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2.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notesSlides/notesSlide3.xml" ContentType="application/vnd.openxmlformats-officedocument.presentationml.notesSlide+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notesSlides/notesSlide4.xml" ContentType="application/vnd.openxmlformats-officedocument.presentationml.notesSlide+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notesSlides/notesSlide5.xml" ContentType="application/vnd.openxmlformats-officedocument.presentationml.notesSlide+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notesSlides/notesSlide6.xml" ContentType="application/vnd.openxmlformats-officedocument.presentationml.notesSlide+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notesSlides/notesSlide7.xml" ContentType="application/vnd.openxmlformats-officedocument.presentationml.notesSlide+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notesSlides/notesSlide8.xml" ContentType="application/vnd.openxmlformats-officedocument.presentationml.notesSlide+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notesSlides/notesSlide9.xml" ContentType="application/vnd.openxmlformats-officedocument.presentationml.notesSlide+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notesSlides/notesSlide10.xml" ContentType="application/vnd.openxmlformats-officedocument.presentationml.notesSlide+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notesSlides/notesSlide11.xml" ContentType="application/vnd.openxmlformats-officedocument.presentationml.notesSlide+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notesSlides/notesSlide12.xml" ContentType="application/vnd.openxmlformats-officedocument.presentationml.notesSlide+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notesSlides/notesSlide13.xml" ContentType="application/vnd.openxmlformats-officedocument.presentationml.notesSlide+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notesSlides/notesSlide14.xml" ContentType="application/vnd.openxmlformats-officedocument.presentationml.notesSlide+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notesSlides/notesSlide15.xml" ContentType="application/vnd.openxmlformats-officedocument.presentationml.notesSlide+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notesSlides/notesSlide16.xml" ContentType="application/vnd.openxmlformats-officedocument.presentationml.notesSlide+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notesSlides/notesSlide17.xml" ContentType="application/vnd.openxmlformats-officedocument.presentationml.notesSlide+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notesSlides/notesSlide18.xml" ContentType="application/vnd.openxmlformats-officedocument.presentationml.notesSlide+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notesSlides/notesSlide19.xml" ContentType="application/vnd.openxmlformats-officedocument.presentationml.notesSlide+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372" r:id="rId2"/>
    <p:sldId id="256" r:id="rId3"/>
    <p:sldId id="1437" r:id="rId4"/>
    <p:sldId id="1324" r:id="rId5"/>
    <p:sldId id="1325" r:id="rId6"/>
    <p:sldId id="1327" r:id="rId7"/>
    <p:sldId id="1420" r:id="rId8"/>
    <p:sldId id="1421" r:id="rId9"/>
    <p:sldId id="1330" r:id="rId10"/>
    <p:sldId id="1331" r:id="rId11"/>
    <p:sldId id="1332" r:id="rId12"/>
    <p:sldId id="1438" r:id="rId13"/>
    <p:sldId id="1439" r:id="rId14"/>
    <p:sldId id="1333" r:id="rId15"/>
    <p:sldId id="1334" r:id="rId16"/>
    <p:sldId id="1335" r:id="rId17"/>
    <p:sldId id="1336" r:id="rId18"/>
    <p:sldId id="1337" r:id="rId19"/>
    <p:sldId id="1338" r:id="rId20"/>
    <p:sldId id="1339" r:id="rId21"/>
    <p:sldId id="1340" r:id="rId22"/>
    <p:sldId id="1341" r:id="rId23"/>
    <p:sldId id="1342" r:id="rId24"/>
    <p:sldId id="1343" r:id="rId25"/>
    <p:sldId id="1344" r:id="rId26"/>
    <p:sldId id="1345" r:id="rId27"/>
    <p:sldId id="1346" r:id="rId28"/>
    <p:sldId id="1435" r:id="rId29"/>
    <p:sldId id="1348" r:id="rId30"/>
    <p:sldId id="1349" r:id="rId31"/>
    <p:sldId id="1350" r:id="rId32"/>
    <p:sldId id="1351" r:id="rId33"/>
    <p:sldId id="1427" r:id="rId34"/>
    <p:sldId id="1352" r:id="rId35"/>
    <p:sldId id="1354" r:id="rId36"/>
    <p:sldId id="1355" r:id="rId37"/>
    <p:sldId id="1356" r:id="rId38"/>
    <p:sldId id="1358" r:id="rId39"/>
    <p:sldId id="1428" r:id="rId40"/>
    <p:sldId id="1359" r:id="rId41"/>
    <p:sldId id="1368" r:id="rId42"/>
    <p:sldId id="1436" r:id="rId4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104" d="100"/>
          <a:sy n="104" d="100"/>
        </p:scale>
        <p:origin x="14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9.191"/>
    </inkml:context>
    <inkml:brush xml:id="br0">
      <inkml:brushProperty name="width" value="0.025" units="cm"/>
      <inkml:brushProperty name="height" value="0.025" units="cm"/>
    </inkml:brush>
  </inkml:definitions>
  <inkml:trace contextRef="#ctx0" brushRef="#br0">1 46 3011,'0'0'19111,"4"0"-18198,128-2 1639,-18 2-2956,-89-1-1419,0-1 0,36-9 1,-59 11 1270,0-1 1,0 1-1,0-1 1,0 1-1,0-1 1,0 0-1,-1 0 0,1 0 1,0 0-1,-1 0 1,1 0-1,-1 0 1,1-1-1,-1 1 1,3-3-1,2-9-7103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01.442"/>
    </inkml:context>
    <inkml:brush xml:id="br0">
      <inkml:brushProperty name="width" value="0.025" units="cm"/>
      <inkml:brushProperty name="height" value="0.025" units="cm"/>
    </inkml:brush>
  </inkml:definitions>
  <inkml:trace contextRef="#ctx0" brushRef="#br0">28 1 5701,'0'0'10602,"0"52"-9673,-7-25-192,-1 7-481,1-2-224,4 3-32,1-4-128,2-2-1153,0-8-577,0-6 353,4-8 95,-1-7-191,0 0-1474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01.798"/>
    </inkml:context>
    <inkml:brush xml:id="br0">
      <inkml:brushProperty name="width" value="0.025" units="cm"/>
      <inkml:brushProperty name="height" value="0.025" units="cm"/>
    </inkml:brush>
  </inkml:definitions>
  <inkml:trace contextRef="#ctx0" brushRef="#br0">0 156 6598,'0'0'12337,"9"2"-10991,6 0-958,1 0 1,0 0 0,0-2-1,25-1 1,-33-1-335,0 1 1,0-1-1,0 0 0,0 0 0,-1-1 0,1 0 0,-1 0 1,0-1-1,0 0 0,0-1 0,0 1 0,6-7 0,1-3-4,-1 0-1,22-32 0,-4 5 33,-24 39-109,-4 13 31,-2 24 38,-1-24-34,1 4-90,0 0 0,1 0 1,4 14-1,14 17-5037,-6-27-3555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16.528"/>
    </inkml:context>
    <inkml:brush xml:id="br0">
      <inkml:brushProperty name="width" value="0.025" units="cm"/>
      <inkml:brushProperty name="height" value="0.025" units="cm"/>
    </inkml:brush>
  </inkml:definitions>
  <inkml:trace contextRef="#ctx0" brushRef="#br0">1 30 9641,'0'0'8744,"69"-17"-7719,-34 13-416,5 0-257,0 2-224,0 0-64,-3 2-32,-2 0-64,-4 0-864,-7 6-1154,-7-1-2274,-6-4-2531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16.856"/>
    </inkml:context>
    <inkml:brush xml:id="br0">
      <inkml:brushProperty name="width" value="0.025" units="cm"/>
      <inkml:brushProperty name="height" value="0.025" units="cm"/>
    </inkml:brush>
  </inkml:definitions>
  <inkml:trace contextRef="#ctx0" brushRef="#br0">0 6 12139,'0'0'5205,"12"-2"-4420,-1 1-676,-1 0 0,1 0-1,0 1 1,-1 0 0,1 1-1,-1 0 1,1 1 0,-1 0 0,0 1-1,14 5 1,-21-7-90,9 3 6,0 1-1,-1 0 1,1 1-1,-1 1 1,14 9 0,-23-14-18,0-1 1,-1 1-1,1 0 1,0 0 0,0-1-1,-1 1 1,1 0-1,-1 1 1,0-1 0,0 0-1,0 0 1,0 1-1,0-1 1,0 0 0,0 1-1,-1-1 1,1 1-1,-1-1 1,0 1 0,1-1-1,-1 1 1,0-1-1,-1 1 1,1-1-1,0 1 1,-1-1 0,0 1-1,1-1 1,-1 0-1,0 1 1,0-1 0,0 0-1,0 0 1,-3 3-1,-6 10-151,-1 0 0,-1-1 0,0-1 0,0 0 0,-2-1 0,-26 20-1,30-28-4424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19.066"/>
    </inkml:context>
    <inkml:brush xml:id="br0">
      <inkml:brushProperty name="width" value="0.025" units="cm"/>
      <inkml:brushProperty name="height" value="0.025" units="cm"/>
    </inkml:brush>
  </inkml:definitions>
  <inkml:trace contextRef="#ctx0" brushRef="#br0">1 8 8520,'0'-1'196,"0"1"-1,1-1 1,-1 1-1,0-1 1,1 1-1,-1-1 1,1 1 0,-1 0-1,1-1 1,-1 1-1,1 0 1,-1-1-1,1 1 1,-1 0-1,1-1 1,-1 1 0,1 0-1,0 0 1,-1 0-1,1-1 1,-1 1-1,1 0 1,0 0 0,-1 0-1,1 0 1,-1 0-1,1 0 1,0 0-1,-1 1 1,1-1-1,-1 0 1,1 0 0,0 0-1,-1 0 1,1 1-1,-1-1 1,1 0-1,-1 1 1,1-1 0,0 1-1,0 26 3888,-1-13-4514,-7 48 1545,1 17 735,7-77-1809,-1-1 0,1 1 0,-1 0 0,1 0 0,0 0 1,0 0-1,0 0 0,0-1 0,0 1 0,0 0 1,0-1-1,0 1 0,1-1 0,-1 1 0,1-1 0,-1 0 1,1 1-1,-1-1 0,1 0 0,0 0 0,0 0 1,0 0-1,-1-1 0,1 1 0,0 0 0,0-1 0,3 1 1,-3 0-129,-1-1 0,1 0 0,0 1 0,0-1 0,-1 0 0,1 0 1,0 0-1,0 0 0,-1 0 0,1 0 0,0-1 0,0 1 0,-1 0 0,1-1 1,0 0-1,-1 1 0,1-1 0,0 0 0,-1 0 0,1 0 0,-1 0 0,0 0 1,1 0-1,-1 0 0,0 0 0,0-1 0,1 1 0,-1 0 0,0-1 0,0 1 0,0-3 1,4-19-3485,-5-4-2951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19.395"/>
    </inkml:context>
    <inkml:brush xml:id="br0">
      <inkml:brushProperty name="width" value="0.025" units="cm"/>
      <inkml:brushProperty name="height" value="0.025" units="cm"/>
    </inkml:brush>
  </inkml:definitions>
  <inkml:trace contextRef="#ctx0" brushRef="#br0">1 13 11659,'0'0'10890,"43"-13"-14349,-28 17-4004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19.724"/>
    </inkml:context>
    <inkml:brush xml:id="br0">
      <inkml:brushProperty name="width" value="0.025" units="cm"/>
      <inkml:brushProperty name="height" value="0.025" units="cm"/>
    </inkml:brush>
  </inkml:definitions>
  <inkml:trace contextRef="#ctx0" brushRef="#br0">1 0 12716,'0'0'10666,"7"58"-10474,-7-26-128,0 0 32,0-2-320,0-2-705,0-8-352,0-5-320,3-6-129,0-8-1185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20.080"/>
    </inkml:context>
    <inkml:brush xml:id="br0">
      <inkml:brushProperty name="width" value="0.025" units="cm"/>
      <inkml:brushProperty name="height" value="0.025" units="cm"/>
    </inkml:brush>
  </inkml:definitions>
  <inkml:trace contextRef="#ctx0" brushRef="#br0">0 268 11531,'0'0'10880,"12"1"-9984,-4-1-812,0 0-1,0 0 0,1 0 0,-1-1 0,0 0 0,0-1 0,0 0 0,0 0 1,0 0-1,0-1 0,0-1 0,-1 1 0,0-1 0,1 0 0,-2-1 0,1 0 1,0 0-1,-1 0 0,0-1 0,8-9 0,-6 2-15,0-1 0,0 0-1,-2 0 1,0-1 0,7-24 0,-8 22-53,1 0 1,1 1 0,12-22 0,-13 35-179,0 13 74,1 17 39,-6-23 48,3 11 79,1 0 0,1 0 0,0 0 0,0-1 0,2 0 0,0-1 0,11 16 0,-13-22-278,0-1-1,0 0 0,0 0 1,1 0-1,-1-1 1,11 6-1,-11-7-615,0-1 1,1 0-1,-1 0 0,1-1 0,0 0 0,-1 0 0,1-1 0,11 1 0,14-1-8824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38.762"/>
    </inkml:context>
    <inkml:brush xml:id="br0">
      <inkml:brushProperty name="width" value="0.025" units="cm"/>
      <inkml:brushProperty name="height" value="0.025" units="cm"/>
    </inkml:brush>
  </inkml:definitions>
  <inkml:trace contextRef="#ctx0" brushRef="#br0">1 5 5093,'0'0'14216,"10"0"-13533,258 1 154,-176-1-5010,-68-1 505,-4-3-864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39.089"/>
    </inkml:context>
    <inkml:brush xml:id="br0">
      <inkml:brushProperty name="width" value="0.025" units="cm"/>
      <inkml:brushProperty name="height" value="0.025" units="cm"/>
    </inkml:brush>
  </inkml:definitions>
  <inkml:trace contextRef="#ctx0" brushRef="#br0">1 21 9705,'0'0'6470,"11"-3"-5381,17-3-872,0 1-1,0 2 1,0 0-1,1 2 1,-1 1-1,0 1 1,1 2-1,37 8 1,-64-11-206,0 0 0,-1 1 0,1-1 0,0 1 1,0-1-1,-1 1 0,1 0 0,-1 0 0,1-1 0,0 1 0,-1 0 1,1 0-1,-1 1 0,0-1 0,1 0 0,-1 0 0,0 1 0,0-1 1,0 1-1,0-1 0,0 1 0,0-1 0,0 1 0,0-1 0,-1 1 0,1 0 1,-1 0-1,1-1 0,-1 1 0,0 0 0,1 0 0,-1 0 0,0-1 1,0 1-1,0 0 0,-1 0 0,1 0 0,0-1 0,-1 1 0,1 0 1,-1-1-1,1 1 0,-1 0 0,0-1 0,0 1 0,0 0 0,0-1 1,0 1-1,-2 2 0,-7 9 283,-1 0 0,0-1 0,-1 0 0,-16 13 0,22-20-170,-31 26-92,8-7 634,-42 44 0,65-62-1054,0 1-1,1 0 0,0 0 1,0 0-1,1 1 0,0-1 0,0 1 1,0 0-1,1 0 0,1 1 1,-1-1-1,-1 13 0,4-9-7645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9.564"/>
    </inkml:context>
    <inkml:brush xml:id="br0">
      <inkml:brushProperty name="width" value="0.025" units="cm"/>
      <inkml:brushProperty name="height" value="0.025" units="cm"/>
    </inkml:brush>
  </inkml:definitions>
  <inkml:trace contextRef="#ctx0" brushRef="#br0">0 1 1730,'0'0'17873,"11"0"-17163,1 1-395,12 0 110,0 1-1,43 9 1,-62-10-415,-1-1 1,0 1-1,0 1 0,0-1 1,1 0-1,-1 1 0,-1 0 0,1 0 1,0 0-1,0 0 0,-1 1 1,1-1-1,-1 1 0,0 0 1,0 0-1,0 0 0,0 1 1,0-1-1,-1 1 0,0-1 0,1 1 1,-1 0-1,-1 0 0,4 7 1,-5-2 49,1 0 0,-1 1 0,-1-1 0,1 0 0,-2 0 0,1 0 0,-1 0 0,-1 0 0,1 0 0,-2-1 0,1 1 0,-7 10 0,-8 13 84,-41 52-1,19-28-132,32-45-232,-13 23-298,10-11-4186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41.853"/>
    </inkml:context>
    <inkml:brush xml:id="br0">
      <inkml:brushProperty name="width" value="0.025" units="cm"/>
      <inkml:brushProperty name="height" value="0.025" units="cm"/>
    </inkml:brush>
  </inkml:definitions>
  <inkml:trace contextRef="#ctx0" brushRef="#br0">0 46 3748,'10'-10'1853,"27"-22"10295,-24 29-9536,-12 5-2490,0 0 0,0 0 0,0 1 0,-1-1 0,1 0 0,-1 1 0,0-1 0,0 0 0,1 1 0,-2-1 0,1 1 0,-1 3 0,1 0 123,-11 125 1038,6-97-1342,2 0 0,1 0-1,3 42 1,3-67 106,-3-5-2772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42.197"/>
    </inkml:context>
    <inkml:brush xml:id="br0">
      <inkml:brushProperty name="width" value="0.025" units="cm"/>
      <inkml:brushProperty name="height" value="0.025" units="cm"/>
    </inkml:brush>
  </inkml:definitions>
  <inkml:trace contextRef="#ctx0" brushRef="#br0">1 46 7079,'0'0'13362,"9"4"-12583,0-1-662,1 1-1,0-2 0,-1 1 1,1-1-1,0-1 1,0 0-1,0 0 1,0-1-1,0-1 1,20-2-1,48-9 356,-29 5-681,67-18 0,-116 26 103,0-1 1,0 0-1,0 0 0,1 0 1,-1 0-1,0 0 1,0 0-1,1 0 1,-1 0-1,0 0 1,0 0-1,0 0 1,1 0-1,-1-1 0,0 1 1,0 0-1,1 0 1,-1 0-1,0 0 1,0 0-1,0 0 1,1 0-1,-1-1 1,0 1-1,0 0 0,0 0 1,0 0-1,0 0 1,1-1-1,-1 1 1,0 0-1,0 0 1,0 0-1,0-1 1,0 1-1,0 0 0,0 0 1,0-1-1,0 1 1,0 0-1,0 0 1,0 0-1,0-1 1,0 1-1,0 0 1,0 0-1,0-1 0,0 1 1,0 0-1,0 0 1,0 0-1,0-1 1,0 1-1,-12-6-6766,-4 0-2054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42.554"/>
    </inkml:context>
    <inkml:brush xml:id="br0">
      <inkml:brushProperty name="width" value="0.025" units="cm"/>
      <inkml:brushProperty name="height" value="0.025" units="cm"/>
    </inkml:brush>
  </inkml:definitions>
  <inkml:trace contextRef="#ctx0" brushRef="#br0">32 93 8584,'0'0'3876,"-32"-49"-1410,32 37-128,0 5-832,11 0-65,12 3-352,6 0-64,10 2-288,4-1-161,8 2-351,3 1-193,2 0 0,-1 0-1121,-5 0-1954,-5-3-4677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49.674"/>
    </inkml:context>
    <inkml:brush xml:id="br0">
      <inkml:brushProperty name="width" value="0.025" units="cm"/>
      <inkml:brushProperty name="height" value="0.025" units="cm"/>
    </inkml:brush>
  </inkml:definitions>
  <inkml:trace contextRef="#ctx0" brushRef="#br0">20 0 10378,'0'0'11808,"2"10"-11413,5 81 584,-6 113 0,-3-96-2045,-11-109-9403,-1-7 3327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0.033"/>
    </inkml:context>
    <inkml:brush xml:id="br0">
      <inkml:brushProperty name="width" value="0.025" units="cm"/>
      <inkml:brushProperty name="height" value="0.025" units="cm"/>
    </inkml:brush>
  </inkml:definitions>
  <inkml:trace contextRef="#ctx0" brushRef="#br0">30 0 11211,'0'0'4874,"-4"9"-2819,0 0-1743,0 0 0,0 0 0,1 0 0,1 0 0,-1 0 0,1 0 0,1 1 0,-1 12 0,2 13 310,2 71 1758,-1-97-2038,1 0 0,0 1 0,0-1 0,0 0 0,1 0 0,1 0 0,-1-1 0,10 15 0,-12-21-263,0 0-1,1 0 1,-1 0-1,1 0 1,0 0-1,-1 0 1,1-1-1,0 1 1,0-1-1,0 1 1,0-1-1,1 0 1,-1 0-1,0 0 1,0 0-1,1 0 1,-1-1-1,1 1 0,-1-1 1,4 1-1,-2-1 31,1 0-1,-1-1 0,1 1 1,-1-1-1,1 0 0,-1-1 0,1 1 1,-1-1-1,0 0 0,5-2 0,6-5 107,-1-1 0,0 0 0,0-1-1,17-18 1,2-6-169,-1-2 0,-1-2 0,-3 0 0,32-58 0,-48 81-1857,-2 9-3059,-8 5 3773,7-5-5800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5.335"/>
    </inkml:context>
    <inkml:brush xml:id="br0">
      <inkml:brushProperty name="width" value="0.025" units="cm"/>
      <inkml:brushProperty name="height" value="0.025" units="cm"/>
    </inkml:brush>
  </inkml:definitions>
  <inkml:trace contextRef="#ctx0" brushRef="#br0">1 0 7143,'0'0'14349,"61"37"-12939,-20-31-578,13 0-575,6-3-193,5-1-32,2-1-577,-4-1-672,-7 0-545,-10 0-480,-14 0-1025,-14 0-737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5.663"/>
    </inkml:context>
    <inkml:brush xml:id="br0">
      <inkml:brushProperty name="width" value="0.025" units="cm"/>
      <inkml:brushProperty name="height" value="0.025" units="cm"/>
    </inkml:brush>
  </inkml:definitions>
  <inkml:trace contextRef="#ctx0" brushRef="#br0">0 1 11883,'0'0'7431,"46"47"-6117,8-46-386,12 1-639,7-2-225,2 0-224,0 0-1442,-7-2-1889,-10-7-1826,-6-4-1346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6.035"/>
    </inkml:context>
    <inkml:brush xml:id="br0">
      <inkml:brushProperty name="width" value="0.025" units="cm"/>
      <inkml:brushProperty name="height" value="0.025" units="cm"/>
    </inkml:brush>
  </inkml:definitions>
  <inkml:trace contextRef="#ctx0" brushRef="#br0">164 0 13357,'0'0'1633,"68"34"-223,-45-12-193,-6 2 352,-12 7-512,-5 7-576,-14 3-257,-18 2-192,-12 2 64,-4-1-32,-4-5-128,6-8-897,5-9-3203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6.677"/>
    </inkml:context>
    <inkml:brush xml:id="br0">
      <inkml:brushProperty name="width" value="0.025" units="cm"/>
      <inkml:brushProperty name="height" value="0.025" units="cm"/>
    </inkml:brush>
  </inkml:definitions>
  <inkml:trace contextRef="#ctx0" brushRef="#br0">0 0 5990,'0'0'15348,"2"9"-14580,1 12-337,-2-6-306,1-1 0,1 1 0,5 15 0,-8-28-105,1 1 0,0-1 0,-1 0 0,1 1 0,0-1 0,1 0 0,-1 0 1,0 1-1,1-1 0,-1 0 0,1 0 0,-1-1 0,1 1 0,0 0 0,0-1 0,0 1 0,0-1 0,0 1 0,0-1 0,0 0 0,1 0 0,-1 0 0,0 0 0,1 0 0,3 0 0,3-1 83,1 0 0,-1-1 0,0-1 0,0 0-1,0 0 1,0 0 0,0-1 0,0-1 0,-1 0 0,0 0-1,11-7 1,-9 5-103,0 1 0,0 0 0,0 1 0,0 0 0,1 1 0,21-5-1,-31 8 13,-1 0 0,1 0-1,-1 0 1,1 0 0,-1 0-1,1 0 1,0 0 0,-1 1-1,1-1 1,-1 0 0,1 0-1,-1 0 1,1 1 0,-1-1-1,1 0 1,-1 0 0,1 1-1,-1-1 1,1 0 0,-1 1-1,0-1 1,1 1 0,-1-1-1,0 1 1,1-1 0,-1 0-1,0 1 1,1-1 0,-1 1-1,0-1 1,0 1 0,0 0-1,0-1 1,1 1 0,-1-1-1,0 1 1,1 30 791,-2-28-739,1-1 1,0 0-1,-1 1 1,1-1-1,0 1 1,0-1 0,1 1-1,-1-1 1,0 1-1,1-1 1,-1 0-1,1 1 1,0-1-1,0 0 1,0 1-1,0-1 1,0 0-1,1 0 1,2 3 0,-1-3-20,1-1 0,0 0 0,-1-1 0,1 1 1,0-1-1,0 1 0,0-1 0,-1 0 0,1-1 1,0 1-1,0-1 0,0 0 0,-1 1 0,1-2 1,0 1-1,-1 0 0,1-1 0,-1 1 0,0-1 1,1 0-1,3-4 0,22-8-1734,0 8-3387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7.033"/>
    </inkml:context>
    <inkml:brush xml:id="br0">
      <inkml:brushProperty name="width" value="0.025" units="cm"/>
      <inkml:brushProperty name="height" value="0.025" units="cm"/>
    </inkml:brush>
  </inkml:definitions>
  <inkml:trace contextRef="#ctx0" brushRef="#br0">1 19 12107,'0'0'8328,"49"-19"-8776,-31 23-4229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078"/>
    </inkml:context>
    <inkml:brush xml:id="br0">
      <inkml:brushProperty name="width" value="0.025" units="cm"/>
      <inkml:brushProperty name="height" value="0.025" units="cm"/>
    </inkml:brush>
  </inkml:definitions>
  <inkml:trace contextRef="#ctx0" brushRef="#br0">14 1 2626,'0'0'16560,"1"10"-15748,-2 176 2032,-1-66-4674,-10-117-15050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7.594"/>
    </inkml:context>
    <inkml:brush xml:id="br0">
      <inkml:brushProperty name="width" value="0.025" units="cm"/>
      <inkml:brushProperty name="height" value="0.025" units="cm"/>
    </inkml:brush>
  </inkml:definitions>
  <inkml:trace contextRef="#ctx0" brushRef="#br0">6 1 8040,'0'0'8199,"0"8"-6005,-3 97 2536,0-31-3358,11 119 0,0-168-1210,-7-25-149,-1 0 1,0 0-1,1 1 1,-1-1-1,0 0 1,0 0-1,1 0 1,-1 0 0,0 0-1,1 0 1,-1 0-1,0 0 1,1 0-1,-1 0 1,0 0-1,1 0 1,-1 0-1,0 0 1,1 0 0,-1-1-1,0 1 1,0 0-1,1 0 1,-1 0-1,0 0 1,1-1-1,-1 1 1,0 0-1,0 0 1,0 0 0,1-1-1,-1 1 1,0 0-1,0 0 1,0-1-1,1 1 1,-1-1-1,2-3 43,1 0 0,-1-1-1,0 1 1,0 0-1,-1-1 1,0 0 0,2-6-1,1-27-111,-2-68-1,-2 67-139,0 37 137,-1 4 49,1-1 0,0 1 1,-1 0-1,1-1 0,0 1 1,0-1-1,0 1 0,0-1 0,0 1 1,1-1-1,-1 1 0,0-1 1,1 1-1,-1-1 0,1 1 0,-1-1 1,1 1-1,0-1 0,0 0 1,-1 1-1,1-1 0,2 2 0,0-1 8,-1 0-1,1 0 1,0 0-1,-1 0 1,1-1-1,0 1 0,0-1 1,0 0-1,1 0 1,3 1-1,1 0 16,0 0-1,0-1 1,0-1-1,0 0 1,0 0-1,0 0 1,0-1 0,11-2-1,-12 0-7,1-1 1,-1 0-1,0 0 0,0-1 1,-1 1-1,0-2 0,1 1 1,-2-1-1,1 0 0,-1 0 1,1 0-1,-2-1 0,1 0 1,-1 0-1,0 0 1,0 0-1,-1-1 0,0 1 1,-1-1-1,1 0 0,-1 0 1,-1 0-1,0 0 0,1-9 1,-6 12-43,-5 12-11,-6 15 20,6-3 179,1-1-1,1 1 1,-7 33-1,12-44-77,0 1 1,0 0 0,1-1-1,1 1 1,0 0-1,0-1 1,0 1-1,1 0 1,0-1-1,1 1 1,3 8 0,-3-13-59,0 0 1,1-1 0,0 1 0,0-1-1,0 0 1,0 0 0,0 0 0,0 0 0,1 0-1,0-1 1,-1 0 0,1 0 0,0 0-1,0 0 1,0 0 0,0-1 0,1 0 0,-1 0-1,0 0 1,1 0 0,-1-1 0,8 1-1,3 0 9,-1-1-1,0-1 0,1 0 0,-1 0 0,25-7 0,-34 7-28,0-1 0,0 0 0,0 0 0,0 0 0,0 0-1,0-1 1,-1 0 0,0 0 0,1 0 0,-1 0 0,0-1-1,0 1 1,-1-1 0,1 0 0,-1 0 0,0-1 0,0 1 0,0-1-1,-1 0 1,1 1 0,-1-1 0,0 0 0,-1 0 0,1 0-1,-1-1 1,0 1 0,0 0 0,0-8 0,-1 13 4,-1-1 1,1 0 0,0 1-1,0-1 1,0 0 0,-1 1-1,1-1 1,0 1 0,-1-1-1,1 0 1,-1 1-1,1-1 1,0 1 0,-1-1-1,1 1 1,-1-1 0,0 1-1,1 0 1,-1-1-1,1 1 1,-1 0 0,0-1-1,1 1 1,-1 0 0,1 0-1,-1-1 1,0 1 0,1 0-1,-1 0 1,0 0-1,0 0 1,1 0 0,-1 0-1,0 0 1,1 0 0,-1 0-1,0 0 1,1 1-1,-1-1 1,0 0 0,0 1-1,-31 12 38,26-8 18,0 1 0,0 0 0,0 0 0,1 0 0,-7 12 0,10-15-24,0 0 1,0 0-1,1 0 0,0 0 0,-1 0 0,1 0 0,0 0 0,0 1 1,1-1-1,-1 0 0,1 1 0,0-1 0,0 0 0,0 1 0,0-1 1,1 7-1,0-8-26,1 0 0,-1 0 0,1 0 0,-1-1 1,1 1-1,-1 0 0,1-1 0,0 1 0,0-1 0,0 1 1,0-1-1,0 0 0,0 0 0,0 0 0,0 0 1,0 0-1,1 0 0,-1-1 0,0 1 0,1-1 0,3 1 1,56 4-909,-54-5 555,38 0-2503,3-2-2818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8.495"/>
    </inkml:context>
    <inkml:brush xml:id="br0">
      <inkml:brushProperty name="width" value="0.025" units="cm"/>
      <inkml:brushProperty name="height" value="0.025" units="cm"/>
    </inkml:brush>
  </inkml:definitions>
  <inkml:trace contextRef="#ctx0" brushRef="#br0">0 123 3972,'6'3'1754,"-1"-1"0,1 0 0,0 0 0,-1 0 0,1-1 0,0 1-1,6-1 1,46-4 3222,-48 1-4828,0 0 1,-1-1-1,1 0 0,-1 0 0,0-1 0,0 0 0,-1-1 0,1 0 0,9-8 0,-14 11-139,-1 0 0,-1 0 0,1-1 0,0 1 0,0-1 0,-1 0 0,0 0 0,1 0 0,-1 0 0,0 0 0,-1 0 0,1 0 0,0-1 0,-1 1 0,0 0 0,0-1 0,0 0 0,0 1 0,0-1 0,-1 1 0,1-7 0,-2 9-8,0-1-1,0 1 1,0 0-1,0 0 1,0 0-1,0 0 1,0 0-1,0 0 1,-1 0-1,1 0 1,0 0-1,0 1 1,-1-1-1,1 0 1,-1 1-1,1-1 1,-1 1-1,1 0 1,0-1 0,-1 1-1,1 0 1,-1 0-1,1 0 1,-1 0-1,1 0 1,-1 0-1,-2 1 1,-44 7-11,42-5 13,0 0 0,0 0 0,0 0 0,1 1 0,-1 0 0,1 0-1,0 0 1,0 1 0,1 0 0,-1 0 0,1 0 0,0 0 0,0 1 0,1 0-1,0 0 1,0 0 0,0 0 0,1 0 0,-1 0 0,1 1 0,1-1 0,0 1-1,0-1 1,0 1 0,0 10 0,2-15 19,-1 0-1,1 0 1,-1 0-1,1 0 1,0 0-1,0 0 1,0 0-1,0 0 1,0 0-1,1-1 1,-1 1 0,0-1-1,1 1 1,-1-1-1,1 1 1,0-1-1,-1 0 1,1 0-1,0 1 1,0-2-1,0 1 1,0 0-1,0 0 1,0 0 0,0-1-1,0 1 1,0-1-1,0 0 1,0 1-1,0-1 1,0 0-1,4-1 1,8 2 43,1-1 0,-1 0 0,22-4 1,-19 1-60,0-1 0,-1-1 0,1-1 0,-1 0 0,27-15 0,71-50-293,-114 71 288,0 0 0,1 0 1,-1 0-1,0 0 1,0-1-1,1 1 0,-1 0 1,0 0-1,0 0 0,1 0 1,-1 0-1,0 0 1,0 0-1,1 0 0,-1 0 1,0 0-1,0 0 0,1 0 1,-1 0-1,0 0 1,0 0-1,1 0 0,-1 0 1,0 1-1,0-1 0,1 0 1,-1 0-1,0 0 0,0 0 1,0 0-1,1 1 1,-1-1-1,0 0 0,0 0 1,0 0-1,0 1 0,1-1 1,-1 0-1,0 0 1,0 1-1,0-1 0,0 0 1,0 0-1,0 1 0,0-1 1,0 0-1,0 0 0,0 1 1,1-1-1,-1 0 1,-1 0-1,1 1 0,0-1 1,0 0-1,0 0 0,0 1 1,0-1-1,0 30 367,0-27-272,-1 0 0,1 0 0,0 0-1,0 0 1,0 0 0,0 0-1,1 0 1,-1 0 0,1 0 0,-1 0-1,3 5 1,0-7-50,1 0-1,-1 0 1,0 0-1,1 0 1,-1 0-1,1 0 1,-1-1-1,1 0 1,-1 0 0,1 0-1,-1 0 1,1 0-1,4-2 1,46-11-59,-14-2-465,-29 10-214,1 0 1,1 1 0,-1 0-1,0 1 1,1 0 0,16-1-1,-29 4 620,1 1-1,-1-1 1,1 0-1,-1 0 0,1 0 1,-1 1-1,1-1 0,-1 0 1,1 0-1,-1 1 0,0-1 1,1 1-1,-1-1 0,0 0 1,1 1-1,-1-1 0,0 0 1,1 1-1,-1-1 0,0 1 1,0-1-1,0 1 0,1-1 1,-1 1-1,0-1 0,0 1 1,0-1-1,0 1 0,0-1 1,0 1-1,0-1 0,0 1 1,0 26-1667,0-7-3157,3-15 534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5:58.867"/>
    </inkml:context>
    <inkml:brush xml:id="br0">
      <inkml:brushProperty name="width" value="0.025" units="cm"/>
      <inkml:brushProperty name="height" value="0.025" units="cm"/>
    </inkml:brush>
  </inkml:definitions>
  <inkml:trace contextRef="#ctx0" brushRef="#br0">119 176 15310,'0'0'3438,"-9"0"-662,3 0-2495,1 0-1,-1 1 0,1 0 0,-1 0 0,1 0 1,-1 1-1,1-1 0,0 1 0,-1 0 0,1 1 1,-7 4-1,9-5-165,0 0 0,1 0 0,-1 0 0,0 1-1,1-1 1,0 1 0,-1 0 0,1 0 0,0 0 0,0 0 0,1 0 0,-1 0 0,0 0 0,1 1 0,0-1 0,0 0 0,0 1-1,0-1 1,1 1 0,-1-1 0,1 1 0,0 6 0,1-8-102,-1-1-1,0 1 1,1-1-1,-1 0 1,1 1 0,0-1-1,-1 0 1,1 0 0,0 0-1,0 1 1,0-1-1,-1 0 1,1 0 0,1 0-1,-1 0 1,0 0-1,0-1 1,0 1 0,0 0-1,1 0 1,-1-1-1,0 1 1,1-1 0,-1 1-1,0-1 1,1 1 0,-1-1-1,0 0 1,1 0-1,-1 0 1,3 0 0,52 0 107,-50-1-110,7 0-68,0-2-1,0 1 1,-1-2 0,1 0-1,-1 0 1,0-1 0,0 0-1,0-1 1,-1-1 0,0 0-1,0 0 1,-1-1 0,0-1-1,13-12 1,-15 12 36,0 0 0,0-1 0,-1 1 0,0-1 0,0-1 0,-1 0 0,-1 1 0,0-2 0,0 1-1,-1-1 1,-1 1 0,0-1 0,0 0 0,-1 0 0,1-18 0,-3 30 31,0 0-1,0-1 1,0 1-1,0-1 1,0 1 0,0 0-1,1-1 1,-1 1-1,0-1 1,0 1 0,0 0-1,0-1 1,0 1-1,0-1 1,-1 1-1,1 0 1,0-1 0,0 1-1,0-1 1,0 1-1,0 0 1,-1-1 0,1 1-1,0 0 1,0-1-1,-1 1 1,1 0 0,0-1-1,0 1 1,-1 0-1,1-1 1,0 1 0,-1 0-1,1 0 1,0 0-1,-1-1 1,1 1-1,0 0 1,-1 0 0,1 0-1,-1 0 1,1 0-1,-1-1 1,-16 16 296,-13 29 16,25-33-254,1-1 0,0 1 0,1 0 1,0 0-1,1 0 0,0 0 1,0 0-1,2 1 0,-1-1 0,1 0 1,2 13-1,-1-19-188,0 0 0,0 0 0,0-1 0,1 1 0,0 0 0,0 0 0,0-1 0,1 1 0,-1-1-1,1 0 1,0 0 0,0 0 0,1 0 0,-1-1 0,1 1 0,0-1 0,0 0 0,0 0 0,0 0 0,0 0 0,1-1 0,-1 0 0,1 0 0,-1 0 0,1 0 0,9 1 0,28 3-6462,2-6-7761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1.098"/>
    </inkml:context>
    <inkml:brush xml:id="br0">
      <inkml:brushProperty name="width" value="0.025" units="cm"/>
      <inkml:brushProperty name="height" value="0.025" units="cm"/>
    </inkml:brush>
  </inkml:definitions>
  <inkml:trace contextRef="#ctx0" brushRef="#br0">0 71 3555,'0'0'5259,"4"-7"-2361,-4 5-2409,16-36 1798,-15 36-1889,0 0-1,-1 1 1,1 0 0,0-1 0,0 1-1,0 0 1,0-1 0,0 1 0,0 0-1,1 0 1,-1 0 0,0 0 0,3-2-1,-3 6-140,1-1 0,-1 0 0,-1 1-1,1-1 1,0 1 0,0-1 0,-1 1 0,0-1-1,1 1 1,-1 4 0,0-6-119,2 60 1130,-9 106 0,2-97-430,21-132 515,0 11-1500,-10 22-415,-1-1 0,1-52 0,-5 87 565,-1 0 1,1 0 0,0-1-1,0 1 1,1-1 0,-1 1-1,1-1 1,0 1 0,0-1-1,1 0 1,-1 0 0,1 0 0,0 0-1,0-1 1,0 1 0,6 4-1,-4-3 40,0-1-1,0-1 0,0 1 1,0-1-1,1 1 1,-1-2-1,1 1 0,0 0 1,0-1-1,0 0 0,12 2 1,-6-3-18,0-1 0,1 0 1,-1-1-1,0 0 1,0-1-1,0 0 0,0-1 1,0 0-1,-1-1 1,1 0-1,19-11 0,-25 12-11,0 0-1,-1-1 1,1 0-1,-1 0 1,0 0-1,0-1 1,0 0-1,-1 0 0,0 0 1,0 0-1,0-1 1,0 1-1,-1-1 1,0 0-1,0 0 1,-1 0-1,1-1 0,-1 1 1,-1 0-1,1-1 1,-1 0-1,0-12 1,0 18-12,-1 0 0,0 0 1,0 0-1,0 0 1,0 0-1,0 0 1,0 0-1,0 0 0,-1 0 1,1 0-1,0 0 1,0 0-1,-1 0 1,1 0-1,-1 0 0,1 0 1,-1 0-1,1 1 1,-1-1-1,1 0 1,-1 0-1,0 0 0,1 1 1,-1-1-1,0 0 1,0 1-1,0-1 0,1 1 1,-1-1-1,0 1 1,0-1-1,0 1 1,0 0-1,0-1 0,0 1 1,0 0-1,0 0 1,0 0-1,0 0 1,0 0-1,0 0 0,-2 0 1,1 0 5,-1 1 1,0 0-1,1 0 1,-1-1-1,1 2 1,-1-1-1,1 0 1,0 0-1,0 1 1,-1-1-1,1 1 1,0 0-1,0 0 1,0-1-1,-2 5 1,-3 5 62,-1 0 1,2 1 0,0 0-1,0 1 1,1-1 0,1 1-1,0 0 1,1 0-1,0 1 1,1-1 0,-1 27-1,3-38-63,0 1 0,0-1-1,1 1 1,-1-1-1,1 1 1,-1-1 0,1 1-1,0-1 1,-1 0-1,1 1 1,0-1 0,1 0-1,-1 0 1,0 0 0,1 0-1,-1 0 1,1 0-1,0 0 1,-1 0 0,1 0-1,2 1 1,0-1 5,0 0 0,0 0 0,1 0 0,-1 0 0,0-1 0,1 0 0,-1 0-1,1 0 1,-1 0 0,1-1 0,4 1 0,2-1-11,0-1 0,0 0 0,0 0 0,0-1 0,0-1 0,-1 1-1,1-2 1,-1 0 0,13-6 0,-15 5-99,0 0 1,0 0-1,-1-1 0,10-10 1,-15 14 78,1-1 1,-1 1 0,0-1 0,0 0-1,0 1 1,0-1 0,0 0 0,-1-1-1,1 1 1,-1 0 0,0 0 0,0 0-1,0-1 1,1-6 0,-2 10 18,0 0 0,0-1 1,0 1-1,0 0 0,0 0 0,0 0 0,0-1 1,0 1-1,0 0 0,0 0 0,0 0 0,-1-1 0,1 1 1,0 0-1,0 0 0,0 0 0,0-1 0,0 1 1,0 0-1,0 0 0,0 0 0,-1 0 0,1-1 1,0 1-1,0 0 0,0 0 0,0 0 0,-1 0 1,1 0-1,0 0 0,0 0 0,0-1 0,-1 1 0,1 0 1,0 0-1,0 0 0,0 0 0,-1 0 0,1 0 1,0 0-1,0 0 0,0 0 0,-1 0 0,1 0 1,-13 6 92,-8 11 190,-16 34 396,35-48-646,1-1 0,-1 2 1,1-1-1,-1 0 1,1 0-1,0 0 1,0 1-1,0-1 1,1 0-1,-1 1 1,1-1-1,0 0 1,0 1-1,0-1 1,0 1-1,1 3 1,0-6-35,0 1 1,0-1-1,0 0 1,0 1 0,0-1-1,0 0 1,0 0-1,0 0 1,0 0 0,1 0-1,-1 0 1,0 0-1,1 0 1,-1-1 0,1 1-1,-1 0 1,1-1-1,-1 1 1,1-1 0,-1 0-1,1 0 1,0 1-1,2-1 1,43 0-1715,-36 0 504,23-4-5666,1-9-8349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1.951"/>
    </inkml:context>
    <inkml:brush xml:id="br0">
      <inkml:brushProperty name="width" value="0.025" units="cm"/>
      <inkml:brushProperty name="height" value="0.025" units="cm"/>
    </inkml:brush>
  </inkml:definitions>
  <inkml:trace contextRef="#ctx0" brushRef="#br0">11 4 929,'5'-1'12265,"-1"6"-5748,0 17-1340,-4 35-7295,0-43 3889,1 81-1021,1-31-279,-2 0-1,-12 77 1,8-125 73,-1-15 182,0-29-43,5 27-677,7-196 265,-4 172-372,1 1 0,1-1-1,1 1 1,1 0 0,19-43-1,-23 63 78,0-1-1,-1 0 0,2 1 0,-1 0 0,1 0 0,-1 0 0,1 0 0,0 0 0,0 1 1,1-1-1,-1 1 0,1 0 0,0 1 0,-1-1 0,1 1 0,6-2 0,-8 3-7,0 0-1,0 1 1,0-1-1,0 1 1,0-1-1,0 1 1,1 0-1,-1 0 0,0 0 1,0 1-1,0-1 1,0 1-1,0-1 1,0 1-1,1 0 1,-2 0-1,1 1 1,0-1-1,0 1 1,0-1-1,-1 1 1,1 0-1,-1 0 0,1 0 1,-1 0-1,0 1 1,0-1-1,3 4 1,-3-4 24,-1 0-1,1 0 1,-1 0 0,1 0 0,-1 1-1,0-1 1,0 1 0,0-1-1,0 0 1,0 1 0,-1 0 0,1-1-1,-1 1 1,1-1 0,-1 1 0,0 0-1,0-1 1,0 1 0,-1 0 0,1-1-1,-1 1 1,1-1 0,-1 1-1,0-1 1,0 1 0,0-1 0,0 1-1,0-1 1,-1 0 0,1 0 0,-1 0-1,1 0 1,-1 0 0,0 0 0,0 0-1,0 0 1,0 0 0,-2 1-1,-3 1 65,1 0 0,-1 0 0,0 0 0,0-1-1,0 0 1,-1-1 0,1 0 0,-1 0 0,1 0-1,-1-1 1,-14 1 0,22-2-86,-1 0-1,1 0 1,-1 0 0,0 1 0,1-1-1,-1 0 1,1 0 0,-1 0 0,0 0-1,1-1 1,-1 1 0,1 0 0,-1 0-1,0 0 1,1 0 0,-1-1 0,1 1-1,-1 0 1,1-1 0,-1 1-1,1 0 1,-1-1 0,1 1 0,-1 0-1,1-1 1,-1 1 0,1-1 0,0 1-1,-1-1 1,0 0 0,10-16-2950,27-12-4911,-3 13 434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2.295"/>
    </inkml:context>
    <inkml:brush xml:id="br0">
      <inkml:brushProperty name="width" value="0.025" units="cm"/>
      <inkml:brushProperty name="height" value="0.025" units="cm"/>
    </inkml:brush>
  </inkml:definitions>
  <inkml:trace contextRef="#ctx0" brushRef="#br0">105 0 15535,'0'0'6689,"-10"1"-4703,5 0-1888,1-1 1,0 1 0,0 0 0,-1 0 0,1 0 0,0 0 0,0 1 0,0 0 0,0 0 0,0 0 0,1 0 0,-1 0-1,1 1 1,-1 0 0,1 0 0,0 0 0,0 0 0,0 0 0,0 0 0,1 1 0,-1 0 0,1-1 0,0 1 0,0 0-1,0 0 1,1 0 0,-1 0 0,1 0 0,0 1 0,0-1 0,1 0 0,-1 1 0,1 6 0,0-8-94,0-1 0,1 1 0,-1 0 1,1-1-1,0 1 0,-1 0 0,1-1 0,0 1 1,1-1-1,-1 1 0,0-1 0,1 0 1,-1 0-1,1 1 0,0-1 0,-1 0 0,1 0 1,0-1-1,0 1 0,1 0 0,-1-1 0,0 1 1,0-1-1,1 0 0,-1 1 0,1-1 1,-1-1-1,1 1 0,0 0 0,-1 0 0,1-1 1,0 0-1,-1 1 0,1-1 0,0 0 0,0 0 1,-1-1-1,4 0 0,-3 1 3,1 0 1,-1 0-1,1-1 0,0 1 0,-1-1 1,1 0-1,-1-1 0,0 1 0,1 0 1,-1-1-1,0 0 0,0 1 0,0-1 1,0-1-1,0 1 0,-1 0 0,1-1 1,0 1-1,-1-1 0,0 0 0,0 0 1,0 0-1,0 0 0,0 0 0,-1 0 1,1 0-1,-1-1 0,0 1 0,0-1 1,1-3-1,-1 2 4,-1 1 1,0-1 0,0 0-1,0 1 1,-1-1 0,0 1-1,1-1 1,-1 1 0,-1-1-1,-2-7 1,3 11-15,0-1-1,0 1 1,0 0 0,0-1 0,0 1 0,0 0-1,0 0 1,0 0 0,-1 0 0,1 0 0,0 0-1,-1 0 1,1 0 0,-1 0 0,1 1 0,-1-1-1,1 0 1,-1 1 0,1-1 0,-1 1 0,0 0-1,1 0 1,-1 0 0,0-1 0,1 1 0,-1 1-1,1-1 1,-1 0 0,0 0 0,1 1 0,-1-1-1,1 1 1,-3 0 0,3-1-42,1 0-1,-1 1 1,0-1 0,1 0-1,-1 0 1,1 0 0,-1 1-1,1-1 1,-1 0 0,1 1-1,0-1 1,-1 0 0,1 1-1,-1-1 1,1 1 0,0-1-1,-1 1 1,1-1 0,0 1-1,-1-1 1,1 1 0,0-1-1,0 1 1,0-1 0,-1 1 0,1-1-1,0 1 1,0-1 0,0 1-1,0 0 1,0-1 0,0 1-1,0-1 1,0 1 0,0-1-1,0 1 1,1-1 0,-1 1-1,0 0 1,0-1 0,0 1-1,1-1 1,-1 1 0,0-1-1,0 1 1,1-1 0,-1 0-1,1 1 1,0 1-374,0-1 1,0 1-1,0-1 0,1 0 0,-1 1 0,0-1 1,1 0-1,-1 0 0,0 0 0,1 0 0,0 0 1,-1 0-1,1-1 0,-1 1 0,4 0 1,17 0-6694,5-1-4762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2.668"/>
    </inkml:context>
    <inkml:brush xml:id="br0">
      <inkml:brushProperty name="width" value="0.025" units="cm"/>
      <inkml:brushProperty name="height" value="0.025" units="cm"/>
    </inkml:brush>
  </inkml:definitions>
  <inkml:trace contextRef="#ctx0" brushRef="#br0">50 0 10314,'0'0'15284,"-8"5"-14537,-18 12-464,25-17-279,0 0 0,0 1 0,0-1 0,0 1 0,0-1 0,0 1 0,1-1 0,-1 1 0,0 0 0,1-1 0,-1 1 0,0 0 0,1 0 0,-1 0 0,1-1 0,-1 1 0,1 0 0,-1 0 0,1 0 0,0 0 0,-1 0 0,1 0 0,0 0 0,0 0 0,0 0 0,0 0 0,-1 0 0,2 0 0,-1 0 0,0 0 0,0 0 0,0 0 0,0-1 0,0 1 0,1 0 0,-1 0 0,1 0 0,-1 0 0,1 1 0,4 0-77,0 0 1,0 0-1,1-1 1,-1 0-1,0 0 1,1 0-1,-1 0 1,1-1-1,-1 0 0,1 0 1,7-2-1,12 2-674,-1 1-103,-16-1 622,0 0 0,0 1 0,0 0-1,14 3 1,-21-4 243,-1 0-1,0 0 1,1 0-1,-1 0 1,0 0-1,1 1 1,-1-1-1,1 0 1,-1 0-1,0 0 1,1 0-1,-1 1 1,0-1-1,1 0 1,-1 0-1,0 1 1,0-1-1,1 0 1,-1 0-1,0 1 1,0-1-1,1 0 1,-1 1-1,0-1 1,0 0-1,0 1 1,0-1-1,0 1 1,1-1-1,-1 0 1,0 1-1,0-1 1,0 0-1,0 1 1,0-1-1,0 1 1,0-1-1,0 0 1,0 1-1,-1 0 1,-12 14 874,-24 8 579,26-17-1281,-1 0-1,1-1 0,-1-1 0,-1 0 0,1 0 0,0-1 1,-25 2-1,49-22-7206,9 3 790,6-2-3977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2.991"/>
    </inkml:context>
    <inkml:brush xml:id="br0">
      <inkml:brushProperty name="width" value="0.025" units="cm"/>
      <inkml:brushProperty name="height" value="0.025" units="cm"/>
    </inkml:brush>
  </inkml:definitions>
  <inkml:trace contextRef="#ctx0" brushRef="#br0">29 0 15182,'0'0'12620,"-14"61"-12043,8-40-385,0-1-128,3-1-256,3-7-1954,0-7-2819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4.520"/>
    </inkml:context>
    <inkml:brush xml:id="br0">
      <inkml:brushProperty name="width" value="0.025" units="cm"/>
      <inkml:brushProperty name="height" value="0.025" units="cm"/>
    </inkml:brush>
  </inkml:definitions>
  <inkml:trace contextRef="#ctx0" brushRef="#br0">0 1 4260,'0'0'18983,"7"11"-17904,-4-7-998,1 2-14,-1 0-1,1 0 1,-1 0 0,0 0-1,0 1 1,-1-1 0,0 1-1,0 0 1,-1 0-1,0-1 1,0 1 0,0 0-1,-1 11 1,-7 37 183,4-34-16,0 0 0,1 0 0,1 1 1,1-1-1,4 25 0,10-73 593,-10 9-793,-1 0-1,-1 0 0,-1 0 0,-1-23 1,0 38-30,-2-3-75,-2 14 3,-2 14-1,5-14 67,1 0 0,0 0 1,0-1-1,0 1 0,1 0 0,1 0 0,2 11 1,-2-16 4,-1-1 1,0 1 0,0-1 0,1 0 0,-1 1 0,1-1-1,0 0 1,0 0 0,0 0 0,0 0 0,0 0 0,0-1 0,0 1-1,1-1 1,-1 1 0,0-1 0,1 0 0,-1 0 0,1 0-1,0 0 1,-1 0 0,1-1 0,0 1 0,-1-1 0,4 0-1,2 0 32,-1 0 0,1-1 0,0 0 0,-1 0 0,1-1 0,-1 0 0,1 0 0,-1 0 0,0-1 0,0-1 0,0 1 0,0-1 0,-1 0 0,0 0 0,1-1 0,-2 0 0,1 0 0,0-1 0,-1 1 0,0-1-1,0 0 1,-1-1 0,0 1 0,0-1 0,0 0 0,-1 0 0,0 0 0,-1 0 0,1 0 0,2-16 0,-4 13-24,-3 24-42,-1-1 0,0 1 0,-7 18 0,6-20 101,0 0-1,1 0 1,0 0-1,1 0 1,-1 19-1,3-31-52,-1 1-1,1-1 0,0 1 0,0 0 0,0-1 0,0 1 1,0-1-1,0 1 0,0-1 0,1 1 0,-1-1 0,0 1 1,0-1-1,0 1 0,0-1 0,1 1 0,-1-1 0,0 1 1,1-1-1,-1 1 0,0-1 0,1 0 0,-1 1 0,0-1 1,1 0-1,-1 1 0,1-1 0,-1 0 0,0 1 0,1-1 1,-1 0-1,1 0 0,-1 1 0,1-1 0,-1 0 1,1 0-1,0 0 0,23-8 234,18-24-143,-28 16-114,-11 11-71,1 0 1,1 1-1,-1-1 1,1 1-1,0 0 1,8-6-1,-28 43-216,12-28 305,0 1-13,-1-1 0,1 1 1,1 0-1,-1-1 0,1 1 0,0 0 1,0 1-1,0-1 0,1 0 0,0 1 1,0 8-1,1-15 2,1 1 0,-1-1 1,1 0-1,-1 1 0,1-1 1,-1 0-1,1 0 0,-1 0 0,1 1 1,0-1-1,-1 0 0,1 0 1,-1 0-1,1 0 0,-1 0 0,1 0 1,-1 0-1,1 0 0,-1 0 1,1 0-1,0-1 0,-1 1 0,1 0 1,-1 0-1,1 0 0,-1-1 1,1 1-1,-1 0 0,1-1 1,-1 1-1,0 0 0,2-1 0,15-10-426,36-44-2266,-39 39 2657,0 1-1,31-25 0,-41 36 69,2 1-1,-1 0 1,0 0-1,0 0 1,1 1-1,-1-1 1,1 1-1,0 1 1,0-1-1,0 1 1,0 0-1,0 0 1,0 1-1,8 0 1,-13 0-24,0 0 1,0 0-1,0 0 1,-1 0-1,1 1 1,0-1-1,0 0 0,0 1 1,0-1-1,-1 1 1,1-1-1,0 1 1,-1-1-1,1 1 1,0-1-1,-1 1 1,1 0-1,0-1 0,-1 1 1,1 0-1,-1-1 1,1 1-1,-1 0 1,0 0-1,1 0 1,-1 1-1,3 32 235,-15 29-38,11-61-200,0 0 1,1 0 0,-1 0 0,1 0-1,-1 0 1,1 0 0,0 0 0,0 0-1,-1 0 1,2 0 0,-1 0 0,1 4-1,-1-5 14,0 0 0,0-1-1,1 1 1,-1 0-1,1-1 1,-1 1 0,1-1-1,-1 1 1,1 0 0,-1-1-1,1 1 1,-1-1-1,1 1 1,0-1 0,-1 0-1,1 1 1,-1-1 0,1 0-1,0 1 1,0-1-1,-1 0 1,1 0 0,1 1-1,2-1 23,0 0-1,0-1 1,0 1-1,0-1 1,0 1-1,0-1 1,0 0-1,0-1 1,0 1 0,-1-1-1,8-3 1,0-2-20,-1 1 0,1-1 1,-1-1-1,-1 1 1,1-2-1,14-17 1,-20 22-1,-1 0 0,0-1 0,1 0 0,-2 0 0,1 0 0,-1 0 0,1 0 1,-1-1-1,-1 1 0,1-1 0,-1 1 0,0-1 0,0 1 0,-1-1 0,1 0 0,-1 0 1,-1-5-1,1 10-12,-1 0 1,1 0-1,0 0 1,-1 0-1,1 0 1,-1 0-1,1 0 1,-1 1-1,1-1 0,-1 0 1,0 0-1,1 1 1,-1-1-1,0 0 1,1 1-1,-1-1 1,0 1-1,0-1 1,0 1-1,0-1 1,1 1-1,-1 0 1,0-1-1,0 1 1,0 0-1,0 0 0,0 0 1,0-1-1,0 1 1,0 0-1,0 0 1,0 1-1,0-1 1,0 0-1,0 0 1,-2 1-1,2-1-6,-1 0 0,0 1 0,1-1 0,-1 1 0,1-1 0,-1 1 0,1-1 0,-1 1 0,1 0 0,-1 0 0,1 0 0,-1 0 0,1 0 0,0 0 0,0 0 0,-1 0 0,1 1 0,0-1 0,0 0 0,0 1 0,0 1 0,0-2-4,1 1 0,-1-1 0,1 1 1,-1 0-1,1-1 0,0 1 0,0 0 0,0-1 1,0 1-1,0 0 0,1-1 0,-1 1 0,0 0 0,1-1 1,-1 1-1,1-1 0,-1 1 0,1-1 0,0 1 1,0-1-1,0 1 0,0-1 0,0 0 0,0 0 1,2 2-1,0 0 3,0-1 0,0 0 0,0 0 0,1-1 1,-1 1-1,1-1 0,0 0 0,-1 1 0,1-2 0,0 1 1,3 0-1,4 0-5,-1 0 1,0-1 0,1 0 0,-1-1 0,0 0-1,1 0 1,-1-2 0,11-2 0,-16 3 6,-1-1 0,1 1 0,0-1 0,-1 0 0,0 0-1,0 0 1,0-1 0,0 1 0,0-1 0,-1 0 0,1 0 0,-1 0 0,0-1 0,-1 1 0,1-1 0,-1 0 0,1 0 0,-2 1 0,1-1-1,0-1 1,-1 1 0,0 0 0,0 0 0,-1 0 0,1-7 0,-1 11-5,0 1-1,0-1 1,0 1 0,0 0-1,0-1 1,0 1 0,0-1-1,0 1 1,-1-1 0,1 1-1,0-1 1,0 1 0,0-1-1,0 1 1,-1 0 0,1-1-1,0 1 1,-1-1-1,1 1 1,0 0 0,0-1-1,-1 1 1,1 0 0,-1 0-1,1-1 1,0 1 0,-1 0-1,1 0 1,-1-1 0,1 1-1,-1 0 1,1 0 0,0 0-1,-2 0 1,-19 3-28,-18 19-28,36-18 55,-1-1 0,1 1 0,-1 0 0,1 1 0,0-1 0,1 0 0,-1 1 0,1 0 0,0-1 0,0 1 0,1 0 0,-1 0 0,1 0 0,0 0 0,0 0 0,0 9 0,1-12-37,1 1 0,-1 0 0,1-1-1,0 1 1,-1-1 0,1 1 0,0-1 0,1 1 0,-1-1 0,0 0-1,1 1 1,-1-1 0,1 0 0,-1 0 0,1 0 0,0 0-1,0 0 1,0-1 0,0 1 0,1 0 0,-1-1 0,0 0 0,1 1-1,-1-1 1,0 0 0,1 0 0,0-1 0,-1 1 0,1 0 0,-1-1-1,1 0 1,4 1 0,-4-1-153,31 3-2531,-13-6-2997,-10-5-837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4.846"/>
    </inkml:context>
    <inkml:brush xml:id="br0">
      <inkml:brushProperty name="width" value="0.025" units="cm"/>
      <inkml:brushProperty name="height" value="0.025" units="cm"/>
    </inkml:brush>
  </inkml:definitions>
  <inkml:trace contextRef="#ctx0" brushRef="#br0">22 23 13325,'-15'-13'4868,"8"6"-2466,7 5 353,2 2-1858,18 0-897,5 3-641,4-2-4067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419"/>
    </inkml:context>
    <inkml:brush xml:id="br0">
      <inkml:brushProperty name="width" value="0.025" units="cm"/>
      <inkml:brushProperty name="height" value="0.025" units="cm"/>
    </inkml:brush>
  </inkml:definitions>
  <inkml:trace contextRef="#ctx0" brushRef="#br0">0 88 13325,'0'0'7303,"57"-15"-6663,-17 5-256,5-1-287,1 3-65,-4 1 0,-5 0-64,-9 3-385,-8 2-736,-13-3-1185,-7-2-2499,0-5-3042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11.906"/>
    </inkml:context>
    <inkml:brush xml:id="br0">
      <inkml:brushProperty name="width" value="0.025" units="cm"/>
      <inkml:brushProperty name="height" value="0.025" units="cm"/>
    </inkml:brush>
  </inkml:definitions>
  <inkml:trace contextRef="#ctx0" brushRef="#br0">282 13 12011,'-3'-2'347,"1"1"0,-1-1 0,0 1-1,1 0 1,-1-1 0,0 1 0,0 1-1,0-1 1,0 0 0,0 1 0,0-1-1,0 1 1,0 0 0,0 0 0,-4 1-1,1 0-95,0 0-1,1 1 0,-1-1 1,1 1-1,0 1 1,-1-1-1,-7 6 0,0 1-39,0 0 0,1 2 0,0 0 0,-20 23 0,21-22-29,1 0 1,1 1 0,0 0-1,0 1 1,2 0 0,-1 0-1,2 0 1,0 1 0,1 0-1,0 0 1,1 1 0,1-1-1,-2 30 1,5-43-150,0 0 1,0 0-1,0 0 1,1 1-1,-1-1 1,1 0-1,-1 0 1,1 0 0,0 0-1,0-1 1,0 1-1,0 0 1,0 0-1,0 0 1,0-1-1,1 1 1,-1-1-1,1 1 1,-1-1-1,1 1 1,0-1-1,-1 0 1,1 0-1,0 0 1,0 0-1,0 0 1,0 0-1,0-1 1,0 1-1,0 0 1,0-1-1,0 0 1,0 1-1,0-1 1,0 0-1,0 0 1,0 0-1,0-1 1,0 1-1,4-1 1,1 0 28,-1 0 0,1 0 1,-1 0-1,1-1 0,-1 0 0,1-1 1,-1 1-1,0-1 0,0 0 1,-1-1-1,1 1 0,5-6 0,-8 6 13,0-1-1,0 1 0,-1-1 1,1 1-1,-1-1 0,0 0 0,0 0 1,-1 0-1,3-8 0,-4 11-45,1 0-1,-1 0 1,0 0-1,0 0 0,1 0 1,-1 0-1,0-1 1,0 1-1,0 0 0,0 0 1,0 0-1,-1 0 1,1 0-1,0 0 0,0 0 1,-1 0-1,1 0 1,-1 0-1,1 0 0,-1 0 1,1 0-1,-1 0 1,1 0-1,-1 0 1,0 0-1,0 1 0,1-1 1,-1 0-1,0 0 1,0 1-1,0-1 0,0 1 1,0-1-1,0 0 1,0 1-1,0 0 0,0-1 1,0 1-1,0 0 1,0-1-1,0 1 0,-2 0 1,-2-1 4,-1 1 0,0 0 0,0 0 0,0 0-1,0 1 1,0 0 0,1 0 0,-9 3 0,12-4-27,-1 1 0,1 0 1,0 0-1,0 0 0,0 0 0,0 1 0,0-1 0,0 1 0,0-1 1,0 1-1,1 0 0,-1-1 0,1 1 0,-1 0 0,1 0 1,0 0-1,-1 0 0,1 0 0,0 1 0,0-1 0,1 0 0,-2 5 1,2-6-5,0 0 1,0 0-1,0-1 1,1 1-1,-1 0 1,0 0-1,1 0 0,-1-1 1,1 1-1,-1 0 1,1 0-1,-1-1 1,1 1-1,-1 0 1,1-1-1,-1 1 1,1-1-1,0 1 1,0-1-1,-1 1 1,1-1-1,0 1 1,0-1-1,-1 0 1,1 1-1,0-1 1,0 0-1,0 0 1,0 0-1,-1 0 1,1 1-1,0-1 1,0 0-1,0-1 1,0 1-1,0 0 1,-1 0-1,1 0 1,0 0-1,1-1 1,41-5 124,-24 0-116,-1-2 0,0 0 0,0 0 1,-1-2-1,27-18 0,41-22-8,-85 50 2,1 1 0,-1-1 1,0 1-1,1-1 1,-1 1-1,0-1 1,1 1-1,-1-1 1,0 1-1,0 0 1,1-1-1,-1 1 1,0 0-1,0-1 1,0 1-1,0-1 0,0 1 1,0 0-1,0-1 1,0 1-1,0 0 1,0-1-1,0 1 1,-1 0-1,1-1 1,0 1-1,0-1 1,-1 1-1,1 0 1,-1 0-1,-6 26 301,-23 39 101,17-41-434,2 1 0,-15 51-1,26-56-2750,0-20 2536,1-1-1,-1 0 0,1 0 0,0 1 0,-1-1 0,1 0 0,-1 0 1,1 0-1,-1 0 0,1 0 0,0 0 0,-1 0 0,1 0 1,-1 0-1,1 0 0,-1 0 0,1 0 0,0 0 0,-1 0 1,1-1-1,-1 1 0,1 0 0,-1 0 0,1-1 0,-1 1 1,1 0-1,-1-1 0,1 1 0,-1 0 0,0-1 0,1 1 1,-1-1-1,1 0 0,16-16-8037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12.248"/>
    </inkml:context>
    <inkml:brush xml:id="br0">
      <inkml:brushProperty name="width" value="0.025" units="cm"/>
      <inkml:brushProperty name="height" value="0.025" units="cm"/>
    </inkml:brush>
  </inkml:definitions>
  <inkml:trace contextRef="#ctx0" brushRef="#br0">44 0 15086,'0'0'8713,"6"9"-7576,-3-4-1031,0 0 1,-1 0 0,1 0 0,-1 0-1,0 0 1,0 0 0,-1 1 0,1-1 0,-1 1-1,0-1 1,-1 1 0,1-1 0,-1 1-1,0-1 1,-1 1 0,1 0 0,-1-1-1,0 1 1,0-1 0,-3 7 0,-16 47 558,6-20-790,-16 77 1,31-128-8740,0 6 6181,1-15-6766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12.604"/>
    </inkml:context>
    <inkml:brush xml:id="br0">
      <inkml:brushProperty name="width" value="0.025" units="cm"/>
      <inkml:brushProperty name="height" value="0.025" units="cm"/>
    </inkml:brush>
  </inkml:definitions>
  <inkml:trace contextRef="#ctx0" brushRef="#br0">0 278 9545,'0'0'17040,"13"4"-15769,-6-2-1116,-3 0-69,1-1-1,0 1 0,-1-1 1,1 0-1,0 0 0,-1-1 1,1 1-1,0-1 1,0 0-1,-1 0 0,1-1 1,0 1-1,0-1 0,-1 0 1,1-1-1,-1 1 1,1-1-1,-1 0 0,8-4 1,4-5-6,0 0 0,0-2 0,-1 0 0,-1 0 0,0-2 0,-1 0 0,0 0 0,-2-1 0,1 0 1,-2-1-1,-1-1 0,0 0 0,-1 0 0,0 0 0,7-32 0,-17 69-142,1 1 0,1-1 0,0 0 0,6 33-1,-5-43 59,-1-8 4,17 95-2091,-15-90 1726,-1 1 0,2 0 0,-1 0 0,1-1 0,0 1 1,0-1-1,1 0 0,0 0 0,0 0 0,0-1 0,8 8 0,5-3-5369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16.736"/>
    </inkml:context>
    <inkml:brush xml:id="br0">
      <inkml:brushProperty name="width" value="0.025" units="cm"/>
      <inkml:brushProperty name="height" value="0.025" units="cm"/>
    </inkml:brush>
  </inkml:definitions>
  <inkml:trace contextRef="#ctx0" brushRef="#br0">0 167 1249,'0'0'764,"9"-1"-92,30-3-45,-6 0-8,-1 0 0,1-2 0,37-13 1,-59 15 64,0 0 0,-1-1 0,0 0 1,0-1-1,14-10 0,-18 10 222,0 1 0,0-1 0,0 0 1,-1 0-1,0 0 0,0-1 0,-1 1 0,7-15 0,-11 21-810,1-1 0,-1 1 0,0-1 1,0 1-1,1 0 0,-1-1 0,0 1 0,0-1 0,0 1 0,1-1 0,-1 1 1,0-1-1,0 1 0,0-1 0,0 1 0,0-1 0,0 1 0,0-1 1,0 1-1,0-1 0,-1 1 0,1-1 0,0 1 0,0-1 0,0 1 0,0-1 1,-1 1-1,1-1 0,0 1 0,-1 0 0,1-1 0,0 1 0,-1-1 0,1 1 1,0 0-1,-1-1 0,1 1 0,0 0 0,-1 0 0,0-1 0,-26 0 885,-30 16-928,52-12 16,-1-1-1,1 1 0,0 0 0,0 0 0,0 1 1,1-1-1,-1 1 0,1 0 0,0 1 0,0-1 1,0 1-1,0 0 0,1-1 0,0 2 0,0-1 1,1 0-1,-1 0 0,1 1 0,0 0 0,0-1 1,1 1-1,0 0 0,0 0 0,0 0 0,1 0 0,-1 0 1,2 0-1,-1-1 0,1 1 0,1 6 0,-2-10-61,1-1 0,-1 0 0,1 1-1,-1-1 1,1 0 0,0 1-1,0-1 1,0 0 0,0 0 0,0 0-1,0 1 1,0-1 0,0 0 0,0 0-1,0-1 1,1 1 0,-1 0-1,0 0 1,0-1 0,1 1 0,-1 0-1,1-1 1,-1 0 0,1 1-1,-1-1 1,1 0 0,-1 0 0,1 0-1,-1 0 1,1 0 0,-1 0-1,1 0 1,-1 0 0,1 0 0,-1-1-1,3 0 1,0 0 7,-1 0 1,1 0-1,0-1 0,-1 1 0,0-1 1,1 0-1,-1 0 0,0 0 1,0 0-1,0-1 0,0 1 0,0-1 1,3-4-1,1-5 181,0 0 0,-1 0 0,0 0 0,-1-1 0,-1 0 0,0 0 1,-1-1-1,0 1 0,-1 0 0,1-20 0,-2 33-180,1 0 0,-1 0 0,1 0-1,-1 0 1,1 1 0,-1-1 0,0 0 0,1 0 0,-1 1 0,1-1-1,-1 1 1,0 0 0,1-1 0,-1 1 0,0 0 0,0 0 0,0-1 0,0 1-1,2 1 1,10 5 14,5-2-33,-1-2 0,1 0 0,1-1 1,-1-1-1,0-1 0,35-3 1,44 2-441,-96 0 443,0 1 0,0 0 0,0 0 0,0 0 0,1 0 0,-1 0 0,0 0 0,0 0 1,0 1-1,0-1 0,0 0 0,0 1 0,0-1 0,1 1 0,-1-1 0,0 1 0,0-1 0,-1 1 0,1 0 1,0-1-1,0 1 0,0 0 0,0 0 0,-1 0 0,1-1 0,0 1 0,-1 0 0,1 0 0,0 0 0,-1 0 0,1 0 1,-1 0-1,0 1 0,1-1 0,-1 0 0,0 0 0,0 0 0,0 0 0,0 0 0,0 0 0,0 1 0,0-1 1,0 1-1,-2 6 104,-1-1 1,1 0-1,-2 0 0,1 0 1,-8 10-1,-4 13 641,16-29-720,-1-1 1,1 1-1,0 0 0,-1-1 1,1 1-1,0-1 1,0 1-1,-1-1 1,1 1-1,0-1 1,0 0-1,0 1 0,0-1 1,-1 0-1,1 0 1,0 0-1,0 0 1,0 0-1,0 0 1,0 0-1,0 0 0,-1 0 1,1 0-1,0 0 1,0 0-1,1-1 1,30-2 89,-14-2-80,0-1 1,26-12-1,-31 12-33,-1 1-1,1 0 0,-1 1 1,1 0-1,1 1 1,-1 0-1,16 0 1,-29 3-4,0 0 0,1 0 1,-1 0-1,0 0 1,1 1-1,-1-1 0,0 0 1,1 0-1,-1 1 1,0-1-1,1 0 1,-1 0-1,0 1 0,0-1 1,1 0-1,-1 1 1,0-1-1,0 0 0,0 1 1,0-1-1,0 1 1,1-1-1,-1 0 1,0 1-1,0-1 0,0 1 1,0-1-1,0 0 1,0 1-1,0-1 0,0 1 1,0-1-1,0 0 1,0 1-1,-1-1 1,1 0-1,0 1 0,0-1 1,0 1-1,-1-1 1,-5 19 22,-19 26 197,20-39-213,1 0 1,0 0 0,1 0-1,-1 1 1,1-1 0,0 1 0,1 0-1,0 0 1,0 0 0,0 0-1,1 0 1,0 8 0,1-14-122,0-1 0,0 1 0,0 0 0,0 0 0,0-1 0,0 1 0,0 0 0,0-1 0,1 1 0,-1 0 0,0 0 0,0-1 0,1 1 0,-1-1 0,1 1 0,-1 0 0,0-1 0,1 1 0,-1-1 0,1 1 0,0-1 0,-1 1 0,1-1 0,-1 1 0,1-1 0,0 0 0,-1 1 0,1-1 0,0 0 0,-1 0 0,2 1 0,16-1-7665,-1-3-7443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18.202"/>
    </inkml:context>
    <inkml:brush xml:id="br0">
      <inkml:brushProperty name="width" value="0.025" units="cm"/>
      <inkml:brushProperty name="height" value="0.025" units="cm"/>
    </inkml:brush>
  </inkml:definitions>
  <inkml:trace contextRef="#ctx0" brushRef="#br0">129 72 11435,'0'0'6737,"-10"-5"-6321,4 2-374,5 1-21,-1 1-1,0-1 1,0 1 0,0-1 0,-1 1 0,1 0-1,0 0 1,0 0 0,-1 0 0,1 1 0,0-1-1,-1 1 1,1-1 0,-1 1 0,1 0 0,-1 0 0,1 0-1,0 0 1,-1 0 0,1 1 0,-1-1 0,1 1-1,0-1 1,-1 1 0,1 0 0,0 0 0,-1 0-1,1 0 1,0 1 0,0-1 0,0 0 0,0 1-1,0 0 1,1-1 0,-1 1 0,-2 2 0,0 2 119,1 0 0,-1 0 0,1 0 0,1 0 0,-1 0 0,1 1 0,0-1 0,0 1 0,1 0 0,-1-1 0,2 1 0,-1 12 0,1-16-114,0-1 0,0 1 0,0 0 0,1-1-1,-1 1 1,1 0 0,0-1 0,-1 1 0,1 0 0,0-1 0,1 1 0,-1-1 0,0 0 0,1 1 0,-1-1-1,1 0 1,0 0 0,0 0 0,0 0 0,0 0 0,0 0 0,0-1 0,0 1 0,1-1 0,-1 1 0,0-1 0,1 0-1,0 0 1,-1 0 0,1 0 0,-1 0 0,1-1 0,3 1 0,4-1 2,1 0 1,-1 0-1,0-1 0,0 0 1,0-1-1,0-1 0,0 1 1,0-1-1,-1-1 0,1 0 1,-1 0-1,0-1 0,0 0 1,13-10-1,-15 10-15,0-1-1,0 1 1,0-1-1,-1 0 1,0-1-1,0 0 1,-1 0 0,0 0-1,0 0 1,-1-1-1,1 0 1,-2 1-1,1-2 1,-1 1 0,0 0-1,-1-1 1,2-12-1,-4 19-4,1 1-1,-1-1 0,0 1 1,0-1-1,0 1 1,0 0-1,-1-1 0,1 1 1,0-1-1,0 1 1,-1-1-1,1 1 1,-1-1-1,0 1 0,1 0 1,-1 0-1,0-1 1,0 1-1,0 0 0,1 0 1,-1 0-1,-1 0 1,1 0-1,0 0 0,0 0 1,0 0-1,0 0 1,-1 0-1,1 1 1,0-1-1,-1 0 0,1 1 1,0-1-1,-1 1 1,1 0-1,-1-1 0,1 1 1,-1 0-1,1 0 1,-3 0-1,0 0-10,1 0 1,0 1-1,-1-1 0,1 1 1,0 0-1,0 0 1,0 0-1,-1 0 0,1 1 1,0-1-1,1 1 0,-1-1 1,0 1-1,0 0 0,1 0 1,-1 1-1,-3 3 0,3-2-42,1 1-1,-1-1 1,1 1-1,0 0 1,0 0-1,0-1 0,1 1 1,-1 0-1,1 1 1,0-1-1,1 0 1,-1 0-1,2 9 1,-1-11-245,0 1 1,1 0-1,0-1 1,0 1-1,0-1 1,0 1-1,0-1 1,4 6-1,-4-7-192,1 1 0,-1-1 0,1 0 1,0 0-1,0 0 0,0 0 0,0-1 0,0 1 0,0 0 0,0-1 1,1 0-1,3 3 0,20 4-5940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19.694"/>
    </inkml:context>
    <inkml:brush xml:id="br0">
      <inkml:brushProperty name="width" value="0.025" units="cm"/>
      <inkml:brushProperty name="height" value="0.025" units="cm"/>
    </inkml:brush>
  </inkml:definitions>
  <inkml:trace contextRef="#ctx0" brushRef="#br0">16 253 9417,'0'0'8050,"-3"10"-7030,-1 3-743,1-1 1,1 2-1,0-1 1,1 0-1,0 0 1,1 0-1,1 1 1,2 18-1,-2-25-203,0-1-1,1 0 1,0 0-1,0 0 0,1 0 1,-1 0-1,1 0 1,0 0-1,6 7 0,-6-10-50,-1 0 0,1 0 0,0-1-1,0 1 1,0-1 0,0 0 0,0 0-1,1 0 1,-1 0 0,0-1-1,1 1 1,0-1 0,-1 0 0,1 0-1,0 0 1,-1 0 0,7 0 0,-7-2 26,1 1 1,-1 0-1,0-1 1,0 0 0,0 0-1,1 0 1,-1 0-1,0 0 1,0-1 0,0 1-1,-1-1 1,1 0-1,0 0 1,-1 0 0,1 0-1,-1 0 1,1 0-1,-1-1 1,0 1 0,0-1-1,0 0 1,-1 0-1,1 1 1,0-1 0,-1 0-1,0 0 1,0-1-1,0 1 1,1-6 0,2-3 78,-2 0 0,1-1 1,-1 1-1,-1-1 0,0 0 1,-2-20-1,1 33-125,0-1 0,0 0 0,0 1 0,0-1 0,0 1 0,0-1 1,0 0-1,0 1 0,0-1 0,0 1 0,0-1 0,-1 1 0,1-1 0,0 0 0,0 1 0,-1-1 0,1 1 1,0-1-1,-1 1 0,1-1 0,0 1 0,-1 0 0,1-1 0,-1 1 0,1-1 0,-1 1 0,1 0 1,-1-1-1,1 1 0,-1 0 0,1 0 0,-1-1 0,1 1 0,-1 0 0,0 0 0,1 0 0,-1 0 0,1 0 1,-1 0-1,0 0 0,1 0 0,-1 0 0,1 0 0,-1 0 0,1 0 0,-1 0 0,0 0 0,1 1 1,-1-1-1,-1 1-2,1-1 0,0 1 0,0 0 1,0 0-1,0 0 0,0 0 0,0-1 0,0 2 1,0-1-1,0 0 0,0 0 0,0 0 0,0 0 1,1 0-1,-1 1 0,1-1 0,-1 0 1,1 1-1,-1-1 0,1 0 0,-1 2 0,1-1 0,0 0 0,0 0 0,0 0 0,0 0 0,0 0 0,1 0 0,-1 0 0,0-1 0,1 1 0,0 0 0,-1 0 0,1 0 0,0-1 0,0 1 0,0 0 0,0-1 0,0 1 0,0-1 0,0 1-1,1-1 1,-1 1 0,3 1 0,0 0 4,1-1 0,-1 0 0,0 0 0,1 0 0,-1 0 0,1-1 0,-1 0 0,1 0 0,6 1 0,4-1 10,1 0 0,-1-1-1,1-1 1,-1-1 0,19-3 0,-21 2-8,-1-1 1,0 0 0,-1-1 0,1 0-1,-1-1 1,14-10 0,-21 14-1,0 0 0,0-1 0,0 0-1,-1 0 1,1 0 0,-1-1 0,0 1 0,0-1 0,0 0 0,0 1 0,-1-1 0,1-1-1,-1 1 1,0 0 0,-1 0 0,1-1 0,-1 1 0,1-1 0,0-8 0,-2 12-4,0 1 0,0-1-1,0 1 1,0-1 0,0 0 0,0 1 0,-1-1 0,1 1 0,0-1 0,0 1 0,0-1 0,-1 1-1,1-1 1,0 1 0,-1-1 0,1 1 0,0-1 0,-1 1 0,1-1 0,0 1 0,-1 0 0,1-1 0,-1 1-1,1-1 1,-1 1 0,1 0 0,-1 0 0,1-1 0,-1 1 0,1 0 0,-1 0 0,-1 0 0,-24 2 41,-22 18-24,-9 30-39,52-45 27,2-1 0,-1 1 0,0-1 0,1 1 0,0 0 0,0 1 0,0-1 0,1 0 0,0 1 0,-3 10 0,5-16-4,0 1-1,0 0 1,0-1-1,0 1 1,0 0-1,0-1 1,0 1-1,0 0 1,0-1-1,1 1 1,-1 0-1,0-1 1,0 1-1,0-1 1,1 1-1,-1 0 1,0-1-1,1 1 1,-1-1-1,1 1 1,-1-1-1,1 1 1,-1-1 0,1 1-1,-1-1 1,1 0-1,-1 1 1,1-1-1,-1 0 1,1 1-1,1-1 1,29 5 65,32-13 0,-15-2-43,-29 5-26,0 1-1,0 1 0,1 0 1,-1 2-1,1 0 0,23 2 1,-41 0-2,0-1 0,0 0 0,0 1 1,0-1-1,0 1 0,0-1 0,1 1 1,-2 0-1,1 0 0,0 0 0,0 0 1,0 0-1,0 1 0,-1-1 1,1 0-1,0 1 0,-1-1 0,1 1 1,-1 0-1,0-1 0,2 4 0,-1 0 14,0 0 0,-1 0 0,0 1 0,0-1 0,0 0-1,0 10 1,-1-9 65,0 0 0,1 0 0,0 0 1,0 0-1,3 10 0,-4-16-61,0 1 0,0-1 1,0 0-1,0 0 1,1 0-1,-1 1 0,0-1 1,0 0-1,0 0 1,0 0-1,0 1 0,0-1 1,0 0-1,0 0 0,1 0 1,-1 0-1,0 1 1,0-1-1,0 0 0,0 0 1,1 0-1,-1 0 1,0 0-1,0 0 0,0 0 1,1 1-1,-1-1 0,0 0 1,0 0-1,0 0 1,1 0-1,-1 0 0,0 0 1,0 0-1,0 0 1,1 0-1,-1 0 0,0 0 1,0 0-1,1 0 0,-1 0 1,0 0-1,0-1 1,0 1-1,1 0 0,-1 0 1,0 0-1,9-12 464,2-16-204,-6 8-497,-2 0 0,0 0 0,-1 0 0,-1-36 0,-1 55 101,0 0 0,0 1 1,0-1-1,1 0 0,-1 1 0,0-1 0,0 0 0,1 1 0,-1-1 0,0 0 0,1 1 0,-1-1 0,0 1 0,1-1 0,-1 0 0,1 1 0,-1 0 0,1-1 0,0 1 0,-1-1 0,1 1 0,-1-1 0,1 1 0,0 0 0,-1 0 0,1-1 0,0 1 0,-1 0 0,1 0 0,0 0 0,-1 0 1,1 0-1,0 0 0,0 0 0,-1 0 0,1 0 0,0 0 0,-1 0 0,1 0 0,0 0 0,0 1 0,35 8-3210,-33-8 3061,20 7-1238,1-2 1,0 0-1,0-1 0,0-1 1,1-2-1,-1 0 1,1-2-1,29-3 0,-53 3 1728,0 0 0,0 0 0,0 0-1,0 0 1,0 0 0,1 0-1,-1-1 1,0 1 0,0-1 0,0 1-1,0 0 1,0-1 0,0 0-1,0 1 1,0-1 0,0 0 0,0 1-1,-1-1 1,1 0 0,0 0-1,0 0 1,-1 0 0,1 0-1,0 0 1,-1 0 0,1 0 0,-1 0-1,1 0 1,-1 0 0,0 0-1,1 0 1,-1 0 0,0 0 0,0-1-1,0 1 1,0 0 0,0-2-1,0 2 50,-1-1-1,0 1 0,1-1 0,-1 1 0,0-1 0,0 1 0,0 0 0,0 0 0,0-1 0,0 1 0,0 0 0,0 0 0,0 0 1,-1 0-1,1 0 0,0 0 0,-1 0 0,1 1 0,-1-1 0,1 0 0,-1 1 0,1-1 0,-1 1 0,1 0 0,-1-1 0,-2 1 1,-1 0-160,0 0 1,0 0 0,0 0 0,0 1 0,0 0-1,1 0 1,-1 0 0,0 0 0,0 1 0,1 0-1,-1 0 1,1 0 0,0 1 0,-1-1 0,1 1-1,1 0 1,-1 0 0,0 0 0,1 1 0,-1-1 0,-4 8-1,4-6-24,1 0 1,-1 1-1,1-1 0,0 1 0,1 0 0,-1 0 0,1 0 1,0 0-1,1 0 0,0 0 0,0 1 0,0-1 0,0 0 0,1 1 1,0-1-1,2 10 0,-2-14-76,1 0 0,0 0 0,-1 0-1,1 0 1,0 0 0,0 0 0,0 0 0,1 0 0,-1-1 0,0 1 0,1 0 0,-1-1 0,1 1-1,-1-1 1,1 0 0,-1 1 0,1-1 0,0 0 0,0 0 0,0 0 0,0 0 0,0-1 0,0 1-1,0 0 1,0-1 0,0 1 0,0-1 0,0 0 0,0 0 0,0 0 0,1 0 0,-1 0 0,0 0-1,0 0 1,0-1 0,0 1 0,4-2 0,2 0-4,0 0 1,-1 0-1,1-1 0,-1 0 0,1 0 1,-1-1-1,0 0 0,12-9 0,-7 2-58,-2 0 0,0-1-1,0 0 1,-1-1 0,0 0-1,-1 0 1,-1-1 0,0 0-1,6-17 1,-18 44-82,-17 66 2,20-72 133,0 1 0,1-1 0,0 0 0,1 1 0,0-1 0,0 0 0,0 1 0,1-1 0,2 9 0,-2-14-49,0-1 1,-1 0-1,1 0 0,0 0 1,0 1-1,0-1 1,0 0-1,0 0 0,0 0 1,0-1-1,0 1 0,0 0 1,1 0-1,-1 0 1,0-1-1,0 1 0,1-1 1,-1 1-1,1-1 0,-1 0 1,0 1-1,1-1 1,-1 0-1,1 0 0,-1 0 1,1 0-1,-1 0 0,0 0 1,1 0-1,-1-1 1,3 0-1,2 0-245,-1 0 1,1-1-1,0 0 1,-1 0-1,1 0 1,8-5 0,4-7-1313,1 0 0,-2-2 0,0 0 1,-1 0-1,0-2 0,-2 0 0,18-27 1,23-54 392,-16 2 5151,-28 48 924,-12 45-1804,-9 10-1564,-1 6-1226,1 0 0,0 1 0,0 0 0,2 1 0,-1 0 0,2 0 0,0 1-1,1 0 1,0 0 0,1 1 0,1-1 0,0 1 0,1 0 0,1 0 0,1 0 0,0 0 0,2 22 0,-1-35-275,0-1-1,1 1 0,-1-1 1,1 1-1,0-1 0,0 1 0,0-1 1,0 0-1,0 1 0,0-1 0,1 0 1,-1 0-1,1 0 0,-1 0 0,1 0 1,0 0-1,0-1 0,-1 1 1,1 0-1,1-1 0,-1 0 0,0 1 1,0-1-1,0 0 0,1 0 0,-1 0 1,1 0-1,-1-1 0,1 1 0,-1-1 1,1 1-1,-1-1 0,1 0 1,-1 0-1,5 0 0,-1-1-1,1 0 1,-1 0-1,1 0 1,-1-1-1,0 0 0,0 0 1,0-1-1,0 1 0,0-1 1,-1-1-1,1 1 0,9-9 1,6-9 120,-1-1 0,-1-1-1,28-45 1,38-82 600,-80 141-709,0 0 0,-1-1 0,0 0 0,0 0 0,-1 0 0,0-1 1,-1 1-1,1-15 0,-14 31-228,0 7 201,2 1 1,-1 0-1,2 0 0,0 0 1,1 1-1,-7 17 1,-28 99 25,36-110 24,1 0-1,1 0 1,1 0 0,-1 42-1,4-61-13,0-1 0,1 0 0,-1 1 0,0-1 0,1 0 0,-1 1-1,0-1 1,1 0 0,0 0 0,-1 1 0,1-1 0,0 0 0,-1 0-1,1 0 1,0 0 0,0 0 0,0 0 0,0 0 0,0 0 0,0 0-1,0 0 1,2 0 0,1 1 4,-1-1 0,1 1 0,-1-1 0,1 0 0,0 0 0,0 0 0,0-1 0,4 1 0,4-1 1,0 0 0,0-1 0,0 0 0,17-5 1,-18 4-73,-1-2 0,1 1 0,-1-2 0,0 1 0,0-1 0,18-12 0,-24 14-539,1-1 0,-1 0 1,0 0-1,0 0 0,0 0 1,-1-1-1,1 1 0,-1-1 1,3-7-1,5-15-7703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0.503"/>
    </inkml:context>
    <inkml:brush xml:id="br0">
      <inkml:brushProperty name="width" value="0.025" units="cm"/>
      <inkml:brushProperty name="height" value="0.025" units="cm"/>
    </inkml:brush>
  </inkml:definitions>
  <inkml:trace contextRef="#ctx0" brushRef="#br0">4 0 8232,'0'1'249,"0"-1"-1,-1 0 1,1 1 0,0-1-1,-1 1 1,1-1 0,0 1 0,0-1-1,-1 1 1,1-1 0,0 1-1,0-1 1,0 1 0,0-1 0,-1 1-1,1-1 1,0 1 0,0-1-1,0 1 1,0-1 0,0 1 0,1 0-1,-1-1 1,0 1 0,0-1-1,0 1 1,0-1 0,1 1 0,-1-1-1,0 1 1,0-1 0,1 1 0,-1-1-1,0 0 1,1 1 0,-1-1-1,0 1 1,1-1 0,0 1 0,28 6 2580,34-10-574,-45-2-1646,-30 7 173,-4 4-333,16-2-507,9-1-272,7-4-5564,-8-6-2711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2.848"/>
    </inkml:context>
    <inkml:brush xml:id="br0">
      <inkml:brushProperty name="width" value="0.025" units="cm"/>
      <inkml:brushProperty name="height" value="0.025" units="cm"/>
    </inkml:brush>
  </inkml:definitions>
  <inkml:trace contextRef="#ctx0" brushRef="#br0">5 1 11147,'2'8'9406,"-1"31"-7036,-8 101 465,7-139-2825,0 0 1,0-1-1,0 1 1,0 0-1,0-1 1,0 1 0,0 0-1,0-1 1,0 1-1,1 0 1,-1-1-1,0 1 1,0 0-1,1-1 1,-1 1-1,0-1 1,1 1-1,-1-1 1,1 1 0,-1-1-1,1 1 1,-1-1-1,1 1 1,-1-1-1,1 1 1,-1-1-1,1 0 1,0 1-1,0-1 1,24-1 212,23-21-31,17-27-117,-44 32-66,0 1 0,42-23-1,-63 39-1,0 0-1,0-1 1,1 1-1,-1 0 1,0 0-1,1 0 1,-1-1-1,0 1 0,1 0 1,-1 0-1,1 0 1,-1 0-1,0 0 1,1 0-1,-1 0 0,0 0 1,1 0-1,-1 0 1,1 0-1,-1 0 1,0 0-1,1 0 0,-1 0 1,0 0-1,1 1 1,-1-1-1,0 0 1,1 0-1,-1 0 0,0 0 1,1 1-1,-1-1 1,0 0-1,1 0 1,-1 1-1,0-1 1,0 0-1,0 1 0,1-1 1,-1 0-1,0 1 1,2 22 484,-13 25 400,11-47-873,-2 4 55,-5 36 376,7-41-441,0 1 0,1 0 0,-1 0 0,0-1 0,0 1 0,1 0 0,-1 0 0,0-1 0,1 1 0,-1 0 0,1-1 0,-1 1 0,1 0 0,-1-1 0,1 1 0,-1-1 0,1 1 0,0-1 0,-1 1 0,1-1 0,0 1 0,-1-1 0,1 0 0,0 1 0,0-1 0,-1 0 0,1 1 0,0-1 0,0 0-1,-1 0 1,1 0 0,0 0 0,0 0 0,0 0 0,-1 0 0,1 0 0,0 0 0,0 0 0,0-1 0,-1 1 0,1 0 0,0 0 0,0-1 0,1 0 0,16-6 37,1 0-1,-2-2 0,1 0 1,-1-1-1,0-1 1,21-18-1,3 0-109,-25 18-7,-12 7 55,0 1 0,0 0 1,1 0-1,-1 0 0,1 1 1,-1-1-1,1 1 0,0 0 1,0 0-1,0 1 0,7-2 1,-12 7 35,0-1 0,0 0 0,-1 1 0,1-1 1,0 0-1,-1 0 0,0 1 0,0-1 1,-2 5-1,-5 10-57,-1-1 1,-1 0 0,0-1-1,-20 24 1,28-64-12797,2 3 5163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3.205"/>
    </inkml:context>
    <inkml:brush xml:id="br0">
      <inkml:brushProperty name="width" value="0.025" units="cm"/>
      <inkml:brushProperty name="height" value="0.025" units="cm"/>
    </inkml:brush>
  </inkml:definitions>
  <inkml:trace contextRef="#ctx0" brushRef="#br0">1 4 9417,'0'0'13453,"54"-4"-25176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3.546"/>
    </inkml:context>
    <inkml:brush xml:id="br0">
      <inkml:brushProperty name="width" value="0.025" units="cm"/>
      <inkml:brushProperty name="height" value="0.025" units="cm"/>
    </inkml:brush>
  </inkml:definitions>
  <inkml:trace contextRef="#ctx0" brushRef="#br0">225 12 15855,'0'0'7153,"-9"-2"-5727,5 0-1327,0 1 21,-1-1 1,1 1-1,-1 0 1,0 0-1,1 0 1,-1 0 0,0 1-1,0 0 1,1 0-1,-1 0 1,0 1-1,0 0 1,1 0-1,-1 0 1,0 0 0,1 1-1,-7 2 1,0 3 22,0 1 1,1-1 0,0 2 0,0 0 0,1 0 0,0 0 0,-9 13 0,14-16-63,0 0 0,0 0 0,1 0-1,0 0 1,0 1 0,0 0 0,1-1 0,0 1 0,0 0 0,1 0 0,0 0 0,0 1 0,1-1 0,0 11 0,0-17-77,0 1 1,1-1-1,-1 1 1,0-1 0,1 0-1,-1 1 1,1-1-1,0 1 1,0-1 0,-1 0-1,1 1 1,0-1 0,0 0-1,0 0 1,0 0-1,0 0 1,0 0 0,1 0-1,-1 0 1,0 0-1,0 0 1,2 0 0,2 1 8,-1 0 0,1-1-1,-1 0 1,1 0 0,-1 0 0,1 0 0,6 0 0,5-1-268,-1-1 0,0 0-1,26-6 1,32-18-3652,-26 3-1811,-16 6-934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761"/>
    </inkml:context>
    <inkml:brush xml:id="br0">
      <inkml:brushProperty name="width" value="0.025" units="cm"/>
      <inkml:brushProperty name="height" value="0.025" units="cm"/>
    </inkml:brush>
  </inkml:definitions>
  <inkml:trace contextRef="#ctx0" brushRef="#br0">0 84 12812,'0'0'6470,"63"-17"-5477,-11 9-224,9-1-481,7 1-224,3-1-96,-3 0-1345,-7-2-2755,-12-2-2370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4.091"/>
    </inkml:context>
    <inkml:brush xml:id="br0">
      <inkml:brushProperty name="width" value="0.025" units="cm"/>
      <inkml:brushProperty name="height" value="0.025" units="cm"/>
    </inkml:brush>
  </inkml:definitions>
  <inkml:trace contextRef="#ctx0" brushRef="#br0">181 4 10154,'0'0'6523,"-10"-1"-3875,4 0-2350,-1 0-1,1 0 1,-1 1 0,1 0 0,0 0 0,-1 1-1,1 0 1,-1 0 0,1 1 0,0-1-1,0 1 1,0 0 0,0 1 0,0 0-1,1 0 1,-1 0 0,-9 7 0,13-8-186,-33 31 1103,34-32-1164,0 0 0,0 0 0,0 0-1,0 1 1,0-1 0,0 0 0,0 1 0,0-1 0,1 1 0,-1-1 0,0 0 0,1 1 0,-1 0 0,1-1-1,0 1 1,-1-1 0,1 1 0,0 0 0,0-1 0,0 1 0,0-1 0,0 1 0,1 0 0,0 2-1,0-3-36,1 1 0,0-1 0,-1-1 0,1 1 0,0 0 0,0 0 0,0-1 0,0 1 0,-1-1 0,1 1 0,0-1 0,0 0 0,0 0-1,0 0 1,0 0 0,0 0 0,0 0 0,0 0 0,3-1 0,40-8 65,-30 3-227,0-1-1,0 0 1,26-17 0,-28 15 89,1 1 1,0 0-1,28-10 1,-41 18 75,-1-1 0,0 1 0,1 0 1,-1 0-1,0 0 0,0 0 1,1 0-1,-1 0 0,0 0 0,1 0 1,-1 0-1,0 0 0,0 0 0,1 0 1,-1 0-1,0 0 0,1 0 0,-1 0 1,0 0-1,0 0 0,1 1 0,-1-1 1,0 0-1,1 0 0,-1 0 0,0 0 1,0 1-1,0-1 0,1 0 0,-1 0 1,0 0-1,0 1 0,0-1 1,1 0-1,-1 0 0,0 1 0,0-1 1,0 0-1,0 0 0,0 1 0,0-1 1,0 0-1,1 1 0,-1-1 0,-3 20 436,-10 17 63,12-35-489,0 0 0,0 0 0,0 0 0,0 0 0,1 0 0,-1 0 0,1 0 0,-1 0 0,1 0 0,0 0-1,0 0 1,0 0 0,0 0 0,0 0 0,1 4 0,-1-6-13,1 1 0,-1 0 0,1-1 0,-1 1 0,1 0 0,-1-1 0,1 1 0,0-1 0,-1 1 0,1-1 0,0 1 0,-1-1 0,1 1 0,0-1 0,0 0 0,-1 0 0,1 1 0,0-1 0,0 0 0,0 0 0,-1 0 0,1 0-1,0 0 1,0 0 0,1 0 0,7-1-19,-1 0-1,0-1 0,1 0 0,-1-1 0,0 0 0,9-4 0,12-7-412,-19 8 324,-1 1 1,1 1 0,0 0 0,0 0 0,0 1 0,1 0-1,16-2 1,-30 36 1054,-6-12-610,8-16-279,-1-1 0,0 1 0,1 0 0,0 0 0,0 1 0,0-1 0,0 0 0,0 0 0,1 0 0,-1 7 0,2-10-61,-1 1 1,1-1-1,-1 1 1,1-1 0,0 1-1,-1-1 1,1 1 0,-1-1-1,1 1 1,0-1-1,-1 0 1,1 1 0,0-1-1,0 0 1,-1 0 0,1 0-1,0 1 1,0-1-1,-1 0 1,1 0 0,0 0-1,0 0 1,0 0 0,-1 0-1,2-1 1,22-1 118,-23 2-125,14-3-29,1-1 0,-1-1-1,0-1 1,0 0-1,-1-1 1,22-13 0,-18 10-167,1 0 1,33-12-1,-52 22 197,0 0 0,0-1 0,1 1 0,-1 0 0,0 0 0,1 0 0,-1 0 0,0 0 0,1 0 0,-1-1 0,0 1-1,1 0 1,-1 0 0,0 0 0,1 0 0,-1 0 0,0 0 0,1 0 0,-1 0 0,0 0 0,1 1 0,-1-1 0,0 0 0,0 0-1,1 0 1,-1 0 0,0 0 0,1 0 0,-1 1 0,0-1 0,0 0 0,1 0 0,-1 0 0,0 1 0,0-1 0,1 0 0,-1 1 0,0-1-1,0 0 1,0 0 0,1 1 0,-6 16 211,-22 28 70,21-35-244,4-7-37,0 1-1,1-1 1,0 1 0,-1-1 0,1 1 0,0 0 0,1-1-1,-1 6 1,6 3-1863,-4-11 1576,0-1 0,0 0 0,0 0-1,0 0 1,0 0 0,0 0 0,0 0-1,0 0 1,0 0 0,0 0 0,0 0-1,0-1 1,0 1 0,0 0 0,0-1-1,0 1 1,0-1 0,1 0 0,15-11-6051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4.429"/>
    </inkml:context>
    <inkml:brush xml:id="br0">
      <inkml:brushProperty name="width" value="0.025" units="cm"/>
      <inkml:brushProperty name="height" value="0.025" units="cm"/>
    </inkml:brush>
  </inkml:definitions>
  <inkml:trace contextRef="#ctx0" brushRef="#br0">0 91 18930,'0'0'8178,"14"3"-7548,2-1-566,0 0 0,-1-1 0,1 0 0,0-2 1,0 0-1,0 0 0,29-8 0,-27 4-51,55-20 44,-68 23-56,0 0-1,0 0 0,0-1 1,0 0-1,-1 0 1,1 0-1,-1-1 0,1 1 1,-1-1-1,5-7 0,-9 11 2,1 0 0,-1 0-1,0-1 1,0 1-1,1 0 1,-1-1-1,0 1 1,0 0 0,0-1-1,0 1 1,0 0-1,1-1 1,-1 1-1,0 0 1,0-1 0,0 1-1,0 0 1,0-1-1,0 1 1,0 0-1,0-1 1,0 1 0,0-1-1,0 1 1,0 0-1,-1-1 1,1 1-1,0 0 1,0-1 0,0 1-1,0 0 1,-1 0-1,1-1 1,0 1-1,0 0 1,0-1-1,-1 1 1,1 0 0,0 0-1,-1-1 1,1 1-1,0 0 1,-1 0 0,-21-5 35,-26 9 1,32 1 2,0 0 0,0 1 0,1 0 0,0 1 0,0 1 0,0 1 0,1 0 0,0 0 0,1 2 0,0 0 0,1 0 0,0 1 0,-17 22 0,27-32 10,0 1 0,1-1 0,-1 0 0,1 1 0,-1-1 0,1 1 0,0 0 0,0-1 0,0 1 0,0 0 0,1 0 0,-1 0 0,1-1-1,0 1 1,0 0 0,0 0 0,0 5 0,1-7-24,0 1-1,-1 0 0,1-1 0,0 1 1,0 0-1,1-1 0,-1 1 0,0-1 1,0 0-1,1 1 0,-1-1 0,1 0 1,-1 0-1,1 0 0,-1 0 0,1 0 1,0 0-1,0-1 0,-1 1 0,3 0 1,11 2-56,1 0 0,-1-1 0,1 0 0,-1-2 0,19 0 0,-17-1-216,5 1-1058,-1-1 1,34-6 0,9-12-6879,-13-3-4795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7.103"/>
    </inkml:context>
    <inkml:brush xml:id="br0">
      <inkml:brushProperty name="width" value="0.025" units="cm"/>
      <inkml:brushProperty name="height" value="0.025" units="cm"/>
    </inkml:brush>
  </inkml:definitions>
  <inkml:trace contextRef="#ctx0" brushRef="#br0">1 0 9641,'0'0'10741,"5"9"-9737,6 7-439,1 1 0,0-1 0,27 26 1,-33-36-532,0-1 0,1-1 1,-1 1-1,1-1 0,0 0 1,0 0-1,1-1 0,-1 0 1,1 0-1,-1-1 0,1 0 1,0-1-1,0 1 0,10-1 1,28-4 196,-39 1-873,-1 1-1,0-1 1,0 0-1,0-1 1,0 1-1,-1-1 1,1 0-1,6-5 1,-8 5 107,-1 0 0,1-1 1,0 0-1,-1 1 0,0-1 0,0 0 1,0 0-1,0-1 0,-1 1 1,0-1-1,0 1 0,0-1 1,0 0-1,-1 1 0,1-1 1,-1 0-1,-1 0 0,1 0 1,-4-11 6277,-4 23-3274,-5 9-700,-2 14-514,1 0-1,1 1 0,2 0 1,2 0-1,-8 46 0,7 3-2391,6-2-3970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7.897"/>
    </inkml:context>
    <inkml:brush xml:id="br0">
      <inkml:brushProperty name="width" value="0.025" units="cm"/>
      <inkml:brushProperty name="height" value="0.025" units="cm"/>
    </inkml:brush>
  </inkml:definitions>
  <inkml:trace contextRef="#ctx0" brushRef="#br0">1 0 4676,'0'0'17809,"9"56"-17040,-10-27-224,-2 1-257,3-4-192,0-5-64,0-5 64,0-2-96,1-5 0,2-3-1441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8.269"/>
    </inkml:context>
    <inkml:brush xml:id="br0">
      <inkml:brushProperty name="width" value="0.025" units="cm"/>
      <inkml:brushProperty name="height" value="0.025" units="cm"/>
    </inkml:brush>
  </inkml:definitions>
  <inkml:trace contextRef="#ctx0" brushRef="#br0">1 1 14061,'0'0'9481,"47"5"-9096,-30 5-289,3 1-192,4-2-2050,0-4-2371,3-2-4259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8.609"/>
    </inkml:context>
    <inkml:brush xml:id="br0">
      <inkml:brushProperty name="width" value="0.025" units="cm"/>
      <inkml:brushProperty name="height" value="0.025" units="cm"/>
    </inkml:brush>
  </inkml:definitions>
  <inkml:trace contextRef="#ctx0" brushRef="#br0">169 1 15407,'-10'2'2263,"-19"4"-362,-3 1-54,0 0 0,-33 14 0,72-22-1922,0 0 1,1 0-1,-1 1 1,0 0-1,1 1 1,-1 0 0,11 2-1,-2-1-247,70 13-597,-79-13 864,-1 0 0,0 0 0,0 0 0,0 1 0,0 0-1,0 0 1,-1 0 0,0 1 0,1 0 0,-1 0 0,6 7-1,-10-9 93,1-1 0,-1 1 0,0 0 0,0 0 0,0 0 0,0 0 0,-1 1 0,1-1 0,0 0 0,-1 0 0,1 0 0,-1 1-1,0-1 1,0 0 0,0 0 0,0 1 0,0-1 0,-1 0 0,1 0 0,-1 1 0,1-1 0,-1 0 0,0 0 0,1 0 0,-1 0-1,-1 0 1,1 0 0,0 0 0,0 0 0,-1 0 0,1-1 0,-1 1 0,1 0 0,-1-1 0,0 0 0,-3 3 0,-7 6 339,0 0 0,-1-1 0,-25 13 1,37-21-371,-8 3-175,-28 15 682,36-18-712,-1 0 0,0 0 0,0-1 0,0 1 0,0-1 0,0 1 0,1-1 0,-1 0 0,0 1 0,0-1 0,0 0 0,0 0 0,0-1 0,0 1 0,-4-1 0,3-6-6026,2-10-7767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9.012"/>
    </inkml:context>
    <inkml:brush xml:id="br0">
      <inkml:brushProperty name="width" value="0.025" units="cm"/>
      <inkml:brushProperty name="height" value="0.025" units="cm"/>
    </inkml:brush>
  </inkml:definitions>
  <inkml:trace contextRef="#ctx0" brushRef="#br0">0 0 12172,'0'0'11787,"5"12"-10917,2 26-346,0 1 0,-3-1 1,-1 1-1,-3 49 0,0-78-538,-1-2-43,1 1 1,0 0-1,0-1 0,1 1 1,0 0-1,0-1 0,1 1 1,1-1-1,-1 0 0,1 0 1,4 9-1,6-9-3673,-3-11-3505,-3-10-2310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9.357"/>
    </inkml:context>
    <inkml:brush xml:id="br0">
      <inkml:brushProperty name="width" value="0.025" units="cm"/>
      <inkml:brushProperty name="height" value="0.025" units="cm"/>
    </inkml:brush>
  </inkml:definitions>
  <inkml:trace contextRef="#ctx0" brushRef="#br0">0 137 13613,'0'0'6854,"11"2"-5151,3 0-1390,1 0 0,-1-1 0,1-1 0,-1 0-1,1 0 1,0-2 0,-1 0 0,0 0 0,17-7 0,-16 4-285,-1-2 0,0 0 1,21-15-1,-33 20-17,1 1 1,0-1-1,-1 0 0,1 0 0,-1 0 1,0 0-1,0 0 0,0-1 0,0 1 1,0-1-1,0 1 0,0-1 0,-1 0 1,0 1-1,1-1 0,-1 0 0,0 0 0,0 0 1,-1 0-1,1 0 0,-1 0 0,1 0 1,-1-1-1,0 1 0,0-4 0,-1 6 15,0 0 0,1 0 0,-1 0 0,0 0 0,1 0 0,-1 0 0,0 0 0,0 0 0,0 0-1,0 0 1,0 0 0,0 1 0,0-1 0,0 0 0,-1 1 0,1-1 0,0 1 0,0-1 0,0 1 0,-1 0-1,1-1 1,0 1 0,0 0 0,-1 0 0,1 0 0,0 0 0,-1 0 0,1 0 0,0 0 0,0 1 0,-3 0-1,-41 13 214,33-7-182,-1 2 0,2-1 0,-1 2 1,1-1-1,0 2 0,1-1 0,-13 18 0,19-23-44,0 0 0,0 1-1,1-1 1,0 1-1,0-1 1,0 1 0,0 0-1,1 0 1,0 0 0,0 1-1,1-1 1,0 0 0,0 1-1,0-1 1,1 1-1,0-1 1,0 1 0,1-1-1,1 10 1,0-13-55,0 0-1,0-1 1,0 1-1,0-1 1,0 1-1,0-1 1,1 0-1,-1 0 1,1 0-1,0 0 1,-1 0 0,1 0-1,0-1 1,0 0-1,0 1 1,0-1-1,0 0 1,1-1-1,-1 1 1,0 0 0,0-1-1,1 0 1,4 0-1,5 1-1717,0-1 1,0 0-1,0-1 0,23-4 1,-6-6-5432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29.746"/>
    </inkml:context>
    <inkml:brush xml:id="br0">
      <inkml:brushProperty name="width" value="0.025" units="cm"/>
      <inkml:brushProperty name="height" value="0.025" units="cm"/>
    </inkml:brush>
  </inkml:definitions>
  <inkml:trace contextRef="#ctx0" brushRef="#br0">164 16 12876,'0'0'10853,"-9"-4"-10783,7 2-58,-1 0 1,-1 1 0,1 0 0,0 0 0,0 0 0,0 0 0,-1 0 0,1 1 0,0-1 0,-1 1 0,1 0 0,-1 0 0,1 0 0,0 0 0,-1 1 0,1-1 0,0 1 0,-1 0 0,1 0 0,0 0 0,0 1 0,0-1 0,0 1 0,0-1 0,0 1 0,0 0 0,-3 4 0,0-2 133,-31 23 721,36-26-809,-1 1-1,0-1 1,1 1-1,-1 0 1,1 0-1,-1-1 1,1 1-1,0 0 1,0 0-1,0 0 1,0 1-1,0-1 1,0 0-1,1 0 1,-1 0-1,0 4 1,2-6-56,-1 1 1,0-1 0,0 1 0,0-1-1,1 1 1,-1-1 0,0 1-1,1-1 1,-1 1 0,0-1-1,1 1 1,-1-1 0,0 0 0,1 1-1,-1-1 1,1 0 0,-1 1-1,1-1 1,-1 0 0,1 0-1,-1 1 1,1-1 0,-1 0 0,1 0-1,0 0 1,-1 0 0,1 0-1,-1 1 1,1-1 0,0 0-1,23 1 37,-18-1-22,49 0-152,-36-2-113,-1 2-1,1 0 0,-1 1 0,1 1 0,-1 1 0,0 0 1,34 12-1,-51-15 273,0 0 0,0 1 0,0-1 0,0 0 1,1 1-1,-2-1 0,1 1 0,0 0 0,0-1 0,0 1 0,0 0 0,0-1 1,0 1-1,-1 0 0,1 0 0,0 0 0,0 0 0,-1 0 0,1 0 0,-1 0 1,1 0-1,-1 0 0,1 0 0,-1 0 0,0 0 0,0 0 0,1 2 0,-2-1 50,0-1 0,1 1 0,-1-1 0,0 0-1,0 1 1,0-1 0,0 0 0,0 0-1,0 0 1,-1 1 0,1-1 0,0 0-1,0-1 1,-1 1 0,1 0 0,-3 1 0,-10 4 563,-1 0 0,-27 8 1,39-13-626,-17 4 4,0 0 0,-1-1 0,0-1 0,-25 1 0,77-30-8568,-4 9 2498,6-1-2476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30.137"/>
    </inkml:context>
    <inkml:brush xml:id="br0">
      <inkml:brushProperty name="width" value="0.025" units="cm"/>
      <inkml:brushProperty name="height" value="0.025" units="cm"/>
    </inkml:brush>
  </inkml:definitions>
  <inkml:trace contextRef="#ctx0" brushRef="#br0">56 48 12043,'0'0'7223,"4"-7"-4175,12-25-853,-16 32-2159,0 0 1,0 0 0,0 0-1,-1 0 1,1 0 0,0 0-1,0 0 1,0 1 0,-1-1 0,1 0-1,0 0 1,0 0 0,-1 0-1,1 0 1,0 0 0,0 0-1,0 0 1,-1 0 0,1-1 0,0 1-1,0 0 1,0 0 0,-1 0-1,1 0 1,0 0 0,0 0 0,0 0-1,0 0 1,-1 0 0,1-1-1,0 1 1,0 0 0,0 0-1,0 0 1,0 0 0,-1-1 0,1 1-1,0 0 1,0 0 0,0 0-1,0-1 1,0 1 0,0 0-1,0 0 1,0 0 0,0-1 0,0 1-1,0 0 1,0 0 0,0 0-1,0-1 1,0 1 0,0 0 0,0 0-1,0 0 1,0-1 0,0 1-1,0 0 1,0 0 0,0 0-1,0-1 1,0 1 0,1 0 0,-1 0-1,0 0 1,0 0 0,0-1-1,0 1 1,1 0 0,-14 4 207,8 0-203,0 0 0,0 1 0,1-1 0,-1 1-1,1 0 1,0 0 0,0 0 0,-3 8 0,5-11-29,0 1-1,0 0 1,1 0-1,-1 0 1,1 1 0,0-1-1,0 0 1,0 0-1,0 1 1,1-1-1,-1 0 1,1 1 0,0-1-1,0 1 1,0-1-1,1 0 1,0 6-1,1-7-18,-1 0 0,0 0 0,1 0 0,0-1-1,-1 1 1,1-1 0,0 1 0,0-1-1,0 0 1,0 1 0,0-1 0,0 0-1,0-1 1,0 1 0,0 0 0,1 0 0,-1-1-1,5 1 1,51 6-333,-40-6 161,6 1-263,-14-2 393,-1 0 1,0 0-1,0 2 0,0-1 1,0 1-1,0 0 0,0 1 0,0 0 1,10 5-1,-18-7 69,-1 0 1,1-1 0,-1 1-1,1-1 1,-1 1-1,0 0 1,0 0-1,1-1 1,-1 1-1,0 0 1,0-1 0,0 1-1,0 0 1,0 0-1,1-1 1,-2 1-1,1 0 1,0 0-1,0-1 1,0 1-1,0 0 1,0 0 0,-1-1-1,1 1 1,0 0-1,0-1 1,-1 1-1,1 0 1,-1-1-1,1 1 1,0-1 0,-1 1-1,0 0 1,1-1-1,-1 1 1,1-1-1,-1 0 1,1 1-1,-1-1 1,0 1-1,1-1 1,-1 0 0,0 1-1,1-1 1,-2 0-1,-37 21 504,35-19-461,-12 6-301,0 0 1,-1-1-1,0-1 1,-1-1-1,-33 6 1,36-11-3201,8-6-2568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5.105"/>
    </inkml:context>
    <inkml:brush xml:id="br0">
      <inkml:brushProperty name="width" value="0.025" units="cm"/>
      <inkml:brushProperty name="height" value="0.025" units="cm"/>
    </inkml:brush>
  </inkml:definitions>
  <inkml:trace contextRef="#ctx0" brushRef="#br0">0 16 14061,'0'0'4100,"62"1"-3876,-17-2 129,5-2 159,5-1-288,-2 1-127,-6 0-130,-7 2-95,-9 0-512,-10 1-609,-13 0-1218,-16 0-6533</inkml:trace>
  <inkml:trace contextRef="#ctx0" brushRef="#br0" timeOffset="1">84 147 13421,'0'0'5093,"55"-5"-4549,-17-3-160,5-1 97,8 0-193,0 3-224,-1 2-64,-6 0-1473,-4-1-3268,-9-2-2017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5.280"/>
    </inkml:context>
    <inkml:brush xml:id="br0">
      <inkml:brushProperty name="width" value="0.025" units="cm"/>
      <inkml:brushProperty name="height" value="0.025" units="cm"/>
    </inkml:brush>
  </inkml:definitions>
  <inkml:trace contextRef="#ctx0" brushRef="#br0">9 100 5157,'0'0'19464,"-3"9"-18760,3-7-680,-1-1 0,0 1 0,0-1 0,1 1-1,-1 0 1,1-1 0,0 1 0,-1 0 0,1 0 0,0-1 0,0 1-1,0 0 1,0 0 0,0-1 0,1 1 0,-1 0 0,0-1-1,1 1 1,-1 0 0,1-1 0,0 3 0,2-3-1,0 1 0,0-1 1,0 1-1,0-1 0,0 0 0,0 0 1,0 0-1,0-1 0,0 1 0,1-1 1,-1 0-1,0 1 0,0-1 1,0-1-1,4 1 0,3-1 1,-1 0-1,1 0 1,0 0 0,-1-1-1,1-1 1,-1 0 0,1 0-1,-1-1 1,0 0 0,10-6-1,-15 7-9,0 1-1,0-1 0,0 0 1,0 0-1,0-1 1,0 1-1,-1-1 1,0 0-1,0 0 0,0 0 1,0 0-1,0 0 1,-1-1-1,0 1 0,0-1 1,0 1-1,-1-1 1,1 0-1,-1 0 1,0 0-1,0-9 0,-1 13-8,0 0-1,0-1 0,-1 1 0,1 0 0,-1-1 1,1 1-1,-1 0 0,1 0 0,-1 0 0,1-1 1,-1 1-1,0 0 0,0 0 0,0 0 0,0 0 1,1 0-1,-1 0 0,-1 0 0,1 1 0,0-1 1,0 0-1,0 0 0,0 1 0,0-1 0,-1 1 1,1-1-1,0 1 0,-1-1 0,1 1 0,0 0 1,-1 0-1,1 0 0,0 0 0,-1 0 0,1 0 1,0 0-1,-1 0 0,1 0 0,0 1 0,-1-1 1,-1 1-1,-2 0-2,0 0 0,0 0 0,0 0-1,0 1 1,1 0 0,-1 0 0,0 0 0,1 1 0,0-1 0,-8 6 0,6-1 23,0 0 1,1 0 0,0 0-1,0 1 1,0 0-1,1 0 1,0 0-1,1 0 1,-1 1 0,2 0-1,-1-1 1,1 1-1,1 0 1,0 0-1,0 0 1,0 0 0,1 0-1,2 12 1,-2-19-27,1 1 0,-1-1 1,1 0-1,-1 1 0,1-1 1,0 0-1,0 0 0,0 0 1,1 0-1,-1 1 0,0-2 0,1 1 1,-1 0-1,1 0 0,0 0 1,0-1-1,-1 1 0,1-1 1,3 2-1,0 0 18,-1-1-1,1 0 1,1 0 0,-1 0-1,0-1 1,0 1 0,1-1-1,6 0 1,1 0-278,1-1 0,-1-1-1,0 1 1,0-2 0,-1 0 0,22-7-1,-23 5-1019,0 0 0,0-2 0,-1 1 0,0-1-1,15-12 1,6-10-6390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6.123"/>
    </inkml:context>
    <inkml:brush xml:id="br0">
      <inkml:brushProperty name="width" value="0.025" units="cm"/>
      <inkml:brushProperty name="height" value="0.025" units="cm"/>
    </inkml:brush>
  </inkml:definitions>
  <inkml:trace contextRef="#ctx0" brushRef="#br0">88 1 13196,'0'0'8232,"-3"8"-7239,-15 49-115,2 1 0,2 1 0,4 0-1,2 1 1,2 0 0,3 80 0,4-137-875,-1-1 1,1 1-1,-1-1 1,1 0 0,0 1-1,0-1 1,0 0-1,0 1 1,0-1-1,0 0 1,3 3-1,5-2 11,-4-19-102,-5 0-71,0 1 1,-2-1 0,0 1 0,0 0-1,-10-30 1,7 28-156,1 0 0,1 0 0,0 0 0,0-20 0,3 36 304,0 0 0,1 0-1,-1 0 1,0 1 0,1-1 0,-1 0 0,1 0 0,-1 0-1,1 0 1,-1 1 0,1-1 0,0 0 0,-1 0-1,1 1 1,0-1 0,0 0 0,-1 1 0,1-1 0,0 1-1,0-1 1,0 1 0,0 0 0,0-1 0,0 1-1,2-1 1,32-7-71,-22 6 43,13-4-241,-1-2 0,0-1 0,0 0 0,-1-2 0,24-14 0,-40 20 252,0 0 0,-1-1 1,0 0-1,0 0 1,0-1-1,-1 1 0,11-16 1,-14 18 108,-1-1-1,1 1 1,-1-1 0,0 0 0,0 1 0,-1-1 0,0 0 0,1 0 0,-2 0 0,1 0 0,0 0-1,-1-1 1,0 1 0,-1 0 0,0-7 0,-3 9 244,-3 10-222,-4 10 11,-5 32 574,2 1 1,2 1-1,2 0 1,3 1-1,-2 102 1,9-152-682,1 1 0,-1 0-1,0-1 1,1 1 0,-1-1 0,1 1 0,0-1 0,0 0 0,0 1 0,0-1 0,0 0-1,3 4 1,9-1 58,3-20-63,-12 7-182,0-1 1,0 0 0,-1 0 0,0 0-1,-1 0 1,0-1 0,0 1-1,-1-1 1,0 1 0,-1-13 0,1 8-316,0 0 1,0 1 0,7-26-1,-7 38 493,-1 1 0,0-1 0,0 1 0,0-1 0,1 1 0,-1 0 0,0-1 0,1 1 0,-1-1 0,0 1 0,1 0 0,-1 0 0,1-1 0,-1 1 0,0 0 0,1-1 0,-1 1 0,1 0 0,-1 0 0,1 0 0,-1 0 0,1 0 0,-1-1 0,1 1 0,-1 0 0,1 0 0,-1 0 0,1 0 0,-1 0 0,1 0 0,-1 1 1,1-1-1,-1 0 0,1 0 0,-1 0 0,1 0 0,-1 0 0,1 1 0,0-1 0,23 13 232,-15-7-167,2-2-41,0 0-1,0-1 1,0 0-1,1-1 0,-1 0 1,1-1-1,-1 0 1,15-2-1,-21 2-13,1-2 1,0 1-1,0 0 0,0-1 0,0 0 1,0-1-1,-1 1 0,1-1 0,0 0 1,-1-1-1,1 1 0,-1-1 1,0 0-1,0-1 0,0 1 0,-1-1 1,7-6-1,-10 9 3,1 0 0,-1-1 0,0 1 1,0-1-1,0 1 0,0-1 0,0 0 0,0 1 0,0-1 1,-1 0-1,1 0 0,-1 0 0,1 1 0,-1-1 0,0 0 0,0 0 1,1 0-1,-1 0 0,-1 0 0,1 0 0,0 1 0,0-1 1,-1 0-1,1 0 0,-1 0 0,1 0 0,-1 1 0,0-1 1,0 0-1,0 1 0,0-1 0,0 1 0,0-1 0,0 1 1,0-1-1,-1 1 0,1 0 0,0-1 0,-4-1 0,3 2-3,0 0 0,-1 0 0,1 0 0,0 0 0,-1 1 0,1-1 0,0 1 0,-1-1 0,1 1 0,-1 0 0,1 0 0,0 0 0,-1 0-1,1 0 1,-1 1 0,1-1 0,-1 1 0,1 0 0,0-1 0,0 1 0,-1 0 0,1 0 0,0 1 0,0-1 0,0 0 0,0 1 0,0-1-1,0 1 1,0 0 0,-2 2 0,0 2 75,0-1 0,0 1 0,1 0 0,-1 0 0,1 1 0,0-1-1,1 1 1,-3 8 0,5-13-73,-1-1 0,1 1 0,0-1 0,-1 1 0,1-1 0,0 1 0,0-1 0,0 1 0,0 0 0,0-1 0,0 1 0,1-1 0,-1 1 0,0-1 0,1 1 0,-1-1 0,1 1 0,0-1 0,-1 0 0,1 1 0,0-1 0,0 0 0,0 1 0,0-1 0,0 0 0,0 0 0,0 0 0,1 0 0,-1 0 0,0 0 0,0 0 0,1-1 0,-1 1 0,1 0 0,-1-1 0,1 1 0,-1-1 0,1 1 0,-1-1 0,1 0 0,2 1 0,49 2-1928,-16-6-2652,-2-7-2531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6.500"/>
    </inkml:context>
    <inkml:brush xml:id="br0">
      <inkml:brushProperty name="width" value="0.025" units="cm"/>
      <inkml:brushProperty name="height" value="0.025" units="cm"/>
    </inkml:brush>
  </inkml:definitions>
  <inkml:trace contextRef="#ctx0" brushRef="#br0">192 6 13100,'0'0'7661,"-10"-2"-4960,4 1-2457,0 0 1,1 0-1,-1 1 0,0-1 0,0 1 1,0 0-1,0 1 0,1 0 0,-1 0 1,0 0-1,1 0 0,-1 1 0,0 0 0,1 0 1,-10 6-1,5-1 37,1 0 0,-1 0 0,2 1-1,-11 11 1,17-16-221,-1 0 0,1 0 0,0 0 0,-1 1 1,1-1-1,1 1 0,-1 0 0,0-1 0,1 1 0,0 0 0,0 0 0,0 0 0,0 0 0,1 0 0,0 7 0,0-9-56,1 0 0,-1 0 1,1 0-1,0 0 0,0 0 0,0-1 1,0 1-1,0 0 0,0-1 0,0 1 1,1 0-1,-1-1 0,1 0 1,-1 1-1,1-1 0,-1 0 0,1 0 1,0 0-1,0 0 0,-1 0 0,1 0 1,0 0-1,0 0 0,0-1 0,0 1 1,0-1-1,0 0 0,4 1 1,67 3-492,-62-4 156,0-1-417,0 1 0,0-1 1,-1-1-1,1 0 0,0 0 0,17-7 1,-18 4-1146,0 1 1,-1-1-1,0 0 1,9-8-1,10-9-8383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6.859"/>
    </inkml:context>
    <inkml:brush xml:id="br0">
      <inkml:brushProperty name="width" value="0.025" units="cm"/>
      <inkml:brushProperty name="height" value="0.025" units="cm"/>
    </inkml:brush>
  </inkml:definitions>
  <inkml:trace contextRef="#ctx0" brushRef="#br0">108 1 13677,'0'0'8515,"-4"12"-6844,-1 7-1285,1 0 0,1 0 0,1 1 0,1-1 0,0 1 0,1-1 1,2 1-1,6 36 0,0-21-353,-5-19-133,1 0 0,0 0 0,1 0 1,1-1-1,13 25 0,-19-39-562,-2-7 463,-1 1 0,0 0 0,0 0 0,0 0 0,-1 0 1,1 1-1,-1 0 0,0-1 0,-1 1 0,1 0 0,-7-4 0,-5-6-131,0-1 584,-27-29 1414,40 42-1567,1-1 0,0 0-1,0 0 1,0 0 0,0 0-1,0 0 1,1-1-1,-1 1 1,1 0 0,0-1-1,0 1 1,0-1-1,0-3 1,2 6-59,-1-1 1,1 1-1,-1 1 1,1-1-1,-1 0 1,1 0-1,0 0 1,-1 0 0,1 0-1,0 0 1,0 1-1,-1-1 1,1 0-1,0 1 1,0-1-1,0 0 1,0 1-1,0-1 1,0 1-1,0 0 1,0-1-1,0 1 1,0 0-1,0 0 1,1-1-1,-1 1 1,2 0-1,39-4 91,-34 4-68,56-3-40,39-3-4993,-60 0-2442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09.059"/>
    </inkml:context>
    <inkml:brush xml:id="br0">
      <inkml:brushProperty name="width" value="0.025" units="cm"/>
      <inkml:brushProperty name="height" value="0.025" units="cm"/>
    </inkml:brush>
  </inkml:definitions>
  <inkml:trace contextRef="#ctx0" brushRef="#br0">107 257 8616,'0'0'3929,"3"-9"-1783,12-26-283,-11 10 287,-4 24-2052,0 1 0,-1-1 0,1 0 0,0 1 0,0-1 0,0 1 0,0-1 0,-1 1 0,1-1 0,0 0 0,0 1 0,-1-1 0,1 1 0,0-1 0,-1 1-1,1 0 1,-1-1 0,1 1 0,-1-1 0,1 1 0,-1 0 0,1-1 0,-1 1 0,1 0 0,-1 0 0,1-1 0,-1 1 0,1 0 0,-1 0 0,1 0 0,-2-1 0,-2 1-23,0 1 0,0-1-1,0 0 1,0 1 0,0 0-1,0 0 1,0 0 0,0 0-1,0 1 1,1 0 0,-1-1-1,1 1 1,-1 1 0,1-1-1,0 0 1,-1 1 0,1 0-1,0 0 1,1 0-1,-1 0 1,1 0 0,-1 0-1,1 1 1,0-1 0,0 1-1,-2 4 1,0 0 1,0 0 1,1 1-1,-1-1 1,2 1-1,-1 0 0,1 0 1,1 0-1,-1 1 1,2-1-1,-1 15 0,2-22-64,-1 0-1,0 0 1,0 0-1,1 0 1,-1-1-1,1 1 1,-1 0 0,1 0-1,0-1 1,0 1-1,0 0 1,0-1-1,0 1 1,0-1-1,0 1 1,1-1-1,-1 0 1,0 1-1,1-1 1,-1 0-1,1 0 1,-1 0-1,3 1 1,-1-1 4,1 0 1,-1 0-1,1 0 1,0 0-1,0-1 1,-1 0-1,1 0 0,0 0 1,0 0-1,7-1 1,-1-1 8,1-1 0,-1 0-1,1 0 1,-1-1 0,0 0 0,0-1 0,11-7 0,-11 6 1,-1-1 0,0 0 0,-1 0 1,1 0-1,-2-1 0,1-1 0,-1 1 0,0-1 0,-1 0 1,0-1-1,0 0 0,-1 1 0,0-2 0,-1 1 0,0-1 1,-1 1-1,0-1 0,-1 0 0,2-19 0,-4 29-23,1 1 1,-1 0-1,0 0 0,0-1 1,0 1-1,0 0 0,1-1 1,-1 1-1,0 0 0,0-1 1,0 1-1,0 0 0,0 0 1,0-1-1,0 1 0,0 0 1,0-1-1,0 1 0,0 0 1,0-1-1,0 1 0,0 0 1,-1-1-1,1 1 0,0 0 1,0-1-1,0 1 0,0 0 1,-1 0-1,1-1 0,0 1 1,0 0-1,0 0 0,-1-1 1,1 1-1,0 0 0,0 0 1,-1 0-1,1 0 0,0-1 1,0 1-1,-1 0 0,1 0 1,0 0-1,-1 0 0,1 0 1,0 0-1,-1 0 0,1 0 1,0 0-1,-1 0 0,1 0 1,0 0-1,-1 0 0,1 0 1,0 0-1,-1 0 0,1 0 1,0 0-1,0 0 0,-1 0 1,1 1-1,0-1 0,-1 0 1,1 0-1,0 0 0,0 0 1,-1 1-1,-12 19 29,13-19-29,-1 0-1,1 1 1,0-1 0,-1 0 0,1 0 0,0 1 0,0-1 0,0 0-1,0 0 1,0 1 0,0-1 0,1 0 0,-1 0 0,0 1 0,1-1 0,-1 0-1,1 0 1,-1 0 0,1 1 0,-1-1 0,1 0 0,0 0 0,-1 0-1,1 0 1,0 0 0,1 1 0,0-2 5,0 1-1,-1 0 1,1-1-1,0 0 1,0 1-1,0-1 1,0 0-1,-1 0 1,1 0-1,0 0 1,0 0 0,0 0-1,0-1 1,-1 1-1,4-2 1,5-1 23,-1 0 0,0-1 0,-1-1 0,1 1 0,15-13 0,-14 9-19,0-2-1,-1 0 1,0 0-1,-1 0 1,0-1-1,0 0 1,-1-1-1,-1 0 1,0 0-1,0 0 1,-1-1-1,3-15 1,-21 74 78,1 0 1,3 1 0,1 0 0,3 0-1,2 1 1,1 0 0,6 49 0,0-78-79,1 0-1,0 1 1,1-2 0,2 1 0,9 19 0,16 40-975,-33-77 967,0-1-1,0 0 1,1 1-1,-1-1 0,0 0 1,0 1-1,1-1 1,-1 0-1,0 1 1,0-1-1,0 0 1,0 1-1,0-1 1,0 1-1,1-1 1,-1 0-1,0 1 1,0-1-1,0 0 1,0 1-1,0-1 1,-1 1-1,1-1 1,0 0-1,0 1 0,0-1 1,0 1-1,0-1 1,0 0-1,-1 1 1,1-1-1,0 0 1,0 1-1,0-1 1,-1 0-1,1 0 1,0 1-1,-1-1 1,1 0-1,0 0 1,-1 1-1,1-1 1,0 0-1,-1 0 1,1 0-1,0 1 0,-1-1 1,1 0-1,-1 0 1,-24-10 555,-25-27 464,41 28-935,-1 0 0,2-1-1,0 0 1,0 0 0,0-1-1,2 0 1,-10-20-1,14 27-90,1 1 0,-1 0 0,1-1 0,0 1-1,0-1 1,1 0 0,-1 1 0,1-1-1,0 0 1,0 1 0,0-1 0,0 0 0,1 1-1,-1-1 1,1 1 0,0-1 0,0 1-1,0-1 1,1 1 0,-1-1 0,1 1 0,0 0-1,0 0 1,0 0 0,0 0 0,0 0-1,1 0 1,-1 1 0,1-1 0,0 1 0,4-4-1,18-9-747,1 1-1,1 1 1,49-17-1,-9 4-4981,-15 1-3593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31.039"/>
    </inkml:context>
    <inkml:brush xml:id="br0">
      <inkml:brushProperty name="width" value="0.025" units="cm"/>
      <inkml:brushProperty name="height" value="0.025" units="cm"/>
    </inkml:brush>
  </inkml:definitions>
  <inkml:trace contextRef="#ctx0" brushRef="#br0">63 101 10250,'-8'0'1767,"-2"1"-979,7 0-465,0-1 0,-1 0 0,1 1 0,0-1 1,-1 0-1,1 0 0,0-1 0,-1 1 0,1-1 0,0 0 0,-4-1 0,7 2-290,0 0 0,0 0 0,0 0 0,0 0-1,-1 0 1,1 0 0,0 0 0,0 0-1,0 0 1,0 0 0,0 0 0,0 0-1,0 0 1,0-1 0,0 1 0,0 0-1,0 0 1,0 0 0,0 0 0,-1 0 0,1 0-1,0 0 1,0 0 0,0 0 0,0-1-1,0 1 1,0 0 0,0 0 0,0 0-1,0 0 1,0 0 0,0 0 0,0 0-1,0 0 1,0-1 0,0 1 0,0 0 0,0 0-1,1 0 1,-1 0 0,0 0 0,0 0-1,0 0 1,0 0 0,0 0 0,0 0-1,0-1 1,0 1 0,0 0 0,0 0-1,0 0 1,0 0 0,0 0 0,1 0 0,-1 0-1,0 0 1,0 0 0,0 0 0,0 0-1,0 0 1,0 0 0,0 0 0,0 0-1,0 0 1,1 0 0,-1 0 0,0 0-1,0 0 1,0 0 0,12-4 903,116-16 466,201-4 0,-245 20-1222,1247-19 476,-1311 23-650,-884 28 571,344-5-86,433-19-459,75-2 0,56-2 5,447-21 11,-123 4-432,-256 14 330,-10 1 9,128-19 0,-220 18 50,-23 0 3,-26-1-10,-220 1-180,-418 49 1,589-37-2932,19-7-3255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32.225"/>
    </inkml:context>
    <inkml:brush xml:id="br0">
      <inkml:brushProperty name="width" value="0.025" units="cm"/>
      <inkml:brushProperty name="height" value="0.025" units="cm"/>
    </inkml:brush>
  </inkml:definitions>
  <inkml:trace contextRef="#ctx0" brushRef="#br0">50 86 12492,'0'0'7986,"-1"10"-7110,-3 22-38,-14 49 1,11-57-484,1 0-1,1 0 1,1 0-1,2 1 0,0 0 1,2 33-1,0-58-337,0 0-1,1 0 1,-1 0 0,0 1-1,0-1 1,0 0 0,1 0-1,-1 1 1,0-1-1,0 0 1,1 0 0,-1 0-1,0 0 1,0 0 0,1 0-1,-1 1 1,0-1 0,1 0-1,-1 0 1,0 0-1,0 0 1,1 0 0,-1 0-1,0 0 1,1 0 0,-1 0-1,0 0 1,1 0 0,-1 0-1,0 0 1,0-1-1,1 1 1,-1 0 0,0 0-1,0 0 1,1 0 0,-1 0-1,0-1 1,0 1 0,1 0-1,-1 0 1,0 0-1,0-1 1,0 1 0,1 0-1,-1-1 1,13-9 178,-8 2-178,-1 0 0,0 0-1,0 0 1,0-1 0,-1 1 0,0-1 0,-1 0-1,0 0 1,2-16 0,-3 5-42,0 0 1,-1-1-1,-3-27 0,3 48 22,0-1 0,0 1 0,0-1 0,0 1 0,0-1 0,0 1-1,0-1 1,0 1 0,0-1 0,0 1 0,0 0 0,0-1 0,0 1-1,-1-1 1,1 1 0,0-1 0,0 1 0,0 0 0,-1-1 0,1 1-1,0-1 1,0 1 0,-1 0 0,1-1 0,0 1 0,-1 0 0,1-1-1,0 1 1,-1 0 0,1 0 0,-1-1 0,1 1 0,0 0 0,-1 0-1,1 0 1,-1 0 0,1-1 0,-1 1 0,0 0 0,1 1-2,-1-1 1,0 1-1,1-1 1,-1 1-1,1 0 1,-1-1-1,1 1 1,-1 0-1,1-1 1,-1 1-1,1 0 1,0 0 0,0-1-1,-1 1 1,1 0-1,0 0 1,0 0-1,0-1 1,-1 1-1,1 0 1,0 1-1,0 0 5,0 1 1,-1 0-1,1 0 0,0-1 0,0 1 0,1 0 0,-1-1 1,1 1-1,-1 0 0,1-1 0,0 1 0,0 0 0,0-1 1,0 1-1,0-1 0,0 0 0,1 1 0,-1-1 0,1 0 0,2 3 1,0-3 4,0 0 1,-1 0-1,1 0 1,0-1-1,0 1 1,0-1-1,0 0 0,0 0 1,0 0-1,0-1 1,0 1-1,0-1 1,5 0-1,2-1 5,1 1 0,-1-2 0,0 0-1,0 0 1,0-1 0,0 0 0,0-1-1,-1 0 1,1 0 0,-1-2 0,0 1-1,-1-1 1,1 0 0,14-14 0,-18 15 26,-1 0-1,0 0 1,0 0 0,0-1 0,-1 0-1,0 0 1,0 0 0,-1 0 0,1 0 0,-1-1-1,0 0 1,-1 1 0,0-1 0,0 0-1,-1 0 1,1 0 0,-1-1 0,-1 1 0,0 0-1,0 0 1,0 0 0,-1-1 0,0 1 0,-2-9-1,3 15-31,0 0-1,0-1 0,-1 1 1,1 0-1,0 0 1,0 0-1,-1 0 0,1 0 1,-1-1-1,1 1 1,-1 0-1,1 0 0,-1 0 1,0 0-1,1 1 0,-1-1 1,0 0-1,0 0 1,0 0-1,0 0 0,0 1 1,0-1-1,0 0 1,0 1-1,0-1 0,0 1 1,0-1-1,0 1 0,0 0 1,0-1-1,-1 1 1,1 0-1,0 0 0,0 0 1,0 0-1,-1 0 0,1 0 1,0 0-1,0 0 1,0 1-1,0-1 0,0 0 1,-1 1-1,1-1 1,-1 1-1,-2 1 9,0 1 0,0-1 0,1 1 0,-1 0 0,1 0 0,0 0 0,0 1 0,0-1 0,0 1 1,-4 6-1,-3 9 42,0 1 1,2 0-1,0 1 1,1-1-1,1 1 1,1 1 0,1-1-1,-2 43 1,6-61-42,-1-1 0,1 1-1,1-1 1,-1 1 0,0-1 0,1 1 0,-1-1 0,1 0 0,0 1 0,0-1 0,-1 0-1,2 1 1,-1-1 0,0 0 0,0 0 0,1 0 0,-1 0 0,1 0 0,0 0 0,-1 0-1,1-1 1,3 3 0,-1-2 1,0 0 0,0 0 1,0 0-1,0-1 0,1 0 0,-1 1 0,1-1 0,-1-1 0,1 1 0,0-1 0,6 0 0,3-1-3,1 0-1,-1-1 1,0 0 0,0-2-1,0 0 1,0 0-1,13-7 1,71-50-348,-95 64 370,-6 8 67,-7 9 109,-7 5-24,11-18-207,1 1 1,-1 0-1,2 0 0,-1 0 1,1 0-1,0 1 0,0 0 1,1 0-1,0 0 0,-2 14 1,6-23-290,-1 0 1,1 1-1,-1-1 1,1 1-1,-1-1 1,1 0-1,-1 1 1,1-1-1,-1 0 1,1 0-1,-1 1 1,1-1 0,0 0-1,-1 0 1,1 0-1,-1 0 1,1 0-1,0 0 1,-1 0-1,1 0 1,-1 0-1,1 0 1,0 0-1,-1 0 1,1 0 0,-1-1-1,1 1 1,0 0-1,-1 0 1,1-1-1,0 1 1,12-9-8274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32.585"/>
    </inkml:context>
    <inkml:brush xml:id="br0">
      <inkml:brushProperty name="width" value="0.025" units="cm"/>
      <inkml:brushProperty name="height" value="0.025" units="cm"/>
    </inkml:brush>
  </inkml:definitions>
  <inkml:trace contextRef="#ctx0" brushRef="#br0">64 95 12684,'0'0'4458,"-9"7"-1426,-28 20-150,36-26-2683,0 0-1,-1 0 0,1 0 0,-1 0 0,1 0 1,0 0-1,0 1 0,0-1 0,0 1 0,0-1 0,0 1 1,0-1-1,0 1 0,0-1 0,0 3 0,1-4-145,0 1 0,1-1 0,-1 1-1,0-1 1,0 1 0,0-1 0,1 1-1,-1-1 1,0 0 0,0 1 0,1-1-1,-1 1 1,0-1 0,1 0 0,-1 1-1,0-1 1,1 0 0,-1 1 0,1-1 0,-1 0-1,1 1 1,-1-1 0,1 0 0,-1 0-1,0 0 1,1 0 0,-1 1 0,1-1-1,0 0 1,0 0 0,46 1 692,-33-3-703,0-1-1,-1 0 0,0 0 0,0-2 0,0 1 0,23-13 1,-31 14-36,0 1 0,0-1 1,0 0-1,-1 0 1,1 0-1,-1-1 0,0 1 1,0-1-1,0 0 1,0 0-1,-1-1 1,0 1-1,0-1 0,0 0 1,0 0-1,-1 0 1,0 0-1,0 0 0,2-9 1,-3 12-5,-1 1 1,0 0 0,0 0-1,0 0 1,0-1-1,0 1 1,0 0 0,0 0-1,-1-1 1,1 1-1,0 0 1,-1 0 0,1 0-1,0 0 1,-1 0-1,0-1 1,1 1 0,-1 0-1,0 0 1,1 0-1,-1 1 1,0-1 0,0 0-1,0 0 1,0 0-1,0 0 1,-1 0 0,-1 0-6,1 0 0,-1 0 1,0 1-1,0-1 1,1 1-1,-1-1 1,0 1-1,0 0 1,0 0-1,1 0 1,-6 1-1,0 1 2,-1 0 1,0 0-1,1 1 0,0-1 1,-1 2-1,-14 8 0,11-3 36,1 0-1,0 0 1,1 1-1,0 0 1,-9 14 0,15-20-20,1 0 1,0 1 0,0-1 0,1 1-1,-1 0 1,1 0 0,0 0 0,0 0-1,1 0 1,0 0 0,-1 0 0,2 1-1,-1-1 1,1 0 0,-1 1 0,2 9-1,0-13-14,0 0 0,0 0 0,0 0 0,0 0 0,0 0 0,0 0 0,1 0 0,-1-1 0,1 1 0,-1 0 0,1-1 0,0 1 0,0-1 0,0 0 0,0 1 0,-1-1 0,1 0 0,1 0 0,-1 0-1,0-1 1,0 1 0,0 0 0,3 0 0,56 8-1017,-57-9 846,90 1-7160,-49-6-1158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34.787"/>
    </inkml:context>
    <inkml:brush xml:id="br0">
      <inkml:brushProperty name="width" value="0.025" units="cm"/>
      <inkml:brushProperty name="height" value="0.025" units="cm"/>
    </inkml:brush>
  </inkml:definitions>
  <inkml:trace contextRef="#ctx0" brushRef="#br0">6 1 5830,'1'4'13706,"-3"19"-9754,-3 32-5069,6-37 3068,-1-17-1920,1 0 1,-1 0-1,1 0 1,-1-1 0,1 1-1,0 0 1,-1 0-1,1-1 1,0 1-1,0 0 1,-1-1 0,1 1-1,0-1 1,0 1-1,0-1 1,0 1 0,0-1-1,0 0 1,0 1-1,0-1 1,0 0-1,0 0 1,0 0 0,0 0-1,0 0 1,0 0-1,0 0 1,0 0-1,0 0 1,1-1 0,35-5 510,-19-2-467,0-1-1,-1-1 1,0-1-1,15-12 1,9-5 348,-41 28-403,0 0 1,1 0 0,-1-1 0,0 1 0,0 0 0,0 0 0,0 0 0,0 0 0,1 0 0,-1-1 0,0 1 0,0 0 0,0 0-1,1 0 1,-1 0 0,0 0 0,0 0 0,0 0 0,0 0 0,1 0 0,-1 0 0,0 0 0,0 0 0,0 0 0,1 0 0,-1 0 0,0 0-1,0 0 1,0 0 0,1 0 0,-1 0 0,0 0 0,0 0 0,0 1 0,1-1 0,-1 0 0,0 0 0,0 0 0,0 0 0,0 0-1,0 0 1,1 1 0,-1-1 0,0 0 0,0 0 0,0 0 0,0 0 0,0 1 0,0 13 401,-8 16-49,5-19-306,0-1-1,0 1 1,1 0 0,1-1 0,-1 19-1,3-28-160,-1 0 0,1 0 0,-1 0 0,1-1 0,-1 1 0,1 0 0,-1 0 0,1 0 0,0 0 0,0-1 0,-1 1-1,1 0 1,0 0 0,0-1 0,0 1 0,0-1 0,0 1 0,-1-1 0,1 1 0,0-1 0,0 0 0,0 1 0,1-1 0,-1 0 0,0 0-1,0 0 1,0 1 0,0-1 0,0 0 0,0-1 0,0 1 0,0 0 0,0 0 0,0 0 0,0-1 0,0 1 0,0 0 0,1-1 0,3 0-801,-1 0 1,1 0 0,-1 0-1,0-1 1,1 1 0,-1-1-1,0 0 1,5-4 0,2-5-10354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39.499"/>
    </inkml:context>
    <inkml:brush xml:id="br0">
      <inkml:brushProperty name="width" value="0.025" units="cm"/>
      <inkml:brushProperty name="height" value="0.025" units="cm"/>
    </inkml:brush>
  </inkml:definitions>
  <inkml:trace contextRef="#ctx0" brushRef="#br0">0 53 4773,'3'-7'716,"-3"4"274,1-1 0,0 1 0,0 0 0,1 0 1,-1 0-1,1-1 0,0 1 0,-1 1 1,1-1-1,0 0 0,1 0 0,-1 1 0,4-4 1,-5 7-821,0 1 0,0 0 0,-1-1 0,1 1 0,-1 0 0,0-1 0,1 1 0,-1 0 0,0-1 0,0 1 0,0 0 0,0 0 0,0-1 0,-1 3 0,1 0 109,-1 25 262,-2 0-1,-10 46 1,-1 13-321,16-63 76,-1-25-269,-1 1 0,0-1 0,1 1 1,-1-1-1,0 1 0,1-1 1,-1 0-1,1 1 0,-1-1 0,1 1 1,-1-1-1,1 0 0,-1 1 0,1-1 1,0 0-1,-1 0 0,1 0 1,-1 1-1,1-1 0,0 0 0,-1 0 1,1 0-1,0 0 0,3 0 23,-1-1 0,1 0 0,-1 0-1,0 0 1,0 0 0,1-1 0,-1 1 0,0-1-1,0 0 1,0 0 0,3-3 0,31-27 15,-1-1-1,59-70 1,-71 76-30,-43 84 1129,18-55-1153,0 0 0,-1 1-1,1-1 1,0 0 0,1 0 0,-1 0 0,0 1-1,1-1 1,-1 1 0,1-1 0,-1 4-1,2-5 4,0 0-1,0-1 1,0 1-1,1-1 1,-1 1-1,0-1 1,0 1-1,0-1 1,0 0-1,1 0 1,-1 1-1,0-1 1,0 0-1,0 0 1,1 0-1,-1 0 1,0-1-1,2 1 0,5 0-13,-8 1-107,0 0 85,0 0 0,1-1 0,-1 1-1,0 0 1,0-1 0,0 1 0,0-1 0,0 1 0,0 0 0,0-1 0,0 1 0,0 0 0,0-1 0,-1 1 0,1 0 0,0-1 0,0 1 0,0-1-1,-1 1 1,1-1 0,0 1 0,-1 0 0,1-1 0,-1 1 0,1-1 0,-1 0 0,1 1 0,0-1 0,-1 1 0,0-1 0,1 0 0,-1 1 0,1-1 0,-1 0-1,1 1 1,-1-1 0,0 0 0,1 0 0,-1 0 0,1 0 0,-1 1 0,0-1 0,1 0 0,-2 0 0,1 0-438,-8-5-8321,7-4 2471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5.584"/>
    </inkml:context>
    <inkml:brush xml:id="br0">
      <inkml:brushProperty name="width" value="0.025" units="cm"/>
      <inkml:brushProperty name="height" value="0.025" units="cm"/>
    </inkml:brush>
  </inkml:definitions>
  <inkml:trace contextRef="#ctx0" brushRef="#br0">259 16 15022,'0'0'6614,"-9"-4"-6544,4 2-73,1 1 1,0-1-1,0 0 0,-1 1 1,1 0-1,-1 0 0,0 1 1,1-1-1,-1 1 0,1 0 1,-1 0-1,0 0 0,1 1 0,-1 0 1,1 0-1,-1 0 0,1 0 1,0 1-1,-5 2 0,-5 2 8,1 1-1,0 1 0,0 0 0,1 1 0,0 0 0,1 1 1,0 0-1,-15 19 0,25-28-4,1-1-1,-1 1 1,0 0 0,1 0 0,-1 0-1,1 0 1,0 0 0,-1 0 0,1 0-1,0 0 1,0-1 0,-1 1 0,1 0-1,0 0 1,0 0 0,0 0 0,0 0-1,0 0 1,0 0 0,1 0 0,-1 0-1,0 0 1,0 0 0,1 0 0,0 2-1,0-2 5,0 1 0,1-1 0,-1 1 0,1-1 0,-1 0 0,1 0 0,0 1 0,-1-1 0,1 0 0,0-1 0,0 1 0,2 1 0,11 2 30,-1-1 1,0 0-1,17 1 1,-13-2-15,8 3-39,-14-4 5,0 0 1,1 1-1,-1 1 1,0 0-1,-1 1 0,1 0 1,0 0-1,-1 2 1,12 6-1,-22-11 15,0 0 0,-1-1 1,1 1-1,0 0 0,0 0 0,-1-1 0,1 1 1,0 0-1,-1 0 0,1 0 0,-1 0 0,1 0 1,-1 0-1,1 0 0,-1 0 0,0 0 0,0 0 1,1 0-1,-1 1 0,0-1 0,0 0 0,0 0 1,0 0-1,0 0 0,-1 0 0,1 0 1,0 0-1,0 0 0,-1 0 0,1 0 0,0 0 1,-1 0-1,1 0 0,-1 0 0,0 0 0,1 0 1,-1 0-1,0 0 0,1 0 0,-1-1 0,0 1 1,0 0-1,0 0 0,0-1 0,-1 1 1,-6 6 173,-1-1 0,1-1 0,-18 8 0,18-9-29,-14 8 291,-1-1 0,0-1 0,-1-1 0,0-1 0,0-1 1,-1-1-1,-44 4 0,69-10-504,0 0-1,0 0 1,0 0 0,0 0 0,-1 0 0,1 0-1,0 0 1,0 0 0,0-1 0,0 1 0,0 0-1,-1 0 1,1 0 0,0 0 0,0 0 0,0 0-1,0 0 1,0-1 0,0 1 0,0 0 0,0 0-1,-1 0 1,1 0 0,0-1 0,0 1 0,0 0-1,0 0 1,0 0 0,0 0 0,0-1 0,0 1-1,0 0 1,0 0 0,0 0 0,0 0 0,0-1 0,0 1-1,0 0 1,0 0 0,0 0 0,0 0 0,1-1-1,-1 1 1,0 0 0,0 0 0,0 0 0,0 0-1,0 0 1,0 0 0,0-1 0,1 1 0,-1 0-1,0 0 1,0 0 0,0 0 0,0 0 0,0 0-1,1 0 1,-1 0 0,0 0 0,0-1 0,0 1-1,16-16-6236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0.409"/>
    </inkml:context>
    <inkml:brush xml:id="br0">
      <inkml:brushProperty name="width" value="0.025" units="cm"/>
      <inkml:brushProperty name="height" value="0.025" units="cm"/>
    </inkml:brush>
  </inkml:definitions>
  <inkml:trace contextRef="#ctx0" brushRef="#br0">15 1 9961,'0'0'11259,"0"10"-10250,-14 429 3892,16-437-4787,2-8-31,3-10-8,12-60-16,-12 46-255,0 1 0,19-45 0,-22 72 56,0 10 64,5 20 41,-3-10 36,-4-14 1,-1 0 1,1 0 0,0 0 0,0-1 0,1 1 0,-1-1 0,1 0 0,0 0 0,0 0 0,0 0 0,0 0 0,0 0 0,1-1 0,-1 0 0,1 1 0,0-1 0,0-1 0,-1 1 0,1 0 0,0-1 0,0 0 0,1 0 0,-1 0 0,0-1 0,0 1 0,0-1 0,0 0 0,1 0 0,-1 0 0,0-1 0,0 0 0,0 1 0,0-1 0,5-2 0,1-1 4,1 0 0,0-1 1,-1 0-1,0 0 0,0-1 1,0-1-1,-1 0 0,0 0 1,0-1-1,-1 0 0,11-13 1,-12 12 20,-1-1 1,0-1-1,0 1 1,-1-1-1,-1 0 1,0 0-1,0 0 0,-1 0 1,0-1-1,-1 0 1,-1 1-1,0-1 1,0 0-1,-2-12 1,1 22-23,0 0 1,0-1-1,0 1 1,0 0-1,0 0 1,-1 0-1,1 0 1,-1 0-1,0 0 1,0 0-1,1 0 1,-1 0-1,0 0 1,-1 1-1,1-1 1,-2-2-1,2 3 3,0 0 0,0 1 0,0-1 0,0 1 0,0-1 0,0 1-1,0-1 1,0 1 0,-1 0 0,1-1 0,0 1 0,0 0 0,0 0-1,0 0 1,-1 0 0,1 0 0,0 0 0,0 0 0,0 0 0,-3 1 0,0 1 9,0 0 0,-1 0 1,1 0-1,0 0 1,0 0-1,1 1 1,-1 0-1,0 0 1,1 0-1,0 0 1,0 1-1,0-1 1,-3 5-1,-2 3 6,1 2 0,0-1 0,0 1-1,1 0 1,1 0 0,0 1 0,1-1 0,1 1 0,0 0-1,1 0 1,0 0 0,1 1 0,0-1 0,3 24 0,-1-35-21,1 0 0,-1 0 1,0 0-1,1 0 0,-1-1 1,1 1-1,0 0 0,0-1 1,0 1-1,0-1 0,0 0 1,1 0-1,-1 0 1,0 0-1,1 0 0,0-1 1,-1 1-1,1-1 0,0 1 1,0-1-1,0 0 0,0 0 1,0 0-1,0-1 0,0 1 1,4-1-1,12 3-15,0-2-1,1 0 1,21-2-1,-14 0-177,-25 1 194,-1 0-1,1 0 1,-1-1-1,1 1 1,-1 0-1,1-1 1,-1 1 0,1-1-1,-1 0 1,1 1-1,-1-1 1,0 0-1,0 0 1,1 0-1,-1 0 1,0 0-1,0 0 1,0 0-1,0-1 1,1-1 0,15-37 180,-13 25-115,-1-1 0,-1 1-1,0-22 1,-2 37-70,0 0 0,-1 0 0,1 0 0,0 0 0,0 1 0,0-1 0,0 0-1,-1 0 1,1 0 0,0 0 0,0 0 0,0 0 0,0 0 0,-1 0 0,1 0 0,0 0 0,0 0 0,0 0 0,-1 0 0,1 0 0,0 0 0,0 0-1,0 0 1,-1 0 0,1 0 0,0 0 0,0 0 0,0 0 0,0 0 0,-1 0 0,1 0 0,0 0 0,0 0 0,0-1 0,0 1 0,-1 0-1,1 0 1,0 0 0,0 0 0,0 0 0,0-1 0,0 1 0,0 0 0,-1 0 0,1 0 0,0 0 0,0-1 0,0 1 0,0 0 0,0 0 0,0 0-1,0-1 1,0 2-6,-7 10 26,1 1 0,0 0 0,1 0-1,0 1 1,1 0 0,0 0 0,1 0 0,1 0 0,0 0 0,1 1-1,0-1 1,1 0 0,0 1 0,3 14 0,-2-26-39,0 0 0,0 0 0,0 0-1,0 0 1,0-1 0,1 1 0,-1 0 0,0-1 0,1 1 0,-1 0 0,1-1 0,0 0 0,-1 1-1,1-1 1,0 0 0,0 0 0,0 0 0,0 0 0,0-1 0,0 1 0,0 0 0,0-1-1,0 1 1,1-1 0,-1 0 0,0 0 0,0 0 0,0 0 0,0 0 0,0 0 0,4-1 0,1 0-693,0 0 0,0 0 1,0 0-1,0-1 0,-1 0 1,1 0-1,0-1 0,9-6 1,9-10-6170,-3-3-4830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1.048"/>
    </inkml:context>
    <inkml:brush xml:id="br0">
      <inkml:brushProperty name="width" value="0.025" units="cm"/>
      <inkml:brushProperty name="height" value="0.025" units="cm"/>
    </inkml:brush>
  </inkml:definitions>
  <inkml:trace contextRef="#ctx0" brushRef="#br0">34 0 13965,'0'0'9065,"-5"12"-8094,3-9-914,-3 9 212,0 0 0,0 0 0,-4 24 0,8-33-204,0 0 0,1 0 1,0 1-1,0-1 0,0 0 0,0 0 1,0 0-1,1 1 0,0-1 0,1 5 1,-1-7-39,-1 1 0,1-1 0,0 0 1,0 1-1,0-1 0,0 0 0,0 0 1,0 0-1,0 1 0,0-1 0,1 0 0,-1-1 1,0 1-1,1 0 0,-1 0 0,0-1 1,1 1-1,-1 0 0,1-1 0,-1 0 0,1 1 1,-1-1-1,3 0 0,5 1 33,1-1 0,0-1 0,-1 0-1,0-1 1,1 1 0,-1-2 0,0 1 0,0-1 0,0-1 0,0 0-1,0 0 1,-1 0 0,15-12 0,-12 9 47,0 1 0,1 0-1,0 0 1,0 1 0,0 1 0,22-6 0,-33 10-59,-1 0 0,1-1 0,0 1 0,-1 0 1,1 0-1,0 0 0,-1 0 0,1 0 1,0 0-1,-1 0 0,1 0 0,0 0 0,0 1 1,-1-1-1,1 0 0,0 0 0,-1 1 0,1-1 1,-1 0-1,1 1 0,0-1 0,-1 0 0,1 1 1,-1-1-1,1 1 0,-1-1 0,1 1 1,-1-1-1,1 1 0,-1-1 0,0 1 0,1 0 1,-1-1-1,0 1 0,1 0 0,0 30 810,0 4-509,-1-34-341,0 0-1,1 0 1,-1 0-1,0 0 1,1 0-1,-1 0 1,1 0-1,-1 0 1,1 0-1,0 0 0,-1 0 1,1 0-1,0 0 1,0-1-1,0 1 1,-1 0-1,1-1 1,0 1-1,0 0 1,0-1-1,0 1 1,0-1-1,0 0 0,0 1 1,0-1-1,2 1 1,7 0 23,0 0 0,0 0 0,0-1 0,0-1 0,0 1 0,-1-1 0,1-1 0,14-4 0,77-31-347,-43 13-218,-59 24 512,1 1 0,0-1 1,0 1-1,0-1 1,0 0-1,-1 1 0,1-1 1,0 0-1,0 1 0,0-1 1,0 1-1,0-1 0,0 1 1,0-1-1,0 0 1,0 1-1,0-1 0,0 1 1,0-1-1,0 0 0,1 1 1,-1-1-1,0 0 0,0 1 1,0-1-1,0 1 1,1-1-1,-1 0 0,0 1 1,0-1-1,1 0 0,-1 0 1,0 1-1,1-1 0,-1 0 1,0 0-1,1 1 1,-1-1-1,0 0 0,1 0 1,-1 0-1,1 0 0,-1 1 1,0-1-1,1 0 0,-1 0 1,1 0-1,-1 0 1,0 0-1,1 0 0,-1 0 1,1 0-1,-1 0 0,0 0 1,1 0-1,-1-1 0,1 1 1,-1 0-1,0 0 1,1 0-1,-1 0 0,0-1 1,1 1-1,-1 0 0,1-1 1,-3 13-3986,6-11-1640,14-10-141,-3-4-1600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1.418"/>
    </inkml:context>
    <inkml:brush xml:id="br0">
      <inkml:brushProperty name="width" value="0.025" units="cm"/>
      <inkml:brushProperty name="height" value="0.025" units="cm"/>
    </inkml:brush>
  </inkml:definitions>
  <inkml:trace contextRef="#ctx0" brushRef="#br0">1 64 6790,'0'0'10634,"16"-53"-6918,-12 45-961,0 6-930,1 2-864,3 0-672,-2 5-257,5 9-129,1-1-1632,3-1-2467,0-6-5061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1.745"/>
    </inkml:context>
    <inkml:brush xml:id="br0">
      <inkml:brushProperty name="width" value="0.025" units="cm"/>
      <inkml:brushProperty name="height" value="0.025" units="cm"/>
    </inkml:brush>
  </inkml:definitions>
  <inkml:trace contextRef="#ctx0" brushRef="#br0">104 0 18129,'0'0'3625,"-9"13"-1415,-2 2-1772,1 1 1,1 0-1,1 1 0,0-1 1,1 2-1,1-1 0,1 1 1,-5 24-1,6 85-344,6-98-83,-3 0 0,0 1 0,-2-1 1,-8 38-1,9-91 480,2 1 0,3-35 0,31-99-1296,-28 134 604,2 1 0,0 0 0,1 0 0,22-36 0,-27 53 173,0 0 0,0 0-1,1 1 1,-1 0 0,1-1 0,0 2-1,0-1 1,0 1 0,1-1 0,-1 1-1,1 1 1,0-1 0,-1 1 0,1 0-1,0 1 1,0-1 0,1 1 0,9-1-1,-11 2 28,0 0 0,0 0 0,0 0 0,0 0 0,0 1-1,-1 0 1,1 0 0,0 0 0,0 0 0,-1 1 0,1 0-1,-1 0 1,1 0 0,-1 0 0,0 1 0,0 0 0,0 0-1,0 0 1,0 0 0,-1 1 0,1-1 0,-1 1 0,0 0 0,2 4-1,-4-6 12,0-1-1,0 0 1,0 1-1,0 0 1,-1-1-1,1 1 1,-1-1-1,1 1 1,-1 0-1,0-1 0,0 1 1,1 0-1,-1 0 1,0-1-1,-1 1 1,1 0-1,0-1 1,0 1-1,-1 0 1,1-1-1,-1 1 1,1-1-1,-1 1 0,-1 2 1,0-1 28,-1 0-1,1-1 1,-1 1 0,0-1-1,1 1 1,-1-1 0,0 0-1,-1 0 1,1 0 0,-7 2-1,-6 2 81,0 0-1,-1-2 1,-29 5-1,35-7-402,0 0 0,0-1 0,0 0 0,0-1-1,0-1 1,-12-1 0,11-6-4045,10-8-3560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3.050"/>
    </inkml:context>
    <inkml:brush xml:id="br0">
      <inkml:brushProperty name="width" value="0.025" units="cm"/>
      <inkml:brushProperty name="height" value="0.025" units="cm"/>
    </inkml:brush>
  </inkml:definitions>
  <inkml:trace contextRef="#ctx0" brushRef="#br0">182 51 11403,'2'-2'615,"-1"-1"1,1 1 0,-1-1 0,0 1-1,0-1 1,0 1 0,-1-1-1,1 1 1,0-1 0,-1-4 0,0 6-436,0 0 1,0 0-1,0 1 1,0-1-1,0 0 1,0 0-1,0 1 1,-1-1-1,1 0 0,0 1 1,-1-1-1,1 0 1,0 1-1,-1-1 1,1 0-1,-1 1 1,1-1-1,-1 1 1,1-1-1,-1 1 1,0-1-1,1 1 1,-1-1-1,-1 0 1,0 1-98,-1-1 1,1 1-1,-1 0 0,0 0 1,1 0-1,-1 0 1,1 0-1,-1 0 0,1 1 1,-1-1-1,0 1 1,1 0-1,0 0 0,-1 0 1,1 0-1,-1 0 1,1 0-1,0 1 0,0-1 1,-2 3-1,-8 4 35,0 1 1,1 0-1,0 1 0,0 1 0,1 0 1,1 0-1,0 1 0,0 0 1,2 0-1,-1 1 0,1 0 0,-5 14 1,12-26-113,0 0 0,0 0 0,-1 0 1,1 0-1,0-1 0,0 1 1,0 0-1,0 0 0,0 0 1,0 0-1,0-1 0,0 1 0,0 0 1,0 0-1,0 0 0,1 0 1,-1-1-1,0 1 0,1 0 0,-1 0 1,0 0-1,1-1 0,-1 1 1,1 0-1,-1-1 0,1 1 1,0 0-1,-1-1 0,1 1 0,0-1 1,-1 1-1,1-1 0,0 1 1,0-1-1,-1 0 0,1 1 0,0-1 1,0 0-1,-1 1 0,1-1 1,0 0-1,0 0 0,0 0 1,0 0-1,0 0 0,-1 0 0,1 0 1,0 0-1,0 0 0,0 0 1,0-1-1,-1 1 0,1 0 0,1-1 1,5 0 15,1-1 1,-1 0-1,0 0 0,0 0 1,9-6-1,7-5 5,0-2 1,-1 0-1,-1-2 0,-1 0 1,0-1-1,-2-2 1,27-32-1,-53 62 322,1 1-1,1-1 1,0 1 0,-5 13-1,9-20-326,1 1-1,-1-1 1,1 0-1,0 0 1,0 1-1,0-1 1,1 1-1,0-1 1,-1 0-1,1 1 1,1-1-1,-1 1 1,1-1-1,0 0 1,1 5-1,-1-7-22,1 0-1,-1-1 1,1 1 0,-1-1-1,1 0 1,-1 1-1,1-1 1,0 0 0,0 0-1,0 0 1,0 0-1,-1 0 1,1-1 0,0 1-1,0 0 1,1-1-1,-1 0 1,0 1-1,0-1 1,0 0 0,0 0-1,0 0 1,0 0-1,4-1 1,2 0-416,1 0 0,-1 0 1,1-1-1,13-5 0,32-23-5807,-22 4-685,-5 0-1413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3.393"/>
    </inkml:context>
    <inkml:brush xml:id="br0">
      <inkml:brushProperty name="width" value="0.025" units="cm"/>
      <inkml:brushProperty name="height" value="0.025" units="cm"/>
    </inkml:brush>
  </inkml:definitions>
  <inkml:trace contextRef="#ctx0" brushRef="#br0">173 1 12011,'0'0'9593,"-12"2"-7687,7-2-1699,-13 3 394,0 1-1,0 0 1,-26 10 0,39-12-486,1 0 1,-1 1-1,1-1 1,-1 1-1,1 0 1,0 0-1,0 0 1,-6 7-1,9-9-95,0 1 1,-1 0-1,1 0 1,0 0-1,0 0 1,0 0-1,0 0 1,0 1-1,1-1 1,-1 0-1,0 0 1,1 1-1,0-1 1,0 0-1,0 0 0,0 1 1,0-1-1,0 0 1,0 1-1,1 1 1,1 0-186,-1-1 1,1 0-1,0 0 1,0 0 0,0 0-1,0-1 1,1 1-1,-1-1 1,1 1-1,-1-1 1,1 0-1,0 0 1,0 0 0,0 0-1,0 0 1,0-1-1,1 0 1,-1 1-1,0-1 1,1 0-1,-1-1 1,6 2 0,4 1-1019,1-1 1,-1-1-1,1 0 1,22-1-1,-7-6-3728,1-10-961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3.766"/>
    </inkml:context>
    <inkml:brush xml:id="br0">
      <inkml:brushProperty name="width" value="0.025" units="cm"/>
      <inkml:brushProperty name="height" value="0.025" units="cm"/>
    </inkml:brush>
  </inkml:definitions>
  <inkml:trace contextRef="#ctx0" brushRef="#br0">159 147 6790,'7'-14'3017,"1"1"-2045,28-54 2875,-20 14 3169,-18 59-6560,0 0 0,0-1 0,0 1 0,-1-1 1,0 0-1,-6 10 0,-7 11-185,4 5 8,0 0-1,2 1 1,-9 47-1,16-60-222,0 1 0,1 0-1,2 0 1,0 0-1,0 0 1,2 0 0,4 20-1,-5-37-181,0 0 0,0 0 0,0 0 0,0 0 0,1 0-1,-1 0 1,1-1 0,0 1 0,0 0 0,0-1 0,2 4 0,-3-6 67,-1 0 0,0 0 0,0 1 0,1-1 0,-1 0 1,0 0-1,0 0 0,1 0 0,-1 1 0,0-1 1,1 0-1,-1 0 0,0 0 0,0 0 0,1 0 1,-1 0-1,0 0 0,1 0 0,-1 0 0,0 0 1,1 0-1,-1 0 0,0 0 0,1 0 0,-1 0 1,0 0-1,1 0 0,-1 0 0,0 0 0,0 0 0,1-1 1,-1 1-1,0 0 0,0 0 0,1-1 0,4-21-1798,-6 15 1596,1-1 0,-2 1 0,1 0 0,-1 0 0,0 0 0,0 0 0,-1 1 0,0-1 0,0 0 0,-1 1 0,1 0 0,-1 0 0,-9-10 0,-7-6 545,-1 1-1,-26-20 1,9 7 2242,39 29 196,10 3-1817,19 2-1052,-24 0 393,95 3 16,21 0-2587,-41-9-3737,-7-10-6403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4.981"/>
    </inkml:context>
    <inkml:brush xml:id="br0">
      <inkml:brushProperty name="width" value="0.025" units="cm"/>
      <inkml:brushProperty name="height" value="0.025" units="cm"/>
    </inkml:brush>
  </inkml:definitions>
  <inkml:trace contextRef="#ctx0" brushRef="#br0">0 1 5349,'0'0'14040,"1"9"-13164,0 0-566,0 0 1,0-1 0,1 1-1,0 0 1,1-1 0,0 1-1,7 14 1,-8-20-210,0 1 0,0-1 0,1 1-1,-1-1 1,1 0 0,0 0 0,-1 0 0,2-1-1,-1 1 1,0-1 0,0 1 0,1-1 0,-1 0 0,1-1-1,0 1 1,-1 0 0,1-1 0,0 0 0,0 0 0,0 0-1,0 0 1,7-1 0,-1 0-61,0-1 0,0-1-1,0 1 1,0-2 0,-1 1-1,1-1 1,-1-1 0,1 0 0,-1 0-1,0-1 1,-1 0 0,1 0 0,-1-1-1,14-13 1,28-16 15,-50 34-54,1 1 0,-1-1 0,1 1-1,-1 0 1,1-1 0,0 1 0,-1 0-1,1 0 1,0-1 0,-1 1 0,1 0-1,0 0 1,-1 0 0,1 0 0,0 0-1,-1 0 1,1 0 0,0 0 0,-1 0-1,1 0 1,0 1 0,-1-1 0,1 0 0,-1 0-1,1 0 1,0 1 0,-1-1 0,1 0-1,-1 1 1,1-1 0,-1 1 0,1-1-1,-1 1 1,1-1 0,-1 1 0,1-1-1,-1 1 1,0-1 0,1 1 0,-1-1-1,0 1 1,1 0 0,-1-1 0,0 1-1,0-1 1,0 1 0,1 0 0,-1-1-1,0 1 1,0 0 0,0-1 0,0 1-1,0 0 1,0-1 0,-1 2 0,1 51 452,-1-39-244,2 53 400,-1-66-606,-1-1 0,1 1 0,1 0 0,-1-1 0,0 1 0,0-1 0,0 1 0,0-1 1,0 1-1,0-1 0,1 1 0,-1-1 0,0 1 0,0-1 0,1 1 0,-1-1 0,0 1 1,1-1-1,-1 0 0,0 1 0,1-1 0,-1 1 0,1-1 0,-1 0 0,1 0 0,-1 1 0,1-1 1,-1 0-1,1 0 0,-1 1 0,1-1 0,-1 0 0,1 0 0,0 0 0,24-5 174,20-19 61,30-40-3516,-22 16 465,-48 48-2700,-6 10 3153,-10 12-1042,-1-15-863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5.553"/>
    </inkml:context>
    <inkml:brush xml:id="br0">
      <inkml:brushProperty name="width" value="0.025" units="cm"/>
      <inkml:brushProperty name="height" value="0.025" units="cm"/>
    </inkml:brush>
  </inkml:definitions>
  <inkml:trace contextRef="#ctx0" brushRef="#br0">19 168 10442,'0'0'2488,"-3"-9"-1757,-1-1-696,1-1-1,0 0 1,1-1 0,1 1-1,-1-15 599,2 26-482,0 0 0,1 1-1,-1-1 1,0 0 0,1 0 0,-1 0-1,0 1 1,1-1 0,-1 0 0,1 0-1,-1 0 1,1 0 0,-1 0 0,0 0 0,1 0-1,-1 0 1,1 0 0,-1 0 0,1 0-1,-1 0 1,0 0 0,1 0 0,-1 0-1,1 0 1,-1 0 0,0-1 0,1 1-1,-1 0 1,1 0 0,22-11 1188,-5-3-700,41-27 32,-55 39-584,0 0 0,0 0-1,1 1 1,-1-1 0,0 1 0,1 0-1,-1 0 1,1 1 0,-1-1 0,1 1-1,0 0 1,-1 1 0,9 0 0,-11 0-19,-1 0 1,1 1-1,0-1 1,0 0-1,-1 1 1,1-1-1,-1 1 1,1-1-1,-1 1 1,1 0-1,-1 0 0,0 0 1,0 0-1,0 0 1,0 0-1,0 0 1,-1 0-1,1 0 1,0 0-1,-1 0 1,0 0-1,1 1 1,-1-1-1,0 0 1,0 0-1,0 0 1,-1 1-1,0 2 1,1 9 236,-2-1 1,0 0-1,-4 18 1,4-17-858,2-13 449,0-1 0,0 0 1,1 0-1,-1 1 0,0-1 1,0 0-1,0 0 1,1 0-1,-1 1 0,0-1 1,0 0-1,0 0 0,1 0 1,-1 0-1,0 0 0,0 0 1,1 1-1,-1-1 1,0 0-1,0 0 0,1 0 1,-1 0-1,0 0 0,1 0 1,-1 0-1,0 0 0,0 0 1,1 0-1,-1 0 1,0 0-1,0 0 0,1-1 1,-1 1-1,0 0 0,0 0 1,1 0-1,-1 0 0,0 0 1,0 0-1,1-1 1,-1 1-1,0 0 0,0 0 1,0 0-1,0-1 0,1 1 1,-1 0-1,0 0 0,0-1 1,0 1-1,14-13-6207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7.083"/>
    </inkml:context>
    <inkml:brush xml:id="br0">
      <inkml:brushProperty name="width" value="0.025" units="cm"/>
      <inkml:brushProperty name="height" value="0.025" units="cm"/>
    </inkml:brush>
  </inkml:definitions>
  <inkml:trace contextRef="#ctx0" brushRef="#br0">3 1 12460,'0'68'8354,"-1"12"-5343,0 105-1393,1-184-1615,0-1 1,0 0-1,0 0 0,0 0 1,0 0-1,0 1 1,0-1-1,0 0 1,0 0-1,0 0 1,0 0-1,0 1 0,0-1 1,0 0-1,0 0 1,1 0-1,-1 0 1,0 0-1,0 0 1,0 1-1,0-1 0,0 0 1,1 0-1,-1 0 1,0 0-1,0 0 1,0 0-1,0 0 0,1 0 1,-1 0-1,0 0 1,0 0-1,0 0 1,0 0-1,1 0 1,-1 0-1,0 0 0,0 0 1,0 0-1,0 0 1,1 0-1,-1 0 1,0 0-1,0 0 1,0 0-1,1 0 0,-1 0 1,0 0-1,0 0 1,0 0-1,0 0 1,0-1-1,1 1 0,-1 0 1,0 0-1,0 0 1,0 0-1,0 0 1,0-1-1,0 1 1,10-9 117,-4-3-209,0-1 0,-1 0 0,-1 0 0,0 0 1,-1 0-1,-1-1 0,0 1 0,0-1 0,-1 0 0,-2-21 0,-2 66-63,3-26 175,-1 0-1,0 0 0,1 0 0,0 0 0,0 0 0,1 0 1,1 8-1,-1-11-15,0 0 1,0 0-1,0 0 0,0 0 1,0-1-1,0 1 0,1 0 1,-1-1-1,1 1 0,-1-1 1,1 1-1,-1-1 0,1 0 1,0 0-1,0 0 1,0 0-1,0 0 0,0 0 1,0 0-1,0-1 0,0 1 1,0-1-1,2 1 0,5 0 15,-1 0-1,1-1 1,-1 1 0,1-2-1,-1 1 1,0-1-1,1-1 1,-1 1-1,0-1 1,1-1-1,-1 1 1,-1-2 0,1 1-1,0-1 1,-1 0-1,1 0 1,-1-1-1,11-10 1,-11 9-7,0 0 0,-1 0 1,0 0-1,0-1 0,0 0 0,-1-1 0,0 1 1,0-1-1,-1 0 0,0 0 0,-1 0 1,1 0-1,-2-1 0,1 0 0,-1 1 1,0-1-1,0-15 0,-1 24-6,-1-1-1,0 0 1,0 0 0,0 0-1,0 1 1,0-1-1,0 0 1,0 0 0,-1 0-1,1 1 1,0-1 0,0 0-1,0 0 1,-1 1-1,1-1 1,-1 0 0,1 0-1,0 1 1,-1-1 0,1 0-1,-1 1 1,-1-2-1,-11 7 260,10-1-208,-1-1 0,1 0 0,0 1 1,1 0-1,-1 0 0,-3 8 0,2-2 13,0 0 0,1 1 0,1-1 0,0 1 1,0 0-1,1 0 0,0-1 0,1 1 0,1 0 0,1 14 0,-1-21-55,-1 0 0,1 0 0,0 0 1,1-1-1,-1 1 0,1 0 0,-1-1 0,1 1 1,0-1-1,0 0 0,1 1 0,-1-1 0,1 0 0,0 0 1,-1-1-1,1 1 0,0 0 0,1-1 0,-1 0 1,0 0-1,1 0 0,-1 0 0,1 0 0,0-1 0,-1 0 1,1 0-1,0 0 0,0 0 0,0 0 0,7 0 1,-2-1-6,0 0 1,0-1-1,1 0 1,-1 0-1,0-1 1,-1 0-1,1-1 1,0 0-1,-1 0 1,11-5-1,-15 5-14,1 1 0,0-1 0,-1 0 0,1 0 0,-1 0 0,0-1 0,0 0 0,-1 1 0,1-1 1,-1-1-1,1 1 0,-1 0 0,-1-1 0,1 0 0,-1 1 0,1-1 0,-1 0 0,2-10 0,-4 15 1,0 0 0,0 0 0,0-1 1,1 1-1,-1 0 0,0 0 0,0 0 0,0 0 1,0-1-1,0 1 0,0 0 0,0 0 0,0 0 1,0 0-1,0-1 0,0 1 0,0 0 0,0 0 1,0 0-1,0-1 0,0 1 0,0 0 0,0 0 1,0 0-1,0 0 0,0-1 0,0 1 0,0 0 1,-1 0-1,1 0 0,0 0 0,0-1 0,0 1 1,0 0-1,0 0 0,0 0 0,-1 0 1,1 0-1,0 0 0,0-1 0,0 1 0,0 0 1,0 0-1,-1 0 0,1 0 0,0 0 0,0 0 1,0 0-1,-1 0 0,1 0 0,0 0 0,0 0 1,0 0-1,-1 0 0,-12 8 71,-10 16 158,20-19-154,-1 0 1,2 1-1,-1-1 0,0 1 0,1-1 1,0 1-1,1 0 0,-1 0 0,1 0 0,-1 10 1,2-14-71,0 0 0,1 0 0,-1 0 1,1 0-1,-1 0 0,1 0 0,-1-1 0,1 1 1,0 0-1,0 0 0,0-1 0,0 1 0,0 0 1,1-1-1,-1 1 0,0-1 0,1 0 1,-1 1-1,1-1 0,-1 0 0,1 0 0,0 0 1,-1 0-1,1 0 0,0 0 0,0-1 0,0 1 1,0-1-1,-1 1 0,1-1 0,0 1 1,0-1-1,0 0 0,0 0 0,4 0 0,57 0-2421,-21-12-3786,-7-7-3525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8.663"/>
    </inkml:context>
    <inkml:brush xml:id="br0">
      <inkml:brushProperty name="width" value="0.025" units="cm"/>
      <inkml:brushProperty name="height" value="0.025" units="cm"/>
    </inkml:brush>
  </inkml:definitions>
  <inkml:trace contextRef="#ctx0" brushRef="#br0">232 17 6246,'0'0'15396,"-9"-4"-15167,4 2-209,0 0-1,-1 0 0,1 0 0,0 1 0,-1 0 0,1 0 0,0 0 1,-1 0-1,1 1 0,-1 0 0,1 1 0,-1-1 0,1 1 1,-1 0-1,1 0 0,-9 3 0,3 0-37,-43 21 726,52-24-684,0 0 0,0 0 0,0 0 0,0 0 0,0 1 0,1-1 0,-1 1-1,0 0 1,1-1 0,-1 1 0,1 0 0,0 0 0,0 0 0,-1 0 0,1 0 0,1 0 0,-1 0 0,0 0 0,0 0 0,1 1 0,-1 2 0,1-4-22,0 0-1,1 0 1,-1 1-1,0-1 1,1 0 0,-1 0-1,1 0 1,-1 0-1,1 0 1,0 0-1,0 0 1,-1 0 0,1 0-1,0 0 1,0-1-1,0 1 1,0 0-1,0-1 1,0 1-1,0 0 1,0-1 0,2 2-1,31 10 81,-24-9-50,-2 0-2,6 2-33,1 0 1,-1 1 0,-1 1 0,17 9-1,-28-15 3,0 0-1,0 0 1,-1 0-1,1 1 1,0-1-1,-1 0 0,1 0 1,-1 1-1,0-1 1,1 1-1,-1 0 1,0-1-1,0 1 0,0 0 1,0 0-1,0-1 1,0 1-1,0 0 1,-1 0-1,1 0 0,-1 0 1,1 0-1,-1 0 1,0 0-1,0 0 0,0 0 1,0 0-1,0 0 1,0 0-1,-1 0 1,1 0-1,-1 0 0,1 0 1,-1 0-1,0 0 1,0 0-1,0 0 1,0 0-1,0-1 0,0 1 1,-2 2-1,-3 2 218,0-1 0,-1 1 0,1-1 0,-1 0 0,0-1 0,-1 0 0,1 0 0,-1 0 0,1-1 0,-1 0 0,0-1-1,0 0 1,-1 0 0,1-1 0,0 1 0,0-2 0,-1 1 0,1-1 0,-1-1 0,1 0 0,-11-2 0,18 3-225,-1-1 1,1 1-1,0-1 1,0 0 0,0 0-1,0 1 1,0-1-1,-1 0 1,2 0-1,-1 0 1,0 0 0,0 0-1,0 0 1,0 0-1,1 0 1,-1-1-1,0 1 1,1 0 0,-1 0-1,1-1 1,-1 1-1,1 0 1,0-1-1,0 1 1,-1 0-1,1-1 1,0-1 0,3 2-535,-1 0 0,1 0 0,-1 1 0,0-1 0,1 1 0,0-1 0,-1 1 0,1 0 0,-1 0 0,4 1 0,-2-1-906,17-2-5081,3 1-4932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7.818"/>
    </inkml:context>
    <inkml:brush xml:id="br0">
      <inkml:brushProperty name="width" value="0.025" units="cm"/>
      <inkml:brushProperty name="height" value="0.025" units="cm"/>
    </inkml:brush>
  </inkml:definitions>
  <inkml:trace contextRef="#ctx0" brushRef="#br0">0 1 4869,'0'0'15529,"2"14"-14098,6 196 2261,-1 1-1464,-7-211-2207,0 1 0,0-1 1,0 0-1,0 0 0,0 0 0,0 0 1,0 1-1,0-1 0,-1 0 0,1 0 1,0 0-1,0 1 0,0-1 0,0 0 1,0 0-1,0 0 0,0 1 0,0-1 1,0 0-1,0 0 0,0 0 0,0 0 1,0 1-1,1-1 0,-1 0 0,0 0 1,0 0-1,0 1 0,0-1 0,0 0 1,0 0-1,0 0 0,0 0 0,1 0 1,-1 1-1,0-1 0,0 0 0,0 0 1,0 0-1,1 0 0,-1 0 0,0 0 1,0 0-1,0 0 0,0 1 0,1-1 1,-1 0-1,0 0 0,0 0 0,0 0 1,1 0-1,-1 0 0,0 0 0,0 0 1,0 0-1,1 0 0,-1 0 0,0 0 1,0-1-1,0 1 0,0 0 0,1 0 1,-1 0-1,0 0 0,0 0 0,0 0 1,12-19 401,8-31-469,-19 47 97,23-69-4,-18 48-85,2 0-1,0 1 1,1 0-1,1 1 0,2 0 1,0 0-1,18-24 1,-28 44 15,0 0 0,0 1 1,0-1-1,0 0 0,0 1 0,0-1 1,0 1-1,1 0 0,-1 0 1,0 0-1,1 0 0,-1 0 1,1 0-1,0 1 0,-1-1 0,1 1 1,-1 0-1,1-1 0,0 1 1,-1 1-1,6 0 0,-7-1 12,1 0 0,-1 1 1,1 0-1,-1-1 0,0 1 0,1 0 0,-1 0 0,0-1 0,0 1 0,0 0 1,1 0-1,-1 1 0,0-1 0,-1 0 0,1 0 0,0 0 0,0 1 0,0-1 1,-1 0-1,1 1 0,0-1 0,-1 1 0,0-1 0,1 0 0,-1 1 0,0-1 1,1 1-1,-1-1 0,0 1 0,0-1 0,0 1 0,-1-1 0,1 1 1,0-1-1,-1 1 0,1-1 0,0 1 0,-2 1 0,0 3 14,-2 1 0,1 0 0,-1-1 0,0 0 0,0 0 0,0 0 0,-1-1 0,0 1 0,0-1 0,-1 0 0,-9 7 0,-5 3 70,-45 25 0,38-29-331,34-23-2603,42-27-3192,30-1-2702,-38 21 3433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8.409"/>
    </inkml:context>
    <inkml:brush xml:id="br0">
      <inkml:brushProperty name="width" value="0.025" units="cm"/>
      <inkml:brushProperty name="height" value="0.025" units="cm"/>
    </inkml:brush>
  </inkml:definitions>
  <inkml:trace contextRef="#ctx0" brushRef="#br0">66 76 11018,'0'0'13934,"-9"5"-12947,5-3-925,1-1-11,0 0 0,0 1 0,0-1 0,0 1 0,0-1-1,0 1 1,0 0 0,1 1 0,-1-1 0,1 0 0,0 1 0,0-1 0,0 1-1,0 0 1,0-1 0,0 1 0,1 0 0,-1 0 0,1 0 0,0 0 0,0 1-1,0-1 1,0 0 0,0 0 0,1 1 0,0-1 0,0 0 0,0 5 0,0-7-49,1 0 1,0 0 0,-1 1 0,1-1 0,0 0-1,0 0 1,0 0 0,0 0 0,0 0 0,0 0-1,0 0 1,0 0 0,1 0 0,-1-1 0,0 1-1,0 0 1,1-1 0,-1 1 0,0-1 0,1 1-1,-1-1 1,1 0 0,-1 0 0,1 0 0,-1 1-1,0-1 1,1-1 0,-1 1 0,1 0 0,-1 0-1,1 0 1,1-1 0,2 0-24,0 0 0,0 0 0,0 0 0,0 0 0,0-1 0,0 0 0,0 0 0,5-4 1,12-16-169,-20 19 174,1-1 1,0 1 0,0-1-1,1 1 1,-1 0 0,0 0-1,1 1 1,0-1-1,0 1 1,4-3 0,-7 5 17,0 1 0,-1-1 0,1 1 0,-1-1 1,1 1-1,-1-1 0,1 1 0,-1 0 0,1-1 1,-1 1-1,0-1 0,1 1 0,-1 0 0,0-1 1,1 1-1,-1 0 0,0 0 0,0-1 0,0 1 0,0 0 1,0-1-1,1 1 0,-1 0 0,-1 1 0,4 29 102,-2-20-65,0-9-31,-1 1 1,0-1 0,1 0-1,-1 0 1,1 0 0,0 0-1,0 0 1,0 0-1,0 0 1,0 0 0,0 0-1,1 0 1,-1-1-1,0 1 1,1 0 0,0-1-1,-1 1 1,1-1 0,0 0-1,0 0 1,-1 1-1,1-1 1,0 0 0,0 0-1,0-1 1,0 1 0,1 0-1,-1-1 1,0 1-1,0-1 1,0 0 0,0 0-1,1 0 1,-1 0 0,0 0-1,0 0 1,0 0-1,4-2 1,-2 1-3,-1 1-1,0-2 1,0 1-1,0 0 1,0-1-1,0 1 1,0-1-1,0 0 1,0 0-1,-1 0 1,1 0-1,-1-1 1,1 1-1,-1-1 1,0 1-1,0-1 1,0 0-1,0 0 1,-1 0-1,1 0 1,-1 0-1,0 0 1,0 0-1,0 0 1,1-4-1,-3-19 51,1 25-58,0 1 1,-1-1-1,1 0 0,0 1 0,-1-1 1,1 1-1,0-1 0,-1 0 1,1 1-1,-1-1 0,1 1 1,0-1-1,-1 1 0,1 0 0,-1-1 1,0 1-1,1-1 0,-1 1 1,1 0-1,-1-1 0,0 1 1,1 0-1,-1 0 0,0 0 0,1-1 1,-1 1-1,0 0 0,1 0 1,-1 0-1,0 0 0,1 0 0,-1 0 1,0 0-1,0 1 0,0-1 0,1 0 0,0 0-1,-1 0 1,1 0 0,-1 1 0,1-1-1,-1 0 1,1 0 0,0 1-1,-1-1 1,1 0 0,0 1-1,-1-1 1,1 0 0,0 1 0,-1-1-1,1 1 1,0-1 0,0 0-1,-1 1 1,1-1 0,0 1 0,0-1-1,0 1 1,0-1 0,0 1-1,0-1 1,0 0 0,0 1-1,0-1 1,0 1 0,0-1 0,0 1-1,0-1 1,0 1 0,0-1-1,0 1 1,0-1 0,0 1 0,1-1-1,-1 0 1,0 1 0,0-1-1,1 1 1,-1 0 0,16 19 55,-8-16-1,0 0 0,1-1 1,0 0-1,0 0 0,0-1 0,0-1 0,0 1 0,0-1 1,10-1-1,5 0 47,0 0 0,30-6 1,-37 3-83,0-1 0,0-1 0,-1 0 0,0-1 0,15-8 0,-24 11-7,0-1 1,0 0-1,0 0 0,-1 0 1,0-1-1,0 0 0,0 0 1,-1-1-1,0 0 0,0 0 1,0 0-1,-1 0 0,5-9 1,-8 14-6,0 0 0,-1 0 1,1-1-1,-1 1 0,1 0 1,-1 0-1,1-1 1,-1 1-1,0 0 0,0-1 1,0 1-1,0 0 0,0-1 1,0 1-1,0 0 0,0-1 1,0 1-1,0 0 0,-1-1 1,1 1-1,-1 0 0,1-1 1,-1 1-1,1 0 0,-1 0 1,-1-2-1,1 2 13,-1 0-1,0 0 0,0-1 1,0 1-1,0 0 1,1 1-1,-1-1 1,-1 0-1,1 0 0,0 1 1,0-1-1,0 1 1,0 0-1,-4 0 1,-2 0 16,1 0 0,-1 0 0,0 1 0,1 0 0,-1 1 0,1 0 0,-1 0 0,-9 4 0,11-2 9,1-1-1,-1 1 1,1 0-1,0 1 1,0-1 0,1 1-1,-1 0 1,1 0-1,0 1 1,1-1 0,-5 8-1,7-11-31,0 0-1,0-1 1,1 1-1,-1 0 0,0 0 1,1 0-1,-1-1 1,1 1-1,0 0 0,0 0 1,0 0-1,0 0 1,0 0-1,0 0 1,0-1-1,1 1 0,-1 0 1,0 0-1,1 0 1,0 0-1,-1-1 1,1 1-1,0 0 0,0-1 1,0 1-1,0-1 1,0 1-1,0-1 0,1 1 1,-1-1-1,0 0 1,1 1-1,-1-1 1,1 0-1,0 0 0,-1 0 1,1 0-1,0-1 1,-1 1-1,1 0 1,0-1-1,3 1 0,11 4-844,0-1-1,0 0 1,1-2 0,-1 0-1,1-1 1,-1 0-1,20-3 1,3-2-4981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9.110"/>
    </inkml:context>
    <inkml:brush xml:id="br0">
      <inkml:brushProperty name="width" value="0.025" units="cm"/>
      <inkml:brushProperty name="height" value="0.025" units="cm"/>
    </inkml:brush>
  </inkml:definitions>
  <inkml:trace contextRef="#ctx0" brushRef="#br0">126 48 10186,'2'-2'746,"-1"0"0,0 1 0,1-1 0,-1 0 0,0 0 1,0 0-1,0 0 0,0-1 0,0 1 0,-1 0 0,1 0 1,-1 0-1,1-3 0,-1 4-579,0 0 1,0 1 0,0-1-1,0 0 1,0 1-1,-1-1 1,1 0-1,0 1 1,0-1 0,-1 0-1,1 1 1,0-1-1,-1 1 1,1-1-1,-1 0 1,1 1-1,-1-1 1,1 1 0,-1-1-1,1 1 1,-1 0-1,1-1 1,-1 1-1,0 0 1,1-1 0,-1 1-1,-1-1 1,0 1-112,-1 0 0,0-1 0,0 1 1,1 0-1,-1 1 0,0-1 1,0 0-1,1 1 0,-1-1 0,0 1 1,1 0-1,-1 0 0,0 0 0,1 0 1,-1 1-1,1-1 0,0 1 0,-1-1 1,1 1-1,-2 2 0,-5 4 85,1 0-1,1 1 0,-1 0 1,2 0-1,-11 17 1,15-22-80,-1 0 0,1 1 0,0-1 1,1 1-1,-1-1 0,1 1 1,0-1-1,0 1 0,0 0 0,1 0 1,-1 0-1,1-1 0,0 1 1,1 0-1,-1 0 0,2 6 1,-1-9-64,0-1 1,0 1-1,1 0 1,-1 0-1,0-1 1,1 1 0,-1-1-1,1 1 1,-1-1-1,1 0 1,-1 0-1,1 1 1,0-1 0,0 0-1,0 0 1,0-1-1,0 1 1,0 0 0,0-1-1,0 1 1,0-1-1,4 1 1,52 1-728,-50-2 450,5-1-558,-1 0 0,1-1 1,-1 0-1,21-7 0,-15 2-1977,0 0 0,23-13 0,-11 2-2844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49.700"/>
    </inkml:context>
    <inkml:brush xml:id="br0">
      <inkml:brushProperty name="width" value="0.025" units="cm"/>
      <inkml:brushProperty name="height" value="0.025" units="cm"/>
    </inkml:brush>
  </inkml:definitions>
  <inkml:trace contextRef="#ctx0" brushRef="#br0">60 1 8808,'0'0'12022,"-8"8"-10703,4-4-1212,0 0 85,0 0 1,0 0-1,0 0 1,0 1-1,1-1 1,0 1-1,0 0 1,0 0-1,0 1 1,1-1-1,0 0 1,0 1-1,0-1 0,1 1 1,0 0-1,0-1 1,0 11-1,1-15-172,1 0-1,-1 0 0,1 0 0,0 0 1,0 0-1,-1 0 0,1 0 0,0 0 1,0 0-1,0-1 0,0 1 0,0 0 1,0-1-1,0 1 0,0 0 0,0-1 1,0 1-1,0-1 0,1 0 0,-1 1 1,0-1-1,0 0 0,0 0 0,1 0 1,-1 1-1,0-1 0,0-1 0,0 1 1,1 0-1,-1 0 0,0 0 0,0-1 1,0 1-1,2-1 0,44-12 124,17-26-185,-53 30 24,0 1 1,1 1-1,0 0 1,1 0 0,-1 2-1,1-1 1,23-5 0,-35 11 53,-1 0 0,1 0 0,-1 1 0,1-1 0,0 1 1,-1-1-1,1 0 0,-1 1 0,1-1 0,-1 1 0,1-1 1,-1 1-1,1-1 0,-1 1 0,0 0 0,1-1 0,-1 1 1,0-1-1,1 1 0,-1 0 0,0-1 0,0 1 0,0 0 1,0-1-1,1 1 0,-1 0 0,0-1 0,0 1 0,0 0 1,0 0-1,-1-1 0,1 1 0,0 0 0,0-1 0,0 1 1,0 0-1,-1-1 0,0 2 0,-6 30 657,6-31-667,1 0 1,-1 0 0,0 1-1,0-1 1,1 1-1,-1-1 1,1 1-1,-1-1 1,1 1 0,0-1-1,0 1 1,0-1-1,-1 1 1,1-1-1,1 1 1,-1-1-1,0 1 1,0-1 0,0 1-1,1-1 1,-1 1-1,1-1 1,-1 1-1,1-1 1,0 0 0,0 1-1,1 1 1,1-2-13,0 0-1,0-1 1,0 1 0,-1-1 0,1 0 0,0 0 0,0 0 0,0 0 0,0 0 0,0-1 0,0 1 0,0-1-1,0 0 1,-1 0 0,4-2 0,66-27-411,-59 23 290,-1 1 1,2 0-1,-1 1 1,1 1-1,-1 0 1,1 0-1,26-2 1,-40 8 150,0 0 0,0-1 0,0 1 1,0 0-1,-1 0 0,1-1 0,-1 1 0,1 0 0,-1-1 0,0 1 0,1 0 1,-1-1-1,0 1 0,-1 1 0,-2 2 17,2-2-10,0 0 1,-1 0-1,1 1 0,1-1 0,-1 1 1,0-1-1,1 1 0,0 0 0,0-1 0,-1 8 1,4-10-40,-1 0 1,1 0-1,0 0 1,0-1-1,0 1 1,0-1 0,0 1-1,1-1 1,-1 0-1,0 0 1,0 0-1,0 0 1,0 0 0,0 0-1,3-1 1,-2 1 4,13-3-113,0 0-1,0 0 0,-1-2 1,1 0-1,27-13 0,-29 12 0,0 0 0,0 0 0,0 2 0,0-1 0,1 2 0,0 0 0,18-1 0,-33 4 110,0 1-1,0-1 0,1 0 0,-1 0 0,0 1 0,0-1 0,1 0 1,-1 0-1,0 1 0,0-1 0,0 0 0,1 1 0,-1-1 0,0 0 1,0 1-1,0-1 0,0 0 0,0 1 0,0-1 0,0 0 1,0 1-1,0-1 0,0 0 0,0 1 0,0-1 0,0 0 0,0 1 1,0-1-1,0 0 0,0 1 0,0-1 0,0 0 0,0 1 0,-1-1 1,1 0-1,0 1 0,0-1 0,0 0 0,-1 1 0,-6 14 277,-5 3-35,8-14-167,1 0 0,1 0 0,-1 1 0,0-1 0,1 1 0,0-1 0,-2 6 0,5-9-105,-1-1 0,0 1 0,0-1 1,0 0-1,1 1 0,-1-1 0,0 1 0,1-1 0,-1 1 1,0-1-1,1 0 0,-1 1 0,1-1 0,-1 0 1,1 1-1,-1-1 0,0 0 0,1 0 0,-1 1 1,1-1-1,-1 0 0,1 0 0,-1 0 0,1 0 0,0 0 1,-1 0-1,1 0 0,-1 0 0,1 0 0,-1 0 1,1 0-1,-1 0 0,1 0 0,-1 0 0,1 0 1,-1 0-1,2-1 0,18-2-1216,-3-4-1682,-1 0 0,0-2 1,21-14-1,-34 22 2316,30-21-7461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0.103"/>
    </inkml:context>
    <inkml:brush xml:id="br0">
      <inkml:brushProperty name="width" value="0.025" units="cm"/>
      <inkml:brushProperty name="height" value="0.025" units="cm"/>
    </inkml:brush>
  </inkml:definitions>
  <inkml:trace contextRef="#ctx0" brushRef="#br0">74 1 9353,'0'0'13960,"-8"7"-11857,2-2-1779,1-1 1,-1 0 0,1 0 1,0 1-1,1 0 1,-1 0-1,1 0 0,0 0 1,0 1-1,1-1 1,0 1-1,-1 0 0,-3 12 1,7-17-319,0-1 0,0 1 0,0-1 0,0 1 0,0-1 0,0 1 0,0-1 0,0 1 0,1-1 0,-1 1 0,0-1 0,0 1 0,0-1 0,1 1 0,-1-1 0,0 1 0,1-1 0,-1 0 0,0 1 0,1-1 0,-1 0 0,0 1 0,1-1 0,-1 0 0,1 1 0,-1-1 0,1 0 0,-1 0 0,1 1 0,-1-1 0,1 0 0,0 0 0,24 2 78,26-10-241,29-27-703,-61 25 775,-1 2-1,1 0 1,1 1-1,19-4 1,-39 11 105,1 0 0,-1 0 0,0 0 0,0 1 0,0-1 1,1 0-1,-1 0 0,0 0 0,0 1 0,0-1 0,1 0 0,-1 1 1,0-1-1,0 0 0,0 0 0,0 1 0,0-1 0,0 0 0,0 1 1,0-1-1,0 0 0,0 1 0,0-1 0,0 0 0,0 1 1,0-1-1,0 0 0,0 0 0,0 1 0,0-1 0,0 0 0,0 1 1,0-1-1,-1 0 0,1 0 0,0 1 0,0-1 0,0 0 0,-1 0 1,1 1-1,0-1 0,0 0 0,0 0 0,-1 0 0,1 1 1,-13 23 245,8-14-141,4-9-105,0 1-1,0-1 1,0 1-1,0 0 1,1-1-1,-1 1 1,0 0-1,1 0 1,0 0-1,-1-1 1,1 1-1,0 0 1,0 0-1,0 0 1,0 0 0,0 0-1,1-1 1,-1 1-1,0 0 1,1 0-1,-1-1 1,1 1-1,0 0 1,1 1-1,-1-2-8,1 0 0,0 0 1,-1 0-1,1 0 0,0-1 0,-1 1 0,1-1 0,0 1 0,0-1 0,0 0 1,0 1-1,-1-1 0,1 0 0,0 0 0,0-1 0,0 1 0,0 0 1,3-2-1,13-2-168,-1-2 1,1-1 0,22-11 0,-17 6-176,-13 6 241,0 0-1,0 1 0,1 1 0,-1-1 0,1 1 1,0 1-1,0 0 0,0 1 0,16-2 1,-27 5 122,1-1-1,-1 1 1,1 0 0,-1-1 0,1 1 0,-1-1 0,0 1 0,1 0 0,-1-1 0,0 1 0,0 0 0,1-1 0,-1 1 0,0 0 0,0-1 0,0 1 0,0 0 0,0-1 0,0 1 0,0 0 0,0 0 0,0-1 0,0 1 0,0 0 0,-1-1 0,1 1 0,0 0 0,0-1 0,-1 1 0,1 0 0,0-1 0,-1 2 0,-9 22 162,5-16-954,-10 16 1844,12-17-4711,2-1-4227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1.162"/>
    </inkml:context>
    <inkml:brush xml:id="br0">
      <inkml:brushProperty name="width" value="0.025" units="cm"/>
      <inkml:brushProperty name="height" value="0.025" units="cm"/>
    </inkml:brush>
  </inkml:definitions>
  <inkml:trace contextRef="#ctx0" brushRef="#br0">73 283 6406,'0'0'2098,"4"-9"-85,0 3-1478,-1 0 207,0 1-1,0-1 1,0 1-1,-1-1 1,1 0-1,-1 0 1,-1 0-1,1 0 1,-1 0-1,0 0 1,-1 0-1,1-7 1,-2 12-607,1 0 1,-1 0 0,0 0-1,1 0 1,-1 0 0,0 0-1,1 0 1,-1 0 0,0 1-1,0-1 1,0 0 0,0 1-1,0-1 1,0 0 0,0 1-1,0 0 1,0-1 0,0 1-1,0-1 1,0 1 0,-1 0-1,1 0 1,0 0 0,0 0 0,0 0-1,0 0 1,0 0 0,-1 0-1,1 0 1,0 0 0,-2 1-1,-1 0 41,1-1-1,-1 1 0,0 0 1,1 0-1,-1 0 1,1 0-1,0 1 0,-6 3 1,5-2-140,1 0 1,0 0 0,0 0-1,1 1 1,-1 0 0,1-1-1,0 1 1,-1 0 0,2 0-1,-1 0 1,0 0 0,1 1-1,0-1 1,0 0-1,0 1 1,0-1 0,1 1-1,0-1 1,0 0 0,0 1-1,1 4 1,1-8-13,0 0 0,1-1 0,-1 1 0,1-1 0,-1 1 0,1-1 0,-1 0 0,0 0 0,1 0 0,-1 0 0,1 0 0,-1-1 0,1 1 0,-1-1 0,5-1 0,6-4-20,1 0 0,-1-2 0,-1 1 0,1-2 0,-1 1 0,-1-2-1,0 0 1,0 0 0,-1-1 0,13-16 0,-20 15-137,-15 17-50,-16 17 13,25-19 128,0 1-1,1-1 0,-1 1 1,1 0-1,0 0 0,0 0 1,0 0-1,1 0 0,-1 0 1,1 1-1,0-1 0,0 0 1,1 1-1,-1-1 0,1 8 1,0-10-104,1 0 0,0 1 0,-1-1 1,1 0-1,0 0 0,0 0 1,0 0-1,1 0 0,-1 0 0,0 0 1,1 0-1,-1 0 0,1-1 1,0 1-1,-1-1 0,1 1 1,0-1-1,0 0 0,0 1 0,0-1 1,0 0-1,0 0 0,0 0 1,1-1-1,-1 1 0,0-1 0,0 1 1,1-1-1,-1 1 0,4-1 1,7 1-648,0 0 1,-1-1 0,1 0 0,0-1-1,-1-1 1,1 0 0,0 0 0,-1-1 0,0-1-1,0 0 1,0-1 0,0 0 0,13-9-1,-17 9 661,-1 0 0,0 0 0,-1-1-1,1 0 1,-1 0 0,0 0 0,-1-1-1,9-13 1,-10 14 841,0-1-1,-1-1 0,0 1 1,0 0-1,-1-1 0,0 0 1,-1 1-1,1-1 0,-1 0 1,0-13-1,-1 21-664,0 0 1,0-1-1,0 1 1,0 0-1,0-1 1,0 1-1,0-1 0,0 1 1,0 0-1,0-1 1,0 1-1,0 0 1,0-1-1,0 1 0,0 0 1,0-1-1,-1 1 1,1-1-1,0 1 1,0 0-1,0 0 0,0-1 1,-1 1-1,1 0 1,0-1-1,0 1 1,-1 0-1,1 0 0,0-1 1,-1 1-1,1 0 1,0 0-1,-1 0 1,1-1-1,0 1 0,-1 0 1,1 0-1,0 0 1,-1 0-1,1 0 1,-1 0-1,1 0 0,0 0 1,-1 0-1,1 0 1,0 0-1,-1 0 1,1 0-1,-1 0 0,1 0 1,0 0-1,-1 0 1,1 1-1,0-1 1,-1 0-1,1 0 0,0 0 1,-1 0-1,1 1 1,0-1-1,0 0 1,-1 0-1,1 1 0,0-1 1,-1 1-1,-18 18 745,11-9-482,2 1 0,-1 0 0,1 0 1,1 0-1,0 1 0,0 0 0,2 0 0,-1 0 1,1 0-1,-2 21 0,5-31-288,0-1 0,1 0 1,-1 1-1,0-1 0,0 0 0,0 1 0,1-1 0,-1 0 1,1 1-1,-1-1 0,1 0 0,0 0 0,-1 1 1,1-1-1,0 0 0,0 0 0,0 0 0,0 0 0,0 0 1,0 0-1,0 0 0,0 0 0,0-1 0,0 1 0,0 0 1,1-1-1,-1 1 0,0-1 0,0 1 0,1-1 0,-1 1 1,1-1-1,-1 0 0,0 0 0,1 0 0,-1 0 1,0 0-1,1 0 0,-1 0 0,0 0 0,1 0 0,-1-1 1,2 0-1,4 0 0,1 0 0,-1 0 0,0-1 0,1 0 0,-1-1 0,13-6 0,-3-2-34,-1 0 0,0-2-1,-1 0 1,-1 0 0,0-2 0,16-21-1,-21 26 17,-1-1 0,0-1 0,-1 0 0,0 0 0,-1 0 0,-1 0 0,0-1 0,-1 0 0,0 0 0,2-15 0,-6 28 2,0 0-1,0 0 1,0 0 0,0 1 0,0-1 0,-1 0-1,1 0 1,0 0 0,0 0 0,0 1-1,-1-1 1,1 0 0,0 0 0,0 0-1,0 0 1,-1 0 0,1 0 0,0 0 0,0 0-1,0 0 1,-1 0 0,1 0 0,0 1-1,0-1 1,-1-1 0,1 1 0,0 0-1,0 0 1,-1 0 0,1 0 0,0 0-1,0 0 1,0 0 0,-1 0 0,1 0 0,0 0-1,0 0 1,0-1 0,-1 1 0,1 0-1,0 0 1,0 0 0,0 0 0,-1-1-1,1 1 1,0 0 0,0 0 0,0 0 0,0-1-1,0 1 1,0 0 0,0 0 0,0 0-1,-1-1 1,1 1 0,0 0 0,0 0-1,0-1 1,0 1 0,0 0 0,0 0 0,0 0-1,0-1 1,0 1 0,0 0 0,1 0-1,-1-1 1,-15 15 188,5-3-120,1 2 0,1-1 0,0 1 1,1 0-1,0 0 0,1 1 0,1 0 0,0 0 1,0 1-1,2-1 0,0 1 0,0 0 0,2 0 0,-1 23 1,2-36-61,1 1 1,-1 0 0,0 0-1,1-1 1,-1 1-1,1 0 1,0-1 0,0 1-1,0-1 1,0 1 0,1-1-1,-1 0 1,0 1-1,1-1 1,0 0 0,0 0-1,-1 0 1,1 0 0,0 0-1,4 2 1,-2-2-1,0 0 0,0 0 0,0-1 0,0 0 0,0 1 0,1-1 0,-1-1 0,0 1 0,0-1 0,1 0 0,-1 0 0,5 0 0,3-2 6,0 0 0,0 0-1,0-1 1,0 0 0,-1-1 0,0-1 0,1 0 0,15-10 0,-12 5-20,0-2 1,-1 0-1,19-19 0,-29 26 45,0 1-1,1-1 0,-2 0 0,1 0 0,-1 0 0,1 0 1,-2-1-1,1 1 0,0-1 0,-1 0 0,0 0 0,-1 0 1,3-11-1,-4 17-17,-1-1 0,1 1 0,0 0 0,0 0 0,0 0 0,0-1 1,0 1-1,-1 0 0,1 0 0,0 0 0,0 0 0,-1 0 0,1-1 1,0 1-1,0 0 0,0 0 0,-1 0 0,1 0 0,0 0 0,0 0 1,-1 0-1,1 0 0,0 0 0,0 0 0,-1 0 0,1 0 0,0 0 0,0 0 1,-1 0-1,1 0 0,0 0 0,0 0 0,-1 0 0,1 0 0,0 1 1,0-1-1,0 0 0,-1 0 0,1 0 0,0 0 0,0 0 0,0 1 0,-1-1 1,1 0-1,0 0 0,0 0 0,0 1 0,-7 5 22,1-1-1,0 2 1,1-1-1,0 0 1,0 1-1,0 0 1,1 0-1,0 1 1,0-1-1,0 1 1,1 0-1,1 0 1,-1 0-1,1 0 1,1 1-1,-1-1 1,1 0-1,1 13 1,0-19-91,1 0 0,-1 0 1,1 0-1,0 0 0,0-1 0,0 1 1,0 0-1,0 0 0,0-1 0,0 1 0,1-1 1,-1 1-1,1-1 0,-1 1 0,1-1 1,-1 0-1,1 0 0,0 0 0,0 0 0,-1 0 1,1 0-1,0 0 0,0 0 0,0-1 1,4 1-1,-4 0-438,0-1 0,0 1-1,1-1 1,-1 0 0,0 0 0,1 0 0,-1 0 0,0-1 0,0 1 0,0 0 0,1-1 0,-1 0-1,0 1 1,0-1 0,3-2 0,12-14-9670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2.520"/>
    </inkml:context>
    <inkml:brush xml:id="br0">
      <inkml:brushProperty name="width" value="0.025" units="cm"/>
      <inkml:brushProperty name="height" value="0.025" units="cm"/>
    </inkml:brush>
  </inkml:definitions>
  <inkml:trace contextRef="#ctx0" brushRef="#br0">100 102 7591,'0'-5'258,"4"-50"140,-3 53-182,-1-1 0,1 0 0,0 0 0,0 1 0,1-1 0,-1 1 0,0-1 0,1 1 1,0 0-1,0-1 0,-1 1 0,1 0 0,0 0 0,1 0 0,-1 0 0,4-2 1,-1 5 5794,-5 9-4107,-3 9-888,-8 19 1245,-25 54 1,25-69-1736,2-1-1,0 1 1,1 1 0,2-1-1,0 1 1,2 0-1,-2 26 1,8-47-331,3-8-117,2-11-116,-5 9-169,-1 0 0,0 0 1,0 0-1,0 0 0,-1-1 1,-1 1-1,1 0 0,-1 0 0,0 0 1,0 0-1,-1 0 0,0 0 1,-1 0-1,1 0 0,-1 0 0,0 1 1,-7-10-1,10 16 198,-1-1 1,1 1-1,0-1 0,0 1 0,-1-1 1,1 1-1,0 0 0,-1-1 0,1 1 1,0 0-1,-1-1 0,1 1 0,-1 0 1,1-1-1,-1 1 0,1 0 0,-1 0 1,1-1-1,-1 1 0,1 0 0,-1 0 1,1 0-1,-1 0 0,1 0 0,-1 0 1,1 0-1,-1 0 0,1 0 0,-1 0 1,1 0-1,-2 0 0,-4 15 16,6 23 597,1-36-569,-1 0 1,1 0-1,0 0 0,0 0 1,0-1-1,0 1 1,0 0-1,0-1 0,1 1 1,-1-1-1,0 1 0,1-1 1,-1 0-1,1 1 1,-1-1-1,1 0 0,0 0 1,0 0-1,-1 0 0,1-1 1,0 1-1,0 0 0,0-1 1,0 1-1,0-1 1,0 0-1,0 0 0,0 0 1,0 0-1,2 0 0,65-2 369,-54 0-348,0-2 0,0 0 0,-1 0 0,0-1 0,1-1 0,24-14 0,-29 14-45,-1 0-1,0 0 1,0-1-1,0 0 0,-1 0 1,0-1-1,0 0 1,-1 0-1,0-1 1,7-11-1,-21 36-40,1 1-1,1-1 1,0 1-1,1 0 1,1 1-1,-1 28 1,4-45 42,0 0 0,0 1 1,0-1-1,0 0 0,0 0 1,0 0-1,1 0 1,-1 0-1,0 0 0,1 0 1,-1 1-1,1-1 0,-1 0 1,1 0-1,-1-1 0,1 1 1,0 0-1,0 0 1,-1 0-1,1 0 0,0 0 1,0-1-1,0 1 0,0 0 1,1 0-1,1 0 7,0 0 0,-1 0 0,1-1 0,0 1 0,0-1-1,-1 0 1,1 1 0,0-1 0,0 0 0,3-1 0,3 0 10,1-1 0,-1 0 1,0 0-1,-1-1 0,16-7 0,-7 0-13,-12 7-58,1 0 0,-1 0 0,1 0 0,0 0 0,0 1 0,0 0 0,12-3 0,-17 6 29,0-1 0,-1 0 0,1 1 0,-1-1 0,1 1 0,0-1 0,-1 1 0,1-1 0,-1 1 0,1-1 0,-1 1-1,0-1 1,1 1 0,-1-1 0,1 1 0,-1 0 0,0-1 0,0 1 0,1 0 0,-1 0 0,0-1 0,0 1 0,0 0 0,0-1 0,0 1 0,0 0 0,0 0 0,0-1 0,0 1 0,0 1 0,-1 30-19,1-24 4,-2 25 34,-1 0 0,-2-1 1,-17 64-1,16-76 247,-1 0 0,-1-1 0,0 1 0,-2-1 0,0-1 1,-1 0-1,-17 21 0,25-36-155,0 0 1,1 0 0,-1-1 0,0 1 0,-1-1 0,1 1 0,0-1 0,-1 0 0,1 0 0,-8 2 0,10-4-89,0 1 0,0-1 1,-1 0-1,1 0 0,0 0 1,0 0-1,0 0 0,0 0 1,0 0-1,-1 0 0,1-1 0,0 1 1,0 0-1,0-1 0,0 1 1,0-1-1,0 1 0,0-1 1,0 1-1,0-1 0,0 0 1,0 1-1,1-1 0,-1 0 0,0 0 1,0 0-1,1 0 0,-1 0 1,0 0-1,1 0 0,-1 0 1,1 0-1,-1 0 0,1 0 1,0 0-1,-1 0 0,1 0 0,0 0 1,0 0-1,0-2 0,-5-22-166,2 0 0,0-1-1,2 1 1,1-1 0,1 1-1,5-27 1,-5 45 89,0 1 1,0 0-1,1 0 0,0 0 1,1 0-1,-1 1 0,1-1 1,0 1-1,0-1 0,1 1 1,0 0-1,0 0 0,0 1 0,0-1 1,1 1-1,0 0 0,9-7 1,3 1-892,2 1 1,-1 0-1,1 2 0,22-7 1,-5 1-2702,15-6-4967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3.312"/>
    </inkml:context>
    <inkml:brush xml:id="br0">
      <inkml:brushProperty name="width" value="0.025" units="cm"/>
      <inkml:brushProperty name="height" value="0.025" units="cm"/>
    </inkml:brush>
  </inkml:definitions>
  <inkml:trace contextRef="#ctx0" brushRef="#br0">2 1 9289,'5'9'11456,"-3"12"-8006,-3 21-2092,1-42-1111,-4 35 830,0 33 313,5-67-1371,-1 0 0,1 1 0,-1-1 0,1 0 0,-1 0-1,1 0 1,0 0 0,-1 0 0,1 0 0,0 0 0,0-1 0,0 1 0,-1 0 0,1 0 0,0-1 0,0 1 0,0 0 0,0-1 0,0 1 0,1-1 0,-1 1 0,0-1 0,0 0 0,0 1 0,0-1 0,0 0 0,1 0-1,-1 0 1,0 0 0,0 0 0,3 0 0,40-6 117,-25-2-118,-1-1 0,0 0 0,0-2 0,-1 0 0,0-1 0,-1 0 0,16-18 0,22-14 9,-54 44-30,1-1-1,-1 1 1,1-1 0,-1 1 0,1-1 0,-1 1 0,1 0 0,-1-1 0,1 1 0,-1 0-1,1 0 1,-1-1 0,1 1 0,0 0 0,-1 0 0,1 0 0,-1-1 0,1 1 0,0 0-1,-1 0 1,1 0 0,0 0 0,-1 0 0,1 0 0,0 1 0,0 12-29,-16 30 86,12-37-17,2-2-16,-11 36 232,12-39-242,-1 0 0,1-1 0,-1 1 1,1 0-1,0 0 0,0 0 0,0 0 0,0 0 1,-1 0-1,1-1 0,0 1 0,1 0 0,-1 0 1,0 0-1,0 0 0,0 0 0,0 0 0,1 0 1,-1-1-1,0 1 0,1 0 0,-1 0 0,1 0 1,-1-1-1,1 1 0,-1 0 0,1-1 1,-1 1-1,1 0 0,0-1 0,-1 1 0,1 0 1,0-1-1,0 0 0,-1 1 0,1-1 0,1 1 1,5-1-6,0 0 0,0 0 1,0 0-1,0-1 1,-1 0-1,1-1 0,0 0 1,0 0-1,-1 0 1,1-1-1,-1 0 0,0 0 1,10-6-1,5-6-208,0-1-1,23-23 1,-32 32 88,-11 18 39,-16 30-5,10-28 55,5-12-110,-1 1 0,0 0 0,0 0 0,1 0 0,-1-1-1,1 1 1,-1 0 0,1 0 0,0 0 0,0 0 0,0 0 0,0 0 0,0 0-1,0 0 1,1 0 0,-1 0 0,1 0 0,-1-1 0,1 1 0,0 0 0,0 0-1,-1 0 1,1-1 0,0 1 0,1 0 0,-1-1 0,0 1 0,0-1 0,1 0 0,-1 1-1,1-1 1,-1 0 0,3 2 0,2-1-860,-1-1-1,0 0 1,1 0 0,-1 0-1,1 0 1,-1-1 0,1 0-1,-1 0 1,1 0 0,-1-1-1,8-1 1,16-7-5491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3.704"/>
    </inkml:context>
    <inkml:brush xml:id="br0">
      <inkml:brushProperty name="width" value="0.025" units="cm"/>
      <inkml:brushProperty name="height" value="0.025" units="cm"/>
    </inkml:brush>
  </inkml:definitions>
  <inkml:trace contextRef="#ctx0" brushRef="#br0">113 149 8552,'0'0'14718,"-9"-1"-13335,5 0-1283,0 0 1,1 0-1,-1 1 0,0-1 1,1 1-1,-1 0 1,0 1-1,0-1 1,1 0-1,-1 1 0,0 0 1,1 0-1,-1 0 1,1 0-1,-1 1 1,1 0-1,0-1 0,-1 1 1,1 0-1,0 0 1,0 1-1,0-1 1,1 1-1,-1-1 0,1 1 1,-1 0-1,1 0 1,0 0-1,0 0 1,0 1-1,-3 5 0,5-8-98,0 0-1,0-1 0,0 1 0,0 0 0,0 0 0,0-1 0,0 1 0,0 0 1,0-1-1,1 1 0,-1 0 0,0-1 0,0 1 0,1 0 0,-1-1 1,0 1-1,1-1 0,-1 1 0,0 0 0,1-1 0,-1 1 0,1-1 1,-1 1-1,1-1 0,-1 0 0,1 1 0,-1-1 0,1 1 0,0-1 1,-1 0-1,1 1 0,-1-1 0,1 0 0,0 0 0,-1 0 0,1 1 0,0-1 1,0 0-1,-1 0 0,1 0 0,0 0 0,0 0 0,40 0-361,-29 0 57,19 0-299,45 0-837,-73 0 1640,-1 1 0,0-1 0,0 0 0,1 0 0,-1 0 0,0 0 1,0-1-1,0 1 0,1 0 0,-1-1 0,0 0 0,0 1 0,0-1 0,0 0 1,0 0-1,2-2 0,-4-4-149,-1-1-1,2 1 1,-1-1 0,1 1 0,0-1 0,1 1 0,-1 0 0,1-1 0,1 1-1,4-9 1,-6 12-56,1 1-1,-1-1 1,1 1-1,0-1 1,1 1-1,-1 0 0,0 0 1,1 0-1,0 0 1,0 0-1,0 0 1,0 1-1,0-1 1,0 1-1,1 0 1,-1 0-1,1 0 1,-1 1-1,1-1 0,7-1 1,47-1-813,-39 4-410,-1-1-1,0-1 1,24-6-1,-35 6-81,0 0 1,-1-1-1,1 0 0,-1 0 0,0 0 1,1-1-1,6-5 0,7-9-6122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4.122"/>
    </inkml:context>
    <inkml:brush xml:id="br0">
      <inkml:brushProperty name="width" value="0.025" units="cm"/>
      <inkml:brushProperty name="height" value="0.025" units="cm"/>
    </inkml:brush>
  </inkml:definitions>
  <inkml:trace contextRef="#ctx0" brushRef="#br0">124 0 8392,'0'0'6395,"-7"8"-3416,-8 7-1592,1 1 0,1 0 0,1 1 0,-16 28 0,23-36-1054,0 1 1,0-1-1,1 1 1,1 0-1,0 1 1,0-1-1,1 0 0,0 1 1,1-1-1,0 1 1,1 0-1,0 10 0,1-19-306,-1 0 0,1 0 0,-1 0 0,1 0 0,0 0 0,0 0 0,0 0 0,0 0 0,0-1 0,0 1 0,1 0 0,-1-1 0,0 1 0,1-1 0,-1 0 0,1 1 0,0-1 0,-1 0 0,1 0 0,0 0 0,0 0 0,0 0 0,0 0 0,0-1 0,0 1 0,0-1 0,0 1 0,0-1 0,0 0 0,0 0 0,0 1 0,4-2 0,0 1 15,-1 0 0,1-1-1,0 1 1,0-1 0,0-1 0,0 1 0,-1-1 0,1 0-1,0 0 1,8-5 0,11-11-13,-1-2-1,0 0 0,-1-2 1,-2 0-1,35-47 1,-105 137-4249,39-53 1174,1 1 0,0 0 0,1 1 0,1 0 0,-6 18 0,11-25 1783,5-6 3836,9-13 4018,-7 5-6537,1 0-3327,-1 0 43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9.548"/>
    </inkml:context>
    <inkml:brush xml:id="br0">
      <inkml:brushProperty name="width" value="0.025" units="cm"/>
      <inkml:brushProperty name="height" value="0.025" units="cm"/>
    </inkml:brush>
  </inkml:definitions>
  <inkml:trace contextRef="#ctx0" brushRef="#br0">31 0 11050,'0'4'7467,"0"9"-3771,-6 86-3151,-1-60-435,1-1-113,0 0 0,1 61 0,5-99-88,0 1 1,0 0-1,0-1 1,0 1-1,0-1 0,0 1 1,1 0-1,-1-1 1,0 1-1,0-1 1,0 1-1,1-1 0,-1 1 1,0 0-1,1-1 1,-1 1-1,0-1 1,1 0-1,-1 1 0,1-1 1,-1 1-1,1-1 1,-1 0-1,1 1 0,0 0 1,11-2-5269,-2-3-1939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4.737"/>
    </inkml:context>
    <inkml:brush xml:id="br0">
      <inkml:brushProperty name="width" value="0.025" units="cm"/>
      <inkml:brushProperty name="height" value="0.025" units="cm"/>
    </inkml:brush>
  </inkml:definitions>
  <inkml:trace contextRef="#ctx0" brushRef="#br0">1 248 5189,'0'0'13575,"8"0"-11188,7-1-1506,0 0 1,-1-1 0,22-5 0,-31 5-720,1 0 1,-1 0 0,0 0-1,1-1 1,-1 1 0,7-6-1,-11 7-160,1 0 0,-1 0 0,1-1 0,-1 1 0,0 0-1,1-1 1,-1 1 0,0-1 0,0 0 0,0 1 0,0-1 0,0 0 0,-1 0 0,1 1-1,0-1 1,-1 0 0,0 0 0,1 0 0,-1-3 0,0 4 7,-1 0 0,0 0 0,1 0 0,-1 0 0,0 0 1,0 0-1,0 1 0,0-1 0,0 0 0,0 0 0,0 1 0,0-1 1,0 1-1,0-1 0,0 1 0,0-1 0,0 1 0,0 0 0,0 0 1,-1-1-1,1 1 0,0 0 0,0 0 0,0 0 0,0 0 0,-1 0 0,1 0 1,0 1-1,0-1 0,0 0 0,-3 2 0,0-2-10,0 0-1,-1 1 0,1 0 1,0 0-1,-1 1 0,1-1 1,0 1-1,-5 2 0,6 0 33,-1-1-1,1 1 1,1 0-1,-1 0 1,0 0-1,1 0 1,0 1-1,0-1 1,0 1-1,-1 5 1,3-8 0,-1-1 0,1 0 0,-1 0 0,1 1 1,0-1-1,-1 0 0,1 1 0,0-1 0,0 0 0,0 0 0,0 1 1,0-1-1,0 0 0,1 1 0,-1-1 0,0 0 0,1 0 0,-1 1 1,1-1-1,-1 0 0,1 0 0,0 0 0,-1 0 0,1 1 0,0-1 1,0 0-1,0 0 0,0-1 0,-1 1 0,2 0 0,-1 0 0,0 0 0,0-1 1,0 1-1,0 0 0,0-1 0,0 1 0,1-1 0,-1 0 0,3 1 1,7 0-1,1-1 1,-1 0 0,1-1 0,-1 0-1,0-1 1,1 0 0,-1-1-1,0 0 1,0-1 0,0 0 0,-1-1-1,0 0 1,0 0 0,0-1 0,9-8-1,8-5-9,-1-2-1,0-1 0,42-48 0,-63 64-17,2-1 4,-1 0-1,0 0 0,0-1 0,-1 0 1,0 1-1,0-2 0,-1 1 0,5-14 1,-43 59 216,23-19-151,2 1 1,0-1-1,1 1 1,1 1-1,1 0 1,1 0-1,0 0 1,2 0-1,0 1 1,1-1-1,1 1 1,2 21-1,-1-38-78,0-1 0,1 1 0,-1 0 1,1-1-1,0 1 0,0 0 0,0-1 0,2 4 0,-3-5-80,1-1 1,0 0 0,-1 0-1,1 0 1,0 0 0,0 0-1,-1 0 1,1 0 0,0 0-1,0-1 1,0 1-1,0 0 1,0 0 0,0-1-1,1 1 1,-1-1 0,0 1-1,0-1 1,0 1 0,1-1-1,-1 0 1,0 1 0,0-1-1,1 0 1,-1 0-1,2 0 1,-2-1-29,0 0 0,-1 1 1,1-1-1,0 0 0,-1 0 0,1 1 0,-1-1 1,1 0-1,-1 0 0,0 0 0,1 0 0,-1 0 0,0 0 1,1 0-1,-1 0 0,0 0 0,0 0 0,0 0 1,0 0-1,0 0 0,0 0 0,0 0 0,0 0 0,-1 0 1,1 1-1,0-1 0,-1-1 0,-6-31-1180,1 20 1234,-1 0 0,-1 1 0,0 0 0,0 1 0,-16-17 0,-25-35 824,49 63-695,0-1 0,-1 1-1,1-1 1,0 0 0,-1 1 0,1-1 0,0 1-1,0-1 1,-1 1 0,1-1 0,0 0 0,0 1 0,0-1-1,0 1 1,0-1 0,0 0 0,0 1 0,0-1-1,0 0 1,0 1 0,0-1 0,0 1 0,1-1-1,-1 0 1,0 1 0,0-1 0,1 1 0,-1-1 0,0 1-1,1-1 1,-1 1 0,1-1 0,23-8 816,44 9-1042,-51 0 181,66 3-4136,-40-3-1307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6.623"/>
    </inkml:context>
    <inkml:brush xml:id="br0">
      <inkml:brushProperty name="width" value="0.025" units="cm"/>
      <inkml:brushProperty name="height" value="0.025" units="cm"/>
    </inkml:brush>
  </inkml:definitions>
  <inkml:trace contextRef="#ctx0" brushRef="#br0">0 7 11339,'1'0'237,"-1"0"0,0 0 1,0 0-1,1 0 0,-1 0 1,0 1-1,0-1 0,0 0 1,1 0-1,-1 0 0,0 0 1,0 0-1,1 0 0,-1 0 1,0 1-1,0-1 0,0 0 0,1 0 1,-1 0-1,0 1 0,0-1 1,0 0-1,0 0 0,0 0 1,1 1-1,-1-1 0,0 0 1,0 0-1,0 1 0,0-1 1,0 0-1,0 0 0,0 1 1,0-1-1,0 0 0,0 0 1,0 1-1,0-1 0,0 0 1,0 1-1,1 22 2373,-3 21-2352,2-41-239,-1 3-6,0-1-1,1 0 1,0 0-1,0 0 1,0 0-1,2 8 1,-2-13-11,0 1 0,0-1 0,1 1 0,-1 0 0,0-1 0,0 1 0,1-1-1,-1 1 1,0-1 0,1 1 0,-1-1 0,1 1 0,-1-1 0,1 1 0,-1-1 0,1 0 0,-1 1 0,1-1 0,-1 0 0,1 0 0,-1 1 0,1-1 0,0 0 0,1 0 8,-1 0-1,1 0 0,0 0 0,-1 0 0,1 0 1,-1 0-1,1-1 0,-1 1 0,1-1 0,-1 1 1,1-1-1,-1 0 0,3-1 0,8-6 41,-1-1-1,1 0 0,19-22 0,-25 24-22,1-1-1,0 1 0,0 1 1,0-1-1,1 1 0,0 1 0,1-1 1,-1 1-1,1 1 0,0-1 0,17-5 1,-25 11 39,0 0 0,-1 0 1,1 0-1,0 1 1,0-1-1,-1 0 0,1 0 1,-1 0-1,1 0 0,-1 1 1,1-1-1,-1 0 1,0 0-1,0 1 0,1-1 1,-1 0-1,0 1 0,0-1 1,0 0-1,-1 1 1,1-1-1,0 2 0,-2 36 805,-13 65 527,15-103-1382,0-1 1,0 1-1,0 0 0,0-1 0,0 1 0,0 0 0,1-1 1,-1 1-1,0 0 0,0-1 0,1 1 0,-1 0 0,1-1 1,-1 1-1,0-1 0,1 1 0,-1-1 0,1 1 0,-1-1 1,1 1-1,-1-1 0,1 0 0,0 1 0,-1-1 0,1 0 1,-1 1-1,1-1 0,0 0 0,-1 0 0,1 0 0,0 1 1,-1-1-1,1 0 0,0 0 0,0 0 0,-1 0 0,1 0 1,0 0-1,-1-1 0,1 1 0,0 0 0,-1 0 0,1 0 1,0-1-1,-1 1 0,1 0 0,-1 0 0,2-1 0,33-16 335,48-42-183,40-24-358,-122 82 186,-1 1-1,1-1 1,-1 1-1,1-1 0,-1 1 1,1-1-1,-1 1 1,1 0-1,0-1 1,-1 1-1,1 0 0,0-1 1,-1 1-1,1 0 1,0 0-1,0 0 0,-1 0 1,1 0-1,0 0 1,-1 0-1,1 0 1,0 0-1,0 0 0,-1 0 1,1 0-1,0 0 1,-1 0-1,1 1 0,0-1 1,-1 0-1,1 1 1,0-1-1,-1 0 1,1 1-1,-1-1 0,1 1 1,0-1-1,0 2 1,0 0 1,-1 1 1,1-1-1,-1 1 1,0 0 0,1-1-1,-1 1 1,-1-1 0,1 1-1,0 0 1,-1-1-1,0 4 1,-23 69 28,16-60-57,6-11-72,0-1 1,0 1-1,0 0 0,1 0 0,-1 0 1,1 0-1,0 0 0,-1 6 0,20-19-3260,34-36-5766,-20 17-101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6.980"/>
    </inkml:context>
    <inkml:brush xml:id="br0">
      <inkml:brushProperty name="width" value="0.025" units="cm"/>
      <inkml:brushProperty name="height" value="0.025" units="cm"/>
    </inkml:brush>
  </inkml:definitions>
  <inkml:trace contextRef="#ctx0" brushRef="#br0">177 1 15022,'-13'8'2680,"10"-6"-2519,-23 16 1979,-42 36 0,62-49-1820,0 1 0,0 0 1,0 0-1,1 0 1,0 0-1,0 1 0,1 0 1,0 0-1,0 0 0,0 1 1,1-1-1,0 1 0,-3 16 1,6-23-312,1 0 1,-1 0-1,1-1 0,-1 1 1,1 0-1,-1 0 0,1 0 1,-1 0-1,1 0 0,0-1 1,0 1-1,-1 0 0,1-1 1,0 1-1,0 0 0,0-1 1,0 1-1,0-1 0,-1 1 1,1-1-1,0 0 0,0 1 1,0-1-1,0 0 0,0 0 1,0 0-1,1 0 0,-1 0 1,0 0-1,0 0 0,0 0 1,0 0-1,0 0 0,0 0 1,0-1-1,1 1 1,44-9 87,-36 5-85,0-1 0,-1-1 0,0 0 0,0 0 0,-1-1 0,1 0 0,-2 0-1,1-1 1,9-12 0,-12 14 34,-1 1-1,1-1 0,-1 0 0,-1 0 1,1 0-1,-1-1 0,0 1 0,-1-1 1,0 0-1,0 0 0,0 0 0,-1 0 1,0 0-1,0 0 0,0-9 0,-2 16-44,1-1-1,0 1 0,0 0 0,-1-1 1,1 1-1,0-1 0,-1 1 1,1 0-1,-1-1 0,1 1 0,0 0 1,-1-1-1,1 1 0,-1 0 0,1-1 1,-1 1-1,1 0 0,-1 0 1,1 0-1,-1 0 0,1-1 0,-1 1 1,1 0-1,-1 0 0,1 0 0,-1 0 1,1 0-1,-1 0 0,1 0 0,-1 0 1,1 1-1,-1-1 0,0 0 1,1 0-1,-1 0 0,1 0 0,0 1 1,-1-1-1,1 0 0,-1 1 0,1-1 1,-1 0-1,1 1 0,0-1 1,-1 0-1,1 1 0,0-1 0,-1 1 1,-22 17-116,20-14-134,0 0 0,0 0 1,1 1-1,-1-1 0,1 1 0,0 0 1,0 0-1,-2 9 0,4-13-12,0 0-1,-1 0 0,1 0 1,0 1-1,0-1 1,0 0-1,1 0 1,-1 0-1,0 1 0,0-1 1,1 0-1,-1 0 1,0 0-1,1 0 1,-1 0-1,1 1 0,0 0 1,0-1-169,0 0 0,0-1 0,1 1 0,-1 0 0,0 0-1,0-1 1,0 1 0,1 0 0,-1-1 0,0 1 0,1-1 0,-1 0 0,0 1 0,1-1 0,-1 0 0,1 0 0,-1 0 0,2 0 0,18 0-5346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7.322"/>
    </inkml:context>
    <inkml:brush xml:id="br0">
      <inkml:brushProperty name="width" value="0.025" units="cm"/>
      <inkml:brushProperty name="height" value="0.025" units="cm"/>
    </inkml:brush>
  </inkml:definitions>
  <inkml:trace contextRef="#ctx0" brushRef="#br0">144 152 3395,'0'0'20158,"-11"2"-19608,4-1-408,0 1-1,0 1 1,1-1 0,-1 1-1,0 0 1,1 1 0,0 0-1,0 0 1,0 0 0,0 0 0,0 1-1,1 0 1,0 0 0,0 1-1,1-1 1,-1 1 0,1 0 0,0 1-1,1-1 1,0 0 0,-4 10-1,5-13-90,1 0 0,-1 1 0,1-1 0,0 1 0,0-1 0,0 1 0,0-1 0,1 1 0,-1 0 0,1-1 0,0 1 0,0 0 0,0-1-1,2 5 1,-2-7-45,1 0 0,0 1 0,0-1 0,0 0-1,0 0 1,0 0 0,0 0 0,0 0-1,1 0 1,-1 0 0,0 0 0,1 0 0,-1 0-1,0-1 1,1 1 0,-1 0 0,1-1-1,-1 0 1,1 1 0,-1-1 0,1 0 0,-1 0-1,1 1 1,-1-1 0,1 0 0,0-1-1,-1 1 1,1 0 0,-1 0 0,1-1 0,-1 1-1,1-1 1,-1 1 0,2-2 0,6-1 6,0 0 0,0-1 1,0-1-1,-1 1 1,0-1-1,0-1 0,0 1 1,0-1-1,-1-1 1,0 1-1,-1-1 0,7-8 1,10-14 18,33-55 1,19-58 865,-109 199-764,-40 75-55,63-111-98,2 1 0,0-1 1,2 2-1,-7 28 0,13-32-1918,1-18 1749,0-1 0,0 0 0,0 1 0,1-1-1,-1 0 1,0 1 0,0-1 0,0 0 0,0 0-1,1 1 1,-1-1 0,0 0 0,0 0 0,1 0-1,-1 1 1,0-1 0,0 0 0,1 0 0,-1 0-1,0 0 1,0 1 0,1-1 0,-1 0 0,0 0-1,1 0 1,-1 0 0,0 0 0,1 0 0,-1 0-1,0 0 1,0 0 0,1 0 0,-1 0 0,0 0-1,1 0 1,-1 0 0,0 0 0,1 0 0,-1 0-1,0 0 1,1-1 0,-1 1 0,0 0 0,0 0-1,1 0 1,-1 0 0,0-1 0,0 1 0,1 0-1,11-11-10145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6:57.809"/>
    </inkml:context>
    <inkml:brush xml:id="br0">
      <inkml:brushProperty name="width" value="0.025" units="cm"/>
      <inkml:brushProperty name="height" value="0.025" units="cm"/>
    </inkml:brush>
  </inkml:definitions>
  <inkml:trace contextRef="#ctx0" brushRef="#br0">1 294 13229,'0'0'14888,"9"6"-14087,-5-4-771,0 1 0,-1-1 0,1 0 0,0 0 0,0 0-1,0-1 1,0 1 0,0-1 0,0 0 0,1 0 0,-1-1 0,0 1 0,1-1 0,-1 0-1,0 0 1,0 0 0,1-1 0,-1 1 0,0-1 0,1 0 0,-1 0 0,0-1 0,0 1 0,7-4-1,-2-1-2,0 1 0,-1-1-1,1-1 1,-1 0 0,11-12-1,-16 16-7,0-1-1,0 1 0,0-1 0,0 0 0,-1 0 0,0-1 1,0 1-1,0 0 0,0-1 0,-1 1 0,1-1 0,-1 1 0,-1-1 1,2-7-1,-2 12-19,-1-1 1,1 0-1,0 1 0,0-1 1,-1 0-1,1 1 0,0-1 1,-1 1-1,1-1 0,0 1 1,-1-1-1,1 1 0,-1-1 1,1 1-1,-1-1 0,1 1 1,-1-1-1,0 1 1,1 0-1,-1-1 0,1 1 1,-1 0-1,0 0 0,1-1 1,-1 1-1,0 0 0,1 0 1,-1 0-1,0 0 0,1 0 1,-1 0-1,0 0 0,1 0 1,-1 0-1,0 0 1,0 0-1,1 0 0,-1 1 1,1-1-1,-1 0 0,0 0 1,1 1-1,-1-1 0,0 1 1,-34 15-62,20-3 47,0 1-1,0 0 1,2 1-1,-24 34 1,31-42 15,1 0 0,1 1 0,0-1 0,0 1 1,0 0-1,1 1 0,0-1 0,1 0 0,-1 1 0,2 0 1,-1-1-1,1 1 0,1 0 0,0 9 0,0-17 6,1 1 0,0 0 0,-1-1 0,1 0 1,0 1-1,0-1 0,0 1 0,0-1 0,0 0 0,0 0 0,0 1 0,0-1 0,1 0 0,-1 0 0,0 0 0,1-1 0,-1 1 0,1 0 0,-1 0 0,1-1 0,-1 1 0,1-1 0,0 1 0,-1-1 0,1 0 0,-1 1 0,1-1 0,0 0 0,-1 0 0,1 0 0,0-1 1,-1 1-1,1 0 0,2-1 0,6-1 39,1 1 0,-1-1 0,0-1 1,15-6-1,7-6-26,0-2-1,-1-1 1,0-1-1,30-27 1,-9 3 25,59-63 1,-111 105-46,68-76 56,-62 70-50,0-1 1,-1 0-1,0 0 0,-1-1 0,1 0 0,-1 1 1,-1-1-1,3-12 0,-6 21-7,0 0 0,1 0 0,-1-1 1,0 1-1,0 0 0,0-1 0,0 1 0,0 0 0,0-1 1,0 1-1,0-1 0,0 1 0,0 0 0,0-1 0,0 1 0,0 0 1,-1-1-1,1 1 0,0 0 0,0 0 0,0-1 0,0 1 1,-1 0-1,1-1 0,0 1 0,0 0 0,0 0 0,-1-1 0,1 1 1,0 0-1,0 0 0,-1 0 0,1-1 0,0 1 0,-1 0 0,1 0 1,-1 0-1,-15 2-64,-16 15 10,-3 9 35,-57 56 0,77-67 33,1 1-1,0 1 0,1 0 1,1 1-1,-18 33 1,28-47-8,1 0 1,-1-1 0,1 1 0,-1 0 0,1 0 0,0 0 0,1 0 0,-1 0 0,1 0 0,-1 0 0,1 0 0,1 0 0,-1 0 0,0 0 0,3 8 0,-2-10-109,0 1 0,1-1 1,-1 0-1,1 0 0,0 0 1,-1 0-1,1 0 1,0 0-1,0 0 0,0 0 1,1-1-1,-1 1 1,0-1-1,0 0 0,1 1 1,-1-1-1,1 0 1,-1 0-1,1-1 0,0 1 1,-1-1-1,1 1 1,5-1-1,28 2-3996,2-2-2712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1.181"/>
    </inkml:context>
    <inkml:brush xml:id="br0">
      <inkml:brushProperty name="width" value="0.025" units="cm"/>
      <inkml:brushProperty name="height" value="0.025" units="cm"/>
    </inkml:brush>
  </inkml:definitions>
  <inkml:trace contextRef="#ctx0" brushRef="#br0">83 63 5894,'0'0'8173,"7"-8"-6091,24-25-481,-31 33-1525,-1 0 0,1 0 0,-1 0 0,1 0-1,-1 0 1,1 0 0,-1 0 0,1 0 0,-1 0 0,1 0 0,-1 0 0,1 0-1,-1 0 1,1 0 0,-1-1 0,1 1 0,-1 0 0,1 0 0,-1 0 0,1-1-1,0 1 1,-1 0 0,1-1 0,-1 1 0,1 0 0,0-1 0,-1 1-1,1-1 1,0 1 0,0 0 0,-1-1 0,1 1 0,0-1 0,0 1 0,-1-1-1,1 1 1,0-1 0,0 1 0,0-1 0,0 1 0,0-1 0,0 1-1,0-1 1,0 1 0,0-1 0,0 1 0,0-1 0,0 1 0,0-1 0,0 1-1,1-1 1,-1 1 0,0-1 0,0 1 0,1 0 0,-1-1 0,0 1 0,0-1-1,1 1 1,-1 0 0,0-1 0,1 1 0,-1 0 0,1-1 0,-39 8-145,35-6 84,-37 17 198,38-17-192,0 0 1,0 0-1,-1 0 0,1 1 0,0-1 0,1 1 0,-1-1 0,0 1 0,0 0 0,1 0 0,-1-1 1,1 1-1,-1 0 0,-1 5 0,3-7-15,0 1 0,1 0-1,-1 0 1,1 0 0,-1-1 0,0 1 0,1 0 0,-1 0-1,1-1 1,0 1 0,-1-1 0,1 1 0,0 0-1,-1-1 1,1 1 0,0-1 0,0 1 0,-1-1 0,1 0-1,0 1 1,0-1 0,0 0 0,-1 1 0,1-1 0,0 0-1,0 0 1,0 0 0,0 0 0,0 0 0,0 0 0,1 0-1,39 4 45,-33-4-46,3 1-180,0 0-1,1 1 1,-1 1-1,22 6 1,-32-8 168,1-1 1,-1 1 0,1-1 0,-1 1-1,0 0 1,1-1 0,-1 1 0,0 0-1,0 0 1,1 0 0,-1 0-1,0 0 1,0 0 0,0 1 0,0-1-1,0 0 1,-1 0 0,1 1 0,0-1-1,0 0 1,-1 1 0,1-1 0,-1 1-1,0-1 1,1 1 0,-1-1-1,0 1 1,0-1 0,0 1 0,0-1-1,0 1 1,0 0 0,0-1 0,0 1-1,-1-1 1,1 1 0,0-1 0,-1 0-1,0 1 1,1-1 0,-1 1-1,0-1 1,0 0 0,0 1 0,1-1-1,-1 0 1,0 0 0,-2 1 0,-3 5 69,0-1 1,0 0 0,0-1 0,-1 0 0,0 0 0,0 0 0,0-1 0,-1 0-1,-12 5 1,-54 16 416,67-23-588,127-52-7712,-70 26 1997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1.632"/>
    </inkml:context>
    <inkml:brush xml:id="br0">
      <inkml:brushProperty name="width" value="0.025" units="cm"/>
      <inkml:brushProperty name="height" value="0.025" units="cm"/>
    </inkml:brush>
  </inkml:definitions>
  <inkml:trace contextRef="#ctx0" brushRef="#br0">12 11 10762,'0'0'13085,"-3"9"-12456,-5 28-217,8-36-401,0 0-1,0 1 1,0-1 0,-1 0 0,1 0 0,1 0 0,-1 0 0,0 0 0,0 0 0,0 0 0,0 0 0,1 0 0,-1 0 0,1 0 0,-1 0 0,1 0 0,-1 0 0,1 0 0,-1 0 0,1 0 0,0 0 0,-1-1 0,1 1 0,0 0 0,0-1 0,0 1-1,0 0 1,-1-1 0,1 1 0,0-1 0,0 1 0,0-1 0,0 1 0,0-1 0,0 0 0,2 1 0,39 2 116,-34-4-83,6 0-44,-1-1 0,0 0 1,0-1-1,0-1 0,0 0 0,0 0 0,-1-2 0,1 1 1,-1-2-1,20-13 0,-3 3 14,-25 19 58,-7 10 80,-5 10 190,7-21-309,-2 4 27,1 0 1,-1 0-1,1-1 0,0 1 0,0 1 1,0-1-1,1 0 0,-1 0 1,1 1-1,1-1 0,-1 1 0,1 8 1,1-13-50,0 0 1,0 0 0,0 0 0,0 0-1,0-1 1,0 1 0,0 0-1,0 0 1,1-1 0,-1 1 0,0-1-1,0 1 1,1-1 0,-1 1-1,1-1 1,-1 0 0,0 0 0,1 1-1,-1-1 1,0 0 0,1 0-1,-1 0 1,1-1 0,-1 1 0,0 0-1,1-1 1,1 0 0,42-8 167,-18-1-190,-1-1 1,0-2-1,-1-1 0,-1 0 1,0-2-1,31-27 0,-55 42 8,0 1 1,0 0-1,1-1 0,-1 1 1,0 0-1,0 0 0,0-1 0,0 1 1,0 0-1,0 0 0,1-1 0,-1 1 1,0 0-1,0 0 0,0 0 1,1-1-1,-1 1 0,0 0 0,0 0 1,1 0-1,-1 0 0,0-1 0,1 1 1,-1 0-1,0 0 0,0 0 1,1 0-1,-1 0 0,0 0 0,1 0 1,-1 0-1,0 0 0,0 0 0,1 0 1,-1 0-1,0 0 0,1 0 1,-1 0-1,0 0 0,1 0 0,-1 0 1,0 1-1,0-1 0,1 0 0,-1 0 1,0 0-1,1 1 0,-7 16 76,-17 22 71,15-26-148,6-8-66,-1-1 0,1 0 1,-1 0-1,0 0 1,0-1-1,0 1 1,-5 4-1,13-47-15977,0 12 5274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1.957"/>
    </inkml:context>
    <inkml:brush xml:id="br0">
      <inkml:brushProperty name="width" value="0.025" units="cm"/>
      <inkml:brushProperty name="height" value="0.025" units="cm"/>
    </inkml:brush>
  </inkml:definitions>
  <inkml:trace contextRef="#ctx0" brushRef="#br0">0 1 8104,'0'0'11883,"50"10"-11787,-32 12-96,5-2-1794,6-1-3427,6-6-7463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2.333"/>
    </inkml:context>
    <inkml:brush xml:id="br0">
      <inkml:brushProperty name="width" value="0.025" units="cm"/>
      <inkml:brushProperty name="height" value="0.025" units="cm"/>
    </inkml:brush>
  </inkml:definitions>
  <inkml:trace contextRef="#ctx0" brushRef="#br0">244 15 9545,'0'0'8333,"-12"-2"-5418,2-1-2505,1 1 1,-1 1-1,0-1 0,0 2 1,0-1-1,0 1 0,0 1 1,1 0-1,-1 0 0,0 1 1,0 0-1,1 1 0,-1 0 1,-12 6-1,15-5-294,1 0-1,0 1 1,0 0 0,0 0-1,1 1 1,-1-1-1,1 1 1,1 0-1,-7 11 1,10-15-111,-1 0 0,1 0 0,0 0 0,0 0 0,0 0 0,0 0 0,1 1 0,-1-1 0,1 0 0,-1 1 0,1-1-1,0 0 1,0 1 0,0-1 0,0 1 0,0-1 0,0 0 0,1 1 0,-1-1 0,1 0 0,0 1 0,-1-1 0,1 0 0,0 0 0,0 0 0,1 0 0,-1 0 0,0 0 0,1 0 0,-1 0 0,1 0 0,0-1 0,-1 1-1,4 1 1,3 3-263,0-1-1,0-1 0,1 0 0,0 0 0,0 0 0,0-1 1,0-1-1,17 4 0,26-1-4417,-1-4-3613,-20-1 1456</inkml:trace>
  <inkml:trace contextRef="#ctx0" brushRef="#br0" timeOffset="1">476 46 801,'0'0'12678,"-10"0"-8807,-28 5-1992,38-5-1791,-1 0 0,0 0 0,1 0 0,-1 0 0,0 0 0,1 0 0,-1 0 0,0 0 0,1 0 0,-1 1 0,0-1-1,1 0 1,-1 0 0,1 1 0,-1-1 0,0 0 0,1 1 0,-1-1 0,1 1 0,-1-1 0,1 1 0,-1-1 0,1 1 0,0-1 0,-1 1 0,1-1 0,0 1 0,-1 0 0,1-1 0,0 1 0,0-1 0,-1 1 0,1 0 0,0-1 0,0 1 0,0 0 0,0-1 0,0 1 0,0 0 0,0-1 0,0 1 0,0 0 0,0-1 0,0 1 0,1 0-1,-1 0 1,1 1 31,0-1-1,0 1 0,-1-1 1,2 0-1,-1 1 0,0-1 1,0 0-1,0 0 0,1 0 1,-1 1-1,0-1 0,1 0 1,-1-1-1,3 2 0,8 2-23,1-1 0,-1-1 0,1 0 0,0-1 0,0 0 1,21-1-1,-27-1-86,0 1 0,0-1 1,-1 0-1,1 0 1,0-1-1,0 1 0,-1-2 1,1 1-1,-1-1 1,0 0-1,0 0 0,0-1 1,0 1-1,6-6 1,-11 8-10,0-1 1,0 1-1,1 0 1,-1 0 0,0-1-1,0 1 1,0-1 0,0 1-1,0-1 1,0 1 0,-1-1-1,1 0 1,-1 1 0,1-1-1,-1 0 1,1 0 0,-1 1-1,0-1 1,0-3-1,0 3-6,-1 1 0,1 0 0,-1 0 0,0-1 0,1 1 0,-1 0 0,0 0 0,0 0 0,0 0 0,0 0 0,0 0 0,0 0 0,0 0-1,0 1 1,0-1 0,0 0 0,-1 0 0,1 1 0,-2-1 0,-6-2-20,1 0-1,-1 1 1,1 1-1,-1-1 1,0 2-1,-11-1 1,6 2 38,0 0-1,0 1 1,1 0-1,-1 1 1,0 1-1,1 0 1,0 1-1,0 0 1,0 1 0,1 1-1,-1 0 1,2 0-1,-1 2 1,1-1-1,0 1 1,1 1 0,-13 15-1,21-23 6,1 0 0,-1 0 0,1 0 0,0 0 0,-1 0 0,1 1 0,0-1 0,1 0-1,-1 1 1,0-1 0,1 1 0,-1-1 0,1 1 0,0-1 0,0 1 0,0-1 0,0 1 0,0-1 0,1 1 0,-1-1 0,1 4-1,1-3-3,0 0-1,0 0 1,0 0-1,0 0 0,0 0 1,0-1-1,1 1 0,-1 0 1,1-1-1,0 0 0,0 0 1,0 0-1,4 2 1,9 4-44,2 0 1,-1-1 0,1-1 0,27 5 0,3-1-1506,1-3 1,93 3-1,-53-9-4544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4.313"/>
    </inkml:context>
    <inkml:brush xml:id="br0">
      <inkml:brushProperty name="width" value="0.025" units="cm"/>
      <inkml:brushProperty name="height" value="0.025" units="cm"/>
    </inkml:brush>
  </inkml:definitions>
  <inkml:trace contextRef="#ctx0" brushRef="#br0">33 10 7591,'0'0'10175,"-1"11"-8499,-8 149 2490,8-135-3916,3 0-1,0 0 1,1 0-1,12 45 1,-15-70-230,0 0 1,0 1 0,0-1 0,0 0 0,0 0 0,0 1 0,0-1-1,0 0 1,0 1 0,0-1 0,0 0 0,0 1 0,0-1 0,0 0-1,0 1 1,1-1 0,-1 0 0,0 0 0,0 1 0,0-1 0,0 0-1,1 0 1,-1 1 0,0-1 0,0 0 0,1 0 0,-1 0 0,0 0-1,0 1 1,1-1 0,-1 0 0,0 0 0,1 0 0,-1 0 0,0 0-1,0 0 1,1 0 0,-1 0 0,0 1 0,1-1 0,5-14 396,-2-23-253,-4 19-205,0 0 0,-2 1 1,0-1-1,-1 0 1,0 1-1,-2-1 1,0 1-1,-1 0 0,-9-17 1,15 33 39,-1 0 0,1 0 0,0 0 0,-1 0 0,1 0 0,-1 1 0,1-1 0,-1 0 0,1 0-1,-1 1 1,1-1 0,-1 0 0,0 1 0,1-1 0,-1 0 0,0 1 0,0-1 0,1 1 0,-1-1 0,-1 0 0,-4 14-2,6-8 22,0 1 1,0-1-1,0 1 1,0-1 0,1 0-1,2 7 1,-1-7-4,0-1 0,0 0-1,0 0 1,1 0 0,0 0 0,0 0 0,0 0-1,0-1 1,1 1 0,-1-1 0,1 0 0,0 0 0,0-1-1,8 5 1,-4-3 4,0-1-1,0 0 1,0-1-1,1 1 1,0-2 0,-1 1-1,17 0 1,-11-2 0,0 0 0,0-2-1,1 1 1,-1-1 0,0-1 0,-1-1 0,1 0 0,-1 0 0,26-14-1,-28 11 3,0 0 0,0-1 0,-1 0 0,0-1 0,0 0 0,-1-1 0,8-10 0,-12 14 24,-1 0 0,0 0 0,-1 0 0,1 0 0,-1-1 0,-1 0 0,1 1 0,-1-1 0,0 0 0,-1 0-1,0 0 1,0 0 0,0 0 0,-1-11 0,0 18-45,0 0 0,0-1 1,0 1-1,0-1 0,0 1 0,0 0 0,0-1 0,0 1 0,0 0 0,0-1 0,0 1 0,0 0 0,0-1 0,0 1 0,-1 0 0,1-1 0,0 1 0,0 0 1,0-1-1,-1 1 0,1 0 0,0 0 0,0-1 0,-1 1 0,1 0 0,0 0 0,-1-1 0,1 1 0,0 0 0,0 0 0,-1 0 0,1 0 0,-1 0 1,1-1-1,0 1 0,-1 0 0,1 0 0,-1 0 0,-15 8 5,-11 20 32,17-11 41,1 0 0,0 1 0,1 0 0,-5 20 0,10-28-13,0-1 1,1 1-1,1-1 1,-1 1-1,2 0 1,-1 0-1,1 0 1,1-1-1,0 1 1,2 11-1,-2-18-55,1 0 1,-1 0-1,1-1 0,-1 1 1,1 0-1,0-1 0,0 1 1,0-1-1,1 0 0,-1 0 1,0 1-1,1-2 0,-1 1 1,1 0-1,0 0 0,0-1 1,0 0-1,-1 1 0,1-1 1,0 0-1,1 0 0,-1-1 1,0 1-1,0-1 0,0 0 1,6 1-1,1-1 9,0 0 1,-1 0-1,1-1 1,0 0-1,0-1 1,-1 0-1,16-5 1,-11 1-4,0-1 0,0 0 0,-1-1 0,0-1-1,23-20 1,-29 23 2,0 0 0,-1 0-1,0-1 1,-1 0 0,1 0-1,-1 0 1,-1 0 0,1-1 0,-1 0-1,-1 0 1,6-17 0,-9 25-13,0-1 1,0 1 0,0 0-1,0-1 1,0 1 0,0-1 0,0 1-1,0-1 1,0 1 0,0 0-1,-1-1 1,1 1 0,0-1 0,0 1-1,0 0 1,-1-1 0,1 1-1,0 0 1,0-1 0,-1 1 0,1 0-1,0-1 1,-1 1 0,1 0-1,0 0 1,-1-1 0,1 1 0,0 0-1,-1 0 1,1 0 0,0 0-1,-1-1 1,1 1 0,-1 0-1,1 0 1,-1 0 0,1 0 0,0 0-1,-1 0 1,1 0 0,-1 0-1,1 0 1,0 0 0,-1 0 0,1 0-1,-1 1 1,1-1 0,-1 0-1,1 0 1,0 0 0,-1 0 0,1 1-1,0-1 1,-1 0 0,1 0-1,0 1 1,-1-1 0,1 1 0,-26 13-14,18-7 8,1 1 0,0 0 0,0 0-1,0 1 1,1 0 0,-6 14 0,9-19-1,1 1 0,0 0 1,0 0-1,0 0 0,0 0 1,1 0-1,0 0 0,0 0 1,1 1-1,-1-1 0,1 0 1,0 0-1,1 1 0,-1-1 1,2 6-1,0-9-151,0 1 0,-1 0 0,1-1 1,0 1-1,1-1 0,-1 1 0,0-1 0,1 0 1,-1 0-1,1 0 0,-1 0 0,1-1 0,0 1 1,0-1-1,0 0 0,0 0 0,0 0 0,0 0 1,0 0-1,1 0 0,4-1 0,-1 2-814,1-1 1,0-1-1,-1 1 0,1-1 0,0 0 1,0-1-1,-1 0 0,10-3 0,10-9-13053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9.460"/>
    </inkml:context>
    <inkml:brush xml:id="br0">
      <inkml:brushProperty name="width" value="0.025" units="cm"/>
      <inkml:brushProperty name="height" value="0.025" units="cm"/>
    </inkml:brush>
  </inkml:definitions>
  <inkml:trace contextRef="#ctx0" brushRef="#br0">55 1877 4164,'0'0'7223,"-8"0"-5990,-19 1-355,7 0 2856,37-17-2303,381-332 656,-27 42-2053,741-646 66,-954 794 341,-62 60-194,-96 98-140,-23 26-69,19-21-367,-9 18-893,14-8-6377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5.840"/>
    </inkml:context>
    <inkml:brush xml:id="br0">
      <inkml:brushProperty name="width" value="0.025" units="cm"/>
      <inkml:brushProperty name="height" value="0.025" units="cm"/>
    </inkml:brush>
  </inkml:definitions>
  <inkml:trace contextRef="#ctx0" brushRef="#br0">0 1 11659,'0'0'11915,"1"8"-11381,-1 17-310,-1-14-68,1 0-1,1 1 1,-1-1-1,2 0 0,0 1 1,0-1-1,1 0 1,6 17-1,-8-26-123,1-1 0,-1 1 0,0-1 0,0 0 0,1 1 1,-1-1-1,1 0 0,0 0 0,-1 0 0,1 0 0,0 0 0,-1 0 0,1-1 0,0 1 0,0 0 0,0-1 1,0 0-1,-1 1 0,1-1 0,0 0 0,0 0 0,0 0 0,0 0 0,0 0 0,0 0 0,0-1 0,0 1 0,0-1 1,-1 1-1,1-1 0,0 0 0,0 0 0,2-1 0,5-3 34,0 0 0,0 0-1,-1-1 1,15-11 0,6-13-46,-22 22 35,1 0 1,0 1-1,0 0 1,0 0-1,11-6 0,-18 18 92,0 0-1,0 0 0,0 0 0,-1-1 0,0 1 0,0 0 0,-1 8 0,-1 5 127,0-11-143,1 0-1,0-1 0,1 1 0,-1 0 0,1 0 0,1-1 0,1 14 0,-1-18-104,-1-1 0,1 0 1,0 1-1,-1-1 0,1 0 0,0 0 1,0 0-1,0 0 0,-1 0 0,1 0 1,1 0-1,-1 0 0,0 0 0,0 0 1,0 0-1,0 0 0,2 0 1,0 0 9,1 0 1,-1 0-1,0 0 1,0-1-1,0 0 1,1 1 0,-1-1-1,0 0 1,0 0-1,5-2 1,8-2-16,-1 0 0,0-1 0,0-1 0,0-1 0,-1 0 0,0-1 0,-1 0 0,0-1 0,16-14 0,18-10-87,-46 32 64,-1 1-1,0-1 1,1 1-1,-1 0 1,1-1-1,-1 1 1,0 0-1,1-1 1,-1 1-1,1 0 0,-1 0 1,1 0-1,-1-1 1,1 1-1,-1 0 1,1 0-1,-1 0 1,1 0-1,0 0 1,-1 0-1,1 0 1,-1 0-1,1 0 1,-1 0-1,1 0 0,-1 0 1,1 0-1,-1 1 1,1-1-1,-1 0 1,2 1-1,-1 16-5,-16 30 105,14-43-86,-4 12-59,4-10-129,-1 0 0,0-1 0,0 1 0,0-1 0,0 1 0,-1-1 0,-3 6 0,4-17-7251,1-22 1288,1 0 135,0-8-1580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6.196"/>
    </inkml:context>
    <inkml:brush xml:id="br0">
      <inkml:brushProperty name="width" value="0.025" units="cm"/>
      <inkml:brushProperty name="height" value="0.025" units="cm"/>
    </inkml:brush>
  </inkml:definitions>
  <inkml:trace contextRef="#ctx0" brushRef="#br0">1 68 7751,'0'0'2819,"12"-53"768,-5 42-31,-1 7-1314,-4 4-1057,3 6-929,2 9-224,3 3-288,5 1-1858,4-2-3011,8-2-7078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6.554"/>
    </inkml:context>
    <inkml:brush xml:id="br0">
      <inkml:brushProperty name="width" value="0.025" units="cm"/>
      <inkml:brushProperty name="height" value="0.025" units="cm"/>
    </inkml:brush>
  </inkml:definitions>
  <inkml:trace contextRef="#ctx0" brushRef="#br0">228 34 15022,'0'0'10389,"-9"-6"-8633,6 3-1658,-1 0-1,1 0 1,-1 1-1,0-1 1,0 1 0,0 0-1,0 1 1,0-1-1,0 1 1,0-1-1,-1 1 1,1 0 0,-1 1-1,1-1 1,-1 1-1,1 0 1,0 0 0,-1 0-1,1 1 1,-1 0-1,1-1 1,0 2-1,-1-1 1,-7 4 0,4-1-22,0 1 0,0 0 0,0 1-1,1 0 1,0 0 0,0 0 0,0 1 0,1 0 0,0 1 0,0-1 0,1 1 0,0 0 0,-7 16 0,11-20-68,-1-1 0,1 0 0,0 1 0,1-1-1,-1 1 1,1 0 0,-1-1 0,1 1 0,0-1 0,0 1 0,1 0 0,-1-1-1,1 1 1,0-1 0,0 1 0,1 3 0,0-3-10,0-1-1,1 0 1,-1 1-1,1-1 1,0 0-1,-1 0 1,1 0-1,1-1 1,-1 1-1,0-1 1,1 1 0,-1-1-1,1 0 1,0-1-1,-1 1 1,1-1-1,5 2 1,-1 0-264,0-1 1,0 0 0,0 0-1,0-1 1,0 0 0,0-1-1,0 1 1,0-2 0,0 1-1,0-1 1,14-3 0,-15 2-619,0-1 0,-1 0 1,1 0-1,0 0 0,-1-1 0,0 0 1,0 0-1,0-1 0,-1 1 1,1-1-1,-1-1 0,0 1 0,4-7 1,13-17-5833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6.896"/>
    </inkml:context>
    <inkml:brush xml:id="br0">
      <inkml:brushProperty name="width" value="0.025" units="cm"/>
      <inkml:brushProperty name="height" value="0.025" units="cm"/>
    </inkml:brush>
  </inkml:definitions>
  <inkml:trace contextRef="#ctx0" brushRef="#br0">55 0 12588,'0'0'11499,"-7"12"-10063,0 1-1130,0 1 0,1 0 0,0 1 0,1-1 0,1 1 0,0 0 0,1 0 0,-2 23 0,5-35-237,0 9 92,0 0 0,1 1-1,4 22 1,-5-33-143,1 0 0,-1 0 0,1 0 0,0-1 0,0 1 0,0 0 0,0 0 0,0 0 0,0-1 0,0 1 0,0 0 0,1-1 0,2 4 0,-3-5 3,0 1-1,1-1 0,-1 1 1,0-1-1,0 0 1,1 0-1,-1 1 1,0-1-1,0 0 0,1 0 1,-1 0-1,0 0 1,1 0-1,-1 0 1,0-1-1,0 1 0,1 0 1,-1-1-1,0 1 1,0-1-1,0 1 0,0-1 1,1 1-1,-1-1 1,1-1-1,1-1-8,1 0 0,-1 0 0,0 0-1,0-1 1,0 1 0,-1-1 0,1 0 0,-1 0-1,0 0 1,0 0 0,0 0 0,0-1-1,-1 1 1,0 0 0,0-1 0,0 1 0,0-7-1,2-14-71,-1-46-1,-2 55-35,0 19 83,1 0 0,-1 0 0,1-1 1,0 1-1,0 0 0,0 0 0,0-1 1,0 1-1,1-1 0,-1 1 0,1-1 0,0 1 1,0-1-1,0 0 0,0 0 0,0 0 1,0 0-1,0 0 0,1-1 0,-1 1 0,1-1 1,-1 1-1,1-1 0,0 0 0,-1 0 1,1 0-1,0 0 0,0-1 0,0 1 0,4 0 1,12 2 20,1 0-1,0-2 1,24 0 0,-39-1-17,4 0-22,1-1 0,-1 0-1,0-1 1,0 0 0,0 0-1,0-1 1,0 0 0,13-7-1,-18 8 31,0 0 0,-1 0 0,0 0 0,1 0-1,-1-1 1,0 1 0,0-1 0,0 0 0,0 0-1,-1 0 1,1 0 0,-1 0 0,0 0-1,0-1 1,0 1 0,0-1 0,-1 0 0,1 1-1,-1-1 1,0 0 0,0 0 0,0-6 0,0 9 2,-1 0 1,0 0-1,0 0 1,0 0-1,0 1 1,0-1 0,-1 0-1,1 0 1,0 0-1,0 0 1,-1 0-1,1 0 1,0 0-1,-1 1 1,1-1 0,-1 0-1,1 0 1,-1 1-1,1-1 1,-1 0-1,0 1 1,1-1 0,-1 0-1,0 1 1,1-1-1,-1 1 1,0-1-1,-1 0 1,0 1 4,0-1 0,0 1-1,0 0 1,0-1 0,0 1 0,-1 0-1,1 0 1,0 0 0,0 1 0,0-1-1,-4 1 1,-1 2 25,0-1 0,0 1 0,0 0 0,0 0 0,0 0 0,-8 7-1,6-2 73,1 0-1,-1 0 0,1 1 0,1 0 0,-10 14 0,14-19-55,1 0 0,-1 0 0,1 1 1,0-1-1,0 0 0,1 1 0,-1-1 0,1 1 1,0 0-1,0-1 0,1 1 0,-1 0 0,1-1 1,0 1-1,1 0 0,0 7 0,0-11-41,-1 0 1,1 1-1,0-1 0,-1 0 0,1 0 1,0 0-1,0 0 0,0 0 1,0 0-1,0 0 0,0 0 0,1 0 1,-1 0-1,0 0 0,0-1 0,0 1 1,1-1-1,-1 1 0,0-1 0,1 1 1,-1-1-1,1 0 0,-1 1 0,0-1 1,3 0-1,41 0-10,-33 0-85,-4-1-357,0 0-1,-1 0 1,1-1 0,0 0 0,0 0 0,-1-1 0,1 0 0,10-6 0,-7 3-1766,1-1 0,-1-1-1,-1 0 1,14-13 0,0-4-5796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7.268"/>
    </inkml:context>
    <inkml:brush xml:id="br0">
      <inkml:brushProperty name="width" value="0.025" units="cm"/>
      <inkml:brushProperty name="height" value="0.025" units="cm"/>
    </inkml:brush>
  </inkml:definitions>
  <inkml:trace contextRef="#ctx0" brushRef="#br0">62 1 12172,'0'0'11995,"-5"9"-10500,-5 8-894,4-6-107,-1 0 1,1 0 0,1 0 0,0 1-1,0 0 1,1 0 0,-4 25 0,8-36-487,0-1 1,1 1 0,-1-1 0,1 1-1,-1 0 1,1-1 0,0 1-1,-1-1 1,1 1 0,0-1 0,-1 1-1,1-1 1,0 0 0,-1 1 0,1-1-1,0 0 1,0 0 0,-1 1 0,1-1-1,0 0 1,0 0 0,0 0-1,-1 0 1,1 0 0,0 0 0,0 0-1,-1 0 1,1 0 0,0-1 0,0 1-1,1-1 1,29-5 80,-23 2-118,0 0-1,-1-1 1,1 0 0,-1 0-1,0 0 1,0-1 0,-1 0 0,7-8-1,-9 10 17,-1-1 0,1 1 0,-1-1 0,0 0-1,0 0 1,0 0 0,-1 0 0,0 0 0,0 0-1,0-1 1,-1 1 0,1-1 0,0-9 0,-2 15 12,-1 0-1,1-1 1,0 1 0,-1 0 0,1 0 0,0 0 0,0 0 0,-1 0 0,1 0 0,0 0 0,-1 0 0,1 0 0,0 0 0,-1 0 0,1 0 0,0 0 0,0 0 0,-1 0 0,1 0 0,0 1 0,-1-1 0,1 0 0,0 0 0,0 0 0,-1 0 0,1 0 0,0 1 0,0-1 0,-1 0 0,1 0 0,0 0 0,0 1 0,0-1 0,-1 0 0,1 0 0,0 1 0,0-1 0,0 0-1,0 1 1,0-1 0,0 0 0,-1 0 0,1 1 0,0-1 0,0 0 0,0 1 0,0-1 0,-12 17 77,8-8-66,0-1-1,1 1 1,0 0-1,1 0 0,0 0 1,0 0-1,1 1 1,0-1-1,1 0 1,0 0-1,0 1 1,3 15-1,-2-23-130,0 0 1,0 0-1,0 0 0,0 0 1,0-1-1,0 1 0,0-1 1,0 1-1,1-1 0,-1 1 1,1-1-1,-1 0 0,1 1 1,-1-1-1,1 0 0,0 0 1,-1 0-1,1 0 0,0-1 1,0 1-1,0 0 0,0-1 1,0 1-1,0-1 0,0 0 1,0 0-1,0 0 0,0 0 1,0 0-1,0 0 0,0 0 1,0 0-1,0-1 0,-1 1 1,5-2-1,2-1-1329,0 1 1,0-1-1,-1 0 1,1-1-1,-1 0 1,0 0-1,10-7 1,12-14-6495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7.598"/>
    </inkml:context>
    <inkml:brush xml:id="br0">
      <inkml:brushProperty name="width" value="0.025" units="cm"/>
      <inkml:brushProperty name="height" value="0.025" units="cm"/>
    </inkml:brush>
  </inkml:definitions>
  <inkml:trace contextRef="#ctx0" brushRef="#br0">128 10 11275,'0'0'13890,"-10"-3"-12294,1 1-1290,-1 0 0,1 1 0,-1 0-1,-18 1 1,26-1-279,0 1-1,0 0 1,0 1-1,0-1 1,0 0-1,0 0 1,0 1-1,0-1 1,0 1-1,0 0 1,0 0-1,0 0 1,0 0-1,0 0 1,1 0-1,-1 0 0,0 0 1,1 1-1,-1-1 1,1 1-1,-1-1 1,1 1-1,0-1 1,0 1-1,0 0 1,0 0-1,0-1 1,0 1-1,0 0 1,0 0-1,1 0 1,-1 0-1,1 0 1,-1 0-1,1 4 1,0-5-25,1 1 1,-1-1-1,1 0 1,0 0-1,-1 0 1,1 0-1,0-1 1,0 1-1,-1 0 1,1 0-1,0 0 1,0 0-1,0-1 0,0 1 1,0-1-1,0 1 1,0 0-1,0-1 1,0 0-1,0 1 1,1-1-1,-1 0 1,0 1-1,0-1 1,0 0-1,2 0 1,42 5-320,-33-4 6,24 2-467,-27-4 685,0 2 0,0-1 0,0 1 0,0 0 0,-1 1 0,1 0 0,-1 0 0,1 1 0,12 6 0,-21-9 120,1 1 1,-1-1 0,1 0-1,-1 1 1,1 0-1,0-1 1,-1 1-1,0-1 1,1 1-1,-1 0 1,1-1 0,-1 1-1,0 0 1,1-1-1,-1 1 1,0 0-1,0-1 1,0 1-1,1 0 1,-1 0 0,0-1-1,0 1 1,0 0-1,0 0 1,0-1-1,0 1 1,-1 0 0,1 0-1,0-1 1,0 1-1,-1 0 1,1 0-1,0-1 1,0 1-1,-1 0 1,1-1 0,-1 1-1,1-1 1,-1 1-1,1-1 1,-1 1-1,1 0 1,-1-1-1,1 0 1,-1 1 0,0-1-1,1 1 1,-1-1-1,-1 1 1,-34 20 951,36-21-966,-13 6 155,0 2-200,-1-2 1,1 1 0,-1-2 0,-1 0 0,1 0 0,-1-2-1,0 0 1,0 0 0,-18 0 0,33-3-133,-1-1-1,1 1 1,0 0 0,0-1 0,-1 1-1,1 0 1,0-1 0,0 1-1,0-1 1,-1 1 0,1 0 0,0-1-1,0 1 1,0-1 0,0 1-1,0 0 1,0-1 0,0 1 0,0-1-1,0 1 1,0-1 0,0 1-1,0 0 1,0-1 0,0 1 0,0-1-1,0 1 1,0 0 0,1-1-1,-1 1 1,0 0 0,0-1 0,1 1-1,-1-1 1,7-15-4848,10-1-3498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7.986"/>
    </inkml:context>
    <inkml:brush xml:id="br0">
      <inkml:brushProperty name="width" value="0.025" units="cm"/>
      <inkml:brushProperty name="height" value="0.025" units="cm"/>
    </inkml:brush>
  </inkml:definitions>
  <inkml:trace contextRef="#ctx0" brushRef="#br0">1 51 13132,'0'0'12482,"12"6"-11719,3 0-615,0-1 0,0 0 1,0-1-1,22 3 0,-33-6-137,0 0 0,0-1 0,0 1 1,0-1-1,1 0 0,-1 0 0,0 0 0,0-1 0,0 1 0,0-1 0,0 0 0,0 0 0,0-1 1,0 1-1,-1-1 0,1 0 0,0 0 0,-1 0 0,1 0 0,-1-1 0,0 1 0,0-1 1,0 0-1,0 0 0,0 0 0,3-5 0,-5 7-13,-1 0 0,1 0 0,0 0 0,-1 0 0,1 0 0,-1 0 0,1 0 0,-1 0 0,1 0 0,-1 0 1,0 0-1,0-1 0,1 1 0,-1 0 0,0 0 0,0 0 0,0 0 0,0-1 0,-1 1 0,1 0 0,0 0 0,0 0 0,-1 0 0,1 0 0,0-1 0,-1 1 0,1 0 0,-1 0 0,0 0 1,1 0-1,-1 0 0,0 0 0,0 1 0,1-1 0,-1 0 0,0 0 0,0 0 0,0 1 0,0-1 0,0 1 0,0-1 0,0 1 0,0-1 0,0 1 0,0-1 0,-1 1 0,1 0 0,0-1 1,0 1-1,0 0 0,0 0 0,-1 0 0,1 0 0,0 0 0,0 0 0,-2 1 0,-4-1 12,-1 0 0,1 0 0,-1 1-1,1 0 1,0 1 0,-1 0 0,-9 3 0,9-1 45,1 0-1,0 0 1,0 0-1,0 1 1,1 0-1,-1 0 1,1 0 0,1 1-1,-1 0 1,1 0-1,0 1 1,0 0 0,1-1-1,0 2 1,0-1-1,0 0 1,1 1 0,1-1-1,-1 1 1,1 0-1,-1 9 1,2-16-58,1 1-1,1-1 1,-1 0 0,0 1-1,0-1 1,0 0 0,1 1-1,-1-1 1,1 0-1,-1 0 1,1 1 0,-1-1-1,1 0 1,0 0 0,-1 0-1,1 0 1,0 0 0,0 0-1,0 0 1,0 0-1,0 0 1,0 0 0,0 0-1,0 0 1,2 0 0,2 1-164,-1 0 1,0-1-1,1 0 1,-1 0-1,1 0 1,-1 0-1,1-1 1,4 1-1,5-1-1127,0-1 0,0 0 0,0-1 0,20-5 0,9-11-4471,0-4-1922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08.347"/>
    </inkml:context>
    <inkml:brush xml:id="br0">
      <inkml:brushProperty name="width" value="0.025" units="cm"/>
      <inkml:brushProperty name="height" value="0.025" units="cm"/>
    </inkml:brush>
  </inkml:definitions>
  <inkml:trace contextRef="#ctx0" brushRef="#br0">127 123 13325,'0'0'8344,"-12"8"-6471,10-6-1841,-13 9 841,0 0 0,-22 22 1,33-29-647,-1 1 0,1-1 0,0 1 0,0 1 0,1-1 0,0 0 0,0 1 0,0 0 0,0 0 0,1 0 0,0 0 0,0 0 0,-1 12 0,3-17-217,0 1 0,0-1 0,0 0 0,0 1 0,0-1 0,0 0 0,0 0 0,0 1 0,1-1 0,-1 0 0,1 0 0,-1 1 0,1-1 0,-1 0 0,1 0 0,0 0 0,-1 0 0,1 0 0,0 0 0,0 0 0,0 0 0,0 0 0,0 0 0,0-1 0,0 1 0,2 1 0,0-1 1,0 0 1,0 0 0,1 0 0,-1 0 0,0-1 0,1 1 0,-1-1 0,1 0 0,-1 0-1,4 0 1,3-1-31,0-1-1,0 0 0,0 0 0,-1-1 0,1 0 0,12-6 0,0-5-198,0 0 0,0-2-1,-2-1 1,0 0-1,-1-1 1,0-2-1,-2 1 1,0-2 0,-2 0-1,0-1 1,22-46-1,-26 45 571,-23 51 558,-6 15-506,11-25-167,1 1-1,1 0 1,1 0 0,-4 38 0,8-50-315,0 0 1,0-1-1,1 1 1,-1-1-1,2 1 1,-1 0-1,1-1 1,3 8-1,-4-11-197,0 0 0,1 0 0,0 0 0,0 0 0,0 0-1,0 0 1,1-1 0,-1 1 0,1-1 0,-1 0 0,1 1 0,0-1 0,0 0-1,0-1 1,0 1 0,5 2 0,17 1-5955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1.232"/>
    </inkml:context>
    <inkml:brush xml:id="br0">
      <inkml:brushProperty name="width" value="0.025" units="cm"/>
      <inkml:brushProperty name="height" value="0.025" units="cm"/>
    </inkml:brush>
  </inkml:definitions>
  <inkml:trace contextRef="#ctx0" brushRef="#br0">34 0 12236,'-1'5'835,"0"0"1,0 0 0,-1 0-1,1 0 1,-1 0-1,0 0 1,-3 4 0,-7 24 518,10-28-1189,1 0-1,0 0 1,0 0-1,0 0 0,1 1 1,0-1-1,0 0 1,0 0-1,1 1 1,0-1-1,0 0 1,2 7-1,-2-10-98,1 0 0,-1 0 1,1-1-1,0 1 0,-1 0 0,1-1 0,0 1 1,0-1-1,0 1 0,0-1 0,1 0 0,-1 0 0,0 0 1,0 0-1,1 0 0,-1-1 0,0 1 0,1-1 1,-1 0-1,1 1 0,-1-1 0,1 0 0,-1 0 0,0 0 1,1-1-1,-1 1 0,1-1 0,2 0 0,6-2 4,1-1 0,-1 0 0,0-1 0,0 0-1,0-1 1,0 0 0,-1 0 0,0-1 0,-1-1 0,0 0-1,9-9 1,21-15 587,-39 32-623,0 0 0,0 0 1,0 0-1,1 0 0,-1 0 0,0-1 0,0 1 0,1 0 1,-1 0-1,0 0 0,0 0 0,0 0 0,1 0 0,-1 0 1,0 0-1,0 0 0,1 0 0,-1 0 0,0 0 0,0 0 0,0 0 1,1 0-1,-1 0 0,0 1 0,0-1 0,1 0 0,-1 0 1,0 0-1,0 0 0,0 0 0,0 0 0,1 1 0,-1-1 1,0 0-1,0 0 0,0 0 0,0 0 0,0 1 0,1-1 1,-1 0-1,0 0 0,0 0 0,0 1 0,0-1 0,0 0 0,0 0 1,0 0-1,0 1 0,0-1 0,0 0 0,0 0 0,0 1 1,0-1-1,0 0 0,0 0 0,0 1 0,0-1 0,0 0 1,1 28 826,-2-25-796,1 0 0,0 1-1,0-1 1,0 0 0,0 0 0,0 0 0,1 1 0,-1-1 0,1 0 0,0 0-1,0 0 1,0 0 0,3 4 0,0-5-13,1 0 0,0-1-1,0 0 1,0 0 0,0 0 0,0 0-1,0-1 1,0 0 0,0 0 0,0 0-1,10-2 1,54-15 74,-31-1-109,-31 14-40,0 0 0,1 0 0,-1 1-1,1 0 1,0 0 0,0 0 0,0 1-1,10-1 1,-21 35-217,-7-8 292,8-21-324,0 1 0,0 0 0,0 0 0,1 0 0,0 0 0,0 0-1,0 0 1,-1 5 0,10-20-6798,4-9 3234,-4-6-1994,2-4-608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1.577"/>
    </inkml:context>
    <inkml:brush xml:id="br0">
      <inkml:brushProperty name="width" value="0.025" units="cm"/>
      <inkml:brushProperty name="height" value="0.025" units="cm"/>
    </inkml:brush>
  </inkml:definitions>
  <inkml:trace contextRef="#ctx0" brushRef="#br0">0 124 5701,'0'0'2499,"11"-81"832,-7 56 288,-2 11-191,-1 10 287,1 9-3395,1 8-256,6 5-32,6 3 1,5-2-642,5-6-1697,2-6-2146,1-7-3524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1.153"/>
    </inkml:context>
    <inkml:brush xml:id="br0">
      <inkml:brushProperty name="width" value="0.025" units="cm"/>
      <inkml:brushProperty name="height" value="0.025" units="cm"/>
    </inkml:brush>
  </inkml:definitions>
  <inkml:trace contextRef="#ctx0" brushRef="#br0">141 0 7751,'0'0'11942,"0"8"-11541,0 0-310,-1 0 1,1 0-1,-2 0 0,1 0 1,-1-1-1,-1 1 1,1 0-1,-1-1 1,-5 9-1,-45 72 539,37-64-207,1 1 0,-13 28 0,27-51-380,1-1 0,-1 0 0,0 1 0,1-1 0,-1 1 0,1-1 0,-1 1 0,1-1 0,-1 1 0,1-1 0,0 1 0,0-1 0,0 1 0,0-1 0,0 1 0,0-1 0,1 1 0,-1 0 0,0-1 0,1 1 0,-1-1 0,1 0 0,-1 1 0,1-1 0,1 2 0,0-1 13,-1-1-1,1-1 1,0 1 0,-1 0-1,1 0 1,0 0 0,0-1-1,0 1 1,0-1 0,0 0-1,0 1 1,0-1-1,-1 0 1,1 0 0,0 0-1,0-1 1,2 1 0,11-3 191,-1 0 1,1-1 0,-1 0-1,15-7 1,70-25-40,-55 24-6673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2.204"/>
    </inkml:context>
    <inkml:brush xml:id="br0">
      <inkml:brushProperty name="width" value="0.025" units="cm"/>
      <inkml:brushProperty name="height" value="0.025" units="cm"/>
    </inkml:brush>
  </inkml:definitions>
  <inkml:trace contextRef="#ctx0" brushRef="#br0">107 1 11499,'0'0'9385,"-8"14"-8040,-9 17-440,2 0 1,1 1-1,1 1 1,-14 60-1,22-66-519,1 1 1,2-1-1,0 1 1,3 29-1,-1-56-380,0 0-1,0 0 0,0 0 0,0 0 0,0 0 0,0 0 0,1 0 0,-1 0 0,0 0 0,0 0 0,1 0 0,-1 0 0,1 0 0,-1 0 0,1 0 0,-1 0 0,1 0 0,0 0 0,-1 0 0,1 0 0,0-1 0,0 1 0,0 0 0,0-1 0,-1 1 0,1 0 0,0-1 0,0 1 0,0-1 0,0 0 0,0 1 0,0-1 0,2 1 0,-1-1 2,-1-1-1,0 1 1,1-1-1,-1 1 0,1-1 1,-1 1-1,0-1 1,1 1-1,-1-1 0,0 0 1,0 0-1,0 0 1,0 0-1,0 0 0,0 0 1,0 0-1,0 0 1,0 0-1,0 0 0,0-1 1,-1 1-1,1 0 1,0-1-1,0-1 0,4-13-2,-1 0-1,-1-1 0,-1 1 0,0-1 0,-1 0 0,-1-30 0,-1 22-25,1 25 15,0 0-1,0 0 0,0 0 0,0 0 0,0 0 1,0 0-1,0 0 0,0 0 0,0 0 0,0 0 0,0 0 1,0 0-1,0 0 0,0 0 0,0 0 0,0 0 0,-1 0 1,1 0-1,0 0 0,0 0 0,0 0 0,0 0 1,0 0-1,0 0 0,0 0 0,0 0 0,0 0 0,0 0 1,0 0-1,-3 15-65,2-12 72,1 1 0,0-1-1,0 1 1,0-1 0,0 1 0,0-1 0,1 1 0,0-1-1,0 1 1,1 3 0,1-3 4,0 1-1,0-1 0,0 0 1,1-1-1,-1 1 1,1 0-1,0-1 1,0 0-1,1 0 1,-1 0-1,0-1 0,1 0 1,0 1-1,-1-1 1,1-1-1,0 1 1,0-1-1,0 0 1,0 0-1,0 0 1,0-1-1,7 0 0,-7 1 4,1-1-1,-1-1 1,0 1-1,0-1 1,0 1-1,0-1 1,0-1-1,-1 1 0,1-1 1,0 0-1,0 0 1,-1 0-1,1-1 1,-1 1-1,0-1 1,0 0-1,0 0 0,0-1 1,-1 1-1,1-1 1,-1 0-1,5-6 1,-5 3-15,0 1-1,0 0 1,0-1 0,-1 1 0,0-1 0,-1 0 0,1 0-1,-1 0 1,0 0 0,-1 0 0,0 0 0,0 0 0,-1-8 0,0 14 3,1 1 0,0-1 0,0 1 1,-1-1-1,1 1 0,0 0 0,-1-1 1,1 1-1,-1-1 0,1 1 1,0 0-1,-1-1 0,1 1 0,-1 0 1,1 0-1,-1-1 0,1 1 0,-1 0 1,1 0-1,-1 0 0,1-1 1,-1 1-1,1 0 0,-1 0 0,1 0 1,-1 0-1,1 0 0,-1 0 1,0 0-1,1 0 0,-1 1 0,1-1 1,-1 0-1,1 0 0,-1 0 0,1 0 1,-1 1-1,1-1 0,-1 0 1,1 1-1,0-1 0,-1 0 0,1 1 1,-1-1-1,1 0 0,0 1 0,-1-1 1,1 1-1,0-1 0,-1 1 1,1 0-1,-21 21-86,19-18 92,0-1 1,-1 1-1,1 0 1,1-1-1,-1 1 1,0 0-1,1 0 1,0 0-1,0 0 1,0 1-1,1-1 1,-1 0-1,1 0 0,0 1 1,0-1-1,0 0 1,2 8-1,0-9-6,-1-1-1,1 1 1,-1 0-1,1-1 0,0 1 1,0-1-1,0 1 1,1-1-1,-1 0 1,1 0-1,-1 0 0,1 0 1,-1 0-1,1-1 1,0 1-1,0-1 0,0 0 1,0 0-1,0 0 1,0 0-1,0 0 0,0-1 1,6 1-1,26 4-586,-12-3 394,1 2-1,-1 1 1,0 0-1,26 11 1,-42-10 1968,-7-7-1704,-1 1-1,0-1 0,1 1 1,-1-1-1,0 1 1,1-1-1,-1 1 1,1-1-1,-1 0 1,1 0-1,-1 1 0,1-1 1,0 0-1,-1 0 1,1 1-1,0-1 1,0 0-1,-1 0 1,1 0-1,0-1 0,-3-116 390,6 118-472,0 1 1,0-1-1,0 1 0,0 0 0,-1 0 0,1 0 1,0 0-1,0 1 0,-1-1 0,4 2 0,-3-1 1,14 5-25,0-1 1,0 0 0,1-1-1,-1-2 1,1 1 0,27 0-1,-39-3 18,1-1 0,0 0 0,0 0-1,0 0 1,0-1 0,0 0 0,0 0-1,0-1 1,0 1 0,-1-2 0,1 1-1,-1-1 1,1 0 0,-1 0 0,0-1 0,0 0-1,-1 0 1,1 0 0,7-8 0,-12 11 25,0 0 1,-1 0 0,1 0 0,0 0-1,0 0 1,0 0 0,-1 0 0,1-1-1,0 1 1,-1 0 0,1-1 0,-1 1-1,0 0 1,1-1 0,-1 1-1,0 0 1,0-1 0,0 1 0,0-1-1,0 1 1,0-2 0,-1 2-5,0 0 0,1 1 0,-1-1 0,1 0 0,-1 1 0,0-1 0,0 0 0,1 1 0,-1-1 0,0 1 0,0-1 0,0 1 0,0-1 0,0 1 0,1 0 0,-1 0 0,0-1 0,0 1 1,0 0-1,0 0 0,0 0 0,-2 0 0,-1 0-2,0 0-1,-1 0 1,1 1 0,0 0 0,0 0 0,-1 0 0,1 0 0,0 0 0,0 1 0,0 0 0,1 0-1,-1 0 1,-4 3 0,2 1 19,0-1 1,1 1-1,0-1 0,0 2 0,0-1 1,1 0-1,0 1 0,0 0 0,1 0 1,0 0-1,0 0 0,0 1 0,1-1 1,0 1-1,1-1 0,0 1 0,-1 15 0,2-22-123,1 1 0,-1-1 0,0 0 0,1 1 0,-1-1 0,1 0 0,-1 0-1,1 1 1,0-1 0,0 0 0,-1 0 0,1 0 0,0 0 0,0 0 0,0 0-1,0 0 1,0 0 0,0-1 0,1 1 0,-1 0 0,0-1 0,0 1 0,0 0-1,1-1 1,-1 0 0,0 1 0,1-1 0,-1 0 0,2 1 0,44-1-7241,-11-10-599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2.851"/>
    </inkml:context>
    <inkml:brush xml:id="br0">
      <inkml:brushProperty name="width" value="0.025" units="cm"/>
      <inkml:brushProperty name="height" value="0.025" units="cm"/>
    </inkml:brush>
  </inkml:definitions>
  <inkml:trace contextRef="#ctx0" brushRef="#br0">110 167 13004,'0'0'8168,"-10"0"-5819,3 1-1990,1 0 0,-1 0 1,0 0-1,0 1 0,1 0 0,-1 0 1,-11 6-1,16-7-302,0 0-1,0 0 1,0 1 0,-1-1 0,2 1-1,-1-1 1,0 1 0,0 0 0,0-1 0,1 1-1,-1 0 1,1 0 0,-1 1 0,1-1-1,0 0 1,0 0 0,0 0 0,0 1-1,0-1 1,1 1 0,-1-1 0,1 1-1,-1-1 1,1 1 0,0-1 0,0 1 0,0-1-1,0 1 1,1-1 0,0 4 0,0-4-109,-1-1 0,1 1 0,0-1 0,0 1 1,1-1-1,-1 1 0,0-1 0,0 1 0,1-1 1,-1 0-1,1 0 0,-1 0 0,1 0 0,-1 0 0,1 0 1,0 0-1,-1-1 0,1 1 0,0 0 0,0-1 1,-1 0-1,4 1 0,51 6-1251,-36-5 1022,-10-1 159,-1 1 1,1 1-1,-1 0 1,1 1 0,10 5-1,-18-9 121,-1 1 0,1 0 0,0 0 0,-1 0 0,1 1-1,-1-1 1,1 0 0,-1 0 0,0 1 0,0-1 0,1 1 0,-1-1-1,0 1 1,1 3 0,-2-4 24,0 0 1,0 0-1,0 1 0,0-1 0,0 0 1,0 0-1,0 1 0,0-1 0,-1 0 1,1 0-1,0 0 0,-1 0 1,1 1-1,-1-1 0,1 0 0,-1 0 1,0 0-1,1 0 0,-1 0 0,0 0 1,0-1-1,0 1 0,0 0 0,0 0 1,0 0-1,-1 0 0,-3 3-33,-1 0 0,0-1 0,0 0 0,0 0 0,0 0 0,0-1 0,-1 1 0,1-2 0,-1 1 0,0-1 0,0 0 0,1 0 0,-1-1 0,0 0 0,-11-1 0,17 1-80,1-1 1,-1 1-1,1 0 0,0-1 0,-1 1 0,1-1 1,-1 1-1,1-1 0,0 1 0,0-1 0,-1 1 1,1-1-1,0 1 0,0-1 0,0 0 0,-1 1 1,1-1-1,0 1 0,0-1 0,0 0 0,0 1 1,0-1-1,0 1 0,0-1 0,0 0 1,1 1-1,-1-1 0,0 1 0,0-1 0,0 1 1,1-1-1,-1 1 0,1-2 0,8-18-2473,48-58-8212,-12 16 5767,-4-4 5128,-18 19 2586,9-14 3014,-7 25 1837,-24 42-2163,1 26-4478,-9 70 289,-1 82-306,8-168-909,-1-12-8,1 0 1,-1 1 0,1-1-1,0 0 1,0 1 0,0-1-1,1 0 1,0 1 0,0-1 0,0 0-1,0 0 1,0 0 0,1 0-1,0 0 1,0 0 0,3 5-1,-3-42-1562,-5 25 1546,0 0 0,-1 0 1,0 0-1,0 0 0,-1 1 0,0 0 0,0 0 0,-1 0 0,0 0 0,-10-8 0,9 10 103,2-1 0,-1 1 0,1-1 0,0 0 0,0 0 0,0-1 0,1 1 0,0-1 0,0 0 0,1 0 0,0-1 0,0 1 0,-2-14 0,5 21-27,0-1 1,0 0 0,0 0-1,0 0 1,1 0-1,-1 1 1,0-1 0,1 0-1,-1 0 1,1 0-1,-1 1 1,0-1 0,1 0-1,0 1 1,-1-1 0,1 0-1,-1 1 1,1-1-1,0 1 1,0-1 0,-1 1-1,1-1 1,0 1-1,0 0 1,-1-1 0,1 1-1,0 0 1,0-1-1,0 1 1,0 0 0,0 0-1,-1 0 1,1 0-1,1 0 1,40-1 36,-32 2-10,35 0-90,21-1-2137,-22-4-3287,0-7-5856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3.659"/>
    </inkml:context>
    <inkml:brush xml:id="br0">
      <inkml:brushProperty name="width" value="0.025" units="cm"/>
      <inkml:brushProperty name="height" value="0.025" units="cm"/>
    </inkml:brush>
  </inkml:definitions>
  <inkml:trace contextRef="#ctx0" brushRef="#br0">8 28 11339,'6'-28'6319,"-4"40"-1155,-3 17-2270,-1 0-3381,-4 17 776,4-34-252,0 0-1,0 0 1,2 0 0,-1 0-1,1 0 1,1 1-1,3 19 1,-4-31-27,1 0 1,-1 0-1,0 0 0,0 0 0,0 0 1,1-1-1,-1 1 0,1 0 0,-1 0 1,1 0-1,-1 0 0,1 0 0,-1-1 1,1 1-1,-1 0 0,1 0 1,0-1-1,0 1 0,-1 0 0,1-1 1,0 1-1,0-1 0,0 1 0,0-1 1,-1 0-1,1 1 0,0-1 0,0 0 1,0 1-1,0-1 0,0 0 0,0 0 1,0 0-1,0 0 0,0 0 0,0 0 1,0 0-1,0 0 0,0 0 1,0-1-1,0 1 0,0 0 0,0-1 1,0 1-1,0-1 0,1 0 0,1-1 17,0 0-1,-1 0 1,1 0 0,0-1-1,-1 1 1,0-1-1,1 1 1,-1-1-1,0 0 1,0 0-1,2-6 1,0-1-13,-1 0 0,-1 0 0,0-1 0,0 1 0,-1-1 1,0-11-1,-1 16-6,0 0-1,0 0 1,-1-1 0,0 1 0,0 0-1,0 1 1,-1-1 0,0 0 0,0 0-1,0 1 1,-7-11 0,7 13-8,10 8-30,0-2 0,1 1-1,-1-1 1,1-1 0,0 1 0,-1-1-1,1-1 1,0 0 0,15 0 0,34-2-2696,-9-8-4848,-19 0-1934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5.001"/>
    </inkml:context>
    <inkml:brush xml:id="br0">
      <inkml:brushProperty name="width" value="0.025" units="cm"/>
      <inkml:brushProperty name="height" value="0.025" units="cm"/>
    </inkml:brush>
  </inkml:definitions>
  <inkml:trace contextRef="#ctx0" brushRef="#br0">67 303 8808,'0'0'15701,"-8"6"-15429,8-6-270,-37 30 235,34-28-230,1 1 0,0-1-1,1 1 1,-1-1 0,0 1 0,1-1 0,-1 1-1,1 0 1,0 0 0,0 0 0,0 0 0,0-1-1,1 1 1,-1 0 0,1 1 0,0-1 0,-1 0-1,2 3 1,-1-6-1,1 1-1,-1-1 1,1 0-1,-1 0 1,1 1-1,-1-1 1,1 0-1,-1 0 1,1 0-1,-1 0 1,1 0-1,0 0 1,-1 0-1,1 0 1,-1 0-1,1 0 1,-1 0-1,1 0 1,-1 0-1,1 0 1,-1 0-1,1-1 1,0 1-1,-1 0 1,1 0-1,-1-1 1,1 1-1,-1 0 1,0-1-1,1 1 1,-1 0-1,1-1 1,17-10 84,-1-5-120,-1-1 0,-1 0 0,-1-1-1,0-1 1,16-31 0,-30 51 27,0-1 0,0 0 0,0 0 0,0 0 0,0 0 0,0 0 0,0 1 0,1-1 1,-1 0-1,0 0 0,0 0 0,0 0 0,0 0 0,0 0 0,0 1 0,0-1 0,0 0 0,0 0 0,1 0 0,-1 0 0,0 0 0,0 0 1,0 0-1,0 0 0,0 0 0,0 0 0,1 0 0,-1 0 0,0 1 0,0-1 0,0 0 0,0 0 0,0 0 0,1 0 0,-1 0 0,0 0 1,0 0-1,0 0 0,0 0 0,0-1 0,1 1 0,-1 0 0,0 0 0,0 0 0,0 0 0,0 0 0,0 0 0,1 0 0,-1 0 0,0 0 1,0 0-1,0 0 0,0-1 0,0 1 0,0 0 0,0 0 0,0 0 0,1 0 0,-1 0 0,0 0 0,0-1 0,0 1 0,0 0 1,0 0-1,0 0 0,0 0 0,0 0 0,0-1 0,3 22-76,-1 35 122,-2-51-29,-1-1 1,1 1-1,1-1 1,-1 0 0,0 1 0,1-1 0,0 0 0,0 1 0,1-1-1,-1 0 1,1 0 0,-1 0 0,1 0 0,1 0 0,3 5 0,-4-7 6,0 0 1,0-1 0,1 1 0,-1-1 0,0 1-1,1-1 1,-1 0 0,1 0 0,-1 0 0,1 0 0,0-1-1,-1 1 1,1-1 0,0 1 0,-1-1 0,1 0-1,0 0 1,0 0 0,-1-1 0,1 1 0,0 0 0,-1-1-1,1 0 1,-1 0 0,5-1 0,2-2 15,0-1 0,0 0 0,-1 0 0,0 0 0,0-1 0,0 0 0,-1-1 0,0 1 0,0-1 0,0-1 0,-1 0 0,7-11 0,-1 0 48,0-1 0,-1 0 1,-1-1-1,8-26 0,-10 24 53,-2-1 0,-1 1 0,0-1 0,-2 0 0,0-29 0,-7 36-155,-5 21-69,-8 26 2,6-1 100,1 0 0,1 1 0,2 0 0,1 0 0,1 1 0,2-1 0,1 1 0,1 0 0,5 33 0,-4-61-8,1 0 1,-1 0-1,1 0 0,0 0 0,1 0 1,-1-1-1,0 1 0,1 0 1,0-1-1,-1 1 0,1-1 1,0 1-1,0-1 0,0 0 0,1 0 1,-1 0-1,0 0 0,1 0 1,0 0-1,5 2 0,-7-3-1,1-1 0,-1 0 0,1 1 0,0-1 0,-1 0 0,1 0 0,-1 1 0,1-1 0,0-1 0,-1 1 0,1 0 0,0 0 0,-1-1 0,1 1 0,-1 0 0,1-1 0,-1 0 0,1 1 0,-1-1 0,1 0 0,-1 0 0,1 0 0,-1 0 0,0 0 0,0 0 0,1 0 0,-1 0 0,0-1 0,0 1 0,0 0 0,0-1 0,-1 1 0,1 0 0,0-1 0,-1 1 0,1-1 0,0 0 0,-1 1 0,1-4 0,3-8 75,-1-1-1,-1 0 1,0 0 0,0 0 0,-1-25 0,-1 32-33,-1-1 1,0 1 0,0-1-1,0 1 1,-1 0 0,0-1 0,0 1-1,-1 0 1,1 0 0,-2 1-1,1-1 1,-6-8 0,8 15-50,1-1 0,0 0 0,0 1 0,-1-1 0,1 1 0,0-1 0,-1 1 0,1-1 0,-1 1 0,1 0 0,0-1 0,-1 1-1,1-1 1,-1 1 0,1 0 0,-1-1 0,1 1 0,-1 0 0,0 0 0,1-1 0,-1 1 0,1 0 0,-1 0 0,1 0 0,-1 0 0,0 0 0,1 0 0,-1 0 0,1 0 0,-1 0 0,0 0 0,1 0 0,-1 0 0,0 0 0,-5 21-23,5-14 17,2 0 0,-1-1 1,1 1-1,0 0 0,0-1 1,2 8-1,1-9-8,-1 0 1,1 0-1,0-1 1,0 1 0,0-1-1,1 0 1,0 0-1,-1 0 1,1 0-1,1-1 1,-1 0-1,0 0 1,1-1-1,0 1 1,-1-1 0,1 0-1,0-1 1,0 1-1,0-1 1,0-1-1,0 1 1,0-1-1,11 0 1,-7 0-8,0-1 1,0 0-1,0 0 1,0-1 0,-1 0-1,1-1 1,-1 0-1,1 0 1,-1-1-1,0 0 1,0-1-1,-1 0 1,1 0-1,8-8 1,-12 8 28,1 0 0,-1-1-1,0 0 1,0 0 0,0 0 0,-1-1 0,0 0 0,0 0 0,-1 0-1,0 0 1,0 0 0,0-1 0,-1 1 0,0-1 0,-1 1-1,1-11 1,-2 17-4,0 1-1,0-1 0,0 0 1,-1 1-1,1-1 0,0 0 1,0 1-1,-1-1 0,1 1 1,0-1-1,-1 1 1,1-1-1,0 1 0,-1-1 1,1 1-1,-1-1 0,1 1 1,-1-1-1,1 1 0,-1 0 1,0-1-1,1 1 0,-1 0 1,1-1-1,-1 1 0,0 0 1,1 0-1,-1 0 0,1 0 1,-1 0-1,0-1 0,1 1 1,-1 0-1,0 0 1,1 1-1,-1-1 0,0 0 1,1 0-1,-1 0 0,0 0 1,1 0-1,-1 1 0,1-1 1,-1 0-1,0 1 0,1-1 1,-1 0-1,0 1 0,-32 17 31,19-5-11,0 1 1,2 0-1,-1 0 1,-18 31-1,25-36-14,1 1 0,0-1 0,1 1-1,0 0 1,0 0 0,1 0-1,0 1 1,1-1 0,0 1 0,0 12-1,2-22-33,0 0 0,0 0 0,0 1 0,0-1-1,1 0 1,-1 0 0,0 0 0,1 0-1,-1 1 1,1-1 0,0 0 0,-1 0 0,1 0-1,0 0 1,-1 0 0,1 0 0,0 0-1,0-1 1,0 1 0,0 0 0,0 0 0,0-1-1,1 2 1,34 8-2005,-24-9 336,0-1 1,0 0-1,0-1 0,16-3 1,13-9-6582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5.346"/>
    </inkml:context>
    <inkml:brush xml:id="br0">
      <inkml:brushProperty name="width" value="0.025" units="cm"/>
      <inkml:brushProperty name="height" value="0.025" units="cm"/>
    </inkml:brush>
  </inkml:definitions>
  <inkml:trace contextRef="#ctx0" brushRef="#br0">134 4 1249,'0'0'21220,"-11"-2"-19688,3 2-1344,0-1 0,1 1-1,-1 0 1,0 0-1,0 1 1,1 0-1,-9 3 1,13-4-154,0 1-1,1-1 1,-1 1-1,1 0 1,-1 0-1,1 0 1,0 0 0,-1 1-1,1-1 1,0 1-1,0-1 1,0 1-1,0 0 1,0 0-1,0 0 1,0 0 0,1 0-1,-1 0 1,1 0-1,-1 1 1,1-1-1,0 1 1,0-1 0,0 1-1,0-1 1,1 1-1,-1-1 1,1 1-1,-1 0 1,1 2-1,0-3-70,1 0 0,-1-1-1,1 1 1,-1-1-1,1 1 1,0 0-1,0-1 1,-1 1-1,1-1 1,0 0-1,0 1 1,1-1-1,-1 0 1,0 1-1,0-1 1,1 0-1,-1 0 1,0 0-1,1 0 1,-1 0-1,1-1 1,-1 1-1,1 0 1,0-1 0,2 1-1,52 13-385,-43-12 416,10 3-52,-12-4 18,-1 1 0,0 0 0,0 0 0,0 1 1,-1 0-1,1 1 0,-1 0 0,11 7 0,-19-11 65,0 0-1,-1 1 1,1-1-1,-1 1 1,1-1-1,-1 1 1,1 0-1,-1-1 1,1 1-1,-1 0 1,1-1-1,-1 1 1,0 0-1,1-1 1,-1 1-1,0 0 1,0-1-1,1 1 1,-1 0-1,0 0 1,0 0-1,0-1 1,0 1-1,0 0 1,0 0-1,0-1 1,0 1-1,-1 0 1,1 0-1,0-1 1,0 1-1,-1 0 1,1-1-1,0 1 1,-1 0-1,1 0 1,0-1-1,-1 1 1,1-1-1,-1 1 1,1-1-1,-1 1 1,0 0-1,1-1 1,-1 0-1,1 1 1,-1-1-1,0 1 1,1-1-1,-1 0 1,-1 1-1,-37 16 737,38-17-777,-17 6-170,-1-1 0,0-1 1,-34 3-1,7-10-7287,28-4-4543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6.348"/>
    </inkml:context>
    <inkml:brush xml:id="br0">
      <inkml:brushProperty name="width" value="0.025" units="cm"/>
      <inkml:brushProperty name="height" value="0.025" units="cm"/>
    </inkml:brush>
  </inkml:definitions>
  <inkml:trace contextRef="#ctx0" brushRef="#br0">124 82 7271,'0'0'5151,"3"-9"-2124,0 0-2069,-1 6-643,0 0-1,-1 0 1,0 0-1,0-1 0,0 1 1,0 0-1,0-1 1,-1 1-1,1 0 0,-1-1 1,0 1-1,0-1 1,-1-6-1,0 10-224,1-1 0,-1 0 0,0 0 0,1 1 0,-1-1-1,0 0 1,1 1 0,-1-1 0,0 0 0,0 1 0,1-1 0,-1 1 0,0-1 0,0 1 0,0 0-1,0-1 1,0 1 0,0 0 0,1 0 0,-1 0 0,0-1 0,0 1 0,0 0 0,0 0 0,0 0-1,0 0 1,0 1 0,0-1 0,0 0 0,0 0 0,0 1 0,-1 0 0,-32 12 472,27-7-493,0 1 0,1 0 1,0 0-1,0 0 1,0 1-1,1 0 0,0 0 1,0 1-1,1-1 1,1 1-1,-1 0 0,1 0 1,1 0-1,-1 0 1,2 1-1,-1-1 0,1 13 1,1-21-66,0-1 0,0 1 0,0-1 0,1 1 0,-1-1 0,0 0 0,0 1 0,1-1 0,-1 0 0,0 1 0,1-1 0,-1 0 0,0 0 0,1 1 0,-1-1-1,1 0 1,-1 0 0,1 1 0,-1-1 0,0 0 0,1 0 0,-1 0 0,1 0 0,-1 0 0,1 0 0,-1 0 0,1 0 0,-1 0 0,0 0 0,1 0 0,-1 0 0,1 0 0,-1 0 0,1 0 0,-1 0 0,1-1 0,-1 1 0,1 0 0,19-8 177,-12 1-155,0 1-1,-1-1 0,1 0 1,-1-1-1,-1 0 1,1 0-1,5-11 0,29-33 55,-42 89-304,-4-11 222,3-19 1,0 0 0,0 0 0,1 0 0,0 0-1,1 0 1,-1 0 0,1 0 0,0 0 0,1 0-1,0 0 1,2 8 0,-1-13 4,-1-1 0,1 1 0,0 0 0,0-1 0,0 1 0,0-1 0,1 0 0,-1 0 0,0 0 0,1 0 0,-1 0 0,0-1 0,1 1 0,-1-1 0,1 1 0,-1-1 0,1 0 0,-1 0 0,1 0 0,-1 0 0,1 0 0,3-2 0,57-9 67,-53 9-72,5-3-23,0 1 0,0 1 0,29-2 0,-44 5 28,1 0 0,-1 1-1,1-1 1,-1 0 0,1 0 0,-1 0-1,0 1 1,1-1 0,-1 0 0,1 1-1,-1-1 1,0 0 0,1 1-1,-1-1 1,0 0 0,0 1 0,1-1-1,-1 1 1,0-1 0,0 0 0,1 1-1,-1-1 1,0 1 0,0-1-1,0 1 1,0-1 0,0 1 0,0-1-1,0 1 1,0-1 0,0 0 0,0 1-1,0-1 1,0 1 0,0-1-1,0 1 1,0-1 0,0 1 0,-1-1-1,1 1 1,0-1 0,0 0 0,-1 1-1,1 0 68,-1 0 0,1 0 0,0 0-1,-1 0 1,1 0 0,-1 0-1,1 0 1,-1 0 0,1-1 0,-1 1-1,0 0 1,1 0 0,-1-1-1,0 1 1,0 0 0,0-1 0,1 1-1,-1-1 1,0 1 0,0-1-1,0 1 1,0-1 0,0 0 0,-2 1-1,2-8 237,0 0 1,1 0-1,0 1 0,0-1 0,1-8 0,0 7-285,0 0 0,1 0 0,0 0 0,0 0 0,1 1 1,6-13-1,-8 19-26,0-1 1,0 1 0,0-1 0,0 1-1,0 0 1,0-1 0,0 1 0,1 0-1,-1 0 1,1 0 0,-1 0 0,1 0-1,-1 0 1,1 0 0,-1 0 0,1 1-1,0-1 1,-1 1 0,1-1 0,0 1-1,0 0 1,-1-1 0,1 1 0,0 0-1,0 0 1,0 0 0,-1 1-1,1-1 1,0 0 0,0 1 0,-1-1-1,1 1 1,0-1 0,-1 1 0,4 2-1,9 4-105,1 0-1,-1-1 0,1-1 0,1 0 0,-1-1 0,1 0 0,-1-1 0,1-1 1,0-1-1,0 0 0,0-1 0,18-2 0,-30 0 127,-1 1 0,1 0 1,0-1-1,-1 0 0,0 1 0,1-1 0,-1-1 0,0 1 1,0 0-1,0-1 0,0 0 0,-1 1 0,1-1 1,-1 0-1,1-1 0,-1 1 0,0 0 0,0-1 0,-1 1 1,1-1-1,-1 1 0,0-1 0,0 0 0,0 1 0,0-1 1,0 0-1,-1 0 0,0 0 0,0 0 0,0 0 1,0 1-1,-1-7 0,0 9-13,1 0 1,0 0 0,-1 1-1,1-1 1,-1 0-1,1 0 1,-1 0 0,1 1-1,-1-1 1,0 0-1,1 0 1,-1 1-1,0-1 1,0 1 0,1-1-1,-1 0 1,0 1-1,0-1 1,0 1 0,0 0-1,0-1 1,1 1-1,-1 0 1,0 0-1,0-1 1,0 1 0,0 0-1,0 0 1,0 0-1,0 0 1,0 0-1,0 0 1,0 1 0,0-1-1,0 0 1,0 0-1,0 1 1,-1 0-1,-2 0-10,1 0 0,0 0 0,-1 0 0,1 1 0,0 0 0,0-1 0,0 1 0,0 1 0,-4 2 0,0 3 3,0 1 0,1 0-1,0 0 1,0 1 0,1-1 0,1 1-1,-1 0 1,-2 13 0,6-21-13,0 1 1,0 0-1,0 0 1,1-1 0,-1 1-1,1 0 1,0 0-1,0-1 1,0 1-1,0 0 1,0 0 0,1 0-1,-1-1 1,1 1-1,0 0 1,0 0 0,0-1-1,0 1 1,0-1-1,1 1 1,-1-1 0,1 0-1,-1 1 1,1-1-1,0 0 1,0 0-1,0 0 1,0 0 0,0 0-1,1-1 1,-1 1-1,0-1 1,1 1 0,-1-1-1,1 0 1,2 1-1,5 1-984,0-1-1,0 0 0,0-1 0,0 0 0,13 0 0,22-1-6402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7.030"/>
    </inkml:context>
    <inkml:brush xml:id="br0">
      <inkml:brushProperty name="width" value="0.025" units="cm"/>
      <inkml:brushProperty name="height" value="0.025" units="cm"/>
    </inkml:brush>
  </inkml:definitions>
  <inkml:trace contextRef="#ctx0" brushRef="#br0">90 181 14029,'0'0'6711,"-9"-2"-5612,7 2-1058,0-1 0,0 1-1,0-1 1,0 1 0,0 0-1,0-1 1,0 1 0,0 0 0,0 0-1,0 1 1,0-1 0,-1 0-1,1 1 1,0-1 0,0 1-1,0 0 1,0 0 0,1 0-1,-1 0 1,0 0 0,0 0-1,-2 2 1,1 0 16,0 1 0,0 0 0,1 0-1,-1 1 1,1-1 0,0 0 0,0 1 0,0 0-1,0-1 1,1 1 0,-1 6 0,1-7 26,0 0-1,0 1 1,0-1 0,0 0 0,1 0-1,0 1 1,0-1 0,0 0 0,0 1 0,1-1-1,1 7 1,-1-10-48,0 1 0,0 0 0,1-1 0,-1 1-1,0-1 1,0 0 0,1 1 0,-1-1 0,1 0 0,-1 0 0,1 0 0,0 0 0,-1 0-1,1 0 1,0-1 0,0 1 0,0 0 0,0-1 0,-1 0 0,1 1 0,0-1-1,0 0 1,0 0 0,0 0 0,0 0 0,0 0 0,2-1 0,6 0 34,0-1 0,0 0 0,0 0 1,-1-1-1,1-1 0,-1 0 0,0 0 1,0 0-1,0-1 0,-1-1 0,1 1 0,11-12 1,3-3 9,-1-1 0,36-45 0,-5-9 873,-48 68-864,-1 0 0,0-1 0,-1 1 0,0-1 1,0 0-1,0 0 0,-1 0 0,2-14 0,-23 46-194,-2 19 156,-22 69 0,37-94 44,1 0 0,1 0 0,0 1 0,2 0 0,0 0 0,1 34 0,2-51-139,-1-1 1,0 1-1,1-1 1,-1 0-1,1 1 1,0-1-1,0 1 1,-1-1 0,1 0-1,0 0 1,0 0-1,0 1 1,0-1-1,0 0 1,0 0-1,1 0 1,-1 0-1,0-1 1,0 1-1,1 0 1,-1 0 0,0-1-1,1 1 1,-1-1-1,1 1 1,-1-1-1,1 0 1,1 1-1,0-1-698,1 1 0,-1-1 0,1 0 0,0 0 0,-1 0-1,1 0 1,-1 0 0,1-1 0,-1 0 0,1 0 0,5-2 0,9-10-6096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7.378"/>
    </inkml:context>
    <inkml:brush xml:id="br0">
      <inkml:brushProperty name="width" value="0.025" units="cm"/>
      <inkml:brushProperty name="height" value="0.025" units="cm"/>
    </inkml:brush>
  </inkml:definitions>
  <inkml:trace contextRef="#ctx0" brushRef="#br0">0 24 14253,'0'0'7378,"7"9"-5824,-3-4-1417,0 0-1,1 0 1,-1-1 0,1 1 0,0-1 0,0 0 0,0 0 0,0-1 0,1 1 0,-1-1 0,1-1 0,0 1-1,0-1 1,0 0 0,0 0 0,10 1 0,1-1-102,0 0-1,0-2 1,35-2-1,-49 2-12,-1 0-1,1 0 1,0-1-1,0 1 1,-1-1-1,1 0 1,0 1-1,-1-1 1,1 0-1,-1-1 1,1 1 0,-1 0-1,1-1 1,-1 1-1,0-1 1,0 0-1,0 0 1,0 0-1,0 0 1,0 0-1,-1 0 1,1 0-1,-1-1 1,1 1 0,-1-1-1,0 1 1,0-1-1,0 1 1,0-1-1,0 0 1,-1 1-1,1-1 1,0-4-1,-2 5 0,1 1 0,0-1 0,-1 0 0,1 1-1,-1-1 1,1 1 0,-1-1 0,0 1 0,0 0 0,0-1-1,0 1 1,0 0 0,0-1 0,0 1 0,0 0 0,0 0-1,0 0 1,-1 0 0,1 0 0,0 0 0,-1 0 0,1 1-1,-1-1 1,1 0 0,-1 1 0,1-1 0,-1 1 0,1 0-1,-1-1 1,0 1 0,1 0 0,-1 0 0,1 0 0,-1 0-1,-2 1 1,-2-1 30,0 0 0,0 0 0,0 1 0,0 0 0,0 0 0,0 0 0,0 1 0,1 0 0,-6 3 0,0 1 0,1 1 0,0 1 0,0 0 0,1 0 0,-15 17 0,20-20-26,-1 0 0,1 1 1,1-1-1,-1 1 1,1 0-1,0 0 0,0 0 1,1 0-1,-1 0 0,1 1 1,1-1-1,-2 9 0,3-13-44,0-1 0,0 1-1,0-1 1,0 1 0,1 0 0,-1-1-1,1 1 1,-1-1 0,1 1-1,-1-1 1,1 0 0,0 1-1,0-1 1,-1 1 0,1-1 0,0 0-1,0 0 1,1 0 0,-1 1-1,0-1 1,0 0 0,0 0-1,1-1 1,-1 1 0,0 0-1,1 0 1,-1-1 0,1 1 0,-1-1-1,1 1 1,-1-1 0,3 1-1,6 1-801,-1-1-1,1 0 1,0 0-1,11-2 0,-11 1-673,27 0-4431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7.751"/>
    </inkml:context>
    <inkml:brush xml:id="br0">
      <inkml:brushProperty name="width" value="0.025" units="cm"/>
      <inkml:brushProperty name="height" value="0.025" units="cm"/>
    </inkml:brush>
  </inkml:definitions>
  <inkml:trace contextRef="#ctx0" brushRef="#br0">215 85 6118,'0'0'4916,"3"-9"-1883,3-1-1850,13-29 1741,-12 14 3790,-11 25-6378,0-1 0,0 1 1,-1-1-1,1 1 0,0 0 0,0 1 1,0-1-1,-4 2 0,-8 4-268,-1 1-1,1 1 0,1 1 0,0 0 0,0 1 0,1 1 1,0 0-1,1 1 0,0 0 0,1 1 0,-19 25 1,29-36-64,0 0 0,1 0 0,-1 0 0,1 0 0,0 0 0,-1 0 0,1 1 0,0-1 0,0 0 0,1 1 0,-1-1 0,0 0 0,1 1 0,-1-1 0,1 1 0,0-1 0,0 1 0,0-1 0,0 1 0,0-1 0,2 5 0,-1-6-32,1 1 0,-1 0 0,1 0 1,-1-1-1,1 1 0,0-1 0,0 0 1,0 1-1,0-1 0,0 0 0,0 0 1,0 0-1,0-1 0,0 1 1,0 0-1,0-1 0,1 1 0,-1-1 1,0 0-1,1 0 0,-1 0 0,4 0 1,33 1-2183,51-6-1,-62 1-1082,-1-1-1,45-13 0,-20-1-3849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8.299"/>
    </inkml:context>
    <inkml:brush xml:id="br0">
      <inkml:brushProperty name="width" value="0.025" units="cm"/>
      <inkml:brushProperty name="height" value="0.025" units="cm"/>
    </inkml:brush>
  </inkml:definitions>
  <inkml:trace contextRef="#ctx0" brushRef="#br0">44 26 11018,'0'0'16896,"-1"13"-16495,-41 188 715,44-187-756,7-27-215,9-28-95,-12 18-23,-1 0 1,-1-1-1,2-46 1,-4 34-16,42 86-257,-36-44 249,1-1 0,-1 1 0,1-2 0,0 1 0,1-2-1,-1 1 1,1-1 0,-1 0 0,1-1 0,0 0 0,0-1 0,0 0 0,0 0 0,0-1 0,0-1 0,14-1 0,-14 1 0,-1-1 1,0 1-1,1-2 1,-1 1 0,0-1-1,0 0 1,-1-1-1,1 0 1,-1 0 0,0-1-1,0 0 1,0-1-1,-1 0 1,1 0 0,-2 0-1,1-1 1,8-10-1,-14 16-2,-1 0 0,1-1-1,0 1 1,0 0-1,-1 0 1,1 0-1,0-1 1,-1 1-1,0 0 1,1-1 0,-1 1-1,0-1 1,1 1-1,-1 0 1,0-1-1,0-2 1,-1 4-4,1-1 0,0 1 0,-1-1-1,1 1 1,0-1 0,-1 1 0,1 0 0,0-1 0,-1 1 0,1-1 0,-1 1 0,1 0-1,-1 0 1,1-1 0,-1 1 0,1 0 0,-1 0 0,1 0 0,-1-1 0,0 1 0,1 0-1,-1 0 1,1 0 0,-1 0 0,1 0 0,-1 0 0,0 0 0,-3 1-7,0-1 0,0 1 0,0 0 0,0 0 0,0 1 0,0-1 0,0 1 0,1 0 0,-7 3 0,-7 8 7,1 1 1,0 0 0,-18 23 0,28-31 30,0 1 0,1 1 0,0-1 0,0 1 0,1-1 0,0 1 0,0 1 0,1-1 0,0 0 1,-3 15-1,6-22-47,0 0 0,0 0 1,0 0-1,0 0 1,0 0-1,0 0 1,0 0-1,1 0 1,-1 0-1,0 0 0,1 0 1,-1 0-1,0-1 1,1 1-1,-1 0 1,1 0-1,-1 0 0,1 0 1,0 0-1,-1-1 1,1 1-1,0 0 1,0-1-1,-1 1 0,1 0 1,0-1-1,0 1 1,1 0-1,2 0-251,0 1 0,-1-1 0,1 0 0,0 0-1,0 0 1,0-1 0,7 1 0,3-1-1852,-1 0 0,1-2 0,24-4 0,1-8-4958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1.664"/>
    </inkml:context>
    <inkml:brush xml:id="br0">
      <inkml:brushProperty name="width" value="0.025" units="cm"/>
      <inkml:brushProperty name="height" value="0.025" units="cm"/>
    </inkml:brush>
  </inkml:definitions>
  <inkml:trace contextRef="#ctx0" brushRef="#br0">66 106 12139,'0'0'10677,"-1"12"-10607,-6 27-30,-2-1 0,-1 0 0,-17 38 0,18-52 141,6-15 218,7-15 590,8-22-905,0-1 0,-2-1-1,-1 1 1,-2-2-1,0 1 1,-2-1 0,-2 0-1,0-56 1,-5 77-128,-2 15-59,-2 16-92,6-15 187,-1 1 0,1-1 0,0 1 0,1-1 0,-1 0 0,1 1-1,0-1 1,1 0 0,0 0 0,5 12 0,-5-15 12,0 0-1,0 0 1,0-1-1,1 1 1,0-1-1,-1 1 1,1-1 0,0 0-1,0 0 1,0 0-1,0 0 1,1-1-1,-1 1 1,0-1 0,1 0-1,-1 0 1,1 0-1,-1-1 1,1 1-1,0-1 1,4 0 0,1 1 12,1-1 0,0 0-1,0-1 1,-1 0 0,1-1 0,-1 0 0,1 0 0,-1-1 0,15-6 0,-20 7-5,1 0 0,-1-1 0,0 1 0,1-1 0,-1 0 0,-1 0 0,1 0 0,0 0 0,-1-1 0,0 0 0,1 1 0,-1-1 0,-1 0 0,1-1 0,-1 1 0,1 0-1,-1-1 1,-1 1 0,1-1 0,2-8 0,-4 13-8,0 0 1,0-1-1,0 1 0,0 0 0,0 0 0,0 0 0,0-1 0,0 1 0,0 0 1,0 0-1,0 0 0,0-1 0,0 1 0,0 0 0,0 0 0,0 0 0,0 0 1,0-1-1,0 1 0,-1 0 0,1 0 0,0 0 0,0 0 0,0-1 0,0 1 1,0 0-1,0 0 0,0 0 0,-1 0 0,1 0 0,0 0 0,0-1 0,0 1 1,0 0-1,-1 0 0,1 0 0,0 0 0,0 0 0,0 0 0,0 0 0,-1 0 1,1 0-1,0 0 0,0 0 0,0 0 0,-1 0 0,1 0 0,0 0 0,0 0 1,0 0-1,0 0 0,-1 0 0,1 0 0,0 0 0,0 0 0,0 0 0,0 0 1,-1 0-1,1 1 0,0-1 0,0 0 0,0 0 0,0 0 0,0 0 0,-1 0 1,1 1-1,0-1 0,0 0 0,-13 10 96,5 2-91,0 0 0,1 1 0,1 0 0,0 0 0,1 0-1,0 1 1,1 0 0,0 0 0,1 0 0,1 0 0,0 0 0,1 0-1,0 1 1,1-1 0,1 1 0,4 20 0,-5-32-306,1 0 1,0 1-1,1-1 1,-1 0-1,0 0 1,1 0-1,0 0 1,0 0-1,0-1 1,0 1-1,0 0 0,0-1 1,1 0-1,4 4 1,12 1-5816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8.947"/>
    </inkml:context>
    <inkml:brush xml:id="br0">
      <inkml:brushProperty name="width" value="0.025" units="cm"/>
      <inkml:brushProperty name="height" value="0.025" units="cm"/>
    </inkml:brush>
  </inkml:definitions>
  <inkml:trace contextRef="#ctx0" brushRef="#br0">165 105 12204,'0'0'11328,"-12"3"-10175,4-1-977,0 1-1,-1 0 1,1 0 0,1 0 0,-1 1 0,0 1-1,1-1 1,0 1 0,0 0 0,0 0 0,1 1-1,0 0 1,0 0 0,-7 11 0,9-13-91,0 1 1,0-1-1,1 1 1,0 0-1,0 0 0,0 0 1,1 0-1,-1 1 1,1-1-1,1 1 0,-1 0 1,1-1-1,0 1 1,0 0-1,1 0 0,-1-1 1,2 9-1,-1-13-77,1 0 0,0 0 0,0 0 0,0 0 0,-1 0 0,1 0 0,0 0 0,0 0 0,0 0 0,1 0 0,-1-1 0,0 1-1,0 0 1,0-1 0,0 1 0,1-1 0,-1 1 0,0-1 0,1 0 0,-1 1 0,0-1 0,1 0 0,-1 0 0,0 0 0,1 0 0,-1 0 0,0 0 0,3-1 0,38-8 66,-29 2-64,-2 1 1,1-2-1,-1 0 1,0 0-1,0-1 0,-1 0 1,12-14-1,3-7 7,28-41 0,-67 89-135,-51 72 62,59-81 52,0 1 0,1 0 0,0 1 1,0-1-1,1 1 0,0 0 0,1 0 1,-2 17-1,5-27-29,0 0 1,0-1 0,0 1-1,0 0 1,1-1-1,-1 1 1,0 0 0,0-1-1,1 1 1,-1 0-1,1-1 1,-1 1 0,0-1-1,1 1 1,-1-1-1,1 1 1,-1-1 0,1 1-1,0-1 1,-1 1-1,1-1 1,-1 0 0,1 1-1,0-1 1,-1 0-1,1 0 1,0 0 0,-1 1-1,1-1 1,0 0-1,-1 0 1,1 0 0,0 0-1,0 0 1,-1 0-1,1 0 1,0 0 0,-1 0-1,1-1 1,0 1-1,-1 0 1,1 0 0,0-1-1,0 1 1,35-13-2156,-18 1 344,-1 0 1,-1-1-1,0 0 1,-1-2-1,26-29 1,59-94-2539,-46 60 8982,-49 70-88,-7 7-1811,-16 14-1028,-26 27-1360,42-38-257,1 0 0,-1 1 0,0-1 0,0 0 0,1 1 1,-1-1-1,1 1 0,0-1 0,0 1 0,0-1 1,0 1-1,0 0 0,0 0 0,1-1 0,-1 1 1,1 0-1,0 0 0,0 0 0,0 4 0,2-4-76,-1 0 0,0-1 0,0 1 0,1-1 0,0 1-1,-1-1 1,1 0 0,0 0 0,0 1 0,0-2 0,0 1-1,1 0 1,-1 0 0,0-1 0,1 1 0,-1-1 0,1 1 0,0-1-1,3 1 1,40 14-1062,-35-13 1055,0 0 0,0 1 1,0 0-1,-1 1 0,0 0 0,0 1 0,0 0 0,16 13 0,-25-18 111,0 0 0,0 0 0,0 0 0,-1 0 0,1 0 0,0 1 0,-1-1 0,1 0 1,-1 0-1,1 0 0,-1 0 0,1 1 0,-1-1 0,0 0 0,0 0 0,1 1 0,-1-1 0,0 0 0,0 1 0,0-1 0,-1 0 0,1 0 0,0 1 0,0-1 0,-1 0 0,1 0 0,-1 1 0,1-1 0,-1 0 0,1 0 0,-1 0 0,0 0 0,0 0 0,1 0 0,-1 0 0,0 0 0,0 0 0,0 0 0,0 0 0,0-1 0,0 1 0,-2 1 0,-6 3 212,1 1 0,-1-2 0,0 1 0,-11 3 0,15-6-280,-7 3 57,0-1-1,-1 0 0,1-1 1,-1 0-1,1-1 1,-23 1-1,34-3-149,0 0 1,0 0-1,1 0 0,-1 0 1,0-1-1,0 1 0,0 0 0,1 0 1,-1-1-1,0 1 0,0 0 0,0-1 1,1 1-1,-1-1 0,0 1 0,1-1 1,-1 0-1,0 1 0,1-1 0,-1 1 1,1-1-1,-1 0 0,1 0 0,-1 1 1,1-1-1,0 0 0,-1 0 0,1 1 1,0-1-1,0 0 0,-1 0 0,1-1 1,0-1-666,0 0 1,-1 1 0,1-1-1,1 0 1,-1 1 0,0-1-1,1 0 1,-1 1-1,1-1 1,1-3 0,12-17-8431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9.352"/>
    </inkml:context>
    <inkml:brush xml:id="br0">
      <inkml:brushProperty name="width" value="0.025" units="cm"/>
      <inkml:brushProperty name="height" value="0.025" units="cm"/>
    </inkml:brush>
  </inkml:definitions>
  <inkml:trace contextRef="#ctx0" brushRef="#br0">27 1 14510,'0'0'11445,"-4"11"-10329,1-3-960,-1 1 3,1 1-1,0-1 0,0 1 1,1 0-1,0 0 1,0 17-1,2-26-150,0 0 0,0 0 0,0-1 1,1 1-1,-1 0 0,0 0 0,1 0 0,-1-1 0,0 1 0,1 0 0,-1 0 0,1-1 1,-1 1-1,1 0 0,-1-1 0,1 1 0,0 0 0,-1-1 0,1 1 0,0-1 0,0 1 1,-1-1-1,1 0 0,0 1 0,1 0 0,32 4 97,31-11-138,-48 1-55,0 0 0,-1-2 0,1 0 0,22-14 0,40-17-161,-78 38 254,-1 0 0,1 0 0,-1-1-1,1 1 1,-1 0 0,1 0 0,0 0-1,-1 0 1,1-1 0,-1 1-1,1 0 1,-1 0 0,1 0 0,0 0-1,-1 1 1,1-1 0,-1 0 0,1 0-1,-1 0 1,1 0 0,-1 0 0,1 1-1,-1-1 1,1 0 0,-1 1 0,1-1-1,-1 0 1,1 1 0,-1-1-1,1 1 1,2 20 355,-18 36 513,10-38-608,4-15-181,0-1 1,0 1 0,1-1-1,-1 1 1,1 0-1,0-1 1,0 1 0,0-1-1,1 1 1,0 4 0,0-7-61,0 1 0,-1-1 1,1 0-1,0 0 0,0 0 1,0 0-1,0 0 0,0 0 1,0 0-1,0 0 0,0-1 1,0 1-1,0 0 0,1 0 1,-1-1-1,0 1 0,0-1 1,1 1-1,-1-1 0,0 0 1,1 1-1,-1-1 0,0 0 1,1 0-1,-1 0 0,1 0 1,1-1-1,11 1-12,0-2 0,0 0-1,0-1 1,-1 0 0,0-1 0,1 0 0,-1-1 0,-1 0 0,1-2 0,20-12-1,-17 8-645,-1 0-1,0-1 0,-1 0 1,15-17-1,-20 13-2310,-16 8-1551,-25 9-2728,10 7 2009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19.698"/>
    </inkml:context>
    <inkml:brush xml:id="br0">
      <inkml:brushProperty name="width" value="0.025" units="cm"/>
      <inkml:brushProperty name="height" value="0.025" units="cm"/>
    </inkml:brush>
  </inkml:definitions>
  <inkml:trace contextRef="#ctx0" brushRef="#br0">1 83 4548,'0'0'12428,"3"-58"-8969,4 45-1345,-2 4-897,3 7-896,3 2-321,3 4-160,0 9-1890,6 1-2563,7 1-4707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0.027"/>
    </inkml:context>
    <inkml:brush xml:id="br0">
      <inkml:brushProperty name="width" value="0.025" units="cm"/>
      <inkml:brushProperty name="height" value="0.025" units="cm"/>
    </inkml:brush>
  </inkml:definitions>
  <inkml:trace contextRef="#ctx0" brushRef="#br0">245 4 14734,'0'0'10821,"-11"-1"-9390,7 0-1352,1 0-1,-1 1 1,0 0 0,1 0 0,-1 0 0,1 0 0,-1 1 0,0-1 0,1 1 0,-1 0 0,1 0 0,-1 0 0,1 0 0,0 1 0,-1-1 0,1 1 0,0 0 0,0 0 0,0 0 0,0 1 0,0-1 0,1 1 0,-1-1 0,1 1 0,0 0 0,0 0 0,0 0 0,-3 4 0,2-1-46,1-1 1,-1 1-1,1 0 1,0-1-1,0 1 1,0 0-1,1 0 0,0 0 1,0 0-1,1 1 1,0-1-1,0 9 1,3-1-321,0 0 0,0-1 0,11 26 0,2 7-1371,-13-36 1588,0-1 0,-2 1-1,1-1 1,-1 1-1,0 0 1,-1 0 0,0 0-1,-1-1 1,0 1-1,-1 0 1,0-1 0,0 1-1,-7 18 1,6-23 184,1 1-1,-1-1 1,0 0 0,-1 0 0,1 0-1,-1-1 1,0 1 0,0-1-1,0 0 1,0 0 0,-1 0 0,0-1-1,0 1 1,0-1 0,0-1 0,0 1-1,-1 0 1,1-1 0,-1 0 0,0-1-1,1 1 1,-1-1 0,0 0 0,-9 0-1,14-1-74,0 0 0,0 0 0,0 1 1,0-1-1,-1-1 0,1 1 0,0 0 0,0 0 0,0 0 0,0-1 0,-1 1 0,1 0 0,0-1 0,0 1 0,0-1 0,0 1 0,0-1 1,0 0-1,0 1 0,0-1 0,0 0 0,1 0 0,-1 0 0,0 0 0,-1-1 0,1 0-17,1 0 0,-1-1 0,1 1-1,-1 0 1,1 0 0,0 0 0,0 0 0,0 0 0,0-1 0,0 1-1,0 0 1,0 0 0,2-3 0,0-4-83,1-1 0,1 1 0,0 0 0,0 0 0,7-11 0,0 5-231,0 0 0,1 2 0,0-1 1,1 1-1,0 1 0,1 1 0,1 0 0,-1 0 1,22-10-1,15-4-3221,87-31 0,-87 37-1234,13-6-7655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1.566"/>
    </inkml:context>
    <inkml:brush xml:id="br0">
      <inkml:brushProperty name="width" value="0.025" units="cm"/>
      <inkml:brushProperty name="height" value="0.025" units="cm"/>
    </inkml:brush>
  </inkml:definitions>
  <inkml:trace contextRef="#ctx0" brushRef="#br0">30 1 12684,'0'0'2594,"0"12"-928,-3 10-225,-3 8-320,-3 6-384,2 1-160,3 2-385,4 0-64,0-3-128,0-3 32,3-4 0,6-4-32,-1-3-320,-2-6-737,-2-6-545,-4-7-1345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1.909"/>
    </inkml:context>
    <inkml:brush xml:id="br0">
      <inkml:brushProperty name="width" value="0.025" units="cm"/>
      <inkml:brushProperty name="height" value="0.025" units="cm"/>
    </inkml:brush>
  </inkml:definitions>
  <inkml:trace contextRef="#ctx0" brushRef="#br0">1 63 5125,'0'0'11760,"0"8"-10575,0-7-1136,0 1 0,0 0 0,0-1 0,0 1-1,0 0 1,1 0 0,-1-1 0,0 1 0,1-1-1,-1 1 1,1 0 0,0-1 0,0 1 0,-1-1-1,1 0 1,0 1 0,0-1 0,0 0 0,1 1-1,-1-1 1,0 0 0,0 0 0,1 0 0,1 1-1,3 0 82,-1 0 0,1-1 0,0 1-1,0-1 1,0-1 0,0 1 0,10-2 0,22 1 201,-1-1 0,50-10 1,-68 7-356,0 0 0,-1-1 0,1-1 0,-1-1 1,-1 0-1,24-14 0,-25 6-1286,-15 14 1129,-1 0-1,0 1 1,1-1 0,-1 0 0,0 1-1,0-1 1,0 0 0,0 1 0,1-1-1,-1 0 1,0 1 0,0-1 0,0 0-1,0 1 1,-1-1 0,1 0 0,0 0-1,0 1 1,0-1 0,0 0 0,-1 1-1,1-1 1,0 1 0,-1-1 0,1 0-1,0 1 1,-1-1 0,1 1 0,-2-2-1,-17-12-5546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2.266"/>
    </inkml:context>
    <inkml:brush xml:id="br0">
      <inkml:brushProperty name="width" value="0.025" units="cm"/>
      <inkml:brushProperty name="height" value="0.025" units="cm"/>
    </inkml:brush>
  </inkml:definitions>
  <inkml:trace contextRef="#ctx0" brushRef="#br0">0 4 13837,'0'0'6278,"64"-3"-4901,-15 3-448,6 0-544,3 0-321,2 0-128,-2 0-897,-8 0-1346,-10 0-3010,-10 3-5156</inkml:trace>
  <inkml:trace contextRef="#ctx0" brushRef="#br0" timeOffset="1">524 198 13837,'0'0'2541,"-1"8"203,-3 26-849,4-34-1806,0 1 0,0 0 0,0 0-1,0 0 1,0 0 0,0 0 0,0 0 0,0 0 0,0 0-1,1 0 1,-1 0 0,0 0 0,1 0 0,-1-1-1,0 1 1,1 0 0,-1 0 0,1 0 0,-1-1-1,1 1 1,0 0 0,-1-1 0,1 1 0,0 0 0,0-1-1,-1 1 1,1-1 0,1 1 0,1 0-17,0 0-1,-1 0 1,1 0 0,0-1-1,0 0 1,0 1 0,0-1-1,-1 0 1,6-1 0,2 0-59,-1-1 0,0 0 0,1 0 0,13-7 0,49-36-150,-18 9 18,-53 35 122,-1 1 0,0 0 1,0 0-1,0 0 0,0 0 0,1 0 1,-1 0-1,0 0 0,0 0 1,0 0-1,1 0 0,-1 0 0,0 0 1,0 0-1,0 0 0,0 0 0,1 0 1,-1 0-1,0 0 0,0 0 1,0 0-1,1 0 0,-1 0 0,0 0 1,0 1-1,0-1 0,0 0 1,0 0-1,1 0 0,-1 0 0,0 0 1,0 0-1,0 1 0,0-1 0,0 0 1,0 0-1,0 0 0,1 0 1,-1 0-1,0 1 0,0-1 0,0 0 1,0 0-1,0 0 0,0 1 0,0-1 1,0 0-1,0 0 0,0 0 1,0 0-1,0 1 0,0-1 0,0 0 1,0 0-1,-1 20 417,-8 17 421,5-25-760,1 0 1,-1 0-1,2 0 0,0 0 0,0 0 1,1 0-1,1 1 0,1 20 1,-1-32-134,0 0 0,1 0 0,-1 0 0,0 0 0,1 1 1,-1-1-1,1 0 0,-1 0 0,1 0 0,0 0 0,-1 0 1,1 0-1,0 0 0,0-1 0,0 1 0,0 0 1,0 0-1,0 0 0,0-1 0,0 1 0,1 0 0,27 2-5577,-15-7-536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2.797"/>
    </inkml:context>
    <inkml:brush xml:id="br0">
      <inkml:brushProperty name="width" value="0.025" units="cm"/>
      <inkml:brushProperty name="height" value="0.025" units="cm"/>
    </inkml:brush>
  </inkml:definitions>
  <inkml:trace contextRef="#ctx0" brushRef="#br0">26 27 12556,'0'0'3053,"-4"8"220,1-1-2930,0-1 0,0 2 0,0-1 1,1 0-1,0 0 0,0 1 0,1-1 0,0 1 0,0-1 1,1 1-1,-1 0 0,2-1 0,-1 1 0,1-1 1,1 1-1,-1-1 0,1 1 0,1-1 0,-1 0 0,7 12 1,-6-14-322,1 0 0,0-1 1,0 1-1,1-1 0,0 0 0,-1-1 1,1 1-1,0-1 0,1 0 1,-1 0-1,11 4 0,-13-6 17,-1 0 0,0 0 0,1-1 0,-1 1 0,1-1 0,-1 1 0,1-1-1,-1 0 1,1 0 0,-1 0 0,1 0 0,-1 0 0,1-1 0,-1 1 0,0-1 0,1 0 0,-1 0-1,1 0 1,-1 0 0,0 0 0,0 0 0,0 0 0,0-1 0,0 1 0,0-1 0,0 0 0,0 1-1,0-1 1,-1 0 0,3-4 0,1-2 11,-1-1 0,0 1 0,-1-1 0,0 0 1,-1-1-1,0 1 0,0 0 0,0-1 0,-2 1 0,1-1 0,-1 1 0,-1-11 0,1 21-52,0-1 0,0 1-1,-1-1 1,1 1 0,0-1-1,0 1 1,0-1 0,-1 1 0,1-1-1,0 1 1,0-1 0,-1 0-1,1 1 1,0-1 0,-1 1-1,1-1 1,-1 0 0,1 1-1,0-1 1,-1 0 0,1 0 0,-1 1-1,1-1 1,-1 0 0,1 0-1,-1 0 1,1 1 0,-1-1-1,1 0 1,-1 0 0,1 0-1,-1 0 1,1 0 0,-1 0-1,1 0 1,-1 0 0,0 0 0,1 0-1,-1 0 1,1-1 0,-1 1-1,1 0 1,-1 0 0,1 0-1,0-1 1,-1 1 0,1 0-1,-1-1 1,1 1 0,-1 0 0,1-1-1,0 1 1,-1-1 0,1 1-1,0 0 1,-1-1 0,1 1-1,0-1 1,0 1 0,0-1-1,-1 1 1,1-1 0,0 1-1,0-1 1,0 1 0,0-1 0,-1 2 0,1 1 1,0 0 0,0-1 0,0 1 0,1 0-1,-1-1 1,0 1 0,1 0 0,-1-1 0,1 1 0,-1-1-1,1 1 1,0 0 0,-1-1 0,1 1 0,0-1 0,0 0-1,0 1 1,0-1 0,0 0 0,1 0 0,-1 1 0,2 0-1,1 1 4,1-1 0,-1 0 1,0 0-1,0-1 0,1 1 0,-1-1 0,1 0 0,8 1 0,1 0 6,0-2 0,0 1-1,0-2 1,1 0 0,17-4 0,-22 2-3,-1 0-1,1 0 1,-1-1 0,0 0 0,-1-1 0,1 0-1,-1 0 1,12-10 0,-15 11 3,-1 0 1,0 1 0,0-2-1,0 1 1,-1 0 0,1-1-1,-1 1 1,0-1 0,0 0-1,-1 0 1,1 0 0,-1-1-1,0 1 1,-1 0 0,3-12-1,-4 16-7,0 1-1,0-1 1,0 1-1,0-1 1,0 1-1,0-1 1,0 1-1,0-1 0,-1 0 1,1 1-1,0-1 1,0 1-1,0-1 1,-1 1-1,1-1 1,0 1-1,0-1 0,-1 1 1,1 0-1,0-1 1,-1 1-1,1-1 1,-1 1-1,1 0 1,-1-1-1,1 1 0,-1 0 1,1-1-1,-1 1 1,1 0-1,-1 0 1,1 0-1,-1-1 1,1 1-1,-1 0 0,1 0 1,-1 0-1,1 0 1,-1 0-1,0 0 1,1 0-1,-1 0 1,1 0-1,-1 0 0,1 0 1,-1 1-1,1-1 1,-1 0-1,1 0 1,-1 1-1,-29 13 15,22-5 38,-1-1 1,1 2 0,1-1-1,0 1 1,0 0 0,1 0-1,0 1 1,1 0 0,0 0-1,1 0 1,0 1 0,1-1-1,0 1 1,1 0 0,0 0-1,1 0 1,1 0 0,0 20-1,1-30-76,-1 0 0,1 1-1,0-1 1,0 0-1,-1 0 1,1 0-1,1 0 1,-1 0-1,0 0 1,0 0 0,1 0-1,-1 0 1,1-1-1,0 1 1,-1-1-1,1 1 1,0-1-1,0 1 1,0-1 0,0 0-1,0 0 1,0 0-1,0 0 1,1 0-1,-1-1 1,0 1-1,0-1 1,3 1 0,34 1-2881,-5-10-3778,-7-7-2297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3.142"/>
    </inkml:context>
    <inkml:brush xml:id="br0">
      <inkml:brushProperty name="width" value="0.025" units="cm"/>
      <inkml:brushProperty name="height" value="0.025" units="cm"/>
    </inkml:brush>
  </inkml:definitions>
  <inkml:trace contextRef="#ctx0" brushRef="#br0">97 4 15407,'0'0'6470,"-8"-1"-4015,6 1-2333,-4-1 194,1 0 1,0 1-1,-1-1 0,1 1 0,-1 1 1,1-1-1,0 1 0,-6 1 0,9-1-300,0 0 1,0 0-1,0 0 0,1 0 0,-1 0 0,0 1 1,1-1-1,-1 1 0,1-1 0,0 1 1,-1-1-1,1 1 0,0 0 0,0-1 0,0 1 1,0 0-1,0 0 0,0 0 0,1 0 0,-1 0 1,1 0-1,-1 0 0,1 0 0,0 0 0,0 0 1,0 0-1,0 0 0,0 4 0,1-4-42,-1 0 0,0 0 0,1 0 0,-1 0 0,1 0 0,0 0 0,0 0 0,0-1 0,0 1 0,0 0 0,0 0 0,0-1 0,0 1 0,1 0 0,-1-1 0,1 0 0,-1 1 0,1-1 0,-1 0 0,1 0 0,0 0 0,0 0 0,0 0 0,-1 0 0,1 0 0,3 0 0,69 17-366,-18-4 125,-53-13 278,-1-1 0,0 1 0,0 0 1,0 0-1,0 1 0,0-1 0,-1 0 0,1 1 0,0-1 1,0 1-1,-1-1 0,1 1 0,-1 0 0,0 0 0,1 0 1,-1 0-1,1 2 0,-2-3 38,0 1 0,0-1 0,0 0 0,0 0 0,0 1 1,0-1-1,-1 0 0,1 0 0,0 0 0,-1 1 0,1-1 0,-1 0 0,1 0 0,-1 0 0,0 0 1,1 0-1,-1 0 0,0 0 0,0 0 0,0 0 0,0 0 0,0-1 0,0 1 0,0 0 1,0-1-1,0 1 0,0 0 0,0-1 0,0 1 0,-1-1 0,-1 1 0,-19 9 121,-1-1 0,-48 12 0,21-15-6039,38-6-2571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4.516"/>
    </inkml:context>
    <inkml:brush xml:id="br0">
      <inkml:brushProperty name="width" value="0.025" units="cm"/>
      <inkml:brushProperty name="height" value="0.025" units="cm"/>
    </inkml:brush>
  </inkml:definitions>
  <inkml:trace contextRef="#ctx0" brushRef="#br0">83 0 7015,'0'0'12860,"3"13"-11712,12 86 896,5 134 1,-19-231-1385,0-18-480,-1 11-178,0-1 0,0 1 0,-1 0 0,1-1 0,-1 1 0,-4-10 0,0 3-45,-1 1 0,-1 0 1,0 0-1,-1 0 0,0 1 1,0 0-1,-1 1 0,0 0 1,-1 0-1,0 1 0,-13-8 0,17 17-192,9 9 177,11 12 165,-7-17-91,1 0 0,-1-1 0,1 0 0,0 0 1,0-1-1,0 0 0,0 0 0,1-1 0,-1 0 1,1 0-1,0-1 0,-1 0 0,1-1 0,0 0 1,0 0-1,-1-1 0,1 0 0,0 0 0,-1-1 1,1 0-1,-1-1 0,0 0 0,0 0 1,0-1-1,0 0 0,0 0 0,7-6 0,-4 3-1,-9 5-27,0 0 0,0 0 0,1 1 0,-1-1 0,1 1 0,-1 0 0,1-1 0,0 1 0,4-1-1,1 9-48,-5 15 74,-4-4 38,0-8-33,1-1 1,0 1-1,1-1 0,1 11 0,-2-18-14,1-1-1,-1 1 1,0-1-1,1 1 0,-1-1 1,1 0-1,-1 1 1,1-1-1,0 0 1,-1 1-1,1-1 0,0 0 1,0 0-1,0 0 1,0 1-1,0-1 1,0 0-1,0-1 1,1 1-1,-1 0 0,0 0 1,0 0-1,1-1 1,-1 1-1,1-1 1,-1 1-1,0-1 1,1 1-1,-1-1 0,1 0 1,-1 0-1,3 0 1,7-1 3,-1-1 0,1 0 0,0-1 0,-1 0 0,0 0 0,1-1 0,-1-1 0,-1 0 0,1 0 0,17-14 0,-13 10-43,1 0 1,0 1 0,22-9 0,-37 17 48,1 0 0,-1 0 0,1-1 1,0 1-1,-1 0 0,1 0 0,0 0 1,-1 0-1,1 0 0,-1 0 1,1 0-1,0 0 0,-1 1 0,1-1 1,-1 0-1,1 0 0,0 0 0,-1 1 1,1-1-1,-1 0 0,1 1 0,-1-1 1,1 0-1,-1 1 0,1-1 0,-1 1 1,1-1-1,-1 1 0,0-1 0,1 1 1,-1-1-1,0 1 0,1-1 0,-1 1 1,0-1-1,0 1 0,0 0 0,1-1 1,-1 1-1,0-1 0,0 1 0,0 0 1,0-1-1,0 1 0,0-1 0,0 1 1,0 0-1,0-1 0,0 1 0,-1-1 1,1 1-1,0 0 0,-1 0 0,-8 48 863,5-33-674,5-15-186,-1-1 1,0 1-1,1-1 0,-1 1 0,0-1 0,1 1 0,-1-1 0,1 0 0,-1 1 0,0-1 0,1 0 0,-1 1 0,1-1 0,-1 0 0,1 0 0,-1 0 0,1 1 0,-1-1 0,1 0 0,-1 0 1,1 0-1,0 0 0,-1 0 0,1 0 0,-1 0 0,1 0 0,-1 0 0,1 0 0,-1 0 0,1 0 0,-1 0 0,1-1 0,-1 1 0,1 0 0,-1 0 0,1 0 0,-1-1 0,1 1 0,0-1 1,24-8 109,36-29-95,-47 28-31,0 1-1,0 0 0,1 1 1,0 1-1,0 0 0,19-5 1,-33 12 2,0-1 0,0 1 0,-1 0 0,1 0 1,0 0-1,-1 0 0,1 0 0,0 0 0,0 0 0,-1 0 0,1 0 0,0 0 1,0 0-1,-1 0 0,1 0 0,0 1 0,-1-1 0,1 0 0,0 0 1,-1 1-1,1-1 0,0 1 0,-1-1 0,1 0 0,-1 1 0,1-1 1,-1 1-1,1 0 0,-1-1 0,1 1 0,0 0 0,0 26 163,-18 29 215,16-55-374,1 0 240,20-9 37,-14 6-408,-3-1-240,0 1 1,1 0-1,-1 1 1,1-1-1,-1 0 1,1 1-1,0 0 1,-1 0-1,1 0 1,0 1-1,0-1 1,6 1-1,-6 6-3538,1 3-3874,0-9 2770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6.775"/>
    </inkml:context>
    <inkml:brush xml:id="br0">
      <inkml:brushProperty name="width" value="0.025" units="cm"/>
      <inkml:brushProperty name="height" value="0.025" units="cm"/>
    </inkml:brush>
  </inkml:definitions>
  <inkml:trace contextRef="#ctx0" brushRef="#br0">0 31 6662,'0'0'9545,"58"18"-9224,-13-18-161,14 0-32,6-1-32,7-8-64,6 1-32,2 3-737,2-1-1409,-2-2-1121,3-3-1025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7:25.352"/>
    </inkml:context>
    <inkml:brush xml:id="br0">
      <inkml:brushProperty name="width" value="0.025" units="cm"/>
      <inkml:brushProperty name="height" value="0.025" units="cm"/>
    </inkml:brush>
  </inkml:definitions>
  <inkml:trace contextRef="#ctx0" brushRef="#br0">19 288 17232,'0'0'8777,"9"-3"-8724,1 0-44,0-1 0,-1 0 1,18-10-1,-24 12-15,0 1-1,0-1 1,0 0-1,0-1 1,-1 1-1,1 0 1,-1-1-1,1 0 1,-1 1 0,0-1-1,0 0 1,0 0-1,-1 0 1,1-1-1,-1 1 1,1 0-1,-1 0 1,1-6 0,-2 9 1,0 0 1,0 0 0,0-1 0,0 1 0,0 0 0,0 0 0,0 0 0,0 0-1,0-1 1,0 1 0,0 0 0,0 0 0,0 0 0,0 0 0,0 0-1,0-1 1,0 1 0,0 0 0,0 0 0,0 0 0,-1 0 0,1 0 0,0-1-1,0 1 1,0 0 0,0 0 0,0 0 0,0 0 0,0 0 0,-1 0-1,1 0 1,0 0 0,0 0 0,0-1 0,0 1 0,0 0 0,-1 0 0,1 0-1,0 0 1,0 0 0,0 0 0,0 0 0,-1 0 0,1 0 0,0 0-1,0 0 1,0 0 0,0 0 0,0 0 0,-1 0 0,1 0 0,0 0 0,0 1-1,-13 5-89,-10 11 38,14-7 89,0 0 0,1 0 1,0 1-1,1 0 0,0 1 0,1-1 1,0 1-1,1 0 0,0 1 1,1-1-1,1 1 0,-4 24 0,7-36-20,-1 0 0,1 0 0,0 1 0,0-1 0,0 0 0,1 0 0,-1 0 0,0 0 0,0 0 0,0 0-1,1 0 1,-1 0 0,1 0 0,-1 0 0,1 0 0,-1 0 0,1 0 0,-1 0 0,1-1 0,0 1 0,0 0 0,-1 0 0,1-1 0,0 1-1,0 0 1,0-1 0,0 1 0,0-1 0,0 1 0,1 0 0,1-1 2,0 1-1,0-1 1,0 0 0,0 0-1,0 0 1,0 0-1,0 0 1,0-1 0,0 1-1,5-3 1,4-1-92,-1 0 0,1-1 0,-1 0 0,16-11-1,-11 4-47,0 0 0,0-1 0,-1-1 0,-1-1 0,0 0 0,-1 0-1,-1-2 1,16-24 0,-40 63-269,6-14 468,1 1 1,1-1-1,-1 1 0,1-1 0,1 1 1,0 1-1,0-1 0,1 0 0,0 1 1,0-1-1,1 1 0,1 11 0,0-20-63,0 0 0,1 0 0,0 0 0,-1 0 0,1-1 0,-1 1 0,1 0-1,0-1 1,0 1 0,-1 0 0,1-1 0,0 1 0,0-1 0,0 1 0,0-1 0,0 1 0,-1-1-1,1 0 1,0 1 0,0-1 0,0 0 0,0 0 0,0 0 0,0 0 0,0 0 0,0 0-1,0 0 1,0 0 0,0 0 0,0 0 0,0 0 0,0-1 0,0 1 0,0 0 0,0-1 0,2 0-1,36-16 68,-13-4-77,-2-1 0,0-1 1,-2-1-1,0-1 0,-2-1 1,-1-1-1,-1-1 0,-1 0 1,-1-1-1,-2-1 0,18-55 1,-29 75-74,-5 11 29,-9 22 21,-15 43 41,19-36 187,1 1-1,1 1 1,1-1-1,2 1 1,2 33-1,0-61-198,1 1 0,-1-1 0,1 1 0,0-1-1,1 0 1,-1 0 0,1 1 0,-1-1-1,1 0 1,0 0 0,1-1 0,-1 1 0,1 0-1,0-1 1,0 1 0,0-1 0,0 0 0,0 0-1,1 0 1,-1-1 0,8 5 0,-6-4-84,1-1 1,-1 1 0,1-1 0,-1-1-1,1 1 1,0-1 0,-1 0-1,1 0 1,0 0 0,0-1-1,0 0 1,0 0 0,0 0 0,0-1-1,0 0 1,6-2 0,-11 3 77,0-1 0,1 1 0,-1 0 1,0 0-1,0-1 0,0 1 0,0-1 1,0 1-1,0-1 0,0 0 0,0 1 0,0-1 1,0 0-1,0 0 0,-1 1 0,1-1 1,0 0-1,0 0 0,-1 0 0,1 0 0,0 0 1,-1 0-1,1 0 0,-1 0 0,0 0 1,1 0-1,-1 0 0,0-1 0,0 1 0,1 0 1,-1 0-1,0 0 0,0 0 0,0 0 1,0-1-1,-1 1 0,1 0 0,0 0 0,0 0 1,-1 0-1,1 0 0,-1 0 0,1 0 1,-1-2-1,-1-1 43,0 1 1,-1-1-1,1 0 1,-1 1-1,0-1 1,0 1-1,0 0 1,0 0-1,0 0 1,-5-2-1,-58-35 68,-86-59-42,152 99-67,-1 0 0,1 0 1,0-1-1,0 1 0,0 0 1,0 0-1,0 0 0,0 0 1,0 0-1,0 0 0,-1 0 1,1 0-1,0 0 0,0-1 0,0 1 1,0 0-1,0 0 0,0 0 1,0 0-1,0 0 0,0 0 1,0-1-1,0 1 0,0 0 1,0 0-1,0 0 0,0 0 1,0 0-1,0-1 0,0 1 0,0 0 1,0 0-1,0 0 0,0 0 1,0 0-1,0 0 0,0-1 1,0 1-1,0 0 0,0 0 1,0 0-1,1 0 0,-1 0 1,0 0-1,0 0 0,0 0 1,0-1-1,0 1 0,0 0 0,0 0 1,0 0-1,1 0 0,-1 0 1,0 0-1,0 0 0,0 0 1,0 0-1,0 0 0,0 0 1,1 0-1,-1 0 0,0 0 1,0 0-1,0 0 0,0 0 1,19-3 95,31 2-55,-44 1-33,25 0-29,89-3-786,-103 0-456,1 0 0,26-8 1,24-13-5153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2.300"/>
    </inkml:context>
    <inkml:brush xml:id="br0">
      <inkml:brushProperty name="width" value="0.025" units="cm"/>
      <inkml:brushProperty name="height" value="0.025" units="cm"/>
    </inkml:brush>
  </inkml:definitions>
  <inkml:trace contextRef="#ctx0" brushRef="#br0">75 22 4516,'0'0'5686,"-8"2"-3797,-25 1-27,10 3 1644,22-5-3173,1-1 0,-1 0 0,1 0 0,-1 0-1,1 1 1,-1-1 0,1 0 0,-1 1 0,1-1 0,-1 0 0,1 1 0,-1-1-1,1 1 1,-1-1 0,1 1 0,0-1 0,-1 1 0,1-1 0,0 1 0,0-1-1,-1 1 1,1-1 0,0 2 0,0-1-240,1 0 0,-1 0-1,1 0 1,-1-1 0,1 1 0,-1 0-1,1 0 1,0-1 0,0 1 0,-1 0-1,1-1 1,0 1 0,0-1-1,0 1 1,0-1 0,-1 1 0,1-1-1,0 1 1,0-1 0,0 0 0,0 0-1,0 1 1,0-1 0,0 0 0,0 0-1,0 0 1,1 0 0,36 2 244,-32-2-105,97-2-730,184-26-1,-212 18-2353,-69 10 1811,21-5-1725,-16-3-6250,-11 1-652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2.629"/>
    </inkml:context>
    <inkml:brush xml:id="br0">
      <inkml:brushProperty name="width" value="0.025" units="cm"/>
      <inkml:brushProperty name="height" value="0.025" units="cm"/>
    </inkml:brush>
  </inkml:definitions>
  <inkml:trace contextRef="#ctx0" brushRef="#br0">1 39 16784,'0'0'3828,"11"-5"-1704,5-1-1703,1 0-1,0 1 0,1 0 1,-1 2-1,1 0 1,0 1-1,23 0 0,-13 2-269,7-1-16,66 6-1,-92-4-133,0 1-1,0-1 1,-1 2-1,1-1 1,0 1 0,-1 1-1,0-1 1,0 1-1,0 1 1,0 0-1,-1 0 1,12 9-1,-16-11 0,0 0-1,-1 0 1,1 1-1,-1-1 1,1 1-1,-1-1 0,0 1 1,-1 0-1,1 0 1,0-1-1,-1 1 1,0 0-1,0 1 0,0-1 1,-1 0-1,1 0 1,-1 0-1,0 0 1,0 0-1,-1 1 0,1-1 1,-1 0-1,0 0 1,0 0-1,0 0 1,0 0-1,-1 0 0,0 0 1,1-1-1,-2 1 1,1-1-1,-5 7 1,-4 5 16,-1-1 0,0-1 1,-1 0-1,-1 0 1,0-2-1,-18 13 1,-126 75 659,60-39-1657,92-57-2462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5.197"/>
    </inkml:context>
    <inkml:brush xml:id="br0">
      <inkml:brushProperty name="width" value="0.025" units="cm"/>
      <inkml:brushProperty name="height" value="0.025" units="cm"/>
    </inkml:brush>
  </inkml:definitions>
  <inkml:trace contextRef="#ctx0" brushRef="#br0">152 100 5990,'0'0'8643,"2"-9"-6140,0 2-2231,0 1 304,0 0-1,-1 0 1,1-1-1,-1 1 1,-1 0-1,1-7 1,-1 11-459,0 1 1,0-1 0,-1 1-1,1-1 1,0 1 0,-1 0-1,1-1 1,-1 1 0,1-1-1,-1 1 1,0 0 0,1 0-1,-1-1 1,0 1 0,0 0-1,0 0 1,0 0-1,0 0 1,0 0 0,0 0-1,-1 0 1,1 0 0,0 0-1,0 1 1,-1-1 0,1 1-1,0-1 1,-1 1 0,1-1-1,-1 1 1,1 0 0,-1-1-1,1 1 1,-1 0 0,-2 0-1,0 0-29,1 0-1,-1 1 0,1-1 1,-1 1-1,0-1 0,1 1 0,-1 0 1,1 0-1,0 1 0,-1-1 1,1 1-1,0 0 0,0 0 1,0 0-1,0 0 0,-4 4 0,1-1-3,1 1-1,0 1 0,0-1 0,0 0 0,1 1 1,0 0-1,-4 11 0,3-7-19,1 0-1,0-1 1,1 2 0,1-1 0,0 0-1,0 1 1,1-1 0,0 1 0,1-1-1,2 21 1,-1-29-60,0-1-1,-1 0 1,1 0 0,0 0-1,0 0 1,1 0 0,-1 0 0,0-1-1,0 1 1,1 0 0,-1 0-1,1-1 1,0 1 0,0-1-1,-1 0 1,1 1 0,0-1-1,0 0 1,0 0 0,0 0 0,0-1-1,0 1 1,0 0 0,1-1-1,-1 1 1,0-1 0,0 0-1,1 1 1,-1-1 0,0 0-1,0-1 1,0 1 0,1 0-1,-1-1 1,0 1 0,3-2 0,4 1 7,-1-1 1,1-1-1,0 0 1,-1 0 0,0-1-1,0 0 1,14-8 0,-5-2-2,0 0 0,-1-1 0,-1 0 0,21-27 0,-30 34-1,0 0 1,-1 0-1,0-1 0,0 1 0,-1-1 1,0 0-1,-1 0 0,0-1 0,0 1 1,-1-1-1,0 1 0,1-14 0,-3 23-8,0 0-1,0 0 0,-1 1 0,1-1 1,0 0-1,0 0 0,0 0 0,0 0 1,0 1-1,0-1 0,-1 0 0,1 0 1,0 0-1,0 0 0,0 0 0,0 1 1,-1-1-1,1 0 0,0 0 0,0 0 1,0 0-1,-1 0 0,1 0 0,0 0 1,0 0-1,0 0 0,-1 0 0,1 0 0,0 0 1,0 0-1,-1 0 0,1 0 0,0 0 1,0 0-1,0 0 0,-1 0 0,1 0 1,0 0-1,0 0 0,0 0 0,0-1 1,-1 1-1,1 0 0,0 0 0,0 0 1,0 0-1,0 0 0,-1-1 0,1 1 1,0 0-1,0 0 0,0 0 0,0 0 1,0-1-1,0 1 0,0 0 0,0 0 1,-1 0-1,1-1 0,0 1 0,0 0 1,0 0-1,0-1 0,0 1 0,0 0 1,0 0-1,0 0 0,0-1 0,-12 15-43,0 5 50,2 0 1,0 1 0,1 0 0,1 1 0,0 0-1,2 1 1,1-1 0,0 1 0,2 0 0,0 0 0,2 0-1,1 27 1,0-45-2,1 0 0,0-1 0,0 1 0,1 0 0,-1-1 0,1 1 0,0-1 0,-1 1-1,2-1 1,-1 0 0,0 0 0,1 0 0,-1 0 0,4 3 0,-4-5-1,0 0 0,0 1 0,0 0 0,0-1 0,-1 1 0,1 0 0,-1 0 0,1 0-1,-1 0 1,0 0 0,1 1 0,-1-1 0,0 0 0,-1 0 0,1 1 0,0-1 0,-1 0 0,1 1 0,-1-1 0,0 1 0,1-1 0,-1 1 0,-1-1-1,1 1 1,0-1 0,0 1 0,-1-1 0,0 0 0,1 1 0,-1-1 0,0 0 0,0 1 0,0-1 0,-3 3 0,-3 6 40,0 0 1,-2-1-1,1 0 1,-17 14-1,22-21-36,-1 0-1,1 0 1,-1-1-1,1 1 0,-1-1 1,0 0-1,0 0 1,0 0-1,0-1 0,0 1 1,0-1-1,-1 0 1,1 0-1,0-1 0,-1 1 1,1-1-1,-7 0 1,9-1-16,0 0 0,0 0 0,0 0 0,0-1 0,0 1 0,1 0 0,-1-1 0,0 0 0,1 1 0,-1-1 0,1 0 0,0 0 0,-1 1 1,1-1-1,0 0 0,0-1 0,0 1 0,1 0 0,-2-3 0,-11-44-1114,10 38 973,2 1 0,-1-1 0,1 1 0,1-1-1,0 0 1,1 1 0,0-1 0,4-20 0,-2 24-204,-1-1 0,2 1 0,-1 0 0,1 0 0,0 0 0,0 0 0,1 1 0,0-1 0,0 1-1,1 0 1,-1 1 0,10-8 0,40-27-8776,-27 23-465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6.492"/>
    </inkml:context>
    <inkml:brush xml:id="br0">
      <inkml:brushProperty name="width" value="0.025" units="cm"/>
      <inkml:brushProperty name="height" value="0.025" units="cm"/>
    </inkml:brush>
  </inkml:definitions>
  <inkml:trace contextRef="#ctx0" brushRef="#br0">95 55 6919,'0'0'15454,"-8"1"-14696,6-1-712,-1 0 0,0 1 0,1-1 0,-1 1 0,1 0 0,-1 0 0,0 0 0,1 0 0,0 0 0,-1 0 0,1 1 0,0-1 0,-1 1 0,1 0 0,0-1 0,0 1 0,1 0 0,-1 0 0,-2 4 0,-1 1 143,1 0-1,1 1 0,-1-1 0,1 1 0,0 0 0,-2 12 0,2-9 22,0 0 1,1 1-1,1-1 1,-1 1-1,2 0 1,1 22-1,-1-33-207,0-1-1,0 1 0,0 0 0,0 0 0,0 0 0,1-1 0,-1 1 1,0 0-1,1 0 0,-1 0 0,0-1 0,1 1 0,-1 0 1,1-1-1,-1 1 0,1 0 0,-1-1 0,1 1 0,0-1 0,-1 1 1,1-1-1,0 1 0,0-1 0,-1 1 0,1-1 0,0 0 1,0 1-1,0-1 0,1 0 3,0 0 0,-1 0 0,1 0 0,0 0 0,0-1-1,-1 1 1,1 0 0,0-1 0,-1 0 0,1 1 0,-1-1 0,4-2 0,0 0 11,1-1 1,-1 0-1,0 0 0,0-1 0,8-9 1,-9 8-9,0-1 1,-1 0 0,1 0 0,-1 0 0,-1 0 0,0 0 0,0-1 0,2-13-1,5-17 884,21 31-736,-22 6-152,75-10-196,-74 10 86,0 1 0,0 0 0,-1 0-1,1 1 1,0 0 0,0 0 0,11 4 0,-18-4 101,0 0-1,-1 0 0,1 0 1,0 0-1,-1 0 0,1 0 0,-1 0 1,0 1-1,1-1 0,-1 0 1,0 1-1,0-1 0,0 1 0,0-1 1,0 1-1,0 0 0,0-1 1,-1 1-1,1 0 0,-1 0 0,1 0 1,-1-1-1,0 1 0,1 0 1,-1 0-1,0 0 0,0 0 0,0-1 1,-1 1-1,1 0 0,0 0 1,-1 0-1,0 3 0,-3 7 177,0 1 0,-1-1 0,-12 22 0,7-13 172,9-20-333,1 0 0,-1-1 0,1 1 0,0 0 0,-1 0 0,1 0 0,0-1 0,-1 1 0,1 0 0,0 0 0,0 0 0,0 0 0,0-1 0,0 1 0,0 0 0,0 0 0,0 0 0,0 0 0,0 0 0,0-1 0,1 1 0,-1 0 0,0 0 0,1 1 0,0-2-3,0 1 0,0-1 0,-1 0 0,1 0 0,0 1 0,0-1 0,0 0 0,0 0 0,-1 0-1,1 0 1,0 0 0,0 0 0,0 0 0,0 0 0,-1 0 0,1-1 0,0 1 0,0 0 0,1-1 0,39-20 95,-20 5-67,38-36 0,-55 48-26,0 0-1,0-1 1,0 1-1,0-1 1,-1 0-1,1 0 1,-1-1-1,0 1 1,-1-1-1,0 1 1,0-1-1,0 0 1,0 0-1,1-12 1,-3 17-7,-1 0 1,1 0-1,0 0 0,-1-1 1,1 1-1,-1 0 1,1 0-1,-1 0 0,1 0 1,-1 0-1,0 0 0,1 0 1,-1 0-1,0 1 1,0-1-1,0 0 0,0 0 1,1 1-1,-1-1 1,0 0-1,0 1 0,-1-1 1,1 1-1,0-1 1,0 1-1,0 0 0,0-1 1,0 1-1,0 0 1,-1 0-1,1 0 0,0 0 1,0 0-1,0 0 1,0 0-1,-1 0 0,1 0 1,-2 1-1,0-1 0,1 0 0,-1 1 0,1-1 1,-1 1-1,1 0 0,-1-1 0,1 1 0,-1 0 0,1 0 0,0 1 0,-1-1 0,1 0 1,0 1-1,0 0 0,0-1 0,0 1 0,0 0 0,-1 2 0,2-3 18,1 0 0,-1 0 0,0 0-1,1 0 1,-1 0 0,1 0 0,-1 0-1,1 0 1,0 0 0,0 0 0,-1 0 0,1 0-1,0 0 1,0 0 0,0 0 0,0 1-1,0-1 1,0 0 0,0 0 0,1 0-1,-1 0 1,0 0 0,0 0 0,1 0 0,-1 0-1,1 0 1,-1 0 0,1 0 0,0 0-1,-1 0 1,1 0 0,0 0 0,-1 0-1,1-1 1,0 1 0,0 0 0,0-1 0,0 1-1,0 0 1,0-1 0,0 1 0,0-1-1,0 0 1,0 1 0,0-1 0,0 0-1,0 1 1,0-1 0,1 0 0,9 2 12,-1-1 1,1 0-1,-1-1 1,14-1-1,-13 1-19,5-1-1,0-1 1,0 0-1,0-1 0,-1-1 1,1-1-1,25-11 1,-33 13-10,0 0 1,0-1-1,0-1 1,-1 1-1,0-1 0,0-1 1,0 1-1,-1-1 1,0 0-1,0 0 1,0-1-1,-1 0 1,0 0-1,5-10 1,-9 17-3,-1 0-1,0 0 1,0-1 0,1 1 0,-1 0 0,0-1-1,0 1 1,1-1 0,-1 1 0,0 0 0,0-1-1,0 1 1,0-1 0,0 1 0,1 0 0,-1-1 0,0 1-1,0-1 1,0 1 0,0 0 0,0-1 0,0 1-1,-1-1 1,1 1 0,0-1 0,0 1 0,0 0-1,0-1 1,0 1 0,-1-1 0,1 1 0,0 0-1,0-1 1,0 1 0,-1 0 0,1-1 0,-1 1-1,-15 4-18,-20 18 33,34-20-14,-40 38 125,40-38-118,0 1 1,-1 0 0,1 0 0,0 0 0,0 0 0,1 0 0,-1 0-1,1 0 1,-1 0 0,1 1 0,0-1 0,0 0 0,0 7-1,1-9-14,0 0-1,1 0 0,-1 1 0,1-1 0,-1 0 0,1 0 0,0 0 0,0 0 0,-1 0 0,1 0 1,0 0-1,0 0 0,0 0 0,0 0 0,0 0 0,0 0 0,0-1 0,1 1 0,-1 0 0,0-1 1,0 1-1,0-1 0,1 0 0,-1 1 0,0-1 0,1 0 0,-1 0 0,0 1 0,3-1 0,20 10-561,-23-10 573,-1 1 1,1 0-1,-1 0 1,0 0 0,0 0-1,1 0 1,-1 0-1,0 0 1,0 0-1,0 0 1,0 0 0,0 0-1,0 0 1,0 0-1,0 0 1,-1 0-1,1 0 1,0 0 0,-1 0-1,1 0 1,0 0-1,-1 0 1,1 0-1,-1-1 1,1 1 0,-1 0-1,0 0 1,1 0-1,-2 0 1,-4 15 384,17-17 15,19-19-111,60-81-129,-90 100-165,1 1 0,-1-1-1,0 1 1,0-1 0,1 1-1,-1 0 1,0-1 0,1 1-1,-1 0 1,1-1-1,-1 1 1,0 0 0,1 0-1,-1-1 1,1 1 0,-1 0-1,1 0 1,-1 0 0,1 0-1,-1-1 1,1 1 0,-1 0-1,1 0 1,-1 0 0,1 0-1,-1 0 1,1 0 0,-1 0-1,1 0 1,-1 1-1,1-1 1,-1 0 0,0 0-1,1 0 1,-1 0 0,1 1-1,7 19-29,-8 31-26,0-48 54,0-2 14,-1 1 0,1-1 1,0 0-1,0 1 0,0-1 0,-1 0 1,1 1-1,1-1 0,-1 0 0,0 1 1,0-1-1,0 0 0,1 1 0,-1-1 1,0 0-1,1 0 0,0 1 0,-1-1 1,1 0-1,-1 0 0,1 0 1,0 0-1,1 2 0,1-3 6,0 0 1,-1-1-1,1 1 1,0-1-1,-1 0 1,1 0-1,0 1 1,-1-2-1,1 1 0,-1 0 1,0 0-1,4-4 1,34-19-17,-30 17-63,1 0 1,-1 0-1,1 1 1,0 1-1,0 0 1,1 0-1,0 1 1,0 0-1,23-3 1,-34 7 55,-1 0 0,0 0 0,1 0 0,-1 0 0,0 0 0,0 1 0,1-1 0,-1 0 0,0 0 0,1 0 0,-1 0 0,0 0 0,0 1 0,1-1 0,-1 0 0,0 0 0,0 0 0,0 1 0,1-1 1,-1 0-1,0 0 0,0 1 0,0-1 0,0 0 0,1 1 0,-1-1 0,0 0 0,0 0 0,0 1 0,0-1 0,0 0 0,0 1 0,0-1 0,0 0 0,0 1 0,0-1 0,0 0 0,0 1 0,-4 19-28,-9 14 201,11-30-149,-9 25 226,11-29-243,0 1-1,0-1 0,0 1 0,0-1 0,0 1 0,0-1 1,1 1-1,-1-1 0,0 1 0,0-1 0,0 1 1,1-1-1,-1 0 0,0 1 0,0-1 0,1 1 0,-1-1 1,0 1-1,1-1 0,-1 0 0,1 1 0,-1-1 0,0 0 1,1 0-1,-1 1 0,1-1 0,-1 0 0,1 0 0,-1 1 1,1-1-1,-1 0 0,1 0 0,-1 0 0,1 0 0,-1 0 1,1 0-1,-1 0 0,1 0 0,-1 0 0,1 0 1,0 0-1,-1 0 0,1 0 0,-1-1 0,0 1 0,1 0 1,-1 0-1,1 0 0,-1-1 0,1 1 0,0-1 0,6-2-815,1 0 0,-1 0 0,0-1 0,-1 0-1,1 0 1,-1-1 0,11-9 0,-7 6-1705,21-18-9172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8.225"/>
    </inkml:context>
    <inkml:brush xml:id="br0">
      <inkml:brushProperty name="width" value="0.025" units="cm"/>
      <inkml:brushProperty name="height" value="0.025" units="cm"/>
    </inkml:brush>
  </inkml:definitions>
  <inkml:trace contextRef="#ctx0" brushRef="#br0">11 197 5445,'0'0'11334,"-1"3"-6328,-6 19-3094,6-14-1528,0 0 0,1 0 0,0 0-1,0 1 1,3 12 0,-3-19-370,1 0 1,-1 0-1,1 0 1,0 0-1,-1 0 1,1-1-1,0 1 1,0 0-1,0 0 1,1-1-1,-1 1 1,0 0-1,1-1 1,-1 1-1,1-1 1,-1 0-1,1 0 0,0 1 1,-1-1-1,1 0 1,0 0-1,0 0 1,0-1-1,0 1 1,0 0-1,0-1 1,0 1-1,2-1 1,7 1 15,-1-1 0,1-1 1,0 0-1,0 0 0,-1-1 1,1 0-1,-1-1 0,0 0 1,1-1-1,-1 0 0,-1 0 1,14-9-1,-8 5-22,1 1 0,0 0 1,29-7-1,-45 13 9,1 1 0,-1 0-1,1 0 1,-1 0 0,0 0 0,1 0 0,-1 0 0,0 0 0,1 0 0,-1 0 0,1 0 0,-1 0-1,0 1 1,1-1 0,-1 0 0,0 0 0,1 0 0,-1 0 0,1 1 0,-1-1 0,0 0 0,0 0 0,1 1-1,-1-1 1,0 0 0,1 0 0,-1 1 0,0-1 0,0 0 0,0 1 0,1-1 0,-1 0 0,0 1-1,0-1 1,0 1 0,2 21 819,-12 28 533,8-42-1268,2-7-89,0-1-1,-1 1 0,1-1 0,0 0 1,0 1-1,0-1 0,-1 1 0,1-1 0,0 1 1,0-1-1,0 1 0,0-1 0,0 1 0,0 0 1,0-1-1,0 1 0,0-1 0,0 1 1,0-1-1,0 1 0,0-1 0,1 1 0,-1-1 1,0 1-1,0-1 0,0 1 0,1-1 1,-1 0-1,0 1 0,1-1 0,-1 1 0,0-1 1,1 0-1,-1 1 0,1-1 0,-1 0 0,0 1 1,1-1-1,-1 0 0,1 0 0,-1 1 1,1-1-1,0 0 0,28-12 182,33-36-166,-58 45-14,8-9-21,-8 8-39,0-1 0,0 1 1,0 0-1,1 0 0,-1 1 1,1 0-1,0-1 1,0 1-1,0 1 0,1-1 1,-1 1-1,7-2 1,-11 39-168,-10-4 197,7-28 38,1 1-1,0 0 0,-1-1 0,1 1 0,1 0 0,-1 0 0,0 0 0,1 0 0,0 0 0,0 0 0,1 7 0,-1-10-12,1-1-1,0 1 1,0-1 0,-1 0-1,1 1 1,0-1-1,0 0 1,0 1-1,0-1 1,-1 0-1,1 0 1,0 0 0,0 0-1,0 1 1,0-1-1,0-1 1,0 1-1,-1 0 1,1 0 0,0 0-1,0 0 1,0-1-1,0 1 1,1-1-1,21-6 50,-6 0-221,-2 0 0,1-1 0,-1-1 0,0-1 0,-1 0 1,0-1-1,0 0 0,-1-1 0,12-15 0,-23 20 130,-11 11 58,-11 12 125,15-11-90,-34 40 733,37-42-703,-1 0 0,1 1-1,0-1 1,0 1 0,0 0 0,0-1-1,0 1 1,1 0 0,0 0 0,0 0-1,-1 6 1,3-10-82,-1 1-1,1-1 0,-1 1 1,1-1-1,-1 0 0,1 1 1,0-1-1,-1 0 0,1 1 1,0-1-1,-1 0 0,1 0 1,0 0-1,0 1 0,-1-1 1,1 0-1,0 0 0,0 0 1,-1 0-1,1 0 0,0 0 1,-1-1-1,1 1 0,0 0 1,0 0-1,0-1 0,23-4-198,-16 3-76,0-1-815,1 0 0,-1 1 1,1 0-1,0 0 1,11 0-1,-19 2 1024,17-19 508,-7 6-458,4-4 294,-1 1-1,19-15 1,-29 28-127,0 0 0,-1 0 1,1 0-1,0 1 1,1-1-1,-1 1 0,0 0 1,1 0-1,-1 1 1,1-1-1,-1 1 0,1 0 1,0 0-1,-1 1 1,9-1-1,-12 2-134,0-1-1,0 1 1,0 0-1,0 0 1,0-1 0,0 1-1,0 0 1,-1 0-1,1 0 1,0 0-1,0 0 1,-1 0 0,1 0-1,-1 1 1,1-1-1,-1 0 1,1 0-1,-1 0 1,0 1 0,1-1-1,-1 0 1,0 0-1,0 0 1,0 1 0,0-1-1,0 3 1,-1 39 588,1-40-526,-3 15 206,0 8 392,4-25-676,-1-1 0,0 1-1,0-1 1,1 1 0,-1-1 0,1 1 0,-1-1 0,0 1 0,1-1 0,-1 1 0,1-1-1,-1 0 1,1 1 0,-1-1 0,1 0 0,-1 1 0,1-1 0,0 0 0,-1 0 0,1 0 0,-1 1-1,1-1 1,0 0 0,-1 0 0,1 0 0,-1 0 0,1 0 0,0 0 0,-1 0 0,1 0-1,-1-1 1,1 1 0,0 0 0,-1 0 0,1 0 0,-1-1 0,1 1 0,-1 0 0,2-1 0,11-4-83,0 0 1,0-1 0,21-13 0,-26 14-123,1-1 0,-1 2 1,1-1-1,1 1 0,-1 0 0,0 1 1,1 0-1,0 1 0,0 0 0,10-1 1,-19 3 191,-1 0 1,0 1 0,1-1-1,-1 0 1,0 1 0,1-1 0,-1 1-1,0-1 1,0 0 0,1 1 0,-1-1-1,0 1 1,0-1 0,0 1-1,1-1 1,-1 1 0,0-1 0,0 1-1,0-1 1,0 1 0,0-1 0,0 1-1,0-1 1,0 1 0,0-1-1,0 1 1,0-1 0,-1 1 0,1-1-1,0 0 1,0 1 0,0-1 0,-1 1-1,1 0 10,-1 0-1,1-1 0,0 1 1,-1-1-1,1 1 1,0 0-1,0-1 0,0 1 1,0 0-1,-1-1 0,1 1 1,0 0-1,0-1 1,0 1-1,0 0 0,1 0 1,-1-1-1,0 1 0,0 0 1,0-1-1,0 1 0,1 0 1,-1-1-1,0 1 1,1-1-1,-1 1 0,0 0 1,1-1-1,-1 1 0,1-1 1,-1 1-1,1-1 1,-1 1-1,1-1 0,-1 0 1,1 1-1,0-1 0,-1 0 1,1 1-1,-1-1 1,1 0-1,1 1 0,4-2-31,1-1-1,-1 1 0,1-1 1,-1 0-1,0-1 0,0 0 1,0 0-1,0 0 0,0 0 1,9-8-1,52-47-1477,-26 14 1017,-2-2 0,40-60 0,-73 97 467,-25 37 667,2 1 0,1 0-1,-14 34 1,22-42-628,0-1-1,2 2 1,0-1 0,1 1 0,1-1-1,-1 40 1,5-57-183,1 1-1,-1-1 0,1 0 1,0 0-1,0 0 1,1 0-1,-1 0 1,1 0-1,2 4 1,-3-7 114,-1 0 0,1 0 0,-1 0 0,1-1 0,-1 1 0,1 0 0,-1 0 0,1-1 0,0 1-1,-1 0 1,1-1 0,0 1 0,0-1 0,0 1 0,-1-1 0,1 1 0,0-1 0,0 0 0,0 1 0,0-1 0,0 0 0,0 0 0,0 0 0,0 1 0,0-1 0,0 0 0,0 0 0,0 0 0,-1-1 0,1 1 0,0 0 0,0 0-1,0 0 1,0-1 0,0 1 0,0-1 0,0 1 0,0 0 0,-1-1 0,1 1 0,0-1 0,0 0 0,-1 1 0,1-1 0,0 0 0,-1 1 0,2-2 0,0-1-98,0 0 1,0 0 0,0 1-1,-1-1 1,1 0-1,-1 0 1,1 0 0,-1-1-1,0 1 1,-1 0 0,1 0-1,0-1 1,-1 1-1,0 0 1,0-1 0,0 1-1,0-1 1,0 1-1,-1 0 1,1-1 0,-1 1-1,0 0 1,-1-4-1,-1-2 227,-1 0-1,0 0 0,0 0 0,-1 0 0,0 0 0,-11-12 0,0 2 1510,-2 1 0,0 1 0,-22-16 0,68 31 954,75 9-2011,36 0-2899,-46-13-5957,-21-8-8084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8.848"/>
    </inkml:context>
    <inkml:brush xml:id="br0">
      <inkml:brushProperty name="width" value="0.025" units="cm"/>
      <inkml:brushProperty name="height" value="0.025" units="cm"/>
    </inkml:brush>
  </inkml:definitions>
  <inkml:trace contextRef="#ctx0" brushRef="#br0">0 122 7271,'0'1'495,"0"-1"-1,0 1 1,1-1 0,-1 1 0,0-1 0,0 1-1,0-1 1,0 1 0,1-1 0,-1 1 0,0-1-1,1 1 1,-1-1 0,0 1 0,1-1 0,-1 0-1,1 1 1,-1-1 0,0 1 0,1-1 0,-1 0-1,1 0 1,-1 1 0,1-1 0,-1 0-1,2 1 1,21 2 3231,23-6-2607,-37 1-1015,0-1 0,0 1-1,0-2 1,0 1 0,-1-1 0,1-1 0,-1 1 0,9-8 0,-13 9-86,0 0 0,0 0 0,-1 0-1,0 0 1,0 0 0,0 0 0,0-1 0,0 0 0,0 1 0,-1-1 0,0 0 0,0 0 0,0-1 0,0 1 0,-1 0 0,1 0 0,-1-1 0,1-8 0,-2 13 2,0-1 1,0 0-1,0 1 1,0-1-1,-1 0 1,1 1-1,0-1 1,0 0-1,0 1 1,-1-1-1,1 0 1,0 1-1,-1-1 1,1 1-1,0-1 1,-1 0-1,1 1 1,-1-1-1,1 1 1,-1 0-1,1-1 1,-1 1-1,1-1 1,-1 1-1,1 0 1,-1-1-1,0 1 1,1 0-1,-1-1 0,0 1 1,-26 0 218,21 1-218,0 1 0,0 0 0,1-1-1,-1 2 1,1-1 0,-1 1 0,-5 3 0,3 2 26,1 1 0,0 0 1,0 0-1,1 0 1,0 0-1,0 1 1,1 0-1,1 1 0,0-1 1,0 1-1,1-1 1,0 1-1,1 0 0,0 0 1,1 1-1,0 20 1,1-31-45,0 1 0,0-1 1,0 1-1,0-1 0,0 0 1,0 1-1,1-1 0,-1 0 1,0 1-1,1-1 0,0 0 1,-1 0-1,1 1 0,-1-1 1,1 0-1,0 0 0,0 0 1,0 0-1,0 0 0,0 0 1,0 0-1,0 0 0,0 0 1,0-1-1,2 2 0,0-1-35,0 0 1,1 0-1,-1 0 0,0 0 1,0-1-1,1 0 0,-1 0 0,0 0 1,0 0-1,6-1 0,4-1-481,1-1-1,-1-1 1,0 0 0,18-8-1,88-51-9911,-56 26 1776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9.208"/>
    </inkml:context>
    <inkml:brush xml:id="br0">
      <inkml:brushProperty name="width" value="0.025" units="cm"/>
      <inkml:brushProperty name="height" value="0.025" units="cm"/>
    </inkml:brush>
  </inkml:definitions>
  <inkml:trace contextRef="#ctx0" brushRef="#br0">258 0 8840,'0'0'15471,"-34"69"-13998,-5-25-512,-1 4-320,0-1-257,4-5-224,7-7-160,8-9 0,8-10-384,7-14-801,6-13-3972,0-12 1057,4-9-2402</inkml:trace>
  <inkml:trace contextRef="#ctx0" brushRef="#br0" timeOffset="1">59 37 12748,'0'0'10730,"58"58"-9897,-46-31-353,4 0-255,3-3-161,2-4-288,2-7-1890,3-6-2082,-4-7-3588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9.566"/>
    </inkml:context>
    <inkml:brush xml:id="br0">
      <inkml:brushProperty name="width" value="0.025" units="cm"/>
      <inkml:brushProperty name="height" value="0.025" units="cm"/>
    </inkml:brush>
  </inkml:definitions>
  <inkml:trace contextRef="#ctx0" brushRef="#br0">45 0 10346,'0'0'10239,"-3"11"-8648,-9 33-875,2 0 1,2 0 0,-3 49-1,14 150 3229,5-282-4013,1 0-1,2 1 1,1 1-1,2 0 1,38-69-1,-45 92-84,1 0 0,0 0-1,2 0 1,14-17-1,-20 27 76,0 0-1,0 1 0,0-1 1,0 1-1,1 0 0,-1 0 1,1 1-1,0-1 0,-1 1 1,1 0-1,0 0 0,1 0 0,-1 1 1,0 0-1,0 0 0,1 0 1,6 1-1,-11 0 45,0 0 0,0 0 0,0 0 0,0 0-1,0 0 1,0 0 0,0 0 0,0 0 0,0 1 0,0-1 0,0 0 0,0 1 0,-1-1 0,1 1 0,0-1-1,0 1 1,0 0 0,0-1 0,-1 1 0,1 0 0,0-1 0,-1 1 0,1 0 0,0 0 0,-1 0-1,1 0 1,-1-1 0,1 1 0,-1 0 0,0 0 0,1 0 0,-1 0 0,0 0 0,0 0 0,1 0-1,-1 0 1,0 0 0,0 0 0,0 0 0,0 0 0,0 0 0,-1 0 0,1 2 0,-1 1-13,0-1 0,0 1 1,0 0-1,0-1 0,-1 1 1,1-1-1,-1 1 0,0-1 0,0 0 1,0 0-1,-3 4 0,-6 4 197,-1 0-1,0-1 1,-1-1-1,0 1 1,-1-2-1,1 0 1,-1-1-1,-1 0 1,0-1-1,0-1 1,0 0-1,-26 5 1,41-10-182,0 0 1,-1 0-1,1 0 1,-1 0 0,1 0-1,0 0 1,-1 0-1,1 0 1,0 0 0,-1 0-1,1 0 1,0 0-1,-1 0 1,1 0 0,0 0-1,-1 0 1,1-1-1,0 1 1,-1 0 0,1 0-1,0 0 1,-1 0-1,1-1 1,0 1-1,0 0 1,-1 0 0,1-1-1,0 1 1,0 0-1,-1-1 1,1 1 0,0 0-1,0 0 1,0-1-1,0 1 1,-1 0 0,1-1-1,0 1 1,0-1-1,0 1 1,7-18-1790,20-15-3297,3 6-2265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09.925"/>
    </inkml:context>
    <inkml:brush xml:id="br0">
      <inkml:brushProperty name="width" value="0.025" units="cm"/>
      <inkml:brushProperty name="height" value="0.025" units="cm"/>
    </inkml:brush>
  </inkml:definitions>
  <inkml:trace contextRef="#ctx0" brushRef="#br0">1 31 14221,'0'0'12871,"9"0"-12807,29 1-26,-37-1-36,-1 0 1,1 0 0,0 0-1,0 0 1,0-1-1,-1 1 1,1 0-1,0-1 1,0 1 0,0 0-1,-1-1 1,1 1-1,0-1 1,-1 1 0,1-1-1,-1 0 1,1 1-1,0-1 1,-1 0 0,1 1-1,-1-1 1,0 0-1,1 0 1,-1 1 0,1-1-1,-1 0 1,0 0-1,0 0 1,0 1-1,1-1 1,-1 0 0,0 0-1,0 0 1,0 0-1,0 1 1,0-1 0,-1-1-1,-7-7 59,7 9-56,0 0 0,0 1 0,0-1 0,0 0 0,0 0 0,0 1 0,0-1 1,0 0-1,1 1 0,-1-1 0,0 1 0,0-1 0,0 1 0,1 0 0,-1-1 1,0 1-1,0 0 0,0 1 0,-2 1 60,1 0 0,-1 1-1,1-1 1,0 1 0,0 0 0,0 0 0,0 0-1,1 0 1,0 0 0,-1 0 0,2 0 0,-2 7 0,2-10-57,0 1 0,0-1 0,-1 1 0,2-1 0,-1 1 1,0-1-1,0 1 0,0-1 0,1 1 0,-1-1 0,1 0 1,-1 1-1,1-1 0,-1 1 0,1-1 0,0 0 0,0 0 1,0 1-1,0-1 0,0 0 0,0 0 0,0 0 1,0 0-1,0 0 0,0 0 0,1 0 0,-1 0 0,0-1 1,0 1-1,1 0 0,-1-1 0,1 1 0,-1-1 0,1 0 1,-1 1-1,1-1 0,1 0 0,10 1-108,0-2 1,0 1-1,0-2 0,1 0 0,-2 0 0,1-1 1,0-1-1,-1 0 0,1-1 0,-1 0 1,21-13-1,-14 9-1053,1 0 0,0 0 1,25-5-1,-45 14 1086,0-1 0,1 1 0,-1 0 0,1 0 0,-1 0 1,1 0-1,-1 0 0,0 0 0,1 0 0,-1 0 0,1 0 0,-1 0 0,1 1 0,-1-1 0,0 0 1,1 0-1,-1 0 0,1 0 0,-1 1 0,0-1 0,1 0 0,-1 0 0,0 1 0,1-1 1,-1 0-1,0 0 0,1 1 0,-1-1 0,0 0 0,0 1 0,1-1 0,-1 1 0,0-1 0,0 0 1,0 1-1,0-1 0,1 1 0,-1 0 0,2 24-169,-2-23 227,-1 0 0,1 0 0,0 0 0,0 0 0,0 0 0,0 1 0,1-1 0,-1 0 0,0 0 1,1 0-1,-1 0 0,1 0 0,0 0 0,0 0 0,0-1 0,0 1 0,0 0 0,0 0 0,0-1 1,3 3-1,1-2-637,0-1 1,1 1-1,-1-1 1,0-1-1,1 1 1,-1-1-1,1 0 1,-1 0 0,1-1-1,8-1 1,17-6-3850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132"/>
    </inkml:context>
    <inkml:brush xml:id="br0">
      <inkml:brushProperty name="width" value="0.025" units="cm"/>
      <inkml:brushProperty name="height" value="0.025" units="cm"/>
    </inkml:brush>
  </inkml:definitions>
  <inkml:trace contextRef="#ctx0" brushRef="#br0">1 17 11627,'0'0'1858,"57"2"-3139,-22-2-737,3 0-737,6-8-1217</inkml:trace>
  <inkml:trace contextRef="#ctx0" brushRef="#br0" timeOffset="1">459 0 7239,'0'0'4548,"34"54"-4484,-34-43-480,0-1-673,0 0-1506,0-1-4483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0.393"/>
    </inkml:context>
    <inkml:brush xml:id="br0">
      <inkml:brushProperty name="width" value="0.025" units="cm"/>
      <inkml:brushProperty name="height" value="0.025" units="cm"/>
    </inkml:brush>
  </inkml:definitions>
  <inkml:trace contextRef="#ctx0" brushRef="#br0">111 97 13100,'0'0'9150,"-11"3"-7468,9-3-1597,-9 2 371,1 1-1,0 0 1,-18 8-1,25-11-363,1 1 0,0 0 0,0 0 0,0 1 0,0-1-1,0 0 1,0 1 0,0-1 0,0 1 0,0-1 0,1 1-1,-1 0 1,0 0 0,1 0 0,0 0 0,-1 0 0,1 0-1,0 0 1,0 0 0,0 1 0,1-1 0,-1 0 0,0 1 0,1-1-1,0 1 1,-1-1 0,1 4 0,1-5-85,-1 0 1,1 1-1,0-2 0,0 1 1,0 0-1,0 0 0,0 0 1,0 0-1,0 0 1,0-1-1,0 1 0,0 0 1,0-1-1,0 1 0,0-1 1,1 0-1,-1 1 1,0-1-1,0 0 0,0 0 1,1 1-1,-1-1 0,0 0 1,1 0-1,-1 0 1,2-1-1,39-2-67,-31-1-16,0 0 0,0-1 0,-1 0 0,1-1 1,-1 0-1,-1 0 0,1-1 0,-1 0 0,9-10 1,11-10-272,32-42 0,-55 61 420,2-3 158,-7 9-92,-2 7-6,-21 33 518,17-31-555,1 0-1,-1 0 0,1 0 1,0 1-1,1-1 1,0 1-1,0 0 1,1 0-1,0 0 1,0 0-1,0 0 0,1 0 1,1 0-1,0 1 1,0 12-1,1-19-87,0-1 0,0 0 0,0 1 0,0-1 0,0 1 0,0-1 0,0 0-1,0 0 1,0 0 0,1 0 0,-1 0 0,0 0 0,1 0 0,-1 0 0,1 0 0,-1-1 0,1 1 0,-1 0-1,1-1 1,0 0 0,-1 1 0,1-1 0,-1 0 0,1 0 0,0 0 0,-1 0 0,1 0 0,0 0 0,-1 0-1,1 0 1,0-1 0,-1 1 0,1-1 0,1 0 0,5-1 7,1 0 0,-1 0 1,-1-1-1,1 0 0,11-6 1,51-43-339,-64 47 271,-1 0-1,1-1 1,-1 0-1,0 0 0,-1 0 1,1 0-1,-1-1 1,6-13-1,-26 51 489,11-24-299,1 0 0,0 1 0,1-1 0,-6 15 0,8-18-67,0 0 0,0 0 0,0 0 0,1 0 0,0 0-1,-1 1 1,2-1 0,-1 0 0,0 0 0,1 0 0,-1 0 0,3 6-1,-2-8-81,0-1 0,1 1 0,-1-1 0,0 1 0,0-1-1,1 0 1,-1 0 0,1 1 0,-1-1 0,1 0-1,0 0 1,-1-1 0,1 1 0,0 0 0,-1 0 0,1-1-1,0 1 1,0-1 0,0 0 0,0 0 0,0 1 0,-1-1-1,1 0 1,0 0 0,0-1 0,0 1 0,0 0 0,2-1-1,0 0-275,0 0 0,-1 0 0,1 0-1,0 0 1,-1-1 0,1 1 0,-1-1-1,0 0 1,1 0 0,-1 0 0,0 0 0,0-1-1,4-3 1,-2 0-1345,1-1 1,-1 0-1,0 0 0,-1 0 0,5-10 1,8-20-8944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0.767"/>
    </inkml:context>
    <inkml:brush xml:id="br0">
      <inkml:brushProperty name="width" value="0.025" units="cm"/>
      <inkml:brushProperty name="height" value="0.025" units="cm"/>
    </inkml:brush>
  </inkml:definitions>
  <inkml:trace contextRef="#ctx0" brushRef="#br0">4 1 14798,'0'0'11723,"-3"52"-11659,16-37-961,1-3-2049,0-1-2724,0-5-8551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1.485"/>
    </inkml:context>
    <inkml:brush xml:id="br0">
      <inkml:brushProperty name="width" value="0.025" units="cm"/>
      <inkml:brushProperty name="height" value="0.025" units="cm"/>
    </inkml:brush>
  </inkml:definitions>
  <inkml:trace contextRef="#ctx0" brushRef="#br0">76 0 12236,'0'0'13169,"-1"13"-12416,-1 13-163,-2 0 0,-1-1 0,-17 48 0,14-52-215,0-1 1,2 1-1,0 1 1,1-1-1,-3 44 0,8-64-371,0-1-1,0 1 1,-1-1-1,1 1 0,0 0 1,0-1-1,1 1 0,-1-1 1,0 1-1,0 0 1,0-1-1,0 1 0,0-1 1,1 1-1,-1-1 1,0 1-1,0-1 0,1 1 1,-1-1-1,1 1 0,-1-1 1,0 1-1,1-1 1,-1 1-1,1-1 0,-1 0 1,1 1-1,-1-1 0,1 0 1,-1 0-1,1 1 1,-1-1-1,1 0 0,-1 0 1,1 0-1,0 1 1,-1-1-1,1 0 0,-1 0 1,1 0-1,-1 0 0,1 0 1,0 0-1,-1 0 1,1 0-1,-1-1 0,1 1 1,0 0-1,-1 0 0,1 0 1,-1-1-1,1 1 1,-1 0-1,1-1 0,-1 1 1,1 0-1,-1-1 1,1 1-1,-1 0 0,0-1 1,1 1-1,0-2 0,3 0 2,-1-1 0,1 0 0,0 0-1,-1 0 1,0-1 0,0 1 0,4-6-1,-2-3-31,0 0 0,0-1 0,-1 0-1,0 0 1,-2 0 0,1 0 0,-1 0 0,-1-1-1,-1-23 1,0 37 25,0 1 0,0-1 0,-1 0 0,1 0 0,0 0 0,0 0 0,0 0 0,0 0 0,-1 0 1,1 0-1,0 0 0,0 0 0,0 0 0,0 0 0,-1 0 0,1 0 0,0 0 0,0 0 0,0 0 0,-1 0 0,1 0 0,0 0 0,0 0 0,0 0 0,0 0 0,-1 0 0,1 0 0,0 0 0,0 0 0,0 0 0,0 0 0,0-1 1,-1 1-1,1 0 0,0 0 0,0 0 0,0 0 0,0 0 0,0-1 0,0 1 0,0 0 0,0 0 0,-1 0 0,1 0 0,0 0 0,0-1 0,0 1 0,0 0 0,0 0 0,0 0 0,0-1 0,0 1 0,0 0 0,0 0 0,0 0 1,0 0-1,0-1 0,0 1 0,0 0 0,1 0 0,-8 14 25,6-11-17,1 0 0,0-1 0,0 1 0,0-1 0,0 1 0,1 0 1,-1-1-1,1 1 0,-1 0 0,1-1 0,0 1 0,0-1 0,0 0 0,0 1 0,1-1 0,-1 0 0,1 0 0,-1 1 1,1-1-1,0 0 0,0-1 0,0 1 0,0 0 0,0 0 0,0-1 0,0 0 0,5 3 0,-3-2-5,1-1 0,0 1 0,0-1-1,0 0 1,0 0 0,0-1 0,0 1-1,0-1 1,0 0 0,0 0 0,0-1-1,0 0 1,0 0 0,7-2 0,-5 0-25,-1 1 0,1-2 1,-1 1-1,0-1 1,0 0-1,0 0 1,-1 0-1,1-1 1,-1 0-1,0 0 0,-1 0 1,1-1-1,-1 1 1,0-1-1,0 0 1,3-9-1,-7 15 10,0 0 0,-1-1 0,1 1 0,0 0 0,-1 0 0,1 0 0,0 0 0,-1 0 0,1 0 0,-1 0 0,1 0 0,0 0 0,-1 0 0,1 0 0,0 0 0,-1 0 0,1 0-1,-1 0 1,1 0 0,0 1 0,-1-1 0,1 0 0,0 0 0,-1 0 0,1 1 0,0-1 0,0 0 0,-1 0 0,1 1 0,0-1 0,-1 0 0,1 0 0,0 1 0,0-1 0,0 0 0,-1 1 0,1 0 0,-16 13 29,10-9 38,1 1-1,0 1 0,1-1 0,0 1 1,0 0-1,0 0 0,1 0 0,0 0 0,0 1 1,1-1-1,0 1 0,0-1 0,0 10 1,2-17-47,0 1 1,0-1 0,0 1 0,0 0-1,1-1 1,-1 1 0,0-1-1,0 1 1,0-1 0,1 1 0,-1 0-1,0-1 1,0 1 0,1-1-1,-1 1 1,1-1 0,-1 0 0,0 1-1,1-1 1,-1 1 0,1-1-1,-1 0 1,1 1 0,-1-1 0,1 0-1,0 1 1,-1-1 0,1 0 0,-1 0-1,1 1 1,26-1 86,22-14-31,-1-20-393,-39 26 199,0 1 1,1 0-1,-1 1 1,1 0-1,0 1 1,1 0-1,12-4 1,-22 8 140,-1 1 0,0 0 0,1 0-1,-1 0 1,1 0 0,-1 0 0,0 0 0,1 0 0,-1 0 0,0 0-1,1 0 1,-1 0 0,1 0 0,-1 0 0,0 0 0,1 0-1,-1 0 1,1 0 0,-1 0 0,0 1 0,1-1 0,-1 0 0,0 0-1,1 0 1,-1 1 0,0-1 0,1 0 0,-1 0 0,0 1 0,0-1-1,1 0 1,-1 1 0,0-1 0,0 0 0,1 1 0,-1-1 0,0 0-1,0 1 1,0-1 0,0 1 0,0-1 0,-3 24 432,-19 28 256,20-47-648,0-1-28,0 0 1,0 0-1,1 0 0,-1 0 1,1 0-1,0 0 0,0 0 1,0 7-1,3-11-54,0 0 0,0-1 0,0 1 1,0-1-1,0 1 0,-1-1 0,1 0 0,0 1 0,0-1 0,-1 0 1,1 0-1,2-2 0,7-7-90,1-1-1,-1-1 1,-1 1-1,0-2 1,-1 1-1,0-2 1,7-14-1,20 61 1368,-26-29-1234,1 0 0,-1 0-1,1-1 1,-1-1 0,1 0-1,0 0 1,0-1 0,0-1-1,0 0 1,11-1 0,-13 1-40,0-1 1,0-1-1,0 1 0,-1-1 1,1-1-1,0 0 1,-1 0-1,0-1 1,0 1-1,0-2 1,0 1-1,11-10 1,-18 13 26,1 0 0,-1 0 0,1 0 0,-1 0 0,0-1 0,0 1 0,1-1 0,-1 1 0,0-1 0,0 1 0,0-1 0,0 1 1,-1-1-1,1 0 0,0 0 0,-1 1 0,1-1 0,-1 0 0,0 0 0,0 0 0,1 0 0,-1 0 0,0 1 0,0-1 0,-1 0 0,1 0 1,-1-3-1,0 4 3,0 0 0,0 0 0,-1-1 1,1 1-1,0 0 0,-1 0 0,1 0 1,-1 1-1,1-1 0,-1 0 0,1 0 1,-1 1-1,0-1 0,1 1 0,-1-1 0,0 1 1,1 0-1,-1 0 0,0 0 0,1 0 1,-1 0-1,0 0 0,1 0 0,-1 0 1,0 1-1,1-1 0,-1 1 0,0-1 1,-2 2-1,0 0 17,-1 0 1,1 0-1,0 1 1,-1-1 0,1 1-1,0 0 1,1 0-1,-1 0 1,0 1-1,1 0 1,0-1-1,0 1 1,0 0-1,0 0 1,1 1 0,-1-1-1,-2 8 1,4-9-13,0-1 0,0 0 1,0 1-1,0-1 0,1 1 0,-1-1 1,1 1-1,0 0 0,-1-1 1,1 1-1,0-1 0,1 1 1,-1-1-1,0 1 0,1 0 1,-1-1-1,1 1 0,0-1 1,0 1-1,0-1 0,0 0 1,0 1-1,0-1 0,1 0 0,-1 0 1,1 0-1,0 0 0,0 0 1,-1 0-1,1-1 0,0 1 1,0 0-1,1-1 0,3 3 1,0-1-193,1-1 1,1 1-1,-1-1 1,0 0-1,1 0 0,9 0 1,27 0-3505,-1-2-2811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2.765"/>
    </inkml:context>
    <inkml:brush xml:id="br0">
      <inkml:brushProperty name="width" value="0.025" units="cm"/>
      <inkml:brushProperty name="height" value="0.025" units="cm"/>
    </inkml:brush>
  </inkml:definitions>
  <inkml:trace contextRef="#ctx0" brushRef="#br0">1 1 14221,'0'0'10602,"0"72"-10025,0-41-289,0-3-192,0-3-32,0-4-32,0-6-32,0-5 33,1-5-98,2-5-1408,-1 0-993,-2-12-1474,0-10-3779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3.136"/>
    </inkml:context>
    <inkml:brush xml:id="br0">
      <inkml:brushProperty name="width" value="0.025" units="cm"/>
      <inkml:brushProperty name="height" value="0.025" units="cm"/>
    </inkml:brush>
  </inkml:definitions>
  <inkml:trace contextRef="#ctx0" brushRef="#br0">0 1 2787,'0'0'22389,"43"61"-23254,-11-46-1441,0-7-1218,3-2-3426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3.473"/>
    </inkml:context>
    <inkml:brush xml:id="br0">
      <inkml:brushProperty name="width" value="0.025" units="cm"/>
      <inkml:brushProperty name="height" value="0.025" units="cm"/>
    </inkml:brush>
  </inkml:definitions>
  <inkml:trace contextRef="#ctx0" brushRef="#br0">123 0 11563,'0'0'10175,"-9"10"-8686,8-9-1478,-10 12 559,-1 0 1,0 0-1,-1-1 1,0-1-1,-1 0 1,-24 14-1,51-29-859,0-1-1,0 2 1,1 0-1,-1 0 1,1 2-1,17-1 1,-25 2-7,1 0 0,-1 0 0,1 1 0,-1 0 0,1 0 0,-1 1 0,8 2 0,-11-3 207,-1 0 0,0 0 0,0 0 0,0 1 0,0-1 0,0 0-1,0 1 1,0 0 0,0-1 0,-1 1 0,1 0 0,-1 0 0,1 0-1,-1 0 1,0 0 0,0 0 0,0 0 0,0 0 0,2 5 0,-3-6 119,0 1 0,1 0 1,-1-1-1,0 1 1,0-1-1,0 1 1,0 0-1,0-1 0,0 1 1,-1 0-1,1-1 1,0 1-1,-1-1 1,1 1-1,-1-1 1,0 1-1,1-1 0,-1 1 1,0-1-1,0 0 1,0 1-1,0-1 1,-2 2-1,-1 0 83,0 0 0,1 0 1,-1-1-1,0 0 0,-1 1 1,1-1-1,0-1 0,-7 3 0,-5 0 99,0-1-1,-1 0 0,-28 0 0,42-2-546,-15-1 778,11-3-5222,7-5-1963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3.816"/>
    </inkml:context>
    <inkml:brush xml:id="br0">
      <inkml:brushProperty name="width" value="0.025" units="cm"/>
      <inkml:brushProperty name="height" value="0.025" units="cm"/>
    </inkml:brush>
  </inkml:definitions>
  <inkml:trace contextRef="#ctx0" brushRef="#br0">184 19 10474,'0'0'13442,"-7"-5"-12812,4 3-596,1 0 0,0 1 0,-1 0 0,1-1 0,-1 1 0,0 0 0,1 0 0,-1 0 0,0 1 0,1-1 0,-1 1 0,0-1 0,0 1 1,-4 0-1,3 1 8,0 0 0,0 0 0,0 1 0,0-1 0,0 1 0,0 0 0,0 0 0,1 1 0,-1-1 0,1 1 0,0 0 0,-4 3 0,-5 4 227,1 2 0,0-1 1,-12 20-1,20-28-215,0 1 0,1 0 0,0-1 0,-1 1 0,1 0 0,1 1 1,-1-1-1,1 0 0,0 0 0,0 1 0,0-1 0,0 1 0,1-1 0,-1 0 0,1 1 0,1 8 0,0-12-56,0 1-1,0-1 1,0 0-1,0 1 0,0-1 1,1 0-1,-1 0 1,0 0-1,0 0 1,1 0-1,-1 0 0,1 0 1,-1 0-1,1 0 1,-1-1-1,1 1 0,0-1 1,-1 1-1,1-1 1,-1 0-1,1 0 0,0 1 1,0-1-1,-1 0 1,3-1-1,50 0-1332,-47 0 885,8-1-1422,0 0-1,0-2 1,25-8-1,1-3-5302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4.581"/>
    </inkml:context>
    <inkml:brush xml:id="br0">
      <inkml:brushProperty name="width" value="0.025" units="cm"/>
      <inkml:brushProperty name="height" value="0.025" units="cm"/>
    </inkml:brush>
  </inkml:definitions>
  <inkml:trace contextRef="#ctx0" brushRef="#br0">112 24 7751,'0'0'5755,"-34"-10"2792,30 10-8242,1 0 0,0 0 0,0 0 0,-1 1 0,1 0-1,0-1 1,0 1 0,0 0 0,-1 1 0,1-1 0,0 0 0,1 1 0,-1 0 0,-3 2 0,3-2-196,1 1 0,-1 0 0,1 0 0,0 0 0,0 1 0,0-1 0,0 0 0,0 1 0,1-1 1,-1 1-1,1 0 0,0-1 0,0 1 0,1 0 0,-1 0 0,1 0 0,0-1 0,0 7 0,0-9-78,1 0-1,-1 0 1,1 0-1,0 0 1,-1 1-1,1-1 1,0 0-1,0 0 1,0 0-1,0-1 1,0 1-1,0 0 1,0 0-1,0 0 1,0-1-1,0 1 1,0 0-1,0-1 1,1 1-1,-1-1 1,0 0-1,0 1 1,1-1-1,-1 0 1,0 0-1,1 0 1,-1 0-1,3 0 1,-2 1-7,0-1 1,1 0-1,-1 0 0,0 0 1,1 0-1,-1 0 1,1 0-1,-1-1 1,0 1-1,1-1 1,-1 0-1,0 1 1,0-1-1,1 0 1,2-2-1,-5 1-11,0-1-1,1 1 1,-1 0-1,0-1 1,0 1 0,0-1-1,0 1 1,-1 0-1,1-1 1,-1 1 0,1 0-1,-1-1 1,0 1-1,0 0 1,-2-4 0,-4-21 9,6 26-24,1 0 1,0 0-1,1 0 0,-1 0 0,0 0 0,0 0 0,0 0 1,1 0-1,-1 0 0,0 0 0,1 0 0,-1 1 0,1-1 0,-1 0 1,1 0-1,-1 0 0,1 0 0,-1 1 0,1-1 0,0 0 1,0 1-1,-1-1 0,1 0 0,0 1 0,0-1 0,0 1 1,0 0-1,-1-1 0,1 1 0,0-1 0,0 1 0,0 0 0,0 0 1,0 0-1,0 0 0,0 0 0,2 0 0,44 6-102,-21-2 49,-18-3-139,-1-1 0,1 0 1,-1-1-1,1 1 0,-1-1 0,0-1 1,0 0-1,1 0 0,-1 0 1,0-1-1,-1 0 0,1 0 0,9-6 1,-15 8 195,0 1 0,0 0-1,0-1 1,0 1 0,0-1 0,0 1 0,0 0 0,0 0 0,0 0-1,0 0 1,1 0 0,-1 0 0,0 0 0,0 0 0,0 0 0,0 0-1,0 0 1,0 1 0,0-1 0,0 1 0,0-1 0,0 0 0,0 1-1,0 0 1,0-1 0,0 1 0,0 0 0,0-1 0,0 1 0,-1 0-1,1 0 1,0 0 0,0-1 0,-1 1 0,1 0 0,-1 0 0,1 0 0,-1 0-1,1 0 1,-1 0 0,0 1 0,1-1 0,-1 0 0,0 0 0,0 0-1,0 0 1,0 0 0,0 0 0,0 0 0,0 1 0,0-1 0,0 0-1,-1 0 1,1 0 0,0 0 0,-1 0 0,1 0 0,-1 0 0,1 0-1,-1 0 1,1 0 0,-1 0 0,0 0 0,1 0 0,-3 1 0,0 0 11,0 1 0,0 0 0,1 1 0,-1-1 0,1 0 1,-1 1-1,1-1 0,0 1 0,0 0 0,1 0 0,-1 0 1,1-1-1,0 2 0,-1 5 0,25-13 163,-18 1-327,0-1-1,0-1 0,0 1 1,0-1-1,0 0 0,-1 0 1,0 0-1,0-1 0,0 1 1,-1-1-1,1 0 0,-1 0 1,0 0-1,0-1 0,-1 1 0,4-11 1,-22 19-5876,11-1-513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5.502"/>
    </inkml:context>
    <inkml:brush xml:id="br0">
      <inkml:brushProperty name="width" value="0.025" units="cm"/>
      <inkml:brushProperty name="height" value="0.025" units="cm"/>
    </inkml:brush>
  </inkml:definitions>
  <inkml:trace contextRef="#ctx0" brushRef="#br0">191 25 5317,'0'0'21252,"-8"-6"-20921,6 4-326,0 0 0,0 1-1,0-1 1,0 1 0,0-1 0,-1 1-1,1 0 1,0 0 0,-1 0 0,1 0-1,0 0 1,-1 0 0,1 1 0,-1-1 0,1 1-1,-1 0 1,0-1 0,1 1 0,-1 1-1,1-1 1,-1 0 0,1 0 0,-1 1-1,1 0 1,-1-1 0,1 1 0,-1 0-1,1 0 1,0 0 0,-1 1 0,1-1-1,0 1 1,0-1 0,0 1 0,0 0 0,-3 3-1,-9 7 158,0 1 0,-22 28-1,33-38-120,0 1 0,0 0-1,0 0 1,1 0-1,0 0 1,-1 0-1,1 0 1,1 1-1,-1-1 1,1 1-1,-1-1 1,1 1 0,1 0-1,-1 0 1,1-1-1,0 9 1,0-12-22,1-1 0,0 1 0,0 0 0,0 0 0,0-1 0,0 1 0,0 0 0,0-1 1,0 1-1,0-1 0,1 1 0,-1-1 0,0 0 0,0 0 0,0 1 0,0-1 0,1 0 0,-1 0 0,0 0 0,0 0 1,0 0-1,1 0 0,-1-1 0,0 1 0,0 0 0,2-1 0,34-9 165,-24 2-167,0 0-1,-1-1 0,0 0 1,-1-1-1,0-1 1,0 0-1,-1 0 1,-1-1-1,0 0 1,0-1-1,12-25 1,-21 39-21,-1-1 0,1 1 0,0 0 1,0-1-1,-1 1 0,1 0 1,0-1-1,0 1 0,0 0 0,0-1 1,0 1-1,0 0 0,0-1 1,0 1-1,0 0 0,0-1 1,0 1-1,0 0 0,1-1 0,-1 1 1,0-1-1,0 1 0,1 0 1,-1-1-1,1 1 0,-1-1 0,0 1 1,1-1-1,-1 1 0,2 0 1,24 10-273,48-5-339,-56-5 494,-12 0 106,0-1-1,-1 1 1,1 0 0,0 0-1,-1 1 1,1 0 0,-1 0-1,0 0 1,0 1 0,9 5-1,-13-8 24,-1 1 0,1 0 0,0 0 0,0 0 0,0 0 0,-1 0-1,1 0 1,0 0 0,-1 0 0,1 0 0,-1 0 0,1 0 0,-1 0-1,1 0 1,-1 1 0,0-1 0,0 0 0,1 0 0,-1 0 0,0 3 0,-1-2 16,0 1 0,1-1 1,-1 0-1,0 1 1,0-1-1,0 0 1,-1 0-1,1 0 1,0 1-1,-1-2 0,0 1 1,1 0-1,-1 0 1,-2 2-1,120-100-115,-116 95 85,0 1-1,0 0 0,0-1 0,0 1 0,0 0 0,1 0 0,-1-1 1,0 1-1,0 0 0,1 0 0,-1 0 0,0-1 0,0 1 0,1 0 1,-1 0-1,0 0 0,0 0 0,1-1 0,-1 1 0,0 0 0,1 0 0,-1 0 1,0 0-1,0 0 0,1 0 0,-1 0 0,0 0 0,1 0 0,-1 0 1,0 0-1,1 0 0,-1 0 0,0 0 0,0 0 0,1 1 0,-1-1 1,0 0-1,1 0 0,-3 15-97,-20 34 175,15-32 0,5-13-25,0-1 1,1 1 0,0-1-1,0 1 1,0 0 0,0-1-1,1 1 1,-1 0-1,1 0 1,0-1 0,1 6-1,-1-7-21,1-1 0,0 0 0,-1 1 0,1-1-1,0 0 1,0 0 0,0 0 0,0 1 0,0-1 0,0 0-1,1-1 1,-1 1 0,0 0 0,0 0 0,1 0 0,-1-1-1,0 1 1,1-1 0,-1 1 0,1-1 0,-1 1 0,0-1-1,1 0 1,-1 0 0,1 0 0,-1 0 0,1 0 0,-1 0-1,1 0 1,1-1 0,5 1 11,0-1 0,0 0 1,0-1-1,-1 1 0,1-2 0,0 1 0,-1-1 0,0 0 0,0-1 0,0 1 0,0-2 1,0 1-1,-1-1 0,7-5 0,-8 6 30,0-1 0,-1 1 0,1-1 0,-1 0 0,0-1 0,0 1 0,-1-1 0,1 1 0,-1-1 0,-1 0 0,1 0 0,-1-1 0,0 1 0,0 0 0,-1-1 0,0 1 0,1-9 0,-3 13-62,1 1 0,0 0 1,-1 0-1,1 0 0,-1 0 0,1 0 1,-1 0-1,0 0 0,1 0 0,-1 0 1,0 0-1,0 0 0,0 0 0,1 1 1,-1-1-1,0 0 0,0 1 0,0-1 1,0 0-1,-1 1 0,1-1 0,0 1 1,0 0-1,0-1 0,0 1 0,0 0 1,0 0-1,-1 0 0,1-1 0,0 1 1,0 0-1,-2 1 0,2-2-5,0 1-1,0 0 1,0 0-1,0 0 1,-1 0-1,1 0 1,0 0 0,0 0-1,0 0 1,-1 0-1,1 0 1,0 1-1,0-1 1,0 0-1,0 1 1,0-1 0,-1 1-1,1-1 1,0 1-1,0 0 1,0-1-1,1 1 1,-1 0 0,0 0-1,0 0 1,-1 1-1,3-1-4,-1 0 0,1 0 0,-1-1 0,1 1 0,0 0 0,-1 0-1,1 0 1,0-1 0,0 1 0,-1 0 0,1-1 0,0 1 0,0-1 0,0 1 0,0-1-1,0 1 1,0-1 0,0 0 0,0 0 0,0 1 0,0-1 0,0 0 0,0 0 0,0 0 0,2 0-1,33 3-1139,-31-3 663,65 1-9005,-54-1 5299,15 0-6862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6.200"/>
    </inkml:context>
    <inkml:brush xml:id="br0">
      <inkml:brushProperty name="width" value="0.025" units="cm"/>
      <inkml:brushProperty name="height" value="0.025" units="cm"/>
    </inkml:brush>
  </inkml:definitions>
  <inkml:trace contextRef="#ctx0" brushRef="#br0">104 205 13421,'0'0'14125,"-10"-2"-14066,7 1-42,0 0-1,0 1 1,0 0 0,0-1 0,-1 1-1,1 0 1,0 0 0,0 1 0,0-1-1,0 1 1,-1-1 0,1 1 0,0 0-1,0 0 1,0 0 0,0 1 0,1-1-1,-1 1 1,0 0 0,1-1 0,-1 1-1,1 0 1,-1 1 0,1-1 0,0 0 0,0 1-1,0-1 1,0 1 0,0-1 0,1 1-1,-1 0 1,1 0 0,0 0 0,0 0-1,0 0 1,0 0 0,0 0 0,1 0-1,-1 0 1,1 1 0,0-1 0,0 5-1,1-7-3,-1-1-1,0 1 0,1 0 0,-1 0 1,1 0-1,0-1 0,-1 1 0,1 0 0,0-1 1,-1 1-1,1-1 0,0 1 0,0 0 0,-1-1 1,1 0-1,0 1 0,0-1 0,0 1 0,0-1 1,0 0-1,-1 0 0,1 0 0,0 1 0,0-1 1,0 0-1,0 0 0,0 0 0,0 0 1,0 0-1,0-1 0,0 1 0,1-1 0,36-5 146,-27 1-166,-1 0 0,1 0 1,-1-1-1,0-1 0,-1 0 0,1 0 0,-1-1 1,15-17-1,58-78-88,-77 95 113,61-91 650,-97 148-297,12-19-60,-21 43 1,35-62-268,0 0 0,1 0 0,0 1 0,1-1 0,1 1 0,0 0-1,0 0 1,1 12 0,1-23-38,-1 0-1,1 1 1,0-1 0,0 0-1,0 1 1,1-1-1,-1 0 1,0 1 0,0-1-1,1 0 1,-1 1-1,1-1 1,-1 0 0,1 0-1,0 0 1,-1 1 0,1-1-1,0 0 1,0 0-1,0 0 1,-1 0 0,1 0-1,0 0 1,1-1-1,-1 1 1,0 0 0,1 0-1,1 0-4,-1 0-1,1-1 1,-1 0-1,1 0 1,0 0-1,-1 0 1,1 0-1,-1 0 1,1 0-1,-1-1 1,1 0-1,-1 1 1,4-2-1,5-3-128,0 0 0,0 0 1,-1-1-1,0 0 0,12-10 0,26-34-378,-39 39 506,0 0 0,1 1 0,0 1-1,18-14 1,-33 46 631,1-15-563,1-2-13,1 1 1,-1-1-1,1 0 0,0 1 0,1-1 1,-1 1-1,1 0 0,0 6 0,1-12-46,0 0 0,1 0-1,-1 0 1,0 0-1,1-1 1,-1 1-1,1 0 1,-1 0-1,1 0 1,-1-1-1,1 1 1,-1 0-1,1-1 1,0 1-1,-1 0 1,1-1-1,0 1 1,0-1-1,-1 1 1,1-1 0,0 1-1,0-1 1,0 0-1,0 1 1,0-1-1,-1 0 1,1 0-1,0 0 1,0 0-1,0 0 1,0 1-1,1-2 1,40 2 110,-31-2-95,12-1-58,0 0-1,0-2 1,23-6-1,-25 4-7,1 1 0,1 2-1,28-2 1,-51 5 47,1 0-1,-1 0 1,0 1-1,1-1 1,-1 0 0,0 0-1,0 0 1,0 1-1,1-1 1,-1 0-1,0 0 1,0 1 0,0-1-1,1 0 1,-1 1-1,0-1 1,0 0-1,0 0 1,0 1 0,0-1-1,0 0 1,0 1-1,0-1 1,0 0-1,0 1 1,0-1-1,0 0 1,0 1 0,0-1-1,0 0 1,0 1-1,0-1 1,0 0-1,0 1 1,0-1 0,-1 0-1,1 0 1,0 1-1,0-1 1,0 0-1,0 0 1,-1 1 0,1-1-1,0 0 1,0 0-1,-1 1 1,1-1-1,0 0 1,0 0 0,-1 0-1,-14 21 319,12-18-239,3-2-72,-1-1-1,1 0 1,0 1-1,-1-1 0,1 1 1,0-1-1,-1 0 1,1 1-1,0-1 0,0 1 1,-1-1-1,1 1 1,0-1-1,0 1 0,0-1 1,0 1-1,0-1 1,0 1-1,0-1 0,-1 1 1,2-1-1,-1 1 1,0 0-1,0-1 0,0 1 1,0-1-1,0 1 1,0-1-1,0 1 0,1-1 1,-1 1-1,0-1 1,0 0-1,1 1 1,-1 0-1,21 2 84,26-16-1155,-39 8 56,0-1 0,0 0 0,0 0-1,0-1 1,11-13 0,-10 9-1735,-1 0-1,0 0 1,10-21 0,-5 1-3805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474"/>
    </inkml:context>
    <inkml:brush xml:id="br0">
      <inkml:brushProperty name="width" value="0.025" units="cm"/>
      <inkml:brushProperty name="height" value="0.025" units="cm"/>
    </inkml:brush>
  </inkml:definitions>
  <inkml:trace contextRef="#ctx0" brushRef="#br0">103 1 10794,'0'0'2338,"-47"68"-63,27-32-930,3 5-737,6 0-383,5 3-161,5 2-64,1 2-225,0-1-1216,12-2-1281,-2-1-706,4-5-1280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6.530"/>
    </inkml:context>
    <inkml:brush xml:id="br0">
      <inkml:brushProperty name="width" value="0.025" units="cm"/>
      <inkml:brushProperty name="height" value="0.025" units="cm"/>
    </inkml:brush>
  </inkml:definitions>
  <inkml:trace contextRef="#ctx0" brushRef="#br0">41 1 10570,'0'0'13677,"-41"52"-13741,41-42-2402,15-1-3684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6.872"/>
    </inkml:context>
    <inkml:brush xml:id="br0">
      <inkml:brushProperty name="width" value="0.025" units="cm"/>
      <inkml:brushProperty name="height" value="0.025" units="cm"/>
    </inkml:brush>
  </inkml:definitions>
  <inkml:trace contextRef="#ctx0" brushRef="#br0">240 1 17873,'0'0'6577,"-8"1"-4202,5 0-2290,0-1 0,1 0 0,-1 1 0,0 0-1,0 0 1,0 0 0,1 0 0,-1 0 0,1 0 0,-1 1-1,1-1 1,-1 1 0,1-1 0,0 1 0,0 0 0,0 0-1,0 0 1,0 1 0,0-1 0,0 0 0,1 1-1,-1-1 1,1 1 0,0-1 0,0 1 0,0 0 0,0-1-1,0 1 1,0 0 0,1 0 0,-1 0 0,1 0-1,0-1 1,0 1 0,1 6 0,2 274-4713,-4-279 4693,0 1 0,0-1 1,0 1-1,0-1 1,-1 0-1,0 1 0,0-1 1,0 0-1,0 0 1,-1 0-1,1-1 0,-1 1 1,0-1-1,0 1 1,0-1-1,-1 0 1,1 0-1,-1 0 0,-5 3 1,4-3 191,1 0-1,-1-1 1,0 0 0,0 1 0,1-1 0,-1-1 0,-1 1 0,1-1-1,0 0 1,0 0 0,0-1 0,-1 1 0,1-1 0,0 0 0,-1-1-1,-8-1 1,12 1-228,0 0 0,0 0-1,1 0 1,-1-1 0,0 1-1,1-1 1,-1 1 0,1-1-1,0 0 1,-1 0 0,1 1 0,0-1-1,0 0 1,0 0 0,0 0-1,0 0 1,1 0 0,-1 0-1,1 0 1,-1 0 0,1-1-1,0 1 1,0 0 0,0 0-1,0-3 1,0-2-49,0-1 1,0 1-1,1 0 1,-1-1-1,2 1 0,2-9 1,-1 8-20,1 0 1,1 0-1,0 1 1,0 0-1,0 0 1,1 1-1,0-1 1,0 1 0,0 0-1,1 1 1,0-1-1,0 1 1,1 1-1,14-8 1,10-3 43,0 2 1,43-12-1,1 9 104,-16 4-1830,-22 0-3115,-17 3-2072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8.264"/>
    </inkml:context>
    <inkml:brush xml:id="br0">
      <inkml:brushProperty name="width" value="0.025" units="cm"/>
      <inkml:brushProperty name="height" value="0.025" units="cm"/>
    </inkml:brush>
  </inkml:definitions>
  <inkml:trace contextRef="#ctx0" brushRef="#br0">146 201 10794,'0'0'10234,"-11"-3"-8125,8 2-2023,0 0 0,0 0 0,0 1 0,0-1 0,0 1 0,-1-1 0,1 1 0,0 0 0,-1 0 0,1 0 0,0 1 1,0-1-1,0 1 0,-1 0 0,1 0 0,0 0 0,0 0 0,0 1 0,0-1 0,0 1 0,1-1 0,-1 1 0,0 0 1,1 0-1,-1 0 0,1 1 0,0-1 0,0 1 0,0-1 0,0 1 0,-2 3 0,-2 3-51,1 0 0,0 0 0,1 0 0,0 0 0,0 1-1,1-1 1,0 1 0,1 0 0,0 0 0,1 0 0,0 0 0,0 0 0,1 0-1,1 12 1,-1-20-20,0 0 0,1 0 0,-1 0-1,1-1 1,-1 1 0,1 0-1,0-1 1,-1 1 0,1 0 0,0-1-1,0 1 1,0-1 0,0 1 0,0-1-1,1 0 1,-1 1 0,0-1 0,1 0-1,-1 0 1,1 0 0,-1 0 0,1 0-1,-1 0 1,1 0 0,0-1 0,-1 1-1,1 0 1,0-1 0,0 0-1,0 1 1,-1-1 0,1 0 0,0 0-1,0 0 1,0 0 0,-1 0 0,1 0-1,0-1 1,0 1 0,0-1 0,-1 1-1,1-1 1,1 0 0,5-2 60,0 1 1,0-1 0,0-1-1,0 1 1,-1-1 0,0-1-1,0 1 1,8-7 0,-7 4-43,-1 0 0,1-1 0,-1 0 0,-1 0 1,1 0-1,-1-1 0,-1 0 0,0 0 1,0 0-1,-1-1 0,0 0 0,0 0 0,-1 0 1,-1 0-1,1 0 0,-2-1 0,2-15 0,-3 25-25,0 0-1,0 1 1,0-1-1,-1 1 1,1-1-1,0 0 1,0 1-1,0-1 1,0 1-1,-1-1 1,1 1-1,0-1 1,0 1-1,-1-1 1,1 1-1,-1-1 1,1 1-1,0-1 1,-1 1-1,1-1 1,-1 1-1,1 0 1,-1-1-1,1 1 1,-1 0-1,1 0 1,-1-1-1,1 1 1,-1 0-1,1 0 0,-1 0 1,0-1-1,1 1 1,-1 0-1,1 0 1,-1 0-1,0 0 1,1 0-1,-1 0 1,1 0-1,-1 1 1,1-1-1,-2 0 1,0 1-6,0-1 1,0 1 0,0-1-1,0 1 1,0 0-1,0 0 1,0 0 0,1 0-1,-1 0 1,0 0-1,1 1 1,-3 1-1,1 2 3,-1-1-1,1 1 0,1 0 0,-1 0 0,1 0 1,-1 0-1,1 0 0,1 0 0,-1 1 0,1-1 1,0 1-1,0-1 0,1 7 0,0-11 4,0 1 1,0 0-1,0-1 0,0 1 0,0-1 0,1 1 1,-1 0-1,1-1 0,-1 1 0,1-1 0,0 1 1,0-1-1,0 1 0,-1-1 0,1 0 0,0 1 1,1-1-1,1 2 0,-1-2 12,0 0-1,0 0 1,0 0-1,0 0 1,0-1-1,1 1 1,-1-1-1,0 1 1,0-1-1,1 0 1,-1 0-1,0 0 1,0 0-1,1 0 1,-1 0-1,0-1 1,4-1-1,2-1 10,0 0-1,0 0 1,0-1-1,-1-1 0,1 1 1,-1-1-1,0 0 1,-1-1-1,1 0 1,-1 0-1,9-11 0,1-3-1,0-1 0,20-38 0,-40 74-261,-5 9 280,1 1 1,1 0 0,-7 48-1,14-73-27,0 1 1,0 0-1,0 0 1,0 0-1,0-1 0,0 1 1,1 0-1,-1 0 1,0-1-1,0 1 0,0 0 1,1 0-1,-1-1 1,0 1-1,1 0 1,-1-1-1,1 1 0,-1 0 1,1-1-1,-1 1 1,1 0-1,0-1 0,-1 1 1,1-1-1,-1 0 1,1 1-1,0-1 0,0 1 1,-1-1-1,1 0 1,1 1-1,0-1 13,1 0 0,0 1 1,-1-1-1,1 0 0,0-1 0,-1 1 0,1 0 0,-1-1 1,6-1-1,2-2 7,1 0 0,-1 0 1,17-12-1,-16 9-145,0-1 1,0 0-1,-1-1 1,0 0 0,0-1-1,-1 0 1,0 0-1,-1-1 1,-1 0-1,1-1 1,6-15 0,-72 153-189,56-120 356,0 0 1,0 1-1,1-1 0,0 1 0,0-1 1,1 1-1,-1-1 0,2 8 0,-1-13-49,1 0 0,0-1 0,-1 1-1,1 0 1,0 0 0,-1-1 0,1 1-1,0-1 1,0 1 0,0 0 0,-1-1-1,1 1 1,0-1 0,0 0 0,0 1-1,0-1 1,0 0 0,0 1 0,0-1-1,0 0 1,0 0 0,0 0 0,0 0-1,0 0 1,0 0 0,0 0 0,0 0-1,0-1 1,0 1 0,0 0 0,1-1-1,35-8 56,39-27-1101,-70 32 928,0 1 0,-1-1 0,0 0 0,0-1 0,0 1-1,0-1 1,-1 0 0,1 0 0,-1 0 0,6-11 0,23-46 254,2 2 1,54-68-1,-88 128-140,-1-1-1,0 0 0,1 0 1,-1 0-1,1 1 1,-1-1-1,1 0 0,-1 0 1,1 1-1,-1-1 0,1 0 1,0 1-1,0-1 1,-1 1-1,1-1 0,0 1 1,0-1-1,-1 1 0,1 0 1,0-1-1,0 1 1,0 0-1,0 0 0,1-1 1,1 20-1,-14 34-39,-33 63 412,30-84 34,2 0-1,1 1 1,-8 37-1,18-69-405,1 1 0,0-1 0,-1 0 0,1 1 0,0-1 0,0 0 0,-1 1 0,1-1 0,0 1-1,0-1 1,1 0 0,-1 1 0,0-1 0,0 0 0,1 1 0,-1-1 0,1 0 0,-1 1 0,1-1 0,-1 0-1,1 0 1,0 0 0,0 1 0,-1-1 0,1 0 0,0 0 0,0 0 0,0 0 0,0-1 0,0 1 0,3 1-1,-3-2-22,1 0 0,-1 0 0,1 0 0,-1 0 0,1 0 0,-1-1 0,1 1 0,-1-1 0,1 1 0,-1-1 0,0 0 0,1 1 0,-1-1 0,0 0-1,0 0 1,1 0 0,-1 0 0,0 0 0,0 0 0,0 0 0,0 0 0,0 0 0,0-1 0,-1 1 0,1 0 0,0-1 0,-1 1 0,2-3 0,-1 1-38,0-1 0,0 1 0,0 0 1,-1-1-1,1 1 0,-1-1 0,0 1 1,0-1-1,0 1 0,0-1 0,-1 1 1,1-1-1,-1 1 0,0 0 0,0-1 1,0 1-1,0 0 0,-1 0 0,1 0 1,-1-1-1,0 2 0,-2-4 0,-8-10-93,0 0 0,-27-25 0,10 10 78,16 11 129,15 10 273,1 10-273,0-1-1,0 0 1,0 1-1,1-1 0,-1 1 1,0 0-1,0 0 1,0 0-1,3 1 0,14-1-153,68 5 66,12 0-2841,-34-11-3572,-13-10-3085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9.058"/>
    </inkml:context>
    <inkml:brush xml:id="br0">
      <inkml:brushProperty name="width" value="0.025" units="cm"/>
      <inkml:brushProperty name="height" value="0.025" units="cm"/>
    </inkml:brush>
  </inkml:definitions>
  <inkml:trace contextRef="#ctx0" brushRef="#br0">102 1 7847,'-5'12'11424,"0"10"-4946,-2 11-3489,-4 25-3839,-3 17 1517,6-34-350,4-16-84,-1 0 1,-2 0 0,0-1 0,-2 0-1,-11 23 1,28-101 882,49-105-988,-48 137-115,2 0-1,0 1 1,1 0 0,30-37 0,-44 60-26,0 1 0,0 0-1,0 0 1,0 0 0,0 0 0,1 0 0,0 0 0,-1 0 0,1 0-1,1 1 1,-1-1 0,0 0 0,1 1 0,-1-1 0,1 1-1,0-1 1,0 1 0,1-1 0,-1 0 0,1 1 0,-1-1 0,1 1-1,0-1 1,1 0 0,-1 0 0,0 0 0,1 0 0,0 0-1,-1 0 1,1 0 0,1 0 0,-1-1 0,0 1 0,1-1 0,-1 1-1,1-1 1,-1 0 0,1 0 0,0 0 0,0 0 0,0-1-1,0 1 1,0-1 0,1 0 0,-1 0 0,0 0 0,1 0 0,-1-1-1,0 1 1,1-1 0,-1 0 0,1 0 0,-1 0 0,1 0 0,-1-1-1,0 1 1,1-1 0,-1 0 0,0 0 0,1 0 0,-1 0-1,0-1 1,0 1 0,0-1 0,0 0 0,0 0 0,-1 0 0,6-5-1,-16 14 63,1 0 0,-1 0-1,0-1 1,-1 0 0,0 0 0,0-1-1,0-1 1,0 1 0,-1-1-1,1-1 1,-1 0 0,0 0 0,0-1-1,0-1 1,-18 2 0,28-3-69,-1 0 1,1 0-1,-1 0 0,1 0 1,-1 0-1,1 0 0,-1 0 1,1 0-1,-1 0 1,1 0-1,-1 0 0,1 0 1,-1 0-1,1-1 0,-1 1 1,1 0-1,-1 0 1,1-1-1,0 1 0,-1 0 1,1 0-1,-1-1 1,1 1-1,0-1 0,-1 1 1,1 0-1,0-1 0,-1 1 1,1-1-1,0 1 1,0-1-1,-1 0 0,7-16-1640,22-14-2524,-14 22 1215,1 1-1,-1 1 1,17-6-1,-6 3-2203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19.498"/>
    </inkml:context>
    <inkml:brush xml:id="br0">
      <inkml:brushProperty name="width" value="0.025" units="cm"/>
      <inkml:brushProperty name="height" value="0.025" units="cm"/>
    </inkml:brush>
  </inkml:definitions>
  <inkml:trace contextRef="#ctx0" brushRef="#br0">16 0 10122,'0'0'16501,"2"10"-15679,-1 8-489,-2 0 0,1 0 1,-2 0-1,0-1 0,-6 20 1,3-11 47,4 0 169,12-38 68,11-42-318,-19 44-288,-1 0 0,-1 0 0,0 0 0,0-1 0,-1 1 0,0 0 0,-2-13 0,2 23-15,-1 0 1,1 0 0,0-1 0,0 1-1,0 0 1,0 0 0,0 0 0,-1-1-1,1 1 1,0 0 0,0 0 0,0 0-1,0 0 1,-1 0 0,1 0 0,0-1-1,0 1 1,-1 0 0,1 0 0,0 0-1,0 0 1,0 0 0,-1 0 0,1 0-1,0 0 1,0 0 0,-1 0-1,1 0 1,0 0 0,0 0 0,0 0-1,-1 0 1,1 0 0,0 0 0,0 1-1,-1-1 1,1 0 0,0 0 0,0 0-1,0 0 1,-1 0 0,1 0 0,0 1-1,0-1 1,0 0 0,0 0 0,0 0-1,-1 0 1,1 1 0,0-1 0,0 0-1,0 0 1,0 0 0,0 1 0,0-1-1,0 0 1,0 0 0,0 1-1,0-1 1,0 0 0,0 0 0,0 0-1,0 1 1,-8 12-40,6-5 37,0-1 1,0 0-1,1 1 0,0-1 0,0 1 1,0 0-1,2 10 0,0-17 12,-1 0 0,1 0 0,-1 0 0,1-1-1,0 1 1,0 0 0,0 0 0,-1-1-1,1 1 1,0-1 0,0 1 0,0-1 0,0 1-1,0-1 1,0 0 0,0 1 0,0-1-1,0 0 1,0 0 0,0 0 0,0 1 0,0-1-1,0 0 1,0 0 0,2-1 0,35 0 45,-32 1-51,-1 0 31,-1-1 0,1 1 0,-1-1 1,1 0-1,-1 0 0,1 0 0,-1-1 0,0 1 0,0-1 1,8-4-1,-11 4-265,1 1 1,-1 0-1,0 0 1,1 0-1,-1-1 1,0 1 0,0 0-1,0-1 1,0 0-1,0 1 1,-1-1-1,2-2 1,-1 2-716,-1 0 0,1 0 0,-1 0 1,0-1-1,0 1 0,0 0 0,0 0 0,0 0 0,-1 0 0,1-1 1,-1 1-1,0-2 0,-2-5-9820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0.009"/>
    </inkml:context>
    <inkml:brush xml:id="br0">
      <inkml:brushProperty name="width" value="0.025" units="cm"/>
      <inkml:brushProperty name="height" value="0.025" units="cm"/>
    </inkml:brush>
  </inkml:definitions>
  <inkml:trace contextRef="#ctx0" brushRef="#br0">0 0 3844,'0'0'24679,"2"9"-24156,1 17 157,1 53 0,-5-27-2916,1-9-6129,0-49 3038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0.366"/>
    </inkml:context>
    <inkml:brush xml:id="br0">
      <inkml:brushProperty name="width" value="0.025" units="cm"/>
      <inkml:brushProperty name="height" value="0.025" units="cm"/>
    </inkml:brush>
  </inkml:definitions>
  <inkml:trace contextRef="#ctx0" brushRef="#br0">1 0 18065,'0'0'9481,"34"26"-15118,-20-24 192,0-2-6503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0.696"/>
    </inkml:context>
    <inkml:brush xml:id="br0">
      <inkml:brushProperty name="width" value="0.025" units="cm"/>
      <inkml:brushProperty name="height" value="0.025" units="cm"/>
    </inkml:brush>
  </inkml:definitions>
  <inkml:trace contextRef="#ctx0" brushRef="#br0">0 40 288,'0'0'20932,"8"-6"-18556,-1 1-1992,0 1-1,1 0 1,-1 0 0,1 0 0,0 1 0,9-3 0,-15 5-347,0 1 0,-1-1 0,1 1 1,-1-1-1,1 1 0,0 0 0,0 0 0,-1 0 1,1 0-1,0 0 0,-1 0 0,1 0 0,0 0 1,0 1-1,-1-1 0,1 1 0,-1-1 0,1 1 1,0-1-1,-1 1 0,1 0 0,-1 0 1,1 0-1,-1 0 0,0 0 0,1 0 0,-1 0 1,0 1-1,0-1 0,0 0 0,0 1 0,0-1 1,0 1-1,0-1 0,0 1 0,-1-1 0,1 1 1,-1-1-1,1 1 0,-1 0 0,1-1 0,-1 1 1,0 0-1,0 2 0,0 9 39,0 0 1,-1-1-1,-1 1 0,0-1 0,0 1 0,-6 13 1,5-16-27,0 1 0,1-1 1,0 1-1,0-1 1,1 1-1,0 0 1,1-1-1,2 20 1,-2-29-33,1-1-1,-1 1 1,1-1 0,-1 1 0,1-1 0,-1 1-1,1-1 1,-1 1 0,1-1 0,-1 1 0,1-1-1,-1 0 1,1 1 0,0-1 0,-1 0 0,1 0-1,0 1 1,-1-1 0,1 0 0,0 0 0,-1 0-1,1 0 1,0 0 0,-1 0 0,1 0 0,0 0-1,-1 0 1,1 0 0,0 0 0,-1-1 0,1 1-1,0 0 1,-1 0 0,1-1 0,0 1 0,-1 0-1,1-1 1,-1 1 0,1-1 0,-1 1 0,1 0-1,-1-1 1,1 0 0,26-18 213,-17 9-205,-1-1-1,1 0 1,-2 0 0,0 0-1,0-1 1,-1 0-1,-1-1 1,0 0 0,-1 0-1,0 0 1,-1 0-1,0-1 1,-1 0 0,2-20-1,-5 34-19,0-1 0,0 1-1,0 0 1,-1 0 0,1-1-1,0 1 1,0 0 0,0 0-1,0 0 1,0-1 0,0 1-1,0 0 1,-1 0 0,1 0 0,0-1-1,0 1 1,0 0 0,0 0-1,-1 0 1,1 0 0,0 0-1,0-1 1,0 1 0,-1 0-1,1 0 1,0 0 0,0 0-1,-1 0 1,1 0 0,0 0-1,0 0 1,-1 0 0,1 0-1,0 0 1,0 0 0,-1 0-1,1 0 1,0 0 0,0 0-1,0 0 1,-1 0 0,1 0-1,0 0 1,0 0 0,-1 1-1,1-1 1,0 0 0,0 0-1,0 0 1,-1 0 0,1 0 0,0 1-1,0-1 1,-12 9-56,10-7-13,1 0 0,0 1 0,-1-1 0,1 0 0,0 0 0,0 1 0,0-1 0,1 1 0,-1-1 0,0 0 0,1 1 0,0 0-1,0-1 1,-1 1 0,1-1 0,1 1 0,-1-1 0,0 1 0,1-1 0,-1 1 0,1-1 0,0 1 0,0-1 0,0 0 0,0 1 0,0-1 0,0 0 0,1 0 0,-1 0 0,1 0 0,-1 0 0,1 0 0,0 0 0,0-1 0,0 1 0,0 0 0,0-1 0,0 0 0,0 1 0,0-1 0,1 0 0,-1 0 0,1 0 0,-1-1 0,5 2 0,8 2-1772,0-1-1,0 0 0,1-1 1,-1 0-1,32-2 1,-6-3-4379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1.350"/>
    </inkml:context>
    <inkml:brush xml:id="br0">
      <inkml:brushProperty name="width" value="0.025" units="cm"/>
      <inkml:brushProperty name="height" value="0.025" units="cm"/>
    </inkml:brush>
  </inkml:definitions>
  <inkml:trace contextRef="#ctx0" brushRef="#br0">143 160 11339,'0'0'7495,"-9"-3"-4794,9 2-2700,-3 0 150,0 0 0,0-1 0,-1 1 0,1 0 0,0 1 0,-1-1 0,1 0 0,0 1 0,-1 0 0,1 0 0,-1 0 0,1 0 0,0 0 0,-1 1 0,1 0 0,0-1 0,-1 1 0,1 0 0,0 1 0,0-1 0,0 1 0,0-1 0,0 1 0,0 0 1,0 0-1,-3 3 0,1 1 52,0 0 1,0 1-1,0-1 1,1 1 0,0 0-1,1 0 1,-4 8-1,6-13-185,1-1 0,-1 0 0,0 1-1,1-1 1,-1 1 0,1-1-1,-1 1 1,1 0 0,0-1-1,-1 1 1,1-1 0,0 1-1,0 0 1,0-1 0,0 1 0,1-1-1,-1 1 1,0-1 0,1 1-1,-1 0 1,1-1 0,-1 0-1,1 1 1,0-1 0,0 1-1,-1-1 1,1 0 0,0 1 0,0-1-1,0 0 1,1 0 0,-1 0-1,0 0 1,0 0 0,1 0-1,-1 0 1,0 0 0,1 0-1,-1-1 1,3 2 0,3-1-42,-1 0 1,1 0-1,-1 0 1,1-1 0,-1 0-1,1 0 1,0-1-1,-1 0 1,1 0-1,-1 0 1,0-1-1,1 0 1,-1 0 0,0-1-1,0 0 1,0 0-1,0 0 1,-1-1-1,1 0 1,7-6-1,4-7-297,0 0 0,0-1 0,-2 0 0,17-26 0,-31 43 187,-7 32 214,5-28-42,0-1-1,0 0 0,1 1 0,-1-1 1,1 1-1,0-1 0,0 1 0,0-1 1,0 0-1,0 1 0,0-1 0,1 1 1,0 3-1,0-5-16,-1 0-1,1-1 1,-1 1-1,1 0 1,-1 0 0,1 0-1,-1-1 1,1 1 0,0 0-1,0-1 1,-1 1 0,1-1-1,0 1 1,0-1 0,0 1-1,0-1 1,-1 1-1,1-1 1,0 0 0,0 0-1,0 1 1,0-1 0,2 0-1,1 0 2,0-1 1,0 1-1,0-1 0,0 0 0,0 0 0,0 0 1,0-1-1,0 0 0,-1 1 0,1-1 0,0 0 1,-1-1-1,0 1 0,1-1 0,2-3 0,4-3-13,-1 0 0,0 0 0,0-1 0,-1-1 0,-1 1 0,0-1 0,0-1 0,-1 1-1,-1-1 1,0 0 0,0-1 0,-1 1 0,-1-1 0,3-18 0,-8 27-32,-5 15-28,-7 17-30,3 3 320,2 1 0,0 0 0,3 0 0,0 0 0,2 1-1,2 0 1,2 47 0,0-78-225,0 0-1,0 0 0,0 1 0,0-1 1,1 0-1,-1 0 0,1 0 1,-1 0-1,1 0 0,0 0 1,0 0-1,0 0 0,0 0 1,0 0-1,0 0 0,1-1 1,-1 1-1,3 2 0,-3-3 5,1 0-1,-1-1 0,0 1 0,1-1 0,-1 1 1,1-1-1,-1 0 0,1 1 0,0-1 0,-1 0 1,1 0-1,-1 0 0,1 0 0,-1 0 0,1-1 1,-1 1-1,1 0 0,-1-1 0,3 0 0,2-2 12,0 0-1,0 0 0,-1 0 0,1-1 0,-1 0 1,0 0-1,0 0 0,0-1 0,-1 0 0,7-8 1,-6 6 13,0-1 0,-1 1 1,0-1-1,0 0 0,-1 0 1,0-1-1,0 1 0,-1 0 1,0-1-1,-1 0 0,0 1 1,0-1-1,-1-14 0,-1 30 35,1-6-76,-1 1 0,1 0 0,-1 0 0,1 0 0,0 0 0,0 0 0,0-1 0,0 1 0,0 0 1,0 0-1,0 0 0,1 0 0,-1 0 0,1 0 0,-1-1 0,1 1 0,1 2 0,1 0 6,1 0 0,0-1 0,0 0 0,0 0-1,0 0 1,0 0 0,1 0 0,-1-1 0,1 0-1,-1 0 1,1 0 0,0-1 0,0 0-1,0 1 1,0-2 0,7 2 0,3-1-83,-1 0 1,1 0 0,0-1-1,22-4 1,-29 2-13,1-1 1,-1 1-1,1-2 1,-1 1-1,15-10 1,-21 13 87,0-1 0,-1 0 1,1 0-1,0 0 0,0 0 0,0-1 0,-1 1 1,1 0-1,-1-1 0,1 1 0,-1-1 1,0 1-1,1-1 0,-1 0 0,0 1 1,0-1-1,0 0 0,0 0 0,0 0 0,-1 0 1,1 0-1,-1 0 0,1 0 0,-1 0 1,0 0-1,1 0 0,-1 0 0,0 0 1,-1 0-1,1-4 0,-2 4 11,0 0 1,0 0-1,0 1 0,0-1 1,0 1-1,0-1 1,-1 1-1,1 0 0,0 0 1,-1 0-1,1 0 1,-1 0-1,1 1 0,-1-1 1,1 1-1,-1-1 0,1 1 1,-6 0-1,1 0 17,0 0 0,-1 0 0,1 0 0,0 1 0,-13 2 0,18-2-28,0-1-1,0 1 0,0 0 0,0-1 0,0 1 1,0 0-1,0 0 0,0 1 0,0-1 0,1 0 1,-1 0-1,1 1 0,-1-1 0,1 1 1,-1-1-1,1 1 0,0 0 0,0 0 0,0-1 1,0 1-1,0 0 0,0 0 0,0 0 0,0 0 1,1 0-1,-1 0 0,1 0 0,0 0 0,0 0 1,0 1-1,-1-1 0,2 0 0,-1 0 1,0 0-1,0 0 0,1 0 0,-1 0 0,2 3 1,0-1-33,-1 0 1,2 0-1,-1 0 1,0 0-1,1 0 1,0 0 0,0-1-1,0 1 1,0-1-1,0 0 1,1 0 0,0 0-1,-1 0 1,1 0-1,0-1 1,7 3-1,-1-1-883,0-1 0,0 0-1,0-1 1,0 0-1,14 0 1,17-1-5666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1.813"/>
    </inkml:context>
    <inkml:brush xml:id="br0">
      <inkml:brushProperty name="width" value="0.025" units="cm"/>
      <inkml:brushProperty name="height" value="0.025" units="cm"/>
    </inkml:brush>
  </inkml:definitions>
  <inkml:trace contextRef="#ctx0" brushRef="#br0">10 0 5733,'0'0'17793,"-1"12"-16357,-3 13-504,1 0-1,2 40 1,1-54-847,1-1 0,0 1 0,1 0 1,0-1-1,1 1 0,0-1 0,0 1 0,2-1 0,-1 0 1,7 10-1,-2-8-729,6 10-1299,-11-6-5191,-19-16-6554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849"/>
    </inkml:context>
    <inkml:brush xml:id="br0">
      <inkml:brushProperty name="width" value="0.025" units="cm"/>
      <inkml:brushProperty name="height" value="0.025" units="cm"/>
    </inkml:brush>
  </inkml:definitions>
  <inkml:trace contextRef="#ctx0" brushRef="#br0">37 1 11915,'0'0'1890,"-28"67"96,22-35-801,4 2-769,2-3-223,0 0-129,2 2-32,6-5-32,2-1-705,0-2-832,0-11 512,1-2-321,-2-7 674,-3-5 672,-2 0 64,-4-1-897,0-15-1633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2.157"/>
    </inkml:context>
    <inkml:brush xml:id="br0">
      <inkml:brushProperty name="width" value="0.025" units="cm"/>
      <inkml:brushProperty name="height" value="0.025" units="cm"/>
    </inkml:brush>
  </inkml:definitions>
  <inkml:trace contextRef="#ctx0" brushRef="#br0">0 376 11755,'0'0'12332,"78"-54"-11371,-26 40-449,11-1-288,4 2 1,0 0-161,-3 1-64,-10 3-1185,-13-1-1442,-13-2-736,-18-1-1570,-10-2-1633</inkml:trace>
  <inkml:trace contextRef="#ctx0" brushRef="#br0" timeOffset="1">78 25 11307,'0'0'2498,"-50"-17"1282,39 13-1090,11 1-768,0 2-320,25 1-1154,11 0-160,11 0-64,8 0-160,4 0-192,2 0-1441,-8 0-1634,-4 0-3684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2.516"/>
    </inkml:context>
    <inkml:brush xml:id="br0">
      <inkml:brushProperty name="width" value="0.025" units="cm"/>
      <inkml:brushProperty name="height" value="0.025" units="cm"/>
    </inkml:brush>
  </inkml:definitions>
  <inkml:trace contextRef="#ctx0" brushRef="#br0">13 0 12268,'0'0'3117,"-2"9"161,-1 0-2749,-4 39 3972,7-46-4407,0-1-1,0 1 0,0-1 0,1 1 0,-1 0 1,0-1-1,1 1 0,-1-1 0,1 1 0,0-1 1,-1 0-1,1 1 0,0-1 0,0 1 0,0-1 0,0 0 1,0 0-1,0 0 0,0 0 0,1 0 0,-1 0 1,0 0-1,1 0 0,-1 0 0,0 0 0,1-1 0,-1 1 1,1 0-1,2 0 0,6 1-114,1 0 0,-1-1 0,0 0-1,0 0 1,1-1 0,-1 0 0,0-1 0,15-3 0,2-3-273,46-18 0,-45 15 682,-27 14-137,-1 0 0,1 0 0,-1 0 0,0 0 0,0 0 0,-1 0 0,1 0 0,-1-1-1,0 1 1,-1 4 0,-12 51 585,13-55-826,0 1 0,0-1 0,1 1 0,0-1 0,0 1 0,0-1 0,0 1 0,1-1 0,0 1 0,0-1 0,1 5 0,-1-8-170,0 0 0,0 0-1,0 0 1,-1-1 0,1 1 0,0 0 0,0-1 0,0 1 0,0-1-1,0 1 1,0-1 0,0 0 0,0 1 0,0-1 0,0 0-1,0 0 1,1 1 0,-1-1 0,0 0 0,0 0 0,0 0 0,0-1-1,0 1 1,1 0 0,15-2-5664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3.249"/>
    </inkml:context>
    <inkml:brush xml:id="br0">
      <inkml:brushProperty name="width" value="0.025" units="cm"/>
      <inkml:brushProperty name="height" value="0.025" units="cm"/>
    </inkml:brush>
  </inkml:definitions>
  <inkml:trace contextRef="#ctx0" brushRef="#br0">50 25 7271,'0'0'12396,"-7"11"-9893,0-1-1938,1 1-1,0 1 1,1-1-1,-8 22 1,12-30-508,0-1 1,1 0-1,-1 1 1,0-1-1,1 1 1,-1-1-1,1 1 1,0-1-1,0 1 1,0-1-1,0 1 1,0-1-1,1 1 1,-1-1-1,1 0 1,0 1-1,-1-1 1,1 0-1,0 1 1,0-1-1,1 0 1,-1 0-1,0 0 1,1 0-1,-1 0 1,1 0-1,0 0 1,0 0-1,0-1 1,-1 1-1,2-1 1,-1 1-1,0-1 1,0 0-1,0 0 1,0 0-1,5 1 1,0 0-11,0 0 0,0-1 0,1 0 0,-1 0 1,0-1-1,1 0 0,-1-1 0,0 1 0,1-1 0,-1-1 1,0 1-1,0-1 0,0-1 0,0 1 0,0-1 0,0 0 1,-1-1-1,0 1 0,1-1 0,-1-1 0,-1 1 0,11-10 1,-9 6-44,1 1 1,-1-1-1,-1 0 1,1 0-1,-1-1 1,-1 0-1,0 0 1,0 0-1,-1-1 0,0 0 1,0 0-1,-1 0 1,2-14-1,-6 30-6,1 0-1,0 0 0,0 1 1,0-1-1,0 0 0,1 0 1,0 0-1,1 0 0,-1 0 1,1-1-1,0 1 0,5 10 1,-4-13 9,0 1 1,0-1 0,0 1 0,0-1-1,0 0 1,1 0 0,0-1 0,-1 1-1,1-1 1,0 1 0,0-1-1,0-1 1,1 1 0,-1 0 0,0-1-1,1 0 1,-1 0 0,7 0 0,0 1 2,1-1 1,-1-1 0,1 0 0,-1-1-1,1 0 1,-1 0 0,1-1 0,-1-1 0,21-7-1,-27 8-8,-1 0 0,1 0 0,-1 0 0,0 0 0,0-1 0,0 1 0,0-1 0,0 0 0,-1 0 0,1-1 0,-1 1 0,0-1 0,0 1-1,0-1 1,0 0 0,-1 0 0,1 0 0,-1-1 0,0 1 0,-1-1 0,1 1 0,-1-1 0,1 1 0,-2-1 0,1 0 0,0-6 0,-1 10-3,0 0 0,0 0 0,0 0 1,0 0-1,0 1 0,0-1 0,0 0 0,0 0 1,-1 0-1,1 0 0,0 1 0,-1-1 1,1 0-1,0 0 0,-1 1 0,1-1 0,-1 0 1,1 1-1,-1-1 0,0 0 0,1 1 0,-1-1 1,0 1-1,1-1 0,-1 1 0,0-1 1,1 1-1,-1 0 0,0-1 0,0 1 0,1 0 1,-1 0-1,0-1 0,0 1 0,0 0 1,0 0-1,1 0 0,-1 0 0,0 0 0,0 0 1,0 0-1,0 0 0,0 0 0,1 1 0,-1-1 1,0 0-1,0 0 0,-1 1 0,-2 1-7,0-1 0,0 1 0,0-1 0,0 1-1,1 1 1,-1-1 0,0 0 0,-5 6 0,-5 7 19,0 0 0,-14 22 0,24-32-7,1 1 0,-1-1 1,1 1-1,0 0 1,1 0-1,-1 0 0,1 1 1,0-1-1,1 1 0,0-1 1,-1 7-1,3-11-73,-1-1-1,1 0 1,-1 0-1,1 0 1,-1 0 0,1 0-1,0-1 1,0 1-1,0 0 1,-1 0 0,1 0-1,0-1 1,0 1-1,0 0 1,0-1-1,0 1 1,0-1 0,0 1-1,0-1 1,1 1-1,-1-1 1,0 0 0,0 0-1,0 1 1,0-1-1,0 0 1,1 0 0,-1 0-1,0 0 1,0-1-1,0 1 1,0 0-1,2-1 1,46-7-4778,-9-9-2498,7-7-5425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3.606"/>
    </inkml:context>
    <inkml:brush xml:id="br0">
      <inkml:brushProperty name="width" value="0.025" units="cm"/>
      <inkml:brushProperty name="height" value="0.025" units="cm"/>
    </inkml:brush>
  </inkml:definitions>
  <inkml:trace contextRef="#ctx0" brushRef="#br0">164 1 13645,'0'0'7356,"-11"0"-5407,-1 1-1573,0 0 0,1 1 0,-1 1 0,1 0 0,-14 5 0,21-7-257,0 1-1,0-1 0,0 1 0,0 0 1,0 0-1,0 1 0,1-1 1,-1 1-1,1 0 0,-1 0 0,1 0 1,0 0-1,0 0 0,1 1 1,-1-1-1,1 1 0,0 0 0,-1 0 1,2 0-1,-4 7 0,5-10-117,0 0 0,0 0 0,0 0 0,0 0-1,0 0 1,0 1 0,0-1 0,1 0 0,-1 0 0,0 0-1,0 0 1,1 0 0,-1 0 0,1 0 0,-1 0 0,1-1 0,-1 1-1,1 0 1,0 0 0,-1 0 0,1 0 0,0-1 0,0 1-1,0 0 1,-1-1 0,1 1 0,0-1 0,0 1 0,2 0-1,34 11-464,-24-8 183,43 12-1256,-19-6 1035,-1 2 0,0 1 0,34 18 0,-69-31 578,0 0 0,0 0 0,-1 1 0,1-1 0,0 0 0,0 1 0,0-1 0,-1 0 0,1 1 0,0-1 0,-1 1 0,1-1 0,-1 1 0,1 0 0,0-1 0,-1 1 0,1 0 0,-1-1 0,1 1 0,-1 0 0,0-1 0,1 1 0,-1 0 0,0 0 0,0 0 0,1-1 0,-1 1 0,0 0 0,0 0 0,0 0 0,0 0 0,0-1 0,0 1 0,0 0-1,0 1 1,-2-1 35,1 1 0,-1 0 0,1-1 0,-1 1 0,1-1 0,-1 1 0,0-1 0,0 0 0,0 0 0,0 0 0,0 0 0,-4 1 0,-66 19 642,72-21-752,-13 2-101,-52 9 215,61-11-426,0 0 0,0 0 0,1 0-1,-1 0 1,0-1 0,0 0-1,0 0 1,-4-1 0,-2-11-3704,7-11-2231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4.370"/>
    </inkml:context>
    <inkml:brush xml:id="br0">
      <inkml:brushProperty name="width" value="0.025" units="cm"/>
      <inkml:brushProperty name="height" value="0.025" units="cm"/>
    </inkml:brush>
  </inkml:definitions>
  <inkml:trace contextRef="#ctx0" brushRef="#br0">26 1 16976,'0'0'4185,"-1"8"-2621,0-1-1264,-18 187 3902,19-171-4078,0 0 0,1-1 0,2 1 0,0-1 1,1 1-1,14 39 0,-11-48-99,-2-14 35,0-25 118,-6-44 77,0 57-250,0 0-1,-1 0 1,-1 0 0,0 1 0,0-1 0,-2 1 0,1 0 0,-1 0-1,-1 0 1,-11-16 0,23 31-9,-1 0 1,1 0-1,0-1 0,0 0 1,0 0-1,1 0 0,-1-1 1,1 0-1,-1 0 0,9 1 1,72 8-256,-66-10 150,64 1-923,-78-2 967,0-1 0,0 0 0,0 0-1,0 0 1,-1-1 0,1 0-1,0 0 1,-1-1 0,11-5-1,-16 7 173,-14 26 523,10-22-525,1 1-1,0 0 1,0 0 0,0-1-1,1 2 1,-1-1-1,1 0 1,0 0-1,0 0 1,0 0 0,1 7-1,0-10-68,0 0 1,1 1-1,-1-1 0,1 1 0,-1-1 0,1 0 0,0 0 1,-1 1-1,1-1 0,0 0 0,0 0 0,0 0 0,0 0 1,0 0-1,0 0 0,0 0 0,0 0 0,1 0 0,-1 0 1,0-1-1,0 1 0,1 0 0,-1-1 0,1 1 0,-1-1 1,0 0-1,1 1 0,-1-1 0,1 0 0,-1 0 0,1 0 1,-1 0-1,1 0 0,-1 0 0,3-1 0,17 0-157,-1-1 1,1-1-1,-1-1 0,0 0 0,0-2 0,0 0 0,-1-2 1,0 0-1,-1-1 0,26-16 0,-62 63 991,17-35-775,-1 0 0,1 0 1,-1 0-1,1 0 0,0 1 0,0-1 0,0 0 0,0 0 0,0 4 0,1-6-64,1 0 0,-1-1 0,0 1-1,0 0 1,1 0 0,-1 0 0,0-1-1,1 1 1,-1 0 0,1 0 0,-1-1-1,1 1 1,-1-1 0,1 1 0,0 0-1,-1-1 1,1 1 0,0-1-1,-1 1 1,1-1 0,0 1 0,0-1-1,-1 0 1,1 1 0,0-1 0,0 0-1,0 0 1,-1 0 0,1 0 0,0 1-1,0-1 1,0 0 0,0 0 0,0-1-1,-1 1 1,1 0 0,1 0-1,10-1-34,0-1 0,0 0-1,0-1 1,0 0-1,-1 0 1,1-2 0,-1 1-1,11-7 1,51-18-704,-93 77 649,19-46 71,0 0 0,0 1 0,0-1 0,0 1 0,1-1 0,-1 0 0,1 1 0,-1-1 0,1 1 0,0-1 0,0 1 0,1 3-1,-1-5-3,0 0 0,1 1-1,-1-1 1,1 0-1,-1 0 1,1 0 0,-1 0-1,1 0 1,0 0-1,0 0 1,-1-1 0,1 1-1,0 0 1,0 0-1,0-1 1,0 1 0,0 0-1,0-1 1,2 2-1,2-1 4,0 1 0,0-1 0,1-1 0,-1 1 0,0-1 0,1 0 0,-1 0 0,0 0 0,1-1 0,9-1-1,-1-2-162,1-1-1,-1 0 0,0-1 0,-1 0 0,16-10 0,-15 8-108,0 0 1,1 1-1,0 1 0,15-4 1,-29 9 264,-1 1-1,0 0 1,1 0 0,-1 0 0,1 0 0,-1 0 0,0 0-1,1 0 1,-1 0 0,1 0 0,-1 0 0,1 0 0,-1 0-1,0 0 1,1 0 0,-1 0 0,1 0 0,-1 0 0,0 0 0,1 0-1,-1 1 1,1-1 0,-1 0 0,0 0 0,1 1 0,-1-1-1,0 0 1,0 0 0,1 1 0,-1-1 0,0 0 0,1 1-1,-1-1 1,0 0 0,0 1 0,0-1 0,1 1 0,-1-1 0,0 18-2003,0-10-4694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8:25.553"/>
    </inkml:context>
    <inkml:brush xml:id="br0">
      <inkml:brushProperty name="width" value="0.025" units="cm"/>
      <inkml:brushProperty name="height" value="0.025" units="cm"/>
    </inkml:brush>
  </inkml:definitions>
  <inkml:trace contextRef="#ctx0" brushRef="#br0">1 270 6662,'1'1'730,"0"0"-1,1 1 1,-1-1-1,1 0 0,-1 1 1,1-1-1,-1 0 1,1 0-1,0 0 1,0 0-1,-1-1 0,1 1 1,0 0-1,0-1 1,0 1-1,0-1 0,0 0 1,0 0-1,2 0 1,1 0-135,0 0 0,0-1 0,-1 0 0,1 0 0,0 0 0,-1-1 0,9-3 0,-2-1-472,0 0-1,-1 0 0,0-1 1,0 0-1,14-15 0,-22 21-115,0-1 0,-1 1 0,1-1 0,-1 0 0,0 0 0,1 0-1,-1 0 1,0 0 0,0 0 0,0 0 0,0 0 0,0 0 0,-1-1-1,1-2 1,-1 4-2,0 1-1,0-1 0,0 0 0,0 0 0,0 0 0,0 0 1,-1 0-1,1 0 0,0 1 0,-1-1 0,1 0 1,-1 0-1,1 0 0,0 1 0,-1-1 0,0 0 0,1 1 1,-1-1-1,0 0 0,1 1 0,-1-1 0,0 1 1,1-1-1,-3 0 0,0 0-2,0 0 1,-1 0 0,1 0-1,-1 0 1,1 1-1,-1-1 1,1 1-1,-1 0 1,1 0-1,-1 0 1,1 1-1,-1-1 1,1 1 0,-1 0-1,1 0 1,-7 2-1,4 0 2,1 1-1,-1-1 1,1 1-1,-1 0 1,1 0-1,0 1 1,1 0-1,-1 0 1,1 0-1,0 0 1,-5 8 0,6-8 4,1-1 0,-1 0 0,1 1 0,0 0 0,0-1 0,1 1 0,-1 0 0,1 0 0,0 0 0,0 0 0,1 0 0,-1 0 0,1 0 0,0 0 0,2 9 0,-1-12 1,1 1 0,-1-1 0,1 1 0,0-1 1,0 0-1,0 0 0,0 0 0,0 0 0,0 0 0,0-1 0,1 1 0,-1 0 0,1-1 0,-1 0 1,1 0-1,-1 0 0,1 0 0,0 0 0,0 0 0,0 0 0,-1-1 0,1 0 0,0 1 0,0-1 1,0 0-1,3-1 0,10 1 20,1 0 0,-1-1 1,18-3-1,-8-3-63,0-1 0,0-1-1,-1-1 1,0-1 0,26-17 0,-39 22 31,-35 44-131,17-29 222,0 0-1,1 1 1,1 0-1,-6 16 1,9-23-52,0 0 1,1 1-1,-1-1 0,1 0 1,-1 1-1,1-1 1,0 1-1,1 5 1,-1-8-20,0 0 0,1 0 1,-1 0-1,0 0 0,1 0 1,-1 0-1,1 0 0,-1 0 1,1 0-1,0-1 0,-1 1 1,1 0-1,0 0 0,-1 0 1,1-1-1,0 1 0,0 0 1,0-1-1,0 1 0,0-1 1,0 1-1,0-1 0,0 1 1,0-1-1,0 0 0,1 1 1,6 0 6,0 0 1,0 0 0,1 0 0,-1-1 0,0-1-1,0 1 1,0-1 0,1-1 0,-1 0 0,-1 0-1,1 0 1,14-7 0,3-3-260,-1-2 0,33-24 0,-15 10-664,-42 28 893,0 0-1,1 1 1,-1-1-1,0 0 1,0 0-1,0 0 1,1 1-1,-1-1 0,0 0 1,0 0-1,0 0 1,0 1-1,1-1 1,-1 0-1,0 0 1,0 1-1,0-1 1,0 0-1,0 1 0,0-1 1,0 0-1,0 0 1,0 1-1,0-1 1,0 0-1,0 0 1,0 1-1,0-1 1,0 0-1,0 1 1,0-1-1,0 0 0,0 0 1,0 1-1,-1-1 1,1 0-1,0 0 1,0 1-1,0-1 1,0 0-1,-1 0 1,1 0-1,0 1 0,-1-1 1,-4 16 76,4-14-51,0 1-1,0-1 1,0 1-1,1-1 0,-1 1 1,0-1-1,1 1 1,0 0-1,0-1 1,0 1-1,0-1 1,0 1-1,0 0 1,1-1-1,-1 1 1,2 3-1,-2-5-7,1 0-1,0 0 1,0 1-1,0-1 1,0 0 0,0 0-1,0 0 1,0 0-1,0-1 1,0 1 0,1 0-1,-1 0 1,0-1-1,0 1 1,1 0-1,-1-1 1,0 0 0,1 1-1,-1-1 1,1 0-1,1 1 1,3-1 2,0 0 1,0-1-1,0 0 1,0 1-1,0-2 0,0 1 1,0-1-1,-1 0 0,1 0 1,-1-1-1,1 1 0,9-7 1,13-12-35,0-2 1,-1 0-1,-2-2 0,36-43 1,-49 54-94,0-1 0,-2-1 0,0 0 0,-1-1 0,-1 0 0,0 0 0,-1 0 1,-1-1-1,0 0 0,3-24 0,-9 42 105,0-1-1,0 1 1,1 0 0,-1-1-1,0 1 1,0-1 0,0 1 0,0-1-1,0 1 1,1-1 0,-1 1-1,0-1 1,0 1 0,0-1-1,-1 1 1,1-1 0,0 1 0,0-1-1,0 1 1,0-1 0,0 1-1,0-1 1,-1 1 0,1 0 0,0-1-1,0 1 1,-1-1 0,1 1-1,0 0 1,-1-1 0,1 1-1,0-1 1,-1 1 0,1 0 0,0 0-1,-1-1 1,1 1 0,-1 0-1,1 0 1,-1-1 0,1 1 0,-1 0-1,1 0 1,-1 0 0,1 0-1,-1 0 1,1 0 0,-1 0-1,1 0 1,-1 0 0,1 0 0,-1 0-1,1 0 1,0 0 0,-1 0-1,1 0 1,-1 0 0,1 1-1,-1-1 1,1 0 0,-1 0 0,1 1-1,0-1 1,-1 0 0,1 1-1,-1-1 1,1 0 0,-1 1-1,-27 24-63,19-11 132,0 0 0,2 0 0,0 1 0,0 0 0,1 1 0,1 0 0,1-1 0,0 1 0,1 1 0,0-1 0,2 0 0,0 1 0,1-1 0,0 1 0,4 20 0,-2-29-100,0-1 0,1 0 0,0-1 0,0 1 0,0 0 0,1-1 0,0 0 0,1 0 0,-1 0 0,1 0 0,7 6 0,-7-7-345,0-1 0,0 0 0,0 0-1,1 0 1,0-1 0,-1 1 0,11 3-1,-10-8 226,-10-6 137,-10-8 28,-233-197 2996,224 184-1784,22 27-1202,1 1-1,0-1 1,0 0 0,0 1-1,-1-1 1,1 1-1,0-1 1,0 0 0,0 1-1,0-1 1,0 1-1,0-1 1,0 0 0,0 1-1,0-1 1,1 1-1,-1-1 1,0 1 0,0-1-1,0 0 1,1 1-1,-1-1 1,0 1 0,1-1-1,-1 1 1,0-1 0,1 1-1,-1 0 1,1-1-1,-1 1 1,1-1 0,-1 1-1,1 0 1,-1-1-1,1 1 1,-1 0 0,1 0-1,-1-1 1,1 1-1,-1 0 1,1 0 0,0 0-1,-1 0 1,1 0-1,-1 0 1,1 0 0,0 0-1,-1 0 1,1 0-1,-1 0 1,1 0 0,-1 0-1,1 0 1,0 1 0,87-1-220,96 12 1,-71-2-2274,0-6-3354,-23-4-4123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18.422"/>
    </inkml:context>
    <inkml:brush xml:id="br0">
      <inkml:brushProperty name="width" value="0.025" units="cm"/>
      <inkml:brushProperty name="height" value="0.025" units="cm"/>
    </inkml:brush>
  </inkml:definitions>
  <inkml:trace contextRef="#ctx0" brushRef="#br0">0 1 8520,'0'12'1655,"5"278"7070,21 13-7900,-14-200 408,-3 142 1,-21-249-6717,0-9-976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01.870"/>
    </inkml:context>
    <inkml:brush xml:id="br0">
      <inkml:brushProperty name="width" value="0.025" units="cm"/>
      <inkml:brushProperty name="height" value="0.025" units="cm"/>
    </inkml:brush>
  </inkml:definitions>
  <inkml:trace contextRef="#ctx0" brushRef="#br0">218 25 4901,'0'0'1425,"-9"-2"540,-83-17 1324,48 15-5708,1 4-315,13 0 631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02.197"/>
    </inkml:context>
    <inkml:brush xml:id="br0">
      <inkml:brushProperty name="width" value="0.025" units="cm"/>
      <inkml:brushProperty name="height" value="0.025" units="cm"/>
    </inkml:brush>
  </inkml:definitions>
  <inkml:trace contextRef="#ctx0" brushRef="#br0">1829 26 6342,'0'0'1217,"-75"1"-128,39-1-416,0 0-545,-2 1-64,0-1-64,-2 0 32,-5 0-32,-3 0 0,-8 0 0,-2 2-512,-3-1-930,0 0-1088</inkml:trace>
  <inkml:trace contextRef="#ctx0" brushRef="#br0" timeOffset="1">529 27 8552,'-60'0'160,"2"0"-96,4 0-32,1 0-256,3 0-96,2 0 224,4-4 96,0-1 0,1-1-192,5 0-1026,1 1-2721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02.526"/>
    </inkml:context>
    <inkml:brush xml:id="br0">
      <inkml:brushProperty name="width" value="0.025" units="cm"/>
      <inkml:brushProperty name="height" value="0.025" units="cm"/>
    </inkml:brush>
  </inkml:definitions>
  <inkml:trace contextRef="#ctx0" brushRef="#br0">994 1 9321,'-48'3'929,"-2"-3"-257,0 4 33,0 0-577,4-3 32,3 3 225,5-3 95,3 3-352,5-4-192,3 1-1858,2-1-2658</inkml:trace>
  <inkml:trace contextRef="#ctx0" brushRef="#br0" timeOffset="1">195 108 6374,'-49'11'1602,"1"0"-257,9-5-737,5-4-640,10-2-4003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0.305"/>
    </inkml:context>
    <inkml:brush xml:id="br0">
      <inkml:brushProperty name="width" value="0.025" units="cm"/>
      <inkml:brushProperty name="height" value="0.025" units="cm"/>
    </inkml:brush>
  </inkml:definitions>
  <inkml:trace contextRef="#ctx0" brushRef="#br0">10 1 18546,'0'0'1169,"-2"8"-465,0-1-598,0 1 0,1-1 0,0 1 0,0 0 0,1 0 1,0-1-1,0 1 0,1 0 0,0 0 0,0-1 0,1 1 0,0-1 0,0 1 0,1-1 0,0 0 0,0 0 0,0 0 0,1 0 0,1-1 0,-1 1 0,1-1 0,0 0 0,0-1 0,0 1 0,1-1 0,0 0 0,0 0 0,10 5 0,-5-4-422,0-1 0,1 0 0,-1-1-1,1 0 1,21 3 0,-28-6-220,1 0 1,-1 0 0,1 0-1,-1-1 1,1 0 0,-1 0-1,1-1 1,-1 1 0,1-1-1,-1 0 1,1-1-1,-1 1 1,0-1 0,0 0-1,5-3 1,1-5-1448,-3-2 4301,-22 28 2600,-142 279-2745,147-270-4124,13-23-1295,8-13 376,12-17-1352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17.552"/>
    </inkml:context>
    <inkml:brush xml:id="br0">
      <inkml:brushProperty name="width" value="0.025" units="cm"/>
      <inkml:brushProperty name="height" value="0.025" units="cm"/>
    </inkml:brush>
  </inkml:definitions>
  <inkml:trace contextRef="#ctx0" brushRef="#br0">12 1 1569,'0'0'16016,"-12"63"-15440,12-29-127,0 4 31,2 7-224,7 7-96,1 6-63,4 7-65,0 2-449,0-2-2690,-4-3-3363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7.912"/>
    </inkml:context>
    <inkml:brush xml:id="br0">
      <inkml:brushProperty name="width" value="0.025" units="cm"/>
      <inkml:brushProperty name="height" value="0.025" units="cm"/>
    </inkml:brush>
  </inkml:definitions>
  <inkml:trace contextRef="#ctx0" brushRef="#br0">1 0 5381,'0'0'14318,"30"50"-12973,23-47-576,19-1-513,9 0-128,10-2-128,4 0-1057,-4 0-352,-4-5-865,-11-2-769,-7-1 448,-11-1 33,-6 0-1474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8.272"/>
    </inkml:context>
    <inkml:brush xml:id="br0">
      <inkml:brushProperty name="width" value="0.025" units="cm"/>
      <inkml:brushProperty name="height" value="0.025" units="cm"/>
    </inkml:brush>
  </inkml:definitions>
  <inkml:trace contextRef="#ctx0" brushRef="#br0">71 1 13837,'0'0'4837,"11"3"-4437,68 18 9,81 12 1,-79-19-988,104 34 1,-183-48 594,-1 0 1,1 0 0,-1 1 0,0-1-1,1 1 1,-1-1 0,1 1 0,-1 0-1,0 0 1,0-1 0,1 1 0,-1 0-1,0 0 1,0 0 0,0 0 0,0 1-1,0-1 1,0 0 0,0 0 0,1 3-1,-2-3 8,0 0 0,-1 0 0,1 0 0,0 0 0,0 0 0,-1 0 0,1 0 0,0 0 0,-1 0 0,1 0-1,-1-1 1,1 1 0,-1 0 0,0 0 0,1 0 0,-1-1 0,0 1 0,0 0 0,0-1 0,1 1 0,-1 0 0,-1 0-1,-11 6 231,0 0 0,0 0 0,-19 5-1,19-7-158,-18 8-206,-210 91 1411,125-42-2110,9 11-3310,86-55-5383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17.881"/>
    </inkml:context>
    <inkml:brush xml:id="br0">
      <inkml:brushProperty name="width" value="0.025" units="cm"/>
      <inkml:brushProperty name="height" value="0.025" units="cm"/>
    </inkml:brush>
  </inkml:definitions>
  <inkml:trace contextRef="#ctx0" brushRef="#br0">0 0 9833,'3'49'833,"1"0"512,2 4 385,3 8-1410,0 1-256,-2 2-1409,0 1-1986,-3-2-5830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11.974"/>
    </inkml:context>
    <inkml:brush xml:id="br0">
      <inkml:brushProperty name="width" value="0.025" units="cm"/>
      <inkml:brushProperty name="height" value="0.025" units="cm"/>
    </inkml:brush>
  </inkml:definitions>
  <inkml:trace contextRef="#ctx0" brushRef="#br0">8 64 8648,'0'0'3422,"0"-9"-982,7-46 3893,-7 55-6215,0 0-1,0 0 1,0 0-1,0 0 1,0 0 0,0 0-1,1 0 1,-1 0-1,0 0 1,0 0-1,0 0 1,0 0-1,0 0 1,0 0 0,0 0-1,0 0 1,3 17 1093,0 26-446,3 626 2577,-8-666-2197,-3-11-659,-2-13-233,-2-55-166,4 1 0,7-106 0,0 61-59,-2 40-167,0 72 85,0 10 3,0 44-15,-2 126 4,5 191 49,-3-360 19,0 1 0,0-1 0,1 1 0,-1-1 0,1 1 0,0-1 0,0 0 0,0 1 0,1-1 0,-1 0 0,3 3 0,-4-5 1,0-1 0,1 0 0,-1 1 0,0-1 0,1 0 0,-1 1 0,0-1 0,1 0 0,-1 0 0,1 1 0,-1-1-1,1 0 1,-1 0 0,1 0 0,-1 1 0,1-1 0,-1 0 0,1 0 0,-1 0 0,1 0 0,-1 0 0,1 0-1,-1 0 1,1 0 0,-1 0 0,1-1 0,-1 1 0,1 0 0,19-19 276,-6-2-179,-1-1 1,-2-1 0,0 0 0,-1-1-1,12-44 1,-12 29-94,-2-2 0,5-76 0,-12 116-12,-2-44 38,-5 26-54,5 19 14,1 0-1,0 0 1,-1-1 0,1 1 0,0 0 0,-1 0 0,1-1-1,0 1 1,-1 0 0,1 0 0,0 0 0,-1 0-1,1-1 1,-1 1 0,1 0 0,0 0 0,-1 0 0,1 0-1,-1 0 1,1 0 0,-1 0 0,1 0 0,0 0 0,-1 0-1,1 0 1,-1 1 0,1-1 0,0 0 0,-1 0-1,1 0 1,0 0 0,-1 1 0,1-1 0,-1 0 0,1 1-1,-3 2-35,1-1-1,-1 1 1,1 0-1,0 0 0,0 0 1,0 1-1,1-1 0,-1 0 1,1 1-1,-1-1 0,1 1 1,0 0-1,1-1 1,-2 7-1,-1 4-70,-7 34-921,2 0 0,-3 55 0,9-36-2587,3-2-3311,2-28-5792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13.547"/>
    </inkml:context>
    <inkml:brush xml:id="br0">
      <inkml:brushProperty name="width" value="0.025" units="cm"/>
      <inkml:brushProperty name="height" value="0.025" units="cm"/>
    </inkml:brush>
  </inkml:definitions>
  <inkml:trace contextRef="#ctx0" brushRef="#br0">17 86 3972,'0'0'7500,"1"-10"-6331,-1-24-582,0 32-421,-1 0 1,1 1-1,0-1 0,0 1 1,0-1-1,0 0 1,1 1-1,-1-1 0,0 0 1,1 1-1,-1-1 0,1 1 1,0-1-1,-1 1 0,1-1 1,0 1-1,0 0 1,0-1-1,0 1 0,0 0 1,0 0-1,0-1 0,0 1 1,3-1-1,-3 4 56,-1 1 1,1-1-1,-1 1 0,1-1 0,-1 1 0,0-1 1,0 1-1,0-1 0,0 1 0,0 2 1,-1 0 60,-1 123 1310,7 162 423,-2-281-1244,1-12 41,2-15-33,0-34-462,-2 0 1,-2 0-1,-3-1 1,-2 1-1,-18-100 1,21 151-318,0 0 0,0 0 1,0-1-1,-1 1 0,1 0 0,0 0 0,0 0 1,-1 0-1,1 0 0,-1 0 0,1 0 1,-1 0-1,1 0 0,-1 0 0,0 0 1,1 0-1,-1 1 0,0-1 0,0 0 0,0-1 1,-8 17-23,0 38-38,-1 243 23,10-250 35,0-37 9,0 0 0,1-1-1,1 1 1,4 16 0,-6-24-6,0-1 0,0 1 0,0 0 0,1 0 0,-1 0 1,0-1-1,1 1 0,-1 0 0,1 0 0,-1-1 0,1 1 0,-1 0 1,1-1-1,0 1 0,-1-1 0,1 1 0,0 0 0,-1-1 0,1 0 1,0 1-1,0-1 0,-1 1 0,2-1 0,0 0 2,-1 0-1,0-1 1,1 1 0,-1-1-1,0 0 1,0 1-1,0-1 1,1 0-1,-1 0 1,0 0 0,0 0-1,0 0 1,0 0-1,0 0 1,0 0 0,-1 0-1,1 0 1,0 0-1,-1-1 1,2-1 0,9-17 77,-1 0 1,0-1-1,-2-1 1,0 1-1,-1-1 1,7-45 0,-9 24-50,-1 1 0,-4-80 0,0 122-32,-6-46 3,6 45-2,0 0 0,0 0 0,0 0 0,0-1 0,-1 1-1,1 0 1,0 0 0,-1 0 0,1 0 0,-1-1 0,1 1 0,-1 0 0,1 0-1,-1 0 1,0 0 0,0 0 0,1 0 0,-1 0 0,0 1 0,0-1-1,0 0 1,0 0 0,0 1 0,0-1 0,0 0 0,0 1 0,0-1 0,0 1-1,-1 0 1,1-1 0,0 1 0,-1 0 0,0 0-7,0 1 0,1 0 0,-1 0 0,1 1 0,0-1 0,-1 0 0,1 0 0,0 1 0,0-1 0,-1 1 0,1-1 0,0 1 0,0-1 0,1 1 0,-1 0 0,0-1 0,1 1 0,-1 0 0,1 0 0,-1 3 0,-9 45-28,8-40 23,-10 65 9,3 1 1,0 112-1,9-186-3,0 0 0,0 0 0,0-1 0,0 1 0,0 0 0,0 0 0,0-1 0,1 1 0,-1 0 0,1 0 0,-1-1 0,1 1 0,0 0 0,-1-1 0,1 1 0,0-1 0,0 1 0,0-1 1,0 0-1,1 1 0,0 1 0,0-3 18,-1 0 1,0 1 0,1-1-1,-1 0 1,0 0 0,1 0 0,-1 0-1,0 0 1,1 0 0,-1 0-1,0 0 1,1 0 0,-1-1 0,0 1-1,1-1 1,-1 1 0,0-1-1,0 1 1,0-1 0,2-1-1,7-4-465,-2-1 0,1 0 0,-1 0 0,14-17 0,-21 41-6504,-5 9-2002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15.480"/>
    </inkml:context>
    <inkml:brush xml:id="br0">
      <inkml:brushProperty name="width" value="0.025" units="cm"/>
      <inkml:brushProperty name="height" value="0.025" units="cm"/>
    </inkml:brush>
  </inkml:definitions>
  <inkml:trace contextRef="#ctx0" brushRef="#br0">34 97 4740,'0'0'8686,"-8"2"-6593,-17 7-483,25-9-1561,0 0 1,0 0-1,0 1 1,0-1-1,0 0 1,0 0-1,0 0 1,0 1-1,0-1 0,0 0 1,0 0-1,0 0 1,0 0-1,0 1 1,1-1-1,-1 0 1,0 0-1,0 0 1,0 0-1,0 1 1,0-1-1,0 0 1,0 0-1,1 0 1,-1 0-1,0 0 1,0 0-1,0 0 1,0 0-1,1 1 1,-1-1-1,0 0 0,0 0 1,0 0-1,0 0 1,1 0-1,-1 0 1,0 0-1,0 0 1,0 0-1,0 0 1,1 0-1,-1 0 1,0 0-1,0 0 1,0 0-1,1 0 1,-1 0-1,0 0 1,0-1-1,0 1 1,0 0-1,1 0 1,-1 0-1,0 0 0,0 0 1,64-1 5038,-26-1-5099,542-14 1405,-24-1-1357,308 20 327,-262 2-178,-509-3-163,86-3 146,-180 1-166,1 0-1,0 0 1,0 0-1,0-1 1,0 1-1,0 0 1,0 0-1,0 0 1,0 0-1,0 0 1,0 0-1,0 0 1,0 0-1,0-1 1,0 1 0,-1 0-1,1 0 1,0 0-1,0 0 1,0 0-1,0 0 1,0-1-1,0 1 1,0 0-1,0 0 1,1 0-1,-1 0 1,0 0-1,0 0 1,0-1 0,0 1-1,0 0 1,0 0-1,0 0 1,0 0-1,0 0 1,0 0-1,0 0 1,0 0-1,0-1 1,1 1-1,-1 0 1,0 0-1,0 0 1,0 0-1,0 0 1,0 0 0,-13-5 94,-83-6-331,0 5-1,-120 7 1,81 0 104,-1638 92 168,1208-66 15,523-30 71,28 1-44,25 1-44,514-26 55,-235 6-107,1610-26-1863,-1882 48 1859,-24 0-22,-30 2-3,-269-30 82,100 24 102,1 9 0,-309 48 0,245-9-55,-149 21 419,385-63-477,30-5-49,7-1-13,54-13-102,63-9 99,192-14-1,130 19-707,-283 16 116,88-3-407,203-9-767,-7-30 1423,-428 43 366,-7 2-110,-1-1 0,1 1 0,-1-1 0,0-1 0,0 0 0,0 0 0,9-5-1,-18 7 113,1 1-1,-1 0 1,0 0 0,0 0-1,0 0 1,1-1-1,-1 1 1,0 0-1,0 0 1,0 0-1,1-1 1,-1 1-1,0 0 1,0 0-1,0 0 1,0-1-1,0 1 1,0 0-1,1-1 1,-1 1-1,0 0 1,0 0 0,0-1-1,0 1 1,0 0-1,0 0 1,0-1-1,0 1 1,0 0-1,0 0 1,-1-1-1,1 1 1,0 0-1,0-1 1,0 1-1,0 0 1,0 0-1,0 0 1,0-1 0,-1 1-1,1 0 1,0 0-1,0-1 1,0 1-1,-1 0 1,1 0-1,0 0 1,0 0-1,0-1 1,-1 1-1,1 0 1,0 0-1,0 0 1,-1 0-1,1 0 1,0 0-1,0 0 1,-1 0 0,1 0-1,0 0 1,-1 0-1,1 0 1,0 0-1,0 0 1,-1 0-1,1 0 1,-26-5-271,-121-1-307,-173 15-1,133-1-4698,17-4-6218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18.040"/>
    </inkml:context>
    <inkml:brush xml:id="br0">
      <inkml:brushProperty name="width" value="0.025" units="cm"/>
      <inkml:brushProperty name="height" value="0.025" units="cm"/>
    </inkml:brush>
  </inkml:definitions>
  <inkml:trace contextRef="#ctx0" brushRef="#br0">0 1 6758,'0'0'0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18.383"/>
    </inkml:context>
    <inkml:brush xml:id="br0">
      <inkml:brushProperty name="width" value="0.025" units="cm"/>
      <inkml:brushProperty name="height" value="0.025" units="cm"/>
    </inkml:brush>
  </inkml:definitions>
  <inkml:trace contextRef="#ctx0" brushRef="#br0">0 1 480,'0'0'193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19.208"/>
    </inkml:context>
    <inkml:brush xml:id="br0">
      <inkml:brushProperty name="width" value="0.025" units="cm"/>
      <inkml:brushProperty name="height" value="0.025" units="cm"/>
    </inkml:brush>
  </inkml:definitions>
  <inkml:trace contextRef="#ctx0" brushRef="#br0">1 1 8232,'0'0'8691,"0"6"-7976,-1 87 569,4-1 0,22 135 0,2 21 48,25 214 21,5 94-598,-30-166-20,2 93-151,9 297 526,-26-640-1087,19 261 50,-28-260-418,-6 0 0,-27 186 0,21-236 263,-5 24 46,11-96 31,0-1 0,1 1-1,1 0 1,0 0 0,2 0-1,0 0 1,5 22 0,-4-31-1,0-1-1,-1 1 1,-1 0 0,1 0 0,-1-1 0,-1 1 0,-2 14 0,-1-18 1296,-1-11-5774,3 3 76,1 10 2818,1-5 1462,1 1 78,-1 1 0,0-1 0,0 1 0,-1-1-1,1 1 1,-1-1 0,0 1 0,0-1 0,0 0 0,0 1-1,-1-1 1,-3 6 0,-17 11-3895,16-15 11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0.865"/>
    </inkml:context>
    <inkml:brush xml:id="br0">
      <inkml:brushProperty name="width" value="0.025" units="cm"/>
      <inkml:brushProperty name="height" value="0.025" units="cm"/>
    </inkml:brush>
  </inkml:definitions>
  <inkml:trace contextRef="#ctx0" brushRef="#br0">233 90 10570,'7'-11'2648,"0"-2"-1584,-3 4-232,0 1-1,1 0 1,0 0 0,0 1 0,1-1 0,10-10-1,-15 19-706,-1 0 0,0 1 0,1-1 0,-1 0 0,0 0 0,1 0 0,-1 0 0,0 1 0,0-1 0,0 0 0,0 0 0,0 0 0,0 0 0,-1 1 0,1-1 0,-1 2 0,-13 32 23,-2-1-1,-1 0 1,-1-1 0,-2-1-1,-36 44 1,47-64-89,5-7-38,-14 20 89,0-1 1,-25 23-1,55-62-98,-1 0 0,0-1-1,13-28 1,-12 23-411,-6 12 178,0 0 61,-1 0-1,0-1 1,0 1-1,-1-1 1,0 0-1,0 0 1,-1 0-1,-1-1 1,2-13-1,-19 35-282,11-4 446,0 1 0,0 0 0,0 0-1,1 0 1,1 1 0,0-1 0,0 1 0,0-1 0,0 11 0,1 85 247,2-57-6,-1-47-196,-8-11 107,-116-134-555,124 144 414,0 1 1,0 0-1,0 0 1,0 0-1,0 0 1,0 0-1,0 0 1,-1 0-1,1 0 1,0-1-1,0 1 1,0 0-1,0 0 1,0 0-1,0 0 1,0 0-1,0 0 1,0-1-1,0 1 1,0 0-1,0 0 1,0 0-1,0 0 1,0 0-1,0-1 1,0 1-1,0 0 1,0 0-1,0 0 1,0 0-1,0 0 1,0-1-1,0 1 1,0 0-1,0 0 1,0 0-1,0 0 1,1 0-1,-1 0 1,0-1-1,0 1 1,0 0-1,0 0 1,0 0-1,0 0 1,0 0 0,1 0-1,-1 0 1,0 0-1,0 0 1,0 0-1,0 0 1,0-1-1,0 1 1,1 0-1,13 0 218,17 4-70,7 3-119,0-2-1,41 0 0,-53-5-3073,51-6-1,-27-7-8504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0.298"/>
    </inkml:context>
    <inkml:brush xml:id="br0">
      <inkml:brushProperty name="width" value="0.025" units="cm"/>
      <inkml:brushProperty name="height" value="0.025" units="cm"/>
    </inkml:brush>
  </inkml:definitions>
  <inkml:trace contextRef="#ctx0" brushRef="#br0">119 10 5221,'0'0'1553,"-9"-2"262,4 1-1802,-2-1 726,0 0 0,-1 1 0,1 0 0,0 0-1,0 1 1,-13 1 0,18-1-603,0 0 1,0 1-1,0 0 0,0-1 0,0 1 1,0 0-1,0 0 0,0 0 0,1 0 1,-1 0-1,0 1 0,1-1 1,-1 0-1,1 1 0,-1-1 0,1 1 1,0-1-1,-1 1 0,1 0 0,0 0 1,0 0-1,0-1 0,1 1 0,-1 0 1,0 0-1,1 0 0,-1 0 0,1 0 1,0 0-1,-1 1 0,1 2 0,0 7 70,0 0 0,0 0 0,1 0 0,1 0-1,0 0 1,1 0 0,0-1 0,0 1 0,2-1-1,-1 0 1,1 0 0,1-1 0,0 1 0,0-1-1,1 0 1,12 13 0,-10-13-54,1 0 0,0-1 0,0 0-1,1-1 1,0 0 0,1-1 0,-1 0 0,2-1 0,-1 0-1,0-1 1,1 0 0,0-1 0,0 0 0,19 2 0,36-1 261,111-5 0,-111-2-194,114 10 1,-154-3-138,-1 2 1,0 0-1,0 2 1,40 20-1,-14-7 88,-51-21-287,1 0 0,-1 0 0,1 0 0,-1-1 0,0 1 0,1-1-1,-1 0 1,1 0 0,-1 0 0,1 0 0,-1 0 0,1 0 0,-1-1 0,1 1 0,-1-1 0,1 0 0,-1 0 0,0 0 0,0 0 0,1 0 0,-1 0 0,3-3 0,21-26-10324,-18 16 1756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0.766"/>
    </inkml:context>
    <inkml:brush xml:id="br0">
      <inkml:brushProperty name="width" value="0.025" units="cm"/>
      <inkml:brushProperty name="height" value="0.025" units="cm"/>
    </inkml:brush>
  </inkml:definitions>
  <inkml:trace contextRef="#ctx0" brushRef="#br0">0 377 11659,'0'0'10922,"5"-10"-10116,4-7-760,1 0-1,1 1 0,0 1 0,0 0 0,2 0 0,0 1 0,1 1 0,0 0 0,0 1 0,2 0 0,-1 1 0,2 1 0,-1 1 0,1 0 0,1 1 0,-1 1 0,2 1 0,-1 0 1,0 1-1,1 1 0,0 1 0,0 1 0,0 1 0,32 1 0,-39 2-30,0 1 0,0 0 0,-1 1 0,0 0 1,0 1-1,0 0 0,0 1 0,-1 0 0,12 9 0,-12-8 167,0 0-1,1-1 0,0 0 1,0 0-1,1-1 0,-1-1 0,1 0 1,0 0-1,15 1 0,16-1 179,1-3 0,-1-1 0,1-3 0,-1-1 0,0-2 0,0-2 0,-1-2 0,0-2 0,0-2 0,-2-1 0,0-2 0,-1-2 0,71-46 0,-98 58-422,-8 5-64,0 0 0,0 0 1,0 0-1,0-1 0,-1 1 0,0-1 0,1 0 0,-1 0 0,0 0 0,3-4 0,-6 6-185,0 1 1,-1-1-1,1 1 0,0-1 1,0 0-1,0 1 0,0-1 0,-1 1 1,1-1-1,0 1 0,-1-1 1,1 0-1,0 1 0,-1-1 1,1 1-1,0 0 0,-1-1 0,1 1 1,-1-1-1,1 1 0,-1 0 1,1-1-1,-2 1 0,0-2-1745,-15-10-12897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1.590"/>
    </inkml:context>
    <inkml:brush xml:id="br0">
      <inkml:brushProperty name="width" value="0.025" units="cm"/>
      <inkml:brushProperty name="height" value="0.025" units="cm"/>
    </inkml:brush>
  </inkml:definitions>
  <inkml:trace contextRef="#ctx0" brushRef="#br0">0 1 11147,'0'0'1521,"8"2"-699,147 34 3032,257 25 1,-205-52-3741,413-39 1,-88-9 3068,-401 37-2842,0 7 1,140 22-1,-126-4-218,345 49 850,4-36 349,-278-35-1073,-57-3-18,245 29-1,-318-11-1959,-152-43-8324,6 5-3693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2.292"/>
    </inkml:context>
    <inkml:brush xml:id="br0">
      <inkml:brushProperty name="width" value="0.025" units="cm"/>
      <inkml:brushProperty name="height" value="0.025" units="cm"/>
    </inkml:brush>
  </inkml:definitions>
  <inkml:trace contextRef="#ctx0" brushRef="#br0">185 439 12556,'0'0'9486,"5"-10"-7735,-1-1-1405,0-1-1,-1 0 1,0 0 0,0 0-1,-1 0 1,-1 0 0,0 0-1,-1-1 1,0 1 0,-1 0-1,-3-16 1,-1 10-255,0 1 1,-1 0-1,-2 0 1,1 0-1,-2 1 0,0 0 1,-1 1-1,-1 0 1,0 0-1,-1 1 0,0 1 1,-1 0-1,-1 0 0,0 2 1,0 0-1,-32-18 1,62 33 495,33 7-544,65 8-1,224-25 84,-97-3-940,-232 9 479,-3 0-408,0 1 0,-1-2 0,1 1 1,0-1-1,-1 1 0,1-2 0,8-1 0,5-11-8076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4.829"/>
    </inkml:context>
    <inkml:brush xml:id="br0">
      <inkml:brushProperty name="width" value="0.025" units="cm"/>
      <inkml:brushProperty name="height" value="0.025" units="cm"/>
    </inkml:brush>
  </inkml:definitions>
  <inkml:trace contextRef="#ctx0" brushRef="#br0">2 1 14862,'0'0'9027,"2"10"-8119,1 25-591,-1 1 1,-1-1-1,-6 52 1,1 63-1903,6-146-2031,1-12 960,1-14-1749,-3-8-1360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5.201"/>
    </inkml:context>
    <inkml:brush xml:id="br0">
      <inkml:brushProperty name="width" value="0.025" units="cm"/>
      <inkml:brushProperty name="height" value="0.025" units="cm"/>
    </inkml:brush>
  </inkml:definitions>
  <inkml:trace contextRef="#ctx0" brushRef="#br0">0 61 10122,'0'0'7559,"0"-50"-4196,8 44-1217,6 4-288,4 2-641,5 0-609,6 0-319,4 0-225,4 0 0,0 0-64,-2 0-865,-2 0-1089,-8 0-416,-10-3 96,-10 3-1089,-15 4-7720</inkml:trace>
  <inkml:trace contextRef="#ctx0" brushRef="#br0" timeOffset="1">18 173 10474,'0'0'14189,"77"25"-12875,-29-41-450,4 1-479,-7 2-353,-6 6-385,-12 4-1985,-10 3-673,-13 0-544,-4 8-2819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5.542"/>
    </inkml:context>
    <inkml:brush xml:id="br0">
      <inkml:brushProperty name="width" value="0.025" units="cm"/>
      <inkml:brushProperty name="height" value="0.025" units="cm"/>
    </inkml:brush>
  </inkml:definitions>
  <inkml:trace contextRef="#ctx0" brushRef="#br0">0 20 8456,'0'0'18642,"70"44"-18034,-25-53-416,4-1-160,-3-1-768,-3 1-2339,-10-2-2755,-4 1-10761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6.196"/>
    </inkml:context>
    <inkml:brush xml:id="br0">
      <inkml:brushProperty name="width" value="0.025" units="cm"/>
      <inkml:brushProperty name="height" value="0.025" units="cm"/>
    </inkml:brush>
  </inkml:definitions>
  <inkml:trace contextRef="#ctx0" brushRef="#br0">90 151 11531,'6'-12'2546,"-4"7"-2241,5-7 703,-1 0 0,-1 0 1,0-1-1,0 0 0,-2 0 0,1 0 1,2-23-1,-6 36-975,0-1 1,0 1-1,0 0 1,0-1-1,0 1 0,0 0 1,0-1-1,0 1 1,-1-1-1,1 1 0,0 0 1,0-1-1,0 1 1,0 0-1,0-1 0,-1 1 1,1 0-1,0-1 1,0 1-1,-1 0 0,1 0 1,0-1-1,0 1 1,-1 0-1,1 0 0,0-1 1,-1 1-1,1 0 1,0 0-1,-1 0 0,1 0 1,0-1-1,-1 1 1,1 0-1,0 0 0,-1 0 1,1 0-1,-1 0 1,1 0-1,0 0 0,-1 0 1,1 0-1,0 0 1,-1 0-1,1 0 0,-1 0 1,1 1-1,0-1 1,-1 0-1,1 0 0,0 0 1,-1 0-1,1 1 1,-20 12 292,12-4-281,0 1 0,1 0 0,1 1 0,0-1 0,0 1 0,1 0 0,0 0 0,1 1 0,1 0 0,-1-1 0,-2 25 0,1 12 514,1 78 0,4-125-546,0 4 32,-1 35 295,3 0 1,8 54-1,-8-82-285,0-1-1,1 0 1,1 0 0,0 0 0,0 0-1,1 0 1,0-1 0,1 0 0,0 0-1,1-1 1,0 1 0,16 15 0,-21-23-25,1 0 0,-1 0 0,1 0 0,0 0 1,0 0-1,0-1 0,0 1 0,0-1 1,0 0-1,0 0 0,0 0 0,5 1 0,-7-2-22,0 0 0,0 0 0,0 0 0,0 0 0,0-1 0,0 1 0,0 0 0,0 0 0,0-1 0,0 1 0,-1-1 0,1 1 0,0-1 0,0 1 0,0-1 0,0 1 0,-1-1 0,1 0 0,0 0 0,0 1 0,-1-1 0,1 0 0,-1 0 0,1 0 0,-1 1 0,1-1 0,-1 0 0,1 0 0,-1 0 0,0 0 0,1 0 0,-1 0 0,0 0 0,0 0 0,0 0 0,0 0 0,0 0 0,0 0 0,0 0 0,-1-2 0,1-9-1,-1 0 0,-1 1 0,0-1 1,-1 1-1,0-1 0,0 1 0,-1 0 0,-9-16 0,-53-85-415,44 78 181,3 1 89,11 18 123,-1 1 1,-17-23-1,30 42-102,1 0 0,-1-1 0,1 0 0,0 0 0,1 0 0,-1 0-1,1-1 1,-1 0 0,1 0 0,0 0 0,0-1 0,0 0-1,1 0 1,-1 0 0,0-1 0,1 0 0,-1 0 0,13-1-1,-5 1-737,0-1 0,0-1 0,0 0 0,24-6 0,-31 5-116,0 0 0,0-1 0,0 0 0,0-1 0,-1 1 0,11-9 1,9-10-4150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7.254"/>
    </inkml:context>
    <inkml:brush xml:id="br0">
      <inkml:brushProperty name="width" value="0.025" units="cm"/>
      <inkml:brushProperty name="height" value="0.025" units="cm"/>
    </inkml:brush>
  </inkml:definitions>
  <inkml:trace contextRef="#ctx0" brushRef="#br0">155 0 9161,'0'0'8803,"5"2"-5018,-8 4-3555,-1 0 1,1-1 0,-1 1 0,0-1 0,-1 0 0,1 0 0,-1 0 0,0-1 0,-6 5-1,-13 13 649,15-11-714,0 0 1,1 1-1,1 0 1,0 0-1,0 0 1,2 1 0,-1 0-1,2 0 1,-1 1-1,-1 15 1,0 3 63,2 1 0,1 0 1,2 38-1,1-64-197,1 1 0,0-1 0,0 0-1,1 0 1,0 0 0,0 0 0,4 8-1,-4-12-25,-1 0 0,0 0 0,1-1-1,-1 1 1,1 0 0,0-1-1,0 0 1,0 1 0,0-1 0,0 0-1,0 0 1,1 0 0,-1 0-1,1-1 1,-1 1 0,1 0-1,0-1 1,0 0 0,4 2 0,-6-3-1,-1-1 1,1 1 0,0 0 0,0 0-1,-1-1 1,1 1 0,0 0 0,0-1-1,-1 1 1,1 0 0,-1-1-1,1 1 1,0-1 0,-1 1 0,1-1-1,-1 0 1,1 1 0,-1-1 0,1 0-1,-1 1 1,0-1 0,1 0 0,-1 1-1,0-1 1,1 0 0,-1 0 0,0 1-1,0-1 1,0 0 0,0 0 0,0 1-1,0-1 1,0 0 0,0 0 0,0 1-1,0-1 1,0-1 0,-2-37-121,2 36 81,-2-12-75,-1 0 1,-1 0-1,0 0 1,0 1-1,-2 0 1,0 0-1,0 0 1,-15-22-1,11 29 50,10 16-46,9 17 7,-4-22 3,-1-1-1,1 1 1,0-1 0,0 0-1,0-1 1,0 1-1,0-1 1,0 0-1,1 0 1,-1-1-1,1 0 1,-1 0-1,1 0 1,0 0-1,-1-1 1,1 0-1,0 0 1,0-1 0,-1 0-1,7-1 1,1 0-825,1-1 0,-1-1 0,0 0 0,0-1 0,0 0 1,-1-1-1,15-9 0,-21 11 336,0 0 0,-1 0 0,1 0 0,-1-1 0,0 0 1,0 0-1,0-1 0,-1 1 0,6-10 0,-7 10 561,-1 1 1,-1-1-1,1 1 1,-1-1-1,0 1 1,0-1-1,0 0 1,0 0-1,-1-6 0,-4 6 3684,-5 10-1834,-9 12-377,17-16-1101,-13 10 592,6-3 620,26-5-304,4-5-315,-1-1 1,0-1-1,23-7 1,-21 5-624,-22 6-315,-1 0 1,1 0-1,0 0 0,0 0 1,-1 0-1,1 0 1,0 0-1,0-1 1,-1 1-1,1 0 0,0 0 1,0-1-1,-1 1 1,1-1-1,0 1 0,-1 0 1,1-1-1,-1 1 1,1-1-1,0 1 0,-1-1 1,1 0-1,-1 1 1,0-1-1,1 1 1,-1-1-1,1 0 0,-1 0 1,0 1-1,1-1 1,-1 0-1,0 1 0,0-1 1,0 0-1,0-1 1,0 1 0,-1 0 1,0 1-1,1-1 1,-1 0 0,0 0-1,0 0 1,0 1 0,0-1-1,0 1 1,1-1-1,-1 1 1,0-1 0,0 1-1,-1-1 1,1 1-1,0 0 1,0-1 0,0 1-1,0 0 1,0 0 0,0 0-1,0 0 1,-2 0-1,-4 1 44,1 0-1,-1 0 0,1 1 0,0 0 0,-1 0 0,1 0 0,0 1 0,0 0 1,1 0-1,-1 1 0,1-1 0,-1 1 0,1 0 0,1 1 0,-1-1 0,-7 10 1,8-10-7,0 0 0,1 1 0,-1 0 0,1 0 0,0 0 0,1 0 0,-1 0 0,1 0 0,0 1 1,0-1-1,0 1 0,1 0 0,0-1 0,0 1 0,1 0 0,-1 0 0,1 0 0,0 0 1,2 7-1,-1-12-39,0 0 1,0 1-1,0-1 1,0 0-1,1 0 1,-1 0-1,0 0 1,1 0 0,-1 0-1,1 0 1,-1-1-1,1 1 1,-1-1-1,1 1 1,0-1-1,-1 1 1,1-1 0,-1 0-1,1 0 1,0 1-1,-1-1 1,1-1-1,2 1 1,47-2-844,-45 1 442,7 0-1587,0-2 0,0 0 0,0 0 0,20-9 1,-7 1-5191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7.598"/>
    </inkml:context>
    <inkml:brush xml:id="br0">
      <inkml:brushProperty name="width" value="0.025" units="cm"/>
      <inkml:brushProperty name="height" value="0.025" units="cm"/>
    </inkml:brush>
  </inkml:definitions>
  <inkml:trace contextRef="#ctx0" brushRef="#br0">108 35 12204,'11'-25'7218,"-11"24"-7111,0 1 0,0 0 0,0-1 0,0 1 1,0 0-1,0-1 0,0 1 0,0 0 1,0 0-1,0-1 0,0 1 0,0 0 1,0-1-1,0 1 0,0 0 0,-1-1 0,1 1 1,0 0-1,0 0 0,0-1 0,0 1 1,-1 0-1,1 0 0,0-1 0,0 1 0,0 0 1,-1 0-1,1 0 0,0-1 0,0 1 1,-1 0-1,1 0 0,0 0 0,-1 0 1,1 0-1,0 0 0,-1-1 0,-1 2 2,-1-1-1,1 1 1,-1 0 0,1-1-1,-1 1 1,1 0 0,0 0-1,0 1 1,-1-1 0,1 0-1,0 1 1,0-1 0,0 1-1,0 0 1,-2 2 0,-7 8 176,-1 0 0,2 1 0,-10 13 0,17-21-224,1-1-1,-1 0 0,1 0 0,0 1 1,0-1-1,0 1 0,1 0 0,0 0 1,0-1-1,0 1 0,0 0 0,1 0 1,0 0-1,0 8 0,1-12-63,0 0 0,0 1-1,-1-1 1,1 0 0,0 0 0,0 0 0,0 0-1,1 0 1,-1 0 0,0 0 0,0-1-1,0 1 1,1 0 0,-1-1 0,0 1 0,0 0-1,1-1 1,-1 0 0,1 1 0,-1-1-1,0 0 1,1 0 0,-1 0 0,1 0 0,-1 0-1,1 0 1,-1 0 0,1 0 0,-1 0-1,0-1 1,2 0 0,49-10-1373,-36 4-163,-1-1 0,1-1-1,17-12 1,-16 8-2032,0-1 1,19-20-1,-5-1-2830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1.644"/>
    </inkml:context>
    <inkml:brush xml:id="br0">
      <inkml:brushProperty name="width" value="0.025" units="cm"/>
      <inkml:brushProperty name="height" value="0.025" units="cm"/>
    </inkml:brush>
  </inkml:definitions>
  <inkml:trace contextRef="#ctx0" brushRef="#br0">1 64 8200,'0'0'4468,"2"-8"-1756,-2 5-2222,4-25 571,-3 26-887,-1 1 1,0 0-1,1-1 0,-1 1 1,0 0-1,1 0 0,0 0 1,-1-1-1,1 1 0,0 0 1,-1 0-1,1 0 0,0 0 1,0 0-1,0 0 0,0 0 1,0 0-1,0 1 0,0-1 1,0 0-1,2 0 0,-2 2-70,0 1-1,0-1 1,0 0 0,-1 1-1,1-1 1,-1 1-1,1 0 1,-1-1-1,1 1 1,-1-1 0,0 1-1,0 0 1,1-1-1,-1 1 1,-1 0-1,1-1 1,0 1 0,-1 2-1,1-1 59,-2 158 682,2-160-835,0 0 1,0 1-1,0-1 1,0 0-1,0 1 1,0-1-1,0 0 1,0 1-1,1-1 1,-1 0-1,0 1 1,1-1-1,-1 0 1,1 0-1,0 0 1,-1 1-1,1-1 1,0 0-1,-1 0 1,1 0-1,0 0 1,0 0-1,0 0 1,0 0-1,0-1 1,0 1-1,0 0 1,1 0-1,-1-1 0,0 1 1,0-1-1,0 1 1,1-1-1,-1 0 1,0 1-1,1-1 1,-1 0-1,0 0 1,1 0-1,-1 0 1,0 0-1,1 0 1,-1 0-1,2-1 1,0 1-94,1-1-1,0 0 1,0 0-1,-1-1 1,1 1 0,-1-1-1,1 0 1,-1 0 0,0 0-1,0 0 1,0-1 0,0 1-1,0-1 1,3-3 0,12-31-4018,-11 11-1411,-2-14-7774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7.929"/>
    </inkml:context>
    <inkml:brush xml:id="br0">
      <inkml:brushProperty name="width" value="0.025" units="cm"/>
      <inkml:brushProperty name="height" value="0.025" units="cm"/>
    </inkml:brush>
  </inkml:definitions>
  <inkml:trace contextRef="#ctx0" brushRef="#br0">86 231 1249,'20'-43'2985,"31"-69"4698,-23 36 2426,-58 149-5686,21-53-4145,1 0 0,0 0 0,1 1 1,-4 22-1,9-26-153,0-1 0,0 1 0,2 0 0,0 0 0,4 22 0,-4-34-121,1 0 1,1 0-1,-1 0 0,1 0 0,0-1 0,0 1 0,0-1 1,0 1-1,7 7 0,-7-10 3,0 0 0,0 0 0,0 0 0,0 0-1,1-1 1,-1 1 0,1-1 0,-1 1 0,1-1 0,-1 0 0,1 0 0,0 0 0,0 0 0,-1-1 0,1 1-1,0-1 1,0 1 0,4-1 0,-6 0-8,0 0 0,-1 0-1,1 0 1,0 0 0,-1-1 0,1 1-1,0 0 1,-1 0 0,1 0 0,0 0-1,-1-1 1,1 1 0,0 0 0,-1-1-1,1 1 1,-1 0 0,1-1 0,-1 1-1,1-1 1,-1 1 0,1-1 0,-1 1-1,1-1 1,-1 1 0,0-1 0,1 1-1,-1-1 1,0 0 0,1 0 0,-2-25-397,0 21 269,-1 0 0,1 0 0,-1 0 0,0 0 0,-1 0-1,1 0 1,-6-6 0,-5 0 94,0 1 0,0 0 0,-2 1 0,1 0 0,-1 1 0,0 1-1,0 1 1,-1 0 0,-17-4 0,16 4 311,115 3 605,-78 3-1471,1-1-1,24-6 0,12-7-5126,-6-4-4773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8.786"/>
    </inkml:context>
    <inkml:brush xml:id="br0">
      <inkml:brushProperty name="width" value="0.025" units="cm"/>
      <inkml:brushProperty name="height" value="0.025" units="cm"/>
    </inkml:brush>
  </inkml:definitions>
  <inkml:trace contextRef="#ctx0" brushRef="#br0">104 256 4933,'0'0'16485,"-9"5"-14804,1 0-1500,0 0-1,0 1 0,1 0 1,0 0-1,0 1 1,0 0-1,-7 10 0,10-13-115,1 0 0,0 1 0,1-1 0,-1 1 0,1 0-1,-1 0 1,1 0 0,1 0 0,-1 0 0,1 0 0,0 1 0,0-1-1,1 0 1,-1 1 0,1-1 0,0 0 0,1 8 0,0-12-44,-1 0-1,1 0 1,-1 0 0,1 0 0,0 0 0,-1-1 0,1 1-1,0 0 1,0 0 0,-1-1 0,1 1 0,0 0 0,0-1-1,0 1 1,0 0 0,0-1 0,0 0 0,0 1 0,0-1 0,0 1-1,0-1 1,0 0 0,0 0 0,0 0 0,0 0 0,0 0-1,0 0 1,0 0 0,1 0 0,-1 0 0,0 0 0,0 0 0,0-1-1,0 1 1,0 0 0,0-1 0,0 1 0,1-2 0,41-18 837,-22 4-665,0-1 0,-2-1 0,0 0 0,22-30 0,-32 37-120,0-2-1,-1 1 1,0-1 0,-1-1-1,0 1 1,-1-1 0,-1 0-1,0-1 1,3-16 0,-10 40-168,-9 55-7,10-62 102,1 0-1,0 0 1,-1-1 0,1 1 0,0 0 0,0 0 0,1 0-1,-1-1 1,0 1 0,0 0 0,1 0 0,-1 0-1,1-1 1,0 1 0,-1 0 0,1-1 0,0 1 0,0-1-1,0 1 1,0-1 0,0 1 0,0-1 0,1 0-1,-1 1 1,0-1 0,1 0 0,-1 0 0,1 0 0,-1 0-1,1 0 1,2 1 0,2-1 10,0-1 1,0 1-1,0-1 1,0 0-1,0-1 1,-1 1-1,1-1 1,0 0-1,0 0 1,0-1-1,-1 0 1,1 0-1,10-6 1,-7 3-1,0-1 0,-1 0 0,1-1 0,-1 0 1,0 0-1,-1-1 0,10-12 0,-8 9 26,-1-1 1,0 0-1,-1 0 0,-1 0 0,0-1 1,0 0-1,-2 0 0,1-1 0,-2 0 1,0 1-1,0-1 0,0-15 0,-12 37-215,-3 11 107,-7 30 84,1 0-1,3 1 1,1 1-1,3 0 1,3 1-1,-5 103 0,13-148-45,1 1 0,0-1-1,0 0 1,1 0-1,-1 0 1,2 0-1,-1 0 1,1 0-1,0-1 1,0 1-1,1-1 1,0 1 0,0-1-1,0-1 1,1 1-1,0-1 1,0 1-1,0-1 1,1-1-1,0 1 1,9 5-1,-15-10 110,-7-6 74,0 0 1,1 0-1,0-1 1,1 1-1,-8-12 1,7 6-98,1 0 1,0 0-1,1-1 0,0 0 1,1 0-1,0 0 0,1 0 1,0 0-1,1-1 1,2-24-1,-1 33-144,1-1 1,-1 1-1,1-1 1,0 1 0,1-1-1,0 1 1,-1 0-1,2 0 1,-1 0-1,0 0 1,1 0-1,0 0 1,0 1-1,1-1 1,-1 1-1,1 0 1,0 0 0,0 0-1,0 0 1,1 1-1,-1 0 1,1 0-1,0 0 1,0 0-1,0 1 1,0 0-1,0 0 1,6-1-1,10-1-2945,1 0-1,29 1 0,-32 2-340,20-2-6765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9.160"/>
    </inkml:context>
    <inkml:brush xml:id="br0">
      <inkml:brushProperty name="width" value="0.025" units="cm"/>
      <inkml:brushProperty name="height" value="0.025" units="cm"/>
    </inkml:brush>
  </inkml:definitions>
  <inkml:trace contextRef="#ctx0" brushRef="#br0">208 17 14382,'0'0'11765,"-10"14"-10953,-13 18-493,-140 223 1033,153-233-1301,8-14-406,8-16-1071,15-29-1542,-1-1-1,18-53 0,-23 51 1655,3 0-1,28-47 1,-46 87 1400,0 0 0,0-1 0,0 1 1,0 0-1,0-1 0,0 1 1,0 0-1,0 0 0,0-1 0,0 1 1,0 0-1,1 0 0,-1-1 0,0 1 1,0 0-1,0 0 0,0-1 1,1 1-1,-1 0 0,0 0 0,0 0 1,0 0-1,1-1 0,-1 1 1,0 0-1,0 0 0,0 0 0,1 0 1,-1 0-1,0 0 0,0-1 0,1 1 1,-1 0-1,0 0 0,1 0 1,-1 0-1,0 0 0,0 0 0,1 0 1,-1 0-1,0 0 0,0 0 0,1 0 1,-1 1-1,0 14 1745,-8 23-257,0-18-944,2 0 0,1 1 0,0 0 0,-2 25 1,7-40-572,-1 0 1,1 0-1,0 0 0,1 0 1,-1-1-1,1 1 1,0 0-1,1 0 1,-1-1-1,1 1 1,0 0-1,1-1 0,-1 0 1,1 0-1,0 1 1,1-2-1,-1 1 1,1 0-1,7 7 1,25 16-1834,-12-12-3771,-11-8-1443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9.532"/>
    </inkml:context>
    <inkml:brush xml:id="br0">
      <inkml:brushProperty name="width" value="0.025" units="cm"/>
      <inkml:brushProperty name="height" value="0.025" units="cm"/>
    </inkml:brush>
  </inkml:definitions>
  <inkml:trace contextRef="#ctx0" brushRef="#br0">0 40 9993,'0'0'15855,"78"19"-15278,-25-28-449,-1-1-96,-2-1-544,0 2-2179,-3 0-1569,-5-2-3235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29.876"/>
    </inkml:context>
    <inkml:brush xml:id="br0">
      <inkml:brushProperty name="width" value="0.025" units="cm"/>
      <inkml:brushProperty name="height" value="0.025" units="cm"/>
    </inkml:brush>
  </inkml:definitions>
  <inkml:trace contextRef="#ctx0" brushRef="#br0">244 18 11018,'0'0'4986,"-11"-5"-1441,6 3-3324,1 0 1,-1 0-1,0 1 0,0-1 1,0 1-1,0 0 0,0 0 1,0 1-1,0 0 0,0-1 1,0 2-1,0-1 0,0 1 1,0-1-1,0 1 0,0 1 1,0-1-1,0 1 0,0 0 1,1 0-1,-1 0 0,1 0 1,-8 6-1,2 1 6,0 0 0,1 0 0,1 1 0,-1 0 0,2 1 0,-1 0 0,1 0 0,1 1 0,0-1 0,1 1 0,0 1 0,1-1 0,0 1 0,1-1 0,0 1 0,1 0 0,1 0 0,0 20 0,1-29-196,0 1 0,1-1 0,0 0 0,0 1 0,0-1-1,1 0 1,-1 1 0,1-1 0,0 0 0,0 0 0,1-1 0,-1 1 0,1 0-1,0-1 1,0 1 0,0-1 0,0 0 0,0 0 0,1 0 0,-1-1-1,1 1 1,0-1 0,0 0 0,0 0 0,0 0 0,0 0 0,0-1-1,1 1 1,7 0 0,9 3 27,1-2 1,-1 0-1,1-1 0,38-2 0,-57 0-48,1-1-1,-1 1 0,0-1 0,1 0 0,-1 0 0,0 0 0,0 0 0,1 0 0,-1-1 0,0 1 0,0-1 0,-1 0 1,1 0-1,0 0 0,4-4 0,-7 5-1,1 1 0,-1-1 0,1 1 1,-1-1-1,0 0 0,1 1 0,-1-1 1,0 0-1,1 0 0,-1 1 0,0-1 1,0 0-1,1 0 0,-1 0 0,0 1 0,0-1 1,0 0-1,0 0 0,0 1 0,0-1 1,-1 0-1,1 0 0,0 0 0,0 1 0,-1-2 1,0 1 4,0-1-1,0 1 1,0-1 0,-1 1 0,1 0 0,-1-1 0,1 1 0,-1 0 0,1 0 0,-1 0 0,0 0 0,1 1 0,-1-1-1,0 0 1,-3 0 0,-21-4 14,-1 1 0,-44-1 0,54 4-38,14 0 0,5 1-5,108-18 3,-68 10-909,-1 2-1,49-1 0,-89 7 901,0 0 1,1 0 0,-1 0 0,0 0-1,0 0 1,0 1 0,0-1 0,1 0 0,-1 0-1,0 1 1,0-1 0,0 1 0,0-1-1,0 1 1,0-1 0,0 1 0,0 0-1,0-1 1,0 1 0,0 0 0,-1 0-1,1 0 1,0 0 0,0 0 0,-1-1-1,1 1 1,0 2 0,0-1 37,-1 1 0,1 0-1,-1 0 1,1-1 0,-1 1 0,0 0-1,0 0 1,-1-1 0,1 1 0,0 0-1,-2 4 1,-3 9 351,-1 1-1,-16 31 0,16-36-243,2-4-654,-8 19 1378,9-9-8140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0.703"/>
    </inkml:context>
    <inkml:brush xml:id="br0">
      <inkml:brushProperty name="width" value="0.025" units="cm"/>
      <inkml:brushProperty name="height" value="0.025" units="cm"/>
    </inkml:brush>
  </inkml:definitions>
  <inkml:trace contextRef="#ctx0" brushRef="#br0">108 66 5157,'0'0'9438,"1"-10"-5947,4-29-891,-5 38-2520,0 0 0,0 1 0,0-1 0,-1 0 0,1 0 0,0 0 0,-1 1 0,1-1-1,-1 0 1,1 1 0,0-1 0,-1 0 0,0 1 0,1-1 0,-1 0 0,1 1 0,-1-1 0,0 1 0,1-1 0,-1 1-1,0 0 1,0-1 0,1 1 0,-1 0 0,0-1 0,0 1 0,0 0 0,1 0 0,-1 0 0,0 0 0,0 0 0,0-1-1,0 2 1,1-1 0,-1 0 0,0 0 0,0 0 0,0 0 0,0 0 0,1 1 0,-1-1 0,0 0 0,0 1 0,-33 15 1656,27-8-1648,1 1 0,1 0-1,0 0 1,0 1 0,1 0-1,0-1 1,0 2 0,1-1 0,0 0-1,1 0 1,1 1 0,-1 0-1,1 12 1,1-22-72,0-1 1,0 1-1,0-1 1,0 1-1,0 0 1,1-1-1,-1 1 0,0-1 1,0 1-1,0-1 1,1 1-1,-1-1 1,0 1-1,0-1 0,1 1 1,-1-1-1,0 0 1,1 1-1,-1-1 0,0 1 1,1-1-1,-1 0 1,1 1-1,-1-1 1,1 0-1,-1 0 0,1 1 1,-1-1-1,1 0 1,-1 0-1,2 0 0,22 0 370,24-17 102,36-33-247,-66 38-239,0 0 0,1 2 0,0 0 1,1 1-1,-1 1 0,26-7 0,-45 14-6,1 1 0,0 0 0,-1 0 0,1 0-1,0 0 1,0 0 0,-1 0 0,1 0 0,0 0 0,-1 0 0,1 0 0,0 0 0,-1 0 0,1 0-1,0 0 1,-1 1 0,1-1 0,0 0 0,-1 1 0,1-1 0,0 0 0,-1 1 0,1-1-1,-1 1 1,1-1 0,-1 1 0,1-1 0,-1 1 0,1-1 0,0 2 0,1 23-51,-17 25 77,7-33 53,5-11-28,0 0-1,1 0 0,-1 0 0,1 1 0,-1 8 0,3-14-33,0-1 0,0 0 1,0 1-1,0-1 0,0 0 0,0 1 0,0-1 0,0 0 0,0 1 1,0-1-1,0 0 0,0 1 0,0-1 0,0 0 0,1 0 0,-1 1 0,0-1 1,0 0-1,0 1 0,0-1 0,1 0 0,-1 0 0,0 0 0,0 1 1,1-1-1,-1 0 0,0 0 0,0 0 0,1 1 0,-1-1 0,0 0 1,1 0-1,-1 0 0,0 0 0,0 0 0,1 0 0,-1 0 0,0 0 1,1 0-1,18-2 309,17-12 15,24-24-186,20-12-134,-73 46-18,0 0-1,1 1 1,-1 0-1,1 1 1,-1 0-1,1 0 1,0 0 0,14 0-1,-21 3-3,1 0 1,-1 0-1,0 0 0,0 0 1,0 0-1,0 0 0,0 1 1,0-1-1,0 0 0,0 1 1,-1-1-1,1 0 1,0 1-1,-1-1 0,1 1 1,-1-1-1,0 1 0,1 0 1,-1-1-1,0 1 0,0-1 1,0 1-1,0-1 0,0 1 1,0 0-1,-1 1 0,-2 48 136,-8 14 467,12-64-602,-1-1 0,0 0 0,0 0 0,1 1 0,-1-1 0,0 0 0,0 1 0,1-1 0,-1 0 0,0 0 0,1 0 0,-1 0 0,0 1 0,1-1 0,-1 0 0,0 0 0,1 0 0,-1 0 0,0 0 0,1 0 0,-1 0 0,1 0 0,-1 0 0,0 0 0,1 0 0,-1 0 0,0 0 0,1 0 0,-1 0 0,1 0 0,-1 0 0,0 0 0,1-1 0,-1 1 0,0 0 0,0 0 0,1 0 0,-1-1 0,0 1 0,1 0 0,-1 0 0,0-1 0,0 1 0,1 0 0,-1-1 0,0 1 0,17-13-3134,-10 1-3321,-1-2-5905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1.647"/>
    </inkml:context>
    <inkml:brush xml:id="br0">
      <inkml:brushProperty name="width" value="0.025" units="cm"/>
      <inkml:brushProperty name="height" value="0.025" units="cm"/>
    </inkml:brush>
  </inkml:definitions>
  <inkml:trace contextRef="#ctx0" brushRef="#br0">1 21 7783,'0'-2'539,"0"1"0,1 0 0,-1 0 0,0 0-1,1 0 1,-1 0 0,1 0 0,0 0 0,-1 0-1,1 0 1,0 0 0,0 0 0,0 0-1,-1 0 1,1 0 0,0 1 0,0-1 0,0 0-1,0 1 1,2-2 0,-2 2-362,0 0-1,0 1 1,0-1-1,0 0 1,-1 0 0,1 1-1,0-1 1,0 0-1,0 1 1,-1-1 0,1 1-1,0-1 1,-1 1-1,1-1 1,0 1-1,-1-1 1,1 1 0,-1 0-1,1-1 1,-1 1-1,2 1 1,23 55 101,-21-46 879,7 21-403,-4-12-518,0 0-1,1 0 0,1-1 1,13 21-1,-20-36-237,0-1-1,0 0 0,1 0 1,-1 0-1,1 0 1,-1 0-1,1-1 0,0 1 1,0-1-1,0 0 0,0 0 1,1 0-1,-1 0 0,0 0 1,1-1-1,-1 0 0,1 1 1,0-1-1,-1-1 1,1 1-1,0 0 0,0-1 1,0 0-1,-1 0 0,1 0 1,0 0-1,0-1 0,0 1 1,5-3-1,-5 2-283,0-1-1,-1 0 1,1 0 0,0 0-1,-1 0 1,0-1 0,1 0-1,-1 0 1,0 0-1,0 0 1,0 0 0,-1 0-1,4-5 1,24-51-6910,-15 20 1548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1.976"/>
    </inkml:context>
    <inkml:brush xml:id="br0">
      <inkml:brushProperty name="width" value="0.025" units="cm"/>
      <inkml:brushProperty name="height" value="0.025" units="cm"/>
    </inkml:brush>
  </inkml:definitions>
  <inkml:trace contextRef="#ctx0" brushRef="#br0">96 1 8264,'0'0'11146,"-7"63"-8583,-2-19-545,-4 6-417,1 5-256,-5 0-159,4 2-161,0-2-385,3-9-480,8-7-160,2-9-160,5-12-1185,8-13-1570,3-5-2498,0-11-8232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4.173"/>
    </inkml:context>
    <inkml:brush xml:id="br0">
      <inkml:brushProperty name="width" value="0.025" units="cm"/>
      <inkml:brushProperty name="height" value="0.025" units="cm"/>
    </inkml:brush>
  </inkml:definitions>
  <inkml:trace contextRef="#ctx0" brushRef="#br0">5 0 9001,'0'0'10105,"-1"9"-10003,-1 5 27,1-1 1,1 1 0,0 0 0,1 0 0,1 0 0,0 0 0,1-1 0,0 1 0,1-1 0,11 25 0,-11-28 44,0-1 0,1 0 0,1 0 0,-1-1 0,1 0 0,1 0 0,-1 0 0,1-1 0,1 0 1,0 0-1,0 0 0,0-1 0,0-1 0,1 1 0,0-2 0,14 7 0,13 0 27,0-2 0,1-1 0,0-1 0,40 0 0,152-3 217,-219-4-363,34-4 157,-1-1-1,0-3 0,0-1 0,49-18 1,73-15 434,-142 37-583,-1 2 0,1 0 1,0 1-1,-1 2 0,40 3 0,-56-2-4,1 0 0,-1 1 0,0 0 0,1 0 1,-1 0-1,0 1 0,0 0 0,-1 0 0,1 0 0,-1 1 1,1 0-1,-1 0 0,0 0 0,-1 0 0,1 1 1,-1 0-1,0 0 0,0 0 0,0 1 0,-1-1 0,0 1 1,0 0-1,0 0 0,2 8 0,4 14 250,-7-20-175,0 0 0,0 0 0,1 0-1,0 0 1,1-1 0,0 1 0,0-1 0,0 0 0,1 0 0,0-1 0,0 1 0,9 7 0,-13-14-241,0 1 1,-1 0-1,1-1 0,0 1 1,0-1-1,0 1 0,0-1 0,0 0 1,1 1-1,-1-1 0,0 0 1,0 0-1,0 0 0,0 0 1,0 0-1,0 0 0,0 0 1,0 0-1,1 0 0,-1 0 0,0-1 1,0 1-1,0 0 0,0-1 1,0 1-1,0-1 0,0 1 1,0-1-1,0 0 0,-1 1 1,1-1-1,0 0 0,0 0 0,0 1 1,1-3-1,0 0-670,1 0-1,-1-1 1,0 1 0,0-1-1,0 1 1,0-1 0,0 0-1,1-5 1,-1-4-6835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4.875"/>
    </inkml:context>
    <inkml:brush xml:id="br0">
      <inkml:brushProperty name="width" value="0.025" units="cm"/>
      <inkml:brushProperty name="height" value="0.025" units="cm"/>
    </inkml:brush>
  </inkml:definitions>
  <inkml:trace contextRef="#ctx0" brushRef="#br0">5 542 7655,'0'0'10645,"-2"-9"-9455,2 7-1076,-1-1-1,1 1 1,-1-1-1,1 0 1,0 1-1,0-1 1,0 0-1,0 1 1,1-1-1,-1 1 0,1-1 1,-1 0-1,2-2 1,0 1 91,1 1 1,-1-1-1,1 1 1,0 0-1,0 0 1,0 0-1,0 0 1,0 1-1,0-1 1,7-2-1,26-17-6,2 2 0,0 2 0,0 2 0,2 1 0,0 2 0,0 2 0,1 1 0,1 3 0,0 1 0,66-1 0,-103 8-155,0-1 0,0 1 1,0 0-1,0 1 0,-1-1 0,1 1 0,0 0 0,-1 0 0,0 0 1,1 1-1,-1 0 0,0-1 0,0 1 0,-1 1 0,1-1 0,0 1 0,-1-1 1,0 1-1,0 0 0,0 0 0,2 6 0,-2-5 71,0-1 0,0 1 0,1-1 1,-1 0-1,1 1 0,0-2 0,0 1 0,1 0 0,-1-1 0,1 0 0,-1 0 0,1 0 0,0-1 1,0 1-1,0-1 0,0 0 0,11 2 0,13-3 4,0-2-1,0-1 1,0-1 0,0-2 0,-1 0-1,53-19 1,4 1 75,-38 12 245,0-3 0,-1-1-1,-1-3 1,70-37 0,-107 50-409,1 0 0,-2-1 0,1 1 0,-1-1 0,0-1-1,0 0 1,0 0 0,-1 0 0,0 0 0,-1-1 0,1 0 0,-2 0 0,1-1 0,-1 1 0,0-1-1,-1 0 1,0 0 0,0-1 0,-1 1 0,-1 0 0,1-1 0,-1 1 0,-1-1 0,-1-16-1,1 24-13,0 0-1,0 0 1,-1 0 0,1 0-1,-1 0 1,0 0-1,0 0 1,1 0-1,-1 0 1,0 1-1,-1-1 1,1 0-1,0 1 1,0-1-1,-1 0 1,1 1-1,-1 0 1,1-1-1,-1 1 1,0 0-1,1 0 1,-1 0-1,0 0 1,0 0-1,0 0 1,-2 0-1,-30-5-1533,10 6-3441,17 0 2359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2.030"/>
    </inkml:context>
    <inkml:brush xml:id="br0">
      <inkml:brushProperty name="width" value="0.025" units="cm"/>
      <inkml:brushProperty name="height" value="0.025" units="cm"/>
    </inkml:brush>
  </inkml:definitions>
  <inkml:trace contextRef="#ctx0" brushRef="#br0">1 0 15278,'0'0'7431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7.169"/>
    </inkml:context>
    <inkml:brush xml:id="br0">
      <inkml:brushProperty name="width" value="0.025" units="cm"/>
      <inkml:brushProperty name="height" value="0.025" units="cm"/>
    </inkml:brush>
  </inkml:definitions>
  <inkml:trace contextRef="#ctx0" brushRef="#br0">1 123 8168,'0'0'12657,"2"-9"-11248,0 3-1308,1 1 0,-1-1 0,1 1-1,0-1 1,1 1 0,-1 0-1,1 0 1,0 1 0,0-1 0,1 1-1,-1 0 1,1 0 0,9-6-1,-5 4-20,0 1 0,1 0 0,-1 1 0,1 0 0,0 0 0,0 1 0,0 0 0,15-2 0,-23 5-80,0-1-1,0 1 0,-1 0 0,1 0 1,0 0-1,0 0 0,-1 0 1,1 1-1,0-1 0,0 0 0,-1 1 1,1 0-1,0-1 0,-1 1 1,1 0-1,-1 0 0,1-1 0,-1 1 1,1 0-1,-1 1 0,1-1 0,-1 0 1,0 0-1,2 2 0,-1 1 17,-1-1 0,1 1 0,0-1 1,-1 1-1,0 0 0,0 0 0,0-1 0,0 1 0,-1 0 0,1 7 0,-1 9 148,-2 1-1,0 0 1,-6 26-1,7-41-105,-4 17 46,0 0-30,1-1 0,1 1 0,-1 44 0,4-67-66,0 1 1,0 0-1,1-1 1,-1 1 0,0-1-1,0 1 1,0 0-1,0-1 1,1 1-1,-1-1 1,0 1-1,0-1 1,1 1-1,-1-1 1,0 1-1,1-1 1,-1 1-1,1-1 1,-1 1-1,0-1 1,1 0 0,-1 1-1,1-1 1,-1 0-1,1 1 1,0-1-1,-1 0 1,1 0-1,-1 0 1,1 1-1,-1-1 1,1 0-1,0 0 1,-1 0-1,1 0 1,-1 0-1,1 0 1,0 0-1,-1 0 1,1 0 0,-1 0-1,1-1 1,0 1-1,-1 0 1,1 0-1,-1 0 1,1-1-1,0 1 1,28-17 550,-10 0-189,0-1 1,-2-1 0,0 0-1,18-28 1,-26 33-204,1 0 1,-2-1-1,0 0 1,-1-1-1,-1 1 0,0-2 1,5-23-1,-11 43 197,-6 68-59,5-61-316,1 1 0,0-1 1,1 1-1,0-1 0,0 0 0,4 14 0,-4-22 19,0 0 0,0 0 0,0 0 0,0 0 0,0-1 0,0 1 0,1 0 0,-1 0 0,1-1 0,-1 1 0,1-1 0,-1 1 1,1-1-1,0 0 0,0 0 0,0 0 0,0 0 0,0 0 0,0 0 0,0 0 0,0 0 0,0-1 0,0 1 0,0-1 0,0 0 0,0 0 0,1 0 0,-1 0 1,0 0-1,0 0 0,0 0 0,0-1 0,1 1 0,-1-1 0,0 1 0,0-1 0,2-1 0,3-1 88,1 0 0,-1-1 0,0 0 0,-1 0-1,1-1 1,-1 0 0,1 0 0,8-11 0,-8 8-22,0 0-1,0-1 1,-1 0 0,-1 0 0,1-1-1,-2 0 1,1 0 0,-1 0-1,-1 0 1,0 0 0,0-1 0,-1 0-1,0 1 1,-1-1 0,0-12 0,-1 23-74,0 1 0,-1-1 1,1 0-1,0 0 1,0 0-1,0 1 0,0-1 1,-1 0-1,1 0 1,0 0-1,0 0 0,-1 1 1,1-1-1,0 0 1,0 0-1,0 0 0,-1 0 1,1 0-1,0 0 1,0 0-1,-1 0 0,1 0 1,0 0-1,-1 0 1,1 0-1,0 0 0,0 0 1,-1 0-1,1 0 1,0 0-1,0 0 0,-1 0 1,1 0-1,0 0 1,0-1-1,0 1 0,-1 0 1,1 0-1,0 0 1,0 0-1,-1-1 0,1 1 1,0 0-1,0 0 1,0 0-1,0-1 0,0 1 1,-1 0-1,1 0 1,0 0-1,0-1 0,0 1 1,0 0-1,0 0 1,0-1-1,0 1 0,0 0 1,0 0-1,0-1 1,0 1-1,0 0 0,0-1 1,0 1-1,0 0 1,0 0-1,0-1 0,-13 18-5,9-6-6,0-1-1,0 1 1,1 0 0,1 0 0,0 0-1,0 0 1,1 0 0,1 22 0,0-32 12,0 0 0,1 0 0,-1-1 0,0 1 0,1 0 0,-1-1 0,1 1 0,-1 0 0,1-1 0,-1 1 0,1-1 0,-1 1 0,1-1 0,0 1 0,-1-1 0,1 1 0,0-1 0,-1 0 0,1 1 0,0-1 0,-1 0 0,1 0 0,0 1 0,0-1 0,0 0 0,-1 0 0,1 0 0,0 0 0,0 0 0,-1 0 0,1 0 0,0 0 0,0 0 0,0-1 0,-1 1 0,1 0 0,0 0 0,-1-1 0,1 1 0,0 0 0,0-1 0,-1 1 0,1-1 0,-1 1 0,2-1 0,32-21 54,-23 11-55,0-1 0,0 0 0,-1-1 0,-1 0 0,0-1 0,-1 1 0,0-2 0,-1 1 0,6-18 0,-29 120-160,3-48-85,7-27-291,2 0 0,0 1 0,1-1 0,-3 18-1,14-30-6743,2-10 4332,7-10-4237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7.948"/>
    </inkml:context>
    <inkml:brush xml:id="br0">
      <inkml:brushProperty name="width" value="0.025" units="cm"/>
      <inkml:brushProperty name="height" value="0.025" units="cm"/>
    </inkml:brush>
  </inkml:definitions>
  <inkml:trace contextRef="#ctx0" brushRef="#br0">26 3 5958,'0'0'18188,"0"12"-16987,-11 147 650,-2 89-1076,12-247-764,1-1-1,0 0 1,0 1-1,0-1 1,0 0 0,0 1-1,-1-1 1,1 1-1,0-1 1,0 0-1,0 1 1,0-1 0,0 1-1,0-1 1,0 0-1,1 1 1,-1-1-1,0 1 1,0-1 0,0 0-1,0 1 1,0-1-1,1 0 1,-1 1-1,0-1 1,0 0 0,0 1-1,1-1 1,-1 0-1,0 1 1,1-1-1,-1 0 1,0 0 0,1 1-1,-1-1 1,0 0-1,1 0 1,9-13 448,7-29-103,-8-5-383,3-53 1,-9 70-65,-3 30 88,0 1 0,0-1 0,1 0 0,-1 0 0,0 0 0,0 1 0,0-1 0,1 0 0,-1 0 0,0 0 0,0 0 0,1 0 0,-1 0 0,0 1 0,0-1 1,1 0-1,-1 0 0,0 0 0,0 0 0,1 0 0,-1 0 0,0 0 0,0 0 0,1 0 0,-1 0 0,0 0 0,0 0 0,1 0 0,-1-1 0,0 1 0,0 0 0,1 0 0,-1 0 0,0 0 0,0 0 0,1 0 0,-1-1 0,0 1 0,0 0 0,0 0 0,1 0 0,-1-1 0,0 1 0,0 0 0,0 0 0,0-1 0,0 1 0,0 0 0,1 0 0,-1-1 0,0 1 0,0 0 0,0 0 0,0-1 0,0 1 0,0 0 0,0 0 0,0-1 0,17 32-255,-9-16 185,-6-11 70,1 0 0,0 0 0,0-1 0,1 1 1,-1-1-1,1 0 0,-1 0 0,1 0 0,0 0 0,0 0 0,1-1 0,-1 0 0,0 0 0,1 0 1,-1-1-1,1 1 0,0-1 0,-1 0 0,1-1 0,0 1 0,0-1 0,0 0 0,-1 0 0,1 0 1,0 0-1,0-1 0,0 0 0,4-2 0,-1 1 1,1-1 0,-1-1 0,0 0 0,0 0 1,-1 0-1,1-1 0,-1 0 0,0-1 0,0 0 0,-1 0 0,0 0 1,0-1-1,0 1 0,6-11 0,-4 4 106,-1-1 1,-1 1-1,0-1 0,-1 0 1,0-1-1,-1 1 0,-1-1 1,0 0-1,-1 0 0,0-25 1,-2 39-104,0 0 1,1 1-1,-1-1 1,0 0 0,0 0-1,0 1 1,0-1-1,0 0 1,0 0 0,0 1-1,0-1 1,0 0 0,0 0-1,-1 1 1,1-1-1,0 0 1,0 1 0,-1-1-1,1 0 1,0 1-1,-1-1 1,1 0 0,-1 1-1,1-1 1,-1 1-1,1-1 1,-1 1 0,1-1-1,-1 1 1,0-1-1,1 1 1,-1-1 0,0 1-1,1 0 1,-1-1-1,0 1 1,1 0 0,-1 0-1,0 0 1,0 0-1,1-1 1,-2 1 0,0 1-9,0 0 0,0-1 1,0 1-1,0 0 0,1 0 1,-1 0-1,0 0 0,1 1 1,-1-1-1,1 0 1,-1 1-1,1-1 0,0 1 1,-1-1-1,-1 4 0,-15 25-28,1 1-1,-15 40 0,25-55 58,1 1-1,1 0 0,1 0 1,0 1-1,1-1 1,-1 23-1,4-39-17,0 0-1,0-1 1,0 1 0,0-1 0,0 1-1,0 0 1,0-1 0,0 1-1,0 0 1,0-1 0,1 1 0,-1-1-1,0 1 1,0-1 0,1 1-1,-1-1 1,0 1 0,1 0 0,-1-1-1,1 0 1,-1 1 0,0-1-1,1 1 1,-1-1 0,1 1 0,-1-1-1,1 0 1,-1 1 0,1-1-1,0 0 1,-1 0 0,1 0 0,1 1-1,24-6 91,23-22-31,-47 26-74,40-24-214,-19 19 74,-23 6 147,1 0 0,-1 1 0,1-1 0,-1 0 0,1 0-1,-1 0 1,1 0 0,-1 0 0,1 1 0,-1-1 0,0 0 0,1 0-1,-1 1 1,1-1 0,-1 0 0,0 1 0,1-1 0,-1 0 0,1 1-1,-1-1 1,0 1 0,0-1 0,1 0 0,-1 1 0,0-1 0,0 1 0,1-1-1,-1 1 1,0-1 0,0 1 0,0-1 0,0 2 0,2 9-32,-2 0 0,1 1 0,-1-1 0,-1 0 0,0 1 0,-4 15 1,-10 9-2693,15-35 2452,-1-1 0,0 1 0,1 0 0,-1 0 0,1-1 1,-1 1-1,0-1 0,1 1 0,-1-1 0,0 1 0,0-1 0,0 1 0,1-1 1,-1 0-1,0 1 0,0-1 0,0 0 0,0 0 0,0 0 0,1 1 0,-1-1 0,0 0 1,0 0-1,-1 0 0,-11 0-5799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8.274"/>
    </inkml:context>
    <inkml:brush xml:id="br0">
      <inkml:brushProperty name="width" value="0.025" units="cm"/>
      <inkml:brushProperty name="height" value="0.025" units="cm"/>
    </inkml:brush>
  </inkml:definitions>
  <inkml:trace contextRef="#ctx0" brushRef="#br0">0 1 7847,'0'0'14542,"9"52"-14510,23-32-1025,6 1-1986,1-4-4516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39.180"/>
    </inkml:context>
    <inkml:brush xml:id="br0">
      <inkml:brushProperty name="width" value="0.025" units="cm"/>
      <inkml:brushProperty name="height" value="0.025" units="cm"/>
    </inkml:brush>
  </inkml:definitions>
  <inkml:trace contextRef="#ctx0" brushRef="#br0">58 351 16400,'0'0'7543,"-6"9"-7004,2-4-480,-1 1-24,1 1 0,-1-1 0,1 1 0,0 0 0,1 0-1,0 1 1,0-1 0,1 1 0,-1-1 0,0 13 0,21-160 2666,-35 177-2386,15-30-292,0 1-1,0-1 0,1 1 1,0-1-1,0 1 1,1 0-1,0-1 1,0 1-1,3 12 1,-3-18-6,1 0 0,0 0 0,0 0 1,0-1-1,-1 1 0,2 0 0,-1 0 1,0 0-1,0-1 0,1 1 0,-1-1 0,1 1 1,-1-1-1,1 1 0,-1-1 0,1 0 1,0 0-1,0 0 0,0 0 0,0 0 1,0 0-1,-1 0 0,2-1 0,-1 1 1,0-1-1,0 1 0,0-1 0,0 0 1,0 0-1,0 0 0,0 0 0,0 0 1,0 0-1,1-1 0,-1 1 0,0-1 0,0 1 1,2-2-1,2 0 47,0-1 0,1 1 0,-2-1 0,1-1 0,0 1 1,-1-1-1,1 0 0,-1 0 0,0 0 0,0-1 0,-1 0 0,6-7 0,-4 5-47,-1 0 1,0 0-1,0-1 0,-1 0 0,0 0 0,0 0 0,-1 0 0,4-15 1,-7 23-20,0 0 1,0 1-1,0-1 1,0 0-1,0 0 1,-1 0-1,1 0 0,0 0 1,0 0-1,0 0 1,0 0-1,0 0 1,-1 0-1,1 0 1,0 0-1,0 0 1,0 0-1,0 0 1,0 0-1,-1 0 1,1 0-1,0 0 1,0 0-1,0 0 1,0 0-1,0 0 1,0 0-1,-1 0 1,1 0-1,0 0 1,0 0-1,0 0 1,0-1-1,0 1 1,0 0-1,0 0 1,-1 0-1,1 0 1,0 0-1,0 0 1,0 0-1,0-1 1,0 1-1,0 0 1,0 0-1,0 0 1,0 0-1,0 0 1,0 0-1,0-1 1,0 1-1,0 0 1,-9 10-16,6-4 28,0 1-1,0-1 0,1 1 0,0 0 0,0-1 0,0 1 0,1 0 1,0 0-1,0 13 0,1-19-3,1 0 0,-1 0 0,0 0 0,0 0 0,1 0 0,-1 0 0,1-1 0,-1 1 0,1 0 0,-1 0 1,1-1-1,-1 1 0,1 0 0,0-1 0,-1 1 0,1 0 0,0-1 0,-1 1 0,1-1 0,0 1 0,0-1 0,0 1 0,-1-1 0,1 0 0,0 1 0,0-1 0,0 0 0,0 0 1,0 0-1,0 0 0,0 0 0,-1 0 0,1 0 0,0 0 0,0 0 0,0 0 0,0 0 0,0 0 0,0-1 0,0 1 0,-1 0 0,1-1 0,0 1 0,0-1 0,1 0 0,3 0 31,0-1-1,-1 0 1,1 0-1,0-1 1,-1 1-1,0-1 1,5-3-1,3-8 3,0 0-1,-1 0 0,-1-1 0,0-1 0,9-20 0,-18 34-183,-2 19-395,-11 45 415,8-48 143,1 0 1,0 0-1,1 0 0,1 0 0,0 0 0,2 16 1,-1-29-5,0 1 1,1-1-1,-1 0 0,1 0 1,-1 1-1,1-1 1,0 0-1,-1 0 1,1 0-1,0 0 0,0 0 1,0 0-1,0 0 1,-1 0-1,2 0 0,-1 0 1,0-1-1,0 1 1,0 0-1,0-1 1,0 1-1,0-1 0,1 1 1,-1-1-1,0 1 1,1-1-1,-1 0 1,0 0-1,0 0 0,1 0 1,-1 0-1,0 0 1,1 0-1,-1 0 0,0 0 1,1 0-1,-1-1 1,0 1-1,0-1 1,1 1-1,-1-1 0,1 0 1,7-2 35,-1 0 0,0 0 0,0-1 0,15-9 0,-7 2-92,-1 0-1,-1-1 1,0-1-1,0 0 1,-1-1 0,-1-1-1,-1 0 1,0 0 0,-1-1-1,0 0 1,8-22-1,-39 84-499,15-37 586,1 0-1,1 0 1,0 0 0,0 1 0,0 0-1,1-1 1,1 1 0,-2 14 0,4-23-39,0-1 1,0 1 0,-1-1-1,1 1 1,0-1-1,0 1 1,1-1 0,-1 1-1,0-1 1,0 1-1,0-1 1,0 1 0,0-1-1,0 1 1,1-1-1,-1 1 1,0-1 0,0 1-1,1-1 1,-1 0 0,0 1-1,1-1 1,-1 0-1,0 1 1,1-1 0,-1 0-1,1 1 1,-1-1-1,1 0 1,-1 0 0,0 1-1,1-1 1,-1 0-1,1 0 1,-1 0 0,1 0-1,-1 0 1,1 1 0,-1-1-1,1 0 1,-1 0-1,1 0 1,-1 0 0,1-1-1,-1 1 1,1 0-1,-1 0 1,1 0 0,-1 0-1,1 0 1,-1-1-1,1 1 1,-1 0 0,0 0-1,1-1 1,-1 1 0,1-1-1,26-17 139,-8-3-146,-1-1-1,-1-1 1,-1 0-1,-1-2 1,-1 0 0,-1 0-1,-1-1 1,-1-1-1,-2 1 1,-1-2 0,-1 1-1,-1-1 1,-1-1-1,1-55 1,-7 99-61,-1 0 0,-1-1 0,0 1 0,-11 26 0,0 5 57,5-13 39,1 1-1,1 1 1,3-1 0,0 1 0,3 67 0,1-99-40,0 0 0,1 0 1,-1 0-1,0 0 1,1 0-1,0 0 0,0 0 1,0-1-1,0 1 0,0 0 1,1 0-1,-1-1 0,1 1 1,0-1-1,-1 1 1,1-1-1,0 0 0,1 0 1,-1 0-1,0 0 0,0 0 1,1 0-1,-1-1 0,1 1 1,0-1-1,-1 0 1,1 1-1,0-1 0,0 0 1,0-1-1,0 1 0,0-1 1,0 1-1,0-1 0,3 0 1,-5 0-10,0 0 0,0-1 0,0 1 0,0 0 0,-1-1 1,1 1-1,0 0 0,0-1 0,0 1 0,-1-1 0,1 0 0,0 1 0,-1-1 0,1 0 1,0 1-1,-1-1 0,1 0 0,-1 0 0,1 1 0,-1-1 0,1 0 0,-1 0 0,0 0 1,1 0-1,-1 0 0,0 0 0,0 1 0,0-1 0,1 0 0,-1 0 0,0 0 0,0 0 1,0 0-1,-1 0 0,1 0 0,0 0 0,0 0 0,-1-1 0,1-3-17,-1 1 0,0-1 0,0 1-1,0-1 1,-1 1 0,1-1 0,-4-5 0,-6-5-18,-1 0 1,0 1 0,-1 1 0,-1 0 0,0 0-1,-20-12 1,-29-28 148,62 53-81,0-1-1,1 1 0,-1-1 1,0 1-1,1-1 1,-1 1-1,0-1 1,1 0-1,-1 1 0,1-1 1,-1 0-1,1 1 1,-1-1-1,1 0 0,-1 0 1,1 0-1,0 1 1,-1-1-1,1 0 1,0 0-1,0 0 0,0 0 1,0 1-1,0-1 1,-1 0-1,2 0 1,-1 0-1,0 0 0,0 0 1,0 0-1,0 1 1,0-1-1,1 0 0,-1 0 1,0 0-1,1 1 1,-1-1-1,1 0 1,-1 0-1,1 1 0,-1-1 1,1 0-1,-1 1 1,1-1-1,0 0 1,-1 1-1,1-1 0,0 1 1,0-1-1,-1 1 1,1 0-1,0-1 0,0 1 1,0 0-1,-1-1 1,1 1-1,0 0 1,0 0-1,0 0 0,0 0 1,1 0-1,12-3-23,1 0-1,-1 1 1,15 0 0,-16 1-35,67-11-2738,-28-4-4980,-8-4-5624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0.330"/>
    </inkml:context>
    <inkml:brush xml:id="br0">
      <inkml:brushProperty name="width" value="0.025" units="cm"/>
      <inkml:brushProperty name="height" value="0.025" units="cm"/>
    </inkml:brush>
  </inkml:definitions>
  <inkml:trace contextRef="#ctx0" brushRef="#br0">0 11 4708,'0'0'328,"0"-1"-1,0 1 0,0-1 0,0 1 1,0 0-1,0-1 0,0 1 1,0-1-1,0 1 0,1 0 0,-1-1 1,0 1-1,0-1 0,0 1 0,0 0 1,1-1-1,-1 1 0,0 0 0,0-1 1,1 1-1,-1 0 0,0 0 0,1-1 1,-1 1-1,0 0 0,1 0 0,-1-1 1,0 1-1,1 0 0,-1 0 0,1 0 1,-1 0-1,0 0 0,1-1 0,-1 1 1,1 0-1,-1 0 0,0 0 1,1 0-1,-1 0 0,1 0 0,-1 0 1,1 1-1,-1-1 0,5 23 4046,-5 51-5045,-1-64 1975,-5 51-776,3-46-418,1-1 0,1 1 0,1 0-1,0-1 1,3 24 0,-3-37-96,0 0-1,0-1 1,1 1 0,-1 0 0,1-1-1,-1 1 1,0-1 0,1 1 0,-1 0 0,1-1-1,-1 1 1,1-1 0,0 1 0,-1-1-1,1 0 1,-1 1 0,1-1 0,0 0-1,-1 1 1,1-1 0,0 0 0,-1 0-1,1 1 1,0-1 0,0 0 0,-1 0-1,1 0 1,0 0 0,-1 0 0,1 0 0,0 0-1,0 0 1,-1 0 0,1-1 0,0 1-1,-1 0 1,1 0 0,0-1 0,-1 1-1,2-1 1,27-14 537,-1-8-325,-1-1 0,-1-2 0,-2 0-1,30-41 1,-24 28 151,-15 26 154,-6 14-165,-8 1-334,0 0 0,0 0 0,-1 1 0,1-1 0,-1 0 0,1 1 0,-1-1 0,0 0 0,0 1 0,0-1 0,0 5 0,-12 72 261,7-64-233,3-11-28,0 0 0,1 0 0,-1 1 0,1-1 0,0 1 1,0-1-1,1 1 0,-1-1 0,1 1 0,0 0 0,1 5 0,1-10 23,0-1 0,0 0 0,0 0 0,-1 1-1,1-1 1,0-1 0,0 1 0,-1 0 0,1 0 0,-1-1-1,3-1 1,68-69 339,-48 45-389,2 2 1,35-28-1,-32 39 11,-28 14-16,-1 0-1,1 0 0,-1 0 0,1 0 1,0 0-1,-1 0 0,1 0 1,-1 1-1,1-1 0,0 0 0,-1 0 1,1 1-1,-1-1 0,1 1 0,-1-1 1,1 0-1,-1 1 0,1-1 1,-1 1-1,0-1 0,1 1 0,-1-1 1,1 1-1,-1-1 0,0 1 0,0-1 1,1 1-1,-1 0 0,0-1 1,0 1-1,0-1 0,0 1 0,0 0 1,1-1-1,-1 1 0,0 0 0,0-1 1,-1 1-1,1-1 0,0 1 1,0 0-1,0 0 0,-1 17 16,-1 0-1,-1-1 1,0 1-1,-8 23 1,-5 23-114,16-64 6,-1 1 1,1-1-1,0 1 1,0-1-1,0 1 0,-1-1 1,1 1-1,0-1 0,0 1 1,0-1-1,0 1 0,0-1 1,0 1-1,0-1 0,0 1 1,0-1-1,1 1 0,-1-1 1,0 1-1,0-1 0,0 1 1,0-1-1,1 1 0,-1-1 1,0 1-1,1-1 0,-1 0 1,0 1-1,1-1 0,-1 0 1,0 1-1,1-1 1,-1 0-1,1 1 0,0-1 1,18-6-2981,26-29-2968,-42 32 5098,29-25-5799,1-1-2625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0.768"/>
    </inkml:context>
    <inkml:brush xml:id="br0">
      <inkml:brushProperty name="width" value="0.025" units="cm"/>
      <inkml:brushProperty name="height" value="0.025" units="cm"/>
    </inkml:brush>
  </inkml:definitions>
  <inkml:trace contextRef="#ctx0" brushRef="#br0">142 1 11627,'0'0'8237,"-7"8"-6796,-37 32 630,19-18-269,-31 34 0,55-55-1799,0-1 0,1 1-1,-1-1 1,0 1 0,1 0-1,-1-1 1,1 1 0,-1 0-1,1 0 1,-1-1 0,1 1 0,-1 0-1,1 0 1,0 0 0,-1 0-1,1-1 1,0 1 0,0 0-1,0 0 1,0 0 0,0 0-1,0 0 1,0 0 0,0 0 0,0 0-1,0-1 1,0 1 0,0 0-1,1 1 1,0-1 0,0 0 0,1 0 1,-1-1-1,0 1 0,0-1 0,1 1 0,-1-1 0,0 1 1,1-1-1,-1 0 0,1 0 0,-1 0 0,0 0 0,1 0 1,-1 0-1,3 0 0,4-1 11,1 0 0,0 0 0,-1-1 0,1-1 0,8-3 0,21-16 66,-30 17-37,-1 0 0,1 0 1,0 1-1,1 0 0,-1 0 0,1 1 1,-1 0-1,1 0 0,17-2 1,-25 5-25,0 1 0,0 0 0,-1-1 0,1 1 0,0-1 0,-1 1 0,1 0 0,0-1 0,-1 1 0,1 0 0,-1 0 0,1-1 1,-1 1-1,0 0 0,1 0 0,-1 0 0,0 0 0,1 0 0,-1 0 0,0-1 0,0 1 0,0 0 0,0 0 0,0 0 0,0 0 1,0 0-1,0 1 0,-1 36 509,1-30-368,0-7-155,0 0-1,-1 0 1,1 0-1,0 0 1,0 0 0,0 0-1,0 0 1,0-1-1,0 1 1,1 0 0,-1 0-1,0 0 1,0 0-1,1 0 1,-1 0 0,0-1-1,1 1 1,-1 0 0,1 0-1,-1 0 1,1-1-1,-1 1 1,1 0 0,0-1-1,-1 1 1,1-1-1,0 1 1,0-1 0,-1 1-1,2 0 1,0-1-5,1 0 1,-1 0-1,0-1 1,0 1-1,0-1 1,1 1-1,-1-1 1,0 0-1,0 1 1,0-1-1,0 0 1,3-3 0,38-24-356,-36 21 210,1 2 1,0-1 0,0 1-1,0 0 1,1 0-1,0 1 1,-1 1-1,1-1 1,19-3-1,-27 7 140,-1 0 0,1 1 0,0-1 0,0 0-1,0 1 1,-1-1 0,1 1 0,0-1 0,0 1-1,-1-1 1,1 1 0,0 0 0,-1-1 0,1 1-1,-1 0 1,1 0 0,-1-1 0,1 1-1,-1 0 1,1 0 0,-1 0 0,0-1 0,0 1-1,1 0 1,-1 0 0,0 0 0,0 0 0,0 0-1,0 0 1,0 0 0,0-1 0,0 1-1,0 0 1,0 0 0,0 0 0,-1 1 0,-5 47-11,4-36-112,2-13 29,0 1 0,-1-1 0,1 1 0,0-1 0,0 1 0,0-1 0,0 1 0,0 0 0,0-1 1,0 1-1,0-1 0,0 1 0,0-1 0,0 1 0,0-1 0,0 1 0,1-1 0,-1 1 0,0-1 0,0 1 0,1-1 0,-1 1 0,0-1 0,0 1 0,1-1 0,-1 1 0,1-1 0,-1 0 0,0 1 0,1-1 0,-1 0 0,1 1 0,-1-1 0,1 0 0,-1 1 0,1-1 1,-1 0-1,1 0 0,-1 0 0,1 0 0,-1 1 0,1-1 0,-1 0 0,1 0 0,0 0 0,-1 0 0,1 0 0,-1 0 0,1-1 0,0 1 0,27-14-6032,-9-3 675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1.454"/>
    </inkml:context>
    <inkml:brush xml:id="br0">
      <inkml:brushProperty name="width" value="0.025" units="cm"/>
      <inkml:brushProperty name="height" value="0.025" units="cm"/>
    </inkml:brush>
  </inkml:definitions>
  <inkml:trace contextRef="#ctx0" brushRef="#br0">1 79 3844,'0'0'17942,"2"7"-16789,-2-5-1089,1 0 1,-1 0-1,1 0 0,-1 0 1,1-1-1,0 1 0,0 0 1,0-1-1,0 1 0,0 0 1,0-1-1,0 1 0,0-1 1,1 0-1,-1 1 0,1-1 1,-1 0-1,1 0 0,-1 0 1,1 0-1,0 0 0,2 1 1,-1-2-42,-1 0 1,1 0 0,0 0 0,0 0-1,-1-1 1,1 1 0,0-1-1,-1 0 1,1 0 0,-1 0-1,1 0 1,-1 0 0,1 0 0,-1-1-1,0 1 1,1-1 0,-1 0-1,0 0 1,3-4 0,2 1-13,31-34 20,-36 37-23,-1 0-1,1 0 1,-1 1 0,0-1 0,0 0 0,0-1-1,0 1 1,0 0 0,0 0 0,-1 0-1,1 0 1,-1-1 0,1 1 0,-1 0 0,0-1-1,0 1 1,0 0 0,0-1 0,-1-3-1,-1 5 23,0 0 0,0 0-1,0 0 1,1 0 0,-2 1-1,1-1 1,0 1-1,0 0 1,0-1 0,0 1-1,0 0 1,0 0 0,0 0-1,0 0 1,0 1-1,0-1 1,0 1 0,0-1-1,-3 2 1,-2 2 93,0 0 1,1 1-1,0 0 1,-1 0-1,2 0 1,-1 1-1,1 0 1,-1 0-1,2 0 1,-1 1-1,1 0 1,0-1-1,0 2 1,1-1-1,0 0 1,0 1-1,1-1 1,0 1-1,0 0 1,0 0-1,1 0 0,0 15 1,2-22-112,0 0 0,0 1 0,-1-1 0,1 0 0,0 1 0,0-1 0,0 0 0,1 0 0,-1 0 0,0 0 0,0 0 0,0 0 0,1 0 0,-1 0 0,1-1 0,-1 1 0,0-1 0,1 1 0,-1-1 0,1 1 0,-1-1 0,1 0 0,0 1 0,-1-1 0,1 0 0,-1 0 0,4-1 0,45-3 84,-38 0-124,-1 0 0,0-1 0,0 0 0,0-1 0,-1 0 0,1-1 0,-2 0-1,1 0 1,10-11 0,4-6-95,-1-1-1,21-29 1,-55 71 169,1 1 0,0 0 0,1 0 0,-12 38 0,21-55-32,-1 0 0,1 0 0,-1 0 0,1 0 0,0 1-1,-1-1 1,1 0 0,0 0 0,0 0 0,0 0 0,0 0 0,0 0 0,0 0 0,0 1 0,0-1 0,0 0 0,1 0 0,-1 0 0,0 0 0,1 0 0,-1 0 0,1 0 0,-1 0 0,1 0 0,-1 0 0,1 0 0,1 1 0,-1-1-5,1-1 0,-1 0 0,1 1 1,0-1-1,-1 0 0,1 0 0,-1 0 0,1 0 1,0 0-1,-1 0 0,1 0 0,-1 0 0,1-1 1,-1 1-1,1-1 0,2 0 0,10-5-174,0 0 1,24-16-1,-36 21 96,5-4-72,-2 1 23,1 0 0,0 1 1,0 0-1,1-1 0,-1 2 0,1-1 0,-1 1 1,1 0-1,9-1 0,-15 3 111,-1 0 0,1 1 0,-1-1 0,1 0 1,-1 1-1,0-1 0,1 1 0,-1-1 0,1 1 0,-1-1 0,0 1 0,1-1 0,-1 1 0,0 0 0,1-1 1,-1 1-1,0-1 0,0 1 0,0 0 0,0-1 0,0 1 0,0-1 0,1 1 0,-1 0 0,0-1 0,-1 1 1,1 0-1,0-1 0,0 2 0,-2 22-32,-7 14 253,-1-1 0,-2 0-1,-2 0 1,-1-1 0,-21 33-1,21-37 176,7-16-195,-3 9 34,-1-2 0,-1 0 0,-30 40-1,42-62-224,1 0-1,-1 0 0,1 0 0,-1 0 0,0 0 0,0-1 1,1 1-1,-1 0 0,0 0 0,0-1 0,0 1 0,0 0 1,0-1-1,0 1 0,0-1 0,0 1 0,0-1 0,0 0 0,0 1 1,0-1-1,0 0 0,-1 0 0,1 1 0,0-1 0,0 0 1,-2-1-1,2 0 3,-1 0 1,1 0-1,0 0 1,0 0 0,0 0-1,0 0 1,1 0-1,-1 0 1,0-1-1,0 1 1,1 0 0,-1-1-1,1 1 1,-1-1-1,1 1 1,-1 0 0,1-3-1,-2-11 47,0 0-1,1-28 1,1 40-51,-1-9-191,1 0 1,1 0-1,0 0 0,0 0 0,1 0 0,1 0 0,0 1 0,0-1 0,2 1 0,-1 0 0,1 0 0,1 1 0,0-1 0,0 1 0,1 0 0,0 1 1,1 0-1,9-9 0,17-14-4311,2 0-3245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2.234"/>
    </inkml:context>
    <inkml:brush xml:id="br0">
      <inkml:brushProperty name="width" value="0.025" units="cm"/>
      <inkml:brushProperty name="height" value="0.025" units="cm"/>
    </inkml:brush>
  </inkml:definitions>
  <inkml:trace contextRef="#ctx0" brushRef="#br0">6 0 3619,'-1'30'14124,"-1"1"-7754,0-7-5849,2 0-1,0 0 1,6 40-1,-6-64-503,0 1 0,1 0-1,-1 0 1,0 0-1,1 0 1,-1-1-1,1 1 1,-1 0-1,1-1 1,0 1-1,-1 0 1,1-1-1,0 1 1,-1 0-1,1-1 1,0 1 0,0-1-1,-1 0 1,1 1-1,0-1 1,0 1-1,0-1 1,0 0-1,0 0 1,0 0-1,-1 0 1,1 1-1,0-1 1,0 0 0,0 0-1,0-1 1,0 1-1,0 0 1,0 0-1,0 0 1,-1 0-1,1-1 1,0 1-1,0-1 1,0 1-1,0 0 1,-1-1 0,1 1-1,1-2 1,37-23 1107,-12-1-580,28-36 1,-6 6-49,-49 56-491,0-1-1,0 1 1,1 0 0,-1-1-1,0 1 1,0-1-1,1 1 1,-1-1-1,0 1 1,1 0-1,-1-1 1,0 1-1,1-1 1,-1 1 0,1 0-1,-1 0 1,1-1-1,-1 1 1,1 0-1,-1 0 1,0-1-1,1 1 1,-1 0-1,1 0 1,0 0-1,-1 0 1,1 0 0,-1 0-1,1 0 1,-1 0-1,1 0 1,-1 0-1,1 0 1,-1 0-1,1 0 1,-1 0-1,1 1 1,-1-1-1,1 0 1,-1 0 0,1 0-1,0 1 1,2 26 40,-15 38-24,10-59-16,-1 5 10,0 0 0,0 0 0,1 0 0,-1 15 0,21-30 359,-1-7-287,-1-1 0,0-1 0,26-28 1,23-18-85,-65 58-29,1 0-1,0 1 1,-1-1-1,1 0 1,0 1-1,0-1 0,0 1 1,0-1-1,-1 1 1,1-1-1,0 1 1,0 0-1,0-1 1,0 1-1,0 0 1,0 0-1,0-1 1,0 1-1,0 0 1,0 0-1,2 0 1,-3 1 5,0 0 1,1-1-1,-1 1 1,0 0-1,1-1 1,-1 1-1,0 0 1,0-1-1,0 1 1,1 0-1,-1-1 0,0 1 1,0 0-1,0-1 1,0 1-1,0 0 1,0 0-1,-1-1 1,1 1-1,0 0 1,-1 1-1,-17 48-711,16-45 599,-12 27-971,-9 24-1672,11-17-4656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2.901"/>
    </inkml:context>
    <inkml:brush xml:id="br0">
      <inkml:brushProperty name="width" value="0.025" units="cm"/>
      <inkml:brushProperty name="height" value="0.025" units="cm"/>
    </inkml:brush>
  </inkml:definitions>
  <inkml:trace contextRef="#ctx0" brushRef="#br0">148 72 4548,'0'0'8931,"4"-8"-4398,1 1-3473,-3 5-758,0-1 0,0 1 0,-1-1 0,1 1 0,-1-1 0,0 0 0,0 1 0,0-1-1,0 0 1,0 0 0,0 0 0,-1 0 0,1 0 0,-1-3 0,0 6-211,0-1 0,0 1 0,0-1 0,0 1 0,0-1 0,0 1 0,0-1 0,0 1 0,0-1 0,-1 1 0,1-1 0,0 1 0,0-1 0,-1 1 0,1-1 0,0 1 0,0 0 0,-1-1 0,1 1 0,-1 0 0,1-1 0,0 1 0,-1 0 0,1-1-1,-1 1 1,1 0 0,0 0 0,-1-1 0,1 1 0,-1 0 0,1 0 0,-1 0 0,1 0 0,-2-1 0,-23 5 900,-20 17-837,36-14-137,1 0-1,-1 1 1,2-1-1,-1 1 1,1 1-1,0 0 1,0 0-1,1 0 1,1 1-1,-1-1 0,-6 20 1,12-28-12,0-1-1,-1 1 1,1-1 0,0 0 0,0 1 0,0-1-1,0 1 1,0-1 0,0 1 0,0-1-1,0 1 1,0-1 0,0 0 0,0 1 0,0-1-1,0 1 1,0-1 0,0 1 0,1-1-1,-1 0 1,0 1 0,0-1 0,0 1-1,1-1 1,-1 0 0,0 1 0,1-1 0,-1 0-1,0 1 1,1-1 0,-1 0 0,0 0-1,1 1 1,-1-1 0,0 0 0,1 0-1,-1 1 1,1-1 0,-1 0 0,0 0 0,1 0-1,25-4 275,22-20 80,-19 4-292,-20 13-59,0 0-1,1 1 0,0 0 0,0 0 0,1 1 0,-1 0 0,1 1 1,0 0-1,14-2 0,-24 6-11,0 0 0,0 0-1,0 1 1,0-1 0,0 0 0,0 1 0,0-1 0,0 0-1,0 1 1,-1-1 0,1 1 0,0 0 0,0-1 0,0 1-1,-1 0 1,1-1 0,0 1 0,-1 0 0,1 0 0,-1-1-1,1 1 1,-1 0 0,1 0 0,-1 0 0,1 0 0,-1 0-1,0 0 1,0 0 0,1 0 0,-1 0 0,0 0 0,0 0-1,0 0 1,0 0 0,0 0 0,-1 1 0,0 46-23,1-39 32,-13 57 81,9-52-11,1 0-1,1 1 1,-2 22-1,4-37-59,0 1 0,0-1 1,0 0-1,0 0 0,0 1 0,0-1 0,0 0 0,0 0 1,0 1-1,1-1 0,-1 0 0,0 0 0,0 1 0,0-1 1,0 0-1,0 0 0,1 1 0,-1-1 0,0 0 0,0 0 1,0 0-1,1 0 0,-1 1 0,0-1 0,0 0 0,1 0 0,-1 0 1,0 0-1,0 0 0,1 0 0,-1 0 0,0 0 0,0 0 1,1 1-1,-1-1 0,0 0 0,1 0 0,-1 0 0,0-1 1,0 1-1,1 0 0,-1 0 0,0 0 0,0 0 0,1 0 1,-1 0-1,0 0 0,0 0 0,1 0 0,-1-1 0,0 1 1,0 0-1,1-1 0,14-8 458,-8 1-405,1 0-1,-2-1 1,1 0 0,-1 0-1,-1 0 1,1-1 0,-1 0-1,5-17 1,2-11-67,7-41 0,-10 41-68,-7 37-268,1 1-1,-1-1 0,0 1 0,1 0 1,-1 0-1,1 0 0,-1 0 0,1 0 1,-1 0-1,0 1 0,1-1 0,-1 1 0,4 1 1,9 1-2721,5-5-1071,2-4-1590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3.228"/>
    </inkml:context>
    <inkml:brush xml:id="br0">
      <inkml:brushProperty name="width" value="0.025" units="cm"/>
      <inkml:brushProperty name="height" value="0.025" units="cm"/>
    </inkml:brush>
  </inkml:definitions>
  <inkml:trace contextRef="#ctx0" brushRef="#br0">127 1 12364,'0'0'10196,"-7"10"-8530,-12 24-1034,2 1 0,1 0 0,2 1 1,1 1-1,2 0 0,2 0 1,1 1-1,-3 42 0,11-76-612,-1 1 1,1 1-1,-1 0 0,1 0 1,1-1-1,1 12 1,-2-16-16,0 0 0,0 0 0,1-1 1,-1 1-1,1 0 0,-1 0 0,1 0 1,-1 0-1,1-1 0,-1 1 0,1 0 1,0-1-1,-1 1 0,1 0 0,0-1 1,0 1-1,0-1 0,-1 1 0,1-1 1,0 0-1,0 1 0,0-1 0,0 0 1,0 1-1,0-1 0,0 0 1,0 0-1,0 0 0,-1 0 0,1 0 1,0 0-1,0 0 0,0 0 0,0 0 1,0-1-1,0 1 0,0 0 0,0 0 1,0-1-1,0 1 0,1-1 0,4-2 24,0 0 0,0-1 0,0 1 0,0-1 0,-1 0 0,1-1 0,-1 1 0,0-1 0,5-6 0,41-55 5,-37 48-11,102-156-1779,-161 245-3830,16-23-4171,18-28 554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2.370"/>
    </inkml:context>
    <inkml:brush xml:id="br0">
      <inkml:brushProperty name="width" value="0.025" units="cm"/>
      <inkml:brushProperty name="height" value="0.025" units="cm"/>
    </inkml:brush>
  </inkml:definitions>
  <inkml:trace contextRef="#ctx0" brushRef="#br0">160 0 11211,'0'0'9192,"-2"14"-8391,0 0-674,0 0 1,-1-1-1,-1 1 1,0-1-1,0 0 0,-11 21 1,-98 175 1212,125-232-1528,0 1 1,-2-1-1,-1-1 1,-1 0-1,-1 0 1,-1-1-1,-1 0 1,2-33 0,-7 59 189,0-1 0,0 0 1,0 0-1,-1 1 0,1-1 1,0 0-1,0 0 0,0 0 1,0 1-1,-1-1 0,1 0 1,0 0-1,0 0 0,-1 1 1,1-1-1,0 0 0,0 0 1,-1 0-1,1 0 0,0 0 1,0 0-1,-1 0 0,1 0 1,0 0-1,0 0 0,-1 0 1,1 0-1,0 0 0,-1 0 1,1 0-1,0 0 1,0 0-1,-1 0 0,1 0 1,0 0-1,-1 0 0,1 0 1,0 0-1,0 0 0,-1-1 1,1 1-1,0 0 0,0 0 1,0 0-1,-1-1 0,1 1 1,0 0-1,0 0 0,0 0 1,0-1-1,-1 1 0,1 0 1,0 0-1,0-1 0,0 1 1,0 0-1,0 0 0,0-1 1,0 1-1,0 0 0,0-1 1,0 1-1,0 0 0,0 0 1,0-1-1,0 1 0,-15 19 194,12-11-131,1 0 0,-1 0 1,1 0-1,1 0 0,0 0 0,0 1 1,0-1-1,1 0 0,0 1 1,1-1-1,0 1 0,4 14 0,-4-19-38,0-1 0,0 1 1,1-1-1,-1 1 0,1-1 0,0 1 0,0-1 0,0 0 0,0 0 0,1 0 0,-1 0 0,1-1 0,0 1 0,0-1 0,0 1 0,0-1 0,0 0 0,1 0 0,-1 0 1,0-1-1,1 1 0,-1-1 0,1 0 0,0 0 0,0 0 0,-1 0 0,1-1 0,0 0 0,5 0 0,14-4 43,-22 3-66,-1 1-1,0 0 0,0-1 1,0 1-1,0-1 0,0 1 1,0-1-1,-1 1 1,1 0-1,0-1 0,0 1 1,0-1-1,0 1 0,0 0 1,-1-1-1,1 1 1,0-1-1,0 1 0,-1 0 1,1-1-1,0 1 0,0 0 1,-1-1-1,1 1 1,0 0-1,-1 0 0,1-1 1,0 1-1,-1 0 0,0 0 1,-51-30 199,29 18-159,14 6-75,1 0-1,0 0 1,0-1-1,1-1 1,-9-9 0,13 13 13,0 0 1,1 0-1,-1 0 1,1 0-1,-1 0 1,1-1 0,0 1-1,1-1 1,-1 0-1,1 1 1,0-1-1,0 0 1,0-5-1,2 9 7,-1 1-1,1 0 0,-1-1 0,1 1 0,0 0 0,-1-1 1,1 1-1,0 0 0,-1 0 0,1-1 0,0 1 0,0 0 1,-1 0-1,1 0 0,0 0 0,-1 0 0,1 0 0,0 0 1,0 0-1,-1 0 0,1 1 0,0-1 0,-1 0 1,1 0-1,0 0 0,-1 1 0,1-1 0,0 1 0,0 0 1,25 9-24,-12-4-263,0 0-1,0-1 1,18 4 0,23 0-3314,4-8-4086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3.584"/>
    </inkml:context>
    <inkml:brush xml:id="br0">
      <inkml:brushProperty name="width" value="0.025" units="cm"/>
      <inkml:brushProperty name="height" value="0.025" units="cm"/>
    </inkml:brush>
  </inkml:definitions>
  <inkml:trace contextRef="#ctx0" brushRef="#br0">0 1 11147,'0'0'11627,"4"58"-10090,0-42-704,4-4-609,3-3-192,4-7-961,1-2-1761,2-3-2179,3-12-6534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4.033"/>
    </inkml:context>
    <inkml:brush xml:id="br0">
      <inkml:brushProperty name="width" value="0.025" units="cm"/>
      <inkml:brushProperty name="height" value="0.025" units="cm"/>
    </inkml:brush>
  </inkml:definitions>
  <inkml:trace contextRef="#ctx0" brushRef="#br0">0 362 6983,'0'0'18006,"10"7"-17467,-8-4-517,0-1-1,1 1 1,-1-1 0,1 0-1,0 0 1,0 0 0,0-1-1,0 1 1,0-1 0,0 1-1,0-1 1,0 0 0,1 0-1,-1 0 1,0-1 0,1 1-1,-1-1 1,0 0 0,1 0-1,-1 0 1,0 0 0,1-1 0,-1 1-1,0-1 1,1 0 0,-1 0-1,0 0 1,0 0 0,0-1-1,0 1 1,0-1 0,0 0-1,4-3 1,3-2 10,1 0 1,-2-1 0,1-1-1,9-11 1,-15 17 13,-1-1 1,0 0-1,-1 0 1,1 0-1,-1 0 0,1 0 1,-1 0-1,-1-1 1,1 1-1,-1-1 1,1 1-1,-1-1 0,-1 0 1,2-5-1,-3 9-45,1 1-1,0 0 1,0 0 0,0-1-1,-1 1 1,1 0-1,0 0 1,0-1 0,-1 1-1,1 0 1,0 0-1,0 0 1,-1 0-1,1-1 1,0 1 0,-1 0-1,1 0 1,0 0-1,-1 0 1,1 0-1,0 0 1,0 0 0,-1 0-1,1 0 1,0 0-1,-1 0 1,1 0 0,0 0-1,-1 0 1,1 0-1,0 0 1,-1 0-1,1 0 1,0 0 0,-1 1-1,1-1 1,0 0-1,0 0 1,-1 0-1,1 1 1,0-1 0,0 0-1,-1 0 1,1 1-1,0-1 1,0 0-1,0 0 1,-1 1 0,1-1-1,-16 13-50,8-3 45,0 1-1,1 0 1,0 0 0,1 1-1,0 0 1,0 0 0,2 1-1,-1-1 1,2 1 0,0 0-1,0 0 1,1 0 0,0 20-1,2-32 1,0 1-1,0-1 1,0 0-1,0 0 0,0 0 1,0 0-1,0 0 1,1 0-1,-1 0 1,0 0-1,1 0 0,-1 0 1,1 0-1,-1 0 1,1 0-1,-1 0 1,1 0-1,0-1 1,-1 1-1,1 0 0,0 0 1,0-1-1,-1 1 1,1 0-1,0-1 1,0 1-1,0-1 0,1 1 1,1 0-25,0-1 0,-1 1 0,1-1 0,0 0 0,-1 0 1,1 0-1,-1 0 0,1-1 0,0 1 0,-1-1 0,4-1 0,4-1-73,-1-1 0,1 0 1,-1 0-1,0-1 0,11-9 0,-1-2-68,-1-1 1,-1 0-1,-1-2 0,-1 0 0,0-1 1,-1 0-1,17-35 0,-16 25 293,-2 0 0,-1-2-1,-2 1 1,0-1 0,4-34 0,-10 30 116,-8 27 98,-7 22-115,-10 26-40,1 1 0,-29 84-1,40-95 45,1 0 0,2 1-1,1-1 1,1 1-1,0 42 1,4-68-215,0 1 0,0-1 0,1 0 0,-1 0 0,1 0 0,0 0 0,0 0 0,1 0 0,-1 0 0,1 0-1,0-1 1,0 1 0,4 5 0,-4-7-8,0 0-1,0 0 0,0 0 0,1-1 1,-1 1-1,0-1 0,1 1 0,-1-1 1,1 0-1,0 0 0,-1 0 0,1 0 1,0-1-1,-1 1 0,1-1 0,0 1 1,0-1-1,0 0 0,-1 0 0,6-1 1,-7 1-21,0-1 0,1 1 1,-1 0-1,0-1 0,0 1 0,0-1 1,1 0-1,-1 1 0,0-1 1,0 0-1,0 0 0,0 0 1,0 0-1,0 0 0,-1 0 0,1 0 1,0 0-1,0 0 0,-1 0 1,1 0-1,-1 0 0,1 0 1,-1-1-1,1 1 0,-1 0 0,0-1 1,1 1-1,-1 0 0,0 0 1,0-1-1,0 1 0,0 0 1,0-1-1,0 1 0,-1 0 0,1 0 1,0-1-1,-1-1 0,-1-3-62,1-1 0,0 1 0,-1 0 0,-1 0 0,1 0 0,-1 1 0,-3-7 0,-61-69-519,50 63 812,1-1 0,1 0 0,1-1 0,-15-27-1,28 46-187,0 0 0,1 0 0,-1 0-1,0 0 1,1 0 0,0 0 0,-1-1-1,1 1 1,-1 0 0,1 0 0,0 0-1,0 0 1,0-1 0,0 1 0,0 0-1,0 0 1,0 0 0,0-1-1,0 1 1,0 0 0,1 0 0,-1 0-1,0-1 1,1 1 0,-1 0 0,1 0-1,0 0 1,-1 0 0,1 0 0,0 0-1,-1 0 1,1 0 0,0 1 0,0-1-1,0 0 1,0 0 0,0 0 0,0 1-1,0-1 1,0 1 0,0-1 0,0 1-1,0-1 1,0 1 0,1 0 0,-1-1-1,0 1 1,2 0 0,9-2 11,0 1 0,0 0 1,0 1-1,15 1 0,-5 0 3,35 0-90,93-3-4076,-71-4-1969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49.764"/>
    </inkml:context>
    <inkml:brush xml:id="br0">
      <inkml:brushProperty name="width" value="0.025" units="cm"/>
      <inkml:brushProperty name="height" value="0.025" units="cm"/>
      <inkml:brushProperty name="color" value="#66CC00"/>
    </inkml:brush>
  </inkml:definitions>
  <inkml:trace contextRef="#ctx0" brushRef="#br0">6 51 3844,'-3'-21'662,"1"-5"5576,3 22-729,4 31-4076,3 46-822,-4 0 0,-2 1 0,-9 73-1,1 7-186,22 342 307,-15-475-715,3 164 116,1 20 564,-4-204-469,1-14-7,3-34-860,3-13-4960,-5 36 412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0.479"/>
    </inkml:context>
    <inkml:brush xml:id="br0">
      <inkml:brushProperty name="width" value="0.025" units="cm"/>
      <inkml:brushProperty name="height" value="0.025" units="cm"/>
      <inkml:brushProperty name="color" value="#66CC00"/>
    </inkml:brush>
  </inkml:definitions>
  <inkml:trace contextRef="#ctx0" brushRef="#br0">2 118 4324,'1'-9'4778,"-2"-5"-3544,0 4-151,1-1 0,0 0 0,0 1-1,1-1 1,0 0 0,6-19 0,-7 30-1050,0 0 0,1 0 0,-1 0 0,0 0 0,0 0 1,0 0-1,1 0 0,-1 0 0,0 0 0,0 0 0,1 0 1,-1 0-1,0 0 0,0 1 0,0-1 0,1 0 0,-1 0 1,0 0-1,0 0 0,0 1 0,0-1 0,0 0 0,1 0 1,-1 0-1,0 0 0,0 1 0,0-1 0,0 0 0,0 0 1,0 1-1,0-1 0,0 0 0,0 0 0,0 0 0,0 1 1,1-1-1,-1 0 0,-1 0 0,1 1 0,0-1 0,0 0 1,0 0-1,0 1 0,0-1 0,0 0 0,0 0 0,0 0 1,0 1-1,0-1 0,-1 0 0,3 19 342,47 405 1336,-5-80-1036,-28-149 386,17 358 205,-35-563-2416,-1-1 0,0 1-1,0 0 1,-1 0-1,-8-14 1,-4-4-6457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1.271"/>
    </inkml:context>
    <inkml:brush xml:id="br0">
      <inkml:brushProperty name="width" value="0.025" units="cm"/>
      <inkml:brushProperty name="height" value="0.025" units="cm"/>
      <inkml:brushProperty name="color" value="#66CC00"/>
    </inkml:brush>
  </inkml:definitions>
  <inkml:trace contextRef="#ctx0" brushRef="#br0">65 617 4164,'0'0'5765,"-8"0"-4948,6 0-723,0 0 1,-1-1-1,1 1 0,0 0 0,0-1 1,0 0-1,-1 1 0,1-1 1,0 0-1,0 0 0,0 0 0,0 0 1,0-1-1,1 1 0,-1 0 0,0-1 1,0 1-1,-1-3 0,1 0 202,-1-1 1,1 1-1,1 0 0,-1-1 1,1 1-1,0-1 0,0 0 0,0 1 1,0-1-1,1-7 0,-1-3 349,1 1 0,0-1-1,1 0 1,1 1 0,0 0-1,7-24 1,-3 23-537,0 0 0,1 1 1,0-1-1,1 2 0,1-1 0,0 1 0,1 1 1,0 0-1,21-20 0,-19 21-98,1 0 1,1 1-1,-1 0 1,1 1-1,1 0 1,21-9-1,-26 14-2,0 1-1,0 0 0,1 0 0,-1 1 0,1 0 1,-1 1-1,1 0 0,-1 0 0,1 2 1,-1-1-1,16 3 0,-19-1 7,0 1 0,1 0-1,-1 0 1,0 0 0,0 1-1,-1 0 1,1 0 0,-1 1 0,0 0-1,9 9 1,-10-8-4,1-1 0,-1 0 0,1-1-1,-1 1 1,1-1 0,1 0 0,-1-1 0,1 0-1,-1 0 1,1 0 0,0-1 0,0 0 0,12 3-1,-11-6-1,0 1-1,-1-1 0,1 0 0,-1-1 0,0 1 1,1-2-1,-1 1 0,0-1 0,0 0 1,0 0-1,-1-1 0,1 0 0,-1 0 0,0-1 1,0 1-1,0-1 0,0-1 0,-1 1 1,7-11-1,0 2 7,-1-1 0,-1-1 0,0 0 0,-1 0 0,-1-1 0,0 0 0,5-19 0,-5-14-1349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1.785"/>
    </inkml:context>
    <inkml:brush xml:id="br0">
      <inkml:brushProperty name="width" value="0.025" units="cm"/>
      <inkml:brushProperty name="height" value="0.025" units="cm"/>
      <inkml:brushProperty name="color" value="#66CC00"/>
    </inkml:brush>
  </inkml:definitions>
  <inkml:trace contextRef="#ctx0" brushRef="#br0">26 37 5862,'0'0'9897,"-5"-3"-8990,-15-11 1421,46 50-1792,-21-27-496,1 0 0,0-1 0,1 0 1,8 9-1,-7-10 10,1 0 0,0 0 0,0-1 0,0 0 0,1-1 0,0 0 0,0 0 0,0-1 0,0 0 0,1-1 1,0 0-1,-1-1 0,1 0 0,19 0 0,-22-2 0,1 0 0,-1-1 1,0 0-1,1-1 0,-1 0 0,0 0 1,0-1-1,0 0 0,-1 0 0,1-1 1,-1 0-1,0 0 0,0-1 0,0 0 1,0 0-1,-1-1 0,0 0 0,0 0 1,9-12-1,7-19 400,-19 30-379,1 0 0,-1 1 1,1-1-1,1 1 0,-1 0 0,1 0 0,7-6 1,-12 12-70,1 0 0,-1 0 1,1 0-1,-1 0 1,1 0-1,0 0 0,-1 0 1,1 0-1,-1 0 1,1 0-1,-1 0 0,1 0 1,-1 1-1,1-1 1,0 0-1,-1 1 0,1-1 1,-1 0-1,0 1 1,1-1-1,-1 0 0,1 1 1,-1-1-1,1 1 1,-1-1-1,0 0 0,1 1 1,-1-1-1,0 1 1,0 0-1,1-1 0,-1 1 1,0-1-1,0 2 1,15 27 54,-10-17-54,2-2-5,0-1 1,0 0-1,1 0 0,0-1 1,1 1-1,0-2 1,0 1-1,0-2 1,17 10-1,-10-6 4,0 2-1,20 17 1,-31-23 4,0 0-1,0 0 1,-1 0 0,0 1-1,0 0 1,-1 0 0,0 0-1,0 0 1,-1 1 0,1-1-1,-2 1 1,3 13 0,-3-7-17,1 1 1,-2-1-1,0 0 1,-1 0-1,0 0 1,-4 16-1,5-29-129,-1 0 1,1 0-1,0 0 0,-1 0 0,1 0 0,-1 0 1,1 0-1,-1 0 0,1 0 0,-1 0 0,1 0 1,-1 0-1,0-1 0,0 1 0,1 0 1,-1 0-1,-1 0 0,-12-4-6788,2-13-5852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2.965"/>
    </inkml:context>
    <inkml:brush xml:id="br0">
      <inkml:brushProperty name="width" value="0.025" units="cm"/>
      <inkml:brushProperty name="height" value="0.025" units="cm"/>
      <inkml:brushProperty name="color" value="#66CC00"/>
    </inkml:brush>
  </inkml:definitions>
  <inkml:trace contextRef="#ctx0" brushRef="#br0">11 358 3651,'0'0'15129,"-3"-8"-13773,2 6-1277,0 0 0,0 0-1,0 0 1,0-1 0,0 1-1,1 0 1,-1 0-1,1 0 1,0-1 0,-1 1-1,1 0 1,0 0 0,1-1-1,-1 1 1,0 0 0,0 0-1,2-3 1,0 2 5,0 0-1,1 0 1,-1 0 0,1 0-1,0 0 1,0 0 0,0 1 0,1 0-1,-1 0 1,0 0 0,1 0-1,5-3 1,54-27 174,153-73-10,-175 89-254,1 1-1,0 2 1,65-12 0,5 6 12,-23 2-4,1 4-1,170-3 0,-247 17 43,1 1-1,-1 1 1,0 0-1,20 8 1,-20-7 90,1 1-1,0-2 1,27 4 0,28-5 102,71-8 0,-92 2 93,0 1 1,1 3-1,-1 2 1,60 11-1,42 21-218,-2 8-1,184 76 0,-191-67 199,164 36 0,86 28-249,56 33-6,-39-14-28,499 150 364,-773-250-374,235 29 1,144-21 35,-239-23-41,723 7-492,-885-26 343,-58 3-1146,11-1-2183,-23-7-1978,-6-9-3695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4.273"/>
    </inkml:context>
    <inkml:brush xml:id="br0">
      <inkml:brushProperty name="width" value="0.025" units="cm"/>
      <inkml:brushProperty name="height" value="0.025" units="cm"/>
      <inkml:brushProperty name="color" value="#66CC00"/>
    </inkml:brush>
  </inkml:definitions>
  <inkml:trace contextRef="#ctx0" brushRef="#br0">0 1 8232,'0'0'11702,"2"12"-10907,6 94 478,-6-49-1007,12 69-1,-14-124-316,1 0-1,-1-1 1,0 1-1,1 0 1,-1-1-1,1 1 1,0-1-1,0 1 1,-1-1-1,1 1 1,0-1-1,0 1 1,0-1-1,0 0 1,0 0-1,1 1 1,0 0-1,6-6-2021,-5-15-991,-2-42-4858,-1 21 3923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4.615"/>
    </inkml:context>
    <inkml:brush xml:id="br0">
      <inkml:brushProperty name="width" value="0.025" units="cm"/>
      <inkml:brushProperty name="height" value="0.025" units="cm"/>
      <inkml:brushProperty name="color" value="#66CC00"/>
    </inkml:brush>
  </inkml:definitions>
  <inkml:trace contextRef="#ctx0" brushRef="#br0">3 63 7591,'0'0'6662,"-3"-52"-3202,5 46-1314,13 1-865,3 5-448,9 0-129,4 0-319,5 0-193,5 1-192,0 0 32,-1-1-448,-2 0-737,-6 0-865,-5 0-1057,-8 0-1281,-9 0 928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4.971"/>
    </inkml:context>
    <inkml:brush xml:id="br0">
      <inkml:brushProperty name="width" value="0.025" units="cm"/>
      <inkml:brushProperty name="height" value="0.025" units="cm"/>
      <inkml:brushProperty name="color" value="#66CC00"/>
    </inkml:brush>
  </inkml:definitions>
  <inkml:trace contextRef="#ctx0" brushRef="#br0">67 14 11179,'0'0'5509,"-53"41"-3363,53-33-993,10-8-288,21 0 320,10-5-352,11-8-449,9-3-320,-1 2-96,-6 4-1121,-14 6-2531,-14 4-2626,-17 0-1825</inkml:trace>
  <inkml:trace contextRef="#ctx0" brushRef="#br0" timeOffset="1">79 181 10122,'0'0'2882,"-63"28"321,48-20-896,15 0-1154,0-5-577,23-3 417,11 0-352,11 0-225,8-1-288,2-5-96,2-1-1025,-3-2-3010,-6 0-4421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014"/>
    </inkml:context>
    <inkml:brush xml:id="br0">
      <inkml:brushProperty name="width" value="0.025" units="cm"/>
      <inkml:brushProperty name="height" value="0.025" units="cm"/>
    </inkml:brush>
  </inkml:definitions>
  <inkml:trace contextRef="#ctx0" brushRef="#br0">30 1 15278,'0'0'2531,"-6"48"-2531,-3-16 64,1 6-32,4 1-32,1-2-224,3-2-609,0-6-256,0-4-224,1-7-1474,2-5-1889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5.333"/>
    </inkml:context>
    <inkml:brush xml:id="br0">
      <inkml:brushProperty name="width" value="0.025" units="cm"/>
      <inkml:brushProperty name="height" value="0.025" units="cm"/>
      <inkml:brushProperty name="color" value="#66CC00"/>
    </inkml:brush>
  </inkml:definitions>
  <inkml:trace contextRef="#ctx0" brushRef="#br0">125 1 6278,'0'0'17158,"-9"2"-16673,7-2-460,-1 1 1,1 0-1,-1 0 0,1 0 0,-1 0 0,1 0 1,-1 0-1,1 1 0,0-1 0,0 1 0,0-1 1,0 1-1,0 0 0,0 0 0,0 0 0,-2 3 1,1 1 54,0 0 1,0 1 0,1 0-1,-1-1 1,1 1 0,-1 13-1,-4 32 40,4-1 0,1 1 1,3-1-1,1 1 0,20 101 0,-33-193 15,-4-5 108,2-1-1,2-1 0,-8-70 1,19 116-244,1 0 0,-1 0 0,0 0 0,1 1-1,-1-1 1,1 0 0,-1 1 0,1-1 0,0 0 0,-1 1 0,1-1 0,0 1 0,-1-1 0,1 1 0,0-1-1,0 1 1,-1-1 0,1 1 0,0 0 0,0 0 0,0-1 0,0 1 0,-1 0 0,1 0 0,0 0-1,0 0 1,0 0 0,0 0 0,0 0 0,0 0 0,-1 0 0,1 0 0,0 0 0,1 1 0,36 5-1192,-36-6 1063,84 12-5470,-28-12-2504,-21-3-112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5.741"/>
    </inkml:context>
    <inkml:brush xml:id="br0">
      <inkml:brushProperty name="width" value="0.025" units="cm"/>
      <inkml:brushProperty name="height" value="0.025" units="cm"/>
      <inkml:brushProperty name="color" value="#66CC00"/>
    </inkml:brush>
  </inkml:definitions>
  <inkml:trace contextRef="#ctx0" brushRef="#br0">98 1 11147,'0'0'10650,"-7"8"-10207,-3 6-175,0 1 1,1 0-1,0 1 0,1 0 1,1 0-1,1 1 1,0-1-1,1 1 1,1 1-1,-3 25 1,2-6-55,2 0 1,1 0-1,2 0 0,7 51 1,-6-82-203,-1-1-6,0-1-1,0 1 1,1-1-1,0 1 1,0-1 0,0 0-1,0 1 1,1-1 0,0 0-1,0 0 1,0 0-1,0 0 1,4 4 0,-6-8-1,1 0 1,-1 0-1,1 0 1,0 0-1,-1 0 1,1-1-1,-1 1 1,1 0-1,-1-1 1,1 1-1,-1 0 1,1-1-1,-1 1 1,1 0-1,-1-1 1,0 1-1,1-1 1,-1 1-1,0-1 1,1 1-1,-1-1 1,0 1-1,1-1 1,-1 1-1,0-1 1,0 1-1,0-1 1,0 0-1,0 1 0,1-1 1,-1 1-1,0-1 1,0 0-1,0 1 1,-1-1-1,1 1 1,0-2-1,3-29 62,-3 28-54,1-19 20,2-6 9,-2 0-1,0-1 0,-3 1 1,-4-30-1,16 65-53,1-1 0,-1 0 0,23 9 0,-22-12 23,0 0 0,0-1 0,0 0 1,0-1-1,0 0 0,1-1 0,-1 0 0,0-1 0,0 0 0,1-1 0,-1 0 1,18-6-1,-25 7 18,1-1 0,-1 0 0,1 0 0,-1 0 1,0-1-1,0 1 0,0-1 0,0 0 0,0 0 0,-1 0 1,1-1-1,-1 1 0,0-1 0,0 0 0,0 0 1,0 0-1,-1 0 0,0 0 0,0-1 0,0 1 0,0-1 1,-1 1-1,1-1 0,-1 0 0,0 0 0,-1 1 0,1-1 1,-1 0-1,0 0 0,0 0 0,-2-8 0,2 12-25,0 0 1,-1 1-1,1-1 0,0 0 0,-1 1 0,1-1 0,0 0 0,-1 1 0,1-1 0,-1 0 0,1 1 0,-1-1 0,1 1 0,-1-1 0,0 1 1,1-1-1,-1 1 0,1 0 0,-1-1 0,0 1 0,0 0 0,1-1 0,-1 1 0,0 0 0,1 0 0,-1-1 0,0 1 0,0 0 1,1 0-1,-1 0 0,0 0 0,0 0 0,0 0 0,1 0 0,-1 1 0,0-1 0,0 0 0,1 0 0,-1 1 0,0-1 0,1 0 0,-1 1 1,0-1-1,0 1 0,-32 19-43,26-13 52,1 0 1,0 1 0,1-1 0,0 1 0,0 0 0,0 1 0,1-1 0,0 1-1,1-1 1,0 1 0,1 0 0,-1 1 0,2-1 0,-2 18 0,3-25-13,0-1 1,0 1-1,0-1 0,0 1 1,1-1-1,-1 1 1,0-1-1,1 1 0,-1-1 1,1 1-1,0-1 1,0 0-1,-1 1 0,1-1 1,0 0-1,0 0 1,0 1-1,0-1 0,0 0 1,0 0-1,1 0 1,1 1-1,0 0-55,1-1-1,-1 1 1,1-1-1,-1 0 1,1 0-1,0 0 1,0 0 0,-1-1-1,6 1 1,2-1-1178,0-1 1,0 1-1,1-2 1,-1 0-1,19-5 1,10-10-6515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6.064"/>
    </inkml:context>
    <inkml:brush xml:id="br0">
      <inkml:brushProperty name="width" value="0.025" units="cm"/>
      <inkml:brushProperty name="height" value="0.025" units="cm"/>
      <inkml:brushProperty name="color" value="#66CC00"/>
    </inkml:brush>
  </inkml:definitions>
  <inkml:trace contextRef="#ctx0" brushRef="#br0">177 1 8808,'-9'0'9636,"-3"0"-8732,1 1 0,-1 1 0,1-1 1,-1 2-1,1 0 0,0 0 0,0 1 0,-11 5 0,18-7-860,0 0 0,1 0 1,-1 1-1,1-1 0,0 1 0,0 0 0,0 0 0,0 0 0,0 0 0,1 0 1,-1 0-1,1 1 0,0 0 0,0-1 0,0 1 0,0 0 0,1 0 1,-1 0-1,1 0 0,0 0 0,1 0 0,-1 0 0,1 0 0,-1 0 0,1 1 1,0-1-1,1 0 0,0 6 0,0-7-36,-1 0-1,1 0 1,0 0-1,0 1 1,0-1-1,1 0 1,-1 0-1,1-1 1,-1 1-1,1 0 1,0 0 0,0-1-1,0 1 1,1-1-1,-1 0 1,1 0-1,2 2 1,0 0 11,1-1 0,0 0 1,-1 0-1,1 0 0,0-1 0,1 0 1,-1 0-1,9 1 0,-3-2-404,0 0 0,0 0 1,1-1-1,-1 0 0,0-1 0,0-1 0,0 0 0,0 0 1,12-5-1,-10 0-667,0 0 1,0-1 0,-1 0 0,-1-1-1,1 0 1,-1-2 0,-1 1 0,0-1-1,-1-1 1,0 0 0,0 0 0,11-20-1,2-11-3517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6.392"/>
    </inkml:context>
    <inkml:brush xml:id="br0">
      <inkml:brushProperty name="width" value="0.025" units="cm"/>
      <inkml:brushProperty name="height" value="0.025" units="cm"/>
      <inkml:brushProperty name="color" value="#66CC00"/>
    </inkml:brush>
  </inkml:definitions>
  <inkml:trace contextRef="#ctx0" brushRef="#br0">144 61 3555,'1'-8'5072,"0"-3"-3487,1-28 4469,-2 39-5979,0 0 0,-1 0 0,1 0 0,0 0 0,0 0 0,0 0 0,0 0 0,0 0 0,0 0 0,0 0 0,0 1 0,0-1 0,0 0 0,0 0 0,-1 0 0,1 0 0,0 0 0,0 0 0,0 0 0,0 0 0,0 0 0,0 0 0,0 0-1,0 0 1,-1 0 0,1 0 0,0 0 0,0 0 0,0 0 0,0 0 0,0 0 0,0-1 0,0 1 0,0 0 0,0 0 0,-1 0 0,1 0 0,0 0 0,0 0 0,0 0 0,0 0 0,0 0 0,0 0 0,0 0 0,0 0 0,0 0 0,0-1 0,0 1 0,0 0 0,0 0 0,0 0 0,0 0 0,0 0 0,0 0 0,0 0 0,0 0 0,0 0 0,0-1 0,0 1 0,0 0 0,0 0 0,0 0 0,0 0 0,0 0 0,0 0-1,0 0 1,0 0 0,0-1 0,-8 12 1368,-6 14-852,4 6-47,1 2 1,2-1-1,1 1 1,2 0-1,1 0 1,1 0-1,6 59 1,8-34-590,-11-55 6,0-1 0,0 1 0,0 0 0,0-1 1,0 1-1,0-1 0,1 1 0,-1-1 0,1 0 0,0 1 0,0-1 0,0 0 0,0 0 0,0 0 0,0-1 0,0 1 0,0 0 0,4 1 0,-5-3 3,-1 0 0,1 0 0,-1-1 0,0 1 1,1 0-1,-1 0 0,0-1 0,1 1 0,-1 0 0,0 0 0,1-1 0,-1 1 0,0 0 0,0-1 0,0 1 0,1-1 0,-1 1 0,0 0 0,0-1 0,0 1 0,0 0 0,1-1 1,-1 1-1,0-1 0,0 1 0,0-1 0,0 1 0,0 0 0,0-1 0,0 1 0,0-1 0,0 1 0,-1 0 0,1-1 0,0 1 0,0-1 0,0 1 0,-3-21-343,-5 4 146,0-1 0,-1 1 0,0 1 0,-1 0 0,-14-16 0,12 15 672,0 1 1,1-2 0,1 1 0,-10-26-1,25 41-247,0 1-1,1 0 0,-1 0 0,1 0 1,-1 1-1,1 0 0,10 1 0,-13-1-92,98 6-132,-34-1-2192,-1-5-5735,-14-5-8493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9.214"/>
    </inkml:context>
    <inkml:brush xml:id="br0">
      <inkml:brushProperty name="width" value="0.025" units="cm"/>
      <inkml:brushProperty name="height" value="0.025" units="cm"/>
      <inkml:brushProperty name="color" value="#66CC00"/>
    </inkml:brush>
  </inkml:definitions>
  <inkml:trace contextRef="#ctx0" brushRef="#br0">148 290 4933,'0'0'11531,"-9"-4"-9423,4 1-1847,-1 1 0,1 0 0,-1-1 0,1 2-1,-1-1 1,-11-1 0,14 3-206,0 0 0,0 0 0,1 0 0,-1 1 0,0-1 1,0 1-1,1 0 0,-1-1 0,1 1 0,-1 1 0,1-1 0,-1 0 0,1 1 0,0-1 0,-1 1 0,1-1 0,0 1 0,0 0 1,0 0-1,0 0 0,-2 3 0,0 1 80,0 0 1,1 0-1,-1 1 0,1-1 1,0 0-1,1 1 0,0 0 1,0 0-1,0 0 0,1 0 1,0 0-1,0 0 1,1 11-1,0-17-112,0 0 0,0 1-1,0-1 1,1 0 0,-1 1 0,1-1 0,-1 0 0,1 0-1,-1 1 1,1-1 0,-1 0 0,1 0 0,0 0 0,0 0-1,0 1 1,0-1 0,0 0 0,0-1 0,0 1 0,0 0-1,0 0 1,0 0 0,0-1 0,0 1 0,1 0 0,-1-1-1,0 1 1,1-1 0,-1 0 0,0 1 0,1-1 0,-1 0-1,0 0 1,1 0 0,-1 0 0,0 0 0,1 0 0,-1 0-1,1-1 1,-1 1 0,0 0 0,3-1 0,2 0 126,0-1 0,1 1 0,-1-1-1,0-1 1,0 1 0,0-1 0,0 0 0,6-4 0,-5 2-21,1-1 0,-1 0 0,0 0 1,0-1-1,-1 0 0,0 0 0,0-1 0,-1 1 0,0-1 0,0 0 0,-1-1 1,0 1-1,0-1 0,-1 0 0,0 0 0,-1 0 0,3-18 0,-5 27-124,0-1 0,0 1 0,0 0 0,1 0 0,-1-1 0,0 1 1,0 0-1,0-1 0,0 1 0,0 0 0,0 0 0,0-1 0,0 1 0,0 0 0,0-1 0,0 1 0,0 0 0,0-1 0,0 1 0,0 0 0,0 0 0,0-1 0,-1 1 0,1 0 0,0-1 0,0 1 0,0 0 0,0 0 0,-1-1 0,1 1 0,0 0 0,0 0 0,0 0 0,-1-1 0,1 1 0,0 0 1,0 0-1,-1 0 0,1 0 0,0-1 0,0 1 0,-1 0 0,1 0 0,0 0 0,-1 0 0,1 0 0,0 0 0,-1 0 0,1 0 0,0 0 0,0 0 0,-1 0 0,1 0 0,0 0 0,-1 0 0,1 0 0,0 0 0,-1 0 0,1 1 0,0-1 0,0 0 0,-1 0 0,1 0 0,0 0 0,-1 1 0,-13 16-163,12-11 149,0 0 0,0 0 1,0-1-1,1 2 0,-1-1 0,2 0 0,-1 0 1,1 0-1,-1 0 0,2 1 0,-1-1 0,1 0 1,2 12-1,-2-17 10,0 1 1,-1-1 0,1 1 0,0-1-1,0 1 1,0-1 0,0 1-1,0-1 1,0 0 0,0 1-1,0-1 1,1 0 0,-1 0-1,0 0 1,1 0 0,-1 0-1,1 0 1,-1-1 0,1 1-1,2 1 1,0-2 8,-1 0-1,1 1 1,-1-2-1,1 1 1,-1 0-1,0 0 1,1-1-1,-1 0 1,0 0 0,1 0-1,-1 0 1,0 0-1,0-1 1,5-2-1,8-7 9,1 0 0,-2-1 0,0-1 0,0 0-1,-1-1 1,-1 0 0,0-2 0,-1 1-1,0-1 1,-2-1 0,0 0 0,-1-1 0,0 0-1,-2 0 1,0 0 0,-1-1 0,-1 0-1,0-1 1,-2 1 0,2-21 0,-5 40-22,0-1 1,0 1-1,0-1 1,0 1-1,0 0 1,0-1-1,0 1 0,0 0 1,0-1-1,0 1 1,0 0-1,-1-1 1,1 1-1,0-1 1,0 1-1,0 0 1,0-1-1,0 1 1,-1 0-1,1-1 1,0 1-1,0 0 0,-1 0 1,1-1-1,0 1 1,-1 0-1,1 0 1,0-1-1,0 1 1,-1 0-1,1 0 1,0 0-1,-1 0 1,1-1-1,-1 1 1,1 0-1,0 0 0,-1 0 1,1 0-1,0 0 1,-1 0-1,1 0 1,-1 0-1,1 0 1,0 0-1,-1 0 1,1 0-1,0 0 1,-1 1-1,1-1 1,0 0-1,-1 0 0,1 0 1,0 0-1,-1 1 1,1-1-1,0 0 1,-1 0-1,1 1 1,0-1-1,0 0 1,-1 1-1,-18 17-168,7 4 167,1 0 0,2 1 0,0 0-1,2 1 1,0 0 0,1 0 0,2 0 0,-3 37 0,5 20-24,9 102 0,0 10 11,-11-171 87,-5-30 83,-5-34 100,4 1-143,3-1 1,1-1 0,2 1-1,2-1 1,4-46-1,-1 88-109,-1 0 1,1-1-1,0 1 0,0 0 1,0-1-1,-1 1 0,1 0 0,0 0 1,1 0-1,-1 0 0,0 0 0,0 0 1,0 0-1,1 0 0,-1 1 1,0-1-1,1 0 0,-1 1 0,1-1 1,-1 1-1,1-1 0,-1 1 0,1 0 1,-1-1-1,1 1 0,-1 0 1,1 0-1,-1 0 0,1 1 0,-1-1 1,1 0-1,1 1 0,55 8-1242,-56-8 1053,76 13-6414,-38-13 337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9.554"/>
    </inkml:context>
    <inkml:brush xml:id="br0">
      <inkml:brushProperty name="width" value="0.025" units="cm"/>
      <inkml:brushProperty name="height" value="0.025" units="cm"/>
      <inkml:brushProperty name="color" value="#66CC00"/>
    </inkml:brush>
  </inkml:definitions>
  <inkml:trace contextRef="#ctx0" brushRef="#br0">203 1 4869,'0'0'14258,"-3"9"-12699,-22 55-714,-4-2-1,-2-1 1,-3-2-1,-46 62 1,97-161-9701,26-64 287,-21 49 3711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0:59.899"/>
    </inkml:context>
    <inkml:brush xml:id="br0">
      <inkml:brushProperty name="width" value="0.025" units="cm"/>
      <inkml:brushProperty name="height" value="0.025" units="cm"/>
      <inkml:brushProperty name="color" value="#66CC00"/>
    </inkml:brush>
  </inkml:definitions>
  <inkml:trace contextRef="#ctx0" brushRef="#br0">129 0 7847,'0'0'12097,"5"13"-11360,1 9-348,-1 0-1,0 1 1,-2 0-1,1 43 1,-5-36-265,0-6 291,1 0 0,4 28-1,-3-47-664,0 0 0,0 1-1,0-1 1,0 0 0,1 0-1,0-1 1,0 1 0,0 0-1,1 0 1,-1-1 0,1 0-1,0 1 1,0-1 0,1 0-1,6 6 1,-4-7-1815,-3-4-2847</inkml:trace>
  <inkml:trace contextRef="#ctx0" brushRef="#br0" timeOffset="1">1 289 14894,'0'0'6246,"34"52"-5830,1-52-223,6 0-193,5-4-1922,1-13-2947,0-6-4131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0.224"/>
    </inkml:context>
    <inkml:brush xml:id="br0">
      <inkml:brushProperty name="width" value="0.025" units="cm"/>
      <inkml:brushProperty name="height" value="0.025" units="cm"/>
      <inkml:brushProperty name="color" value="#66CC00"/>
    </inkml:brush>
  </inkml:definitions>
  <inkml:trace contextRef="#ctx0" brushRef="#br0">221 1 3748,'0'0'8872,"-9"0"-5343,3 1-3273,-1-1 1,1 2-1,-1-1 1,1 1-1,0 0 1,0 0-1,0 0 1,0 1-1,0 0 1,0 0 0,1 1-1,0 0 1,-1 0-1,1 0 1,1 0-1,-1 1 1,-7 9-1,1-2 81,0 2 0,1-1-1,1 1 1,0 1 0,1 0-1,1 0 1,0 0 0,1 1-1,0 0 1,2 0 0,0 1-1,0-1 1,2 1 0,-2 32-1,4-46-311,0 0-1,0 0 1,1 0-1,-1-1 1,0 1-1,1 0 1,0 0-1,0-1 1,0 1-1,0-1 1,0 1-1,0 0 1,0-1-1,1 0 1,0 1-1,-1-1 1,1 0-1,0 0 1,0 0-1,0 0 1,0 0-1,0 0 1,4 1-1,-2-1 19,0 0-1,0-1 0,0 0 1,0 0-1,0 0 0,0 0 0,0-1 1,0 1-1,1-1 0,-1 0 1,0-1-1,0 1 0,0-1 1,6-1-1,-4 1 5,0-1 0,0 0-1,0 0 1,-1-1 0,1 0 0,-1 0-1,0 0 1,1 0 0,-1-1 0,5-5 0,-8 7-35,1-1-1,-1 1 1,0-1 0,1 0 0,-1 0 0,-1 0 0,1 0 0,0 0 0,-1 0 0,0 0 0,1-1 0,-1 1 0,0 0 0,-1-1 0,1 1 0,-1-1 0,1 1 0,-1-5 0,-1 7-8,1 0 0,0 1 0,-1-1 1,1 0-1,-1 0 0,1 1 0,-1-1 0,1 0 0,-1 1 0,1-1 1,-1 0-1,0 1 0,1-1 0,-1 1 0,0-1 0,0 1 1,1-1-1,-1 1 0,0 0 0,0-1 0,0 1 0,1 0 0,-1 0 1,0-1-1,0 1 0,0 0 0,0 0 0,0 0 0,0 0 0,1 0 1,-1 0-1,0 1 0,-1-1 0,-33 9-65,30-6 54,0 0 0,0 1 1,1 0-1,0 0 0,-1 0 0,1 0 0,1 1 0,-6 6 1,7-8 11,0 0 1,1 0-1,-1 0 1,1 0-1,-1 0 1,1 0-1,0 0 1,0 0-1,1 0 1,-1 1-1,0-1 1,1 0-1,0 1 1,0-1-1,0 0 1,1 6-1,-1-8-2,1 0 1,0 0-1,-1 0 0,1 0 0,0 0 1,0-1-1,0 1 0,-1 0 0,1 0 1,0 0-1,0-1 0,0 1 0,0-1 1,0 1-1,0-1 0,1 1 0,-1-1 1,0 1-1,0-1 0,0 0 0,0 0 1,0 0-1,1 1 0,-1-1 1,2-1-1,33 0 105,-34 1-103,9-3 5,1 0 0,-1-1 1,0 0-1,0 0 0,-1-1 0,1 0 1,-1-1-1,0 0 0,-1-1 1,17-15-1,43-25-27,-68 47 12,-1 0-1,1 0 1,-1 1 0,0-1 0,1 0 0,-1 0 0,1 1 0,-1-1 0,0 0-1,1 1 1,-1-1 0,0 0 0,1 1 0,-1-1 0,0 1 0,1-1 0,-1 0-1,0 1 1,0-1 0,0 1 0,0-1 0,1 1 0,-1-1 0,0 1 0,0-1-1,0 1 1,0-1 0,0 1 0,0-1 0,0 1 0,0-1 0,0 1-1,0-1 1,-1 1 0,1-1 0,0 0 0,0 1 0,0-1 0,0 1 0,-1 0-1,-2 25 24,-16 33-9,-2 12-227,15-23-5231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1.298"/>
    </inkml:context>
    <inkml:brush xml:id="br0">
      <inkml:brushProperty name="width" value="0.025" units="cm"/>
      <inkml:brushProperty name="height" value="0.025" units="cm"/>
      <inkml:brushProperty name="color" value="#66CC00"/>
    </inkml:brush>
  </inkml:definitions>
  <inkml:trace contextRef="#ctx0" brushRef="#br0">190 19 6118,'0'0'6614,"-9"-1"-4372,6 1-2168,-2-1 123,-1 0 0,1 0 1,-1 1-1,0 0 0,1 0 0,-1 0 1,1 1-1,-1-1 0,1 2 0,-1-1 1,1 0-1,0 1 0,-1 0 1,1 0-1,0 1 0,-7 4 0,1 2 157,2-1-1,-1 2 0,-15 19 0,23-25-228,-1-1 0,1 1 1,-1-1-1,1 1 0,0 0 0,1 0 1,-1 0-1,1 0 0,-1 0 0,1 1 1,0-1-1,1 0 0,-1 1 0,1-1 1,0 7-1,0-11-99,1 1 1,-1-1-1,0 1 1,1-1-1,-1 1 0,1-1 1,-1 1-1,1-1 0,-1 0 1,1 1-1,-1-1 1,1 0-1,-1 1 0,1-1 1,-1 0-1,1 0 1,-1 0-1,1 1 0,0-1 1,-1 0-1,1 0 1,-1 0-1,1 0 0,0 0 1,-1 0-1,1 0 0,0 0 1,-1 0-1,1 0 1,-1-1-1,2 1 0,21-6 929,-9-3-713,-1-1 0,0 0 1,0-1-1,-1-1 0,0 1 0,-1-2 1,-1 0-1,10-14 0,10-12 50,-30 39-289,0 0 0,1-1 0,-1 1 0,0-1 0,0 1 1,0 0-1,0-1 0,1 1 0,-1 0 0,0-1 0,0 1 0,1 0 1,-1-1-1,0 1 0,1 0 0,-1 0 0,0-1 0,1 1 0,-1 0 1,0 0-1,1-1 0,-1 1 0,1 0 0,-1 0 0,0 0 0,1 0 1,-1 0-1,1 0 0,-1 0 0,0 0 0,1 0 0,-1 0 0,1 0 1,-1 0-1,1 0 0,-1 0 0,0 0 0,1 0 0,-1 0 0,0 1 1,1-1-1,-1 0 0,1 0 0,-1 0 0,0 1 0,1-1 0,-1 0 1,5 27 81,-9 38 167,4-65-249,-5 30 102,3-21-73,1-1 0,-1 1 1,2 0-1,-1-1 0,1 1 0,1 12 1,0-21-10,-1 1 0,1-1 0,-1 1-1,1-1 1,0 1 0,-1-1 0,1 1 0,-1-1 0,1 0 0,0 1 0,-1-1 0,1 0 0,0 0 0,0 1 0,-1-1 0,1 0-1,0 0 1,0 0 0,-1 0 0,1 0 0,0 0 0,0 0 0,-1 0 0,1 0 0,0-1 0,-1 1 0,1 0 0,0 0 0,0-1-1,-1 1 1,1 0 0,0-1 0,-1 1 0,2-1 0,24-12 477,36-33 39,-52 37-532,0 0 0,1 0 0,0 1 0,1 1 0,-1 0 0,2 0 0,-1 1 0,1 1 0,17-6 0,-28 11-10,-1 0 0,0 0 0,1 0 1,-1 0-1,0 1 0,1-1 0,-1 0 0,0 1 0,1-1 1,-1 0-1,0 1 0,0 0 0,1-1 0,-1 1 0,0 0 1,0 0-1,0-1 0,0 1 0,0 0 0,0 0 0,0 0 0,0 0 1,0 0-1,-1 1 0,1-1 0,0 0 0,-1 0 0,1 0 1,-1 1-1,1-1 0,-1 0 0,0 1 0,1-1 0,-1 0 1,0 1-1,0-1 0,0 0 0,0 2 0,1 70-139,-1-43 112,-1-29 24,1-1 0,0 1 0,0-1 0,0 1-1,1 0 1,-1-1 0,0 1 0,0 0 0,0-1 0,0 1 0,0-1 0,1 1-1,-1-1 1,0 1 0,1-1 0,-1 1 0,0 0 0,1-1 0,-1 0 0,1 1-1,-1-1 1,1 1 0,-1-1 0,0 1 0,1-1 0,0 0 0,-1 0 0,1 1 0,-1-1-1,1 0 1,0 1 0,22-7-568,18-22-1629,-15 5-3991,-16 14 1647,8-7-7011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1.669"/>
    </inkml:context>
    <inkml:brush xml:id="br0">
      <inkml:brushProperty name="width" value="0.025" units="cm"/>
      <inkml:brushProperty name="height" value="0.025" units="cm"/>
      <inkml:brushProperty name="color" value="#66CC00"/>
    </inkml:brush>
  </inkml:definitions>
  <inkml:trace contextRef="#ctx0" brushRef="#br0">1 37 4516,'0'0'18044,"0"10"-17660,0-1-296,1-1 0,0 0 0,0 0 0,0 0 0,1 0 0,6 14 0,-7-19-46,0-1-1,1 1 1,-1-1 0,1 0 0,-1 0-1,1 0 1,0 0 0,0 0 0,0 0-1,0 0 1,0-1 0,0 1 0,0-1 0,1 0-1,-1 1 1,0-1 0,1 0 0,-1 0-1,1 0 1,0-1 0,-1 1 0,1-1-1,-1 1 1,1-1 0,0 0 0,-1 0-1,1 0 1,0 0 0,4-2 0,-1 1 35,0 0 0,0-1 0,0 0 0,0 0 0,-1-1 1,1 1-1,-1-1 0,1 0 0,-1-1 0,0 1 0,6-7 0,47-54 8,-15 15-33,-43 49-53,0 0-1,0 0 1,1-1 0,-1 1-1,0 0 1,0 0 0,0 0-1,0-1 1,0 1 0,0 0-1,1 0 1,-1 0 0,0 0-1,0 0 1,0-1 0,1 1-1,-1 0 1,0 0 0,0 0-1,0 0 1,1 0 0,-1 0-1,0 0 1,0 0 0,0 0-1,1 0 1,-1 0 0,0 0-1,0 0 1,1 0 0,-1 0-1,0 0 1,0 0 0,1 0-1,-1 0 1,0 0 0,0 0-1,0 0 1,1 0 0,-1 0-1,0 0 1,0 0 0,0 1-1,1-1 1,-1 0 0,0 0-1,0 0 1,0 0 0,0 0-1,1 1 1,-1-1 0,0 0-1,0 0 1,0 1 0,1 18 192,-9 27 444,-18 41 122,13-51-419,2 0-1,2 1 1,2 1-1,-4 39 1,13-59-889,-2-17 424,0-1 0,0 0 0,0 0 0,1 1 0,-1-1 0,0 0 1,0 1-1,0-1 0,1 0 0,-1 0 0,0 1 0,0-1 0,0 0 0,1 0 0,-1 0 0,0 1 0,1-1 0,-1 0 0,0 0 0,0 0 1,1 0-1,-1 0 0,0 1 0,1-1 0,-1 0 0,0 0 0,1 0 0,-1 0 0,0 0 0,1 0 0,-1 0 0,0 0 0,1 0 0,-1 0 1,0 0-1,0-1 0,1 1 0,-1 0 0,0 0 0,1 0 0,-1 0 0,0 0 0,1 0 0,-1-1 0,0 1 0,0 0 0,1 0 1,-1-1-1,0 1 0,11-12-9045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340"/>
    </inkml:context>
    <inkml:brush xml:id="br0">
      <inkml:brushProperty name="width" value="0.025" units="cm"/>
      <inkml:brushProperty name="height" value="0.025" units="cm"/>
    </inkml:brush>
  </inkml:definitions>
  <inkml:trace contextRef="#ctx0" brushRef="#br0">0 68 10922,'0'0'4741,"59"4"-3236,-18-4-448,8 0-256,5-4-449,-2-4-256,-1-1-64,-10-3-96,-10 3-768,-9-1-962,-17 0-1473,-5 0-705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2.542"/>
    </inkml:context>
    <inkml:brush xml:id="br0">
      <inkml:brushProperty name="width" value="0.025" units="cm"/>
      <inkml:brushProperty name="height" value="0.025" units="cm"/>
      <inkml:brushProperty name="color" value="#66CC00"/>
    </inkml:brush>
  </inkml:definitions>
  <inkml:trace contextRef="#ctx0" brushRef="#br0">1 102 12460,'0'0'13244,"12"-6"-12795,-6 4-396,55-22 227,-56 22-283,1 1-1,-1 0 1,0 0 0,1 0-1,-1 0 1,1 1 0,-1 0 0,1 0-1,-1 1 1,1-1 0,10 4-1,-15-3-4,1 0-1,-1 0 0,1 0 0,-1 1 0,1-1 1,-1 1-1,0-1 0,0 1 0,0-1 1,0 1-1,0 0 0,0-1 0,0 1 0,0 0 1,-1 0-1,1 0 0,-1 0 0,1 0 1,-1-1-1,0 1 0,0 0 0,1 0 1,-2 0-1,1 0 0,0 0 0,0 0 0,-1 3 1,-13 61-188,11-58 189,2-2 7,-1 1 2,0 0 1,0 0 0,1 0 0,0 0-1,0 10 1,1-16 1,0 0-1,0 0 1,0 0-1,1 0 1,-1 0-1,0 0 1,0 0-1,1 0 1,-1 0 0,1 0-1,-1-1 1,1 1-1,-1 0 1,1 0-1,-1 0 1,1 0-1,0-1 1,-1 1 0,1 0-1,0-1 1,0 1-1,0 0 1,0-1-1,-1 1 1,1-1-1,0 1 1,0-1 0,0 0-1,0 1 1,0-1-1,0 0 1,0 0-1,0 1 1,0-1-1,0 0 1,0 0 0,0 0-1,0 0 1,0-1-1,0 1 1,0 0-1,0 0 1,0-1-1,2 0 1,7-2 117,0-1-1,0 0 1,-1 0-1,0-1 1,1 0-1,-2-1 1,1 0-1,-1 0 1,15-15-1,2-4 119,35-45-1,-51 58-161,0 0 0,-1-1 0,0 0 0,-1 0 0,0-1 0,6-20 0,-20 58-95,1 1 0,1 0 0,1 0 1,1 1-1,1 47 0,2-72 42,0 1 0,0 0-1,0-1 1,0 1 0,0 0 0,0-1 0,1 1-1,-1 0 1,1-1 0,-1 1 0,1-1-1,0 1 1,-1-1 0,1 1 0,0-1 0,0 0-1,0 1 1,0-1 0,0 0 0,1 0 0,-1 1-1,0-1 1,0 0 0,1 0 0,-1-1-1,1 1 1,-1 0 0,1 0 0,-1-1 0,1 1-1,-1-1 1,1 1 0,0-1 0,-1 0-1,1 1 1,0-1 0,-1 0 0,1 0 0,0 0-1,-1 0 1,1-1 0,0 1 0,-1 0 0,1-1-1,-1 1 1,1-1 0,1 0 0,5-2 139,0 0 0,-1 0 0,1-1 0,-1 0 1,0 0-1,0-1 0,0 1 0,6-8 1,-3 3-122,-1-1 1,-1 0 0,0 0-1,0-1 1,-1 0 0,0 0 0,-1 0-1,0-1 1,-1 0 0,-1-1-1,1 1 1,-2-1 0,4-19-1,-7 31-41,0 1-1,0 0 0,0 0 0,1-1 0,-1 1 0,0 0 0,0 0 0,0-1 1,0 1-1,0 0 0,0-1 0,0 1 0,1 0 0,-1-1 0,0 1 0,0 0 1,0-1-1,0 1 0,0 0 0,0-1 0,-1 1 0,1 0 0,0-1 1,0 1-1,0 0 0,0 0 0,0-1 0,0 1 0,-1 0 0,1-1 0,0 1 1,0 0-1,0 0 0,-1-1 0,1 1 0,0 0 0,0 0 0,-1 0 0,1-1 1,0 1-1,0 0 0,-1 0 0,1 0 0,-1 0 0,-3 4-38,-2 5 30,1 1 0,1-1 0,-1 1 0,1 0 0,1 0 0,0 1 0,1-1 0,0 1 0,0-1 0,1 1 0,0 0 0,1-1 0,2 19 0,-2-28 11,0 1-1,1-1 0,-1 0 0,1 0 0,-1 0 1,1 0-1,-1 0 0,1 0 0,0 0 1,-1-1-1,1 1 0,0 0 0,0 0 0,-1 0 1,1-1-1,0 1 0,0 0 0,0-1 1,0 1-1,0-1 0,0 1 0,0-1 0,0 1 1,0-1-1,0 0 0,1 0 0,-1 1 1,0-1-1,0 0 0,0 0 0,0 0 1,0 0-1,0 0 0,1-1 0,-1 1 0,0 0 1,0 0-1,0-1 0,0 1 0,0 0 1,1-2-1,4 1-12,-1-1 1,0 0-1,0 0 1,1-1-1,-1 1 1,8-7-1,-6 3-563,-1 0 0,0 0 0,0-1 0,-1 0 0,6-9 0,6-21-8187,-12 13-1549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3.273"/>
    </inkml:context>
    <inkml:brush xml:id="br0">
      <inkml:brushProperty name="width" value="0.025" units="cm"/>
      <inkml:brushProperty name="height" value="0.025" units="cm"/>
      <inkml:brushProperty name="color" value="#66CC00"/>
    </inkml:brush>
  </inkml:definitions>
  <inkml:trace contextRef="#ctx0" brushRef="#br0">90 51 7783,'0'0'12887,"-4"12"-10949,-16 48-944,2 0 0,4 2 0,2 0-1,2 0 1,0 74 0,9-135-990,1-1 0,0 1 0,0 0 0,0-1 0,0 1 0,0-1 0,0 1 0,0 0 0,0-1 0,0 1 0,0-1 0,0 1 0,0 0 0,0-1 0,0 1 0,0-1 0,1 1 0,-1 0 0,0-1 0,1 1 0,-1-1 0,0 1 0,1-1 0,-1 1 0,0-1 0,1 1 0,-1-1 0,1 0 0,-1 1 0,1-1 1,0 1-1,13-13 192,12-32-19,-13 5-768,-1-1 0,7-54 0,-19 97 591,0 1-1,0 0 0,0-1 0,1 1 1,-1-1-1,1 1 0,0-1 0,0 1 0,0-1 1,0 1-1,0-1 0,1 0 0,0 0 0,-1 0 1,1 0-1,3 4 0,-3-6 23,1 1-1,-1-1 1,0 0 0,1 0-1,-1 0 1,1 0 0,-1 0-1,1 0 1,-1-1 0,1 1-1,0-1 1,-1 0 0,1 0 0,-1 0-1,1 0 1,0 0 0,-1 0-1,1-1 1,0 1 0,-1-1-1,1 0 1,-1 0 0,1 0-1,2-2 1,7-2 58,0-2 1,-1 1-1,0-1 1,0-1-1,-1 0 1,0 0-1,-1-1 1,13-15-1,-7 6 39,0 0 0,-2 0 0,0-2 0,10-21 0,-17 29-65,0-2 0,-1 1 0,0-1-1,-2 0 1,1 0 0,-1 0 0,-1 0 0,0-19 0,-1 32-57,-1 1 0,0-1 0,0 1 0,0-1 0,0 0-1,0 1 1,0-1 0,0 1 0,0-1 0,0 1 0,0-1-1,0 1 1,0-1 0,0 0 0,0 1 0,0-1 0,0 1 0,-1-1-1,1 1 1,0-1 0,0 1 0,-1-1 0,1 1 0,0 0-1,-1-1 1,1 1 0,0-1 0,-1 1 0,1 0 0,-1-1 0,1 1-1,0 0 1,-1-1 0,1 1 0,-1 0 0,1 0 0,-1-1-1,0 1 1,1 0 0,-1 0 0,1 0 0,-1 0 0,1 0 0,-1 0-1,1 0 1,-1 0 0,1 0 0,-1 0 0,0 0 0,1 0-1,-1 0 1,1 0 0,-1 0 0,1 1 0,-1-1 0,1 0-1,-1 0 1,1 1 0,-1-1 0,1 0 0,0 1 0,-1-1 0,1 0-1,-1 1 1,1 0 0,-30 27-130,-45 80 60,67-94 109,0-1-1,1 1 1,1 0-1,0 1 1,1 0-1,-4 21 1,8-35-32,1 0-1,0 0 1,0 0 0,0 1-1,0-1 1,0 0 0,0 0 0,0 0-1,0 1 1,0-1 0,1 0-1,-1 0 1,0 0 0,1 0-1,-1 0 1,1 1 0,-1-1 0,1 0-1,0 0 1,-1 0 0,1 0-1,0-1 1,0 1 0,0 0 0,-1 0-1,1 0 1,0-1 0,0 1-1,0 0 1,0-1 0,0 1-1,1-1 1,-1 1 0,0-1 0,0 1-1,0-1 1,0 0 0,0 0-1,1 0 1,-1 1 0,0-1-1,0 0 1,1 0 0,-1-1 0,0 1-1,0 0 1,0 0 0,2-1-1,7-1 27,0 1 0,0-2 0,0 1 0,12-7 0,12-5-106,-23 9 6,1-1 0,-1 2 1,1-1-1,1 2 0,-1-1 0,0 2 0,1 0 0,-1 0 1,22 1-1,-33 1 64,1 0 0,-1 0 0,0 1 0,0-1 0,0 0 0,0 1 0,0-1 0,0 1 0,0-1 0,0 1 0,-1-1 0,1 1 0,0 0 0,0-1 0,0 1 0,-1 0 0,1 0 0,0 0 0,-1 0 0,1 0 0,0 0 0,-1-1 0,1 1 0,-1 0 0,1 2 0,2 34-56,-4-26 91,-1 0-1,-1 0 1,1 0-1,-7 14 1,8-21-242,-6 11 388,0 0-1,0-1 0,-2 0 1,-11 16-1,18-27-403,-1 0 1,0 0-1,1-1 0,-1 1 0,0-1 0,0 0 0,0 0 0,-1 0 0,1 0 1,-7 3-1,8-5-270,0 1 1,0-1-1,-1 0 0,1 1 1,0-1-1,-1 0 1,1 0-1,0-1 0,-1 1 1,1 0-1,0-1 1,0 1-1,-1-1 1,1 0-1,0 0 0,0 0 1,0 0-1,0 0 1,-2-2-1,-22-19-10343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3.614"/>
    </inkml:context>
    <inkml:brush xml:id="br0">
      <inkml:brushProperty name="width" value="0.025" units="cm"/>
      <inkml:brushProperty name="height" value="0.025" units="cm"/>
      <inkml:brushProperty name="color" value="#66CC00"/>
    </inkml:brush>
  </inkml:definitions>
  <inkml:trace contextRef="#ctx0" brushRef="#br0">1 1 16271,'0'0'5061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4.283"/>
    </inkml:context>
    <inkml:brush xml:id="br0">
      <inkml:brushProperty name="width" value="0.025" units="cm"/>
      <inkml:brushProperty name="height" value="0.025" units="cm"/>
      <inkml:brushProperty name="color" value="#66CC00"/>
    </inkml:brush>
  </inkml:definitions>
  <inkml:trace contextRef="#ctx0" brushRef="#br0">0 66 448,'0'0'3620,"0"-8"2476,1-23-3370,5 11-82,-6 19-2470,0 1 1,1-1-1,-1 1 0,0 0 1,0-1-1,1 1 0,-1 0 1,0-1-1,1 1 1,-1 0-1,0-1 0,1 1 1,-1 0-1,1 0 0,-1 0 1,0-1-1,1 1 0,-1 0 1,1 0-1,-1 0 0,0 0 1,1 0-1,-1 0 1,1 0-1,-1-1 0,1 1 1,-1 1-1,1-1 0,-1 0 1,0 0-1,1 0 0,-1 0 1,1 0-1,0 0 0,0 2 10,0 0-1,0 0 0,1 0 1,-1 0-1,0 0 0,-1 1 1,1-1-1,0 0 0,-1 0 1,1 0-1,-1 1 0,0-1 1,0 0-1,1 1 0,-2-1 1,1 4-1,0 2 181,2 12-8,-2-10-281,1 0 0,0 0 0,1 1 0,0-1 0,1 0 0,3 10 0,-5-18-67,1 1 0,-1-1 0,0 0 0,1 0 1,-1 0-1,1 0 0,0 0 0,0 0 0,0-1 1,0 1-1,0-1 0,0 1 0,0-1 0,0 0 1,0 0-1,1 1 0,-1-2 0,1 1 0,-1 0 1,0 0-1,1-1 0,-1 1 0,1-1 0,0 0 1,-1 0-1,1 0 0,-1 0 0,1 0 0,4-2 0,3 0 30,0-1-1,0 0 0,-1-1 1,0 0-1,1-1 0,-2 0 1,1 0-1,0-1 0,-1 0 1,0 0-1,13-14 0,-11 10-16,1 1-1,1 0 1,0 0-1,24-12 0,-35 21-22,-1 0 0,1 0-1,-1 0 1,0 0-1,1 0 1,-1 1-1,0-1 1,1 0 0,-1 0-1,0 0 1,1 1-1,-1-1 1,0 0-1,0 0 1,1 1 0,-1-1-1,0 0 1,0 1-1,0-1 1,1 0-1,-1 1 1,0-1 0,0 0-1,0 1 1,0-1-1,0 1 1,0-1 0,1 0-1,-1 1 1,0-1-1,0 1 1,0-1-1,0 0 1,-1 1 0,1-1-1,0 0 1,0 1-1,0 0 1,0 22 69,0-20-29,-2 21 311,-10 44-1,7-47-160,2 0-1,-3 37 1,6-57-170,0-1-1,0 0 1,0 1 0,0-1 0,0 0 0,0 1-1,0-1 1,0 1 0,0-1 0,0 0-1,1 1 1,-1-1 0,0 1 0,0-1-1,0 0 1,0 1 0,1-1 0,-1 0 0,0 1-1,0-1 1,1 0 0,-1 0 0,0 1-1,0-1 1,1 0 0,-1 0 0,0 1-1,1-1 1,-1 0 0,0 0 0,1 0 0,-1 0-1,0 1 1,1-1 0,-1 0 0,1 0-1,-1 0 1,0 0 0,1 0 0,-1 0-1,0 0 1,2 0 0,21-9 537,19-22 5,26-44-300,-52 55-368,2 1 1,-1 1-1,23-18 0,-40 36 67,0-1-1,0 1 1,1 0-1,-1 0 0,0-1 1,0 1-1,0 0 1,1 0-1,-1 0 1,0 0-1,0-1 1,1 1-1,-1 0 0,0 0 1,0 0-1,1 0 1,-1 0-1,0 0 1,0 0-1,1 0 1,-1 0-1,0-1 0,1 1 1,-1 0-1,0 1 1,0-1-1,1 0 1,-1 0-1,0 0 1,1 0-1,-1 0 1,0 0-1,0 0 0,1 0 1,-1 0-1,0 1 1,0-1-1,1 0 1,-1 0-1,0 0 1,0 0-1,0 1 0,1-1 1,-1 0-1,0 0 1,0 1-1,0-1 1,1 0-1,0 21-1053,-10 25-840,3-23 357,-11 37-3899,11-19-2421,5-25 1188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4.703"/>
    </inkml:context>
    <inkml:brush xml:id="br0">
      <inkml:brushProperty name="width" value="0.025" units="cm"/>
      <inkml:brushProperty name="height" value="0.025" units="cm"/>
      <inkml:brushProperty name="color" value="#66CC00"/>
    </inkml:brush>
  </inkml:definitions>
  <inkml:trace contextRef="#ctx0" brushRef="#br0">129 80 5990,'6'-8'7164,"2"0"-5595,-6 5-1206,1 0 1,0 0-1,-1 0 1,0 0-1,1 0 0,-1 0 1,0 0-1,-1-1 1,1 1-1,-1-1 1,1 1-1,-1-1 0,1-5 1,-2 8-295,0 1 1,0-1-1,0 1 1,0-1 0,-1 1-1,1-1 1,0 1-1,0-1 1,0 1 0,-1-1-1,1 1 1,0-1-1,0 1 1,-1-1-1,1 1 1,0-1 0,-1 1-1,1 0 1,-1-1-1,1 1 1,0 0-1,-1 0 1,1-1 0,-1 1-1,1 0 1,-1 0-1,1-1 1,-1 1-1,1 0 1,-1 0 0,1 0-1,-1 0 1,1 0-1,-1 0 1,0 0-1,1 0 1,-1 0 0,1 0-1,-1 0 1,1 0-1,-1 0 1,1 0 0,-1 1-1,1-1 1,-1 0-1,1 0 1,-1 1-1,1-1 1,0 0 0,-1 1-1,-29 12 258,16-3-182,1 1-1,0 0 0,-22 27 0,29-32-29,1 0 0,1 1 0,-1 0 0,1-1 0,0 2 0,1-1 0,-1 0 0,2 1 0,-1-1 0,-2 14 0,5-20-103,0 0 0,0 0-1,0 0 1,1 0 0,-1 0-1,0 0 1,1 0 0,-1 0 0,1 0-1,-1 0 1,1 0 0,0 0-1,-1-1 1,1 1 0,0 0 0,-1 0-1,1-1 1,0 1 0,0-1-1,0 1 1,-1 0 0,1-1-1,0 0 1,0 1 0,0-1 0,0 1-1,0-1 1,0 0 0,0 0-1,0 0 1,0 1 0,0-1 0,0 0-1,0 0 1,0 0 0,0-1-1,0 1 1,0 0 0,0 0 0,0 0-1,1-1 1,47-9 313,-20 0-237,-2-2-1,44-26 1,-52 26-60,0 1 0,1 1 0,1 1 0,-1 1 0,1 1 0,35-8 0,-55 15-29,0 0 1,0-1-1,0 1 1,0 0-1,0 0 1,0 0-1,1 0 0,-1 0 1,0 1-1,0-1 1,0 0-1,0 0 0,0 1 1,0-1-1,0 1 1,0-1-1,0 1 1,0-1-1,0 1 0,0-1 1,0 1-1,-1 0 1,1 0-1,0-1 1,1 3-1,-1-1 8,0 0 0,0 0 0,-1 1 0,1-1-1,0 0 1,-1 0 0,0 1 0,1-1 0,-1 1 0,0-1 0,-1 5 0,-1 8 55,0-1 0,-2 1 0,-5 16-1,5-18-18,4-12-31,-1 0 0,1 0 0,-1 0 1,1 0-1,0 0 0,-1 1 0,1-1 0,0 0 1,0 0-1,0 0 0,0 0 0,0 1 1,0-1-1,0 0 0,0 0 0,1 0 0,-1 0 1,0 0-1,1 1 0,-1-1 0,1 0 1,-1 0-1,1 0 0,1 1 0,-1-1 2,0-1 0,0 1 0,0-1 0,0 0 0,1 1 0,-1-1 0,0 0 0,0 0-1,0 0 1,1 0 0,-1 0 0,0 0 0,0 0 0,1 0 0,-1-1 0,0 1 0,0 0 0,2-2 0,8-2 23,-1-1 1,1 0 0,15-11-1,67-53-1339,-40 14-5659,-60 65 1932,-2 10 2733,-4 5 220,5-11-583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5.377"/>
    </inkml:context>
    <inkml:brush xml:id="br0">
      <inkml:brushProperty name="width" value="0.025" units="cm"/>
      <inkml:brushProperty name="height" value="0.025" units="cm"/>
      <inkml:brushProperty name="color" value="#66CC00"/>
    </inkml:brush>
  </inkml:definitions>
  <inkml:trace contextRef="#ctx0" brushRef="#br0">18 102 11787,'0'0'10063,"7"-3"-9930,-4 2-101,0-1-1,0 1 0,1-1 0,-1 1 0,-1-1 1,1 0-1,0 0 0,0 0 0,-1-1 0,1 1 1,-1-1-1,0 1 0,0-1 0,0 0 0,0 0 1,0 0-1,0 0 0,-1 0 0,0 0 0,1 0 1,-1-1-1,0 1 0,-1 0 0,1-1 0,-1 1 1,1-1-1,-1 1 0,0 0 0,0-1 0,0 1 1,-2-5-1,2 8-26,0 0 1,0-1-1,0 1 1,-1-1-1,1 1 1,0-1-1,-1 1 1,1 0-1,0-1 1,-1 1 0,1-1-1,-1 1 1,1 0-1,0 0 1,-1-1-1,1 1 1,-1 0-1,1 0 1,-1-1-1,1 1 1,-1 0-1,1 0 1,-1 0-1,1 0 1,-1 0-1,1 0 1,-1 0-1,1 0 1,-1 0 0,1 0-1,-1 0 1,1 0-1,-1 0 1,1 0-1,-1 1 1,1-1-1,-1 0 1,1 0-1,-1 0 1,1 1-1,-1-1 1,1 0-1,-1 1 1,1-1-1,0 0 1,-1 1-1,1-1 1,0 1-1,-1-1 1,1 0 0,0 1-1,0-1 1,-1 2-1,-19 21 12,-8 45 212,27-62-161,-1 0 0,1-1 0,0 1 0,0 0 0,1 0 0,0-1 0,0 1 0,0 0 0,0 0 0,3 9 0,-2-14-51,0 1 0,1 0 1,-1 0-1,0-1 0,1 1 0,-1-1 1,1 1-1,-1-1 0,1 1 1,0-1-1,0 0 0,-1 0 1,1 0-1,0 0 0,0 0 0,0 0 1,0-1-1,0 1 0,0-1 1,1 1-1,-1-1 0,0 0 1,0 0-1,0 0 0,3 0 0,5 0 44,0 0 0,0-1-1,0 0 1,11-4-1,-2-2-24,0 0 0,0-2 0,-1 0 0,-1-1 0,1-1-1,-2-1 1,1 0 0,-2-1 0,0-1 0,0-1 0,-2 0-1,1 0 1,14-24 0,-56 75-96,22-28 145,1 0 0,0 0-1,1 1 1,0-1 0,0 1 0,1 0 0,-5 16 0,8-24-53,0 1 0,-1-1 0,1 1 0,0-1 0,0 1 0,0-1 0,0 0 0,0 1 0,0-1 0,1 1 0,-1-1 0,0 0 0,1 1 0,-1-1 0,1 0 0,-1 1 0,1-1 0,0 0 0,-1 0-1,1 1 1,0-1 0,0 0 0,1 2 0,1-2 1,0 0 0,1-1-1,-1 1 1,0 0 0,0-1-1,0 1 1,1-1 0,-1 0-1,0 0 1,4-1 0,4 0 23,1-1 0,-1-1 1,1 1-1,-1-2 0,0 0 0,0 0 1,16-9-1,-13 6-123,0 1 0,1 0-1,21-4 1,-35 9 59,0 1 0,-1 0 0,1 0 0,0 0 0,-1 0 0,1 0-1,0 1 1,-1-1 0,1 0 0,0 0 0,-1 0 0,1 1 0,-1-1 0,1 0-1,0 0 1,-1 1 0,1-1 0,-1 1 0,1-1 0,-1 0 0,1 1 0,-1-1-1,1 1 1,-1-1 0,0 1 0,1 0 0,-1-1 0,0 1 0,1-1 0,-1 1-1,0-1 1,0 1 0,1 0 0,-1-1 0,0 1 0,0 0 0,0-1 0,0 1-1,0 0 1,0-1 0,0 1 0,0 0 0,0-1 0,0 1 0,0 0 0,-1 0-1,-6 38-305,6-37 311,-17 62 565,-4-2-1,-2-1 1,-2 0-1,-66 105 1,88-158-468,2-4-62,0 0 0,-1-1 0,1 1 1,-1-1-1,1 1 0,-1-1 0,0 0 0,0 0 1,0 0-1,-1 0 0,1-1 0,-8 5 0,11-7-36,-1-1 0,0 1 0,1 0 0,-1 0 0,0 0 0,1 0 0,-1-1 0,0 1 0,1 0 0,-1-1 0,1 1 0,-1 0 0,1-1 0,-1 1 0,1-1 0,-1 1 0,1-1 0,-1 1 0,1-1 0,-1 1 0,1-1-1,0 1 1,-1-1 0,1 0 0,0 1 0,0-1 0,0 0 0,-1 1 0,1-1 0,0 0 0,0 1 0,0-1 0,0 0 0,0 1 0,0-1 0,0 0 0,0 1 0,0-1 0,1 0 0,-1-37-173,0 31 142,1-6-5,1 0 0,0 0 0,1 1-1,0-1 1,1 1 0,1-1 0,-1 1 0,2 1 0,0-1 0,0 1 0,1 0 0,1 0 0,0 1 0,0 0 0,1 0 0,0 1 0,15-12-1,16-10-1397,1 2 0,2 2 0,51-25 0,-74 41 80,39-22-4530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6.433"/>
    </inkml:context>
    <inkml:brush xml:id="br0">
      <inkml:brushProperty name="width" value="0.025" units="cm"/>
      <inkml:brushProperty name="height" value="0.025" units="cm"/>
      <inkml:brushProperty name="color" value="#66CC00"/>
    </inkml:brush>
  </inkml:definitions>
  <inkml:trace contextRef="#ctx0" brushRef="#br0">1 58 7111,'0'0'14360,"1"9"-13362,0 90 1148,-1-98-2129,1 0 0,-1-1 0,0 1 0,1 0 0,-1 0 0,1 0 0,-1-1 0,0 1 0,1 0 0,0 0 0,-1-1 0,1 1 0,-1-1 0,1 1 0,0 0-1,0-1 1,-1 1 0,1-1 0,0 1 0,0-1 0,-1 0 0,1 1 0,0-1 0,0 0 0,0 0 0,0 1 0,0-1 0,-1 0 0,1 0 0,0 0 0,0 0 0,0 0 0,0 0 0,0 0-1,0-1 1,0 1 0,-1 0 0,1 0 0,0-1 0,1 0 0,40-11 532,-19 2-412,0-2-1,30-20 1,-35 20-87,0 0 1,1 2-1,1 0 1,24-8-1,-44 18-50,1-1 0,-1 1-1,1 0 1,-1 0 0,0 0-1,1 0 1,-1 0 0,1 0 0,-1 0-1,1 0 1,-1 0 0,1 0-1,-1 0 1,1 0 0,-1 0 0,1 0-1,-1 0 1,1 0 0,-1 0-1,0 1 1,1-1 0,-1 0 0,1 0-1,-1 1 1,0-1 0,1 0-1,-1 0 1,0 1 0,1-1 0,-1 0-1,0 1 1,1-1 0,-1 1-1,2 19-18,-13 23 5,2-19-23,5-18-35,1 0 1,1 0 0,-1 0 0,1 1-1,0-1 1,1 1 0,0-1-1,0 1 1,0 0 0,1 12-1,1-18-72,0 0-1,0-1 1,0 1-1,0-1 1,0 1-1,0-1 0,0 0 1,0 1-1,1-1 1,-1 0-1,0 0 1,0 0-1,0 0 1,0 0-1,1 0 0,-1 0 1,0 0-1,0 0 1,0-1-1,2 1 1,25-6-1631,0-3-802,0-2 0,-1 0 0,-1-2 0,0-1 0,33-25-1,13-16 3137,-68 51 197,-1 2-59,0 0 0,-1-1 1,1 1-1,-1-1 0,1 1 0,-1-1 1,0 0-1,0 0 0,0 0 0,0 0 1,1-4-1,-6 6 2375,-11 3-1889,-6 7-304,0 1 1,0 0 0,1 2 0,0 0-1,-32 29 1,35-28-158,15-13-686,1 0 0,-1 0 0,1 0 0,-1 1 1,1-1-1,-1 0 0,1 1 0,-1-1 0,1 0 0,-1 1 0,1-1 0,-1 1 0,1-1 1,-1 1-1,1-1 0,0 1 0,-1-1 0,1 1 0,0-1 0,0 1 0,-1-1 0,1 1 1,0 0-1,0-1 0,0 1 0,0-1 0,-1 1 0,1 0 0,0 1 0,19-2 315,37-14-313,-53 13 1,17-6-92,1 1 0,0 1 1,0 1-1,0 1 0,1 1 0,-1 0 1,38 3-1,-58 0 48,0-1-1,1 0 1,-1 1-1,0-1 1,0 1 0,0 0-1,0-1 1,0 1-1,0 0 1,0-1 0,0 1-1,0 0 1,0 0-1,0 0 1,0 0 0,-1 0-1,1 0 1,0 0-1,-1 0 1,1 0 0,-1 1-1,1-1 1,-1 0-1,1 0 1,-1 0 0,0 1-1,0-1 1,1 2-1,-1 40 128,0-30 73,26-46 1545,-18 21-1714,0-1-1,-1 0 0,-1-1 0,0 0 0,0 0 0,-1 0 0,-1-1 0,-1 1 0,3-23 0,-6 35-446,10 21-1571,-6-15 1623,0-1-1,1 1 0,-1-1 0,1 0 0,-1 0 1,1 0-1,0-1 0,0 0 0,0 0 0,1 0 1,-1-1-1,0 1 0,1-1 0,-1 0 1,8 0-1,-5-1-1007,0 0 1,0 0 0,0 0 0,0-1-1,0-1 1,8-1 0,13-10-6883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6.791"/>
    </inkml:context>
    <inkml:brush xml:id="br0">
      <inkml:brushProperty name="width" value="0.025" units="cm"/>
      <inkml:brushProperty name="height" value="0.025" units="cm"/>
      <inkml:brushProperty name="color" value="#66CC00"/>
    </inkml:brush>
  </inkml:definitions>
  <inkml:trace contextRef="#ctx0" brushRef="#br0">123 0 6534,'0'0'16047,"-4"9"-15454,-24 60 871,10-29-754,2 0-1,1 1 1,3 1 0,1 0 0,-6 46 0,17-86-669,0-1 0,-1 1 0,1 0 0,0 0 1,0-1-1,0 1 0,0 0 0,0 0 1,1-1-1,-1 1 0,0 0 0,1 0 0,-1-1 1,1 1-1,0 0 0,-1-1 0,1 1 0,0-1 1,0 1-1,0-1 0,0 0 0,1 1 0,-1-1 1,0 0-1,0 0 0,1 1 0,-1-1 0,1 0 1,-1 0-1,1-1 0,-1 1 0,1 0 0,0 0 1,-1-1-1,1 1 0,0-1 0,-1 0 0,1 1 1,0-1-1,0 0 0,-1 0 0,1 0 1,0 0-1,0 0 0,-1-1 0,1 1 0,0 0 1,1-1-1,10-2 74,-1 0 1,1-1-1,-1-1 1,0 1-1,15-10 1,13-8-35,64-47 0,-90 58-139,0 0 0,-1-1-1,0-1 1,-1 0-1,-1-1 1,0 0 0,13-22-1,-20 24-2232,-12 11-592,-16 14-3498,19-10 4398,-18 10-6558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7.132"/>
    </inkml:context>
    <inkml:brush xml:id="br0">
      <inkml:brushProperty name="width" value="0.025" units="cm"/>
      <inkml:brushProperty name="height" value="0.025" units="cm"/>
      <inkml:brushProperty name="color" value="#66CC00"/>
    </inkml:brush>
  </inkml:definitions>
  <inkml:trace contextRef="#ctx0" brushRef="#br0">1 1 4388,'0'0'14958,"17"50"-13356,0-41-641,1-3-801,2-3-352,3-3-2179,0 0-3202,2-7-4484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07.491"/>
    </inkml:context>
    <inkml:brush xml:id="br0">
      <inkml:brushProperty name="width" value="0.025" units="cm"/>
      <inkml:brushProperty name="height" value="0.025" units="cm"/>
      <inkml:brushProperty name="color" value="#66CC00"/>
    </inkml:brush>
  </inkml:definitions>
  <inkml:trace contextRef="#ctx0" brushRef="#br0">65 311 3107,'0'0'16901,"-9"8"-15321,-28 31-288,35-37-1166,0 0 0,1 1 0,-1-1 0,0 0 0,1 1 0,0-1 0,-1 1 0,1-1 0,0 1 0,0 0 0,0-1 0,1 1 0,-1 4 0,1-6-90,0 0-1,0 0 0,0 0 0,0 0 1,1 0-1,-1 1 0,0-1 0,1 0 1,-1 0-1,1 0 0,-1 0 0,1 0 1,-1 0-1,1 0 0,0 0 1,0 0-1,-1-1 0,1 1 0,0 0 1,0 0-1,2 1 0,0-1-16,1 1-1,-1-1 0,1 1 1,0-1-1,-1 0 1,1-1-1,0 1 1,0 0-1,-1-1 0,1 0 1,0 0-1,0 0 1,0-1-1,-1 1 1,6-2-1,4-3-16,-1-1 1,1 0-1,-1 0 0,-1-1 1,1-1-1,-1 0 0,0-1 1,-1 0-1,11-11 0,-6 5-178,1 1-1,28-18 0,-44 32 174,0-1 1,0 1 0,1 0-1,-1-1 1,0 1 0,1 0-1,-1 0 1,0-1-1,1 1 1,-1 0 0,1 0-1,-1 0 1,0 0 0,1-1-1,-1 1 1,1 0-1,-1 0 1,0 0 0,1 0-1,-1 0 1,1 0 0,-1 0-1,0 0 1,1 0-1,-1 0 1,1 0 0,-1 0-1,1 0 1,-1 1 0,0-1-1,1 0 1,-1 0-1,0 0 1,1 1 0,-1-1-1,1 0 1,-1 0 0,0 1-1,0-1 1,1 0-1,-1 1 1,0-1 0,1 0-1,-1 1 1,0-1 0,0 0-1,0 1 1,1-1-1,-1 0 1,0 1 0,0 0-1,1 31 322,-1-2 199,0-29-493,0 0-1,0 0 1,0-1-1,0 1 0,0 0 1,0 0-1,0-1 1,1 1-1,-1 0 0,0-1 1,0 1-1,1 0 0,-1-1 1,0 1-1,1 0 1,-1-1-1,1 1 0,-1-1 1,1 1-1,-1-1 1,1 1-1,-1-1 0,1 1 1,0-1-1,-1 0 0,2 1 1,3 0 24,1-1 1,0 0-1,0 0 1,-1-1-1,1 0 1,0 1-1,-1-2 1,1 1 0,-1-1-1,1 0 1,-1 0-1,0 0 1,0-1-1,0 0 1,0 0-1,0 0 1,-1-1-1,8-6 1,5-5-25,-1 0 0,-1-1 0,21-29 0,-23 26 13,-1-1 1,0 0 0,12-30-1,-20 39-35,1-1-1,-2 1 1,0-1-1,0 1 0,-1-1 1,0 0-1,-1 0 1,-1-15-1,1 27-4,-1 0-1,0-1 1,0 1-1,0 0 1,0 0-1,0-1 1,0 1-1,0 0 1,0 0 0,0 0-1,-1-1 1,1 1-1,0 0 1,0 0-1,0-1 1,0 1-1,0 0 1,0 0-1,0 0 1,0 0 0,-1-1-1,1 1 1,0 0-1,0 0 1,0 0-1,0 0 1,-1-1-1,1 1 1,0 0 0,0 0-1,0 0 1,-1 0-1,1 0 1,0 0-1,0 0 1,0 0-1,-1 0 1,1 0 0,0-1-1,0 1 1,-1 0-1,1 0 1,0 1-1,-12 5-60,-6 15-12,7-3 80,1 1 0,1 0 0,1 0 0,0 0 0,2 1 0,0 1 0,1-1 0,1 1 0,1 0 0,1 0 0,1 0 0,0 0 0,4 25 0,-3-44-4,0 1 1,1 0 0,-1 0-1,1 0 1,-1 0-1,1-1 1,0 1 0,0 0-1,0-1 1,0 1 0,1-1-1,-1 1 1,1-1-1,-1 0 1,1 1 0,0-1-1,0 0 1,0 0 0,0 0-1,1-1 1,-1 1-1,0 0 1,1-1 0,-1 1-1,1-1 1,-1 0-1,1 0 1,0 0 0,-1 0-1,1-1 1,0 1 0,4 0-1,-6-2-52,0 1 0,-1-1-1,1 1 1,0-1 0,-1 0 0,1 1 0,0-1-1,-1 0 1,1 1 0,-1-1 0,1 0-1,-1 0 1,1 1 0,-1-1 0,0 0-1,1 0 1,-1 0 0,0 0 0,0 0-1,0 0 1,0 1 0,1-1 0,-1 0 0,0 0-1,-1 0 1,1 0 0,0 0 0,0 0-1,0 0 1,0 1 0,-1-1 0,1 0-1,-1-1 1,-9-35-1495,-2 14 990,-1 1 1,-30-39-1,31 46 704,1 0 0,0-1 0,1 0 1,1-1-1,0 0 0,-11-34 0,20 50-130,0 1-1,0 0 1,0-1 0,0 1 0,0 0 0,0-1 0,0 1-1,0 0 1,0-1 0,0 1 0,0 0 0,0-1-1,0 1 1,0 0 0,0-1 0,1 1 0,-1 0 0,0-1-1,0 1 1,0 0 0,0 0 0,1-1 0,-1 1-1,0 0 1,0 0 0,1-1 0,-1 1 0,0 0 0,1 0-1,-1 0 1,0-1 0,0 1 0,1 0 0,-1 0 0,1 0-1,18-2 218,21 8-113,49 21-43,-52-15-1686,47 10 1,-24-13-4447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731"/>
    </inkml:context>
    <inkml:brush xml:id="br0">
      <inkml:brushProperty name="width" value="0.025" units="cm"/>
      <inkml:brushProperty name="height" value="0.025" units="cm"/>
    </inkml:brush>
  </inkml:definitions>
  <inkml:trace contextRef="#ctx0" brushRef="#br0">1 147 10154,'0'0'10089,"67"-52"-9448,-29 48-449,4 2-128,-2 2-64,5 0 0,-2 4-641,-1 2-1377,-2-2-2594,0-4-3395</inkml:trace>
  <inkml:trace contextRef="#ctx0" brushRef="#br0" timeOffset="1">699 1 13581,'0'0'5434,"-5"7"-5247,-9 11-171,1 1-1,1 0 1,1 0 0,0 2-1,2-1 1,0 1-1,2 0 1,0 1 0,1 0-1,2 0 1,0 0-1,-1 23 1,5-42-20,0 0 0,0 0-1,1 0 1,-1 0 0,1 0 0,-1 0 0,1 0-1,0-1 1,0 1 0,0 0 0,1 0 0,-1-1-1,1 1 1,-1-1 0,1 1 0,0-1 0,0 0-1,0 0 1,0 0 0,0 0 0,1 0 0,-1 0-1,1-1 1,-1 1 0,1-1 0,-1 1-1,4 0 1,4 1-853,0 0 0,0-1 0,0 0 0,0 0 0,0-1-1,18-1 1,10 0-4230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15.633"/>
    </inkml:context>
    <inkml:brush xml:id="br0">
      <inkml:brushProperty name="width" value="0.025" units="cm"/>
      <inkml:brushProperty name="height" value="0.025" units="cm"/>
      <inkml:brushProperty name="color" value="#AB008B"/>
    </inkml:brush>
  </inkml:definitions>
  <inkml:trace contextRef="#ctx0" brushRef="#br0">22 459 4100,'0'0'15246,"-4"6"-13719,1-2-1147,2-2-229,-1-1 1,1 1 0,0 0 0,-1 0 0,1-1 0,0 1 0,0 0 0,0 0 0,0 1 0,1-1 0,-1 0-1,0 4 920,2-24 1075,9-22-1277,17-41 1,3-8 369,-28 83-1238,1 1 0,-1-1-1,2 0 1,-1 1-1,0-1 1,1 1 0,0 0-1,0 0 1,5-4-1,49-42-1,-32 30 2,-22 19-6,0 0 1,0 0 0,0 1 0,1-1 0,-1 1-1,0 0 1,1 0 0,-1 1 0,1-1 0,-1 1-1,1 0 1,0 0 0,-1 1 0,1-1-1,-1 1 1,1 0 0,-1 0 0,7 3 0,36 4 46,20-2 456,-58-4-439,0 0-1,0-1 0,0 0 0,0-1 1,0 1-1,0-2 0,0 1 0,0-2 0,0 1 1,0-1-1,0 0 0,-1-1 0,15-6 1,29-20 124,-23 12-5,46-20 0,-61 26-2388,-11 9 1225,0-1 1,0 0-1,0-1 0,-1 1 0,1 0 1,-1-1-1,0 1 0,0-1 1,0 0-1,1-4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16.058"/>
    </inkml:context>
    <inkml:brush xml:id="br0">
      <inkml:brushProperty name="width" value="0.025" units="cm"/>
      <inkml:brushProperty name="height" value="0.025" units="cm"/>
      <inkml:brushProperty name="color" value="#AB008B"/>
    </inkml:brush>
  </inkml:definitions>
  <inkml:trace contextRef="#ctx0" brushRef="#br0">11 0 3908,'0'0'16479,"-3"8"-15470,1-3-871,1-1-1,0 0 1,0 0-1,0 1 1,0-1-1,1 0 1,0 1-1,0-1 1,0 1-1,0-1 1,1 1-1,-1-1 1,1 0-1,0 1 1,1-1 0,-1 0-1,1 0 1,0 0-1,0 0 1,0 0-1,0 0 1,1-1-1,-1 1 1,6 4-1,-4-2-89,1 0-1,0 0 1,1-1-1,-1 1 1,1-1-1,0 0 1,0-1-1,1 0 1,-1 0-1,1 0 1,0-1-1,0 0 1,0 0-1,10 2 1,-7-3-29,0-1 0,1 0 0,-1 0 0,0-1 1,0 0-1,1-1 0,-1 0 0,0-1 0,0 0 1,12-5-1,-17 6-15,-1-1 0,1 1 0,-1 0 0,1 0 0,-1 0 0,1 0 0,-1 1 1,1 0-1,0 0 0,8 1 0,-11 0-3,-1 0 0,1 0 0,0 0 0,-1 1 0,1-1 0,-1 0 0,0 0 0,1 1 0,-1-1 0,0 1 0,0-1 1,0 1-1,0 0 0,0-1 0,0 1 0,0 0 0,0 0 0,-1 0 0,1-1 0,-1 1 0,1 0 0,-1 0 0,0 0 0,0 0 0,0 0 0,0 0 0,0 2 0,1 22 159,2-5 3,-2 1 0,-1 0 0,0-1 0,-2 1 0,-6 36 0,6-55-202,1 0 0,-1 1 0,1-1 0,-1 0 0,0 0 1,-1 0-1,1 0 0,0 0 0,-1-1 0,-4 4 0,6-4-512,-1-1 0,0 0 0,0 0 0,0 1 0,0-1-1,0-1 1,0 1 0,0 0 0,0 0 0,0-1-1,-3 1 1,0-2-3880,4-4-1777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17.589"/>
    </inkml:context>
    <inkml:brush xml:id="br0">
      <inkml:brushProperty name="width" value="0.025" units="cm"/>
      <inkml:brushProperty name="height" value="0.025" units="cm"/>
      <inkml:brushProperty name="color" value="#AB008B"/>
    </inkml:brush>
  </inkml:definitions>
  <inkml:trace contextRef="#ctx0" brushRef="#br0">1 106 3619,'0'0'15007,"4"-8"-14095,-1 3-769,0 0-1,0 0 1,1 0-1,0 0 1,0 0-1,0 1 1,0 0-1,1 0 1,0 0-1,0 0 0,0 1 1,0 0-1,0 0 1,1 0-1,-1 1 1,1 0-1,0 0 1,10-2-1,31-5 510,0 2-1,1 3 0,0 1 1,61 5-1,-30-1-593,28-3-30,-51-1 16,0 3 0,102 12 0,-50 15 232,-69-16-29,53 9-1,-64-17-31,-12-2-137,-1 1-1,0 1 0,15 4 0,-26-5-71,0-1 0,0 1 0,0 0 0,0 0 0,0 0 0,0 1 0,0-1 0,-1 1 0,0 0 0,1 0 0,-1 0 0,0 0 0,0 1 0,4 6 0,78 113 978,-59-90-959,-2 2 0,-1 0 0,19 41 0,-3 16-14,-25-53-2,3-1 0,0 0-1,3-2 1,1 0 0,30 39 0,26 17 2,-5 4 1,-5 3-1,-3 3 1,-6 3 0,52 125-1,-68-139 16,57 92 0,-47-92-1,-28-38 31,-1 0-1,-4 1 1,-1 2 0,10 60-1,-22-75 41,-1 0 1,-2 0-1,-1 0 1,-8 67-1,2 43 46,6-132-120,1 0 1,1 0-1,0-1 1,2 0-1,0 0 0,9 18 1,14 43 31,-7-1-50,-3-6 10,2-1 0,4-1-1,39 76 1,-42-107-9,2-1 1,1-1-1,2-1 0,2-1 1,1-2-1,2-1 0,1-2 0,1-1 1,1-1-1,78 45 0,-54-42 4,0-3 0,2-3 0,0-2 0,2-3 0,0-2 0,124 16 0,24-14-2229,284-9-9023,-466-11 10834,12 0-5785,-7 0-3352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18.290"/>
    </inkml:context>
    <inkml:brush xml:id="br0">
      <inkml:brushProperty name="width" value="0.025" units="cm"/>
      <inkml:brushProperty name="height" value="0.025" units="cm"/>
      <inkml:brushProperty name="color" value="#AB008B"/>
    </inkml:brush>
  </inkml:definitions>
  <inkml:trace contextRef="#ctx0" brushRef="#br0">176 99 4004,'17'-9'5368,"40"-26"3241,-53 32-7918,0 0 0,0 0 0,0-1 0,-1 1 0,1-1 0,-1 1 0,0-1 0,0 0 0,-1-1 0,5-6 0,-7 11-640,0 0 1,0-1 0,0 1 0,0 0 0,0 0 0,0 0 0,0-1-1,0 1 1,0 0 0,0 0 0,0 0 0,0-1 0,0 1 0,0 0 0,0 0-1,0-1 1,0 1 0,0 0 0,0 0 0,0 0 0,0-1 0,0 1 0,0 0-1,0 0 1,0 0 0,-1-1 0,1 1 0,0 0 0,0 0 0,0 0-1,0 0 1,0 0 0,-1-1 0,1 1 0,0 0 0,0 0 0,0 0 0,-1 0-1,1 0 1,0 0 0,0 0 0,0 0 0,-1-1 0,-14 2 494,-15 8-497,16-1 36,0 2-1,0-1 1,0 2-1,1 0 1,1 0 0,-13 15-1,2 1 426,-38 57 0,53-71-392,0 1-1,1-1 1,1 1-1,0 0 1,-7 29-1,12-41-138,0 1 0,0-1 0,1 0 0,0 1-1,-1-1 1,1 1 0,0-1 0,0 1 0,0-1 0,0 1 0,1-1 0,-1 1 0,1-1-1,0 0 1,-1 1 0,1-1 0,0 0 0,0 1 0,0-1 0,1 0 0,-1 0-1,1 0 1,-1 0 0,1 0 0,-1 0 0,1-1 0,0 1 0,0 0 0,0-1 0,0 0-1,0 1 1,0-1 0,1 0 0,-1 0 0,0 0 0,0 0 0,1 0 0,-1-1 0,1 1-1,-1-1 1,1 0 0,-1 0 0,5 0 0,6 1-530,0-1 0,0 0 0,0-1 0,0 0 0,0-1 0,14-4 0,-12 1-932,0-1 1,0 0-1,0-1 1,21-14 0,13-11-5693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18.865"/>
    </inkml:context>
    <inkml:brush xml:id="br0">
      <inkml:brushProperty name="width" value="0.025" units="cm"/>
      <inkml:brushProperty name="height" value="0.025" units="cm"/>
      <inkml:brushProperty name="color" value="#AB008B"/>
    </inkml:brush>
  </inkml:definitions>
  <inkml:trace contextRef="#ctx0" brushRef="#br0">132 0 1569,'0'0'8392,"14"5"6812,-20-4-14946,0 0 1,0 0-1,1 0 1,-1 1-1,0 0 0,0 0 1,1 0-1,0 1 0,-1 0 1,1 0-1,0 0 0,0 1 1,0 0-1,1 0 0,0 0 1,-1 0-1,1 1 1,-3 5-1,2-4-214,0 1 1,0 0 0,1 0-1,0 0 1,0 1-1,1 0 1,0 0-1,0 0 1,0 0-1,1 0 1,1 0-1,-2 14 1,6-20-37,-1-1 0,1 0 0,-1 1 1,1-1-1,0 0 0,0 0 0,-1 0 0,1-1 0,0 1 1,0-1-1,0 0 0,3 1 0,16 3-93,-21-4 85,-1 0 0,1 1 0,-1-1 0,1 0-1,-1 0 1,1 0 0,-1 0 0,1 0-1,-1 0 1,1-1 0,-1 1 0,1 0 0,-1 0-1,0 0 1,1 0 0,-1-1 0,1 1 0,-1 0-1,1 0 1,-1-1 0,0 1 0,1 0 0,-1-1-1,1 1 1,-1 0 0,0-1 0,1 1 0,-1-1-1,0 1 1,0-1 0,1 1 0,-1 0 0,0-1-1,0 1 1,0-1 0,0 1 0,0-1-1,1 1 1,-1-1 0,0 1 0,0-2 0,5-29-11,-3 20-92,-2 10 38,0 0 0,0 0 1,1 0-1,-1 0 1,0 0-1,0 0 1,0 0-1,0 0 1,0 0-1,-1 0 0,1 0 1,0 0-1,0 0 1,-1 0-1,1 0 1,0 0-1,-1 1 1,1-1-1,-1 0 0,1 0 1,-1 0-1,0 0 1,1 1-1,-1-1 1,0 0-1,0 1 0,1-1 1,-1 0-1,0 1 1,0-1-1,0 1 1,0-1-1,1 1 1,-1 0-1,0-1 0,0 1 1,0 0-1,0 0 1,0 0-1,0-1 1,0 1-1,0 0 1,0 0-1,0 0 0,-2 1 1,-6 3-3869,2 5-3621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19.318"/>
    </inkml:context>
    <inkml:brush xml:id="br0">
      <inkml:brushProperty name="width" value="0.025" units="cm"/>
      <inkml:brushProperty name="height" value="0.025" units="cm"/>
      <inkml:brushProperty name="color" value="#AB008B"/>
    </inkml:brush>
  </inkml:definitions>
  <inkml:trace contextRef="#ctx0" brushRef="#br0">119 10 2338,'0'0'18487,"-8"-2"-17382,-23-5-358,30 7-699,1 0-1,-1 1 0,0-1 0,1 1 0,-1-1 0,1 1 0,-1-1 0,1 1 0,-1-1 1,1 1-1,0-1 0,-1 1 0,1-1 0,0 1 0,-1 0 0,1-1 0,0 1 0,0 0 1,-1-1-1,1 1 0,0 0 0,0-1 0,0 1 0,0 0 0,0-1 0,0 1 0,0 0 1,0 0-1,1 0 0,-1 29 605,0-24-337,-3 39 896,-1 0 0,-3 0-1,-17 63 1,-10 66-550,46-237 934,4-54-1375,-11-46-246,-4 166 21,-1 0 0,1-1 0,-1 1 0,1-1 0,0 1 0,0-1 0,0 1 0,0-1 0,0 0 1,1 1-1,-1-1 0,1 0 0,0 0 0,-1 0 0,1 0 0,0 0 0,0 0 0,0-1 0,0 1 1,0-1-1,1 1 0,-1-1 0,0 0 0,1 0 0,-1 0 0,1 0 0,-1 0 0,1 0 0,0-1 1,4 1-1,5 1-363,-1-1 0,1 0 0,-1 0 0,1-1 0,19-3 0,-22 2-413,-1-1 1,0-1-1,0 1 0,0-1 0,10-6 1,18-12-5330,-10 3-1172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20.049"/>
    </inkml:context>
    <inkml:brush xml:id="br0">
      <inkml:brushProperty name="width" value="0.025" units="cm"/>
      <inkml:brushProperty name="height" value="0.025" units="cm"/>
      <inkml:brushProperty name="color" value="#AB008B"/>
    </inkml:brush>
  </inkml:definitions>
  <inkml:trace contextRef="#ctx0" brushRef="#br0">173 0 9929,'0'0'13789,"-11"3"-12566,3-1-1001,0 1 0,1 0 0,0 0 0,-1 1 0,1-1-1,1 2 1,-1-1 0,0 1 0,1 0 0,0 0 0,0 1 0,1-1 0,-7 10 0,4-5-38,1 1 1,0 0 0,1 0-1,0 1 1,1 0 0,0 0-1,1 0 1,0 0-1,1 1 1,0-1 0,-1 16-1,4-27-175,0 0 0,0 0 1,0 1-1,1-1 0,-1 0 0,0 0 0,0 0 0,1 0 0,-1 0 0,1 0 0,-1 1 0,1-1 0,-1 0 0,1 0 0,0 0 1,-1 0-1,1-1 0,0 1 0,0 0 0,0 0 0,0 0 0,0-1 0,-1 1 0,2 0 0,-1-1 0,0 1 0,0-1 0,0 1 1,0-1-1,0 0 0,0 1 0,0-1 0,0 0 0,1 0 0,-1 0 0,0 0 0,0 0 0,0 0 0,1 0 0,-1 0 0,0 0 1,0 0-1,0-1 0,0 1 0,0 0 0,0-1 0,2 0 0,4-1 42,0-1-1,0 1 1,-1-1 0,1 0-1,-1 0 1,12-9-1,-9 3-27,0 0 0,-1-1 0,0 0 0,0 0 0,-1-1 0,0 0 0,7-17 0,-8 14-1,1 1 0,1 0 0,0 1 0,18-21 0,-24 31-29,0-1-1,1 1 1,-1 0 0,0 0-1,1 1 1,-1-1 0,1 0-1,0 1 1,0 0 0,0-1-1,-1 1 1,1 0 0,0 0-1,0 1 1,0-1 0,0 1-1,1-1 1,-1 1 0,0 0-1,0 0 1,0 1 0,0-1-1,0 0 1,0 1-1,0 0 1,0 0 0,0 0-1,0 0 1,0 0 0,0 1-1,3 1 1,-3 0-6,1 0 1,0 0-1,-1 0 0,1 0 1,-1 0-1,0 1 0,0 0 0,0 0 1,-1 0-1,1 0 0,-1 0 1,0 0-1,0 0 0,0 1 0,-1-1 1,0 1-1,0-1 0,0 1 1,0 0-1,0 4 0,-2-2 0,1 0 1,-1 0-1,0 0 0,-1 0 1,0 0-1,-2 7 0,-6 22 11,10-35 2,0-1-1,1 0 1,-1 1-1,0-1 1,0 1-1,0-1 1,0 1-1,1-1 1,-1 0-1,0 1 1,0-1-1,1 1 1,-1-1-1,0 0 1,1 1-1,-1-1 1,0 0-1,1 0 1,-1 1-1,1-1 0,-1 0 1,0 0-1,1 1 1,-1-1-1,1 0 1,-1 0-1,1 0 1,-1 0-1,1 0 1,-1 0-1,1 0 1,-1 0-1,1 0 1,-1 0-1,0 0 1,1 0-1,-1 0 1,1 0-1,-1 0 1,1 0-1,-1 0 1,1-1-1,-1 1 0,0 0 1,1 0-1,0-1 1,25-8 14,6-9-12,0-2 0,-2 0 1,0-3-1,-1 0 0,-1-2 0,43-50 1,-82 90 42,1 1 1,0 0-1,2 0 0,0 1 1,0 0-1,2 1 0,0 0 1,1 0-1,1 0 1,1 0-1,-2 26 0,5-42-32,0-1-1,0 1 1,1 0 0,-1-1-1,1 1 1,-1-1-1,1 1 1,-1-1 0,1 1-1,0-1 1,0 1-1,0-1 1,0 1 0,0-1-1,0 0 1,0 0-1,0 1 1,1-1 0,-1 0-1,0 0 1,1 0-1,-1 0 1,1-1 0,-1 1-1,1 0 1,-1-1-1,1 1 1,-1 0-1,1-1 1,0 0 0,-1 1-1,1-1 1,0 0-1,-1 0 1,1 0 0,0 0-1,2-1 1,1 1 38,1 0 0,-1-1 0,0 0 0,1 0 0,-1 0 1,0-1-1,1 0 0,-1 0 0,0 0 0,8-5 0,-4 0-29,-1 0 1,0-1-1,-1 0 0,1 0 0,-1 0 0,-1-1 1,0 0-1,0-1 0,-1 1 0,0-1 0,-1 0 1,0 0-1,0 0 0,-1-1 0,0 1 0,-1-1 1,-1 0-1,2-13 0,-4 22-26,0 0 1,0 0-1,0 0 1,0 0-1,0 0 0,0 1 1,0-1-1,-1 0 1,1 1-1,-1-1 0,1 1 1,-1-1-1,1 1 0,-1 0 1,0 0-1,0-1 1,1 1-1,-1 0 0,0 1 1,0-1-1,0 0 1,0 1-1,0-1 0,-4 0 1,1-1-200,24 2-170,-18 0 361,50 0-5145,-16 0-3779,-3 0-7010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21.076"/>
    </inkml:context>
    <inkml:brush xml:id="br0">
      <inkml:brushProperty name="width" value="0.025" units="cm"/>
      <inkml:brushProperty name="height" value="0.025" units="cm"/>
      <inkml:brushProperty name="color" value="#AB008B"/>
    </inkml:brush>
  </inkml:definitions>
  <inkml:trace contextRef="#ctx0" brushRef="#br0">1 356 4036,'9'-5'6150,"68"-44"-2328,-71 45-3262,0 0 0,-1-1 0,1 0 0,-1 0 1,0 0-1,0-1 0,-1 0 0,1 0 0,-1 0 0,-1 0 0,1 0 0,2-8 0,-6 13-475,0 1-1,1 0 1,-1-1-1,0 1 0,0 0 1,0 0-1,0-1 0,0 1 1,0 0-1,0-1 1,0 1-1,0 0 0,0 0 1,0-1-1,0 1 0,0 0 1,0-1-1,0 1 0,0 0 1,0 0-1,0-1 1,0 1-1,0 0 0,-1-1 1,1 1-1,0 0 0,0 0 1,0-1-1,0 1 1,-1 0-1,1 0 0,0 0 1,0-1-1,-1 1 0,1 0 1,0 0-1,0 0 0,-1 0 1,1 0-1,0-1 1,-15 5 1069,-13 13-653,20-10-440,1 0-1,0 1 1,0 0 0,1 0 0,0 0 0,1 1 0,0 0 0,0 0-1,1 0 1,0 1 0,0-1 0,1 1 0,0 0 0,-2 19 0,5-28-56,0 0 0,0 0 1,-1 0-1,1 0 1,0 0-1,1 0 1,-1 1-1,0-1 1,0 0-1,0 0 1,1 0-1,-1 0 1,0 0-1,1 0 1,-1 0-1,1 0 1,0 0-1,-1 0 1,1 0-1,0 0 1,-1 0-1,1 0 1,0 0-1,0-1 1,0 1-1,0 0 1,0-1-1,1 2 1,1-1 8,0-1 1,-1 1 0,1-1 0,0 0 0,0 0 0,-1 0-1,1 0 1,0 0 0,-1 0 0,1-1 0,5-1 0,4-2 68,-1 0 0,1-1 0,-1 0 0,18-11 0,0-4-6,-1 0 0,-2-2 0,0 0-1,29-34 1,-46 45-33,0 1 1,-1-1-1,-1 0 0,0 0 1,0-1-1,-1 0 0,0 0 0,-1-1 1,-1 1-1,0-1 0,-1 0 0,0-1 1,2-25-1,-5 37-42,0 0 0,0 0 1,0 0-1,0 0 0,-1 0 1,1 0-1,0 0 0,-1 0 1,1 1-1,-1-1 0,0 0 1,0 0-1,1 0 0,-1 1 0,0-1 1,0 0-1,-1 1 0,1-1 1,0 1-1,-1-1 0,-1-1 1,1 3-4,1-1 1,-1 1 0,1-1 0,-1 1-1,0 0 1,1 0 0,-1 0-1,1 0 1,-1 0 0,1 0 0,-1 0-1,0 0 1,1 1 0,-1-1-1,1 0 1,-1 1 0,1 0 0,-1-1-1,1 1 1,0 0 0,-1 0-1,1 0 1,0-1 0,-1 2 0,1-1-1,0 0 1,0 0 0,-1 2 0,-8 8 87,0 0 0,1 1 0,1 0 0,0 1 0,0 0 0,1 0 1,1 1-1,-6 18 0,5-10 24,0 1 0,1-1 0,2 1 0,-3 39 0,6-54-50,1-1 0,0 1 0,0-1 0,1 1-1,0-1 1,1 1 0,3 13 0,-3-19-54,-1 1-1,1 0 1,-1-1-1,1 0 1,0 1 0,-1-1-1,1 0 1,0 0 0,1 0-1,-1 0 1,0 0 0,1 0-1,-1-1 1,1 1 0,-1-1-1,1 0 1,0 0 0,-1 0-1,1 0 1,0 0-1,0 0 1,0-1 0,3 1-1,3 0-4,0-1-1,0 1 1,0-1-1,0-1 1,0 0-1,0 0 0,0-1 1,-1 0-1,1 0 1,0-1-1,-1 0 1,0-1-1,0 0 0,13-8 1,-6 1-4,0 0 1,0-1-1,-2-1 1,1 0-1,-2-1 1,12-16-1,-24 30 2,0 0 0,0-1 0,0 1 1,1 0-1,-1-1 0,0 1 0,0 0 0,0 0 0,0-1 0,0 1 0,0 0 1,1 0-1,-1 0 0,0-1 0,0 1 0,0 0 0,1 0 0,-1 0 1,0 0-1,0-1 0,0 1 0,1 0 0,-1 0 0,0 0 0,0 0 0,1 0 1,-1 0-1,0 0 0,1 0 0,-1 0 0,0 0 0,0 0 0,1 0 0,-1 0 1,0 0-1,0 0 0,1 0 0,-1 0 0,0 0 0,1 0 0,-1 0 0,0 0 1,0 0-1,1 1 0,1 15 15,-7 35 27,4-38-25,0-5-4,0-1 0,0 1 0,1-1 0,1 1 0,-1-1 0,1 0 0,0 1 0,5 12-1,-5-17-7,0-1 0,1 1 0,0-1-1,-1 1 1,1-1 0,0 0 0,0 0-1,0 0 1,1 0 0,-1 0 0,0 0-1,1 0 1,-1-1 0,1 0 0,0 1-1,-1-1 1,1 0 0,0 0 0,0 0-1,0-1 1,0 1 0,0-1 0,-1 1-1,7-1 1,3 0 3,1 0 0,-1 0 0,1-2 0,-1 1 0,1-2 0,-1 1 0,0-2 0,0 0 0,0 0 1,19-11-1,5-5-59,63-49-1,-62 42 29,-37 32 23,0-1 0,0 1 0,-1 0 0,0-1 0,0 1 0,0 0 0,-2 4 0,0-3-4,0 1 0,1 0 0,-1 0 0,1 1 1,1-1-1,-2 15 0,4-23-243,1 1-1,-1 0 1,0-1-1,1 0 1,-1 1-1,0-1 1,0 0-1,1 0 1,-1 0-1,0 0 1,0 0-1,0 0 1,2-2-1,21-38-3624,-14 15-1066,0 1-1,10-44 1,-11 28 1875,-3 5 3291,-3 8 4613,-1 12 5936,-2 19-10851,0 0 1,0 0-1,0 0 0,1 0 1,-1 0-1,1 0 0,0 0 1,0 0-1,0 0 0,0 0 1,1-1-1,-1 1 0,1 0 1,0-1-1,-1 1 0,1-1 1,0 0-1,1 1 0,-1-1 1,0 0-1,0 0 0,1-1 1,0 1-1,-1 0 0,1-1 1,3 2-1,4 1-1350,0-1 0,0 0 0,1-1-1,-1 0 1,1 0 0,15-1 0,9 0-4640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21.431"/>
    </inkml:context>
    <inkml:brush xml:id="br0">
      <inkml:brushProperty name="width" value="0.025" units="cm"/>
      <inkml:brushProperty name="height" value="0.025" units="cm"/>
      <inkml:brushProperty name="color" value="#AB008B"/>
    </inkml:brush>
  </inkml:definitions>
  <inkml:trace contextRef="#ctx0" brushRef="#br0">226 0 9961,'0'0'9679,"-1"9"-6706,-19 91 991,12-70-3147,2 1 1,-5 52 0,11-52-887,2 1 0,8 39 0,-5-43-573,-2 0 0,-1 0-1,-1 37 1,-2-60 702,0 0-1,0 1 1,0-1-1,-1 0 1,0 0-1,0 0 1,0 0-1,-1-1 1,0 1-1,1-1 1,-2 1-1,1-1 1,0 0-1,-1 0 1,0 0 0,0-1-1,0 1 1,0-1-1,-1 0 1,-6 3-1,8-4 67,0-1 0,0 1 0,0-1 0,0 0 0,0 0 0,0 0-1,0 0 1,-1-1 0,1 0 0,0 1 0,-1-1 0,1 0 0,0 0 0,0-1 0,-1 1 0,1-1-1,0 1 1,0-1 0,-1 0 0,1-1 0,0 1 0,0 0 0,0-1 0,1 1 0,-1-1 0,0 0-1,1 0 1,-1 0 0,1-1 0,-1 1 0,1 0 0,0-1 0,-3-4 0,0-1-68,1 0 1,-1-1-1,2 1 1,-1-1-1,1 1 1,1-1 0,-1 0-1,2-1 1,-1 1-1,1 0 1,0 0-1,1-1 1,0 1-1,1 0 1,0 0 0,0-1-1,5-14 1,-3 11-109,2 0 1,-1 0 0,2 1 0,0 0 0,0 0 0,1 0 0,0 1 0,1 0 0,0 0-1,1 1 1,16-15 0,-14 16-283,1 0 0,0 1 1,1 1-1,0 0 0,0 0 0,25-7 0,46-10-6180,-36 15-1239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22.593"/>
    </inkml:context>
    <inkml:brush xml:id="br0">
      <inkml:brushProperty name="width" value="0.025" units="cm"/>
      <inkml:brushProperty name="height" value="0.025" units="cm"/>
      <inkml:brushProperty name="color" value="#AB008B"/>
    </inkml:brush>
  </inkml:definitions>
  <inkml:trace contextRef="#ctx0" brushRef="#br0">122 367 3619,'0'0'9892,"7"-11"-5952,25-35-1676,-31 44-2114,0 1 0,0 0 0,-1-1 1,1 1-1,0-1 0,0 0 0,-1 1 1,1-1-1,-1 0 0,1 1 0,-1-1 1,0 0-1,0 1 0,0-1 0,0 0 1,0 0-1,0 1 0,0-1 0,0 0 1,-1-2-1,0 3-81,0 0 1,0 0-1,0 0 1,0 0-1,0 0 1,0 1-1,0-1 0,0 0 1,0 1-1,0-1 1,0 0-1,0 1 1,-1 0-1,1-1 0,0 1 1,0 0-1,0-1 1,-1 1-1,1 0 1,-3 0-1,-2 0 38,0 1-1,0-1 1,0 1 0,0 0-1,0 0 1,1 1 0,-1 0-1,-10 5 1,10-3-4,0 0 0,0 0 0,1 1 0,-1 0 0,1 1 0,0-1 0,1 1 0,-1 0 0,1 0-1,0 0 1,1 0 0,-1 1 0,2 0 0,-1-1 0,0 1 0,1 0 0,1 0 0,-1 1 0,1-1 0,0 8 0,0-13-92,1-1-1,0 0 1,1 0 0,-1 0-1,0 0 1,0 1-1,0-1 1,1 0 0,-1 0-1,1 0 1,-1 0 0,1 0-1,-1 0 1,1 0 0,-1 0-1,1 0 1,0 0 0,0 0-1,-1 0 1,1 0-1,0 0 1,0-1 0,0 1-1,0 0 1,2 0 0,0 0 17,0 0 1,-1 0-1,1 0 1,0-1-1,0 0 1,0 1-1,0-1 1,0 0-1,0 0 1,4-1-1,3-1 103,0 0 1,0 0-1,0-1 0,-1 0 0,15-8 0,-1-1 76,0-2 1,-1-1-1,29-25 0,-45 35-198,0 0 0,-1 0 0,1-1 0,-1 0 0,-1 0 0,1 0 0,-1 0 0,0-1 0,0 0 0,0 1 0,-1-1 0,-1-1 0,1 1 0,-1 0 0,0-1 0,1-10 1,-3 17-12,0 1 0,0 0 0,0-1 0,0 1 0,0 0 0,0-1 1,0 1-1,0-1 0,0 1 0,0 0 0,0-1 0,0 1 0,0 0 1,0-1-1,0 1 0,-1 0 0,1-1 0,0 1 0,0 0 0,0-1 1,-1 1-1,1 0 0,0-1 0,0 1 0,-1 0 0,1 0 0,0 0 1,-1-1-1,1 1 0,0 0 0,-1 0 0,1 0 0,0 0 1,-1-1-1,1 1 0,0 0 0,-1 0 0,1 0 0,-1 0 0,1 0 1,-20 8-69,-14 19 7,27-16 66,-1-1-1,2 1 1,0 0-1,0 1 1,1-1-1,0 1 1,1 0-1,0 1 1,1-1-1,1 0 0,0 1 1,-1 25-1,3-36 6,1 0 0,-1-1 0,0 1 0,1 0 0,-1-1 0,1 1 0,0-1 1,-1 1-1,1 0 0,0-1 0,0 0 0,0 1 0,0-1 0,0 1 0,0-1 0,1 0 0,-1 0 0,0 0 0,1 0 0,-1 0 0,1 0 0,-1 0 0,1 0 0,-1-1 0,1 1 0,-1 0 0,1-1 0,0 1 0,-1-1 0,1 0 0,0 0 0,0 1 0,-1-1 0,1 0 0,0-1 0,-1 1 0,1 0 0,0 0 0,2-1 0,3-1 56,1 1 0,-1-1 0,0 0 0,0-1 0,0 1 0,0-1 0,12-8 0,-7 2-40,0 0 0,0 0 0,-2-1-1,1-1 1,-1 0 0,-1 0 0,0-1 0,0 0 0,-1 0-1,-1-1 1,0 0 0,8-23 0,-16 38-112,-7 19 99,1 1 0,1 0 1,0 0-1,-2 30 0,8-51 1,0 0 1,0 0-1,0 0 1,0 0-1,0 0 1,0 0 0,0 0-1,1 0 1,-1 0-1,0 0 1,1 0-1,-1 0 1,1 0-1,-1 0 1,1 0-1,-1-1 1,1 1-1,0 0 1,-1 0 0,1-1-1,0 1 1,0 0-1,0-1 1,-1 1-1,1-1 1,2 2-1,-1-1 5,1-1 0,0 1-1,-1-1 1,1 1 0,-1-1-1,1 0 1,0 0 0,-1 0-1,1 0 1,3-1-1,3-1 15,0 0-1,-1-1 1,1 0-1,-1 0 1,14-7-1,-9 1-34,0 0-1,-1-1 0,0-1 0,0 0 0,-1 0 0,-1-1 0,0 0 0,0-1 0,-1 0 0,-1-1 1,12-26-1,-39 76-461,-15 36 367,32-67 126,0 0 1,1 0-1,0 0 1,0 0-1,0 0 1,1 0-1,-1 1 0,1-1 1,0 0-1,1 0 1,-1 0-1,3 9 0,-2-12-16,0-1 0,1 1 0,-1 0 0,0-1 0,0 1 0,1-1 0,-1 0 0,1 1-1,-1-1 1,1 0 0,0 0 0,0 0 0,-1 0 0,1 0 0,0-1 0,0 1-1,0 0 1,0-1 0,0 1 0,0-1 0,0 0 0,0 0 0,0 1 0,0-1-1,2-1 1,55-5 80,-44 1-81,0 0-1,0-2 1,0 0 0,-1 0-1,0-1 1,0-1 0,-1 0-1,0-1 1,-1 0-1,0-1 1,18-22 0,-8 7-23,-2 0 1,-1-2-1,-2 0 1,24-51 0,-39 74 0,5-8-90,-1-1 1,0 0 0,-1 0 0,0 0-1,-2 0 1,5-29 0,-17 52-123,-6 15 243,0 0 1,2 1-1,1 1 1,1 0-1,1 0 1,-11 50-1,19-63-44,0 0 0,0-1 0,1 1 0,1 1 0,0-1 0,1 0 0,1-1 0,0 1 0,0 0 0,1 0 0,1-1 0,0 1 0,1-1 0,0 0 0,1-1 0,14 23 0,4 5-1245,-54-73 832,11 5 425,2-1 0,-18-42-1,28 55 97,1 1 0,0-1 0,2 0-1,0-1 1,1 1 0,-2-26-1,5 41-43,1 0-1,-1 0 1,0 0-1,1 0 1,-1 0-1,1 0 1,-1 0-1,1 0 1,0 0-1,0 0 1,0 0-1,0 0 1,0 0-1,0 1 1,1-1-1,-1 1 1,1-1-1,-1 1 1,1-1-1,-1 1 1,1 0-1,0 0 1,0-1-1,0 1 1,0 0-1,-1 1 1,1-1-1,0 0 1,0 1 0,1-1-1,-1 1 1,0-1-1,0 1 1,0 0-1,3 0 1,11-1-39,-1 1 1,1 1 0,26 4 0,-35-4-13,53 9-632,-17-3-2400,45 2 0,-15-8-3672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1.058"/>
    </inkml:context>
    <inkml:brush xml:id="br0">
      <inkml:brushProperty name="width" value="0.025" units="cm"/>
      <inkml:brushProperty name="height" value="0.025" units="cm"/>
    </inkml:brush>
  </inkml:definitions>
  <inkml:trace contextRef="#ctx0" brushRef="#br0">13 144 11883,'0'0'7981,"-3"8"-7410,1-1-428,0 0 0,0 0 0,1 0-1,0 0 1,0 0 0,0 0 0,2 14-1,-1-19-144,0 0 0,1 1 0,0-1 0,0 1 0,-1-1-1,1 0 1,1 1 0,-1-1 0,0 0 0,0 0 0,1 0-1,-1 0 1,1 0 0,0 0 0,0-1 0,0 1 0,-1 0 0,1-1-1,1 0 1,-1 1 0,0-1 0,0 0 0,0 0 0,1 0-1,-1 0 1,0-1 0,1 1 0,-1 0 0,1-1 0,-1 0 0,3 0-1,21-1-5468,-15-8-1181</inkml:trace>
  <inkml:trace contextRef="#ctx0" brushRef="#br0" timeOffset="1">8 1 11563,'0'0'8072,"48"3"-8265,-28 3-2241,-1-3-3043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23.617"/>
    </inkml:context>
    <inkml:brush xml:id="br0">
      <inkml:brushProperty name="width" value="0.025" units="cm"/>
      <inkml:brushProperty name="height" value="0.025" units="cm"/>
      <inkml:brushProperty name="color" value="#AB008B"/>
    </inkml:brush>
  </inkml:definitions>
  <inkml:trace contextRef="#ctx0" brushRef="#br0">101 1 4260,'0'0'13261,"-3"10"-11201,-55 212 2267,44-145-3947,2 1 0,-1 123 0,18-150-351,-5-50-16,1 0-1,-1 0 1,0 0-1,0-1 1,0 1-1,0 0 1,1 0-1,-1 0 1,0 0-1,1-1 1,-1 1-1,0 0 1,1 0-1,-1-1 1,1 1-1,-1 0 1,1-1-1,0 1 1,-1 0-1,1-1 1,0 1-1,-1-1 1,1 1-1,0-1 1,0 1-1,-1-1 1,1 0-1,0 1 1,0-1-1,0 0 1,0 0-1,-1 0 1,1 0-1,0 1 1,0-1-1,0 0 1,0 0-1,0 0 1,0-1-1,-1 1 1,1 0-1,0 0 1,0 0-1,0-1 1,0 1-1,-1 0 1,1-1-1,0 1 1,0-1-1,-1 1 1,1-1-1,0 1 1,0-2-1,6-5 76,-1-1 0,0 1-1,-1-1 1,0-1 0,0 1 0,-1-1-1,0 0 1,-1 0 0,1 0-1,2-14 1,-1 7-28,45-183 597,-34 128-254,36-104 0,-51 173-414,-1-1-1,1 0 1,0 1-1,1-1 0,-1 1 1,0-1-1,1 1 1,-1 0-1,1-1 1,0 1-1,0 0 1,0 0-1,0 0 1,0 1-1,0-1 1,0 0-1,1 1 1,-1-1-1,1 1 1,-1 0-1,1 0 1,-1 0-1,1 0 1,0 0-1,-1 1 1,6-1-1,-4 1-10,0 1 0,0-1 0,0 1-1,-1 0 1,1 1 0,0-1 0,0 1 0,-1-1 0,1 1-1,-1 0 1,1 1 0,-1-1 0,0 0 0,0 1 0,0 0-1,0 0 1,4 5 0,-3-3 25,-1 0 0,1 0 0,-1 0 0,-1 1 0,1-1-1,-1 1 1,0-1 0,0 1 0,0 0 0,-1 0 0,0 0 0,0 0 0,0 0 0,-1 0-1,0 0 1,0 0 0,-1 0 0,1 0 0,-1 0 0,-1 0 0,1 0 0,-1-1 0,0 1-1,0 0 1,-1-1 0,1 0 0,-1 1 0,-1-1 0,-4 6 0,4-5 21,0-1-1,0 0 1,-1 1 0,0-2 0,0 1-1,0-1 1,-1 1 0,1-1 0,-1-1-1,0 1 1,0-1 0,0 0 0,-1-1 0,1 1-1,-1-1 1,1-1 0,-1 1 0,0-1-1,0 0 1,1 0 0,-1-1 0,0 0-1,0 0 1,0-1 0,-12-2 0,17 2-153,1 1 1,-1-1-1,0 0 0,1 1 1,-1-1-1,1 0 1,-1 0-1,1 0 1,-1 0-1,1 0 1,0-1-1,-1 1 0,1 0 1,0-1-1,0 1 1,0-1-1,0 1 1,0-1-1,0 1 0,0-1 1,1 0-1,-1 1 1,1-1-1,-1 0 1,1 0-1,0 1 0,-1-1 1,1 0-1,0 0 1,0 1-1,0-1 1,0 0-1,1-2 1,0 0-526,-1 0 0,1 0 1,0 0-1,1 0 0,-1 0 1,1 0-1,0 0 0,-1 1 1,2-1-1,-1 1 1,0-1-1,1 1 0,3-4 1,22-15-6469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1:24.597"/>
    </inkml:context>
    <inkml:brush xml:id="br0">
      <inkml:brushProperty name="width" value="0.025" units="cm"/>
      <inkml:brushProperty name="height" value="0.025" units="cm"/>
      <inkml:brushProperty name="color" value="#AB008B"/>
    </inkml:brush>
  </inkml:definitions>
  <inkml:trace contextRef="#ctx0" brushRef="#br0">141 385 4420,'0'0'15482,"2"-9"-14810,4-26-223,-6 34-387,-1 0 0,1 0 1,0 0-1,0 0 1,0 0-1,-1 1 1,1-1-1,-1 0 1,1 0-1,0 0 0,-1 0 1,0 0-1,1 1 1,-1-1-1,1 0 1,-1 0-1,0 1 1,0-1-1,1 0 1,-1 1-1,0-1 0,0 1 1,0-1-1,0 1 1,1 0-1,-1-1 1,0 1-1,0 0 1,0-1-1,0 1 0,0 0 1,0 0-1,-1 0 1,-36-1 2660,32 1-2183,3 0-510,0 1 1,0 0-1,0 0 0,0 0 1,1 0-1,-1 0 0,0 1 0,1-1 1,-1 1-1,1 0 0,0-1 1,-1 1-1,1 0 0,0 0 1,0 1-1,0-1 0,1 0 1,-1 1-1,0-1 0,1 1 0,0-1 1,-1 1-1,0 5 0,-4 5 86,2-1 0,0 1 0,-4 25-1,7-35-114,0 4 2,-1 0 1,2-1 0,-1 1 0,1 0 0,0 0 0,1 7 0,-1-13-2,1 1 1,-1-1 0,1 0-1,-1 1 1,1-1 0,-1 0 0,1 0-1,0 1 1,0-1 0,0 0 0,-1 0-1,1 0 1,0 0 0,0 0 0,1 0-1,-1 0 1,0 0 0,0-1-1,0 1 1,1 0 0,-1-1 0,0 1-1,0-1 1,1 1 0,-1-1 0,1 0-1,-1 1 1,0-1 0,1 0 0,-1 0-1,1 0 1,-1 0 0,0 0-1,3-1 1,3 0 18,1 0 0,-1-1 0,1 0 0,-1 0 0,0-1 0,0 0 0,0 0 0,0-1-1,0 0 1,-1 0 0,0-1 0,0 1 0,0-1 0,10-11 0,-2 1 138,-1-1 1,0 0-1,-1-1 0,14-26 1,-15 21 389,-19 31-395,-19 38-217,21-35 50,3-7-5,0 1-1,0 0 1,1-1-1,0 1 1,0 0-1,0 1 1,1-1-1,-1 0 1,1 0-1,1 1 1,-1 7-1,2-13 17,-1-1-1,1 0 0,-1 1 0,1-1 0,0 0 0,-1 0 1,1 0-1,-1 1 0,1-1 0,-1 0 0,1 0 1,0 0-1,-1 0 0,1 0 0,-1 0 0,1 0 1,-1 0-1,1 0 0,0-1 0,-1 1 0,1 0 0,-1 0 1,1 0-1,-1-1 0,1 1 0,-1 0 0,1 0 1,-1-1-1,1 1 0,-1 0 0,1-1 0,17-11 19,134-112-561,-152 124 537,1-1 0,-1 1-1,0 0 1,0 0 0,0 0 0,0 0 0,0 0-1,0 0 1,1 0 0,-1 0 0,0 0-1,0 0 1,0 0 0,0 0 0,1 0 0,-1 0-1,0 0 1,0 0 0,0 0 0,0 0-1,1 0 1,-1 0 0,0 0 0,0 0 0,0 0-1,0 0 1,0 0 0,1 0 0,-1 0-1,0 0 1,0 0 0,0 0 0,0 1 0,0-1-1,1 0 1,-1 0 0,0 0 0,0 0-1,0 0 1,0 0 0,0 1 0,0-1 0,0 0-1,0 0 1,0 0 0,0 0 0,1 0-1,-1 1 1,0-1 0,0 0 0,0 0 0,1 16-118,-4 21 183,2-33-84,1-2 29,-1 0 1,1 0-1,0 0 1,0 0-1,0 0 0,0 0 1,0 0-1,0 0 1,0 0-1,1 0 0,-1 0 1,1 0-1,-1-1 1,1 1-1,0 0 0,0 0 1,-1 0-1,1-1 0,1 1 1,1 2-1,-1-3 13,0 0-1,1 0 0,-1 0 1,1 0-1,-1 0 0,1-1 0,-1 1 1,1-1-1,-1 0 0,1 0 1,-1 0-1,1 0 0,-1 0 1,1 0-1,-1-1 0,4 0 1,5-2 56,0 0 0,0-1 0,-1 0 0,1 0 0,-1-1 0,0-1 1,0 0-1,16-13 0,69-64 84,-80 69-102,-1-1 0,0-1 0,0 0 0,-2-1 0,0 0 0,-1-1 0,-1 0 0,-1-1 0,0 0 0,-2 0 0,0-1 0,-1 0 0,6-37 0,-11 56-58,-1-1 1,0 0-1,0 1 1,0-1-1,1 0 1,-2 1-1,1-1 1,0 0-1,0 0 1,0 1-1,-1-1 1,1 0-1,-1 1 0,0-1 1,1 1-1,-1-1 1,-1-1-1,2 3-3,-1-1 1,0 1-1,1 0 0,-1 0 0,0 0 0,1-1 0,-1 1 0,0 0 0,1 0 0,-1 0 0,0 0 0,1 0 0,-1 0 0,0 1 0,1-1 1,-1 0-1,0 0 0,1 0 0,-1 1 0,1-1 0,-1 0 0,0 1 0,1-1 0,-1 0 0,1 1 0,-1-1 0,0 1 0,-5 5-25,-1 0 0,2 0 0,-1 0 0,1 0 0,-6 10 0,-2 3-6,1 2 1,1 0-1,1 0 0,1 1 1,1 0-1,1 0 0,1 1 1,0 0-1,2 0 0,1 0 0,-1 32 1,5-50 15,0 1 0,0 0 0,1 0 1,-1 0-1,1 0 0,1-1 0,-1 1 0,1-1 1,0 0-1,0 1 0,0-1 0,1-1 1,4 6-1,-5-6 5,0 0 1,1-1 0,-1 1-1,1-1 1,0 0 0,0 0-1,0-1 1,0 1 0,0-1-1,0 0 1,1 0 0,-1 0-1,1 0 1,-1-1 0,1 0-1,9 1 1,-14-4 24,0 0 1,1 1 0,-1-1 0,0 0-1,0 0 1,-1 0 0,1 0-1,0 0 1,-1 0 0,1 1-1,-1-1 1,1 0 0,-1 0-1,0 0 1,-1-2 0,-12-19 57,-2 1 0,-30-35 0,32 41 117,0 0 0,2-1 0,-1 0 0,2-1-1,-15-33 1,25 50-172,0-1 0,1 1 0,-1-1-1,1 1 1,-1-1 0,1 1 0,0-1-1,0 1 1,0-1 0,0 0 0,0 1 0,0-1-1,0 1 1,0-1 0,0 1 0,1-1 0,-1 1-1,1-1 1,-1 1 0,1-1 0,0 1 0,-1-1-1,1 1 1,0 0 0,0 0 0,0-1 0,0 1-1,0 0 1,0 0 0,1 0 0,-1 0-1,0 0 1,0 0 0,1 0 0,-1 1 0,0-1-1,1 0 1,-1 1 0,1-1 0,-1 1 0,1-1-1,-1 1 1,1 0 0,2 0 0,11-3-21,-1 2 0,1 0 1,29 1-1,-23 1 19,183 8-1835,-100-3-1698,-1-3-4053,-7-3-8149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2:04.231"/>
    </inkml:context>
    <inkml:brush xml:id="br0">
      <inkml:brushProperty name="width" value="0.025" units="cm"/>
      <inkml:brushProperty name="height" value="0.025" units="cm"/>
    </inkml:brush>
  </inkml:definitions>
  <inkml:trace contextRef="#ctx0" brushRef="#br0">0 71 11018,'0'0'6086,"12"-2"-5168,169-13 1074,234 8 0,-259 8-1897,253 2 10,687-17 35,-69-16-54,-1020 30 421,-8 1-100,-22-1-73,-34 1-2869,52-2-257,5-6-2621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2:07.939"/>
    </inkml:context>
    <inkml:brush xml:id="br0">
      <inkml:brushProperty name="width" value="0.025" units="cm"/>
      <inkml:brushProperty name="height" value="0.025" units="cm"/>
    </inkml:brush>
  </inkml:definitions>
  <inkml:trace contextRef="#ctx0" brushRef="#br0">740 215 3395,'1'-10'-53,"0"5"-104,1-6 751,-1 1-1,-1-1 0,0 0 0,-1-14 1,0 21-274,1-1-1,-1 1 1,-1 0 0,1-1 0,-1 1 0,1 0 0,-1 0 0,0 0-1,-1 0 1,1 1 0,-1-1 0,1 1 0,-1-1 0,0 1-1,-7-5 1,1 0-21,-2 1-1,1 0 0,-1 1 0,0 0 1,0 0-1,-1 2 0,0-1 1,0 1-1,0 1 0,0 0 0,0 1 1,-1 0-1,1 1 0,-1 1 0,1-1 1,-1 2-1,1 0 0,-24 5 0,16-1-224,1 1 0,0 0-1,0 2 1,1 0-1,0 1 1,1 1 0,-1 0-1,2 2 1,0 0-1,0 0 1,-14 17 0,7-5-5,1 2 1,1 1 0,1 0 0,2 2 0,0 0 0,2 0 0,2 2 0,0 0 0,-13 51 0,15-36-26,2 1 1,2 0-1,3 1 0,1 0 0,2-1 0,6 58 0,-1-76-40,2 0 0,0 0 0,2 0 0,1-1-1,1 0 1,2-1 0,0 0 0,2-1-1,1 0 1,1-1 0,1 0 0,1-2-1,1 0 1,2 0 0,0-2 0,32 27 0,-44-42 7,0-1 1,0 0-1,0 0 1,1-1-1,0 0 1,0-1-1,0 1 1,0-2-1,0 1 1,1-1-1,-1-1 1,1 0-1,-1 0 1,1-1-1,12-1 1,-10 0 95,-1-2 0,0 1 0,0-1 0,0-1 0,0 0 0,-1-1 0,1 0 0,-1 0 0,0-1 0,-1 0-1,1-1 1,11-11 0,9-11 318,-2-1-1,-1-2 1,-1 0-1,-2-2 0,-1-1 1,34-71-1,-30 45-79,-3 0 0,-3-1 0,23-107 0,-35 123-167,-2 0 0,-2-1-1,-2 0 1,-3 0 0,-1 0-1,-10-66 1,9 101-165,-1 1 0,0-1 0,-1 1 0,0 0 0,0 0-1,-1 0 1,-1 0 0,0 1 0,0 0 0,-9-9 0,11 13-194,-1 1 0,-1 0 0,1 1 0,-1 0-1,1-1 1,-1 2 0,0-1 0,-1 1 0,1 0 0,-1 0 0,1 0 0,-1 1 0,0 0 0,0 1 0,0-1 0,0 1-1,-10 0 1,-68 2-5360,42 3-747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2:15.502"/>
    </inkml:context>
    <inkml:brush xml:id="br0">
      <inkml:brushProperty name="width" value="0.025" units="cm"/>
      <inkml:brushProperty name="height" value="0.025" units="cm"/>
    </inkml:brush>
  </inkml:definitions>
  <inkml:trace contextRef="#ctx0" brushRef="#br0">223 239 5605,'0'0'-1105,"-11"1"2691,-15 2-1137,0-1 1146,0 1 0,0 1 0,0 1 1,1 1-1,-25 10 0,49-16-1583,1 0 0,0 0 0,-1 1 0,1-1 0,0 0 1,0 0-1,-1 0 0,1 0 0,0 0 0,0 1 0,-1-1 0,1 0 0,0 0 0,0 0 0,-1 1 1,1-1-1,0 0 0,0 0 0,0 1 0,0-1 0,-1 0 0,1 0 0,0 1 0,0-1 0,0 0 1,0 0-1,0 1 0,0-1 0,0 0 0,0 1 0,0-1 0,0 0 0,0 1 0,0-1 0,0 0 1,0 0-1,0 1 0,0-1 0,0 0 0,0 1 0,0-1 0,0 0 0,1 0 0,-1 1 0,0-1 0,0 0 1,0 0-1,0 1 0,1-1 0,-1 0 0,0 0 0,0 0 0,1 1 0,-1-1 0,0 0 0,0 0 1,1 0-1,-1 0 0,0 1 0,0-1 0,1 0 0,-1 0 0,0 0 0,1 0 0,-1 0 1,20 7 69,15-3 109,-1-1 0,1-2-1,-1-1 1,57-7 0,136-35 180,-199 36-362,306-70 113,193-38-82,-378 89-38,237-9 0,-295 33-37,1 5-1,-1 3 1,-1 5 0,90 22 0,-147-24-160,-33-10 199,0 0-1,0 0 0,0 0 0,0 0 0,-1 0 0,1 0 0,0 0 0,0 0 1,0 0-1,0 0 0,0 0 0,0 0 0,-1 1 0,1-1 0,0 0 0,0 0 1,0 0-1,0 0 0,0 0 0,0 0 0,0 0 0,0 0 0,0 0 0,-1 0 1,1 0-1,0 0 0,0 1 0,0-1 0,0 0 0,0 0 0,0 0 0,0 0 1,0 0-1,0 0 0,0 0 0,0 1 0,0-1 0,0 0 0,0 0 1,0 0-1,0 0 0,0 0 0,0 0 0,0 1 0,0-1 0,0 0 0,0 0 1,-63-3 301,-88-13-235,-263-14-182,204 32-17,0 9 1,-315 59 0,349-38-411,-294 59 592,445-86 45,-60 16 329,78-19-402,0 1-1,0 0 1,0 0 0,0 0 0,1 1-1,-1 0 1,1 0 0,-9 8 0,14-11-31,1-1-1,-1 0 1,1 1 0,-1-1 0,1 0 0,-1 1-1,1-1 1,0 0 0,-1 1 0,1-1 0,-1 1-1,1-1 1,0 1 0,-1-1 0,1 1 0,0 0-1,0-1 1,-1 1 0,1-1 0,0 1 0,0-1-1,0 1 1,0 0 0,0-1 0,0 1 0,0-1-1,0 1 1,0 0 0,0-1 0,0 1 0,0-1-1,0 1 1,0 0 0,1-1 0,-1 1 0,0-1-1,0 1 1,1-1 0,-1 1 0,0-1 0,1 1-1,-1-1 1,1 1 0,-1-1 0,1 1 0,-1-1-1,0 0 1,1 1 0,-1-1 0,1 0 0,0 1-1,-1-1 1,1 0 0,-1 0 0,1 0 0,-1 1-1,1-1 1,0 0 0,-1 0 0,1 0 0,-1 0-1,1 0 1,0 0 0,0 0 0,48 3-232,-42-3 243,86-6 44,0-4 0,0-4-1,121-35 1,-78 18-46,514-101-1797,6 51 1,-637 80 1813,-22 1 50,-37 2 277,-174 24 849,-241 62 0,338-62-1004,-230 55 177,-41 9-604,275-72-1312,42-16-2506,23-7-2407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2:41.038"/>
    </inkml:context>
    <inkml:brush xml:id="br0">
      <inkml:brushProperty name="width" value="0.025" units="cm"/>
      <inkml:brushProperty name="height" value="0.025" units="cm"/>
    </inkml:brush>
  </inkml:definitions>
  <inkml:trace contextRef="#ctx0" brushRef="#br0">70 3 4805,'0'0'15166,"-4"-1"-14141,2 0-86,9 2-320,26 5-96,81 12-474,22-15 293,-490-8 394,778 3-480,-510 3-140,-112-4 361,269-5-2810,32 6-2382,-33-1-1604,-4-1-2548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2:59.340"/>
    </inkml:context>
    <inkml:brush xml:id="br0">
      <inkml:brushProperty name="width" value="0.025" units="cm"/>
      <inkml:brushProperty name="height" value="0.025" units="cm"/>
    </inkml:brush>
  </inkml:definitions>
  <inkml:trace contextRef="#ctx0" brushRef="#br0">14 0 3651,'0'0'14462,"-4"7"-13816,1-2-585,-4 17 549,8-21-581,0 0 1,-1 0-1,1 0 1,0-1-1,0 1 1,0 0-1,0-1 0,0 1 1,0-1-1,0 1 1,0-1-1,0 1 1,0-1-1,0 0 0,1 1 1,-1-1-1,0 0 1,0 0-1,0 0 1,0 0-1,1 0 0,-1 0 1,0 0-1,0 0 1,1-1-1,1 1 69,40-3 137,-42 3-212,0 0 0,0 0 0,-1 0 0,1 0 0,0 0 0,0-1 0,0 1 0,-1 0 0,1 0 0,0 0 0,-1-1 0,1 1 0,0 0 0,0-1 0,-1 1 0,1-1 0,0 1 0,-1-1 0,1 1 0,-1-1 0,1 1 0,-1-1 0,1 0 0,-1 1 0,1-1 0,-1 0 0,0 1 0,1-1 0,-1 0 0,0 1 0,1-1 0,-1 0 0,0 0 0,0 0 0,0 1-1,0-1 1,0 0 0,0 0 0,0 0 0,0 1 0,0-1 0,0 0 0,0 0 0,0 1 0,-1-1 0,1 0 0,-1 0 0,1 0-8,-1 1-1,1-1 1,-1 1-1,1 0 1,-1-1 0,1 1-1,-1 0 1,1-1-1,-1 1 1,0 0 0,1 0-1,-1 0 1,0 0-1,1 0 1,-1-1-1,0 1 1,1 0 0,-1 0-1,0 1 1,1-1-1,-1 0 1,1 0 0,-1 0-1,0 0 1,1 0-1,-1 1 1,0-1-1,1 0 1,-1 1 0,1-1-1,-1 0 1,1 1-1,-1-1 1,1 1 0,-1 0-1,-18 14-26,17-13 31,1 0 0,0-1 1,-1 1-1,1 0 1,0 0-1,0-1 0,0 1 1,0 0-1,1 0 0,-1 0 1,0 0-1,1 1 1,-1-1-1,1 0 0,0 0 1,0 0-1,0 0 0,0 0 1,0 0-1,1 3 1,0-4-7,0 1 1,0-1 0,1 0 0,-1 0 0,0 0 0,1 0 0,-1 0 0,1 0-1,0 0 1,-1-1 0,1 1 0,-1 0 0,1-1 0,0 1 0,0-1 0,-1 0-1,1 0 1,0 0 0,0 1 0,-1-2 0,1 1 0,3 0 0,26-6 564,-18 3-1844,-3 2-4105,-20 1-1927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00.618"/>
    </inkml:context>
    <inkml:brush xml:id="br0">
      <inkml:brushProperty name="width" value="0.025" units="cm"/>
      <inkml:brushProperty name="height" value="0.025" units="cm"/>
    </inkml:brush>
  </inkml:definitions>
  <inkml:trace contextRef="#ctx0" brushRef="#br0">58 55 5093,'0'0'12561,"-9"5"-11830,-24 19-53,32-23-630,0 0 0,-1 0 0,1 0-1,0 0 1,0 0 0,0 0 0,0 0 0,0 1-1,0-1 1,1 0 0,-1 0 0,0 1-1,1-1 1,-1 0 0,1 1 0,-1-1-1,1 3 1,0-4 5,0 1-1,0 0 0,0-1 1,1 1-1,-1 0 1,0-1-1,0 1 0,1 0 1,-1-1-1,0 1 1,1-1-1,-1 1 0,1-1 1,-1 1-1,1-1 1,-1 1-1,1-1 0,0 1 1,-1-1-1,1 1 1,-1-1-1,1 0 0,1 1 1,3 1 261,-1-1 1,1 0-1,0 0 1,0 0-1,0 0 1,7-1-1,-7 0-151,1 0 0,-1 0 0,0-1-1,0 0 1,0 0 0,0-1 0,0 1 0,7-4 0,-10 4-97,-1 0 0,1 0 0,0 0 1,0 0-1,-1 0 0,1 0 1,-1-1-1,1 1 0,-1 0 1,0-1-1,1 0 0,-1 1 0,0-1 1,0 0-1,0 1 0,0-1 1,-1 0-1,1 0 0,0 0 1,-1 0-1,1 0 0,-1 0 1,0 0-1,1-3 0,-2 4-40,1 0-1,0 0 0,-1 1 1,1-1-1,-1 0 1,1 0-1,-1 0 1,0 1-1,1-1 1,-1 0-1,0 0 1,1 1-1,-1-1 0,0 1 1,0-1-1,0 1 1,1-1-1,-1 1 1,0-1-1,0 1 1,0 0-1,0-1 1,0 1-1,0 0 0,0 0 1,0 0-1,0 0 1,0 0-1,0 0 1,0 0-1,0 0 1,0 0-1,0 0 1,-1 1-1,-37 7-30,36-6 4,0 0-1,-1 1 1,1-1-1,0 1 0,0 0 1,1 0-1,-1 0 1,1 0-1,-1 0 1,1 0-1,0 1 0,0-1 1,0 1-1,1-1 1,-1 1-1,-1 6 1,3-10 9,1 1 0,-1 0 0,0-1 1,1 1-1,-1-1 0,0 1 0,1 0 1,-1-1-1,1 1 0,-1-1 0,0 1 1,1-1-1,-1 1 0,1-1 1,0 0-1,-1 1 0,1-1 0,-1 1 1,1-1-1,0 0 0,-1 0 0,1 1 1,0-1-1,-1 0 0,1 0 1,0 0-1,-1 0 0,1 0 0,0 0 1,-1 0-1,1 0 0,0 0 0,0 0 1,-1 0-1,2-1 0,27-1 522,-24 0-464,0 0 0,-1 0 0,1-1-1,0 1 1,-1-1 0,0 0 0,0 0 0,0-1 0,0 1-1,0-1 1,-1 0 0,6-7 0,-7 9-50,-1 0 0,1 0 0,-1 0 1,0 0-1,0 0 0,0-1 0,0 1 0,0 0 0,0 0 0,-1-1 0,1 1 1,-1 0-1,0-1 0,0 1 0,1-1 0,-1 1 0,-1-1 0,1 1 1,0 0-1,-1-1 0,1 1 0,-1 0 0,0-1 0,1 1 0,-1 0 0,0 0 1,0 0-1,-1-1 0,-2-2 0,3 3-19,0 1-1,-1-1 1,0 1 0,1 0-1,-1 0 1,0-1 0,1 1 0,-1 0-1,0 0 1,0 1 0,0-1-1,0 0 1,0 1 0,0-1-1,0 1 1,0-1 0,0 1 0,0 0-1,0 0 1,0 0 0,0 0-1,-1 0 1,1 1 0,0-1-1,0 0 1,0 1 0,0 0 0,0 0-1,0-1 1,1 1 0,-1 0-1,0 0 1,0 1 0,1-1-1,-3 2 1,0 0-13,0 0 0,0 1-1,0-1 1,1 1 0,-1 0-1,1 0 1,0 0 0,0 1-1,0-1 1,1 1 0,-1 0 0,1 0-1,-1 5 1,-1 17-795,4-26 572,0 0 0,0 0 0,0 0 0,0 0-1,0 0 1,0 0 0,0 0 0,0 0 0,1 0-1,-1-1 1,0 1 0,1 0 0,-1 0 0,0 0-1,1 0 1,-1 0 0,1 0 0,0 0 0,-1-1 0,1 1-1,-1 0 1,1 0 0,0-1 0,1 2 0,16-1-6429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02.587"/>
    </inkml:context>
    <inkml:brush xml:id="br0">
      <inkml:brushProperty name="width" value="0.025" units="cm"/>
      <inkml:brushProperty name="height" value="0.025" units="cm"/>
    </inkml:brush>
  </inkml:definitions>
  <inkml:trace contextRef="#ctx0" brushRef="#br0">3 59 6374,'0'0'3507,"8"-8"278,41-42 1500,-49 50-5191,0 1-1,0-1 1,0 0 0,0 1-1,0-1 1,0 1-1,0-1 1,0 1-1,0-1 1,0 1 0,0-1-1,0 0 1,1 1-1,-1-1 1,0 1-1,0-1 1,0 0-1,1 1 1,-1-1 0,0 0-1,0 1 1,1-1-1,-1 0 1,0 1-1,1-1 1,-1 0 0,1 1-1,-1-1 1,0 0-1,1 0 1,-1 0-1,1 1 1,-1-1 0,0 0-1,1 0 1,-1 0-1,1 0 1,-1 0-1,1 0 1,-1 0 0,0 0-1,1 0 1,-1 0-1,1 0 1,-1 0-1,1 0 1,-1 0 0,1 0-1,-1-1 1,0 1-1,1 0 1,-1 0-1,1 0 1,-1-1-1,0 1 1,1 0 0,-1 0-1,0-1 1,1 1-1,-1 0 1,0-1-1,1 0 1,-8 41 855,-15 43 323,10-46-1111,2 0 0,1 0 0,2 1-1,2 0 1,-1 72 0,6-109-145,0 1 1,0-1 0,0 0-1,0 1 1,1-1-1,-1 1 1,0-1-1,1 0 1,-1 1 0,1-1-1,0 0 1,-1 0-1,1 0 1,0 1-1,0-1 1,0 0-1,-1 0 1,1 0 0,1 0-1,-1 0 1,0 0-1,0-1 1,0 1-1,2 1 1,0-1-22,0 0 0,0-1-1,-1 1 1,1-1 0,0 0 0,0 0-1,0 0 1,0 0 0,-1 0 0,1 0-1,5-2 1,-2 1-371,1-1-1,-1 0 1,0-1-1,0 1 1,0-1-1,0 0 1,-1-1-1,1 1 1,-1-1-1,8-7 1,7-19-3783,-5-7-2311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02.914"/>
    </inkml:context>
    <inkml:brush xml:id="br0">
      <inkml:brushProperty name="width" value="0.025" units="cm"/>
      <inkml:brushProperty name="height" value="0.025" units="cm"/>
    </inkml:brush>
  </inkml:definitions>
  <inkml:trace contextRef="#ctx0" brushRef="#br0">0 0 17200,'0'0'9161,"1"54"-9674,22-41-1985,-5-1-1410,-6-2-4452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1.400"/>
    </inkml:context>
    <inkml:brush xml:id="br0">
      <inkml:brushProperty name="width" value="0.025" units="cm"/>
      <inkml:brushProperty name="height" value="0.025" units="cm"/>
    </inkml:brush>
  </inkml:definitions>
  <inkml:trace contextRef="#ctx0" brushRef="#br0">184 0 11883,'0'0'6823,"7"10"-6348,7 10-355,0 0 0,-2 2 1,-1-1-1,0 1 0,-2 1 1,9 30-1,-15-45-105,-1 0 0,-1 0 0,1 0 1,-1 0-1,-1 1 0,1-1 0,-1 0 0,-1 0 1,0 0-1,0 0 0,0 1 0,-1-1 0,0-1 0,-1 1 1,0 0-1,0-1 0,-1 1 0,0-1 0,0 0 1,0 0-1,-1 0 0,0-1 0,-11 11 0,-12 8 262,-1-2-1,-55 35 0,20-27-3192,39-24-4334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03.241"/>
    </inkml:context>
    <inkml:brush xml:id="br0">
      <inkml:brushProperty name="width" value="0.025" units="cm"/>
      <inkml:brushProperty name="height" value="0.025" units="cm"/>
    </inkml:brush>
  </inkml:definitions>
  <inkml:trace contextRef="#ctx0" brushRef="#br0">52 89 16528,'0'0'10281,"-6"8"-10153,3-2-108,-3 3 108,1-1 0,0 1 1,0 0-1,1 0 0,0 1 1,0-1-1,1 1 0,1 0 1,-3 15-1,5-25-105,1 1 1,-1 0-1,0-1 0,1 1 1,-1-1-1,0 1 1,1-1-1,-1 1 0,0 0 1,1-1-1,-1 1 0,1-1 1,-1 0-1,1 1 0,-1-1 1,1 1-1,-1-1 1,1 0-1,0 1 0,-1-1 1,1 0-1,-1 0 0,1 1 1,0-1-1,-1 0 0,1 0 1,0 0-1,-1 0 0,1 0 1,0 0-1,-1 0 1,1 0-1,0 0 0,-1 0 1,1 0-1,0-1 0,-1 1 1,1 0-1,-1 0 0,1-1 1,0 1-1,0-1 0,30-12 462,-20 6-416,-1 0 0,0-1-1,-1-1 1,0 1-1,0-1 1,14-20-1,-18 23 19,-1-1 0,-1 1-1,1-1 1,-1 1 0,0-1 0,0 0-1,-1 0 1,0 0 0,0-1-1,-1 1 1,0 0 0,1-16-1,-2 22-73,-1 0-1,1 1 1,0-1-1,0 0 1,0 0-1,0 0 1,-1 0-1,1 0 1,0 0-1,-1 0 1,1 0-1,-1 0 0,1 1 1,-1-1-1,1 0 1,-1 0-1,0 1 1,1-1-1,-1 0 1,0 1-1,0-1 1,1 1-1,-1-1 1,0 1-1,0-1 1,0 1-1,-1-1 1,-1 0-7,0 1 0,0-1 0,0 1 0,0 0 0,0 0 1,0 0-1,-1 0 0,1 0 0,-3 2 0,-2-1-12,1 1-1,0 0 0,0 1 1,0-1-1,0 2 0,1-1 1,-8 5-1,-24 31 15,25-13-1436,13-25 1017,-1 1-1,1 0 1,0 0-1,0 0 1,-1 0-1,1-1 1,0 1-1,1 0 1,-1 0-1,0 0 1,0 0-1,2 2 1,2 1-5712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04.797"/>
    </inkml:context>
    <inkml:brush xml:id="br0">
      <inkml:brushProperty name="width" value="0.025" units="cm"/>
      <inkml:brushProperty name="height" value="0.025" units="cm"/>
    </inkml:brush>
  </inkml:definitions>
  <inkml:trace contextRef="#ctx0" brushRef="#br0">44 60 2947,'0'0'2824,"4"-8"-390,1-1-1229,8-18-770,-10 18 2931,-2 3 3367,-9 275-2094,8-298-4261,-1 0-1,-2 0 0,-1 0 0,-1 1 0,-11-37 1,5 47-229,5 31-120,5 39-81,1-46 59,0 9-8,0 1-1,1-1 0,1 1 1,0-1-1,1 0 1,1 0-1,0 0 0,1 0 1,10 22-1,-14-37 15,-1 0 0,0 0-1,0 0 1,0 0 0,0 0-1,0 0 1,0 1 0,0-1-1,0 0 1,0 0 0,0 0-1,1 0 1,-1 0 0,0 0 0,0 0-1,0 0 1,0 0 0,0 1-1,0-1 1,1 0 0,-1 0-1,0 0 1,0 0 0,0 0-1,0 0 1,0 0 0,1 0-1,-1 0 1,0 0 0,0 0 0,0 0-1,0 0 1,0 0 0,1 0-1,-1 0 1,0 0 0,0-1-1,0 1 1,0 0 0,0 0-1,1 0 1,-1 0 0,0 0-1,0 0 1,0 0 0,0 0 0,0 0-1,0 0 1,0-1 0,0 1-1,0 0 1,1 0 0,-1 0-1,0 0 1,0 0 0,0-1-1,0 1 1,0 0 0,0 0 0,6-16 516,0-21 6,-5 23-508,0-1-1,0 0 1,-1 0 0,-1 0-1,-1 0 1,0 0 0,0 1-1,-2-1 1,0 1 0,-1-1 0,0 2-1,-7-15 1,11 27-31,1 0 1,-1 0 0,1 0-1,-1 0 1,1 1-1,-1-1 1,1 0-1,-1 0 1,0 0 0,1 1-1,-1-1 1,0 0-1,0 1 1,0-1-1,1 1 1,-1-1-1,0 1 1,0-1 0,0 1-1,0 0 1,-2-1-1,3 1-1,-1 0-1,0 1 1,1-1-1,-1 1 1,1-1-1,-1 0 1,0 1-1,1-1 1,-1 1-1,1-1 1,-1 1-1,1-1 1,0 1-1,-1 0 1,1-1-1,-1 1 1,1-1-1,0 1 1,0 0-1,-1-1 1,1 1-1,0 1 1,-7 44-103,6-31 100,1 1 0,1 0-1,1 0 1,0-1-1,1 1 1,8 27 0,-9-39-10,-1 0 1,1 1 0,0-1-1,0 0 1,1 0 0,-1 0-1,1-1 1,0 1 0,0-1-1,0 1 1,0-1-1,1 0 1,-1 0 0,1 0-1,0-1 1,0 1 0,0-1-1,0 0 1,0 0 0,0-1-1,0 1 1,1-1 0,-1 0-1,1 0 1,-1 0-1,1 0 1,7-1 0,23-4-2665,-34 3 2088,1 1 0,-1-1 0,0 1 1,0-1-1,0 0 0,0 0 0,0 1 0,1-1 0,-1 0 0,-1 0 1,1 0-1,0 0 0,0 0 0,1-3 0,0-2-8668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09.498"/>
    </inkml:context>
    <inkml:brush xml:id="br0">
      <inkml:brushProperty name="width" value="0.025" units="cm"/>
      <inkml:brushProperty name="height" value="0.025" units="cm"/>
    </inkml:brush>
  </inkml:definitions>
  <inkml:trace contextRef="#ctx0" brushRef="#br0">61 27 5381,'0'0'3716,"-8"0"-1453,-23 0 573,26 0 565,25 0-1470,38 0-763,45 1-1,135-17 0,-211 10-862,-43 3 456,-47 1-167,61 2-690,-282 13 166,214-9 95,480-21 289,-747 40 1265,680-23-2419,-493-5 727,105 7-1219,-60 10 0,75-6-857,-1 1 0,-52 20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14.046"/>
    </inkml:context>
    <inkml:brush xml:id="br0">
      <inkml:brushProperty name="width" value="0.025" units="cm"/>
      <inkml:brushProperty name="height" value="0.025" units="cm"/>
    </inkml:brush>
  </inkml:definitions>
  <inkml:trace contextRef="#ctx0" brushRef="#br0">163 1 4933,'-12'5'138,"-3"1"629,-60 25 1862,70-29-2385,1 0 1,-1 1-1,1 0 1,-1-1-1,1 1 0,0 1 1,0-1-1,0 1 1,1-1-1,-1 1 0,1 0 1,0 0-1,-4 7 1,7-10-160,-1 1 0,1-1 0,0 1 0,0-1 1,-1 1-1,1-1 0,0 1 0,0 0 1,1-1-1,-1 1 0,0-1 0,0 1 1,1-1-1,-1 1 0,1-1 0,-1 1 0,1-1 1,0 0-1,0 1 0,-1-1 0,1 0 1,0 0-1,0 1 0,0-1 0,0 0 0,0 0 1,1 0-1,-1 0 0,0 0 0,0 0 1,1-1-1,-1 1 0,1 0 0,-1-1 0,1 1 1,-1-1-1,3 1 0,8 3 214,0 0-1,0-1 0,20 2 1,-23-4-124,102 9 699,190-7 0,-198-4-770,641-38 91,-544 25-160,-191 13-38,80-4 68,142-28 1,-231 33-63,0 0 1,0 0-1,0 0 0,0-1 1,0 1-1,0 0 0,0 0 1,0 0-1,0 0 1,0 0-1,0 0 0,0 0 1,-1 0-1,1 0 1,0 0-1,0 0 0,0 0 1,0-1-1,0 1 1,0 0-1,0 0 0,0 0 1,1 0-1,-1 0 1,0 0-1,0 0 0,0 0 1,0 0-1,0 0 1,0 0-1,0 0 0,0-1 1,0 1-1,0 0 1,0 0-1,0 0 0,0 0 1,0 0-1,0 0 1,0 0-1,0 0 0,0 0 1,-16-3 96,-24 0 1,-294 5-110,0 14 0,-565 102 0,1009-124 20,730-54 66,-406 36-688,-388 22 485,-17 1 81,0-1-1,0-1 0,1-1 0,-2-2 0,36-11 0,-64 17 52,1 0-1,-1 0 0,1 0 0,-1 0 0,1 0 0,-1 0 0,1 0 0,0 0 0,-1 0 1,1 0-1,-1-1 0,1 1 0,-1 0 0,0 0 0,1-1 0,-1 1 0,1 0 0,-1-1 0,1 1 1,-1 0-1,0-1 0,1 1 0,-1-1 0,0 1 0,1 0 0,-1-1 0,0 1 0,0-1 0,1 1 1,-1-1-1,0 1 0,0-1 0,0 1 0,0-1 0,1 1 0,-1-1 0,0 0 0,0 1 0,0-1 1,0 1-1,0-1 0,-1 0 0,-23-9 267,-37 3-111,-1 2 1,-99 5-1,72 2-122,-145 5 22,-443 73 1,656-77-80,16-3 9,0 1-1,-1-1 1,1 1 0,0 1-1,0-1 1,0 1 0,0-1-1,0 1 1,0 1 0,0-1-1,1 1 1,-6 4 0,9-7 1,1 0 0,0 0 0,0 0 1,0 1-1,0-1 0,0 0 0,-1 0 0,1 1 1,0-1-1,0 0 0,0 0 0,0 1 1,0-1-1,0 0 0,0 1 0,0-1 0,0 0 1,0 0-1,0 1 0,0-1 0,0 0 1,0 0-1,0 1 0,0-1 0,0 0 0,0 0 1,1 1-1,-1-1 0,0 0 0,0 0 1,0 1-1,0-1 0,1 0 0,-1 0 0,0 0 1,0 1-1,0-1 0,1 0 0,-1 0 0,0 0 1,0 0-1,0 1 0,1-1 0,-1 0 1,0 0-1,0 0 0,1 0 0,-1 0 0,0 0 1,1 0-1,-1 0 0,0 0 0,0 0 1,1 0-1,-1 0 0,0 0 0,0 0 0,1 0 1,23 5-646,0-1 1,1-1 0,-1-1 0,1-1 0,36-3 0,-2 1-1249,73-1-1660,12-9-517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20.849"/>
    </inkml:context>
    <inkml:brush xml:id="br0">
      <inkml:brushProperty name="width" value="0.025" units="cm"/>
      <inkml:brushProperty name="height" value="0.025" units="cm"/>
    </inkml:brush>
  </inkml:definitions>
  <inkml:trace contextRef="#ctx0" brushRef="#br0">1 1 3523,'0'0'4447,"1"31"-11082,0-27 6165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7.912"/>
    </inkml:context>
    <inkml:brush xml:id="br0">
      <inkml:brushProperty name="width" value="0.025" units="cm"/>
      <inkml:brushProperty name="height" value="0.025" units="cm"/>
    </inkml:brush>
  </inkml:definitions>
  <inkml:trace contextRef="#ctx0" brushRef="#br0">27 11 8552,'0'0'13682,"8"-3"-11610,-4 1-1915,-2 1-90,0 0 0,-1 1 0,1-1 0,-1 0 0,1 1 0,0 0 1,-1-1-1,1 1 0,0 0 0,0 0 0,-1 0 0,1 0 0,2 0 1,-3 1-33,0 0 0,0 0 1,0 0-1,-1 0 0,1 0 1,0 0-1,0 0 0,-1 0 1,1 0-1,0 0 0,-1 0 1,1 1-1,-1-1 0,0 0 1,1 0-1,-1 1 0,0-1 1,0 0-1,0 1 0,0-1 1,0 0-1,0 0 1,0 1-1,-1 1 0,1 11-73,0 0-1,-2-1 1,1 1-1,-2-1 0,0 0 1,-1 0-1,0 0 1,-8 18-1,12-31-102,0 1 0,0-1-1,-1 1 1,1-1 0,0 1 0,0-1-1,-1 1 1,1-1 0,0 1 0,0-1-1,-1 1 1,1-1 0,-1 0-1,1 1 1,0-1 0,-1 1 0,1-1-1,-1 0 1,1 0 0,-1 1 0,1-1-1,-1 0 1,1 0 0,-1 1-1,1-1 1,-1 0 0,1 0 0,-1 0-1,1 0 1,-1 0 0,0 0 0,1 0-1,-1 0 1,1 0 0,-1 0 0,1 0-1,-1 0 1,1 0 0,-1-1-1,1 1 1,-2 0 0,-13-18-6562,3-5 1472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8.253"/>
    </inkml:context>
    <inkml:brush xml:id="br0">
      <inkml:brushProperty name="width" value="0.025" units="cm"/>
      <inkml:brushProperty name="height" value="0.025" units="cm"/>
    </inkml:brush>
  </inkml:definitions>
  <inkml:trace contextRef="#ctx0" brushRef="#br0">1 0 8616,'0'0'15348,"9"2"-14152,56 8 13,-28-6-1012,0 2 0,0 1 0,42 16-1,-77-23-184,-1 0 0,0 0 0,1 1 0,-1-1 1,1 1-1,-1-1 0,0 1 0,0-1 0,1 1 0,-1 0 0,0 0 0,0 0 0,0 0 0,0 0 0,0 0 0,0 0 0,0 0 0,0 0 0,0 0 0,0 0 0,-1 0 0,1 1 0,0-1 0,-1 0 0,1 1 0,-1-1 0,1 1 0,-1-1 0,0 0 0,0 1 0,0-1 0,0 1 0,0-1 0,0 0 0,0 1 0,0-1 0,0 1 0,0-1 0,-1 1 1,1-1-1,-1 0 0,1 1 0,-1-1 0,0 0 0,1 0 0,-1 1 0,0-1 0,0 0 0,0 0 0,0 0 0,-2 2 0,-3 3 184,0 0 0,0 0 0,-1-1 0,0 1 0,-1-1 0,1-1 0,-10 5 0,6-4-69,0-1-1,0 0 0,0 0 0,-1-1 0,0 0 1,0-1-1,1-1 0,-1 0 0,0 0 0,-22-3 0,34 0-547,1 1 0,0-1 0,0 1 0,0-1 0,0 1 0,0-1 0,1 1 0,-1-1 0,0 1 0,1 0 0,-1 0 0,0 0 0,1 0 0,2-2 0,20-10-7800,5-2-7981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2.471"/>
    </inkml:context>
    <inkml:brush xml:id="br0">
      <inkml:brushProperty name="width" value="0.025" units="cm"/>
      <inkml:brushProperty name="height" value="0.025" units="cm"/>
    </inkml:brush>
  </inkml:definitions>
  <inkml:trace contextRef="#ctx0" brushRef="#br0">50 1 7719,'-3'2'7692,"-9"12"-6650,4 7-567,2 0-1,0 0 1,1 0-1,1 1 1,1-1 0,1 1-1,1 0 1,1 0 0,1-1-1,4 24 1,-5-42-405,0-1 0,0 1 0,1 0 1,0 0-1,-1 0 0,1-1 0,0 1 0,0 0 1,0-1-1,1 1 0,-1-1 0,1 1 1,-1-1-1,1 0 0,0 0 0,0 1 0,0-1 1,0-1-1,0 1 0,0 0 0,0 0 0,1-1 1,-1 1-1,1-1 0,-1 0 0,1 0 0,0 0 1,-1 0-1,1 0 0,0-1 0,0 1 0,0-1 1,-1 1-1,1-1 0,0 0 0,0 0 0,0-1 1,0 1-1,-1 0 0,1-1 0,3-1 0,4 0 24,1-1-1,-1-1 0,0 0 0,-1 0 1,1-1-1,-1 0 0,0-1 0,0 0 1,13-12-1,-5 1-43,-1-1-1,14-21 1,-11 13 25,-15 67-422,-4-24 427,-1-4-61,1 0 0,0 1 0,1-1 0,1 0 0,0 0 0,5 14 0,-6-24 44,0 0 0,1 0 0,-1 0-1,1 0 1,0-1 0,0 1 0,0 0 0,0-1 0,0 1-1,1-1 1,-1 0 0,1 0 0,-1 0 0,1 0 0,0 0-1,0-1 1,0 1 0,0-1 0,0 0 0,0 1 0,0-1-1,1-1 1,-1 1 0,0-1 0,1 1 0,-1-1 0,0 0-1,1 0 1,4-1 0,-3 1 32,-1-1 0,0 0 0,1 0 0,-1 0-1,0-1 1,0 1 0,0-1 0,0 0 0,0 0 0,0 0 0,0-1-1,-1 0 1,1 1 0,-1-1 0,0 0 0,0-1 0,0 1 0,0 0-1,0-1 1,-1 0 0,0 1 0,0-1 0,0 0 0,0 0 0,0-1 0,0-4-1,2 0-16,-1-1 0,-1 0 0,0 0-1,-1 0 1,1 0 0,-2-1 0,0 1-1,0 0 1,-1 0 0,-2-16 0,2 22-66,-1 0 0,1 0 1,-1 1-1,0-1 1,0 0-1,0 1 0,-1-1 1,1 1-1,-1 0 1,-3-4-1,5 6-89,0 0 1,-1-1-1,1 1 0,-1 0 1,1 0-1,-1 0 0,0-1 1,1 2-1,-1-1 1,0 0-1,1 0 0,-1 1 1,0-1-1,0 1 0,0-1 1,0 1-1,0 0 0,0-1 1,0 1-1,1 0 1,-1 1-1,0-1 0,-4 1 1,6-1-88,-1 1 1,0-1-1,1 1 1,-1-1 0,1 1-1,-1-1 1,1 1-1,-1-1 1,1 1 0,-1 0-1,1-1 1,-1 1-1,1 0 1,0 0 0,-1-1-1,1 1 1,0 0-1,0 0 1,0-1 0,0 1-1,0 0 1,-1 0-1,1-1 1,0 1-1,1 0 1,-1 0 0,0 0-1,0-1 1,0 1-1,0 0 1,1 0 0,-1-1-1,0 1 1,1 0-1,-1-1 1,0 1 0,1 0-1,-1-1 1,1 2-1,20 24-6159,-1-16 952,2-2-1798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3.016"/>
    </inkml:context>
    <inkml:brush xml:id="br0">
      <inkml:brushProperty name="width" value="0.025" units="cm"/>
      <inkml:brushProperty name="height" value="0.025" units="cm"/>
    </inkml:brush>
  </inkml:definitions>
  <inkml:trace contextRef="#ctx0" brushRef="#br0">15 0 10698,'0'0'8435,"0"11"-7683,-7 76 1206,2-26-113,2 86 0,3-145-1809,0-1 0,0 1 0,0 0 0,1 0-1,-1 0 1,0-1 0,1 1 0,-1 0-1,1-1 1,0 1 0,0 0 0,-1-1 0,1 1-1,0-1 1,0 1 0,0-1 0,1 1-1,-1-1 1,0 0 0,0 1 0,1-1 0,-1 0-1,4 2 1,-3-3 4,1 1-1,-1 0 1,1-1 0,0 1-1,0-1 1,-1 0 0,1 0-1,0 0 1,0 0 0,-1-1-1,1 1 1,0-1-1,4-1 1,4-2 17,0-1 1,-1 0-1,0 0 0,0-1 1,0 0-1,10-10 1,4 1-58,-24 14 1,1 1 1,-1 0-1,0 0 1,1 0-1,-1 0 1,1-1-1,-1 1 1,0 0-1,1 0 1,-1 0-1,1 0 0,-1 0 1,1 0-1,-1 0 1,0 0-1,1 0 1,-1 1-1,1-1 1,-1 0-1,0 0 1,1 0-1,-1 0 0,1 1 1,-1-1-1,0 0 1,1 0-1,-1 0 1,0 1-1,1 0 1,0 2 42,0 0 1,0 1 0,0-1-1,0 1 1,-1 0 0,0-1-1,0 1 1,0 0-1,0 4 1,0 1 89,-2 25 355,1-23-446,0-1 0,0 0 0,1 1 0,1-1 0,0 1 0,3 16 0,-3-26-132,0 0 0,-1 0-1,1 0 1,0 0 0,0 0-1,0-1 1,-1 1-1,1 0 1,0 0 0,0-1-1,0 1 1,0-1 0,0 1-1,0-1 1,0 1 0,1-1-1,-1 1 1,0-1 0,0 0-1,0 0 1,0 0 0,1 0-1,-1 1 1,0-1 0,0-1-1,0 1 1,2 0 0,0-1-538,1 1 0,-1-1 0,0 1 0,0-1 0,0 0 0,1-1 0,-1 1 0,0 0 0,3-3 0,14-14-6265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3.642"/>
    </inkml:context>
    <inkml:brush xml:id="br0">
      <inkml:brushProperty name="width" value="0.025" units="cm"/>
      <inkml:brushProperty name="height" value="0.025" units="cm"/>
    </inkml:brush>
  </inkml:definitions>
  <inkml:trace contextRef="#ctx0" brushRef="#br0">65 230 14734,'0'0'2771,"-7"7"-567,4-5-2069,-31 29 1441,32-30-1553,0 1 0,1-1 0,-1 1 0,1 0 0,-1 0 0,1-1 0,0 1 0,-1 0 0,1 0 0,0 0 0,0 0 0,1 0 0,-1 1 0,0-1 0,1 0 0,-1 0 0,1 0 0,0 1 0,0-1 0,0 3 0,3-4-194,1-1-1,-1 1 1,1 0-1,-1-1 0,1 0 1,0 0-1,-1 0 1,1 0-1,-1-1 0,1 1 1,-1-1-1,1 0 1,4-2-1,5-5-117,-11 7 245,0-1 0,0 1 0,1-1 0,-1 1 0,0 0 0,0 0 0,1 0-1,-1 0 1,1 0 0,4 0 0,-6 38 1347,-1-19-626,-1-13-425,1 0 1,0-1 0,0 1-1,0 0 1,1-1-1,-1 1 1,3 8-1,-2-11-218,0-1 1,0 0-1,0 0 0,-1 0 0,1-1 0,0 1 1,0 0-1,0 0 0,0 0 0,1-1 0,-1 1 1,0 0-1,0-1 0,0 1 0,0-1 1,1 0-1,-1 1 0,0-1 0,0 0 0,1 0 1,-1 0-1,0 0 0,1 0 0,-1 0 0,0 0 1,0 0-1,1 0 0,-1 0 0,0-1 0,0 1 1,1-1-1,-1 1 0,0-1 0,0 1 0,1-2 1,7-2-39,-1 0 0,1 0 0,-1-1-1,-1 0 1,1-1 0,-1 0 0,0 0 0,0 0 0,0-1 0,-1 0 0,8-12 0,-1 1-157,-1-1-1,0-1 1,14-36 0,-17 33 269,-2-1 0,0-1 1,-2 1-1,0-1 0,-2 0 0,0-36 1,-23 108 1124,15-31-1249,0 0 1,1 0-1,1 1 1,1-1-1,0 1 1,1-1-1,1 1 1,0 0-1,1-1 1,1 1-1,1-1 1,0 1-1,1-1 0,1 0 1,1 0-1,0-1 1,1 0-1,0 0 1,1 0-1,1-1 1,11 14-1,-17-26-255,-7-12 219,-11-15 12,-134-132 1684,148 157-1620,0-1 0,0 1 0,1-1-1,-1 1 1,0-1 0,0 0 0,1 1-1,-1-1 1,1 0 0,-1 0 0,0 0-1,1 1 1,-1-1 0,1 0-1,0 0 1,-1 0 0,1 0 0,0 0-1,0 0 1,-1 0 0,1 0 0,0 1-1,0-1 1,0 0 0,0 0-1,0 0 1,0 0 0,0 0 0,1 0-1,-1 0 1,0 0 0,0 0 0,1 0-1,-1 0 1,0 0 0,1 1 0,-1-1-1,1 0 1,0 0 0,-1 0-1,1 1 1,-1-1 0,1 0 0,0 1-1,0-1 1,-1 1 0,1-1 0,0 0-1,0 1 1,0 0 0,0-1-1,0 1 1,1-1 0,9-2-292,0 0-1,0 0 1,0 1 0,12 0-1,3-2-1240,28-8-4465,7-5-7105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0.245"/>
    </inkml:context>
    <inkml:brush xml:id="br0">
      <inkml:brushProperty name="width" value="0.025" units="cm"/>
      <inkml:brushProperty name="height" value="0.025" units="cm"/>
    </inkml:brush>
  </inkml:definitions>
  <inkml:trace contextRef="#ctx0" brushRef="#br0">0 38 7335,'0'0'10474,"57"0"-9609,-22 0-97,6 0-479,5 0-193,0-2-32,-4-1-481,0-1-896,-9-2-1570,-11-4-1024,-12-3-2019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4.356"/>
    </inkml:context>
    <inkml:brush xml:id="br0">
      <inkml:brushProperty name="width" value="0.025" units="cm"/>
      <inkml:brushProperty name="height" value="0.025" units="cm"/>
    </inkml:brush>
  </inkml:definitions>
  <inkml:trace contextRef="#ctx0" brushRef="#br0">8 0 8072,'0'0'16057,"1"10"-15560,-6 67 872,2-39-292,3 72 0,0-109-1060,0 0 1,0 0-1,1 1 0,-1-1 0,0 0 0,1 0 0,-1 0 0,1 0 0,-1 1 0,1-1 0,-1 0 1,1 0-1,0 0 0,-1 0 0,1 0 0,0 0 0,0-1 0,0 1 0,0 0 0,0 0 1,0-1-1,0 1 0,0 0 0,2 0 0,0 0 25,0 0-1,0-1 1,0 1 0,0-1 0,1 0-1,-1 0 1,0 0 0,0 0-1,6-1 1,1-1 30,0-1 0,-1 0 0,1 0 0,0-1-1,9-6 1,2-5-43,-17 12-43,-1 1 0,0-1-1,1 1 1,0-1 0,-1 1 0,1 0-1,0 0 1,0 1 0,0-1-1,7-1 1,-11 5-55,1 0 0,0 0 0,0 0 0,-1-1 0,1 1 0,-1 0 0,0 0 0,0 0 0,1 0 0,-1 0 0,0 0 0,-1 0 0,1 4 0,-1-2 21,-9 109-3524,10-112 3477,0 0 0,1 0-1,-1-1 1,1 1-1,-1 0 1,1-1 0,-1 1-1,1 0 1,0-1-1,-1 1 1,1-1 0,0 1-1,-1-1 1,1 0-1,0 1 1,0-1-1,0 1 1,-1-1 0,1 0-1,0 0 1,0 0-1,0 1 1,0-1 0,-1 0-1,1 0 1,0 0-1,0 0 1,0 0 0,0 0-1,0-1 1,-1 1-1,1 0 1,0 0 0,0-1-1,0 1 1,-1 0-1,1-1 1,1 0 0,35-13-3536,-8-6-1552,1-4-2446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4.715"/>
    </inkml:context>
    <inkml:brush xml:id="br0">
      <inkml:brushProperty name="width" value="0.025" units="cm"/>
      <inkml:brushProperty name="height" value="0.025" units="cm"/>
    </inkml:brush>
  </inkml:definitions>
  <inkml:trace contextRef="#ctx0" brushRef="#br0">128 0 10730,'0'0'7025,"-9"5"-4729,-3 2-1719,1-1 0,-1 2 0,2 0 1,-18 15-1,24-19-366,0 0 0,0 0 0,0 1 0,1-1 0,-1 1 0,1 0 0,0 0 0,0 0 0,1 0 0,0 0 0,0 1 0,0-1 0,0 1 0,1-1 0,-1 11 0,2-15-201,0-1-1,0 1 1,0 0 0,0 0-1,0-1 1,1 1 0,-1 0 0,0-1-1,0 1 1,1 0 0,-1-1-1,1 1 1,-1-1 0,0 1 0,1 0-1,-1-1 1,1 1 0,0-1-1,-1 1 1,1-1 0,-1 0 0,1 1-1,0-1 1,-1 0 0,1 1-1,0-1 1,-1 0 0,2 1-1,28 2 150,29-11 9,-49 4-239,0 0-1,0 0 1,-1-1-1,1 0 1,13-10-1,-20 13 60,0 0 0,0-1 0,0 1 0,0-1 0,0 1 0,-1-1 0,1 0 0,-1 0 0,0-1 0,0 1 0,0 0 1,0 0-1,-1-1 0,1 0 0,-1 1 0,0-1 0,0 0 0,1-6 0,-2 10 12,0-1 1,0 1-1,0 0 1,-1 0-1,1-1 0,0 1 1,0 0-1,0 0 1,-1-1-1,1 1 1,0 0-1,0 0 1,0 0-1,-1 0 0,1-1 1,0 1-1,0 0 1,-1 0-1,1 0 1,0 0-1,-1 0 0,1 0 1,0 0-1,0 0 1,-1 0-1,1-1 1,0 1-1,-1 0 1,1 1-1,0-1 0,0 0 1,-1 0-1,1 0 1,0 0-1,-1 0 1,1 0-1,0 0 0,0 0 1,-1 0-1,1 1 1,0-1-1,0 0 1,-1 0-1,1 0 1,0 0-1,0 1 0,0-1 1,-1 0-1,1 0 1,0 1-1,0-1 1,0 0-1,0 0 0,-1 1 1,1-1-1,-15 13 29,11-8-22,0-1 0,1 0-1,-1 1 1,1-1 0,0 1-1,0 0 1,0 0 0,1 1-1,0-1 1,0 0 0,0 1-1,1-1 1,-1 1 0,2 0-1,-2 5 1,3-10-106,-1 0-1,0 0 1,1 0 0,-1-1 0,1 1-1,-1 0 1,1-1 0,0 1 0,-1 0-1,1-1 1,0 1 0,-1-1 0,1 1-1,0-1 1,0 1 0,-1-1-1,1 1 1,0-1 0,0 0 0,0 1-1,0-1 1,-1 0 0,1 0 0,0 0-1,0 0 1,0 0 0,0 0-1,0 0 1,1 0 0,30-3-7707,-12-6-2550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5.138"/>
    </inkml:context>
    <inkml:brush xml:id="br0">
      <inkml:brushProperty name="width" value="0.025" units="cm"/>
      <inkml:brushProperty name="height" value="0.025" units="cm"/>
    </inkml:brush>
  </inkml:definitions>
  <inkml:trace contextRef="#ctx0" brushRef="#br0">89 1 13773,'0'0'8173,"-2"9"-7111,-7 57 670,-3 96 0,-8 59-669,19-217-979,-7 35 475,7-38-526,1 1 1,0-1 0,-1 0-1,1 1 1,-1-1 0,1 0-1,-1 0 1,1 1 0,-1-1-1,0 0 1,0 0 0,0 0-1,0 0 1,0 0-1,0 0 1,0 0 0,0 0-1,0 0 1,0 0 0,0-1-1,-3 2 1,4-2-1,-1 0-1,0 0 1,1-1-1,-1 1 1,1 0 0,-1 0-1,0-1 1,1 1 0,-1 0-1,1-1 1,-1 1-1,1-1 1,-1 1 0,1-1-1,-1 1 1,1-1-1,0 1 1,-1-1 0,1 1-1,0-1 1,-1 1 0,1-1-1,0 1 1,0-1-1,-1 0 1,1 1 0,0-1-1,0 0 1,0 1-1,0-1 1,0 0 0,0 0-1,-2-27 252,2 24-256,-2-43-209,2 0-1,13-90 1,-11 124 18,0 0 0,1 0 0,1 0 0,0 0 0,1 1 1,0-1-1,1 1 0,0 1 0,1-1 0,0 1 1,1 0-1,0 1 0,1 0 0,0 0 0,14-11 0,-17 17 77,0 1 0,1 0 0,-1 0-1,1 0 1,0 1 0,0 0 0,0 0-1,0 1 1,1 0 0,-1 0-1,0 0 1,0 1 0,1 0 0,-1 1-1,0 0 1,10 2 0,-14-3 59,0 1-1,0 0 1,-1 0 0,1 0-1,-1 0 1,1 0 0,0 0-1,-1 0 1,0 1 0,1 0-1,-1-1 1,0 1 0,0 0-1,0 0 1,0 0 0,0 0-1,0 0 1,-1 1 0,1-1-1,-1 0 1,0 1 0,1-1-1,-1 1 1,0 0 0,0-1 0,-1 1-1,1 0 1,-1-1 0,1 1-1,-1 0 1,0 0 0,0 0-1,0-1 1,0 1 0,-1 0-1,1 0 1,-1-1 0,1 1-1,-1 0 1,0-1 0,0 1-1,0 0 1,-1-1 0,-1 4-1,-2 3 239,-1-1-1,1 0 0,-2 1 0,1-2 0,-1 1 0,0-1 0,-1 0 0,-15 11 0,18-14-114,0-1 0,0 1-1,0-1 1,0 0 0,-1 0 0,1-1-1,-1 0 1,0 1 0,0-2-1,1 1 1,-1-1 0,0 0 0,0 0-1,-1-1 1,1 0 0,-7 0-1,12-1-215,0 1-1,0-1 1,0 1 0,0-1-1,0 0 1,0 0-1,0 0 1,0 0-1,0 0 1,0 0-1,0 0 1,0 0-1,1 0 1,-1 0-1,0 0 1,1 0-1,-1 0 1,1-1-1,-1 1 1,1 0-1,0 0 1,-1-1-1,1 1 1,0 0-1,0-1 1,0 1-1,0 0 1,0-1-1,0 1 1,1 0-1,-1-1 1,0 1-1,0 0 1,1-2-1,0-1-973,0-1 0,1 1-1,-1-1 1,1 1-1,0 0 1,0-1 0,0 1-1,3-5 1,16-13-6956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5.540"/>
    </inkml:context>
    <inkml:brush xml:id="br0">
      <inkml:brushProperty name="width" value="0.025" units="cm"/>
      <inkml:brushProperty name="height" value="0.025" units="cm"/>
    </inkml:brush>
  </inkml:definitions>
  <inkml:trace contextRef="#ctx0" brushRef="#br0">107 33 13805,'0'0'3144,"-2"10"-250,-33 124 3176,18-79-5192,-9 61 0,19-55-830,5-38 7,0 1 0,-2-1-1,-7 24 1,11-88 2048,9-18-2440,3 2 0,2-1-1,2 1 1,3 2 0,31-63 0,-47 112 269,0 0 0,1-1 0,0 1 0,1 1 0,-1-1 0,1 1 0,0 0 0,0 0 0,11-8 0,-12 11-21,-1 0 0,1 0 0,0 0 0,0 0 1,0 1-1,0-1 0,1 1 0,-1 0 0,0 0 0,0 1 0,1-1 1,-1 1-1,0 0 0,1 0 0,-1 1 0,0-1 0,7 2 0,-10-1 63,1-1 0,0 1 0,0-1 0,-1 1 0,1 0 0,0 0 0,-1 0 0,1 0 0,-1 0 0,1 0 0,-1 1 0,0-1 0,1 0 0,-1 1 0,0-1 0,0 1 0,0-1-1,0 1 1,0-1 0,0 1 0,0 0 0,-1 0 0,1-1 0,-1 1 0,1 0 0,-1 0 0,0 0 0,1-1 0,-1 1 0,0 0 0,0 0 0,0 0 0,-1 0 0,0 2 0,1 1 40,-1-1-1,0 1 1,0 0 0,-1-1 0,0 1 0,1-1 0,-1 0 0,-1 0 0,1 0-1,-1 0 1,1 0 0,-6 5 0,2-3 4,0 0 0,0 0-1,-1-1 1,0 0 0,0 0 0,0-1 0,-1 0-1,1 0 1,-1-1 0,0 0 0,0 0 0,0-1-1,0 0 1,-16 2 0,13-8-2703,8-12-3406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6.373"/>
    </inkml:context>
    <inkml:brush xml:id="br0">
      <inkml:brushProperty name="width" value="0.025" units="cm"/>
      <inkml:brushProperty name="height" value="0.025" units="cm"/>
    </inkml:brush>
  </inkml:definitions>
  <inkml:trace contextRef="#ctx0" brushRef="#br0">1 73 5637,'0'0'20366,"9"3"-19682,-6-2-659,1 0 0,-1 0 1,1 0-1,-1-1 0,1 1 1,-1-1-1,1 0 0,-1 0 1,1-1-1,-1 1 1,1-1-1,-1 1 0,1-1 1,-1 0-1,0 0 0,0-1 1,1 1-1,-1-1 0,0 0 1,0 1-1,0-2 0,0 1 1,-1 0-1,1 0 1,0-1-1,-1 1 0,0-1 1,0 0-1,0 0 0,0 0 1,0 0-1,0 0 0,-1 0 1,1 0-1,-1-1 0,0 1 1,0 0-1,0-1 0,0-3 1,-4-2-6,-6 15-132,-7 16-10,12-14 108,0 1 0,1-1 0,1 1 0,-1 0 0,2 0 0,-2 11 0,3-18 13,-1 0 1,1 0 0,0 0-1,0 0 1,0-1-1,0 1 1,0 0 0,1 0-1,-1 0 1,0-1 0,1 1-1,-1 0 1,1 0 0,0-1-1,0 1 1,0 0 0,0-1-1,0 1 1,0-1 0,0 1-1,0-1 1,0 0-1,1 1 1,-1-1 0,1 0-1,-1 0 1,1 0 0,-1 0-1,1 0 1,-1 0 0,1 0-1,0-1 1,0 1 0,-1-1-1,1 1 1,0-1 0,2 1-1,14-1-34,0 0 0,0-1-1,0-1 1,0-1-1,0 0 1,0-1 0,-1-1-1,24-10 1,42-11-74,-83 26 123,1 0-1,-1 0 1,0 0 0,1 0-1,-1 0 1,1 0 0,-1 0-1,1 0 1,-1 0-1,0 0 1,1 0 0,-1 1-1,1-1 1,-1 0 0,1 0-1,-1 0 1,0 0-1,1 1 1,-1-1 0,0 0-1,1 0 1,-1 1 0,0-1-1,1 0 1,-1 1-1,0-1 1,1 0 0,-1 1-1,0-1 1,0 1 0,1-1-1,-1 0 1,0 1-1,0-1 1,0 1 0,0-1-1,0 0 1,0 1 0,0-1-1,0 1 1,0-1-1,0 1 1,0-1 0,0 1-1,0-1 1,0 0 0,0 1-1,0 0 1,-5 30 1146,2-17-740,27-14 573,-9-3-960,1-2-1,-1 0 1,25-11 0,-30 10-283,1 1-1,0 1 0,0 0 0,1 1 1,-1 0-1,1 0 0,0 1 1,18 0-1,-29 2 234,-1 0 0,1 1 0,-1-1 0,1 0 0,-1 1 0,1-1 0,-1 0 0,1 1 0,-1-1 0,1 1 0,-1-1 0,0 1 0,1-1 1,-1 1-1,0-1 0,1 1 0,-1 0 0,0-1 0,0 1 0,0-1 0,0 1 0,1 0 0,-1-1 0,0 1 0,0-1 0,0 1 0,0 0 0,0-1 0,0 1 0,-1 1 0,-1 27-2418,0-18-5345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7.226"/>
    </inkml:context>
    <inkml:brush xml:id="br0">
      <inkml:brushProperty name="width" value="0.025" units="cm"/>
      <inkml:brushProperty name="height" value="0.025" units="cm"/>
    </inkml:brush>
  </inkml:definitions>
  <inkml:trace contextRef="#ctx0" brushRef="#br0">184 83 1890,'0'0'7612,"11"-1"-4313,74-20-534,-77 19-2851,0-1 0,0 0 0,0 0 0,0-1 1,-1 0-1,1 0 0,-1-1 0,0 0 0,12-11 0,-19 16 183,0-1 0,0 1 0,1 0 0,-1 0 0,0 0-1,0 0 1,0 0 0,1-1 0,-1 1 0,0 0 0,0 0 0,0 0-1,0 0 1,1-1 0,-1 1 0,0 0 0,0 0 0,0-1 0,0 1 0,0 0-1,0 0 1,0-1 0,0 1 0,0 0 0,0 0 0,0-1 0,0 1-1,0 0 1,0 0 0,0-1 0,0 1 0,0 0 0,0 0 0,0 0 0,0-1-1,0 1 1,0 0 0,0 0 0,0-1 0,0 1 0,-1 0 0,1 0-1,0 0 1,0-1 0,0 1 0,0 0 0,-1 0 0,1 0 0,0 0 0,0-1-1,0 1 1,-1 0 0,-18 1 2704,-22 11-102,15 1-1640,17-10-793,0 1-1,0 1 1,1-1 0,-1 2-1,1-1 1,0 1 0,0 0-1,1 1 1,-8 7 0,14-12-266,0-1 1,1 0 0,-1 0-1,0 1 1,1-1-1,-1 0 1,1 1 0,-1-1-1,1 0 1,0 1 0,-1-1-1,1 1 1,0-1-1,0 1 1,0-1 0,0 1-1,0-1 1,1 0-1,-1 1 1,0-1 0,1 1-1,-1-1 1,1 0 0,-1 1-1,1-1 1,0 0-1,-1 0 1,1 1 0,0-1-1,0 0 1,0 0-1,0 0 1,1 1 0,5 4-17,1-1 0,-1-1 1,0 1-1,17 6 0,-19-10-90,0 1-1,-1 0 0,1 1 0,-1-1 0,1 1 0,-1 0 0,0 0 0,0 0 0,6 7 0,-10-9 109,1 0-1,-1 0 1,0 0-1,0 0 0,1 0 1,-1 0-1,0 0 1,0 0-1,0 0 0,0 1 1,-1-1-1,1 0 0,0 0 1,0 0-1,-1 0 1,1 0-1,0 0 0,-1 0 1,1 0-1,-1 0 1,1 0-1,-1 0 0,0 0 1,1-1-1,-1 1 0,0 0 1,0 0-1,0-1 1,1 1-1,-1 0 0,0-1 1,0 1-1,0-1 1,0 1-1,-2 0 0,-40 19 589,38-18-504,-11 4-175,-1 0-1,0-1 0,0 0 0,0-1 1,0-2-1,0 1 0,-1-2 0,1 0 0,-1-1 1,-24-4-1,26-7-4811,9-8-4638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9.547"/>
    </inkml:context>
    <inkml:brush xml:id="br0">
      <inkml:brushProperty name="width" value="0.025" units="cm"/>
      <inkml:brushProperty name="height" value="0.025" units="cm"/>
    </inkml:brush>
  </inkml:definitions>
  <inkml:trace contextRef="#ctx0" brushRef="#br0">10 1 11851,'0'0'10036,"0"10"-9230,-4 48-324,2 0 0,3 0-1,3 1 1,15 77-1,-18-125 86,-1-5-3774,-1-6 2908,0 0-1,1 0 0,-1 0 1,1 0-1,-1 0 1,1 0-1,-1 0 0,1 0 1,-1 0-1,0-1 1,1 1-1,-1 0 0,1 0 1,-1-1-1,1 1 0,-1 0 1,1 0-1,-1-1 1,1 1-1,0-1 0,-1 1 1,1 0-1,-1-1 0,1 1 1,0-1-1,-1 1 1,1-1-1,-15-16-5796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39.904"/>
    </inkml:context>
    <inkml:brush xml:id="br0">
      <inkml:brushProperty name="width" value="0.025" units="cm"/>
      <inkml:brushProperty name="height" value="0.025" units="cm"/>
    </inkml:brush>
  </inkml:definitions>
  <inkml:trace contextRef="#ctx0" brushRef="#br0">0 14 7527,'0'0'14446,"67"-13"-14062,-27 16-288,8 1-128,3-3-1313,3-1-2915,-2 0-4388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0.247"/>
    </inkml:context>
    <inkml:brush xml:id="br0">
      <inkml:brushProperty name="width" value="0.025" units="cm"/>
      <inkml:brushProperty name="height" value="0.025" units="cm"/>
    </inkml:brush>
  </inkml:definitions>
  <inkml:trace contextRef="#ctx0" brushRef="#br0">173 19 16944,'-9'0'3054,"-4"0"-2272,0 1 1,1 1 0,-1 1 0,1-1 0,-18 8 0,26-9-678,0 0 0,0 0 0,1 1 0,-1 0 0,0-1 0,1 2 0,-1-1 0,1 0 0,-1 1 0,1-1 0,0 1 0,0 0 0,0 0 0,1 0 0,-1 1 0,1-1 0,-1 0 0,1 1 0,0 0 0,1-1 0,-1 1 0,1 0 0,-2 7 0,3-10-103,0 1 1,0-1-1,1 0 0,-1 0 1,1 1-1,-1-1 1,1 0-1,-1 0 0,1 0 1,0 0-1,0 0 0,-1 0 1,1 0-1,0 0 0,0 0 1,0 0-1,0 0 0,0 0 1,0-1-1,0 1 0,1 0 1,-1-1-1,0 1 0,0-1 1,0 1-1,1-1 1,-1 0-1,0 1 0,1-1 1,-1 0-1,0 0 0,1 0 1,-1 0-1,0 0 0,3-1 1,53-1 159,-55 2-153,3 0 3,0-1-1,0 0 0,-1 0 1,1 0-1,0-1 0,0 1 1,-1-1-1,1 0 0,-1-1 1,0 1-1,1-1 0,-1 0 1,0 0-1,-1 0 0,1 0 1,0-1-1,-1 0 1,0 1-1,0-1 0,0 0 1,0-1-1,-1 1 0,0 0 1,0-1-1,0 1 0,0-1 1,0 0-1,-1 0 0,0 1 1,0-1-1,0-7 0,-1 11-19,0-1 0,-1 1 0,1 0 0,0 0 0,-1 0 0,1 0 0,0 0 0,-1 0 0,1 0 0,-1 0 0,0 0 0,1 0 0,-1 1 0,0-1 0,0 0 0,1 0 0,-1 0 0,0 1 0,0-1 0,0 0 0,0 1 0,0-1 0,0 1 0,0-1 0,0 1 0,0 0 0,0-1 0,0 1 0,0 0 0,0 0 0,0 0 0,-1-1 0,0 2 0,-43-1-6620,41 1 4624,-4 0-7189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2.392"/>
    </inkml:context>
    <inkml:brush xml:id="br0">
      <inkml:brushProperty name="width" value="0.025" units="cm"/>
      <inkml:brushProperty name="height" value="0.025" units="cm"/>
    </inkml:brush>
  </inkml:definitions>
  <inkml:trace contextRef="#ctx0" brushRef="#br0">1 0 3908,'0'0'19987,"20"72"-19891,-28-44-64,5-2-64,1-4-897,2-7-993,-1-11-1826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0.635"/>
    </inkml:context>
    <inkml:brush xml:id="br0">
      <inkml:brushProperty name="width" value="0.025" units="cm"/>
      <inkml:brushProperty name="height" value="0.025" units="cm"/>
    </inkml:brush>
  </inkml:definitions>
  <inkml:trace contextRef="#ctx0" brushRef="#br0">294 1 11563,'0'0'1948,"-9"0"-917,-38 3-375,52-3-610,0 0 0,-1 1 0,1 0-1,0 0 1,-1 0 0,1 1 0,-1 0 0,1-1-1,-1 2 1,5 2 0,-8-5-41,0 1 0,0-1 0,-1 1 1,1 0-1,0-1 0,0 1 0,-1 0 0,1-1 0,-1 1 1,1 0-1,0 0 0,-1 0 0,0-1 0,1 1 1,-1 0-1,1 0 0,-1 0 0,0 0 0,0 0 0,1 0 1,-1 1-1,-1 0 15,1-1 1,-1 0-1,1 1 0,-1-1 1,1 0-1,-1 0 0,0 1 1,0-1-1,0 0 1,1 0-1,-1 0 0,0 0 1,0 0-1,-1 0 0,1 0 1,0 0-1,0-1 1,0 1-1,-3 1 0,-20 10 310,-1 0 0,-47 15 1,52-22 28,1 2 1,-1 1-1,2 0 1,-1 1 0,1 1-1,-23 17 1,40-27-344,1 0 1,-1 0 0,1 1 0,-1-1 0,1 0-1,-1 1 1,1-1 0,-1 0 0,1 1 0,0-1 0,-1 1-1,1-1 1,0 1 0,-1-1 0,1 1 0,0-1-1,-1 1 1,1-1 0,0 1 0,0-1 0,0 1-1,-1-1 1,1 1 0,0 0 0,0-1 0,0 1-1,0-1 1,0 1 0,0-1 0,0 1 0,0 0-1,0-1 1,1 1 0,-1-1 0,0 1 0,1 0-1,22 9 200,43-7-87,-61-3-54,94 0 20,68 2-2106,-56 5-5341,-75-4 1613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2.731"/>
    </inkml:context>
    <inkml:brush xml:id="br0">
      <inkml:brushProperty name="width" value="0.025" units="cm"/>
      <inkml:brushProperty name="height" value="0.025" units="cm"/>
    </inkml:brush>
  </inkml:definitions>
  <inkml:trace contextRef="#ctx0" brushRef="#br0">0 1 15855,'0'0'7527,"56"12"-7623,-25 0-2178,4-1-3203,3-2-4549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3.058"/>
    </inkml:context>
    <inkml:brush xml:id="br0">
      <inkml:brushProperty name="width" value="0.025" units="cm"/>
      <inkml:brushProperty name="height" value="0.025" units="cm"/>
    </inkml:brush>
  </inkml:definitions>
  <inkml:trace contextRef="#ctx0" brushRef="#br0">100 1 12139,'0'0'9519,"-10"3"-7528,-5 0-1411,1 0-80,0 1-1,0 0 1,-18 8-1,32-12-506,0 0-1,0 0 0,1 0 1,-1 0-1,0 0 0,1 1 1,-1-1-1,0 0 0,0 0 1,1 0-1,-1 0 1,0 0-1,0 1 0,0-1 1,1 0-1,-1 0 0,0 0 1,0 1-1,0-1 0,1 0 1,-1 0-1,0 1 0,0-1 1,0 0-1,0 0 0,0 1 1,0-1-1,1 0 0,-1 0 1,0 1-1,0-1 0,0 0 1,0 1-1,0-1 0,0 0 1,0 0-1,0 1 0,0-1 1,-1 0-1,1 1 0,0-1 1,0 0-1,0 0 0,0 1 1,0-1-1,0 0 0,0 0 1,-1 1-1,1-1 0,0 0 1,0 0-1,0 0 0,-1 1 1,1-1-1,0 0 0,0 0 1,-1 0-1,1 0 0,0 1 1,0-1-1,-1 0 0,1 0 1,0 0-1,0 0 0,-1 0 0,29 6-775,-24-5 684,28 4-655,59 13-1323,-83-16 1981,0 0 0,-1 1 1,1 0-1,-1 0 0,0 1 0,0-1 0,0 2 0,10 7 0,-16-11 146,0 0-1,0-1 0,0 1 0,0 0 0,0 0 1,0 0-1,-1 0 0,1 0 0,0 0 1,-1 0-1,1 0 0,0 0 0,-1 0 0,0 0 1,1 1-1,-1-1 0,0 0 0,1 0 1,-1 0-1,0 1 0,0-1 0,0 0 0,0 0 1,0 1-1,0-1 0,-1 0 0,1 0 1,0 0-1,-1 1 0,1-1 0,0 0 0,-1 0 1,0 0-1,1 0 0,-1 0 0,1 0 1,-1 0-1,0 0 0,0 0 0,0 0 0,0 0 1,0 0-1,0-1 0,0 1 0,0 0 1,0-1-1,-2 2 0,-6 3 434,-1 1-1,0-2 1,0 1 0,-12 3 0,16-7-364,-12 6 264,0-1 1,0-2-1,-1 1 1,1-2-1,-32 1 0,50-4-407,0 0 0,0 0-1,0 0 1,0 0 0,0 0-1,0 0 1,1 0 0,-1-1-1,0 1 1,0 0 0,0 0-1,0 0 1,0 0-1,0 0 1,0 0 0,0-1-1,0 1 1,0 0 0,0 0-1,0 0 1,0 0 0,0 0-1,0-1 1,0 1 0,0 0-1,0 0 1,0 0-1,0 0 1,-1 0 0,1 0-1,0 0 1,0-1 0,0 1-1,0 0 1,0 0 0,0 0-1,0 0 1,0 0 0,0 0-1,-1 0 1,1 0 0,0 0-1,0-1 1,0 1-1,0 0 1,0 0 0,0 0-1,-1 0 1,1 0 0,0 0-1,0 0 1,0 0 0,0 0-1,0 0 1,0 0 0,-1 0-1,1 0 1,0 0-1,0 0 1,0 0 0,0 0-1,0 0 1,-1 0 0,1 0-1,0 1 1,11-10-2746,-9 8 2039,19-15-5462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3.836"/>
    </inkml:context>
    <inkml:brush xml:id="br0">
      <inkml:brushProperty name="width" value="0.025" units="cm"/>
      <inkml:brushProperty name="height" value="0.025" units="cm"/>
    </inkml:brush>
  </inkml:definitions>
  <inkml:trace contextRef="#ctx0" brushRef="#br0">155 83 3716,'0'0'7644,"1"-9"-4099,11-64 3544,-12 73-6101,-1 19-38,-24 128 610,11-78-797,4 1 0,-3 90 0,13-130-527,1 53 247,0-77-435,-1-1 1,1 1-1,1 0 0,-1-1 0,1 1 0,0-1 0,0 1 1,1-1-1,-1 0 0,1 0 0,5 7 0,-8-12-36,0 1 0,1-1 0,-1 1 0,0-1 0,0 0 0,1 1 0,-1-1-1,0 1 1,1-1 0,-1 0 0,0 1 0,1-1 0,-1 0 0,1 1 0,-1-1 0,0 0 0,1 0 0,-1 0-1,1 1 1,-1-1 0,1 0 0,-1 0 0,1 0 0,-1 0 0,1 0 0,-1 0 0,1 0 0,-1 0 0,1 0 0,-1 0-1,1 0 1,-1 0 0,1 0 0,0 0 0,5-18 155,-7-25-575,-3 26-186,-2 1-1,0 0 1,-1 0 0,-1 0-1,0 1 1,-1 0-1,-20-24 1,-4-11-336,21 32 881,8 14 143,1-1-1,-1 0 0,1 0 0,0 0 0,1 0 1,-1 0-1,1-1 0,0 1 0,1-1 1,-2-7-1,42 11 2443,-7-2-2276,0-1 0,37-11 0,24-4-2226,-64 13-1599,-11-1-2484,3-7-9016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3.878"/>
    </inkml:context>
    <inkml:brush xml:id="br0">
      <inkml:brushProperty name="width" value="0.025" units="cm"/>
      <inkml:brushProperty name="height" value="0.025" units="cm"/>
    </inkml:brush>
  </inkml:definitions>
  <inkml:trace contextRef="#ctx0" brushRef="#br0">259 11 10634,'0'0'12097,"-9"-3"-10885,4 1-1085,0 1 1,0-1-1,0 1 0,0 0 1,0 1-1,-1 0 1,1-1-1,0 2 0,-1-1 1,1 0-1,0 1 1,0 0-1,0 0 1,0 1-1,0 0 0,0-1 1,0 2-1,0-1 1,0 0-1,1 1 1,0 0-1,-8 6 0,3-2 25,1 1 0,0 0 0,1 0 0,-11 16 0,16-22-143,0 1-1,0-1 1,0 1-1,1 0 1,0-1-1,-1 1 1,1 0-1,0 0 1,0 0-1,0 0 1,1 0 0,-1 0-1,1 0 1,0 0-1,0 0 1,0 0-1,0 0 1,0 0-1,1 0 1,-1 0-1,1 0 1,1 4-1,-1-6-2,0 1-1,1-1 1,-1 1 0,1-1-1,0 0 1,-1 1 0,1-1-1,0 0 1,0 0 0,-1 0-1,1 0 1,0 0 0,0-1-1,0 1 1,0-1 0,0 1-1,3 0 1,43 4 62,-26-4-78,-12 1-86,0 0 0,0 0 0,-1 0 0,13 7-1,-21-9 94,0 0 0,0 0 0,0 1 0,0-1 0,0 0-1,0 1 1,0-1 0,0 1 0,0-1 0,0 1-1,-1 0 1,1-1 0,0 1 0,0 0 0,-1 0 0,1 0-1,0-1 1,-1 1 0,1 0 0,-1 0 0,1 0-1,-1 0 1,1 0 0,-1 0 0,0 0 0,0 0 0,1 0-1,-1 0 1,0 0 0,0 0 0,0 0 0,0 0-1,0 0 1,0 0 0,0 0 0,-1 0 0,1 0 0,0 0-1,0 0 1,-1 0 0,1 0 0,-1 0 0,1 0 0,-1 0-1,1 0 1,-1 0 0,0-1 0,1 1 0,-1 0-1,0 0 1,0-1 0,1 1 0,-1 0 0,0-1 0,0 1-1,-1 0 1,-12 9 136,-1-1-1,0-1 1,0 0 0,0-1-1,-1 0 1,0-1 0,-1-1-1,1-1 1,-1 0 0,0-1-1,0-1 1,-22 0-1,38-2-159,1 0 0,0 0 0,0 0 0,0 0 0,0 0 0,0 0 0,-1 0 0,1 1 0,0-1 0,0 0 0,0 0 0,0 0 0,-1 0 0,1 0 0,0 0 0,0 0 0,0 0 0,0 0 0,-1 0 0,1 0 0,0-1 0,0 1 0,0 0 0,0 0 0,-1 0 0,1 0 0,0 0 0,0 0 0,0 0 0,0 0 0,0 0 0,0 0 0,-1-1 0,1 1 0,0 0 0,0 0 0,0 0 0,0 0 0,0 0 0,0-1 0,0 1 0,0 0 0,0 0 0,-1 0 0,1 0 0,0-1 0,0 1 0,0 0 0,0 0 0,0 0 0,0 0 0,0-1 0,0 1 0,0 0 0,0 0 0,0 0 0,1-1 0,10-9-1605,18-8-2136,1 3-999,4-2-2782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4.267"/>
    </inkml:context>
    <inkml:brush xml:id="br0">
      <inkml:brushProperty name="width" value="0.025" units="cm"/>
      <inkml:brushProperty name="height" value="0.025" units="cm"/>
    </inkml:brush>
  </inkml:definitions>
  <inkml:trace contextRef="#ctx0" brushRef="#br0">26 0 10762,'0'0'14601,"-4"11"-13998,3-10-576,-3 11 78,0 0 0,1 0 0,0 0 0,-2 22 1,4-32-98,1 0 1,0 0-1,-1 0 0,1 0 1,0 0-1,0 0 1,1 0-1,-1 0 1,0 0-1,1 0 1,-1 0-1,1 0 0,0 0 1,0 0-1,-1 0 1,1 0-1,1 0 1,-1 0-1,0-1 1,0 1-1,1 0 0,-1-1 1,1 1-1,-1-1 1,1 0-1,-1 1 1,1-1-1,0 0 1,0 0-1,0 0 0,0 0 1,0 0-1,-1-1 1,2 1-1,-1-1 1,0 1-1,0-1 1,0 0-1,0 1 0,0-1 1,3-1-1,0 1 6,1-1 0,0 0 0,-1 0 0,1-1 0,-1 0 0,0 0 0,1 0 0,-1-1 0,0 1 1,0-1-1,-1 0 0,1-1 0,-1 1 0,1-1 0,-1 0 0,0 0 0,6-8 0,3-5-63,-1 0 1,-1-1 0,14-27-1,-41 77-89,-2 2 334,2 0-1,-21 62 1,36-94-189,1 0 0,-1-1 0,1 1 1,-1 0-1,1 0 0,0 0 1,0 0-1,0 0 0,0 0 1,0 0-1,0 0 0,0 0 0,1 0 1,0 2-1,-1-4-76,0 1 0,1-1-1,-1 0 1,1 1 0,-1-1 0,0 1 0,1-1-1,-1 0 1,1 1 0,-1-1 0,1 0 0,-1 0 0,1 0-1,-1 1 1,1-1 0,-1 0 0,1 0 0,-1 0-1,1 0 1,-1 0 0,1 0 0,-1 0 0,1 0-1,-1 0 1,1 0 0,0 0 0,-1 0 0,1 0-1,-1 0 1,2-1 0,1 0-815,1-1-1,0 0 1,-1 0 0,1-1 0,-1 1-1,0 0 1,1-1 0,-1 0 0,-1 0-1,1 0 1,3-5 0,10-18-8725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4.683"/>
    </inkml:context>
    <inkml:brush xml:id="br0">
      <inkml:brushProperty name="width" value="0.025" units="cm"/>
      <inkml:brushProperty name="height" value="0.025" units="cm"/>
    </inkml:brush>
  </inkml:definitions>
  <inkml:trace contextRef="#ctx0" brushRef="#br0">85 0 7399,'0'0'9759,"-4"13"-7432,-14 46-211,3 1 0,-10 84-1,21-82-2017,3-24 127,-3-1 1,-8 44 0,11-103 2139,5-25-2200,13-24-345,3 1 0,52-117 1,-68 179 137,0-1 1,0 1-1,1 1 1,7-10 0,-11 15 15,1 0 0,-1 1 1,1-1-1,-1 1 0,1-1 1,-1 1-1,1 0 1,0-1-1,0 1 0,0 0 1,0 0-1,0 0 0,0 1 1,0-1-1,0 0 1,0 1-1,0 0 0,0-1 1,0 1-1,0 0 0,0 0 1,0 0-1,4 1 1,-4-1 13,-1 1 0,0 0 0,1 0 0,-1 0 0,0 0 1,0 0-1,0 0 0,0 1 0,0-1 0,0 0 0,-1 1 1,1-1-1,0 0 0,-1 1 0,1-1 0,0 1 0,-1-1 0,0 1 1,1-1-1,-1 1 0,0-1 0,0 1 0,0-1 0,0 1 1,0-1-1,0 1 0,0-1 0,-1 1 0,1-1 0,-1 3 1,0 2-25,0 0 1,0 1 0,-1-1 0,0 0-1,0 0 1,-4 8 0,-2-3 48,0 0 0,-1-1 1,0 1-1,-1-2 0,-19 16 1,23-20-5,0 0 0,-1-1 1,0 1-1,0-1 0,0-1 1,-1 1-1,1-1 1,-1-1-1,0 1 0,0-1 1,-8 1-1,15-3-28,1 0 0,0 0 0,0 0 0,0 0 0,0 0 0,-1 0 0,1 0 0,0 0 0,0 0 0,0 0 0,0 0 0,0 0 0,-1 0 0,1 0 1,0 0-1,0 0 0,0 0 0,0 0 0,-1 0 0,1 0 0,0 0 0,0-1 0,0 1 0,0 0 0,0 0 0,-1 0 0,1 0 0,0 0 0,0 0 0,0 0 0,0-1 0,0 1 0,0 0 0,0 0 0,0 0 0,0 0 0,-1 0 1,1-1-1,0 1 0,0 0 0,0 0 0,0 0 0,0 0 0,0 0 0,0-1 0,0 1 0,0 0 0,0 0 0,0 0 0,6-11-1392,12-7-1675,29-20-6358,-22 17 2680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5.118"/>
    </inkml:context>
    <inkml:brush xml:id="br0">
      <inkml:brushProperty name="width" value="0.025" units="cm"/>
      <inkml:brushProperty name="height" value="0.025" units="cm"/>
    </inkml:brush>
  </inkml:definitions>
  <inkml:trace contextRef="#ctx0" brushRef="#br0">64 1 11339,'0'0'8643,"2"9"-6796,-1 14-835,-1 1 0,-1-1 0,0 0 0,-9 36 0,-1-7-525,-33 171 1626,56-292-2206,3 2-1,3 0 1,32-78 0,-27 98-365,-22 46 426,0-1 0,0 0-1,1 1 1,-1 0 0,0-1-1,1 1 1,-1 0 0,1-1-1,0 1 1,-1 0 0,1 0-1,0 0 1,0 0 0,0 1-1,0-1 1,-1 0-1,1 1 1,0 0 0,0-1-1,0 1 1,0 0 0,3 0-1,-4 0 21,1 1-1,-1 0 1,0-1 0,0 1-1,0 0 1,0 0-1,0 0 1,0 0-1,0 0 1,0 0-1,0 0 1,0 0-1,0 0 1,-1 0-1,1 0 1,0 0-1,-1 1 1,1-1 0,-1 0-1,1 0 1,-1 1-1,0-1 1,0 0-1,1 1 1,-1-1-1,0 1 1,0-1-1,0 0 1,0 1-1,-1 1 1,-6 45-2,2-39 27,1 0-1,-1 0 1,-1-1 0,0 0 0,0 0-1,0 0 1,-11 9 0,13-13 46,-1 0 1,1 0 0,-1 0 0,1-1 0,-1 0-1,0 0 1,0 0 0,0 0 0,-1-1-1,1 0 1,-1 0 0,1-1 0,-1 1 0,-5 0-1,10-3-75,0 1-1,1 0 0,-1-1 1,0 1-1,1 0 1,-1-1-1,1 1 0,-1-1 1,1 1-1,-1-1 1,1 1-1,-1-1 0,1 0 1,0 1-1,-1-1 1,1 1-1,0-1 0,0 0 1,-1 1-1,1-1 1,0 0-1,0 0 0,0 1 1,0-1-1,0 0 0,0 1 1,0-1-1,0 0 1,0 0-1,0 1 0,0-1 1,0 0-1,0 1 1,1-1-1,-1 0 0,0 1 1,0-1-1,1 0 1,10-31-2326,28-29-5532,-16 30 1243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5.845"/>
    </inkml:context>
    <inkml:brush xml:id="br0">
      <inkml:brushProperty name="width" value="0.025" units="cm"/>
      <inkml:brushProperty name="height" value="0.025" units="cm"/>
    </inkml:brush>
  </inkml:definitions>
  <inkml:trace contextRef="#ctx0" brushRef="#br0">61 1 11339,'0'0'12726,"2"9"-12170,-1 3-396,-1 1 0,0-1 0,0 0 0,-2 1 0,0-1 1,0 0-1,-1 0 0,0 0 0,-1 0 0,-9 17 0,6-11 173,-15 45 796,21-59-1059,0 0 1,0 0-1,0 0 0,1 0 0,-1 0 1,1 1-1,0-1 0,0 0 1,1 0-1,-1 0 0,1 0 1,2 6-1,-3-9-61,1 0 1,0 0-1,0-1 1,-1 1-1,1 0 1,0-1-1,0 1 1,0 0-1,0-1 1,0 1-1,0-1 1,0 1-1,0-1 1,0 0-1,0 1 1,0-1-1,0 0 1,0 0-1,1 0 1,-1 0-1,0 0 1,0 0-1,0 0 1,0 0-1,0 0 1,0-1-1,0 1 1,0 0-1,0-1 1,0 1-1,0-1 1,1 0 0,33-17-180,-27 11-91,1-1 0,-2 0 1,1 0-1,-1 0 0,-1-1 0,1 0 1,-1-1-1,-1 0 0,0 1 0,0-1 1,-1-1-1,3-11 0,-9 33 418,-1 0 1,0 0-1,-9 19 0,9-22 150,-1 0 0,1 0 0,0 1 1,1-1-1,0 1 0,1 0 0,-2 16 0,4-24-293,-1-1 1,1 1 0,-1-1-1,1 1 1,-1 0 0,1-1-1,-1 1 1,1-1 0,0 0 0,-1 1-1,1-1 1,0 1 0,-1-1-1,1 0 1,0 1 0,0-1-1,-1 0 1,1 0 0,0 0-1,0 0 1,-1 0 0,1 0-1,0 0 1,0 0 0,0 0-1,-1 0 1,1 0 0,0 0-1,0 0 1,-1-1 0,1 1 0,0 0-1,0-1 1,-1 1 0,1 0-1,1-2 1,29-10 312,-21 5-546,-1-1-1,0 1 1,0-2 0,-1 1-1,13-17 1,13-14-339,-35 64 467,-3-7 423,-2 0 0,-12 29 0,-10 31 610,21-30-1113,1-1-1,3 1 1,4 78-1,1-38-444,-2-81 691,-1 0 0,0 0 1,0 0-1,0 0 1,-1 0-1,0 0 0,0 0 1,-1-1-1,0 0 0,0 1 1,-1-1-1,0 0 1,0 0-1,0-1 0,0 1 1,-1-1-1,0 0 1,0 0-1,-1 0 0,1-1 1,-1 0-1,0 0 0,0-1 1,0 1-1,0-1 1,-1 0-1,0-1 0,1 0 1,-1 0-1,0 0 1,0-1-1,-10 1 0,14-3-48,1 1-1,0-1 0,-1 0 0,1 0 1,0 0-1,-1 0 0,1 0 0,0 0 0,0-1 1,0 1-1,0-1 0,0 1 0,0-1 1,1 0-1,-1 0 0,1 0 0,-1 0 1,1 0-1,-1 0 0,1 0 0,0 0 1,0-1-1,0 1 0,0 0 0,1-1 1,-1 1-1,1 0 0,-1-1 0,1 1 0,0-5 1,-2-10-44,0-1 0,2 1-1,1-19 1,-1 33 20,1-12-113,1 0 0,0 0 0,1 0 0,1 0-1,0 1 1,1 0 0,1-1 0,0 2 0,1-1 0,0 1 0,1 0 0,0 0 0,1 1 0,1 1 0,0-1 0,11-9 0,0 2-867,0 2 1,45-29-1,57-19-7002,-68 38 884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5.778"/>
    </inkml:context>
    <inkml:brush xml:id="br0">
      <inkml:brushProperty name="width" value="0.025" units="cm"/>
      <inkml:brushProperty name="height" value="0.025" units="cm"/>
    </inkml:brush>
  </inkml:definitions>
  <inkml:trace contextRef="#ctx0" brushRef="#br0">0 65 11018,'0'0'11462,"5"13"-10224,3 18-727,-1 1-1,-1 0 0,-2 1 1,0 56-1,-4-19 1001,15-139 85,-10 29-1578,-2 0 0,-2 1 1,-2-1-1,-7-56 0,-3 74-33,5 20-25,3 14-1,2-7 44,1-1 0,0 1 1,0 0-1,0-1 0,0 1 1,1 0-1,0-1 0,0 1 0,0-1 1,0 1-1,1-1 0,0 0 1,0 1-1,0-1 0,0 0 0,1 0 1,-1 0-1,6 5 0,-4-6 14,1 1-1,-1-1 1,1 0-1,0 0 1,0-1-1,0 0 0,0 1 1,0-2-1,0 1 1,1-1-1,-1 1 1,1-2-1,-1 1 1,1 0-1,8-1 0,-4-1 20,-1 0 0,1 0 0,-1-1 0,1 0 0,-1 0 0,0-1 0,0 0 0,0-1 0,0 0 0,-1 0 0,14-10 0,-16 10-22,-1 0 1,1 0-1,-1 0 0,-1-1 1,1 0-1,-1 0 0,1 0 0,-1 0 1,-1-1-1,1 1 0,-1-1 0,0 0 1,0 0-1,-1 0 0,0-1 1,0 1-1,2-12 0,-28 73-25,16-25 101,2 0 0,0 0 0,2 0 0,1 0 0,2 1 0,4 57 0,-3-85-118,1 1 1,0-1-1,-1 1 0,2-1 0,-1 0 0,0 1 0,1-1 0,-1 0 0,1 0 0,0 0 0,0 0 0,0 0 1,1 0-1,-1-1 0,0 1 0,6 3 0,12 4-3605,3-7-5018,-6-3-9116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6.461"/>
    </inkml:context>
    <inkml:brush xml:id="br0">
      <inkml:brushProperty name="width" value="0.025" units="cm"/>
      <inkml:brushProperty name="height" value="0.025" units="cm"/>
    </inkml:brush>
  </inkml:definitions>
  <inkml:trace contextRef="#ctx0" brushRef="#br0">1 0 10025,'0'0'12850,"6"12"-11259,-1 3-1259,1 0 0,-2 1 1,0-1-1,-1 1 0,0 0 1,-2-1-1,1 26 0,-4 7-365,1-19 335,3 47 1,-1-67-897,1-1-1,-1 0 1,2 0-1,-1 0 1,7 15-1,-9-28-8485,-4-10-204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101"/>
    </inkml:context>
    <inkml:brush xml:id="br0">
      <inkml:brushProperty name="width" value="0.025" units="cm"/>
      <inkml:brushProperty name="height" value="0.025" units="cm"/>
    </inkml:brush>
  </inkml:definitions>
  <inkml:trace contextRef="#ctx0" brushRef="#br0">88 10 9321,'0'0'10266,"-9"-3"-10144,7 2-101,0 0-1,-1 0 1,1 0-1,0 1 1,-1-1-1,1 1 0,0-1 1,-1 1-1,1 0 1,-1 0-1,1 0 1,-1 0-1,1 0 1,-1 1-1,1-1 0,0 1 1,-4 1-1,3 0 26,1 0 0,0 0 1,-1 0-1,1 0 0,0 0 0,0 0 0,0 1 0,1-1 0,-1 1 0,1 0 0,-1-1 0,1 1 1,0 0-1,0 0 0,0 0 0,0 0 0,1 0 0,-1 4 0,0-4-54,1-1 1,-1 0-1,1 1 0,-1-1 0,1 0 0,0 1 1,0-1-1,0 0 0,1 1 0,-1-1 0,0 1 0,1-1 1,0 0-1,-1 0 0,1 1 0,0-1 0,0 0 1,0 0-1,0 0 0,1 0 0,-1 0 0,1 0 1,-1 0-1,1-1 0,0 1 0,-1 0 0,1-1 1,0 1-1,0-1 0,0 0 0,0 0 0,0 1 1,0-2-1,1 1 0,-1 0 0,0 0 0,1-1 1,2 1-1,9 2-878,-1-2-1,1 0 1,0 0 0,0-1 0,18-3 0,9-3-3844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3:46.819"/>
    </inkml:context>
    <inkml:brush xml:id="br0">
      <inkml:brushProperty name="width" value="0.025" units="cm"/>
      <inkml:brushProperty name="height" value="0.025" units="cm"/>
    </inkml:brush>
  </inkml:definitions>
  <inkml:trace contextRef="#ctx0" brushRef="#br0">1 318 12139,'0'0'11115,"8"5"-9850,-5-4-1194,0 1 0,0-1 0,1 1 0,-1-1 0,1 0 0,-1 0 0,1-1 0,-1 1 0,1-1 0,-1 0 0,1 0 0,0 0 0,-1 0 0,1 0 0,-1-1 0,1 0 0,-1 0 0,1 0 0,-1 0 0,0 0 0,1-1 0,-1 1 0,0-1 0,0 0 0,0 0 0,0 0 0,0 0 0,-1-1 0,4-2 0,14-12 54,-1-1 0,0-1 0,-2-1 0,0-1 0,-1 0 0,-1-1 0,-1 0 0,-2-1 0,0-1 0,-1 0 0,15-51 0,-25 87-275,-1 12 125,1 0-1,1 1 1,1-1-1,9 37 1,-7-49-3,1 0 0,0 0 0,1-1 0,0 1 1,0-2-1,1 1 0,10 9 0,-12-14-478,0-1-1,0 0 0,1 0 0,-1-1 1,1 0-1,0 0 0,14 5 1,21 2-5409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9.164"/>
    </inkml:context>
    <inkml:brush xml:id="br0">
      <inkml:brushProperty name="width" value="0.025" units="cm"/>
      <inkml:brushProperty name="height" value="0.025" units="cm"/>
    </inkml:brush>
  </inkml:definitions>
  <inkml:trace contextRef="#ctx0" brushRef="#br0">0 1 8808,'0'0'9695,"0"11"-8878,2 29-292,1 0-1,15 71 1,-16-101-58,0 1 0,-1-1-1,0 1 1,-1 12-1,0-22 4,0-38 1185,12-155-1319,-12 199-338,-1-1 0,-1 0 0,1 1 0,-1-1 0,-5 11 0,-6 21-18,10-21 21,1-8-6,0 0-1,0 0 1,1 1-1,0-1 1,1 0 0,0 1-1,0-1 1,1 1-1,0-1 1,4 13 0,3-13-617,-4-12-2544,0-18-7503,-4 7 201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29.569"/>
    </inkml:context>
    <inkml:brush xml:id="br0">
      <inkml:brushProperty name="width" value="0.025" units="cm"/>
      <inkml:brushProperty name="height" value="0.025" units="cm"/>
    </inkml:brush>
  </inkml:definitions>
  <inkml:trace contextRef="#ctx0" brushRef="#br0">44 243 2306,'0'0'8771,"-6"9"-6817,1-3-1534,-19 33 1713,15-4 2596,9-35-4645,1 1 1,-1-1-1,0 1 1,1-1-1,-1 1 1,0-1 0,1 1-1,-1-1 1,0 0-1,1 1 1,-1-1-1,1 1 1,-1-1 0,1 0-1,-1 0 1,0 1-1,1-1 1,0 0 0,-1 0-1,1 1 1,-1-1-1,1 0 1,-1 0-1,1 0 1,-1 0 0,1 0-1,-1 0 1,1 0-1,0 0 1,-1 0-1,1 0 1,-1 0 0,1 0-1,-1-1 1,1 1-1,-1 0 1,1 0-1,-1-1 1,1 1 0,-1 0-1,1 0 1,-1-1-1,1 1 1,-1 0 0,0-1-1,1 0 1,27-15 979,13-18-289,72-76-1,-94 89-757,-1-2 0,-1 0-1,-1-1 1,0-1 0,14-34 0,-33 72-44,0 1 1,1-1 0,1 0 0,0 1 0,1 16 0,0-20 37,0 1 0,1-1 0,0 0-1,1 0 1,0 0 0,1 0 0,0 0 0,0 0 0,1-1-1,9 17 1,-3-12-123,1-1 0,21 20 0,-6-12-5995,-19-17-1506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33.125"/>
    </inkml:context>
    <inkml:brush xml:id="br0">
      <inkml:brushProperty name="width" value="0.025" units="cm"/>
      <inkml:brushProperty name="height" value="0.025" units="cm"/>
    </inkml:brush>
  </inkml:definitions>
  <inkml:trace contextRef="#ctx0" brushRef="#br0">0 6 6406,'7'7'6248,"7"-3"-3608,18-2-833,-30-2-1441,236-12 4218,-169 7-4379,8 4-243,-77 0-1,0 1-1,1 0 1,-1 0-1,0 0 1,0 0-1,1 0 1,-1 0-1,0 0 1,0 0-1,1 0 1,-1 0-1,0 0 1,1 0-1,-1 0 1,0 0-1,0 0 1,1 0-1,-1 1 0,0-1 1,0 0-1,1 0 1,-1 0-1,0 0 1,0 0-1,0 1 1,1-1-1,-1 0 1,0 0-1,0 0 1,0 1-1,0-1 1,1 0-1,-1 0 1,0 1-1,0-1 1,0 0-1,0 0 1,0 1-1,0-1 1,0 0-1,0 0 1,0 1-1,1-1 0,-1 0 1,0 0-1,-1 1 1,1-1-1,0 0 1,0 1-1,0-1 1,0 0-1,0 0 1,0 1-1,0-1 1,0 0-1,0 0 1,0 1-1,-1-1 1,1 0-1,0 0 1,0 1-1,-15 11-3708,-28-4-3549,15-4 1200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33.482"/>
    </inkml:context>
    <inkml:brush xml:id="br0">
      <inkml:brushProperty name="width" value="0.025" units="cm"/>
      <inkml:brushProperty name="height" value="0.025" units="cm"/>
    </inkml:brush>
  </inkml:definitions>
  <inkml:trace contextRef="#ctx0" brushRef="#br0">57 21 3267,'0'0'4959,"-8"2"-2433,-26 11-605,19-1 1026,20-2-1001,22 1-486,12-6-684,1-2 1,72-3-1,-64-4-1700,94-19-1,-135 22 300,0 0 0,0-1 0,-1 0 0,1-1 0,0 1 0,-1-1 0,0-1 0,0 1 0,0-1 0,7-5 0,-1-6-3358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33.823"/>
    </inkml:context>
    <inkml:brush xml:id="br0">
      <inkml:brushProperty name="width" value="0.025" units="cm"/>
      <inkml:brushProperty name="height" value="0.025" units="cm"/>
    </inkml:brush>
  </inkml:definitions>
  <inkml:trace contextRef="#ctx0" brushRef="#br0">66 0 11659,'0'0'3769,"12"1"-2723,86 16 1710,-90-16-2560,0 1 0,0 1 0,0-1 0,0 1 0,0 1 1,-1-1-1,0 1 0,1 1 0,-2-1 0,1 1 0,11 11 0,-16-14-154,-1 0 0,0 0 1,1 0-1,-1 1 0,0-1 0,0 0 0,-1 1 0,1-1 1,0 1-1,-1-1 0,1 1 0,-1-1 0,0 1 0,0-1 1,0 1-1,0-1 0,0 1 0,0-1 0,-1 1 0,0-1 1,1 1-1,-1-1 0,0 0 0,0 1 0,0-1 0,0 0 1,0 0-1,-1 1 0,1-1 0,-1 0 0,0-1 0,-1 3 0,-8 7 191,0 0-1,0-1 0,-1 0 0,-14 9 0,16-12-200,-34 26-190,-34 24-59,24-26-7661,40-25-4705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36.706"/>
    </inkml:context>
    <inkml:brush xml:id="br0">
      <inkml:brushProperty name="width" value="0.025" units="cm"/>
      <inkml:brushProperty name="height" value="0.025" units="cm"/>
    </inkml:brush>
  </inkml:definitions>
  <inkml:trace contextRef="#ctx0" brushRef="#br0">16 42 6726,'3'-1'7929,"-2"8"-3226,-2 28-1971,-6 42-2897,-5 135 3005,12-211-2440,1-4 203,16-69 275,-6 28-848,-2-1 1,-2 1-1,2-65 0,-13 140-354,2-24 311,1 0 1,-1 0-1,2 0 0,-1 0 1,1 8-1,0-13 18,0-1 0,1 0-1,-1 1 1,0-1-1,1 0 1,-1 1 0,1-1-1,-1 0 1,1 1 0,-1-1-1,1 0 1,0 0-1,0 0 1,0 0 0,0 0-1,0 0 1,0 0-1,0 0 1,0 0 0,0 0-1,0 0 1,0 0 0,0-1-1,1 1 1,-1-1-1,0 1 1,1-1 0,-1 1-1,0-1 1,3 1-1,4 0 37,0-1-1,0 0 0,0 0 0,0 0 1,0-1-1,-1 0 0,1-1 0,0 0 1,-1 0-1,1 0 0,-1-1 0,0 0 1,1-1-1,-1 0 0,-1 0 0,1 0 1,8-8-1,0-1 0,0-1 0,-1 0-1,-1-1 1,0 0 0,-1-1 0,13-22 0,-34 57-41,2 1 0,0-1 0,1 1 0,1 0 1,-4 41-1,6-43 100,1 0 1,1 0 0,0 1 0,2-1 0,2 20-1,-2-33-163,0-1 0,0 1-1,0-1 1,1 0-1,0 0 1,0 1 0,0-1-1,0 0 1,0-1-1,1 1 1,3 4-1,-3-6-229,-1 1 0,1-1 0,0 0 0,0-1 0,0 1 0,-1 0 0,2-1 0,-1 1 0,0-1 0,0 0 0,0 0 0,1-1 0,-1 1 0,0 0 0,1-1 0,6 0 0,1 0-5194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37.112"/>
    </inkml:context>
    <inkml:brush xml:id="br0">
      <inkml:brushProperty name="width" value="0.025" units="cm"/>
      <inkml:brushProperty name="height" value="0.025" units="cm"/>
    </inkml:brush>
  </inkml:definitions>
  <inkml:trace contextRef="#ctx0" brushRef="#br0">0 39 8392,'0'0'14547,"15"7"-12919,-6-2-1450,1 0 0,0-1 0,1 0 0,-1-1 0,0 0 0,1-1 0,0 0 0,0-1 0,-1 0 0,1-1 0,16-1 0,0-2 19,557-40 679,-566 42-852,-14-3-2056,-25-8-5510,13 8 5182,-10-4-6844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37.699"/>
    </inkml:context>
    <inkml:brush xml:id="br0">
      <inkml:brushProperty name="width" value="0.025" units="cm"/>
      <inkml:brushProperty name="height" value="0.025" units="cm"/>
    </inkml:brush>
  </inkml:definitions>
  <inkml:trace contextRef="#ctx0" brushRef="#br0">1 2 17200,'0'0'3305,"6"14"-1608,2 7-1011,-1 1 0,-1 0 0,-1 1 0,-1-1 0,2 31 0,-6 121 417,-3-102-544,12 119 0,-14-229 20,-4-18-542,3 0 0,2 0-1,5-79 1,1 118-171,1 0 1,0 0-1,1 0 0,1 0 0,0 1 0,12-24 0,-12 30 102,1 0 0,0 1 0,1 0-1,-1 0 1,2 1 0,-1 0-1,1 0 1,1 0 0,-1 1 0,1 1-1,12-8 1,-12 9-1,1 1 0,0 0 0,0 1 1,0 0-1,0 1 0,0-1 0,1 2 0,-1 0 0,1 0 0,-1 1 0,1 0 0,-1 1 1,1 0-1,16 4 0,-22-4 26,0 0 0,0 0 0,1 1 0,-1 0 0,-1 0 1,1 0-1,0 0 0,0 1 0,-1 0 0,1 0 0,-1 0 0,0 0 1,0 1-1,0 0 0,-1-1 0,1 2 0,-1-1 0,0 0 0,0 1 0,0-1 1,-1 1-1,0 0 0,1-1 0,-2 1 0,1 1 0,-1-1 0,1 0 1,-1 0-1,0 10 0,-1-11 34,0 1 0,-1-1 1,1 0-1,-1 0 0,0 0 0,0 0 1,-1 0-1,1 0 0,-1 0 0,0-1 1,0 1-1,0 0 0,0-1 0,0 0 1,-5 5-1,0-1 87,1-1 1,-1-1-1,0 1 0,0-1 0,-1 0 1,-15 7-1,5-4 84,0-1 0,0-1-1,0-1 1,0-1 0,-1 0 0,-25 1 0,34-5-129,0 0 0,0-1 0,0 1-1,0-2 1,0 0 0,0 0 0,-16-6 0,24 7-161,0 0-1,-1 0 1,1 0-1,0-1 1,0 1 0,-1-1-1,1 1 1,1-1-1,-1 0 1,0 0 0,0 0-1,1 0 1,-1 0-1,-2-5 1,3 5-200,1 0 0,-1-1 0,1 1 0,-1-1-1,1 1 1,0-1 0,0 1 0,0-1 0,0 1 0,0-1 0,1 1 0,-1-1 0,1 1 0,0 0 0,0-1-1,-1 1 1,2 0 0,1-5 0,18-17-7438,10 2-8018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2.531"/>
    </inkml:context>
    <inkml:brush xml:id="br0">
      <inkml:brushProperty name="width" value="0.025" units="cm"/>
      <inkml:brushProperty name="height" value="0.025" units="cm"/>
    </inkml:brush>
  </inkml:definitions>
  <inkml:trace contextRef="#ctx0" brushRef="#br0">1 1 6054,'0'0'-833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568"/>
    </inkml:context>
    <inkml:brush xml:id="br0">
      <inkml:brushProperty name="width" value="0.025" units="cm"/>
      <inkml:brushProperty name="height" value="0.025" units="cm"/>
    </inkml:brush>
  </inkml:definitions>
  <inkml:trace contextRef="#ctx0" brushRef="#br0">60 0 11531,'0'0'4874,"-8"1"-3951,5-1-868,-28 5 845,30-5-868,0 0 0,0 1 0,0-1 0,0 0 0,0 1 0,0-1 0,1 1 0,-1-1 1,0 1-1,0 0 0,0-1 0,1 1 0,-1 0 0,0 0 0,1-1 0,-1 1 0,1 0 0,-1 0 0,1 0 0,-1 0 0,1 0 0,-1 0 0,1 0 0,0 0 0,0 0 0,-1 0 1,1 0-1,0 0 0,0 0 0,0 0 0,0 0 0,0 0 0,0 0 0,1 1 0,-1-1-23,1 0 1,0 0-1,-1 0 0,1 0 0,0 0 1,0 0-1,0 0 0,0 0 0,0 0 0,0 0 1,0 0-1,0-1 0,0 1 0,1 0 1,-1-1-1,0 1 0,0-1 0,1 1 1,-1-1-1,0 0 0,0 0 0,1 1 1,-1-1-1,3 0 0,40 1 209,-35-1-187,17 0-209,-1-1-1,1-1 0,0-1 0,-1-1 0,40-12 0,-64 16 329,-2 0-89,0 0-1,0-1 1,1 1 0,-1 1 0,0-1-1,0 0 1,0 0 0,0 0-1,1 0 1,-1 1 0,0-1 0,0 0-1,0 1 1,1-1 0,-1 0-1,0 1 1,0-1 0,1 1 0,-1-1-1,1 1 1,-1 0 0,0-1-1,1 1 1,-1 0 0,1-1 0,-1 1-1,0 1 1,2-1-47,-1-1-1,1 1 1,-1 0 0,1-1 0,-1 1-1,1 0 1,0-1 0,-1 1-1,1-1 1,0 1 0,0-1 0,-1 0-1,1 1 1,0-1 0,0 0 0,-1 1-1,1-1 1,0 0 0,0 0-1,0 0 1,0 0 0,0 0 0,-1 0-1,1 0 1,0 0 0,0 0-1,0 0 1,0 0 0,33-2-64,0-1 0,37-9 0,6-1-1354,-77 13 1406,0 0-1,0 0 0,0 1 0,0-1 0,0 0 0,-1 0 0,1 0 0,0 0 0,0 0 1,0 0-1,0 0 0,0 0 0,0 1 0,0-1 0,0 0 0,0 0 0,0 0 0,0 0 1,0 0-1,-1 0 0,1 1 0,0-1 0,0 0 0,0 0 0,0 0 0,0 0 0,0 0 1,0 0-1,0 1 0,0-1 0,0 0 0,1 0 0,-1 0 0,0 0 0,0 0 0,0 0 1,0 1-1,0-1 0,0 0 0,0 0 0,0 0 0,0 0 0,0 0 0,0 0 0,0 0 1,1 1-1,-1-1 0,0 0 0,0 0 0,0 0 0,0 0 0,0 0 0,0 0 0,1 0 1,-1 0-1,0 0 0,0 0 0,0 0 0,0 0 0,0 0 0,1 0 0,-18 17 733,13-15-604,1 1 0,0-1 0,0 1 0,1 0 0,-1 0-1,1 0 1,-1 0 0,1 1 0,0-1 0,-2 6 0,8-8-84,1 0 0,0 0 0,0-1 0,0 0 0,0 1 0,10-2 0,-10 0-10,6 1-567,0-1 0,1 0 1,-1-1-1,21-5 0,-20 2-2191,1 0-1,-1 0 1,22-13-1,-14 5-5381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3.293"/>
    </inkml:context>
    <inkml:brush xml:id="br0">
      <inkml:brushProperty name="width" value="0.025" units="cm"/>
      <inkml:brushProperty name="height" value="0.025" units="cm"/>
    </inkml:brush>
  </inkml:definitions>
  <inkml:trace contextRef="#ctx0" brushRef="#br0">25 0 2274,'0'0'15332,"-4"0"-14179,2 1-1084,-16 3 1952,18-4-1938,0 0 1,0 0 0,1 0-1,-1 0 1,0 0-1,0 0 1,0 1 0,1-1-1,-1 0 1,0 0 0,0 0-1,0 0 1,0 0 0,1 0-1,-1 1 1,0-1-1,0 0 1,0 0 0,0 0-1,0 0 1,0 1 0,0-1-1,1 0 1,-1 0-1,0 0 1,0 0 0,0 1-1,0-1 1,0 0 0,0 0-1,0 0 1,0 1-1,0-1 1,0 0 0,0 0-1,0 0 1,0 1 0,0-1-1,0 0 1,0 0-1,-1 0 1,1 1 0,0-1-1,0 0 1,0 0 0,0 0-1,0 0 1,0 1-1,0-1 1,-1 0 0,1 0-1,0 0 1,0 0 0,0 0-1,0 1 1,0-1-1,-1 0 1,1 0 0,0 0-1,0 0 1,0 0 0,-1 0-1,1 0 1,10 3 185,1-1 1,0 0 0,0-1-1,-1 0 1,1 0-1,0-1 1,20-3-1,6 1-183,230 2-43,-306 8-6081,32-7 4658,-14-3-7308,11-6-1802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5.536"/>
    </inkml:context>
    <inkml:brush xml:id="br0">
      <inkml:brushProperty name="width" value="0.025" units="cm"/>
      <inkml:brushProperty name="height" value="0.025" units="cm"/>
    </inkml:brush>
  </inkml:definitions>
  <inkml:trace contextRef="#ctx0" brushRef="#br0">6 1 9257,'0'0'9267,"-2"8"-8386,0 38 374,1 1-1,5 51 1,1 20-1864,-5-117 222,1 11-1302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6.007"/>
    </inkml:context>
    <inkml:brush xml:id="br0">
      <inkml:brushProperty name="width" value="0.025" units="cm"/>
      <inkml:brushProperty name="height" value="0.025" units="cm"/>
    </inkml:brush>
  </inkml:definitions>
  <inkml:trace contextRef="#ctx0" brushRef="#br0">266 4 12780,'0'0'11195,"-12"-2"-10213,4 1-821,0 1 0,0 0-1,-1 0 1,1 0 0,0 1 0,0 0-1,0 1 1,0 0 0,0 0 0,0 0 0,0 1-1,1 1 1,-1-1 0,1 1 0,0 0-1,-13 10 1,20-14-160,0 0-1,-1 1 1,1-1 0,0 0-1,-1 0 1,1 1-1,0-1 1,0 0 0,-1 0-1,1 1 1,0-1-1,0 0 1,-1 1 0,1-1-1,0 0 1,0 1-1,0-1 1,0 0 0,0 1-1,0-1 1,-1 1-1,1-1 1,0 0-1,0 1 1,0-1 0,0 0-1,0 1 1,0-1-1,0 1 1,1-1 0,-1 0-1,0 1 1,0-1-1,0 0 1,0 1 0,0-1-1,0 0 1,1 1-1,16 7 36,33-3-5,-44-5-46,0 1-36,12 0-185,0 0 0,-1 2 0,31 8-1,-44-10 205,-1 0-1,0 1 0,0-1 1,0 1-1,0-1 1,0 1-1,0 0 0,0 0 1,-1 0-1,1 1 1,3 4-1,-5-5 32,0-1-1,0 1 1,0 0 0,0 0-1,-1-1 1,1 1-1,-1 0 1,0 0 0,1 0-1,-1-1 1,0 1 0,0 0-1,0 0 1,0 0-1,0 0 1,-1 0 0,1 0-1,0-1 1,-1 1-1,0 0 1,1 0 0,-1-1-1,-1 3 1,-1 1 93,0-1-1,-1 1 1,1-1-1,-1 0 1,0 0 0,0-1-1,0 1 1,-1-1-1,1 0 1,-1 0-1,0 0 1,-7 3 0,-66 24 1052,78-30-1136,-12 4 107,1 0-1,-1-1 0,1-1 0,-1 0 0,0 0 1,-12-1-1,21-1-244,-1 0 1,1 0-1,0-1 1,-1 1-1,1-1 1,0 0-1,-1 0 1,1 0-1,0 0 1,0-1-1,0 1 1,0-1-1,0 0 1,1 0-1,-1 0 1,0 0-1,1 0 1,0-1-1,-1 1 1,1-1-1,0 1 1,0-1-1,0 0 1,1 0-1,-3-5 1,-8-31-3955,5-8-2098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6.365"/>
    </inkml:context>
    <inkml:brush xml:id="br0">
      <inkml:brushProperty name="width" value="0.025" units="cm"/>
      <inkml:brushProperty name="height" value="0.025" units="cm"/>
    </inkml:brush>
  </inkml:definitions>
  <inkml:trace contextRef="#ctx0" brushRef="#br0">1 1 16335,'0'0'7111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6.786"/>
    </inkml:context>
    <inkml:brush xml:id="br0">
      <inkml:brushProperty name="width" value="0.025" units="cm"/>
      <inkml:brushProperty name="height" value="0.025" units="cm"/>
    </inkml:brush>
  </inkml:definitions>
  <inkml:trace contextRef="#ctx0" brushRef="#br0">164 77 8200,'0'0'13746,"-9"1"-12379,1 0-1228,1 2 1,0-1 0,-1 1-1,1 0 1,0 0 0,0 1 0,0 0-1,1 0 1,0 1 0,-1 0-1,1 0 1,1 0 0,-1 1-1,1 0 1,0 0 0,1 0-1,-7 11 1,6-10-95,1 1 0,0-1 0,0 1 0,0 0 0,1 0 0,0 0 0,1 1 0,0-1-1,0 1 1,1-1 0,-1 17 0,2-24-41,0 1-1,1-1 0,-1 0 0,0 0 1,0 0-1,1 0 0,-1 0 0,1 0 1,-1 0-1,1 0 0,-1 0 1,1 0-1,0 0 0,-1-1 0,1 1 1,0 0-1,0 0 0,-1-1 0,1 1 1,0 0-1,0-1 0,0 1 1,0-1-1,0 1 0,0-1 0,0 1 1,0-1-1,0 0 0,0 1 0,0-1 1,1 0-1,-1 0 0,0 0 1,0 0-1,0 0 0,0 0 0,0 0 1,0 0-1,2-1 0,3 0 25,0 1 0,0-1 0,0-1-1,0 1 1,0-1 0,8-4 0,8-7 17,-1 0-1,-1-2 1,0 0-1,-1-1 1,-1-1 0,0-1-1,-1 0 1,-1-1-1,-1-1 1,-1 0 0,-1-2-1,0 1 1,15-40 0,-50 116-78,-24 64-102,41-101 119,-1 0-1,2 0 0,1 0 0,-3 36 1,6-52-9,0-1 1,0 0 0,0 1 0,0-1 0,0 0-1,0 1 1,1-1 0,-1 0 0,0 1-1,1-1 1,-1 0 0,1 0 0,-1 1-1,1-1 1,0 0 0,0 0 0,-1 0 0,1 0-1,0 0 1,0 0 0,0 0 0,0 0-1,0 0 1,0 0 0,0-1 0,1 1 0,-1 0-1,0-1 1,0 1 0,0-1 0,1 1-1,-1-1 1,0 0 0,1 1 0,-1-1 0,0 0-1,1 0 1,-1 0 0,2 0 0,1 0-156,0-1-1,-1 1 1,1-1 0,0 0 0,-1 0 0,1 0-1,-1-1 1,1 1 0,-1-1 0,0 0 0,1 0 0,-1 0-1,4-4 1,17-21-4192,-3-8-3267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7.113"/>
    </inkml:context>
    <inkml:brush xml:id="br0">
      <inkml:brushProperty name="width" value="0.025" units="cm"/>
      <inkml:brushProperty name="height" value="0.025" units="cm"/>
    </inkml:brush>
  </inkml:definitions>
  <inkml:trace contextRef="#ctx0" brushRef="#br0">82 0 18097,'0'0'5862,"-42"69"-3716,29-33-449,1 6-576,3 6-448,4 1-449,5 0-128,0-4-64,0-1-32,4-5-288,4-8-833,-1-6-384,0-11-1218,2-9-1601,-2-5-4324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7.443"/>
    </inkml:context>
    <inkml:brush xml:id="br0">
      <inkml:brushProperty name="width" value="0.025" units="cm"/>
      <inkml:brushProperty name="height" value="0.025" units="cm"/>
    </inkml:brush>
  </inkml:definitions>
  <inkml:trace contextRef="#ctx0" brushRef="#br0">168 0 19571,'0'0'3181,"-11"3"-202,-6 1-2133,4-2-612,1 0 0,0 1 0,0 1 0,0 0 1,0 1-1,1 0 0,-1 1 0,1 0 0,-10 8 0,20-14-241,0 0-1,0 1 1,1-1 0,-1 1-1,0-1 1,1 1 0,-1-1-1,1 1 1,-1 0 0,0-1-1,1 1 1,-1 0 0,1 0 0,0-1-1,-1 1 1,1 0 0,-1 0-1,1-1 1,0 1 0,0 0-1,0 0 1,-1 0 0,1 0-1,0 0 1,0-1 0,0 1-1,0 0 1,0 0 0,0 0-1,1 0 1,-1 0 0,0-1-1,0 1 1,1 0 0,-1 0-1,0 0 1,1-1 0,-1 1-1,1 0 1,-1 0 0,1-1-1,-1 1 1,1-1 0,-1 1 0,1 0-1,0-1 1,-1 1 0,1-1-1,0 1 1,0-1 0,-1 0-1,1 1 1,0-1 0,0 0-1,0 1 1,0-1 0,0 0-1,56 11-798,-52-11 676,57 4-1195,-39-3 622,0 0 0,-1 2-1,33 7 1,-54-10 716,0 0 0,0 0 0,0 0 0,0 1 0,0-1 0,1 0 0,-1 1 0,0-1 0,0 1 0,0-1 0,0 1 0,0-1 0,0 1 0,0 0 0,-1 0-1,1-1 1,0 1 0,0 0 0,0 0 0,-1 0 0,1 0 0,-1 0 0,1 0 0,0 0 0,-1 0 0,1 1 0,-1 0 85,-1-1-1,1 1 1,-1-1 0,1 0 0,-1 1 0,1-1 0,-1 0 0,0 0-1,0 1 1,1-1 0,-1 0 0,0 0 0,0 0 0,0 0-1,0 0 1,-1 0 0,-1 1 0,-8 6 872,-2 0 0,-25 11 1,37-18-974,-14 6 286,0 0 1,-1 0-1,0-2 1,0 0 0,-1-1-1,1 0 1,-23 1-1,39-5-299,-1 0-1,1 1 1,0-1-1,-1 0 1,1 0-1,-1 0 1,1 0-1,0 0 1,-1 0-1,1 0 1,0-1-1,-1 1 1,1 0-1,-1 0 1,1 0-1,0 0 1,-1 0-1,1 0 1,0-1-1,0 1 1,-1 0-1,1 0 1,0-1-1,-1 1 1,1 0-1,0 0 1,0-1-1,-1 1 1,1 0-1,0-1 1,0 1-1,0 0 1,0-1-1,-1 1 1,1 0-1,0-1 1,6-14-1346,21-12-1988,49-21-7535,-28 24 710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7.783"/>
    </inkml:context>
    <inkml:brush xml:id="br0">
      <inkml:brushProperty name="width" value="0.025" units="cm"/>
      <inkml:brushProperty name="height" value="0.025" units="cm"/>
    </inkml:brush>
  </inkml:definitions>
  <inkml:trace contextRef="#ctx0" brushRef="#br0">120 1 17200,'0'0'6764,"-11"6"-4783,4-1-1749,-7 4 461,1 0 0,-22 19 0,31-25-582,0 0 0,1 1-1,0-1 1,0 1 0,0 0 0,1 0-1,-1 0 1,1 0 0,0 0 0,0 1 0,0-1-1,0 1 1,1-1 0,0 1 0,-1 9-1,2-12-103,1-1-1,-1 1 0,1 0 0,-1-1 0,1 1 0,0 0 0,0-1 0,-1 1 1,1-1-1,0 1 0,1-1 0,-1 1 0,0-1 0,0 0 0,1 0 1,-1 0-1,0 0 0,1 0 0,-1 0 0,1 0 0,-1 0 0,1 0 0,0-1 1,-1 1-1,1 0 0,0-1 0,0 0 0,-1 1 0,1-1 0,0 0 1,0 0-1,-1 0 0,3 0 0,63-1 122,-62 0-127,-1 0 0,0 0 0,1 0 0,-1-1 1,0 1-1,1-1 0,-1 0 0,0 0 0,-1-1 0,1 1 1,0-1-1,-1 0 0,1 0 0,-1 0 0,0 0 0,0 0 1,0-1-1,3-3 0,-5 5-3,0 0-1,0 0 1,0-1 0,0 1-1,0 0 1,0 0 0,-1 0-1,1-1 1,-1 1 0,1 0 0,-1-1-1,0 1 1,0 0 0,0-1-1,0 1 1,0 0 0,-1-1-1,1 1 1,-1 0 0,1-1-1,-1 1 1,0 0 0,0 0-1,0 0 1,0 0 0,0 0 0,0 0-1,-1 0 1,1 0 0,-1 0-1,0 1 1,1-1 0,-1 0-1,-3-2 1,-1 0-199,0 0 1,0 1-1,0-1 0,-1 1 0,1 0 1,-1 0-1,0 1 0,-7-2 1,-16 0-7747,24 4-2196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8.250"/>
    </inkml:context>
    <inkml:brush xml:id="br0">
      <inkml:brushProperty name="width" value="0.025" units="cm"/>
      <inkml:brushProperty name="height" value="0.025" units="cm"/>
    </inkml:brush>
  </inkml:definitions>
  <inkml:trace contextRef="#ctx0" brushRef="#br0">3 0 9225,'0'0'5984,"0"8"-2471,-1 28-242,-1-2 26,6 57 0,-4-89-3269,1-1 0,-1 0 0,1 0 1,0 1-1,0-1 0,0 0 0,-1 0 0,1 0 0,0 0 0,0 0 0,1 0 1,-1 0-1,0 0 0,0-1 0,0 1 0,0 0 0,1-1 0,-1 1 0,0-1 0,1 1 1,-1-1-1,1 1 0,-1-1 0,0 0 0,1 0 0,-1 0 0,1 0 0,-1 0 1,0 0-1,1 0 0,1-1 0,47-7 412,-27 0-369,-1-2 0,0 0 1,-1-1-1,28-20 0,29-16-16,-77 47-47,-1-1-1,0 1 1,1-1 0,-1 1-1,1 0 1,-1-1 0,0 1-1,1 0 1,-1-1 0,1 1-1,-1 0 1,1 0 0,0-1-1,-1 1 1,1 0 0,-1 0-1,1 0 1,-1 0-1,1 0 1,-1 0 0,1 0-1,0 0 1,-1 0 0,1 0-1,-1 0 1,1 0 0,-1 0-1,1 0 1,0 1 0,-1-1-1,1 0 1,-1 0 0,1 1-1,-1-1 1,1 0 0,-1 1-1,0-1 1,1 0 0,-1 1-1,1-1 1,-1 1 0,0-1-1,1 0 1,-1 1-1,0-1 1,1 1 0,-1-1-1,0 1 1,0-1 0,0 1-1,1 0 1,-1-1 0,0 1-1,0-1 1,0 1 0,0-1-1,0 1 1,0 0 0,0-1-1,0 1 1,0 0 0,-11 49 567,4-20-349,7-30-222,1 1 1,-1-1-1,1 1 1,0-1-1,-1 1 0,1-1 1,0 0-1,0 1 1,-1-1-1,1 0 0,0 0 1,0 0-1,-1 0 1,1 0-1,0 0 0,0 1 1,0-2-1,-1 1 1,1 0-1,0 0 0,0 0 1,-1 0-1,1 0 1,0-1-1,0 1 1,-1 0-1,2-1 0,23-7-95,-12 3-270,53-23-1829,-25 7-3662,-52 13-6917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8.595"/>
    </inkml:context>
    <inkml:brush xml:id="br0">
      <inkml:brushProperty name="width" value="0.025" units="cm"/>
      <inkml:brushProperty name="height" value="0.025" units="cm"/>
    </inkml:brush>
  </inkml:definitions>
  <inkml:trace contextRef="#ctx0" brushRef="#br0">1 0 13677,'0'0'8552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908"/>
    </inkml:context>
    <inkml:brush xml:id="br0">
      <inkml:brushProperty name="width" value="0.025" units="cm"/>
      <inkml:brushProperty name="height" value="0.025" units="cm"/>
    </inkml:brush>
  </inkml:definitions>
  <inkml:trace contextRef="#ctx0" brushRef="#br0">0 0 2851,'0'0'17195,"24"24"-16517,-21-21-670,-1-1 1,1 1-1,0-1 1,0 1 0,0-1-1,0 0 1,0 0-1,1 0 1,-1 0 0,1-1-1,-1 1 1,1-1-1,-1 0 1,1 0 0,0-1-1,0 1 1,-1-1-1,1 1 1,7-1 0,8-2-49,0 0 0,36-8 1,19-2-911,-70 21 2845,-4-8-1826,-1-1 0,1 1-1,0 0 1,0 0 0,0-1-1,0 1 1,1 0 0,-1 0 0,0-1-1,0 1 1,0 0 0,1-1-1,-1 1 1,0 0 0,0-1-1,1 1 1,-1 0 0,1-1 0,-1 1-1,1 0 1,-1-1 0,1 1-1,-1-1 1,1 1 0,-1-1-1,1 0 1,0 1 0,-1-1 0,1 1-1,1-1 1,16 2 204,-14-2-490,1 0 0,-1 0-1,1 1 1,-1-1-1,0 1 1,1 0 0,-1 1-1,0-1 1,6 3-1,-9-2-1150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8.968"/>
    </inkml:context>
    <inkml:brush xml:id="br0">
      <inkml:brushProperty name="width" value="0.025" units="cm"/>
      <inkml:brushProperty name="height" value="0.025" units="cm"/>
    </inkml:brush>
  </inkml:definitions>
  <inkml:trace contextRef="#ctx0" brushRef="#br0">285 40 15535,'0'0'10111,"-11"-7"-8515,4 3-1473,0-1 0,-1 2 1,1-1-1,-1 1 0,0 0 0,0 0 1,0 1-1,0 0 0,0 1 0,0 0 1,-1 0-1,1 1 0,-1-1 1,1 2-1,0-1 0,0 2 0,-1-1 1,1 1-1,0 0 0,0 0 0,-14 7 1,13-4-57,1 1 0,0 0 0,0 0 1,1 0-1,0 1 0,0 0 1,-11 16-1,16-21-64,1-1 0,0 1 0,0-1 0,0 1 0,0-1 1,0 1-1,0 0 0,1 0 0,-1 0 0,1-1 0,-1 1 0,1 0 1,-1 0-1,1 0 0,0 0 0,0 0 0,0 0 0,0-1 0,0 1 1,1 0-1,-1 0 0,1 0 0,-1 0 0,1 0 0,-1-1 0,1 1 0,0 0 1,0-1-1,0 1 0,0 0 0,0-1 0,0 1 0,1-1 0,-1 1 1,0-1-1,1 0 0,-1 0 0,1 0 0,-1 0 0,1 0 0,0 0 1,-1 0-1,1 0 0,0 0 0,0-1 0,0 1 0,3 0 0,11 4-367,1-1 0,0 0-1,0-2 1,0 0 0,28 0-1,42-7-6556,-43-4-873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9.340"/>
    </inkml:context>
    <inkml:brush xml:id="br0">
      <inkml:brushProperty name="width" value="0.025" units="cm"/>
      <inkml:brushProperty name="height" value="0.025" units="cm"/>
    </inkml:brush>
  </inkml:definitions>
  <inkml:trace contextRef="#ctx0" brushRef="#br0">20 34 18385,'0'0'10570,"-4"11"-9849,1 1-653,0-1-1,1 1 1,0 0 0,0-1-1,1 1 1,1 0-1,0 0 1,1 0 0,0-1-1,1 1 1,5 20 0,-7-32-64,0 1 1,0-1-1,0 0 1,0 0-1,0 0 1,0 0-1,0 0 1,0 0-1,0 1 1,0-1-1,0 0 1,0 0-1,0 0 1,0 0-1,0 0 1,1 0-1,-1 0 1,0 1-1,0-1 1,0 0-1,0 0 1,0 0-1,0 0 1,0 0-1,0 0 1,0 0-1,1 0 1,-1 0-1,0 0 1,0 0-1,0 0 1,0 0-1,0 1 1,0-1-1,0 0 1,1 0-1,-1 0 1,0 0-1,0 0 1,0 0-1,0 0 1,0 0-1,0 0 1,1-1-1,-1 1 1,0 0-1,0 0 1,0 0-1,0 0 1,0 0-1,0 0 1,0 0-1,1 0 1,-1 0-1,0 0 1,0 0-1,0 0 1,0 0-1,0 0 1,0-1-1,0 1 1,0 0-1,0 0 1,0 0-1,1 0 1,-1 0-1,0 0 1,0 0-1,0-1 1,6-14 95,2-20-62,-8 27-25,1-48 40,-1 55-54,0 0 0,0 0 0,0-1 0,0 1 0,0 0 0,0 0 0,0 0 1,0 0-1,-1-1 0,1 1 0,0 0 0,-1 0 0,1 0 0,-1 0 0,1 0 1,-1 0-1,0 0 0,1 0 0,-1 0 0,0 0 0,0 0 0,1 0 0,-1 1 1,0-1-1,0 0 0,0 0 0,0 1 0,0-1 0,0 1 0,0-1 0,0 1 1,-1-1-1,1 1 0,0 0 0,0-1 0,0 1 0,-2 0 0,2 0-1,1 1-1,-1-1 0,1 0 0,-1 1 1,1-1-1,-1 0 0,1 1 0,-1-1 1,1 1-1,0-1 0,-1 0 1,1 1-1,0-1 0,-1 1 0,1 0 1,0-1-1,0 1 0,-1-1 0,1 1 1,0-1-1,0 1 0,0 0 0,0-1 1,0 1-1,0-1 0,0 1 0,0 0 1,0-1-1,0 1 0,0-1 1,0 1-1,0 0 0,0-1 0,1 1 1,-1-1-1,0 1 0,0-1 0,1 1 1,-1-1-1,0 1 0,1-1 0,-1 1 1,0-1-1,2 1 0,17 24 4,-10-22-2,0 0 1,0 0 0,0 0-1,0-1 1,0-1 0,0 1 0,1-2-1,-1 1 1,1-1 0,-1-1-1,0 0 1,14-2 0,-11 0-79,1 0 1,-1-1-1,0 0 1,0-1-1,0 0 1,-1-1-1,0 0 1,16-12 0,-23 16 67,-1 0 0,0-1 0,1 1 1,-1-1-1,0 0 0,0 0 1,-1 0-1,1 0 0,-1-1 1,1 1-1,-1-1 0,0 0 1,0 1-1,-1-1 0,1 0 1,-1 0-1,2-8 0,-4 12 7,0 0 0,0-1 1,0 1-1,0 0 0,0 0 0,0-1 0,0 1 0,0 0 0,0 0 0,0 0 0,0 1 0,-1-1 0,1 0 0,0 0 0,0 0 0,0 1 0,0-1 0,0 1 0,1-1 0,-1 0 0,0 1 1,-2 1-1,-5 3 86,1 1 1,-1 0-1,1 1 1,0 0-1,1 0 1,0 0 0,0 1-1,0 0 1,1 0-1,0 1 1,1-1-1,0 1 1,0 0 0,-2 10-1,6-18-69,0 0 0,0 0 0,0 0 0,0 0 0,1 1 1,-1-1-1,0 0 0,1 0 0,-1 0 0,1 0 0,-1 0 0,1 0 0,0 0 0,-1 0 0,1 0 0,0 0 0,0 0 0,-1-1 0,1 1 0,0 0 1,0 0-1,0-1 0,0 1 0,0 0 0,0-1 0,0 1 0,0-1 0,0 0 0,1 1 0,-1-1 0,0 0 0,0 0 0,0 0 0,2 1 1,48 2-106,-39-2-7,70 0-3197,-26-2-6402,-32 0-535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49.714"/>
    </inkml:context>
    <inkml:brush xml:id="br0">
      <inkml:brushProperty name="width" value="0.025" units="cm"/>
      <inkml:brushProperty name="height" value="0.025" units="cm"/>
    </inkml:brush>
  </inkml:definitions>
  <inkml:trace contextRef="#ctx0" brushRef="#br0">112 36 10442,'0'0'16549,"-8"-2"-15983,4 2-468,-1 0 1,1 0 0,0 1 0,-1-1 0,1 1-1,0 0 1,0 0 0,0 1 0,0-1-1,0 1 1,0 0 0,0 0 0,0 0-1,1 0 1,-1 1 0,1-1 0,-1 1-1,1 0 1,0 0 0,0 0 0,1 1-1,-1-1 1,0 1 0,1-1 0,0 1 0,0 0-1,0 0 1,1 0 0,-3 6 0,4-9-75,-1 0 0,1 0 1,0 0-1,0-1 1,-1 1-1,1 0 1,0 0-1,0 0 0,0-1 1,0 1-1,0 0 1,0 0-1,0 0 1,0-1-1,0 1 1,1 0-1,-1 0 0,0 0 1,0-1-1,1 1 1,-1 0-1,0 0 1,1-1-1,-1 1 1,1 0-1,-1-1 0,1 1 1,-1-1-1,2 2 1,0-1-6,-1-1 0,1 1 0,0 0 0,0-1 0,-1 1 0,1-1 0,0 0 1,0 0-1,0 0 0,0 0 0,-1 0 0,4 0 0,4-1-10,-1-1 0,1 0 0,-1 0 0,0-1 0,10-4 0,-5 0-77,0 0 0,-1-1 0,0 0 0,0-1 0,0 0 1,-1-1-1,-1 0 0,1 0 0,-2-1 0,13-19 0,-37 54-242,-18 31 425,31-52-191,1 0-1,0 0 0,0 1 0,0-1 0,0 0 1,1 1-1,-1-1 0,1 1 0,0-1 0,0 0 1,0 1-1,0-1 0,1 1 0,-1-1 0,1 0 1,2 6-1,-2-7-154,1 0 1,-1 0 0,1 0-1,0-1 1,0 1-1,0 0 1,-1-1 0,2 0-1,-1 1 1,0-1-1,0 0 1,0 0 0,0 0-1,1-1 1,-1 1-1,0 0 1,1-1 0,-1 0-1,0 1 1,1-1-1,-1 0 1,1 0 0,3-1-1,2 1-1201,1-1-1,-1 0 0,0 0 1,1-1-1,14-4 0,10-10-4845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0.044"/>
    </inkml:context>
    <inkml:brush xml:id="br0">
      <inkml:brushProperty name="width" value="0.025" units="cm"/>
      <inkml:brushProperty name="height" value="0.025" units="cm"/>
    </inkml:brush>
  </inkml:definitions>
  <inkml:trace contextRef="#ctx0" brushRef="#br0">115 3 8456,'0'0'17958,"-11"-1"-16895,4 0-916,1 0 0,-1 1 0,1 0 0,0 0 0,-1 1 0,-8 1 0,13-1-116,0-1 0,1 1 0,-1-1 0,0 1 0,0-1 0,1 1 0,-1 0-1,0 0 1,1 0 0,-1 0 0,1 0 0,-1 0 0,1 1 0,0-1 0,-1 0 0,1 1 0,0-1-1,0 1 1,0-1 0,0 1 0,0-1 0,1 1 0,-1 0 0,0 0 0,1-1 0,-1 1-1,1 0 1,-1 0 0,1 0 0,0-1 0,0 1 0,0 0 0,0 0 0,0 0 0,0 0-1,1 2 1,0-3-51,-1 0 0,1 0-1,-1 0 1,1-1 0,-1 1-1,1 0 1,0 0-1,-1 0 1,1-1 0,0 1-1,-1 0 1,1-1 0,0 1-1,0 0 1,0-1 0,0 1-1,0-1 1,0 0-1,0 1 1,0-1 0,0 0-1,0 0 1,0 1 0,0-1-1,2 0 1,32 2-1065,-26-2 681,22 1-977,76 6-3361,-96-4 5571,-15 2 1489,-15 3 141,-188 38 1331,222-49-7430,0-1 1,0 0 0,27-13-1,-3-2-5179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0.402"/>
    </inkml:context>
    <inkml:brush xml:id="br0">
      <inkml:brushProperty name="width" value="0.025" units="cm"/>
      <inkml:brushProperty name="height" value="0.025" units="cm"/>
    </inkml:brush>
  </inkml:definitions>
  <inkml:trace contextRef="#ctx0" brushRef="#br0">15 1 11627,'0'0'18012,"-2"10"-16806,0-3-1032,-8 47 828,10-53-987,-1 1 1,1 0-1,0-1 0,0 1 1,0-1-1,0 1 0,1-1 1,-1 1-1,0 0 0,1-1 1,-1 1-1,1-1 1,-1 0-1,1 1 0,0-1 1,-1 1-1,1-1 0,0 0 1,0 1-1,0-1 0,0 0 1,0 0-1,0 0 0,1 0 1,-1 0-1,0 0 0,0 0 1,1 0-1,-1-1 0,1 1 1,-1 0-1,0-1 0,2 1 1,12 0-183,-1 0 0,0-1 0,0 0 0,0-1 0,0-1 1,0 0-1,-1-1 0,1-1 0,0 0 0,-1-1 0,21-10 0,34-10 18,-67 25 178,-1 0-1,0 0 0,1 0 0,-1 0 1,0 0-1,0 0 0,1 1 0,-1-1 1,0 0-1,1 0 0,-1 0 0,0 1 1,0-1-1,1 0 0,-1 0 0,0 0 0,0 1 1,0-1-1,0 0 0,1 1 0,-1-1 1,0 0-1,0 0 0,0 1 0,0-1 1,0 0-1,0 1 0,0-1 0,0 0 1,0 1-1,0-1 0,0 0 0,0 1 1,0-1-1,0 0 0,0 0 0,0 1 1,0-1-1,0 0 0,0 1 0,0-1 0,0 0 1,0 1-1,-1-1 0,1 0 0,0 0 1,0 1-1,0-1 0,-1 0 0,-8 29 256,5-15-31,4-14-249,0 1 1,0-1-1,0 1 0,0-1 1,0 1-1,0 0 0,0-1 0,0 1 1,1-1-1,-1 1 0,0-1 1,0 0-1,1 1 0,-1-1 1,0 1-1,1-1 0,-1 1 1,0-1-1,1 0 0,-1 1 1,1-1-1,-1 0 0,1 1 1,-1-1-1,1 0 0,-1 0 0,1 0 1,-1 1-1,1-1 0,-1 0 1,1 0-1,0 0 0,26 1-133,25-14-861,8-17-3005,-6-8-6381,-35 19 1295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0.745"/>
    </inkml:context>
    <inkml:brush xml:id="br0">
      <inkml:brushProperty name="width" value="0.025" units="cm"/>
      <inkml:brushProperty name="height" value="0.025" units="cm"/>
    </inkml:brush>
  </inkml:definitions>
  <inkml:trace contextRef="#ctx0" brushRef="#br0">1 0 3844,'0'0'25464,"53"5"-26297,-29 7-1729,3-2-1923,3-1-3843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1.087"/>
    </inkml:context>
    <inkml:brush xml:id="br0">
      <inkml:brushProperty name="width" value="0.025" units="cm"/>
      <inkml:brushProperty name="height" value="0.025" units="cm"/>
    </inkml:brush>
  </inkml:definitions>
  <inkml:trace contextRef="#ctx0" brushRef="#br0">208 1 17424,'0'0'7714,"-9"2"-5231,5-2-2360,0 0 0,1 1 0,-1-1 0,1 1 0,-1 0 0,1 0 0,0 0 1,-1 0-1,1 1 0,0-1 0,0 1 0,0 0 0,0 0 0,0 0 0,0 0 0,1 1 0,-1-1 0,1 1 0,-1 0 1,1-1-1,0 1 0,0 0 0,0 0 0,1 0 0,-1 1 0,1-1 0,-1 0 0,1 1 0,0-1 0,1 1 1,-1-1-1,0 1 0,1-1 0,0 6 0,1 3-511,0 1 0,1-1 0,0 0 0,1 1 0,0-1 0,9 20 0,-6-19-164,-2 0 0,0 0 0,0 1 0,-1-1 1,2 23-1,-5-20 536,0 1 0,-1-1-1,-1-1 1,0 1 0,-1 0 0,-1 0 0,-5 15 0,7-25 233,-1-1 1,1 1 0,-1-1 0,0 1-1,0-1 1,-1 0 0,0 0-1,0 0 1,0-1 0,0 0-1,-1 1 1,1-1 0,-1-1 0,0 1-1,0-1 1,-1 0 0,1 0-1,-1 0 1,1-1 0,-1 0 0,-10 2-1,15-3-156,0-1 1,-1 0-1,1 1 0,0-1 0,0 0 0,-1 0 1,1 0-1,0 0 0,0-1 0,0 1 0,-1 0 1,1 0-1,0-1 0,0 1 0,0-1 0,0 1 1,-1-1-1,1 1 0,0-1 0,0 0 0,0 1 1,0-1-1,0 0 0,1 0 0,-2-1 0,0-1-18,0 1 1,1-1-1,0 0 0,0 1 0,0-1 0,0 0 0,0 0 0,0 0 0,1 0 0,-1-4 0,0-10-132,2 0 0,-1 0 0,4-17 0,-3 29 78,1-11-364,1 0 0,1 1 0,0 0 1,1 0-1,1 0 0,0 1 0,1-1 0,0 1 1,1 1-1,1 0 0,0 0 0,15-16 0,-15 19-686,1 1-1,1 0 1,-1 1 0,1 0-1,1 1 1,-1 0-1,1 1 1,0 0 0,17-5-1,25-5-10618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4.717"/>
    </inkml:context>
    <inkml:brush xml:id="br0">
      <inkml:brushProperty name="width" value="0.025" units="cm"/>
      <inkml:brushProperty name="height" value="0.025" units="cm"/>
    </inkml:brush>
  </inkml:definitions>
  <inkml:trace contextRef="#ctx0" brushRef="#br0">325 1 5221,'0'0'9961,"-4"8"-9315,0 1-491,0-1-1,1 1 0,0 0 0,1 0 0,0 0 1,0 0-1,1 0 0,0 17 0,-10 596 3418,11-538-3370,19 526 1331,-12-539-1344,-3-1 1,-3 1-1,-15 120 1,1-68-116,4 165 0,-6 72-30,-9 103 11,18-245-41,-29 227 217,-4 140 115,24 322-218,12-19 513,-30-475-604,18-302-48,4-38-18,-3 108 0,-2 203-100,-29-7 124,38-300-8,3 104-1,24-62 393,-20-120-444,1 0 0,-1 1-1,0-1 1,0 1 0,1-1 0,-1 1-1,1-1 1,-1 0 0,0 1-1,1 0 1,-1-1 0,1 1-1,-1-1 1,1 1 0,-1 0 0,1-1-1,0 1 1,-1 0 0,1-1-1,-1 1 1,1 0 0,0 0-1,-1 0 1,1-1 0,-1 1 0,1 0-1,0 0 1,-1 0 0,1 0-1,0 0 1,-1 0 0,1 0-1,0 1 1,-1-1 0,1 0 0,0 0-1,-1 0 1,1 1 0,-1-1-1,1 0 1,-1 1 0,1-1-1,-1 0 1,1 1 0,-1-1 0,1 1-1,-1-1 1,1 1 0,-1-1-1,1 1 1,-1-1 0,0 1-1,1-1 1,-1 1 0,0 0 0,0-26-3170,-5-6-2809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8.912"/>
    </inkml:context>
    <inkml:brush xml:id="br0">
      <inkml:brushProperty name="width" value="0.025" units="cm"/>
      <inkml:brushProperty name="height" value="0.025" units="cm"/>
    </inkml:brush>
  </inkml:definitions>
  <inkml:trace contextRef="#ctx0" brushRef="#br0">180 46 2851,'0'0'491,"-10"0"176,-1 0-89,-69-1-389,41 3 4564,-1 5-1272,40-7-2857,14-5 204,28-7-657,0 3-1,1 1 1,1 3 0,79-2 0,-16 2-107,-79 2-10,-48 3 41,-13 1-31,-301 10 3689,668-13-4004,-307 4 80,-42 2-12,-43 0 121,-2-3 60,21-1 158,1 2 0,-1 1 1,0 2-1,-41 10 0,126-11 79,145-19-2719,-1 0-8447,-185 15 8689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17.431"/>
    </inkml:context>
    <inkml:brush xml:id="br0">
      <inkml:brushProperty name="width" value="0.025" units="cm"/>
      <inkml:brushProperty name="height" value="0.025" units="cm"/>
    </inkml:brush>
  </inkml:definitions>
  <inkml:trace contextRef="#ctx0" brushRef="#br0">0 62 4484,'0'0'5216,"11"4"-4704,6 0-301,0-1 1,0 0-1,1-1 0,-1-1 0,0 0 0,1-1 0,-1-1 1,26-5-1,19-5 8,99-19 0,-173 31-192,0 0 0,0 0 1,0-1-1,-13-2 1,-27 1-27,-41 10 144,53-5 497,95-13-249,290-25-1140,-475 43 984,-107 5 1357,287-30-1584,-23 12-219,0 1-1,1 2 1,33 1-1,-51 4 90,-13 1 69,-17 5 62,-197 27-561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2.689"/>
    </inkml:context>
    <inkml:brush xml:id="br0">
      <inkml:brushProperty name="width" value="0.025" units="cm"/>
      <inkml:brushProperty name="height" value="0.025" units="cm"/>
    </inkml:brush>
  </inkml:definitions>
  <inkml:trace contextRef="#ctx0" brushRef="#br0">158 72 7719,'0'0'3582,"3"-8"-1719,0 0-1134,-1 6-456,-1-1-1,1 1 1,-1-1 0,0 0 0,0 1 0,0-1 0,0 0 0,-1 0-1,1 0 1,-1 0 0,0 0 0,0 0 0,0-4 0,-1 6-148,1 0 0,-1 0 0,0 0 0,0 0 1,0 0-1,1 1 0,-1-1 0,0 0 0,0 1 0,0-1 0,0 0 1,0 1-1,0-1 0,0 1 0,-1 0 0,1-1 0,0 1 1,0 0-1,0 0 0,0-1 0,0 1 0,-1 0 0,1 0 0,0 0 1,-2 1-1,-34 2 37,30 0-159,0 0 0,-1 1 0,1-1-1,1 1 1,-1 1 0,1-1-1,-1 1 1,1 0 0,0 0 0,-5 8-1,8-10-2,0-1-1,0 2 0,1-1 1,-1 0-1,1 0 0,0 1 1,0-1-1,0 1 1,0 0-1,1 0 0,0-1 1,-1 1-1,1 0 0,1 0 1,-1 0-1,0 0 0,1 1 1,0-1-1,0 0 1,0 0-1,2 6 0,-2-9 14,1 1-1,0-1 0,0 0 0,0 1 1,0-1-1,1 0 0,-1 0 0,0 0 1,0 0-1,1 0 0,-1 0 0,0 0 1,1 0-1,-1-1 0,1 1 0,-1-1 1,1 1-1,0-1 0,-1 1 0,1-1 1,-1 0-1,1 0 0,2 0 0,45 1 499,-35-2-381,-2 1-94,-1-1 1,1-1-1,-1 1 1,0-2-1,0 0 1,0 0-1,0-1 1,-1 0-1,1 0 1,-1-2 0,0 1-1,14-12 1,-22 16-34,-1 0 0,0 0 0,1 0-1,-1 0 1,0-1 0,0 1 0,0 0 0,0-1 0,0 1 0,0-1 0,0 1 0,-1-1 0,1 1 0,0-3 0,-1 3-3,0 1 0,0-1 0,0 1 0,0-1 0,0 0 0,0 1 0,0-1 0,-1 1 0,1-1 0,0 1 0,0-1 0,0 1 0,-1-1 0,1 1 0,0-1 0,-1 1 0,1-1 0,-1 1 0,1-1 0,0 1 0,-1 0 0,1-1 0,-1 1 0,1 0 0,-1-1 0,0 1 0,-3-2-603,0 1 1,0-1 0,-1 1 0,1 0 0,0 1-1,0-1 1,-1 1 0,-4 0 0,19 1-13534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0.820"/>
    </inkml:context>
    <inkml:brush xml:id="br0">
      <inkml:brushProperty name="width" value="0.025" units="cm"/>
      <inkml:brushProperty name="height" value="0.025" units="cm"/>
    </inkml:brush>
  </inkml:definitions>
  <inkml:trace contextRef="#ctx0" brushRef="#br0">1 1 0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1.882"/>
    </inkml:context>
    <inkml:brush xml:id="br0">
      <inkml:brushProperty name="width" value="0.025" units="cm"/>
      <inkml:brushProperty name="height" value="0.025" units="cm"/>
    </inkml:brush>
  </inkml:definitions>
  <inkml:trace contextRef="#ctx0" brushRef="#br0">227 35 1313,'0'0'1260,"-10"-2"-737,9 1-553,-44-5 619,43 6-450,-1-1-1,1 1 0,-1-1 1,1 1-1,0-1 0,-1 0 1,1 0-1,0 0 0,0 0 0,-1-1 1,1 1-1,0-1 0,0 1 1,0-1-1,1 1 0,-1-1 1,0 0-1,-1-2 0,3 4-96,0 0 0,0 0 0,0 0 0,0 0 0,-1 0 0,1 0-1,0 1 1,0-1 0,0 0 0,0 0 0,0 0 0,0 0 0,0 0 0,-1 0-1,1 0 1,0 0 0,0 0 0,0 0 0,0 0 0,0 0 0,-1 0 0,1 0-1,0 0 1,0 0 0,0 0 0,0 0 0,0 0 0,-1 0 0,1 0 0,0 0-1,0 0 1,0 0 0,0 0 0,0 0 0,-1 0 0,1 0 0,0 0 0,0 0 0,0 0-1,0 0 1,0 0 0,0 0 0,-1-1 0,1 1 0,0 0 0,0 0 0,0 0-1,0 0 1,0 0 0,0 0 0,0-1 0,0 1 0,0 0 0,0 0 0,0 0-1,0 0 1,0-1 0,0 2-49,0 0 0,0 0 0,1-1-1,-1 1 1,0 0 0,1-1 0,-1 1 0,0 0 0,1-1-1,-1 1 1,1 0 0,-1-1 0,1 1 0,0-1 0,-1 1-1,1-1 1,-1 1 0,1-1 0,0 0 0,-1 1-1,1-1 1,0 0 0,0 1 0,-1-1 0,1 0 0,0 0-1,0 0 1,0 0 0,33 6 51,1-2-1,-1-1 1,0-2 0,48-5 0,1 2 9,-49 2-45,-5-1 17,46 5 1,-132 2 149,27-2-158,-351 22 869,657-46-789,-244 17-28,-202 31 24,122-17-24,0-3-1,-81 4 1,137-13-79,0 0 1,1 0-1,-1-1 1,16-6-1,9-1-22,54-9-45,1 5 1,113-4-1,-275 20 207,-80 15-1,-70 3-318,187-21-1237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5.040"/>
    </inkml:context>
    <inkml:brush xml:id="br0">
      <inkml:brushProperty name="width" value="0.025" units="cm"/>
      <inkml:brushProperty name="height" value="0.025" units="cm"/>
    </inkml:brush>
  </inkml:definitions>
  <inkml:trace contextRef="#ctx0" brushRef="#br0">130 6 1954,'0'0'2744,"-39"-5"-2515,-47 4-1174,82 1-1884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5.364"/>
    </inkml:context>
    <inkml:brush xml:id="br0">
      <inkml:brushProperty name="width" value="0.025" units="cm"/>
      <inkml:brushProperty name="height" value="0.025" units="cm"/>
    </inkml:brush>
  </inkml:definitions>
  <inkml:trace contextRef="#ctx0" brushRef="#br0">125 0 2370,'0'0'4842,"-5"0"-4618,-93 4-4398,77-2 912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5.735"/>
    </inkml:context>
    <inkml:brush xml:id="br0">
      <inkml:brushProperty name="width" value="0.025" units="cm"/>
      <inkml:brushProperty name="height" value="0.025" units="cm"/>
    </inkml:brush>
  </inkml:definitions>
  <inkml:trace contextRef="#ctx0" brushRef="#br0">1433 45 865,'0'0'2306,"-75"-12"-544,33 4-417,-8 0-320,3 2-641,0 1 193,1 2-321,4 2-192,2 1-32,5 0-96,3 0-1057,3 0-705,2 0 225,0 0-1154</inkml:trace>
  <inkml:trace contextRef="#ctx0" brushRef="#br0" timeOffset="1">807 2 480,'0'0'353,"-71"-1"-289,32 1-320</inkml:trace>
  <inkml:trace contextRef="#ctx0" brushRef="#br0" timeOffset="2">183 14 3171,'-50'4'416,"1"1"-320,6-1-128,2 1-1409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6.093"/>
    </inkml:context>
    <inkml:brush xml:id="br0">
      <inkml:brushProperty name="width" value="0.025" units="cm"/>
      <inkml:brushProperty name="height" value="0.025" units="cm"/>
    </inkml:brush>
  </inkml:definitions>
  <inkml:trace contextRef="#ctx0" brushRef="#br0">666 1 4004,'-55'5'961,"0"1"256,-2 2-705,-1 4-448,3 0 0,5-3-32,4-3-32,-2-1-320,9-2-384,1-3-482,3 0 418,0 0 383,1 0-287,5 0 255,-2 0-1184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6.466"/>
    </inkml:context>
    <inkml:brush xml:id="br0">
      <inkml:brushProperty name="width" value="0.025" units="cm"/>
      <inkml:brushProperty name="height" value="0.025" units="cm"/>
    </inkml:brush>
  </inkml:definitions>
  <inkml:trace contextRef="#ctx0" brushRef="#br0">851 0 3651,'-15'3'417,"-32"7"-145,-87 18-234,117-25-232,1-1 0,-1-1 0,0-1 0,-1 0 0,-30-4 0,-6-12 796,38 11-4,0 0 0,0 1 0,-29-3 1,-6 6 683,-55 6 0,-42-1 1599,139-5-3204,-26 1 1000,34 0-900,0 0 1,-1 0-1,1 1 0,0-1 0,-1 0 0,1 1 1,0-1-1,0 1 0,-1-1 0,1 1 0,0-1 1,0 1-1,0 0 0,0 0 0,0-1 1,0 1-1,0 0 0,0 0 0,0 0 0,-1 2 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9.331"/>
    </inkml:context>
    <inkml:brush xml:id="br0">
      <inkml:brushProperty name="width" value="0.025" units="cm"/>
      <inkml:brushProperty name="height" value="0.025" units="cm"/>
    </inkml:brush>
  </inkml:definitions>
  <inkml:trace contextRef="#ctx0" brushRef="#br0">65 43 5061,'0'0'8819,"5"-9"-5910,12-24-640,-17 33-2225,0 0 0,0 0-1,0 0 1,0 0 0,0 0 0,0 1 0,0-1-1,1 0 1,-1 0 0,0 0 0,0 0-1,0 0 1,0 0 0,0 0 0,0 0 0,0 0-1,0 1 1,0-1 0,0 0 0,0 0-1,0 0 1,0 0 0,0 0 0,0 0 0,1 0-1,-1 0 1,0 0 0,0 0 0,0 0-1,0 0 1,0 0 0,0 0 0,0 0 0,0 0-1,0 0 1,1 0 0,-1 0 0,0 0 0,0 0-1,0 0 1,0 0 0,0 0 0,0 0-1,0 0 1,0 0 0,1 0 0,-1 0 0,0 0-1,0 0 1,0 0 0,0 0 0,0 0-1,0 0 1,0 0 0,0 0 0,0 0 0,0 0-1,0 0 1,1-1 0,-1 1 0,0 0 0,0 0-1,0 0 1,0 0 0,0 0 0,0 0-1,0 0 1,2 15 1011,0 17-74,-5-2-694,0 1 0,-2-2 0,-2 1 1,0 0-1,-2-1 0,-14 31 0,-11 38 164,33-95-411,0 0-1,0 0 1,1-1 0,-1 1 0,1 0 0,0 0-1,0 0 1,0 0 0,0 0 0,1 4 0,-1-6-24,1 0 0,-1 0 1,0 0-1,1 0 0,-1 0 0,1 0 1,-1 0-1,1 0 0,-1 0 1,1-1-1,0 1 0,0 0 1,-1 0-1,1-1 0,0 1 1,0 0-1,0-1 0,0 1 0,-1-1 1,3 1-1,1 0 4,-1-1 0,1 1 0,-1-1 0,1 0 0,-1-1 0,1 1 0,-1 0 0,1-1 0,-1 0 1,0 0-1,1 0 0,-1 0 0,0-1 0,0 1 0,0-1 0,4-2 0,8-4-484,-1-2 1,1 1-1,17-18 0,-26 22-164,-1-1 0,1 1 0,-2-1-1,1 0 1,-1-1 0,1 1-1,-2-1 1,1 0 0,-1 0-1,3-8 1,2-18-4934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29.688"/>
    </inkml:context>
    <inkml:brush xml:id="br0">
      <inkml:brushProperty name="width" value="0.025" units="cm"/>
      <inkml:brushProperty name="height" value="0.025" units="cm"/>
    </inkml:brush>
  </inkml:definitions>
  <inkml:trace contextRef="#ctx0" brushRef="#br0">7 1 15310,'0'0'9706,"-6"27"-13358,12-20-2017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1.584"/>
    </inkml:context>
    <inkml:brush xml:id="br0">
      <inkml:brushProperty name="width" value="0.025" units="cm"/>
      <inkml:brushProperty name="height" value="0.025" units="cm"/>
    </inkml:brush>
  </inkml:definitions>
  <inkml:trace contextRef="#ctx0" brushRef="#br0">0 6 6406,'0'0'16197,"1"9"-15760,0 90 1395,-1-99-1804,0 1 1,0-1 0,0 1 0,0 0 0,0-1 0,0 1 0,0-1 0,1 1 0,-1 0 0,0-1 0,0 1 0,0-1 0,1 1 0,-1-1 0,0 1-1,1-1 1,-1 1 0,0-1 0,1 1 0,-1-1 0,1 1 0,-1-1 0,1 0 0,-1 1 0,1-1 0,-1 0 0,1 1 0,-1-1 0,1 0 0,0 1 0,22-3 608,-19 1-490,0 0 0,0-1 0,0 0-1,0 0 1,0 0 0,0 0 0,-1-1 0,6-3 0,22-41 1254,-29 45-1302,-1 0 0,0-1-1,0 1 1,0 0 0,0-1 0,0 1-1,0-1 1,0 0 0,-1 1 0,0-1-1,1 0 1,-1 1 0,0-1 0,0 0-1,-1 1 1,1-1 0,0 0 0,-2-3-1,1 5-87,-1 0 0,1 0 0,0 1 0,-1-1 0,1 0 0,0 1 0,-1-1 0,1 1 0,-1 0 0,1-1 0,-1 1 0,1 0 0,-1 0 0,1 0 0,-1 0-1,1 0 1,-1 1 0,1-1 0,-3 1 0,-29 7 80,30-6-113,0-1-1,0 1 1,1 0 0,-1 0-1,0 0 1,1 1 0,-1-1 0,1 0-1,0 1 1,0 0 0,0-1-1,0 1 1,0 0 0,1 0 0,-1 0-1,-1 5 1,4-8-146,-1 0 1,1 1-1,-1-1 0,1 0 0,-1 0 1,1 1-1,-1-1 0,1 0 1,-1 0-1,1 0 0,-1 1 1,1-1-1,-1 0 0,1 0 0,-1 0 1,1 0-1,-1 0 0,1 0 1,-1 0-1,1 0 0,-1-1 1,1 1-1,-1 0 0,1 0 0,-1 0 1,1 0-1,-1-1 0,1 1 1,-1 0-1,1-1 0,0 1 1,17-8-4220,1-6-2767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3.156"/>
    </inkml:context>
    <inkml:brush xml:id="br0">
      <inkml:brushProperty name="width" value="0.025" units="cm"/>
      <inkml:brushProperty name="height" value="0.025" units="cm"/>
    </inkml:brush>
  </inkml:definitions>
  <inkml:trace contextRef="#ctx0" brushRef="#br0">112 194 10282,'0'0'5247,"-10"1"-4569,-45 14 5,52-15-591,1 1 1,-1 0 0,1-1 0,-1 1-1,1 1 1,0-1 0,0 0-1,0 1 1,-1-1 0,1 1 0,0-1-1,1 1 1,-1 0 0,0 0-1,0 0 1,1 0 0,-1 0 0,1 0-1,0 0 1,0 1 0,0-1-1,0 0 1,0 1 0,-1 4 0,16-9 1380,14-10-1197,-1-2 0,-1-1 0,0-1 0,45-37 0,-51 38-247,-16 11-29,57-46 35,-56 46-29,0-1 1,0 0 0,0-1 0,-1 1 0,0-1 0,0 0 0,0 0-1,4-11 1,-8 17-3,0 0 0,1-1 0,-1 1 0,0-1 0,0 1 0,0 0 0,0-1 0,0 1-1,1-1 1,-1 1 0,0-1 0,0 1 0,0 0 0,0-1 0,0 1 0,0-1 0,0 1 0,0-1-1,-1 1 1,1-1 0,0 1 0,0 0 0,0-1 0,0 1 0,0-1 0,-1 1 0,1 0 0,0-1-1,0 1 1,-1 0 0,1-1 0,0 1 0,-1 0 0,1-1 0,-1 1 0,-17 1 78,-18 16 32,24-8-51,0 0 1,1 0 0,-15 17-1,23-22-44,0-1 0,0 1 0,0 0 0,0 0 0,1 0 0,0 1 0,0-1 0,0 0 0,0 1 0,1-1 0,-1 1 0,1 0 0,0 0 0,0 6 0,1-10-9,1 1 0,-1-1 0,0 1 0,1-1 0,-1 0 0,1 1 0,-1-1 1,1 1-1,0-1 0,-1 0 0,1 0 0,0 1 0,0-1 0,0 0 0,0 0 0,0 0 0,0 0 1,0 0-1,1 0 0,-1 0 0,0 0 0,0-1 0,1 1 0,-1 0 0,0-1 0,1 1 0,-1-1 0,1 1 1,-1-1-1,1 0 0,1 0 0,55 4 312,-48-4-252,24-2-8,-1-1 0,1-2 0,-1-2 0,47-14 0,-80 20-62,-11 10 63,1 0 0,0 0 0,1 1 0,0 1 1,-14 19-1,23-29-63,0-1 0,0 1 0,0 0 1,0-1-1,0 1 0,0-1 0,0 1 0,0-1 0,0 1 1,0-1-1,0 1 0,1-1 0,-1 1 0,0-1 0,0 1 1,1-1-1,-1 1 0,0-1 0,1 1 0,-1-1 0,0 0 1,1 1-1,-1-1 0,1 1 0,-1-1 0,1 0 1,-1 0-1,1 1 0,-1-1 0,1 0 0,-1 0 0,1 1 1,-1-1-1,1 0 0,-1 0 0,1 0 0,-1 0 0,1 0 1,0 0-1,-1 0 0,1 0 0,-1 0 0,2 0 0,32 0-162,-28 0-25,0 0-329,0-1 0,-1 1-1,1-1 1,0 0 0,-1-1 0,1 1 0,-1-1-1,0 0 1,10-6 0,18-12-5314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2.161"/>
    </inkml:context>
    <inkml:brush xml:id="br0">
      <inkml:brushProperty name="width" value="0.025" units="cm"/>
      <inkml:brushProperty name="height" value="0.025" units="cm"/>
    </inkml:brush>
  </inkml:definitions>
  <inkml:trace contextRef="#ctx0" brushRef="#br0">0 68 11275,'0'0'2338,"2"-9"753,-1-6-1825,2-6 107,2-2 2511,-7 45-155,4 22-2585,0-4-481,-9 169 127,12-199-3919,3-13-6821,-3-6-3097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2.752"/>
    </inkml:context>
    <inkml:brush xml:id="br0">
      <inkml:brushProperty name="width" value="0.025" units="cm"/>
      <inkml:brushProperty name="height" value="0.025" units="cm"/>
    </inkml:brush>
  </inkml:definitions>
  <inkml:trace contextRef="#ctx0" brushRef="#br0">147 0 10666,'0'0'11905,"-2"9"-10608,-56 144 1748,42-119-2828,1 1 0,2 0 0,2 1 0,1 1 0,2 0 0,-5 47 0,12-75-187,1 0 0,0 1-1,1-1 1,0 0 0,0 0 0,1 0-1,0 0 1,1 0 0,0 0 0,5 10 0,-6-15-151,0 0 1,1-1 0,0 1 0,0-1 0,0 0-1,0 0 1,0 0 0,1 0 0,-1-1 0,1 1 0,0-1-1,0 0 1,0 0 0,0 0 0,0-1 0,0 1-1,0-1 1,1 0 0,-1 0 0,0 0 0,1-1 0,-1 0-1,7 0 1,14-1-4076,-3-7-2525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3.595"/>
    </inkml:context>
    <inkml:brush xml:id="br0">
      <inkml:brushProperty name="width" value="0.025" units="cm"/>
      <inkml:brushProperty name="height" value="0.025" units="cm"/>
    </inkml:brush>
  </inkml:definitions>
  <inkml:trace contextRef="#ctx0" brushRef="#br0">47 34 11371,'0'0'10719,"1"11"-9576,-1 22-349,0 1 0,-3-1 0,-10 57 0,-8-15-123,12-46 473,8-27-69,2-10 450,8-32-1376,34-200 70,-44 239-226,1 0 0,0 1 0,0-1-1,0 0 1,0 1 0,1-1 0,-1 0-1,0 1 1,0-1 0,0 1 0,0-1-1,1 0 1,-1 1 0,0-1 0,0 0 0,1 1-1,-1-1 1,1 1 0,-1-1 0,0 1-1,1-1 1,-1 1 0,1-1 0,-1 1 0,1 0-1,0-1 1,-1 1 0,1 0 0,-1-1-1,1 1 1,0 0 0,-1 0 0,2-1 0,22 8-145,7 2 175,-27-10-12,0 1 0,0-1 0,0 1 0,-1-1 0,1 0 0,0 0 0,0-1 0,0 1 0,-1-1 0,1 0-1,-1 0 1,1 0 0,-1 0 0,0-1 0,0 0 0,0 1 0,0-1 0,0 0 0,-1 0 0,1 0 0,-1-1-1,3-4 1,-10 58 0,-7-1 111,3 1-1,1 0 0,0 84 1,8-134-187,0 0 0,0 1 1,0-1-1,0 0 0,0 0 1,0 1-1,0-1 0,0 0 0,0 0 1,0 0-1,0 1 0,0-1 1,1 0-1,-1 0 0,0 1 0,0-1 1,0 0-1,0 0 0,0 0 1,1 0-1,-1 1 0,0-1 1,0 0-1,0 0 0,1 0 0,-1 0 1,0 0-1,0 0 0,0 1 1,1-1-1,-1 0 0,0 0 0,0 0 1,1 0-1,-1 0 0,0 0 1,0 0-1,1 0 0,-1 0 0,0 0 1,0 0-1,0 0 0,1 0 1,-1 0-1,0 0 0,0 0 0,1-1 1,-1 1-1,0 0 0,0 0 1,0 0-1,1 0 0,-1 0 0,0 0 1,0-1-1,0 1 0,1 0 1,-1 0-1,0 0 0,0 0 0,0-1 1,0 1-1,0 0 0,0 0 1,1-1-1,-1 1 0,12-15-10819,-8 2-4950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4.015"/>
    </inkml:context>
    <inkml:brush xml:id="br0">
      <inkml:brushProperty name="width" value="0.025" units="cm"/>
      <inkml:brushProperty name="height" value="0.025" units="cm"/>
    </inkml:brush>
  </inkml:definitions>
  <inkml:trace contextRef="#ctx0" brushRef="#br0">10 0 416,'0'0'26201,"0"11"-25763,2 223 955,4-209-2545,-2-24-2214,-3-15-198,-13-28-7043,2 18 2097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4.358"/>
    </inkml:context>
    <inkml:brush xml:id="br0">
      <inkml:brushProperty name="width" value="0.025" units="cm"/>
      <inkml:brushProperty name="height" value="0.025" units="cm"/>
    </inkml:brush>
  </inkml:definitions>
  <inkml:trace contextRef="#ctx0" brushRef="#br0">0 33 3331,'0'0'20532,"50"-6"-20212,-25 4-192,0 0-128,2-2-1602,-3-4-1825,0-2-3363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4.699"/>
    </inkml:context>
    <inkml:brush xml:id="br0">
      <inkml:brushProperty name="width" value="0.025" units="cm"/>
      <inkml:brushProperty name="height" value="0.025" units="cm"/>
    </inkml:brush>
  </inkml:definitions>
  <inkml:trace contextRef="#ctx0" brushRef="#br0">150 0 12876,'0'0'6390,"-3"8"-4126,-45 119 2512,22-69-4818,-46 78 0,71-155-4689,7-14 1588,6 0-1331,2-5-1296</inkml:trace>
  <inkml:trace contextRef="#ctx0" brushRef="#br0" timeOffset="1">107 39 3555,'0'0'18300,"1"10"-17275,-6 65 216,2-47-528,1-1 0,2 41 0,1-62-1026,-1 0 1,1 0-1,0 0 1,0 0-1,1-1 1,0 1 0,0 0-1,0-1 1,1 1-1,-1-1 1,1 0-1,1 0 1,-1 0-1,1 0 1,0 0-1,7 6 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5.026"/>
    </inkml:context>
    <inkml:brush xml:id="br0">
      <inkml:brushProperty name="width" value="0.025" units="cm"/>
      <inkml:brushProperty name="height" value="0.025" units="cm"/>
    </inkml:brush>
  </inkml:definitions>
  <inkml:trace contextRef="#ctx0" brushRef="#br0">0 1 12396,'0'0'11915,"48"42"-10730,-17-41-672,0-1-353,2 0-160,-4-4 64,-3-1-929,-4-3-1665,-8 3-673,-4-3-2018,-6 3-3428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5.418"/>
    </inkml:context>
    <inkml:brush xml:id="br0">
      <inkml:brushProperty name="width" value="0.025" units="cm"/>
      <inkml:brushProperty name="height" value="0.025" units="cm"/>
    </inkml:brush>
  </inkml:definitions>
  <inkml:trace contextRef="#ctx0" brushRef="#br0">5 1 14061,'0'0'10827,"-1"12"-10246,-1 85-241,0-14 3084,3-95-2998,1 0 0,0 1 0,7-21 0,4-23-491,-12-8-13,-2 57-30,-2 8-7,-3 34-81,5-30 192,-4 55-40,4-58 42,1 1 0,0-1 0,0 1 0,0-1 1,1 1-1,-1-1 0,1 0 0,0 1 0,0-1 0,0 0 0,0 1 0,1-1 1,2 6-1,-2-8 6,-1 0 1,0 0-1,1 0 1,-1 0-1,1-1 1,-1 1-1,0 0 1,1-1-1,0 1 1,-1-1-1,1 1 1,-1-1 0,1 0-1,0 1 1,-1-1-1,1 0 1,-1 0-1,1-1 1,0 1-1,-1 0 1,1 0-1,0-1 1,-1 1-1,1-1 1,-1 1-1,1-1 1,-1 0-1,1 1 1,-1-1-1,0 0 1,1 0-1,-1 0 1,0 0 0,0 0-1,0-1 1,1 1-1,-1 0 1,0 0-1,-1-1 1,2-1-1,5-5 35,-1 0 0,-1-1-1,0 1 1,9-20 0,-11 19-81,0 0 0,0 0 0,-1-1 0,0 0 0,-1 1 0,1-18 0,-22 59-454,13-15 460,1 1 0,0 1 0,2-1 0,0 1 0,1 0 1,-1 31-1,4-49-62,0 0 1,0-1 0,0 1 0,0 0-1,0 0 1,1 0 0,-1 0-1,0 0 1,1 0 0,-1-1-1,1 1 1,-1 0 0,1 0 0,-1-1-1,1 1 1,-1 0 0,1 0-1,-1-1 1,1 1 0,0-1 0,0 1-1,-1-1 1,1 1 0,0-1-1,0 1 1,0-1 0,-1 0 0,1 1-1,0-1 1,0 0 0,0 0-1,0 1 1,0-1 0,0 0-1,1 0 1,0 0-768,1 0-1,0 0 0,-1 0 1,1-1-1,-1 1 1,1-1-1,-1 1 0,1-1 1,-1 0-1,0 0 1,1 0-1,2-2 0,11-11-10462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35.745"/>
    </inkml:context>
    <inkml:brush xml:id="br0">
      <inkml:brushProperty name="width" value="0.025" units="cm"/>
      <inkml:brushProperty name="height" value="0.025" units="cm"/>
    </inkml:brush>
  </inkml:definitions>
  <inkml:trace contextRef="#ctx0" brushRef="#br0">108 1 13741,'0'0'4612,"0"55"-2177,5-24-962,5 9 32,3 4-351,-4 5-226,-2 7-351,-5 4-289,-2 3-192,-3 3-32,-17-1-64,-3-2-448,-9-5-1250,-5-7-2049,-2-9-5798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46.563"/>
    </inkml:context>
    <inkml:brush xml:id="br0">
      <inkml:brushProperty name="width" value="0.025" units="cm"/>
      <inkml:brushProperty name="height" value="0.025" units="cm"/>
    </inkml:brush>
  </inkml:definitions>
  <inkml:trace contextRef="#ctx0" brushRef="#br0">0 1 4837,'0'0'8808,"68"25"-8520,-40-21-160,-1-2-64,3 1-32,5-2-608,4-1-1186,4 0-960,4 0-3332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3.826"/>
    </inkml:context>
    <inkml:brush xml:id="br0">
      <inkml:brushProperty name="width" value="0.025" units="cm"/>
      <inkml:brushProperty name="height" value="0.025" units="cm"/>
    </inkml:brush>
  </inkml:definitions>
  <inkml:trace contextRef="#ctx0" brushRef="#br0">106 1 15182,'0'0'2360,"-8"1"-572,4-1-1654,-1 1 0,1 0 0,-1 1 0,1-1 0,0 1 0,0 0-1,-1 0 1,2 0 0,-1 1 0,0 0 0,0-1 0,1 1 0,-1 0-1,1 1 1,0-1 0,0 0 0,0 1 0,1 0 0,-1 0 0,1 0 0,0 0-1,0 0 1,0 0 0,0 0 0,-1 6 0,1 0-69,-1 0 0,1 0 0,1 0-1,-1 0 1,2 0 0,-1 0 0,2 0 0,1 14 0,3 2-20,14 46 0,-13-52 7,-6-20-533,-3-9 5,0 0-1,-1 0 0,0 0 0,-1 0 0,-5-8 0,9 16 392,58 12 731,-33-11-488,-1-1-1,0-1 1,35-7 0,-48 7-209,0 0-1,-1-1 1,1-1-1,-1 0 0,1 0 1,-1-1-1,0 0 1,-1 0-1,0-1 0,13-11 1,-20 16 45,0 1 1,0-1 0,0 0-1,0 1 1,0-1-1,0 0 1,-1 0 0,1 0-1,0 0 1,-1 0-1,1 0 1,0 0 0,-1 0-1,1 0 1,-1 0-1,0 0 1,1 0 0,-1 0-1,0 0 1,0 0-1,1 0 1,-1-2 0,-1 2 9,0 1 0,0-1 1,1 1-1,-1-1 0,0 1 0,0-1 1,0 1-1,0 0 0,1 0 1,-1-1-1,0 1 0,0 0 1,0 0-1,0 0 0,0 0 0,0 0 1,0 0-1,1 0 0,-1 1 1,-2-1-1,-4 1 109,-1 1 0,1 0 1,0 0-1,0 1 0,-10 4 1,15-6-91,0 0 0,1 0 0,-1 0 0,0 0 0,1 0 0,0 0 1,-1 1-1,1-1 0,-1 1 0,1-1 0,0 1 0,0-1 0,0 1 0,0-1 1,0 1-1,0 0 0,1 0 0,-1-1 0,0 1 0,1 0 0,0 0 0,-1 0 1,1 0-1,0 0 0,0 0 0,0 2 0,1-2-6,0 1-1,0-1 1,0 0-1,0 0 1,1 0-1,-1 0 1,1 0 0,-1 0-1,1-1 1,0 1-1,0 0 1,0-1-1,-1 1 1,2-1-1,-1 0 1,0 0 0,0 0-1,0 0 1,4 1-1,6 3-126,1 0-1,-1 0 0,-1 1 1,1 0-1,-1 1 1,13 11-1,-21-15 78,0 0-1,-1 0 1,1 0-1,-1 0 1,1 0-1,-1 1 0,0 0 1,-1-1-1,1 1 1,0 0-1,-1 0 1,0-1-1,0 1 1,0 0-1,-1 0 1,1 0-1,-1 1 1,0-1-1,0 0 1,0 0-1,-1 0 1,1 0-1,-1 0 1,-2 6-1,-3 4 103,0 1 0,0-1 0,-2 0 0,0-1 0,0 1 0,-2-1 0,1-1 0,-2 0 0,1-1 0,-2 0 0,1 0 0,-17 11 0,25-20 53,-1 0 1,0 1-1,1-1 0,-1 0 1,0-1-1,0 1 0,0-1 1,0 0-1,0 0 0,0 0 1,0 0-1,-1-1 0,1 1 1,0-1-1,0 0 0,-1-1 1,1 1-1,-5-2 1,6 1-74,0-1 1,0 1 0,0-1 0,1 1 0,-1-1 0,0 0 0,1 0 0,0-1 0,-1 1 0,1 0 0,0-1 0,0 0 0,0 1 0,0-1 0,1 0 0,-1 0 0,1 0 0,0 0 0,0 0-1,0 0 1,0 0 0,0 0 0,0-6 0,-2-13-325,2-1-1,0 0 1,2 1-1,0-1 0,7-35 1,3-34-1798,-11 85 1355,0 0-1,0 0 1,0 0-1,-1 0 1,0 1 0,-2-9-1,-9-15-5313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46.983"/>
    </inkml:context>
    <inkml:brush xml:id="br0">
      <inkml:brushProperty name="width" value="0.025" units="cm"/>
      <inkml:brushProperty name="height" value="0.025" units="cm"/>
    </inkml:brush>
  </inkml:definitions>
  <inkml:trace contextRef="#ctx0" brushRef="#br0">0 0 11819,'0'0'4431,"14"0"-4287,758 49-7564,-373-32 11144,-159-10-415,-80 4-4075,323 5-1758,-454-16 2219,3 0-1857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47.871"/>
    </inkml:context>
    <inkml:brush xml:id="br0">
      <inkml:brushProperty name="width" value="0.025" units="cm"/>
      <inkml:brushProperty name="height" value="0.025" units="cm"/>
    </inkml:brush>
  </inkml:definitions>
  <inkml:trace contextRef="#ctx0" brushRef="#br0">0 7 9993,'0'0'5157,"73"0"-5253,-21 0 288,13 0-256,10 0-608,8 0-1058,5 0-480,-4-6-1602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48.215"/>
    </inkml:context>
    <inkml:brush xml:id="br0">
      <inkml:brushProperty name="width" value="0.025" units="cm"/>
      <inkml:brushProperty name="height" value="0.025" units="cm"/>
    </inkml:brush>
  </inkml:definitions>
  <inkml:trace contextRef="#ctx0" brushRef="#br0">0 3 9353,'0'0'4868,"60"0"-3650,-37 0-994,8-2-160,10 2-673,9 0-2017,12-1-2371</inkml:trace>
  <inkml:trace contextRef="#ctx0" brushRef="#br0" timeOffset="1">769 23 10250,'0'0'3619,"49"0"-2946,-14-1-257,13-2-352,9 2-96,12 1-769,5 0-1505,3 0-3075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48.557"/>
    </inkml:context>
    <inkml:brush xml:id="br0">
      <inkml:brushProperty name="width" value="0.025" units="cm"/>
      <inkml:brushProperty name="height" value="0.025" units="cm"/>
    </inkml:brush>
  </inkml:definitions>
  <inkml:trace contextRef="#ctx0" brushRef="#br0">0 38 10314,'0'0'2749,"13"0"-1751,51 0-195,77 1-3700,189-23 0,-299 16 4710,51-3 789,48 9-8186,-82 0 1366</inkml:trace>
  <inkml:trace contextRef="#ctx0" brushRef="#br0" timeOffset="1">1041 2 6438,'0'0'5766,"58"-2"-5670,-41 2-64,5 0-32,6 0 0,5 0-449,0 3-864,2 1-1442,-2-1-1312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48.896"/>
    </inkml:context>
    <inkml:brush xml:id="br0">
      <inkml:brushProperty name="width" value="0.025" units="cm"/>
      <inkml:brushProperty name="height" value="0.025" units="cm"/>
    </inkml:brush>
  </inkml:definitions>
  <inkml:trace contextRef="#ctx0" brushRef="#br0">1 16 4036,'0'0'9326,"7"1"-8616,166 8-1393,-203-16 4906,-3-2-3156,32 9-1073,2-2-1408,12-6-3161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4.494"/>
    </inkml:context>
    <inkml:brush xml:id="br0">
      <inkml:brushProperty name="width" value="0.025" units="cm"/>
      <inkml:brushProperty name="height" value="0.025" units="cm"/>
    </inkml:brush>
  </inkml:definitions>
  <inkml:trace contextRef="#ctx0" brushRef="#br0">7 110 4452,'0'0'390,"7"-9"411,24-26 2813,12-13 4046,-30 34-4195,-13 14-3390,0-1 0,0 1 0,0 0 0,0 0 0,0 0 1,0 0-1,0-1 0,0 1 0,0 0 0,0 0 0,0 0 0,0 0 0,1 0 0,-1 0 0,0-1 1,0 1-1,0 0 0,0 0 0,0 0 0,0 0 0,0 0 0,1 0 0,-1 0 0,0 0 0,0-1 1,0 1-1,0 0 0,0 0 0,0 0 0,1 0 0,-1 0 0,0 0 0,0 0 0,0 0 0,0 0 1,1 0-1,-1 0 0,0 0 0,0 0 0,0 0 0,0 0 0,0 0 0,1 0 0,-1 0 1,0 0-1,0 0 0,0 0 0,0 1 0,0-1 0,1 0 0,-1 0 0,0 0 0,0 0 0,0 0 1,0 0-1,0 0 0,0 0 0,0 1 0,0-1 0,1 0 0,-1 0 0,0 0 0,0 1 0,-1 15 1088,-9 21-972,-7-2 186,-37 88 228,49-107-471,0 0-1,0 0 1,2 0-1,0 1 1,-1 30-1,4-45-156,0-1-1,-1 1 0,1-1 0,0 1 1,1-1-1,-1 1 0,0-1 0,0 1 1,1-1-1,-1 0 0,0 1 0,1-1 1,0 1-1,-1-1 0,1 0 0,0 1 1,-1-1-1,1 0 0,0 0 0,0 0 1,0 0-1,0 1 0,0-1 0,1-1 0,-1 1 1,0 0-1,0 0 0,1 0 0,-1-1 1,0 1-1,1 0 0,-1-1 0,0 1 1,1-1-1,-1 0 0,1 0 0,-1 1 1,1-1-1,-1 0 0,1 0 0,2-1 1,0 1-435,-1-1 1,0 0-1,0 1 1,0-2-1,0 1 1,0 0 0,0 0-1,0-1 1,0 0-1,0 0 1,0 1-1,-1-2 1,1 1-1,-1 0 1,0 0 0,1-1-1,-1 1 1,2-5-1,9-23-6327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4.833"/>
    </inkml:context>
    <inkml:brush xml:id="br0">
      <inkml:brushProperty name="width" value="0.025" units="cm"/>
      <inkml:brushProperty name="height" value="0.025" units="cm"/>
    </inkml:brush>
  </inkml:definitions>
  <inkml:trace contextRef="#ctx0" brushRef="#br0">4 1 13132,'0'0'10314,"-4"56"-11275,23-40-2402,1-6-4869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5.174"/>
    </inkml:context>
    <inkml:brush xml:id="br0">
      <inkml:brushProperty name="width" value="0.025" units="cm"/>
      <inkml:brushProperty name="height" value="0.025" units="cm"/>
    </inkml:brush>
  </inkml:definitions>
  <inkml:trace contextRef="#ctx0" brushRef="#br0">55 52 11275,'0'0'4975,"-5"9"-3171,-29 60 1116,31-62-2562,0-1 1,1 1-1,0 1 0,0-1 0,1 0 1,-1 0-1,2 1 0,-1-1 0,2 15 1,-1-21-323,0-1 1,1 1 0,-1-1 0,0 1 0,1-1 0,-1 0 0,0 1 0,1-1 0,-1 0 0,1 1-1,-1-1 1,1 0 0,-1 1 0,1-1 0,-1 0 0,1 0 0,-1 0 0,1 1 0,0-1-1,-1 0 1,1 0 0,-1 0 0,1 0 0,-1 0 0,1 0 0,0 0 0,-1 0 0,1 0 0,-1 0-1,1-1 1,-1 1 0,2 0 0,18-6 828,-12 1-772,-1 0 1,0-1 0,0 1 0,-1-2 0,0 1 0,0 0-1,0-1 1,-1 0 0,0-1 0,8-13 0,-10 15 4,1-1 0,-1 1 1,-1-1-1,1 0 0,-1 1 0,0-1 0,0 0 1,-1 0-1,0-1 0,0 1 0,-1 0 1,0 0-1,-1-14 0,0 20-84,0-1-1,0 1 1,1 0-1,-1-1 0,0 1 1,0 0-1,0-1 1,-1 1-1,1 0 1,0 0-1,0 0 1,-1 0-1,1 0 0,0 1 1,-1-1-1,1 0 1,-1 0-1,1 1 1,-1-1-1,1 1 1,-1 0-1,1-1 1,-1 1-1,0 0 0,1 0 1,-1 0-1,0 0 1,1 0-1,-1 0 1,1 0-1,-1 1 1,1-1-1,-1 1 1,-2 0-1,1 0-29,1-1-1,0 1 1,0-1-1,0 1 1,0 0-1,0 0 1,0 0-1,0 0 1,0 0-1,0 1 1,0-1-1,0 0 1,0 1-1,1-1 1,-1 1 0,1 0-1,-1 0 1,1-1-1,0 1 1,0 0-1,0 0 1,0 0-1,0 0 1,0 0-1,-1 4 1,2-5-147,0-1 1,0 1-1,0-1 0,-1 1 1,1 0-1,0-1 1,0 1-1,0-1 0,0 1 1,0 0-1,0-1 0,0 1 1,1 0-1,-1-1 1,0 1-1,0 0 0,0-1 1,1 1-1,-1-1 1,0 1-1,0-1 0,1 1 1,-1-1-1,1 1 0,-1-1 1,0 1-1,1-1 1,-1 1-1,1-1 0,-1 1 1,1-1-1,-1 0 1,1 1-1,0-1 0,-1 0 1,1 0-1,-1 1 0,1-1 1,0 0-1,-1 0 1,1 0-1,-1 0 0,1 0 1,0 0-1,-1 0 1,1 0-1,0 0 0,-1 0 1,1 0-1,0 0 0,0-1 1,17 1-8267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6.003"/>
    </inkml:context>
    <inkml:brush xml:id="br0">
      <inkml:brushProperty name="width" value="0.025" units="cm"/>
      <inkml:brushProperty name="height" value="0.025" units="cm"/>
    </inkml:brush>
  </inkml:definitions>
  <inkml:trace contextRef="#ctx0" brushRef="#br0">75 48 11211,'0'0'8013,"4"-8"-6876,13-24-134,-13 24 76,-14 44 730,-16 25 309,19-46-1743,0 0 0,1 0 1,0 1-1,1 0 0,1 0 0,1 1 1,-3 31-1,7-35-317,-1 35 367,0-47-389,0 0 0,0 0 0,0 0 0,0 0 0,0 0 0,0 0 0,-1 0 0,1 0 0,0 0 0,0 0 0,-1 0 0,1 0-1,-1 0 1,1 0 0,-1 0 0,1 0 0,-1 0 0,0 0 0,1-1 0,-1 1 0,0 0 0,0 0 0,1-1 0,-1 1 0,0 0 0,0-1 0,0 1 0,0-1-1,0 1 1,0-1 0,-2 1 0,3-2-120,0 0-1,0-1 1,-1 1-1,1 0 1,0 0-1,0 0 0,0 0 1,0-1-1,0 1 1,0 0-1,1 0 1,-1 0-1,0 0 0,0 0 1,1-1-1,-1 1 1,1 0-1,-1 0 1,1 0-1,0 0 1,-1 0-1,1 0 0,0 1 1,0-2-1,21-14-7063,-10 10 523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6.734"/>
    </inkml:context>
    <inkml:brush xml:id="br0">
      <inkml:brushProperty name="width" value="0.025" units="cm"/>
      <inkml:brushProperty name="height" value="0.025" units="cm"/>
    </inkml:brush>
  </inkml:definitions>
  <inkml:trace contextRef="#ctx0" brushRef="#br0">193 0 11691,'0'0'12300,"-6"12"-11590,-44 68 4,19-31 268,-30 63 1,53-95-772,1 1 0,0 0 0,2 0 0,0 1 0,1 0 0,0-1 0,0 38 0,4-53-218,0 0 0,0 0 0,0 0 0,1 1 1,-1-1-1,1 0 0,0 0 0,0 0 1,0 0-1,0 0 0,1 0 0,-1 0 1,1-1-1,0 1 0,-1 0 0,1-1 1,0 1-1,1-1 0,-1 0 0,0 0 0,1 0 1,-1 0-1,1 0 0,0 0 0,0-1 1,4 3-1,38 7-2776,3-11-4928,-19-3-1679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169"/>
    </inkml:context>
    <inkml:brush xml:id="br0">
      <inkml:brushProperty name="width" value="0.025" units="cm"/>
      <inkml:brushProperty name="height" value="0.025" units="cm"/>
    </inkml:brush>
  </inkml:definitions>
  <inkml:trace contextRef="#ctx0" brushRef="#br0">1 14 11915,'0'0'5798,"55"-13"-5766,-16 13-1826,6 0-3267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8.179"/>
    </inkml:context>
    <inkml:brush xml:id="br0">
      <inkml:brushProperty name="width" value="0.025" units="cm"/>
      <inkml:brushProperty name="height" value="0.025" units="cm"/>
    </inkml:brush>
  </inkml:definitions>
  <inkml:trace contextRef="#ctx0" brushRef="#br0">67 7 14157,'0'0'9022,"-1"9"-8306,-29 102 386,-6 26 369,87-249 306,-44 94-1752,-2-1 0,0-1 0,-1 1 0,-1-1 0,1-23 0,-21 93 18,16-48-39,0 1 0,1-1 1,-1 0-1,1 1 1,-1-1-1,1 0 0,0 1 1,0-1-1,0 1 1,1-1-1,-1 0 1,1 1-1,-1-1 0,1 0 1,0 1-1,-1-1 1,1 0-1,1 0 0,-1 0 1,0 0-1,0 0 1,1 0-1,2 3 1,-2-4 17,0 0 1,0-1-1,0 1 1,0-1-1,0 0 1,0 1-1,0-1 1,1 0-1,-1 0 1,0 0-1,0-1 1,0 1-1,0 0 1,0-1-1,0 1 1,0-1-1,0 0 1,0 0 0,0 0-1,0 0 1,0 0-1,0 0 1,-1 0-1,1-1 1,0 1-1,-1 0 1,2-3-1,10-7 127,-1 0 0,0-1-1,-1 0 1,0-1 0,-1 0 0,12-21-1,-36 87-164,-2-7 35,-14 72-1,24-46-2420,6-71 2184,0-1 0,0 0 0,0 1-1,1-1 1,-1 0 0,0 0 0,0 1 0,1-1-1,-1 0 1,0 0 0,1 1 0,-1-1-1,0 0 1,1 0 0,-1 0 0,0 0 0,1 0-1,-1 0 1,0 1 0,1-1 0,-1 0-1,1 0 1,-1 0 0,0 0 0,1 0 0,-1 0-1,0 0 1,1-1 0,-1 1 0,0 0 0,1 0-1,-1 0 1,0 0 0,1 0 0,-1 0-1,0-1 1,1 1 0,-1 0 0,0 0 0,1-1-1,-1 1 1,0 0 0,0 0 0,1-1-1,-1 1 1,0 0 0,0-1 0,1 1 0,8-14-8692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8.536"/>
    </inkml:context>
    <inkml:brush xml:id="br0">
      <inkml:brushProperty name="width" value="0.025" units="cm"/>
      <inkml:brushProperty name="height" value="0.025" units="cm"/>
    </inkml:brush>
  </inkml:definitions>
  <inkml:trace contextRef="#ctx0" brushRef="#br0">21 1 16303,'0'0'8077,"-2"8"-6822,2-5-1167,-16 93 1807,15-85-2028,0 0 1,1 0-1,0 0 1,0-1 0,1 1-1,1 0 1,5 18-1,-2-19-926,-2-11-3303,-1-19-4838,-2 3 1427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8.879"/>
    </inkml:context>
    <inkml:brush xml:id="br0">
      <inkml:brushProperty name="width" value="0.025" units="cm"/>
      <inkml:brushProperty name="height" value="0.025" units="cm"/>
    </inkml:brush>
  </inkml:definitions>
  <inkml:trace contextRef="#ctx0" brushRef="#br0">0 178 5477,'0'0'19346,"58"-17"-18769,-31 12-449,3 0-96,-3-1-320,1 2-1474,-3-2-2049,-3 1-2692,-4-1-6405</inkml:trace>
  <inkml:trace contextRef="#ctx0" brushRef="#br0" timeOffset="1">382 1 13741,'0'0'11435,"-33"62"-10859,15-30-415,-3 6-97,-4-1-32,2-2-32,3-3 32,3-7-64,7-8-161,2-10-447,8-19-3396,8-13 32,9-6-2562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9.219"/>
    </inkml:context>
    <inkml:brush xml:id="br0">
      <inkml:brushProperty name="width" value="0.025" units="cm"/>
      <inkml:brushProperty name="height" value="0.025" units="cm"/>
    </inkml:brush>
  </inkml:definitions>
  <inkml:trace contextRef="#ctx0" brushRef="#br0">158 1 11787,'0'0'10346,"-3"10"-9417,-5 24-136,2-1 1,-3 62 0,13-45-437,-2-27-2079,-1 1-4899</inkml:trace>
  <inkml:trace contextRef="#ctx0" brushRef="#br0" timeOffset="1">1 277 15407,'0'0'11819,"54"-3"-11018,-27-8-545,3-1-224,-6 1-417,-1 0-1024,-5 0-929,-6 2-609,-1-1-576,-4-2-1794,0-3-673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59.642"/>
    </inkml:context>
    <inkml:brush xml:id="br0">
      <inkml:brushProperty name="width" value="0.025" units="cm"/>
      <inkml:brushProperty name="height" value="0.025" units="cm"/>
    </inkml:brush>
  </inkml:definitions>
  <inkml:trace contextRef="#ctx0" brushRef="#br0">59 1 13196,'0'0'7843,"-3"10"-6829,-11 46 29,2-17-428,2 0-1,2 1 1,-4 55 0,12-93-135,0-9-329,1 0-1,0-1 0,0 1 0,0 0 0,1 0 1,0 0-1,5-10 0,4-21-129,-2-59 35,-8 59-62,-1 31-49,0 13-52,0-3 122,-1 4-20,1 0 0,0-1 0,1 1 0,-1 0 0,1 0 0,2 7 0,-3-13 16,1 1 1,-1-1-1,1 0 1,0 0 0,-1 0-1,1 0 1,0 0 0,-1 0-1,1 0 1,0 0 0,0 0-1,0-1 1,0 1 0,0 0-1,0 0 1,0-1-1,0 1 1,0 0 0,0-1-1,1 0 1,-1 1 0,0-1-1,0 0 1,0 1 0,1-1-1,-1 0 1,0 0 0,0 0-1,1 0 1,-1 0-1,0 0 1,0 0 0,1-1-1,-1 1 1,0 0 0,0-1-1,0 1 1,0-1 0,1 1-1,-1-1 1,0 1-1,1-2 1,3-1 91,0 0 0,0-1-1,0 1 1,0-1 0,-1 0 0,0 0-1,1-1 1,-2 1 0,7-10 0,28-48 1,-73 156-200,27-75 115,1 0 0,0 0 0,1 1 0,1 0 0,1 0 0,-2 31 0,6-51-54,1 1 1,-1-1-1,0 1 0,0-1 0,0 0 0,0 1 1,1-1-1,-1 1 0,0-1 0,1 1 0,-1-1 1,0 0-1,1 1 0,-1-1 0,0 1 0,1-1 1,-1 0-1,1 1 0,-1-1 0,0 0 0,1 0 1,-1 0-1,1 1 0,-1-1 0,1 0 0,-1 0 1,1 0-1,-1 0 0,1 0 0,-1 0 1,1 0-1,-1 0 0,1 0 0,-1 0 0,1 0 1,-1 0-1,1 0 0,-1 0 0,1 0 0,-1 0 1,1-1-1,-1 1 0,1 0 0,-1 0 0,1-1 1,-1 1-1,1-1 0,24-12-3761,-9-6-939,0-3-2584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00.002"/>
    </inkml:context>
    <inkml:brush xml:id="br0">
      <inkml:brushProperty name="width" value="0.025" units="cm"/>
      <inkml:brushProperty name="height" value="0.025" units="cm"/>
    </inkml:brush>
  </inkml:definitions>
  <inkml:trace contextRef="#ctx0" brushRef="#br0">109 1 17392,'0'0'6791,"-14"66"-5222,14-36-255,6 5-257,5 3-385,-1 3-416,-1 4-191,-6 5-65,-3 5 0,-4 4-481,-18 3-1152,-9-1-802,-6-4-1729,-3-7-5765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02.598"/>
    </inkml:context>
    <inkml:brush xml:id="br0">
      <inkml:brushProperty name="width" value="0.025" units="cm"/>
      <inkml:brushProperty name="height" value="0.025" units="cm"/>
    </inkml:brush>
  </inkml:definitions>
  <inkml:trace contextRef="#ctx0" brushRef="#br0">34 84 4164,'0'0'13431,"0"-6"-12582,1-14-419,-1 27 688,0-2-728,0 0 0,1 1-1,-1-1 1,1 0 0,1 0-1,2 9 1,-5-70 491,1 54-864,0 0 1,0 1-1,-1-1 1,1 1-1,0-1 1,-1 0-1,0 1 1,1-1-1,-1 1 1,0-1-1,0 1 1,0 0-1,0-1 0,0 1 1,0 0-1,0-1 1,0 1-1,0 0 1,-1 0-1,1 0 1,0 0-1,-1 0 1,-2-1-1,3 3 4,0-1 0,-1 1-1,1-1 1,0 1 0,0 0 0,0-1-1,0 1 1,0 0 0,1 0 0,-1 0 0,0 0-1,0 0 1,0 0 0,1 0 0,-1 0-1,1 0 1,-1 0 0,1 0 0,-1 0-1,1 0 1,-1 0 0,1 1 0,0-1 0,0 0-1,0 0 1,0 1 0,0-1 0,0 0-1,0 0 1,0 0 0,0 3 0,0 1 35,0 52 140,8-34-157,-8-22-39,1-1 1,-1 1-1,1-1 0,-1 1 1,1-1-1,-1 1 1,1-1-1,0 0 1,-1 1-1,1-1 1,-1 0-1,1 0 1,0 1-1,-1-1 0,1 0 1,0 0-1,-1 0 1,1 0-1,0 0 1,0 0-1,-1 0 1,1 0-1,0 0 1,-1 0-1,1 0 1,0 0-1,-1 0 0,2-1 1,0 0 18,1-1 0,-1 0 0,0 0 1,0 1-1,0-1 0,0 0 0,0-1 0,0 1 0,-1 0 0,1 0 1,-1-1-1,1 1 0,-1-1 0,0 1 0,0-1 0,0 0 1,0 0-1,-1 1 0,1-1 0,-1 0 0,1-4 0,2-63 863,-3 69-866,0 0 0,0 1 0,0-1 0,0 1 0,0-1 0,0 0 0,0 1 0,0-1 0,0 0 0,0 1 0,0-1 0,0 0 0,-1 1 0,1-1 1,0 1-1,-1-1 0,1 1 0,0-1 0,-1 1 0,1-1 0,-1 1 0,1-1 0,0 1 0,-1-1 0,1 1 0,-1-1 0,0 1 0,1 0 0,-1-1 0,1 1 1,-1 0-1,1 0 0,-1-1 0,0 1 0,1 0 0,-1 0 0,0 0 0,1 0 0,-1 0 0,-1 0 0,1 0-10,0 0 0,0 1 1,0-1-1,0 0 0,0 1 0,0-1 0,0 1 0,0-1 0,0 1 1,1 0-1,-1-1 0,0 1 0,0 0 0,0 0 0,1-1 0,-1 1 1,0 0-1,1 0 0,-1 0 0,1 0 0,-1 0 0,1 0 0,-1 1 1,-2 12-16,0-1 1,2 1 0,-1 0 0,2 27-1,0-25 8,18-54 102,-10-26 24,-8 58-138,-2 27-135,2-19 136,-1 8-149,-2 65-738,3-68 97,0 0 1,0-1-1,1 1 1,0-1-1,1 1 1,-1-1-1,1 0 0,5 11 1,1-6-6630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10.574"/>
    </inkml:context>
    <inkml:brush xml:id="br0">
      <inkml:brushProperty name="width" value="0.025" units="cm"/>
      <inkml:brushProperty name="height" value="0.025" units="cm"/>
    </inkml:brush>
  </inkml:definitions>
  <inkml:trace contextRef="#ctx0" brushRef="#br0">33 49 5285,'0'0'16133,"-9"-17"-13251,9 30-2933,0-18 722,-4-1 100,-5 17-523,7-7-224,1 1 0,-1-1 0,1 1 0,0 0 0,0 0 0,0 0 0,0 9 0,4-13 6,5-9 70,4-10 155,3-39 821,-15 48-245,-6 38-768,2-3-90,1 0 0,1 33 1,18-96 164,-13 25 12,-1-1-1,-1 0 1,0-20-1,-17 58-261,10-6 103,2 0-1,0 0 0,1 0 1,0 26-1,4-50 18,0-1 0,1 1 0,0 0-1,0 0 1,0 0 0,6-8 0,4-11 12,1-26 73,-13 46-71,-2 6-14,-6 28-67,-8 58 27,20-99 65,2-5 0,1-1-1,-2 0 1,0 0 0,-1 0-1,-1-1 1,1-18-1,-26 65 86,-1 60-172,53-193 343,-30 220-1186,14-137-5573,-5-8-588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11.646"/>
    </inkml:context>
    <inkml:brush xml:id="br0">
      <inkml:brushProperty name="width" value="0.025" units="cm"/>
      <inkml:brushProperty name="height" value="0.025" units="cm"/>
    </inkml:brush>
  </inkml:definitions>
  <inkml:trace contextRef="#ctx0" brushRef="#br0">2 1 13293,'0'0'12609,"2"12"-12075,6 68-106,-5 147 0,-4-127-2037,0-94-1328,-5-6-4974,-1-4-1255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12.003"/>
    </inkml:context>
    <inkml:brush xml:id="br0">
      <inkml:brushProperty name="width" value="0.025" units="cm"/>
      <inkml:brushProperty name="height" value="0.025" units="cm"/>
    </inkml:brush>
  </inkml:definitions>
  <inkml:trace contextRef="#ctx0" brushRef="#br0">14 0 12684,'0'0'6838,"-2"10"-6672,-3 23 589,1 0 0,2 0 0,1 1 0,2-1 0,1 0 0,13 65 0,-13-91-661,0 0 0,1-1-1,0 1 1,1-1 0,-1 0 0,6 7 0,-8-11-16,0-1 0,0 1 0,0-1 0,1 0 0,-1 0 0,0 1 0,0-1 0,1 0 0,-1 0 0,1 0 0,-1 0 0,1 0 0,-1-1 0,1 1 0,0 0 0,-1-1 0,1 1 0,0-1 0,0 0 0,-1 1 0,1-1 0,0 0 0,0 0 0,-1 0 0,1 0 0,0 0 0,0-1 0,-1 1 0,1 0 0,3-2 0,-2-1 123,0 0 0,0 0 0,-1 0 0,1 0 0,-1 0 0,0-1 0,1 1 0,-1-1 0,-1 0 0,1 1 0,2-8 0,6-11 125,68-94 158,-28 45-3008,-6-4-8184,-26 37-1629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514"/>
    </inkml:context>
    <inkml:brush xml:id="br0">
      <inkml:brushProperty name="width" value="0.025" units="cm"/>
      <inkml:brushProperty name="height" value="0.025" units="cm"/>
    </inkml:brush>
  </inkml:definitions>
  <inkml:trace contextRef="#ctx0" brushRef="#br0">18 0 9097,'0'0'11659,"0"10"-10602,-14 85 998,14-94-2032,-1 0 0,1 1 0,-1-1 0,1 1 0,-1-1 0,1 1 0,0-1 1,0 1-1,0-1 0,0 0 0,0 1 0,0-1 0,0 1 0,0-1 0,0 1 0,1-1 0,-1 1 0,1-1 0,-1 0 0,1 1 0,-1-1 1,1 0-1,0 1 0,0-1 0,0 0 0,0 0 0,0 0 0,0 0 0,0 0 0,0 0 0,0 0 0,0 0 0,0 0 0,1 0 0,1 0 1,3 0 22,1 0 0,-1 0 0,1 0 1,-1-1-1,1-1 0,-1 1 1,8-2-1,-4 1-149,0-2-1,0 1 1,0-1 0,0 0-1,0-1 1,12-7 0,-16 9 48,-1-1-1,-1 0 1,1 0 0,0-1 0,-1 1 0,1-1 0,-1 0 0,0 0 0,0 0 0,-1-1 0,1 1-1,-1-1 1,3-5 0,-6 9 60,0 1-1,0 0 1,0 0 0,-1 0-1,1 0 1,0 0-1,0-1 1,0 1-1,0 0 1,-1 0-1,1 0 1,0 0 0,0 0-1,0 0 1,0 0-1,-1 0 1,1 0-1,0 0 1,0 0 0,0 0-1,-1 0 1,1 0-1,0 0 1,0 0-1,0 0 1,0 0-1,-1 0 1,1 0 0,0 0-1,0 0 1,0 0-1,-1 0 1,1 0-1,0 0 1,0 0 0,0 1-1,0-1 1,0 0-1,-1 0 1,1 0-1,0 0 1,0 0-1,0 1 1,0-1 0,0 0-1,0 0 1,0 0-1,-1 0 1,1 1-1,0-1 1,0 0 0,0 0-1,0 0 1,0 1-1,-1 0 10,1-1 0,-1 1-1,1 0 1,-1 0 0,1 0-1,-1 0 1,1 0 0,-1 0-1,1 0 1,0 0 0,-1 0 0,1 0-1,0 0 1,0 0 0,0 0-1,0 0 1,0 0 0,0 0-1,0 0 1,0 0 0,0 0 0,1 1-1,0 0 3,0 0 0,0-1 0,0 1 0,0-1 1,0 1-1,0-1 0,1 1 0,-1-1 0,0 0 0,1 0 0,-1 0 0,1 0 0,-1 0 0,1 0 0,0 0 0,-1 0 0,1 0 0,0-1 0,0 1 0,0-1 1,-1 1-1,5-1 0,45 5 183,-49-5-191,13 0 25,77-2-282,-87 2 112,0-1 0,1 0 0,-1 0 0,0 0 0,0-1-1,1 0 1,-1 0 0,0 0 0,-1 0 0,1-1 0,0 0 0,-1 0 0,9-7-1,-17 12-1626,-16 15-907,20-16 2376,-1 0 0,1-1 0,0 1 0,-1 0 0,1 0 0,0 0 1,0 0-1,-1 0 0,1 0 0,0 0 0,0-1 0,0 1 1,0 0-1,0 0 0,0 0 0,1 0 0,-1 0 0,0 0 1,0 0-1,1 0 0,-1 0 0,7 7-5278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19.331"/>
    </inkml:context>
    <inkml:brush xml:id="br0">
      <inkml:brushProperty name="width" value="0.025" units="cm"/>
      <inkml:brushProperty name="height" value="0.025" units="cm"/>
    </inkml:brush>
  </inkml:definitions>
  <inkml:trace contextRef="#ctx0" brushRef="#br0">1 2 15375,'0'0'8263,"55"26"-8199,-43-26-160,0 0-1441,-2-10-1474,-5-7-2883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19.831"/>
    </inkml:context>
    <inkml:brush xml:id="br0">
      <inkml:brushProperty name="width" value="0.025" units="cm"/>
      <inkml:brushProperty name="height" value="0.025" units="cm"/>
    </inkml:brush>
  </inkml:definitions>
  <inkml:trace contextRef="#ctx0" brushRef="#br0">1 104 13293,'0'0'11792,"0"1"-11784,0-1-1,0 0 1,0 0-1,0 1 1,0-1-1,0 0 1,0 0 0,0 1-1,0-1 1,0 0-1,0 0 1,0 0-1,1 1 1,-1-1 0,0 0-1,0 0 1,0 0-1,0 1 1,0-1-1,1 0 1,-1 0-1,0 0 1,0 1 0,0-1-1,1 0 1,-1 0-1,0 0 1,0 0-1,1 0 1,-1 0-1,0 0 1,0 0 0,1 0-1,-1 0 1,1 1-1,1-3 1,1 1 1,0-1-1,-1 0 0,1 0 0,-1 0 0,0 0 0,0 0 1,0 0-1,0 0 0,0-1 0,0 1 0,0-1 0,-1 1 0,1-1 1,1-5-1,20-45 96,-21 126-195,-2-73 93,0 0 0,0 0 0,-1 1 0,1-1 0,0 0 0,0 0 0,0 0-1,0 0 1,0 0 0,0 1 0,0-1 0,0 0 0,0 0 0,0 0 0,0 0-1,0 0 1,0 1 0,0-1 0,0 0 0,0 0 0,0 0 0,1 0-1,-1 0 1,0 1 0,0-1 0,0 0 0,0 0 0,0 0 0,0 0 0,0 0-1,0 0 1,0 0 0,0 1 0,1-1 0,-1 0 0,0 0 0,0 0 0,0 0-1,0 0 1,0 0 0,1 0 0,-1 0 0,0 0 0,0 0 0,0 0 0,0 0-1,0 0 1,1 0 0,-1 0 0,0 0 0,0 0 0,0 0 0,0 0-1,0 0 1,1 0 0,8-8 95,6-15-539,2-20-6594,-10 21-2413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8.542"/>
    </inkml:context>
    <inkml:brush xml:id="br0">
      <inkml:brushProperty name="width" value="0.025" units="cm"/>
      <inkml:brushProperty name="height" value="0.025" units="cm"/>
    </inkml:brush>
  </inkml:definitions>
  <inkml:trace contextRef="#ctx0" brushRef="#br0">50 1 9065,'0'0'7078,"-40"65"-5252,33-37-673,4 1-576,3-1-257,3 1-128,9 0-128,3-4-929,-3 0-1889,-4-10-3620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8.899"/>
    </inkml:context>
    <inkml:brush xml:id="br0">
      <inkml:brushProperty name="width" value="0.025" units="cm"/>
      <inkml:brushProperty name="height" value="0.025" units="cm"/>
    </inkml:brush>
  </inkml:definitions>
  <inkml:trace contextRef="#ctx0" brushRef="#br0">14 1 10346,'0'0'8103,"-13"70"-8006,19-31-33,1 7-32,0 4-577,-3-1-960,-2-10-2403,1-9-1377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9.229"/>
    </inkml:context>
    <inkml:brush xml:id="br0">
      <inkml:brushProperty name="width" value="0.025" units="cm"/>
      <inkml:brushProperty name="height" value="0.025" units="cm"/>
    </inkml:brush>
  </inkml:definitions>
  <inkml:trace contextRef="#ctx0" brushRef="#br0">17 1 15407,'0'0'1793,"-11"48"-928,6-22-224,5 1-545,0-5-192,12-10-1474,8-12-3811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44.977"/>
    </inkml:context>
    <inkml:brush xml:id="br0">
      <inkml:brushProperty name="width" value="0.025" units="cm"/>
      <inkml:brushProperty name="height" value="0.025" units="cm"/>
    </inkml:brush>
  </inkml:definitions>
  <inkml:trace contextRef="#ctx0" brushRef="#br0">113 4437 5189,'-57'45'780,"9"-7"3415,40-28 61,20-10-852,17-10-1481,8-18-1440,-2-2 1,-1-1-1,-2-1 0,34-44 1,68-66-189,-11 45-135,-79 65-34,77-74-1,-68 56-50,109-80 1,-104 88 6,102-99 0,-87 68 142,116-90 0,-133 119-174,240-173 316,-229 169-336,-2-2-1,-2-3 0,68-75 0,-59 56 15,-20 26-53,99-66 0,-31 25 32,81-100 23,-138 124-21,87-69 0,-73 71-22,108-109-1,-113 102-3,91-68 0,-87 76 13,89-90 0,-91 80 10,145-107 1,6-4 1,-14 5 4,28-27 13,-81 65-22,188-126 0,-276 216-83,-37 27-240,-1-1-1,0-2 1,43-44 0,-55 40-3928,-12 6-1765,-7 1-1914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0.499"/>
    </inkml:context>
    <inkml:brush xml:id="br0">
      <inkml:brushProperty name="width" value="0.025" units="cm"/>
      <inkml:brushProperty name="height" value="0.025" units="cm"/>
    </inkml:brush>
  </inkml:definitions>
  <inkml:trace contextRef="#ctx0" brushRef="#br0">0 65 6662,'0'0'16015,"14"48"-15950,-9-48-1,3 0 32,1-9 64,2-5-128,0-5-577,3-2-1280,1-3-2147,-1-1-3747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0.843"/>
    </inkml:context>
    <inkml:brush xml:id="br0">
      <inkml:brushProperty name="width" value="0.025" units="cm"/>
      <inkml:brushProperty name="height" value="0.025" units="cm"/>
    </inkml:brush>
  </inkml:definitions>
  <inkml:trace contextRef="#ctx0" brushRef="#br0">1 33 14542,'0'0'9641,"7"43"-9513,5-47 0,-3-8 32,1-1-160,-3 0-800,-1 2-770,0 2-1024,0 2-2371,1 0-2979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1.200"/>
    </inkml:context>
    <inkml:brush xml:id="br0">
      <inkml:brushProperty name="width" value="0.025" units="cm"/>
      <inkml:brushProperty name="height" value="0.025" units="cm"/>
    </inkml:brush>
  </inkml:definitions>
  <inkml:trace contextRef="#ctx0" brushRef="#br0">1 325 17264,'0'0'6022,"40"-48"-6054,-30 48-1281,1-4-801,0-1-673,-1-2-1857,0-4-513</inkml:trace>
  <inkml:trace contextRef="#ctx0" brushRef="#br0" timeOffset="1">338 46 13004,'0'0'8456,"34"-24"-11178,-18 15-1058,-2-3-1601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1.542"/>
    </inkml:context>
    <inkml:brush xml:id="br0">
      <inkml:brushProperty name="width" value="0.025" units="cm"/>
      <inkml:brushProperty name="height" value="0.025" units="cm"/>
    </inkml:brush>
  </inkml:definitions>
  <inkml:trace contextRef="#ctx0" brushRef="#br0">0 275 11659,'0'0'10122,"23"-31"-11628,-9 19-800,1-6-1025,0-1-897,5-3-3075</inkml:trace>
  <inkml:trace contextRef="#ctx0" brushRef="#br0" timeOffset="1">239 52 11179,'0'0'10826,"24"-32"-17264,-5 12-2435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842"/>
    </inkml:context>
    <inkml:brush xml:id="br0">
      <inkml:brushProperty name="width" value="0.025" units="cm"/>
      <inkml:brushProperty name="height" value="0.025" units="cm"/>
    </inkml:brush>
  </inkml:definitions>
  <inkml:trace contextRef="#ctx0" brushRef="#br0">55 41 13068,'0'0'6070,"-9"-2"-4917,-1 0-763,-26-4 1201,67 20-1057,6-6-732,-20-5-98,-1 0 0,0 2 0,0 0 0,-1 0 1,0 2-1,17 8 0,-29-16 489,0 0-1,0 0 1,0 0 0,-1-1 0,1 1 0,0-1 0,0 1 0,-1-1 0,1 0-1,-1 0 1,5-5 0,8-6-180,42-7-260,-23 9-1641,-1-5-3952,-15 3 848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1.899"/>
    </inkml:context>
    <inkml:brush xml:id="br0">
      <inkml:brushProperty name="width" value="0.025" units="cm"/>
      <inkml:brushProperty name="height" value="0.025" units="cm"/>
    </inkml:brush>
  </inkml:definitions>
  <inkml:trace contextRef="#ctx0" brushRef="#br0">1 64 10410,'0'0'10314,"35"-45"-13902,-23 26-3971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2.227"/>
    </inkml:context>
    <inkml:brush xml:id="br0">
      <inkml:brushProperty name="width" value="0.025" units="cm"/>
      <inkml:brushProperty name="height" value="0.025" units="cm"/>
    </inkml:brush>
  </inkml:definitions>
  <inkml:trace contextRef="#ctx0" brushRef="#br0">0 163 1505,'0'0'22806,"0"-21"-21749,0 20-705,6-1-320,1-2-32,3 1-64,5-4-1249,1-2-1602,3-4-1633,-3-3-2210</inkml:trace>
  <inkml:trace contextRef="#ctx0" brushRef="#br0" timeOffset="1">150 32 6246,'0'0'15054,"-5"-16"-16687,18 9-2275,-1-2-2210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22.600"/>
    </inkml:context>
    <inkml:brush xml:id="br0">
      <inkml:brushProperty name="width" value="0.025" units="cm"/>
      <inkml:brushProperty name="height" value="0.025" units="cm"/>
    </inkml:brush>
  </inkml:definitions>
  <inkml:trace contextRef="#ctx0" brushRef="#br0">0 69 14478,'0'0'10506,"28"-21"-11019,-8 7-1313,-5 2-736,-8 1-1858,-7 0-2242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6.045"/>
    </inkml:context>
    <inkml:brush xml:id="br0">
      <inkml:brushProperty name="width" value="0.025" units="cm"/>
      <inkml:brushProperty name="height" value="0.025" units="cm"/>
    </inkml:brush>
  </inkml:definitions>
  <inkml:trace contextRef="#ctx0" brushRef="#br0">0 0 1217,'0'0'-480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6.405"/>
    </inkml:context>
    <inkml:brush xml:id="br0">
      <inkml:brushProperty name="width" value="0.025" units="cm"/>
      <inkml:brushProperty name="height" value="0.025" units="cm"/>
    </inkml:brush>
  </inkml:definitions>
  <inkml:trace contextRef="#ctx0" brushRef="#br0">1 0 4740,'0'0'13998,"21"54"-13037,-17-29-481,3 6-160,-4 1-224,3 3 1,-2-1-226,-1 2-799,-3-1-258,0-4-63,0-3-865,0-4-736,-2-2-1442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6.784"/>
    </inkml:context>
    <inkml:brush xml:id="br0">
      <inkml:brushProperty name="width" value="0.025" units="cm"/>
      <inkml:brushProperty name="height" value="0.025" units="cm"/>
    </inkml:brush>
  </inkml:definitions>
  <inkml:trace contextRef="#ctx0" brushRef="#br0">36 0 10122,'0'0'11514,"0"12"-11380,-16 265 51,0-156-4651,13-111-206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7.185"/>
    </inkml:context>
    <inkml:brush xml:id="br0">
      <inkml:brushProperty name="width" value="0.025" units="cm"/>
      <inkml:brushProperty name="height" value="0.025" units="cm"/>
    </inkml:brush>
  </inkml:definitions>
  <inkml:trace contextRef="#ctx0" brushRef="#br0">55 1 6887,'0'0'9480,"-10"64"-9287,5-32-97,0 5-64,0 1-160,-2 2-1186,2 0-191,0-2-609,-2 0-865,1-5-961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37.666"/>
    </inkml:context>
    <inkml:brush xml:id="br0">
      <inkml:brushProperty name="width" value="0.025" units="cm"/>
      <inkml:brushProperty name="height" value="0.025" units="cm"/>
    </inkml:brush>
  </inkml:definitions>
  <inkml:trace contextRef="#ctx0" brushRef="#br0">21 1 3940,'0'0'11851,"-18"62"-11531,17-25-192,1 4-64,-2 4-64,2 5 32,0-1 0,0-4-96,0-1-1377,0-10-897,0-13-897,0-14-5766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48.048"/>
    </inkml:context>
    <inkml:brush xml:id="br0">
      <inkml:brushProperty name="width" value="0.025" units="cm"/>
      <inkml:brushProperty name="height" value="0.025" units="cm"/>
    </inkml:brush>
  </inkml:definitions>
  <inkml:trace contextRef="#ctx0" brushRef="#br0">22 40 3716,'0'0'10874,"1"-9"-8077,1-2-2746,0-8 4252,-1 51-1226,-12 462 1979,10-470-4842,2 30-65,0-61-5375,-1 6 4839,0 0 0,0 0 0,1 0-1,-1 0 1,0 0 0,0 0 0,0-1 0,0 1-1,0 0 1,-1 0 0,1 0 0,0 0 0,0 0-1,-1 0 1,1 0 0,-1 0 0,1 0 0,-1 0-1,1 0 1,-2-1 0,-11-9-6243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48.393"/>
    </inkml:context>
    <inkml:brush xml:id="br0">
      <inkml:brushProperty name="width" value="0.025" units="cm"/>
      <inkml:brushProperty name="height" value="0.025" units="cm"/>
    </inkml:brush>
  </inkml:definitions>
  <inkml:trace contextRef="#ctx0" brushRef="#br0">26 39 13293,'0'0'8055,"-4"9"-7446,-1 2-392,2 0 0,-1 1 0,1-1 0,1 1 0,0 0 0,1 0 0,0 0 1,1 0-1,0 0 0,1 0 0,4 22 0,0-2 187,11 60 1310,43 140 1,-57-228-1589,-1 1 0,1-1 0,0 1-1,0-1 1,1 0 0,-1 1 0,1-1 0,0-1 0,6 8 0,-7-10-86,-1 0 1,1 0-1,-1 0 1,1-1-1,-1 1 1,1 0 0,-1-1-1,1 1 1,0-1-1,-1 0 1,1 1-1,0-1 1,-1 0-1,1 0 1,0 0-1,-1 0 1,1-1-1,-1 1 1,1 0 0,0-1-1,-1 1 1,1-1-1,-1 1 1,1-1-1,-1 0 1,1 1-1,-1-1 1,1 0-1,-1 0 1,0 0-1,1 0 1,-1-1-1,2-1 1,20-22 203,-1-1-1,-1 0 1,-1-2 0,24-45 0,-21 35-182,30-48-707,52-84 1409,-68 114-4617,1 0-4189,-21 32-2598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5.200"/>
    </inkml:context>
    <inkml:brush xml:id="br0">
      <inkml:brushProperty name="width" value="0.025" units="cm"/>
      <inkml:brushProperty name="height" value="0.025" units="cm"/>
    </inkml:brush>
  </inkml:definitions>
  <inkml:trace contextRef="#ctx0" brushRef="#br0">32 1 10025,'0'0'7026,"-4"9"-6183,-2 14-399,0 0 0,-4 43-1,5 19 3340,5-85-3745,0 1 0,0-1 0,0 1 0,0-1 0,0 0 0,0 1 0,0-1 0,0 1 0,0-1 0,1 0 0,-1 1 0,0-1 0,0 1 0,1-1-1,-1 0 1,0 1 0,0-1 0,1 0 0,-1 0 0,0 1 0,1-1 0,-1 0 0,0 0 0,1 1 0,-1-1 0,0 0 0,1 0 0,-1 0 0,1 0 0,-1 1-1,0-1 1,1 0 0,-1 0 0,1 0 0,22-3 942,16-13-303,-7-7-689,-2-2 0,35-37 0,-29 27-839,-24 28 758,-8 6-1636,-19 9-11401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7.717"/>
    </inkml:context>
    <inkml:brush xml:id="br0">
      <inkml:brushProperty name="width" value="0.025" units="cm"/>
      <inkml:brushProperty name="height" value="0.025" units="cm"/>
    </inkml:brush>
  </inkml:definitions>
  <inkml:trace contextRef="#ctx0" brushRef="#br0">1 1 5669,'0'0'14126,"56"17"-12909,-1-15-384,12 1-353,10-1-320,7 1-128,-1 0 32,-2-1-608,-11-1-1186,-13 1-1088,-14-2-1250,-16 0 96,-18 0-3331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8.057"/>
    </inkml:context>
    <inkml:brush xml:id="br0">
      <inkml:brushProperty name="width" value="0.025" units="cm"/>
      <inkml:brushProperty name="height" value="0.025" units="cm"/>
    </inkml:brush>
  </inkml:definitions>
  <inkml:trace contextRef="#ctx0" brushRef="#br0">62 1 7719,'0'0'3972,"-55"14"-1506,48-11-320,7-1-1217,28 1 32,17-2-320,19-1 63,16 1-319,10-1-289,4 0-32,-2 0-32,-5 1-673,-16 2-704,-9 0-1217,-11-1 640,-11-2-769,-6 0-2017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8.417"/>
    </inkml:context>
    <inkml:brush xml:id="br0">
      <inkml:brushProperty name="width" value="0.025" units="cm"/>
      <inkml:brushProperty name="height" value="0.025" units="cm"/>
    </inkml:brush>
  </inkml:definitions>
  <inkml:trace contextRef="#ctx0" brushRef="#br0">191 1 8488,'0'0'8483,"8"0"-7037,12 1-1273,1 0 0,-1 2-1,1 0 1,-1 1-1,-1 2 1,1 0 0,-1 0-1,0 2 1,0 1 0,-1 0-1,33 22 1,-48-29-170,0 1 1,-1-1 0,1 0-1,0 1 1,-1 0-1,1-1 1,-1 1 0,0 0-1,0 0 1,0 1 0,0-1-1,-1 0 1,1 1-1,-1-1 1,0 0 0,0 1-1,0 0 1,0-1 0,-1 1-1,0-1 1,1 1-1,-1 0 1,0-1 0,-1 1-1,1 0 1,-1-1 0,0 1-1,1-1 1,-2 1-1,1-1 1,0 1 0,-1-1-1,1 0 1,-1 1 0,0-1-1,0 0 1,-3 3-1,-9 12 66,0-1-1,-2-1 1,1-1-1,-33 25 0,45-38-61,-85 68-1363,-130 77 0,152-110-4095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0.711"/>
    </inkml:context>
    <inkml:brush xml:id="br0">
      <inkml:brushProperty name="width" value="0.025" units="cm"/>
      <inkml:brushProperty name="height" value="0.025" units="cm"/>
    </inkml:brush>
  </inkml:definitions>
  <inkml:trace contextRef="#ctx0" brushRef="#br0">29 88 11979,'0'0'5435,"-4"9"-4837,-1 1-398,1 0-1,1 0 1,0 0 0,0 0 0,1 0 0,0 1 0,0 13 0,2-21-153,-1 0 0,1 0 0,0 0 0,0 0 0,1-1 0,-1 1 0,0 0 0,1 0 0,0 0 0,-1-1 0,1 1 0,0 0 0,1-1 0,-1 1 0,0-1 0,1 1 0,-1-1 0,1 0 0,0 1 0,0-1-1,0 0 1,0 0 0,0 0 0,0-1 0,1 1 0,-1 0 0,1-1 0,-1 0 0,1 1 0,-1-1 0,1 0 0,0 0 0,-1 0 0,1-1 0,0 1 0,0-1 0,3 1 0,5-2 131,0 1 0,-1-1 0,1-1 0,0 0 0,-1-1 0,1 0 0,-1 0 0,0-1 0,0 0 0,0-1 0,-1 0 0,1-1 0,-1 0 0,11-10 0,-3 2-100,0 0-1,-1-2 1,-1 1 0,-1-2-1,0 0 1,13-23 0,-14 15 98,-11 20 210,-3 7 525,1-2-909,-8 19 62,0 0-1,2 1 0,0-1 1,-5 36-1,10-51-59,1 0 1,-1-1-1,1 1 1,0 0-1,0 0 1,0 0-1,1 0 0,-1-1 1,1 1-1,0 0 1,0 0-1,0-1 1,1 1-1,-1 0 1,1-1-1,0 0 0,0 1 1,0-1-1,1 0 1,-1 0-1,1 0 1,-1 0-1,1-1 1,0 1-1,0-1 1,0 1-1,0-1 0,1 0 1,-1 0-1,1-1 1,-1 1-1,1-1 1,3 2-1,1-1 13,0 0 0,1-1 1,-1 0-1,0 0 0,0-1 0,0 1 0,1-2 0,-1 1 1,0-1-1,0-1 0,0 0 0,0 0 0,0 0 0,0-1 1,10-5-1,-13 6 31,-1-1 0,1 0 0,-1 0 0,1 0 1,-1-1-1,0 0 0,0 1 0,-1-1 0,1-1 0,-1 1 1,0 0-1,0-1 0,0 0 0,-1 0 0,1 0 0,-1 0 1,0 0-1,-1 0 0,1 0 0,-1-1 0,0 1 0,-1 0 1,1-11-1,-1 14-31,-1 0 0,1 0 0,-1 0 0,1 0 0,-1 0 0,0 1 1,0-1-1,0 0 0,0 0 0,0 1 0,0-1 0,0 1 0,-1-1 0,1 1 0,-1-1 0,1 1 1,-1 0-1,1 0 0,-1 0 0,0 0 0,1 0 0,-1 0 0,0 0 0,0 0 0,0 1 0,-3-1 1,4 0-10,0 1 0,0-1 0,0 1 0,0-1 0,0 1 0,0 0 0,0 0 1,0-1-1,-1 1 0,1 0 0,0 0 0,0 0 0,0 0 0,0 1 1,0-1-1,0 0 0,0 0 0,-1 1 0,1-1 0,0 1 0,0-1 0,0 1 1,0-1-1,0 1 0,0-1 0,1 1 0,-1 0 0,0 0 0,0-1 1,0 1-1,1 0 0,-1 0 0,0 0 0,1 0 0,-1 0 0,1 0 0,-1 0 1,1 0-1,-1 0 0,1 0 0,0 0 0,-1 2 0,1-1-5,1-1-1,-1 0 1,1 1 0,-1-1-1,1 1 1,-1-1 0,1 0-1,0 1 1,0-1-1,0 0 1,0 0 0,0 0-1,0 0 1,0 0 0,0 0-1,0 0 1,0 0-1,0 0 1,1 0 0,-1-1-1,0 1 1,1 0 0,-1-1-1,1 1 1,-1-1-1,0 0 1,1 1 0,-1-1-1,1 0 1,-1 0-1,3 0 1,56 3 120,-52-3-111,17 0 10,0-2 0,0 0 0,-1-2 0,38-10 0,-51 11-13,0-1 0,0 0 0,-1 0 1,1-1-1,-1-1 0,0 0 0,0 0 0,-1-1 1,0 0-1,0 0 0,-1-1 0,9-10 1,-15 16-3,-1 0 0,1 0 0,-1 0-1,0 0 1,0 0 0,0-1 0,0 1 0,0 0 0,0 0 0,0-1 0,-1 1 0,1-1 0,-1 1 0,0-4 0,0 5-3,0 0-1,0 0 1,0 0 0,-1 0 0,1 0 0,0 0 0,-1 0-1,1 0 1,-1 0 0,1 0 0,-1 0 0,1 0-1,-1 0 1,0 0 0,1 0 0,-1 0 0,0 1-1,0-1 1,0 0 0,0 1 0,0-1 0,-1 0-1,0 0-4,-1 0 0,1 1 1,0-1-1,-1 1 0,1-1 0,-1 1 0,1 0 0,-1 0 0,1 0 0,-1 1 0,1-1 0,0 0 0,-1 1 0,1 0 0,-1-1 0,1 1 0,0 0 0,0 0 0,-1 0 0,1 1 0,0-1 0,0 0 0,0 1 0,0 0 0,1-1 0,-4 4 0,0 1 19,0 0 0,1 1 1,-1 0-1,1 0 0,0 0 0,1 0 0,0 0 0,0 1 0,1-1 0,0 1 1,0 0-1,-1 9 0,2-12 0,1-1 0,-1 0 1,1 0-1,0 0 0,0 0 1,1 1-1,-1-1 0,1 0 1,0 0-1,0 0 0,0 0 1,1 0-1,-1 0 0,1 0 1,0-1-1,0 1 0,0 0 1,1-1-1,-1 0 0,1 1 1,0-1-1,0 0 0,0 0 1,5 3-1,3 0-1,0-1-1,1 0 1,-1-1 0,1 0-1,0 0 1,0-2 0,23 3-1,-7-2-1108,0-2-1,39-4 1,-21-7-4556,-3-11-6150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1.350"/>
    </inkml:context>
    <inkml:brush xml:id="br0">
      <inkml:brushProperty name="width" value="0.025" units="cm"/>
      <inkml:brushProperty name="height" value="0.025" units="cm"/>
    </inkml:brush>
  </inkml:definitions>
  <inkml:trace contextRef="#ctx0" brushRef="#br0">130 54 13004,'0'0'5088,"-10"0"-2179,5 0-2796,1-1 0,0 1 0,-1 0 0,1 1 0,0-1-1,-1 1 1,1 0 0,0 0 0,-1 0 0,1 0 0,0 1 0,0 0-1,0 0 1,0 0 0,1 0 0,-1 1 0,1-1 0,-1 1 0,1 0 0,0 0-1,0 0 1,0 0 0,0 1 0,1-1 0,-1 1 0,1 0 0,-3 5 0,3-4-97,-1 0 1,1 1 0,1-1 0,-1 0 0,1 1 0,0-1 0,0 1 0,0 0 0,1-1 0,0 1 0,0-1 0,2 12 0,-2-15 5,1 0 1,0-1-1,-1 1 1,1 0-1,0 0 1,0 0 0,0-1-1,0 1 1,1 0-1,-1-1 1,0 1-1,1-1 1,-1 0-1,1 1 1,-1-1 0,1 0-1,0 0 1,-1 0-1,1 0 1,0 0-1,0 0 1,0-1-1,0 1 1,-1-1 0,1 1-1,0-1 1,0 0-1,0 1 1,0-1-1,0 0 1,0 0-1,0-1 1,0 1-1,0 0 1,0-1 0,0 1-1,0-1 1,3-1-1,2 0 101,1-1 0,-1-1-1,0 1 1,0-1 0,0 0-1,-1-1 1,0 0 0,1 0-1,-2 0 1,1-1 0,-1 1-1,7-10 1,-3 4-17,-1 0-1,0-1 0,-1-1 1,0 1-1,-1-1 1,5-14-1,-10 22 2,0 0 1,0 1-1,-1-1 0,1 0 1,-1 0-1,0 0 0,-2-8 1,2 12-88,0 1-1,0-1 1,0 1 0,0-1 0,0 1 0,0-1 0,0 1 0,-1-1-1,1 1 1,0-1 0,0 1 0,0-1 0,-1 1 0,1-1 0,0 1 0,-1 0-1,1-1 1,0 1 0,-1-1 0,1 1 0,-1 0 0,1-1 0,-1 1-1,1 0 1,0 0 0,-1-1 0,0 1 0,0 0-22,0 1 0,-1-1 0,1 1 0,0-1 0,0 1 0,0 0 0,0-1 0,0 1 0,0 0 0,0 0 0,0-1 0,1 1 0,-1 0 0,0 0 0,0 0 0,1 0 0,-1 0 0,0 2 0,-3 3-30,0 1-1,1 0 1,0 0-1,0 0 1,0 1-1,1-1 1,-2 12-1,4-18-75,-1 1 1,1 0-1,-1 0 1,1-1-1,0 1 0,0 0 1,0 0-1,0-1 0,0 1 1,0 0-1,0 0 0,1-1 1,-1 1-1,1 0 0,-1-1 1,1 1-1,0-1 1,-1 1-1,1 0 0,0-1 1,0 1-1,0-1 0,0 0 1,0 1-1,1-1 0,-1 0 1,0 0-1,1 0 0,-1 0 1,1 0-1,-1 0 0,1 0 1,-1 0-1,1 0 1,-1-1-1,1 1 0,2 0 1,2 0-750,-1-1 1,1 0-1,0 0 1,-1 0-1,1 0 1,-1-1-1,1 0 1,9-3-1,20-14-6638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1.709"/>
    </inkml:context>
    <inkml:brush xml:id="br0">
      <inkml:brushProperty name="width" value="0.025" units="cm"/>
      <inkml:brushProperty name="height" value="0.025" units="cm"/>
    </inkml:brush>
  </inkml:definitions>
  <inkml:trace contextRef="#ctx0" brushRef="#br0">98 0 12812,'0'0'9001,"-6"14"-7859,-3 5-677,2 0-1,0 1 1,1 0-1,1 1 0,-5 40 1,10-55-386,-1 0-1,1 0 1,1 0 0,-1 0-1,1 0 1,0 0 0,1 0-1,-1 0 1,1 0 0,0-1-1,1 1 1,3 6 0,-4-8-78,1-1 1,0 0 0,0 1-1,0-1 1,1-1 0,-1 1 0,1 0-1,-1-1 1,1 0 0,0 1-1,0-2 1,0 1 0,0 0-1,0-1 1,0 0 0,1 0 0,-1 0-1,0 0 1,7 0 0,11-1-317,-1 0 0,1-1 0,-1-1 0,23-6 0,-30 6-91,-14 2 408,0 0 0,0 0-1,1-1 1,-1 1 0,0 0-1,0 0 1,1 0 0,-1 0-1,0 0 1,1 0 0,-1 0-1,0 0 1,1 0 0,-1 0-1,0 0 1,1 0 0,-1 0-1,0 0 1,0 0 0,1 0-1,-1 0 1,0 0 0,1 0-1,-1 1 1,0-1 0,0 0-1,1 0 1,-1 0 0,0 0-1,0 1 1,1-1 0,-1 0 0,0 0-1,0 1 1,0-1 0,1 0-1,-1 0 1,0 1 0,0-1-1,0 0 1,0 0 0,0 1-1,1-1 1,-1 0 0,0 1-1,0-1 1,-9 18 557,-19 14 618,13-19-854,-1-1 0,1-1 0,-2-1 0,0 0-1,-18 8 1,25-14-270,1 0 0,-1-1 0,1 0 0,-1 0 0,0-1 0,0 0 0,-1-1 0,1 0 0,0-1 0,0 0 0,-13-2 0,22 2-118,1 0-1,-1 0 0,0-1 1,0 1-1,0-1 0,0 1 1,0-1-1,0 1 0,1-1 1,-1 1-1,0-1 0,0 0 1,1 0-1,-1 1 0,1-1 1,-1 0-1,0 0 0,1 0 0,0 1 1,-1-1-1,1 0 0,-1 0 1,1 0-1,0 0 0,0 0 1,-1 0-1,1 0 0,0 0 1,0 0-1,0 0 0,0 0 1,0 0-1,0 0 0,1 0 1,-1 0-1,0 0 0,0 0 1,1 1-1,0-3 0,0-1-653,0-1 0,1 1-1,0 0 1,0 0 0,0-1 0,0 1-1,6-6 1,20-19-5756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2.378"/>
    </inkml:context>
    <inkml:brush xml:id="br0">
      <inkml:brushProperty name="width" value="0.025" units="cm"/>
      <inkml:brushProperty name="height" value="0.025" units="cm"/>
    </inkml:brush>
  </inkml:definitions>
  <inkml:trace contextRef="#ctx0" brushRef="#br0">138 1 13164,'0'0'4127,"-3"10"-2216,-4 25-945,2 0 1,1 0-1,2 0 0,3 45 0,17 152 809,-18-231-1772,-3-1-277,-7-9-261,-8-15-701,-40-78-1950,45 75 3338,-19-54 0,31 81-77,1-1-1,0 0 1,0 0 0,0 0 0,-1 0-1,1 0 1,0 0 0,0 0 0,0 0-1,0 0 1,1 0 0,-1 0 0,0 0 0,0 1-1,0-1 1,1 0 0,-1 0 0,1 0-1,-1 0 1,0 0 0,1 1 0,-1-1 0,1 0-1,0 0 1,-1 1 0,1-1 0,0 0-1,-1 1 1,1-1 0,0 1 0,0-1-1,-1 1 1,1-1 0,0 1 0,0-1 0,0 1-1,0 0 1,0-1 0,0 1 0,0 0-1,0 0 1,-1 0 0,3 0 0,55 0 57,-35 1 81,97-2-447,-40 1-4969,-71 0 4005,23 0-6404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3.298"/>
    </inkml:context>
    <inkml:brush xml:id="br0">
      <inkml:brushProperty name="width" value="0.025" units="cm"/>
      <inkml:brushProperty name="height" value="0.025" units="cm"/>
    </inkml:brush>
  </inkml:definitions>
  <inkml:trace contextRef="#ctx0" brushRef="#br0">171 79 11082,'0'0'8515,"1"-9"-7549,2-27-207,-4 35-732,1 0 0,0 0 0,-1 1 0,1-1 0,0 0 1,-1 0-1,1 1 0,-1-1 0,1 0 0,-1 0 1,1 1-1,-1-1 0,0 1 0,1-1 0,-1 1 1,0-1-1,0 1 0,1-1 0,-1 1 0,0-1 1,0 1-1,0 0 0,1-1 0,-1 1 0,0 0 0,0 0 1,0 0-1,0 0 0,0 0 0,0 0 0,1 0 1,-1 0-1,-1 0 0,-27 3 239,22 0-85,1 0 0,-1 0-1,1 1 1,0-1 0,0 1 0,0 1 0,0-1 0,1 1-1,0 0 1,0 1 0,0-1 0,1 1 0,-5 7 0,4-7-92,1 2 1,-1-1 0,1 0-1,1 1 1,-1 0 0,1 0-1,1 0 1,-1 0 0,1 1-1,-1 14 1,3-23-87,0 1-1,0-1 1,0 0 0,0 1 0,0-1 0,0 1-1,0-1 1,0 1 0,1-1 0,-1 1-1,0-1 1,0 1 0,0-1 0,1 1-1,-1-1 1,0 0 0,1 1 0,-1-1-1,0 0 1,1 1 0,-1-1 0,0 0-1,1 1 1,-1-1 0,1 0 0,-1 0-1,1 1 1,-1-1 0,1 0 0,-1 0-1,0 0 1,1 0 0,0 1 0,22-3 100,20-16 20,-21 3-102,-1 0-1,29-29 1,-44 37-9,1 1 0,-1-1 1,-1 0-1,1 0 0,-1 0 0,-1-1 0,1 0 1,-1 0-1,-1 0 0,1-1 0,1-8 0,-5 17-6,1 0 0,-1-1-1,0 1 1,0 0-1,0 0 1,0-1 0,0 1-1,0 0 1,0 0-1,0-1 1,0 1 0,0 0-1,0 0 1,0-1-1,0 1 1,0 0-1,0 0 1,0-1 0,0 1-1,0 0 1,0-1-1,0 1 1,0 0 0,0 0-1,0-1 1,0 1-1,0 0 1,-1 0 0,1 0-1,0-1 1,0 1-1,0 0 1,-1 0-1,1 0 1,0-1 0,0 1-1,0 0 1,-1 0-1,1 0 1,0 0 0,0 0-1,-1-1 1,-12 8 90,-11 16-32,17-13 13,0 1-1,1 1 1,0-1 0,1 1 0,0 0 0,1 0-1,0 0 1,1 1 0,1 0 0,0-1 0,1 1-1,0 25 1,1-37-71,-1 0 0,1 0 0,0 0 0,0 0 0,0 0 0,0 1 0,1-1-1,-1 0 1,0 0 0,0 0 0,1 0 0,-1 0 0,1 0 0,-1 0 0,1 0 0,-1 0 0,1 0 0,-1 0 0,1 0-1,0 0 1,0-1 0,-1 1 0,1 0 0,0 0 0,0-1 0,0 1 0,0 0 0,0-1 0,0 1 0,0-1 0,0 0-1,0 1 1,0-1 0,0 0 0,0 1 0,0-1 0,1 0 0,-1 0 0,0 0 0,0 0 0,0 0 0,0 0 0,0 0 0,2-1-1,1 0 22,0 0-1,0 0 0,-1-1 1,1 1-1,0-1 0,-1 0 1,1 0-1,-1 0 0,0 0 0,0-1 1,5-4-1,1-3-19,0-1 0,-1-1 0,-1 1 0,1-1 1,-2 0-1,0-1 0,0 0 0,6-25 0,-26 56-59,11-15 42,0 0-1,0 0 1,0 0 0,0 0-1,1 1 1,-1-1 0,1 1 0,0 0-1,0 0 1,-1 4 0,12-6 53,-9-1-41,0-1 0,0 0 0,0 0 0,-1 0-1,1 1 1,0-1 0,0 0 0,0 0 0,0 0 0,0 1 0,0-1 0,0 0-1,0 0 1,0 0 0,0 1 0,0-1 0,0 0 0,0 0 0,0 0 0,0 1-1,0-1 1,0 0 0,0 0 0,0 1 0,0-1 0,0 0 0,0 0 0,0 0-1,1 0 1,-1 1 0,0-1 0,0 0 0,0 0 0,0 0 0,0 0 0,1 1-1,-1-1 1,0 0 0,0 0 0,0 0 0,0 0 0,1 0 0,-1 0 0,0 0-1,0 1 1,0-1 0,1 0 0,-3 1-358,1 0-157,1 0 0,-1 0 0,1 0 1,-1 0-1,0 0 0,0 0 0,0-1 0,0 1 1,1 0-1,-1-1 0,0 1 0,0-1 0,0 1 1,0-1-1,0 1 0,0-1 0,0 0 0,-1 1 0,1-1 1,-1 0-1,2-9-9662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4.041"/>
    </inkml:context>
    <inkml:brush xml:id="br0">
      <inkml:brushProperty name="width" value="0.025" units="cm"/>
      <inkml:brushProperty name="height" value="0.025" units="cm"/>
    </inkml:brush>
  </inkml:definitions>
  <inkml:trace contextRef="#ctx0" brushRef="#br0">1 1 10186,'2'-1'7952,"-1"12"-3137,0 34-1690,-3 57-2527,1-27-412,0-39-3598,1-74-5219,0 3 3133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4.384"/>
    </inkml:context>
    <inkml:brush xml:id="br0">
      <inkml:brushProperty name="width" value="0.025" units="cm"/>
      <inkml:brushProperty name="height" value="0.025" units="cm"/>
    </inkml:brush>
  </inkml:definitions>
  <inkml:trace contextRef="#ctx0" brushRef="#br0">1 12 11563,'0'0'11819,"22"-12"-12524,-11 19-1505,1-1-2210,0-3-3555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5.540"/>
    </inkml:context>
    <inkml:brush xml:id="br0">
      <inkml:brushProperty name="width" value="0.025" units="cm"/>
      <inkml:brushProperty name="height" value="0.025" units="cm"/>
    </inkml:brush>
  </inkml:definitions>
  <inkml:trace contextRef="#ctx0" brushRef="#br0">3 0 5926,'0'0'11018,"-2"49"-9769,13-46-96,2 5-640,2-2-449,0 0-32,-1 1-1089,2-3-3523,0 1-2884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4.711"/>
    </inkml:context>
    <inkml:brush xml:id="br0">
      <inkml:brushProperty name="width" value="0.025" units="cm"/>
      <inkml:brushProperty name="height" value="0.025" units="cm"/>
    </inkml:brush>
  </inkml:definitions>
  <inkml:trace contextRef="#ctx0" brushRef="#br0">2 295 14574,'0'0'3064,"0"10"-107,0 15-1521,-1-10-720,1-1-1,0 1 0,1-1 1,0 1-1,1-1 1,1 1-1,6 18 0,-8-31-705,1 0-1,-1 0 1,1-1-1,-1 1 0,1 0 1,0-1-1,0 1 1,-1-1-1,1 0 0,0 0 1,0 0-1,0 0 1,1 0-1,-1 0 1,0 0-1,0-1 0,0 1 1,1-1-1,-1 1 1,0-1-1,0 0 0,1 0 1,-1 0-1,0 0 1,1-1-1,-1 1 1,0 0-1,0-1 0,3-1 1,9-1-48,0-2 0,0 0 0,17-8 0,-23 9-93,4-2-3,-6 3 119,-1 0 1,1 1 0,0 0 0,0 0 0,0 0 0,0 1 0,0-1 0,6 1 0,-10 3 74,-1 1-1,0 0 1,1-1 0,-1 1 0,0 0 0,-1 0 0,1 0 0,0 0 0,-1 0 0,0-1 0,1 1 0,-1 0-1,-1 6 1,2 4 15,7 17 172,-1-9-2827</inkml:trace>
  <inkml:trace contextRef="#ctx0" brushRef="#br0" timeOffset="1">183 36 16496,'0'0'8360,"56"-35"-22742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5.362"/>
    </inkml:context>
    <inkml:brush xml:id="br0">
      <inkml:brushProperty name="width" value="0.025" units="cm"/>
      <inkml:brushProperty name="height" value="0.025" units="cm"/>
    </inkml:brush>
  </inkml:definitions>
  <inkml:trace contextRef="#ctx0" brushRef="#br0">179 70 13613,'0'0'6208,"-8"-8"-3896,3 3-2080,0 1-1,-1 0 1,1 0-1,-1 0 1,0 1 0,0 0-1,0 0 1,-9-2 0,12 4-176,0 0 0,0 1 1,0-1-1,0 1 0,0 0 1,0 0-1,0 0 0,0 0 1,-1 0-1,1 1 1,0-1-1,0 1 0,0 0 1,0 0-1,1 0 0,-1 1 1,0-1-1,0 1 0,1-1 1,-1 1-1,1 0 1,-1 0-1,1 0 0,0 0 1,-3 3-1,1 0 22,0 0 1,1 0-1,0 0 0,0 0 0,0 1 1,0-1-1,1 1 0,0 0 1,0 0-1,0 0 0,1 0 1,0 0-1,0 0 0,1 10 0,0-15-55,0 0 0,0 0 0,0 1-1,1-1 1,-1 0 0,1 0 0,-1 0-1,1 0 1,-1 0 0,1 0 0,0 0-1,-1 0 1,1 0 0,0 0-1,0 0 1,0 0 0,-1-1 0,1 1-1,0 0 1,0-1 0,0 1 0,0 0-1,0-1 1,1 1 0,-1-1 0,0 0-1,0 1 1,0-1 0,0 0 0,0 0-1,1 0 1,-1 0 0,0 0-1,0 0 1,0 0 0,3 0 0,3 0 65,0-1 1,1 0-1,-1 0 1,0 0-1,8-3 0,3-3-9,-1-1-1,1 0 0,-2-1 0,1-1 0,21-16 1,70-65 140,-123 133-92,10-24-56,0-5-6,0 1 1,1-1 0,1 1 0,1 0 0,0 0 0,-1 16 0,3-27-171,0 0-1,0 0 1,1-1 0,-1 1 0,1 0 0,-1-1 0,1 1-1,0-1 1,0 1 0,0-1 0,0 1 0,0-1-1,1 1 1,-1-1 0,1 0 0,-1 0 0,1 0 0,0 0-1,0 0 1,0 0 0,0 0 0,0-1 0,0 1-1,1-1 1,-1 0 0,0 1 0,1-1 0,-1 0 0,1 0-1,-1-1 1,1 1 0,0 0 0,-1-1 0,1 0-1,0 1 1,-1-1 0,1 0 0,4-1 0,27-3-6024,1-14-6330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6.015"/>
    </inkml:context>
    <inkml:brush xml:id="br0">
      <inkml:brushProperty name="width" value="0.025" units="cm"/>
      <inkml:brushProperty name="height" value="0.025" units="cm"/>
    </inkml:brush>
  </inkml:definitions>
  <inkml:trace contextRef="#ctx0" brushRef="#br0">135 323 7944,'3'-8'2562,"10"-25"494,-11 25-1808,0 1 0,-1-1 0,1 1 0,-1-1 0,-1 0 0,0-14 0,0 22-1149,0-1-1,0 0 0,-1 0 0,1 1 0,0-1 0,-1 0 0,1 1 0,-1-1 0,1 0 0,0 1 0,-1-1 1,0 0-1,1 1 0,-1-1 0,1 1 0,-1-1 0,0 1 0,1-1 0,-1 1 0,0 0 0,1-1 1,-1 1-1,0 0 0,0 0 0,1-1 0,-1 1 0,0 0 0,0 0 0,0 0 0,1 0 0,-1 0 1,0 0-1,0 0 0,0 0 0,1 0 0,-1 1 0,0-1 0,0 0 0,1 0 0,-1 1 0,0-1 0,0 0 1,0 1-1,-35 18 630,28-13-714,0 1 0,0 1 0,0 0-1,1 0 1,1 0 0,-1 1 0,1 0 0,1 1 0,0-1-1,0 1 1,0 0 0,2 0 0,-1 0 0,1 0-1,1 1 1,-3 17 0,5-27-12,1 1 0,-1-1 0,0 0 0,1 0 0,-1 0-1,1 0 1,-1 0 0,1 0 0,-1 0 0,1 0 0,0 0 0,-1-1 0,1 1-1,0 0 1,0 0 0,-1 0 0,1-1 0,0 1 0,0-1 0,0 1 0,0 0 0,0-1-1,0 0 1,0 1 0,0-1 0,0 0 0,1 1 0,-1-1 0,0 0 0,0 0-1,0 0 1,0 0 0,0 0 0,0 0 0,0 0 0,1 0 0,-1-1 0,1 1-1,6-1 18,-1 0 0,0-1 0,1 1 0,-1-1 0,8-4 0,5-4-2,-1 0-1,0-2 1,-1 0-1,0-1 1,-1-1 0,0-1-1,-1 0 1,25-32 0,-21 21 7,-1-1 0,-1 0 0,-2-1 0,-1-1 0,16-42 0,-20 36 94,-11 26 32,-10 22-29,-10 27-62,1 0 0,2 2-1,2 0 1,2 0 0,-13 75 0,26-117-60,-1 9 10,-1 0 0,1 0 0,1 0 0,-1 0 0,2 0 0,0 10-1,0-17-126,-1 0 0,1 0 0,0-1 0,0 1 0,-1 0 0,1 0 0,0-1 0,0 1 0,1-1 0,-1 1 0,0-1 0,0 1 0,1-1 0,-1 0 0,1 1 0,-1-1 0,1 0 0,0 0 0,-1 0 0,1 0 0,0-1 0,0 1 0,0 0 0,0-1 0,-1 1 0,1-1 0,0 0 0,0 1 0,0-1 0,0 0 0,0 0 0,3-1 0,21-2-4623,1-13-3347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7.016"/>
    </inkml:context>
    <inkml:brush xml:id="br0">
      <inkml:brushProperty name="width" value="0.025" units="cm"/>
      <inkml:brushProperty name="height" value="0.025" units="cm"/>
    </inkml:brush>
  </inkml:definitions>
  <inkml:trace contextRef="#ctx0" brushRef="#br0">60 8 14958,'0'0'10501,"-8"9"-10181,5-6-291,-1 2 38,0-1-1,0 1 1,0 0-1,1 0 1,-1 0-1,1 1 1,0-1 0,1 1-1,-1 0 1,1 0-1,1 0 1,-1 0-1,0 6 1,-1 8 297,1-14-273,1 1 1,0-1-1,1 1 0,-1-1 0,1 1 0,1-1 1,-1 1-1,2 6 0,-1-13-82,0 1-1,-1 0 1,1-1-1,0 1 1,0 0-1,-1-1 1,1 1-1,0-1 1,0 1-1,0-1 1,0 0 0,0 1-1,0-1 1,0 0-1,0 0 1,-1 0-1,1 1 1,0-1-1,0 0 1,0 0-1,0 0 1,0-1 0,0 1-1,0 0 1,0 0-1,0 0 1,0-1-1,1 0 1,28-9 159,-22 4-141,-1 1-1,-1-2 0,1 1 0,-1-1 0,0 0 0,0 0 0,-1 0 0,0-1 0,0 0 0,-1 0 0,0 0 0,0-1 0,-1 1 0,2-11 0,11-20 534,-15 37-548,1 0 1,0 0-1,0 1 1,0-1-1,0 0 1,0 1-1,0-1 0,0 1 1,1 0-1,-1 0 1,0 0-1,1 0 1,-1 0-1,1 1 1,-1-1-1,1 1 1,-1-1-1,1 1 1,-1 0-1,1 0 1,0 0-1,-1 0 0,1 1 1,4 0-1,66 14-72,-67-13 33,-1 0 0,1 0 0,-1 0 0,1 1 0,-1 0 0,0 0 0,0 0 0,0 1 1,0-1-1,8 10 0,-12-11 21,1 0 1,-1 0 0,0 0 0,0 0-1,0 0 1,0 1 0,-1-1 0,1 0-1,0 1 1,-1-1 0,0 0 0,1 1-1,-1-1 1,0 1 0,0-1 0,-1 1-1,1-1 1,0 0 0,-1 1-1,1-1 1,-1 0 0,0 1 0,0-1-1,0 0 1,0 0 0,0 0 0,0 1-1,-1-1 1,-2 2 0,-6 11 21,7-12-15,0 1-1,0 0 1,0 0-1,0 0 0,1 1 1,0-1-1,0 1 1,0-1-1,0 1 1,-1 7-1,3-12-1,1 1-1,-1 0 0,1 0 1,-1-1-1,1 1 0,-1-1 1,1 1-1,0 0 0,-1-1 1,1 1-1,0-1 0,-1 0 1,1 1-1,0-1 0,0 1 1,-1-1-1,1 0 0,0 0 1,0 1-1,0-1 0,-1 0 1,1 0-1,0 0 0,0 0 1,0 0-1,0 0 0,-1 0 1,1 0-1,0 0 0,0-1 1,0 1-1,-1 0 0,1 0 1,1-1-1,32-7 28,-21 3-91,0-1 0,-1-1-1,0 0 1,0 0 0,-1-1-1,0-1 1,0 0 0,-1 0 0,0-1-1,0 0 1,-1-1 0,13-21-1,-21 30 15,-3 5 11,-8 12-8,-9 28 54,18-41 12,1 0 1,-1 1-1,1-1 1,-1 0-1,1 1 1,0-1-1,0 0 1,0 1-1,0-1 0,0 0 1,0 1-1,1-1 1,-1 0-1,1 1 1,0-1-1,0 0 1,0 0-1,0 0 1,0 0-1,0 0 1,0 0-1,1 0 0,-1 0 1,1 0-1,-1 0 1,1-1-1,0 1 1,0-1-1,2 2 1,0-1 33,0-1 0,1 1 0,-1-1 0,0 0 0,0-1 1,1 1-1,-1-1 0,0 1 0,1-2 0,-1 1 0,1 0 0,-1-1 0,0 0 1,1 0-1,6-2 0,-5 1-33,-1-1 0,1 0 0,0 0 0,-1-1 0,0 0 1,0 1-1,0-2 0,0 1 0,0 0 0,-1-1 0,0 0 0,0 0 0,0-1 0,3-6 0,-4 8 26,-1 1-1,0-1 0,0 0 0,0-1 1,-1 1-1,1 0 0,-1 0 0,0-1 1,0 1-1,-1 0 0,1-1 0,-1 1 1,0-1-1,0 1 0,-1-1 0,1 1 1,-1 0-1,0-1 0,0 1 0,0 0 1,-3-7-1,2 9-23,1 1 0,-1-1-1,1 0 1,-1 1 0,1-1 0,-1 1 0,0-1 0,0 1 0,0 0 0,0 0 0,0 0-1,0 0 1,0 0 0,0 0 0,-1 0 0,1 1 0,0-1 0,0 1 0,-1 0 0,1 0-1,0 0 1,-3 0 0,5 0-21,0 1 1,0-1-1,0 0 0,0 1 0,-1-1 0,1 1 0,0-1 1,0 1-1,0-1 0,0 0 0,1 1 0,-1-1 0,0 1 0,0-1 1,0 1-1,0-1 0,0 0 0,1 1 0,-1-1 0,0 1 1,0-1-1,0 0 0,1 1 0,-1-1 0,0 0 0,1 0 1,-1 1-1,0-1 0,1 0 0,-1 1 0,0-1 0,1 0 1,12 3 10,0-1 1,-1 0 0,1-1 0,0 0 0,0-1 0,0 0-1,17-4 1,-15 3-37,38-6-316,-37 5 146,0-1-1,0 2 0,-1 0 1,24 2-1,-38 0 195,0-1 1,0 1-1,0-1 0,0 1 0,-1-1 0,1 1 0,0 0 0,0 0 0,0-1 0,-1 1 0,1 0 0,0 0 0,-1 0 0,1 0 0,0 0 1,-1 0-1,1 0 0,-1 0 0,0 0 0,1 0 0,-1 0 0,0 0 0,0 0 0,1 0 0,-1 0 0,0 0 0,0 0 0,0 1 1,-1-1-1,1 0 0,0 0 0,0 0 0,0 0 0,-1 0 0,1 0 0,-1 0 0,1 0 0,-1 1 0,-16 42 347,8-29-204,6-11-99,1-1 0,0 1 0,0-1-1,0 1 1,0 0 0,0 0 0,1 0 0,0 0 0,0 0 0,-1 5 0,6-8-17,-1-1-1,1 1 1,-1-1-1,1 0 1,0 0 0,-1 0-1,1-1 1,-1 1 0,6-2-1,11-6-16,1 0-1,28-16 1,-37 16-114,1 2 0,-1-1 0,2 2 0,-1-1 0,0 2 0,1 0 1,0 1-1,28-4 0,-42 8 107,1-1-1,0 0 1,-1 0-1,1 1 1,0-1-1,-1 0 1,1 1 0,0-1-1,-1 0 1,1 1-1,-1-1 1,1 1 0,-1-1-1,1 1 1,-1-1-1,1 1 1,-1 0-1,0-1 1,1 1 0,-1 0-1,0-1 1,1 1-1,-1 0 1,0-1 0,0 1-1,0 0 1,1-1-1,-1 1 1,0 0-1,0 0 1,0-1 0,0 1-1,0 0 1,-1-1-1,1 1 1,0 0 0,0 0-1,0-1 1,-1 1-1,1 0 1,-1 0 0,-12 43 393,8-28-387,5-2-82,10-15-13524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7.809"/>
    </inkml:context>
    <inkml:brush xml:id="br0">
      <inkml:brushProperty name="width" value="0.025" units="cm"/>
      <inkml:brushProperty name="height" value="0.025" units="cm"/>
    </inkml:brush>
  </inkml:definitions>
  <inkml:trace contextRef="#ctx0" brushRef="#br0">106 24 2883,'-26'-17'11593,"4"13"-5134,20 5-6245,0-1 1,0 0-1,0 1 1,1 0-1,-1 0 1,0-1 0,0 1-1,0 0 1,1 0-1,-1 1 1,0-1-1,1 0 1,-1 0-1,1 1 1,0-1 0,-1 1-1,1-1 1,-2 4-1,0 1-331,0 0-1,0 1 0,0-1 1,0 1-1,1 0 0,1 0 1,-3 13-1,2 9 2201,2-28-2037,0 1 0,0-1 0,0 1 0,0-1 0,1 1 0,-1-1 0,0 0 1,1 1-1,-1-1 0,1 0 0,-1 1 0,1-1 0,0 0 0,0 0 0,-1 1 0,1-1 0,0 0 0,0 0 1,0 0-1,0 0 0,0 0 0,1 0 0,0 0 0,1 1 29,0-1-1,1 0 1,-1 0 0,0 0-1,0 0 1,1 0 0,-1-1-1,0 1 1,7-1 0,0-1 47,-1 1 0,1-2 0,-1 1-1,0-1 1,1-1 0,13-5 0,2-6-66,-1 0 0,0-2-1,-1-1 1,-1-1 0,-1 0-1,24-27 1,-54 76-131,-16 40 44,24-65 41,-1 0 0,1 0 0,1 0 0,-1 0 0,1 0 1,0 1-1,0-1 0,1 0 0,0 0 0,1 7 0,-1-11 14,0 0-1,1 0 1,-1-1-1,0 1 1,1 0-1,-1-1 1,1 1-1,-1-1 1,1 0 0,-1 1-1,1-1 1,0 0-1,0 0 1,0 0-1,0 0 1,0 0-1,0-1 1,0 1-1,0-1 1,0 1-1,0-1 1,0 0-1,0 1 1,0-1-1,1 0 1,-1-1-1,3 1 1,1-1 65,1 1 0,-1-1 0,1 0 1,-1 0-1,1-1 0,-1 0 0,11-5 0,-10 4-61,-1-1 0,0 0 0,-1-1-1,1 1 1,-1-1 0,1 0 0,-2 0-1,1-1 1,0 1 0,-1-1 0,0 0-1,-1-1 1,1 1 0,-1 0 0,0-1-1,-1 0 1,1 0 0,-1 0 0,-1 0-1,1 0 1,-1 0 0,-1 0 0,1 0 0,-2-10-1,1 16-26,1 0 0,-1 0 0,0 0 0,-1 1 0,1-1 0,0 0 0,0 0 1,0 0-1,0 1 0,-1-1 0,1 0 0,0 0 0,-1 1 0,1-1 0,0 0 0,-1 1 0,1-1 0,-1 0 0,1 1 0,-1-1 0,1 0 0,-1 1 0,0-1 0,1 1 0,-1-1 0,0 1 0,1 0 0,-1-1 0,0 1 0,0 0 0,1-1 0,-1 1 0,0 0 0,0 0 0,0 0 0,1 0 0,-1-1 0,0 1 0,0 0 0,0 1 0,0-1 1,1 0-1,-1 0 0,0 0 0,0 0 0,0 1 0,-2 0-5,0 0 0,1 0 1,-1 0-1,1 0 0,-1 1 0,1-1 1,-1 1-1,1-1 0,0 1 0,0 0 1,0 0-1,-3 3 0,4-3-8,-1 0-1,1 0 0,0 0 1,0 0-1,0 0 0,0 0 1,0 0-1,0 0 0,1 0 1,-1 1-1,1-1 0,-1 0 1,1 0-1,0 4 0,0-5-95,0-1 1,1 1-1,-1 0 0,1 0 0,0 0 0,-1 0 0,1 0 1,0-1-1,-1 1 0,1 0 0,0-1 0,0 1 0,0 0 1,-1-1-1,1 1 0,0-1 0,0 1 0,0-1 0,0 0 1,0 1-1,0-1 0,0 0 0,0 0 0,0 0 0,0 1 1,0-1-1,0 0 0,0-1 0,0 1 0,0 0 0,2 0 1,7 0-1697,1 0 1,0-1-1,-1 0 1,0 0-1,19-6 1,1-3-4838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8.213"/>
    </inkml:context>
    <inkml:brush xml:id="br0">
      <inkml:brushProperty name="width" value="0.025" units="cm"/>
      <inkml:brushProperty name="height" value="0.025" units="cm"/>
    </inkml:brush>
  </inkml:definitions>
  <inkml:trace contextRef="#ctx0" brushRef="#br0">130 48 3619,'0'0'21722,"-8"-5"-20916,5 4-767,1-1 0,0 1 0,0 0 0,0 0 0,-1 0 0,1 0 0,0 0 0,-1 1 0,1-1 0,-1 1 0,1-1 0,-1 1 0,1 0 0,-1 0 0,1 0 0,-1 0 0,0 1 0,1-1 0,0 1 0,-1-1-1,1 1 1,-1 0 0,1 0 0,0 0 0,-1 0 0,1 0 0,0 1 0,0-1 0,0 1 0,0-1 0,0 1 0,0 0 0,1 0 0,-1 0 0,1 0 0,-3 2 0,3-2-11,-2 1 79,0 0 0,0 0 0,0 1 0,0-1 0,0 1 0,1 0 0,0 0 0,0 0 0,0 0 0,0 0 0,0 0 0,1 1 0,0-1 0,0 0 0,-1 8 0,2-11-97,1 0-1,-1-1 1,1 1 0,-1 0-1,1-1 1,-1 1 0,1 0-1,-1-1 1,1 1-1,-1-1 1,1 1 0,0-1-1,-1 1 1,1-1 0,0 1-1,0-1 1,-1 1 0,1-1-1,0 0 1,0 0-1,0 1 1,0-1 0,-1 0-1,1 0 1,0 0 0,1 0-1,26 1 75,-21-2-44,83-4 65,-63 2-159,1 1 0,0 2 0,34 3-1,-61-3 60,-1 0-1,1 0 0,-1 0 1,1 1-1,-1-1 0,1 0 1,0 0-1,-1 1 0,1-1 1,-1 0-1,0 1 0,1-1 1,-1 1-1,1-1 0,-1 0 1,0 1-1,1-1 0,-1 1 1,0-1-1,1 1 0,-1 0 1,0-1-1,0 1 0,1-1 1,-1 1-1,0-1 0,0 1 1,0 0-1,0-1 0,0 1 1,0-1-1,0 1 0,0-1 1,0 1-1,0 0 0,0-1 1,0 1-1,-1-1 0,1 1 1,0 0-1,0-1 0,0 1 1,-1 0-1,-5 2 505,2-21-24,2-17-337,1 25-242,0 0 0,0 0 0,1-1 0,1 1 1,0 0-1,0 0 0,4-16 0,-3 25-165,1 0 1,-1-1-1,0 1 0,1 0 0,-1 0 1,1 1-1,-1-1 0,1 0 0,-1 1 1,1 0-1,-1-1 0,1 1 0,0 0 0,-1 0 1,1 1-1,-1-1 0,5 1 0,4 0-891,99 4-10253,-65-4 6086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8.552"/>
    </inkml:context>
    <inkml:brush xml:id="br0">
      <inkml:brushProperty name="width" value="0.025" units="cm"/>
      <inkml:brushProperty name="height" value="0.025" units="cm"/>
    </inkml:brush>
  </inkml:definitions>
  <inkml:trace contextRef="#ctx0" brushRef="#br0">152 182 10025,'0'0'8040,"-10"-2"-5387,6 1-2492,-1 0-1,1 1 0,0-1 1,0 1-1,0 0 1,-1 0-1,1 0 0,0 1 1,0-1-1,0 1 0,-1 0 1,1 0-1,0 0 1,0 1-1,1 0 0,-1-1 1,0 1-1,0 1 0,1-1 1,-1 0-1,1 1 0,0 0 1,-4 3-1,3-2-20,0 0-1,0 0 0,1 1 1,-1-1-1,1 1 1,0-1-1,0 1 0,1 0 1,-1 0-1,1 0 1,0 1-1,0-1 0,1 1 1,0-1-1,0 1 0,0-1 1,0 8-1,2-12-125,-1 1 0,1-1 0,0 0 0,0 1-1,0-1 1,0 0 0,0 0 0,0 0 0,0 0 0,0 0-1,0 0 1,0 0 0,1 0 0,-1 0 0,0-1 0,1 1-1,-1 0 1,0-1 0,1 1 0,-1-1 0,1 1-1,-1-1 1,1 0 0,-1 0 0,1 0 0,-1 0 0,1 0-1,-1 0 1,1 0 0,1-1 0,51-6 86,-39 1-103,0 0 1,-1-1 0,1-1-1,-2 0 1,1-1 0,-1 0-1,-1-1 1,0-1 0,0 1-1,11-15 1,-4 3-10,-1-1 0,-1-1 0,-1 0 0,21-45 0,-22 29 72,-17 34 84,-12 23 128,4-1-163,0 0-1,0 0 1,2 1 0,0 0 0,1 1 0,0-1 0,2 1 0,0 1 0,1-1 0,1 1 0,-1 34 0,3-50-266,1-1 1,0 1-1,1 0 0,-1-1 0,0 1 0,1 0 0,0-1 0,-1 1 0,1-1 0,0 1 1,0-1-1,0 1 0,1-1 0,-1 0 0,1 1 0,-1-1 0,5 4 0,-4-5-583,0 1-1,0-1 0,1 0 1,-1 1-1,1-1 0,-1 0 0,1-1 1,-1 1-1,1 0 0,0-1 1,4 1-1,26 0-16849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9.130"/>
    </inkml:context>
    <inkml:brush xml:id="br0">
      <inkml:brushProperty name="width" value="0.025" units="cm"/>
      <inkml:brushProperty name="height" value="0.025" units="cm"/>
    </inkml:brush>
  </inkml:definitions>
  <inkml:trace contextRef="#ctx0" brushRef="#br0">176 51 10666,'0'0'2691,"9"-6"1067,27-19-630,-36 25-2924,1 0 0,0 0 0,-1-1 0,1 1 0,-1 0 0,1-1 0,-1 1 0,1 0 0,-1-1 0,1 1 0,-1-1 0,1 1 0,-1-1 0,0 1 0,1-1 0,-1 1 0,0-1 0,1 0 0,-1 1 0,0-1 0,0 1 0,1-1 0,-1 0 0,0 1 0,0-1 0,0 0 0,0 0 0,-15-4 1547,-23 7-1233,23 0-445,0 2-1,0 0 1,1 1-1,-25 11 1,32-13-77,0 1 0,0-1 0,0 2 0,1-1 0,-1 1 1,1-1-1,0 2 0,0-1 0,1 1 0,-10 12 0,15-18 1,0 0 1,0 0-1,0 1 0,0-1 0,-1 0 0,1 1 0,0-1 1,0 0-1,0 1 0,0-1 0,0 0 0,0 1 0,0-1 1,0 0-1,0 1 0,0-1 0,0 0 0,0 0 0,0 1 0,1-1 1,-1 0-1,0 1 0,0-1 0,0 0 0,0 1 0,0-1 1,1 0-1,-1 0 0,0 1 0,0-1 0,1 0 0,-1 0 0,0 0 1,0 1-1,1-1 0,-1 0 0,18 7-31,28-2 25,-36-4-19,20 1-44,76 12-350,-94-12 389,-1 1 1,1 0 0,-1 1-1,0 0 1,0 1 0,16 9-1,-26-14 36,0 1-1,0-1 1,0 1-1,0-1 0,0 1 1,0 0-1,0-1 0,-1 1 1,1 0-1,0 0 0,0-1 1,-1 1-1,1 0 0,-1 0 1,1 0-1,0 0 0,-1 0 1,0 0-1,1 0 0,-1 0 1,0 0-1,1 0 0,-1 0 1,0 0-1,0 0 0,0 0 1,0 1-1,0-1 0,0 0 1,0 0-1,0 0 0,0 0 1,-1 0-1,1 0 0,0 0 1,-1 0-1,1 0 0,-1 0 1,1 0-1,-1 0 0,1 0 1,-1 0-1,0 0 0,0-1 1,1 1-1,-1 0 0,0 0 1,-1 0-1,-5 5 97,0-1 0,0 0-1,0-1 1,-14 7 0,-85 33 317,95-40-441,-1 0-1,0-2 1,0 1 0,0-1 0,0-1-1,0 0 1,-17-1 0,28 0-45,0 0 0,1 0 0,-1 0 0,1-1 0,-1 1 0,0 0 0,1 0 0,-1 0 0,1 0 0,-1-1 0,1 1 0,-1 0 0,1-1 0,-1 1 0,1 0 0,-1-1 0,1 1 0,-1 0 0,1-1 0,-1 1 0,1-1 0,0 1 0,-1-1 0,1 1 0,0-1 0,0 1 0,-1-1 0,1 0 0,0 1 0,0-1 0,-1 0 0,7-23-2408,19-19-2413,7 6-1441,5-5-2353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09.629"/>
    </inkml:context>
    <inkml:brush xml:id="br0">
      <inkml:brushProperty name="width" value="0.025" units="cm"/>
      <inkml:brushProperty name="height" value="0.025" units="cm"/>
    </inkml:brush>
  </inkml:definitions>
  <inkml:trace contextRef="#ctx0" brushRef="#br0">46 0 6534,'0'0'19565,"-2"10"-18572,-11 44-34,-12 51 270,23-94-1162,0 1-1,1 0 1,1 0-1,0 0 1,0 0-1,4 19 0,-4-29-61,1 0-1,0 0 0,0 0 0,0-1 0,0 1 1,0 0-1,0-1 0,0 1 0,1 0 0,-1-1 1,1 1-1,-1-1 0,1 0 0,-1 0 0,1 0 1,0 1-1,0-1 0,-1-1 0,1 1 0,0 0 1,0 0-1,0-1 0,0 1 0,0-1 0,0 1 1,0-1-1,0 0 0,0 0 0,0 0 0,0 0 1,0 0-1,0-1 0,0 1 0,0-1 1,4 0-1,2-1 7,1 0 1,-1-1 0,0 0 0,0 0 0,0 0-1,0-1 1,8-6 0,31-41-354,-50 57 340,-1-1-1,1 1 0,1 0 1,-1 0-1,1 0 0,0 0 1,0 1-1,1-1 0,-1 0 1,2 1-1,-1-1 0,1 1 1,0-1-1,0 1 0,1 6 1,0-11 17,0-1 0,0 1 0,0-1 0,1 1 0,-1-1 0,0 0 0,0 1 0,1-1 0,-1 0 0,1 0-1,-1 0 1,1 0 0,0 0 0,-1 0 0,1-1 0,0 1 0,0 0 0,-1-1 0,1 0 0,0 1 0,0-1 0,0 0 0,0 0 0,-1 0 0,1 0 0,0 0 0,0 0 0,3-1 0,2 0 43,-1 0 0,1 0-1,-1-1 1,1 0-1,-1 0 1,12-5 0,-11 2-42,0 1 0,1-1 1,-2 0-1,1-1 0,-1 0 1,0 0-1,0 0 0,0-1 0,-1 0 1,0 0-1,0 0 0,-1-1 0,0 1 1,0-1-1,-1 0 0,0 0 1,0-1-1,-1 1 0,2-14 0,-22 50-144,14-19 128,1 0 0,0-1 0,0 1 0,1 1 0,0-1 0,0 0 0,1 0 0,1 1 0,-1-1 0,2 1 0,1 12 0,-2-20-1,1 0-1,0-1 1,0 1 0,0 0-1,0-1 1,0 0-1,0 1 1,0-1-1,1 1 1,-1-1 0,0 0-1,1 0 1,-1 0-1,1 0 1,0 0-1,-1 0 1,1 0 0,0-1-1,-1 1 1,1-1-1,0 1 1,0-1-1,-1 1 1,1-1 0,0 0-1,0 0 1,0 0-1,-1 0 1,1 0-1,0 0 1,0-1 0,3 0-1,2 0-354,-1 0 0,1-1 0,-1 0 0,0 0 0,0 0 0,1 0 0,-1-1 0,5-4 0,-2 0-1878,0-1 0,-1 0 0,15-17 0,1-6-5971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0.376"/>
    </inkml:context>
    <inkml:brush xml:id="br0">
      <inkml:brushProperty name="width" value="0.025" units="cm"/>
      <inkml:brushProperty name="height" value="0.025" units="cm"/>
    </inkml:brush>
  </inkml:definitions>
  <inkml:trace contextRef="#ctx0" brushRef="#br0">35 1 12684,'0'0'9315,"-1"8"-8391,-4 37 323,1-1 0,3 1 0,8 77 0,0 20-352,-8-113-658,0 1 1,-3-1 0,0 0-1,-2 0 1,-15 47-1,20-73 438,3-8-260,9-20-131,13-39-275,127-449-1675,-152 515 1741,-8 16 16,2 1 0,-8 29-1,10-20-31,2 1 0,1 0 0,3 53-1,0-67-26,1 0 0,0-1 0,2 1 0,-1-1 0,2 0 0,0 0 0,0 0 0,2-1 1,9 17-1,-16-29-29,0 0 1,1-1 0,-1 1 0,0 0 0,0-1-1,1 1 1,-1-1 0,1 1 0,-1 0 0,0-1 0,1 1-1,-1-1 1,1 1 0,-1-1 0,1 0 0,-1 1-1,1-1 1,-1 1 0,1-1 0,0 0 0,-1 0 0,1 1-1,0-1 1,-1 0 0,1 0 0,0 0 0,-1 1-1,1-1 1,1 0 0,2-19 64,-8-31-90,-2 34 20,-1 0 1,0 0 0,-1 1-1,-1 0 1,-1 1 0,1 0-1,-19-20 1,-30-45 1,58 79-1,0-1 1,0 1-1,-1 0 0,1-1 1,0 1-1,0 0 0,-1-1 1,1 1-1,0-1 0,0 1 1,0-1-1,0 1 1,0 0-1,0-1 0,0 1 1,0-1-1,0 1 0,0-1 1,0 1-1,0 0 0,0-1 1,0 1-1,0-1 0,0 1 1,0-1-1,0 1 0,1 0 1,-1-1-1,0 1 0,0-1 1,0 1-1,1 0 0,-1-1 1,0 1-1,1 0 1,-1-1-1,0 1 0,1 0 1,-1 0-1,0-1 0,1 1 1,-1 0-1,0 0 0,1 0 1,-1-1-1,1 1 0,32-2-31,35 13-1,-68-11 33,16 4-273,60 9-1263,-70-12 117,0-1 1,0 0 0,0 0-1,0-1 1,11-2 0,-6-3-6227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6.256"/>
    </inkml:context>
    <inkml:brush xml:id="br0">
      <inkml:brushProperty name="width" value="0.025" units="cm"/>
      <inkml:brushProperty name="height" value="0.025" units="cm"/>
    </inkml:brush>
  </inkml:definitions>
  <inkml:trace contextRef="#ctx0" brushRef="#br0">1 285 13196,'0'0'6241,"10"4"-5595,-8-3-605,20 8 174,0-1-1,0-1 1,1-1-1,0-1 1,0-1-1,28 1 1,-50-5-220,0 1-1,0-1 1,0 0 0,1 0 0,-1 0 0,0-1-1,0 1 1,1 0 0,-1 0 0,0-1 0,0 1-1,0-1 1,0 1 0,1-1 0,-1 1 0,0-1-1,0 0 1,0 1 0,0-1 0,0 0 0,0 0-1,-1 0 1,1 0 0,0 0 0,0 0 0,-1 0-1,1 0 1,0 0 0,-1 0 0,1 0 0,-1 0-1,0 0 1,1-1 0,-1 1 0,0 0-1,0 0 1,1 0 0,-1-1 0,0 1 0,0 0-1,0 0 1,-1-1 0,1 1 0,0 0 0,0 0-1,-1 0 1,1-1 0,-1 0 0,-1-2-18,1-1 1,-1 1-1,0 0 0,0 0 0,0 1 1,0-1-1,-1 0 0,1 1 1,-1 0-1,0-1 0,0 1 1,-7-5-1,7 6 36,0 1 1,0-1-1,0 1 1,0 0 0,0-1-1,0 1 1,0 1-1,0-1 1,-1 0-1,1 1 1,0 0-1,0 0 1,-1 0-1,1 0 1,0 0-1,0 1 1,-1-1-1,1 1 1,0 0-1,0 0 1,0 0-1,0 0 1,-4 3-1,5-3 3,0 1-1,0 0 0,0-1 1,0 1-1,0 0 1,1 0-1,-1 0 0,1 0 1,-1 0-1,1 0 1,0 1-1,0-1 0,0 0 1,0 1-1,0-1 0,1 1 1,-1-1-1,1 1 1,-1-1-1,1 1 0,0-1 1,0 1-1,0-1 1,0 1-1,1-1 0,-1 1 1,1-1-1,-1 1 1,1-1-1,0 0 0,1 3 1,0-1 22,0 0 1,1 0-1,-1-1 0,1 1 1,0-1-1,0 0 1,0 0-1,0 0 1,0 0-1,1 0 1,-1-1-1,1 1 0,0-1 1,0 0-1,0 0 1,0 0-1,0-1 1,0 0-1,0 1 0,8 0 1,3 1 114,1-1 1,1-1-1,-1 0 1,21-1 0,-26-2-133,1 0 1,-1 0-1,0-1 1,-1-1-1,1 0 1,0 0-1,-1-1 1,0 0-1,0-1 1,-1 0-1,0-1 1,0 0-1,0 0 1,-1-1-1,0 0 1,0 0-1,-1-1 1,12-18-1,-9 12-85,-1 0 1,0-1-1,-1 0 0,-1-1 0,0 1 0,-2-1 0,0-1 0,-1 1 0,0-1 1,-1 1-1,0-23 0,-3 40 62,0 0-1,-1-1 1,1 1 0,0 0-1,0 0 1,0 0 0,-1-1-1,1 1 1,0 0 0,0 0-1,0 0 1,-1 0 0,1-1-1,0 1 1,-1 0 0,1 0 0,0 0-1,0 0 1,-1 0 0,1 0-1,0 0 1,0 0 0,-1 0-1,1 0 1,0 0 0,-1 0-1,1 0 1,0 0 0,0 0-1,-1 0 1,1 0 0,0 0 0,-1 0-1,1 0 1,0 0 0,0 1-1,-1-1 1,1 0 0,0 0-1,0 0 1,0 0 0,-1 1-1,1-1 1,0 0 0,0 0-1,0 0 1,-1 1 0,1-1 0,0 0-1,0 0 1,0 1 0,0-1-1,0 0 1,0 1 0,0-1-1,-1 0 1,-12 15-69,8-5 65,1-1-1,0 2 1,0-1-1,1 0 1,1 1-1,0-1 1,-2 16 0,3 80-14,2-61 48,-2-43-24,1 0-1,0 0 0,0 0 0,0 0 1,0 0-1,1 0 0,-1 0 0,0 0 1,1 0-1,-1 0 0,1 0 0,0 0 1,0 0-1,0-1 0,0 1 0,0 0 1,0 0-1,0-1 0,0 1 0,1-1 1,-1 1-1,1-1 0,-1 0 0,1 1 1,-1-1-1,1 0 0,0 0 0,0 0 1,-1 0-1,1 0 0,0-1 0,0 1 1,0-1-1,0 1 0,0-1 1,0 1-1,0-1 0,0 0 0,0 0 1,0 0-1,0 0 0,0-1 0,3 0 1,2 0-55,0 0 0,0-1 1,0 0-1,0-1 0,0 0 1,-1 0-1,1 0 0,-1 0 1,0-1-1,0-1 0,7-5 1,-7 3-185,0 0 0,0-1 0,0 0 0,-1-1 0,0 1-1,-1-1 1,0 0 0,0 0 0,-1 0 0,-1 0 0,1-1 0,-1 1 0,-1-1 0,1-12 0,-1 11-442,0 1 0,-1 0 0,-1-1 0,1 1 0,-2 0 0,0 0 0,0-1 0,0 1 0,-1 0 0,-1 1 0,0-1 0,0 1 0,-7-11 0,11 20 715,0-1 0,-1 0 0,1 0 0,-1 1-1,1-1 1,-1 0 0,1 0 0,-1 1 0,1-1 0,-1 1 0,1-1 0,-1 0 0,0 1 0,0-1 0,1 1 0,-1 0 0,0-1 0,0 1 0,1-1 0,-1 1 0,0 0 0,0 0 0,0 0 0,0-1 0,0 1 0,-1 0 0,2 1 20,-1-1-1,0 1 0,0 0 0,0 0 1,1-1-1,-1 1 0,0 0 1,1 0-1,-1 0 0,1 0 0,-1 0 1,1 0-1,0 0 0,-1 0 1,1 0-1,0 0 0,0 0 1,-1 1-1,-4 58 1914,5-53-1636,0 8-38,-1 0 0,2 1 1,0-1-1,1 0 1,1 0-1,0-1 0,1 1 1,0-1-1,1 1 1,1-1-1,0-1 0,1 1 1,1-1-1,0 0 0,0-1 1,20 21-1,-24-27-296,-3-4-15,1 1 0,-1-1 0,1 0 0,0 0 0,0 0 0,0 0 0,-1-1 0,2 1 0,-1 0 0,0-1 0,0 1 0,5 1 0,-7-3-37,1-1 0,-1 1 0,0-1 0,1 1 0,-1-1 0,0 1 0,0-1 0,1 1 0,-1-1 0,0 0 0,0 1 0,0-1 0,0 1 0,1-1 0,-1 0 0,0 1 0,0-1 0,0 1 0,-1-1 0,1 0 0,0 1 0,0-1 0,0 1 0,0-1 0,0 0 0,-1 1 0,1-1 0,0 1 0,-1-1 0,1 0 0,-9-20-1678,-3 9 85,-1 0 0,-1 2 0,1-1 1,-2 2-1,-19-11 0,-38-28-1177,26 9 7272,17 11 7086,34 29-7830,8-2-3129,-2 0-304,115 17 1530,-93-10-2264,1-1 0,-1-2-1,49-1 1,-54-9-3325,-7-9-3336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0.750"/>
    </inkml:context>
    <inkml:brush xml:id="br0">
      <inkml:brushProperty name="width" value="0.025" units="cm"/>
      <inkml:brushProperty name="height" value="0.025" units="cm"/>
    </inkml:brush>
  </inkml:definitions>
  <inkml:trace contextRef="#ctx0" brushRef="#br0">0 52 18193,'0'0'9577,"66"-42"-9673,-36 38-2178,-2-2-4164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1.562"/>
    </inkml:context>
    <inkml:brush xml:id="br0">
      <inkml:brushProperty name="width" value="0.025" units="cm"/>
      <inkml:brushProperty name="height" value="0.025" units="cm"/>
    </inkml:brush>
  </inkml:definitions>
  <inkml:trace contextRef="#ctx0" brushRef="#br0">92 261 8008,'0'0'6833,"0"-9"-2707,0-26-1067,1 35-2966,-1-1 0,0 0 0,0 0-1,0 0 1,0 0 0,0 0 0,0 0 0,0 0 0,0 1-1,-1-1 1,1 0 0,0 0 0,0 0 0,-1 0 0,1 0-1,-1 1 1,1-1 0,0 0 0,-1 0 0,0 1 0,1-1-1,-1 0 1,1 1 0,-1-1 0,0 1 0,1-1-1,-1 1 1,0-1 0,0 1 0,1-1 0,-1 1 0,0-1-1,0 1 1,0 0 0,0 0 0,0-1 0,1 1 0,-1 0-1,0 0 1,0 0 0,0 0 0,0 0 0,0 0-1,0 0 1,0 1 0,1-1 0,-1 0 0,0 0 0,-1 1-1,-1 0-52,0 0 1,0 1-1,0-1 0,0 1 0,0 0 0,0-1 0,1 2 0,-1-1 0,1 0 0,-4 3 0,2 2-40,0 0 0,1-1-1,0 2 1,0-1 0,0 0-1,1 0 1,0 1 0,0-1-1,1 1 1,0 0 0,0-1-1,1 1 1,0 0 0,0 0-1,3 10 1,-3-17 2,0 0 0,0 0 0,1 0 0,-1 0 0,0 0 0,1 0 0,-1 0 0,1-1 0,-1 1 0,1 0 0,-1 0 0,1 0 0,-1-1 0,1 1 0,0 0 0,0-1 1,-1 1-1,1 0 0,0-1 0,0 1 0,0-1 0,0 1 0,-1-1 0,1 0 0,0 1 0,2-1 0,0 1 6,0-1 1,-1 0-1,1 0 1,0-1-1,0 1 1,-1 0 0,1-1-1,0 0 1,4-1-1,1-1 15,-1-1 0,0 1 0,1-1 0,-1-1 0,11-8 0,-5-1-66,0 0 1,-2-1 0,0 0 0,0-1-1,-2 0 1,0-1 0,-1 0-1,0 0 1,-1 0 0,-1-1 0,6-34-1,-12 56 35,-1 0 0,1 0 0,1 0 0,-1 0 0,0 0 0,1 0 0,0 0 0,0 0 0,0 0 0,0 0 0,1 0-1,0 0 1,3 6 0,-2-8 7,-1 0 1,1 0-1,0-1 0,0 1 0,0 0 0,0-1 0,0 0 1,0 1-1,0-1 0,0-1 0,1 1 0,-1 0 0,0-1 1,1 0-1,-1 1 0,0-1 0,7-1 0,-3 0 8,0 0-1,0-1 0,-1 1 1,1-1-1,0-1 1,0 1-1,-1-1 0,0-1 1,1 1-1,-1-1 1,-1 0-1,1 0 0,0 0 1,-1-1-1,0 0 0,5-7 1,-5 8 19,-1-1 0,0 0 0,0 0 0,0-1 0,-1 1 0,0-1 0,0 1 0,-1-1 0,1 0 0,-1 0 0,0 0 0,-1-1 0,1 1 0,-1 0 0,-1 0 0,1-1 0,-1 1 0,-1-11 1,-16 62-177,8-7 107,-33 175 267,36-174-48,2 0 1,2 0-1,4 59 0,0-87-151,-1-1 0,2 1 0,-1-1 0,1 0 0,1 0 0,4 9 0,-6-14-20,0-1 1,1 0-1,-1 0 1,1 0-1,0 0 1,0 0-1,0-1 0,0 1 1,0-1-1,1 0 1,0 0-1,0 0 1,-1 0-1,2-1 0,5 3 1,-9-4-5,-1-1 0,0 0 0,0 0 0,1 0 0,-1 0 0,0 0 0,0 0 1,1 0-1,-1 0 0,0 0 0,1 0 0,-1 0 0,0 0 0,0 0 0,1 0 0,-1 0 0,0 0 0,1 0 1,-1 0-1,0 0 0,0 0 0,1-1 0,-1 1 0,0 0 0,0 0 0,1 0 0,-1 0 0,0-1 0,0 1 1,0 0-1,1 0 0,-1 0 0,0-1 0,0 1 0,0 0 0,0 0 0,1-1 0,-1 1 0,0 0 1,0 0-1,0-1 0,0 1 0,0 0 0,0-1 0,0 1 0,0 0 0,0-1 0,-2-21 118,-13-21 83,-3 4-85,-32-76 195,45 101-303,0-1 1,1 0-1,1 0 1,0 0 0,-1-28-1,4 41-65,1 0 0,-1 0-1,0 0 1,1 0-1,0 0 1,-1 0 0,1 1-1,0-1 1,0 0 0,0 0-1,0 1 1,0-1-1,0 1 1,1-1 0,-1 1-1,0-1 1,1 1 0,-1 0-1,1 0 1,0 0 0,-1 0-1,1 0 1,0 0-1,-1 0 1,1 0 0,0 1-1,0-1 1,0 1 0,0-1-1,0 1 1,3 0-1,12-3-1591,0 1 0,33 2 0,-10-1-3300,16-6-5451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2.451"/>
    </inkml:context>
    <inkml:brush xml:id="br0">
      <inkml:brushProperty name="width" value="0.025" units="cm"/>
      <inkml:brushProperty name="height" value="0.025" units="cm"/>
    </inkml:brush>
  </inkml:definitions>
  <inkml:trace contextRef="#ctx0" brushRef="#br0">42 46 9705,'0'0'1383,"3"-10"1489,9-26 5427,-10 55-6890,1 26-622,-6-2 112,-1 0 0,-20 80-1,15-81-328,1 0-1,-5 81 0,13-123-555,0 0-1,0 0 0,0 1 1,0-1-1,0 0 1,0 0-1,0 0 0,0 0 1,0 0-1,0 0 0,0 0 1,0 1-1,0-1 1,0 0-1,0 0 0,0 0 1,0 0-1,0 0 0,0 0 1,0 0-1,0 1 1,0-1-1,0 0 0,0 0 1,0 0-1,0 0 0,0 0 1,1 0-1,-1 0 1,0 0-1,0 0 0,0 1 1,0-1-1,0 0 0,0 0 1,0 0-1,0 0 1,0 0-1,1 0 0,-1 0 1,0 0-1,0 0 0,0 0 1,0 0-1,0 0 1,0 0-1,0 0 0,1 0 1,-1 0-1,0 0 1,0 0-1,0 0 0,0 0 1,0 0-1,0 0 0,0 0 1,1 0-1,-1 0 1,0 0-1,0 0 0,0-1 1,0 1-1,0 0 0,10-9 316,6-14-158,-3 2-239,-1-2-1,-1 1 0,-1-1 0,-1-1 1,-1 0-1,-1 0 0,6-43 0,-13 71 61,0 1 1,0 0-1,1-1 0,-1 1 0,1-1 0,0 1 0,1-1 0,-1 1 0,1-1 0,0 0 0,0 1 0,0-1 0,1 0 0,-1 0 0,1-1 0,0 1 0,0 0 0,0-1 1,1 0-1,-1 0 0,1 0 0,0 0 0,-1-1 0,1 1 0,0-1 0,1 0 0,-1 0 0,0 0 0,1-1 0,6 2 0,-2-1 19,-1-1 0,1 0-1,0 0 1,0-1 0,-1 0 0,1 0-1,0-1 1,-1 0 0,1-1-1,-1 0 1,1 0 0,-1-1-1,0 0 1,0-1 0,0 0 0,8-4-1,-4-1 26,0 1-1,-1-1 1,0-1-1,-1 0 1,0 0-1,13-19 1,-19 24-18,-1 0 1,1 0 0,-1 0-1,0-1 1,-1 1 0,0-1-1,1 0 1,-2 0 0,1 1-1,-1-1 1,0 0 0,0-1 0,0 1-1,-1 0 1,0 0 0,0 0-1,-1 0 1,-1-7 0,2 13-21,0-1 0,-1 0 0,1 0 0,0 0 0,-1 0 0,1 1 0,-1-1 0,1 0 0,-1 0 0,1 1 0,-1-1 0,0 0 0,1 1 0,-1-1 0,0 1 0,0-1 0,1 1 0,-1-1 0,0 1 0,0-1 0,0 1 0,1 0 0,-1-1 0,0 1 0,0 0 0,0 0 0,0 0 0,0 0 0,0 0 0,0 0 0,0 0 0,1 0 0,-1 0 0,0 0 0,0 0 0,0 0 0,0 1 0,0-1 0,0 0 0,1 1 0,-1-1 0,0 1 0,0-1 0,0 1 0,1-1 0,-2 2 0,-2 0-11,-1 1-1,1 0 1,0 0 0,-1 1-1,2-1 1,-8 8 0,0 3 6,1 1 1,0 0-1,2 1 1,-1 0-1,2 1 1,0-1-1,1 1 1,1 1-1,0-1 1,1 1-1,1 0 1,1-1-1,0 21 1,2-35 12,0-1-1,0 0 1,1 1 0,-1-1-1,1 0 1,-1 0-1,1 1 1,0-1 0,0 0-1,0 0 1,0 0 0,0 0-1,1 0 1,-1 0 0,0 0-1,1 0 1,0-1-1,-1 1 1,5 2 0,-3-2 5,1 1 0,0-1 0,0-1 0,0 1 1,1-1-1,-1 1 0,0-1 0,1 0 0,-1-1 0,5 1 1,2 0 6,0-1 0,0-1 1,-1 0-1,1 0 0,0-1 0,-1-1 1,1 1-1,13-7 0,-10 2-5,0 0 0,-1-1-1,0-1 1,0 0-1,20-20 1,-28 25-4,0-1 1,0 0-1,-1 0 0,0 0 0,0-1 1,0 1-1,-1-1 0,0 0 1,0 0-1,0-1 0,-1 1 0,0 0 1,0-1-1,-1 1 0,2-13 1,-3 19-12,0-1 1,0 1-1,0 0 1,0-1-1,0 1 1,0 0 0,0-1-1,0 1 1,0 0-1,0-1 1,0 1 0,0 0-1,0-1 1,-1 1-1,1 0 1,0-1-1,0 1 1,0 0 0,0 0-1,-1-1 1,1 1-1,0 0 1,0 0 0,-1-1-1,1 1 1,0 0-1,0 0 1,-1 0-1,1-1 1,0 1 0,0 0-1,-1 0 1,1 0-1,0 0 1,-1 0 0,1 0-1,-1 0 1,-14 5-80,-11 16-14,21-14-37,-1 1-1,2 0 1,-1 0 0,1 0-1,0 1 1,1-1-1,-5 17 1,7-18-984,0-1 0,0 1-1,0 0 1,1 0 0,0 0 0,2 12 0,3-2-7458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3.511"/>
    </inkml:context>
    <inkml:brush xml:id="br0">
      <inkml:brushProperty name="width" value="0.025" units="cm"/>
      <inkml:brushProperty name="height" value="0.025" units="cm"/>
    </inkml:brush>
  </inkml:definitions>
  <inkml:trace contextRef="#ctx0" brushRef="#br0">115 27 13581,'9'-27'5857,"-8"43"-2500,-8 48-1264,-7-8-858,-25 64 1,25-83-864,1 0-1,2 1 1,2 0-1,-8 73 1,17-109-353,0-1 1,0 1-1,1 0 1,-1-1-1,0 1 1,1 0-1,0-1 1,-1 1-1,1-1 0,0 1 1,0-1-1,0 1 1,0-1-1,0 1 1,0-1-1,0 0 1,1 0-1,-1 0 1,0 1-1,1-1 0,-1 0 1,1-1-1,-1 1 1,1 0-1,-1 0 1,1-1-1,-1 1 1,1-1-1,0 1 0,-1-1 1,1 0-1,0 1 1,0-1-1,2 0 1,11 1 46,1 0 0,0-1 0,15-3 1,-8 2-63,-5 0-389,-1 0 1,0-1-1,0-1 0,0-1 0,0 0 0,27-11 0,0-9-4656,-6-8-4253,-16 8-1506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4.055"/>
    </inkml:context>
    <inkml:brush xml:id="br0">
      <inkml:brushProperty name="width" value="0.025" units="cm"/>
      <inkml:brushProperty name="height" value="0.025" units="cm"/>
    </inkml:brush>
  </inkml:definitions>
  <inkml:trace contextRef="#ctx0" brushRef="#br0">140 48 3972,'0'0'17099,"-4"8"-16160,-19 43 584,-19 63-1,-18 44-163,49-134-754,20-38 365,7-12-1034,-2 2 76,-1-1 0,0-1 0,-2 0 1,-2-1-1,0 0 0,-1-1 0,-2 0 0,-1 0 0,-1 0 0,0-54 1,-8 69-44,-4 18-37,-5 21-47,11-19 111,1-1 0,0 1 0,0 0 0,1 0-1,0 0 1,0 0 0,0 0 0,1-1 0,0 1 0,1 0 0,-1 0 0,5 9 0,-5-13 6,1 0 0,0 0 0,0 0 0,0 0 0,1 0 0,-1 0 0,1-1 0,0 1 0,-1-1 0,1 0 0,0 0 0,0 0 0,1 0 0,-1 0 0,0-1 0,1 1 1,-1-1-1,0 0 0,1 0 0,0 0 0,-1-1 0,1 1 0,-1-1 0,1 0 0,4 0 0,1-1 24,0 0 0,0 0 0,-1-1 0,1 0 0,0 0 0,-1-1 0,1 0-1,-1-1 1,0 0 0,0 0 0,-1-1 0,1 0 0,9-8 0,-9 6 4,1-1 0,-1 0 0,0 0 0,-1 0 0,1-1 1,-2-1-1,0 1 0,0-1 0,0 0 0,4-13 0,-46 113 80,23-63-44,1 0 0,1 1 0,2 0 0,1 1-1,1-1 1,-6 60 0,13-87-141,0 1-1,0-1 1,0 1-1,0-1 1,0 1 0,0-1-1,0 0 1,0 1-1,1-1 1,-1 1-1,1-1 1,-1 0 0,1 0-1,-1 1 1,1-1-1,0 0 1,-1 0-1,1 1 1,0-1-1,0 0 1,0 0 0,0 0-1,0 0 1,0 0-1,0-1 1,1 1-1,1 1 1,26 1-5884,-8-6-1051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4.399"/>
    </inkml:context>
    <inkml:brush xml:id="br0">
      <inkml:brushProperty name="width" value="0.025" units="cm"/>
      <inkml:brushProperty name="height" value="0.025" units="cm"/>
    </inkml:brush>
  </inkml:definitions>
  <inkml:trace contextRef="#ctx0" brushRef="#br0">0 0 7976,'0'0'15374,"61"33"-13772,-37-29-738,5-2-703,5-2-129,1 0-801,2-7-2658,2-8-4229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4.820"/>
    </inkml:context>
    <inkml:brush xml:id="br0">
      <inkml:brushProperty name="width" value="0.025" units="cm"/>
      <inkml:brushProperty name="height" value="0.025" units="cm"/>
    </inkml:brush>
  </inkml:definitions>
  <inkml:trace contextRef="#ctx0" brushRef="#br0">207 91 8616,'10'-6'2029,"2"0"-1453,95-60 8686,-107 66-9170,0 0-1,1 0 0,-1 0 0,0 0 1,0 0-1,1 0 0,-1-1 0,0 1 0,1 0 1,-1 0-1,0 0 0,0 0 0,1-1 1,-1 1-1,0 0 0,0 0 0,1-1 0,-1 1 1,0 0-1,0 0 0,0-1 0,1 1 1,-1 0-1,0 0 0,0-1 0,0 1 0,0 0 1,0-1-1,0 1 0,0 0 0,0-1 1,0 1-1,0 0 0,0-1 0,0 1 0,0 0 1,0-1-1,0 1 0,0 0 0,0-1 1,0 1-1,0 0 0,-1-1 0,-16 0 1146,-26 10-978,22 1-187,-1 2 0,1 0 0,1 1 1,0 1-1,1 1 0,1 1 1,0 0-1,1 1 0,1 1 0,1 1 1,0 0-1,-21 38 0,32-50-58,1 1 1,0-1-1,0 1 1,0 0-1,-2 12 0,5-19-61,-1 1-1,1-1 1,0 1-1,0 0 1,-1-1 0,1 1-1,0 0 1,1-1-1,-1 1 1,0-1-1,0 1 1,1 0 0,-1-1-1,1 1 1,-1-1-1,1 1 1,0-1-1,0 1 1,-1-1-1,1 1 1,0-1 0,0 0-1,0 0 1,1 1-1,-1-1 1,0 0-1,0 0 1,1 0 0,-1 0-1,0 0 1,1-1-1,-1 1 1,3 0-1,7 2-770,0-1 0,0-1 0,0 0-1,1 0 1,-1-1 0,0-1 0,1 0 0,-1 0-1,0-1 1,13-4 0,33-12-6875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16.803"/>
    </inkml:context>
    <inkml:brush xml:id="br0">
      <inkml:brushProperty name="width" value="0.025" units="cm"/>
      <inkml:brushProperty name="height" value="0.025" units="cm"/>
    </inkml:brush>
  </inkml:definitions>
  <inkml:trace contextRef="#ctx0" brushRef="#br0">186 126 2498,'0'0'21285,"-11"0"-20068,3-1-1005,5 1-155,0-1 1,-1 1-1,1 0 1,0 0-1,-1 0 1,1 0-1,0 0 1,-1 1-1,1-1 1,0 1-1,0 0 1,0 0-1,0 1 1,0-1 0,0 0-1,0 1 1,0 0-1,0 0 1,1 0-1,-4 2 1,-10 13 360,0 1 1,-16 25 0,27-36-378,1 0-1,0 0 1,0 0-1,1 0 1,0 0 0,0 1-1,1 0 1,0-1-1,0 1 1,0 13 0,2-20-37,0 0 1,0 0-1,0 1 1,0-1-1,0 0 1,0 0-1,1 1 1,-1-1-1,0 0 1,1 0-1,-1 0 1,1 0-1,-1 0 1,1 1-1,0-1 1,-1 0-1,1 0 1,0 0-1,0-1 1,0 1-1,0 0 1,0 0-1,0 0 1,0-1-1,0 1 1,0 0-1,1 0 1,2 0 5,-1 0 1,1 0 0,0 0-1,-1-1 1,1 1 0,0-1-1,0 0 1,-1 0 0,6-1 0,3 0 3,0-1 1,0-1-1,0 0 1,0-1-1,12-6 1,-6 1-3,-1-1 0,0-1 1,-1-1-1,0 0 0,-1-1 0,17-18 0,-33 31-11,0 0 0,1 0 1,-1 0-1,0 0 0,0 0 0,1 0 0,-1 0 0,0 0 0,0 0 0,1 1 0,-1-1 0,0 0 0,1 0 0,-1 1 0,0-1 0,1 0 0,-1 1 1,1-1-1,-1 1 0,1-1 0,-1 1 0,1-1 0,-1 1 0,1-1 0,-1 1 0,1 0 0,-1-1 0,1 1 0,0 0 0,0-1 0,-1 1 1,1 0-1,0-1 0,-1 2 0,4-2 35,0 0 0,-1 0 1,1-1-1,-1 1 1,1-1-1,-1 0 0,1 0 1,-1 0-1,1 0 1,2-2-1,16-8-10,0-2 0,30-24 1,-46 33-14,1-1 0,-1-1 0,1 1 1,-2-1-1,1 0 0,0 0 0,-1 0 1,0 0-1,-1-1 0,0 0 0,0 0 1,4-12-1,-7 19-8,0-1-1,0 1 1,0 0-1,0 0 1,1 0-1,-1 0 1,0 0 0,0 0-1,0-1 1,0 1-1,0 0 1,0 0-1,0 0 1,0 0-1,0 0 1,0 0 0,0-1-1,0 1 1,0 0-1,0 0 1,0 0-1,0 0 1,0 0 0,0-1-1,0 1 1,0 0-1,0 0 1,0 0-1,0 0 1,0 0 0,0-1-1,0 1 1,0 0-1,-1 0 1,1 0-1,0 0 1,0 0 0,0 0-1,0 0 1,0 0-1,0-1 1,0 1-1,0 0 1,-1 0-1,1 0 1,0 0 0,0 0-1,0 0 1,0 0-1,0 0 1,-1 0-1,1 0 1,0 0 0,0 0-1,0 0 1,0 0-1,0 0 1,-1 0-1,-10 8 42,-13 17-93,23-24 62,-55 55-21,33-34 181,1 1 0,1 1 0,-31 45 0,51-68-164,0 0 0,0 0-1,1 1 1,-1-1 0,0 0 0,0 1 0,1-1 0,-1 1-1,1-1 1,0 1 0,-1-1 0,1 1 0,0 0 0,0-1-1,0 1 1,0-1 0,0 1 0,0-1 0,1 3 0,-1-3 11,1 0 0,-1-1 0,1 1 1,-1-1-1,1 1 0,0-1 0,0 1 1,-1-1-1,1 1 0,0-1 0,0 1 1,-1-1-1,1 0 0,0 1 0,0-1 1,0 0-1,0 0 0,-1 0 0,1 0 1,0 0-1,0 0 0,0 0 0,0 0 1,1 0-1,3-1 45,0 0 0,0 0 0,0 0 0,0-1 0,0 0 0,0 0 0,-1 0 0,1 0 1,0-1-1,5-4 0,25-23-37,2-4-43,70-48 1,-111 87-162,-1 0 172,-1 0 0,1 1 0,0 0 0,1 0 0,-1 0 0,1 0 0,0 0 0,-4 12 0,7 1 15,7-15 18,20-22 38,-10 5-54,11-8-13,-10 8-1,0 0 1,0 1-1,1 0 0,1 1 0,0 2 0,26-11 1,-43 19-7,-1 1-1,0-1 1,1 1 0,-1 0 0,0-1 0,1 1 0,-1 0 0,1 0 0,-1 0 0,0 0 0,1 0 0,-1 0 0,1 0-1,-1 0 1,1 0 0,-1 1 0,0-1 0,1 1 0,-1-1 0,0 1 0,2 1 0,-2-1-4,-1-1 1,1 1-1,-1 0 0,0 0 1,1 0-1,-1 0 1,0 0-1,0 0 0,0 0 1,0 0-1,0 0 1,0 1-1,0-1 0,0 0 1,0 0-1,0 0 1,0 0-1,-1 0 0,1 0 1,0-1-1,-2 3 1,-3 7-11,0 0 0,0-1 0,-1 0 0,-8 9 1,-20 21 34,23-28 32,1 0 0,0 1 0,1 0 0,0 1 0,0 0 0,-8 20 0,17-33-44,0 0 0,-1 0 0,1 1 0,0-1 0,0 0 0,0 0 0,0 0 0,0 0 0,0 0 0,0 1 0,0-1 0,0 0 0,0 0 0,0 0 0,0 0 0,0 0 0,0 1 0,0-1 0,0 0 0,0 0 0,0 0 0,0 0 0,0 1 0,0-1 0,0 0 0,0 0 0,0 0 0,0 0 0,0 0 0,0 1 0,0-1 0,0 0 0,0 0 0,1 0 0,-1 0 0,0 0 0,0 0 0,0 1 0,0-1 0,0 0 0,0 0 0,1 0 0,-1 0 0,0 0 0,0 0 0,0 0 0,0 0 0,0 0 0,1 0 0,-1 0 0,0 0 0,0 0 0,0 0 0,13-4 83,11-12-38,-12 4-37,0-1 0,-1 0-1,-1 0 1,0-2 0,-1 1-1,0-1 1,-1 0 0,-1-1-1,0 0 1,-2 0 0,0 0-1,0-1 1,-2 0 0,0 0-1,1-18 1,-24 56-108,20-20 97,-1 0-1,1-1 1,0 1-1,-1 0 1,1 0-1,0 0 1,0 0-1,-1 0 1,1 0-1,0 0 1,0 0-1,0 0 1,0 0-1,1 0 1,-1 0 0,0 0-1,0 0 1,0 0-1,1 0 1,-1 0-1,0 0 1,1-1-1,-1 1 1,1 0-1,-1 0 1,1 0-1,0-1 1,-1 1 0,1 0-1,0 0 1,-1-1-1,1 1 1,0-1-1,0 1 1,0-1-1,0 1 1,-1-1-1,1 1 1,0-1-1,0 0 1,0 1-1,0-1 1,0 0 0,0 0-1,0 0 1,0 0-1,0 0 1,0 0-1,0 0 1,0 0-1,0 0 1,0 0-1,1-1 1,12 0 12,0 0 0,-1-2 0,16-3 0,-14 2-30,27-3-88,0 2 0,69 1 0,-110 4 104,0 0 0,-1 0 0,1 0 0,-1 1 0,1-1 1,0 0-1,-1 0 0,1 0 0,0 0 0,-1 1 0,1-1 0,-1 0 0,1 1 0,-1-1 0,1 0 0,-1 1 0,1-1 0,-1 1 1,1-1-1,-1 1 0,1-1 0,-1 1 0,0-1 0,1 1 0,-1-1 0,0 1 0,1 0 0,-1-1 0,0 1 0,0-1 0,0 1 1,1 0-1,-1-1 0,0 1 0,0 0 0,0-1 0,0 1 0,0 0 0,0-1 0,0 1 0,-1 0 0,1-1 0,0 1 0,0-1 1,0 1-1,-1 0 0,1-1 0,0 1 0,-1-1 0,1 1 0,-1 0 0,-18 33-47,-17 8 48,27-33 4,1 0-1,0 0 0,0 0 1,1 1-1,0 0 0,1 1 0,-9 20 1,14-30-2,1 0-1,0-1 1,0 1 0,-1-1 0,1 1 0,0 0-1,0-1 1,0 1 0,0 0 0,0-1 0,0 1-1,0 0 1,0-1 0,0 1 0,0 0 0,0-1 0,0 1-1,0 0 1,1-1 0,-1 1 0,0 0 0,0-1-1,1 1 1,-1-1 0,1 1 0,-1-1 0,0 1-1,1-1 1,-1 1 0,1-1 0,-1 1 0,1-1 0,-1 1-1,1-1 1,0 0 0,0 1 0,1 0 2,1-1 0,-1 1 0,1-1 0,-1 0 0,1 0 0,0 0 0,-1 0 0,1-1 1,-1 1-1,4-1 0,3-2 4,0 1 0,0-1 0,0-1 0,0 0 0,8-5 0,-1-3 3,0-1 1,-1 0 0,-1-1-1,0-1 1,-1-1 0,-1 0-1,0 0 1,-2-1 0,1-1-1,13-33 1,-20 37-23,-8 17-58,-7 25-1,10-25 69,0 1 0,1-1-1,0 1 1,0-1 0,0 0-1,0 1 1,0-1-1,0 0 1,1 1 0,0-1-1,0 0 1,0 1-1,0-1 1,0 0 0,1 0-1,-1 0 1,1 0 0,0 0-1,0-1 1,0 1-1,0 0 1,0-1 0,0 1-1,1-1 1,3 3-1,0-2 6,1 1-1,0-1 0,0 0 1,0 0-1,1-1 0,-1 0 0,1 0 1,-1-1-1,1 0 0,12 0 0,-2 0 3,0-2-1,0 1 0,0-2 0,-1-1 0,1 0 0,-1-1 0,22-8 1,-29 8-1,0 0 1,-1 0 0,1-1 0,-1-1 0,0 0 0,0 0-1,-1-1 1,0 0 0,0 0 0,-1-1 0,1 0 0,-2 0-1,10-14 1,-14 19-2,0-1 0,0 1-1,0-1 1,-1 0 0,1 0-1,-1 1 1,0-1 0,0 0-1,-1 0 1,1 0 0,-1 0-1,0-8 1,0 11-4,-1-1-1,1 0 1,0 1 0,-1-1-1,0 1 1,1-1 0,-1 1-1,0-1 1,0 1 0,0 0-1,0-1 1,0 1 0,0 0-1,0 0 1,-1 0 0,1 0-1,0 0 1,-1 0 0,1 0-1,-1 0 1,1 0 0,-1 0 0,1 1-1,-1-1 1,1 1 0,-1-1-1,0 1 1,1 0 0,-1 0-1,0-1 1,-3 2 0,-5-1 0,-1 1 1,0 0 0,0 1 0,1 0 0,-1 1 0,1 0 0,0 1 0,0 0-1,0 0 1,0 1 0,1 1 0,-1 0 0,2 0 0,-1 0 0,1 1-1,0 0 1,0 1 0,0 0 0,1 0 0,1 1 0,-1 0 0,2 0-1,-1 0 1,1 1 0,0 0 0,1 0 0,0 0 0,1 0 0,0 1-1,-1 11 1,4-17 5,0-1 0,0 1 0,1-1 0,0 0 0,0 1 0,0-1 0,1 0 0,-1 0 0,1 0 0,0 0 1,0 0-1,0 0 0,1 0 0,-1-1 0,1 1 0,0-1 0,0 0 0,0 0 0,1 0 0,-1 0 0,1-1 0,-1 1 0,1-1 0,0 0 0,0 0 0,0 0 0,5 1 0,13 6-225,0-2 1,1 0 0,40 6 0,-37-9-1781,1-2 1,27 0 0,1-2-5236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49.337"/>
    </inkml:context>
    <inkml:brush xml:id="br0">
      <inkml:brushProperty name="width" value="0.025" units="cm"/>
      <inkml:brushProperty name="height" value="0.025" units="cm"/>
    </inkml:brush>
  </inkml:definitions>
  <inkml:trace contextRef="#ctx0" brushRef="#br0">61 0 12332,'0'0'7826,"9"1"-6935,-7-2-837,-1 1-1,1 0 1,0 0-1,0 0 0,0 1 1,-1-1-1,1 0 1,0 1-1,-1-1 1,1 1-1,0-1 1,-1 1-1,1 0 0,0 0 1,-1 0-1,1 0 1,-1 0-1,0 0 1,1 0-1,0 1 0,0 2 47,-1 0 0,0-1 0,0 1 0,0 0 0,0 0 0,0-1 0,-1 1 0,0 0 0,0 0 0,0 0 0,-1 6 0,-2 14 120,-1-1-1,-1 0 1,-1 0-1,-1 0 1,-1-1-1,-15 28 1,12-27-180,2 1 0,0 0 0,1 0 1,1 1-1,-4 33 0,10-57-2,1 1-1,0 0 1,0 0-1,0-1 1,0 1 0,0 0-1,0 0 1,1-1-1,-1 1 1,1 0 0,-1-1-1,1 1 1,-1 0-1,1-1 1,0 1-1,0-1 1,0 1 0,0-1-1,0 1 1,0-1-1,0 0 1,0 1 0,1-1-1,-1 0 1,0 0-1,1 0 1,1 1-1,1 0 26,0-1 1,1 0-1,-1 0 0,0 0 0,1 0 0,-1 0 0,0-1 0,1 0 0,-1 0 0,8-1 0,7-2 51,0-1 0,-1 0 1,1-1-1,18-9 0,10-6-219,79-47 0,-60 20-3139,-46 27-1043,-11 1-3331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49.882"/>
    </inkml:context>
    <inkml:brush xml:id="br0">
      <inkml:brushProperty name="width" value="0.025" units="cm"/>
      <inkml:brushProperty name="height" value="0.025" units="cm"/>
    </inkml:brush>
  </inkml:definitions>
  <inkml:trace contextRef="#ctx0" brushRef="#br0">65 52 17232,'0'0'1607,"0"-9"-43,2-31-298,-1 37-139,0 8-487,-1 17-352,-2 36-374,-28 64 338,21-91 337,1 1 0,1 0 0,1 1 1,0 36-1,21-89 911,-3-5-1405,-1 0-1,-1-1 1,-2-1 0,0 0-1,-2 0 1,-1 0 0,-1-1-1,-1 0 1,-2 1-1,-3-53 1,2 81-100,-1-1-1,1 0 1,0 0-1,0 0 1,0 0-1,0 0 0,0 0 1,0 1-1,-1-1 1,1 0-1,0 0 1,0 0-1,0 0 1,0 0-1,-1 0 1,1 0-1,0 0 1,0 0-1,0 0 1,-1 0-1,1 0 1,0 0-1,0 0 1,0 0-1,0 0 1,-1 0-1,1 0 1,0 0-1,0 0 0,0 0 1,0 0-1,-1 0 1,1 0-1,0 0 1,0-1-1,0 1 1,0 0-1,0 0 1,-1 0-1,1 0 1,0 0-1,0 0 1,0-1-1,0 1 1,0 0-1,0 0 1,0 0-1,-1-1 1,-5 19-152,5-10 142,1-1 0,-1 1 0,1-1-1,0 1 1,1-1 0,0 1 0,0-1 0,0 0 0,1 1-1,3 7 1,-3-12 17,0 0 0,0 0 0,0 0 0,0 0-1,0 0 1,0-1 0,1 1 0,0-1 0,-1 0 0,1 0-1,0 0 1,0 0 0,0 0 0,0-1 0,0 1 0,1-1-1,-1 0 1,0 0 0,1 0 0,-1 0 0,1-1 0,-1 1-1,7-1 1,-3 1 14,0-1 0,0 0-1,0 0 1,0-1 0,0 0-1,0 0 1,0 0 0,0-1 0,0 0-1,0-1 1,-1 0 0,1 1-1,-1-2 1,1 1 0,-1-1-1,6-5 1,-5 3 4,-1-1-1,0 0 1,0 0-1,0 0 1,-1-1 0,0 0-1,-1 0 1,0 0-1,0 0 1,0-1 0,4-17-1,-36 149-334,27-118 263,-6 18-217,0 0 0,2 1 0,1-1 0,1 1 0,0 0-1,2 0 1,3 40 0,10-36-3209,4-18-3037,5-8-9372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8.665"/>
    </inkml:context>
    <inkml:brush xml:id="br0">
      <inkml:brushProperty name="width" value="0.025" units="cm"/>
      <inkml:brushProperty name="height" value="0.025" units="cm"/>
    </inkml:brush>
  </inkml:definitions>
  <inkml:trace contextRef="#ctx0" brushRef="#br0">30 4 11115,'0'0'2178,"7"0"64,1-1-1923,-5 0-40,1 0 0,0 1 0,-1 0 0,1 0 0,0 0 0,0 0 0,-1 0 0,6 2 0,-7-1-196,-1-1-1,1 1 1,-1 0-1,0 0 1,1 0-1,-1 0 1,0 0-1,1 0 1,-1 1-1,0-1 1,0 0-1,0 1 1,0-1-1,0 0 1,-1 1-1,1-1 1,0 1-1,-1-1 1,1 1-1,-1 0 1,1-1-1,-1 1 1,0 0-1,1-1 1,-1 4-1,0 8 61,-1 0 0,0 0-1,-1 0 1,0 0 0,-1 0 0,0-1 0,-1 0-1,-1 1 1,0-1 0,0-1 0,-1 1 0,-11 15-1,6-8-46,1 1-1,0-1 0,-8 30 0,17-48-69,1 0 0,-1 0 1,1 0-1,0 0 0,-1 0 1,1 1-1,0-1 0,-1 0 1,1 0-1,0 0 0,0 1 1,0-1-1,0 0 0,0 0 1,1 1-1,-1-1 0,0 0 1,0 0-1,1 0 0,-1 0 1,1 1-1,-1-1 0,1 0 0,-1 0 1,1 0-1,0 0 0,0 0 1,-1 0-1,1 0 0,0-1 1,0 1-1,0 0 0,0 0 1,0 0-1,0-1 0,0 1 1,2 0-1,3 0 148,0 0 1,0 0-1,0-1 0,0 1 1,0-1-1,10-2 0,-6 1-141,9 0-193,0-2 1,0 0 0,-1-2-1,28-9 1,-8-4-3330,-7-5-3954,-14 5-2145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0.943"/>
    </inkml:context>
    <inkml:brush xml:id="br0">
      <inkml:brushProperty name="width" value="0.025" units="cm"/>
      <inkml:brushProperty name="height" value="0.025" units="cm"/>
    </inkml:brush>
  </inkml:definitions>
  <inkml:trace contextRef="#ctx0" brushRef="#br0">262 61 11243,'8'-9'1285,"-5"6"-678,-1 0 1,1 0-1,-1 0 1,1 0-1,-1-1 0,0 1 1,0-1-1,0 1 1,-1-1-1,1 0 1,-1 0-1,2-6 1,-14 18 1095,-9 14-1627,1 1 1,1 0 0,-27 47 0,-37 87 1121,76-144-1011,-60 140 1546,59-131-1573,1 0-1,0 1 1,2-1-1,1 1 1,-1 28-1,4-47-205,0 1 0,0 0 0,0-1 0,1 1 0,-1-1-1,1 1 1,1-1 0,-1 1 0,0-1 0,1 0 0,0 0-1,0 1 1,0-1 0,1-1 0,-1 1 0,1 0 0,0-1-1,0 1 1,0-1 0,1 0 0,-1 0 0,1 0-1,0 0 1,-1-1 0,1 1 0,1-1 0,-1 0 0,0-1-1,0 1 1,1 0 0,-1-1 0,0 0 0,1 0 0,0-1-1,-1 1 1,6-1 0,7 1-1262,0 0 0,0-1 0,0-1 1,0 0-1,24-6 0,28-17-8408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1.802"/>
    </inkml:context>
    <inkml:brush xml:id="br0">
      <inkml:brushProperty name="width" value="0.025" units="cm"/>
      <inkml:brushProperty name="height" value="0.025" units="cm"/>
    </inkml:brush>
  </inkml:definitions>
  <inkml:trace contextRef="#ctx0" brushRef="#br0">173 78 13421,'0'0'10105,"-5"11"-9784,-80 183 2442,36-80-524,47-109-2252,-25 55 420,23-54-62,15-41-91,115-328-105,-130 379-224,1-1 1,1 1-1,1-1 0,0 1 0,2 30 1,0-45 79,-1 1 0,1-1 0,0 0 0,-1 0 0,1 0 0,0 0 1,0 0-1,0 0 0,0 0 0,0 0 0,0-1 0,0 1 0,0 0 1,0 0-1,0-1 0,0 1 0,0-1 0,1 1 0,-1-1 0,0 1 0,0-1 1,1 0-1,-1 0 0,0 0 0,0 1 0,1-1 0,-1 0 0,0-1 1,1 1-1,-1 0 0,0 0 0,0 0 0,1-1 0,-1 1 0,0-1 1,0 1-1,1-1 0,0 0 0,48-22 254,-8-7-185,-2-2-1,39-39 1,-24 20-34,-54 55-75,-1-1 0,1 1 0,-1 0-1,0-1 1,-1 1 0,1 0 0,0 0-1,-1-1 1,-2 6 0,-57 140 62,42-108-7,1 0 0,2 0 0,-12 54 0,26-92-74,0 1 0,1-1-1,0 1 1,0-1 0,0 1 0,0-1 0,1 1 0,-1-1 0,2 5 0,8 1-2438,-9-9 2194,1 0 0,-1 0 0,0 0 0,0-1 0,0 1 0,0 0 0,1-1 0,-1 1 0,0-1 0,0 0 0,0 1 0,0-1 0,0 0 0,0 1 0,0-1 0,0-1 0,10-14-6791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2.222"/>
    </inkml:context>
    <inkml:brush xml:id="br0">
      <inkml:brushProperty name="width" value="0.025" units="cm"/>
      <inkml:brushProperty name="height" value="0.025" units="cm"/>
    </inkml:brush>
  </inkml:definitions>
  <inkml:trace contextRef="#ctx0" brushRef="#br0">0 53 13549,'0'0'11627,"73"-32"-10666,-31 29-417,10-2-320,-3 4-159,0 1-65,-5 0-1346,-6-4-2401,-6-4-5190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3.702"/>
    </inkml:context>
    <inkml:brush xml:id="br0">
      <inkml:brushProperty name="width" value="0.025" units="cm"/>
      <inkml:brushProperty name="height" value="0.025" units="cm"/>
    </inkml:brush>
  </inkml:definitions>
  <inkml:trace contextRef="#ctx0" brushRef="#br0">3 31 1409,'-2'-20'8897,"1"10"-4091,1 19-193,2 278-1324,-2-284-3375,0 1 1,0 0 0,0-1-1,1 1 1,-1 0-1,1-1 1,0 1 0,3 5-1,-4-8-144,1 1 0,0-1 0,0 0-1,0 0 1,-1 0 0,1 0 0,0 0 0,0 0 0,1-1-1,-1 1 1,0 0 0,0 0 0,0-1 0,1 1 0,-1-1-1,0 1 1,0-1 0,1 0 0,-1 1 0,0-1 0,1 0-1,-1 0 1,1 0 0,-1 0 0,2 0 0,17-1-5685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4.060"/>
    </inkml:context>
    <inkml:brush xml:id="br0">
      <inkml:brushProperty name="width" value="0.025" units="cm"/>
      <inkml:brushProperty name="height" value="0.025" units="cm"/>
    </inkml:brush>
  </inkml:definitions>
  <inkml:trace contextRef="#ctx0" brushRef="#br0">295 1 14125,'0'0'5830,"-35"56"-4389,13-20-640,-6 9-513,-4 6-192,-5 3-32,2 0-64,2-8 0,2-4-448,9-12 0,7-14-417,11-12-865,4-30-6181,17-10 159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4.435"/>
    </inkml:context>
    <inkml:brush xml:id="br0">
      <inkml:brushProperty name="width" value="0.025" units="cm"/>
      <inkml:brushProperty name="height" value="0.025" units="cm"/>
    </inkml:brush>
  </inkml:definitions>
  <inkml:trace contextRef="#ctx0" brushRef="#br0">21 1 12940,'0'0'7741,"-3"13"-6946,-3 13-470,1 0-1,-1 49 0,5-61-252,1 0-1,1 0 1,0 1 0,1-1-1,1 0 1,0 0 0,1-1-1,7 18 1,24 21-2346,-9-16-1015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4.777"/>
    </inkml:context>
    <inkml:brush xml:id="br0">
      <inkml:brushProperty name="width" value="0.025" units="cm"/>
      <inkml:brushProperty name="height" value="0.025" units="cm"/>
    </inkml:brush>
  </inkml:definitions>
  <inkml:trace contextRef="#ctx0" brushRef="#br0">0 91 9033,'0'0'11562,"66"18"-10889,-14-30-481,7 0-192,2-2-192,-3 0-1570,-3 1-1280,-8 0-1058,-9-1 96,-6-2-1762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6:55.463"/>
    </inkml:context>
    <inkml:brush xml:id="br0">
      <inkml:brushProperty name="width" value="0.025" units="cm"/>
      <inkml:brushProperty name="height" value="0.025" units="cm"/>
    </inkml:brush>
  </inkml:definitions>
  <inkml:trace contextRef="#ctx0" brushRef="#br0">260 1 17104,'0'0'2755,"0"75"-865,6-37-385,4 6-416,-8 5-320,-2 6-417,0 6-224,-15 6-96,-9 6 32,-11 2 0,-5 3-160,-11-2-1409,-3-6-1794,-4-8-5221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29.683"/>
    </inkml:context>
    <inkml:brush xml:id="br0">
      <inkml:brushProperty name="width" value="0.025" units="cm"/>
      <inkml:brushProperty name="height" value="0.025" units="cm"/>
    </inkml:brush>
  </inkml:definitions>
  <inkml:trace contextRef="#ctx0" brushRef="#br0">33 10 1089,'0'-3'0,"0"0"32,-3 1-32,0 1 32,0 1 32,2 0 192,-1 0-95,1 0-129,-2-1 96,-2 1 128,5 0 513,-3 0 31,1 0-191,-2 0-1218,3 0 609,0 0-576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30.086"/>
    </inkml:context>
    <inkml:brush xml:id="br0">
      <inkml:brushProperty name="width" value="0.025" units="cm"/>
      <inkml:brushProperty name="height" value="0.025" units="cm"/>
    </inkml:brush>
  </inkml:definitions>
  <inkml:trace contextRef="#ctx0" brushRef="#br0">0 1 288,'0'0'4559,"10"7"-4431,-8-5-4057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009"/>
    </inkml:context>
    <inkml:brush xml:id="br0">
      <inkml:brushProperty name="width" value="0.025" units="cm"/>
      <inkml:brushProperty name="height" value="0.025" units="cm"/>
    </inkml:brush>
  </inkml:definitions>
  <inkml:trace contextRef="#ctx0" brushRef="#br0">93 1 13805,'0'0'7543,"-5"9"-7180,-12 21 187,2 0-1,-20 55 1,30-72-403,1 0 0,1 0 0,0 0 0,1 0 1,0 1-1,1-1 0,0 0 0,1 1 0,1-1 0,3 23 0,-3-33-166,0-1 0,0 1-1,0-1 1,1 1 0,-1-1 0,1 1-1,-1-1 1,1 0 0,0 0-1,0 0 1,0 0 0,0 0-1,0 0 1,0 0 0,0-1 0,1 1-1,-1-1 1,1 0 0,-1 0-1,1 0 1,4 2 0,0-1-870,1-1 1,-1 1-1,0-1 1,1-1-1,-1 1 1,1-1-1,7-1 1,13-4-7269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38.313"/>
    </inkml:context>
    <inkml:brush xml:id="br0">
      <inkml:brushProperty name="width" value="0.025" units="cm"/>
      <inkml:brushProperty name="height" value="0.025" units="cm"/>
    </inkml:brush>
  </inkml:definitions>
  <inkml:trace contextRef="#ctx0" brushRef="#br0">1 173 4644,'0'0'19566,"2"14"-18915,5 67-104,-3 0 0,-4 1 0,-14 106 1,33-410 2208,-15 171-2496,0-138-324,-4 196 50,4 78-85,-3-79 97,0 1 0,1 0-1,-1-1 1,1 0-1,1 1 1,-1-1 0,1 0-1,0 0 1,0 0-1,6 7 1,-8-12 9,0 0-1,0 0 1,0 0 0,0 0 0,0 0 0,0 0-1,0 0 1,0 0 0,1-1 0,-1 1 0,0-1-1,0 1 1,0-1 0,1 1 0,-1-1-1,0 0 1,1 1 0,-1-1 0,0 0 0,1 0-1,-1 0 1,0 0 0,1 0 0,-1 0-1,0-1 1,1 1 0,-1 0 0,0-1 0,1 1-1,-1-1 1,0 1 0,0-1 0,1 1-1,-1-1 1,0 0 0,0 0 0,0 0 0,0 0-1,0 1 1,0-1 0,0 0 0,-1-1 0,3-1-1,4-6 102,0 0-1,-1-1 1,11-19-1,-16 26-88,18-37 96,-2 0-1,-1-1 0,-2-1 0,10-57 1,-27 227-169,-6-50-17,2-27-226,2 0 0,3 0-1,7 88 1,5-102-2606,5-18-2842,2-8-5225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9.380"/>
    </inkml:context>
    <inkml:brush xml:id="br0">
      <inkml:brushProperty name="width" value="0.025" units="cm"/>
      <inkml:brushProperty name="height" value="0.025" units="cm"/>
    </inkml:brush>
  </inkml:definitions>
  <inkml:trace contextRef="#ctx0" brushRef="#br0">12 115 7687,'0'0'4255,"3"-10"-1148,1-4-1797,7-20 698,-8 18 4587,-19 236-4970,-1 3-447,17-223-1166,0 0 0,0-1 0,0 1 0,0 0 0,0 0-1,0 0 1,0 0 0,0-1 0,1 1 0,-1 0 0,0 0 0,0 0 0,0 0 0,0 0 0,0 0 0,0-1 0,0 1-1,0 0 1,0 0 0,1 0 0,-1 0 0,0 0 0,0 0 0,0 0 0,0 0 0,0-1 0,1 1 0,-1 0-1,0 0 1,0 0 0,0 0 0,0 0 0,1 0 0,-1 0 0,0 0 0,0 0 0,0 0 0,0 0 0,0 0 0,1 0-1,-1 0 1,0 0 0,0 0 0,0 0 0,0 1 0,1-1 0,-1 0 0,0 0 0,0 0 0,0 0 0,0 0 0,0 0-1,0 0 1,1 0 0,-1 1 0,0-1 0,0 0 0,0 0 0,0 0 0,0 0 0,0 0 0,0 0 0,0 1 0,0-1-1,0 0 1,0 0 0,0 0 0,1 1 0,6-13 138,-1 1 0,1-1 0,-2 1 0,1-2 0,-2 1 0,0-1 0,4-20 0,-1 0-133,3-62-1,-9 77-2,0 7-13,0 0 1,0 1 0,-1-1-1,-1 0 1,1 0 0,-2 0 0,0 1-1,0-1 1,-1 1 0,-4-13-1,6 22-5,1 1 0,0-1 0,0 1 0,-1-1 0,1 0 0,0 1 0,0-1 0,-1 1-1,1-1 1,-1 1 0,1-1 0,0 1 0,-1 0 0,1-1 0,-1 1 0,1-1 0,-1 1 0,0 0 0,1-1 0,-1 1-1,1 0 1,-1 0 0,1 0 0,-1-1 0,0 1 0,1 0 0,-1 0 0,1 0 0,-1 0 0,0 0 0,1 0 0,-1 0-1,0 0 1,1 0 0,-1 1 0,-14 19-138,2 33 52,11-46 111,1 1 0,0-1 0,1 1 0,0 0-1,0-1 1,1 1 0,0 0 0,2 9 0,-2-15-7,-1-1 0,1 1 0,0-1 0,0 1 0,0-1 0,0 1 0,0-1 0,0 0 0,0 1 0,0-1 0,0 0-1,1 0 1,-1 0 0,0 0 0,1 0 0,-1 0 0,2 1 0,0-1 18,0-1-1,0 1 1,0 0-1,0-1 1,0 0-1,1 1 1,-1-1-1,0-1 1,0 1-1,0 0 1,0-1 0,5-1-1,1-1 9,0 0 0,0-1 0,0 0 0,-1-1 0,1 0 0,-1 0 0,0-1 0,0 0 0,-1-1 0,0 1 0,0-1 0,6-8 0,-1-1-18,0 0 0,-1 0 0,0-1 0,15-35 0,-10-3 12,-15 48-170,-7 34-34,-2 22 163,1-1 0,3 1 1,3 77-1,1-122-33,0-1 0,0 0 0,1 0 0,-1 0 0,1 0 0,0 1 0,0-1 0,0 0 1,0 0-1,1 0 0,-1-1 0,1 1 0,0 0 0,0-1 0,0 1 0,0-1 0,0 1 0,0-1 0,1 0 0,-1 0 0,1 0 0,3 2 0,-3-2-680,1 0 0,0-1 0,1 1 0,-1-1 0,0 0-1,0 0 1,0-1 0,1 1 0,-1-1 0,6 0 0,8-1-7961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4:59.817"/>
    </inkml:context>
    <inkml:brush xml:id="br0">
      <inkml:brushProperty name="width" value="0.025" units="cm"/>
      <inkml:brushProperty name="height" value="0.025" units="cm"/>
    </inkml:brush>
  </inkml:definitions>
  <inkml:trace contextRef="#ctx0" brushRef="#br0">0 1 9097,'0'0'16607,"8"11"-15534,-3-1-964,0 0 0,0 0-1,-1 0 1,0 0 0,-1 0 0,0 1-1,-1 0 1,0 0 0,-1-1-1,1 19 1,-3-11-146,3 48 338,-1-63-372,-1 1-1,1-1 1,0 1 0,0-1-1,0 1 1,0-1 0,0 1-1,1-1 1,0 0 0,-1 0-1,1 0 1,0 0 0,1 0-1,3 4 1,4-2-1775,-7-14-11944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0.143"/>
    </inkml:context>
    <inkml:brush xml:id="br0">
      <inkml:brushProperty name="width" value="0.025" units="cm"/>
      <inkml:brushProperty name="height" value="0.025" units="cm"/>
    </inkml:brush>
  </inkml:definitions>
  <inkml:trace contextRef="#ctx0" brushRef="#br0">0 57 16239,'0'0'10859,"63"-49"-10699,-28 44-128,5 2-192,2 3-1218,-2 0-1665,-6 0-1633,-7 0-4260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1.078"/>
    </inkml:context>
    <inkml:brush xml:id="br0">
      <inkml:brushProperty name="width" value="0.025" units="cm"/>
      <inkml:brushProperty name="height" value="0.025" units="cm"/>
    </inkml:brush>
  </inkml:definitions>
  <inkml:trace contextRef="#ctx0" brushRef="#br0">223 36 12107,'0'0'2558,"9"-7"442,28-22-219,-37 30-2706,0-1 0,0 0 0,0 1 0,-1-1 0,1 0-1,0 1 1,0-1 0,0 1 0,0-1 0,0 0 0,0 1 0,0-1 0,0 1 0,0-1 0,0 0 0,1 1 0,-1-1-1,0 0 1,0 1 0,0-1 0,0 0 0,0 1 0,1-1 0,-1 0 0,0 1 0,0-1 0,1 0 0,-1 1-1,0-1 1,0 0 0,1 0 0,-1 1 0,0-1 0,1 0 0,-1 0 0,0 0 0,1 0 0,-1 1 0,0-1-1,1 0 1,-1 0 0,1 0 0,-1 0 0,0 0 0,1 0 0,-1 0 0,1 0 0,-1 0 0,0 0 0,1 0 0,-1 0-1,0 0 1,1 0 0,-1-1 0,1 1 0,-1 0 0,0 0 0,1 0 0,-1 0 0,0-1 0,0 1 0,1 0-1,-1 0 1,0-1 0,1 0 0,-8 30 656,-14 13-484,-1 0 0,-2-2-1,-2 0 1,-1-2 0,-42 45 0,-18 27-175,132-176-6192,-4-2 0,35-75 0,-47 81 5591,-1 0 3841,-36 101 5424,5 31-6080,2-55-2513,1 0 0,1 0 0,1 0 0,0 0 0,1 0 0,0 0 0,2-1-1,6 17 1,-4-17-372,1 0-324,-1 0 0,11 30 0,-13-19-3409,-6 0-3421,-1-17 1542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1.408"/>
    </inkml:context>
    <inkml:brush xml:id="br0">
      <inkml:brushProperty name="width" value="0.025" units="cm"/>
      <inkml:brushProperty name="height" value="0.025" units="cm"/>
    </inkml:brush>
  </inkml:definitions>
  <inkml:trace contextRef="#ctx0" brushRef="#br0">1 48 9449,'0'0'13100,"84"18"-12587,-39-22-129,0-6-224,2-2-128,-5 2-1473,-9 0-2307,-6 0-2946,-7 0-5061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1.817"/>
    </inkml:context>
    <inkml:brush xml:id="br0">
      <inkml:brushProperty name="width" value="0.025" units="cm"/>
      <inkml:brushProperty name="height" value="0.025" units="cm"/>
    </inkml:brush>
  </inkml:definitions>
  <inkml:trace contextRef="#ctx0" brushRef="#br0">65 92 12524,'0'0'8814,"-5"9"-8046,-7 21 82,1 1-1,2 0 1,1 0 0,1 1-1,2 0 1,-3 49-1,8-81-834,0 1-1,0-1 1,0 0-1,0 0 1,0 1-1,0-1 1,0 0-1,0 1 1,1-1-1,-1 0 1,0 1-1,0-1 1,0 0-1,0 0 1,0 1-1,0-1 1,1 0-1,-1 0 0,0 1 1,0-1-1,0 0 1,1 0-1,-1 0 1,0 1-1,0-1 1,1 0-1,-1 0 1,0 0-1,0 0 1,1 1-1,-1-1 1,0 0-1,1 0 1,-1 0-1,0 0 1,0 0-1,1 0 1,-1 0-1,0 0 1,1 0-1,-1 0 1,0 0-1,1 0 1,-1 0-1,0 0 1,0 0-1,1 0 1,-1 0-1,0-1 1,1 1-1,-1 0 1,0 0-1,0 0 1,1 0-1,-1-1 1,0 1-1,0 0 1,1 0-1,-1 0 0,0-1 1,0 1-1,0 0 1,0 0-1,1-1 1,-1 1-1,0 0 1,0-1-1,0 1 1,0 0-1,17-19 232,-9 5-234,-1-1-1,0 0 1,-1 0-1,-1 0 0,0 0 1,-1-1-1,3-31 1,-3 13-260,-3 1 1,-4-61-1,3 94 243,1-1 0,-1 1 1,0-1-1,0 1 0,0-1 1,0 1-1,0-1 0,0 0 0,0 1 1,0-1-1,0 1 0,0-1 1,-1 1-1,1-1 0,0 1 0,0-1 1,0 1-1,-1-1 0,1 1 1,0-1-1,-1 1 0,1-1 0,0 1 1,-1 0-1,1-1 0,0 1 1,-1-1-1,1 1 0,-1 0 0,1-1 1,-1 1-1,1 0 0,-1 0 1,1-1-1,-1 1 0,1 0 0,-1 0 1,1 0-1,-1 0 0,1 0 1,-1 0-1,0 0 0,1 0 1,-1 0-1,1 0 0,-1 0 0,1 0 1,-2 0-1,1 1-11,-1 0 0,0 0 0,1 0 0,0 0 0,-1 0 0,1 0 0,-1 1 1,1-1-1,0 0 0,0 1 0,0-1 0,0 1 0,0-1 0,-1 3 0,-1 4 27,-1 1 0,2-1 1,-1 1-1,1 0 0,0 0 0,1 0 0,0 0 1,1 16-1,0-23 13,0 1 1,0 0-1,0-1 1,1 1-1,-1-1 1,1 1-1,0-1 1,0 1-1,0-1 1,0 1 0,0-1-1,1 0 1,-1 1-1,1-1 1,-1 0-1,1 0 1,0 0-1,0 0 1,0-1-1,0 1 1,0 0-1,0-1 1,0 1-1,1-1 1,-1 0-1,0 0 1,1 0-1,-1 0 1,1 0-1,-1 0 1,1-1-1,0 1 1,3-1-1,3 0 26,0 0-1,0-1 0,-1 0 0,1-1 1,0 1-1,-1-2 0,1 1 1,-1-1-1,0-1 0,0 1 0,0-1 1,-1-1-1,1 1 0,-1-1 1,0-1-1,0 1 0,8-10 0,2-2-23,0-2-1,-2 0 1,0 0-1,24-43 1,-39 81-382,-8 17 370,-6 6 166,2 0 1,1 1-1,3 1 1,-6 87-1,14-129-237,0 0-1,0 0 1,1 0 0,-1 0-1,0 0 1,1 0 0,-1 0-1,1 0 1,-1 0-1,1 0 1,0 0 0,0 0-1,0-1 1,0 1 0,0 0-1,1 0 1,1 1 0,-2-2-420,0 0 1,1 0-1,-1 0 1,1 0 0,-1 0-1,1-1 1,-1 1-1,1-1 1,-1 1 0,1-1-1,0 1 1,-1-1-1,1 0 1,2 0 0,5 0-7313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2.424"/>
    </inkml:context>
    <inkml:brush xml:id="br0">
      <inkml:brushProperty name="width" value="0.025" units="cm"/>
      <inkml:brushProperty name="height" value="0.025" units="cm"/>
    </inkml:brush>
  </inkml:definitions>
  <inkml:trace contextRef="#ctx0" brushRef="#br0">54 302 7143,'0'0'2055,"-8"0"481,-2 1-1543,-26-2 3181,55-4-226,-3 0-3427,754-61 5673,-186 20-6754,-4-41 712,-446 57-3,198-33 1395,-327 63-1524,-6 3 29,-16 4 56,-29 7-413,13-12-2561,0-8-5542,15-3-23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5:03.108"/>
    </inkml:context>
    <inkml:brush xml:id="br0">
      <inkml:brushProperty name="width" value="0.025" units="cm"/>
      <inkml:brushProperty name="height" value="0.025" units="cm"/>
    </inkml:brush>
  </inkml:definitions>
  <inkml:trace contextRef="#ctx0" brushRef="#br0">90 36 12268,'0'0'12657,"2"12"-11509,5 55-272,-3 1 1,-2-1 0,-14 119 0,11-180-858,-10 52 99,11-57-95,-1 0 0,1 0-1,0 1 1,0-1 0,-1 0 0,1 0-1,0 1 1,-1-1 0,1 0-1,-1 0 1,0 0 0,1 0-1,-1 0 1,0 0 0,0 0-1,1 0 1,-1 0 0,0 0-1,0 0 1,0-1 0,0 1 0,0 0-1,-1-1 1,1 1 0,0-1-1,0 1 1,0-1 0,0 1-1,-1-1 1,1 0 0,0 1-1,0-1 1,-1 0 0,1 0 0,0 0-1,-3-1 1,2 0 26,0-1 0,0 1 0,0-1 1,0 0-1,0 0 0,0 0 0,0 0 0,1 0 0,-1-1 1,1 1-1,0 0 0,-1-1 0,1 1 0,0-1 1,1 1-1,-2-6 0,-10-47 66,11 52-95,-2-18-18,1-1-1,1 0 0,1 1 0,0-1 1,2 0-1,1 1 0,0 0 0,2-1 1,0 1-1,13-33 0,-14 45-17,1-1 0,-1 1 0,1 0-1,1 0 1,0 0 0,0 1 0,0 0 0,1 0 0,0 0 0,1 1 0,0 0-1,0 1 1,1-1 0,-1 2 0,1-1 0,0 1 0,1 1 0,-1 0 0,1 0-1,0 0 1,0 2 0,0-1 0,0 1 0,11-1 0,3 2-91,-1 0 0,39 4 0,-55-3 75,0 2 0,1-1 0,-1 1 0,0 0 0,0 0 0,0 1 0,0 0 0,-1 0 0,1 0 0,-1 1 0,0 0 0,9 8 0,-13-11 32,0 1 0,0 0 1,0 0-1,-1 0 0,1 0 0,-1 0 0,1 1 0,-1-1 0,0 0 0,1 1 1,-1-1-1,-1 1 0,1-1 0,0 1 0,-1-1 0,1 1 0,-1 0 1,0-1-1,0 1 0,0 4 0,-1-3 43,0 0 0,0 0 0,0 0 0,-1 0 0,0 0-1,0 0 1,0-1 0,0 1 0,0-1 0,-1 1 0,-5 5 0,-3 1 88,0 0 0,-1 0 0,0-1 1,-1-1-1,0 0 0,-16 7 0,21-11-72,0 0 0,-1-1-1,0 0 1,0-1 0,0 1-1,0-2 1,0 0 0,0 0 0,-16 0-1,22-1-172,1-1-1,-1 1 1,0-1 0,1 0-1,-1 1 1,1-1 0,-1 0-1,1 0 1,0-1 0,-1 1-1,1 0 1,0-1-1,0 0 1,0 1 0,-3-3-1,3 1-347,1 1 0,-1-1-1,1 0 1,-1 0 0,1 1-1,0-1 1,0 0 0,0 0 0,0 0-1,1 0 1,-1 0 0,1 0-1,0 0 1,0 0 0,0 0-1,1-4 1,2-23-8693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52.951"/>
    </inkml:context>
    <inkml:brush xml:id="br0">
      <inkml:brushProperty name="width" value="0.025" units="cm"/>
      <inkml:brushProperty name="height" value="0.025" units="cm"/>
    </inkml:brush>
  </inkml:definitions>
  <inkml:trace contextRef="#ctx0" brushRef="#br0">891 106 4612,'0'0'1137,"-7"-8"97,-1-1-917,0 0 0,-1 1 0,0 0 1,0 0-1,-1 1 0,0 1 0,0 0 1,0 0-1,-1 1 0,0 0 0,0 0 1,0 2-1,-20-5 0,19 6-244,-1 0-1,0 1 1,0 1-1,0 0 1,0 1-1,1 0 1,-1 1 0,0 1-1,1 0 1,-17 6-1,9 0 5,0 1 0,0 0 0,1 2 0,1 0 0,-21 19 0,-27 22-77,-114 123 0,157-150 0,1 1 0,1 1 0,1 1 0,2 1 0,1 0 0,2 2 0,-19 52 0,29-65-3,0 0 1,2 0-1,1 1 0,0-1 0,1 1 1,1-1-1,1 1 0,1-1 0,1 1 1,0-1-1,1 0 0,2 0 0,0 0 1,0-1-1,2 0 0,0 0 0,11 16 1,-10-19 0,0-1 0,1 0 0,1-1 0,0-1 0,0 1 0,1-2 0,1 1 0,0-2 0,0 0 0,1 0 0,1-2 0,-1 1 0,2-2 0,-1 0 0,1-1 0,-1 0 0,2-2 0,-1 1 0,0-2 0,18 2 0,-11-5 26,-1-1 0,1 0 1,-1-2-1,1-1 0,-1 0 0,0-2 0,-1 0 0,1-1 0,-1-2 0,-1 0 0,0-1 0,0-1 0,-1-1 1,0-1-1,31-27 0,-10 4 101,-1-3 0,-2-1 1,-1-2-1,-3-1 0,41-69 0,-49 69 21,-1-1-1,31-87 0,-46 107-95,-2 0 0,-1-1-1,-1 0 1,-1 0-1,-1-1 1,-1 1 0,-2-37-1,0 57-8,-1 0-1,1 0 1,-1 0 0,-1 0-1,1 0 1,-1 0 0,1 0 0,-1 0-1,-1 1 1,1-1 0,-1 1-1,0-1 1,0 1 0,0 0-1,0 0 1,-1 0 0,1 1-1,-1-1 1,0 1 0,0 0-1,-1 0 1,1 0 0,-1 1-1,1-1 1,-1 1 0,0 0-1,0 0 1,0 1 0,0 0-1,-9-2 1,-2 1 21,0 1 0,0 1-1,1 0 1,-1 1 0,0 1 0,0 0 0,0 1 0,1 1-1,-16 5 1,-23 11-258,1 3-1,1 1 1,1 3-1,2 2 1,0 2 0,3 3-1,0 1 1,3 2-1,-51 55 1,70-68-2239,8-20-1120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368"/>
    </inkml:context>
    <inkml:brush xml:id="br0">
      <inkml:brushProperty name="width" value="0.025" units="cm"/>
      <inkml:brushProperty name="height" value="0.025" units="cm"/>
    </inkml:brush>
  </inkml:definitions>
  <inkml:trace contextRef="#ctx0" brushRef="#br0">1 1 13229,'0'0'11851,"28"51"-11307,-8-41-320,3-1-95,6-7-33,0-2-641,3 0-1505,-4-9-1505,-3-8-3107,-2-4-4709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53.566"/>
    </inkml:context>
    <inkml:brush xml:id="br0">
      <inkml:brushProperty name="width" value="0.025" units="cm"/>
      <inkml:brushProperty name="height" value="0.025" units="cm"/>
    </inkml:brush>
  </inkml:definitions>
  <inkml:trace contextRef="#ctx0" brushRef="#br0">1195 118 2402,'-10'-7'8926,"-18"-9"-8363,0 1 1,-1 2-1,0 0 1,-1 2-1,0 1 1,-1 2-1,0 0 0,-1 3 1,-51-4-1,56 7-365,0 2 1,0 1-1,0 1 0,0 1 0,0 1 0,1 2 0,-1 0 1,1 2-1,1 1 0,0 1 0,0 1 0,-27 17 0,17-4-76,1 2-1,1 2 1,1 1-1,2 1 1,1 2 0,1 1-1,2 1 1,1 1-1,2 2 1,-33 68-1,35-57-20,2 0-1,2 1 1,2 1 0,3 0-1,1 1 1,3 0-1,2 1 1,1 82 0,6-110-105,1 1 0,1-1 0,1 0 0,1 0 0,1-1 0,2 1 0,0-1 0,1-1 0,1 0 0,21 33 0,-20-38-30,2-1 0,-1 0 0,2-1 0,0 0 0,1-1 0,1-1 0,0 0 0,0-1 0,1-1 0,1 0 0,0-1 0,37 14 0,-32-16 8,1-2-1,-1 0 1,1-1 0,0-1 0,0-2-1,0 0 1,1-1 0,-1-2 0,46-6 0,-38 0 19,0-1 1,-1-1 0,0-2-1,-1-1 1,0-1 0,48-30 0,-26 8 274,-2-2 1,-1-3-1,-2-2 1,-2-1-1,-2-3 1,-2-1-1,43-66 1,-50 64 197,-3-2 0,-2-1 1,-2-1-1,28-81 0,-46 105-423,0 0 0,-2 0 0,-1-1 0,-1 0-1,-1 0 1,-2-1 0,-2 1 0,0-1 0,-2 1-1,-8-45 1,7 65-50,0 0 1,0 0-1,-1 0 0,0 0 0,0 1 0,-1 0 0,0 0 0,-1 0 1,0 0-1,-1 1 0,1 0 0,-2 0 0,1 1 0,-1 0 1,0 0-1,0 1 0,-1 0 0,0 0 0,0 1 0,0 0 0,-1 1 1,0 0-1,-12-3 0,-1 1-406,0 1-1,0 2 1,0 0 0,-1 1-1,1 2 1,0 0 0,-1 2-1,1 0 1,-33 8 0,-20 8-3089,6-3-3203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7:58.845"/>
    </inkml:context>
    <inkml:brush xml:id="br0">
      <inkml:brushProperty name="width" value="0.025" units="cm"/>
      <inkml:brushProperty name="height" value="0.025" units="cm"/>
    </inkml:brush>
  </inkml:definitions>
  <inkml:trace contextRef="#ctx0" brushRef="#br0">34 107 4356,'-26'-1'7661,"19"1"-4203,19-1-895,92-2-1094,145-23 0,100-38-1687,-288 52 381,-439 94 990,289-67-769,0-1 121,-111 33 0,182-37-493,32-4-116,35-3 67,41-3-190,0-4 0,0-4 0,0-3-1,-1-5 1,-1-4 0,98-34 0,-183 53 222,0 0 0,0 0 0,0 0 0,0 0 0,-1-1 0,1 1 0,0-1 1,-1 1-1,1-1 0,2-3 0,-5 4 6,0 1 1,0 0-1,0-1 0,0 1 1,-1-1-1,1 1 0,0-1 1,-1 1-1,1 0 0,0-1 1,-1 1-1,1 0 0,0-1 1,-1 1-1,1 0 0,-1 0 1,1-1-1,0 1 0,-1 0 1,1 0-1,-1-1 0,1 1 1,-1 0-1,1 0 0,-1 0 1,1 0-1,-1 0 0,1 0 1,-1 0-1,1 0 1,-1 0-1,1 0 0,-1 0 1,1 0-1,-1 1 0,-75 0 122,-72 17 455,-265 70 0,338-70-517,35-8-29,37-8-401,15-5-814,23-7-4061,28-18-3900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5.621"/>
    </inkml:context>
    <inkml:brush xml:id="br0">
      <inkml:brushProperty name="width" value="0.025" units="cm"/>
      <inkml:brushProperty name="height" value="0.025" units="cm"/>
    </inkml:brush>
  </inkml:definitions>
  <inkml:trace contextRef="#ctx0" brushRef="#br0">0 6460 4933,'0'0'9251,"1"15"-6998,41-45-728,-28 19-1342,413-355 1380,-129 101-1060,-32 60-382,28-23 431,-96 70-237,402-241 0,-190 120 265,-175 112-546,169-91 35,-192 109-73,240-160 1332,503-320-1253,-408 285-67,-259 167-11,-42 26-6,386-256 29,1253-1065 263,-1408 1069-246,-468 395-39,-6 7-7,0-1 0,-1 0 0,1 0 0,-1-1 0,1 1 0,-1 0 0,0-1 0,0 1 0,0-1 0,0 0 0,0 0 0,0 1 0,2-7 0,-22-1-8431,13-1 2237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6.535"/>
    </inkml:context>
    <inkml:brush xml:id="br0">
      <inkml:brushProperty name="width" value="0.025" units="cm"/>
      <inkml:brushProperty name="height" value="0.025" units="cm"/>
    </inkml:brush>
  </inkml:definitions>
  <inkml:trace contextRef="#ctx0" brushRef="#br0">112 90 4132,'7'-9'9758,"-2"1"-8344,26-34 1451,-28 39-2546,-1 0 0,0 1 0,1-1 0,0 1 0,0-1 0,-1 1 0,1 0 0,1 1 0,-1-1 0,0 0 0,0 1 0,1 0 0,6-2 0,-9 3-252,0 0 1,0 1-1,0-1 1,0 1 0,0-1-1,0 1 1,0-1-1,0 1 1,0 0-1,-1-1 1,1 1-1,0 0 1,0 0-1,0 0 1,-1 0 0,1 0-1,0 0 1,-1 0-1,1 0 1,-1 0-1,0 0 1,1 0-1,-1 0 1,0 0 0,1 0-1,-1 0 1,0 0-1,0 0 1,0 1-1,0-1 1,0 0-1,0 0 1,0 0 0,-1 2-1,-2 47 895,-2-25-764,0-1 1,-1 0-1,-2 0 1,-15 34-1,-54 89-31,-7 17 409,83-162-560,-8 28 309,9-29-312,0-1-1,0 1 0,0 0 1,0-1-1,1 1 1,-1-1-1,0 1 0,0 0 1,0-1-1,1 1 0,-1-1 1,0 1-1,0-1 0,1 1 1,-1-1-1,1 1 1,-1-1-1,0 1 0,1-1 1,-1 0-1,1 1 0,-1-1 1,1 0-1,-1 1 0,1-1 1,-1 0-1,1 1 1,0-1-1,-1 0 0,1 0 1,-1 0-1,1 0 0,0 0 1,-1 1-1,1-1 0,-1 0 1,1 0-1,0-1 1,-1 1-1,2 0 0,18-2 120,1-1 0,-1 0-1,0-2 1,-1 0-1,32-13 1,23-7 18,-16 11-1242,118-12 0,-154 22-2016,-10-5-1978,-4-4-3610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7.094"/>
    </inkml:context>
    <inkml:brush xml:id="br0">
      <inkml:brushProperty name="width" value="0.025" units="cm"/>
      <inkml:brushProperty name="height" value="0.025" units="cm"/>
    </inkml:brush>
  </inkml:definitions>
  <inkml:trace contextRef="#ctx0" brushRef="#br0">107 23 17585,'0'0'6790,"-4"12"-5786,-28 92 70,5 0 1,-16 130 0,51-287-68,17-55 0,-1 5-955,12-93-388,-36 216 311,-1-10 23,1-1-1,0 1 1,1 0-1,0-1 0,3 15 1,-3-21 4,0-1-1,0 0 1,0 1 0,0-1-1,1 0 1,-1 0 0,0 0-1,1 1 1,0-2 0,-1 1-1,1 0 1,0 0 0,0 0-1,0-1 1,0 1 0,0-1-1,1 0 1,-1 0 0,0 1-1,1-1 1,-1-1 0,0 1-1,1 0 1,-1-1 0,1 1-1,2-1 1,2 1 16,0 0-1,0-1 1,0-1 0,0 1 0,0-1-1,0 0 1,0 0 0,0-1 0,-1 0-1,1-1 1,0 1 0,-1-1-1,0 0 1,0-1 0,11-7 0,2-4 13,-1-1 0,0-1 0,18-23 0,-12 13 25,-24 27-58,0 0 0,0 0-1,0-1 1,0 1-1,0 0 1,0 0 0,1 0-1,-1 0 1,0-1-1,0 1 1,0 0 0,0 0-1,0 0 1,0 0-1,0 0 1,0 0 0,1 0-1,-1-1 1,0 1-1,0 0 1,0 0-1,0 0 1,1 0 0,-1 0-1,0 0 1,0 0-1,0 0 1,0 0 0,0 0-1,1 0 1,-1 0-1,0 0 1,0 0 0,0 0-1,0 0 1,1 0-1,-1 0 1,0 0-1,0 0 1,0 0 0,0 0-1,1 0 1,-1 0-1,0 0 1,0 1 0,0-1-1,0 0 1,0 0-1,0 0 1,1 0 0,-1 0-1,0 0 1,0 0-1,0 1 1,1 13-103,-6 20 54,-19 59 181,15-66-181,1 1 1,2 1-1,0-1 1,2 1-1,1 0 1,2 55-1,1-82-176,0 0 0,1 0 0,-1 0 0,0 0 0,1 0 0,-1 0 0,1 0 0,0 0 0,-1 0 0,1 0 0,0 0 0,0 0 0,0-1 0,0 1 0,1 0 0,-1-1 0,0 1 0,1-1 0,-1 1 0,3 0 0,12 1-6398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7.749"/>
    </inkml:context>
    <inkml:brush xml:id="br0">
      <inkml:brushProperty name="width" value="0.025" units="cm"/>
      <inkml:brushProperty name="height" value="0.025" units="cm"/>
    </inkml:brush>
  </inkml:definitions>
  <inkml:trace contextRef="#ctx0" brushRef="#br0">128 140 4740,'7'-9'4848,"16"-25"-2930,-2 1 2490,28-30 1,-56 72-3557,1 0 0,1 1 0,-8 17 0,-3 5-544,-8 11 19,-76 151 1070,89-168-1277,1 0 0,1 1 0,1 0 0,2 0 1,-6 44-1,12-67-112,0-1 0,0 1 0,0-1 0,0 1 0,1-1 0,-1 0 0,1 1 0,0-1 0,0 0 0,0 1 0,1-1 0,-1 0 0,1 0 0,-1 0 0,1 0 0,0 0 0,0-1 0,1 1 0,-1-1 0,1 1 0,-1-1 0,1 0 0,0 0 0,-1 0 0,1 0 0,0 0 0,0-1 0,0 1 0,1-1 0,-1 0 0,0 0 0,1 0 0,-1 0 0,0-1 0,5 1 0,9 1-598,-1 0 1,1-2-1,0 0 1,-1-1-1,1 0 1,18-5-1,12-8-4316,-2-6-3544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8.279"/>
    </inkml:context>
    <inkml:brush xml:id="br0">
      <inkml:brushProperty name="width" value="0.025" units="cm"/>
      <inkml:brushProperty name="height" value="0.025" units="cm"/>
    </inkml:brush>
  </inkml:definitions>
  <inkml:trace contextRef="#ctx0" brushRef="#br0">93 97 13837,'0'0'8942,"-5"11"-8334,-22 69 756,4 1 0,-13 88 0,34-160-1035,24-60 2298,-1 6-2639,-11 11 51,0-1-1,-3 0 0,0-1 0,-3 1 1,1-58-1,-5 93-42,0-1 1,1 1-1,-1-1 0,0 1 0,0-1 1,0 1-1,0-1 0,0 1 0,0-1 1,0 1-1,0-1 0,0 1 0,0-1 1,-1 1-1,1-1 0,0 1 0,0-1 1,0 1-1,0 0 0,-1-1 0,1 1 1,0-1-1,-1 1 0,1 0 0,0-1 1,-1 1-1,1-1 0,0 1 0,-1 0 1,-9 9-162,-6 24-1,14-28 158,1-1 0,0 0 0,0 1 0,0-1 1,1 1-1,-1-1 0,1 0 0,0 1 0,0-1 0,1 1 0,-1-1 0,2 6 1,-1-8 8,0-1 1,0 0 0,0 1-1,0-1 1,0 0 0,0 1-1,0-1 1,0 0 0,1 0 0,-1 0-1,1 0 1,-1 0 0,0 0-1,1 0 1,-1-1 0,1 1-1,0 0 1,-1-1 0,1 1 0,0-1-1,-1 0 1,1 0 0,0 1-1,-1-1 1,1 0 0,0 0 0,-1-1-1,1 1 1,0 0 0,-1 0-1,1-1 1,0 1 0,-1-1-1,2 0 1,6-2 17,0 0 0,0-1 0,0 0 0,-1 0 0,0-1 0,0 0 0,0 0 0,0-1 0,-1 0 0,9-9 0,9-11 34,29-41 0,-25 29 6,-29 38-63,0 0 0,0 0 0,0 0 0,0 0 0,0 0 0,0 0 0,1 0 0,-1 0 0,0 0 0,0-1 0,0 1 0,0 0 1,0 0-1,0 0 0,0 0 0,0 0 0,0 0 0,0 0 0,1 0 0,-1 0 0,0 0 0,0 0 0,0 0 0,0 0 0,0 0 0,0 0 0,0 0 0,0 0 0,1 0 0,-1 0 0,0 0 0,0 0 1,0 0-1,0 0 0,0 0 0,0 0 0,0 0 0,1 0 0,-1 0 0,0 0 0,0 0 0,0 0 0,0 0 0,0 0 0,0 0 0,0 0 0,0 1 0,0-1 0,0 0 0,0 0 0,1 0 0,-1 0 0,0 0 1,0 0-1,0 0 0,0 0 0,0 0 0,0 1 0,0-1 0,0 0 0,0 0 0,0 0 0,0 0 0,0 0 0,0 1 0,1 13-139,-3 18 66,-7 2 113,-24 62 0,24-74-55,0 0 0,2 1 1,0 0-1,2 0 1,0 1-1,-1 32 1,11-31-1856,-5-25 1647,1 1 0,-1-1 1,1 1-1,0-1 0,-1 1 0,1-1 0,0 1 1,-1-1-1,1 0 0,0 1 0,0-1 1,0 0-1,-1 0 0,1 0 0,0 1 0,0-1 1,0 0-1,-1 0 0,1 0 0,0 0 0,0 0 1,0-1-1,-1 1 0,1 0 0,0 0 1,1-1-1,16-7-6500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8.932"/>
    </inkml:context>
    <inkml:brush xml:id="br0">
      <inkml:brushProperty name="width" value="0.025" units="cm"/>
      <inkml:brushProperty name="height" value="0.025" units="cm"/>
    </inkml:brush>
  </inkml:definitions>
  <inkml:trace contextRef="#ctx0" brushRef="#br0">65 45 14638,'0'0'7997,"8"-4"-6289,12-4-1149,0 1-1,1 0 1,-1 2-1,1 1 1,0 0-1,0 1 1,33 1-1,-53 2-558,0-1 0,1 1-1,-1 0 1,1 0 0,-1 0 0,1 0-1,-1 1 1,1-1 0,-1 0-1,0 1 1,1-1 0,-1 0-1,0 1 1,1 0 0,-1-1 0,0 1-1,0 0 1,1 0 0,-1 0-1,0 0 1,0 0 0,0 0 0,0 0-1,0 0 1,0 0 0,0 0-1,-1 0 1,1 1 0,0-1 0,-1 0-1,1 0 1,-1 1 0,1-1-1,-1 1 1,0-1 0,1 0 0,-1 1-1,0-1 1,0 1 0,0-1-1,0 1 1,0-1 0,0 1 0,-1-1-1,1 0 1,0 1 0,-1-1-1,0 2 1,-2 5 17,1-1 0,-1 0 0,0-1 0,-1 1 0,0 0 0,0-1 0,0 0 0,-7 7 0,-24 21 275,-2-2-1,-51 34 1,-2 2 707,74-54-834,16-14-163,0 0-1,0 0 0,-1 1 1,1-1-1,0 0 0,0 0 0,0 0 1,0 0-1,0 0 0,0 0 1,-1 0-1,1 1 0,0-1 1,0 0-1,0 0 0,0 0 1,0 0-1,0 0 0,0 1 1,0-1-1,0 0 0,0 0 0,0 0 1,0 0-1,0 1 0,0-1 1,0 0-1,0 0 0,0 0 1,0 0-1,0 1 0,0-1 1,0 0-1,0 0 0,0 0 0,0 0 1,0 1-1,0-1 0,0 0 1,0 0-1,1 0 0,-1 0 1,0 0-1,0 0 0,0 1 1,0-1-1,0 0 0,0 0 1,1 0-1,-1 0 0,0 0 0,0 0 1,0 0-1,0 0 0,0 0 1,1 1-1,6-1 9,0 0 0,0 0-1,0-1 1,0 0 0,0 0 0,0-1 0,0 1-1,0-2 1,0 1 0,-1-1 0,8-3-1,8-3-73,55-18-829,4-2-1415,0-3-3411,-29 9-1520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09.291"/>
    </inkml:context>
    <inkml:brush xml:id="br0">
      <inkml:brushProperty name="width" value="0.025" units="cm"/>
      <inkml:brushProperty name="height" value="0.025" units="cm"/>
    </inkml:brush>
  </inkml:definitions>
  <inkml:trace contextRef="#ctx0" brushRef="#br0">126 0 17649,'0'0'5285,"66"52"-3524,-41-17-383,0 8-385,-2 10-193,-3 6-447,-10 7-193,-3 3 0,-7 2 32,-10 2-128,-19-3 0,-12-3-32,-8-4-544,-9-9-1026,-1-11-2241,3-15-4133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0.181"/>
    </inkml:context>
    <inkml:brush xml:id="br0">
      <inkml:brushProperty name="width" value="0.025" units="cm"/>
      <inkml:brushProperty name="height" value="0.025" units="cm"/>
    </inkml:brush>
  </inkml:definitions>
  <inkml:trace contextRef="#ctx0" brushRef="#br0">59 0 16816,'0'0'4842,"1"12"-4447,-3 380 2195,3 42-1806,8-314-4228,-9-120 3283,0 1 0,-1 0 0,1-1 0,0 1 0,-1-1 0,1 0 0,0 1 0,-1-1-1,1 1 1,0-1 0,-1 1 0,1-1 0,-1 0 0,1 1 0,-1-1 0,1 0 0,-1 0-1,1 1 1,-1-1 0,0 0 0,1 0 0,-1 0 0,1 0 0,-1 0 0,1 0-1,-1 0 1,0 0 0,1 0 0,-1 0 0,1 0 0,-1 0 0,1 0 0,-1 0 0,0 0-1,-23-5-4240,-3-11-782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710"/>
    </inkml:context>
    <inkml:brush xml:id="br0">
      <inkml:brushProperty name="width" value="0.025" units="cm"/>
      <inkml:brushProperty name="height" value="0.025" units="cm"/>
    </inkml:brush>
  </inkml:definitions>
  <inkml:trace contextRef="#ctx0" brushRef="#br0">146 1 13933,'0'0'5413,"-61"66"-3875,38-31-193,3-1-128,1 1-448,4 0-513,8-5-192,7-3-64,0-6-897,3-7-1121,11-9-1537,4-5-5413</inkml:trace>
  <inkml:trace contextRef="#ctx0" brushRef="#br0" timeOffset="1">216 164 17392,'0'0'7816,"-6"64"-7720,-1-34 0,0-2-64,4 0-1281,1-3-1153,2-9-1346,2-6-5028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0.509"/>
    </inkml:context>
    <inkml:brush xml:id="br0">
      <inkml:brushProperty name="width" value="0.025" units="cm"/>
      <inkml:brushProperty name="height" value="0.025" units="cm"/>
    </inkml:brush>
  </inkml:definitions>
  <inkml:trace contextRef="#ctx0" brushRef="#br0">3 222 12908,'0'0'5846,"-2"12"-3871,1 1-1649,1 1 0,1-1 0,0 0 0,0 0 1,1 0-1,1 0 0,0-1 0,1 1 0,0-1 0,8 15 0,30 58 902,89 136 0,-126-213-971,1 0 0,-1-1 0,1 0 0,13 11 1,-17-16-199,-1-1 1,1 0-1,-1 1 1,1-1-1,0 0 1,0 0-1,0 0 0,0-1 1,-1 1-1,1 0 1,0-1-1,0 1 1,0-1-1,0 0 1,0 1-1,1-1 1,-1 0-1,0 0 1,0-1-1,0 1 1,0 0-1,0-1 1,0 1-1,0-1 1,0 1-1,0-1 1,-1 0-1,4-2 1,7-7 91,0-1 1,-1-1-1,0 0 1,-1-1-1,-1 0 1,0 0-1,0-1 1,9-23-1,-2 10-110,5-11-555,151-264 827,-113 202-4260,1 0-5305,-31 52-6133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1.815"/>
    </inkml:context>
    <inkml:brush xml:id="br0">
      <inkml:brushProperty name="width" value="0.025" units="cm"/>
      <inkml:brushProperty name="height" value="0.025" units="cm"/>
    </inkml:brush>
  </inkml:definitions>
  <inkml:trace contextRef="#ctx0" brushRef="#br0">104 74 9865,'-9'1'2232,"-25"3"-1789,31-3-578,29-2 232,118-15 3185,61-3-974,311 31-1889,-383-6-395,-45-5 173,-79-1-52,-56 0-60,-132 9-93,-305 56 0,322-38 205,43-6 41,102-17-127,79-14-70,127-22-28,-17 4-86,209-61 0,-349 75 78,-23 5 36,-22 4 121,-35 4-35,-1 1 1,0 3-1,1 2 1,-52 12-1,-193 55-66,261-63-28,-240 84-300,185-60-2364,62-26-2895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8.568"/>
    </inkml:context>
    <inkml:brush xml:id="br0">
      <inkml:brushProperty name="width" value="0.025" units="cm"/>
      <inkml:brushProperty name="height" value="0.025" units="cm"/>
    </inkml:brush>
  </inkml:definitions>
  <inkml:trace contextRef="#ctx0" brushRef="#br0">1 83 9641,'36'2'1708,"295"-5"-447,0-19-4598,-194 6 3383,133-13 10431,-180 23-9694,-1 4-3970,159-1-3393,-83 0 7014,1 2 4618,24 8-9739,-131-7 827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9.110"/>
    </inkml:context>
    <inkml:brush xml:id="br0">
      <inkml:brushProperty name="width" value="0.025" units="cm"/>
      <inkml:brushProperty name="height" value="0.025" units="cm"/>
    </inkml:brush>
  </inkml:definitions>
  <inkml:trace contextRef="#ctx0" brushRef="#br0">1 12 14286,'0'0'192,"62"6"-352,-17-4 256,15 0-128,10-1-129,14-1 193,8 0-32,12 0-96,3 0-993,2-4-544,0-4-737,-3-2-994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9.470"/>
    </inkml:context>
    <inkml:brush xml:id="br0">
      <inkml:brushProperty name="width" value="0.025" units="cm"/>
      <inkml:brushProperty name="height" value="0.025" units="cm"/>
    </inkml:brush>
  </inkml:definitions>
  <inkml:trace contextRef="#ctx0" brushRef="#br0">0 49 7976,'48'-3'2882,"-6"1"1,-4-2-641,-1 3-576,4-2-705,3 3-673,9 0-224,12 0 0,7-1-801,10-3-992,8-1-1282,5-6-609,2-3-1376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19.797"/>
    </inkml:context>
    <inkml:brush xml:id="br0">
      <inkml:brushProperty name="width" value="0.025" units="cm"/>
      <inkml:brushProperty name="height" value="0.025" units="cm"/>
    </inkml:brush>
  </inkml:definitions>
  <inkml:trace contextRef="#ctx0" brushRef="#br0">1 219 9897,'11'-4'1260,"58"-18"-737,1 2 1,0 4-1,2 3 0,93-6 0,224-26-317,-248 26-423,-10-4 1217,-80 12-360,98-7 0,-64 15-2772,9 0-3957,-54 1 2688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0.140"/>
    </inkml:context>
    <inkml:brush xml:id="br0">
      <inkml:brushProperty name="width" value="0.025" units="cm"/>
      <inkml:brushProperty name="height" value="0.025" units="cm"/>
    </inkml:brush>
  </inkml:definitions>
  <inkml:trace contextRef="#ctx0" brushRef="#br0">0 139 3011,'8'-3'2845,"70"-28"1800,-54 20-4476,1 1 1,0 1-1,0 0 0,1 2 0,0 1 1,51-4-1,-34 10 10,-16 1-186,0-1 1,31-5-1,-48 4 537,0-1 1,0-1-1,-1 0 1,1 0-1,13-8 1,-16 8-331,0 1 1,1-1-1,-1 1 0,1 0 1,0 1-1,-1 0 1,1 0-1,0 1 1,0 0-1,0 0 1,-1 1-1,1 0 1,0 0-1,0 1 1,-1 0-1,1 0 1,7 4-1,9-2-2512,-7-3-1985,11-1-6641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0.873"/>
    </inkml:context>
    <inkml:brush xml:id="br0">
      <inkml:brushProperty name="width" value="0.025" units="cm"/>
      <inkml:brushProperty name="height" value="0.025" units="cm"/>
    </inkml:brush>
  </inkml:definitions>
  <inkml:trace contextRef="#ctx0" brushRef="#br0">1 1 11787,'0'0'1954,"15"74"-449,-9-30-480,2 8-448,1 10 32,4 8-257,2 12-192,0 6-160,-1 4-1025,-1-3-2338,1-1-3716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1.388"/>
    </inkml:context>
    <inkml:brush xml:id="br0">
      <inkml:brushProperty name="width" value="0.025" units="cm"/>
      <inkml:brushProperty name="height" value="0.025" units="cm"/>
    </inkml:brush>
  </inkml:definitions>
  <inkml:trace contextRef="#ctx0" brushRef="#br0">0 0 6246,'20'299'4867,"25"-3"-5741,-14-23 1863,11 54 1108,-12-150-637,10 221 0,15 194-5710,-52-481 7949,-4-65-1997,1-36-644,0-12 229,-1-21-5082,-6-4-4464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2.527"/>
    </inkml:context>
    <inkml:brush xml:id="br0">
      <inkml:brushProperty name="width" value="0.025" units="cm"/>
      <inkml:brushProperty name="height" value="0.025" units="cm"/>
    </inkml:brush>
  </inkml:definitions>
  <inkml:trace contextRef="#ctx0" brushRef="#br0">35 1 5765,'0'0'15284,"1"12"-13965,0 9-789,-2-1 0,0 1 1,-1 0-1,-1-1 0,-7 24 1,4-21-187,2 0 1,0 0 0,1 1 0,0 31 0,3-53-333,0-1 1,0 1-1,1 0 1,-1-1-1,0 1 1,1-1-1,-1 1 1,1-1-1,-1 1 1,1-1-1,-1 0 1,1 1-1,0-1 1,0 0-1,0 1 1,0-1 0,0 0-1,0 0 1,0 0-1,0 0 1,1 0-1,-1 0 1,0 0-1,1 0 1,-1 0-1,0-1 1,1 1-1,-1 0 1,1-1-1,-1 1 1,1-1-1,-1 0 1,1 0-1,-1 1 1,1-1-1,0 0 1,-1 0-1,1 0 1,-1-1-1,1 1 1,-1 0-1,1-1 1,-1 1-1,1-1 1,2 0-1,3-1-137,0 0-1,-1-1 0,1 1 1,0-1-1,-1-1 1,0 1-1,0-1 0,10-8 1,-9 5-872,0 0 0,-1-1 0,0 0 1,-1 0-1,0 0 0,7-15 0,4-21-5932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083"/>
    </inkml:context>
    <inkml:brush xml:id="br0">
      <inkml:brushProperty name="width" value="0.025" units="cm"/>
      <inkml:brushProperty name="height" value="0.025" units="cm"/>
    </inkml:brush>
  </inkml:definitions>
  <inkml:trace contextRef="#ctx0" brushRef="#br0">37 1 13869,'0'0'9727,"-3"12"-8825,-5 12-577,3-13-254,1 0 0,0 1 0,0-1 0,2 1 0,-1 0 0,1 0 0,1 0 0,0 0 0,2 19 0,0-29-59,0 0-1,1 0 1,-1 0-1,0-1 1,1 1-1,-1 0 1,1-1-1,0 0 1,-1 1-1,1-1 1,0 0-1,0 0 0,0 0 1,0 0-1,0 0 1,0 0-1,0 0 1,0-1-1,0 1 1,0-1-1,1 0 1,-1 1-1,0-1 1,0 0-1,5-1 0,1 1-159,0 0-1,0 0 1,0-1-1,0 0 1,-1-1-1,9-2 0,-12 2-363,0 0 0,0 0 0,0 0 0,0-1 0,-1 0 0,1 1 0,-1-1 0,0-1 0,1 1 0,-1 0 0,4-7 0,9-19-6348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2.873"/>
    </inkml:context>
    <inkml:brush xml:id="br0">
      <inkml:brushProperty name="width" value="0.025" units="cm"/>
      <inkml:brushProperty name="height" value="0.025" units="cm"/>
    </inkml:brush>
  </inkml:definitions>
  <inkml:trace contextRef="#ctx0" brushRef="#br0">18 1 18674,'0'0'8199,"-17"13"-10505,34-12-384,1-1-2595,-6 0-5990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3.586"/>
    </inkml:context>
    <inkml:brush xml:id="br0">
      <inkml:brushProperty name="width" value="0.025" units="cm"/>
      <inkml:brushProperty name="height" value="0.025" units="cm"/>
    </inkml:brush>
  </inkml:definitions>
  <inkml:trace contextRef="#ctx0" brushRef="#br0">136 1 7944,'0'0'13079,"-2"11"-12332,-9 41-84,-3 0 0,-1 0 0,-3-1 0,-30 59 0,38-97 719,4-14-546,0-26-335,8-43-940,-1 59 356,1 0-1,0 0 1,0 0 0,1 1 0,0-1 0,1 1 0,0 0 0,8-14 0,-10 26 28,-1 0 0,-1 0-1,1 1 1,0-1 0,0 0 0,-1 1-1,1-1 1,-1 0 0,0 1 0,0-1-1,0 4 1,0-6 51,3 27-5,10 92 54,-10-104 45,0 0 0,1-1 0,0 1 0,1-1 0,12 23 0,-17-37-71,0 0 0,1-1 0,-1 1-1,0 0 1,0-1 0,0 1 0,0 0 0,0-1-1,1 1 1,-1 0 0,0 0 0,0-1-1,0 1 1,1 0 0,-1-1 0,0 1-1,1 0 1,-1 0 0,0 0 0,0-1-1,1 1 1,-1 0 0,0 0 0,1 0-1,-1 0 1,0 0 0,1 0 0,-1 0-1,0 0 1,1 0 0,-1-1 0,0 1-1,1 1 1,-1-1 0,0 0 0,1 0 0,-1 0-1,0 0 1,1 0 0,-1 0 0,0 0-1,1 0 1,-1 0 0,0 1 0,1-1-1,-1 0 1,0 0 0,0 0 0,1 1-1,-1-1 1,0 0 0,0 0 0,1 1-1,-1-1 1,0 1 0,2-38 664,-2 35-714,-1-10 52,0 1-1,-1 0 0,0 0 0,-1-1 1,0 2-1,-1-1 0,0 0 0,-1 1 0,0 0 1,0 0-1,-1 0 0,0 1 0,-1-1 1,0 2-1,-1-1 0,0 1 0,0 0 1,-13-9-1,10 12 102,13 8-239,17 12-48,-3-9-452,0 1 0,1-2 0,0 0 1,-1-1-1,35 3 0,40-3-9028,-56-4 1712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3.916"/>
    </inkml:context>
    <inkml:brush xml:id="br0">
      <inkml:brushProperty name="width" value="0.025" units="cm"/>
      <inkml:brushProperty name="height" value="0.025" units="cm"/>
    </inkml:brush>
  </inkml:definitions>
  <inkml:trace contextRef="#ctx0" brushRef="#br0">139 0 16496,'0'0'7206,"-3"9"-5999,-2 1-949,-86 225 2013,81-202-2280,1 1-1,2 0 0,1 1 1,2-1-1,0 52 1,4-81-97,1 0 1,-1 0-1,1 0 1,0-1 0,0 1-1,1 0 1,-1-1-1,1 1 1,0-1 0,0 1-1,1-1 1,-1 0 0,7 8-1,-7-10-165,0-1-1,-1 1 1,1 0 0,0-1-1,0 0 1,0 1 0,1-1-1,-1 0 1,0 0 0,0 0-1,1 0 1,-1-1 0,0 1-1,1-1 1,-1 1 0,1-1-1,-1 0 1,1 0 0,-1 0 0,0 0-1,1 0 1,-1 0 0,1-1-1,-1 0 1,1 1 0,-1-1-1,0 0 1,0 0 0,1 0-1,1-2 1,23-17-5948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4.397"/>
    </inkml:context>
    <inkml:brush xml:id="br0">
      <inkml:brushProperty name="width" value="0.025" units="cm"/>
      <inkml:brushProperty name="height" value="0.025" units="cm"/>
    </inkml:brush>
  </inkml:definitions>
  <inkml:trace contextRef="#ctx0" brushRef="#br0">80 36 17777,'0'0'2797,"-6"13"-2066,-9 34-279,2 1-1,2 1 0,-6 57 0,10-62-440,-3 36 2551,11-84-2275,0-1-1,0 1 1,0-1 0,1 1-1,0-1 1,0 1 0,4-7-1,7-18-209,-2-14-10,-2-1 1,-2-1-1,-3 1 0,0-76 1,-8 95-20,4 25-48,0 0-1,0-1 1,0 1 0,-1 0-1,1 0 1,0-1 0,0 1-1,0 0 1,0 0-1,-1 0 1,1-1 0,0 1-1,0 0 1,0 0-1,-1 0 1,1 0 0,0-1-1,0 1 1,-1 0-1,1 0 1,0 0 0,-1 0-1,1 0 1,0 0-1,0 0 1,-1 0 0,1 0-1,0 0 1,0 0-1,-1 0 1,1 0 0,0 0-1,-1 0 1,1 0-1,0 0 1,0 0 0,-1 1-1,-1 0-5,0 1 0,1-1 0,-1 1 0,1 0 0,-1 0 0,1 0-1,0 0 1,0 0 0,0 0 0,0 0 0,0 0 0,0 1 0,1-1 0,-1 0 0,0 3-1,-2 7 8,1 0 0,0 0-1,1 1 1,1-1 0,0 0 0,1 17-1,0-27 6,-1 1-1,0-1 0,1 0 1,-1 1-1,1-1 0,0 1 1,-1-1-1,1 0 0,0 0 1,1 0-1,-1 1 0,0-1 1,1 0-1,-1 0 0,1-1 1,-1 1-1,1 0 1,0 0-1,0-1 0,0 1 1,0-1-1,0 0 0,0 1 1,0-1-1,1 0 0,-1 0 1,0 0-1,0-1 0,1 1 1,-1-1-1,1 1 1,-1-1-1,1 0 0,-1 0 1,1 0-1,-1 0 0,0 0 1,4-1-1,2-1 21,-1 0 1,1-1-1,-1 0 0,1 0 0,-1-1 1,0 0-1,0 0 0,-1 0 0,1-1 1,-1 0-1,0-1 0,0 1 0,-1-1 1,0 0-1,0 0 0,5-10 1,3-2 1,-2-1 0,0 0 0,-1-1 0,12-36 0,-35 105-51,1 1 0,-6 76 0,17-105-382,0-6 210,1 0 0,1 1 0,2 15 0,-2-27-807,0 0 1,0 0-1,0 0 1,1 0-1,-1-1 1,1 1-1,0 0 1,0-1-1,4 6 1,5 0-10610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4.835"/>
    </inkml:context>
    <inkml:brush xml:id="br0">
      <inkml:brushProperty name="width" value="0.025" units="cm"/>
      <inkml:brushProperty name="height" value="0.025" units="cm"/>
    </inkml:brush>
  </inkml:definitions>
  <inkml:trace contextRef="#ctx0" brushRef="#br0">0 56 4740,'0'0'20697,"6"-8"-19271,-3 3-1283,0 1 0,1 0 0,-1 0 0,1 0 0,0 1 0,1-1 1,-1 1-1,1 0 0,5-3 0,-8 5-113,1 0 0,-1 0 0,1 0 0,0 0 0,-1 0 0,1 1 1,0-1-1,0 1 0,0-1 0,0 1 0,-1 0 0,1 0 0,0 0 0,0 1 0,0-1 0,0 1 0,-1 0 1,1-1-1,0 1 0,-1 1 0,1-1 0,0 0 0,-1 0 0,3 3 0,-3-2-27,0 0-1,1 0 1,-1 0 0,-1 0-1,1 0 1,0 1 0,0-1-1,-1 1 1,0 0 0,1-1-1,-1 1 1,0 0-1,0 0 1,-1 0 0,1-1-1,0 1 1,-1 0 0,0 0-1,0 0 1,0 0-1,0 0 1,0 0 0,0 0-1,-1 0 1,0 0 0,1 0-1,-3 5 1,-1 3 27,0 0 1,-1-1-1,0 1 1,-1-1-1,-11 16 0,-67 69 979,83-95-997,1 1 0,-1-1 0,0 1 0,1 0-1,-1-1 1,1 1 0,-1 0 0,0-1-1,1 1 1,0 0 0,-1-1 0,1 1 0,0 0-1,-1 0 1,1 0 0,0-1 0,0 1 0,-1 0-1,1 0 1,0 0 0,0 0 0,0-1 0,0 1-1,0 1 1,17 3 120,30-14-425,-26 0-1905,-1 0 0,0-1 0,31-22-1,-11 3-4943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5.163"/>
    </inkml:context>
    <inkml:brush xml:id="br0">
      <inkml:brushProperty name="width" value="0.025" units="cm"/>
      <inkml:brushProperty name="height" value="0.025" units="cm"/>
    </inkml:brush>
  </inkml:definitions>
  <inkml:trace contextRef="#ctx0" brushRef="#br0">98 0 4164,'0'0'17830,"0"10"-16821,2 10-407,1-1 1,1 0-1,0 0 1,2-1-1,14 36 1,-8-24-305,-5-11-194,-1 1-1,-1-1 1,-1 1-1,0 0 1,-2 0-1,0 1 1,-1-1-1,-1 0 1,-1 0-1,-1 1 1,-1-1-1,-1 0 1,-9 31-1,7-35-602,-1 0-1,0 0 0,-1-1 1,-1 0-1,0 0 1,-1-1-1,-1 0 0,0-1 1,-1 0-1,-16 14 1,-11 1-5043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43.515"/>
    </inkml:context>
    <inkml:brush xml:id="br0">
      <inkml:brushProperty name="width" value="0.025" units="cm"/>
      <inkml:brushProperty name="height" value="0.025" units="cm"/>
    </inkml:brush>
  </inkml:definitions>
  <inkml:trace contextRef="#ctx0" brushRef="#br0">35 72 5573,'-3'88'11165,"-9"46"-7377,1-13-2778,8-46 4173,10-216-4219,-3 85-1030,-4-107 0,-1 163 63,1 0-1,0 0 0,0 0 0,0 1 1,0-1-1,0 0 0,0 0 0,0 0 1,0 0-1,-1 0 0,1 1 0,0-1 0,0 0 1,0 0-1,0 0 0,0 0 0,-1 0 1,1 0-1,0 0 0,0 0 0,0 0 1,0 0-1,0 0 0,-1 0 0,1 0 1,0 0-1,0 0 0,0 0 0,-1 0 1,1 0-1,0 0 0,0 0 0,0 0 0,0 0 1,0 0-1,-1 0 0,1 0 0,0 0 1,0 0-1,0 0 0,0 0 0,-1 0 1,1-1-1,0 1 0,0 0 0,0 0 1,0 0-1,0 0 0,0 0 0,-6 16-112,4-7 102,1 0 1,1 0-1,0 1 0,0-1 1,0 0-1,4 16 0,-3-24 22,-1 1 0,1 0-1,0 0 1,0-1 0,-1 1 0,1-1-1,0 1 1,0-1 0,1 1 0,-1-1-1,0 0 1,0 1 0,1-1 0,-1 0-1,1 0 1,-1 0 0,1 0 0,-1 0-1,1 0 1,-1-1 0,1 1 0,0 0-1,0-1 1,-1 1 0,1-1 0,0 0-1,0 1 1,0-1 0,-1 0 0,1 0-1,0 0 1,0-1 0,0 1 0,-1 0-1,1-1 1,0 1 0,0-1 0,-1 1-1,1-1 1,0 0 0,1-1 0,6-2 31,-1-1 0,1 0 0,-1 0 0,0 0 0,-1-1 0,1-1 0,-1 1 0,0-1 0,-1-1 0,11-14 0,4-7 16,24-49 0,-15 15-12,-28 98 58,-13 84 636,5-71-554,2 1 0,4 76 1,1-120-170,0 1 1,0-1 0,0 1-1,1-1 1,0 1 0,0-1-1,1 0 1,-1 0 0,1 0 0,0 0-1,0-1 1,1 1 0,-1-1-1,1 0 1,0 0 0,7 6 0,23 26-2342,-26-17-5344,-8-14 144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48.952"/>
    </inkml:context>
    <inkml:brush xml:id="br0">
      <inkml:brushProperty name="width" value="0.025" units="cm"/>
      <inkml:brushProperty name="height" value="0.025" units="cm"/>
    </inkml:brush>
  </inkml:definitions>
  <inkml:trace contextRef="#ctx0" brushRef="#br0">8 0 7719,'0'0'14163,"1"13"-13218,-5 105 58,0 65-650,12-150-425,-3-24-1537,-3-23-2470,-2-3-1660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49.359"/>
    </inkml:context>
    <inkml:brush xml:id="br0">
      <inkml:brushProperty name="width" value="0.025" units="cm"/>
      <inkml:brushProperty name="height" value="0.025" units="cm"/>
    </inkml:brush>
  </inkml:definitions>
  <inkml:trace contextRef="#ctx0" brushRef="#br0">4 300 9257,'0'0'13415,"-3"12"-10884,10-19-2279,0 0 1,0 0-1,-1-1 1,0 0-1,0 0 1,5-12-1,4-2-140,14-21 2,-1-2-1,40-87 1,-68 132-114,0 0 0,0 0 0,0 0 0,0 0 0,0-1 0,0 1 0,0 0 1,0 0-1,0 0 0,0-1 0,0 1 0,0 0 0,0 0 0,0 0 0,1 0 0,-1-1 0,0 1 0,0 0 0,0 0 0,0 0 0,0 0 0,0-1 0,0 1 0,1 0 0,-1 0 0,0 0 0,0 0 0,0 0 0,0 0 0,0 0 0,1 0 0,-1-1 0,0 1 0,0 0 0,0 0 0,1 0 0,-1 0 0,0 0 0,0 0 1,0 0-1,0 0 0,1 0 0,-1 0 0,0 0 0,0 0 0,0 0 0,1 0 0,-1 0 0,0 0 0,0 1 0,5 12-18,3 34 17,-6-30 61,0-6-19,0 1 0,0-1 0,2 1-1,-1-1 1,2 0 0,-1 0 0,12 19 0,-13-26-140,0 0 1,1 0-1,-1-1 0,1 1 0,-1-1 1,1 0-1,0 0 0,8 5 1,-7-6-334,-1 0 0,1 0 0,0 0 0,0-1 1,0 1-1,1-1 0,-1-1 0,0 1 1,8-1-1,18 0-5467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52.617"/>
    </inkml:context>
    <inkml:brush xml:id="br0">
      <inkml:brushProperty name="width" value="0.025" units="cm"/>
      <inkml:brushProperty name="height" value="0.025" units="cm"/>
    </inkml:brush>
  </inkml:definitions>
  <inkml:trace contextRef="#ctx0" brushRef="#br0">1 53 5157,'0'0'18545,"8"1"-17407,56 5-754,1-3 0,-1-3 1,1-2-1,74-13 0,-92 2-3159,-21-3-2746,-14 0-1061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428"/>
    </inkml:context>
    <inkml:brush xml:id="br0">
      <inkml:brushProperty name="width" value="0.025" units="cm"/>
      <inkml:brushProperty name="height" value="0.025" units="cm"/>
    </inkml:brush>
  </inkml:definitions>
  <inkml:trace contextRef="#ctx0" brushRef="#br0">1 0 10025,'0'0'11307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53.268"/>
    </inkml:context>
    <inkml:brush xml:id="br0">
      <inkml:brushProperty name="width" value="0.025" units="cm"/>
      <inkml:brushProperty name="height" value="0.025" units="cm"/>
    </inkml:brush>
  </inkml:definitions>
  <inkml:trace contextRef="#ctx0" brushRef="#br0">98 37 5990,'0'0'6790,"8"-6"-3715,23-18-651,-23 18-310,-15 10 863,-5 9-2787,9-9 150,-12 12-70,1 0-1,0 1 1,1 0 0,-16 32 0,23-38-129,0 1 0,1 0 0,1 0 0,0 0 0,0 1 0,2-1 1,-1 1-1,2 0 0,-1 13 0,2-24-122,0 0 1,0 0-1,1 0 0,-1 0 1,1 0-1,-1 0 0,1 0 1,0 0-1,0-1 0,0 1 1,0 0-1,0-1 0,0 1 0,0 0 1,0-1-1,1 1 0,-1-1 1,0 0-1,1 1 0,-1-1 1,1 0-1,0 0 0,0 0 1,-1 0-1,1 0 0,0 0 1,0-1-1,0 1 0,0-1 1,0 1-1,-1-1 0,1 0 1,0 1-1,0-1 0,0 0 1,0 0-1,4-1 0,-1 1-156,1 0 0,0-1-1,-1 0 1,1 0-1,-1 0 1,1-1 0,-1 1-1,0-1 1,0-1-1,0 1 1,0-1 0,8-5-1,-8 4-587,-1-1 0,0 1 0,0-1 0,-1 0 0,1 0 1,-1 0-1,0 0 0,0 0 0,1-7 0,8-25-6872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53.613"/>
    </inkml:context>
    <inkml:brush xml:id="br0">
      <inkml:brushProperty name="width" value="0.025" units="cm"/>
      <inkml:brushProperty name="height" value="0.025" units="cm"/>
    </inkml:brush>
  </inkml:definitions>
  <inkml:trace contextRef="#ctx0" brushRef="#br0">1 1 9705,'0'0'14318,"16"48"-14639,-5-43-2882,-1-5-5733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55.904"/>
    </inkml:context>
    <inkml:brush xml:id="br0">
      <inkml:brushProperty name="width" value="0.025" units="cm"/>
      <inkml:brushProperty name="height" value="0.025" units="cm"/>
    </inkml:brush>
  </inkml:definitions>
  <inkml:trace contextRef="#ctx0" brushRef="#br0">23 1 8584,'0'0'12956,"4"14"-12411,-3-8-499,2 6 3,0 1 0,-1 0 0,0 0 0,-1 0 0,-1-1 1,-1 20-1,-5 53 76,4-47-898,-13 72 1,8-103-5085,-1-6 1005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56.248"/>
    </inkml:context>
    <inkml:brush xml:id="br0">
      <inkml:brushProperty name="width" value="0.025" units="cm"/>
      <inkml:brushProperty name="height" value="0.025" units="cm"/>
    </inkml:brush>
  </inkml:definitions>
  <inkml:trace contextRef="#ctx0" brushRef="#br0">1 36 12588,'0'0'4756,"-1"8"-2626,3 22-1089,1 0-1,1 0 0,15 56 0,-3-13-882,-15-69-171,2 12 68,0 0 0,1 0 0,1 0 0,1-1 0,8 18 0,-13-30-8,1-1 0,-1 0 0,1 0 0,-1 1 0,1-1 0,0 0 0,0 0 0,0-1 0,0 1-1,0 0 1,0-1 0,0 1 0,1-1 0,-1 0 0,1 0 0,3 2 0,-3-3 26,-1 0 0,1 0 0,0 0 0,0 0 0,0 0 1,0-1-1,0 1 0,0-1 0,0 0 0,0 0 0,-1 0 0,1 0 0,0 0 0,-1 0 0,1-1 1,-1 0-1,1 1 0,3-4 0,12-11 57,0 0 0,-1-1 0,-1-1 0,-1 0 0,0-2 0,-2 1 0,14-25 0,-5 2-494,-2-1-1,25-74 1,-38 90-1729,-5 11-2189,-2 6-3255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56.743"/>
    </inkml:context>
    <inkml:brush xml:id="br0">
      <inkml:brushProperty name="width" value="0.025" units="cm"/>
      <inkml:brushProperty name="height" value="0.025" units="cm"/>
    </inkml:brush>
  </inkml:definitions>
  <inkml:trace contextRef="#ctx0" brushRef="#br0">1 20 8200,'0'0'11125,"9"-4"-10063,-3 0-876,-4 3-129,0-1 0,1 1 1,-1 0-1,1 0 0,-1 0 1,0 0-1,1 0 0,0 0 0,-1 0 1,1 1-1,-1-1 0,1 1 1,0 0-1,-1 0 0,1 0 0,0 0 1,-1 1-1,1-1 0,0 1 0,-1-1 1,1 1-1,-1 0 0,1 0 1,2 1-1,188 104 706,-191-104-745,1 0 0,0 0 0,0 1-1,-1 0 1,0-1 0,1 1 0,-1 0 0,0 0-1,0 0 1,-1 0 0,1 1 0,-1-1 0,1 0 0,-1 1-1,0-1 1,0 1 0,-1-1 0,1 1 0,-1 0-1,0-1 1,0 1 0,0 0 0,0-1 0,-1 1-1,1-1 1,-2 6 0,-1 4 174,-1 1 0,0-1 0,-1 0 1,0 0-1,-11 18 0,-7 5 447,-1-1 0,-2-2 0,-42 43 0,23-25-467,43-50-674,19-15-5498,4-6-118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6.206"/>
    </inkml:context>
    <inkml:brush xml:id="br0">
      <inkml:brushProperty name="width" value="0.025" units="cm"/>
      <inkml:brushProperty name="height" value="0.025" units="cm"/>
    </inkml:brush>
  </inkml:definitions>
  <inkml:trace contextRef="#ctx0" brushRef="#br0">1 1 14958,'0'0'3844,"17"48"-1794,-9-17-225,7 4-800,0 2-32,2-6-288,4-7-449,5-6-192,2-11-64,0-7 0,-2 0-256,-6-17-417,-5-5-1024,-7-4-1442,-3 0-1794,-5 2-1441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6.547"/>
    </inkml:context>
    <inkml:brush xml:id="br0">
      <inkml:brushProperty name="width" value="0.025" units="cm"/>
      <inkml:brushProperty name="height" value="0.025" units="cm"/>
    </inkml:brush>
  </inkml:definitions>
  <inkml:trace contextRef="#ctx0" brushRef="#br0">86 1 12075,'0'0'2371,"-13"69"415,2-25-704,-1 9-1057,-3 8 32,1 4-416,2 1-449,5-3-192,5-7-737,2-13-1633,2-20-3075,10-18-7335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7.513"/>
    </inkml:context>
    <inkml:brush xml:id="br0">
      <inkml:brushProperty name="width" value="0.025" units="cm"/>
      <inkml:brushProperty name="height" value="0.025" units="cm"/>
    </inkml:brush>
  </inkml:definitions>
  <inkml:trace contextRef="#ctx0" brushRef="#br0">51 14 5701,'0'0'11168,"8"-3"-8653,27-8-364,-34 11-2094,0 0-1,-1 0 1,1 1-1,0-1 1,0 0-1,-1 0 1,1 1-1,0-1 1,-1 0-1,1 1 1,-1-1-1,1 0 1,0 1-1,-1-1 1,1 1-1,-1-1 1,1 1-1,-1-1 1,1 1-1,-1 0 1,0-1-1,1 1 1,-1 0-1,0-1 1,1 1-1,-1 0 1,0-1-1,0 1 1,0 0 0,1-1-1,-1 1 1,0 0-1,0 0 1,0-1-1,0 1 1,0 1-1,-1 32 897,0-28-666,-1 12-172,-1-1-1,0 0 0,-1 0 1,-1 0-1,-1-1 0,-1 0 1,0 0-1,-1 0 0,0-1 0,-1 0 1,-14 16-1,23-30-105,0-1 1,-1 1-1,1-1 0,0 1 0,-1-1 1,1 1-1,0-1 0,-1 1 0,1-1 0,-1 0 1,1 1-1,-1-1 0,1 0 0,-1 1 1,1-1-1,-1 0 0,1 0 0,-1 1 0,0-1 1,1 0-1,-1 0 0,1 0 0,-1 0 1,1 0-1,-1 1 0,0-1 0,1-1 1,-1 1-1,1 0 0,-1 0 0,0 0 0,-6-18 100,10-32-284,-3 48 144,30-150-1341,-35 166 1492,1 0-1,0 1 1,1-1 0,1 1 0,1 0 0,0-1 0,0 1-1,3 20 1,-2-31-106,1 0-1,-1-1 0,1 1 1,0 0-1,0 0 0,0 0 1,1-1-1,-1 1 0,1 0 1,0-1-1,0 1 0,0-1 1,0 0-1,1 0 0,-1 0 1,1 0-1,0 0 0,0 0 1,0-1-1,0 0 0,0 1 1,0-1-1,1 0 0,-1 0 1,1-1-1,0 1 0,-1-1 1,1 0-1,0 0 1,0 0-1,0 0 0,0-1 1,0 0-1,0 1 0,5-2 1,-7 1 7,0 0 0,0 0 1,0 0-1,-1-1 1,1 1-1,0-1 1,0 1-1,0-1 1,0 0-1,0 0 0,-1 1 1,1-1-1,0 0 1,-1-1-1,1 1 1,-1 0-1,1 0 1,-1-1-1,0 1 0,1-1 1,-1 1-1,0-1 1,0 0-1,0 1 1,0-1-1,0 0 1,-1 0-1,1 1 0,0-1 1,-1 0-1,0 0 1,1 0-1,-1 0 1,0 0-1,0 0 1,0 0-1,0 0 0,0 0 1,0 0-1,-2-3 1,2-1-8,-1 1-1,0-1 1,-1 1 0,1 0 0,-1-1 0,0 1 0,0 0 0,-1 0-1,0 0 1,1 1 0,-2-1 0,1 0 0,-7-6 0,6 8-15,-1 0 0,1 1-1,-1-1 1,0 1 0,0 0 0,-1 0 0,1 0 0,0 1 0,-1-1 0,1 1 0,-8 0 0,12 1-1,-1-1 1,0 1-1,0 0 0,1 0 0,-1 0 0,0 0 0,1 1 0,-1-1 0,0 0 1,1 1-1,-1-1 0,0 1 0,1-1 0,-1 1 0,1 0 0,-1-1 0,1 1 1,-1 0-1,1 0 0,-1 0 0,1 1 0,0-1 0,0 0 0,0 0 0,0 1 1,-1-1-1,2 0 0,-1 1 0,0-1 0,0 1 0,0 0 0,1-1 0,-1 1 1,1-1-1,-1 1 0,1 0 0,0 0 0,-1 2 0,1-3 1,1 0-1,-1 0 1,0 0-1,0-1 1,0 1 0,0 0-1,1 0 1,-1 0-1,0 0 1,1 0 0,-1-1-1,1 1 1,-1 0-1,1 0 1,-1 0 0,1-1-1,-1 1 1,1 0-1,0-1 1,0 1 0,-1-1-1,1 1 1,0-1-1,0 1 1,-1-1-1,1 1 1,0-1 0,0 0-1,0 0 1,0 1-1,0-1 1,0 0 0,1 0-1,37 1-59,-27-1-1,17 0-285,78-3-6320,-65-3-1458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7.989"/>
    </inkml:context>
    <inkml:brush xml:id="br0">
      <inkml:brushProperty name="width" value="0.025" units="cm"/>
      <inkml:brushProperty name="height" value="0.025" units="cm"/>
    </inkml:brush>
  </inkml:definitions>
  <inkml:trace contextRef="#ctx0" brushRef="#br0">237 0 15278,'0'0'6551,"-8"8"-5606,-14 17-412,1 0 0,1 1 1,1 2-1,-21 40 0,15-20 75,2 2 0,-17 56-1,36-94-561,0 0 1,1 1-1,0-1 0,1 0 1,0 1-1,1-1 0,1 21 1,0-30-67,1 0 0,0 0-1,-1 1 1,1-1 0,1 0 0,-1 0 0,0 0 0,1 0 0,-1 0 0,1 0-1,0 0 1,0-1 0,0 1 0,0-1 0,0 1 0,1-1 0,-1 0-1,1 0 1,0 0 0,0 0 0,-1 0 0,1-1 0,0 1 0,0-1 0,1 0-1,-1 0 1,0 0 0,0 0 0,0 0 0,1-1 0,-1 1 0,6-1 0,5 1-1118,0 0 1,0-1-1,22-3 1,14-12-5898,-10-7-3866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8.535"/>
    </inkml:context>
    <inkml:brush xml:id="br0">
      <inkml:brushProperty name="width" value="0.025" units="cm"/>
      <inkml:brushProperty name="height" value="0.025" units="cm"/>
    </inkml:brush>
  </inkml:definitions>
  <inkml:trace contextRef="#ctx0" brushRef="#br0">58 41 14478,'0'0'4553,"-5"13"-3586,-1 7-328,0 1 1,1-1-1,1 1 1,-1 34-1,4-24 408,0 1-1,-2 0 0,-1-1 1,-13 48-1,16-78-544,2-12-356,1 1 1,0-1-1,0 0 1,1 1-1,6-15 1,8-31-161,-10 3 44,-2 0 0,-3-70 0,-1 122-30,-1 0 1,0 0-1,0 0 0,0 1 0,0-1 0,0 0 0,0 0 0,0 1 1,0-1-1,-1 0 0,1 0 0,0 1 0,0-1 0,-1 0 0,1 0 1,0 1-1,-1-1 0,1 0 0,0 1 0,-1-1 0,1 0 0,-1 1 1,1-1-1,-1 1 0,0-1 0,1 1 0,-1-1 0,0 0 0,0 2-3,0-1 0,1 0 0,-1 1 0,1-1 0,-1 0 0,0 1 0,1-1 0,-1 1 0,1-1 0,-1 1-1,1-1 1,-1 1 0,1-1 0,-1 1 0,1-1 0,0 1 0,-1 0 0,1-1 0,0 1 0,-1 0 0,1-1-1,0 1 1,0 0 0,0 0 0,0-1 0,0 1 0,0 0 0,0 0 0,-1 5 0,0-1 1,0 1-1,1-1 0,0 0 1,0 1-1,0-1 0,1 1 1,0-1-1,0 0 0,0 1 1,0-1-1,1 0 0,0 0 1,0 0-1,1 0 0,-1 0 1,6 6-1,-6-8 5,1-1 1,0 1-1,0-1 1,0 0-1,0 0 1,0 0-1,0 0 1,1-1-1,-1 1 1,1-1-1,-1 0 1,1 0-1,-1 0 1,1 0-1,0-1 0,-1 0 1,1 1-1,0-1 1,0 0-1,-1-1 1,1 1-1,0-1 1,-1 0-1,1 1 1,-1-2-1,1 1 1,5-3-1,4-3 16,-1 0 0,0-1-1,-1 0 1,1-1 0,-1-1-1,-1 1 1,0-2-1,0 1 1,-1-2 0,-1 1-1,0-1 1,11-21 0,-26 75-114,-10 7 208,-12 53 0,25-84-797,0 0-1,2 1 0,0-1 1,1 1-1,1-1 0,4 30 1,5-28-2998,2-12-1533,4-5-5146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771"/>
    </inkml:context>
    <inkml:brush xml:id="br0">
      <inkml:brushProperty name="width" value="0.025" units="cm"/>
      <inkml:brushProperty name="height" value="0.025" units="cm"/>
    </inkml:brush>
  </inkml:definitions>
  <inkml:trace contextRef="#ctx0" brushRef="#br0">110 0 4036,'0'0'14008,"5"8"-12925,8 13-575,-1 0 0,-1 1 0,-1 0 0,11 37 0,-19-51-467,0 1 0,0 1 0,-1-1 0,0 0-1,0 0 1,-1 0 0,-1 1 0,1-1 0,-1 0 0,-1 0 0,0 0 0,0 0 0,-1 0 0,0 0 0,0-1 0,-7 11 0,1-4 152,0 0 0,-2-1 0,-23 26 1,-7-5-1255,35-32 20,1 0 0,-1 0 0,1 0 0,-1-1-1,-12 4 1,4-5-8253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8.875"/>
    </inkml:context>
    <inkml:brush xml:id="br0">
      <inkml:brushProperty name="width" value="0.025" units="cm"/>
      <inkml:brushProperty name="height" value="0.025" units="cm"/>
    </inkml:brush>
  </inkml:definitions>
  <inkml:trace contextRef="#ctx0" brushRef="#br0">1 20 19603,'0'0'8125,"9"-4"-7047,2 0-901,1 1 1,0 0-1,-1 1 0,1 0 0,0 1 1,0 1-1,0-1 0,16 3 1,-25-1-174,1-1 1,-1 1 0,0-1 0,0 1 0,1 0 0,-1 0 0,0 1 0,0-1 0,0 1 0,0-1 0,-1 1 0,1 0 0,0 0-1,-1 0 1,1 1 0,2 2 0,-4-2-10,1 0-1,-1 0 1,0-1-1,0 1 1,0 1-1,-1-1 1,1 0-1,0 0 1,-1 0-1,0 0 1,0 0-1,0 1 1,0-1-1,-1 0 1,1 0-1,-1 0 1,0 0 0,1 0-1,-2 0 1,-1 6-1,-3 2 21,-1 0 0,0 0 1,0-1-1,-1 1 0,0-2 0,-1 1 0,0-1 0,-14 11 1,-27 30 845,49-42-490,13-7-281,15-6-102,-1-3-756,0-1 0,-1-1 0,38-21 1,-46 21-1825,0 0 1,-1-2-1,16-14 1,-1-6-6724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8:29.216"/>
    </inkml:context>
    <inkml:brush xml:id="br0">
      <inkml:brushProperty name="width" value="0.025" units="cm"/>
      <inkml:brushProperty name="height" value="0.025" units="cm"/>
    </inkml:brush>
  </inkml:definitions>
  <inkml:trace contextRef="#ctx0" brushRef="#br0">209 0 16848,'0'0'9609,"-22"72"-8296,28-38-288,9 5-352,-1 5 0,3 4-289,-5 5-224,-9 3-160,-3 3 32,-10 3-32,-19 4-192,-14 1-737,-9 0-1281,-6-8-2018,-4-10-3395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06.766"/>
    </inkml:context>
    <inkml:brush xml:id="br0">
      <inkml:brushProperty name="width" value="0.025" units="cm"/>
      <inkml:brushProperty name="height" value="0.025" units="cm"/>
    </inkml:brush>
  </inkml:definitions>
  <inkml:trace contextRef="#ctx0" brushRef="#br0">0 42 5093,'0'0'13490,"13"7"-11974,-10-6-1418,6 4 98,0 0 1,1-1-1,-1 0 0,1-1 0,-1 0 1,1 0-1,0-1 0,0-1 0,18 2 1,228-18 887,-87-13-4880,-159 26 2073,0-1-1,0 0 1,0-1 0,16-9 0,-2-1-5361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07.110"/>
    </inkml:context>
    <inkml:brush xml:id="br0">
      <inkml:brushProperty name="width" value="0.025" units="cm"/>
      <inkml:brushProperty name="height" value="0.025" units="cm"/>
    </inkml:brush>
  </inkml:definitions>
  <inkml:trace contextRef="#ctx0" brushRef="#br0">1 1 11115,'0'0'6566,"10"2"-5541,55 9-513,3 0 43,-1 3 0,88 30 1,-153-43-553,0-1-1,0 1 1,1 0 0,-1 0 0,0 0-1,0 0 1,0 0 0,0 1 0,0-1 0,0 1-1,0-1 1,-1 1 0,1-1 0,0 1-1,-1 0 1,0 0 0,1 0 0,-1 0 0,0 0-1,0 0 1,0 1 0,0-1 0,0 2-1,-1-1 6,0-1 0,0 1 0,-1-1 0,1 0-1,-1 0 1,0 1 0,0-1 0,0 0-1,0 0 1,0 0 0,0 0 0,0 0 0,-1 0-1,1 0 1,-1 0 0,0 0 0,1-1-1,-1 1 1,0 0 0,0-1 0,0 0 0,-3 2-1,-81 50 493,-23 14 99,98-59-611,1 0 0,0 1 1,1 0-1,-1 0 0,2 1 0,-1 0 0,-7 14 0,6-5-1089,7-6-4327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08.481"/>
    </inkml:context>
    <inkml:brush xml:id="br0">
      <inkml:brushProperty name="width" value="0.025" units="cm"/>
      <inkml:brushProperty name="height" value="0.025" units="cm"/>
    </inkml:brush>
  </inkml:definitions>
  <inkml:trace contextRef="#ctx0" brushRef="#br0">42 1 8904,'0'0'7314,"-1"8"-5878,-16 95 2660,9-63-3285,-7 76-1,15-101-1175,0 45 1111,0-58-974,1 0 1,-1 0-1,0 0 1,1 0-1,-1 0 0,1 0 1,0 0-1,-1 0 0,1-1 1,0 1-1,0 0 1,0 0-1,0 0 0,1-1 1,-1 1-1,0-1 1,1 1-1,-1-1 0,1 0 1,0 1-1,-1-1 1,1 0-1,3 2 0,-2-3-3546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08.808"/>
    </inkml:context>
    <inkml:brush xml:id="br0">
      <inkml:brushProperty name="width" value="0.025" units="cm"/>
      <inkml:brushProperty name="height" value="0.025" units="cm"/>
    </inkml:brush>
  </inkml:definitions>
  <inkml:trace contextRef="#ctx0" brushRef="#br0">1 95 8968,'0'0'12396,"6"4"-11611,4 1-686,1-1 0,0 0 0,0-1 0,0 0 0,0-1 0,1 0 0,-1-1 0,1 0 0,-1-1 0,12-1 0,126-13-35,-137 13-102,65-13-536,-70 12 246,-1 0 0,0 0 0,0 0 0,-1 0 0,1-1 0,0 0 0,-1 0 0,0-1 0,10-7 0,-14 9-111,1 0-1,-1 0 0,0 0 1,0 0-1,0 0 0,0 0 0,0 0 1,0 0-1,0 0 0,-1 0 1,1 0-1,-1-1 0,0 1 0,1 0 1,-1 0-1,0-1 0,-1-3 1,1 5 260,0-16-3739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09.149"/>
    </inkml:context>
    <inkml:brush xml:id="br0">
      <inkml:brushProperty name="width" value="0.025" units="cm"/>
      <inkml:brushProperty name="height" value="0.025" units="cm"/>
    </inkml:brush>
  </inkml:definitions>
  <inkml:trace contextRef="#ctx0" brushRef="#br0">1 34 11819,'0'0'10602,"68"-33"-9513,-24 33-96,9 0-352,4 0-257,4 0-224,-2 6-128,-2-1-64,-2-2-2114,-6-3-2882,-3-2-8105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0.179"/>
    </inkml:context>
    <inkml:brush xml:id="br0">
      <inkml:brushProperty name="width" value="0.025" units="cm"/>
      <inkml:brushProperty name="height" value="0.025" units="cm"/>
    </inkml:brush>
  </inkml:definitions>
  <inkml:trace contextRef="#ctx0" brushRef="#br0">102 82 4292,'5'-7'4522,"27"-46"26,-19 31-595,-26 43 118,-15 27-3573,-40 90 0,59-115-469,1 0-1,2 0 1,0 0-1,1 1 0,1 0 1,-1 41-1,5-62-112,0 0-1,0 0 0,0 0 1,1 1-1,-1-1 0,1 0 0,0 0 1,0 0-1,0 0 0,0 0 1,1 0-1,-1 0 0,1 0 0,-1-1 1,5 6-1,-4-6-271,0 0-1,1-1 1,-1 1-1,0 0 1,1-1-1,-1 0 1,1 1-1,-1-1 1,1 0-1,-1 0 1,1-1-1,3 1 1,17 1-4865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0.508"/>
    </inkml:context>
    <inkml:brush xml:id="br0">
      <inkml:brushProperty name="width" value="0.025" units="cm"/>
      <inkml:brushProperty name="height" value="0.025" units="cm"/>
    </inkml:brush>
  </inkml:definitions>
  <inkml:trace contextRef="#ctx0" brushRef="#br0">40 1 15695,'0'0'5381,"-36"59"-4997,32-35-127,4 1-193,0-3-64,0-5 0,0-2-577,5-5-320,0-9-288,0-1-1153,-4-6-1217,-1-12-2339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0.865"/>
    </inkml:context>
    <inkml:brush xml:id="br0">
      <inkml:brushProperty name="width" value="0.025" units="cm"/>
      <inkml:brushProperty name="height" value="0.025" units="cm"/>
    </inkml:brush>
  </inkml:definitions>
  <inkml:trace contextRef="#ctx0" brushRef="#br0">2 0 13997,'0'0'8520,"-1"32"-12684,16-32-2082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1.131"/>
    </inkml:context>
    <inkml:brush xml:id="br0">
      <inkml:brushProperty name="width" value="0.025" units="cm"/>
      <inkml:brushProperty name="height" value="0.025" units="cm"/>
    </inkml:brush>
  </inkml:definitions>
  <inkml:trace contextRef="#ctx0" brushRef="#br0">1 0 8808,'0'0'13037,"40"60"-12941,-35-37-32,-2 0-64,-2-4-961,-1-4-1281,0-5-1730,0-7-1537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1.220"/>
    </inkml:context>
    <inkml:brush xml:id="br0">
      <inkml:brushProperty name="width" value="0.025" units="cm"/>
      <inkml:brushProperty name="height" value="0.025" units="cm"/>
    </inkml:brush>
  </inkml:definitions>
  <inkml:trace contextRef="#ctx0" brushRef="#br0">99 0 14125,'0'0'7159,"7"11"-6428,9 14-547,-2 0-1,0 1 1,-2 1-1,-1-1 0,-1 2 1,-1 0-1,8 48 1,-15-61-190,0 1 1,-1 0 0,0-1-1,-1 1 1,-1-1 0,-1 1 0,0-1-1,-1 1 1,0-1 0,-2 0 0,1 0-1,-2-1 1,0 1 0,-1-1-1,0-1 1,-17 24 0,-32 26-422,51-58-257,0-1 0,-1 1 0,1-1 0,-1 0 0,0-1 1,0 1-1,0-1 0,0-1 0,-13 5 0,0-6-7435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1.562"/>
    </inkml:context>
    <inkml:brush xml:id="br0">
      <inkml:brushProperty name="width" value="0.025" units="cm"/>
      <inkml:brushProperty name="height" value="0.025" units="cm"/>
    </inkml:brush>
  </inkml:definitions>
  <inkml:trace contextRef="#ctx0" brushRef="#br0">1 1 12780,'0'0'9129,"50"43"-8329,-50-5-351,0 4-257,-2 6-128,-7 0 0,3 0-64,-2-2 0,6-4 0,2-7-352,0-8-513,0-9-865,0-10-1537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1.921"/>
    </inkml:context>
    <inkml:brush xml:id="br0">
      <inkml:brushProperty name="width" value="0.025" units="cm"/>
      <inkml:brushProperty name="height" value="0.025" units="cm"/>
    </inkml:brush>
  </inkml:definitions>
  <inkml:trace contextRef="#ctx0" brushRef="#br0">0 321 2338,'0'0'20019,"10"-5"-18279,30-15-457,-9 5-671,-1-2 0,0 0 0,-1-2 0,0-1 0,38-36-1,-44 29-560,-2-1 0,21-34 0,-19 27-43,-18 97-163,-2-33 147,2-1 1,12 41-1,10-8-2044,-23-55 1102,0 0 0,1 0 1,0 0-1,0 0 0,0-1 1,8 7-1,19 8-8334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5.486"/>
    </inkml:context>
    <inkml:brush xml:id="br0">
      <inkml:brushProperty name="width" value="0.025" units="cm"/>
      <inkml:brushProperty name="height" value="0.025" units="cm"/>
    </inkml:brush>
  </inkml:definitions>
  <inkml:trace contextRef="#ctx0" brushRef="#br0">0 0 9353,'0'0'13773,"73"43"-12460,-28-35-480,7-2-513,6-3-224,-2-2-96,7-1-128,-10 0-1121,-4 0-673,-6 0-736,-9-8-2019,-6-2-2145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5.828"/>
    </inkml:context>
    <inkml:brush xml:id="br0">
      <inkml:brushProperty name="width" value="0.025" units="cm"/>
      <inkml:brushProperty name="height" value="0.025" units="cm"/>
    </inkml:brush>
  </inkml:definitions>
  <inkml:trace contextRef="#ctx0" brushRef="#br0">0 20 9129,'0'0'5434,"9"-2"-2877,30-5-1509,1 2-1,-1 1 0,1 2 1,75 7-1,-105-4-1039,0 0 0,-1 0 1,1 1-1,-1 0 0,1 1 0,-1 0 0,15 7 0,-22-9-2,0 0-1,0 0 0,0 0 1,-1 1-1,1-1 0,0 1 1,0-1-1,-1 1 0,1 0 0,-1-1 1,0 1-1,1 0 0,-1 0 1,0 0-1,0 0 0,0 0 1,0 1-1,-1-1 0,1 0 1,0 0-1,-1 0 0,0 1 0,1-1 1,-1 0-1,0 1 0,0-1 1,-1 0-1,1 1 0,0-1 1,-1 0-1,1 0 0,-1 0 1,0 1-1,1-1 0,-1 0 0,0 0 1,-3 4-1,-7 10 242,-1 0 0,-1 0 0,0-1-1,-1-1 1,-1 0 0,0-1 0,-27 18 0,-3 4-156,38-29-164,0-1-139,0 1 0,0 0 0,1 1 0,0-1 0,-9 13 0,13-13-3530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6.436"/>
    </inkml:context>
    <inkml:brush xml:id="br0">
      <inkml:brushProperty name="width" value="0.025" units="cm"/>
      <inkml:brushProperty name="height" value="0.025" units="cm"/>
    </inkml:brush>
  </inkml:definitions>
  <inkml:trace contextRef="#ctx0" brushRef="#br0">0 0 8232,'0'0'10794,"28"68"-8296,-14-41-1120,4 3-161,0-4-384,2 1-641,0-7-160,1-7-32,3-7-513,3-6-544,1-2-640,-1-15-1410,0-9-2819,-2-4-3747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6.764"/>
    </inkml:context>
    <inkml:brush xml:id="br0">
      <inkml:brushProperty name="width" value="0.025" units="cm"/>
      <inkml:brushProperty name="height" value="0.025" units="cm"/>
    </inkml:brush>
  </inkml:definitions>
  <inkml:trace contextRef="#ctx0" brushRef="#br0">167 0 13869,'0'0'2114,"-42"81"449,20-30-770,-4 2-608,2 2 65,4 0-386,4-4-639,7-6-193,3-5-417,4-10-1505,2-10-1569,0-13-4356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7.122"/>
    </inkml:context>
    <inkml:brush xml:id="br0">
      <inkml:brushProperty name="width" value="0.025" units="cm"/>
      <inkml:brushProperty name="height" value="0.025" units="cm"/>
    </inkml:brush>
  </inkml:definitions>
  <inkml:trace contextRef="#ctx0" brushRef="#br0">60 1 12139,'0'0'11467,"-16"71"-10666,6-35-545,-2 1-192,2 0-64,3-6-32,4-1-1185,1-9-737,2-8-288,0-10-1057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7.465"/>
    </inkml:context>
    <inkml:brush xml:id="br0">
      <inkml:brushProperty name="width" value="0.025" units="cm"/>
      <inkml:brushProperty name="height" value="0.025" units="cm"/>
    </inkml:brush>
  </inkml:definitions>
  <inkml:trace contextRef="#ctx0" brushRef="#br0">0 38 12332,'0'0'4569,"9"-6"-2615,4 0-1658,0 1 1,0 0-1,1 1 0,0 1 1,0 0-1,0 1 0,0 0 0,0 1 1,0 1-1,1 0 0,14 3 1,-11-2-277,-1 1 1,0 1-1,0 1 1,-1 0-1,1 1 1,-1 1-1,0 1 1,0 0-1,-1 1 1,0 1-1,0 0 1,24 20-1,-37-26 8,1-1 0,-1 1 0,1 0-1,-1-1 1,0 1 0,0 0 0,-1 0 0,1 1-1,-1-1 1,1 0 0,-1 0 0,0 1-1,0-1 1,0 1 0,-1-1 0,1 0-1,-1 1 1,0 0 0,0-1 0,0 1-1,-1 3 1,-1-2 64,1 1-1,-1-1 0,-1 0 1,1 0-1,-1 0 1,0-1-1,0 1 1,0-1-1,-1 1 0,1-1 1,-1 0-1,-5 4 1,-6 4 171,0-1 0,-1 0 0,0-1 0,0-1 0,-1-1 0,-32 12 0,37-17-290,0 1 0,-1-1-1,1-1 1,-1 0-1,0-1 1,1 0 0,-21-2-1,32 1-82,0 0-1,1 0 0,-1 0 0,1 0 1,-1 0-1,1-1 0,-1 1 0,1 0 1,-1 0-1,1 0 0,-1-1 0,1 1 1,-1 0-1,1-1 0,0 1 0,-1 0 1,1-1-1,-1 1 0,1-1 0,0 1 1,-1 0-1,1-1 0,0 1 0,0-1 1,-1 1-1,1-1 0,0 1 0,0-1 1,0 1-1,0-1 0,-1 1 0,1-1 1,0 0-1,0 1 0,0-1 0,0 1 1,0-1-1,0 1 0,1-1 0,-1 1 1,0-2-1,0 2-112,0-17-6268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7.791"/>
    </inkml:context>
    <inkml:brush xml:id="br0">
      <inkml:brushProperty name="width" value="0.025" units="cm"/>
      <inkml:brushProperty name="height" value="0.025" units="cm"/>
    </inkml:brush>
  </inkml:definitions>
  <inkml:trace contextRef="#ctx0" brushRef="#br0">17 0 13004,'0'0'7944,"20"62"-6951,-17-23-192,-3 5-481,0 2-224,0 0-64,0-3-32,0-7-416,-8-7-513,2-10 160,-1-6-32,2-9-672,-4-4-1954,4-5-2947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1.473"/>
    </inkml:context>
    <inkml:brush xml:id="br0">
      <inkml:brushProperty name="width" value="0.025" units="cm"/>
      <inkml:brushProperty name="height" value="0.025" units="cm"/>
    </inkml:brush>
  </inkml:definitions>
  <inkml:trace contextRef="#ctx0" brushRef="#br0">0 49 10570,'0'0'9759,"10"-8"-9140,-5 3-554,1 1 0,-1 0 0,1 0 0,0 1 0,0-1 0,0 2 0,0-1 0,1 0 0,-1 1 0,1 0 0,0 1 0,-1 0 0,1 0 0,0 0 0,0 1 0,11 0 0,-7 1-62,-1 1-1,0 0 1,0 0 0,0 1 0,0 0-1,0 1 1,-1 0 0,1 1-1,15 10 1,-23-14 29,0 0 0,0 1 0,0-1-1,0 1 1,0-1 0,-1 1 0,1 0 0,0 0-1,-1 0 1,1 0 0,-1 0 0,0 0-1,1 0 1,-1 0 0,0 1 0,-1-1 0,1 0-1,0 1 1,-1-1 0,1 1 0,-1-1-1,1 0 1,-1 1 0,0-1 0,0 1 0,-1-1-1,1 1 1,0-1 0,-1 1 0,1-1 0,-1 0-1,0 1 1,0-1 0,0 0 0,0 1-1,0-1 1,0 0 0,-1 0 0,1 0 0,-1 0-1,1 0 1,-1-1 0,0 1 0,0 0 0,-3 1-1,-7 9 551,-2-1-1,-26 17 1,34-24-507,0 0 0,-1-1 1,1 0-1,-1 0 1,1 0-1,-1-1 0,0 0 1,0-1-1,-11 2 1,17-4-481,1 0 0,0 1 0,-1-1 0,1 0 0,0 0 0,-1 0 0,1 0 0,0 0 0,0 0 0,0 1 0,0-1 0,0 0 0,0 0 0,0 0 0,0 0 0,0 0 0,0 0 0,1-1 0,-1 1-362,2-14-8100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18.167"/>
    </inkml:context>
    <inkml:brush xml:id="br0">
      <inkml:brushProperty name="width" value="0.025" units="cm"/>
      <inkml:brushProperty name="height" value="0.025" units="cm"/>
    </inkml:brush>
  </inkml:definitions>
  <inkml:trace contextRef="#ctx0" brushRef="#br0">1 238 8616,'0'0'12855,"9"-5"-10586,15-5-276,47-14-1,-44 17-1365,-1-2-1,31-15 0,-48 19-612,0 1 1,-1-2-1,1 0 0,-1 0 1,-1 0-1,1-1 0,-1 0 1,0 0-1,-1-1 0,7-10 0,25-61 45,-33 97-6,0 0 0,2 0 0,0-1 0,1 0 0,10 16 0,23 19-1785,-34-46 510,0 0 1,0 0-1,0-1 0,1 0 1,10 5-1,16 5-9444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23.649"/>
    </inkml:context>
    <inkml:brush xml:id="br0">
      <inkml:brushProperty name="width" value="0.025" units="cm"/>
      <inkml:brushProperty name="height" value="0.025" units="cm"/>
    </inkml:brush>
  </inkml:definitions>
  <inkml:trace contextRef="#ctx0" brushRef="#br0">1 16 9065,'0'0'10484,"8"4"-8637,4 1-1416,0 0 0,0-1 0,0-1-1,1 0 1,-1-1 0,26 2 0,92-4 645,-70-1-1020,26 3-29,76-3-1168,-133-1-1358,47-9 0,-50 2-1318,-12-1-1682,-4-3-3528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23.977"/>
    </inkml:context>
    <inkml:brush xml:id="br0">
      <inkml:brushProperty name="width" value="0.025" units="cm"/>
      <inkml:brushProperty name="height" value="0.025" units="cm"/>
    </inkml:brush>
  </inkml:definitions>
  <inkml:trace contextRef="#ctx0" brushRef="#br0">1 1 10762,'0'0'11184,"12"3"-9967,91 19-85,98 24-870,-199-45-268,1-1 0,-1 1 1,1 0-1,-1 0 1,1 0-1,-1 0 0,0 0 1,0 1-1,0-1 1,0 1-1,0 0 1,0-1-1,0 1 0,0 0 1,0 0-1,-1 0 1,1 0-1,-1 0 0,0 0 1,0 1-1,2 3 1,-3-4 5,1 1 0,-1-1 0,0 1 1,-1-1-1,1 1 0,0-1 0,-1 1 1,1-1-1,-1 0 0,0 1 0,0-1 1,0 0-1,0 1 0,0-1 0,0 0 0,0 0 1,-1 0-1,1 0 0,-1 0 0,0 0 1,0 0-1,-2 1 0,-22 20 232,-2 0 0,-55 32 1,-17 13-6023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24.692"/>
    </inkml:context>
    <inkml:brush xml:id="br0">
      <inkml:brushProperty name="width" value="0.025" units="cm"/>
      <inkml:brushProperty name="height" value="0.025" units="cm"/>
    </inkml:brush>
  </inkml:definitions>
  <inkml:trace contextRef="#ctx0" brushRef="#br0">1 12 14157,'0'0'5115,"2"9"-2916,1 3-1635,0 0 0,1 1 0,1-1 1,0-1-1,0 1 0,8 10 0,-10-17-512,0 0 1,0-1-1,1 1 0,0-1 1,-1 0-1,2 0 0,-1-1 1,0 1-1,1-1 0,0 0 1,-1 0-1,1 0 0,0-1 1,1 0-1,-1 0 0,0 0 1,1-1-1,7 2 0,-3-2-19,-1 0 0,1-1 0,-1 0 0,1-1 0,-1 0 0,1-1 0,8-2 0,-8 1-591,0 0 1,-1-1 0,1 0 0,-1-1 0,0 0-1,8-7 1,-6 5-997,-1-1 0,-1-1 0,0 0 0,13-16 0,-13 13-1282,-1 0 0,0-1-1,12-27 6565,-24 44 655,-13 20-280,-20 37-1397,11-13-701,-32 93 0,32-41-2273,23-79-1323,0 1 0,2 37 0,2-51-4639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25.146"/>
    </inkml:context>
    <inkml:brush xml:id="br0">
      <inkml:brushProperty name="width" value="0.025" units="cm"/>
      <inkml:brushProperty name="height" value="0.025" units="cm"/>
    </inkml:brush>
  </inkml:definitions>
  <inkml:trace contextRef="#ctx0" brushRef="#br0">70 1 9641,'0'0'13004,"23"65"-11754,-30-24-386,-7 5-479,0 3-257,-1 3-32,3-3-96,2-3 0,4-9-609,2-7-640,1-12-416,1-8-1058,0-10-1985,-1-5-2467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25.498"/>
    </inkml:context>
    <inkml:brush xml:id="br0">
      <inkml:brushProperty name="width" value="0.025" units="cm"/>
      <inkml:brushProperty name="height" value="0.025" units="cm"/>
    </inkml:brush>
  </inkml:definitions>
  <inkml:trace contextRef="#ctx0" brushRef="#br0">1 370 13581,'0'0'10100,"11"-2"-8824,8-1-1129,1-1 0,-1-1 0,0-1 1,-1-1-1,0 0 0,0-1 0,0-1 0,-1-1 0,0-1 0,-1 0 0,0-1 1,-1 0-1,0-1 0,-1-1 0,17-21 0,-7-4-84,36-75-1,-37 68-16,-23 46-46,0 0 1,0 0-1,0 0 1,0 0-1,0 0 0,0 0 1,0 0-1,0 1 1,0-1-1,0 0 0,0 0 1,1 0-1,-1 0 0,0 0 1,0 0-1,0 0 1,0 0-1,0 0 0,0 0 1,0 0-1,0 0 1,0 0-1,0 0 0,1 0 1,-1 0-1,0 0 1,0 0-1,0 0 0,0 0 1,0 0-1,0 0 1,0 0-1,0 0 0,1 0 1,-1 0-1,0 0 1,0 0-1,0 0 0,0 0 1,0 0-1,0 0 0,0 0 1,0 0-1,0 0 1,0 0-1,1 0 0,-1 0 1,0 0-1,0-1 1,0 1-1,0 0 0,0 0 1,0 0-1,0 0 1,0 0-1,0 0 0,0 0 1,0 0-1,0 0 1,0-1-1,0 1 0,0 0 1,0 0-1,0 0 1,0 0-1,0 0 0,0 0 1,0 0-1,2 13 33,-1 23 69,-1-31-72,1 15 72,0 0 1,1 0-1,1 0 0,0-1 0,2 1 0,1-1 0,0 0 0,1 0 1,12 23-1,-14-33-236,1-1 1,0 1-1,0-1 1,1 0-1,0 0 0,1 0 1,-1-1-1,13 8 1,-12-10-509,0 0-1,0-1 1,0 0 0,1 0 0,0-1 0,-1 0 0,1-1-1,0 0 1,1 0 0,12 0 0,27-1-10019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2.151"/>
    </inkml:context>
    <inkml:brush xml:id="br0">
      <inkml:brushProperty name="width" value="0.025" units="cm"/>
      <inkml:brushProperty name="height" value="0.025" units="cm"/>
    </inkml:brush>
  </inkml:definitions>
  <inkml:trace contextRef="#ctx0" brushRef="#br0">1 0 7431,'0'0'13004,"64"40"-11883,-4-38-384,13-2-385,4 0-288,5 0 1,-6-5-33,-9 1-801,-12 2-929,-14 2-1120,-20 0-2243,-17 0-1954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2.481"/>
    </inkml:context>
    <inkml:brush xml:id="br0">
      <inkml:brushProperty name="width" value="0.025" units="cm"/>
      <inkml:brushProperty name="height" value="0.025" units="cm"/>
    </inkml:brush>
  </inkml:definitions>
  <inkml:trace contextRef="#ctx0" brushRef="#br0">1 1 12844,'0'0'6598,"76"24"-5284,-22-23-418,7 2-671,2-2-161,4 0-32,-5 2-1089,-4 0-801,-12-2-2082,-7-1-448,-11 0-3331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2.808"/>
    </inkml:context>
    <inkml:brush xml:id="br0">
      <inkml:brushProperty name="width" value="0.025" units="cm"/>
      <inkml:brushProperty name="height" value="0.025" units="cm"/>
    </inkml:brush>
  </inkml:definitions>
  <inkml:trace contextRef="#ctx0" brushRef="#br0">0 1 13196,'0'0'1340,"11"0"-352,30 0 388,74 11 1,-102-9-1295,0 0 0,0 1 0,0 1 0,-1 0 1,1 1-1,-1 0 0,0 1 0,0 0 0,-1 1 1,16 11-1,-24-15-85,0 0 0,-1 0 0,1 0 0,-1 0 0,0 0 0,0 0 0,0 1 0,0-1 0,-1 1 0,1-1 0,-1 1 0,0 0 0,0-1 0,0 1 0,-1 0 0,1 0 0,-1-1-1,0 1 1,0 0 0,0 0 0,-1 0 0,1 0 0,-1-1 0,0 1 0,0 0 0,0-1 0,-1 1 0,1-1 0,-1 1 0,0-1 0,-3 5 0,-6 10 45,-1-1 0,-1 0 0,0-1-1,-21 18 1,30-30-37,-95 90-531,27-41-5231,46-40-2037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5.860"/>
    </inkml:context>
    <inkml:brush xml:id="br0">
      <inkml:brushProperty name="width" value="0.025" units="cm"/>
      <inkml:brushProperty name="height" value="0.025" units="cm"/>
    </inkml:brush>
  </inkml:definitions>
  <inkml:trace contextRef="#ctx0" brushRef="#br0">1 0 9289,'0'0'3240,"0"16"-352,0 210 4244,0-225-7093,0-1-1,0 1 0,0-1 0,0 1 1,0 0-1,0-1 0,0 1 0,0-1 1,0 1-1,0-1 0,0 1 0,0-1 1,0 1-1,0-1 0,1 1 0,-1-1 1,0 1-1,0-1 0,1 1 0,-1-1 1,0 1-1,1-1 0,-1 0 0,1 1 1,-1-1-1,0 0 0,1 1 0,-1-1 1,1 0-1,-1 1 0,1-1 0,-1 0 1,1 0-1,19-6 579,15-22-335,-4-3-249,-15 13-17,1 1 1,1 1 0,0 1 0,30-19 0,-48 34-9,1-1 1,0 1-1,-1-1 0,1 1 0,0-1 1,-1 1-1,1-1 0,0 1 0,0 0 1,-1 0-1,1-1 0,0 1 1,0 0-1,0 0 0,0 0 0,-1 0 1,1 0-1,0 0 0,0 0 0,0 0 1,-1 0-1,1 0 0,0 0 0,0 0 1,0 1-1,-1-1 0,1 0 0,0 1 1,0-1-1,-1 0 0,1 1 0,0-1 1,-1 1-1,1-1 0,0 1 0,-1 0 1,1-1-1,-1 1 0,1-1 0,-1 1 1,1 0-1,-1 0 0,1-1 0,-1 1 1,0 0-1,0 0 0,1-1 0,-1 1 1,0 0-1,0 0 0,0 0 0,0 0 1,0 1-1,-1 58 710,-1-36-547,3-23-154,0-1 0,0 1 0,0-1 0,0 0 0,0 0 0,0 1 0,0-1 0,0 0 1,0 0-1,0 0 0,0 0 0,0 0 0,0 0 0,0 0 0,0-1 0,0 1 0,0 0 0,0-1 0,0 1 0,0 0 1,0-1-1,0 1 0,0-1 0,1 0 0,52-35 114,-47 30-175,0 0 0,0 0 0,0 1 1,1 1-1,0-1 0,0 1 1,0 0-1,1 1 0,-1 0 0,1 0 1,0 1-1,10-1 0,-18 3 39,0 0-1,0 1 1,0-1 0,-1 1-1,1 0 1,0-1 0,-1 1-1,1-1 1,0 1 0,-1 0-1,1 0 1,-1-1 0,1 1-1,-1 0 1,1 0 0,-1 0-1,0-1 1,1 1 0,-1 0-1,0 0 1,0 0 0,1 0-1,-1 0 1,0 0 0,0 0-1,0 0 1,0 0 0,0-1-1,0 1 1,-1 0 0,1 0-1,0 0 1,-1 1 0,-6 36 79,1-21-199,-1 0 1,0-1-1,-1 0 0,-17 24 0,24-38-1391,1-23-4581,0-7 102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3.340"/>
    </inkml:context>
    <inkml:brush xml:id="br0">
      <inkml:brushProperty name="width" value="0.025" units="cm"/>
      <inkml:brushProperty name="height" value="0.025" units="cm"/>
    </inkml:brush>
  </inkml:definitions>
  <inkml:trace contextRef="#ctx0" brushRef="#br0">15 14 2691,'-15'-2'2749,"25"-2"3310,15-2 954,-13 5-5122,52 4-1720,1-1-5002,-35-2-1655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6.215"/>
    </inkml:context>
    <inkml:brush xml:id="br0">
      <inkml:brushProperty name="width" value="0.025" units="cm"/>
      <inkml:brushProperty name="height" value="0.025" units="cm"/>
    </inkml:brush>
  </inkml:definitions>
  <inkml:trace contextRef="#ctx0" brushRef="#br0">0 1 15118,'0'0'7431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6.542"/>
    </inkml:context>
    <inkml:brush xml:id="br0">
      <inkml:brushProperty name="width" value="0.025" units="cm"/>
      <inkml:brushProperty name="height" value="0.025" units="cm"/>
    </inkml:brush>
  </inkml:definitions>
  <inkml:trace contextRef="#ctx0" brushRef="#br0">251 31 9961,'0'0'13491,"-8"-6"-12669,4 2-730,2 2-56,0 0 0,0 1 1,0-1-1,0 0 1,-1 1-1,1-1 0,0 1 1,-1 0-1,1 0 0,-1 0 1,1 0-1,-1 0 1,1 0-1,-1 1 0,0-1 1,1 1-1,-1 0 0,0 0 1,1 0-1,-1 0 0,0 0 1,1 0-1,-1 1 1,0 0-1,1-1 0,-1 1 1,-4 2-1,-9 6 223,0 0 0,0 1-1,1 1 1,1 0 0,-16 17 0,24-23-182,1 0 0,0 1-1,0-1 1,0 1 0,1 1 0,0-1-1,0 0 1,1 1 0,0 0 0,0 0-1,1 0 1,-1 0 0,1 0 0,1 1 0,-2 11-1,3-17-67,1-1-1,-1 1 0,0 0 1,1 0-1,-1-1 0,1 1 1,0 0-1,0-1 0,-1 1 1,1-1-1,0 1 0,0-1 1,1 1-1,-1-1 0,0 1 1,0-1-1,1 0 1,-1 0-1,0 0 0,1 0 1,-1 0-1,1 0 0,0 0 1,-1 0-1,1-1 0,0 1 1,-1 0-1,1-1 0,0 0 1,0 1-1,-1-1 0,4 0 1,8 2 4,1-1 1,0-1 0,17-1-1,-16 0-70,67-9-1959,-28-5-2503,-15-1-1753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7.602"/>
    </inkml:context>
    <inkml:brush xml:id="br0">
      <inkml:brushProperty name="width" value="0.025" units="cm"/>
      <inkml:brushProperty name="height" value="0.025" units="cm"/>
    </inkml:brush>
  </inkml:definitions>
  <inkml:trace contextRef="#ctx0" brushRef="#br0">1 23 5669,'0'0'13522,"3"11"-11498,4 43-490,-2 1 0,-2 58-1,3-117-1277,1-7-154,-1-20-315,4-65-1,-10 94 139,0 5 78,0-1 0,0 1-1,0-1 1,0 1 0,1-1 0,-1 1-1,1-1 1,0 1 0,-1-1-1,1 1 1,0-1 0,1 0 0,-1 0-1,0 1 1,1-1 0,-1 0-1,1 0 1,-1 0 0,1 0 0,0-1-1,0 1 1,0 0 0,0-1-1,0 0 1,0 1 0,1-1 0,-1 0-1,0 0 1,1 0 0,-1 0-1,0 0 1,1-1 0,-1 1 0,1-1-1,0 0 1,-1 0 0,4 0-1,4 1 11,-1-1 0,0 0-1,0-1 1,0 0 0,1-1-1,-1 0 1,0 0 0,-1-1-1,15-6 1,-4-1-81,-1 0-1,0-2 1,0 0 0,-1-1 0,-1 0 0,-1-2-1,0 1 1,26-35 0,-36 41-55,-45 74 15,-20 38 606,60-104-511,0 1 1,-1-1-1,1 0 0,0 1 1,0-1-1,0 0 0,-1 1 1,1-1-1,0 0 1,0 1-1,0-1 0,0 1 1,0-1-1,0 0 0,0 1 1,0-1-1,0 1 1,0-1-1,0 0 0,0 1 1,0-1-1,0 0 0,0 1 1,0-1-1,0 1 1,1-1-1,-1 0 0,0 1 1,0-1-1,0 0 0,1 1 1,-1-1-1,0 0 1,0 0-1,1 1 0,-1-1 1,0 0-1,1 1 0,17-1-1830,22-14-6509,-16 0-2287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7.944"/>
    </inkml:context>
    <inkml:brush xml:id="br0">
      <inkml:brushProperty name="width" value="0.025" units="cm"/>
      <inkml:brushProperty name="height" value="0.025" units="cm"/>
    </inkml:brush>
  </inkml:definitions>
  <inkml:trace contextRef="#ctx0" brushRef="#br0">121 3 15407,'0'0'3101,"-9"-1"161,6 1-3035,-4-1 241,1 1 0,-1-1 0,0 2 0,1-1 1,-1 0-1,-9 3 0,13-2-381,0 0 0,0 1-1,1-1 1,-1 0 0,1 1 0,-1-1 0,1 1 0,-1 0-1,1 0 1,0 0 0,0 0 0,0 0 0,0 1 0,1-1 0,-1 1-1,0-1 1,1 1 0,0-1 0,-1 1 0,0 4 0,1-5-72,0 0 0,0 1 1,0-1-1,0 0 1,1 1-1,-1-1 1,1 1-1,-1-1 1,1 0-1,0 1 0,0-1 1,0 1-1,0-1 1,0 1-1,1-1 1,-1 1-1,1-1 0,0 0 1,-1 1-1,1-1 1,0 0-1,0 1 1,1-1-1,-1 0 0,0 0 1,1 0-1,-1 0 1,1 0-1,0-1 1,0 1-1,3 3 0,0-3-4,-1-1-1,0 1 0,0-1 0,0 1 1,1-1-1,-1-1 0,1 1 0,-1-1 1,1 1-1,-1-1 0,1 0 0,-1-1 0,1 1 1,-1-1-1,0 0 0,1 0 0,6-3 1,-4 1-11,0-1 1,0 1-1,0-2 1,-1 1-1,0-1 1,0 1-1,0-2 1,6-6-1,-9 8-10,1 1 0,-1-1 0,0 0-1,0 0 1,0 0 0,-1-1 0,1 1-1,-1-1 1,0 1 0,0-1 0,-1 0-1,0 0 1,2-9 0,-27 47-38,19-26 32,0 1 1,1-1-1,0 1 0,0 0 1,1 0-1,0 1 1,1-1-1,-1 1 1,2-1-1,-1 1 1,0 14-1,3-22-113,-1 0 1,0 0-1,1 0 0,-1-1 1,1 1-1,-1 0 0,1 0 1,0-1-1,-1 1 0,1 0 1,0-1-1,-1 1 0,1 0 1,0-1-1,0 1 1,-1-1-1,1 0 0,0 1 1,0-1-1,0 1 0,0-1 1,0 0-1,0 0 0,0 0 1,0 1-1,-1-1 0,1 0 1,0 0-1,0 0 0,0-1 1,0 1-1,0 0 1,1 0-1,34-9-6254,-11-6-44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8.317"/>
    </inkml:context>
    <inkml:brush xml:id="br0">
      <inkml:brushProperty name="width" value="0.025" units="cm"/>
      <inkml:brushProperty name="height" value="0.025" units="cm"/>
    </inkml:brush>
  </inkml:definitions>
  <inkml:trace contextRef="#ctx0" brushRef="#br0">92 1 12716,'0'0'9294,"-8"7"-7933,2-3-1210,-41 43 1217,44-44-1306,0 1 0,0 0 0,0 0 0,0-1 0,1 2 0,0-1 0,-1 0 0,1 0 0,1 1 0,-1-1 0,1 1 0,0-1 0,-1 6 0,6-9-119,-1 0 1,1 0 0,-1 0-1,1 0 1,-1 0 0,1-1-1,0 1 1,-1-1-1,1 0 1,0 0 0,5-2-1,-3 2-211,142-6-5119,-148 6 5420,0 0 0,1 0 0,-1 0 0,0 0 0,1 0 0,-1 0 0,0 0-1,1 0 1,-1 0 0,0 1 0,0-1 0,1 0 0,-1 0 0,0 0 0,0 1 0,1-1-1,-1 0 1,0 0 0,0 0 0,0 1 0,1-1 0,-1 0 0,0 0 0,0 1-1,0-1 1,0 0 0,1 1 0,-1-1 0,0 0 0,0 1 0,0-1 0,0 0 0,0 0-1,0 1 1,0-1 0,0 0 0,0 1 0,0-1 0,0 0 0,0 1 0,0-1-1,0 0 1,0 1 0,-1-1 0,1 0 0,0 0 0,0 1 0,0-1 0,0 0 0,-1 1-1,1-1 1,0 0 0,0 0 0,0 0 0,-1 1 0,1-1 0,0 0 0,-1 0 0,-12 17 1416,5-10-1203,-1-1-1,0 0 1,0 0 0,0-1-1,0 0 1,-1 0-1,1-1 1,-1-1-1,-1 0 1,-19 4-1,35-21-4633,14-5-550,8-4-2541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8.645"/>
    </inkml:context>
    <inkml:brush xml:id="br0">
      <inkml:brushProperty name="width" value="0.025" units="cm"/>
      <inkml:brushProperty name="height" value="0.025" units="cm"/>
    </inkml:brush>
  </inkml:definitions>
  <inkml:trace contextRef="#ctx0" brushRef="#br0">23 1 11050,'0'0'8702,"-3"8"-5926,-13 32-522,13-11-520,3-28-1689,0-1 1,0 1 0,0 0 0,0-1-1,0 1 1,1 0 0,-1-1-1,0 1 1,0 0 0,1-1 0,-1 1-1,0-1 1,1 1 0,-1-1-1,1 1 1,-1-1 0,1 1-1,-1-1 1,1 1 0,-1-1 0,1 1-1,-1-1 1,1 0 0,0 1-1,-1-1 1,1 0 0,-1 0 0,1 1-1,0-1 1,-1 0 0,2 0-1,17 0-188,0 0 0,0-1 0,0-1-1,-1-1 1,1-1 0,-1 0-1,35-14 1,-31 10-320,-1 1 0,1 1 0,1 1 0,-1 1 1,27-1-1,-48 5 488,-1 0 0,1 0-1,0 0 1,-1 0 0,1-1 0,0 1 0,-1 0 0,1 0 0,-1 0-1,1 0 1,0 1 0,-1-1 0,1 0 0,0 0 0,-1 0 0,1 0 0,-1 1-1,1-1 1,-1 0 0,1 0 0,0 1 0,-1-1 0,1 0 0,-1 1 0,0-1-1,1 1 1,-1-1 0,1 1 0,-1-1 0,1 1 0,-1-1 0,0 1 0,0-1-1,1 1 1,-1-1 0,0 1 0,0 0 0,1-1 0,-1 1 0,0-1 0,0 1-1,0 0 1,0-1 0,0 1 0,0 0 0,0-1 0,0 1 0,0-1-1,-1 2 1,-17 33 1907,4-8-901,49-27-1084,-29-2-440,0 0 0,1-1 0,-1 0 1,-1 0-1,1 0 0,0-1 0,8-6 0,16-19-6193,-14 6-451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9.003"/>
    </inkml:context>
    <inkml:brush xml:id="br0">
      <inkml:brushProperty name="width" value="0.025" units="cm"/>
      <inkml:brushProperty name="height" value="0.025" units="cm"/>
    </inkml:brush>
  </inkml:definitions>
  <inkml:trace contextRef="#ctx0" brushRef="#br0">1 0 12684,'0'0'13901,"34"5"-16239,-8 1-1922,6-1-3684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9.345"/>
    </inkml:context>
    <inkml:brush xml:id="br0">
      <inkml:brushProperty name="width" value="0.025" units="cm"/>
      <inkml:brushProperty name="height" value="0.025" units="cm"/>
    </inkml:brush>
  </inkml:definitions>
  <inkml:trace contextRef="#ctx0" brushRef="#br0">124 0 15503,'0'0'2754,"-8"8"-31,-24 24-679,30-32-1996,1 1 0,0 0 0,0 1 0,0-1 0,0 0 0,0 0 0,0 0 0,0 1 0,0-1 0,0 0 0,1 1 0,-1-1 0,0 1 0,1-1 0,-1 1 0,1-1 0,0 1 0,-1 0 0,1-1 0,0 1 0,0-1 0,0 1 0,0-1 0,0 1 0,1 0 0,-1-1 0,0 1 0,1-1 0,-1 1 0,1-1 0,-1 1 0,1-1 0,0 1 0,0-1 0,-1 0 0,1 1 0,0-1 0,0 0 0,2 2 0,4 2-789,0 0 1,1 0-1,-1-1 0,1 1 0,16 5 0,-1 0-1298,-17-6 1758,-1-1 0,0 1 0,0 0 0,0 0 0,-1 0 0,1 1 0,-1-1 0,0 1 0,0 0 0,-1 0 0,6 11 0,-6-9 500,0 0 1,-1 0-1,0 0 1,-1 0-1,0 1 1,0-1-1,0 0 1,-1 1-1,0-1 1,0 1-1,-1-1 1,0 0 0,0 1-1,-4 10 1,2-8 261,0 0 0,-1 0 0,-1-1 1,1 1-1,-2-1 0,1 0 0,-1-1 1,0 1-1,-1-1 0,0 0 1,0-1-1,-1 0 0,0 0 0,0 0 1,-1-1-1,1-1 0,-1 1 0,-15 5 1,22-9-382,-1-1 0,0 0 0,1 0 0,-1 0 1,0-1-1,0 1 0,1-1 0,-1 1 0,0-1 0,0 0 1,0 0-1,0 0 0,0 0 0,1-1 0,-1 1 0,0-1 0,0 0 1,0 1-1,1-1 0,-1-1 0,1 1 0,-1 0 0,-2-2 1,2 0-94,1 0 1,0 0 0,0 0 0,0 0-1,0 0 1,0 0 0,1 0 0,-1-1 0,1 1-1,0-1 1,0 1 0,0-1 0,1 1-1,-1-1 1,1-6 0,-1-2-330,2 1 1,-1 0-1,2-1 1,-1 1-1,2 0 1,-1 0-1,2 0 0,-1 0 1,1 1-1,11-20 1,-6 19-374,0 1 0,1 0 0,1 0 0,-1 1 0,2 0 0,-1 1 0,1 0 0,0 1 0,1 1 0,25-11 0,11-3-4339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49.885"/>
    </inkml:context>
    <inkml:brush xml:id="br0">
      <inkml:brushProperty name="width" value="0.025" units="cm"/>
      <inkml:brushProperty name="height" value="0.025" units="cm"/>
    </inkml:brush>
  </inkml:definitions>
  <inkml:trace contextRef="#ctx0" brushRef="#br0">7 0 5541,'0'0'15412,"-1"8"-14221,-5 90 2172,6-98-3340,0 1 1,0 0 0,1 0-1,-1 0 1,0 0-1,0 0 1,0 0-1,1 0 1,-1 0 0,0-1-1,1 1 1,-1 0-1,1 0 1,-1 0 0,1-1-1,-1 1 1,1 0-1,-1 0 1,1-1 0,0 1-1,-1-1 1,1 1-1,0-1 1,0 1-1,-1-1 1,1 1 0,0-1-1,0 1 1,0-1-1,1 0 1,1 1 7,1 0 0,0-1 0,-1 1 0,1-1 0,0 0 0,0-1 0,-1 1 0,5-1 0,5-2 7,1 0 1,-1-1-1,18-8 1,23-18 19,-39 21-25,0 0 1,1 2 0,0-1 0,0 2 0,25-7 0,-40 13-6,-1 0 0,1 0 0,-1 0 0,0 0-1,1 0 1,-1 0 0,1 0 0,-1 0 0,0 0 0,1 0 0,-1 0 0,0 1-1,1-1 1,-1 0 0,0 0 0,1 0 0,-1 1 0,0-1 0,1 0-1,-1 0 1,0 1 0,0-1 0,1 0 0,-1 1 0,0-1 0,0 0-1,0 1 1,1-1 0,-1 0 0,0 1 0,0-1 0,0 0 0,0 1 0,0-1-1,0 0 1,0 1 0,0-1 0,0 1 0,1 24 682,-1-23-674,-1 0 0,1-1 0,0 1 0,0-1 0,-1 1 1,1 0-1,0-1 0,1 1 0,-1 0 0,0-1 0,0 1 0,1-1 0,-1 1 1,1-1-1,-1 1 0,1 0 0,-1-1 0,1 0 0,0 1 0,0-1 1,0 1-1,0-1 0,2 2 0,6-2-11,1-1-1,-1-1 1,0 1-1,1-1 1,-1-1-1,0 0 1,0 0-1,0-1 1,0 0-1,13-7 1,-12 6-141,1-1 1,0 2-1,0-1 1,0 1-1,1 1 0,17-1 1,-29 3 111,1 0 0,0 0 0,0 1 0,0-1 0,-1 0 0,1 1 0,0-1 0,0 1 0,-1-1 0,1 1-1,0 0 1,-1-1 0,1 1 0,-1-1 0,1 1 0,-1 0 0,1 0 0,-1-1 0,1 1 0,-1 0 0,0 0 0,1 0 0,-1-1 0,0 1 0,0 0 0,0 0 0,0 0 0,0 0 0,0-1 0,0 1 0,0 2 0,0 36-1388,-1-27-979,2-11 1860,0-1-1,0 1 0,0-1 1,-1 1-1,1-1 1,0 0-1,0 1 0,0-1 1,0 0-1,0 0 1,0 0-1,0 1 0,-1-1 1,1 0-1,0 0 1,0 0-1,0-1 0,0 1 1,0 0-1,0 0 1,0 0-1,0-1 0,1 0 1,15-8-6803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0.771"/>
    </inkml:context>
    <inkml:brush xml:id="br0">
      <inkml:brushProperty name="width" value="0.025" units="cm"/>
      <inkml:brushProperty name="height" value="0.025" units="cm"/>
    </inkml:brush>
  </inkml:definitions>
  <inkml:trace contextRef="#ctx0" brushRef="#br0">120 81 9353,'0'0'5669,"-8"0"-2033,3 0-3202,-51 3 3322,53-2-3571,0-1-1,0 0 0,1 1 0,-1 0 1,0 0-1,1 0 0,-1 0 1,1 0-1,-1 0 0,1 1 1,0-1-1,0 1 0,-1-1 0,1 1 1,0 0-1,0 0 0,1 0 1,-1 0-1,0 0 0,-1 4 1,3-6-172,1 1 1,-1-1-1,1 1 0,-1 0 1,1-1-1,-1 1 1,1-1-1,-1 1 1,1-1-1,0 0 1,-1 1-1,1-1 0,0 1 1,0-1-1,-1 0 1,1 0-1,0 1 1,0-1-1,-1 0 1,1 0-1,0 0 0,0 0 1,0 0-1,-1 0 1,1 0-1,0 0 1,0 0-1,1-1 1,35 1 24,-30 0 3,200-11-1167,-206 11 1152,0 0 0,-1 0 1,1 0-1,-1 0 0,1 0 0,0 0 0,-1 0 0,1 0 1,-1 0-1,1 1 0,-1-1 0,1 0 0,0 0 1,-1 0-1,1 1 0,-1-1 0,1 0 0,-1 1 1,1-1-1,-1 0 0,1 1 0,-1-1 0,0 1 0,1-1 1,-1 1-1,1-1 0,-1 1 0,0-1 0,1 1 1,-1-1-1,0 1 0,0-1 0,0 1 0,1-1 1,-1 1-1,0 0 0,0-1 0,0 1 0,0-1 0,0 1 1,0 0-1,0-1 0,0 1 0,0-1 0,0 1 1,-1 0-1,1 0 4,0-1 0,0 1 0,0 0-1,0-1 1,0 1 0,0 0 0,0-1 0,0 1 0,0 0 0,0-1 0,0 1 0,0 0 0,1-1 0,-1 1 0,0-1 0,0 1-1,1 0 1,-1-1 0,0 1 0,1-1 0,-1 1 0,1-1 0,-1 1 0,0-1 0,1 1 0,-1-1 0,1 0 0,-1 1 0,1-1-1,0 1 1,-1-1 0,1 0 0,-1 0 0,1 1 0,0-1 0,-1 0 0,1 0 0,0 0 0,-1 0 0,1 0 0,-1 0 0,1 0-1,0 0 1,-1 0 0,1 0 0,1 0 0,5-1-94,1 0-1,-1-1 1,0 0 0,0 0-1,1-1 1,-1 1 0,-1-2-1,1 1 1,0-1-1,7-6 1,-8 6-456,1 0 0,0 0 0,-1 0 0,1 1 0,0 0 0,1 0 1,-1 1-1,0 0 0,1 0 0,10-1 0,-18 4 523,1 0 0,-1-1 0,1 1 0,-1 0 0,0-1 0,1 1 0,-1 0 0,0-1 0,1 1 0,-1 0 0,0 0 1,0-1-1,0 1 0,0 0 0,0 0 0,0-1 0,0 1 0,0 0 0,0 0 0,0-1 0,0 1 0,0 0 0,0 0 0,-1-1 0,1 1 1,-1 1-1,1-1 51,0 0 0,-1 0 0,1 0 0,0 0 0,-1 0 0,1 0 0,0 0 1,0 0-1,0 0 0,0 0 0,0 0 0,0 0 0,1 0 0,-1 0 1,0 0-1,0 0 0,1 0 0,-1 0 0,1 0 0,-1 0 0,1 0 0,-1 0 1,1 0-1,1 1 0,7-1-79,1 0 1,0-1-1,0-1 0,-1 1 1,1-1-1,0-1 1,-1 0-1,1 0 1,-1-1-1,1 0 0,-1-1 1,8-5-1,6-2-580,0-2 1,-1 0-1,29-24 0,-40 26 1084,-17 12 1403,-22 14 55,26-14-1845,-1 1 0,0 0 0,1 0 0,-1 0 0,1 1 0,0-1 0,-1 0 0,1 1 0,0 0 0,1-1 1,-1 1-1,0 0 0,1 0 0,0 0 0,-1 0 0,1 0 0,1 0 0,-1 0 0,0 4 0,2-6-84,0 0-1,0 0 1,0 0-1,1 0 1,-1 0 0,0 0-1,1 0 1,-1 0-1,1-1 1,-1 1-1,1-1 1,-1 1-1,1-1 1,-1 0-1,1 1 1,0-1-1,-1 0 1,1 0 0,-1 0-1,1 0 1,0 0-1,1-1 1,41-2-593,-30 0 75,1-1 0,-2-1 0,1-1-1,-1 0 1,1 0 0,-2-1 0,1-1 0,19-15-1,10-6 368,-50 71 2791,7-37-2557,1 0 1,-1 0-1,1 1 1,0-1-1,0 0 1,0 1-1,1-1 1,0 0-1,0 0 1,0 0-1,0 0 0,4 7 1,0-3-397,1 1 0,0-2 1,0 1-1,12 11 0,6 9-1309,-20-24 1348,0 0 0,-1 1 0,1 0 0,-1 0-1,0 0 1,-1 0 0,1 0 0,-1 1 0,2 9-1,-3-8 384,0 1-1,-1-1 1,0 0 0,-1 1-1,1-1 1,-2 0-1,1 1 1,-1-1-1,0 0 1,-1 0-1,-3 8 1,-7 10 713,-1-1 0,-2 0 1,0-1-1,-31 35 1,14-25 77,32-33-859,0 0-1,0 1 0,-1-1 1,1 0-1,0 0 1,-1 0-1,1 0 1,-1 0-1,1-1 1,-1 1-1,0 0 0,1-1 1,-1 1-1,0-1 1,1 1-1,-1-1 1,0 0-1,1 0 1,-1 0-1,0 0 0,0 0 1,1 0-1,-4-1 1,3-2-52,1-1 1,0 1-1,0-1 1,0 0-1,0 1 0,0-1 1,1 0-1,-1 1 1,1-1-1,0 0 0,0 1 1,0-1-1,1 0 1,1-4-1,-2-2-156,1-6-324,1 1-1,0-1 0,1 1 1,0 0-1,2 0 0,0 0 1,0 1-1,1 0 1,1 0-1,0 0 0,1 1 1,15-20-1,-13 21-419,0 1 0,1 0 0,0 1 0,1 0 0,0 0 0,1 2 0,26-15 0,4 1-7019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4.136"/>
    </inkml:context>
    <inkml:brush xml:id="br0">
      <inkml:brushProperty name="width" value="0.025" units="cm"/>
      <inkml:brushProperty name="height" value="0.025" units="cm"/>
    </inkml:brush>
  </inkml:definitions>
  <inkml:trace contextRef="#ctx0" brushRef="#br0">1 27 6758,'0'0'9898,"57"-14"-9834,-22 14-1698,-5-12-4099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1.473"/>
    </inkml:context>
    <inkml:brush xml:id="br0">
      <inkml:brushProperty name="width" value="0.025" units="cm"/>
      <inkml:brushProperty name="height" value="0.025" units="cm"/>
    </inkml:brush>
  </inkml:definitions>
  <inkml:trace contextRef="#ctx0" brushRef="#br0">107 0 6726,'0'0'9206,"-10"0"-7270,3 1-1304,1 1 1,0-1 0,0 1 0,0 0 0,0 0 0,0 0 0,0 1 0,1 0 0,-7 4 0,10-6-613,0 1 1,0-1 0,0 0 0,0 1 0,0 0 0,0-1-1,1 1 1,-1 0 0,0 0 0,1 0 0,-1 0 0,1 0 0,0 0-1,0 0 1,0 1 0,0-1 0,0 0 0,0 1 0,1-1-1,-1 0 1,1 1 0,0-1 0,-1 1 0,1-1 0,0 1 0,1 3-1,0-5-21,0 1 0,0-1 0,0 0-1,0 1 1,0-1 0,0 0-1,1 1 1,-1-1 0,0 0-1,1 0 1,-1 0 0,1 0-1,-1 0 1,1-1 0,0 1 0,-1 0-1,1-1 1,0 1 0,-1-1-1,1 0 1,0 1 0,0-1-1,3 0 1,51 2-423,-41-2 95,-4 0 44,1 1 0,-1 1 0,0-1 0,1 2 1,14 5-1,-24-8 311,-1 0 1,1 1 0,-1-1 0,1 1-1,-1 0 1,1-1 0,-1 1-1,0 0 1,1 0 0,-1 0 0,0 0-1,1 0 1,-1 0 0,0 0-1,0 0 1,0 0 0,0 0-1,0 1 1,-1-1 0,1 0 0,0 1-1,0-1 1,-1 1 0,1-1-1,-1 1 1,0-1 0,1 1-1,-1-1 1,0 1 0,0-1 0,0 1-1,0 0 1,0-1 0,0 1-1,0-1 1,0 1 0,-1-1 0,1 1-1,-1-1 1,1 1 0,-1-1-1,0 1 1,1-1 0,-1 0-1,0 1 1,0-1 0,0 0 0,0 0-1,0 1 1,0-1 0,-2 1-1,-4 5 162,-1-1-1,1 1 1,-1-2-1,-1 1 1,1-1-1,-1 0 1,0-1-1,0 0 1,0 0-1,0-1 1,-1 0-1,0-1 1,1 0-1,-1 0 0,0-1 1,-12-1-1,20-3-2253,10-5 361,9-5-1629,6 2-2229,3-2-2973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1.880"/>
    </inkml:context>
    <inkml:brush xml:id="br0">
      <inkml:brushProperty name="width" value="0.025" units="cm"/>
      <inkml:brushProperty name="height" value="0.025" units="cm"/>
    </inkml:brush>
  </inkml:definitions>
  <inkml:trace contextRef="#ctx0" brushRef="#br0">26 1 12716,'0'0'8371,"-3"11"-6754,1-1-1272,-15 62 1898,16-66-2059,0 1-1,0-1 1,1 1 0,0-1 0,0 1 0,0 0-1,1-1 1,0 1 0,3 9 0,-3-14-169,0 0 1,0-1-1,1 1 1,-1 0-1,1-1 1,0 1-1,-1-1 1,1 0-1,0 1 1,0-1-1,0 0 0,0 0 1,0 0-1,0 0 1,0-1-1,0 1 1,0-1-1,0 1 1,0-1-1,0 0 1,1 1-1,-1-1 1,0 0-1,0 0 1,4-1-1,0 0 0,0 1-1,1-1 0,-1 0 1,0-1-1,0 0 1,0 0-1,11-4 0,-6-1-20,-1-1-1,1 0 1,-1 0-1,-1-1 1,0 0-1,0-1 1,-1 0-1,0 0 0,0-1 1,-1 0-1,-1 0 1,9-20-1,-23 53 96,2 0 0,-5 28 0,10-45-89,-1 4 24,0 0 0,1 1 0,0-1 0,0 1 0,2 13 0,-1-21-70,0 0-1,0 0 0,1-1 0,-1 1 1,1 0-1,-1 0 0,1 0 0,0 0 1,0-1-1,0 1 0,0 0 0,0-1 1,0 1-1,0-1 0,0 1 0,1-1 1,-1 1-1,0-1 0,1 0 0,0 0 0,-1 0 1,1 0-1,-1 0 0,1 0 0,0 0 1,0 0-1,0-1 0,0 1 0,-1-1 1,1 1-1,0-1 0,3 0 0,39 0-4541,-16-10-3684,-6-6-4241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2.333"/>
    </inkml:context>
    <inkml:brush xml:id="br0">
      <inkml:brushProperty name="width" value="0.025" units="cm"/>
      <inkml:brushProperty name="height" value="0.025" units="cm"/>
    </inkml:brush>
  </inkml:definitions>
  <inkml:trace contextRef="#ctx0" brushRef="#br0">55 9 12556,'0'0'2840,"-4"8"-37,-1 8-1877,1 1 1,0-1-1,1 1 1,1 0-1,-1 28 1,10 93 325,-3-100-962,-2 1-1,-1-1 1,-7 62 0,5-97-180,1 0 0,-1 1 0,1-1 1,-1 0-1,0 0 0,-1 0 0,1 1 1,0-1-1,-1 0 0,0-1 0,1 1 0,-1 0 1,0 0-1,-1-1 0,1 1 0,-4 2 1,6-5-100,-1 0 1,1 0 0,0 1 0,0-1 0,-1 0-1,1 0 1,0 0 0,-1 0 0,1 0 0,0 0-1,-1 0 1,1-1 0,0 1 0,0 0 0,-1 0-1,1 0 1,0 0 0,-1 0 0,1 0 0,0 0-1,0-1 1,-1 1 0,1 0 0,0 0-1,0 0 1,-1-1 0,1 1 0,0 0 0,0 0-1,0-1 1,0 1 0,-1 0 0,1 0 0,0-1-1,0 1 1,0 0 0,0-1 0,0 1 0,0 0-1,0 0 1,0-1 0,0 1 0,0 0 0,0-1-1,0 1 1,0 0 0,0-1 0,0 1 0,-1-22 138,2 17-115,0-40-253,2-1 0,2 1 0,11-48 0,-9 63-635,2 0 0,1 0 0,1 1 0,1 1 0,23-39 0,-31 61 772,1-1 0,-1 1 0,2 1 0,-1-1-1,0 1 1,1 0 0,0 0 0,0 1 0,1 0-1,-1 0 1,8-4 0,-11 7 69,-1 0 0,1 0-1,-1 0 1,1 0 0,-1 0 0,1 1 0,0-1 0,-1 1-1,1 0 1,0 0 0,0 0 0,-1 0 0,1 0 0,0 0-1,-1 1 1,1-1 0,0 1 0,-1 0 0,1 0 0,-1 0-1,1 0 1,-1 0 0,0 0 0,1 1 0,-1-1 0,0 1-1,0 0 1,0 0 0,0-1 0,0 1 0,0 0 0,-1 1-1,3 3 1,-2-4 29,-1 0 0,0-1-1,0 1 1,0 0 0,0 1-1,-1-1 1,1 0 0,-1 0 0,1 0-1,-1 0 1,0 0 0,1 1-1,-1-1 1,0 0 0,-1 0-1,1 0 1,0 1 0,-1-1 0,1 0-1,-2 4 1,0-2 58,0 0 0,-1-1-1,1 1 1,-1 0 0,1-1 0,-1 0 0,0 0-1,-1 0 1,1 0 0,-4 2 0,-9 6 346,0-2 0,-1 0 0,-31 11 1,48-19-414,-68 23 1579,52-21-1927,46-21-2322,4 0-1010,3-1-2532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2.773"/>
    </inkml:context>
    <inkml:brush xml:id="br0">
      <inkml:brushProperty name="width" value="0.025" units="cm"/>
      <inkml:brushProperty name="height" value="0.025" units="cm"/>
    </inkml:brush>
  </inkml:definitions>
  <inkml:trace contextRef="#ctx0" brushRef="#br0">135 1 10922,'0'0'4623,"-5"9"-1398,-17 41 445,-26 84-1,31-71-2969,-11 77 0,18-82-711,6-37 134,5-38 421,7-33-1029,3-1-1,31-86 0,-37 121 94,1-1-1,0 1 1,2 1-1,-1-1 1,2 1 0,0 1-1,0-1 1,2 2 0,21-24-1,-28 35 306,0 0 0,0 0 0,0 0 0,0 0 0,1 1 0,-1-1 0,0 1 0,1 0 0,0 0-1,-1 1 1,1 0 0,-1-1 0,1 1 0,-1 1 0,1-1 0,0 1 0,-1 0 0,1 0 0,-1 0 0,8 3 0,-10-3 87,1 0 1,0 0 0,0 0 0,-1 1 0,1-1 0,-1 1 0,1-1 0,-1 1 0,0 0 0,1 0-1,-1 0 1,0 0 0,0 0 0,0 1 0,-1-1 0,1 1 0,-1-1 0,1 1 0,-1-1 0,0 1-1,0 0 1,0 0 0,0-1 0,0 1 0,-1 0 0,1 0 0,-1 0 0,0 0 0,0 0 0,0 0-1,0 0 1,-1 5 0,-1-4 176,0 0 0,0 0 0,-1 0 0,1 0 0,-1 0 0,0-1 0,0 1 0,0-1 0,0 0 0,-1 0 0,1 0 0,-1 0 0,0-1 0,1 1 0,-1-1 0,-5 2 0,-72 30 2191,73-31-2091,3-1-178,0 0 1,0 0-1,0-1 1,-1 1 0,1-1-1,0-1 1,0 1 0,-1 0-1,1-1 1,0 0 0,-8-1-1,13 0-126,-1 1 0,1 0 0,0-1 0,-1 1-1,1-1 1,-1 1 0,1 0 0,0-1 0,-1 1 0,1-1-1,0 1 1,0-1 0,-1 1 0,1-1 0,0 1 0,0-1-1,0 0 1,0 1 0,0-1 0,0 1 0,-1-1-1,1 1 1,0-1 0,1 1 0,-1-1 0,0 0 0,0 1-1,0-1 1,0 1 0,0-1 0,0 1 0,1-1-1,-1 1 1,0-1 0,1 1 0,-1-1 0,0 1 0,1-1-1,-1 1 1,0 0 0,1-1 0,-1 1 0,1-1 0,17-19-2675,8-2-1232,5-3-2424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3.425"/>
    </inkml:context>
    <inkml:brush xml:id="br0">
      <inkml:brushProperty name="width" value="0.025" units="cm"/>
      <inkml:brushProperty name="height" value="0.025" units="cm"/>
    </inkml:brush>
  </inkml:definitions>
  <inkml:trace contextRef="#ctx0" brushRef="#br0">144 1 7719,'0'0'6412,"-11"7"-3284,0 0-2456,1 1 1,0 0-1,0 0 0,1 1 1,0 1-1,1-1 0,0 1 0,0 1 1,1-1-1,1 1 0,-1 1 1,2-1-1,0 1 0,0 0 1,-4 20-1,7-26-552,1 1 1,0-1 0,0 1-1,1-1 1,0 1-1,0 0 1,1-1-1,-1 1 1,1-1 0,1 1-1,-1-1 1,4 9-1,-3-12-107,0 0 0,0 0 0,0 0 0,1-1 0,-1 1 0,1-1 0,-1 0-1,1 1 1,0-1 0,0 0 0,0-1 0,0 1 0,0 0 0,0-1 0,0 0 0,0 0-1,1 0 1,-1 0 0,1 0 0,-1-1 0,0 1 0,1-1 0,-1 0 0,7-1 0,0 1-139,-1-1 1,1 0 0,-1-1-1,0 0 1,0 0 0,0-1-1,0 0 1,0-1 0,13-7-1,-17 8 40,0 0 0,0 0 0,-1 0 0,1-1 0,-1 0 0,0 1 0,0-2 0,0 1 0,0 0 0,-1-1 0,0 0-1,0 0 1,0 0 0,0 0 0,-1 0 0,0 0 0,2-8 0,-4 12 87,0 1 1,-1 0-1,1 0 1,-1 0-1,1 0 1,0 0-1,-1 0 1,1 0-1,0 0 1,-1 0 0,1 0-1,0 0 1,-1 0-1,1 0 1,0 0-1,-1 0 1,1 0-1,-1 0 1,1 0-1,0 1 1,-1-1-1,1 0 1,0 0-1,0 0 1,-1 1-1,1-1 1,0 0-1,-1 0 1,1 1-1,0-1 1,0 0-1,0 1 1,-1-1-1,1 0 1,0 0-1,0 1 1,0-1-1,0 1 1,0-1-1,-1 1 1,-15 16 208,-11 31 420,26-46-585,0 1 1,0-1-1,0 0 0,0 1 1,1-1-1,-1 1 1,0-1-1,1 1 0,0-1 1,0 1-1,0-1 1,0 1-1,0-1 0,0 1 1,0-1-1,1 1 0,-1-1 1,1 1-1,1 3 1,0-5-25,0 0-1,0 1 1,0-1 0,0 0 0,0 0 0,0-1 0,0 1 0,1 0 0,-1-1-1,0 1 1,0-1 0,1 0 0,-1 1 0,0-1 0,0-1 0,1 1-1,-1 0 1,3-1 0,43-7-70,-29 0-353,0-1 0,-1 0 0,-1-1 0,0-1 0,0-1 0,26-23 0,-73 88 1070,16-27-422,2 0 1,0 0 0,2 1-1,1 1 1,1 0-1,2 0 1,0 1 0,2-1-1,-1 52 1,5-64-310,-2-1-1,0 1 1,-1-1 0,0 0-1,-1 0 1,-1-1 0,0 1-1,-9 17 1,12-28 90,0 1 1,-1-1 0,1 0-1,-1 0 1,0 0-1,0 0 1,0 0-1,-1-1 1,1 1-1,-1-1 1,0 0-1,0 0 1,0-1 0,0 1-1,-1-1 1,1 1-1,-1-2 1,1 1-1,-1 0 1,0-1-1,1 0 1,-1 0-1,0 0 1,0-1 0,0 1-1,0-1 1,0 0-1,0-1 1,-8-1-1,11 1-7,-1 0-1,1 0 0,-1 0 0,1-1 1,0 1-1,0-1 0,-1 0 1,1 1-1,0-1 0,1 0 0,-1 0 1,0-1-1,0 1 0,1 0 1,0 0-1,-1-1 0,1 1 0,0-1 1,0 1-1,0-1 0,0 0 1,1 1-1,-1-1 0,1 0 1,-1 1-1,1-4 0,-1-8-164,0 1 0,1-1 0,2-24 1,0 28-56,0-1 1,1 1 0,0 0 0,1 0 0,0 1 0,0-1 0,1 1 0,0 0 0,1 0 0,0 0 0,0 1 0,1 0 0,0 0 0,1 1 0,-1 0 0,15-10 0,6-2-1376,0 0 0,2 3 0,57-25 0,-31 16-3465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7.774"/>
    </inkml:context>
    <inkml:brush xml:id="br0">
      <inkml:brushProperty name="width" value="0.025" units="cm"/>
      <inkml:brushProperty name="height" value="0.025" units="cm"/>
    </inkml:brush>
  </inkml:definitions>
  <inkml:trace contextRef="#ctx0" brushRef="#br0">7 1 11371,'0'0'9689,"0"8"-9257,-6 152 1415,6-160-1822,0 1 1,0-1-1,0 1 0,0 0 0,0-1 0,0 1 0,0 0 0,0-1 0,0 1 0,1-1 0,-1 1 0,0-1 0,0 1 0,1-1 0,-1 1 0,0 0 0,1-1 0,-1 0 0,1 1 0,-1-1 0,1 1 0,-1-1 0,1 1 0,-1-1 0,1 0 1,-1 1-1,1-1 0,-1 0 0,1 0 0,-1 0 0,1 1 0,1-1 0,25-2 460,24-20-131,0-16-258,-42 29-74,1 0 0,1 1 0,-1 1 0,1 0 0,1 0 0,-1 1 0,1 0 0,14-4 0,-25 10 1,-1 0 0,1 1 0,-1-1 1,1 0-1,0 0 0,-1 0 1,1 1-1,0-1 0,-1 0 1,1 1-1,-1-1 0,1 0 0,-1 1 1,1-1-1,-1 1 0,1-1 1,-1 1-1,1-1 0,-1 1 1,0-1-1,1 1 0,-1-1 0,0 1 1,1 0-1,-1-1 0,0 1 1,0-1-1,0 1 0,0 0 1,1-1-1,-1 1 0,0 0 0,0-1 1,0 1-1,0 0 0,0-1 1,-1 1-1,1 0 0,-1 32 539,1-30-442,-6 28 373,4-27-425,1 1-1,-1 0 0,1 0 1,1 0-1,-1 0 1,1 0-1,0 0 1,1 9-1,-1-13-58,0-1-1,1 1 0,0-1 1,-1 1-1,1-1 0,-1 1 1,1-1-1,-1 0 0,1 1 1,0-1-1,-1 0 0,1 1 1,0-1-1,-1 0 1,1 0-1,0 0 0,0 1 1,-1-1-1,1 0 0,0 0 1,0 0-1,-1 0 0,1 0 1,0-1-1,-1 1 0,1 0 1,0 0-1,-1 0 1,1-1-1,0 1 0,-1 0 1,1-1-1,1 0 0,23-10 151,55-44-1,-61 40-243,1 1 0,0 0 1,29-13-1,-49 27 80,0 0 0,1 0 1,-1-1-1,0 1 1,1 0-1,-1 0 0,0 0 1,1 0-1,-1-1 1,0 1-1,1 0 0,-1 0 1,0 0-1,1 0 0,-1 0 1,0 0-1,1 0 1,-1 0-1,1 0 0,-1 0 1,0 0-1,1 0 1,-1 0-1,0 0 0,1 0 1,-1 0-1,0 0 0,1 1 1,-1-1-1,0 0 1,1 0-1,-1 0 0,0 0 1,1 1-1,-1-1 1,0 0-1,0 0 0,1 1 1,-1-1-1,0 1 0,-3 17-74,-15 20 91,-7 1 62,0 0-435,10-12-2640,16-32-5519,5-14-491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8.116"/>
    </inkml:context>
    <inkml:brush xml:id="br0">
      <inkml:brushProperty name="width" value="0.025" units="cm"/>
      <inkml:brushProperty name="height" value="0.025" units="cm"/>
    </inkml:brush>
  </inkml:definitions>
  <inkml:trace contextRef="#ctx0" brushRef="#br0">0 0 16367,'0'0'4517,"1"50"-13165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8.457"/>
    </inkml:context>
    <inkml:brush xml:id="br0">
      <inkml:brushProperty name="width" value="0.025" units="cm"/>
      <inkml:brushProperty name="height" value="0.025" units="cm"/>
    </inkml:brush>
  </inkml:definitions>
  <inkml:trace contextRef="#ctx0" brushRef="#br0">205 0 9737,'0'0'11777,"-12"1"-9044,-5-1-2114,0 2-1,0 0 1,0 0-1,-26 9 1,39-10-568,-1 0-1,1 1 1,0-1-1,0 1 1,-1 0 0,1 1-1,0-1 1,1 1 0,-1 0-1,0 0 1,1 0 0,-1 0-1,1 0 1,0 1-1,0 0 1,1-1 0,-1 1-1,1 0 1,0 0 0,0 1-1,0-1 1,0 0 0,1 1-1,-1-1 1,0 8-1,2-10-34,-1 0 0,1 1 0,0-1 0,0 0 0,0 0 0,1 0 0,-1 1-1,0-1 1,1 0 0,-1 0 0,1 0 0,0 0 0,0 0 0,0 0 0,0 0-1,0 0 1,0 0 0,0 0 0,0-1 0,1 1 0,-1 0 0,1-1-1,0 1 1,-1-1 0,1 1 0,0-1 0,0 0 0,0 0 0,0 0 0,0 0-1,0 0 1,0 0 0,0-1 0,4 2 0,8 0-130,0 0 0,0-1-1,0-1 1,23-1 0,-6 0-762,40-4-4295,-25-5-3004,-18 0-2945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9.154"/>
    </inkml:context>
    <inkml:brush xml:id="br0">
      <inkml:brushProperty name="width" value="0.025" units="cm"/>
      <inkml:brushProperty name="height" value="0.025" units="cm"/>
    </inkml:brush>
  </inkml:definitions>
  <inkml:trace contextRef="#ctx0" brushRef="#br0">0 0 4356,'0'0'18476,"0"5"-17419,0 188 2467,11-250-2713,-2 18-464,-9 38-347,2-10 5,-1 0-1,0 0 1,0 0-1,-1 0 1,0 0-1,-3-13 1,-1 20-26,-1 12-25,0 10-4,5-16 52,0-1 0,0 1 1,1-1-1,-1 0 1,1 1-1,-1-1 1,1 1-1,0-1 0,-1 0 1,1 0-1,0 1 1,0-1-1,0 0 1,0 0-1,0 0 0,0 0 1,0 0-1,0 0 1,0 0-1,1 0 1,-1 0-1,0-1 0,0 1 1,1 0-1,-1-1 1,1 0-1,-1 1 0,1-1 1,-1 1-1,2-1 1,58 7-650,-35-6-463,40 5-4356,-32-4-433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39:59.697"/>
    </inkml:context>
    <inkml:brush xml:id="br0">
      <inkml:brushProperty name="width" value="0.025" units="cm"/>
      <inkml:brushProperty name="height" value="0.025" units="cm"/>
    </inkml:brush>
  </inkml:definitions>
  <inkml:trace contextRef="#ctx0" brushRef="#br0">5 136 6887,'0'0'14472,"0"1"-14415,0-1-1,0 0 1,0 1 0,0-1-1,1 0 1,-1 1 0,0-1-1,0 0 1,0 1 0,1-1-1,-1 0 1,0 1 0,0-1-1,1 0 1,-1 0 0,0 1-1,1-1 1,-1 0 0,0 0 0,0 0-1,1 0 1,-1 1 0,1-1-1,-1 0 1,0 0 0,1 0-1,-1 0 1,0 0 0,1 0-1,-1 0 1,0 0 0,1 0-1,0 0 1,4 0 57,0-1 0,0 0 0,0 0 0,0 0 1,0 0-1,0-1 0,0 0 0,-1 0 0,1 0 0,0-1 0,5-3 0,53-39 397,-58 41-448,0 1-4,30-26-42,-33 28 16,-1-1-1,1 1 1,-1 0 0,0-1-1,1 1 1,-1-1-1,0 1 1,0-1-1,0 1 1,0-1-1,0 0 1,-1 0-1,1 1 1,0-1-1,-1 0 1,0 0-1,1 0 1,-1-2-1,-1 3 6,1 0-1,-1 1 0,0-1 1,0 1-1,0-1 0,0 1 1,0-1-1,0 1 0,0 0 1,0 0-1,0-1 0,0 1 1,0 0-1,0 0 0,0 0 1,0 0-1,-1 0 0,1 0 1,0 0-1,0 0 0,0 1 1,0-1-1,0 0 0,0 1 1,-1 0-1,-29 8 402,19-3-291,-1 1 1,1 1 0,0 0 0,1 1 0,0 0 0,-15 15 0,21-19-124,0 1 1,1-1-1,-1 1 1,1 0-1,0 0 1,1 0-1,0 0 1,0 1 0,0-1-1,0 1 1,1 0-1,0 0 1,1 0-1,-2 12 1,4-17-28,-1 0 1,1-1-1,-1 1 0,1 0 1,0 0-1,0-1 0,0 1 1,0-1-1,0 1 0,0-1 1,0 1-1,0-1 0,1 1 1,-1-1-1,1 0 0,-1 0 1,1 0-1,-1 0 0,1 0 1,-1 0-1,1 0 0,0 0 1,0-1-1,-1 1 0,1-1 1,0 1-1,0-1 0,0 0 1,0 0-1,0 0 0,-1 0 1,4 0-1,71-1-1158,-68 1 725,10-2-1425,-1 0-1,32-10 1,4-6-6433,-16 2-2507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5.629"/>
    </inkml:context>
    <inkml:brush xml:id="br0">
      <inkml:brushProperty name="width" value="0.025" units="cm"/>
      <inkml:brushProperty name="height" value="0.025" units="cm"/>
    </inkml:brush>
  </inkml:definitions>
  <inkml:trace contextRef="#ctx0" brushRef="#br0">0 57 3075,'0'0'9305,"5"-9"-7800,-2 2-1009,-3 4-310,1 0 0,0 0 0,0 1 0,1-1 0,-1 0 1,1 1-1,-1-1 0,1 1 0,0-1 0,0 1 0,0 0 0,0 0 1,5-4-1,-7 6-117,0 0 0,0 0 1,0-1-1,1 1 0,-1 0 0,0 0 1,0 0-1,1 0 0,-1 0 1,0 0-1,1 0 0,-1 0 0,0-1 1,0 1-1,1 0 0,-1 0 1,0 0-1,1 0 0,-1 0 0,0 1 1,0-1-1,1 0 0,-1 0 0,0 0 1,1 0-1,-1 0 0,0 0 1,0 0-1,1 0 0,-1 1 0,0-1 1,0 0-1,0 0 0,1 0 1,-1 1-1,0-1 0,0 0 0,0 0 1,1 0-1,-1 1 0,0-1 1,0 0-1,0 1 0,0-1 0,0 0 1,0 0-1,1 1 0,-1-1 1,0 0-1,0 0 0,0 1 0,1 26 930,-9 29-625,3-38-313,2 1-1,0-1 1,1 1-1,1 0 1,2 31-1,0-49-83,-1 1 0,0-1 0,1 1 0,-1-1 0,0 0-1,1 1 1,0-1 0,-1 0 0,1 1 0,0-1 0,0 0 0,-1 0 0,1 0 0,0 0 0,0 1-1,0-1 1,1-1 0,-1 1 0,1 1 0,8 2-2896,0-3-3805,-4-1 654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0.072"/>
    </inkml:context>
    <inkml:brush xml:id="br0">
      <inkml:brushProperty name="width" value="0.025" units="cm"/>
      <inkml:brushProperty name="height" value="0.025" units="cm"/>
    </inkml:brush>
  </inkml:definitions>
  <inkml:trace contextRef="#ctx0" brushRef="#br0">106 54 7815,'0'0'5221,"4"-8"-2333,0 2-2042,-2 4-575,0-1 1,-1 1 0,1 0 0,-1-1-1,1 1 1,-1-1 0,0 1 0,0-1-1,0 1 1,0-1 0,-1 0 0,1 1-1,-1-4 1,-1 5-19,-1 1-1,0 0 0,0 0 1,0 0-1,0 0 1,0 0-1,0 0 1,0 0-1,0 1 0,0-1 1,0 1-1,0-1 1,-3 2-1,-3 4-133,0 0 1,0 1-1,1-1 0,0 1 0,0 1 0,0-1 1,1 1-1,1 0 0,-1 1 0,1-1 1,0 1-1,1 0 0,0 0 0,1 1 0,0-1 1,0 1-1,-1 10 0,5-19-105,-1-1 0,0 1-1,1 0 1,-1 0 0,1 0-1,0-1 1,-1 1 0,1 0-1,0 0 1,-1-1 0,1 1-1,0-1 1,0 1 0,-1-1-1,1 1 1,0-1 0,0 1-1,0-1 1,0 1 0,0-1-1,-1 0 1,1 0 0,0 0-1,0 1 1,0-1 0,0 0-1,0 0 1,0 0 0,0 0-1,0-1 1,0 1 0,0 0-1,0 0 1,0-1 0,0 1-1,1-1 1,40-11 121,-24 3-165,-1 0 1,-1-2-1,0 0 0,-1-1 1,0 0-1,0-1 1,-2-1-1,1 0 0,-2-1 1,16-23-1,-45 62 985,3-4-676,-23 41 0,34-56-312,0 0 0,1 0 0,0 0 0,0 0-1,0 0 1,1 0 0,0 1 0,0-1 0,0 0-1,1 1 1,0-1 0,0 1 0,0-1 0,0 1 0,3 7-1,-3-12-127,1 0 0,0 0 0,0 0 0,1 0 0,-1 0-1,0 0 1,0 0 0,0 0 0,1-1 0,-1 1 0,0 0-1,1-1 1,-1 1 0,1-1 0,-1 1 0,0-1 0,1 0 0,-1 1-1,1-1 1,-1 0 0,1 0 0,-1 0 0,1 0 0,-1-1-1,1 1 1,-1 0 0,3-1 0,41-11-5341,-13-7-552,1-6-1265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0.398"/>
    </inkml:context>
    <inkml:brush xml:id="br0">
      <inkml:brushProperty name="width" value="0.025" units="cm"/>
      <inkml:brushProperty name="height" value="0.025" units="cm"/>
    </inkml:brush>
  </inkml:definitions>
  <inkml:trace contextRef="#ctx0" brushRef="#br0">121 0 7655,'0'0'14008,"-12"1"-12615,3 0-1164,0 0-1,1 1 0,-1 0 0,0 0 1,-12 6-1,18-7-185,1 0 0,-1 0 1,1 0-1,0 0 0,-1 1 1,1-1-1,0 1 0,0-1 1,0 1-1,0 0 0,0 0 1,0 0-1,1 0 0,-1 0 1,1 0-1,-1 0 0,1 1 1,0-1-1,0 0 0,0 1 1,0-1-1,0 1 0,0 0 1,1-1-1,-1 1 0,1-1 1,0 1-1,0 0 0,0 2 1,1-4-48,-1 0 1,1 0 0,0-1 0,0 1 0,0 0-1,0-1 1,-1 1 0,1 0 0,0-1-1,0 1 1,0-1 0,0 0 0,1 1-1,-1-1 1,0 0 0,0 1 0,0-1 0,0 0-1,0 0 1,2 0 0,31 2-516,-28-1 273,2-1 27,61 8-1613,-65-7 1769,1 0 0,0 0 0,0 1 0,0-1 0,0 1-1,-1 0 1,1 1 0,-1-1 0,0 1 0,0 0 0,5 4 0,-8-6 127,0 0 0,0 0 1,0 1-1,-1-1 0,1 1 1,0-1-1,-1 1 0,1-1 0,-1 1 1,1-1-1,-1 1 0,0-1 0,0 1 1,0-1-1,0 1 0,0-1 1,0 1-1,0 0 0,0-1 0,-1 1 1,1-1-1,-1 1 0,1-1 0,-1 1 1,1-1-1,-1 0 0,0 1 1,0-1-1,0 0 0,0 1 0,0-1 1,0 0-1,0 0 0,0 0 0,0 0 1,0 0-1,-3 2 0,-4 3 315,0 1-1,0-1 1,-1-1-1,-12 7 1,-28 8 682,45-19-1065,1 0 1,0 0 0,0 0-1,-1 0 1,1-1 0,-1 0-1,1 0 1,0 0 0,-1 0-1,1 0 1,-1 0 0,1-1-1,-5-1 1,7 1-171,0 0 0,0 1 0,0-1 0,1 0 0,-1 0 0,0 0 0,1 0 0,-1 0 0,1 0 1,-1 0-1,1 0 0,-1 0 0,1 0 0,0 0 0,-1 0 0,1 0 0,0-1 0,0 1 0,0 0 0,0 0 0,0 0 0,0 0 0,0 0 0,0 0 0,1-1 1,-1 1-1,1-1 0,11-31-8206,6 11-71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0.726"/>
    </inkml:context>
    <inkml:brush xml:id="br0">
      <inkml:brushProperty name="width" value="0.025" units="cm"/>
      <inkml:brushProperty name="height" value="0.025" units="cm"/>
    </inkml:brush>
  </inkml:definitions>
  <inkml:trace contextRef="#ctx0" brushRef="#br0">0 103 11147,'0'0'11605,"10"2"-9811,-4 0-1673,0-1 1,1 0-1,0 0 1,-1-1 0,1 0-1,-1 0 1,1-1-1,-1 0 1,1 0-1,-1 0 1,0-1-1,1 0 1,-1 0-1,0 0 1,0-1-1,10-6 1,-11 6-117,0 1 0,1-1 0,-1-1 0,0 1 0,-1-1 0,1 0 0,-1 0 0,1 0 0,-1 0 0,-1-1 0,1 0 0,-1 1 0,1-2 0,-1 1 0,3-9 0,-6 14-3,0-1 1,0 0-1,0 1 0,0-1 1,0 1-1,-1-1 0,1 1 1,0-1-1,0 1 0,-1-1 1,1 1-1,0-1 0,-1 1 1,1-1-1,-1 1 0,1 0 1,0-1-1,-1 1 0,1 0 1,-1-1-1,1 1 0,-1 0 1,1 0-1,-1-1 1,0 1-1,1 0 0,-1 0 1,1 0-1,-1 0 0,1-1 1,-1 1-1,1 0 0,-1 0 1,0 0-1,1 1 0,-1-1 1,1 0-1,-1 0 0,1 0 1,-1 0-1,0 1 0,-28 4 49,19 0-10,1 0-1,0 0 0,0 1 0,1 0 0,0 1 0,0 0 1,0 0-1,1 0 0,0 1 0,1 0 0,0 1 0,0-1 1,0 1-1,1 1 0,1-1 0,-1 0 0,2 1 0,-1 0 1,1 0-1,-3 20 0,6-28-71,0 0 0,0 0 1,1 0-1,-1 0 0,0 0 0,1 0 0,-1 0 1,1 0-1,0 0 0,-1-1 0,1 1 1,0 0-1,0 0 0,0-1 0,0 1 0,1-1 1,-1 1-1,0-1 0,1 1 0,-1-1 1,1 0-1,-1 0 0,1 0 0,0 0 0,-1 0 1,1 0-1,0 0 0,0 0 0,0-1 1,0 1-1,-1-1 0,1 1 0,0-1 1,0 0-1,0 1 0,0-1 0,0 0 0,0-1 1,3 1-1,4-1-1059,0 1 0,0-1 0,0-1 0,-1 1 0,1-1 0,0-1 0,14-6 0,17-13-8124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1.066"/>
    </inkml:context>
    <inkml:brush xml:id="br0">
      <inkml:brushProperty name="width" value="0.025" units="cm"/>
      <inkml:brushProperty name="height" value="0.025" units="cm"/>
    </inkml:brush>
  </inkml:definitions>
  <inkml:trace contextRef="#ctx0" brushRef="#br0">89 0 16367,'0'0'2654,"-10"6"-343,6-4-1999,-38 20 831,40-20-1014,-1-1-1,1 1 1,0-1 0,-1 1-1,1 0 1,0 0-1,0-1 1,0 2 0,0-1-1,1 0 1,-1 0-1,1 0 1,-1 1 0,1-1-1,-2 6 1,3-8-140,0 1 1,0 0-1,1-1 0,-1 1 1,0-1-1,1 1 0,-1-1 1,1 1-1,-1-1 1,1 1-1,-1-1 0,0 1 1,1-1-1,0 0 0,-1 1 1,1-1-1,-1 0 0,1 1 1,-1-1-1,1 0 1,0 0-1,-1 0 0,1 1 1,-1-1-1,1 0 0,0 0 1,-1 0-1,1 0 0,0 0 1,-1 0-1,1 0 1,0-1-1,31 1-866,-23 0 530,10 0-425,-4-1 289,0 0 1,0 2-1,0 0 0,0 0 0,0 1 0,0 1 0,0 1 1,-1 0-1,22 9 0,-36-13 623,1 0-1,0 1 1,-1-1 0,1 0 0,0 1-1,-1-1 1,1 0 0,-1 1 0,1-1-1,-1 1 1,1-1 0,-1 1-1,1-1 1,-1 1 0,1-1 0,-1 1-1,0 0 1,1-1 0,-1 1-1,0 0 1,0-1 0,1 1 0,-1 0-1,0-1 1,0 1 0,0 0-1,0-1 1,0 2 0,-14 14 2181,-36 6-542,45-20-1566,-29 12-93,-29 11 267,21-18-6040,32-7-3865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1.703"/>
    </inkml:context>
    <inkml:brush xml:id="br0">
      <inkml:brushProperty name="width" value="0.025" units="cm"/>
      <inkml:brushProperty name="height" value="0.025" units="cm"/>
    </inkml:brush>
  </inkml:definitions>
  <inkml:trace contextRef="#ctx0" brushRef="#br0">150 67 11275,'0'0'3416,"2"-9"-869,8-27-108,-10 36-2376,0-1 0,1 0 0,-1 1 0,0-1 0,0 0 0,0 0 0,0 1 0,0-1 0,0 0 0,0 1-1,0-1 1,0 0 0,-1 0 0,1 1 0,0-1 0,0 0 0,-1 1 0,1-1 0,0 1 0,-1-1 0,1 0 0,-1 1 0,1-1 0,-1 1-1,1-1 1,-1 1 0,1-1 0,-1 1 0,1-1 0,-1 1 0,1 0 0,-1-1 0,0 1 0,1 0 0,-1 0 0,0-1 0,1 1 0,-1 0-1,0 0 1,1 0 0,-1 0 0,0 0 0,0 0 0,1 0 0,-1 0 0,0 0 0,1 0 0,-1 0 0,-1 1 0,-32 7 575,26-3-555,-1 2 0,1-1-1,1 1 1,0 0 0,0 0 0,0 1-1,1 0 1,0 0 0,0 0 0,1 1-1,0 0 1,1 0 0,0 0 0,0 1-1,1-1 1,0 1 0,1 0 0,0 0-1,0 0 1,1 0 0,0 20 0,2-29-74,-1 0 1,1 1-1,-1-1 0,1 0 1,-1 1-1,1-1 1,0 0-1,0 0 1,-1 1-1,1-1 1,0 0-1,0 0 1,0 0-1,0 0 0,1 0 1,-1 0-1,0-1 1,0 1-1,0 0 1,1-1-1,-1 1 1,0 0-1,1-1 1,-1 0-1,0 1 1,1-1-1,-1 0 0,1 1 1,-1-1-1,1 0 1,-1 0-1,1 0 1,-1-1-1,0 1 1,1 0-1,-1 0 1,1-1-1,-1 1 1,0-1-1,2 0 0,5-1 105,-1 0-1,0-1 0,0 0 0,-1 0 0,1 0 0,10-7 0,-4-1 10,0 0-1,0-1 1,-1-1-1,12-16 1,-20 24-112,0-1 0,0 1 0,-1-1 0,0 0 1,0 0-1,0 0 0,-1 0 0,0 0 0,0-1 0,-1 1 1,1-1-1,-2 1 0,1-14 0,-1 19-70,0 1 0,0-1 0,-1 0 0,1 0 0,0 0-1,-1 0 1,1 0 0,-1 1 0,1-1 0,-1 0 0,0 0 0,1 1 0,-1-1 0,0 1-1,1-1 1,-1 0 0,0 1 0,0-1 0,1 1 0,-1-1 0,0 1 0,0 0 0,0-1-1,0 1 1,0 0 0,0 0 0,0 0 0,1-1 0,-1 1 0,0 0 0,0 0 0,0 0-1,0 1 1,0-1 0,0 0 0,0 0 0,0 0 0,0 1 0,0-1 0,0 1 0,-1-1-284,0 0 1,0 1 0,0 0 0,0-1-1,0 1 1,0 0 0,0 0 0,0 0 0,0 0-1,1 0 1,-1 0 0,0 0 0,1 1-1,-1-1 1,1 1 0,-1-1 0,1 1 0,-1 2-1,0 11-5450,4-11-852,11-4 778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2.451"/>
    </inkml:context>
    <inkml:brush xml:id="br0">
      <inkml:brushProperty name="width" value="0.025" units="cm"/>
      <inkml:brushProperty name="height" value="0.025" units="cm"/>
    </inkml:brush>
  </inkml:definitions>
  <inkml:trace contextRef="#ctx0" brushRef="#br0">0 79 5637,'11'-4'3705,"4"-1"-2641,-5 0 300,1 1-1,0 0 0,0 0 0,1 1 1,-1 1-1,0 0 0,1 1 0,0 0 0,18 1 1,-29 0-1295,0 1 1,0-1 0,0 1 0,-1-1 0,1 1-1,0 0 1,-1-1 0,1 1 0,0 0-1,-1 0 1,1 0 0,-1-1 0,1 1-1,-1 0 1,1 0 0,-1 0 0,0 0-1,0 0 1,1 0 0,-1 0 0,0 0-1,0 0 1,0 0 0,0 0 0,0 0-1,0 0 1,0 0 0,0-1 0,0 1-1,-1 0 1,1 0 0,0 0 0,-1 0-1,0 2 1,-14 33 510,-2-9-235,12-19-262,-1 0-1,1 0 1,0 1 0,1 0-1,0 0 1,0 0 0,1 0 0,-4 20-1,7-29-79,-1 1-1,1 0 1,0-1-1,0 1 1,0 0-1,0-1 1,1 1-1,-1 0 1,0-1-1,0 1 1,0-1-1,0 1 1,1 0-1,-1-1 1,0 1 0,1-1-1,-1 1 1,0-1-1,1 1 1,-1-1-1,0 1 1,1-1-1,-1 1 1,1-1-1,-1 1 1,1-1-1,0 0 1,-1 1-1,1-1 1,-1 0-1,1 0 1,-1 1-1,2-1 1,28-1 64,25-18-28,-42 11-67,-1 0-1,0-1 0,-1 0 0,0-1 0,14-15 0,-20 20 31,-1 0-1,0-1 0,0 1 0,-1-1 1,0 0-1,0 0 0,0 0 0,0 0 0,-1 0 1,0-1-1,-1 1 0,1 0 0,-1-1 0,0-8 1,-1 15-3,0 0 0,0 0 1,0-1-1,0 1 1,0 0-1,0 0 0,0-1 1,0 1-1,0 0 1,-1 0-1,1 0 0,0-1 1,0 1-1,0 0 0,0 0 1,0 0-1,0-1 1,-1 1-1,1 0 0,0 0 1,0 0-1,0 0 1,-1 0-1,1-1 0,0 1 1,0 0-1,0 0 0,-1 0 1,1 0-1,0 0 1,0 0-1,-1 0 0,1 0 1,0 0-1,0 0 1,-1 0-1,1 0 0,0 0 1,0 0-1,-1 0 0,1 0 1,0 0-1,0 0 1,0 0-1,-1 0 0,1 0 1,0 0-1,0 1 1,-1-1-1,1 0 0,0 0 1,-12 10-32,11-7 36,0 0 1,0 0-1,0-1 1,0 1-1,0 0 1,1 0 0,-1 0-1,1 0 1,0 0-1,-1 0 1,2 0 0,-1 0-1,0 0 1,0 0-1,1 0 1,0 0-1,0 0 1,-1-1 0,2 1-1,1 4 1,-1-4 1,1-1 1,-1 0 0,1 0 0,-1 0-1,1 0 1,0 0 0,-1 0 0,1-1-1,0 1 1,0-1 0,0 0 0,1 0-1,-1 0 1,0-1 0,0 1 0,0-1-1,1 1 1,6-2 0,12 2 44,0-1 1,1-1 0,-1-1-1,35-8 1,-48 8-43,-1 0 0,0-1 0,0 0 1,0-1-1,0 1 0,0-1 0,-1-1 1,0 1-1,1-1 0,-2-1 0,1 1 1,-1-1-1,0 0 0,0-1 0,5-7 1,-10 13-3,1-1 1,-1 0 0,0 1 0,1-1 0,-1 0 0,0 0 0,0 0-1,-1 0 1,1 0 0,0 0 0,-1 0 0,1 0 0,-1 0 0,1 0 0,-1-1-1,0 1 1,0 0 0,0 0 0,0 0 0,-1 0 0,1 0 0,0-1-1,-1 1 1,0 0 0,0-2 0,-1 2 15,0 0-1,0 1 1,0-1-1,0 1 1,0 0-1,0 0 0,0-1 1,-1 1-1,1 1 1,0-1-1,-1 0 1,1 0-1,0 1 1,-1 0-1,1-1 1,-1 1-1,1 0 1,-1 0-1,1 0 1,0 1-1,-3-1 1,-2 2-2,0 0 1,0 0 0,0 0-1,1 1 1,-1-1-1,1 2 1,0-1 0,0 1-1,0 0 1,0 0-1,1 0 1,0 1-1,0 0 1,0 0 0,0 1-1,1-1 1,0 1-1,0 0 1,0 0 0,1 0-1,0 0 1,-4 13-1,7-18-19,0 0 0,0 0-1,0 0 1,1 0-1,-1 0 1,0 0 0,1 0-1,-1 0 1,0 0-1,1 0 1,-1 0 0,1-1-1,0 1 1,-1 0-1,1 0 1,0 0 0,-1-1-1,1 1 1,0 0-1,0-1 1,-1 1 0,1-1-1,0 1 1,0-1-1,0 1 1,0-1 0,0 1-1,0-1 1,0 0-1,0 0 1,0 0 0,0 1-1,0-1 1,0 0-1,0 0 1,2-1 0,50 2-131,-38-2-42,136-5-1377,-149 6 1553,0 0 0,-1 0 0,1 0 0,0 0 0,0 0 0,0 1 0,-1-1 0,1 1 0,0-1 0,0 1 0,-1 0 0,1 0 0,-1 0 0,1 0 0,0 0 0,-1 0 0,0 0 0,1 0 0,-1 1 0,0-1 0,1 0 0,-1 1 0,0-1 0,0 1 0,0-1 0,-1 1 0,1 0 0,0-1 0,0 1 0,0 3 0,0 3 165,0 0 1,0 1 0,-1-1 0,0 1-1,-2 12 1,1 6 289,1-26-295,2-3-87,0-1 0,1 0 0,-1 0 0,-1 0-1,1 0 1,0 0 0,-1-1 0,1 1 0,0-6 0,-1 6-35,7-16-226,-1 0 0,-1 0 0,-1 0 0,-1-1 0,-1 0 0,2-39 0,-5 58-17,0 1 1,1-1-1,-1 0 0,1 1 0,-1-1 0,1 1 1,-1-1-1,1 1 0,-1 0 0,1-1 0,0 1 1,-1-1-1,1 1 0,0 0 0,-1 0 0,1-1 1,0 1-1,-1 0 0,1 0 0,0 0 0,-1 0 1,1 0-1,0 0 0,0 0 0,-1 0 0,1 0 0,0 0 1,-1 0-1,1 0 0,0 0 0,0 1 0,0-1 1,34 8-2691,-29-7 1798,23 5-2997,3-3-1047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2.776"/>
    </inkml:context>
    <inkml:brush xml:id="br0">
      <inkml:brushProperty name="width" value="0.025" units="cm"/>
      <inkml:brushProperty name="height" value="0.025" units="cm"/>
    </inkml:brush>
  </inkml:definitions>
  <inkml:trace contextRef="#ctx0" brushRef="#br0">153 9 11275,'0'0'9529,"-9"-1"-7778,4 0-1585,-1 0 0,1 1 0,-1-1 0,1 2 0,-1-1 0,1 0 1,-1 1-1,1 0 0,-1 1 0,1-1 0,0 1 0,-1 0 0,1 0 0,0 0 1,0 1-1,1 0 0,-1 0 0,0 0 0,1 1 0,0-1 0,0 1 1,0 0-1,0 0 0,-6 10 0,9-12-76,-1 1 1,0-1-1,1 1 1,-1 0-1,1 0 1,0 0-1,0 0 0,0 0 1,1 0-1,-1 0 1,0 0-1,1 0 1,0 0-1,0 4 1,0-6-83,1 0 1,-1 1 0,1-1 0,-1 0 0,1 0 0,0 1 0,-1-1 0,1 0 0,0 0 0,0 0 0,0 0 0,0 0 0,0 0 0,0 0 0,0 0 0,0 0 0,0 0 0,1-1 0,-1 1 0,0 0 0,0-1 0,1 1 0,-1-1 0,0 0 0,1 1 0,-1-1 0,0 0 0,1 0 0,-1 0 0,1 0 0,2 0 0,6 0-75,1-1 0,0 0 0,0-1 0,-1 0 1,1-1-1,-1 0 0,0-1 0,0 0 0,0 0 0,0-1 0,-1-1 0,1 1 0,-2-1 0,1-1 0,0 0 0,-1 0 1,-1-1-1,1 1 0,-1-2 0,-1 1 0,1-1 0,9-17 0,-35 54 96,13-20-22,0 1 0,1-1 0,0 1 0,-4 10-1,7-13-382,0-1-1,1 1 0,0-1 0,0 1 0,0 0 1,1 0-1,0-1 0,0 1 0,1 7 0,-1-11 208,1-1 0,-1 0 0,0 0 1,1 0-1,-1 1 0,1-1 0,-1 0 0,1 0 0,-1 0 0,1 0 0,0 0 0,0 0 0,-1 0 0,1 0 0,0 0 0,0-1 1,0 1-1,0 0 0,1 0 0,0 0-8,0-1 1,0 1 0,-1-1 0,1 0 0,0 0-1,0 1 1,0-1 0,-1-1 0,1 1-1,0 0 1,0 0 0,0-1 0,-1 1-1,1-1 1,0 1 0,-1-1 0,3-1-1,16-12-6465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3.131"/>
    </inkml:context>
    <inkml:brush xml:id="br0">
      <inkml:brushProperty name="width" value="0.025" units="cm"/>
      <inkml:brushProperty name="height" value="0.025" units="cm"/>
    </inkml:brush>
  </inkml:definitions>
  <inkml:trace contextRef="#ctx0" brushRef="#br0">103 0 8168,'-5'9'6747,"-6"12"-4957,-10 17 1843,-23 57-1,40-84-3386,0 0 0,1 1 0,0-1 0,0 1 0,1 0 0,1 0 0,0-1 0,1 1 0,0 0 0,3 19 0,-3-29-244,0-1 0,1 1 0,0-1 0,-1 0 0,1 1-1,0-1 1,-1 0 0,1 1 0,0-1 0,0 0 0,0 0 0,0 0 0,1 1 0,-1-1 0,0 0 0,0-1 0,1 1-1,-1 0 1,0 0 0,1 0 0,-1-1 0,1 1 0,-1-1 0,1 1 0,-1-1 0,1 0 0,-1 0 0,1 1 0,-1-1 0,1 0-1,-1 0 1,1 0 0,-1-1 0,1 1 0,0 0 0,-1-1 0,1 1 0,1-2 0,4 1-31,0-2 0,0 1 1,0-1-1,-1 0 0,0 0 1,1-1-1,6-4 0,3-6-221,-1 0 0,0-1 0,-1-1-1,-1 0 1,19-30 0,43-95-560,-94 181 2196,-19 61 1,33-85-1503,1-1 0,1 1 1,0 0-1,1-1 0,1 1 0,0 0 0,3 27 1,5-19-3286,7-9-3464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3.945"/>
    </inkml:context>
    <inkml:brush xml:id="br0">
      <inkml:brushProperty name="width" value="0.025" units="cm"/>
      <inkml:brushProperty name="height" value="0.025" units="cm"/>
    </inkml:brush>
  </inkml:definitions>
  <inkml:trace contextRef="#ctx0" brushRef="#br0">88 0 14446,'0'0'6304,"2"10"-5428,2 33-252,-2-1 1,-2 1 0,-2-1-1,-1 0 1,-10 43-1,8-5-1061,5-84-390,-1 0 1,1 1 0,-1-1-1,0 0 1,0 0-1,0 1 1,-1-1 0,-2-5-1,-21-32 389,17 29 1503,0 0 1,1 0-1,-6-17 1,13 28-1015,0 1 1,0 0 0,-1 0 0,1-1 0,0 1 0,0 0 0,0-1 0,0 1 0,0 0-1,0 0 1,0-1 0,1 1 0,-1 0 0,0-1 0,0 1 0,0 0 0,0 0 0,0-1 0,0 1-1,0 0 1,1 0 0,-1-1 0,0 1 0,0 0 0,0 0 0,1-1 0,-1 1 0,0 0-1,0 0 1,1 0 0,-1 0 0,0-1 0,0 1 0,1 0 0,-1 0 0,0 0 0,0 0 0,1 0-1,-1 0 1,0 0 0,1 0 0,-1 0 0,0 0 0,1 0 0,17-1-206,-13 1 295,88 0-1036,1 0-5567,-52 0 841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4.285"/>
    </inkml:context>
    <inkml:brush xml:id="br0">
      <inkml:brushProperty name="width" value="0.025" units="cm"/>
      <inkml:brushProperty name="height" value="0.025" units="cm"/>
    </inkml:brush>
  </inkml:definitions>
  <inkml:trace contextRef="#ctx0" brushRef="#br0">95 56 10186,'0'0'13063,"-8"1"-12407,3 0-582,1 0 1,0 0-1,0 0 0,0 1 0,0-1 1,0 1-1,0 0 0,0 0 0,0 0 0,1 1 1,-1-1-1,1 1 0,0 0 0,-1 0 0,1 0 1,1 0-1,-1 1 0,0-1 0,1 1 0,0-1 1,0 1-1,0 0 0,0 0 0,1 0 0,-1 0 1,1 1-1,0-1 0,0 0 0,0 7 0,1-9-67,0-1 0,0 0-1,0 0 1,0 1 0,0-1 0,1 0-1,-1 0 1,0 0 0,1 0-1,-1 1 1,1-1 0,-1 0-1,1 0 1,-1 0 0,1 0 0,0 0-1,0 0 1,-1 0 0,1 0-1,0-1 1,0 1 0,0 0-1,0 0 1,2 0 0,0 1 31,0-1 1,0 0-1,0 0 1,1 0-1,-1 0 1,0-1-1,1 1 1,-1-1-1,5 0 1,-1 0 36,1-1 0,-1 0 0,1 0 0,-1 0 0,1-1 0,-1 0 0,14-6 0,-15 4-47,1 1 0,-1-1-1,0 0 1,0-1-1,0 0 1,-1 1 0,0-2-1,0 1 1,0-1-1,0 0 1,-1 0-1,0 0 1,0 0 0,-1-1-1,0 1 1,0-1-1,0 0 1,-1 0 0,0 0-1,0 0 1,-1-1-1,0 1 1,0-10-1,-1 16-25,0 0 0,0 0-1,0 1 1,0-1-1,0 0 1,-1 0-1,1 1 1,0-1-1,0 0 1,-1 0-1,1 1 1,-1-1-1,1 0 1,0 1-1,-1-1 1,1 1 0,-1-1-1,1 1 1,-1-1-1,0 0 1,1 1-1,-1 0 1,0-1-1,1 1 1,-1-1-1,0 1 1,1 0-1,-1 0 1,0-1 0,0 1-1,1 0 1,-1 0-1,0 0 1,-1 0-1,0 0-3,0 0-1,0 0 0,0 0 1,0 1-1,0-1 0,0 1 1,0 0-1,0-1 1,0 1-1,0 0 0,0 0 1,-3 3-1,4-4-58,0 0 1,0 1-1,0-1 1,0 1-1,1-1 1,-1 1-1,0 0 1,0-1-1,0 1 0,1 0 1,-1 0-1,0-1 1,1 1-1,-1 0 1,1 0-1,-1 0 1,1 0-1,-1 0 0,1 0 1,0 0-1,-1-1 1,1 1-1,0 0 1,0 0-1,0 0 0,0 1 1,0-1-1,0 0 1,0 0-1,0 0 1,0 0-1,0 0 1,0 0-1,1 0 0,-1 0 1,0-1-1,1 1 1,-1 0-1,1 0 1,-1 0-1,1 0 1,-1 0-1,1 0 0,0-1 1,-1 1-1,1 0 1,0-1-1,0 1 1,0 0-1,-1-1 1,1 1-1,0-1 0,0 1 1,0-1-1,0 1 1,0-1-1,0 0 1,0 0-1,0 1 0,0-1 1,0 0-1,1 0 1,8 2-1160,0 0 0,0 0 0,0-1 0,0-1 0,0 0-1,0 0 1,0-1 0,0 0 0,0 0 0,15-5 0,12-11-2303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6.077"/>
    </inkml:context>
    <inkml:brush xml:id="br0">
      <inkml:brushProperty name="width" value="0.025" units="cm"/>
      <inkml:brushProperty name="height" value="0.025" units="cm"/>
    </inkml:brush>
  </inkml:definitions>
  <inkml:trace contextRef="#ctx0" brushRef="#br0">0 65 1153,'0'0'18492,"11"0"-17483,15-4-703,0-2 0,-1 0 0,28-11 0,60-14-2021,-107 31-1913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4.628"/>
    </inkml:context>
    <inkml:brush xml:id="br0">
      <inkml:brushProperty name="width" value="0.025" units="cm"/>
      <inkml:brushProperty name="height" value="0.025" units="cm"/>
    </inkml:brush>
  </inkml:definitions>
  <inkml:trace contextRef="#ctx0" brushRef="#br0">101 77 7175,'4'-10'3651,"1"-2"-2351,-3 8-748,0-1 0,0 1 1,-1-1-1,1 1 0,-1-1 1,0 1-1,0-1 0,-1 0 0,1-6 1,-3 8 2714,-8 9-1612,0 3-1320,1 1 1,1 0 0,0 0 0,0 0-1,1 1 1,1 0 0,0 1 0,0 0-1,1 0 1,-6 20 0,4-8-129,1 0 0,1 0 1,2 0-1,-2 45 0,5-60-208,0 1-1,1-1 1,0 1-1,1-1 1,0 0-1,5 14 0,-6-21-19,0 1 0,0-1 1,0 1-1,0-1 0,1 1 0,-1-1 0,1 0 0,0 0 0,-1 1 0,1-1 0,0-1 0,0 1 0,0 0 0,0 0 0,1-1 0,-1 1 0,0-1 0,1 0 0,-1 1 1,1-1-1,-1 0 0,1-1 0,0 1 0,-1 0 0,1-1 0,5 1 0,-7-1 15,-1 0-1,1 0 1,0-1 0,-1 1-1,1 0 1,0 0 0,0-1 0,-1 1-1,1 0 1,0-1 0,-1 1-1,1-1 1,0 1 0,-1-1 0,1 1-1,-1-1 1,1 1 0,-1-1-1,1 1 1,-1-1 0,1 0 0,-1 1-1,0-1 1,1 0 0,-1 1-1,0-2 1,6-28-97,-11-29-158,3 51 204,-1 0-1,0 0 0,0 0 1,-1 0-1,-6-8 1,9 13 44,-1 0 0,-1 0 1,1 0-1,0 0 0,-1 0 0,1 0 1,-1 0-1,0 1 0,0 0 1,0-1-1,0 1 0,-1 0 1,-5-3-1,20 22-430,-3-12-29,0 0 1,0-1-1,1 0 0,0-1 1,0 0-1,0 0 0,0-1 1,10 1-1,76 4-6275,-46-6 2028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5.063"/>
    </inkml:context>
    <inkml:brush xml:id="br0">
      <inkml:brushProperty name="width" value="0.025" units="cm"/>
      <inkml:brushProperty name="height" value="0.025" units="cm"/>
    </inkml:brush>
  </inkml:definitions>
  <inkml:trace contextRef="#ctx0" brushRef="#br0">97 233 5349,'0'0'15385,"-8"-2"-13895,5 2-1362,0-1-1,0 1 1,-1 0 0,1 0 0,0 0 0,0 0 0,0 1-1,-1-1 1,1 1 0,0 0 0,0 0 0,0 0 0,0 0 0,0 0-1,0 1 1,0-1 0,1 1 0,-1 0 0,1 0 0,-1 0-1,1 0 1,-1 0 0,1 1 0,0-1 0,0 1 0,0-1 0,1 1-1,-1 0 1,1-1 0,-1 1 0,1 0 0,0 0 0,0 0 0,0 1-1,0-1 1,1 0 0,-1 0 0,1 6 0,0-7-94,-1-1 0,1 1 0,0-1 0,0 1 0,0-1 0,1 1 0,-1-1 0,0 0 0,1 1 0,-1-1 0,0 1 0,1-1 0,0 0 0,-1 1 0,1-1 0,0 0 0,0 0 0,-1 1 0,1-1 0,0 0 0,0 0 0,0 0 0,0 0 0,1 0 0,1 1 0,0 0-8,1-1-1,0 1 1,-1-1-1,1 0 0,0 1 1,0-2-1,0 1 0,0 0 1,6-1-1,0 0-42,0 0-1,-1 0 1,1-1-1,0-1 1,-1 0-1,1 0 1,13-6-1,-13 3-109,0-1 0,0 0 1,0-1-1,10-9 0,-18 15 124,0-1-1,0 0 0,0 0 1,0 0-1,0 0 0,0 0 1,-1 0-1,1 0 1,-1 0-1,1-1 0,-1 1 1,0 0-1,0-1 1,0 1-1,0-1 0,0 0 1,-1 1-1,1-1 0,-1 0 1,0 1-1,1-1 1,-1 0-1,-1-4 0,0 6 2,0 1 0,0 0 1,0 0-1,0 0 0,0 0 0,0 0 0,0 0 0,0 1 0,0-1 0,0 0 0,0 0 0,0 1 0,0-1 0,0 1 1,0-1-1,0 1 0,0-1 0,0 1 0,1-1 0,-1 1 0,0 0 0,0-1 0,1 1 0,-2 2 0,-1 0 50,1 1 0,-1 0 0,1 0 0,0 0 0,0 0 0,0 0 0,1 1 0,-1-1 0,1 0 0,0 1 0,0-1 0,1 1 0,0-1 0,0 10 0,0-12-18,0 0-1,1 0 1,0 1-1,-1-1 1,1 0-1,0 0 1,0 0-1,0 0 1,0 0-1,1 0 0,-1 0 1,0 0-1,1 0 1,-1-1-1,1 1 1,0 0-1,0-1 1,-1 1-1,1-1 1,0 0-1,0 0 1,0 0-1,1 0 1,-1 0-1,0 0 1,0 0-1,0-1 0,1 1 1,-1-1-1,4 1 1,8-1-17,0 1-1,0-2 1,-1 1 0,1-2 0,0 0-1,-1-1 1,1 0 0,-1-1 0,0 0 0,0-1-1,0-1 1,-1 0 0,0-1 0,0 0-1,0-1 1,-1 0 0,19-18 0,-22 18-36,1 0 1,-1-1 0,0 0-1,-1 0 1,0-1 0,0 0-1,-1 0 1,0-1 0,-1 0-1,-1 0 1,1 0 0,-2 0-1,1-1 1,-2 1 0,0-1-1,0 0 1,-1 0 0,0 0-1,-1 0 1,0 0 0,-3-12-1,3 23 20,0-1-1,0 1 1,-1 0-1,1 0 0,0 0 1,-1-1-1,1 1 1,-1 0-1,1 0 1,-1 0-1,0 0 0,1 0 1,-1 0-1,0 0 1,0 0-1,0 1 1,0-1-1,0 0 0,0 0 1,0 1-1,0-1 1,0 0-1,0 1 1,0-1-1,0 1 0,0 0 1,0-1-1,-1 1 1,1 0-1,0-1 1,0 1-1,0 0 1,-1 0-1,1 0 0,0 0 1,0 1-1,-1-1 1,1 0-1,0 0 1,0 1-1,0-1 0,0 0 1,-1 1-1,1-1 1,-1 2-1,-3 0-8,0 0 0,0 1 0,0 0 0,0 0 0,0 0 0,1 1 0,-1-1 0,-5 7 0,4-2 47,0 1 0,0-1 0,0 1 0,1 0 0,1 1-1,-1-1 1,2 1 0,-1 0 0,1 0 0,1 0 0,0 0 0,-1 15 0,2-20-34,1 1 1,0 0-1,1-1 1,-1 1-1,1-1 1,0 0-1,0 1 1,1-1-1,0 0 1,0 0-1,0 1 1,0-2-1,1 1 1,0 0-1,0 0 1,0-1-1,1 0 1,-1 1-1,1-1 1,0-1-1,0 1 1,1 0-1,-1-1 1,9 5-1,-4-3-1088,1-1 0,0 0-1,0 0 1,1-1 0,19 4 0,13-3-7102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5.837"/>
    </inkml:context>
    <inkml:brush xml:id="br0">
      <inkml:brushProperty name="width" value="0.025" units="cm"/>
      <inkml:brushProperty name="height" value="0.025" units="cm"/>
    </inkml:brush>
  </inkml:definitions>
  <inkml:trace contextRef="#ctx0" brushRef="#br0">0 0 15439,'0'0'9363,"1"10"-8290,0 0-765,0 1 1,1-1-1,0 0 0,1 1 1,0-1-1,5 11 0,-7-18-265,1 1 0,0-1 0,1 1 0,-1-1 0,1 0 0,-1 0 0,1 0-1,0 0 1,0 0 0,0-1 0,0 1 0,1-1 0,-1 0 0,1 0-1,-1 0 1,1 0 0,0-1 0,0 1 0,0-1 0,0 0 0,0 0 0,5 0-1,4 0 42,-1 0-1,1-1 0,0 0 1,-1-1-1,1 0 1,0-1-1,-1-1 0,20-6 1,-11 1-60,-1-1 0,0-1 0,-1-1 0,20-14 0,-39 25-22,0 0 1,1 0-1,-1 0 1,0 0 0,1 0-1,-1-1 1,1 1-1,-1 0 1,0 0 0,1 0-1,-1 1 1,0-1-1,1 0 1,-1 0 0,0 0-1,1 0 1,-1 0-1,0 0 1,1 0 0,-1 1-1,0-1 1,1 0-1,-1 0 1,0 0-1,0 1 1,1-1 0,-1 0-1,0 0 1,0 1-1,1-1 1,-1 0 0,0 1-1,0-1 1,0 0-1,0 1 1,1-1 0,-1 0-1,0 1 1,0-1-1,0 0 1,0 1 0,0-1-1,0 0 1,0 1-1,0-1 1,0 0 0,0 1-1,0-1 1,0 1-1,0-1 1,0 0 0,0 1-1,-1-1 1,1 0-1,0 1 1,-1 30 159,0-24-74,1 1-7,-1 0 23,1 0 0,0-1 0,0 1 0,1 0 1,0-1-1,3 14 0,-3-19-87,0 0 1,0 0 0,0 0-1,1 0 1,-1 0 0,1 0-1,-1 0 1,1-1 0,-1 1-1,1-1 1,0 1 0,0-1-1,0 1 1,0-1-1,0 0 1,0 0 0,0 0-1,0 0 1,1 0 0,-1-1-1,0 1 1,0-1 0,1 1-1,-1-1 1,0 0 0,4 0-1,1 1-36,0-1-1,0 0 0,1 0 1,-1-1-1,0 0 0,0 0 1,0-1-1,-1 0 1,1 0-1,0 0 0,-1-1 1,1 0-1,-1 0 0,0-1 1,0 0-1,0 0 1,0 0-1,8-10 0,-9 8-423,0 1 0,0-2-1,-1 1 1,0 0 0,0-1 0,-1 0-1,4-9 1,-4 7-999,0-1 0,-1 1 0,0 0 0,-1-1 0,0 1 0,0-11 0,-1 0-5418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6.165"/>
    </inkml:context>
    <inkml:brush xml:id="br0">
      <inkml:brushProperty name="width" value="0.025" units="cm"/>
      <inkml:brushProperty name="height" value="0.025" units="cm"/>
    </inkml:brush>
  </inkml:definitions>
  <inkml:trace contextRef="#ctx0" brushRef="#br0">0 77 7143,'0'0'8103,"0"-49"-4547,0 34-706,0 6-543,3 5-994,0 4-993,1 0-320,3 2-608,6 7-1699,2 0-2081,5-3-6886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6.495"/>
    </inkml:context>
    <inkml:brush xml:id="br0">
      <inkml:brushProperty name="width" value="0.025" units="cm"/>
      <inkml:brushProperty name="height" value="0.025" units="cm"/>
    </inkml:brush>
  </inkml:definitions>
  <inkml:trace contextRef="#ctx0" brushRef="#br0">201 62 16047,'0'0'5291,"-9"-9"-3322,-32-27-634,39 34-1276,0 1-1,-1-1 1,1 0 0,-1 1 0,0-1-1,1 1 1,-1 0 0,0 0-1,0 0 1,0 0 0,0 1-1,0-1 1,0 1 0,0 0 0,0 0-1,0 0 1,0 0 0,0 0-1,0 1 1,0-1 0,0 1 0,0 0-1,0 0 1,0 0 0,0 0-1,1 0 1,-1 1 0,0-1 0,1 1-1,-1 0 1,1-1 0,0 1-1,-1 0 1,1 1 0,0-1 0,0 0-1,-1 4 1,-3 1 72,0 1 1,1 0-1,1 0 0,-1 0 1,1 1-1,1-1 1,0 1-1,0 0 0,-3 18 1,5-23-98,0 1 0,1-1 0,0 1 1,0-1-1,0 1 0,1 0 0,-1-1 1,1 1-1,0-1 0,0 1 0,1-1 1,-1 0-1,1 1 0,2 3 1,-1-5-68,-1 0 1,1 0 0,0 0 0,0-1 0,0 1 0,0-1 0,0 0 0,1 0 0,-1 0-1,1 0 1,-1-1 0,1 1 0,-1-1 0,1 0 0,0 0 0,0 0 0,4 0 0,9 1-1782,-1-1 1,34-1 0,-7-3-4182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6.883"/>
    </inkml:context>
    <inkml:brush xml:id="br0">
      <inkml:brushProperty name="width" value="0.025" units="cm"/>
      <inkml:brushProperty name="height" value="0.025" units="cm"/>
    </inkml:brush>
  </inkml:definitions>
  <inkml:trace contextRef="#ctx0" brushRef="#br0">133 22 13549,'0'0'7495,"-9"-4"-5701,-27-12-545,34 16-1178,-1-1 1,1 1 0,0 0 0,0 0-1,0 0 1,0 0 0,-1 0-1,1 0 1,0 0 0,0 1-1,0-1 1,0 1 0,0 0-1,0 0 1,0 0 0,0 0 0,0 0-1,0 0 1,0 0 0,1 0-1,-1 1 1,0-1 0,1 1-1,-1-1 1,1 1 0,0 0-1,-1-1 1,-1 4 0,-1 2 177,-1 1 1,1-1 0,1 0-1,-1 1 1,-3 12 0,6-19-207,1 1 1,-1-1 0,1 1-1,0 0 1,-1-1 0,1 1 0,0 0-1,0-1 1,0 1 0,0 0 0,0-1-1,0 1 1,0 0 0,1-1-1,-1 1 1,1 0 0,-1-1 0,1 1-1,0-1 1,-1 1 0,1-1 0,0 1-1,0-1 1,0 0 0,2 2-1,-1-1-19,1-1 0,-1 1-1,1-1 1,-1 0-1,1 0 1,0 0-1,0 0 1,-1 0 0,1-1-1,0 1 1,0-1-1,0 0 1,5 0-1,3 0-69,0-1-1,0-1 1,0 0-1,-1 0 1,1-1-1,0 0 0,11-6 1,2-5-186,-2-1 1,1-1-1,-2 0 0,33-33 0,-54 49 248,0 0 0,0 0 0,0 0 0,0-1-1,0 1 1,0 0 0,0 0 0,1 0-1,-1 0 1,0 0 0,0 0 0,0 0 0,0 0-1,0 0 1,0 0 0,1 0 0,-1 0-1,0 0 1,0 0 0,0 0 0,0 0 0,0 0-1,1 0 1,-1 0 0,0 0 0,0 0-1,0 0 1,0 0 0,0 0 0,0 0 0,1 0-1,-1 0 1,0 0 0,0 0 0,0 0-1,0 0 1,0 0 0,0 1 0,0-1 0,1 0-1,-1 0 1,0 0 0,0 0 0,0 0-1,0 0 1,0 0 0,0 1 0,0-1 0,0 0-1,0 0 1,0 0 0,0 0 0,0 0 0,0 0-1,0 1 1,0-1 0,0 0 0,0 0-1,0 0 1,0 0 0,0 0 0,0 1 0,0-1-1,0 0 1,0 0 0,0 0 0,0 0-1,0 0 1,0 1 0,-1 20 507,1-19-463,-1 1 1,1 0-1,-1 0 1,1-1-1,0 1 1,0 0-1,1 0 0,-1 0 1,0-1-1,1 1 1,0 0-1,-1 0 1,1-1-1,0 1 0,2 3 1,8-4-39,0 0 1,0 0-1,-1-2 0,1 1 1,0-1-1,0-1 0,0 0 0,-1 0 1,1-1-1,16-5 0,9-7-390,-27 10 338,0 1 1,0-1 0,0 1 0,1 1-1,18-3 1,-24 33 1129,0-26-1075,-1 0-1,1-1 1,-1 1 0,1-1 0,0 0 0,0 0 0,0 0 0,0 0-1,0-1 1,0 0 0,0 0 0,0 0 0,0 0 0,4-1 0,56-12-131,-40 4-92,-16 5 107,0 1 0,0 0-1,0 1 1,0-1-1,1 1 1,-1 1 0,1 0-1,16 0 1,-25 4 111,0 0 1,0 0 0,0 0-1,0 0 1,0 0-1,-1 0 1,0 0-1,1 0 1,-1 0-1,0 0 1,0 0-1,-2 3 1,1-3-63,0 1 0,0-1 0,1 1 0,0 0 0,-1-1 0,1 1 0,0 0 0,0 5 0,1-9-127,0 1 1,1 0-1,-1 0 1,0 0-1,1 0 0,-1 0 1,1-1-1,-1 1 1,1 0-1,0 0 1,-1-1-1,1 1 1,0 0-1,-1-1 1,1 1-1,0 0 0,0-1 1,-1 1-1,1-1 1,0 0-1,0 1 1,0-1-1,0 0 1,0 1-1,0-1 1,-1 0-1,1 0 0,0 0 1,0 0-1,0 0 1,0 0-1,0 0 1,0 0-1,0 0 1,0 0-1,1-1 1,19-1-4594,3-8-2360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7.210"/>
    </inkml:context>
    <inkml:brush xml:id="br0">
      <inkml:brushProperty name="width" value="0.025" units="cm"/>
      <inkml:brushProperty name="height" value="0.025" units="cm"/>
    </inkml:brush>
  </inkml:definitions>
  <inkml:trace contextRef="#ctx0" brushRef="#br0">1 57 15182,'0'0'8964,"8"3"-7593,12 5-1105,0-2-1,0-1 0,1 0 0,32 2 0,-46-6-270,0 0 0,0-1 1,0 0-1,-1 0 0,1-1 0,0 1 0,0-2 0,0 1 0,0-1 0,-1 0 1,1 0-1,-1-1 0,1 0 0,-1 0 0,0 0 0,0-1 0,0 0 0,9-8 1,-14 11 9,0 0 1,-1 1-1,1-1 1,0 1-1,0-1 1,0 0-1,-1 0 1,1 0-1,0 1 1,-1-1-1,1 0 1,-1 0-1,1 0 1,-1 0-1,1 0 1,-1 0-1,0 0 1,1 0 0,-1 0-1,0 0 1,0 0-1,0 0 1,0 0-1,0 0 1,0 0-1,0 0 1,0 0-1,0-1 1,-1 1-1,1 0 1,0 0-1,-1 0 1,1 0-1,0 1 1,-1-1-1,1 0 1,-1 0-1,0 0 1,1 0-1,-1 0 1,0 0-1,0 1 1,1-1-1,-1 0 1,0 1 0,0-1-1,0 1 1,0-1-1,0 1 1,0-1-1,0 1 1,0-1-1,0 1 1,0 0-1,0 0 1,0-1-1,0 1 1,0 0-1,0 0 1,-2 0-1,-8-2 85,0 1 0,0 0-1,0 1 1,-15 1-1,17 0-12,1 1 0,-1 0 0,0 0 0,1 1 0,-1 0-1,1 0 1,0 1 0,0 0 0,0 1 0,1 0 0,0 0 0,-11 10-1,13-11 20,1 0-1,-1 1 1,1-1-1,0 1 1,1 0-1,-1 0 1,1 1-1,0-1 1,0 1-1,0-1 1,1 1-1,0 0 1,0 0-1,1 0 1,0 0-1,0 0 1,0 0-1,0 11 1,2-14-86,0-1 0,-1 1 1,1-1-1,0 0 1,0 1-1,0-1 0,1 0 1,-1 0-1,1 0 1,-1 0-1,1 0 0,-1 0 1,1 0-1,0-1 1,0 1-1,0-1 0,0 1 1,0-1-1,0 0 1,1 1-1,-1-1 0,0 0 1,1-1-1,-1 1 1,0 0-1,1-1 0,-1 1 1,5-1-1,10 3-86,0-1-1,34-1 1,-41-1-34,4 0-313,0-1-1,0 0 0,-1-1 0,1 0 1,0-1-1,-1-1 0,0 0 1,0-1-1,14-7 0,-12 4-1399,0-1 0,-1-1 1,0 0-1,15-15 0,17-21-10300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0:07.602"/>
    </inkml:context>
    <inkml:brush xml:id="br0">
      <inkml:brushProperty name="width" value="0.025" units="cm"/>
      <inkml:brushProperty name="height" value="0.025" units="cm"/>
    </inkml:brush>
  </inkml:definitions>
  <inkml:trace contextRef="#ctx0" brushRef="#br0">61 0 12204,'0'0'12203,"7"72"-10185,-4-32-609,-1 6-640,0 1-481,0 1-256,1 1 0,0-5-1345,-2-4-1922,-1-5-3043</inkml:trace>
  <inkml:trace contextRef="#ctx0" brushRef="#br0" timeOffset="1">0 649 18578,'0'0'6470,"2"53"-5381,13-43-865,5-4-448,3-6-3620,4 0-7174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1:14.155"/>
    </inkml:context>
    <inkml:brush xml:id="br0">
      <inkml:brushProperty name="width" value="0.025" units="cm"/>
      <inkml:brushProperty name="height" value="0.025" units="cm"/>
    </inkml:brush>
  </inkml:definitions>
  <inkml:trace contextRef="#ctx0" brushRef="#br0">2 326 4260,'0'0'6844,"-1"-8"-6807,1 6-29,0 0 0,0 0 1,0 0-1,0-1 0,0 1 0,0 0 0,0 0 0,1 0 0,-1 0 0,1 0 1,-1 0-1,1 0 0,0 0 0,1-3 0,0 4 30,0 0-1,0-1 0,0 1 1,0 0-1,0 0 1,0 0-1,1 1 0,-1-1 1,0 0-1,1 1 1,-1 0-1,0-1 1,1 1-1,-1 0 0,0 0 1,1 0-1,-1 1 1,3 0-1,139 23 454,-72-24-417,131-18-1,19-1 122,-16 18 910,-29 2-611,244-30-1,513-55-28,-437 72 24,1229 6 218,-130 31-835,-1046-16 138,28 1 83,-1-34 316,577-119 509,-1143 141-1283,21-3 874,-15 4-5612,-42 1 144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1:15.229"/>
    </inkml:context>
    <inkml:brush xml:id="br0">
      <inkml:brushProperty name="width" value="0.025" units="cm"/>
      <inkml:brushProperty name="height" value="0.025" units="cm"/>
    </inkml:brush>
  </inkml:definitions>
  <inkml:trace contextRef="#ctx0" brushRef="#br0">1 332 9129,'133'-6'297,"169"-30"1,-123 12-210,814-28 3698,-664 44-2965,1609-93 351,-130 4-225,-1017 89-2941,-550 9 593,-166-1-2453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6.979"/>
    </inkml:context>
    <inkml:brush xml:id="br0">
      <inkml:brushProperty name="width" value="0.025" units="cm"/>
      <inkml:brushProperty name="height" value="0.025" units="cm"/>
    </inkml:brush>
  </inkml:definitions>
  <inkml:trace contextRef="#ctx0" brushRef="#br0">0 69 16239,'0'0'3043,"67"-8"-1954,-33 3-384,4-1-545,3 2-96,2 0-64,1 1 32,-6-1-32,-3 1-384,-7-1-193,-7 0 225,-11-1-321,-10-2-1313,0-5-2466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1:17.999"/>
    </inkml:context>
    <inkml:brush xml:id="br0">
      <inkml:brushProperty name="width" value="0.025" units="cm"/>
      <inkml:brushProperty name="height" value="0.025" units="cm"/>
    </inkml:brush>
  </inkml:definitions>
  <inkml:trace contextRef="#ctx0" brushRef="#br0">0 183 9929,'0'0'3214,"10"2"-2894,4-1-139,1 1 0,-1-2 0,1 0 0,0-1-1,-1 0 1,1-1 0,15-4 0,112-36 1228,-86 24-1056,37-12-487,2 5 1,0 4-1,1 5 1,190-9-1,136 38-3656,-336-10 1959,-4-2-737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4.365"/>
    </inkml:context>
    <inkml:brush xml:id="br0">
      <inkml:brushProperty name="width" value="0.025" units="cm"/>
      <inkml:brushProperty name="height" value="0.025" units="cm"/>
    </inkml:brush>
  </inkml:definitions>
  <inkml:trace contextRef="#ctx0" brushRef="#br0">114 148 11211,'0'0'3171,"-53"-148"-3043,33 168-96,2 0-32,4-8-929,5-11-3043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5.626"/>
    </inkml:context>
    <inkml:brush xml:id="br0">
      <inkml:brushProperty name="width" value="0.025" units="cm"/>
      <inkml:brushProperty name="height" value="0.025" units="cm"/>
    </inkml:brush>
  </inkml:definitions>
  <inkml:trace contextRef="#ctx0" brushRef="#br0">57 29 4484,'0'0'6209,"-9"-5"-4544,-1-1-1087,-28-12 2069,51 21 1708,10-3-2814,11 2-1223,68 13 399,151 2 1,107-20-623,-108-1 126,-236 3-151,36 1 273,-51 0-334,1 0-1,0 0 0,0 0 0,0 0 1,-1 1-1,1-1 0,0 1 0,0-1 1,-1 1-1,1-1 0,0 1 0,-1 0 1,1 0-1,-1 0 0,1 0 1,-1 0-1,1 0 0,-1 0 0,0 1 1,3 1-1,-4 5 132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6.183"/>
    </inkml:context>
    <inkml:brush xml:id="br0">
      <inkml:brushProperty name="width" value="0.025" units="cm"/>
      <inkml:brushProperty name="height" value="0.025" units="cm"/>
    </inkml:brush>
  </inkml:definitions>
  <inkml:trace contextRef="#ctx0" brushRef="#br0">1 52 9065,'0'0'10084,"10"2"-9075,39 4-14,0-1 1,84-4-1,113-18-487,-170 10-420,322-13 107,-227 19-2611,-169 1 2314,1 0-505,0 0 1,0 0-1,1 0 1,-1 0-1,0-1 0,0 0 1,1 1-1,-1-1 1,0 0-1,6-3 1,7-8-5523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2.764"/>
    </inkml:context>
    <inkml:brush xml:id="br0">
      <inkml:brushProperty name="width" value="0.025" units="cm"/>
      <inkml:brushProperty name="height" value="0.025" units="cm"/>
    </inkml:brush>
  </inkml:definitions>
  <inkml:trace contextRef="#ctx0" brushRef="#br0">0 1 8232,'0'0'12620,"9"8"-11392,-5-4-1116,1 1 26,1 0 1,-1 0 0,1 0 0,1 0 0,-1-1-1,1 0 1,-1 0 0,1-1 0,0 0 0,0 0-1,15 3 1,42 1-288,1-2-1,-1-3 1,1-3-1,-1-3 1,99-18-1,-134 17-1779,0-2 1,31-11-1,-6-3-4163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3.374"/>
    </inkml:context>
    <inkml:brush xml:id="br0">
      <inkml:brushProperty name="width" value="0.025" units="cm"/>
      <inkml:brushProperty name="height" value="0.025" units="cm"/>
    </inkml:brush>
  </inkml:definitions>
  <inkml:trace contextRef="#ctx0" brushRef="#br0">0 188 8520,'0'0'4180,"13"3"-2936,12 2-519,-1-2 0,1-1 0,48-1 1,90-15 707,-28 3-824,790 6-244,-283 10-1458,-4-43-63,-450 17 1173,237-35 927,-420 55-1014,66-17-868,-65 16 62,-1-1-1,1 1 0,-1-2 1,0 1-1,9-7 0,3-9-4669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4.182"/>
    </inkml:context>
    <inkml:brush xml:id="br0">
      <inkml:brushProperty name="width" value="0.025" units="cm"/>
      <inkml:brushProperty name="height" value="0.025" units="cm"/>
    </inkml:brush>
  </inkml:definitions>
  <inkml:trace contextRef="#ctx0" brushRef="#br0">0 117 16047,'11'2'486,"78"7"-89,1-3 0,92-7 0,191-25 645,-358 25-1001,1123-68 1075,-481 52-591,115-1 834,-659 18-1329,28-2-45,152 19 0,-283-14-3048,-23-4-1609,-13-5-2546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15.551"/>
    </inkml:context>
    <inkml:brush xml:id="br0">
      <inkml:brushProperty name="width" value="0.025" units="cm"/>
      <inkml:brushProperty name="height" value="0.025" units="cm"/>
    </inkml:brush>
  </inkml:definitions>
  <inkml:trace contextRef="#ctx0" brushRef="#br0">0 61 4324,'0'0'12844,"7"-4"-12417,1-1-347,0 1 0,1 0-1,0 0 1,0 1 0,0 0-1,0 0 1,14-1 0,76-5 105,-71 8-152,-1-1 1,54-12 0,-80 14-7,-9 0 101,-37 3 351,0 1 0,0 3 1,1 1-1,-71 24 1,108-28-421,10-2-4,24 0 23,41-3-153,47-11-1590,-38 2-3845,-50 6 177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32.837"/>
    </inkml:context>
    <inkml:brush xml:id="br0">
      <inkml:brushProperty name="width" value="0.025" units="cm"/>
      <inkml:brushProperty name="height" value="0.025" units="cm"/>
    </inkml:brush>
  </inkml:definitions>
  <inkml:trace contextRef="#ctx0" brushRef="#br0">28 74 3427,'0'0'9156,"0"-5"-7902,-4-12-280,4 16-931,0 1 1,0 0-1,0-1 0,0 1 1,0-1-1,0 1 0,0 0 0,0-1 1,-1 1-1,1 0 0,0-1 1,0 1-1,0 0 0,0-1 1,0 1-1,-1 0 0,1-1 0,0 1 1,0 0-1,0-1 0,-1 1 1,1 0-1,0 0 0,0-1 0,-1 1 1,1 0-1,0 0 0,-1 0 1,1-1-1,0 1 0,-1 0 0,1 0 1,0 0-1,-1 0 0,1 0 1,-1 0-1,1 0 0,0-1 0,-1 1 1,1 0-1,0 0 0,-1 1 1,1-1-1,0 0 0,-1 0 0,1 0 1,-1 0-1,1 0 0,0 0 1,-1 0-1,1 1 0,0-1 0,-1 0 1,1 0-1,0 0 0,0 1 1,-1-1-1,1 0 0,-1 1 0,1-1-27,0 0-1,0 1 1,-1-1-1,1 0 1,0 1-1,-1-1 0,1 0 1,0 1-1,0-1 1,0 0-1,0 1 1,-1-1-1,1 0 0,0 1 1,0-1-1,0 1 1,0-1-1,0 0 0,0 1 1,0-1-1,0 1 1,0-1-1,0 1 1,0-1-1,0 0 0,0 1 1,0-1-1,0 1 1,1-1-1,-1 0 1,0 1-1,0-1 0,0 0 1,1 1-1,-1-1 1,0 0-1,0 1 0,1-1 1,-1 0-1,1 1 1,21 7 215,27-3-123,-24-4-36,-16 0-11,1 0-1,-1 0 1,1-1-1,-1-1 0,1 1 1,-1-2-1,1 1 1,-1-1-1,0-1 0,18-6 1,-91 7 2683,-97 13-1335,413-23-1201,-456 8 2627,204 4-2842,0 0 1,0 0-1,0 0 1,0 0-1,0 0 1,0 0-1,0 0 1,1 0-1,-1 0 1,0-1-1,0 1 1,0 0-1,0 0 1,0 0-1,0 0 1,0 0-1,0 0 1,0 0-1,0-1 1,0 1-1,0 0 1,1 0-1,-1 0 0,0 0 1,0 0-1,0-1 1,0 1-1,0 0 1,0 0-1,0 0 1,0 0-1,-1 0 1,1-1-1,0 1 1,0 0-1,0 0 1,0 0-1,0 0 1,0 0-1,0-1 1,0 1-1,0 0 1,0 0-1,0 0 1,0 0-1,-1 0 1,1 0-1,0 0 1,0-1-1,14-6-404,94-20-6038,-73 15 551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9.105"/>
    </inkml:context>
    <inkml:brush xml:id="br0">
      <inkml:brushProperty name="width" value="0.025" units="cm"/>
      <inkml:brushProperty name="height" value="0.025" units="cm"/>
    </inkml:brush>
  </inkml:definitions>
  <inkml:trace contextRef="#ctx0" brushRef="#br0">1 1 18385,'0'0'4421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7.326"/>
    </inkml:context>
    <inkml:brush xml:id="br0">
      <inkml:brushProperty name="width" value="0.025" units="cm"/>
      <inkml:brushProperty name="height" value="0.025" units="cm"/>
    </inkml:brush>
  </inkml:definitions>
  <inkml:trace contextRef="#ctx0" brushRef="#br0">199 20 13933,'0'0'3726,"11"-3"-2423,-4 0-1105,-1 1-95,0-1 0,1 1 0,-1 0 0,1 1 1,0-1-1,-1 1 0,1 1 0,0-1 0,-1 1 1,1 0-1,11 2 0,-17-1-88,1 0 0,-1-1-1,0 1 1,0 0 0,0 0 0,0 0-1,0 0 1,0 0 0,0 0 0,0 0 0,0 1-1,0-1 1,-1 0 0,1 1 0,0-1 0,-1 0-1,1 1 1,-1-1 0,1 0 0,-1 1 0,0-1-1,0 1 1,0-1 0,0 1 0,0-1 0,0 1-1,0-1 1,0 1 0,-1 2 0,0 0 34,0 1 0,0-1 0,0 0 0,0 0 0,-1 1 0,0-1 0,0 0 0,0 0 0,-3 4 0,-13 11 248,-1-2 1,0 0-1,-1 0 0,-1-2 1,0-1-1,-1 0 0,-26 11 1,-60 40 1322,108-65-1617,-1 1 0,0-1 0,1 0 0,-1 1 0,0-1 1,1 1-1,-1-1 0,1 1 0,-1-1 0,1 1 0,-1-1 0,1 1 1,0-1-1,-1 1 0,1 0 0,0-1 0,-1 1 0,1 0 0,0-1 1,0 1-1,-1 0 0,1 0 0,11 6-1,30-3-21,-33-4 49,193 15-987,-68-2-4935,-84-8-151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9.280"/>
    </inkml:context>
    <inkml:brush xml:id="br0">
      <inkml:brushProperty name="width" value="0.025" units="cm"/>
      <inkml:brushProperty name="height" value="0.025" units="cm"/>
    </inkml:brush>
  </inkml:definitions>
  <inkml:trace contextRef="#ctx0" brushRef="#br0">0 1 416,'0'0'15364,"8"4"-14440,-2 0-340,13 8-439,0-9 5089,-18-3-5133,7 5 2753,28 15-2094,-12-3-604,45 23-1,-16-10-135,17 11-29,-35-22 26,-1 2 0,0 2 0,35 31 0,267 204-11,-196-158-7,-34-22 228,135 129 0,-167-140 85,111 76-1,-131-103 43,52 38-281,182 141 148,-66-50 606,-155-119-510,112 62-1,-103-68-291,85 66 0,-81-52 7,151 82 0,196 83 801,-296-154-710,173 121 0,-91-43-113,-160-110 20,-12-8-47,48 25-1,-56-34 24,-2 1 0,-1 1 1,36 34-1,-41-34-14,1 0 0,0-2-1,2-1 1,45 24 0,41 27 62,-107-67-47,-2 1 0,1 0 0,0 0 0,-1 1 1,0 0-1,0 0 0,8 10 0,-10-10-11,1-1 0,0 0-1,0 1 1,0-1-1,0 0 1,1-1 0,-1 1-1,1-1 1,0 0 0,0 0-1,10 4 1,-10-6 7,-1 1 0,0-1 0,0 1 0,0 1 0,0-1 0,0 0 0,-1 1 0,1 0 0,4 4 0,10 8 26,-7-7-416,-36-18-11868,2 2 842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3.937"/>
    </inkml:context>
    <inkml:brush xml:id="br0">
      <inkml:brushProperty name="width" value="0.025" units="cm"/>
      <inkml:brushProperty name="height" value="0.025" units="cm"/>
    </inkml:brush>
  </inkml:definitions>
  <inkml:trace contextRef="#ctx0" brushRef="#br0">0 49 5317,'0'0'6726,"14"4"-5733,28 6-467,0-3 0,0-2 0,79 1 0,369-2 835,773-23 192,-962-4-1467,619-19 1339,-898 45-737,-35 2-637,-34 1-2172,25-7-431,-1-3-1452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09.297"/>
    </inkml:context>
    <inkml:brush xml:id="br0">
      <inkml:brushProperty name="width" value="0.025" units="cm"/>
      <inkml:brushProperty name="height" value="0.025" units="cm"/>
    </inkml:brush>
  </inkml:definitions>
  <inkml:trace contextRef="#ctx0" brushRef="#br0">1 209 5189,'0'0'4863,"14"-6"-4334,20-7-304,0 1 1,1 2-1,69-10 1,133-5 64,-117 15-276,501-43 49,-316 30-3,-258 19-48,-9 2 71,0-1 0,64-16 1,-122 14 811,-19 1-931,-66 10 2,1 5 0,-159 35 0,11 0-286,-45-12-79,-41 6 387,320-36-2,40-3-121,510-22 148,-205 5-1046,218 5 241,37-2 543,-557 12 254,-13 1-2,-1 0 1,1-1-1,0 0 0,13-4 0,-29 3 83,0 0-1,0 0 1,0 0-1,-1 1 1,1-1-1,0 1 0,-9-1 1,-188-16 544,-243 9 1,325 10-531,-387 17-62,368-11-546,65-7-1750,36-3-630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12.740"/>
    </inkml:context>
    <inkml:brush xml:id="br0">
      <inkml:brushProperty name="width" value="0.025" units="cm"/>
      <inkml:brushProperty name="height" value="0.025" units="cm"/>
    </inkml:brush>
  </inkml:definitions>
  <inkml:trace contextRef="#ctx0" brushRef="#br0">70 193 5349,'0'0'1228,"-8"2"619,5-2-1352,-28 5 0,4-3 5962,175-7-402,78-16-5660,-35 3-353,-146 14-34,24 1-44,0-4 1,-1-2-1,123-35 1,-302 40 195,-396 43 298,327-20-136,343-21-45,-119-1-270,118-7 3,-1-7 0,167-41 1,-298 47-3,-49 8 28,-54 7 5,-376 49 256,178-18 1237,703-103-2255,-102 12 225,-271 47 523,-153 10 10,-92 20 342,-277 67 0,428-77-349,35-11-30,1 0 0,-1 0 0,0 0-1,0 0 1,0 0 0,0 0 0,0 0 0,0 0-1,1 0 1,-1 0 0,0 0 0,0 0 0,0 0-1,0 0 1,0 0 0,0 0 0,1 1 0,-1-1-1,0 0 1,0 0 0,0 0 0,0 0 0,0 0-1,0 0 1,0 0 0,0 0 0,0 1 0,0-1-1,0 0 1,1 0 0,-1 0 0,0 0 0,0 0-1,0 0 1,0 1 0,0-1 0,0 0 0,0 0-1,0 0 1,0 0 0,0 0 0,0 0 0,0 1-1,0-1 1,0 0 0,-1 0 0,1 0 0,0 0-1,0 0 1,0 0 0,0 1 0,0-1 0,0 0-1,0 0 1,0 0 0,64 1 56,448-44-2181,-426 34 1420,-59 6 539,12-1-118,0-1-1,38-11 1,-62 9 267,-19 3 52,-27 1 64,-111 4 374,0 5-1,0 7 1,-173 39-1,309-51-494,-66 20-719,68-18-2457,8-2-4228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32.081"/>
    </inkml:context>
    <inkml:brush xml:id="br0">
      <inkml:brushProperty name="width" value="0.025" units="cm"/>
      <inkml:brushProperty name="height" value="0.025" units="cm"/>
    </inkml:brush>
  </inkml:definitions>
  <inkml:trace contextRef="#ctx0" brushRef="#br0">95 27 2498,'0'0'38,"-8"0"10,-58 5 443,45-3 6411,305 3-5494,193-5-1235,-447-1-50,-27 0 133,-7 1 70,-45 0 791,21 0-1391,-403 0 386,689-18 221,-2 0-463,-804 63-197,431-31 462,273-16 201,308-33-261,-569 35-91,-129 3-27,106 11-125,-50 1-1549,173-15-1843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41.487"/>
    </inkml:context>
    <inkml:brush xml:id="br0">
      <inkml:brushProperty name="width" value="0.025" units="cm"/>
      <inkml:brushProperty name="height" value="0.025" units="cm"/>
    </inkml:brush>
  </inkml:definitions>
  <inkml:trace contextRef="#ctx0" brushRef="#br0">352 65 2851,'0'0'656,"-12"2"-335,-62 4 1915,1-3 1,-119-10 0,596 7-1660,-377-2-562,179-15 66,-299 11 570,-405 41 322,479-33-937,198-36 321,-120 19-371,0 3 0,118-7 0,-187 27-66,-145 49 50,42-17-47,109-38 69,-29 11-1170,-54 14-1,43-21-2248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01.990"/>
    </inkml:context>
    <inkml:brush xml:id="br0">
      <inkml:brushProperty name="width" value="0.025" units="cm"/>
      <inkml:brushProperty name="height" value="0.025" units="cm"/>
    </inkml:brush>
  </inkml:definitions>
  <inkml:trace contextRef="#ctx0" brushRef="#br0">362 138 2338,'0'0'4378,"-10"-6"-3860,-4-1-412,0 0 1,0 2 0,0-1 0,-1 2-1,-29-6 1,-7 1 1249,-58-18 0,186 22-822,-66 5-525,629-3 169,-582 8-205,-45-2 43,-38-1 133,-255-1 416,-290-2-275,883-21 281,-298 21-572,599-12 71,-801 17 122,73 0-128,-437 5 967,924-20-843,2 1-168,-618 10 33,-274 0 17,1342-11-60,-1263 8 131,126-1 108,312 4-250,-1 0 0,1 0 0,-1 0 0,1 0 0,0-1 0,-1 1 0,1 0 0,-1 0 0,1 0 0,-1 0 0,1 0 0,0 0 0,-1 0-1,1 0 1,-1 0 0,1 1 0,-1-1 0,1 0 0,0 0 0,-1 0 0,1 0 0,0 1 0,-1-1 0,1 0 0,-1 0 0,1 1 0,0-1 0,0 0 0,-1 0 0,1 1 0,0-1 0,-1 0 0,1 1 0,0-1-1,0 1 1,0-1 0,-1 0 0,1 1 0,0-1 0,0 1 0,0-1 0,0 1 0,14 13-445,-6-10-32,0-1-1,0 0 1,0-1-1,0 1 1,0-2-1,0 1 1,15 0-1,34-1-3978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06.659"/>
    </inkml:context>
    <inkml:brush xml:id="br0">
      <inkml:brushProperty name="width" value="0.025" units="cm"/>
      <inkml:brushProperty name="height" value="0.025" units="cm"/>
    </inkml:brush>
  </inkml:definitions>
  <inkml:trace contextRef="#ctx0" brushRef="#br0">1 269 4740,'0'0'2590,"13"-5"-2350,464-181 579,-374 143-416,-89 38-301,5-2 46,-32 8-35,-240 79 5,156-45-22,51-20 16,11-5 105,1 3 0,-34 16 0,59-21-136,16-6-1,23-3 50,-26 0-116,64-10 88,0-4 1,125-44-1,-83 23-62,-83 27-41,282-75-20,-369 100 140,1 3 0,1 2-1,-58 30 1,-66 25-1469,132-60-882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27.087"/>
    </inkml:context>
    <inkml:brush xml:id="br0">
      <inkml:brushProperty name="width" value="0.025" units="cm"/>
      <inkml:brushProperty name="height" value="0.025" units="cm"/>
    </inkml:brush>
  </inkml:definitions>
  <inkml:trace contextRef="#ctx0" brushRef="#br0">67 3556 3043,'0'0'4452,"-8"3"-3705,-2 2-352,-29 16 2755,36-16-2969,-1 2 4534,2-4 40,2-9-3425,0 6-1324,1 0-1,-1 1 0,0-1 1,1 0-1,-1 0 0,0 0 1,1 0-1,-1 1 0,1-1 1,-1 0-1,0 0 0,1 0 1,-1 0-1,1 0 0,-1 0 1,0 0-1,1 0 0,-1 0 1,0 0-1,1 0 0,-1 0 1,1-1-1,-1 1 0,0 0 1,1 0-1,-1 0 0,0 0 1,1-1-1,-1 1 0,0 0 1,1 0-1,-1-1 0,0 1 1,1 0-1,-1-1 0,0 1 1,1-1-1,14-10 289,32-55 519,-31 47-787,-2-1 1,0-1-1,13-27 0,137-295 102,18-27-128,-86 167 0,62-121 0,49-61 32,57-158 150,-92 185 10,15 14-98,-71 136-23,80-106 31,-188 301-59,-13 17-657,-8 7-3075,5-7-1789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194"/>
    </inkml:context>
    <inkml:brush xml:id="br0">
      <inkml:brushProperty name="width" value="0.025" units="cm"/>
      <inkml:brushProperty name="height" value="0.025" units="cm"/>
    </inkml:brush>
  </inkml:definitions>
  <inkml:trace contextRef="#ctx0" brushRef="#br0">21 0 2402,'-8'0'417,"2"0"-642,-1 0-639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9.954"/>
    </inkml:context>
    <inkml:brush xml:id="br0">
      <inkml:brushProperty name="width" value="0.025" units="cm"/>
      <inkml:brushProperty name="height" value="0.025" units="cm"/>
    </inkml:brush>
  </inkml:definitions>
  <inkml:trace contextRef="#ctx0" brushRef="#br0">0 126 2242,'3'-10'333,"17"-55"6042,-18 61-5370,-1 0 0,1 0 0,0 0 0,0 0 0,0 0 0,1 1 0,0-1 0,-1 1 0,1 0 0,0 0 0,1 0 0,5-5 1,-9 9-919,1-1 0,0 0 1,-1 1-1,1-1 0,-1 0 1,1 1-1,-1-1 0,1 1 1,-1-1-1,0 1 0,1-1 1,-1 1-1,1 0 0,-1-1 1,0 1-1,0-1 0,1 1 1,-1 0-1,0-1 0,0 1 1,0 0-1,0-1 0,1 1 1,-1 0-1,0-1 0,0 1 1,0 0-1,-1-1 0,1 1 1,0 0-1,0-1 0,0 2 1,0 36-324,0-31 488,-2 32-64,-14 73 0,10-74-42,-5 76 0,11-114-118,0 0 1,1 1-1,-1-1 1,0 0-1,0 1 1,0-1-1,1 0 1,-1 1-1,0-1 1,1 0-1,-1 0 1,0 1-1,1-1 1,-1 0-1,0 0 1,1 0-1,-1 1 1,0-1-1,1 0 1,-1 0-1,0 0 1,1 0-1,-1 0 1,1 0-1,-1 0 1,0 0-1,1 0 1,-1 0-1,1 0 1,-1 0-1,0 0 1,1 0-1,-1 0 1,1 0-1,-1 0 1,0-1-1,1 1 1,-1 0-1,0 0 1,1 0-1,-1-1 1,0 1-1,1 0 1,18-10 847,0-6-706,0-2 0,-1 0-1,-1 0 1,-1-2 0,-1 0 0,17-29 0,30-39-121,-62 89-55,0-1 0,0 0 0,0 0 0,0 0 1,0 0-1,0 0 0,0 1 0,0-1 0,0 0 0,0 0 0,0 0 0,0 0 0,0 0 0,0 0 0,0 1 1,0-1-1,0 0 0,0 0 0,0 0 0,0 0 0,0 0 0,0 0 0,0 1 0,0-1 0,1 0 0,-1 0 1,0 0-1,0 0 0,0 0 0,0 0 0,0 0 0,0 0 0,0 0 0,0 1 0,1-1 0,-1 0 0,0 0 1,0 0-1,0 0 0,0 0 0,0 0 0,0 0 0,1 0 0,-1 0 0,0 0 0,0 0 0,0 0 0,0 0 1,0 0-1,1 0 0,-1 0 0,0 0 0,0 0 0,0 0 0,0 0 0,0 0 0,0 0 0,1 0 0,-1-1 1,0 1-1,0 0 0,0 0 0,0 0 0,0 0 0,0 0 0,0 0 0,1-1 0,-1 23-105,-5 23 197,2-33-70,-2 29-21,5-40 7,0-1-1,0 1 1,0 0-1,0 0 1,1 0-1,-1-1 1,0 1-1,1 0 1,-1 0-1,1-1 1,-1 1-1,1 0 1,-1-1-1,1 1 1,-1-1 0,1 1-1,0-1 1,-1 1-1,1-1 1,0 1-1,-1-1 1,1 0-1,0 1 1,0-1-1,-1 0 1,1 1-1,0-1 1,0 0 0,0 0-1,-1 0 1,1 0-1,0 0 1,0 0-1,0 0 1,0 0-1,-1 0 1,1 0-1,0 0 1,0-1-1,0 1 1,-1 0-1,1 0 1,0-1 0,1 0-1,12-4 14,-1-1 0,0 0 1,0-1-1,0-1 0,0 0 0,-1-1 0,13-12 0,-15 12-15,1 0-1,1 0 1,-1 2 0,1-1-1,0 1 1,1 1-1,0 0 1,16-5 0,-28 11-1,0 0 1,-1 1 0,1-1 0,0 0 0,-1 0 0,1 0 0,0 1-1,-1-1 1,1 0 0,-1 0 0,1 1 0,-1-1 0,1 1 0,0-1 0,-1 0-1,0 1 1,1-1 0,-1 1 0,1-1 0,-1 1 0,1 0 0,-1-1-1,0 1 1,0-1 0,1 1 0,-1 0 0,0-1 0,0 1 0,0-1 0,1 1-1,-1 0 1,0-1 0,0 1 0,0 0 0,0-1 0,0 1 0,0 0 0,-1-1-1,1 1 1,0 0 0,0-1 0,0 1 0,-1 0 0,1 0 0,-7 33 139,-3-7-57,7-22-82,0 0 0,1 1-1,0 0 1,1-1 0,-1 1 0,1 0-1,-1 7 1,4-12-723,1-1 0,-1 0 0,0 1 0,0-1 1,1 0-1,-1 0 0,0 0 0,0-1 0,1 1 0,-1 0 0,4-2 0,7-7-6500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537"/>
    </inkml:context>
    <inkml:brush xml:id="br0">
      <inkml:brushProperty name="width" value="0.025" units="cm"/>
      <inkml:brushProperty name="height" value="0.025" units="cm"/>
    </inkml:brush>
  </inkml:definitions>
  <inkml:trace contextRef="#ctx0" brushRef="#br0">0 0 2530,'0'0'705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878"/>
    </inkml:context>
    <inkml:brush xml:id="br0">
      <inkml:brushProperty name="width" value="0.025" units="cm"/>
      <inkml:brushProperty name="height" value="0.025" units="cm"/>
    </inkml:brush>
  </inkml:definitions>
  <inkml:trace contextRef="#ctx0" brushRef="#br0">173 83 1057,'0'-1'294,"-1"-2"-129,0 0 0,0 0 1,0 0-1,1 0 0,-1-1 0,1 1 0,0 0 0,0 0 0,0 0 0,0-1 0,0 1 0,1 0 0,0 0 1,-1 0-1,3-5 0,16-16 9220,-19 24-9235,0 0 0,0-1 1,1 1-1,-1 0 0,0 0 0,0 0 1,0 0-1,0 0 0,0-1 0,1 1 1,-1 0-1,0 0 0,0 0 0,0 0 1,1 0-1,-1 0 0,0 0 0,0 0 0,0 0 1,1 0-1,-1 0 0,0 0 0,0 0 1,0 0-1,1 0 0,-1 0 0,0 0 1,0 0-1,0 0 0,1 0 0,-1 0 1,0 0-1,0 0 0,0 0 0,1 0 0,-1 1 1,0-1-1,0 0 0,0 0 0,0 0 1,0 0-1,1 0 0,-1 1 0,0-1 1,0 0-1,0 0 0,0 0 0,0 0 1,0 1-1,0-1 0,0 0 0,1 0 0,-1 0 1,0 1-1,0-1 0,4 23 2805,-4 37-3279,0-47 1051,-2 35-642,0-35-99,1 1-1,0-1 1,1 0 0,1 1-1,0-1 1,1 0 0,0 0-1,1 0 1,5 17-1,5-13-1928,-5-14-7351</inkml:trace>
  <inkml:trace contextRef="#ctx0" brushRef="#br0" timeOffset="1">1 346 2018,'0'0'20531,"13"3"-19324,6 0-974,1-1 0,0 0 0,0-2 0,0 0 0,35-6 0,189-21-2026,-243 27 1570,-1 0 1,0 0 0,1 0 0,-1-1-1,0 1 1,0 0 0,1-1-1,-1 1 1,0 0 0,0 0-1,0-1 1,1 1 0,-1-1-1,0 1 1,0 0 0,0-1 0,0 1-1,0 0 1,0-1 0,0 1-1,0 0 1,0-1 0,0 1-1,0-1 1,0 1 0,0 0 0,0-1-1,0 1 1,0 0 0,0-1-1,0 1 1,0-1 0,0 1-1,-1 0 1,1-1 0,0 1-1,0 0 1,-1 0 0,1-1 0,0 1-1,0 0 1,-1-1 0,1 1-1,0 0 1,-1 0 0,1 0-1,0-1 1,-1 1 0,1 0-1,0 0 1,-1 0 0,1 0 0,0 0-1,-1 0 1,1-1 0,-13-8-7455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2.249"/>
    </inkml:context>
    <inkml:brush xml:id="br0">
      <inkml:brushProperty name="width" value="0.025" units="cm"/>
      <inkml:brushProperty name="height" value="0.025" units="cm"/>
    </inkml:brush>
  </inkml:definitions>
  <inkml:trace contextRef="#ctx0" brushRef="#br0">0 61 5733,'0'0'18610,"30"-51"-17489,5 50-608,7-3-353,6 1-128,2 2-32,0 1-192,0 0-769,-2 0-1089,-7 0-1313,-6 0-2435,-7 0-3138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2.590"/>
    </inkml:context>
    <inkml:brush xml:id="br0">
      <inkml:brushProperty name="width" value="0.025" units="cm"/>
      <inkml:brushProperty name="height" value="0.025" units="cm"/>
    </inkml:brush>
  </inkml:definitions>
  <inkml:trace contextRef="#ctx0" brushRef="#br0">186 0 16047,'0'0'8702,"-4"3"-8494,-35 18-61,-28 18 43,62-35-139,0-1-1,0 1 1,0 0 0,1 1-1,-1-1 1,1 1-1,0 0 1,0 0 0,-4 7-1,8-10-35,-1-1-1,1 0 0,-1 0 0,1 1 1,-1-1-1,1 0 0,0 0 1,-1 1-1,1-1 0,0 0 0,0 1 1,0-1-1,0 0 0,0 1 0,0-1 1,1 0-1,-1 1 0,0-1 1,1 0-1,-1 1 0,1-1 0,-1 0 1,1 0-1,-1 0 0,1 0 0,0 1 1,0-1-1,0 0 0,-1 0 0,1 0 1,0 0-1,0-1 0,0 1 1,1 0-1,-1 0 0,0-1 0,0 1 1,0 0-1,1-1 0,0 1 0,9 3 13,-1-1 0,0 0-1,1 0 1,13 1-1,-4-1-18,-16-2 9,14 3-209,0 0 1,0 2 0,32 13 0,-47-17 162,0-1 0,0 0 0,0 1 1,-1-1-1,1 1 0,0 0 1,-1 0-1,1 0 0,-1 0 0,0 0 1,1 1-1,-1-1 0,0 1 1,-1-1-1,1 1 0,0 0 0,-1 0 1,1 0-1,-1 0 0,0 0 1,0 0-1,0 0 0,-1 0 1,1 0-1,-1 1 0,1-1 0,-1 0 1,0 0-1,0 0 0,-1 5 1,0-5 89,-1-1 0,1 1 0,0-1 1,-1 0-1,1 0 0,-1 1 1,0-1-1,1 0 0,-1 0 0,0-1 1,0 1-1,-1 0 0,1-1 1,0 1-1,0-1 0,-1 0 1,1 1-1,-6 0 0,-51 16 1349,49-15-1214,-28 6 646,-47 5 0,31-11-3380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4.132"/>
    </inkml:context>
    <inkml:brush xml:id="br0">
      <inkml:brushProperty name="width" value="0.025" units="cm"/>
      <inkml:brushProperty name="height" value="0.025" units="cm"/>
    </inkml:brush>
  </inkml:definitions>
  <inkml:trace contextRef="#ctx0" brushRef="#br0">1 0 13613,'0'0'5253,"32"5"-11915,-25-10 416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4.473"/>
    </inkml:context>
    <inkml:brush xml:id="br0">
      <inkml:brushProperty name="width" value="0.025" units="cm"/>
      <inkml:brushProperty name="height" value="0.025" units="cm"/>
    </inkml:brush>
  </inkml:definitions>
  <inkml:trace contextRef="#ctx0" brushRef="#br0">0 1 7751,'0'0'14926,"17"23"-15886,-2-33-2436,2-3-4771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5.465"/>
    </inkml:context>
    <inkml:brush xml:id="br0">
      <inkml:brushProperty name="width" value="0.025" units="cm"/>
      <inkml:brushProperty name="height" value="0.025" units="cm"/>
    </inkml:brush>
  </inkml:definitions>
  <inkml:trace contextRef="#ctx0" brushRef="#br0">0 0 3331,'0'0'23041,"10"9"-22556,6 6-1105,3 4 1586,41 31 1,-11-24-3440,-44-24 1477,-1 0 0,1-1 1,0 0-1,-1 0 0,1-1 1,0 1-1,0-1 0,8 0 1,-2-5-4173,0-6-1499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5.792"/>
    </inkml:context>
    <inkml:brush xml:id="br0">
      <inkml:brushProperty name="width" value="0.025" units="cm"/>
      <inkml:brushProperty name="height" value="0.025" units="cm"/>
    </inkml:brush>
  </inkml:definitions>
  <inkml:trace contextRef="#ctx0" brushRef="#br0">182 0 13741,'0'0'6305,"-8"12"-4618,-29 46 627,-50 107 0,79-146-2607,-25 63 905,24-27-4673,9-55 3953,0 0-1,0 0 1,0 0 0,0 0 0,0 0 0,0 0 0,0 1 0,0-1 0,0 0-1,0 0 1,0 0 0,0 0 0,0 0 0,1 0 0,-1 0 0,0 1 0,0-1-1,0 0 1,0 0 0,0 0 0,0 0 0,0 0 0,0 0 0,0 0 0,0 0-1,0 0 1,1 1 0,-1-1 0,0 0 0,0 0 0,0 0 0,0 0 0,0 0-1,0 0 1,0 0 0,1 0 0,-1 0 0,0 0 0,0 0 0,0 0 0,0 0-1,0 0 1,0 0 0,1 0 0,-1 0 0,0 0 0,0 0 0,0 0 0,0 0-1,0 0 1,0 0 0,0 0 0,1-1 0,-1 1 0,0 0 0,0 0 0,0 0-1,0 0 1,6-4-4920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151"/>
    </inkml:context>
    <inkml:brush xml:id="br0">
      <inkml:brushProperty name="width" value="0.025" units="cm"/>
      <inkml:brushProperty name="height" value="0.025" units="cm"/>
    </inkml:brush>
  </inkml:definitions>
  <inkml:trace contextRef="#ctx0" brushRef="#br0">50 1 12107,'0'0'13261,"-17"57"-13165,10-33-96,1-4 64,2-3-96,3-3-480,-1-3-417,2-5-160,0-2-353,-5-3-5636,-2-1 2049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479"/>
    </inkml:context>
    <inkml:brush xml:id="br0">
      <inkml:brushProperty name="width" value="0.025" units="cm"/>
      <inkml:brushProperty name="height" value="0.025" units="cm"/>
    </inkml:brush>
  </inkml:definitions>
  <inkml:trace contextRef="#ctx0" brushRef="#br0">0 27 10570,'0'0'13522,"14"-4"-12673,8-2-681,1 0-1,0 2 1,0 1-1,28 0 1,-35 2-176,0 2 1,0 0-1,-1 1 0,1 0 1,24 8-1,-37-9 15,-1 0 0,0-1 0,1 1 0,-1 0 0,1 0 0,-1 1 0,0-1 0,0 0 0,0 1 0,0 0 0,0-1 0,0 1 0,0 0 0,0 0 0,-1 0 0,1 0 0,-1 0 0,1 0 0,-1 1 0,0-1 0,0 0 0,0 1 0,0-1 0,0 1 0,-1-1 0,1 1 0,-1-1 0,1 1 0,-1 0 0,0-1 0,0 1 0,0-1 0,-1 1 0,1-1 0,-1 1 0,1 0 0,-1-1 0,0 1 0,0-1 0,0 0 0,0 1 0,0-1 0,-2 3 0,-1 1 111,0 0 1,0 0 0,0 0 0,-1-1 0,0 0-1,0 0 1,0 0 0,-1 0 0,0-1-1,1 0 1,-2 0 0,1 0 0,0-1 0,-1 0-1,1-1 1,-1 1 0,-13 2 0,-3 0 176,-1-1 1,0 0 0,-47-1-1,70-3-309,0 0 0,0 0 0,0 0 0,0 0 0,-1 0 0,1 0 0,0 0 0,0 0 0,0 0 0,0 0-1,0-1 1,0 1 0,0 0 0,0-1 0,0 1 0,0-1 0,0 1 0,0-1 0,0 0 0,-1 0 0,2 0-117,0 1 0,0-1 1,0 0-1,1 1 0,-1-1 1,0 0-1,0 1 0,1-1 0,-1 0 1,0 1-1,0-1 0,1 1 0,-1-1 1,1 1-1,-1-1 0,1 1 1,-1-1-1,1 1 0,-1-1 0,1 1 1,-1-1-1,2 1 0,40-26-9699,-9 11-1178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0.503"/>
    </inkml:context>
    <inkml:brush xml:id="br0">
      <inkml:brushProperty name="width" value="0.025" units="cm"/>
      <inkml:brushProperty name="height" value="0.025" units="cm"/>
    </inkml:brush>
  </inkml:definitions>
  <inkml:trace contextRef="#ctx0" brushRef="#br0">138 53 11659,'0'0'6849,"-1"-8"-4890,-3-24-368,4 32-1554,0-1-1,0 1 1,0-1-1,0 1 1,0-1-1,0 1 1,0-1-1,0 1 1,-1-1-1,1 1 0,0-1 1,0 1-1,0 0 1,-1-1-1,1 1 1,0-1-1,0 1 1,-1 0-1,1-1 1,0 1-1,-1 0 1,1-1-1,0 1 1,-1 0-1,1-1 1,-1 1-1,1 0 1,0 0-1,-1 0 1,1-1-1,-1 1 0,1 0 1,-1 0-1,1 0 1,-1 0-1,1 0 1,-1 0-1,1 0 1,0 0-1,-1 0 1,1 0-1,-1 0 1,1 0-1,-1 0 1,1 0-1,-1 1 1,1-1-1,-1 0 1,1 0-1,0 0 1,-1 1-1,1-1 1,-1 0-1,1 0 0,0 1 1,-1-1-1,1 0 1,0 1-1,-1-1 1,1 1-1,-19 20 14,19-21-35,-16 20 33,5-6 171,0 0 1,1 0 0,1 1 0,0 1-1,1 0 1,-10 25 0,18-41-214,0 0-1,0 1 1,-1-1 0,1 1-1,0-1 1,0 0 0,0 1-1,0-1 1,0 1 0,0-1-1,0 0 1,0 1 0,0-1 0,0 1-1,0-1 1,0 0 0,0 1-1,0-1 1,0 1 0,0-1-1,1 0 1,-1 1 0,0-1-1,0 0 1,0 1 0,1-1 0,-1 0-1,0 1 1,0-1 0,1 0-1,-1 1 1,0-1 0,1 0-1,-1 0 1,0 1 0,1-1 0,-1 0-1,0 0 1,1 0 0,-1 1-1,1-1 1,22-4 248,24-18 43,23-25-218,-44 29-65,0 1 1,42-20 0,-67 37-13,0-1 0,0 1 0,0-1 0,0 1 0,0-1 0,0 1 0,0 0 0,1 0 0,-1-1 0,0 1 1,0 0-1,0 0 0,1 0 0,-1 0 0,0 0 0,0 1 0,0-1 0,3 1 0,-4-1 3,1 1 0,-1-1-1,1 1 1,-1 0 0,1-1 0,-1 1-1,1 0 1,-1-1 0,1 1 0,-1 0-1,0 0 1,1-1 0,-1 1-1,0 0 1,0 0 0,1-1 0,-1 1-1,0 0 1,0 0 0,0 0 0,0 0-1,-1 9 46,0-1 0,0 0 0,-1 0 0,-4 11-1,0 6 23,36-29 83,14-20-81,-38 19-74,-1 0 0,1 1 0,0-1 0,0 1 0,0 1 0,0-1 0,1 1 0,-1 0 0,0 0 1,1 1-1,0 0 0,12-1 0,-18 49 929,-2-35-682,5-10 134,7-1-1084,-10 5-3097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958"/>
    </inkml:context>
    <inkml:brush xml:id="br0">
      <inkml:brushProperty name="width" value="0.025" units="cm"/>
      <inkml:brushProperty name="height" value="0.025" units="cm"/>
    </inkml:brush>
  </inkml:definitions>
  <inkml:trace contextRef="#ctx0" brushRef="#br0">0 11 3619,'0'0'16592,"52"-9"-14798,-18 9 0,5-1-353,5 1-544,2 0-481,-2 0-288,-2 0-96,-7 0-32,-6 0-512,-6 0-705,-6 1-641,-6 1-352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7.318"/>
    </inkml:context>
    <inkml:brush xml:id="br0">
      <inkml:brushProperty name="width" value="0.025" units="cm"/>
      <inkml:brushProperty name="height" value="0.025" units="cm"/>
    </inkml:brush>
  </inkml:definitions>
  <inkml:trace contextRef="#ctx0" brushRef="#br0">0 31 14638,'0'0'7367,"76"7"-4869,-27-7-672,11-7-1185,-1-2-481,-4 5-128,-2-1-993,-13 2-2306,-8-1-1378,-4-1-5124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074"/>
    </inkml:context>
    <inkml:brush xml:id="br0">
      <inkml:brushProperty name="width" value="0.025" units="cm"/>
      <inkml:brushProperty name="height" value="0.025" units="cm"/>
    </inkml:brush>
  </inkml:definitions>
  <inkml:trace contextRef="#ctx0" brushRef="#br0">220 40 3075,'0'0'5771,"9"-4"-3113,-8 4-2355,38-10 1291,-36 9-1131,-1 1-1,1-1 1,0 0-1,-1 0 1,1 0-1,-1-1 1,1 1-1,-1-1 1,0 1-1,0-1 1,1 0 0,-1 0-1,0 0 1,1-2-1,-47 2 2202,28 4-2511,0 1-1,0 0 1,0 1 0,1 1-1,-1 1 1,1 0 0,-17 9-1,22-9-46,0-1-1,0 2 1,0-1-1,0 1 1,1 1-1,1 0 0,-1 0 1,1 0-1,0 1 1,-10 16-1,17-23-94,0 0 1,0 0-1,-1 0 1,2 0-1,-1 0 1,0 0-1,0 0 1,1 1-1,-1-1 1,1 0-1,-1 0 1,1 0-1,0 1 1,0-1-1,0 0 1,0 0-1,1 1 0,-1-1 1,0 0-1,1 0 1,0 1-1,0 1 1,1-2 4,0 0 0,0 1 0,0-1 0,0 0 0,0 0 0,0-1 0,0 1 0,1 0 0,-1-1 0,1 1 0,-1-1 0,1 0 0,0 0 0,5 2 0,9 0-122,1 1 1,-1-2-1,1 0 0,23-2 1,-36 0-10,94-4-3416,-35-10-2744,-16-5-4359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529"/>
    </inkml:context>
    <inkml:brush xml:id="br0">
      <inkml:brushProperty name="width" value="0.025" units="cm"/>
      <inkml:brushProperty name="height" value="0.025" units="cm"/>
    </inkml:brush>
  </inkml:definitions>
  <inkml:trace contextRef="#ctx0" brushRef="#br0">16 0 10666,'0'0'13341,"-1"9"-12984,-1 3-259,-2 5-11,1 1-1,0 0 1,2 0 0,0 1 0,1-1-1,2 19 1,-1-36-107,0 1 0,-1-1-1,1 1 1,0-1 0,0 0 0,-1 1-1,1-1 1,0 0 0,0 1 0,1-1 0,-1 0-1,0 0 1,0 0 0,1 0 0,-1 0-1,0-1 1,1 1 0,-1 0 0,1 0-1,-1-1 1,1 1 0,-1-1 0,3 1-1,13-5-2973,-17 4 2659,1-1 0,0 0 0,-1 1 1,1-1-1,-1 0 0,1 0 1,-1 0-1,1 1 0,-1-1 0,1 0 1,-1 0-1,0 0 0,1 0 0,-1 0 1,0 0-1,0 0 0,0 0 1,0 0-1,0-1 0,1-16-5783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870"/>
    </inkml:context>
    <inkml:brush xml:id="br0">
      <inkml:brushProperty name="width" value="0.025" units="cm"/>
      <inkml:brushProperty name="height" value="0.025" units="cm"/>
    </inkml:brush>
  </inkml:definitions>
  <inkml:trace contextRef="#ctx0" brushRef="#br0">1 29 12204,'0'0'12523,"46"9"-11786,-15-8-513,3-1-160,2 0-32,-1 0-192,0-6-1505,-4-4-1442,-4-2-2370,-4 1-4133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196"/>
    </inkml:context>
    <inkml:brush xml:id="br0">
      <inkml:brushProperty name="width" value="0.025" units="cm"/>
      <inkml:brushProperty name="height" value="0.025" units="cm"/>
    </inkml:brush>
  </inkml:definitions>
  <inkml:trace contextRef="#ctx0" brushRef="#br0">1 0 15855,'0'0'7111,"2"56"-6823,-2-39-224,0 1-64,0-3-1025,2-2-1249,6-3-417,-3-3-1473,0-2-512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524"/>
    </inkml:context>
    <inkml:brush xml:id="br0">
      <inkml:brushProperty name="width" value="0.025" units="cm"/>
      <inkml:brushProperty name="height" value="0.025" units="cm"/>
    </inkml:brush>
  </inkml:definitions>
  <inkml:trace contextRef="#ctx0" brushRef="#br0">0 14 12460,'0'0'10121,"66"31"-9864,-24-31-161,3 0-32,0-8-32,-2 3-96,-5-2-673,-7 2-224,-7 0-769,-7 1-800,-6-1-1858,-5 0-929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880"/>
    </inkml:context>
    <inkml:brush xml:id="br0">
      <inkml:brushProperty name="width" value="0.025" units="cm"/>
      <inkml:brushProperty name="height" value="0.025" units="cm"/>
    </inkml:brush>
  </inkml:definitions>
  <inkml:trace contextRef="#ctx0" brushRef="#br0">0 31 13773,'0'0'6054,"70"-4"-4677,-27 4-608,8 0-481,4 0-224,-1 0-32,-3-1-1153,-4-7-2883,-4-1-4612</inkml:trace>
  <inkml:trace contextRef="#ctx0" brushRef="#br0" timeOffset="1">659 1 18610,'0'0'7078,"7"50"-6950,0-35-96,6 4-96,-1 0-1121,1-1-929,1 0-512,-1-4 256,-4-1-257,-3-3 705,-6-2 225,0-4-545,-3 0-2211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8.226"/>
    </inkml:context>
    <inkml:brush xml:id="br0">
      <inkml:brushProperty name="width" value="0.025" units="cm"/>
      <inkml:brushProperty name="height" value="0.025" units="cm"/>
    </inkml:brush>
  </inkml:definitions>
  <inkml:trace contextRef="#ctx0" brushRef="#br0">1 9 10794,'0'0'10698,"71"-9"-10602,-31 13-96,3-2-576,-3-2-1730,2 0-2339,-2 0-2497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8.583"/>
    </inkml:context>
    <inkml:brush xml:id="br0">
      <inkml:brushProperty name="width" value="0.025" units="cm"/>
      <inkml:brushProperty name="height" value="0.025" units="cm"/>
    </inkml:brush>
  </inkml:definitions>
  <inkml:trace contextRef="#ctx0" brushRef="#br0">229 2 14926,'0'0'1810,"-8"-1"-363,0 1-1224,0 0 1,-1 0 0,1 1 0,0 0 0,0 0-1,0 1 1,0 0 0,0 1 0,0-1 0,1 2-1,-1-1 1,-13 9 0,8-2 189,0 1 0,1 0 1,-20 22-1,28-28-223,1-1 1,0 1 0,-1 0-1,2-1 1,-1 1-1,0 1 1,1-1-1,0 0 1,0 0-1,1 1 1,-1-1-1,1 1 1,0 0-1,0 8 1,2-12-161,0 1-1,0-1 1,0 1 0,0-1 0,0 1 0,1-1-1,-1 0 1,0 0 0,1 1 0,0-1 0,0 0-1,-1-1 1,1 1 0,0 0 0,1 0 0,-1-1-1,0 1 1,0-1 0,1 0 0,-1 0 0,0 0-1,1 0 1,0 0 0,-1 0 0,1-1 0,-1 1-1,5 0 1,9 2 9,0-1-1,0-1 0,18 0 0,-30-1-19,25-2 49,-28 2-63,-1 0-1,1 0 1,-1 0-1,1 0 1,0-1 0,-1 1-1,1 0 1,-1 0-1,1-1 1,-1 1-1,1 0 1,-1-1 0,1 1-1,-1 0 1,1-1-1,-1 1 1,1-1-1,-1 1 1,0-1-1,1 1 1,-1-1 0,0 1-1,0-1 1,1 1-1,-1-1 1,0 1-1,0-1 1,0 0 0,1 1-1,-1-1 1,0 1-1,0-1 1,0 0-1,0 1 1,0-1 0,0 1-1,0-1 1,0 0-1,-1 1 1,1-1-1,0 1 1,0-2-1,-1 1 0,0 0 0,0 0 0,0 0 0,0 0 0,0 0-1,0 0 1,-1 0 0,1 0 0,0 1 0,0-1-1,-1 0 1,1 1 0,0-1 0,-1 1 0,1-1 0,0 1-1,-1-1 1,1 1 0,-1 0 0,1 0 0,-3 0 0,-40 0 177,32 0 23,10 0-150,0 0-1,0 0 1,0 1-1,0-1 0,1 1 1,-1-1-1,0 1 1,0 0-1,0-1 1,1 1-1,-1 0 1,0 0-1,-1 2 0,0 6 303,18-1-264,9-5-68,0 0-1,1-1 1,-1-2-1,1-1 1,-1 0 0,0-2-1,32-7 1,-48 8-53,-7 2 45,-24 20-144,18-14 216,1 0 0,-1 0 0,1 0 0,0 0 0,0 1 0,1 0 0,0 0-1,0 0 1,-3 12 0,6-17-187,0 0 0,-1 0-1,1 0 1,0-1 0,0 1-1,0 0 1,1 0 0,-1 0-1,0 0 1,1 0 0,-1 0-1,1 0 1,-1-1 0,1 1-1,0 0 1,0 0 0,1 1-1,0-1-395,0-1 0,0 1 1,-1 0-1,1-1 0,0 0 0,1 1 0,-1-1 0,0 0 0,0 0 0,0 0 0,1-1 0,-1 1 0,0 0 0,1-1 1,-1 0-1,1 1 0,2-1 0,25 1-14976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1.274"/>
    </inkml:context>
    <inkml:brush xml:id="br0">
      <inkml:brushProperty name="width" value="0.025" units="cm"/>
      <inkml:brushProperty name="height" value="0.025" units="cm"/>
    </inkml:brush>
  </inkml:definitions>
  <inkml:trace contextRef="#ctx0" brushRef="#br0">0 151 11050,'0'0'14441,"10"0"-13902,1 0-496,-1-1 0,0 0 0,1-1 0,-1 0 0,0-1 0,0 0 0,0 0 0,0-1 0,-1-1 0,0 1 0,0-1 0,0-1 1,0 0-1,-1 0 0,13-13 0,-17 16-45,-1 0 1,1 0 0,-1 0 0,0-1-1,0 1 1,0-1 0,-1 0 0,1 0-1,-1 0 1,0 0 0,0-1 0,0 1-1,-1 0 1,0-1 0,1 1 0,-1-6-1,-1 9-3,0 1-1,0-1 0,0 1 0,0 0 1,0-1-1,0 1 0,-1-1 1,1 1-1,0 0 0,0-1 1,0 1-1,-1 0 0,1-1 0,0 1 1,0 0-1,-1-1 0,1 1 1,0 0-1,-1-1 0,1 1 1,0 0-1,-1 0 0,1 0 0,0-1 1,-1 1-1,1 0 0,-1 0 1,1 0-1,0 0 0,-1 0 1,1-1-1,-1 1 0,1 0 0,-1 0 1,-20 4-97,-16 15 35,24-8 67,0 0 1,1 1 0,0 0-1,-17 25 1,26-33 0,-1 1 0,1 0 0,0-1 0,0 1 0,1 1 0,-1-1 0,1 0 0,0 1 0,0-1 0,1 1 0,0 0 0,0-1 0,0 1 0,1 0 0,0 0 0,0-1 0,1 11 0,0-15-33,0 0-1,0 1 1,0-1 0,0 0-1,0 1 1,0-1-1,0 0 1,1 0-1,-1 0 1,0 0 0,1 0-1,-1 0 1,1-1-1,-1 1 1,1 0-1,-1-1 1,1 1 0,-1-1-1,1 1 1,0-1-1,-1 0 1,1 0-1,-1 0 1,1 0 0,0 0-1,2 0 1,46-7-1965,-43 4 1181,0-1 0,0 1 0,0-1 0,-1 0-1,1-1 1,-1 0 0,0 0 0,8-9 0,17-21-5804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2.737"/>
    </inkml:context>
    <inkml:brush xml:id="br0">
      <inkml:brushProperty name="width" value="0.025" units="cm"/>
      <inkml:brushProperty name="height" value="0.025" units="cm"/>
    </inkml:brush>
  </inkml:definitions>
  <inkml:trace contextRef="#ctx0" brushRef="#br0">1 1 5830,'0'0'15401,"11"0"-14398,106 6 818,-49-1-2460,-6-2-5134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3.081"/>
    </inkml:context>
    <inkml:brush xml:id="br0">
      <inkml:brushProperty name="width" value="0.025" units="cm"/>
      <inkml:brushProperty name="height" value="0.025" units="cm"/>
    </inkml:brush>
  </inkml:definitions>
  <inkml:trace contextRef="#ctx0" brushRef="#br0">1 1 10122,'0'0'7046,"72"17"-5476,-33-17-449,5 0-545,5 0-383,-4 0-129,-3 0-64,-6 0-545,-11-1-1825,-9-2-4260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4.974"/>
    </inkml:context>
    <inkml:brush xml:id="br0">
      <inkml:brushProperty name="width" value="0.025" units="cm"/>
      <inkml:brushProperty name="height" value="0.025" units="cm"/>
    </inkml:brush>
  </inkml:definitions>
  <inkml:trace contextRef="#ctx0" brushRef="#br0">86 1 12204,'0'0'13463,"2"9"-13287,0 1-150,0 0 0,-1 0 0,0 0 0,-1 0 0,0 0 0,-3 20 0,3-29-26,0 0 0,0 0 0,0 0 0,0 0 0,0 0 0,0 0 0,0 0 0,0-1 0,0 1 0,0 0 0,1 0 0,-1 0 0,0 0 0,1 0 0,-1-1 0,0 1 0,1 0 0,-1 0 0,1-1 0,0 1 0,-1 0 0,1-1 0,-1 1 0,1-1 0,1 2 0,26 6 2,49-11-45,-45 0-34,-31 3 71,1-1 0,-1 1 0,0 0 0,0 0 0,0 0 0,0 0 0,1 0 0,-1 0 0,0 1 0,0-1 0,0 0 0,0 1 0,1-1 0,-1 0 0,0 1 0,0-1 0,0 1 0,0 0 0,0-1 0,0 1 0,0 0 0,-1 0 0,1 0 0,0-1 0,0 1 0,0 0 1,-1 0-1,1 0 0,-1 0 0,1 0 0,0 0 0,-1 0 0,0 1 0,1-1 0,-1 0 0,0 0 0,0 0 0,1 0 0,-1 1 0,0-1 0,0 0 0,0 0 0,0 0 0,-1 0 0,1 1 0,0-1 0,0 0 0,-1 0 0,1 0 0,-1 0 0,1 0 0,-1 0 0,0 2 0,-2 4 15,0 0 0,-1-1 0,0 1 0,0-1 0,0 0 0,-1 0 0,-7 7 0,4-6 63,-1-1 0,1 1 0,-2-1 1,1-1-1,-1 0 0,0 0 0,0-1 0,0 0 0,-1 0 0,1-2 0,-1 1 0,0-1 0,1-1 0,-1 0 0,0 0 0,0-1 0,-15-2 1,25 2-134,0 0 0,-1 0 0,1 0 0,0 0 0,0-1 0,0 1 0,-1 0 0,1-1 0,0 1 0,0-1 0,0 1 0,0-1 0,0 0 0,0 1 0,0-1 0,0 0 1,0 0-1,0 0 0,0 0 0,0 0 0,1 0 0,-1 0 0,0 0 0,0-2 0,-4-32-6060,5 11-504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5.314"/>
    </inkml:context>
    <inkml:brush xml:id="br0">
      <inkml:brushProperty name="width" value="0.025" units="cm"/>
      <inkml:brushProperty name="height" value="0.025" units="cm"/>
    </inkml:brush>
  </inkml:definitions>
  <inkml:trace contextRef="#ctx0" brushRef="#br0">1 32 8296,'0'0'15118,"52"-30"-14061,-29 29-352,3 1-513,5 0-192,6 0-160,1 0-1602,-1 4-1121,-2 1-2241,-3-1-3621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5.658"/>
    </inkml:context>
    <inkml:brush xml:id="br0">
      <inkml:brushProperty name="width" value="0.025" units="cm"/>
      <inkml:brushProperty name="height" value="0.025" units="cm"/>
    </inkml:brush>
  </inkml:definitions>
  <inkml:trace contextRef="#ctx0" brushRef="#br0">170 1 9129,'0'0'2776,"-9"3"-758,-2 2-1542,0 1 1,0 0-1,1 1 1,0 0 0,0 1-1,1 0 1,-1 0 0,2 1-1,0 0 1,0 0 0,0 1-1,1 0 1,-7 15-1,10-17-275,0 1-1,0-1 1,1 1-1,1 0 0,-1 0 1,1 0-1,1 0 0,-1 13 1,2-20-143,0 1 1,0-1-1,0 1 1,0-1 0,1 0-1,-1 1 1,1-1-1,0 1 1,0-1 0,0 0-1,0 1 1,0-1 0,0 0-1,0 0 1,1 0-1,-1 0 1,1 0 0,0 0-1,-1 0 1,1-1-1,0 1 1,0-1 0,0 1-1,0-1 1,1 0-1,-1 1 1,0-1 0,0 0-1,1-1 1,-1 1-1,0 0 1,1-1 0,-1 1-1,4-1 1,8 2 99,-1-1 1,0-1 0,1-1-1,-1 0 1,0 0-1,1-1 1,-1-1 0,0 0-1,0-1 1,19-8-1,-26 9-51,0 1-1,0-1 0,-1-1 0,1 1 0,-1-1 0,0 0 0,1 0 1,-2 0-1,1-1 0,0 0 0,-1 0 0,0 0 0,0 0 0,-1-1 1,1 1-1,-1-1 0,-1 0 0,1 0 0,-1 0 0,0 0 0,0-1 1,0 1-1,0-11 0,-2 14-79,0 1-1,0-1 1,0 1 0,0-1 0,-1 1-1,1-1 1,-1 1 0,1 0 0,-1-1-1,0 1 1,0 0 0,0-1-1,-1 1 1,1 0 0,0 0 0,-1 0-1,1 0 1,-1 0 0,0 0 0,0 1-1,1-1 1,-1 0 0,0 1 0,-1-1-1,1 1 1,0 0 0,0 0 0,-1 0-1,1 0 1,0 0 0,-1 0 0,-2 0-1,-9-2-264,0 1 0,-1 0 0,1 1 0,-21 1 0,22 0-372,8 2-1468,24 0-14443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6.014"/>
    </inkml:context>
    <inkml:brush xml:id="br0">
      <inkml:brushProperty name="width" value="0.025" units="cm"/>
      <inkml:brushProperty name="height" value="0.025" units="cm"/>
    </inkml:brush>
  </inkml:definitions>
  <inkml:trace contextRef="#ctx0" brushRef="#br0">0 0 14061,'0'0'9508,"3"11"-9471,20 55 227,9 30-4115,-32-94 3013,1 1-257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6.356"/>
    </inkml:context>
    <inkml:brush xml:id="br0">
      <inkml:brushProperty name="width" value="0.025" units="cm"/>
      <inkml:brushProperty name="height" value="0.025" units="cm"/>
    </inkml:brush>
  </inkml:definitions>
  <inkml:trace contextRef="#ctx0" brushRef="#br0">1 33 12011,'0'0'12428,"71"-26"-11755,-31 26-257,4 0-256,-5 0-128,-1 0-512,-7 0-1922,-7-3-1346,-8-1-4324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7.446"/>
    </inkml:context>
    <inkml:brush xml:id="br0">
      <inkml:brushProperty name="width" value="0.025" units="cm"/>
      <inkml:brushProperty name="height" value="0.025" units="cm"/>
    </inkml:brush>
  </inkml:definitions>
  <inkml:trace contextRef="#ctx0" brushRef="#br0">113 62 5349,'0'0'10324,"8"-8"-7873,23-29-791,-31 38-1631,0-1 0,-1 0 0,1 0 0,-1 0-1,1 0 1,-1 0 0,1 0 0,0 0 0,-1 0 0,1 0 0,-1 0-1,1 0 1,0 0 0,-1 0 0,1 0 0,-1-1 0,1 1 0,0 0 0,-1 0-1,1 0 1,0-1 0,-1 1 0,1 0 0,0 0 0,-1-1 0,1 1-1,0 0 1,-1 0 0,1-1 0,0 1 0,0-1 0,-1 1 0,1 0 0,0-1-1,0 1 1,0 0 0,0-1 0,0 1 0,-1-1 0,1 1 0,0 0 0,0-1-1,0 1 1,0-1 0,0 1 0,0-1 0,0 1 0,0 0 0,1-1-1,-1 1 1,0-1 0,0 1 0,0 0 0,0-1 0,0 1 0,1 0 0,-1-1-1,0 1 1,0 0 0,1-1 0,-1 1 0,0 0 0,1-1 0,0 1-1,-32 7 1160,22-2-1150,1 1-1,0 0 0,0 0 1,1 0-1,0 1 0,0 1 1,1-1-1,-1 1 1,2 0-1,-1 0 0,1 1 1,0-1-1,1 1 0,0 0 1,0 1-1,1-1 1,1 1-1,-1-1 0,1 1 1,-1 20-1,3-29-13,1 0 0,-1 0 0,0 0-1,0 0 1,1 0 0,-1 0 0,0 0 0,1 0-1,-1 0 1,1 0 0,0 0 0,-1 0 0,1 0 0,0 0-1,-1 0 1,1 0 0,0-1 0,0 1 0,0 0 0,0-1-1,-1 1 1,1-1 0,0 1 0,0-1 0,0 1 0,2 0-1,0 0 74,1-1-1,0 1 0,0 0 0,-1-1 0,1 0 1,0 0-1,0 0 0,4-1 0,1 0 139,0-1 1,0 0-1,1 0 0,-2-1 0,18-8 0,-15 4-19,-1 0 0,0 0 0,0-1 0,0 0 0,15-19 0,-21 23-102,-1-1-1,0 1 1,1-1-1,-2 0 1,1 0-1,-1 0 1,1 0-1,-1 0 1,-1 0-1,1-1 1,-1 1-1,0-1 1,0 1-1,-1-1 1,1-9-1,-1 14-113,-1 0 1,1 0-1,0 0 0,-1-1 0,1 1 0,-1 0 0,1 0 0,-1 0 0,1 0 0,-1 0 0,0 0 0,1 0 1,-1 0-1,0 1 0,0-1 0,0 0 0,1 0 0,-1 1 0,0-1 0,0 0 0,0 1 0,0-1 0,0 1 1,-1-1-1,1 1 0,0 0 0,0-1 0,0 1 0,0 0 0,0 0 0,-1 0 0,1 0 0,0 0 0,0 0 0,0 0 1,0 0-1,0 0 0,-1 0 0,1 1 0,0-1 0,0 1 0,0-1 0,0 1 0,-2 0 0,-2 1-46,1 0 0,-1-1-1,0 2 1,1-1 0,0 0 0,-1 1-1,1 0 1,0 0 0,-6 6-1,-7 27-1585,14-15-1556,4-21 2904,-1 1 0,0 0-1,0-1 1,0 1 0,0-1-1,0 1 1,1-1 0,-1 1-1,0 0 1,1-1 0,-1 1-1,0-1 1,1 0 0,-1 1-1,0-1 1,1 1 0,-1-1-1,1 1 1,-1-1-1,1 0 1,-1 1 0,1-1-1,-1 0 1,1 0 0,-1 1-1,2-1 1,11 1-5471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7.805"/>
    </inkml:context>
    <inkml:brush xml:id="br0">
      <inkml:brushProperty name="width" value="0.025" units="cm"/>
      <inkml:brushProperty name="height" value="0.025" units="cm"/>
    </inkml:brush>
  </inkml:definitions>
  <inkml:trace contextRef="#ctx0" brushRef="#br0">53 0 13805,'0'0'2242,"-21"47"192,8-17-512,3 1-737,2 1-288,7-5-640,1-5-193,9-7-32,12-9-513,2-6-960,-2-1-1474,-1-19-3459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163"/>
    </inkml:context>
    <inkml:brush xml:id="br0">
      <inkml:brushProperty name="width" value="0.025" units="cm"/>
      <inkml:brushProperty name="height" value="0.025" units="cm"/>
    </inkml:brush>
  </inkml:definitions>
  <inkml:trace contextRef="#ctx0" brushRef="#br0">116 4 11082,'0'0'5702,"-9"1"-3065,0 1-2205,0 0 0,0 0 1,1 1-1,-1 0 0,-10 6 0,16-8-360,0 0 0,1 1 0,-1-1 0,1 1 0,-1 0 0,1 0 0,-1 0-1,1 0 1,0 0 0,0 0 0,0 1 0,0-1 0,0 1 0,1-1 0,-1 1 0,1 0 0,0-1-1,0 1 1,0 0 0,0 0 0,0 0 0,0 0 0,0 4 0,2-6-55,-1 0 0,1 0 1,-1 0-1,0 0 0,1 0 0,0 0 1,-1 0-1,1 0 0,0 0 1,-1-1-1,1 1 0,0 0 0,0 0 1,-1-1-1,1 1 0,0-1 0,0 1 1,0-1-1,0 1 0,0-1 1,0 1-1,0-1 0,0 0 0,0 1 1,0-1-1,0 0 0,0 0 0,1 0 1,0 0-1,43 3 505,-31-3-468,-5 1-65,86 10 128,-86-10-222,0 1-1,-1 0 1,0 1-1,1 0 1,-1 1-1,0-1 1,-1 1-1,14 9 1,-19-11 91,-1-1 0,1 0 0,-1 1 1,1-1-1,-1 1 0,1 0 1,-1-1-1,0 1 0,0 0 0,0 0 1,0 0-1,0 0 0,-1 0 0,1 0 1,0 0-1,-1 0 0,1 0 0,-1 0 1,0 0-1,0 0 0,0 0 1,0 0-1,0 0 0,0 0 0,-1 0 1,1 0-1,-1 1 0,1-1 0,-1-1 1,0 1-1,0 0 0,0 0 0,0 0 1,0 0-1,0 0 0,0-1 0,0 1 1,-1-1-1,1 1 0,-1-1 1,-2 3-1,-6 5 121,0 0-1,0-1 1,-1 0 0,0 0 0,-13 6 0,15-9 110,0-1 1,0 0 0,0 0-1,-1 0 1,1-2 0,-1 1-1,0-1 1,0 0 0,0-1-1,0 0 1,0-1-1,-18-1 1,27 0-204,0 1 0,0 0-1,0 0 1,0-1 0,-1 1 0,1 0 0,0-1-1,0 0 1,0 1 0,0-1 0,0 1-1,0-1 1,0 0 0,0 0 0,1 0 0,-1 1-1,0-1 1,0 0 0,1 0 0,-1 0-1,0 0 1,1 0 0,-1 0 0,1-1 0,-1 1-1,1 0 1,0 0 0,-1 0 0,1 0-1,0 0 1,0-1 0,0 1 0,0 0 0,0 0-1,0 0 1,0-1 0,0 1 0,1 0-1,-1 0 1,0 0 0,1 0 0,-1 0 0,1-1-1,0 0 1,1-4-31,1 1 1,-1-1-1,1 1 0,0 0 0,0 0 0,1 1 1,5-8-1,8-2 1,0 1 1,1 1-1,29-16 1,-30 19 164,-1-1 0,0 0 0,-1-1 0,0 0 1,17-18-1,-31 28-86,1-1 0,-1 1 1,1-1-1,-1 1 0,1-1 1,-1 0-1,0 1 1,0-1-1,0 0 0,0 0 1,0 0-1,0 0 0,-1 0 1,1 0-1,-1 0 0,1 0 1,-1 0-1,0 0 1,1 0-1,-1-1 0,0 1 1,-1-3-1,0 3-34,0 1 0,0-1 0,0 0 0,-1 1 0,1-1 0,0 1 0,-1-1 0,1 1 0,-1 0 1,0 0-1,1 0 0,-1 0 0,0 0 0,0 0 0,0 0 0,0 0 0,1 1 0,-5-1 0,-11-3-36,0 1 0,0 1 0,0 1 0,-18 1-1,31 0 10,-3 0-107,5-1 58,0 1 0,0-1 1,0 1-1,0 0 0,1 0 0,-1 0 0,0 0 1,0 0-1,0 0 0,0 1 0,0-1 1,0 1-1,1-1 0,-1 1 0,0 0 0,0-1 1,1 1-1,-1 0 0,0 0 0,1 0 0,-1 0 1,1 1-1,-3 1 0,11 1-5442,29-3-491,-33-1 4589,24 0-5186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1.713"/>
    </inkml:context>
    <inkml:brush xml:id="br0">
      <inkml:brushProperty name="width" value="0.025" units="cm"/>
      <inkml:brushProperty name="height" value="0.025" units="cm"/>
    </inkml:brush>
  </inkml:definitions>
  <inkml:trace contextRef="#ctx0" brushRef="#br0">127 1 16656,'0'0'4916,"-8"5"-3458,0 1-1119,0 0-1,0 1 1,1 0 0,0 0 0,1 1-1,-1 0 1,1 0 0,1 0 0,0 1 0,0 0-1,0 0 1,-5 18 0,2-1-249,1 0 0,2 0 0,0 1-1,2-1 1,-1 52 0,4-77-86,0 1 0,0-1-1,0 0 1,0 1 0,0-1-1,1 1 1,-1-1 0,0 0 0,1 1-1,-1-1 1,1 1 0,-1-1-1,1 0 1,0 0 0,0 1 0,-1-1-1,1 0 1,0 0 0,0 0-1,0 0 1,0 0 0,0 0 0,0 0-1,1 0 1,-1 0 0,2 0-1,0 0 12,0 0 0,0 0 0,0-1 0,0 1 0,0-1 0,1 0 0,-1 0-1,0 0 1,0 0 0,1 0 0,3-2 0,8-1-133,-1-2 0,0 1 1,27-14-1,-26 10-180,-8 4 205,0 0 0,0 0 1,0 1-1,1 0 1,-1 0-1,1 0 1,0 1-1,0 1 0,0-1 1,0 1-1,13 0 1,-21 2 85,1-1 0,0 1 0,0-1 0,0 1 1,0 0-1,-1 0 0,1-1 0,0 1 0,-1 0 0,1 0 1,-1 0-1,1 0 0,-1 0 0,1 0 0,-1 0 1,1 0-1,-1 0 0,0 0 0,0 0 0,1 0 1,-1 0-1,0 0 0,0 0 0,0 0 0,0 0 0,0 0 1,0 0-1,-1 0 0,1 0 0,0 0 0,0 0 1,-1 0-1,0 1 0,-11 36 68,-28 18 547,86-79 161,-15 6-618,41-16 0,-8 4-2967,-49 17-1366,-13 0-2148,-6 6-1239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518"/>
    </inkml:context>
    <inkml:brush xml:id="br0">
      <inkml:brushProperty name="width" value="0.025" units="cm"/>
      <inkml:brushProperty name="height" value="0.025" units="cm"/>
    </inkml:brush>
  </inkml:definitions>
  <inkml:trace contextRef="#ctx0" brushRef="#br0">1 0 7143,'0'0'18225,"0"55"-16816,12-40-608,4-2-449,0-1-255,4-5-65,0-5-705,2-2-1057,-2 0-1473,-1-8-1601,-2-9-3460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860"/>
    </inkml:context>
    <inkml:brush xml:id="br0">
      <inkml:brushProperty name="width" value="0.025" units="cm"/>
      <inkml:brushProperty name="height" value="0.025" units="cm"/>
    </inkml:brush>
  </inkml:definitions>
  <inkml:trace contextRef="#ctx0" brushRef="#br0">144 0 15727,'0'0'5157,"-41"60"-3428,24-32 97,-1 5-288,-2 3-738,3 0-607,1 3-161,6-4-513,6-4-2402,4-11-2786,0-10-11083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0.666"/>
    </inkml:context>
    <inkml:brush xml:id="br0">
      <inkml:brushProperty name="width" value="0.025" units="cm"/>
      <inkml:brushProperty name="height" value="0.025" units="cm"/>
    </inkml:brush>
  </inkml:definitions>
  <inkml:trace contextRef="#ctx0" brushRef="#br0">0 14 6758,'8'-13'13043,"-8"23"-8018,0 9-5460,-3 144 916,8-142-2064,6-14-4874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0.993"/>
    </inkml:context>
    <inkml:brush xml:id="br0">
      <inkml:brushProperty name="width" value="0.025" units="cm"/>
      <inkml:brushProperty name="height" value="0.025" units="cm"/>
    </inkml:brush>
  </inkml:definitions>
  <inkml:trace contextRef="#ctx0" brushRef="#br0">0 14 8712,'0'0'15247,"73"-6"-14991,-36 6-160,3 0-96,0 0-256,1 0-1602,-4-3-1633,-6-2-4453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1.367"/>
    </inkml:context>
    <inkml:brush xml:id="br0">
      <inkml:brushProperty name="width" value="0.025" units="cm"/>
      <inkml:brushProperty name="height" value="0.025" units="cm"/>
    </inkml:brush>
  </inkml:definitions>
  <inkml:trace contextRef="#ctx0" brushRef="#br0">1 28 14670,'0'0'5808,"9"-4"-3593,3-1-1486,1 1-1,0 0 0,19-3 1,-28 6-650,0 0 1,0 0-1,1 1 1,-1 0-1,1 0 1,-1 0 0,0 0-1,1 0 1,-1 1-1,0 0 1,1 0-1,-1 0 1,0 1 0,0-1-1,0 1 1,0 0-1,4 3 1,-7-4-77,0 0 0,0 0 0,0 0 1,-1 0-1,1 0 0,0 0 0,-1 0 0,1 0 1,0 1-1,-1-1 0,0 0 0,1 0 0,-1 1 1,0-1-1,1 0 0,-1 1 0,0-1 0,0 0 1,0 1-1,0-1 0,0 0 0,-1 1 0,1-1 0,0 0 1,-1 1-1,1-1 0,-1 0 0,1 0 0,-1 1 1,1-1-1,-1 0 0,0 0 0,0 0 0,1 0 1,-1 0-1,0 0 0,0 0 0,0 0 0,0 0 0,0 0 1,-1-1-1,-1 2 0,-50 33 208,52-35-207,-7 4 37,-7 4 49,13-5-58,10-2-19,-2-1-20,11-1-139,0 2 0,-1 0 0,32 7 1,-45-8 119,-1 1 1,1 0 0,0 0 0,-1 0 0,1 0 0,-1 0 0,1 1 0,-1-1 0,0 1-1,0-1 1,0 1 0,0 0 0,4 4 0,-5-5 19,-1 1 0,1 0 0,0-1 0,-1 1 0,1 0 0,-1-1 0,0 1-1,0 0 1,1 0 0,-1 0 0,0-1 0,0 1 0,-1 0 0,1 0 0,0-1 0,-1 1 0,1 0 0,-1-1 0,1 1-1,-1 0 1,0-1 0,0 1 0,1-1 0,-3 3 0,0 0 105,-1 1 0,0-1-1,0 0 1,-1 0 0,1 0 0,-1-1-1,0 1 1,0-1 0,0 0 0,-1-1-1,1 1 1,-1-1 0,1 0 0,-1-1-1,0 1 1,1-1 0,-1 0 0,0 0-1,0-1 1,0 0 0,0 0 0,0 0 0,-9-2-1,14 2-146,1 0 0,-1 0-1,1 0 1,-1 0 0,1 0-1,-1-1 1,1 1 0,-1 0-1,0 0 1,1 0 0,-1 0-1,1-1 1,-1 1 0,1 0-1,-1-1 1,1 1 0,0 0-1,-1-1 1,1 1-1,-1 0 1,1-1 0,0 1-1,-1-1 1,1 1 0,0-1-1,-1 1 1,1-1 0,0 1-1,0-1 1,0 1 0,-1-1-1,1 1 1,0-1 0,0 0-1,0 1 1,0-1 0,0 1-1,0-1 1,0 1 0,0-1-1,0 1 1,0-1 0,1 0-1,-1 1 1,0-1 0,0 1-1,0-1 1,1 1 0,-1-1-1,0 0 1,2-1-487,-1 1 0,0-1 1,0 0-1,1 0 0,-1 1 0,1-1 0,-1 0 0,1 1 1,0 0-1,0-1 0,3-1 0,45-15-9421,-18 8 1521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1.712"/>
    </inkml:context>
    <inkml:brush xml:id="br0">
      <inkml:brushProperty name="width" value="0.025" units="cm"/>
      <inkml:brushProperty name="height" value="0.025" units="cm"/>
    </inkml:brush>
  </inkml:definitions>
  <inkml:trace contextRef="#ctx0" brushRef="#br0">89 22 15631,'0'0'10089,"-9"7"-10131,8-7 42,-9 7 45,1 0 0,0 0 0,-16 18 0,22-22-33,1 0 1,-1 0-1,1 0 1,0 0-1,0 0 1,0 0 0,1 1-1,-1-1 1,1 1-1,0-1 1,0 1-1,0-1 1,0 1-1,1 0 1,-1-1-1,1 1 1,0 0-1,0 0 1,0-1-1,2 7 1,-1-8 31,0-1 1,0 1-1,0-1 1,1 0-1,-1 1 0,0-1 1,1 0-1,-1 0 1,1 0-1,0 0 1,-1 0-1,1 0 1,0 0-1,-1-1 1,1 1-1,0-1 1,0 1-1,0-1 1,-1 1-1,1-1 0,0 0 1,0 0-1,0 0 1,0 0-1,3-1 1,51-6 699,-47 5-708,-1-1-1,1 0 1,-1-1-1,1 0 1,-1 0-1,0-1 1,-1 0-1,1 0 1,8-8-1,-12 9 12,-1 1-1,0-1 1,1 0-1,-1 1 1,0-1-1,-1-1 1,1 1-1,-1 0 1,0-1-1,0 1 1,0-1-1,-1 0 1,1 1-1,-1-1 1,0 0-1,-1 0 1,1 0-1,-1-7 1,0 11-47,0 0 0,0 0 0,-1 0 0,1 0 0,0 0 1,0 0-1,-1 0 0,1 0 0,-1 0 0,1 0 0,-1 0 1,1 1-1,-1-1 0,0 0 0,1 0 0,-1 0 0,0 1 1,0-1-1,0 0 0,1 1 0,-1-1 0,0 1 0,0-1 1,0 1-1,-1-1 0,-33-4 71,26 5-587,1 1-1,0 0 1,0 1 0,0 0-1,0 0 1,-10 4-1,15-5-632,-2 2-487,0-1-6373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2.533"/>
    </inkml:context>
    <inkml:brush xml:id="br0">
      <inkml:brushProperty name="width" value="0.025" units="cm"/>
      <inkml:brushProperty name="height" value="0.025" units="cm"/>
    </inkml:brush>
  </inkml:definitions>
  <inkml:trace contextRef="#ctx0" brushRef="#br0">1 15 14061,'0'0'8488,"52"-14"-7495,-31 14 96,1 0-320,0 2-481,0 5-224,1-2-32,-2 1 32,-4-3-448,-2-2-1249,-3-1-1474,-5-4-4036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3.777"/>
    </inkml:context>
    <inkml:brush xml:id="br0">
      <inkml:brushProperty name="width" value="0.025" units="cm"/>
      <inkml:brushProperty name="height" value="0.025" units="cm"/>
    </inkml:brush>
  </inkml:definitions>
  <inkml:trace contextRef="#ctx0" brushRef="#br0">1 33 3748,'0'0'16479,"10"-5"-15166,2-1-1043,0 1-1,1 1 1,-1 0-1,18-3 1,-27 7-209,0-1 0,0 1 1,0 0-1,0 0 1,0 0-1,0 0 0,0 0 1,0 1-1,0-1 1,0 1-1,0 0 1,0 0-1,3 2 0,-5-2-53,0 0-1,0 0 1,1 0 0,-1 0-1,0 0 1,0 1-1,0-1 1,0 1-1,-1-1 1,1 0-1,0 1 1,-1 0-1,1-1 1,-1 1 0,1-1-1,-1 1 1,0 0-1,1-1 1,-1 1-1,0-1 1,0 1-1,0 0 1,-1-1-1,1 1 1,0 0 0,0-1-1,-2 3 1,1-1 10,0 0 0,0-1 1,0 1-1,-1 0 0,1-1 1,-1 1-1,0-1 0,0 1 1,0-1-1,0 0 0,0 0 1,0 0-1,0 0 0,-1 0 1,1 0-1,-1-1 0,0 1 1,1-1-1,-1 0 0,-5 2 1,-26 19 130,34-22-176,38 8-5,-33-6-30,0 0 0,0 0 0,1 0 0,-1 0-1,0 1 1,-1 0 0,1 0 0,0 0 0,3 5 0,-5-6 27,-1 1 0,0-1 0,0 1 0,-1 0 0,1 0 0,-1 0 0,1 0-1,-1 0 1,0 0 0,0 0 0,0 0 0,-1 0 0,1 1 0,-1-1 0,1 0 0,-1 5 0,-1-6 111,0-1 1,0 0-1,1 1 1,-1-1-1,0 0 1,0 0-1,0 0 0,0 0 1,0 0-1,-1 0 1,1 0-1,0 0 1,0 0-1,-1 0 1,1-1-1,-1 1 1,1 0-1,0-1 1,-1 1-1,1-1 1,-1 0-1,1 1 1,-1-1-1,1 0 1,-1 0-1,-1 0 1,-49 4 1763,47-4-1629,-19 2 669,16 2-1317,16 1-2665,20-1-2361,-8-3-989,1-1-3777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132"/>
    </inkml:context>
    <inkml:brush xml:id="br0">
      <inkml:brushProperty name="width" value="0.025" units="cm"/>
      <inkml:brushProperty name="height" value="0.025" units="cm"/>
    </inkml:brush>
  </inkml:definitions>
  <inkml:trace contextRef="#ctx0" brushRef="#br0">255 8 14510,'-9'-2'1564,"-3"0"-1058,0 0-1,-1 1 1,0 0 0,1 1-1,-1 1 1,0 0 0,1 0-1,-1 2 1,-19 5 0,26-7-452,1 1 0,-1 0 1,1 1-1,-1-1 1,1 1-1,0 0 0,0 0 1,1 1-1,-1-1 1,1 1-1,-1 0 0,1 0 1,0 1-1,1-1 1,-1 1-1,1 0 0,0 0 1,0 0-1,0 0 1,1 1-1,0-1 0,0 1 1,0-1-1,-1 11 1,2-15-39,1 1 1,0-1-1,0 1 1,0-1 0,0 1-1,0-1 1,0 0 0,0 1-1,1-1 1,-1 1-1,0-1 1,1 0 0,-1 1-1,1-1 1,0 0-1,-1 0 1,1 1 0,0-1-1,0 0 1,-1 0 0,1 0-1,0 0 1,0 0-1,2 1 1,0 0 24,-1 0 1,1-1-1,0 0 0,0 0 0,0 0 1,0 0-1,0 0 0,0-1 0,0 1 1,6-1-1,3 0 93,-1 0 1,1-1-1,-1 0 1,0-1-1,16-5 1,-16 3 6,0-1 1,0 1-1,0-2 1,-1 0-1,16-11 1,-23 16-81,0-1 1,-1 0 0,1 0 0,0-1-1,-1 1 1,0-1 0,0 1-1,1-1 1,-2 0 0,1 1 0,0-1-1,0 0 1,-1 0 0,0 0-1,1-1 1,-1 1 0,0 0-1,-1 0 1,1-1 0,-1 1 0,1 0-1,-1-1 1,0 1 0,0-5-1,-2 6-33,0-1 0,1 1 0,-1 0 0,0 0-1,0 0 1,0 0 0,-1 0 0,1 0 0,0 0 0,-1 0-1,1 1 1,-1 0 0,0-1 0,1 1 0,-1 0-1,0 0 1,0 0 0,0 1 0,0-1 0,1 1-1,-1-1 1,0 1 0,0 0 0,-5 1 0,3-1-145,0 0 0,0 0 0,0 1 0,1-1 0,-1 1 0,0 0 0,-5 3 0,9-4-79,-1 1 1,1-1-1,0 1 0,-1 0 0,1-1 0,0 1 0,0 0 1,0 0-1,-1 0 0,1 0 0,0 0 0,0 0 1,0 0-1,0 0 0,1 0 0,-1 1 0,0-1 0,0 0 1,1 1-1,-1-1 0,0 2 0,1-2 24,0-1 0,1 0 1,-1 0-1,0 1 0,0-1 0,0 0 0,0 0 0,1 0 1,-1 1-1,0-1 0,0 0 0,1 0 0,-1 0 0,0 1 0,0-1 1,1 0-1,-1 0 0,0 0 0,0 0 0,1 0 0,-1 0 0,0 1 1,0-1-1,1 0 0,-1 0 0,0 0 0,1 0 0,-1 0 1,0 0-1,1 0 0,-1 0 0,0 0 0,0-1 0,1 1 0,-1 0 1,0 0-1,1 0 0,2 0-1076,16 0-3407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472"/>
    </inkml:context>
    <inkml:brush xml:id="br0">
      <inkml:brushProperty name="width" value="0.025" units="cm"/>
      <inkml:brushProperty name="height" value="0.025" units="cm"/>
    </inkml:brush>
  </inkml:definitions>
  <inkml:trace contextRef="#ctx0" brushRef="#br0">156 7 4933,'0'0'17467,"-10"-1"-16976,4 0-441,1 0 1,0 1-1,-1 0 1,1 0-1,-1 0 1,1 1-1,-1 0 0,1 0 1,0 0-1,0 0 1,-1 1-1,1 0 0,0 0 1,0 1-1,1-1 1,-1 1-1,0 0 1,1 0-1,0 1 0,0-1 1,0 1-1,0 0 1,0 0-1,1 0 0,0 0 1,-5 9-1,6-11-11,1 0 0,0 0 0,-1 0 0,1 0 0,0 0 0,0 1 0,0-1 0,0 0 0,1 1 0,-1-1 0,1 1 0,-1-1 0,1 1 0,0-1 0,0 1 0,0-1 0,0 0 0,0 1 0,1-1 0,-1 1 0,1-1-1,1 5 1,0-5-9,0 0 0,0 0 0,-1 0 0,2 0 0,-1 0 0,0 0 0,0-1 0,1 1 0,-1-1 0,1 0 0,-1 1 0,1-1 0,-1 0 0,1 0 0,0-1 0,4 2 0,6 0 26,-1-1 0,1 0 0,0-1 0,-1 0-1,1-1 1,-1-1 0,24-5 0,-27 5-3,0-2 0,-1 1 1,1-1-1,-1 0 1,0-1-1,12-8 0,-18 12 11,0-1 0,0 0 0,0 0 0,0 1 0,0-1 0,0 0-1,-1-1 1,1 1 0,-1 0 0,1 0 0,-1-1 0,0 1 0,0-1 0,0 1-1,0-1 1,0 1 0,-1-1 0,1 1 0,-1-1 0,1 0 0,-1 1 0,0-1-1,0 0 1,-1 0 0,1 1 0,0-1 0,-2-4 0,0 5-52,1-1 0,-1 0 1,0 1-1,0 0 0,0-1 0,0 1 1,0 0-1,0 0 0,-1 0 0,1 0 1,-1 0-1,1 1 0,-1-1 0,0 1 1,0 0-1,1 0 0,-1 0 1,0 0-1,0 0 0,0 0 0,-5 0 1,-5-1-128,1 1 1,-1 0 0,-23 2 0,33-1-59,-1 1-1,1-1 1,0 1 0,0 0-1,0 0 1,0 0 0,0 0-1,0 1 1,-3 1 0,5-2-256,1-1 0,-1 1 0,0 0 0,0-1 0,0 1 1,0 0-1,1 0 0,-1 0 0,0-1 0,1 1 0,-1 0 0,1 0 1,-1 0-1,1 0 0,-1 0 0,1 0 0,0 0 0,-1 2 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2.055"/>
    </inkml:context>
    <inkml:brush xml:id="br0">
      <inkml:brushProperty name="width" value="0.025" units="cm"/>
      <inkml:brushProperty name="height" value="0.025" units="cm"/>
    </inkml:brush>
  </inkml:definitions>
  <inkml:trace contextRef="#ctx0" brushRef="#br0">1 1 4420,'0'0'16175,"63"0"-14925,-37 0-353,3 0-481,-3 0-384,2 0-513,-8 0-1889,1 0-4805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862"/>
    </inkml:context>
    <inkml:brush xml:id="br0">
      <inkml:brushProperty name="width" value="0.025" units="cm"/>
      <inkml:brushProperty name="height" value="0.025" units="cm"/>
    </inkml:brush>
  </inkml:definitions>
  <inkml:trace contextRef="#ctx0" brushRef="#br0">18 1 13581,'0'0'10218,"0"8"-9738,-2 8-377,0 0-1,-2 0 1,-4 16 0,7-31-103,1 0 1,0 0-1,-1 0 0,1 0 0,0 0 0,0 0 1,0 0-1,0 1 0,0-1 0,0 0 1,0 0-1,1 0 0,-1 0 0,0 0 1,1 0-1,-1 0 0,0 0 0,1 0 1,-1 0-1,1 0 0,0 0 0,-1 0 1,1 0-1,0 0 0,0 0 0,-1 0 1,2 0-1,1 1 44,0 0 0,0-1 1,0 0-1,-1 1 1,2-1-1,-1 0 0,0 0 1,0-1-1,6 2 0,2-1-921,1-1 0,0 1 1,-1-2-1,21-3 0,-24-1-3346,-5-6-2573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5.234"/>
    </inkml:context>
    <inkml:brush xml:id="br0">
      <inkml:brushProperty name="width" value="0.025" units="cm"/>
      <inkml:brushProperty name="height" value="0.025" units="cm"/>
    </inkml:brush>
  </inkml:definitions>
  <inkml:trace contextRef="#ctx0" brushRef="#br0">1 22 14189,'0'0'10602,"57"-21"-20819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311"/>
    </inkml:context>
    <inkml:brush xml:id="br0">
      <inkml:brushProperty name="width" value="0.025" units="cm"/>
      <inkml:brushProperty name="height" value="0.025" units="cm"/>
    </inkml:brush>
  </inkml:definitions>
  <inkml:trace contextRef="#ctx0" brushRef="#br0">0 0 14446,'0'0'6406,"4"56"-6214,-3-33-96,2 5-96,1-3 32,3-3-64,-1-4-288,2-2-353,-1-5-288,0-4-1217,-1-4-2242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665"/>
    </inkml:context>
    <inkml:brush xml:id="br0">
      <inkml:brushProperty name="width" value="0.025" units="cm"/>
      <inkml:brushProperty name="height" value="0.025" units="cm"/>
    </inkml:brush>
  </inkml:definitions>
  <inkml:trace contextRef="#ctx0" brushRef="#br0">0 40 14350,'0'0'7943,"66"-33"-7527,-33 31-351,2-1-65,3 2-289,-2 1-1408,-4 0-1122,-2 0-2594,-4-1-3716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991"/>
    </inkml:context>
    <inkml:brush xml:id="br0">
      <inkml:brushProperty name="width" value="0.025" units="cm"/>
      <inkml:brushProperty name="height" value="0.025" units="cm"/>
    </inkml:brush>
  </inkml:definitions>
  <inkml:trace contextRef="#ctx0" brushRef="#br0">1 27 13965,'0'0'1970,"10"-3"149,14-4-1512,0 2 1,0 0-1,1 2 0,0 1 0,-1 1 0,28 2 0,-50-2-602,0 1-1,0 0 1,0 0 0,0 0 0,0 1 0,0-1 0,0 0-1,0 1 1,0-1 0,-1 1 0,1 0 0,0-1 0,0 1-1,-1 0 1,1 0 0,0 0 0,-1 1 0,1-1 0,-1 0-1,1 0 1,-1 1 0,0-1 0,0 1 0,1-1 0,-1 1 0,0 0-1,0-1 1,-1 1 0,1 0 0,0 0 0,0 2 0,-1-1 61,0 0 1,0 0 0,-1 0-1,1 0 1,-1 0 0,0 0 0,0 0-1,0-1 1,0 1 0,0 0 0,-1 0-1,1-1 1,-1 1 0,1-1 0,-1 0-1,0 1 1,0-1 0,0 0-1,-5 3 1,-23 16 718,-15 11 353,43-30-1067,0 0 0,0-1 0,-1 2 1,1-1-1,0 0 0,1 0 0,-1 1 1,0-1-1,1 1 0,-1-1 0,1 1 1,0 0-1,-1 3 0,2-5-63,0 0 0,0 0 1,1 0-1,-1 0 0,0 0 0,1 0 0,-1-1 0,1 1 0,-1 0 0,1 0 0,0 0 0,-1 0 1,1-1-1,0 1 0,0 0 0,-1-1 0,1 1 0,0-1 0,0 1 0,0-1 0,0 1 1,0-1-1,-1 1 0,1-1 0,0 0 0,0 0 0,0 1 0,0-1 0,0 0 0,0 0 0,0 0 1,0 0-1,2 0 0,44 2-240,-41-2 44,71-2-3950,-26-9-2577,-6-5-4901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7.349"/>
    </inkml:context>
    <inkml:brush xml:id="br0">
      <inkml:brushProperty name="width" value="0.025" units="cm"/>
      <inkml:brushProperty name="height" value="0.025" units="cm"/>
    </inkml:brush>
  </inkml:definitions>
  <inkml:trace contextRef="#ctx0" brushRef="#br0">125 13 18385,'0'0'1799,"-11"2"198,1 1-1672,1 0 1,-1 0-1,1 1 1,-1 0-1,1 1 1,-10 7-1,16-11-292,1 1-1,-1-1 1,1 1-1,-1 0 1,1 0-1,0 0 1,0 0 0,0 0-1,0 1 1,0-1-1,1 1 1,-1-1-1,1 1 1,-1-1 0,1 1-1,0 0 1,0 0-1,0 0 1,0 0 0,1-1-1,-1 1 1,1 0-1,0 0 1,0 0-1,0 0 1,0 0 0,0 0-1,1 0 1,-1 0-1,1 0 1,1 3-1,-1-4-28,1 0-1,0 1 0,-1-1 0,1 0 0,0 0 0,0 0 0,0-1 0,1 1 0,-1 0 0,0-1 0,1 0 0,-1 1 1,1-1-1,-1 0 0,1 0 0,-1 0 0,1-1 0,0 1 0,0-1 0,-1 1 0,1-1 0,0 0 0,4 0 0,1 0 32,0 0 0,-1-1 0,1 1 0,0-1-1,0-1 1,-1 0 0,11-3 0,-11 2 87,0-1 0,0 0-1,-1-1 1,1 1 0,-1-1 0,0 0 0,10-12 0,-13 14-34,0 0 1,-1 0-1,0 0 0,0 0 1,0 0-1,0 0 0,0-1 1,-1 1-1,0-1 0,1 1 0,-1-1 1,-1 0-1,1 1 0,0-1 1,-1 0-1,0 0 0,0 1 1,0-8-1,-1 9-75,-1 0 1,1-1-1,0 1 0,-1 0 0,1 0 1,-1 1-1,0-1 0,0 0 1,0 0-1,0 1 0,0-1 1,0 1-1,0 0 0,0 0 1,0-1-1,-1 1 0,1 1 0,0-1 1,-1 0-1,1 0 0,-1 1 1,1 0-1,0-1 0,-1 1 1,-3 0-1,-67 0-1080,67 1 526,-1 0-1,1 0 0,-1 1 1,1 0-1,-9 3 0,-15 10-8176,15-5-7068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943"/>
    </inkml:context>
    <inkml:brush xml:id="br0">
      <inkml:brushProperty name="width" value="0.025" units="cm"/>
      <inkml:brushProperty name="height" value="0.025" units="cm"/>
    </inkml:brush>
  </inkml:definitions>
  <inkml:trace contextRef="#ctx0" brushRef="#br0">1 7 6726,'0'0'12716,"87"29"-11819,-30-29-256,18 0-225,6 0-288,3-4-64,-2-4-224,-4-2-1986,-9-3-4676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4.691"/>
    </inkml:context>
    <inkml:brush xml:id="br0">
      <inkml:brushProperty name="width" value="0.025" units="cm"/>
      <inkml:brushProperty name="height" value="0.025" units="cm"/>
    </inkml:brush>
  </inkml:definitions>
  <inkml:trace contextRef="#ctx0" brushRef="#br0">1 72 5701,'0'0'12845,"80"6"-11532,-15-6-128,17-2-352,16-10-449,6 0-288,2-2-96,-7-3-2562,-6-3-6118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5.550"/>
    </inkml:context>
    <inkml:brush xml:id="br0">
      <inkml:brushProperty name="width" value="0.025" units="cm"/>
      <inkml:brushProperty name="height" value="0.025" units="cm"/>
    </inkml:brush>
  </inkml:definitions>
  <inkml:trace contextRef="#ctx0" brushRef="#br0">0 43 10634,'0'0'7751,"58"26"-6277,1-25-193,17-1-416,16 0-577,13-1-224,1-11-32,-4-6-1185,-12 1-3972,-11-5-7559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269"/>
    </inkml:context>
    <inkml:brush xml:id="br0">
      <inkml:brushProperty name="width" value="0.025" units="cm"/>
      <inkml:brushProperty name="height" value="0.025" units="cm"/>
    </inkml:brush>
  </inkml:definitions>
  <inkml:trace contextRef="#ctx0" brushRef="#br0">0 10 3876,'0'0'17878,"10"0"-16682,11-1-1272,139-6 3265,-104 6-6278,-1 0-5215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3.443"/>
    </inkml:context>
    <inkml:brush xml:id="br0">
      <inkml:brushProperty name="width" value="0.025" units="cm"/>
      <inkml:brushProperty name="height" value="0.025" units="cm"/>
    </inkml:brush>
  </inkml:definitions>
  <inkml:trace contextRef="#ctx0" brushRef="#br0">0 0 4132,'0'0'20894,"3"10"-20274,10 62-57,-11-49-501,2-1-1,0 1 0,2-1 0,10 28 1,-15-48-48,0 1 0,1-1 0,-1 0 0,0 0 0,1 0 0,0 0 0,-1 0 0,1 0 0,0 0 0,0-1 0,0 1 0,0-1 0,0 1 0,0-1 0,1 0 0,-1 1 0,0-1 0,1-1 0,4 2-1,-3-1-17,1 0 0,0-1-1,0 0 1,0 0-1,-1-1 1,1 1 0,0-1-1,0 0 1,8-3-1,1-1-1125,0-1 0,-1-1 0,0 0 0,0-1 0,21-17 0,13-20-7961,-25 20 4105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614"/>
    </inkml:context>
    <inkml:brush xml:id="br0">
      <inkml:brushProperty name="width" value="0.025" units="cm"/>
      <inkml:brushProperty name="height" value="0.025" units="cm"/>
    </inkml:brush>
  </inkml:definitions>
  <inkml:trace contextRef="#ctx0" brushRef="#br0">1 48 6470,'0'0'10506,"60"11"-8808,-19-11-257,8-7-864,6-4-481,3-3-192,-6 1-2403,-4-1-5028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9.878"/>
    </inkml:context>
    <inkml:brush xml:id="br0">
      <inkml:brushProperty name="width" value="0.025" units="cm"/>
      <inkml:brushProperty name="height" value="0.025" units="cm"/>
    </inkml:brush>
  </inkml:definitions>
  <inkml:trace contextRef="#ctx0" brushRef="#br0">24 202 4004,'0'0'19031,"-6"7"-18289,-11 17 157,38-43 279,55-56-113,-71 69-1180,31-29 154,-10 10 11,38-47 0,-72 86-77,0 1 1,1 1-1,-6 15 0,-1 3-10,7-19-118,1-1 0,0 1 0,1 1 0,0-1 1,1 1-1,1 0 0,-1 17 0,4-33 30,0 0-1,0 1 1,0-1-1,0 1 1,0-1-1,0 1 1,1-1-1,-1 1 0,0-1 1,0 1-1,0-1 1,1 0-1,-1 1 1,0-1-1,1 0 1,-1 1-1,0-1 1,1 0-1,-1 1 1,0-1-1,1 0 1,-1 1-1,1-1 1,-1 0-1,0 0 1,1 0-1,-1 0 1,1 1-1,-1-1 0,1 0 1,-1 0-1,1 0 1,-1 0-1,1 0 1,-1 0-1,1 0 1,-1 0-1,0 0 1,1 0-1,-1 0 1,1-1-1,-1 1 1,1 0-1,-1 0 1,1 0-1,0-1 1,22-10-6078,-1-8-1137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0.235"/>
    </inkml:context>
    <inkml:brush xml:id="br0">
      <inkml:brushProperty name="width" value="0.025" units="cm"/>
      <inkml:brushProperty name="height" value="0.025" units="cm"/>
    </inkml:brush>
  </inkml:definitions>
  <inkml:trace contextRef="#ctx0" brushRef="#br0">95 27 10666,'0'0'7725,"-9"10"-6343,7-8-1340,-11 11 584,0 0-1,-15 23 0,24-31-512,1 1 1,-1-1-1,1 1 0,0 0 0,1 0 1,0 0-1,0 0 0,0 1 0,0-1 1,1 0-1,0 1 0,0 11 0,2-16-87,-1-1 0,0 0 0,1 1 0,-1-1-1,1 0 1,0 1 0,-1-1 0,1 0 0,0 0 0,0 0 0,0 0-1,0 1 1,0-1 0,0 0 0,0 0 0,0-1 0,0 1-1,0 0 1,0 0 0,1-1 0,-1 1 0,0 0 0,1-1 0,-1 1-1,0-1 1,1 0 0,-1 1 0,1-1 0,-1 0 0,0 0-1,1 0 1,-1 0 0,1 0 0,-1 0 0,0 0 0,1-1 0,-1 1-1,1-1 1,1 0 0,2 0 168,1 0-1,-1 0 1,1-1-1,-1 1 1,1-1 0,-1-1-1,0 1 1,9-7-1,-8 4-88,-1 0 1,0 0-1,0 0 0,0-1 0,-1 0 1,0 0-1,0 0 0,-1-1 0,0 1 1,0-1-1,0 0 0,-1 0 0,0 0 1,0 0-1,-1 0 0,0 0 0,0-1 1,0 1-1,-1 0 0,-1-9 0,1 13-95,-1 1 1,1 0-1,-1 0 0,0 0 0,0-1 0,0 1 0,0 0 0,0 0 0,0 0 0,0 1 0,-1-1 1,1 0-1,-1 0 0,1 1 0,-1-1 0,0 1 0,1-1 0,-1 1 0,0 0 0,0-1 1,0 1-1,0 0 0,0 0 0,0 1 0,-1-1 0,1 0 0,-3 0 0,2 0-71,1 1 0,-1-1 1,0 1-1,0-1 0,0 1 0,0 0 0,0 0 0,0 0 0,0 0 0,0 1 0,1-1 0,-1 1 0,0 0 1,0 0-1,0 0 0,1 0 0,-1 0 0,1 1 0,-1-1 0,1 1 0,-4 2 0,6-4-47,-1 0-1,1 1 1,0-1-1,-1 0 1,1 0-1,0 1 1,-1-1-1,1 0 1,0 1-1,0-1 1,-1 1-1,1-1 1,0 0-1,0 1 1,0-1-1,-1 1 1,1-1-1,0 1 1,0-1-1,0 1 1,0-1-1,0 0 1,0 1-1,0-1 1,0 1-1,0-1 1,0 1-1,0-1 1,0 1-1,0-1 0,1 1 1,-1-1-1,0 0 1,0 1-1,0-1 1,1 1-1,-1-1 1,0 0-1,0 1 1,1-1-1,-1 0 1,0 1-1,1-1 1,-1 0-1,0 1 1,1-1-1,-1 0 1,1 0-1,-1 1 1,0-1-1,1 0 1,-1 0-1,1 0 1,-1 0-1,1 0 1,-1 0-1,1 0 1,-1 0-1,1 0 1,-1 0-1,0 0 1,1 0-1,-1 0 1,1 0-1,0 0 1,41 1-4372,-34-2 2685,24 1-3111,3 0-2371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0.577"/>
    </inkml:context>
    <inkml:brush xml:id="br0">
      <inkml:brushProperty name="width" value="0.025" units="cm"/>
      <inkml:brushProperty name="height" value="0.025" units="cm"/>
    </inkml:brush>
  </inkml:definitions>
  <inkml:trace contextRef="#ctx0" brushRef="#br0">142 8 11883,'0'0'8446,"-9"1"-7309,3 1-1020,-1 1 1,0-1-1,1 1 0,-1 0 1,1 0-1,0 1 1,0 0-1,1 0 1,-1 0-1,1 1 1,0 0-1,0 0 0,0 0 1,1 1-1,-1-1 1,1 1-1,-4 10 1,3-8 6,0 0 1,1 1-1,0-1 1,1 1-1,-4 15 1,7-23-107,-1 1 0,1-1 0,0 1 1,-1-1-1,1 1 0,0-1 0,0 1 0,0-1 1,1 0-1,-1 1 0,0-1 0,0 1 0,1-1 1,-1 1-1,1-1 0,-1 0 0,1 1 0,0-1 1,0 0-1,-1 0 0,1 1 0,0-1 0,0 0 1,0 0-1,0 0 0,0 0 0,0 0 0,1 0 1,-1 0-1,0-1 0,0 1 0,1 0 1,-1-1-1,0 1 0,1-1 0,-1 1 0,1-1 1,-1 0-1,0 1 0,1-1 0,-1 0 0,1 0 1,2 0-1,1 0 67,1 1 1,0-1 0,0 0 0,0-1-1,0 0 1,0 0 0,0 0-1,0 0 1,-1-1 0,1 0-1,0 0 1,-1-1 0,0 1 0,1-1-1,-1-1 1,0 1 0,-1-1-1,1 1 1,-1-1 0,1 0 0,-1-1-1,0 1 1,-1-1 0,1 0-1,-1 0 1,0 0 0,0 0-1,-1-1 1,1 1 0,-1-1 0,0 1-1,-1-1 1,1 0 0,-1 0-1,0 0 1,0-10 0,-2 13-45,1 0-1,0 0 1,-1 0 0,0 0 0,0 0 0,0 0 0,0 0-1,0 1 1,-1-1 0,1 0 0,-1 0 0,0 1 0,0-1-1,1 1 1,-2 0 0,1 0 0,0-1 0,0 1 0,-1 1-1,1-1 1,-1 0 0,0 0 0,1 1 0,-1 0 0,0 0-1,0-1 1,0 1 0,0 1 0,-4-2 0,3 1-273,0 1 1,1-1 0,-1 1 0,0 0 0,1 0-1,-1 0 1,0 1 0,1-1 0,-1 1 0,0 0-1,-3 1 1,4-1-490,1 0 0,0 0 1,-1 1-1,1-1 0,0 0 0,0 1 0,0 0 0,0-1 0,0 1 0,0 0 0,1 0 0,-1 0 0,0 0 0,1 0 1,0 1-1,-2 3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1.872"/>
    </inkml:context>
    <inkml:brush xml:id="br0">
      <inkml:brushProperty name="width" value="0.025" units="cm"/>
      <inkml:brushProperty name="height" value="0.025" units="cm"/>
    </inkml:brush>
  </inkml:definitions>
  <inkml:trace contextRef="#ctx0" brushRef="#br0">3 1 12268,'0'0'8744,"0"54"-8136,-1-27-351,1-1-161,-2-2-32,2-4 0,0-2-32,0-5 32,0-5-224,3-1-993,0-6-929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2.203"/>
    </inkml:context>
    <inkml:brush xml:id="br0">
      <inkml:brushProperty name="width" value="0.025" units="cm"/>
      <inkml:brushProperty name="height" value="0.025" units="cm"/>
    </inkml:brush>
  </inkml:definitions>
  <inkml:trace contextRef="#ctx0" brushRef="#br0">0 17 6086,'0'0'14766,"70"-17"-14702,-34 22 0,3 1-64,6 1-609,-1-4-1697,-1-2-3459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2.750"/>
    </inkml:context>
    <inkml:brush xml:id="br0">
      <inkml:brushProperty name="width" value="0.025" units="cm"/>
      <inkml:brushProperty name="height" value="0.025" units="cm"/>
    </inkml:brush>
  </inkml:definitions>
  <inkml:trace contextRef="#ctx0" brushRef="#br0">224 68 6278,'0'0'8178,"2"-8"-5503,4-26-615,-6 33-1962,0 0-1,0 0 1,0 0-1,0 0 1,-1-1-1,1 1 0,0 0 1,-1 0-1,1 0 1,-1 0-1,1 0 0,-1 0 1,0 0-1,1 0 1,-1 0-1,0 1 1,1-1-1,-1 0 0,0 0 1,0 1-1,0-1 1,0 0-1,0 1 0,0-1 1,0 1-1,0-1 1,0 1-1,0-1 1,0 1-1,0 0 0,0 0 1,0-1-1,0 1 1,-1 0-1,1 0 0,0 0 1,0 0-1,0 0 1,-2 1-1,-46 3 581,41-2-653,0 1 0,-1 0 0,1 1 0,0-1 0,1 2 0,-1-1 0,1 1 0,0 0 0,0 1 0,0 0 0,1 0 0,0 0 0,0 1 0,0-1 0,1 1 0,0 1 0,0-1 0,1 1 0,0 0 0,1 0 0,-1 0 0,1 0 0,1 1 0,0-1 0,0 1 0,1 0 0,-1 13 0,2-21-16,0 0 0,0 1 0,0-1 0,0 0 1,0 0-1,0 0 0,1 1 0,-1-1 0,0 0 0,1 0 1,-1 0-1,1 0 0,-1 0 0,1 0 0,0 0 0,-1 0 0,1 0 1,0 0-1,0 0 0,0 0 0,0 0 0,-1-1 0,1 1 1,0 0-1,0 0 0,2 0 0,-1 0 28,1-1 0,-1 1 0,1-1 0,0 0 0,-1 1 0,1-1 0,-1 0 0,1-1 0,0 1 0,-1 0 0,5-2 0,1 0 102,0 0 0,-1-1 0,1 0 0,-1-1 1,0 0-1,0 0 0,9-6 0,-10 5-54,0-1 0,0 1 0,0-1 0,-1 0-1,1 0 1,-2-1 0,1 0 0,-1 1 0,0-2 0,0 1 0,-1 0-1,0-1 1,0 1 0,-1-1 0,0 0 0,0 0 0,-1 0 0,1-14-1,-2 22-102,0-1 0,0 0-1,-1 0 1,1 0 0,0 1-1,0-1 1,0 0 0,-1 0-1,1 1 1,-1-1 0,1 0 0,0 0-1,-1 1 1,1-1 0,-1 0-1,1 1 1,-1-1 0,0 1-1,1-1 1,-1 1 0,0-1-1,1 1 1,-1-1 0,0 1-1,1 0 1,-1-1 0,0 1-1,0 0 1,0-1 0,1 1-1,-1 0 1,0 0 0,0 0-1,0 0 1,1 0 0,-1 0-1,-1 0 1,1 0-183,0 0 1,-1 1-1,1-1 0,0 0 0,0 0 1,-1 1-1,1-1 0,0 1 0,0-1 1,0 1-1,0 0 0,0-1 0,0 1 0,0 0 1,0 0-1,0 0 0,0 0 0,0 0 1,0 0-1,1 0 0,-1 0 0,0 0 1,0 1-1,-4 32-9403,5-18 1613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109"/>
    </inkml:context>
    <inkml:brush xml:id="br0">
      <inkml:brushProperty name="width" value="0.025" units="cm"/>
      <inkml:brushProperty name="height" value="0.025" units="cm"/>
    </inkml:brush>
  </inkml:definitions>
  <inkml:trace contextRef="#ctx0" brushRef="#br0">5 0 15054,'0'0'7463,"3"66"-6534,-3-44-609,-4-2-223,1-3-65,3-2-32,0-5-929,0-8-961,7-2-608,3-1-1666,0-14-1730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465"/>
    </inkml:context>
    <inkml:brush xml:id="br0">
      <inkml:brushProperty name="width" value="0.025" units="cm"/>
      <inkml:brushProperty name="height" value="0.025" units="cm"/>
    </inkml:brush>
  </inkml:definitions>
  <inkml:trace contextRef="#ctx0" brushRef="#br0">59 35 12556,'0'0'7041,"-8"2"-6005,5-1-964,-30 13 762,32-13-794,0 0 1,0 0 0,0 0 0,0 0-1,0 0 1,0 0 0,0 1 0,0-1-1,0 0 1,0 1 0,1-1 0,-1 0-1,0 1 1,1-1 0,0 1 0,-1-1-1,1 1 1,0-1 0,0 1 0,-1-1-1,1 1 1,0 0 0,1-1-1,-1 1 1,0-1 0,0 1 0,1-1-1,0 2 1,2 1 46,0 0-1,1 0 1,0 0 0,0-1-1,0 1 1,0-1-1,0 0 1,1-1 0,0 1-1,-1-1 1,1 0-1,6 2 1,16 10 154,-18-8-259,1-1-77,-1 1 0,-1 1-1,1-1 1,9 11 0,-16-15 79,-1 0-1,1 0 0,0 0 1,-1 1-1,1-1 1,-1 0-1,0 1 0,0-1 1,0 1-1,0-1 1,0 1-1,-1-1 0,1 1 1,-1 0-1,1-1 1,-1 1-1,0 0 0,0-1 1,0 1-1,-1 0 1,1-1-1,-2 5 0,1-5 26,-1 1 0,0-1 0,0 0 0,1 0 0,-2 0 0,1 0 0,0 0 0,0-1 0,0 1 0,-1-1 0,1 1 0,-1-1-1,1 0 1,-1 0 0,0 0 0,1 0 0,-1 0 0,0-1 0,0 1 0,0-1 0,1 0 0,-6 0 0,1 1 33,0-1 1,1 0-1,-1 0 0,0 0 1,1-1-1,-1 0 1,1 0-1,-13-5 1,17 5-29,0 0 1,0 0 0,0 0 0,0 0 0,0 0 0,0-1 0,1 1 0,-1-1 0,1 1 0,-1-1-1,1 0 1,-1 0 0,1 1 0,0-1 0,0 0 0,0 0 0,0 0 0,0 0 0,0 0 0,1 0-1,-1-1 1,1 1 0,-1 0 0,1 0 0,0 0 0,0-1 0,0 1 0,0 0 0,0 0 0,1 0 0,-1-1-1,1 1 1,-1 0 0,1 0 0,1-3 0,1-1 18,0 0 0,0 0-1,1 0 1,0 1 0,0-1 0,0 1-1,1 0 1,-1 0 0,1 1 0,9-7-1,27-12 26,-33 20-15,0-1 0,0 0 0,-1 0 0,1-1-1,-1 0 1,-1 0 0,1-1 0,-1 0-1,8-8 1,-13 13 9,0 0 1,-1 0-1,1-1 0,-1 1 0,1 0 0,-1 0 1,1 0-1,-1 0 0,1-1 0,-1 1 1,0 0-1,0 0 0,0 0 0,0-1 0,0 1 1,0 0-1,0 0 0,0-1 0,0 1 1,0 0-1,-1 0 0,1-1 0,-1 1 0,1 0 1,-1-1-1,-1 0-11,1 0 1,-1 0-1,0 0 0,0 1 1,0-1-1,1 1 1,-2-1-1,1 1 0,0 0 1,0-1-1,-5 0 0,-1-1-36,-1 0-1,0 1 0,0 0 0,0 0 0,-16 0 0,24 2-92,1 0-1,-1 0 1,1 0-1,-1 0 1,1 1-1,-1-1 1,1 0-1,-1 0 1,1 0-1,-1 0 1,1 1-1,0-1 1,-1 0-1,1 0 1,-1 1-1,1-1 1,0 0-1,-1 1 1,1-1-1,-1 1 1,1-1-1,0 0 1,0 1-1,-1-1 1,1 1-1,0-1 1,0 1-1,0-1 1,-1 1-1,1-1 1,0 1-1,0-1 1,0 1-1,0-1 1,0 1-1,0-1 1,0 1-1,0-1 1,0 1-1,0-1 1,0 1-1,0-1 1,1 1-1,-1-1 1,0 1-1,0-1 1,0 1-1,1 0 1,-1 0-463,1 0 0,-1 1 0,1-1 0,0 0 0,-1 1 0,1-1 0,0 0 0,0 0 0,0 0 0,0 0 0,0 0 0,0 0 1,0 0-1,0 0 0,0 0 0,0 0 0,3 1 0,13 1-6779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791"/>
    </inkml:context>
    <inkml:brush xml:id="br0">
      <inkml:brushProperty name="width" value="0.025" units="cm"/>
      <inkml:brushProperty name="height" value="0.025" units="cm"/>
    </inkml:brush>
  </inkml:definitions>
  <inkml:trace contextRef="#ctx0" brushRef="#br0">1 0 14478,'0'0'10345,"1"57"-9127,4-39-418,2 0-543,5-3-193,-2-4-32,8-2-64,-1-6-705,3-3-512,-3 0-769,-2-12-865,-2-5-960,-2 0-1282,-2 0-1121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3.796"/>
    </inkml:context>
    <inkml:brush xml:id="br0">
      <inkml:brushProperty name="width" value="0.025" units="cm"/>
      <inkml:brushProperty name="height" value="0.025" units="cm"/>
    </inkml:brush>
  </inkml:definitions>
  <inkml:trace contextRef="#ctx0" brushRef="#br0">173 1 64,'0'0'20024,"-4"8"-17942,-16 35-193,-80 184 1961,90-197-3821,0 1-1,2 0 1,1 0-1,2 1 1,-3 58-1,8-89-65,0-1 0,0 0 0,0 0 1,0 0-1,0 1 0,0-1 0,0 0 0,0 0 1,0 0-1,0 1 0,0-1 0,0 0 0,0 0 1,0 0-1,0 1 0,0-1 0,0 0 0,0 0 1,0 0-1,0 0 0,1 1 0,-1-1 0,0 0 1,0 0-1,0 0 0,0 0 0,0 1 0,1-1 1,-1 0-1,0 0 0,0 0 0,0 0 0,0 0 0,1 0 1,-1 0-1,0 0 0,0 1 0,0-1 0,1 0 1,-1 0-1,0 0 0,0 0 0,0 0 0,1 0 1,-1 0-1,0 0 0,12-7-1969,8-13-2079,-7-2-1152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4.133"/>
    </inkml:context>
    <inkml:brush xml:id="br0">
      <inkml:brushProperty name="width" value="0.025" units="cm"/>
      <inkml:brushProperty name="height" value="0.025" units="cm"/>
    </inkml:brush>
  </inkml:definitions>
  <inkml:trace contextRef="#ctx0" brushRef="#br0">131 1 9065,'0'0'6918,"-33"54"-4676,20-26-288,-3 1-288,2 3-129,-1-1-352,3 0-704,-1 3-353,4-5-128,3-4-1666,6-4-3202,0-11-12301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5.066"/>
    </inkml:context>
    <inkml:brush xml:id="br0">
      <inkml:brushProperty name="width" value="0.025" units="cm"/>
      <inkml:brushProperty name="height" value="0.025" units="cm"/>
    </inkml:brush>
  </inkml:definitions>
  <inkml:trace contextRef="#ctx0" brushRef="#br0">0 22 3844,'0'0'17552,"68"-6"-17231,-38 3-257,3 1-64,1 0-705,-3-1-1729,-1-3-3492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5.642"/>
    </inkml:context>
    <inkml:brush xml:id="br0">
      <inkml:brushProperty name="width" value="0.025" units="cm"/>
      <inkml:brushProperty name="height" value="0.025" units="cm"/>
    </inkml:brush>
  </inkml:definitions>
  <inkml:trace contextRef="#ctx0" brushRef="#br0">51 24 10218,'0'0'14408,"7"-5"-14328,-6 5-75,32-17 101,-32 16-104,0 1 0,0 0 0,1 0 0,-1-1 0,0 1 0,1 0 0,-1 0 0,0 0 0,1 0 0,-1 0 0,0 0 0,0 1 0,1-1 0,-1 0 0,0 1 0,0-1 0,1 1 0,-1-1 0,0 1 0,0 0 0,0-1 0,0 1 0,0 0 0,0 0 0,0 0 0,0 0 0,0 0 0,0 0 0,-1 0 0,1 0 0,0 0 0,-1 0 0,1 0 0,0 2 1,0-2-2,-1 0 0,0 0 0,1-1 0,-1 1 0,0 0-1,0 0 1,0-1 0,0 1 0,1 0 0,-1 0 0,0-1 0,0 1 0,-1 0 0,1 0 0,0 0 0,0-1 0,0 1 0,0 0 0,-1 0 0,1-1 0,0 1 0,-1 0 0,1-1 0,0 1 0,-1 0 0,1-1 0,-1 1 0,1-1 0,-2 2 0,-24 12 63,25-14-61,-1 1 0,0-1 1,0 1-1,0 0 0,0-1 0,1 1 1,-1 0-1,0 0 0,1 0 0,-1 0 0,1 0 1,-1 1-1,1-1 0,-1 0 0,1 1 1,0-1-1,0 1 0,0-1 0,0 1 0,0 0 1,0-1-1,0 1 0,-1 3 0,5-1-15,-1-1 0,1 0 0,0 0 0,0-1-1,1 1 1,-1-1 0,0 1 0,1-1 0,-1 0 0,1 0-1,0-1 1,0 1 0,6 1 0,9 6-53,-17-8 58,-1 0 0,1 0 0,-1 0 0,1 0 0,-1 0 0,0 0 0,1 0 0,-1 0 0,0 1 0,0-1 0,0 0 0,0 1 0,0-1 0,0 1 0,0-1 0,0 1 0,-1-1 0,1 1 0,-1 0 0,1-1 0,-1 1 0,1 0 0,-1 0 0,0-1 0,0 1 0,0 0 0,0-1 0,0 1 0,0 0 0,-1 0 0,1-1 0,-1 3 0,0-2 45,-1 1 0,1-1 0,-1 1 0,0-1 0,1 0 0,-1 1 0,0-1 0,0 0 0,-1 0 0,1 0 0,0-1 0,-1 1 0,1-1 0,-1 1 1,1-1-1,-1 0 0,0 0 0,-2 1 0,-9 1 616,1 0-1,-1-1 1,0-1 0,0 0 0,-15-1 0,12-1-728,16 1-450,28 1-10216,-7-1 4115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017"/>
    </inkml:context>
    <inkml:brush xml:id="br0">
      <inkml:brushProperty name="width" value="0.025" units="cm"/>
      <inkml:brushProperty name="height" value="0.025" units="cm"/>
    </inkml:brush>
  </inkml:definitions>
  <inkml:trace contextRef="#ctx0" brushRef="#br0">174 43 12011,'0'0'3566,"-8"-4"-2028,4 2-1415,1-1 0,-1 1 0,0 0 0,0 0 1,0 1-1,0-1 0,0 1 0,0 0 0,0 0 0,0 0 0,0 1 1,-1 0-1,1-1 0,0 1 0,0 1 0,-1-1 0,1 0 0,0 1 0,0 0 1,0 0-1,0 1 0,0-1 0,0 1 0,0-1 0,0 1 0,1 1 1,-1-1-1,0 0 0,-4 5 0,3-2 67,1 0 0,0 0-1,0 0 1,0 0 0,1 1-1,0 0 1,0-1 0,0 1 0,-3 13-1,5-18-148,1 1 0,-1 0 0,1-1 0,0 1 0,-1 0 0,1 0 0,0-1 0,0 1 0,1 0 0,-1 0 0,0-1 0,0 1 0,1 0 0,-1 0 0,1-1 0,0 1 0,-1 0 0,1-1 0,0 1 0,0-1 0,0 1 0,0-1-1,0 0 1,0 1 0,0-1 0,1 0 0,-1 0 0,0 0 0,1 0 0,-1 0 0,1 0 0,-1 0 0,1 0 0,-1 0 0,1-1 0,0 1 0,-1-1 0,1 1 0,0-1 0,3 1 0,8 1 39,-1-1 1,1 0-1,0-1 1,0 0-1,0-1 1,0-1-1,-1 0 1,1 0-1,13-5 1,-22 6-57,1-1 0,0 1 0,-1-1 1,1 0-1,-1 0 0,0-1 0,0 1 1,0-1-1,0 0 0,0 0 0,0 0 1,-1 0-1,0-1 0,1 1 0,-1-1 1,0 0-1,-1 0 0,1 0 1,-1 0-1,0-1 0,0 1 0,0-1 1,-1 1-1,1-1 0,-1 0 0,0 1 1,0-7-1,-1 8 4,0 1 0,0 0 1,-1-1-1,1 1 0,-1 0 1,0 0-1,1-1 0,-1 1 1,0 0-1,0 0 0,-1 0 1,1 0-1,0 0 0,-1 0 1,1 1-1,-1-1 0,1 0 1,-1 1-1,0-1 0,0 1 1,0 0-1,0-1 0,0 1 0,0 0 1,0 0-1,0 0 0,0 1 1,-4-2-1,1 1-114,0-1 1,0 1-1,0 0 0,0 1 0,0-1 0,0 1 1,0 0-1,0 1 0,0-1 0,0 1 1,0 0-1,-9 3 0,-1 14-2511,14-6-868,10-6-3424,6-6 2304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360"/>
    </inkml:context>
    <inkml:brush xml:id="br0">
      <inkml:brushProperty name="width" value="0.025" units="cm"/>
      <inkml:brushProperty name="height" value="0.025" units="cm"/>
    </inkml:brush>
  </inkml:definitions>
  <inkml:trace contextRef="#ctx0" brushRef="#br0">192 6 13100,'0'0'9642,"-10"-2"-8954,5 1-670,-1 0 0,1 0 1,-1 1-1,0 0 0,1 0 0,-1 1 0,0-1 0,1 1 1,-1 0-1,1 1 0,-1-1 0,1 1 0,0 0 0,-1 1 0,1-1 1,0 1-1,0 0 0,1 0 0,-1 1 0,1-1 0,0 1 0,0 0 1,0 0-1,-4 6 0,2-4 62,0 1 0,1 0-1,0 0 1,0 1 0,1 0 0,0-1 0,0 1-1,0 1 1,-2 9 0,6-16-61,-1-1 0,1 1 0,0 0-1,-1 0 1,1 0 0,0 0 0,0 0 0,0 0-1,0 0 1,1 0 0,-1 0 0,0 0 0,1 0-1,0 0 1,-1 0 0,1 0 0,0-1 0,0 1-1,0 0 1,0 0 0,0-1 0,0 1 0,0-1-1,1 1 1,-1-1 0,1 1 0,-1-1 0,1 0-1,-1 0 1,1 0 0,0 0 0,0 0 0,-1 0-1,1 0 1,0-1 0,0 1 0,0 0 0,0-1-1,0 0 1,0 1 0,0-1 0,0 0 0,0 0-1,3-1 1,3 2 10,0 0 0,0-1-1,1-1 1,-1 1 0,0-1 0,0-1 0,0 1-1,0-1 1,0-1 0,0 0 0,0 0-1,-1 0 1,1-1 0,8-6 0,-12 7 16,1-1 1,-1 0 0,1-1 0,-1 1 0,0-1-1,-1 1 1,1-1 0,-1 0 0,0-1 0,0 1-1,-1 0 1,0-1 0,0 0 0,0 1 0,0-1-1,-1 0 1,0 0 0,0 0 0,-1 0 0,0-8-1,0 12-56,0 1-1,0-1 1,0 1-1,0-1 0,0 1 1,0 0-1,-1-1 0,1 1 1,-1-1-1,1 1 0,-1 0 1,1-1-1,-1 1 0,0 0 1,0-1-1,0 1 0,0 0 1,0 0-1,0 0 0,0 0 1,0 0-1,0 0 0,0 0 1,0 0-1,-1 0 0,1 1 1,0-1-1,-1 0 0,1 1 1,0-1-1,-1 1 0,1 0 1,-1-1-1,1 1 1,-1 0-1,1 0 0,-1 0 1,1 0-1,-1 0 0,1 0 1,-2 1-1,-1-1-236,1 1 0,-1-1 1,1 1-1,0 0 0,-1 0 1,1 0-1,0 1 0,0-1 0,0 1 1,0 0-1,0 0 0,0 0 0,1 0 1,-1 0-1,1 0 0,-1 1 1,-2 4-1,3-4-449,0 0 0,0 1 0,1-1 0,-1 1 0,1-1 0,0 1 0,0 0 0,0 5 0,0 6-4849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732"/>
    </inkml:context>
    <inkml:brush xml:id="br0">
      <inkml:brushProperty name="width" value="0.025" units="cm"/>
      <inkml:brushProperty name="height" value="0.025" units="cm"/>
    </inkml:brush>
  </inkml:definitions>
  <inkml:trace contextRef="#ctx0" brushRef="#br0">131 0 14958,'0'0'2317,"-8"2"32,0 1-1988,-1 0 0,1 1 0,0-1-1,1 2 1,-1-1 0,1 1 0,-1 0 0,1 1 0,-8 8 0,12-11-224,-1 0 0,1 0 0,0 0 0,1 0 0,-1 0 0,1 1 0,-1-1 0,1 1 0,0 0 1,0 0-1,1-1 0,-1 1 0,1 1 0,0-1 0,0 0 0,0 0 0,0 0 0,1 0 0,0 1 0,0-1 1,0 0-1,0 0 0,1 0 0,1 6 0,-1-8-97,1 0 0,-1 0 0,1 1 0,0-1 1,0-1-1,0 1 0,0 0 0,1 0 0,-1-1 0,0 1 0,1-1 1,-1 0-1,1 0 0,-1 0 0,1 0 0,-1 0 0,1 0 0,0-1 1,-1 1-1,1-1 0,0 0 0,3 0 0,66 0-457,-70 0 349,0 0-248,0 0 1,0-1 0,1 1-1,-1 0 1,0-1-1,0 0 1,0 1 0,0-1-1,0 0 1,0 0 0,0 0-1,-1-1 1,1 1 0,0 0-1,-1-1 1,1 1 0,0-1-1,-1 1 1,0-1-1,1 0 1,-1 1 0,0-1-1,0 0 1,0 0 0,0 0-1,1-3 1,5-18-6833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7.075"/>
    </inkml:context>
    <inkml:brush xml:id="br0">
      <inkml:brushProperty name="width" value="0.025" units="cm"/>
      <inkml:brushProperty name="height" value="0.025" units="cm"/>
    </inkml:brush>
  </inkml:definitions>
  <inkml:trace contextRef="#ctx0" brushRef="#br0">1 18 15407,'0'0'8039,"58"-9"-12299,-35 1-8840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1.651"/>
    </inkml:context>
    <inkml:brush xml:id="br0">
      <inkml:brushProperty name="width" value="0.025" units="cm"/>
      <inkml:brushProperty name="height" value="0.025" units="cm"/>
    </inkml:brush>
  </inkml:definitions>
  <inkml:trace contextRef="#ctx0" brushRef="#br0">1 0 3267,'0'0'21476,"3"7"-20440,-1-1-939,5 11 186,0 0 0,1 0 0,1-1 0,18 24 0,-25-36-452,1-1 0,-1 0-1,1 1 1,0-1-1,0 0 1,1-1 0,-1 1-1,0-1 1,1 1 0,0-1-1,0 0 1,-1 0 0,1-1-1,0 1 1,0-1 0,1 0-1,-1 0 1,0 0 0,0-1-1,0 1 1,1-1-1,-1 0 1,0 0 0,0 0-1,1-1 1,-1 0 0,7-2-1,-8 2-540,1-1-1,-1 0 1,0 0-1,1 0 1,-1-1-1,0 1 1,-1-1-1,1 0 1,0 0-1,3-5 1,11-14-6497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1.980"/>
    </inkml:context>
    <inkml:brush xml:id="br0">
      <inkml:brushProperty name="width" value="0.025" units="cm"/>
      <inkml:brushProperty name="height" value="0.025" units="cm"/>
    </inkml:brush>
  </inkml:definitions>
  <inkml:trace contextRef="#ctx0" brushRef="#br0">222 0 1826,'0'0'16143,"-52"45"-13933,27-16-672,0 7-161,2 1-32,-1 6-384,3 0-448,4-2-321,2-2-160,5-6 32,3-5-96,4-7-481,3-7-640,0-6-673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307"/>
    </inkml:context>
    <inkml:brush xml:id="br0">
      <inkml:brushProperty name="width" value="0.025" units="cm"/>
      <inkml:brushProperty name="height" value="0.025" units="cm"/>
    </inkml:brush>
  </inkml:definitions>
  <inkml:trace contextRef="#ctx0" brushRef="#br0">35 0 12812,'0'0'12908,"-5"68"-12683,-4-33-161,0 2-32,3-5-32,3-2-481,1-7-960,2-7-193,0-11 321,0-8-3395,0-14-834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4.281"/>
    </inkml:context>
    <inkml:brush xml:id="br0">
      <inkml:brushProperty name="width" value="0.025" units="cm"/>
      <inkml:brushProperty name="height" value="0.025" units="cm"/>
    </inkml:brush>
  </inkml:definitions>
  <inkml:trace contextRef="#ctx0" brushRef="#br0">50 1 15214,'0'0'9770,"-1"9"-9258,-20 85 466,13-64-825,1-1-1,-5 45 1,12-73-147,0-1-1,0 1 1,0-1-1,-1 1 1,1-1-1,0 1 1,0-1-1,0 0 1,0 1-1,1-1 1,-1 1-1,0-1 1,0 1-1,0-1 1,0 1-1,0-1 0,0 0 1,1 1-1,-1-1 1,0 1-1,0-1 1,1 0-1,-1 1 1,0-1-1,1 0 1,-1 1-1,0-1 1,1 0-1,-1 0 1,0 1-1,1-1 1,-1 0-1,1 0 1,-1 1-1,0-1 1,1 0-1,-1 0 1,1 0-1,-1 0 1,1 0-1,0 0 1,24-9 232,26-27 109,-49 34-330,7-5 4,33-28 93,3 2 0,67-39 0,-111 71-96,1 0-1,-1 0 1,1 1 0,-1-1 0,1 0 0,0 1-1,-1-1 1,1 1 0,0-1 0,-1 1 0,1 0-1,0-1 1,0 1 0,-1 0 0,1 0-1,0 0 1,0 1 0,-1-1 0,1 0 0,2 1-1,-3 0-2,0 0 0,0 0 0,-1 0 0,1 0 0,0 0 0,0 0 0,-1 0 0,1 0 0,-1 0 0,1 0 0,-1 0 0,1 0 0,-1 0 0,1 1 0,-1-1 0,0 0-1,0 0 1,0 0 0,0 1 0,0-1 0,0 2 0,-1 7 32,0 1 0,-1-1-1,-1 1 1,1-1 0,-6 13-1,-2-2-14,7-15-22,0-1 0,1 1 0,0-1 0,0 1 0,0 0 0,-1 12 0,19-29 230,58-56-27,-44 38-213,2 1 0,41-28 0,-72 55-4,-1 1 0,1-1 0,-1 1 0,1-1 0,-1 1 0,1-1 0,0 1 0,-1-1 0,1 1 0,0 0 0,0-1 0,-1 1 0,1 0-1,0 0 1,0-1 0,-1 1 0,1 0 0,0 0 0,0 0 0,0 0 0,-1 0 0,1 0 0,0 0 0,0 0 0,-1 0 0,1 1 0,0-1 0,0 0-1,-1 0 1,1 1 0,1 0 0,-1 0 1,-1 1-1,1-1 1,-1 1 0,1-1-1,-1 1 1,0-1-1,0 1 1,0-1-1,0 1 1,0-1 0,0 1-1,0-1 1,0 1-1,-2 2 1,-17 55-2,10-41-5,7-13-28,-1 0 0,1 0 0,0 0 0,0 0 0,0 1 0,1-1-1,0 1 1,-1 5 0,4-11-374,0 0-1,-1 0 0,1 0 0,0 0 1,0-1-1,-1 1 0,1-1 1,0 1-1,0-1 0,-1 0 1,1 1-1,1-2 0,42-37-10605,-18 14 2311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665"/>
    </inkml:context>
    <inkml:brush xml:id="br0">
      <inkml:brushProperty name="width" value="0.025" units="cm"/>
      <inkml:brushProperty name="height" value="0.025" units="cm"/>
    </inkml:brush>
  </inkml:definitions>
  <inkml:trace contextRef="#ctx0" brushRef="#br0">0 15 10602,'0'0'13511,"12"-3"-12704,-3 0-730,0 1 0,1 0 1,-1 0-1,0 1 1,1 0-1,-1 1 0,0 0 1,1 0-1,-1 1 1,1 0-1,-1 1 0,0 0 1,13 4-1,-17-4-44,0 0 0,-1 0 0,0 1 1,1-1-1,-1 1 0,0 0 0,-1 0 0,1 0 0,0 1 0,-1-1 0,0 1 0,0 0 0,0 0 0,0 0 0,0 0 0,-1 0 0,0 1 0,0-1 0,0 1 0,0 0 0,-1-1 1,0 1-1,0 0 0,0 0 0,-1 0 0,1 0 0,-1 0 0,0 0 0,-1-1 0,1 1 0,-1 0 0,0 0 0,0 0 0,0 0 0,-1-1 0,0 1 0,0-1 0,0 1 1,0-1-1,-1 0 0,0 0 0,0 0 0,0 0 0,0 0 0,0 0 0,-1-1 0,0 0 0,1 0 0,-1 0 0,0 0 0,-6 2 0,2-1 46,0 0 1,-1-1-1,1-1 0,0 1 0,-1-1 0,0-1 0,0 0 1,-15 1-1,21-2-101,-1 0-1,0-1 1,1 1 0,-1-1 0,0 1 0,1-1-1,-1 0 1,1-1 0,-1 1 0,-4-3 0,7 3-87,-1 0 1,1 0 0,-1-1-1,1 1 1,0 0 0,0-1-1,0 1 1,0 0 0,0-1-1,0 1 1,0-1 0,0 0-1,0 1 1,1-1 0,-1 0-1,1 1 1,-1-1 0,1 0-1,0 0 1,-1 0 0,1 1-1,0-3 1,0 3-141,0 1-1,0-1 1,0 1 0,1-1 0,-1 1-1,0-1 1,0 0 0,0 1 0,0-1-1,1 1 1,-1-1 0,0 1 0,0-1-1,1 1 1,-1 0 0,0-1 0,1 1-1,-1-1 1,1 1 0,-1 0-1,0-1 1,1 1 0,-1 0 0,1-1-1,-1 1 1,1 0 0,-1 0 0,2-1-1,-1 0-272,11-4-6856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995"/>
    </inkml:context>
    <inkml:brush xml:id="br0">
      <inkml:brushProperty name="width" value="0.025" units="cm"/>
      <inkml:brushProperty name="height" value="0.025" units="cm"/>
    </inkml:brush>
  </inkml:definitions>
  <inkml:trace contextRef="#ctx0" brushRef="#br0">1 35 15983,'0'0'9033,"83"-4"-8104,-37-1-513,3-1-224,2 0-128,-2 1-32,-1 1-384,-10 2-1218,-9 0-672,-13 2-480,-12 0-513,-12 4-7335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3.322"/>
    </inkml:context>
    <inkml:brush xml:id="br0">
      <inkml:brushProperty name="width" value="0.025" units="cm"/>
      <inkml:brushProperty name="height" value="0.025" units="cm"/>
    </inkml:brush>
  </inkml:definitions>
  <inkml:trace contextRef="#ctx0" brushRef="#br0">0 41 11691,'0'0'11819,"85"4"-10954,-40-8-545,6-2-256,1-2-128,2 0-2082,-6-1-2530,-1 0-5125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3.662"/>
    </inkml:context>
    <inkml:brush xml:id="br0">
      <inkml:brushProperty name="width" value="0.025" units="cm"/>
      <inkml:brushProperty name="height" value="0.025" units="cm"/>
    </inkml:brush>
  </inkml:definitions>
  <inkml:trace contextRef="#ctx0" brushRef="#br0">6 8 14798,'0'0'10346,"-5"58"-9353,23-46-417,7-3-352,2-3-159,8-5-33,3-1-545,-4 0-1120,4-10-1122,-6-8-1569,-2 0-3524</inkml:trace>
  <inkml:trace contextRef="#ctx0" brushRef="#br0" timeOffset="1">343 1 12300,'0'0'3010,"-38"53"-159,19-22-865,-1 6-160,2 3-673,0 5-641,-1 2-255,-1 1-193,2-2-32,5-4-673,4-11-2690,9-12-7912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5.581"/>
    </inkml:context>
    <inkml:brush xml:id="br0">
      <inkml:brushProperty name="width" value="0.025" units="cm"/>
      <inkml:brushProperty name="height" value="0.025" units="cm"/>
    </inkml:brush>
  </inkml:definitions>
  <inkml:trace contextRef="#ctx0" brushRef="#br0">6 18 2787,'0'0'11194,"-5"-3"-7268,5 3-3896,0 0-1,0 0 1,0 0-1,0 0 1,0 0-1,0-1 0,0 1 1,0 0-1,0 0 1,0 0-1,0 0 1,0 0-1,0 0 1,0 0-1,0 0 1,0 0-1,0 0 1,1 0-1,-1 0 1,0 0-1,0 0 1,0-1-1,0 1 1,-1 0-1,1 0 1,0 0-1,0 0 1,0 0-1,0 0 1,0 0-1,0 0 1,0 0-1,0 0 1,0 0-1,0 0 1,0 0-1,0 0 1,0-1-1,0 1 0,0 0 1,0 0-1,0 0 1,0 0-1,0 0 1,0 0-1,0 0 1,42 1 1383,8 1-1153,-3-6-3465,-37-1-351,-7-1-1136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5.952"/>
    </inkml:context>
    <inkml:brush xml:id="br0">
      <inkml:brushProperty name="width" value="0.025" units="cm"/>
      <inkml:brushProperty name="height" value="0.025" units="cm"/>
    </inkml:brush>
  </inkml:definitions>
  <inkml:trace contextRef="#ctx0" brushRef="#br0">1 16 7015,'0'0'10666,"49"20"-9801,-21-20-641,5 0-160,0-9-865,1-3-3651,-8-2-4421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6.295"/>
    </inkml:context>
    <inkml:brush xml:id="br0">
      <inkml:brushProperty name="width" value="0.025" units="cm"/>
      <inkml:brushProperty name="height" value="0.025" units="cm"/>
    </inkml:brush>
  </inkml:definitions>
  <inkml:trace contextRef="#ctx0" brushRef="#br0">1 11 10090,'0'0'3074,"9"-2"-2065,4-1-659,1 1-1,-1 0 0,0 1 0,0 1 0,14 0 0,-21 1-282,0-1-1,-1 1 1,1 0 0,-1 0-1,1 0 1,-1 1-1,0 0 1,1 0 0,-1 0-1,0 1 1,-1 0 0,1 0-1,0 0 1,-1 0-1,1 1 1,-1-1 0,5 7-1,-8-9 2,0 1 1,0 0-1,0 0 0,-1 0 1,1 0-1,0 1 0,-1-1 0,1 0 1,-1 0-1,0 0 0,1 0 1,-1 1-1,0-1 0,-1 0 0,1 0 1,0 0-1,-1 1 0,1-1 1,-1 0-1,1 0 0,-1 0 0,0 0 1,0 0-1,0 0 0,0 0 1,0 0-1,-1-1 0,1 1 0,0 0 1,-4 2-1,-6 8 194,-1 0 1,0-1-1,-16 11 1,4-3-163,-4 10 28,-21 15-2103,45-42-2915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224"/>
    </inkml:context>
    <inkml:brush xml:id="br0">
      <inkml:brushProperty name="width" value="0.025" units="cm"/>
      <inkml:brushProperty name="height" value="0.025" units="cm"/>
    </inkml:brush>
  </inkml:definitions>
  <inkml:trace contextRef="#ctx0" brushRef="#br0">1 1 1249,'0'0'1410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585"/>
    </inkml:context>
    <inkml:brush xml:id="br0">
      <inkml:brushProperty name="width" value="0.025" units="cm"/>
      <inkml:brushProperty name="height" value="0.025" units="cm"/>
    </inkml:brush>
  </inkml:definitions>
  <inkml:trace contextRef="#ctx0" brushRef="#br0">1 1 3107,'0'0'-256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911"/>
    </inkml:context>
    <inkml:brush xml:id="br0">
      <inkml:brushProperty name="width" value="0.025" units="cm"/>
      <inkml:brushProperty name="height" value="0.025" units="cm"/>
    </inkml:brush>
  </inkml:definitions>
  <inkml:trace contextRef="#ctx0" brushRef="#br0">2 0 7591,'0'0'13800,"0"11"-12935,-1-4-747,1 0 1,0 0-1,0 0 0,1 0 1,0 0-1,0 0 1,1 0-1,0 0 0,0-1 1,0 1-1,1-1 1,0 0-1,1 1 1,-1-1-1,1 0 0,0-1 1,0 1-1,1-1 1,0 0-1,0 0 0,7 5 1,-4-5-43,0-1 0,1 0 0,-1 0 0,1-1 0,0 0 0,0 0 0,0-1 0,1 0 0,17 0 0,21 0-2518,-47-2 2310,-1 0-1,0 0 1,0 0 0,1 0-1,-1 0 1,0 0-1,1 0 1,-1 0-1,0 0 1,0 0-1,1 0 1,-1 0 0,0 0-1,1 0 1,-1 0-1,0 0 1,0 0-1,1 0 1,-1-1-1,0 1 1,0 0 0,1 0-1,-1 0 1,0 0-1,0-1 1,0 1-1,1 0 1,-1 0-1,0 0 1,0-1 0,0 1-1,0 0 1,1 0-1,-1-1 1,0 1-1,0 0 1,0-1-1,0 1 1,0 0 0,0 0-1,0-1 1,1-10-5762</inkml:trace>
  <inkml:trace contextRef="#ctx0" brushRef="#br0" timeOffset="1">235 27 13325,'0'0'7473,"-5"12"-6394,-48 131 779,-42 100-988,94-240-946,-11 27-260,8-10-2754,17-19-8756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4.718"/>
    </inkml:context>
    <inkml:brush xml:id="br0">
      <inkml:brushProperty name="width" value="0.025" units="cm"/>
      <inkml:brushProperty name="height" value="0.025" units="cm"/>
    </inkml:brush>
  </inkml:definitions>
  <inkml:trace contextRef="#ctx0" brushRef="#br0">117 38 10570,'0'0'12476,"-9"1"-11318,8 0-1149,-3-1 55,0 0-1,0 1 1,0-1-1,0 1 0,0 0 1,0 1-1,0-1 0,0 1 1,0-1-1,1 1 1,-1 0-1,1 1 0,-1-1 1,1 1-1,0-1 0,0 1 1,0 0-1,0 0 0,1 0 1,-5 7-1,7-9-59,-25 49 242,24-49-240,1 0-1,-1 0 0,1 0 0,0 0 1,-1 0-1,1 0 0,0 0 0,0 0 1,0 0-1,0 0 0,0 0 0,0 0 0,0 0 1,0 0-1,0 0 0,0 0 0,1 0 1,-1 0-1,0 0 0,1 0 0,-1 0 1,1 0-1,-1 0 0,1 0 0,-1 0 1,1 0-1,0 0 0,-1-1 0,1 1 1,0 0-1,0 0 0,0-1 0,-1 1 1,1-1-1,0 1 0,0-1 0,0 1 0,0-1 1,0 1-1,0-1 0,0 0 0,0 0 1,0 1-1,0-1 0,0 0 0,2 0 1,126 2-560,-74-3 451,-54 2 157,-1-1-1,1 1 1,-1-1 0,1 1-1,-1 0 1,1-1-1,-1 1 1,1 0 0,-1 0-1,0-1 1,1 1 0,-1 0-1,0 0 1,0-1 0,1 1-1,-1 0 1,0 0-1,0 0 1,0 0 0,0-1-1,0 1 1,0 0 0,-1 0-1,1 0 1,0-1 0,0 1-1,0 0 1,-1 0-1,1 0 1,0-1 0,-1 2-1,-4 7 957,2-20 775,5-14-1486,2-1 0,0 1 0,13-42 0,-16 65-314,0 1 0,0 0 0,-1-1 0,1 1 0,0 0 0,0 0 0,0 0-1,0 0 1,0 0 0,0 0 0,1 0 0,-1 0 0,0 0 0,0 0 0,1 1 0,-1-1 0,1 0 0,-1 1 0,0-1 0,1 1 0,-1 0 0,3-1 0,42-4-2217,-23 3-224,40-11-7169,-28 2 1777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5.734"/>
    </inkml:context>
    <inkml:brush xml:id="br0">
      <inkml:brushProperty name="width" value="0.025" units="cm"/>
      <inkml:brushProperty name="height" value="0.025" units="cm"/>
    </inkml:brush>
  </inkml:definitions>
  <inkml:trace contextRef="#ctx0" brushRef="#br0">1 12 18289,'0'0'9673,"29"-12"-16207,-14 12-2018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8.792"/>
    </inkml:context>
    <inkml:brush xml:id="br0">
      <inkml:brushProperty name="width" value="0.025" units="cm"/>
      <inkml:brushProperty name="height" value="0.025" units="cm"/>
    </inkml:brush>
  </inkml:definitions>
  <inkml:trace contextRef="#ctx0" brushRef="#br0">1 27 13837,'0'0'6983,"82"8"-6183,-38-8-479,6 0-225,5 0-32,-3-8-32,-8 0-320,-8 0-1026,-12 1-351,-12 4-834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9.152"/>
    </inkml:context>
    <inkml:brush xml:id="br0">
      <inkml:brushProperty name="width" value="0.025" units="cm"/>
      <inkml:brushProperty name="height" value="0.025" units="cm"/>
    </inkml:brush>
  </inkml:definitions>
  <inkml:trace contextRef="#ctx0" brushRef="#br0">1 12 10282,'0'0'12139,"73"23"-11050,-30-23-480,4 0-513,0-4-64,-2-3-320,-7 1-1954,-7-2-1954,-6-1-5157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9.881"/>
    </inkml:context>
    <inkml:brush xml:id="br0">
      <inkml:brushProperty name="width" value="0.025" units="cm"/>
      <inkml:brushProperty name="height" value="0.025" units="cm"/>
    </inkml:brush>
  </inkml:definitions>
  <inkml:trace contextRef="#ctx0" brushRef="#br0">1 233 4228,'0'0'15449,"8"0"-13767,3-2-1354,-1 1-1,1-2 1,-1 1 0,0-2-1,0 1 1,0-1 0,0-1-1,-1 1 1,1-2 0,-1 1-1,12-11 1,10-8 439,53-54 0,-76 71-714,0-1 0,-1 0-1,-1 0 1,1-1-1,-1 0 1,8-18 0,-18 36-166,-38 102-208,39-101 129,0 0 1,1 0-1,0 0 1,1 0-1,0 1 1,1-1-1,0 0 1,0 0-1,3 15 1,-2-23-80,0-1 1,-1 1-1,1 0 1,0-1-1,0 1 1,0-1 0,0 0-1,0 1 1,0-1-1,0 0 1,1 0-1,-1 1 1,0-1-1,1 0 1,-1 0-1,1-1 1,-1 1-1,1 0 1,-1 0-1,1-1 1,0 1-1,-1-1 1,1 1-1,0-1 1,-1 0-1,1 0 1,0 1-1,-1-1 1,1 0 0,0-1-1,0 1 1,2-1-1,19-1-5687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268"/>
    </inkml:context>
    <inkml:brush xml:id="br0">
      <inkml:brushProperty name="width" value="0.025" units="cm"/>
      <inkml:brushProperty name="height" value="0.025" units="cm"/>
    </inkml:brush>
  </inkml:definitions>
  <inkml:trace contextRef="#ctx0" brushRef="#br0">113 1 11787,'0'0'7586,"-10"8"-7004,-1 0-438,0 2 0,1 0 1,0 0-1,1 0 0,-12 18 0,17-22-102,0-1-1,1 1 1,0 0-1,0 0 0,0 0 1,1 1-1,0-1 1,0 1-1,0-1 0,1 1 1,0 0-1,1-1 1,-1 1-1,1 0 1,1 0-1,0 7 0,0-12-22,-1-1-1,1 0 1,-1 1-1,1-1 1,0 0-1,0 0 1,0 1-1,0-1 1,0 0-1,0 0 0,0 0 1,0 0-1,0 0 1,0 0-1,1-1 1,-1 1-1,0 0 1,1 0-1,-1-1 1,0 1-1,1-1 1,-1 1-1,1-1 1,-1 0-1,1 0 0,-1 0 1,1 1-1,-1-1 1,1-1-1,-1 1 1,1 0-1,-1 0 1,3-1-1,0 0 69,1 1 0,-1-1 0,0 0 0,1-1 0,-1 1 1,0-1-1,0 0 0,0 0 0,0 0 0,5-3 0,-4-1 93,1 1 0,-1-1 0,0 0 1,-1-1-1,0 1 0,0-1 0,0 1 0,0-1 0,-1 0 1,0-1-1,-1 1 0,0 0 0,0-1 0,0 0 0,-1 1 1,0-1-1,-1 0 0,0 1 0,-1-11 0,1 17-182,0 0 0,0 0 0,0 0 0,0-1 0,0 1-1,0 0 1,-1 0 0,1 0 0,-1 0 0,1 0 0,-1 0 0,1 0-1,-1 0 1,1 0 0,-1 0 0,0 0 0,0 0 0,1 0 0,-1 1-1,0-1 1,0 0 0,0 0 0,0 1 0,0-1 0,0 1 0,0-1 0,0 1-1,0-1 1,0 1 0,0 0 0,0-1 0,0 1 0,-1 0 0,1 0-1,0 0 1,0 0 0,0 0 0,0 0 0,0 0 0,-2 1 0,0-1-158,1 0 1,0 1-1,-1 0 1,1 0-1,0-1 1,0 1-1,0 1 1,0-1-1,0 0 1,0 0-1,0 1 1,0-1-1,0 1 1,1-1-1,-1 1 1,1 0-1,-1 0 1,1 0-1,-3 3 1,-3 24-3244,7-28 3036,0 0 1,0 0-1,0 0 0,0 0 0,0 0 1,0 0-1,0 0 0,1 0 0,-1 0 0,0 0 1,1 0-1,-1 0 0,0 0 0,1 0 1,-1-1-1,1 1 0,1 1 0,13 6-3903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610"/>
    </inkml:context>
    <inkml:brush xml:id="br0">
      <inkml:brushProperty name="width" value="0.025" units="cm"/>
      <inkml:brushProperty name="height" value="0.025" units="cm"/>
    </inkml:brush>
  </inkml:definitions>
  <inkml:trace contextRef="#ctx0" brushRef="#br0">205 18 10602,'0'0'5680,"-13"-1"-3571,5 1-1963,1 0 1,-1 0-1,0 0 1,0 1-1,1 0 1,-1 1-1,0-1 1,1 2-1,0-1 0,-1 1 1,1 0-1,0 0 1,1 1-1,-1 0 1,-11 9-1,11-7 24,0 1 0,1 0 1,0 1-1,0 0 0,1 0 0,0 0 0,-8 16 0,12-22-154,0-1 1,0 1-1,1 0 0,-1 0 1,0-1-1,1 1 1,-1 0-1,1 0 0,-1 0 1,1 0-1,0 0 0,0 0 1,0-1-1,0 1 1,0 0-1,0 0 0,0 0 1,1 0-1,-1 0 0,1 0 1,0-1-1,-1 1 1,1 0-1,0 0 0,0-1 1,0 1-1,0 0 1,0-1-1,0 1 0,1-1 1,-1 0-1,0 1 0,1-1 1,-1 0-1,1 0 1,0 0-1,-1 0 0,1 0 1,0 0-1,-1 0 0,1-1 1,0 1-1,0-1 1,0 1-1,2 0 0,10 1 114,0 0 0,-1-1 0,1 0 0,0-1 0,0-1 0,-1 0 0,28-6 0,-33 5-8,1-1 0,-1 1 0,0-1 0,0 0 1,0-1-1,0 0 0,-1-1 0,1 1 0,-1-1 0,0 0 0,-1-1 0,1 0 0,10-13 1,-15 16-66,0 1 1,0-1-1,0 1 1,-1-1 0,1 0-1,-1 0 1,0 0 0,1 0-1,-2 0 1,1 0 0,0 0-1,0 0 1,-1 0-1,0 0 1,1 0 0,-1-1-1,-1 1 1,1 0 0,0 0-1,-1 0 1,1 0-1,-1 0 1,0 0 0,0 0-1,0 0 1,-1 0 0,1 0-1,-3-3 1,1 2-174,0 1 0,0 0 0,0 0-1,-1 0 1,1 0 0,-1 1 0,0-1 0,1 1 0,-1 0 0,0 0-1,-1 1 1,1-1 0,0 1 0,0 0 0,-1 0 0,1 0 0,0 0 0,-1 1-1,-5 0 1,9 0-44,0-1 0,0 1 0,0 1-1,0-1 1,0 0 0,0 0 0,0 0-1,1 0 1,-1 1 0,0-1 0,0 0-1,0 1 1,1-1 0,-1 0 0,0 1-1,0-1 1,1 1 0,-1-1 0,0 1-1,1 0 1,-1-1 0,0 1 0,1 0-1,-1 1 1,-4 14-5325,4 0-1354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983"/>
    </inkml:context>
    <inkml:brush xml:id="br0">
      <inkml:brushProperty name="width" value="0.025" units="cm"/>
      <inkml:brushProperty name="height" value="0.025" units="cm"/>
    </inkml:brush>
  </inkml:definitions>
  <inkml:trace contextRef="#ctx0" brushRef="#br0">10 0 15214,'0'0'4869,"-9"49"-4196,8-24-161,1 1-256,0-3-256,4-1 128,5-2-63,3-5-738,-4-3-800,0-2-1090,-5-6-2530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1.324"/>
    </inkml:context>
    <inkml:brush xml:id="br0">
      <inkml:brushProperty name="width" value="0.025" units="cm"/>
      <inkml:brushProperty name="height" value="0.025" units="cm"/>
    </inkml:brush>
  </inkml:definitions>
  <inkml:trace contextRef="#ctx0" brushRef="#br0">1 36 5221,'0'0'16752,"73"-35"-16752,-38 35-96,3 0-1378,4 0-512,1 0-1153,-4 0-1505,-1-1-5349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1.682"/>
    </inkml:context>
    <inkml:brush xml:id="br0">
      <inkml:brushProperty name="width" value="0.025" units="cm"/>
      <inkml:brushProperty name="height" value="0.025" units="cm"/>
    </inkml:brush>
  </inkml:definitions>
  <inkml:trace contextRef="#ctx0" brushRef="#br0">213 7 12300,'0'0'7057,"-11"-3"-6491,5 2-555,0 0-1,0 0 1,0 1 0,0-1-1,-1 1 1,1 1 0,0-1-1,0 1 1,0 0 0,0 1-1,0-1 1,0 1 0,0 0-1,0 1 1,1-1 0,-1 1-1,1 0 1,0 1 0,0-1-1,0 1 1,0 0 0,0 0-1,-5 7 1,2-2 10,0 1-1,0-1 1,0 2 0,-6 11-1,12-19 24,1 0 1,-1 0-1,0 0 0,1 1 0,0-1 1,0 1-1,0-1 0,0 1 0,0-1 0,1 1 1,0-1-1,-1 1 0,1-1 0,1 1 1,-1 0-1,0-1 0,1 1 0,0-1 0,1 5 1,0-6-3,0 1 0,0-1 0,0 0 0,1 0 0,-1-1 0,0 1 0,1 0 0,-1-1 0,1 1 0,0-1 0,-1 0 0,1 0 0,0 0 0,0 0 0,0 0 0,0-1 0,0 1 0,0-1 0,0 0 0,-1 0 0,1 0 0,4-1 0,3 1 93,-1 0 0,1-1 0,-1-1 0,0 0 0,1 0 0,8-3 0,-10 1-40,0 0 1,-1-1-1,1 1 1,-1-1-1,-1-1 1,1 1 0,-1-1-1,1-1 1,6-8-1,-10 12-41,0-1 0,-1 0 0,1 0 0,-1 0 0,1-1 0,-1 1 0,0-1 0,-1 1 0,1-1 0,-1 1 0,0-1 0,0 0 0,0 0 0,-1 0 0,0 1-1,0-1 1,0 0 0,-1-5 0,0 9-60,1 0-1,-1 0 0,1 0 0,-1-1 0,0 1 0,1 1 0,-1-1 1,0 0-1,0 0 0,0 0 0,0 0 0,0 0 0,0 1 1,0-1-1,0 0 0,0 1 0,0-1 0,0 1 0,0 0 1,0-1-1,-1 1 0,1 0 0,0-1 0,0 1 0,-1 0 1,1 0-1,0 0 0,0 0 0,0 0 0,-1 0 0,1 1 1,-2-1-1,0 1-161,0-1 0,0 1 0,0-1 0,0 1-1,0 0 1,0 0 0,0 1 0,0-1 0,1 0 0,-1 1 0,-5 3 0,-7 22-2784,10-6-3630,5-10-1159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2.011"/>
    </inkml:context>
    <inkml:brush xml:id="br0">
      <inkml:brushProperty name="width" value="0.025" units="cm"/>
      <inkml:brushProperty name="height" value="0.025" units="cm"/>
    </inkml:brush>
  </inkml:definitions>
  <inkml:trace contextRef="#ctx0" brushRef="#br0">34 1 16464,'0'0'4324,"-23"66"-3235,17-38-64,2-3-577,4-2-352,0-5-32,3-5-1025,7-4-960,0-9-1218,0 0-2307,-3-11-4291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064"/>
    </inkml:context>
    <inkml:brush xml:id="br0">
      <inkml:brushProperty name="width" value="0.025" units="cm"/>
      <inkml:brushProperty name="height" value="0.025" units="cm"/>
    </inkml:brush>
  </inkml:definitions>
  <inkml:trace contextRef="#ctx0" brushRef="#br0">153 0 3203,'0'0'16037,"-8"9"-13315,-7 8-1893,1 2 0,0-1 0,2 2 0,-19 38 0,20-34-606,2 0 1,0 1-1,2-1 0,0 2 0,2-1 1,1 1-1,-2 46 0,6-70-218,0 0 0,0 0 0,0-1 1,0 1-1,0 0 0,1 0 0,-1 0 0,1-1 0,-1 1 0,1 0 1,-1 0-1,1-1 0,0 1 0,0-1 0,0 1 0,0-1 0,0 1 0,2 1 1,-2-2 25,0-1 0,0 1 1,0 0-1,1-1 1,-1 1-1,0-1 0,0 1 1,1-1-1,-1 0 1,0 0-1,1 1 0,-1-1 1,0 0-1,1 0 1,-1 0-1,1-1 0,-1 1 1,3-1-1,2-1 88,0 0-1,0 0 1,0-1 0,0 0-1,-1 0 1,1-1-1,-1 0 1,9-7 0,18-22 106,-1-1 1,33-49-1,32-36-677,-85 109-868,-7 11-3717,-16 18-3719,-5 0-180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2.368"/>
    </inkml:context>
    <inkml:brush xml:id="br0">
      <inkml:brushProperty name="width" value="0.025" units="cm"/>
      <inkml:brushProperty name="height" value="0.025" units="cm"/>
    </inkml:brush>
  </inkml:definitions>
  <inkml:trace contextRef="#ctx0" brushRef="#br0">58 64 17969,'0'0'6465,"-3"4"-6401,2-3-62,1-1 1,-1 1-1,1 0 1,-1-1-1,1 1 1,-1 0-1,1-1 1,-1 1 0,1 0-1,0 0 1,0-1-1,-1 1 1,1 0-1,0 0 1,0 0-1,0-1 1,0 1-1,0 0 1,0 0-1,0 0 1,0-1-1,0 1 1,0 0-1,0 0 1,1-1-1,-1 1 1,0 0-1,1 0 1,-1-1-1,0 1 1,1 0-1,0 0 1,28 18 61,-15-12-72,9 5 71,-7-4-122,0 1-1,27 18 0,-40-25 17,0 0 0,-1 0 1,1 1-1,-1-1 0,1 1 0,-1-1 1,0 1-1,0-1 0,0 1 0,-1 0 0,1 0 1,0 0-1,-1 0 0,0 1 0,0-1 0,0 0 1,0 0-1,-1 1 0,1-1 0,-1 0 0,1 4 1,-2-3 52,-1-1 0,1 0-1,0 0 1,-1 0 0,1-1 0,-1 1 0,0 0 0,0-1 0,0 1 0,0-1 0,-1 1 0,1-1 0,-1 0 0,1 0 0,-1 0 0,0 0 0,0-1 0,1 1-1,-1-1 1,-6 2 0,-6 4 74,0-2-1,-28 7 1,33-10 227,0-1 1,-1 0 0,1-1 0,0 0-1,-15-2 1,23 2-269,1 0 0,-1-1 1,0 1-1,1 0 0,-1-1 0,1 1 0,-1-1 0,1 0 1,-1 1-1,1-1 0,-1 0 0,1 0 0,0 0 0,-1 0 1,1 0-1,0-1 0,-2 0 0,3 0-46,0 1 0,-1-1 1,1 1-1,0 0 0,0-1 0,0 1 1,0-1-1,0 1 0,0 0 0,0-1 1,0 1-1,1-1 0,-1 1 0,1 0 1,-1-1-1,1 1 0,-1 0 0,1 0 1,0-1-1,-1 1 0,1 0 0,0 0 1,0 0-1,2-2 0,5-5-54,0 0 1,0 1-1,1 0 0,0 1 1,0 0-1,0 0 0,1 1 0,15-6 1,-17 8 32,1-1 1,-1 0 0,0 0 0,0 0-1,-1-1 1,1-1 0,-1 1 0,0-1-1,0 0 1,-1-1 0,1 1 0,-2-1-1,1 0 1,4-9 0,-9 13 37,1 1 0,-1-1 1,0 0-1,-1 0 1,1 0-1,-1 1 0,1-1 1,-1 0-1,0 0 1,0 0-1,0 0 0,0 0 1,0 0-1,-1 0 1,0 0-1,1 0 0,-1 0 1,0 1-1,0-1 0,-1 0 1,1 1-1,0-1 1,-1 1-1,0-1 0,1 1 1,-1-1-1,0 1 1,0 0-1,-1 0 0,1 0 1,0 0-1,-1 1 1,1-1-1,-1 1 0,-2-2 1,-2-1-2,1 1 1,-1 0 0,1 1 0,-1-1-1,0 1 1,0 1 0,0-1-1,0 1 1,-1 0 0,1 1 0,0 0-1,0 0 1,-12 2 0,18-2-44,1 0-1,-1 1 1,1-1 0,-1 0 0,1 0 0,-1 1 0,1-1-1,-1 0 1,1 1 0,-1-1 0,1 1 0,-1-1 0,1 0 0,0 1-1,-1-1 1,1 1 0,0-1 0,-1 1 0,1-1 0,0 1-1,0 0 1,-1-1 0,1 2 0,3 7-3597,6-4-1450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3.414"/>
    </inkml:context>
    <inkml:brush xml:id="br0">
      <inkml:brushProperty name="width" value="0.025" units="cm"/>
      <inkml:brushProperty name="height" value="0.025" units="cm"/>
    </inkml:brush>
  </inkml:definitions>
  <inkml:trace contextRef="#ctx0" brushRef="#br0">1 52 12204,'0'0'9096,"68"2"-7911,-30-3-544,6-8-321,3 1-192,2-2-928,-9-2-2564,-4-2-4964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069"/>
    </inkml:context>
    <inkml:brush xml:id="br0">
      <inkml:brushProperty name="width" value="0.025" units="cm"/>
      <inkml:brushProperty name="height" value="0.025" units="cm"/>
    </inkml:brush>
  </inkml:definitions>
  <inkml:trace contextRef="#ctx0" brushRef="#br0">1 39 14446,'0'0'7943,"10"-7"-7051,-1 3-791,0-1 1,-1 1-1,1 0 0,1 1 1,-1 0-1,0 1 1,1 0-1,-1 0 1,1 1-1,13-1 0,36 9-53,-58-6-50,1-1 1,0 1 0,0-1-1,-1 1 1,1 0-1,0 0 1,-1 0 0,1 0-1,-1 0 1,1 0-1,-1 0 1,0 0 0,3 2-1,-4-2 2,0 0 1,1 0-1,-1 0 0,0 0 0,0 0 0,1 0 0,-1 0 0,0 0 1,0-1-1,0 1 0,0 0 0,0 0 0,-1 0 0,1 0 0,0 0 1,0 0-1,0 0 0,-1 0 0,1-1 0,-1 1 0,1 0 0,-1 0 1,1 0-1,-1-1 0,1 1 0,-1 0 0,1 0 0,-2 0 0,-7 6 49,0-1-1,0 0 0,-1 0 0,1-1 0,-1-1 1,0 1-1,0-2 0,-1 1 0,-17 2 0,-11 6-6,49-13-130,1 2 0,-1-1 0,1 1 0,-1 1 0,0-1 1,0 2-1,0 0 0,0 0 0,0 0 0,10 7 0,-16-8 44,0 0 0,-1 1 0,1 0 0,0 0 0,-1 0-1,0 0 1,0 1 0,0-1 0,0 1 0,0 0 0,-1-1 0,0 1-1,0 0 1,3 6 0,-5-8 61,1 0-1,-1-1 1,1 1-1,-1 0 1,0 0 0,1 0-1,-1-1 1,0 1-1,0 0 1,0 0 0,-1 0-1,1 0 1,0-1-1,-1 1 1,1 0-1,-1 0 1,0-1 0,1 1-1,-1 0 1,0-1-1,0 1 1,0-1 0,0 1-1,0-1 1,-1 1-1,1-1 1,0 0-1,-1 0 1,1 0 0,-1 1-1,1-1 1,-1-1-1,1 1 1,-1 0 0,0 0-1,1 0 1,-4 0-1,-8 3 232,-1-1 0,0 0 0,-1-1 0,1 0 0,0-1-1,-15-1 1,28 0-760,13-6-4175,7-3-822,6-5-1784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413"/>
    </inkml:context>
    <inkml:brush xml:id="br0">
      <inkml:brushProperty name="width" value="0.025" units="cm"/>
      <inkml:brushProperty name="height" value="0.025" units="cm"/>
    </inkml:brush>
  </inkml:definitions>
  <inkml:trace contextRef="#ctx0" brushRef="#br0">183 40 14478,'0'0'5979,"-12"0"-5419,5 0-494,0 1 0,0-1 0,-1 1 0,1 0-1,0 1 1,1 0 0,-1 0 0,0 0 0,0 1 0,1 0-1,0 0 1,-1 1 0,1 0 0,-9 8 0,10-8 56,0 0 1,0 0-1,0 1 1,1-1-1,0 1 1,0 0-1,0 1 1,0-1-1,1 1 1,0-1-1,0 1 1,1 0-1,0 0 1,0 0-1,0 0 1,0 1-1,0 7 1,2-13-84,0 0 0,1 0 0,-1 0 0,0 0 0,0 0 0,1 0 0,-1-1 0,0 1 0,1 0 0,-1 0 0,1 0 0,-1-1 0,1 1 1,0 0-1,-1 0 0,1-1 0,0 1 0,-1-1 0,1 1 0,0-1 0,0 1 0,-1-1 0,1 1 0,0-1 0,0 0 0,0 1 0,0-1 0,0 0 1,0 0-1,-1 1 0,1-1 0,0 0 0,1 0 0,39 0 964,-30-1-740,-1 0-190,-1-1-1,0 1 1,1-2 0,-1 1-1,0-1 1,0-1 0,-1 0-1,1 0 1,-1 0 0,0-1-1,14-11 1,-17 13-61,0-2 1,0 1-1,0 0 0,-1-1 1,1 0-1,-1 0 0,-1 0 1,1-1-1,-1 0 0,1 1 1,-2-1-1,1 0 1,-1 0-1,1 0 0,-2-1 1,1 1-1,1-13 0,-3 17-20,0 0-1,-1 0 0,1 0 1,0 0-1,-1 1 1,1-1-1,-1 0 0,0 0 1,0 0-1,1 0 0,-1 1 1,0-1-1,-1 0 0,1 1 1,0-1-1,0 1 1,-1-1-1,1 1 0,-1 0 1,1-1-1,-1 1 0,1 0 1,-1 0-1,0 0 0,0 0 1,1 1-1,-1-1 1,0 0-1,0 1 0,0-1 1,0 1-1,0 0 0,0-1 1,0 1-1,0 0 0,0 0 1,0 0-1,-2 1 0,-1-1-166,0 0-1,0 1 0,-1-1 1,1 1-1,0 0 0,0 1 0,0-1 1,0 1-1,0 0 0,1 0 0,-1 0 1,1 1-1,-9 6 0,10-6-178,0 0 1,1 0-1,-1 0 1,1 0-1,0 1 0,0-1 1,0 1-1,-2 7 1,3-10-84,1 1 0,-1 0 1,1-1-1,0 1 0,0 0 1,0 0-1,0-1 1,0 1-1,0 0 0,0-1 1,0 1-1,1 0 0,-1-1 1,1 3-1,6 3-5099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786"/>
    </inkml:context>
    <inkml:brush xml:id="br0">
      <inkml:brushProperty name="width" value="0.025" units="cm"/>
      <inkml:brushProperty name="height" value="0.025" units="cm"/>
    </inkml:brush>
  </inkml:definitions>
  <inkml:trace contextRef="#ctx0" brushRef="#br0">264 5 7559,'0'0'9732,"-11"0"-7645,-3-2-1621,1 2 0,-1-1 0,1 2 0,-1 0 1,1 1-1,-1 0 0,1 1 0,0 0 0,-18 7 0,21-4-311,-1 0-1,1 0 1,0 1 0,1 1 0,-16 14-1,23-20-123,0 0-1,0 0 1,0 0 0,0 0-1,0 0 1,0 0-1,1 1 1,-1-1-1,1 0 1,0 1-1,-1-1 1,1 1-1,0 0 1,1-1-1,-1 1 1,0 0 0,1 0-1,0-1 1,-1 1-1,1 0 1,0 0-1,0 0 1,1-1-1,-1 1 1,1 0-1,-1 0 1,1-1-1,0 1 1,0 0-1,0-1 1,2 4 0,0-3-1,0 0 0,0-1 0,0 1 0,0-1 1,0 0-1,1 1 0,-1-2 0,1 1 0,-1 0 1,1-1-1,0 1 0,0-1 0,0 0 0,0-1 0,0 1 1,4 0-1,70 1 442,-66-3-390,-4 1-40,0-1-1,0 0 0,0 0 0,-1-1 1,1 0-1,0-1 0,-1 0 1,0 0-1,1 0 0,-1-1 1,7-5-1,-10 6 21,0 0 1,0 0-1,-1 0 1,1 0-1,-1-1 1,0 1-1,0-1 1,0 0-1,0 0 1,-1 0-1,1-1 1,-1 1-1,0-1 1,0 1-1,-1-1 1,1 1-1,-1-1 1,0 0-1,0-6 1,-1 9-56,0 0 0,0 0 0,0 0 0,-1-1 1,1 1-1,0 0 0,-1 0 0,0 0 0,1 0 0,-1 0 0,0 0 0,0 0 1,0 1-1,0-1 0,-1 0 0,1 0 0,0 1 0,-1-1 0,-1-1 1,-2 0 27,1 0 1,0 0-1,-1 0 1,1 1 0,-1 0-1,1 0 1,-10-3-1,-2 1-481,-1 1 0,1 1-1,0 0 1,-19 1 0,18 6-3266,12 12-6926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5.358"/>
    </inkml:context>
    <inkml:brush xml:id="br0">
      <inkml:brushProperty name="width" value="0.025" units="cm"/>
      <inkml:brushProperty name="height" value="0.025" units="cm"/>
    </inkml:brush>
  </inkml:definitions>
  <inkml:trace contextRef="#ctx0" brushRef="#br0">20 0 11659,'0'0'13020,"-3"10"-12758,0-2-227,0 0 35,1 0 0,-1 0-1,1 1 1,-1 11 0,3-18-13,0 0 0,0-1 0,-1 1 1,1-1-1,1 1 0,-1 0 0,0-1 0,0 1 0,0-1 1,1 1-1,-1-1 0,1 1 0,-1-1 0,1 1 0,0-1 1,0 1-1,0-1 0,-1 0 0,1 1 0,0-1 0,0 0 1,1 0-1,-1 0 0,0 0 0,0 0 0,1 0 0,-1 0 0,0 0 1,1 0-1,-1-1 0,1 1 0,-1 0 0,3 0 0,2 0 63,-1 0-1,1 0 0,-1 0 1,1-1-1,-1 0 0,1 0 1,-1 0-1,11-3 0,7-10-1956,-21 11 1219,-1 0 0,1 0 1,-1 0-1,1 0 0,-1 0 0,0-1 0,0 1 1,0 0-1,0-1 0,0-3 0,3-13-7816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6.294"/>
    </inkml:context>
    <inkml:brush xml:id="br0">
      <inkml:brushProperty name="width" value="0.025" units="cm"/>
      <inkml:brushProperty name="height" value="0.025" units="cm"/>
    </inkml:brush>
  </inkml:definitions>
  <inkml:trace contextRef="#ctx0" brushRef="#br0">1 15 7431,'0'0'16298,"8"-4"-15454,-7 2-797,1 1 1,0 0 0,0 0 0,0 0 0,0 0 0,0 0-1,0 1 1,0-1 0,0 1 0,0-1 0,0 1-1,1 0 1,-1-1 0,3 1 0,-3 2-21,0-1 0,0 0 0,0 1-1,0-1 1,0 1 0,0 0 0,-1 0 0,1 0 0,-1 0 0,1 0 0,-1 0-1,0 0 1,1 0 0,-1 0 0,0 0 0,-1 1 0,2 3 0,1 2-140,14 23-1626,-17-30 1336,1 0 1,0-1-1,-1 1 1,1 0-1,0-1 1,0 1-1,0 0 1,0-1-1,0 1 0,0-1 1,0 0-1,0 1 1,-1-1-1,1 0 1,1 0-1,-1 1 1,0-1-1,0 0 1,1 0-1,6-1-5186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6.651"/>
    </inkml:context>
    <inkml:brush xml:id="br0">
      <inkml:brushProperty name="width" value="0.025" units="cm"/>
      <inkml:brushProperty name="height" value="0.025" units="cm"/>
    </inkml:brush>
  </inkml:definitions>
  <inkml:trace contextRef="#ctx0" brushRef="#br0">132 0 12204,'0'0'5669,"-13"50"-4836,2-19 128,-5 8-129,0 6-31,-2 2-481,1 1-255,1-4-1,3 0-32,6-9-769,2-8-2018,5-11-5060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5.860"/>
    </inkml:context>
    <inkml:brush xml:id="br0">
      <inkml:brushProperty name="width" value="0.025" units="cm"/>
      <inkml:brushProperty name="height" value="0.025" units="cm"/>
    </inkml:brush>
  </inkml:definitions>
  <inkml:trace contextRef="#ctx0" brushRef="#br0">11 1 13645,'2'0'6054,"-2"11"-5766,0 9-160,0 8 32,0 2 96,-2 3-31,0-4-129,-2 0 0,1-6 0,1-3-64,2-5 32,0-1-64,0-2-705,3-4-1569,5-7-3107,1-1-4324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6.373"/>
    </inkml:context>
    <inkml:brush xml:id="br0">
      <inkml:brushProperty name="width" value="0.025" units="cm"/>
      <inkml:brushProperty name="height" value="0.025" units="cm"/>
    </inkml:brush>
  </inkml:definitions>
  <inkml:trace contextRef="#ctx0" brushRef="#br0">0 14 3587,'0'0'22774,"71"1"-22774,-42-1 64,4 0-737,0 0-1985,-3-4-1474,-1-6-4548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419"/>
    </inkml:context>
    <inkml:brush xml:id="br0">
      <inkml:brushProperty name="width" value="0.025" units="cm"/>
      <inkml:brushProperty name="height" value="0.025" units="cm"/>
    </inkml:brush>
  </inkml:definitions>
  <inkml:trace contextRef="#ctx0" brushRef="#br0">6 0 12460,'0'0'6950,"-5"47"-5028,7-36-737,11-1-608,3-7-513,1-3-1986,3 0-3203,2-8-9417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6.778"/>
    </inkml:context>
    <inkml:brush xml:id="br0">
      <inkml:brushProperty name="width" value="0.025" units="cm"/>
      <inkml:brushProperty name="height" value="0.025" units="cm"/>
    </inkml:brush>
  </inkml:definitions>
  <inkml:trace contextRef="#ctx0" brushRef="#br0">155 49 8936,'0'0'9295,"1"-8"-8089,-1 5-1125,1-25 789,-2 28-851,1-1 0,-1 0 0,1 1 1,-1-1-1,1 0 0,-1 1 0,1-1 0,-1 1 0,0-1 1,1 1-1,-1-1 0,0 1 0,0 0 0,1-1 1,-1 1-1,0 0 0,0-1 0,1 1 0,-1 0 0,0 0 1,0 0-1,0 0 0,1 0 0,-1 0 0,0 0 1,0 0-1,0 0 0,1 0 0,-1 0 0,0 1 0,0-1 1,0 0-1,1 0 0,-1 1 0,0-1 0,0 1 0,1-1 1,-1 0-1,1 1 0,-1 0 0,-1 0 0,-8 5 126,0 0-1,1 1 0,0 0 0,0 0 0,0 1 0,1 0 0,-13 17 0,16-19-28,1-1-1,0 1 1,0 0 0,0 1-1,1-1 1,0 0-1,0 1 1,1 0-1,0 0 1,0-1-1,0 1 1,1 0-1,-1 14 1,2-20-105,0 0 0,1 0 0,-1 0 0,0 0 0,0 0 0,1 0 0,-1 0 0,0 0 0,1 0 1,-1 0-1,1 0 0,0 0 0,-1-1 0,1 1 0,-1 0 0,1 0 0,0-1 0,0 1 0,-1 0 0,1-1 0,0 1 0,0-1 0,0 1 0,0-1 0,1 1 0,32 2 416,-26-4-296,-1 0 1,0 0 0,0-1-1,0 0 1,0-1 0,0 1-1,7-5 1,-7 2 43,-1 0-1,0 0 1,0-1 0,0 0 0,-1 0-1,0 0 1,0-1 0,0 1-1,-1-1 1,0 0 0,0-1 0,-1 1-1,0-1 1,0 1 0,-1-1-1,0 0 1,-1 0 0,1 0 0,-1 0-1,-1 0 1,0-9 0,0 16-174,1 0 1,-1 0-1,0 0 1,0 0 0,0 0-1,0 0 1,0 0 0,0 0-1,-1 0 1,1 0-1,0 0 1,0 1 0,-1-1-1,1 0 1,0 0-1,-1 0 1,1 0 0,-1 0-1,1 1 1,-1-1-1,1 0 1,-1 0 0,0 1-1,1-1 1,-1 0-1,0 1 1,0-1 0,1 1-1,-1-1 1,0 1-1,0-1 1,0 1 0,0 0-1,0-1 1,0 1 0,0 0-1,1 0 1,-1 0-1,0-1 1,0 1 0,0 0-1,0 0 1,-2 1-1,1-1-87,-1 1-1,1 0 0,0-1 0,-1 1 1,1 0-1,0 1 0,0-1 0,-1 0 1,1 1-1,0-1 0,1 1 0,-1-1 1,0 1-1,0 0 0,1 0 0,-3 2 1,-12 33-3116,13-11-3889,3-19 1096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7.151"/>
    </inkml:context>
    <inkml:brush xml:id="br0">
      <inkml:brushProperty name="width" value="0.025" units="cm"/>
      <inkml:brushProperty name="height" value="0.025" units="cm"/>
    </inkml:brush>
  </inkml:definitions>
  <inkml:trace contextRef="#ctx0" brushRef="#br0">14 0 5669,'0'0'16720,"-14"59"-15310,14-40-482,0-2-543,0 0-321,0-1-32,3-3-352,0-4-1442,-1-7-320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7.635"/>
    </inkml:context>
    <inkml:brush xml:id="br0">
      <inkml:brushProperty name="width" value="0.025" units="cm"/>
      <inkml:brushProperty name="height" value="0.025" units="cm"/>
    </inkml:brush>
  </inkml:definitions>
  <inkml:trace contextRef="#ctx0" brushRef="#br0">140 60 6342,'0'0'15492,"-7"0"-15391,4 0-6,-27 4-172,29-4 180,0 1 1,-1-1-1,1 1 0,0-1 1,0 1-1,0 0 1,0-1-1,0 1 0,0 0 1,0 0-1,0 0 1,0-1-1,1 1 0,-1 0 1,0 0-1,0 0 1,1 0-1,-1 1 1,1-1-1,-1 0 0,1 0 1,-1 0-1,1 0 1,0 1-1,-1-1 0,1 0 1,0 0-1,0 2 1,22 15 1113,-10 15-1192,-2 1 0,10 59-1,-20-90 2,1 0-1,0 0 0,-1 0 1,0 0-1,0 1 0,0-1 1,0 0-1,0 0 0,-1 0 0,0 0 1,1 0-1,-1 0 0,0 0 1,0 0-1,-1 0 0,1 0 0,-1 0 1,1-1-1,-1 1 0,0-1 1,0 1-1,0-1 0,0 1 0,-3 1 1,0-1 68,1-1 0,0 0 0,-1-1 0,1 1-1,-1-1 1,0 0 0,1 0 0,-1 0 0,0 0 0,0-1 0,0 0 0,1 0 0,-1-1 0,0 1 0,-8-3 0,12 3-70,-1 0-1,1 0 1,-1 0 0,1 0 0,-1-1 0,1 1-1,-1-1 1,1 1 0,0-1 0,-1 0 0,1 1-1,-1-1 1,1 0 0,0 0 0,0 0-1,0 0 1,-1 0 0,1 0 0,0 0 0,0 0-1,0-1 1,1 1 0,-1 0 0,0-1 0,0 1-1,1 0 1,-1-1 0,1 1 0,-1-1-1,1 1 1,0-1 0,-1 1 0,1-1 0,0 1-1,0-1 1,0-3 0,1 2-17,0-1 1,0 1-1,0-1 0,0 0 0,1 1 1,-1 0-1,1-1 0,0 1 1,0 0-1,0 0 0,1 0 1,-1 0-1,6-5 0,20-13-38,56-34 0,-56 38 57,0-1 0,34-29 0,-60 45 21,0 1-1,0-1 1,0 0-1,0 0 1,0 0-1,-1 0 1,1 0-1,-1 0 1,1 0-1,-1 0 1,0-1-1,0 1 1,0-1 0,0 1-1,0-1 1,0 1-1,-1-1 1,1 1-1,-1-1 1,0 0-1,0 1 1,0-1-1,0 0 1,-1-3-1,0 4-24,0-1 0,0 1 0,-1-1 0,1 1 0,-1 0-1,0 0 1,0 0 0,0-1 0,0 2 0,0-1 0,0 0-1,-1 0 1,1 1 0,0-1 0,-1 1 0,1 0 0,-1 0 0,0 0-1,1 0 1,-1 0 0,0 1 0,-3-1 0,-2-1-244,-1 0 1,1 1 0,-1 0 0,1 1-1,-1 0 1,1 0 0,-1 1 0,-11 2-1,15 3-3185,5-1-3846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8.150"/>
    </inkml:context>
    <inkml:brush xml:id="br0">
      <inkml:brushProperty name="width" value="0.025" units="cm"/>
      <inkml:brushProperty name="height" value="0.025" units="cm"/>
    </inkml:brush>
  </inkml:definitions>
  <inkml:trace contextRef="#ctx0" brushRef="#br0">1 1 16239,'0'0'10314,"49"49"-10186,-35-37-96,3-5-160,2-3-1217,1-4-1282,0 0-1761,0-13-3267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8.476"/>
    </inkml:context>
    <inkml:brush xml:id="br0">
      <inkml:brushProperty name="width" value="0.025" units="cm"/>
      <inkml:brushProperty name="height" value="0.025" units="cm"/>
    </inkml:brush>
  </inkml:definitions>
  <inkml:trace contextRef="#ctx0" brushRef="#br0">241 1 16335,'0'0'2531,"-41"50"-129,12-14-800,-1 7-257,-5 6-416,4 1-257,2 2-447,6-4-193,6-3-1153,12-10-2787,5-11-6662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3.609"/>
    </inkml:context>
    <inkml:brush xml:id="br0">
      <inkml:brushProperty name="width" value="0.025" units="cm"/>
      <inkml:brushProperty name="height" value="0.025" units="cm"/>
    </inkml:brush>
  </inkml:definitions>
  <inkml:trace contextRef="#ctx0" brushRef="#br0">6 0 12172,'0'0'12299,"3"73"-11979,-6-28-223,1 6-33,-1-2-96,3-2-289,0-5-1024,0-5-705,0-9-1890,0-10-2530,0-9-4324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3.984"/>
    </inkml:context>
    <inkml:brush xml:id="br0">
      <inkml:brushProperty name="width" value="0.025" units="cm"/>
      <inkml:brushProperty name="height" value="0.025" units="cm"/>
    </inkml:brush>
  </inkml:definitions>
  <inkml:trace contextRef="#ctx0" brushRef="#br0">1 0 15855,'0'0'8136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4.342"/>
    </inkml:context>
    <inkml:brush xml:id="br0">
      <inkml:brushProperty name="width" value="0.025" units="cm"/>
      <inkml:brushProperty name="height" value="0.025" units="cm"/>
    </inkml:brush>
  </inkml:definitions>
  <inkml:trace contextRef="#ctx0" brushRef="#br0">0 25 5509,'0'0'17040,"20"-25"-29307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5.551"/>
    </inkml:context>
    <inkml:brush xml:id="br0">
      <inkml:brushProperty name="width" value="0.025" units="cm"/>
      <inkml:brushProperty name="height" value="0.025" units="cm"/>
    </inkml:brush>
  </inkml:definitions>
  <inkml:trace contextRef="#ctx0" brushRef="#br0">144 13 3812,'0'0'14835,"-8"-4"-13228,7 3-1565,-1 0 0,-1 0 0,1 0 0,0 0 0,0 0 0,0 0 0,0 1 0,-1-1 0,1 1 0,0-1 0,0 1 0,-1 0 0,1 0 0,0 0 0,-1 0 0,1 1 1,0-1-1,-1 0 0,1 1 0,0 0 0,0-1 0,0 1 0,-1 0 0,1 0 0,0 0 0,0 1 0,0-1 0,1 0 0,-1 1 0,0-1 0,0 1 0,1 0 0,-1-1 0,1 1 0,0 0 0,-1 0 0,1 0 0,0 0 0,-1 4 0,-6 6 113,1 0-1,0 1 1,1 0-1,0 0 1,1 0-1,1 1 0,0 0 1,1-1-1,0 2 1,1-1-1,1 0 1,0 0-1,2 17 0,-1-30-137,0 1 0,0 0 0,1 0 0,-1-1 0,1 1 0,0-1 0,-1 1-1,1 0 1,0-1 0,0 1 0,0-1 0,0 0 0,0 1 0,0-1 0,1 0 0,-1 1-1,0-1 1,1 0 0,-1 0 0,0 0 0,1 0 0,1 0 0,1 1 33,1-1 0,-1 1-1,0-1 1,0-1 0,1 1 0,-1-1 0,0 1 0,9-2 0,-3 1 76,1-2 0,-1 1 1,0-1-1,0-1 0,0 0 0,-1-1 0,13-5 1,-14 5 65,0-1 0,0-1 0,0 1 0,-1-1 0,1-1 1,-1 1-1,-1-1 0,1 0 0,-1-1 0,-1 0 1,1 0-1,-1 0 0,-1 0 0,1-1 0,-1 1 0,-1-1 1,0-1-1,0 1 0,-1 0 0,0 0 0,0-1 1,-1 1-1,-1-15 0,0 22-169,0 0 1,0 0 0,0 0-1,0 1 1,-1-1-1,1 0 1,-1 0-1,0 1 1,1-1-1,-1 0 1,0 1-1,0-1 1,0 1-1,0-1 1,0 1-1,0-1 1,-1 1-1,1 0 1,0 0 0,-1-1-1,1 1 1,-3-1-1,1 1-6,0-1-1,0 1 1,0 0-1,-1 0 1,1 1 0,-1-1-1,1 1 1,0-1-1,-1 1 1,1 0-1,-5 1 1,1 0-126,-1 0 0,1 0 0,-1 1 0,1 0 0,0 0 0,0 1 0,0 0 0,0 0 0,1 1 0,-9 5 0,11-6-320,0 1 0,0 0 0,1-1 1,0 1-1,0 0 0,-5 8 0,1 15-8036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6.080"/>
    </inkml:context>
    <inkml:brush xml:id="br0">
      <inkml:brushProperty name="width" value="0.025" units="cm"/>
      <inkml:brushProperty name="height" value="0.025" units="cm"/>
    </inkml:brush>
  </inkml:definitions>
  <inkml:trace contextRef="#ctx0" brushRef="#br0">1 0 4965,'0'0'22037,"20"60"-22005,-18-34-801,-1-3-897,3-3-608,-1-7-993,1-8-3107,1-5-2082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834"/>
    </inkml:context>
    <inkml:brush xml:id="br0">
      <inkml:brushProperty name="width" value="0.025" units="cm"/>
      <inkml:brushProperty name="height" value="0.025" units="cm"/>
    </inkml:brush>
  </inkml:definitions>
  <inkml:trace contextRef="#ctx0" brushRef="#br0">30 388 15855,'0'0'7079,"10"0"-6919,-6 0-125,0 0 1,0-1-1,1 1 1,-1-1 0,0 0-1,0 0 1,0 0-1,0 0 1,0-1-1,0 0 1,0 0-1,-1 0 1,1 0-1,-1 0 1,1-1-1,-1 0 1,0 1 0,0-1-1,0 0 1,0-1-1,0 1 1,-1 0-1,0-1 1,1 0-1,-1 1 1,-1-1-1,1 0 1,0 0-1,-1 0 1,0 0 0,0 0-1,0 0 1,-1 0-1,1-6 1,-1 9 0,0 1 1,0-1-1,-1 1 1,1-1-1,0 1 1,0-1-1,-1 0 1,1 1-1,0-1 1,-1 1-1,1 0 1,0-1-1,-1 1 1,1-1-1,-1 1 1,1 0 0,-1-1-1,1 1 1,-1 0-1,1-1 1,-1 1-1,1 0 1,-1 0-1,1-1 1,-1 1-1,1 0 1,-1 0-1,0 0 1,1 0-1,-1 0 1,1 0-1,-1 0 1,0 0-1,1 0 1,-1 0-1,1 0 1,-1 0-1,1 0 1,-1 1-1,0-1 1,1 0-1,-1 1 1,-27 10 53,19-4-78,1 1 1,0 0-1,0 1 0,1-1 0,0 2 1,0-1-1,-5 12 0,8-15 1,1 0 0,-1 1-1,2 0 1,-1 0-1,1 0 1,0 0-1,0 0 1,1 0-1,0 0 1,0 1-1,0-1 1,2 10 0,-1-15-10,1-1 1,0 1 0,0 0 0,-1-1 0,1 1 0,0-1 0,0 1 0,1-1 0,-1 0 0,0 1 0,0-1 0,1 0 0,-1 0 0,0 0 0,1 0 0,-1 0 0,1 0 0,0 0 0,-1-1 0,1 1 0,0 0 0,-1-1 0,1 1 0,0-1 0,0 0 0,-1 0 0,1 0 0,0 0 0,0 0 0,0 0 0,-1 0 0,1 0 0,2-1 0,5 0 1,0 0 0,-1-1 0,1 0 0,-1 0 0,16-6 0,7-9-155,0-1 1,-1-2-1,-2-1 0,0 0 1,-1-3-1,-1 0 1,26-32-1,-2-5 583,-2-2 0,43-76-1,-90 139-417,-1-1 0,1 1 0,0-1 0,-1 1 0,1-1 0,-1 0-1,1 1 1,-1-1 0,1 0 0,-1 0 0,0 1 0,1-1 0,-1 0-1,0 0 1,1 1 0,-1-1 0,0 0 0,0 0 0,0 0-1,0 0 1,0 0 0,0 1 0,0-1 0,0 0 0,0 0 0,-1-1-1,-18 13 588,-31 34 184,35-27-778,0 1-1,1 0 1,1 1 0,1 0 0,0 1 0,2 0 0,1 0 0,0 2-1,1-1 1,2 1 0,0 0 0,2 0 0,0 0 0,2 1 0,0-1-1,2 29 1,1-49-4,-1 1 0,1-1 0,-1 0 0,1 0 0,0 0 0,0 0 0,0 0 0,1 0 0,-1-1 0,1 1-1,-1 0 1,1-1 0,0 1 0,0-1 0,0 1 0,0-1 0,1 0 0,-1 0 0,1 0 0,-1 0 0,6 2 0,-7-3 6,1-1 0,0 1 0,0-1 0,-1 0 0,1 1 0,0-1 0,0 0 0,0 0 0,-1 0 1,1 0-1,0 0 0,0-1 0,0 1 0,-1 0 0,1-1 0,0 0 0,-1 1 0,1-1 0,0 0 0,-1 0 1,1 0-1,-1 0 0,1 0 0,-1 0 0,1 0 0,-1 0 0,0-1 0,0 1 0,1 0 0,-1-1 0,0 1 0,0-1 1,-1 0-1,1 1 0,0-1 0,0 0 0,0-2 0,2-6-81,1 1 0,-2-1 0,1 1 0,-2-1 0,1 0 0,-1 0 0,-1 0 0,0 0 0,0 0 0,-1 0 0,0 0 0,0 0 0,-1 0 0,-1 0 0,0 1 0,-6-14 0,6 15 55,-1-1 0,0 1 0,-1 0 0,0 0 0,0 1 0,-1 0 0,1 0 0,-2 0 0,1 0 0,-1 1 0,0 0 0,0 1 0,-1-1 0,0 1 0,1 1 0,-2 0 0,-15-7 0,23 11 64,-1-1 0,0 1-1,1-1 1,-1 1-1,0 0 1,1-1 0,-1 1-1,0 0 1,1 0 0,-1 0-1,0 0 1,1 1 0,-1-1-1,0 0 1,1 1-1,-1-1 1,-1 2 0,5 4 1529,17 0-1102,59 5 236,133 1-1,-18-16-6632,-109-4-3575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6.437"/>
    </inkml:context>
    <inkml:brush xml:id="br0">
      <inkml:brushProperty name="width" value="0.025" units="cm"/>
      <inkml:brushProperty name="height" value="0.025" units="cm"/>
    </inkml:brush>
  </inkml:definitions>
  <inkml:trace contextRef="#ctx0" brushRef="#br0">1 103 609,'3'-10'7260,"-2"6"-6383,2-8 1872,1 0 0,0 0-1,11-20 1,-14 31-2455,0-1-1,0 1 1,0-1-1,0 1 1,0-1-1,0 1 1,0 0 0,0 0-1,1-1 1,-1 1-1,1 0 1,-1 0-1,1 0 1,-1 0 0,1 1-1,2-2 1,-3 2-233,0 0 1,1 0 0,-1 0-1,1 1 1,-1-1 0,0 0-1,0 1 1,1-1-1,-1 1 1,0-1 0,1 1-1,-1 0 1,0-1 0,0 1-1,0 0 1,0 0 0,0 0-1,0 0 1,0 0-1,0 0 1,0 0 0,-1 0-1,1 0 1,0 1 0,0 1-1,4 4-27,0 1 0,-1 0 0,0 1 0,0-1 0,-1 1 0,0-1 0,-1 1 0,0 0 0,0 0 0,-1 0 0,0 16 0,-1-19-11,0 1-1,-1 0 1,0-1-1,0 1 1,-1-1-1,1 0 1,-2 1-1,1-1 1,0 0-1,-1 0 0,0-1 1,-1 1-1,1 0 1,-1-1-1,0 0 1,-9 8-1,3-5 149,8-7-155,0 1 1,0-1 0,0 1 0,0-1-1,0 1 1,0 0 0,1-1 0,-1 1-1,1 0 1,-1 0 0,1 0 0,0 0 0,-1 0-1,0 5 1,5-6-125,1 0 0,0 1 1,-1-1-1,1 0 0,0-1 0,0 1 1,0-1-1,0 0 0,0 0 0,0 0 0,4-1 1,-4 1-410,38-1-5926,-16-3-1319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175"/>
    </inkml:context>
    <inkml:brush xml:id="br0">
      <inkml:brushProperty name="width" value="0.025" units="cm"/>
      <inkml:brushProperty name="height" value="0.025" units="cm"/>
    </inkml:brush>
  </inkml:definitions>
  <inkml:trace contextRef="#ctx0" brushRef="#br0">1 198 2819,'0'0'20221,"0"3"-18376,5-6-1431,20-22-86,-1-2 1,-2-1 0,36-56 0,-38 53-230,-20 31-103,0 0 0,0 1 0,0-1-1,0 0 1,0 0 0,0 0 0,1 0 0,-1 0-1,0 1 1,0-1 0,0 0 0,0 0 0,0 0-1,0 0 1,1 0 0,-1 0 0,0 0 0,0 0-1,0 0 1,0 0 0,0 1 0,1-1-1,-1 0 1,0 0 0,0 0 0,0 0 0,0 0-1,1 0 1,-1 0 0,0 0 0,0 0 0,0 0-1,0-1 1,1 1 0,-1 0 0,0 0 0,0 0-1,0 0 1,0 0 0,0 0 0,1 0-1,-1 0 1,0 0 0,0 0 0,0 0 0,0-1-1,0 1 1,0 0 0,0 0 0,1 0 0,-1 0-1,0 0 1,0-1 0,0 1 0,0 0 0,0 0-1,0 0 1,0 0 0,0-1 0,0 1 0,0 0-1,0 0 1,0 0 0,0 0 0,0 0-1,0-1 1,0 1 0,0 20-132,-9 28 51,5-30-630,1 1-1,0 0 1,2-1 0,1 35-1,0-51 583,0-1-1,0 0 1,1 0-1,-1 0 1,0 0-1,1 1 0,-1-1 1,1 0-1,-1 0 1,1 0-1,-1 0 1,1 0-1,0 0 0,0 0 1,-1 0-1,1-1 1,0 1-1,0 0 1,0 0-1,0-1 1,0 1-1,0 0 0,0-1 1,0 1-1,0-1 1,1 0-1,-1 1 1,0-1-1,0 0 0,0 1 1,0-1-1,1 0 1,-1 0-1,1 0 1,3 0-636,-1 0 0,1-1 0,-1 1 0,0-1 0,1 0 0,-1 0 0,0-1 0,7-2 0,21-17-5140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534"/>
    </inkml:context>
    <inkml:brush xml:id="br0">
      <inkml:brushProperty name="width" value="0.025" units="cm"/>
      <inkml:brushProperty name="height" value="0.025" units="cm"/>
    </inkml:brush>
  </inkml:definitions>
  <inkml:trace contextRef="#ctx0" brushRef="#br0">129 18 11627,'0'0'8904,"-11"3"-8081,4-1-764,1 0 1,-1 1 0,1 0 0,0 0 0,0 0 0,0 1 0,0 0 0,1 0 0,0 0 0,-1 1 0,2-1 0,-1 1 0,0 1 0,1-1 0,0 1 0,0-1-1,1 1 1,0 0 0,0 1 0,0-1 0,-2 10 0,3-12-11,1 0 0,0 0 0,-1 0 0,2 0 0,-1 0 0,0 0 0,1 1 1,0-1-1,0 0 0,0 0 0,2 8 0,-1-10-22,-1-1 0,1 1 0,0-1 0,0 1 0,0-1 0,0 0 0,1 1 0,-1-1 0,0 0 0,1 0 0,-1 1 0,0-1 0,1 0 0,0-1 0,-1 1 0,1 0 0,-1 0 0,1-1 0,0 1 0,-1-1 0,1 1 0,0-1 0,0 0 0,-1 0 0,1 1 0,0-1 0,0-1 0,3 1 0,2-1 54,0 0 1,0 0-1,0-1 0,-1 0 0,1 0 1,0 0-1,-1-1 0,0 0 0,1 0 1,-1-1-1,0 0 0,-1 0 0,1 0 1,-1-1-1,0 0 0,0 0 1,0 0-1,-1 0 0,0-1 0,0 0 1,0 0-1,0 0 0,-1 0 0,0 0 1,-1-1-1,0 0 0,1 1 0,-2-1 1,1 0-1,-1 0 0,0 0 0,-1 0 1,0 0-1,0 0 0,-1-10 1,1 16-86,0 0 0,0 0 0,0-1 1,0 1-1,-1 0 0,1 0 1,0 0-1,0 0 0,-1 0 0,1 0 1,-1 0-1,1 0 0,-1 0 1,1 0-1,-1 0 0,0 0 1,0 0-1,1 0 0,-1 1 0,0-1 1,0 0-1,0 0 0,0 1 1,0-1-1,0 1 0,0-1 1,0 1-1,0-1 0,0 1 0,0 0 1,0-1-1,0 1 0,0 0 1,0 0-1,0 0 0,0 0 1,0 0-1,-1 0 0,1 0 0,0 0 1,0 0-1,0 0 0,0 1 1,0-1-1,0 0 0,0 1 0,0-1 1,-2 1-1,-1 1-98,0 1 0,0-1 0,0 0 0,0 1 0,0 0 1,1 0-1,-1 0 0,1 0 0,0 0 0,-4 6 0,5-7-23,0 0 0,1 1 0,-1-1 0,1 0 0,-1 1 0,1 0 0,0-1-1,0 1 1,0 0 0,1-1 0,-1 1 0,1 0 0,-1 0 0,1 0 0,0-1 0,0 1 0,0 0 0,0 0 0,1 0 0,0 2 0,0-3-66,1 0 0,-1 0 1,1-1-1,0 1 1,-1 0-1,1-1 0,0 0 1,0 1-1,0-1 0,0 0 1,0 0-1,0 0 0,1 0 1,-1-1-1,0 1 1,0 0-1,1-1 0,-1 0 1,0 1-1,1-1 0,-1 0 1,0 0-1,5-1 0,6 1-1553,0-1 0,0 0 0,22-4-1,4-8-3817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879"/>
    </inkml:context>
    <inkml:brush xml:id="br0">
      <inkml:brushProperty name="width" value="0.025" units="cm"/>
      <inkml:brushProperty name="height" value="0.025" units="cm"/>
    </inkml:brush>
  </inkml:definitions>
  <inkml:trace contextRef="#ctx0" brushRef="#br0">99 0 7495,'0'0'13170,"-7"4"-12369,0 0-691,1 0-1,-1 1 1,1-1 0,0 1 0,1 0 0,-1 1 0,1-1 0,0 1 0,1 0 0,-1 1 0,1-1 0,0 1 0,1-1 0,-1 1-1,1 0 1,1 1 0,-1-1 0,1 0 0,1 1 0,-1-1 0,0 14 0,3-20-57,-1 0 0,0 0 1,0 1-1,1-1 0,-1 0 0,0 0 0,1 0 1,-1 0-1,1 0 0,-1 0 0,1 0 1,0 0-1,-1 0 0,1 0 0,0 0 0,0 0 1,0-1-1,0 1 0,-1 0 0,1-1 1,0 1-1,0 0 0,0-1 0,1 1 1,-1-1-1,0 0 0,0 1 0,0-1 0,0 0 1,0 0-1,0 1 0,1-1 0,-1 0 1,0 0-1,0 0 0,0 0 0,0-1 0,1 1 1,1-1-1,2 1 78,0-1 0,0 0 1,0 0-1,0 0 0,0-1 0,0 0 0,-1 0 1,7-4-1,1-2 2,0-1 1,-1 0 0,16-17 0,-24 22-73,0 1 0,0-1 0,0 0 0,0 0 0,-1 0 0,1-1 1,-1 1-1,0 0 0,0-1 0,-1 0 0,1 1 0,-1-1 0,0 0 1,0-6-1,-1 10-58,0 0-1,0 0 1,0 0 0,0 0 0,-1-1 0,1 1 0,0 0-1,-1 0 1,1 1 0,-1-1 0,1 0 0,-1 0 0,1 0-1,-1 0 1,1 0 0,-1 0 0,0 1 0,0-1 0,1 0 0,-1 1-1,0-1 1,0 0 0,0 1 0,0-1 0,-1 0 0,-33-5 226,28 6-625,1 0-1,-1 1 0,1-1 0,-1 2 1,1-1-1,-1 1 0,1 0 0,-8 3 1,4 1-3715,4-1-3224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7.715"/>
    </inkml:context>
    <inkml:brush xml:id="br0">
      <inkml:brushProperty name="width" value="0.025" units="cm"/>
      <inkml:brushProperty name="height" value="0.025" units="cm"/>
    </inkml:brush>
  </inkml:definitions>
  <inkml:trace contextRef="#ctx0" brushRef="#br0">1 40 5029,'0'0'16784,"73"-4"-16720,-35-2-481,2-3-1601,2-3-1761,0 3-2563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261"/>
    </inkml:context>
    <inkml:brush xml:id="br0">
      <inkml:brushProperty name="width" value="0.025" units="cm"/>
      <inkml:brushProperty name="height" value="0.025" units="cm"/>
    </inkml:brush>
  </inkml:definitions>
  <inkml:trace contextRef="#ctx0" brushRef="#br0">1 17 8136,'0'0'9337,"8"-2"-7405,75-11 511,-76 12-2314,1 0 0,-1 1 1,0 0-1,0 1 0,1-1 1,-1 1-1,0 1 0,0-1 0,0 1 1,12 5-1,-18-6-118,0-1-1,0 0 1,0 1 0,0 0-1,0-1 1,0 1-1,0 0 1,-1-1 0,1 1-1,0 0 1,0 0-1,-1 0 1,1-1 0,-1 1-1,1 0 1,-1 0 0,1 0-1,-1 0 1,1 0-1,-1 0 1,0 0 0,0 0-1,1 0 1,-1 0 0,0 0-1,0 1 1,0 0-1,-1 0 12,0 0 0,1-1 0,-1 1 0,0 0 0,0 0 0,0-1 0,-1 1 0,1-1 0,0 1 0,-1-1 0,1 1-1,-1-1 1,-2 2 0,-7 5 131,-1-1-1,-1 0 0,-16 6 1,23-10-54,-2 0 49,5-2-109,0 0 0,0 0 0,1 0 1,-1 0-1,0 1 0,1-1 0,-1 1 0,1-1 0,-1 1 0,1 0 1,0 0-1,-3 3 0,51-3 148,-30-2-214,-1 1 0,0 1 0,1 0 1,27 9-1,-39-10 5,-1 1 0,0-1 0,0 0 0,0 1 1,0-1-1,0 1 0,0 0 0,-1 0 0,1 0 0,0 1 0,-1-1 1,0 1-1,3 2 0,-4-3 14,-1 0-1,1-1 1,0 1 0,-1 0-1,1 0 1,-1 0 0,0 0-1,0 0 1,0 0-1,0 0 1,0-1 0,0 1-1,0 0 1,0 0 0,-1 0-1,1 0 1,-1 0 0,1 0-1,-1-1 1,0 1 0,0 0-1,0-1 1,0 1 0,0 0-1,-2 1 1,-2 3 94,0 0 1,-1-1-1,0 1 0,0-1 0,0-1 0,0 1 1,-1-1-1,1 0 0,-1-1 0,0 0 0,-11 4 1,5-2 243,0-1 0,0-1 0,0 0 1,-1-1-1,-23 2 0,42-5-988,1-1-1,0 1 1,-1-1-1,1 0 1,-1 0-1,9-5 1,6-3-1331,18-5-2613,5-3-2727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603"/>
    </inkml:context>
    <inkml:brush xml:id="br0">
      <inkml:brushProperty name="width" value="0.025" units="cm"/>
      <inkml:brushProperty name="height" value="0.025" units="cm"/>
    </inkml:brush>
  </inkml:definitions>
  <inkml:trace contextRef="#ctx0" brushRef="#br0">174 31 10698,'0'0'7522,"-11"-2"-5814,6 0-1597,0 1 1,0 0-1,0 0 0,-1 0 0,1 0 1,0 1-1,-1 0 0,1 1 0,0-1 1,-1 1-1,1 0 0,0 0 0,0 0 1,0 1-1,0 0 0,0 0 0,0 0 1,0 1-1,1-1 0,-1 1 0,1 0 1,-1 0-1,1 1 0,-3 3 0,3-3-57,0 1-1,1-1 0,-1 0 0,1 1 0,0 0 0,1 0 1,-1 0-1,1 0 0,0 0 0,-2 7 0,4-10-38,-1 0 0,1-1-1,0 1 1,0-1 0,0 1 0,0 0-1,0-1 1,0 1 0,1-1 0,-1 1-1,0-1 1,1 1 0,-1-1 0,1 1-1,0-1 1,-1 1 0,1-1 0,0 0-1,0 1 1,0-1 0,0 0 0,0 0-1,0 1 1,0-1 0,0 0-1,1 0 1,-1 0 0,0-1 0,1 1-1,-1 0 1,1 0 0,-1-1 0,1 1-1,-1-1 1,1 1 0,-1-1 0,1 0-1,-1 1 1,3-1 0,8 1 131,0 1 0,0-2 0,0 0 0,0 0-1,0-1 1,-1-1 0,1 0 0,0 0 0,0-1 0,21-9 0,-28 10-93,0 0 1,-1 0-1,1 0 1,0-1-1,-1 0 1,0 0-1,1 0 0,-1 0 1,0 0-1,-1-1 1,1 0-1,-1 0 1,1 0-1,-1 0 1,0-1-1,-1 1 1,1-1-1,-1 1 0,0-1 1,0 0-1,0 0 1,-1 0-1,0 0 1,0 0-1,0 0 1,0-11-1,-1 15-35,0 0 0,0-1 1,0 1-1,-1 0 0,1 0 0,-1 0 0,1 0 0,0 0 0,-1 0 0,0 0 1,1 0-1,-1 0 0,0 0 0,1 0 0,-1 1 0,0-1 0,0 0 0,0 0 1,1 1-1,-1-1 0,0 0 0,0 1 0,-2-2 0,-33-5 8,29 7-59,0 0 0,0 0 0,0 1 0,0 0 0,0 0 0,0 1 1,-12 4-1,16-4-133,1-1 1,-1 1-1,1 0 1,0-1-1,0 1 1,0 0-1,0 0 1,0 0-1,0 1 1,0-1-1,1 0 1,-1 1-1,1-1 1,-2 6-1,2-7-77,1 0 1,0 0-1,0 0 0,0 0 0,0 0 0,0 1 0,0-1 0,0 0 0,0 0 0,0 0 0,0 0 1,0 0-1,1 0 0,-1 0 0,0 0 0,1 0 0,-1 0 0,1 0 0,-1 0 0,1 0 1,0 0-1,-1-1 0,1 1 0,0 0 0,0 0 0,0 0 0,-1-1 0,1 1 0,0-1 0,0 1 1,0-1-1,0 1 0,0-1 0,0 1 0,0-1 0,0 0 0,0 1 0,0-1 0,0 0 0,0 0 1,2 0-1,23 4-5235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942"/>
    </inkml:context>
    <inkml:brush xml:id="br0">
      <inkml:brushProperty name="width" value="0.025" units="cm"/>
      <inkml:brushProperty name="height" value="0.025" units="cm"/>
    </inkml:brush>
  </inkml:definitions>
  <inkml:trace contextRef="#ctx0" brushRef="#br0">236 46 5990,'0'0'14963,"-12"-4"-13756,3 1-1039,0 0 1,0 0-1,-1 1 1,0 1-1,1-1 1,-1 1-1,0 1 1,1 0-1,-1 0 1,0 1-1,0 0 1,1 1-1,-1 0 1,1 1-1,-10 3 1,14-3-124,-1 0 0,1 0 0,0 0 0,0 1 0,0 0 0,0 0 0,1 0 0,0 1 1,-7 8-1,10-12-41,1 0-1,-1 0 1,0 0 0,1 0 0,-1 0 0,1 0 0,-1 1 0,1-1-1,0 0 1,-1 0 0,1 0 0,0 1 0,0-1 0,0 0 0,0 0 0,0 0-1,0 1 1,0-1 0,0 0 0,1 0 0,-1 2 0,1-2 1,0 0 1,1 1-1,-1-1 1,0 0-1,0 0 1,1 0-1,-1 0 1,1 0-1,-1 0 1,1 0-1,-1 0 1,1 0-1,0-1 1,-1 1-1,1-1 1,0 1-1,-1-1 1,1 0-1,3 1 0,8 0 35,-1 0-1,1 0 0,0-1 0,0-1 0,0 0 0,-1-1 1,22-5-1,-30 6 16,0 0 1,0 0-1,0-1 1,0 1-1,0-1 1,0 0 0,-1 0-1,1 0 1,-1 0-1,1-1 1,-1 1-1,0-1 1,0 0-1,0 0 1,0 0-1,-1-1 1,1 1-1,-1-1 1,0 1 0,0-1-1,0 0 1,0 1-1,-1-1 1,0 0-1,1 0 1,-1 0-1,0-6 1,-1 8-68,0 1-1,0 0 1,0-1 0,0 1 0,-1 0-1,1 0 1,0-1 0,-1 1 0,1 0-1,-1 0 1,1 0 0,-1 0 0,0 0-1,1-1 1,-1 1 0,0 0 0,0 1-1,0-1 1,0 0 0,0 0 0,0 0-1,0 0 1,0 1 0,-1-2 0,-2 0-98,0 1 0,0-1 0,0 1 0,0-1 0,0 1 0,0 0 0,-9 0 0,-31 4-3884,42-3 3351,0 0 0,0 1 0,0 0 0,0-1 0,0 1 0,0 0 0,0 0 0,0 0 0,1 0 0,-1 0 0,0 0 0,1 1 0,-1-1 0,-1 3 0,0 4-5976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9.299"/>
    </inkml:context>
    <inkml:brush xml:id="br0">
      <inkml:brushProperty name="width" value="0.025" units="cm"/>
      <inkml:brushProperty name="height" value="0.025" units="cm"/>
    </inkml:brush>
  </inkml:definitions>
  <inkml:trace contextRef="#ctx0" brushRef="#br0">93 186 13229,'0'0'6811,"-9"3"-5225,4-1-1421,0 0 0,0 1 0,0-1 0,1 1 0,-1 0 0,1 0 0,-1 1 1,1-1-1,0 1 0,0 0 0,1 0 0,-1 0 0,1 0 0,0 1 0,0 0 0,0-1 0,1 1 0,0 0 1,0 0-1,0 0 0,0 1 0,1-1 0,0 0 0,0 1 0,0-1 0,0 9 0,2-12-146,-1 0 0,1 0 1,-1 0-1,1 0 0,0 0 0,0 0 0,0 0 0,0-1 0,0 1 0,0 0 0,0 0 0,1-1 0,-1 1 0,1-1 0,-1 1 0,1-1 0,-1 0 0,1 1 0,0-1 0,0 0 0,-1 0 0,1 0 1,0-1-1,0 1 0,0 0 0,0-1 0,0 1 0,0-1 0,0 1 0,1-1 0,-1 0 0,3 0 0,11 1 61,0 0 0,31-3-1,-44 2-93,2 0-245,0-1 0,-1 1 0,1-1 0,-1-1-1,1 1 1,0 0 0,-1-1 0,0 0 0,0 0-1,1 0 1,-1-1 0,4-3 0,-6 4-415,1 0 1,-1 0-1,0-1 1,0 1 0,0-1-1,0 0 1,0 1-1,-1-1 1,1 0-1,-1 0 1,2-6 0,2-18-8376</inkml:trace>
  <inkml:trace contextRef="#ctx0" brushRef="#br0" timeOffset="1">62 0 17168,'0'0'8328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2.845"/>
    </inkml:context>
    <inkml:brush xml:id="br0">
      <inkml:brushProperty name="width" value="0.025" units="cm"/>
      <inkml:brushProperty name="height" value="0.025" units="cm"/>
    </inkml:brush>
  </inkml:definitions>
  <inkml:trace contextRef="#ctx0" brushRef="#br0">1 11 5573,'0'-1'434,"0"1"0,0-1 0,1 0-1,-1 1 1,0-1 0,1 1 0,-1-1 0,1 1-1,-1-1 1,0 1 0,1-1 0,-1 1-1,1 0 1,0-1 0,-1 1 0,1 0 0,-1-1-1,1 1 1,0 0 0,-1-1 0,1 1-1,-1 0 1,1 0 0,0 0 0,-1 0 0,1 0-1,0 0 1,-1 0 0,2 0 0,11 16 3955,2 38-4666,-13-46 1457,2 14-1146,-1-7 171,0 1 0,2-1 0,10 27 1,-14-40-306,-1 1 1,1-1 0,0 0-1,1 0 1,-1 0 0,0 0-1,1 0 1,-1 0-1,1 0 1,-1 0 0,1-1-1,0 1 1,0-1 0,0 1-1,0-1 1,0 0 0,0 0-1,0 1 1,0-1 0,0-1-1,1 1 1,-1 0 0,0-1-1,1 1 1,-1-1-1,0 1 1,1-1 0,-1 0-1,0 0 1,1 0 0,-1-1-1,3 0 1,-3 1-190,-1-1 0,1 0 0,-1 0 0,1 0 1,-1 0-1,1 0 0,-1 0 0,0 0 0,1 0 0,-1-1 0,0 1 0,0 0 0,0-1 0,0 1 1,0-1-1,0 1 0,-1-1 0,2-3 0,-1 3-212,10-23-5163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8:56.841"/>
    </inkml:context>
    <inkml:brush xml:id="br0">
      <inkml:brushProperty name="width" value="0.025" units="cm"/>
      <inkml:brushProperty name="height" value="0.025" units="cm"/>
    </inkml:brush>
  </inkml:definitions>
  <inkml:trace contextRef="#ctx0" brushRef="#br0">4 94 11211,'0'0'7495,"-3"50"-6310,29-41 64,9-3-128,17-6-320,4 0-97,13-13-351,5-8-257,-2-5 0,-2 2-96,-11 1-512,-6 7-449,-18 2-1153,-15 2-2146,-12 2-4901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215"/>
    </inkml:context>
    <inkml:brush xml:id="br0">
      <inkml:brushProperty name="width" value="0.025" units="cm"/>
      <inkml:brushProperty name="height" value="0.025" units="cm"/>
    </inkml:brush>
  </inkml:definitions>
  <inkml:trace contextRef="#ctx0" brushRef="#br0">106 1 9897,'0'0'7527,"-30"55"-6277,18-17-65,-1 4-128,-2 5-32,2 1-353,1 1-479,5-7-129,3-6 0,4-7-224,0-10-737,6-10-1442,4-9-2145,0 0-2819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543"/>
    </inkml:context>
    <inkml:brush xml:id="br0">
      <inkml:brushProperty name="width" value="0.025" units="cm"/>
      <inkml:brushProperty name="height" value="0.025" units="cm"/>
    </inkml:brush>
  </inkml:definitions>
  <inkml:trace contextRef="#ctx0" brushRef="#br0">0 14 14830,'0'0'7879,"59"33"-7718,-24-37-642,2-7-2081,-3-5-2883,-2 1-5414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881"/>
    </inkml:context>
    <inkml:brush xml:id="br0">
      <inkml:brushProperty name="width" value="0.025" units="cm"/>
      <inkml:brushProperty name="height" value="0.025" units="cm"/>
    </inkml:brush>
  </inkml:definitions>
  <inkml:trace contextRef="#ctx0" brushRef="#br0">122 1 4869,'0'0'14627,"-10"5"-14446,2 0-152,0 0 0,0 0 0,1 1 0,0 0 0,0 0 0,1 0 0,-1 1 0,1 0 1,1 1-1,-1-1 0,2 1 0,-1 0 0,1 0 0,0 1 0,-4 10 0,6-12 153,0 0 1,0 1-1,0-1 0,1 0 1,0 1-1,0 0 1,1-1-1,1 13 0,-1-19-115,0 1 0,0 0 0,1-1 0,-1 1-1,1-1 1,-1 1 0,1-1 0,0 1 0,0-1-1,-1 0 1,1 1 0,0-1 0,0 0 0,0 0 0,0 0-1,0 1 1,1-1 0,1 1 0,-1-1 26,0 0 1,1-1 0,-1 1-1,0-1 1,0 1 0,0-1-1,0 0 1,1 0-1,-1 0 1,0 0 0,0 0-1,0-1 1,1 1 0,-1-1-1,0 1 1,0-1-1,3-2 1,1 1 29,0-2 1,-1 1-1,1-1 0,-1 0 1,0 0-1,0 0 0,-1-1 1,1 0-1,-1 1 0,0-2 1,0 1-1,-1 0 0,0-1 1,0 0-1,0 1 0,2-8 1,-1 4-43,-1 0 1,0 0 0,-1 0-1,0-1 1,0 1 0,-1-1-1,0 1 1,-1-1 0,0 1-1,-1-15 1,1 24-90,0-1 0,0 0 0,0 0 1,0 0-1,0 0 0,-1 0 0,1 0 0,0 0 1,0 1-1,-1-1 0,1 0 0,0 0 0,-1 0 1,1 1-1,-1-1 0,1 0 0,-1 0 0,1 1 0,-1-1 1,1 0-1,-1 1 0,0-1 0,1 1 0,-1-1 1,0 1-1,0-1 0,1 1 0,-1-1 0,0 1 1,0 0-1,0-1 0,0 1 0,0 0 0,1 0 0,-1 0 1,0 0-1,0 0 0,0 0 0,0 0 0,0 0 1,0 0-1,0 0 0,1 0 0,-1 0 0,0 1 1,0-1-1,0 0 0,0 1 0,1-1 0,-2 1 0,-1 1-209,1-1 0,-1 1 0,1 0 0,0 0-1,0 0 1,-1 0 0,1 0 0,1 1-1,-1-1 1,0 0 0,1 1 0,-1 0 0,1-1-1,-2 4 1,-1 33-6173,4-23 331</inkml:trace>
  <inkml:trace contextRef="#ctx0" brushRef="#br0" timeOffset="1">252 110 6790,'0'0'10346,"-7"65"-8136,-1-38-961,2 2 33,-2 0-482,5-2-607,3-3-161,0-5 0,0-6-481,2-5-1473,5-8-192,-2 0-2498,-1-9-4260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4.561"/>
    </inkml:context>
    <inkml:brush xml:id="br0">
      <inkml:brushProperty name="width" value="0.025" units="cm"/>
      <inkml:brushProperty name="height" value="0.025" units="cm"/>
    </inkml:brush>
  </inkml:definitions>
  <inkml:trace contextRef="#ctx0" brushRef="#br0">80 53 3171,'0'0'12278,"-1"-9"-9416,-5-24-807,5 32-2018,1 1 0,0-1 0,0 1 0,0-1 0,0 1 0,-1-1 0,1 1 0,0-1 0,-1 1 0,1-1 0,0 1 0,-1 0 0,1-1 0,0 1 0,-1 0 0,1-1 0,-1 1 0,1 0 0,-1-1 0,1 1 0,-1 0 0,1 0 0,-1 0 0,1-1 0,-1 1 0,1 0 0,-1 0 0,1 0 0,-1 0 0,1 0 0,-1 0 0,1 0 0,-1 0 0,0 0 0,1 0 0,-1 0 0,1 0 0,-1 1 0,1-1 0,-1 0 0,1 0 0,-1 0 0,1 1 0,-1-1 0,1 0 0,0 1 0,-1-1 0,1 0 0,-1 1 0,-18 17 77,17-16-23,-1 1-1,1 0 0,0 0 0,0 0 0,0 0 0,0 0 0,1 0 0,-1 1 0,1-1 0,0 0 0,0 1 0,0-1 0,0 1 0,0 6 0,2-8-29,-1 0 0,1 0-1,0 0 1,0 0 0,0 0-1,0 0 1,0 0-1,0 0 1,1 0 0,-1 0-1,1-1 1,-1 1 0,1-1-1,0 1 1,0-1 0,-1 0-1,1 1 1,0-1-1,0 0 1,0 0 0,0 0-1,0-1 1,1 1 0,2 0-1,2 2 82,7 2-302,0 0 1,-1 1-1,0 1 1,14 9-1,-25-15 143,-1 0-1,1-1 0,-1 1 1,1 0-1,-1 0 1,1 0-1,-1 1 1,0-1-1,0 0 1,1 0-1,-1 1 1,0-1-1,0 1 1,-1-1-1,1 1 1,0-1-1,0 1 0,-1 0 1,1-1-1,-1 1 1,1 0-1,-1-1 1,0 1-1,0 0 1,1 0-1,-1-1 1,0 1-1,-1 0 1,1 0-1,0-1 1,0 1-1,-1 0 0,1-1 1,-1 1-1,0 0 1,1-1-1,-1 1 1,0-1-1,0 1 1,0-1-1,0 1 1,0-1-1,0 0 1,-1 1-1,-1 0 0,-1 3 64,-1-1-1,0 0 0,-1-1 0,1 1 1,-1-1-1,1 0 0,-1-1 0,0 1 1,0-1-1,0 0 0,0-1 0,0 1 1,0-1-1,-1 0 0,1-1 0,0 0 0,-1 0 1,-10-1-1,16 1-24,-1-1 0,1 1 0,0-1 0,-1 1 0,1-1 0,0 0 1,0 0-1,0 1 0,0-1 0,0 0 0,0 0 0,0 0 0,0 0 0,0 0 0,0 0 0,0 0 0,0 0 1,1-1-1,-1 1 0,1 0 0,-1 0 0,1-1 0,-1 1 0,1 0 0,0-1 0,-1 1 0,1 0 0,0-1 0,0 1 1,0-1-1,0 1 0,0 0 0,0-1 0,1-1 0,-1-1 22,1 0 0,0 0 0,0 0 0,0 0 0,0 0 0,0 1 0,1-1 1,0 0-1,0 1 0,4-7 0,4 0-47,-1 2 1,2-1-1,-1 1 1,1 1-1,22-11 0,-20 11 5,0-1 1,-1 0-1,0 0 0,15-13 0,-26 20 27,0 0 0,0 1 0,-1-1 0,1 0 0,0 0 1,0 0-1,0 0 0,-1 0 0,1 0 0,0 0 0,-1 0 0,1 0 0,-1 0 1,1 0-1,-1 0 0,0 0 0,1 0 0,-1 0 0,0-1 0,0 1 1,0 0-1,0 0 0,0 0 0,0-1 0,0 1 0,0 0 0,0 0 0,0 0 1,-1-2-1,-1 1-1,1 0 1,-1 1 0,1-1 0,-1 1 0,0-1-1,0 1 1,0-1 0,0 1 0,0 0-1,0 0 1,0 0 0,0 0 0,-5-1 0,-5-1 6,-1 0 0,0 1 0,0 0 0,-14 1 1,26 1-54,0-1 1,0 1-1,0 0 1,0 0-1,0 0 1,0 1 0,1-1-1,-1 0 1,0 0-1,0 0 1,0 1-1,0-1 1,1 0-1,-1 1 1,0-1 0,0 1-1,1-1 1,-1 1-1,-1 0 1,4 12-1952,0-11 1306,0 1 1,0-1-1,0 1 1,1-1-1,-1 0 1,1 0-1,0 0 1,-1 0-1,5 2 1,13 3-5866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4.934"/>
    </inkml:context>
    <inkml:brush xml:id="br0">
      <inkml:brushProperty name="width" value="0.025" units="cm"/>
      <inkml:brushProperty name="height" value="0.025" units="cm"/>
    </inkml:brush>
  </inkml:definitions>
  <inkml:trace contextRef="#ctx0" brushRef="#br0">53 1 11499,'0'0'10602,"-48"53"-8969,44-35-479,4-3-418,0-4-544,13-3-95,6-5-33,3-3 0,3 0-705,-2-7-928,0-6-962,-6 0-1184,-1 0-2083,-5 2-448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5.258"/>
    </inkml:context>
    <inkml:brush xml:id="br0">
      <inkml:brushProperty name="width" value="0.025" units="cm"/>
      <inkml:brushProperty name="height" value="0.025" units="cm"/>
    </inkml:brush>
  </inkml:definitions>
  <inkml:trace contextRef="#ctx0" brushRef="#br0">84 27 9033,'0'0'7495,"-24"46"-4901,12-21-544,-1 0-513,2 3-287,2 2-482,1-3-543,2 2-193,5-5-96,1-1-1698,0-7-1025,5-6-2081,5-6-4741</inkml:trace>
  <inkml:trace contextRef="#ctx0" brushRef="#br0" timeOffset="1">376 0 11659,'0'0'12172,"61"14"-10827,-30-13-544,4-1-321,3 0-320,4 0-128,-7 0-224,-6 0-1538,-8 0-1056,-10 0-1634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5.633"/>
    </inkml:context>
    <inkml:brush xml:id="br0">
      <inkml:brushProperty name="width" value="0.025" units="cm"/>
      <inkml:brushProperty name="height" value="0.025" units="cm"/>
    </inkml:brush>
  </inkml:definitions>
  <inkml:trace contextRef="#ctx0" brushRef="#br0">0 27 12075,'0'0'12108,"80"1"-10571,-37-6-960,4-2-417,-2 2-160,-4 5-416,-8-4-2467,0 3-2370,-1-5-7623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5.169"/>
    </inkml:context>
    <inkml:brush xml:id="br0">
      <inkml:brushProperty name="width" value="0.025" units="cm"/>
      <inkml:brushProperty name="height" value="0.025" units="cm"/>
    </inkml:brush>
  </inkml:definitions>
  <inkml:trace contextRef="#ctx0" brushRef="#br0">1 0 2883,'0'0'13239,"6"9"-12225,-3-4-851,0-1 0,1 0 0,0 1 0,0-1 0,0 0 0,0-1 0,0 1 0,1-1 0,-1 0 0,1 0 0,0 0 0,0-1 0,0 0 0,1 0 0,-1 0 0,10 2 0,16 2 119,-1-2 1,1 0-1,-1-3 0,1 0 1,0-2-1,0-1 0,-1-1 1,48-13-1,-57 11-273,1 0 0,-1 1 0,1 1 0,39 0 0,-54 3 15,-1 0 0,0 1 0,1 0 0,-1 0 0,0 1 0,1-1 0,-1 1 0,0 1 0,0-1 0,-1 1 0,1 0 0,-1 0 0,1 1 0,-1 0 1,0 0-1,0 0 0,0 0 0,-1 1 0,0 0 0,6 8 0,2 6 616,-2 1 1,10 25 0,-19-43-721,-1-2-652,-3-5-8082,0-1 2200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5.543"/>
    </inkml:context>
    <inkml:brush xml:id="br0">
      <inkml:brushProperty name="width" value="0.025" units="cm"/>
      <inkml:brushProperty name="height" value="0.025" units="cm"/>
    </inkml:brush>
  </inkml:definitions>
  <inkml:trace contextRef="#ctx0" brushRef="#br0">0 152 9417,'0'0'10202,"12"-9"-8686,13-7-982,0 1-1,0 2 1,41-17 0,-37 20-453,0-2-72,0 2 0,1 1 0,0 1 0,0 1 0,1 2 0,54-2 0,-84 7-8,-1 1 1,1 0-1,0 0 0,-1 0 0,1 0 1,0 0-1,-1 0 0,1 0 0,-1 0 1,0 0-1,1 0 0,-1 0 0,0 0 0,1 0 1,-1 0-1,0 1 0,0-1 0,0 0 1,0 0-1,0 0 0,0 0 0,-1 2 1,-1 33 425,2-33-376,0 0-20,-1-1-1,1 1 0,0-1 0,0 0 1,0 1-1,0-1 0,0 1 0,1-1 1,-1 1-1,1-1 0,0 0 0,-1 1 1,1-1-1,0 0 0,0 0 0,1 0 1,2 4-1,-2-4 43,1 0 0,-1 0 1,1-1-1,0 0 0,0 1 0,0-1 0,0 0 1,0 0-1,0 0 0,0-1 0,1 1 0,-1-1 1,6 0-1,15 3 82,1-2-1,0 0 1,0-2 0,0-1 0,-1 0 0,1-2-1,-1-1 1,45-15 0,-68 19-119,1 1 1,-1-1-1,1 0 0,-1 1 0,1-1 0,-1 0 1,0 0-1,0 0 0,1 0 0,-1-1 0,0 1 1,0 0-1,0 0 0,0-1 0,0 1 0,0 0 1,0-1-1,-1 1 0,1-1 0,-1 1 0,1-1 1,0-2-1,-6-33-700,1 18-3962,4 16-1177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6.585"/>
    </inkml:context>
    <inkml:brush xml:id="br0">
      <inkml:brushProperty name="width" value="0.025" units="cm"/>
      <inkml:brushProperty name="height" value="0.025" units="cm"/>
    </inkml:brush>
  </inkml:definitions>
  <inkml:trace contextRef="#ctx0" brushRef="#br0">207 44 3299,'1'-1'398,"-1"0"1,0 1-1,0-1 0,0 0 1,0 0-1,0 1 0,0-1 1,0 0-1,-1 0 0,1 0 1,0 1-1,0-1 0,-1 0 1,1 0-1,0 1 0,-1-1 1,1 0-1,0 1 0,-1-1 1,1 0-1,-1 1 0,1-1 1,-1 1-1,0-1 0,1 1 1,-1-1-1,1 1 0,-1-1 1,0 1-1,-1-1 0,-32-6 3728,26 7-3826,0 1 1,1-1-1,-1 1 0,1 0 1,-1 1-1,1-1 0,-9 4 1,7 1-132,1-1 0,-1 1 0,1 1-1,0 0 1,1 0 0,-11 12 0,15-16-132,1-1-1,-1 1 0,1 0 0,0 0 1,0 0-1,0 0 0,1 1 0,-1-1 1,1 1-1,0-1 0,0 1 1,0-1-1,0 1 0,0-1 0,1 1 1,0 0-1,-1-1 0,1 1 0,1 0 1,-1-1-1,2 7 0,-1-8-6,1-1-1,0 1 1,-1-1-1,1 1 1,0-1-1,0 0 1,0 0-1,0 1 1,0-1-1,0-1 1,0 1-1,0 0 1,0 0-1,0-1 1,1 0-1,-1 1 1,0-1-1,0 0 1,1 0-1,-1 0 1,4-1-1,51-4 619,-47 2-558,-1 0 0,1 0 0,-1-1 0,0 0 0,0-1 0,-1 0 0,1 0 0,-1-1 0,11-9 0,-15 11 23,0 0-1,1 0 1,-2-1-1,1 1 1,0-1-1,-1 0 1,0 0 0,0 0-1,-1 0 1,1-1-1,-1 1 1,0-1-1,-1 1 1,1-1-1,-1 0 1,0 0-1,0-6 1,-1 11-102,0 1 0,0-1 1,-1 0-1,1 0 0,0 0 0,-1 0 0,1 0 1,0 0-1,-1 0 0,1 0 0,-1 1 1,1-1-1,-1 0 0,0 0 0,1 0 1,-1 1-1,0-1 0,1 1 0,-1-1 1,0 0-1,0 1 0,0-1 0,0 1 0,1 0 1,-1-1-1,-1 0 0,-2 0 18,1 0-1,0 1 1,-1-1 0,1 0-1,-1 1 1,1 0-1,0 0 1,-7 0 0,8 0-115,0 0 0,0 0 0,-1 1 1,1-1-1,0 0 0,0 1 0,0-1 1,0 1-1,0 0 0,0 0 0,0 0 1,0 0-1,0 0 0,0 0 0,0 0 1,0 0-1,1 1 0,-1-1 0,1 1 1,-1 0-1,1-1 0,-1 1 0,1 0 1,0 0-1,0 0 0,0-1 0,0 1 1,0 1-1,0-1 0,1 0 0,-1 2 0,1-2-242,0-1 0,1 0 0,0 0 0,-1 1 0,1-1 0,0 0 0,-1 0 0,1 0 0,0 0 0,0 0 0,0 0 0,0 0 0,0 0-1,0 0 1,0-1 0,0 1 0,1 0 0,-1-1 0,0 1 0,0-1 0,0 1 0,1-1 0,-1 0 0,0 1 0,1-1 0,-1 0 0,0 0 0,1 0-1,-1 0 1,0 0 0,1 0 0,1 0 0,18 0-7418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8:58.029"/>
    </inkml:context>
    <inkml:brush xml:id="br0">
      <inkml:brushProperty name="width" value="0.025" units="cm"/>
      <inkml:brushProperty name="height" value="0.025" units="cm"/>
    </inkml:brush>
  </inkml:definitions>
  <inkml:trace contextRef="#ctx0" brushRef="#br0">1 382 8488,'0'0'6887,"88"0"-6023,-10-10-703,26-10-97,12-2-32,8-5-737,-4-4 0,-7-1 257,-8-3 544,-11-3-32,-11 2 96,-11-2-128,-9 3-32,-13 4-2498,-13 5-1698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6.914"/>
    </inkml:context>
    <inkml:brush xml:id="br0">
      <inkml:brushProperty name="width" value="0.025" units="cm"/>
      <inkml:brushProperty name="height" value="0.025" units="cm"/>
    </inkml:brush>
  </inkml:definitions>
  <inkml:trace contextRef="#ctx0" brushRef="#br0">10 0 9417,'0'0'9993,"0"62"-8647,0-39-417,-3-1-417,-1 0-320,3-1-160,-1-1-64,2-6-1890,0-7-1313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7.242"/>
    </inkml:context>
    <inkml:brush xml:id="br0">
      <inkml:brushProperty name="width" value="0.025" units="cm"/>
      <inkml:brushProperty name="height" value="0.025" units="cm"/>
    </inkml:brush>
  </inkml:definitions>
  <inkml:trace contextRef="#ctx0" brushRef="#br0">5 36 6438,'0'0'15764,"10"-6"-14760,33-18-257,-41 23-712,0 1 0,0-1 0,0 0 0,-1 1 0,1-1 0,0 1 0,0-1 0,0 1 0,0 0 0,0 0 0,0 0 0,0 0 0,0 0 0,0 1 0,0-1 0,0 0-1,0 1 1,0 0 0,0-1 0,0 1 0,0 0 0,-1 0 0,1 0 0,0 0 0,-1 0 0,1 0 0,-1 1 0,1-1 0,-1 1 0,1-1 0,-1 1 0,0-1 0,0 1 0,0 0 0,0-1-1,1 3 1,0-1-26,-1 0 0,0 0 0,0 0 0,0 0 0,0 0 1,0 1-1,-1-1 0,1 0 0,-1 0 0,0 1 0,0-1 0,0 0 0,0 0 0,-1 1 0,1-1 0,-1 0 0,0 0 0,0 0 0,-2 6 0,-3-2 89,0 0 1,0-1-1,0 1 1,-1-1-1,0 0 1,0-1 0,-16 10-1,-29 24 1334,52-39-1426,0 0-1,0 1 1,-1-1-1,1 0 0,0 0 1,0 0-1,0 0 0,-1 0 1,1 1-1,0-1 0,0 0 1,0 0-1,0 0 0,-1 1 1,1-1-1,0 0 0,0 0 1,0 1-1,0-1 0,0 0 1,0 0-1,0 1 0,0-1 1,0 0-1,0 0 0,0 1 1,0-1-1,0 0 0,0 0 1,0 1-1,0-1 0,0 0 1,0 0-1,0 0 0,0 1 1,0-1-1,0 0 0,1 0 1,-1 1-1,0-1 0,0 0 1,0 0-1,0 0 0,0 1 1,1-1-1,-1 0 0,0 0 1,0 0-1,0 0 0,1 0 1,-1 1-1,0-1 0,0 0 1,1 0-1,-1 0 0,0 0 1,0 0-1,1 0 0,-1 0 1,0 0-1,0 0 0,1 0 1,-1 0-1,0 0 0,0 0 1,1 0-1,20 0 100,-17 0-60,119-4-1913,-83 0-2426,1-4-4022,-9 0-3535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7.832"/>
    </inkml:context>
    <inkml:brush xml:id="br0">
      <inkml:brushProperty name="width" value="0.025" units="cm"/>
      <inkml:brushProperty name="height" value="0.025" units="cm"/>
    </inkml:brush>
  </inkml:definitions>
  <inkml:trace contextRef="#ctx0" brushRef="#br0">0 0 4164,'0'0'18567,"9"8"-17377,1 0-989,-1 0 0,1-1 0,1 0 0,-1-1 0,1 0 0,20 7-1,-25-11-413,0 0 0,0-1 0,0 0 0,0 0 0,0 0 0,0-1 0,11 0 0,-12-1-394,-1 0 0,0 1 0,0-2 0,1 1 0,-1 0 0,0-1 0,0 0 0,0 0 0,-1 0 0,1 0 0,0-1 0,4-4 0,10-10-4907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8.177"/>
    </inkml:context>
    <inkml:brush xml:id="br0">
      <inkml:brushProperty name="width" value="0.025" units="cm"/>
      <inkml:brushProperty name="height" value="0.025" units="cm"/>
    </inkml:brush>
  </inkml:definitions>
  <inkml:trace contextRef="#ctx0" brushRef="#br0">132 1 1954,'0'0'11499,"-27"56"-8264,6-27-769,1 3-864,0 1-257,3 1-352,3 0-160,5-1-449,5-5-320,4-1-32,0-5-737,10-9-1857,4-5-2082,0-4-4133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8.549"/>
    </inkml:context>
    <inkml:brush xml:id="br0">
      <inkml:brushProperty name="width" value="0.025" units="cm"/>
      <inkml:brushProperty name="height" value="0.025" units="cm"/>
    </inkml:brush>
  </inkml:definitions>
  <inkml:trace contextRef="#ctx0" brushRef="#br0">0 1 4068,'0'0'18609,"64"39"-17808,-19-38-448,9-1-225,-8 0-288,-3 0-1858,-13-5-481,-17 1-1152,-13-2-2019</inkml:trace>
  <inkml:trace contextRef="#ctx0" brushRef="#br0" timeOffset="1">18 128 5317,'0'0'14254,"79"9"-12653,-30-10-576,3-7-513,3 4-351,-3-3-225,-7-1-2819,-6 0-7463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187"/>
    </inkml:context>
    <inkml:brush xml:id="br0">
      <inkml:brushProperty name="width" value="0.025" units="cm"/>
      <inkml:brushProperty name="height" value="0.025" units="cm"/>
    </inkml:brush>
  </inkml:definitions>
  <inkml:trace contextRef="#ctx0" brushRef="#br0">0 171 2018,'0'0'16981,"8"-2"-15529,5-3-1108,-1-1-1,0 0 0,0-1 0,0 0 0,-1-1 1,0 0-1,-1-1 0,0 0 0,0-1 1,-1 0-1,0 0 0,-1-1 0,0 0 1,-1 0-1,0-1 0,6-15 0,-12 25-108,-7 22-299,2-4-3,1 0 0,1 1 0,0-1 1,1 1-1,1-1 0,2 19 0,-2-32-75,1 0 0,-1 1 0,1-1 0,0 0 0,0 0 0,0 0-1,0 0 1,0 0 0,1 0 0,-1 0 0,1-1 0,0 1 0,0 0 0,0-1 0,0 1 0,0-1 0,1 0 0,-1 0 0,1 0 0,-1 0-1,1 0 1,0 0 0,0-1 0,0 1 0,0-1 0,0 0 0,0 0 0,0 0 0,0 0 0,0-1 0,1 1 0,-1-1 0,0 0-1,0 0 1,0 0 0,1 0 0,4-1 0,23-7-3349,3-10-1981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528"/>
    </inkml:context>
    <inkml:brush xml:id="br0">
      <inkml:brushProperty name="width" value="0.025" units="cm"/>
      <inkml:brushProperty name="height" value="0.025" units="cm"/>
    </inkml:brush>
  </inkml:definitions>
  <inkml:trace contextRef="#ctx0" brushRef="#br0">117 1 4388,'0'0'7223,"-9"9"-3812,4-5-3114,-54 58 2627,53-55-2674,1-1 0,1 0-1,-1 1 1,1 0 0,1 0 0,-1 0-1,1 1 1,0-1 0,1 1 0,-2 7 0,4-13-222,0-1 0,-1 0 1,1 0-1,0 0 0,0 0 1,0 0-1,1 0 0,-1 0 1,0 1-1,0-1 0,0 0 1,1 0-1,-1 0 0,1 0 1,-1 0-1,1 0 0,-1 0 1,1 0-1,0 0 0,-1-1 1,1 1-1,0 0 0,0 0 1,-1 0-1,1-1 0,0 1 1,0 0-1,0-1 0,1 1 0,2 1 32,-1-1 0,1 0-1,-1 0 1,1-1-1,0 1 1,-1-1 0,1 0-1,0 0 1,4 0-1,3-1 54,0-1-1,0 0 0,0-1 0,0 1 1,15-8-1,-16 5-25,0-1 0,-1 0 0,1-1 0,-1 0 0,15-16 0,-20 20-4,-1-1 1,0 1-1,-1-1 1,1 1-1,-1-1 0,1 0 1,-1 0-1,0 0 1,-1-1-1,1 1 0,-1 0 1,1 0-1,-1-1 1,-1 1-1,1-1 0,-1 1 1,0-8-1,0 11-64,0 0-1,0 0 0,0 0 1,0 1-1,-1-1 1,1 0-1,0 0 1,-1 0-1,1 0 0,-1 1 1,1-1-1,-1 0 1,1 0-1,-1 1 1,0-1-1,1 1 0,-1-1 1,0 0-1,1 1 1,-1-1-1,0 1 1,0-1-1,0 1 0,1 0 1,-1-1-1,-2 1 1,-29-1 22,25 2-61,0 0-1,1 1 1,-1 0-1,0 0 0,1 1 1,-11 5-1,13-5-90,0 0 0,0 0 0,1 0 0,-1 0 1,1 0-1,0 1 0,0-1 0,0 1 0,0 0 0,1 0 0,-1 0 0,1 1 0,0-1 0,0 0 0,1 1 0,-1-1 1,-1 9-1,4-12-43,-1 0-1,1 0 1,-1 0 0,1 0 0,0 0 0,-1 0 0,1 0 0,0 0 0,0 0 0,0 0 0,0-1 0,0 1 0,-1 0-1,1-1 1,0 1 0,1-1 0,-1 1 0,0-1 0,0 1 0,0-1 0,0 0 0,0 0 0,0 1 0,0-1 0,1 0 0,-1 0-1,0 0 1,0 0 0,0 0 0,2-1 0,43-2-3584,-10-5-143,3-4-753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857"/>
    </inkml:context>
    <inkml:brush xml:id="br0">
      <inkml:brushProperty name="width" value="0.025" units="cm"/>
      <inkml:brushProperty name="height" value="0.025" units="cm"/>
    </inkml:brush>
  </inkml:definitions>
  <inkml:trace contextRef="#ctx0" brushRef="#br0">115 0 5285,'0'0'14980,"-11"5"-14132,8-4-811,-8 4 145,0-1 1,1 2-1,0-1 0,-11 8 0,18-10-105,0-1 0,1 0 1,-1 1-1,0-1 0,1 1 0,-1 0 0,1 0 0,0 0 0,0 0 1,0 0-1,0 0 0,1 0 0,-1 1 0,1-1 0,0 1 0,0-1 1,0 1-1,0 0 0,1-1 0,-1 6 0,1-8-56,0 1 0,1-1-1,-1 0 1,0 0 0,1 0 0,-1 0 0,1 0-1,-1 0 1,1 0 0,0 0 0,-1 0 0,1 0-1,0 0 1,0 0 0,0 0 0,-1 0 0,1-1-1,0 1 1,0 0 0,0-1 0,0 1 0,0 0-1,1-1 1,-1 1 0,0-1 0,0 0 0,0 1-1,0-1 1,0 0 0,3 0 0,43 2 527,-35-2-422,-1 0-65,1-1 1,0 0 0,-1-1-1,0-1 1,1 0 0,13-5-1,-21 7 0,-1-1 1,1 1-1,-1-1 0,1 1 0,-1-1 0,0 0 1,1-1-1,-1 1 0,0 0 0,0-1 0,-1 0 1,1 1-1,-1-1 0,1 0 0,-1 0 0,0-1 1,0 1-1,0 0 0,-1-1 0,1 1 0,-1-1 1,0 0-1,1-3 0,-2 6-46,0 0-1,0 0 1,0 0-1,0 0 1,0 0-1,0 0 1,0 0 0,-1 0-1,1 0 1,0 1-1,-1-1 1,1 0-1,0 0 1,-1 0-1,1 0 1,-1 1 0,0-1-1,1 0 1,-1 1-1,0-1 1,1 0-1,-1 1 1,0-1 0,0 1-1,1-1 1,-1 1-1,0-1 1,-1 0-1,-1 0 31,0 0-1,-1 0 0,1 0 1,0 1-1,-1-1 1,1 1-1,0-1 0,-7 2 1,7-2-218,0 1 0,1 0 0,-1 0 0,0 1 0,1-1 0,-1 1 0,0-1 0,1 1 0,-1 0-1,0 0 1,1 0 0,-1 0 0,1 0 0,0 1 0,-1-1 0,1 1 0,0 0 0,0-1 0,0 1 0,0 0 0,0 0 0,0 0 0,-2 5 0,3 4-3340,1-3-2097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197"/>
    </inkml:context>
    <inkml:brush xml:id="br0">
      <inkml:brushProperty name="width" value="0.025" units="cm"/>
      <inkml:brushProperty name="height" value="0.025" units="cm"/>
    </inkml:brush>
  </inkml:definitions>
  <inkml:trace contextRef="#ctx0" brushRef="#br0">0 35 4484,'0'0'20948,"55"-21"-20820,-15 21-128,7 0-480,-3-2-2083,2-2-1985,-4-3-6118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525"/>
    </inkml:context>
    <inkml:brush xml:id="br0">
      <inkml:brushProperty name="width" value="0.025" units="cm"/>
      <inkml:brushProperty name="height" value="0.025" units="cm"/>
    </inkml:brush>
  </inkml:definitions>
  <inkml:trace contextRef="#ctx0" brushRef="#br0">0 29 15375,'0'0'5733,"10"-4"-5306,6-1-263,1 0 0,-1 0 0,1 2 0,0 0 0,0 1 0,0 1 0,0 0 0,1 1 0,-1 1 0,20 4 0,-36-5-164,0 0-1,0 0 1,0 0-1,0 1 0,0-1 1,0 0-1,-1 1 1,1-1-1,0 0 0,0 1 1,0-1-1,-1 1 1,1 0-1,0-1 0,-1 1 1,1-1-1,0 1 1,-1 0-1,1-1 0,-1 1 1,1 0-1,-1 0 0,1 0 1,-1-1-1,0 1 1,1 0-1,-1 0 0,0 1 1,0 0 13,0-1 1,-1 1 0,1-1-1,-1 1 1,1-1 0,-1 0-1,0 1 1,0-1-1,0 0 1,1 1 0,-1-1-1,0 0 1,0 0 0,-3 2-1,-44 30 388,48-33-401,-10 5 112,7-4-71,-1 1 0,1-1 1,-1 1-1,1 0 1,0 0-1,0 0 0,0 0 1,0 0-1,0 1 0,0-1 1,-4 7-1,39-4-1263,0-1-240,-22-4 1081,0 1 1,0 0-1,0 0 1,0 1-1,-1 1 1,1-1-1,-1 2 0,1-1 1,-1 1-1,14 9 1,-22-12 412,0 0 1,0 0-1,0 0 1,-1-1-1,1 1 1,0 0-1,-1 0 0,1 0 1,-1 1-1,1-1 1,-1 0-1,1 0 1,-1 0-1,0 0 1,1 0-1,-1 0 1,0 1-1,0-1 1,0 0-1,0 0 1,0 0-1,0 1 0,-1-1 1,1 0-1,0 0 1,0 0-1,-1 0 1,1 0-1,-1 0 1,1 1-1,-1-1 1,1 0-1,-1 0 1,0 0-1,1-1 1,-1 1-1,0 0 0,0 0 1,0 0-1,0 0 1,-1 0-1,-45 31 2748,42-29-2535,-86 36 3613,81-36-7871,36-15-1523,9-4-3587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04.539"/>
    </inkml:context>
    <inkml:brush xml:id="br0">
      <inkml:brushProperty name="width" value="0.025" units="cm"/>
      <inkml:brushProperty name="height" value="0.025" units="cm"/>
    </inkml:brush>
  </inkml:definitions>
  <inkml:trace contextRef="#ctx0" brushRef="#br0">112 1 8968,'-9'0'1511,"-4"0"-1073,-39 1 755,50-1-1172,0 0-1,1 1 1,-1-1-1,0 1 1,1-1-1,-1 1 1,0 0-1,1-1 1,-1 1-1,1 0 1,-1 0-1,1 0 1,-1 1-1,1-1 1,0 0-1,-1 0 1,1 1-1,0-1 1,0 1-1,0-1 1,0 1-1,0-1 1,1 1-1,-1 0 1,0-1-1,1 1 0,-1 2 1,0 0 10,1 0 0,0 0 0,0 0 0,0 0 0,1 0 0,-1 1 0,1-1 0,0 0 0,0 0 0,0-1 0,1 1 0,-1 0 0,1 0 0,0-1 0,0 1 0,0-1 0,1 1 1,-1-1-1,1 0 0,0 0 0,0 0 0,0 0 0,0-1 0,0 1 0,0-1 0,1 0 0,0 0 0,-1 0 0,6 2 0,14 6 313,0-1 0,1 0 0,43 8 0,-43-12-201,106 23 106,2-6 0,210 7-1,272-28-1015,-54-25 953,149-2 1358,-591 28-1382,132-4 33,-249 2-235,1-1-1,0 1 1,0 0-1,0 0 1,0-1-1,0 1 1,0-1 0,-1 0-1,1 0 1,0 1-1,0-1 1,-1 0-1,1 0 1,-1-1-1,1 1 1,-1 0-1,1 0 1,-1-1-1,0 1 1,0-1 0,2-2-1,-1 0-421,-1 1 0,1-1 0,-1 0 0,0 0 1,-1 1-1,1-1 0,-1 0 0,1 0 0,-2-8 0,0-24-4791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868"/>
    </inkml:context>
    <inkml:brush xml:id="br0">
      <inkml:brushProperty name="width" value="0.025" units="cm"/>
      <inkml:brushProperty name="height" value="0.025" units="cm"/>
    </inkml:brush>
  </inkml:definitions>
  <inkml:trace contextRef="#ctx0" brushRef="#br0">118 37 7399,'0'0'7303,"-9"-2"-3849,2 1-3092,0 0 0,0 0 1,0 1-1,0-1 0,0 1 1,0 1-1,-8 1 0,13-2-290,-1 1 0,1 0 0,0 0 0,-1 0 1,1 0-1,0 0 0,0 0 0,0 1 0,0-1 0,0 1 0,0-1 0,1 1 0,-1 0 0,0-1 0,1 1 0,-1 0 1,1 0-1,0 0 0,0 1 0,0-1 0,0 0 0,0 0 0,0 1 0,0-1 0,1 0 0,-1 1 0,1-1 0,0 0 1,-1 4-1,1-4-42,0 1 0,0-1 0,0 1 0,0-1 0,0 0 0,0 1 0,1-1 0,-1 1 0,1-1 0,-1 0 0,1 0 0,0 1 0,0-1 0,0 0 1,0 0-1,1 0 0,-1 0 0,1 0 0,-1 0 0,1 0 0,-1-1 0,4 3 0,-2-2 7,1 1 1,0-1-1,0 0 0,0-1 1,0 1-1,1-1 0,-1 1 1,0-1-1,1-1 1,-1 1-1,8 0 0,-4-1-12,1 0 0,-1-1 0,1 1 0,-1-2 0,1 1 0,-1-1 0,0 0 0,0-1 0,0 0 0,0 0 0,0-1 0,-1 0 0,9-6 0,-13 7 3,0 0-1,1 0 1,-1-1 0,-1 1-1,1-1 1,0 0-1,-1 0 1,0 0 0,0 0-1,0 0 1,-1 0 0,1 0-1,-1-1 1,0 1-1,1-8 1,-2 10-18,0-1 0,0 1 0,0 0 0,0 0 0,-1 0 0,1 0 0,-1 0 0,1 0-1,-1 0 1,0 0 0,0 0 0,1 0 0,-2 0 0,1 0 0,0 1 0,0-1 0,0 0 0,-1 1 0,1-1 0,-1 1-1,0-1 1,1 1 0,-1 0 0,0 0 0,0 0 0,1 0 0,-1 0 0,0 0 0,0 0 0,0 0 0,0 1 0,0-1 0,-5 1-1,-1-1-3,1 0 0,-1 1-1,0 0 1,0 0-1,0 1 1,-14 3-1,20-4-79,1 0 0,0 0-1,-1 0 1,1 1 0,0-1 0,-1 0 0,1 1-1,0-1 1,0 1 0,-1-1 0,1 1-1,0-1 1,0 1 0,0 0 0,0 0-1,0 0 1,0-1 0,0 1 0,0 0 0,0 0-1,0 1 1,0-1 0,1 0 0,-1 0-1,0 0 1,1 0 0,-1 1 0,1-1-1,-1 0 1,1 0 0,0 1 0,0-1 0,-1 0-1,1 1 1,0-1 0,0 0 0,0 1-1,0-1 1,1 0 0,-1 1 0,0-1-1,1 0 1,-1 1 0,0-1 0,1 0 0,-1 0-1,1 0 1,0 1 0,0 0 0,2 0-418,0 0 1,-1 0 0,1 0 0,0 0 0,0-1 0,0 1 0,0-1-1,1 0 1,-1 0 0,0 0 0,0 0 0,1-1 0,-1 1-1,0-1 1,1 0 0,-1 0 0,6 0 0,-6 0-48,31 0-4143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1.195"/>
    </inkml:context>
    <inkml:brush xml:id="br0">
      <inkml:brushProperty name="width" value="0.025" units="cm"/>
      <inkml:brushProperty name="height" value="0.025" units="cm"/>
    </inkml:brush>
  </inkml:definitions>
  <inkml:trace contextRef="#ctx0" brushRef="#br0">214 30 12396,'0'0'4532,"-11"0"-2034,-8-2-1682,-1 2 0,0 1-1,-28 4 1,43-5-685,0 1 1,1-1-1,-1 1 0,1 0 1,-1 0-1,1 1 0,0 0 0,-1-1 1,1 2-1,0-1 0,0 0 1,0 1-1,1-1 0,-1 1 0,1 0 1,-1 1-1,1-1 0,0 0 1,0 1-1,0 0 0,1 0 0,-1-1 1,1 2-1,-2 4 0,3-8-122,1 0 0,0 1 0,-1-1 0,1 0 0,0 1 0,0-1-1,0 0 1,0 0 0,0 1 0,1-1 0,-1 0 0,0 0 0,0 1 0,1-1-1,-1 0 1,1 0 0,-1 0 0,1 0 0,-1 1 0,1-1 0,0 0 0,0 0 0,-1 0-1,1 0 1,0-1 0,2 3 0,0-1 10,0-1 0,0 1-1,0 0 1,1-1 0,-1 1 0,1-1-1,-1 0 1,1 0 0,5 0 0,5 1 19,0-1 0,0-1 1,0 0-1,15-3 0,-22 2-20,0 0-1,-1-1 0,1 0 1,0-1-1,-1 0 0,1 0 1,-1 0-1,0-1 0,0 1 1,6-7-1,-9 8 7,0 0-1,0-1 0,0 1 1,-1-1-1,1 0 1,-1 0-1,0 0 1,0 0-1,0 0 1,0-1-1,0 1 1,-1 0-1,0-1 1,1 0-1,-1 1 1,-1-1-1,1 0 0,0 1 1,-1-1-1,0-5 1,-1 7-15,0-1 0,0 1 0,-1-1 1,1 1-1,-1 0 0,1 0 0,-1 0 0,0 0 1,0 0-1,0 0 0,0 0 0,0 1 0,0-1 1,-1 1-1,1 0 0,0-1 0,-1 1 0,1 0 1,-1 0-1,1 1 0,-1-1 0,0 0 0,1 1 1,-1 0-1,0-1 0,-4 1 0,4 0-226,0 0-1,0 0 0,-1 0 0,1 0 1,0 0-1,0 1 0,-1 0 0,1-1 1,0 1-1,-4 2 0,5-2-119,1 0-1,0-1 1,0 1-1,0 0 0,0 0 1,0-1-1,0 1 1,0 0-1,0 0 0,0 0 1,0 0-1,0 0 1,1 1-1,-1-1 1,1 0-1,-1 0 0,0 0 1,1 1-1,0-1 1,-1 0-1,1 1 1,0-1-1,0 0 0,-1 3 1,1 7-5973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1.537"/>
    </inkml:context>
    <inkml:brush xml:id="br0">
      <inkml:brushProperty name="width" value="0.025" units="cm"/>
      <inkml:brushProperty name="height" value="0.025" units="cm"/>
    </inkml:brush>
  </inkml:definitions>
  <inkml:trace contextRef="#ctx0" brushRef="#br0">78 164 8520,'0'0'13122,"-8"7"-11804,0 0-931,0 0-1,0 1 1,1 0 0,1 0-1,-7 10 1,10-14-328,1 0 1,-1 0 0,1 0 0,0 1 0,1-1 0,-1 1-1,1-1 1,0 1 0,0 0 0,0-1 0,1 1 0,0 0 0,0 0-1,0-1 1,0 1 0,2 8 0,-1-10-51,1-1 0,-1 1 1,1-1-1,0 1 0,0-1 1,-1 0-1,1 0 0,1 0 0,-1 0 1,0 0-1,0 0 0,1-1 1,-1 1-1,1-1 0,0 0 0,-1 1 1,1-1-1,0-1 0,-1 1 0,1 0 1,0-1-1,0 1 0,0-1 1,3 0-1,6 2-308,0-1 1,0-1 0,1 0-1,17-3 1,-27 3-94,0-1-1,1 0 1,-1 0 0,0 0-1,0 0 1,0-1-1,0 1 1,0-1 0,-1 0-1,1 0 1,0 0 0,-1 0-1,5-5 1,7-15-4995</inkml:trace>
  <inkml:trace contextRef="#ctx0" brushRef="#br0" timeOffset="1">73 0 15150,'0'0'6727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1.867"/>
    </inkml:context>
    <inkml:brush xml:id="br0">
      <inkml:brushProperty name="width" value="0.025" units="cm"/>
      <inkml:brushProperty name="height" value="0.025" units="cm"/>
    </inkml:brush>
  </inkml:definitions>
  <inkml:trace contextRef="#ctx0" brushRef="#br0">0 0 5573,'0'0'17969,"55"57"-16912,-34-43-544,3-4-321,4 1-128,-4-6 32,-2-3-32,-4-2-160,-5 0-609,-5 0-480,-3-1-256,-1-8-961,-1-3-1794,4-2-1666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195"/>
    </inkml:context>
    <inkml:brush xml:id="br0">
      <inkml:brushProperty name="width" value="0.025" units="cm"/>
      <inkml:brushProperty name="height" value="0.025" units="cm"/>
    </inkml:brush>
  </inkml:definitions>
  <inkml:trace contextRef="#ctx0" brushRef="#br0">108 1 7911,'0'0'16208,"-28"70"-15023,13-39-320,0 2-353,0 4-352,2 1-96,3-1-64,2-2-992,4-6-1507,4-10-1889,0-11-3684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537"/>
    </inkml:context>
    <inkml:brush xml:id="br0">
      <inkml:brushProperty name="width" value="0.025" units="cm"/>
      <inkml:brushProperty name="height" value="0.025" units="cm"/>
    </inkml:brush>
  </inkml:definitions>
  <inkml:trace contextRef="#ctx0" brushRef="#br0">0 1 5669,'0'0'18994,"60"30"-18641,-23-30-257,-2 0-192,-3 0-1602,-7 0-736,-9 0-385,-11 0-1665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879"/>
    </inkml:context>
    <inkml:brush xml:id="br0">
      <inkml:brushProperty name="width" value="0.025" units="cm"/>
      <inkml:brushProperty name="height" value="0.025" units="cm"/>
    </inkml:brush>
  </inkml:definitions>
  <inkml:trace contextRef="#ctx0" brushRef="#br0">1 27 4452,'0'0'19667,"83"11"-18802,-33-13-609,2-7-224,-3 0-865,-1 0-3587,-11 1-5766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3.749"/>
    </inkml:context>
    <inkml:brush xml:id="br0">
      <inkml:brushProperty name="width" value="0.025" units="cm"/>
      <inkml:brushProperty name="height" value="0.025" units="cm"/>
    </inkml:brush>
  </inkml:definitions>
  <inkml:trace contextRef="#ctx0" brushRef="#br0">0 5 12492,'0'0'12043,"67"-4"-11979,-29 10 0,7-1-1089,7-5-1825,0 0-1827,0-1-3651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4.079"/>
    </inkml:context>
    <inkml:brush xml:id="br0">
      <inkml:brushProperty name="width" value="0.025" units="cm"/>
      <inkml:brushProperty name="height" value="0.025" units="cm"/>
    </inkml:brush>
  </inkml:definitions>
  <inkml:trace contextRef="#ctx0" brushRef="#br0">148 0 4484,'0'0'14030,"-9"4"-12055,-4 2-1544,0 1 0,0 1 0,1 0 1,0 0-1,-21 21 0,29-26-374,1 0 0,-1 0 0,1 0 0,0 1 0,0 0 0,0-1 0,1 1 0,-1 0 0,1 1 0,0-1 0,0 0-1,0 0 1,1 1 0,-1-1 0,1 1 0,0 0 0,1-1 0,-1 1 0,1 0 0,0-1 0,0 1 0,0 0 0,1 0 0,-1-1 0,3 6 0,-2-8-47,0 0 0,0 0 0,0-1 0,1 1 0,-1 0 0,1-1 0,-1 1 0,1-1 0,0 0 0,0 0 0,0 1 0,-1-1 0,1 0 0,0 0 0,0-1 0,0 1 0,0 0 0,1-1 0,-1 1 0,0-1 0,4 1 0,52 0 238,-47-1-188,-5-1-79,0 1 0,1-1-1,-1 0 1,0 0 0,1-1-1,-1 0 1,0 0 0,0 0 0,-1-1-1,1 1 1,0-2 0,-1 1-1,10-8 1,-12 8 96,0 0-1,0 0 1,0 0-1,-1 0 1,1-1 0,-1 1-1,0-1 1,0 0-1,0 0 1,-1 1-1,1-1 1,-1 0 0,0 0-1,0 0 1,0-1-1,-1 1 1,1 0-1,-1 0 1,0 0 0,0 0-1,-2-9 1,1 10 4,0 0 1,-1 0-1,1 0 1,-1 0 0,1 1-1,-1-1 1,0 0-1,0 1 1,0 0-1,-1-1 1,1 1 0,0 0-1,-1 0 1,0 0-1,1 0 1,-1 1-1,0-1 1,0 1-1,0-1 1,0 1 0,-5-1-1,5 1-79,-1 0 0,1-1 0,-1 2 1,1-1-1,-1 0 0,1 1 0,-1 0 0,0 0 0,1 0 0,-1 0 0,1 0 0,-1 1 0,0-1 1,1 1-1,-1 0 0,1 0 0,0 1 0,-1-1 0,-2 2 0,5-2-60,0-1-1,0 0 1,1 1-1,-1-1 1,1 0 0,-1 1-1,0-1 1,1 1-1,-1-1 1,1 1-1,-1-1 1,1 1-1,-1 0 1,1-1 0,-1 1-1,1 0 1,0-1-1,-1 1 1,1 0-1,0-1 1,0 1-1,-1 0 1,1-1 0,0 1-1,0 0 1,0 0-1,0-1 1,0 1-1,0 0 1,0 0-1,0-1 1,0 1 0,0 0-1,1 0 1,-1-1-1,0 1 1,0 0-1,1-1 1,-1 1 0,0 0-1,1-1 1,-1 1-1,1 0 1,-1-1-1,1 1 1,-1-1-1,1 1 1,-1-1 0,1 1-1,0-1 1,-1 0-1,1 1 1,-1-1-1,1 1 1,0-1-1,0 0 1,-1 0 0,1 0-1,0 1 1,-1-1-1,2 0 1,48 10-6286,-21-10 1641,2 0-859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4.438"/>
    </inkml:context>
    <inkml:brush xml:id="br0">
      <inkml:brushProperty name="width" value="0.025" units="cm"/>
      <inkml:brushProperty name="height" value="0.025" units="cm"/>
    </inkml:brush>
  </inkml:definitions>
  <inkml:trace contextRef="#ctx0" brushRef="#br0">102 80 3940,'0'0'17387,"-9"2"-16485,3-1-701,-1 0-1,1 1 1,0 1 0,-1-1 0,1 1-1,0 0 1,1 0 0,-7 4 0,10-5-94,-1-1 1,1 1 0,0 0-1,0 0 1,0 0 0,0 0 0,0 0-1,0 1 1,1-1 0,-1 1-1,1-1 1,-1 1 0,1-1-1,0 1 1,0 0 0,0-1 0,0 1-1,1 0 1,-1 0 0,1 0-1,0 0 1,-1 0 0,1-1 0,1 1-1,-1 4 1,1-6-92,-1 0-1,1 1 1,0-1-1,-1 0 1,1 0-1,0 0 1,-1 0-1,1 0 1,0 0-1,0 0 1,0 0-1,0 0 1,0 0-1,0 0 1,0-1-1,1 1 1,-1 0-1,0-1 1,0 1-1,0-1 1,1 1-1,-1-1 1,0 0-1,1 0 1,-1 1-1,2-1 1,40 2 195,-34-2-142,1-1-36,1 0 0,0 0-1,-1-1 1,1-1-1,-1 1 1,0-2 0,0 1-1,0-2 1,9-4-1,-16 7 38,0 1 0,1-1-1,-1 0 1,0 0-1,-1 0 1,1 0-1,0 0 1,-1-1-1,1 1 1,-1-1 0,1 0-1,-1 0 1,0 0-1,-1 0 1,1 0-1,0 0 1,-1 0-1,0-1 1,1 1 0,-1 0-1,-1-1 1,1 1-1,0-1 1,-1 1-1,0-1 1,0 1 0,0-1-1,0 0 1,0 1-1,-2-7 1,0 6-38,-1 0-1,1 0 1,-1 0 0,1 0 0,-1 0 0,0 1-1,-1-1 1,1 1 0,-1 0 0,1 0-1,-1 0 1,0 1 0,0-1 0,0 1 0,0 0-1,-1 0 1,-4-1 0,3 0-145,0 1 0,-1 0 0,1 0 0,0 1 0,-1 0 0,1 0-1,-1 0 1,1 1 0,-1 0 0,1 0 0,-14 2 0,19-1-227,0-1 1,0 0-1,0 1 0,0-1 1,0 1-1,0 0 0,0-1 0,0 1 1,0 0-1,0 0 0,1-1 1,-1 1-1,0 0 0,0 0 1,1 0-1,-1 0 0,0 0 1,0 1-1,0 6-6296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7:24:19.697"/>
    </inkml:context>
    <inkml:brush xml:id="br0">
      <inkml:brushProperty name="width" value="0.025" units="cm"/>
      <inkml:brushProperty name="height" value="0.025" units="cm"/>
    </inkml:brush>
  </inkml:definitions>
  <inkml:trace contextRef="#ctx0" brushRef="#br0">1 0 13036,'0'0'1185,"12"90"-352,-1-31 352,7 8-512,6 3-225,8-1-159,9 0-161,4-6-96,8-6 32,2-4-384,-3-5-417,-3-4-608,-9-6-962,-15-4-703,-12-5-1154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05.346"/>
    </inkml:context>
    <inkml:brush xml:id="br0">
      <inkml:brushProperty name="width" value="0.025" units="cm"/>
      <inkml:brushProperty name="height" value="0.025" units="cm"/>
    </inkml:brush>
  </inkml:definitions>
  <inkml:trace contextRef="#ctx0" brushRef="#br0">1 229 13453,'0'0'918,"10"-3"214,530-151 1568,-418 129-2536,0 6 0,202-6 0,-200 27 340,0 5-1,167 32 1,-154-16-180,1-5 0,247 0-1,-373-17-314,1-2 0,-1 1 0,0-2-1,0 0 1,0 0 0,0-1 0,0 0-1,-1-1 1,0-1 0,17-8-1,-27 12-158,1 0-1,-1 0 1,0-1-1,0 1 0,0 0 1,0-1-1,0 1 1,0-1-1,0 0 0,0 1 1,0-1-1,-1 0 0,1 1 1,-1-1-1,1 0 1,-1 0-1,0 1 0,0-1 1,0 0-1,0 0 0,0 0 1,0 0-1,0 1 1,0-1-1,-1 0 0,1 0 1,-2-2-1,-11-23-5374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199"/>
    </inkml:context>
    <inkml:brush xml:id="br0">
      <inkml:brushProperty name="width" value="0.025" units="cm"/>
      <inkml:brushProperty name="height" value="0.025" units="cm"/>
    </inkml:brush>
  </inkml:definitions>
  <inkml:trace contextRef="#ctx0" brushRef="#br0">0 43 4965,'0'0'21300,"61"15"-20852,-22-15-352,0-5-96,1-5-1153,-4-2-2018,-6-4-2754,-9 2-9578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528"/>
    </inkml:context>
    <inkml:brush xml:id="br0">
      <inkml:brushProperty name="width" value="0.025" units="cm"/>
      <inkml:brushProperty name="height" value="0.025" units="cm"/>
    </inkml:brush>
  </inkml:definitions>
  <inkml:trace contextRef="#ctx0" brushRef="#br0">4 1 4516,'0'0'19186,"0"50"-17488,0-25-609,-1 5-416,0 1-481,0-1-128,1 0 0,0-5-64,0-2-448,0-7-1442,5-5-1249,2-6-288,-1-5-1890,1 0-3043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979"/>
    </inkml:context>
    <inkml:brush xml:id="br0">
      <inkml:brushProperty name="width" value="0.025" units="cm"/>
      <inkml:brushProperty name="height" value="0.025" units="cm"/>
    </inkml:brush>
  </inkml:definitions>
  <inkml:trace contextRef="#ctx0" brushRef="#br0">65 0 13901,'0'0'9994,"-4"10"-9039,2-3-750,-17 53 699,18-55-892,-1-1-1,2 1 1,-1 0 0,0 0-1,1 0 1,0 0 0,0 0 0,1 0-1,-1 0 1,1 0 0,1 6-1,0-10-110,0 1 0,-1-1-1,1 0 1,-1 0-1,1 0 1,0 0 0,0 0-1,0-1 1,0 1-1,-1-1 1,1 1-1,0-1 1,0 1 0,0-1-1,0 0 1,0 0-1,0 0 1,0 0 0,0 0-1,4-1 1,42-7-4599,-43 7 4424,0-1-1,0 1 1,0 0-1,0 1 0,0-1 1,0 1-1,0 0 1,0 0-1,0 0 0,6 2 1,-9-1 423,-1-1 0,1 1 1,0 0-1,-1 0 0,1 0 0,-1 0 1,1 1-1,-1-1 0,0 0 0,1 0 1,-1 1-1,0-1 0,0 1 0,0 0 1,0-1-1,0 1 0,0-1 1,0 1-1,-1 0 0,1 0 0,-1 0 1,1-1-1,-1 1 0,0 0 0,1 0 1,-1 0-1,0 0 0,0 0 0,-1 3 1,1 0 63,-1 0 0,1 0 1,-1 0-1,0 1 0,-1-1 1,1-1-1,-1 1 0,0 0 1,0 0-1,0-1 0,-1 1 1,0-1-1,0 1 0,0-1 1,0 0-1,-1 0 0,1-1 1,-1 1-1,0-1 0,0 0 1,0 0-1,-1 0 0,1 0 1,-1-1-1,0 0 1,1 0-1,-1 0 0,0 0 1,0-1-1,-8 1 0,8-1-222,1 0 0,0-1 0,-1 0 0,1 0 0,-1 0-1,1-1 1,0 1 0,-1-1 0,1 0 0,0 0 0,0-1 0,0 1 0,0-1-1,0 0 1,-6-4 0,6 3-391,1 0 0,0 0 0,0 0-1,0 0 1,0-1 0,1 1 0,-1-1-1,1 0 1,0 0 0,0 0 0,0 0-1,0 0 1,1 0 0,0 0 0,0 0-1,0-1 1,0 1 0,0-6 0,1-17-5510,0-3-2146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6.383"/>
    </inkml:context>
    <inkml:brush xml:id="br0">
      <inkml:brushProperty name="width" value="0.025" units="cm"/>
      <inkml:brushProperty name="height" value="0.025" units="cm"/>
    </inkml:brush>
  </inkml:definitions>
  <inkml:trace contextRef="#ctx0" brushRef="#br0">0 27 5541,'0'0'22325,"60"-14"-22164,-34 14-97,1 0-385,1-1-1376,2-2-1731,-1 0-1120,1-2-3139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6.711"/>
    </inkml:context>
    <inkml:brush xml:id="br0">
      <inkml:brushProperty name="width" value="0.025" units="cm"/>
      <inkml:brushProperty name="height" value="0.025" units="cm"/>
    </inkml:brush>
  </inkml:definitions>
  <inkml:trace contextRef="#ctx0" brushRef="#br0">145 0 3972,'0'0'16976,"-10"5"-15236,1-1-1496,0 1-1,0-1 1,0 2 0,1-1 0,0 1-1,0 0 1,0 1 0,1 0-1,0 0 1,1 0 0,-1 1-1,1 0 1,1 1 0,0-1-1,0 1 1,-5 12 0,8-17-223,1 1 0,0-1 0,0 1 0,0-1 0,0 1 0,0-1 0,1 1 0,0 0-1,0-1 1,0 1 0,1 0 0,0-1 0,-1 1 0,2-1 0,-1 1 0,0-1 0,4 8 0,-2-9-8,-1 0 1,1 0-1,0 0 0,0 0 0,0-1 0,1 1 0,-1-1 0,1 0 1,-1 0-1,1 0 0,0 0 0,0-1 0,-1 1 0,1-1 1,0 0-1,0 0 0,0-1 0,1 1 0,7-1 0,-3 1-3,0-1-1,1 0 0,-1-1 1,1 0-1,-1 0 1,0-1-1,0 0 0,0-1 1,0 0-1,0 0 0,-1-1 1,1 0-1,8-6 1,-13 7 22,0 0 0,-1 0 0,1 0 0,-1 0 0,1-1 0,-1 0 0,0 0 0,0 0 1,-1 0-1,1 0 0,-1 0 0,0-1 0,0 1 0,-1-1 0,1 1 0,-1-1 0,0 0 1,0 1-1,-1-1 0,1 0 0,-1 0 0,0 0 0,0 1 0,-1-1 0,1 0 0,-1 0 1,-2-6-1,1 6-45,0 0 1,-1 0 0,0 0 0,0 0 0,0 1 0,0-1-1,-1 1 1,1 0 0,-1 0 0,0 0 0,-1 1 0,1-1-1,0 1 1,-1 0 0,0 0 0,0 1 0,0-1-1,0 1 1,0 0 0,0 0 0,-1 1 0,1 0 0,0 0-1,-1 0 1,1 0 0,-1 1 0,1 0 0,-1 0-1,0 1 1,1-1 0,-11 4 0,15-4-89,0 0 0,0 0 0,0 0 1,0 1-1,0-1 0,0 0 0,0 1 0,1-1 1,-1 1-1,0-1 0,0 1 0,0-1 0,0 1 1,1-1-1,-1 1 0,0 0 0,0 0 0,1-1 0,-1 1 1,1 0-1,-1 0 0,1 0 0,-1 0 0,1-1 1,-1 1-1,1 0 0,0 0 0,-1 0 0,1 0 0,0 0 1,0 0-1,0 0 0,0 0 0,0 0 0,0 0 1,0 0-1,0 0 0,0 0 0,0 0 0,1 0 1,-1 0-1,1 1 0,0 0-319,0 0-1,1 0 1,-1 0 0,1 0 0,-1 0-1,1-1 1,0 1 0,-1-1 0,1 1 0,0-1-1,0 0 1,0 0 0,0 0 0,0 0-1,0 0 1,1 0 0,3 0 0,21 2-5074,4-1-2791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7.072"/>
    </inkml:context>
    <inkml:brush xml:id="br0">
      <inkml:brushProperty name="width" value="0.025" units="cm"/>
      <inkml:brushProperty name="height" value="0.025" units="cm"/>
    </inkml:brush>
  </inkml:definitions>
  <inkml:trace contextRef="#ctx0" brushRef="#br0">195 17 3908,'0'0'17269,"-11"-3"-15539,6 1-1592,-1 0 0,0 1 0,0-1-1,0 1 1,0 1 0,0-1 0,0 1 0,0 0 0,0 1 0,0-1 0,0 1-1,0 0 1,1 1 0,-1-1 0,0 1 0,0 0 0,1 1 0,0-1 0,-1 1-1,1 0 1,0 0 0,-8 7 0,9-6-60,0 0 0,0 1-1,0-1 1,1 1 0,-1 0 0,1 0 0,0 0-1,1 0 1,-1 0 0,1 0 0,0 1 0,0 0-1,1-1 1,-2 11 0,3-13-66,0 0 0,0 0 0,0-1-1,0 1 1,1 0 0,-1 0 0,1-1 0,-1 1 0,1 0 0,0-1 0,0 1-1,1-1 1,-1 1 0,0-1 0,1 1 0,0-1 0,-1 0 0,1 0 0,0 0-1,0 0 1,0 0 0,0 0 0,1-1 0,-1 1 0,0-1 0,1 1 0,-1-1-1,1 0 1,-1 0 0,1 0 0,0 0 0,3 0 0,2 1 14,1-1 1,0 1 0,0-2-1,0 1 1,0-2-1,0 1 1,0-1-1,0 0 1,0-1 0,0 0-1,0 0 1,-1-1-1,17-8 1,-22 10 8,1-1 1,-1 1-1,0-1 1,0 0-1,1-1 1,-1 1-1,-1 0 1,1-1-1,0 0 1,-1 0-1,1 0 1,-1 0-1,0 0 1,0 0-1,0 0 1,0-1-1,-1 1 1,1-1-1,-1 1 1,0-1-1,0 0 1,0 1-1,0-1 1,-1 0-1,0 0 1,0 1-1,0-1 1,0 0-1,0 0 1,-1 0-1,1 1 0,-1-1 1,0 0-1,0 1 1,-4-7-1,3 6-51,0 0 0,-1 0-1,0 0 1,0 0 0,0 1-1,0-1 1,-1 1 0,1 0 0,-1 0-1,0 0 1,0 0 0,0 1-1,0 0 1,0-1 0,-8-1-1,10 3-497,-1 0 0,1 1 0,-1-1 0,0 1 0,1-1 0,-1 1 0,0 0 0,1 0 0,-1 0 0,-5 1 0,8 5-9655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7.397"/>
    </inkml:context>
    <inkml:brush xml:id="br0">
      <inkml:brushProperty name="width" value="0.025" units="cm"/>
      <inkml:brushProperty name="height" value="0.025" units="cm"/>
    </inkml:brush>
  </inkml:definitions>
  <inkml:trace contextRef="#ctx0" brushRef="#br0">38 212 4869,'0'0'20969,"-2"11"-19763,-29 92 668,31-101-1868,-1 0-1,0 0 1,0 0 0,1 0-1,0 0 1,-1 0-1,1 0 1,0 0 0,0 0-1,0 0 1,0 0 0,0 0-1,0 0 1,1 0 0,-1 0-1,1 0 1,-1 0-1,1 0 1,0 0 0,0 0-1,0 0 1,0-1 0,0 1-1,0 0 1,0-1 0,1 1-1,-1-1 1,1 1-1,-1-1 1,1 1 0,-1-1-1,4 2 1,-3-2-238,0-1 0,1 1 1,-1 0-1,1-1 0,-1 1 0,1-1 0,-1 0 1,1 0-1,-1 0 0,1 0 0,-1 0 0,1-1 1,-1 1-1,0-1 0,1 1 0,-1-1 0,1 0 0,-1 0 1,0 0-1,0 0 0,0-1 0,1 1 0,-1 0 1,0-1-1,-1 0 0,1 1 0,2-3 0,9-15-4583,-4-5-2189</inkml:trace>
  <inkml:trace contextRef="#ctx0" brushRef="#br0" timeOffset="1">24 0 4516,'0'0'21781,"8"13"-30461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0.760"/>
    </inkml:context>
    <inkml:brush xml:id="br0">
      <inkml:brushProperty name="width" value="0.025" units="cm"/>
      <inkml:brushProperty name="height" value="0.025" units="cm"/>
    </inkml:brush>
  </inkml:definitions>
  <inkml:trace contextRef="#ctx0" brushRef="#br0">71 70 2626,'0'0'5141,"1"-10"-2023,-1 9-3634,1-13 1029,0-18 4741,-2 19-412,-5 38-3116,-43 430-967,35-273-3381,10-129 807,5-18-2135,4-23-236,7-9-1835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1.681"/>
    </inkml:context>
    <inkml:brush xml:id="br0">
      <inkml:brushProperty name="width" value="0.025" units="cm"/>
      <inkml:brushProperty name="height" value="0.025" units="cm"/>
    </inkml:brush>
  </inkml:definitions>
  <inkml:trace contextRef="#ctx0" brushRef="#br0">0 312 7815,'0'0'10303,"14"-5"-10089,32-6-76,0 2-1,1 2 1,0 2 0,53 2 0,-77 2-130,749-33-118,-294 3-591,-39 5 3975,-12-29 499,183-11-2837,-454 63-909,-65 3 17,0-3 1,164-28-1,-191 21-315,0 3 1,1 4-1,0 1 0,93 12 1,39-2-171,-78-8 1925,-79 11-1356,68-11 481,-107 1-566,-1-1 0,0 0 0,1 1 0,-1-1 0,0 1 0,1-1 0,-1 1 0,0-1 0,1 1 0,-1-1 0,0 1 0,0-1 0,0 1 0,0-1 1,1 1-1,-1-1 0,0 1 0,0-1 0,0 1 0,0-1 0,0 1 0,0 0 0,0-1 0,-1 1 0,1-1 0,0 1 0,0-1 0,0 1 0,0-1 0,-1 1 0,1-1 0,0 1 0,-1-1 0,1 1 0,-1 0 0,-10 23 200,11-23-199,-18 37 140,-17 53 0,30-75-399,0-1-1,1 1 0,1 0 0,1 0 1,1 1-1,0 23 0,1-38-91,0 0 0,0 0 0,0 0 0,1 0 0,-1 1 0,1-1 0,0 0 0,-1 0 0,1 0 0,0 0 0,2 2 1,23 15-7093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2.900"/>
    </inkml:context>
    <inkml:brush xml:id="br0">
      <inkml:brushProperty name="width" value="0.025" units="cm"/>
      <inkml:brushProperty name="height" value="0.025" units="cm"/>
    </inkml:brush>
  </inkml:definitions>
  <inkml:trace contextRef="#ctx0" brushRef="#br0">0 29 5285,'0'0'10848,"12"-2"-9065,64-8-281,-1 4 0,141 6 0,-91 2-1455,-18-1 84,7 0 1,143-15 0,-237 13-203,-16 7 272,-22 17 519,0-3-390,8-3-178,1 0 0,1 0 0,1 1 0,1 0 0,0 0 0,1 0 0,1 1 0,1 0 0,-2 22 0,2 30 517,6 78 0,-2-116-575,2 155 205,-3-187-498,-1 0 0,0 0 0,0-1 0,0 1 0,0 0-1,0 0 1,0-1 0,0 1 0,0 0 0,0-1 0,0 1 0,-1-1 0,1 1 0,0-1-1,0 0 1,0 0 0,-1 1 0,1-1 0,0 0 0,0 0 0,-1 0 0,1 0-1,0 0 1,-2-1 0,-36-1-5115,13-6-2139,12 4-47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13.229"/>
    </inkml:context>
    <inkml:brush xml:id="br0">
      <inkml:brushProperty name="width" value="0.025" units="cm"/>
      <inkml:brushProperty name="height" value="0.025" units="cm"/>
    </inkml:brush>
  </inkml:definitions>
  <inkml:trace contextRef="#ctx0" brushRef="#br0">1 208 9417,'0'0'5018,"12"-2"-4094,62-8 607,123-1 0,89 17-1316,-43 8-163,159 4 30,-145-29-28,288-49 1,-427 44-73,90-7 4,343 4 1,-547 19 15,26 3-55,-30-3 56,1 0 0,0 0 0,0 0 0,-1 0 0,1 1 0,0-1 0,0 0 0,-1 0 0,1 1 0,0-1 0,-1 1 0,1-1 0,-1 1 0,1-1 0,0 1 0,-1-1 0,1 1 0,-1-1 0,1 1 0,-1-1 0,0 1 0,1 0 0,-1-1 0,1 1 0,-1 0 1,0 0-1,0-1 0,0 1 0,1 0 0,-1 1 0,-1-2 29,1 1 0,-1 0 1,1-1-1,-1 1 1,0 0-1,1-1 1,-1 1-1,0-1 1,0 1-1,1-1 0,-1 1 1,0-1-1,0 1 1,0-1-1,0 0 1,1 0-1,-1 1 1,0-1-1,0 0 1,0 0-1,0 0 0,-1 0 1,-26 3 270,27-3-301,-52-1 93,0-1 1,0-4-1,-88-19 0,-44-5 31,-22 16-171,-243 15 0,-56 38 70,-14 0 238,388-35-306,937-21 127,-2-51-1056,-486 38 387,-285 26 533,-23 1 165,-19 0 557,-384-2 1494,306 7-2043,-688 48 84,230-9-1334,521-39 832,18-1-50,-1 0-1,1 0 1,-1-1 0,1 1 0,-1-2 0,1 1 0,-1-1 0,1-1 0,0 1 0,-1-1 0,-6-3 0,12 4-58,1-1 0,0 1 1,-1-1-1,1 1 1,0-1-1,0 1 1,0-1-1,0 0 0,0 0 1,0 0-1,0 0 1,1 1-1,-1-4 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3.474"/>
    </inkml:context>
    <inkml:brush xml:id="br0">
      <inkml:brushProperty name="width" value="0.025" units="cm"/>
      <inkml:brushProperty name="height" value="0.025" units="cm"/>
    </inkml:brush>
  </inkml:definitions>
  <inkml:trace contextRef="#ctx0" brushRef="#br0">5002 15 3491,'0'0'13239,"-8"1"-11893,-56 1-353,-113-10 1,33-1-510,-951 9-35,73 105 204,874-84-580,-322 15 522,-1-36-246,-206 9 533,75 70 336,547-70-1219,30-4 145,-18 2-788,43-8 588,0 1 1,0 0 0,0 0-1,0 0 1,0 0-1,0 0 1,0 0 0,0 0-1,0 0 1,0 0-1,0 0 1,0 0 0,0 0-1,0 0 1,0 0-1,0 0 1,0-1 0,0 1-1,0 0 1,0 0-1,25-7-1921,18-8-2577,10-7-3720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4.179"/>
    </inkml:context>
    <inkml:brush xml:id="br0">
      <inkml:brushProperty name="width" value="0.025" units="cm"/>
      <inkml:brushProperty name="height" value="0.025" units="cm"/>
    </inkml:brush>
  </inkml:definitions>
  <inkml:trace contextRef="#ctx0" brushRef="#br0">145 31 3555,'-12'0'4351,"-71"-1"-1779,41 0 1126,35 1-161,13 0 1540,244-4-2937,-84-11-8466,-149 12 2392,-11-3-1191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4.568"/>
    </inkml:context>
    <inkml:brush xml:id="br0">
      <inkml:brushProperty name="width" value="0.025" units="cm"/>
      <inkml:brushProperty name="height" value="0.025" units="cm"/>
    </inkml:brush>
  </inkml:definitions>
  <inkml:trace contextRef="#ctx0" brushRef="#br0">408 0 14157,'0'0'7490,"-2"2"-7426,-13 14 81,0 0 0,-1-1 0,0-1 0,-1-1 0,-27 16 0,-47 20 677,-54 34 358,109-53-1052,25-10-132,11-19-1,0 0 0,1-1 0,-1 1 0,0 0 1,0-1-1,0 1 0,0 0 0,0-1 0,1 1 0,-1 0 1,0-1-1,1 1 0,-1-1 0,0 1 0,1-1 0,-1 1 1,1-1-1,-1 1 0,1-1 0,-1 1 0,1-1 1,-1 1-1,1-1 0,-1 0 0,1 1 0,0-1 0,-1 0 1,1 0-1,1 1 0,11 2-25,0 0 0,0-1 0,0 0 0,1-1 0,-1 0 0,26-3 0,2 1-315,236-1-5026,-183-5 92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002"/>
    </inkml:context>
    <inkml:brush xml:id="br0">
      <inkml:brushProperty name="width" value="0.025" units="cm"/>
      <inkml:brushProperty name="height" value="0.025" units="cm"/>
    </inkml:brush>
  </inkml:definitions>
  <inkml:trace contextRef="#ctx0" brushRef="#br0">63 0 12748,'0'0'5862,"-20"55"-4197,7-28-800,1 6-609,2 3-192,3 0 0,7 1-64,0-4-672,0-3-866,0-8-1152,0-4-2147,0-10-1601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349"/>
    </inkml:context>
    <inkml:brush xml:id="br0">
      <inkml:brushProperty name="width" value="0.025" units="cm"/>
      <inkml:brushProperty name="height" value="0.025" units="cm"/>
    </inkml:brush>
  </inkml:definitions>
  <inkml:trace contextRef="#ctx0" brushRef="#br0">1 39 10730,'0'0'5605,"79"-3"-4259,-26-3-161,6-3-256,8 2-161,-1-1-319,-6 3-321,-9 4-128,-15 1-801,-13 0-672,-16 0-961,-20 4-5542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676"/>
    </inkml:context>
    <inkml:brush xml:id="br0">
      <inkml:brushProperty name="width" value="0.025" units="cm"/>
      <inkml:brushProperty name="height" value="0.025" units="cm"/>
    </inkml:brush>
  </inkml:definitions>
  <inkml:trace contextRef="#ctx0" brushRef="#br0">45 71 2691,'0'0'15887,"-45"-49"-14382,61 43-768,13 1-353,9 0 0,7 1-191,9 4-193,5 0 0,5 0-1153,1 0-2051,-3-1-3202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6.066"/>
    </inkml:context>
    <inkml:brush xml:id="br0">
      <inkml:brushProperty name="width" value="0.025" units="cm"/>
      <inkml:brushProperty name="height" value="0.025" units="cm"/>
    </inkml:brush>
  </inkml:definitions>
  <inkml:trace contextRef="#ctx0" brushRef="#br0">223 0 14157,'0'0'7191,"-11"1"-6646,-3 1-470,-1 1 1,1 0 0,0 1 0,0 0-1,-17 9 1,21-9-64,1 0 0,0 1 0,0 0 0,1 1 0,0-1 0,0 2 1,0-1-1,1 1 0,-1 0 0,-5 9 0,12-15-11,0 0 0,0 1 0,0-1 0,0 0 0,0 1 0,0-1 0,0 0-1,0 1 1,1-1 0,-1 1 0,1-1 0,-1 1 0,1-1 0,0 1 0,-1 0 0,1-1 0,0 1 0,0-1 0,0 1 0,0 0 0,0-1 0,1 1 0,-1-1 0,0 1 0,1-1-1,-1 1 1,1-1 0,0 1 0,-1-1 0,1 1 0,0-1 0,0 0 0,0 1 0,0-1 0,0 0 0,0 0 0,0 0 0,0 0 0,1 0 0,-1 0 0,0 0 0,1 0 0,-1 0-1,1-1 1,-1 1 0,3 1 0,9 2 0,0 0 0,0-1-1,1 0 1,21 1-1,-17-1-74,-17-3 67,17 3-178,0 0-1,-1 1 0,0 1 1,18 7-1,-32-11 166,0 1-1,-1-1 0,1 1 1,0 0-1,0 0 1,-1-1-1,1 2 1,-1-1-1,1 0 1,-1 1-1,0-1 0,0 1 1,2 3-1,-3-4 32,-1 0 0,1 0-1,-1 0 1,1 0 0,-1 0-1,0 0 1,0 0 0,0 0 0,0 0-1,0 0 1,0 0 0,-1 0-1,1 0 1,0 0 0,-1 0-1,0 0 1,0 0 0,1-1-1,-1 1 1,0 0 0,0 0 0,-1-1-1,-1 4 1,-2 0 166,0 0 0,0 0 0,-1 0 0,0-1 0,1 1 0,-2-1 0,1-1 0,0 1 1,-1-1-1,0 0 0,1-1 0,-1 1 0,0-1 0,-1-1 0,-13 2 0,2 0 204,0-2 0,1 0 0,-1-1 0,0-1 0,-19-4 1,17-2-527,21 6 75,0 1-1,0 0 1,0-1 0,0 1-1,-1 0 1,1 0 0,0-1-1,0 1 1,0 0 0,0-1-1,0 1 1,0 0 0,0 0-1,0-1 1,0 1 0,1 0 0,-1 0-1,0-1 1,0 1 0,0 0-1,0-1 1,0 1 0,0 0-1,0 0 1,1-1 0,-1 1-1,0 0 1,0 0 0,0 0-1,1-1 1,-1 1 0,0 0-1,0 0 1,1 0 0,-1 0-1,0-1 1,37-14-6894,-3 5 382</inkml:trace>
  <inkml:trace contextRef="#ctx0" brushRef="#br0" timeOffset="1">476 242 7399,'0'0'15951,"55"-19"-15535,-15 16-319,7-1-97,3-3-1570,1-5-4420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6.714"/>
    </inkml:context>
    <inkml:brush xml:id="br0">
      <inkml:brushProperty name="width" value="0.025" units="cm"/>
      <inkml:brushProperty name="height" value="0.025" units="cm"/>
    </inkml:brush>
  </inkml:definitions>
  <inkml:trace contextRef="#ctx0" brushRef="#br0">17 1 3427,'0'0'19256,"3"11"-18685,-1 5-508,0 0 1,-1 0-1,-1 0 0,0 0 0,-1 0 1,-6 28-1,1-15-1309,2 0 1,0 48-1,3-75 722,1-2 429,0 0 0,0 1 1,0-1-1,0 0 0,0 0 0,0 0 0,-1 0 0,1 1 0,0-1 0,0 0 0,0 0 1,0 0-1,0 1 0,0-1 0,0 0 0,0 0 0,0 1 0,0-1 0,0 0 0,0 0 1,0 0-1,0 1 0,0-1 0,0 0 0,0 0 0,0 0 0,0 1 0,0-1 0,1 0 1,-1 0-1,0 0 0,0 1 0,0-1 0,0 0 0,0 0 0,0 0 0,1 0 0,-1 1 0,0-1 1,0 0-1,0 0 0,0 0 0,1 0 0,-1 0 0,0 0 0,0 0 0,0 0 0,1 0 1,-1 1-1,0-1 0,0 0 0,1 0 0,-1 0 0,0 0 0,0 0 0,0 0 0,1 0 1,-1 0-1,0 0 0,0-1 0,0 1 0,1 0 0,8-8-4651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041"/>
    </inkml:context>
    <inkml:brush xml:id="br0">
      <inkml:brushProperty name="width" value="0.025" units="cm"/>
      <inkml:brushProperty name="height" value="0.025" units="cm"/>
    </inkml:brush>
  </inkml:definitions>
  <inkml:trace contextRef="#ctx0" brushRef="#br0">1 0 5862,'0'0'14413,"60"2"-14060,-28 4 95,6-2-320,-1-3-64,3-1-160,-8 0-705,-5 0-224,-7 0-64,-9 0-801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432"/>
    </inkml:context>
    <inkml:brush xml:id="br0">
      <inkml:brushProperty name="width" value="0.025" units="cm"/>
      <inkml:brushProperty name="height" value="0.025" units="cm"/>
    </inkml:brush>
  </inkml:definitions>
  <inkml:trace contextRef="#ctx0" brushRef="#br0">1 32 11050,'0'0'9033,"76"12"-7367,-33-22-577,1-4-481,1 3-480,-10 5-96,-8 3-1025,-10 3-1217,-14 5-736,-3 10-1058,-15 5-737</inkml:trace>
  <inkml:trace contextRef="#ctx0" brushRef="#br0" timeOffset="1">4 219 9993,'0'0'11403,"72"23"-11307,-29-29-160,-1 1-2082,1-2-2626,-4 4-2755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21.205"/>
    </inkml:context>
    <inkml:brush xml:id="br0">
      <inkml:brushProperty name="width" value="0.025" units="cm"/>
      <inkml:brushProperty name="height" value="0.025" units="cm"/>
    </inkml:brush>
  </inkml:definitions>
  <inkml:trace contextRef="#ctx0" brushRef="#br0">80 88 3267,'0'0'2039,"-9"-7"-1238,-56-39-91,65 46-674,-1 0-1,1 0 1,0 0-1,-1-1 1,1 1-1,0 0 1,0 0-1,-1 0 1,1 0-1,0 0 1,0-1-1,0 1 1,-1 0-1,1 0 1,0 0-1,0-1 1,0 1-1,-1 0 1,1 0 0,0 0-1,0-1 1,0 1-1,0 0 1,0 0-1,-1-1 1,1 1-1,0 0 1,0-1-1,0 1 1,0 0-1,0 0 1,0-1-1,0 1 1,0 0-1,0-1 1,0 1-1,0 0 1,0 0-1,0-1 1,1 1-1,-1 0 1,0-1 0,0 1-1,0 0 1,0 0-1,0-1 1,1 1-1,-1 0 1,0 0-1,0 0 1,0-1-1,1 1 1,-1 0-1,0 0 1,0 0-1,0 0 1,1-1-1,-1 1 1,0 0-1,0 0 1,1 0-1,-1 0 1,0 0-1,1 0 1,-1 0 0,0 0-1,0 0 1,1 0-1,21-5 765,47-2-404,0 4-1,69 4 0,141 23-424,-223-18 73,610 27-526,-1-39-44,-539 4 387,247 0-1372,-985 15 1975,272-3-314,-1043 51 1296,1363-60-1401,-30 3-26,38-4 121,21-3 201,444-62-493,793-12 0,-1139 75-1,-32 0-190,88 9 1,-242 0 293,-1531 69 840,1497-68-1341,26-7-1260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758"/>
    </inkml:context>
    <inkml:brush xml:id="br0">
      <inkml:brushProperty name="width" value="0.025" units="cm"/>
      <inkml:brushProperty name="height" value="0.025" units="cm"/>
    </inkml:brush>
  </inkml:definitions>
  <inkml:trace contextRef="#ctx0" brushRef="#br0">178 43 12107,'0'0'5841,"-9"-5"-4069,7 3-1712,-1 0-1,1 0 1,-1 1 0,0-1 0,0 1-1,0-1 1,1 1 0,-1 0-1,0 0 1,-1 0 0,1 1 0,0-1-1,0 1 1,0-1 0,0 1 0,0 0-1,-1 0 1,1 1 0,0-1-1,0 1 1,0-1 0,0 1 0,0 0-1,0 0 1,0 1 0,0-1 0,0 0-1,1 1 1,-1 0 0,0 0-1,-2 2 1,-2 1-15,1 1 0,0-1-1,1 1 1,-1 1 0,1-1-1,0 1 1,1-1 0,-1 1 0,1 1-1,1-1 1,-1 1 0,1-1-1,1 1 1,-1 0 0,-1 13-1,4-20-30,0 0-1,0 0 1,0-1-1,0 1 0,0 0 1,0 0-1,0-1 0,0 1 1,1 0-1,-1-1 0,0 1 1,1 0-1,-1-1 0,0 1 1,1 0-1,-1-1 0,0 1 1,1-1-1,-1 1 0,1 0 1,0-1-1,-1 1 0,1-1 1,-1 0-1,1 1 1,0-1-1,-1 1 0,1-1 1,0 0-1,-1 0 0,1 1 1,1-1-1,29-3 353,-20 0-286,-1-1 0,0 0 0,0-1 0,9-6 0,1-2-49,0-1-1,-2-1 1,0-1 0,0 0-1,-2-2 1,0 1 0,16-24 0,-143 253 1366,62-114-451,35-71-894,-15 33-2245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112"/>
    </inkml:context>
    <inkml:brush xml:id="br0">
      <inkml:brushProperty name="width" value="0.025" units="cm"/>
      <inkml:brushProperty name="height" value="0.025" units="cm"/>
    </inkml:brush>
  </inkml:definitions>
  <inkml:trace contextRef="#ctx0" brushRef="#br0">129 1 10634,'0'0'6267,"-9"11"-5493,-15 18-120,-25 43 0,43-63-385,0 1-1,0 1 0,1-1 1,1 1-1,0 0 1,0 0-1,1 0 0,0 0 1,1 0-1,-1 16 0,3-26-237,0-1 0,0 0 0,1 1 0,-1-1 0,0 1-1,0-1 1,1 1 0,-1-1 0,0 1 0,1-1 0,-1 0-1,0 1 1,1-1 0,-1 0 0,1 1 0,-1-1 0,1 0-1,-1 0 1,0 1 0,1-1 0,-1 0 0,1 0 0,-1 0 0,1 1-1,-1-1 1,1 0 0,0 0 0,-1 0 0,1 0 0,-1 0-1,1 0 1,-1 0 0,1 0 0,-1-1 0,1 1 0,-1 0-1,1 0 1,-1 0 0,1 0 0,-1-1 0,1 1 0,24-10 691,-8 0-630,-1-1-1,0-1 1,-1-1 0,0 0-1,22-27 1,56-83 42,-98 131 183,-12 15-206,2 1 0,1 0-1,0 0 1,2 1 0,-10 32 0,22-57-124,-1 1 0,1-1 0,0 0 0,0 1 1,0-1-1,0 0 0,0 1 0,0-1 0,0 1 0,0-1 0,0 0 1,0 1-1,0-1 0,0 1 0,0-1 0,0 0 0,0 1 1,0-1-1,0 0 0,0 1 0,1-1 0,-1 0 0,0 1 0,0-1 1,0 0-1,1 1 0,-1-1 0,0 0 0,0 1 0,1-1 0,-1 0 1,0 0-1,1 1 0,-1-1 0,0 0 0,1 0 0,-1 0 0,1 1 1,17-5-1208,19-16-2739,-11-2-723,2-4-1767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471"/>
    </inkml:context>
    <inkml:brush xml:id="br0">
      <inkml:brushProperty name="width" value="0.025" units="cm"/>
      <inkml:brushProperty name="height" value="0.025" units="cm"/>
    </inkml:brush>
  </inkml:definitions>
  <inkml:trace contextRef="#ctx0" brushRef="#br0">191 1 11787,'0'0'7581,"-9"4"-6289,-12 8-636,1 1 0,0 0 0,-24 21 0,37-28-520,0 0 1,1 0-1,-1 0 0,1 1 0,0 0 1,1 0-1,0 1 0,0-1 1,1 1-1,0 0 0,0 0 0,1 1 1,-4 11-1,7-20-138,0 1 0,0-1 0,0 0 0,0 1 0,0-1 0,0 1 0,0-1 0,0 1 0,0-1 1,0 0-1,0 1 0,0-1 0,1 1 0,-1-1 0,0 0 0,0 1 0,0-1 0,1 0 0,-1 1 0,0-1 0,0 0 0,1 1 0,-1-1 1,0 0-1,1 1 0,-1-1 0,0 0 0,1 0 0,-1 1 0,0-1 0,1 0 0,-1 0 0,1 0 0,20 1-252,19-13-707,-24 2 653,-1-1 1,0-1-1,-1 0 1,0-1-1,-1-1 1,0 0-1,-1-1 1,-1 0-1,15-25 1,-34 55 80,0 0 0,0 1 0,2 0 0,0 0 0,-6 25 0,12-40 155,0-1-1,0 1 0,-1-1 0,1 0 0,0 1 0,0-1 1,0 1-1,0-1 0,0 0 0,0 1 0,0-1 0,1 1 1,-1-1-1,0 0 0,0 1 0,0-1 0,0 0 0,0 1 1,0-1-1,1 1 0,-1-1 0,0 0 0,0 1 1,1-1-1,-1 0 0,0 0 0,0 1 0,1-1 0,-1 0 1,0 0-1,1 1 0,-1-1 0,0 0 0,1 0 0,-1 0 1,1 0-1,-1 1 0,0-1 0,1 0 0,-1 0 0,1 0 1,18-3-2758,11-11-1499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832"/>
    </inkml:context>
    <inkml:brush xml:id="br0">
      <inkml:brushProperty name="width" value="0.025" units="cm"/>
      <inkml:brushProperty name="height" value="0.025" units="cm"/>
    </inkml:brush>
  </inkml:definitions>
  <inkml:trace contextRef="#ctx0" brushRef="#br0">238 54 9577,'3'-8'2301,"7"-29"437,-9 37-2651,-1 0-1,0 0 0,0 0 1,0-1-1,0 1 0,0 0 0,1 0 1,-1 0-1,0-1 0,0 1 1,0 0-1,0 0 0,0 0 0,0-1 1,0 1-1,0 0 0,0 0 1,0 0-1,0-1 0,0 1 0,0 0 1,0 0-1,0-1 0,0 1 1,0 0-1,0 0 0,0 0 0,0-1 1,0 1-1,0 0 0,-1 0 1,1 0-1,0-1 0,0 1 0,0 0 1,0 0-1,0 0 0,-1 0 1,1 0-1,0-1 0,0 1 0,0 0 1,0 0-1,-1 0 0,1 0 1,0 0-1,0 0 0,0 0 0,-1 0 1,1 0-1,0-1 0,-14 9 879,-12 16-1019,-12 23 1214,-50 79 0,75-106-979,1 2-1,1 0 0,1 1 0,0-1 0,2 2 0,-8 40 1,16-64-179,-1 0 1,1 1 0,0-1 0,0 0 0,0 1 0,-1-1-1,1 1 1,0-1 0,0 0 0,0 1 0,0-1-1,0 1 1,0-1 0,0 0 0,0 1 0,0-1 0,0 1-1,0-1 1,0 0 0,0 1 0,0-1 0,0 1-1,0-1 1,1 0 0,-1 1 0,0-1 0,0 1 0,0-1-1,1 0 1,-1 1 0,0-1 0,0 0 0,1 0-1,-1 1 1,0-1 0,1 0 0,-1 0 0,1 1 0,13-12-59,13-26-367,17-61 194,-44 99 222,-1 1 1,1 0-1,-1-1 1,1 1-1,-1 0 0,1-1 1,0 1-1,0 0 1,0 0-1,0-1 1,0 1-1,0 0 1,0-1-1,1 1 0,-1 0 1,0-1-1,1 1 1,0 0-1,-1-1 1,1 1-1,0-1 0,0 1 1,0-1-1,0 1 1,0-1-1,0 0 1,0 1-1,0-1 1,1 0-1,-1 0 0,0 0 1,1 0-1,-1 0 1,1 0-1,-1 0 1,1-1-1,-1 1 1,1-1-1,0 1 0,-1-1 1,1 1-1,3-1 1,2 2 65,1 0 0,0-1 0,0 0 1,0 0-1,0-1 0,0 0 0,0-1 0,13-1 1,-8-3 69,0 1 0,0-2 0,0 0 0,-1 0 1,0-1-1,0-1 0,-1 0 0,0 0 0,0-1 1,-1-1-1,0 0 0,-1 0 0,0-1 0,11-17 0,-19 22 424,-10 10-471,-10 11-119,-4 10 63,-29 44-1,46-59 5,0-1-1,0 1 0,1 0 1,1 0-1,0 0 0,0 1 1,1-1-1,-3 20 0,6-29-30,0-1 0,0 1-1,0-1 1,0 1-1,0-1 1,0 1 0,0-1-1,0 1 1,1-1-1,-1 1 1,0-1-1,0 1 1,1-1 0,-1 1-1,0-1 1,0 0-1,1 1 1,-1-1 0,0 0-1,1 1 1,-1-1-1,1 0 1,-1 1 0,1-1-1,-1 0 1,0 0-1,1 1 1,-1-1 0,1 0-1,-1 0 1,1 0-1,-1 0 1,1 0-1,-1 1 1,1-1 0,-1 0-1,1 0 1,-1 0-1,1 0 1,-1-1 0,1 1-1,-1 0 1,1 0-1,-1 0 1,1 0 0,-1 0-1,1-1 1,-1 1-1,1 0 1,0-1 0,27-13-1444,-19 4-407,-1 0-1,0 0 1,10-16 0,2-10-5168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173"/>
    </inkml:context>
    <inkml:brush xml:id="br0">
      <inkml:brushProperty name="width" value="0.025" units="cm"/>
      <inkml:brushProperty name="height" value="0.025" units="cm"/>
    </inkml:brush>
  </inkml:definitions>
  <inkml:trace contextRef="#ctx0" brushRef="#br0">17 1 14670,'0'0'7527,"-16"50"-9801,26-41-3812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533"/>
    </inkml:context>
    <inkml:brush xml:id="br0">
      <inkml:brushProperty name="width" value="0.025" units="cm"/>
      <inkml:brushProperty name="height" value="0.025" units="cm"/>
    </inkml:brush>
  </inkml:definitions>
  <inkml:trace contextRef="#ctx0" brushRef="#br0">163 1 4773,'0'0'10559,"-12"6"-7975,-69 43 626,75-44-2862,0-1 0,0 0 0,1 1 0,-1 0 0,1 1 0,0-1 0,1 1 1,-1 0-1,1 0 0,0 0 0,1 1 0,-6 12 0,9-18-337,0 0 0,-1 0 0,1-1 0,0 1-1,0 0 1,0 0 0,0 0 0,0 0 0,0 0 0,0-1 0,0 1 0,0 0 0,0 0 0,1 0 0,-1 0 0,0-1-1,1 1 1,-1 0 0,0 0 0,1-1 0,-1 1 0,1 0 0,-1 0 0,1-1 0,-1 1 0,1-1 0,1 2 0,24 4 199,35-14-16,-35-1-348,0 0 0,31-17-1,-36 16 40,0 0-1,0 2 0,1 0 1,31-6-1,-53 14 129,0 0 0,1 0 0,-1 0 0,0 0 0,1 0 0,-1 0 0,0 0 0,1 0 1,-1 0-1,0 0 0,1 0 0,-1 0 0,0 0 0,1 0 0,-1 0 0,0 0 0,1 0 0,-1 0 0,0 0 0,1 0 0,-1 1 0,0-1 1,1 0-1,-1 0 0,0 0 0,0 1 0,1-1 0,-1 0 0,0 0 0,0 1 0,1-1 0,-1 0 0,0 1 0,0-1 0,0 0 0,1 0 0,-1 1 1,-4 16 394,-18 19 306,20-33-614,-5 7 162,4-5-89,-1-1-1,1 1 1,0 0 0,0 0-1,0 0 1,1 0 0,-1 1 0,1-1-1,1 1 1,-2 6 0,3-11-152,0-1 0,1 1 0,-1-1 0,0 1 0,1-1 0,-1 0 0,1 1 0,-1-1 0,1 1 0,-1-1 0,1 0 0,-1 0 0,1 1 0,-1-1 0,1 0 0,-1 0 0,1 1 0,-1-1 0,1 0 0,0 0 1,-1 0-1,1 0 0,-1 0 0,1 0 0,-1 0 0,1 0 0,0 0 0,-1 0 0,2-1 0,20-1 117,-6-2-156,-1 0 1,1-2-1,-1 0 1,21-11 0,-25 11-320,1 0 1,0 0 0,0 2 0,0-1 0,0 2 0,1-1 0,0 2 0,17-2-1,-30 4 332,1 0 0,-1 1 0,0-1-1,1 0 1,-1 1 0,0-1 0,1 1 0,-1-1-1,0 1 1,0-1 0,1 0 0,-1 1-1,0-1 1,0 1 0,0-1 0,0 1-1,0-1 1,0 1 0,0 0 0,0-1 0,0 1-1,0-1 1,0 1 0,0-1 0,0 1-1,0-1 1,0 1 0,0-1 0,0 1-1,-1-1 1,1 1 0,0-1 0,0 0-1,-1 1 1,1-1 0,0 1 0,-1 0 0,-9 19-90,4-11 123,5-7-77,-1 0 1,1 0-1,0 0 0,-1 0 1,1 0-1,0 0 1,0 0-1,0 1 0,0-1 1,1 0-1,-2 5 1,15-9-5285,7-11-1687,4-9-6636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906"/>
    </inkml:context>
    <inkml:brush xml:id="br0">
      <inkml:brushProperty name="width" value="0.025" units="cm"/>
      <inkml:brushProperty name="height" value="0.025" units="cm"/>
    </inkml:brush>
  </inkml:definitions>
  <inkml:trace contextRef="#ctx0" brushRef="#br0">98 0 13453,'0'0'13517,"-20"79"-13934,15-47-2145,2 3-2051,-3-3-5220</inkml:trace>
  <inkml:trace contextRef="#ctx0" brushRef="#br0" timeOffset="1">0 527 10762,'0'0'15791,"15"0"-36579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2.490"/>
    </inkml:context>
    <inkml:brush xml:id="br0">
      <inkml:brushProperty name="width" value="0.025" units="cm"/>
      <inkml:brushProperty name="height" value="0.025" units="cm"/>
    </inkml:brush>
  </inkml:definitions>
  <inkml:trace contextRef="#ctx0" brushRef="#br0">1 14 3651,'0'0'9279,"10"-1"-8943,59 2 1154,-18 0 122,55-6 0,-92 1-1230,-28 1 335,-29 1 287,5 1-966,-60 4 122,88 0-208,21 0 32,19 0 31,0-3-344,87 0 155,-76 1-1082,-32-1-59,-11 1-607,-56 5-1879,25-5 277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7.203"/>
    </inkml:context>
    <inkml:brush xml:id="br0">
      <inkml:brushProperty name="width" value="0.025" units="cm"/>
      <inkml:brushProperty name="height" value="0.025" units="cm"/>
    </inkml:brush>
  </inkml:definitions>
  <inkml:trace contextRef="#ctx0" brushRef="#br0">139 0 5317,'0'0'16437,"-2"9"-15145,-7 25-266,-2-1 0,-1 0 0,-18 33 0,15-36-486,2 1 1,1 0-1,1 1 1,-10 49-1,20-76-432,1 0 0,-1 0-1,1 0 1,0 0 0,0 0 0,0 1-1,1-1 1,1 5 0,-1-8-76,-1 0 0,1 0 0,0-1 0,0 1 0,1 0 1,-1-1-1,0 1 0,0-1 0,1 0 0,-1 1 0,1-1 0,-1 0 0,1 0 0,-1 0 1,1 0-1,0 0 0,-1 0 0,1 0 0,0-1 0,0 1 0,0-1 0,0 1 0,0-1 0,2 1 1,40 4 289,-1-2 1,77-4 0,-41 0-149,-78 1-243,-1 0 0,1 0 0,-1 0 1,1 0-1,-1-1 0,1 1 0,-1 0 0,1 0 0,-1 0 0,1 0 0,-1-1 1,0 1-1,1 0 0,-1 0 0,1-1 0,-1 1 0,0 0 0,1-1 1,-1 1-1,0 0 0,1-1 0,-1 1 0,0-1 0,0 1 0,1 0 0,-1-2 1,3-24-7318,-2 16 3541,0-14-7280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7.906"/>
    </inkml:context>
    <inkml:brush xml:id="br0">
      <inkml:brushProperty name="width" value="0.025" units="cm"/>
      <inkml:brushProperty name="height" value="0.025" units="cm"/>
    </inkml:brush>
  </inkml:definitions>
  <inkml:trace contextRef="#ctx0" brushRef="#br0">112 42 3683,'0'0'22614,"1"11"-22406,-5 17 19,0 1 1,-2-1-1,-1 0 1,-19 46-1,12-36 237,1 0-1,2 0 1,2 1-1,2 0 1,-5 58-1,17-88 494,4-16-542,7-15-116,-6-1-249,0-1 0,-2 0 0,-1-1 0,-1 0 0,-1 0 0,2-31 0,-4 11-122,-1-1 0,-9-73 0,0 86 14,3 28-72,3 21 30,1-13 100,1 0 0,-1 0 0,0 0 0,1-1 0,0 1 0,-1 0 0,1 0 0,0 0 0,1-1 0,-1 1 0,0-1 1,1 1-1,-1-1 0,1 1 0,0-1 0,0 0 0,0 0 0,0 0 0,4 3 0,-1-2 7,0 0-1,0 0 0,0-1 1,0 0-1,0 0 0,1 0 1,-1 0-1,1-1 0,9 1 0,-4-1 8,0 0-1,0-1 1,0 0 0,0-1-1,0 0 1,-1-1-1,1 0 1,0-1-1,-1 0 1,14-6-1,-6-1 2,-1-2 1,-1 0-1,0-2 1,0 1-1,-1-2 0,24-30 1,-30 35-1,-9 10-16,0 0 0,0 0 0,0 0 0,0 0 1,0 0-1,0 0 0,0 0 0,0 0 0,0 0 0,0 0 1,0 0-1,0 0 0,0 0 0,0 1 0,0-1 0,0 0 0,0 0 1,1 0-1,-1 0 0,0 0 0,0 0 0,0 0 0,0 0 0,0 0 1,0 0-1,0 0 0,0 0 0,0 0 0,0 0 0,0 0 1,0 0-1,1 0 0,-1 0 0,0 0 0,0 0 0,0 0 0,0 0 1,0 0-1,0 0 0,0 0 0,0 0 0,0 0 0,0 0 0,0 0 1,0 0-1,1 0 0,-1 0 0,0 0 0,0 0 0,0-1 1,0 1-1,0 0 0,0 0 0,0 0 0,0 0 0,0 0 0,-2 13-12,-8 16 59,7-23-42,-49 126 274,47-117-250,1 0 0,1 1 0,0-1 0,1 1 1,1-1-1,0 1 0,2 17 0,0-31-162,0 1 0,-1 0 0,1-1 0,0 1 0,0-1 0,1 1 0,-1-1 0,0 0 0,1 0 0,0 1 0,-1-1 0,1 0 0,0 0 0,0-1 0,0 1-1,0 0 1,0-1 0,1 1 0,-1-1 0,0 0 0,1 1 0,-1-1 0,1 0 0,-1-1 0,1 1 0,0 0 0,5 0 0,-4 0-362,0-1 0,1 1 1,-1-1-1,1 0 0,-1 0 0,1 0 0,-1 0 0,1-1 1,-1 0-1,1 0 0,-1 0 0,0-1 0,0 1 0,0-1 0,1 0 1,4-3-1,8-12-10928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31.194"/>
    </inkml:context>
    <inkml:brush xml:id="br0">
      <inkml:brushProperty name="width" value="0.025" units="cm"/>
      <inkml:brushProperty name="height" value="0.025" units="cm"/>
    </inkml:brush>
  </inkml:definitions>
  <inkml:trace contextRef="#ctx0" brushRef="#br0">52 224 4484,'0'0'3625,"-8"2"-1954,-36 5 934,68-9 4357,6 3-4788,44-2-1567,1058-159 113,-1098 154-698,21-4 44,-1-2 0,62-21-1,-116 33-63,-1-1 1,1 1-1,0 0 0,0 0 0,0 0 1,0 0-1,0 0 0,0 0 1,0-1-1,0 1 0,0 0 0,-1 0 1,1 0-1,0 0 0,0 0 0,0-1 1,0 1-1,0 0 0,0 0 1,0 0-1,0 0 0,0-1 0,0 1 1,0 0-1,0 0 0,0 0 0,0 0 1,0-1-1,1 1 0,-1 0 0,0 0 1,0 0-1,0 0 0,0 0 1,0 0-1,0-1 0,0 1 0,0 0 1,0 0-1,1 0 0,-1 0 0,0 0 1,0 0-1,0 0 0,0 0 0,0-1 1,1 1-1,-1 0 0,0 0 1,0 0-1,0 0 0,0 0 0,0 0 1,1 0-1,-1 0 0,0 0 0,0 0 1,0 0-1,0 0 0,1 0 0,-1 0 1,0 0-1,0 0 0,0 0 1,0 0-1,0 0 0,1 1 0,-1-1 1,0 0-1,-18-3-95,-29 3-790,-162 14-10386,155-13 5381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8.248"/>
    </inkml:context>
    <inkml:brush xml:id="br0">
      <inkml:brushProperty name="width" value="0.025" units="cm"/>
      <inkml:brushProperty name="height" value="0.025" units="cm"/>
    </inkml:brush>
  </inkml:definitions>
  <inkml:trace contextRef="#ctx0" brushRef="#br0">71 0 20595,'0'0'5830,"-29"61"-5414,26-43-320,3-2-736,0-4-4005,3-2-7366</inkml:trace>
  <inkml:trace contextRef="#ctx0" brushRef="#br0" timeOffset="1">12 398 15214,'0'0'16144,"-12"9"-24857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6.308"/>
    </inkml:context>
    <inkml:brush xml:id="br0">
      <inkml:brushProperty name="width" value="0.025" units="cm"/>
      <inkml:brushProperty name="height" value="0.025" units="cm"/>
    </inkml:brush>
  </inkml:definitions>
  <inkml:trace contextRef="#ctx0" brushRef="#br0">87 1 8264,'0'0'16052,"0"9"-15539,-3 16-176,0 0 0,-2-1 0,-1 1 0,0-1 0,-20 43 0,-7 30 187,32-96-485,1 0 0,-1 1 0,0-1-1,1 0 1,-1 1 0,1-1 0,0 1 0,0-1-1,-1 1 1,1-1 0,0 0 0,0 1-1,0-1 1,0 1 0,0-1 0,1 1 0,-1-1-1,0 1 1,1-1 0,-1 0 0,1 1 0,-1-1-1,1 0 1,0 1 0,0-1 0,-1 0-1,1 0 1,0 0 0,0 0 0,0 0 0,2 2-1,1-2 67,0 0-1,0 0 1,1 0-1,-1 0 0,0-1 1,0 0-1,1 0 0,7 0 1,5-1 26,12 0-65,0-1 1,-1-2 0,1 0-1,33-11 1,8-11-4900,-52 14-602,-5 0-3074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6.669"/>
    </inkml:context>
    <inkml:brush xml:id="br0">
      <inkml:brushProperty name="width" value="0.025" units="cm"/>
      <inkml:brushProperty name="height" value="0.025" units="cm"/>
    </inkml:brush>
  </inkml:definitions>
  <inkml:trace contextRef="#ctx0" brushRef="#br0">26 0 10154,'0'0'14573,"-17"66"-14060,11-38-385,4 2-64,2-3-64,0-2-1121,0-7-1217,0-4-1057,0-8-2723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011"/>
    </inkml:context>
    <inkml:brush xml:id="br0">
      <inkml:brushProperty name="width" value="0.025" units="cm"/>
      <inkml:brushProperty name="height" value="0.025" units="cm"/>
    </inkml:brush>
  </inkml:definitions>
  <inkml:trace contextRef="#ctx0" brushRef="#br0">0 58 12107,'0'0'6727,"9"-8"-4213,-6 5-2356,1-1 36,0 0-1,1 0 0,0 0 1,-1 1-1,2-1 1,-1 1-1,0 0 0,1 1 1,-1-1-1,1 1 1,-1 0-1,1 1 0,0-1 1,7 0-1,25-1 399,-1 2-1,64 6 1,-88-4-596,0 1 0,-1 1 0,1 0 1,0 0-1,-1 2 0,0-1 0,0 1 1,0 1-1,-1 0 0,1 1 0,13 11 1,-23-16 2,0-1-1,0 1 1,0 0 0,-1 0 0,1 1 0,0-1 0,-1 0 0,1 0-1,-1 1 1,0-1 0,0 1 0,0-1 0,0 1 0,0-1 0,-1 1-1,1 0 1,-1-1 0,0 1 0,0 0 0,1 0 0,-2-1 0,1 1-1,0 0 1,-1-1 0,1 1 0,-1 0 0,0-1 0,1 1 0,-2-1-1,1 1 1,0-1 0,0 1 0,-1-1 0,1 0 0,-1 0 0,0 0-1,-2 3 1,-7 7 207,0 0 1,-1-1-1,0 0 0,-24 15 0,10-8 424,-1-2-1,-32 15 1,47-26-644,-1 0 0,0 0 0,0-1 0,0 0 0,0-1 1,0-1-1,-21 1 0,66-17-6579,-16 6 2712,16-5-5579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417"/>
    </inkml:context>
    <inkml:brush xml:id="br0">
      <inkml:brushProperty name="width" value="0.025" units="cm"/>
      <inkml:brushProperty name="height" value="0.025" units="cm"/>
    </inkml:brush>
  </inkml:definitions>
  <inkml:trace contextRef="#ctx0" brushRef="#br0">0 0 6246,'0'0'15342,"65"4"-14124,-22-3-482,8 0-223,1-1-161,-1 2-224,-8-1-96,-8-1-192,-13 1-993,-12 1-160,-20-2-11563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741"/>
    </inkml:context>
    <inkml:brush xml:id="br0">
      <inkml:brushProperty name="width" value="0.025" units="cm"/>
      <inkml:brushProperty name="height" value="0.025" units="cm"/>
    </inkml:brush>
  </inkml:definitions>
  <inkml:trace contextRef="#ctx0" brushRef="#br0">0 17 14318,'0'0'10217,"86"10"-8103,-37-10-736,4 0-578,2 0-543,-2-3-257,-9 0-673,-10-3-1665,-9 0-2147,-12-3-5348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140"/>
    </inkml:context>
    <inkml:brush xml:id="br0">
      <inkml:brushProperty name="width" value="0.025" units="cm"/>
      <inkml:brushProperty name="height" value="0.025" units="cm"/>
    </inkml:brush>
  </inkml:definitions>
  <inkml:trace contextRef="#ctx0" brushRef="#br0">125 111 2851,'0'0'8312,"4"-10"-5451,15-35-101,-18 43-2624,-1 1 0,1-1 0,-1 1 0,0-1 0,1 0 0,-1 1 0,0-1 0,0 0 0,0 1 0,0-1 0,-1 0 0,1 1 0,0-1 0,-1 0-1,1 1 1,-1-1 0,1 1 0,-1-1 0,0 1 0,0-1 0,1 1 0,-1-1 0,0 1 0,0 0 0,-1 0 0,1-1 0,0 1 0,0 0 0,-1 0 0,1 0 0,0 0 0,-1 1 0,1-1 0,-1 0 0,1 0 0,-1 1 0,0-1 0,1 1 0,-3-1 0,1 0-39,0 0 0,-1 1 1,1-1-1,0 1 0,-1 0 1,1 0-1,0 0 0,-1 0 1,1 0-1,0 1 0,-1 0 1,1 0-1,0 0 0,0 0 1,-1 0-1,1 0 0,-3 3 1,1 1-65,-1 1 0,2-1 1,-1 2-1,0-1 0,1 0 0,1 1 1,-1 0-1,1 0 0,0 0 1,0 0-1,1 0 0,0 0 1,-1 11-1,2-16-17,0 1 0,1 0 0,-1 0 0,1 0 0,0 0 0,0 0 0,0 0 0,0 0 0,0 0 0,1 0-1,-1 0 1,1 0 0,0 0 0,0 0 0,0 0 0,0-1 0,1 1 0,-1 0 0,1-1 0,-1 1 0,1-1 0,0 0 0,0 1 0,0-1 0,0 0 0,0 0 0,1 0 0,-1-1 0,1 1 0,-1 0 0,1-1 0,0 0 0,-1 1 0,1-1 0,4 1 0,3-1 112,-1 0 0,0 0 0,1-1 1,-1 0-1,1-1 0,-1 0 0,1 0 1,-1-1-1,0-1 0,0 1 0,0-1 0,0-1 1,12-6-1,-16 8-57,-1 0 0,0-1 1,1 0-1,-1 1 0,0-1 0,-1-1 1,1 1-1,0 0 0,-1-1 0,0 0 1,0 0-1,0 0 0,0 0 0,-1 0 1,1-1-1,-1 1 0,0-1 0,-1 1 1,1-1-1,-1 0 0,0 0 0,0 0 1,0 0-1,-1 1 0,1-1 0,-1 0 1,-1-7-1,0 10-67,1 0 1,-1-1-1,0 1 1,0 0-1,0 0 1,0 0-1,0 0 1,-1 0-1,1 0 1,0 1-1,-1-1 0,0 0 1,1 1-1,-1-1 1,0 1-1,0-1 1,0 1-1,0 0 1,0 0-1,0 0 1,0 0-1,0 0 0,0 0 1,0 1-1,-1-1 1,1 1-1,0-1 1,0 1-1,-1 0 1,1 0-1,0 0 1,-1 0-1,1 0 1,0 1-1,-4 0 0,0 0-75,1 0-1,0 0 0,-1 0 0,1 1 0,0-1 0,0 1 0,0 0 0,0 1 0,0-1 0,1 1 0,-1 0 0,1 0 1,0 1-1,-7 6 0,8-5-275,0 0 1,0 1-1,0-1 1,1 1-1,0 0 1,0 0-1,0 0 1,1 0-1,0 0 1,-1 6-1,2-8-200,0-1 0,0 0 0,0 0-1,0 0 1,1 0 0,-1 0 0,1 1 0,0-1 0,0 0-1,0 0 1,0 0 0,0-1 0,3 5 0,16 10-7317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498"/>
    </inkml:context>
    <inkml:brush xml:id="br0">
      <inkml:brushProperty name="width" value="0.025" units="cm"/>
      <inkml:brushProperty name="height" value="0.025" units="cm"/>
    </inkml:brush>
  </inkml:definitions>
  <inkml:trace contextRef="#ctx0" brushRef="#br0">75 1 7751,'0'0'14126,"-19"63"-12845,4-27-128,-2 5-512,4 1-385,5-5-192,5-2-32,3-10-416,0-7-834,9-9 33,-2-9-1185,-3 0-2755,-1-8-6566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919"/>
    </inkml:context>
    <inkml:brush xml:id="br0">
      <inkml:brushProperty name="width" value="0.025" units="cm"/>
      <inkml:brushProperty name="height" value="0.025" units="cm"/>
    </inkml:brush>
  </inkml:definitions>
  <inkml:trace contextRef="#ctx0" brushRef="#br0">167 1 10634,'0'0'13325,"-3"10"-12455,-7 17-424,5-15-313,0 1-1,0 0 0,2 1 0,-1-1 0,2 0 1,-3 24-1,6-36-124,-1 0 0,1 0 1,0 0-1,-1-1 0,1 1 1,0 0-1,0 0 0,-1-1 0,1 1 1,0-1-1,0 1 0,0-1 0,0 1 1,0-1-1,0 1 0,0-1 1,0 0-1,0 0 0,0 1 0,0-1 1,0 0-1,0 0 0,0 0 1,0 0-1,2 0 0,35-1 130,-29 1-123,0 0-47,-1 0 0,1 0 0,-1 1 1,1 0-1,-1 1 0,1 0 0,-1 0 0,12 6 0,-18-7 24,0 0-1,0 1 0,0-1 1,0 1-1,0-1 0,0 1 0,0 0 1,-1 0-1,1 0 0,-1 0 1,1 0-1,-1 0 0,0 0 1,0 0-1,0 0 0,0 1 1,0-1-1,0 1 0,-1-1 1,1 0-1,-1 1 0,1-1 1,-1 1-1,0-1 0,0 1 1,0-1-1,-1 1 0,1-1 1,0 1-1,-1-1 0,0 1 1,1-1-1,-3 4 0,1-1 46,0-1-1,-1 0 0,1 0 1,-1 0-1,0-1 0,0 1 1,0 0-1,0-1 0,-1 0 1,1 0-1,-1 0 0,0 0 1,0-1-1,0 1 0,0-1 1,-7 2-1,-5 3 248,-1 0-1,-33 7 0,32-10-292,0-1 0,0 0 0,0-1 0,0-1 0,0-1-1,-19-2 1,35 1-235,1 1-1,0-1 1,0 0-1,0 1 1,0-1-1,0 0 0,0 1 1,0-1-1,0 0 1,0 0-1,0 0 1,1 0-1,-1 0 1,0 0-1,1 0 1,-1 0-1,0-1 0,1 1 1,0 0-1,-1 0 1,1 0-1,0-1 1,-1 1-1,1 0 1,0 0-1,0-1 1,0 1-1,0 0 0,0 0 1,0-1-1,0 1 1,1 0-1,0-2 1,-1-4-1574,0-21-6024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1.245"/>
    </inkml:context>
    <inkml:brush xml:id="br0">
      <inkml:brushProperty name="width" value="0.025" units="cm"/>
      <inkml:brushProperty name="height" value="0.025" units="cm"/>
    </inkml:brush>
  </inkml:definitions>
  <inkml:trace contextRef="#ctx0" brushRef="#br0">1 8 13068,'0'0'10410,"50"-7"-9032,-28 7-482,1 0-447,5 0-353,0 0-32,1 2-833,-1-2-1249,-6 0-1441,3 0-4132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31.598"/>
    </inkml:context>
    <inkml:brush xml:id="br0">
      <inkml:brushProperty name="width" value="0.025" units="cm"/>
      <inkml:brushProperty name="height" value="0.025" units="cm"/>
    </inkml:brush>
  </inkml:definitions>
  <inkml:trace contextRef="#ctx0" brushRef="#br0">469 9 7751,'0'0'870,"-8"-2"396,-25-4 84,41 14 5027,-8 8-4708,0-13-1654,-1 0 1,0 0 0,0-1-1,0 1 1,0 0-1,0-1 1,-1 1 0,1-1-1,-1 0 1,0 1-1,1-1 1,-1 0 0,-3 2-1,-28 21 250,-1-2-1,-1-2 1,-61 28-1,53-28 127,1 1 0,-49 35 1,87-54-382,0 0 0,0 1 1,0-1-1,0 1 0,1 0 1,-1 0-1,1 0 0,0 1 1,-2 4-1,4-8-8,1 0-1,-1 0 1,1 0-1,0 0 0,0 1 1,0-1-1,-1 0 1,1 0-1,0 0 1,0 1-1,1-1 1,-1 0-1,0 0 1,0 0-1,0 1 1,1-1-1,-1 0 1,1 0-1,-1 0 1,1 0-1,-1 0 1,1 0-1,0 0 1,-1 0-1,1 0 0,0 0 1,0 0-1,0 0 1,0-1-1,0 1 1,0 0-1,0-1 1,0 1-1,0 0 1,0-1-1,0 1 1,0-1-1,0 0 1,1 1-1,-1-1 1,2 0-1,22 8 77,1-1 0,-1-2 0,1-1 0,28 2 0,108-3 46,-119-3-104,26 0-455,239-6 1318,-243 0-4369,73-16 0,-80 8-8066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1.729"/>
    </inkml:context>
    <inkml:brush xml:id="br0">
      <inkml:brushProperty name="width" value="0.025" units="cm"/>
      <inkml:brushProperty name="height" value="0.025" units="cm"/>
    </inkml:brush>
  </inkml:definitions>
  <inkml:trace contextRef="#ctx0" brushRef="#br0">14 1 5605,'0'0'14254,"-8"46"-12428,2-24-481,6 3-64,0-7-448,3-2-321,14-5-255,9-4-129,3-6 0,4-1-64,-2 0-417,-2-1-1440,-1-9-1122,-6-2-1217,-2-4-1665,-4 1-1891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057"/>
    </inkml:context>
    <inkml:brush xml:id="br0">
      <inkml:brushProperty name="width" value="0.025" units="cm"/>
      <inkml:brushProperty name="height" value="0.025" units="cm"/>
    </inkml:brush>
  </inkml:definitions>
  <inkml:trace contextRef="#ctx0" brushRef="#br0">213 1 11499,'0'0'8712,"-32"61"-6790,11-30-224,0 8-225,-3 5-448,2 0-192,-1 3-449,1-2-288,6-1-64,2-5 0,5-3 0,4-7-672,4-6-1314,-1-8-1249,2-6-1954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615"/>
    </inkml:context>
    <inkml:brush xml:id="br0">
      <inkml:brushProperty name="width" value="0.025" units="cm"/>
      <inkml:brushProperty name="height" value="0.025" units="cm"/>
    </inkml:brush>
  </inkml:definitions>
  <inkml:trace contextRef="#ctx0" brushRef="#br0">0 34 11691,'0'0'12011,"49"1"-11146,-12-1-609,12 0-191,3-3-866,7-7-1377,-3 1-1410,-4-3-2561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959"/>
    </inkml:context>
    <inkml:brush xml:id="br0">
      <inkml:brushProperty name="width" value="0.025" units="cm"/>
      <inkml:brushProperty name="height" value="0.025" units="cm"/>
    </inkml:brush>
  </inkml:definitions>
  <inkml:trace contextRef="#ctx0" brushRef="#br0">71 34 7079,'0'0'10516,"8"-6"-8055,-2 3-2221,1-1-1,-1 1 0,1-1 0,0 2 1,0-1-1,0 1 0,0 0 0,0 1 1,0-1-1,0 1 0,1 1 0,-1-1 1,0 1-1,1 1 0,-1-1 0,0 1 1,0 1-1,0-1 0,0 1 0,0 0 1,11 6-1,-14-7-232,-1 0-1,0 1 1,0 0 0,0 0 0,0-1-1,0 2 1,-1-1 0,1 0 0,-1 0-1,1 1 1,-1 0 0,0-1-1,0 1 1,0 0 0,0 0 0,0 0-1,-1 0 1,1 0 0,-1 1 0,0-1-1,0 0 1,0 1 0,0 4 0,-1-4 10,-1 0 1,0 0-1,1 0 1,-1 0-1,-1 0 1,1 0-1,-1 0 1,1 0-1,-1 0 1,0-1 0,-1 1-1,1-1 1,-1 1-1,1-1 1,-1 0-1,0 0 1,0 0-1,0-1 1,-5 4-1,-18 12 345,-1 0 0,-42 20 0,39-23 61,1 1 0,-30 23 0,58-39-415,0 1 1,0-1-1,1 1 1,-1-1-1,0 1 1,1-1-1,-1 1 0,0-1 1,1 1-1,-1 0 1,1-1-1,-1 1 1,1 0-1,-1 0 1,1 0-1,-1-1 1,1 1-1,0 0 1,-1 0-1,1 0 1,0 0-1,0-1 1,0 3-1,0-2-1,1-1 0,-1 1 0,1-1-1,-1 1 1,1 0 0,-1-1 0,1 1 0,0-1-1,-1 1 1,1-1 0,0 0 0,-1 1 0,1-1-1,0 1 1,0-1 0,0 0 0,-1 0 0,1 0-1,0 1 1,1-1 0,51 3 141,-46-4-135,140-6-3625,-49-10-7761,-51 4 130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3.332"/>
    </inkml:context>
    <inkml:brush xml:id="br0">
      <inkml:brushProperty name="width" value="0.025" units="cm"/>
      <inkml:brushProperty name="height" value="0.025" units="cm"/>
    </inkml:brush>
  </inkml:definitions>
  <inkml:trace contextRef="#ctx0" brushRef="#br0">240 1 6598,'0'0'11798,"-12"1"-9209,1 1-2178,-1 1 0,1 0-1,-1 0 1,1 1 0,0 1-1,0 0 1,-10 6 0,14-7-284,1-1 0,0 1 1,0 1-1,0-1 0,1 1 0,0 0 1,-1 0-1,2 0 0,-1 1 1,1 0-1,0 0 0,0 0 1,0 0-1,1 0 0,-3 9 1,5-14-122,1 0 0,0 0 0,0 0 0,-1 0 0,1 0 1,0 0-1,0 0 0,0 0 0,0 0 0,0 0 0,1-1 1,-1 1-1,0 0 0,0 0 0,1 0 0,-1 0 0,0 0 1,1 0-1,-1 0 0,1-1 0,-1 1 0,1 0 0,-1 0 1,1-1-1,-1 1 0,2 1 0,0-1 13,1 1 1,-1-1-1,0 0 0,1 0 1,-1 0-1,1 0 0,0 0 0,-1-1 1,6 2-1,9-1 58,1 0 0,27-3 1,-23 1-125,11-1-198,34 1-92,-63 1 302,0 0-1,0 1 0,0-1 1,0 1-1,0 0 1,0 0-1,0 1 0,0-1 1,0 1-1,0 0 1,6 4-1,-9-5 37,0 0-1,0 0 1,0 0-1,0 0 1,0 0-1,0 0 1,0 0-1,-1 0 1,1 0-1,0 0 1,-1 1-1,1-1 1,-1 0-1,0 1 1,1-1-1,-1 0 1,0 1-1,0-1 1,0 0-1,0 1 1,0-1-1,0 0 1,0 1-1,0-1 1,0 0-1,-1 1 1,1-1-1,-1 0 1,1 0-1,-1 1 1,1-1-1,-1 0 1,0 0-1,1 0 0,-1 0 1,0 0-1,0 0 1,0 0-1,0 0 1,0 0-1,0 0 1,0 0-1,0 0 1,-2 0-1,-7 6 248,1 0-1,-1-1 0,-19 9 0,27-14-212,-26 12 675,-1-1-1,-36 10 0,52-19-640,0 0 0,-1 0 0,1-1 0,-1-1 0,1 0 0,-1-1 0,-21-2 0,34 2-222,0-1 1,-1 1-1,1-1 0,0 1 0,0-1 0,0 0 1,0 1-1,-1-1 0,1 0 0,0 0 0,0 0 0,0 0 1,1 0-1,-1 0 0,0 0 0,0 0 0,0 0 0,1 0 1,-1 0-1,1-1 0,-1 1 0,1 0 0,-1 0 1,1-1-1,0 1 0,-1 0 0,1-1 0,0 1 0,0-2 1,2-42-7382,6 10 12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3.674"/>
    </inkml:context>
    <inkml:brush xml:id="br0">
      <inkml:brushProperty name="width" value="0.025" units="cm"/>
      <inkml:brushProperty name="height" value="0.025" units="cm"/>
    </inkml:brush>
  </inkml:definitions>
  <inkml:trace contextRef="#ctx0" brushRef="#br0">1 39 12107,'0'0'13677,"60"-38"-12812,-38 38-641,6 0-192,1 6-64,4 3-1697,9-2-2115,3-1-3106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4.014"/>
    </inkml:context>
    <inkml:brush xml:id="br0">
      <inkml:brushProperty name="width" value="0.025" units="cm"/>
      <inkml:brushProperty name="height" value="0.025" units="cm"/>
    </inkml:brush>
  </inkml:definitions>
  <inkml:trace contextRef="#ctx0" brushRef="#br0">312 5 12684,'0'0'5082,"-9"-2"-1863,-1 1-2891,-1 0 1,1 0-1,-1 1 0,1 1 1,-1 0-1,1 0 0,-1 1 1,1 0-1,0 1 0,0 0 1,0 1-1,0 0 0,1 0 1,-1 1-1,-9 7 0,9-6-254,0 1 0,1 0 0,0 1 0,0 0 0,0 0 0,1 1-1,1 0 1,-1 1 0,2-1 0,-1 1 0,1 1 0,1-1 0,0 1 0,0 0 0,1 0-1,0 0 1,1 1 0,-3 21 0,6-30-66,0 0-1,0 1 1,0-1-1,1 0 1,-1 0-1,1 0 1,0 0-1,-1 0 1,1 0-1,1 0 1,-1-1-1,0 1 1,1 0-1,-1-1 1,1 1-1,0-1 1,0 1-1,0-1 1,0 0-1,0 1 1,3 1-1,0-1 34,1 0 0,-1 0 0,1 0 0,-1-1 0,1 0 0,0 0 0,-1 0 0,1-1 0,0 0 0,9 1 0,-4-1 72,0-1 0,0 0 1,0 0-1,0-1 0,0-1 1,0 0-1,0 0 0,0-1 0,-1 0 1,1-1-1,18-10 0,-22 9-27,0 0 0,0 0 0,-1-1 0,0 1 0,0-1 0,0-1-1,-1 1 1,0-1 0,0 0 0,-1-1 0,0 1 0,0-1 0,-1 1-1,0-1 1,0 0 0,0 0 0,-1-1 0,-1 1 0,1 0 0,-1-1-1,-1 1 1,0-1 0,-1-12 0,0 18-308,0 0 0,-1 0 0,1 0 0,-1 0 0,0 0 0,0 0 0,0 1 0,0-1 0,-1 1 0,1 0 0,0 0 0,-1-1 0,0 1 0,1 1 0,-1-1 0,0 0 0,0 1 0,0 0 0,0-1 0,-6 0 0,8 1 30,-1 0-1,0 1 1,1-1 0,-1 1-1,1-1 1,-1 1-1,0 0 1,0 0-1,1-1 1,-1 1 0,0 0-1,1 1 1,-1-1-1,0 0 1,1 0 0,-1 1-1,0-1 1,1 1-1,-1-1 1,1 1-1,-1 0 1,0 0 0,1 0-1,0 0 1,-1 0-1,1 0 1,0 0 0,-1 0-1,1 0 1,0 1-1,0-1 1,0 0 0,0 1-1,0-1 1,0 1-1,1-1 1,-1 1-1,0-1 1,0 3 0,0 11-6892</inkml:trace>
  <inkml:trace contextRef="#ctx0" brushRef="#br0" timeOffset="1">692 106 14189,'0'0'15145,"-10"11"-14045,4-4-934,-5 5 120,0 0 0,-17 28 0,26-37-268,0 1 0,-1 0-1,2 0 1,-1-1 0,0 1-1,1 1 1,-1-1 0,1 0-1,0 0 1,1 0 0,-1 0-1,1 1 1,0-1 0,0 0-1,0 1 1,0-1-1,1 0 1,0 0 0,1 5-1,-1-7-75,1 1-1,0-1 1,0 0-1,-1 1 1,1-1-1,0 0 1,1 0-1,-1 0 1,0-1-1,1 1 1,-1 0-1,1-1 1,-1 0-1,1 0 1,0 1-1,-1-1 1,1-1 0,0 1-1,0 0 1,0-1-1,0 1 1,0-1-1,-1 0 1,1 0-1,6-1 1,34-9-3738,-40 9 3068,-1 0 0,1-1 0,0 1 0,-1-1 0,1 0 0,-1 0 0,1 0 0,-1 0 0,0 0 0,3-4 0,13-24-7605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4.374"/>
    </inkml:context>
    <inkml:brush xml:id="br0">
      <inkml:brushProperty name="width" value="0.025" units="cm"/>
      <inkml:brushProperty name="height" value="0.025" units="cm"/>
    </inkml:brush>
  </inkml:definitions>
  <inkml:trace contextRef="#ctx0" brushRef="#br0">0 1 14157,'0'0'13037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0.545"/>
    </inkml:context>
    <inkml:brush xml:id="br0">
      <inkml:brushProperty name="width" value="0.025" units="cm"/>
      <inkml:brushProperty name="height" value="0.025" units="cm"/>
    </inkml:brush>
  </inkml:definitions>
  <inkml:trace contextRef="#ctx0" brushRef="#br0">9 117 3011,'8'-21'7795,"3"-1"1278,-8 26-6757,-2 16-2116,-3 32 254,-12 62 0,7-62 330,-1 64 1,31-170 2327,-14 22-3019,-2 1 1,-1-1-1,-1-1 1,-2 1-1,-1-1 0,-1 1 1,-6-47-1,5 77-99,0 0 0,-1 1-1,1-1 1,0 0 0,-1 1 0,1-1-1,-1 0 1,0 1 0,1-1 0,-1 0-1,0 1 1,0-1 0,0 1 0,0-1-1,-2 0 1,-3 4-222,3 15 65,3-13 163,0-1 1,0 1-1,0-1 1,0 1-1,1-1 0,-1 1 1,1-1-1,0 1 1,0-1-1,0 0 0,0 1 1,1-1-1,0 0 0,-1 0 1,1 0-1,0 0 1,3 3-1,-2-4 28,0 0-1,0 0 1,1-1 0,-1 1 0,0-1-1,1 0 1,-1 0 0,0 0 0,1 0-1,-1 0 1,1-1 0,-1 0-1,1 0 1,0 0 0,-1 0 0,1 0-1,-1-1 1,4 0 0,-1-1 26,-1 1 1,1-1-1,-1 0 1,1 0-1,-1-1 1,0 1-1,0-1 0,0 0 1,-1-1-1,1 1 1,-1-1-1,1 0 1,-1 0-1,0 0 1,4-8-1,4-4 58,-1-1 0,18-36-1,-24 113-394,-6-12 323,-1 39-26,3-79-11,-1-1 0,1 1 0,1-1 0,-1 0 0,1 0 0,1 1 0,-1-1 0,8 12 0,-9-17-59,1 1 0,0-1 1,0 0-1,0 0 1,1 0-1,-1-1 1,0 1-1,1 0 1,-1-1-1,1 0 1,0 0-1,-1 1 1,1-1-1,0-1 1,0 1-1,4 0 1,-5 0-205,0-1 1,-1 0 0,1 0 0,0 0 0,-1 0 0,1 0-1,0-1 1,-1 1 0,1 0 0,-1-1 0,1 1 0,-1-1 0,3-1-1,-3 2-164,0-1-1,0 0 0,-1 0 0,1 1 0,0-1 1,0 0-1,0 0 0,-1 0 0,1 0 0,0 0 0,-1 0 1,1 0-1,-1 0 0,1-1 0,-1 1 0,1 0 1,-1 0-1,0 0 0,0-3 0,1-16-10326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0.919"/>
    </inkml:context>
    <inkml:brush xml:id="br0">
      <inkml:brushProperty name="width" value="0.025" units="cm"/>
      <inkml:brushProperty name="height" value="0.025" units="cm"/>
    </inkml:brush>
  </inkml:definitions>
  <inkml:trace contextRef="#ctx0" brushRef="#br0">1 137 6502,'0'0'15871,"14"2"-14173,44 0-374,0-3 1,1-2-1,60-11 1,-7 1-874,141-1-1812,-252 15 1259,1-1-1,-1 0 1,1 0 0,-1 0 0,1 0-1,0-1 1,-1 1 0,1 0 0,-1-1-1,1 1 1,-1-1 0,1 1 0,-1-1-1,1 0 1,-1 0 0,0 1 0,1-1-1,-1 0 1,0 0 0,0 0 0,0 0-1,0-1 1,0 1 0,0 0 0,0 0-1,0-1 1,0 1 0,0-1 0,-1 1-1,1 0 1,-1-1 0,1 1 0,-1-1-1,1 0 1,-1-1 0,0 0-516,-1-1 1,1 1-1,-1 0 1,0 0-1,0 0 1,0 0-1,0 0 1,0 0-1,-1 1 1,1-1-1,-1 0 1,0 1-1,0-1 1,0 1-1,0-1 1,-4-2-1,-9-8-7288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41.938"/>
    </inkml:context>
    <inkml:brush xml:id="br0">
      <inkml:brushProperty name="width" value="0.025" units="cm"/>
      <inkml:brushProperty name="height" value="0.025" units="cm"/>
    </inkml:brush>
  </inkml:definitions>
  <inkml:trace contextRef="#ctx0" brushRef="#br0">1 53 5029,'0'0'8696,"10"0"-8434,175-22-20,6-1-185,668 16 951,-628 16-189,0 10 0,-2 10 0,-1 10 0,242 75 0,-208-38-459,616 190 385,-696-198-588,-3 8 0,-3 8-1,-4 7 1,-5 8 0,-4 7 0,-4 7-1,-6 7 1,-5 6 0,-6 7 0,127 153-1,93 200 270,-39 30-339,-284-450-71,253 463 28,-228-390-7,89 284-1,-95-195 34,-10 1-1,-10 3 0,-10 0 1,-11 2-1,-20 387 1,-10-472-57,-6-1 1,-7-1 0,-46 149-1,16-118 3,-8-3 0,-90 174-1,-247 410 656,-68-40 9,381-607-393,-6-4 0,-4-4 0,-5-4 1,-186 139-1,227-190 204,27-21-271,-1 0 1,-46 24 0,81-51-242,0 0 0,0 0 0,0-1 0,0 1 0,0 0 0,0-1 0,0 1-1,0-1 1,0 1 0,-1-1 0,1 0 0,0 1 0,0-1 0,-1 0 0,1 0 0,0 0 0,0 0 0,-1 0 0,1 0 0,0 0 0,0-1 0,-1 1 0,1 0 0,0-1 0,0 1 0,0-1 0,-1 1 0,1-1 0,-1-1-1,0-1-643,0 1-1,0-1 1,1 0-1,-1-1 0,1 1 1,0 0-1,0 0 1,0 0-1,0-4 1,-6-16-6643,-1 3-1671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259"/>
    </inkml:context>
    <inkml:brush xml:id="br0">
      <inkml:brushProperty name="width" value="0.025" units="cm"/>
      <inkml:brushProperty name="height" value="0.025" units="cm"/>
    </inkml:brush>
  </inkml:definitions>
  <inkml:trace contextRef="#ctx0" brushRef="#br0">0 1 10890,'0'0'14718,"1"10"-14227,5 189 964,-7-112-4301,1-16-7998,0-88 4635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616"/>
    </inkml:context>
    <inkml:brush xml:id="br0">
      <inkml:brushProperty name="width" value="0.025" units="cm"/>
      <inkml:brushProperty name="height" value="0.025" units="cm"/>
    </inkml:brush>
  </inkml:definitions>
  <inkml:trace contextRef="#ctx0" brushRef="#br0">2 59 13068,'0'0'7234,"-1"-9"-4778,1 7-2354,0 0 1,-1-1 0,1 1-1,0 0 1,0-1 0,1 1-1,-1 0 1,0-1 0,1 1 0,-1 0-1,1 0 1,0 0 0,1-4-1,0 4-46,0 1-1,0 0 0,0-1 0,0 1 1,0 0-1,0 0 0,0 0 0,0 0 1,0 0-1,1 1 0,-1-1 0,0 1 1,1-1-1,-1 1 0,0 0 0,1 0 1,-1 0-1,5 1 0,52 0 151,0 2-1,0 3 1,82 20-1,-138-26-215,0 1-1,0-1 0,0 1 1,-1 0-1,1 0 1,0 1-1,0-1 0,-1 1 1,1-1-1,0 1 0,-1 0 1,0 0-1,3 2 1,-4-3 15,-1-1 1,0 1-1,0-1 1,1 1-1,-1-1 1,0 1-1,0-1 1,0 1-1,0 0 1,0-1-1,1 1 1,-1-1-1,0 1 1,0-1-1,-1 1 1,1-1-1,0 1 1,0 0 0,0-1-1,0 1 1,0-1-1,-1 1 1,1-1-1,0 1 1,-1 0-1,-20 16 507,-25 4-6,0-1-1,-65 17 1,96-35-1310,18-10-805,27-17-2748,-23 20 2884,23-20-5179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946"/>
    </inkml:context>
    <inkml:brush xml:id="br0">
      <inkml:brushProperty name="width" value="0.025" units="cm"/>
      <inkml:brushProperty name="height" value="0.025" units="cm"/>
    </inkml:brush>
  </inkml:definitions>
  <inkml:trace contextRef="#ctx0" brushRef="#br0">68 0 3619,'0'0'13741,"-60"0"-10922,52 5-1057,8-1-865,6-2-321,19 0 129,9-2-1,10 0-383,7 0-257,1-5-32,1 1-32,-9 1-737,-6 2-1185,-12 1-832,-9 0-1058,-12 0-832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2.283"/>
    </inkml:context>
    <inkml:brush xml:id="br0">
      <inkml:brushProperty name="width" value="0.025" units="cm"/>
      <inkml:brushProperty name="height" value="0.025" units="cm"/>
    </inkml:brush>
  </inkml:definitions>
  <inkml:trace contextRef="#ctx0" brushRef="#br0">0 43 8200,'0'0'14734,"83"21"-13293,-18-28-736,3-3-417,6-1-256,-6 0-1281,-9-2-2947,-4 1-4420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250"/>
    </inkml:context>
    <inkml:brush xml:id="br0">
      <inkml:brushProperty name="width" value="0.025" units="cm"/>
      <inkml:brushProperty name="height" value="0.025" units="cm"/>
    </inkml:brush>
  </inkml:definitions>
  <inkml:trace contextRef="#ctx0" brushRef="#br0">9 0 7687,'0'0'17729,"4"12"-17184,-2-3-448,0 0 1,0 0 0,-1 0 0,0 0 0,0 0 0,-1 0 0,0 0 0,-1 1-1,0-1 1,0 0 0,-5 15 0,4-18-25,0 1 104,0 0-1,0 1 0,0-1 1,1 1-1,0 14 0,1-20-137,0-1 1,1 1-1,-1-1 0,0 1 0,1-1 0,-1 1 0,1-1 0,-1 1 0,1-1 0,0 0 0,0 1 0,0-1 0,0 0 0,0 0 0,0 1 0,0-1 0,0 0 0,0 0 0,0 0 1,1 0-1,-1 0 0,0-1 0,1 1 0,-1 0 0,0-1 0,1 1 0,-1-1 0,1 1 0,-1-1 0,1 0 0,-1 1 0,1-1 0,0 0 0,1 0 0,11 1-58,1 0-1,-1-1 1,0 0-1,1-1 0,23-5 1,-34 5-407,0 0 1,0-1-1,0 1 1,0-1 0,0 0-1,0 0 1,-1 0-1,1-1 1,-1 1-1,4-5 1,-4 5-408,-1-1-1,0 1 1,0-1 0,-1 0 0,1 0-1,0 0 1,-1 0 0,0 0 0,0 0-1,0-1 1,0 1 0,0 0 0,-1-1-1,1-5 1,-6-19-4846,-4 18 7727,8 9-1774,1 1-1,-1 0 1,1 0 0,-1 0 0,0 0 0,1 0 0,-1 0 0,1 0-1,-1 1 1,0-1 0,1 0 0,-1 0 0,1 0 0,-1 1 0,0-1 0,1 0-1,-1 0 1,1 1 0,-1-1 0,1 1 0,-1-1 0,1 0 0,-1 2-1,-2 1 202,1 1-1,0-1 0,0 1 1,0 0-1,1 0 0,-1 0 0,1 0 1,0 0-1,0 0 0,-1 7 1,-4 48 891,6-55-1212,-1 8-194,-1 44 272,2-53-553,0 1 0,0-1 0,1 0 0,-1 0 0,1 1-1,0-1 1,0 0 0,0 0 0,0 0 0,1 0 0,-1 0 0,1 0 0,2 3 0,15 8-5701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591"/>
    </inkml:context>
    <inkml:brush xml:id="br0">
      <inkml:brushProperty name="width" value="0.025" units="cm"/>
      <inkml:brushProperty name="height" value="0.025" units="cm"/>
    </inkml:brush>
  </inkml:definitions>
  <inkml:trace contextRef="#ctx0" brushRef="#br0">141 13 13677,'0'0'5883,"-11"0"-5317,7 0-553,-1 1 0,0-1 1,1 1-1,-1 0 0,0 0 1,1 0-1,-1 1 0,1-1 1,0 1-1,-1 0 1,1 1-1,0-1 0,0 1 1,1-1-1,-1 1 0,0 1 1,1-1-1,0 0 0,-1 1 1,2-1-1,-1 1 0,0 0 1,-3 8-1,0-1 55,0 0 0,1 1 0,1 0 1,-6 23-1,10-32-28,-1 1 1,0 0 0,1 0-1,0 0 1,0 0 0,0-1-1,1 1 1,-1 0 0,2 4-1,-1-6 4,-1-1 0,1 0 0,-1 1 0,1-1 0,0 0-1,0 1 1,-1-1 0,1 0 0,0 0 0,0 0-1,0 0 1,0 0 0,1 0 0,-1 0 0,0 0 0,0 0-1,1-1 1,-1 1 0,0 0 0,1-1 0,-1 1-1,0-1 1,4 1 0,1 0 171,1-1 0,0 0 0,-1 0-1,1 0 1,0-1 0,-1 0 0,1 0 0,0-1 0,-1 1 0,0-1-1,1-1 1,-1 0 0,0 1 0,0-2 0,0 1 0,-1-1 0,1 0-1,8-8 1,-10 9-157,-1 0 0,1-1 0,-1 0 0,0 1 0,0-1 0,0-1 0,-1 1 0,1 0 0,-1-1 0,0 1 0,0-1 0,0 1 0,-1-1 0,0 0 0,0 0 0,0 0 0,0 0 0,-1 0 0,0 0 0,0 0 0,0 0 0,-1 0 0,1 1 0,-1-1 0,0 0 0,-3-6 0,2 7-99,-1 0-1,0 0 1,0 1 0,0-1-1,0 1 1,-1 0 0,1 0 0,-1 0-1,0 0 1,0 1 0,0 0-1,0-1 1,0 1 0,-1 1-1,1-1 1,0 1 0,-7-2-1,8 2-127,0 1-1,0-1 1,0 1-1,0 0 1,0 0-1,0 0 1,0 0-1,0 0 1,0 1-1,0-1 1,0 1-1,-4 1 1,6-1-66,-1-1 0,1 1 0,0 0 0,-1 0-1,1 0 1,0 0 0,0 0 0,0 0 0,-1 1 0,1-1 0,0 0 0,1 0 0,-1 1 0,0-1-1,0 1 1,0-1 0,1 1 0,-1-1 0,1 1 0,-1-1 0,1 1 0,0 0 0,-1 2 0,2 9-5040,3-2-1964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931"/>
    </inkml:context>
    <inkml:brush xml:id="br0">
      <inkml:brushProperty name="width" value="0.025" units="cm"/>
      <inkml:brushProperty name="height" value="0.025" units="cm"/>
    </inkml:brush>
  </inkml:definitions>
  <inkml:trace contextRef="#ctx0" brushRef="#br0">165 40 15791,'-9'4'2199,"-2"2"-1665,0 1 0,0 0-1,1 1 1,0 0-1,0 1 1,1 0 0,-13 15-1,17-18-411,0 0 1,1 0-1,0 1 0,0-1 0,0 1 1,1 0-1,0 0 0,0 1 0,1-1 0,0 0 1,0 1-1,0 0 0,1-1 0,1 1 1,-1 10-1,1-16-112,1-1-1,-1 0 1,0 0 0,1 1 0,-1-1 0,0 0-1,1 0 1,0 0 0,-1 0 0,1 0 0,-1 0-1,1 0 1,0 0 0,0 0 0,0 0-1,0 0 1,0 0 0,0 0 0,0-1 0,0 1-1,0 0 1,0-1 0,1 1 0,36 6 792,-28-7-587,1 0 0,-1-1 0,1-1 0,-1 0 0,12-3 0,-13 1-106,0 0-1,0 0 0,-1-1 0,1 0 1,-1 0-1,0-1 0,-1 0 1,1 0-1,-1-1 0,0 0 0,6-9 1,-9 11-25,0-1 0,0 1 0,-1-1 0,0 0 0,0-1 0,0 1 0,-1 0 0,0-1 0,0 0 0,0 1 0,-1-1 0,0 0 0,-1 0 0,0 1 0,0-1 0,-1-12 0,0 15-86,0 1 0,-1-1 0,1 0 0,-1 1-1,0-1 1,0 0 0,0 1 0,0 0 0,-1 0-1,1 0 1,-1 0 0,0 0 0,0 0-1,0 0 1,0 1 0,0 0 0,-1 0 0,1 0-1,-1 0 1,1 0 0,-1 1 0,0-1 0,0 1-1,0 0 1,0 0 0,1 0 0,-1 1 0,0-1-1,0 1 1,-5 1 0,0-2-366,1 1 1,-1 0-1,1 1 0,0-1 1,-1 2-1,1-1 0,0 1 1,-1 1-1,1-1 0,0 2 1,1-1-1,-1 1 0,-10 6 1,-25 30-7881,25-21 160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259"/>
    </inkml:context>
    <inkml:brush xml:id="br0">
      <inkml:brushProperty name="width" value="0.025" units="cm"/>
      <inkml:brushProperty name="height" value="0.025" units="cm"/>
    </inkml:brush>
  </inkml:definitions>
  <inkml:trace contextRef="#ctx0" brushRef="#br0">1 86 13741,'0'0'4874,"13"3"-2968,29 5-787,0-2 0,1-2 0,0-2 0,53-4 0,190-25 464,-179 15-1517,275-38-930,-301 38-1139,-97 6-11684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619"/>
    </inkml:context>
    <inkml:brush xml:id="br0">
      <inkml:brushProperty name="width" value="0.025" units="cm"/>
      <inkml:brushProperty name="height" value="0.025" units="cm"/>
    </inkml:brush>
  </inkml:definitions>
  <inkml:trace contextRef="#ctx0" brushRef="#br0">1 39 16047,'0'0'6241,"12"-5"-4175,14-3-1426,1 1-1,0 1 1,0 1 0,0 1 0,0 2 0,51 1 0,-76 1-644,0 0 0,0 0 0,-1 0 0,1 1 0,0-1 0,0 0 1,0 1-1,-1 0 0,1-1 0,0 1 0,-1 0 0,1 0 0,0 0 1,-1 0-1,1 0 0,-1 0 0,1 0 0,-1 0 0,0 1 0,0-1 0,1 1 1,-1-1-1,0 1 0,0-1 0,0 1 0,-1 0 0,1-1 0,0 1 1,-1 0-1,1-1 0,-1 1 0,1 0 0,-1 0 0,0 2 0,0 0 1,0 0-1,-1 0 1,0 0-1,0 0 1,0 0-1,0-1 0,-1 1 1,1 0-1,-1-1 1,0 1-1,0-1 1,0 0-1,-1 0 1,1 0-1,-4 4 0,-19 15 47,-1 0-1,-1-2 0,-37 20 0,15-8 297,49-32-326,0 0 1,0 0-1,-1 0 1,1 0-1,0 0 1,0 0 0,0 0-1,-1 0 1,1 0-1,0 0 1,0 0-1,0 0 1,-1 0 0,1 0-1,0 1 1,0-1-1,0 0 1,0 0-1,-1 0 1,1 0 0,0 1-1,0-1 1,0 0-1,0 0 1,0 0-1,0 0 1,-1 1 0,1-1-1,0 0 1,0 0-1,0 0 1,0 1-1,0-1 1,0 0 0,0 0-1,0 1 1,0-1-1,0 0 1,0 0-1,0 0 1,0 1 0,0-1-1,0 0 1,0 0-1,0 1 1,0-1-1,1 0 1,-1 0 0,0 0-1,0 1 1,0-1-1,0 0 1,0 0-1,0 0 1,1 0 0,-1 0-1,0 1 1,0-1-1,0 0 1,0 0-1,1 0 1,21 4 273,36-5-199,-56 1-66,62-4-896,91-19 0,-13-15-9042,-88 17 1860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947"/>
    </inkml:context>
    <inkml:brush xml:id="br0">
      <inkml:brushProperty name="width" value="0.025" units="cm"/>
      <inkml:brushProperty name="height" value="0.025" units="cm"/>
    </inkml:brush>
  </inkml:definitions>
  <inkml:trace contextRef="#ctx0" brushRef="#br0">1 21 16816,'0'0'10826,"58"-20"-10506,-27 20-223,1 6-129,2 0 64,-1 0-769,-5-2-961,-7-3-1377,-4-1 225,-9 0-2051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7:59:42.298"/>
    </inkml:context>
    <inkml:brush xml:id="br0">
      <inkml:brushProperty name="width" value="0.025" units="cm"/>
      <inkml:brushProperty name="height" value="0.025" units="cm"/>
    </inkml:brush>
  </inkml:definitions>
  <inkml:trace contextRef="#ctx0" brushRef="#br0">311 0 17104,'-4'1'50,"0"0"0,0 0 0,0 0 0,0 1 0,0-1-1,0 1 1,0 0 0,1 0 0,-1 1 0,1-1 0,-1 1 0,1 0 0,0-1-1,0 1 1,0 1 0,1-1 0,-5 7 0,-44 72 488,41-65-201,-23 48 413,2 1 1,4 2 0,2 1 0,4 1 0,-18 96 0,38-158-680,-1 0 34,0 0 1,1 0 0,1 0-1,-1 0 1,1 11-1,1-17-84,-1-1 0,0 1 0,1-1 0,-1 1 0,1-1 1,-1 0-1,1 1 0,-1-1 0,1 1 0,0-1 0,0 0 0,0 0 0,0 1 0,0-1 0,0 0 0,0 0 0,0 0 0,0 0 0,1 0 0,-1 0 0,0-1 0,0 1 0,1 0 0,-1-1 0,1 1 0,-1-1 0,1 1 1,-1-1-1,1 1 0,-1-1 0,1 0 0,2 0 0,9 0 132,-1-1-1,1 0 1,-1 0 0,1-2 0,-1 1 0,0-2 0,0 1 0,21-11-1,97-55 393,-80 39-522,41-20-71,195-112-290,-100 46-2783,-49 21-1967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287"/>
    </inkml:context>
    <inkml:brush xml:id="br0">
      <inkml:brushProperty name="width" value="0.025" units="cm"/>
      <inkml:brushProperty name="height" value="0.025" units="cm"/>
    </inkml:brush>
  </inkml:definitions>
  <inkml:trace contextRef="#ctx0" brushRef="#br0">0 0 11082,'0'0'11371,"88"15"-10570,-41-15-449,5 0-95,1-3-225,-7 2-1346,0-1-2081,-3-1-5189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649"/>
    </inkml:context>
    <inkml:brush xml:id="br0">
      <inkml:brushProperty name="width" value="0.025" units="cm"/>
      <inkml:brushProperty name="height" value="0.025" units="cm"/>
    </inkml:brush>
  </inkml:definitions>
  <inkml:trace contextRef="#ctx0" brushRef="#br0">0 63 14926,'0'0'5483,"9"-9"-3973,-4 4-1343,0 0 0,0 1-1,0-1 1,1 1 0,-1 0-1,1 1 1,0-1 0,0 1-1,0 0 1,1 1 0,-1-1 0,1 1-1,-1 1 1,1-1 0,0 1-1,0 0 1,8 0 0,-6 1-28,8 0-15,0 0 1,0 0 0,27 6 0,-41-6-126,0 1 1,0-1-1,0 1 0,0 0 0,0 0 1,0 0-1,0 0 0,-1 1 1,1-1-1,0 1 0,-1 0 0,1-1 1,-1 1-1,1 1 0,-1-1 1,0 0-1,0 0 0,0 1 0,0-1 1,0 1-1,-1 0 0,1-1 1,-1 1-1,0 0 0,0 0 1,2 5-1,-3-6-4,0 1 0,0-1 0,-1 0 0,1 1 0,0-1 0,-1 0 0,0 0 0,1 0 0,-1 1 0,0-1 0,0 0 0,0 0 0,0 0 0,-1 0 0,1 0 0,0-1 0,-1 1 0,1 0 0,-1-1 0,0 1 0,-2 1 0,-46 31 125,36-25-39,-14 6 262,21-12-192,0 1-1,-1 0 0,1 0 1,1 0-1,-1 1 0,1 0 1,0 0-1,0 1 0,-10 12 1,15-18-150,1 1 1,0-1-1,0 1 1,0-1 0,0 1-1,-1-1 1,1 1-1,0 0 1,0-1 0,0 1-1,0-1 1,0 1-1,1-1 1,-1 1 0,0 0-1,0-1 1,0 1-1,0-1 1,1 1 0,-1-1-1,0 1 1,0-1-1,1 1 1,-1-1 0,0 1-1,1-1 1,-1 1-1,1-1 1,-1 0-1,0 1 1,1-1 0,-1 0-1,1 1 1,-1-1-1,1 0 1,-1 0 0,1 1-1,0-1 1,-1 0-1,1 0 1,-1 0 0,1 0-1,-1 0 1,1 0-1,0 0 1,-1 0 0,2 0-1,34 2-307,-30-2 125,83-3-4192,-71 0 1284,-1 0 0,35-11 0,0-4-5244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979"/>
    </inkml:context>
    <inkml:brush xml:id="br0">
      <inkml:brushProperty name="width" value="0.025" units="cm"/>
      <inkml:brushProperty name="height" value="0.025" units="cm"/>
    </inkml:brush>
  </inkml:definitions>
  <inkml:trace contextRef="#ctx0" brushRef="#br0">333 1 9289,'-17'0'6796,"-7"0"-5138,-1 2 1,-43 8 0,55-7-1213,-1 0 0,1 1 0,0 1 0,0 0 0,1 0 0,0 2-1,0-1 1,-12 10 0,17-10-297,0-1 0,1 1 0,0 1-1,0-1 1,1 1 0,0 0-1,0 0 1,0 1 0,1-1 0,0 1-1,-5 15 1,8-20-135,0 0-1,1 0 1,-1 1-1,1-1 1,0 0 0,0 0-1,0 0 1,0 0-1,0 1 1,0-1 0,1 0-1,0 0 1,0 0-1,-1 0 1,2 0 0,-1 0-1,0 0 1,1 0-1,-1-1 1,1 1 0,0 0-1,0-1 1,0 0-1,0 1 1,0-1 0,1 0-1,-1 0 1,1 0-1,-1 0 1,1 0 0,0-1-1,-1 1 1,1-1-1,0 0 1,4 1 0,5 2 0,0 0 0,0-1 0,1-1 0,-1 0 0,1 0 0,-1-1 1,1-1-1,-1 0 0,1-1 0,0-1 0,-1 1 0,0-2 0,1 0 1,16-6-1,-15 3 41,1 0 0,-1 0 1,-1-1-1,0-1 0,0 0 0,0-1 1,-1 0-1,0-1 0,-1 0 0,0-1 1,15-20-1,-23 27 21,0 0-1,-1 0 1,1 0 0,-1 0 0,0 0-1,0-1 1,0 1 0,-1-1-1,0 1 1,0-1 0,0 0 0,0 1-1,-1-1 1,1 0 0,-2-8-1,1 10-67,-1 1 0,0-1 0,0 0 0,0 1 0,-1-1-1,1 1 1,0-1 0,-1 1 0,0 0 0,1 0 0,-1 0-1,0 0 1,0 0 0,0 0 0,-1 0 0,1 0 0,0 1-1,-1-1 1,1 1 0,-1 0 0,1 0 0,-1 0 0,1 0-1,-1 0 1,0 1 0,0-1 0,-4 0 0,-9-1 3,1 0 1,0 1-1,-1 1 1,1 1-1,-19 2 1,30-3-114,0 0 1,0 1 0,-1 0 0,1 0 0,0 0-1,0 0 1,0 1 0,0-1 0,0 1 0,0 0 0,1 0-1,-1 1 1,1-1 0,-1 1 0,1-1 0,0 1-1,0 0 1,0 0 0,0 1 0,1-1 0,-1 1 0,1-1-1,-3 6 1,5-8-80,0 0 0,-1 0 0,1 0 0,0-1 0,0 1-1,0 0 1,0 0 0,-1 0 0,1 0 0,1-1 0,-1 1 0,0 0 0,0 0-1,0 0 1,0 0 0,0-1 0,1 1 0,-1 0 0,0 0 0,1 0 0,-1-1-1,1 1 1,-1 0 0,1-1 0,-1 1 0,1 0 0,-1-1 0,1 1 0,0-1-1,1 2 1,24 6-6226,6-7-2044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1.320"/>
    </inkml:context>
    <inkml:brush xml:id="br0">
      <inkml:brushProperty name="width" value="0.025" units="cm"/>
      <inkml:brushProperty name="height" value="0.025" units="cm"/>
    </inkml:brush>
  </inkml:definitions>
  <inkml:trace contextRef="#ctx0" brushRef="#br0">295 30 17072,'0'0'4404,"-13"-2"-2663,2 0-1385,-1 1 0,1 0 1,-1 0-1,1 1 0,0 1 1,-1 0-1,1 0 0,0 1 1,-1 1-1,1 0 0,-20 8 1,18-4-74,0 0 0,1 1 0,0 0 0,1 1 0,0 1 0,-14 14 0,23-22-251,-1 1 0,1-1-1,-1 1 1,1 0 0,0 0-1,0 0 1,0 0 0,0 0-1,1 1 1,-1-1 0,1 0-1,0 1 1,0-1 0,0 1-1,1 0 1,-1-1 0,1 1-1,0 0 1,0-1 0,0 1-1,0-1 1,1 1 0,-1 0-1,1-1 1,0 1 0,0-1-1,0 1 1,1-1 0,-1 0-1,1 1 1,2 2 0,0-1-16,1-1 0,0 0 1,1 0-1,-1 0 1,0 0-1,1-1 1,0 0-1,0 0 0,0-1 1,0 1-1,1-1 1,-1-1-1,0 1 1,1-1-1,-1 0 1,10 0-1,6 0 6,1 0 0,-1-1 1,35-5-1,-45 2-16,-1 1 1,0-2-1,0 1 1,0-1-1,0-1 1,0 0-1,-1-1 0,0 0 1,0 0-1,14-13 1,-19 14-2,0 1 1,0 0-1,-1-1 1,0 0-1,0 0 1,0-1 0,0 1-1,-1-1 1,0 0-1,0 1 1,0-1-1,-1-1 1,0 1-1,0 0 1,-1 0-1,0-1 1,0 1-1,0-1 1,-1-12-1,-1 15-35,1 1-1,-1-1 1,0 1-1,0-1 0,0 1 1,-1 0-1,1-1 1,-1 1-1,0 0 1,0 0-1,0 0 0,0 0 1,-1 1-1,1-1 1,-1 1-1,1-1 0,-1 1 1,0 0-1,0 0 1,0 0-1,0 0 1,-1 0-1,1 1 0,0 0 1,-1-1-1,1 1 1,-6 0-1,-9-3-1038,0 1 0,1 1 0,-2 1 1,-19 1-1,27 0-268,-14 0-4674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3.388"/>
    </inkml:context>
    <inkml:brush xml:id="br0">
      <inkml:brushProperty name="width" value="0.025" units="cm"/>
      <inkml:brushProperty name="height" value="0.025" units="cm"/>
    </inkml:brush>
  </inkml:definitions>
  <inkml:trace contextRef="#ctx0" brushRef="#br0">141 299 7399,'-11'2'966,"-118"5"4138,140-14-3401,33-12-1284,0 2 0,72-18 0,100-11-380,-199 42-11,137-21-344,212-9 1,160 26 127,-460 8 361,15-4-22,0-4 1,141-33 0,-142 23 292,1 4 1,146-7-1,53 44 544,0 0 15,-217-26-849,127-22 0,-79 7-77,-96 15-316,-1 1 1,1 1 0,0 0-1,0 1 1,-1 1 0,1 0 0,0 1-1,-1 0 1,1 2 0,14 4-1,-3 1-3022,1-4-1741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4.183"/>
    </inkml:context>
    <inkml:brush xml:id="br0">
      <inkml:brushProperty name="width" value="0.025" units="cm"/>
      <inkml:brushProperty name="height" value="0.025" units="cm"/>
    </inkml:brush>
  </inkml:definitions>
  <inkml:trace contextRef="#ctx0" brushRef="#br0">1 1 9513,'0'0'6022,"3"66"-4997,-3-27-353,-1 8-544,-1 0-96,2-2-384,0-9-1794,0-7-3299,6-13-3716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4.528"/>
    </inkml:context>
    <inkml:brush xml:id="br0">
      <inkml:brushProperty name="width" value="0.025" units="cm"/>
      <inkml:brushProperty name="height" value="0.025" units="cm"/>
    </inkml:brush>
  </inkml:definitions>
  <inkml:trace contextRef="#ctx0" brushRef="#br0">1 53 11627,'0'0'5093,"15"-6"-4154,32-7-429,1 3-1,1 1 0,-1 3 1,67-1-1,-71 6-466,80 2-44,-109 0-61,-1 1 0,0 0 1,0 1-1,0 1 0,0 0 1,17 7-1,-28-10 59,-1 0 0,1 0 0,0 0 0,-1 1 0,1-1 0,-1 1 0,0-1 1,1 1-1,-1 0 0,0 0 0,0 0 0,0 0 0,0 0 0,0 0 0,-1 1 0,1-1 0,-1 0 0,1 1 0,-1-1 0,0 1 0,0 0 0,0-1 0,0 1 0,-1 0 0,1 0 1,-1 0-1,0-1 0,1 1 0,-1 0 0,-1 0 0,1 0 0,0 0 0,-1 0 0,1-1 0,-1 1 0,0 0 0,0-1 0,0 1 0,0 0 0,-3 4 0,-3 5 148,-1 0 0,-1-1-1,0 0 1,0 0-1,-1-1 1,-21 16 0,7-7 279,0-1 1,-2-2-1,0 0 1,0-2 0,-2-1-1,0-1 1,0-1-1,-1-1 1,0-2 0,-1-1-1,0-2 1,-45 4-1,74-9-449,0 0-1,1 0 0,-1 0 0,0 1 0,0-1 0,0 0 0,0 0 0,0 0 0,0-1 0,0 1 0,0 0 0,0 0 0,0 0 0,0-1 1,0 1-1,0-1 0,0 1 0,0 0 0,0-1 0,1 0 0,-1 1 0,0-1 0,0 1 0,1-1 0,-1 0 0,0 0 0,0-1 0,1 1-86,0 0-1,0 0 0,1-1 0,-1 1 0,0 0 0,1 0 1,-1 0-1,1-1 0,0 1 0,-1 0 0,1 0 0,0 0 1,-1 0-1,1 0 0,0 0 0,0 0 0,1-1 1,49-37-5064,-13 14-947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5.084"/>
    </inkml:context>
    <inkml:brush xml:id="br0">
      <inkml:brushProperty name="width" value="0.025" units="cm"/>
      <inkml:brushProperty name="height" value="0.025" units="cm"/>
    </inkml:brush>
  </inkml:definitions>
  <inkml:trace contextRef="#ctx0" brushRef="#br0">0 114 15054,'0'0'3342,"11"-1"-2344,9-1-625,0 0 0,0-2-1,27-8 1,-39 10-290,0-1-1,-1 0 1,1-1-1,-1 0 1,13-9 0,-18 12-73,1-1 1,-1 0 0,0-1-1,0 1 1,0 0 0,0 0-1,0-1 1,-1 0 0,1 1-1,-1-1 1,1 0-1,-1 1 1,0-1 0,0 0-1,0 0 1,0-5 0,0 7-2,-1 1 1,0-1-1,0 1 1,0-1-1,0 0 0,0 1 1,0-1-1,0 1 1,0-1-1,-1 0 1,1 1-1,0-1 1,0 1-1,0-1 1,0 1-1,-1-1 1,1 1-1,0-1 0,-1 1 1,1-1-1,0 1 1,-1-1-1,1 1 1,-1 0-1,1-1 1,-1 1-1,1-1 1,-1 1-1,1 0 0,-1 0 1,1-1-1,-1 1 1,-24 1 271,20 0-213,-1 1 0,1 0 0,-1 0-1,1 0 1,0 1 0,-8 5-1,6-1 111,-1 0-1,1 1 0,0 0 1,-7 13-1,12-19-119,0 1-1,1 0 1,-1-1-1,1 1 1,-1 0 0,1 0-1,0 0 1,0-1 0,1 1-1,-1 0 1,0 0 0,1 0-1,0 1 1,0-1-1,0 0 1,0 0 0,0 0-1,1 0 1,1 6 0,-1-7-38,1 0 1,0 0 0,0-1 0,0 1-1,0 0 1,0 0 0,1-1 0,-1 0 0,0 1-1,1-1 1,-1 0 0,1 0 0,-1 0-1,1 0 1,-1-1 0,1 1 0,0-1-1,-1 0 1,1 1 0,4-1 0,65-2 180,-60 1-155,9-2-27,1 0-1,0-2 1,-1 0-1,26-11 1,27-7-59,-74 23 45,0 0 0,1 0-1,-1-1 1,0 1-1,0 0 1,1 0 0,-1 0-1,0 0 1,1 0 0,-1 0-1,0 0 1,0 0-1,1 0 1,-1 0 0,0 0-1,1 0 1,-1 0 0,0 0-1,1 0 1,-1 0-1,0 0 1,0 0 0,1 0-1,-1 0 1,0 1-1,0-1 1,1 0 0,-1 0-1,0 0 1,0 0 0,1 1-1,-1-1 1,0 0-1,0 0 1,0 1 0,1-1-1,-1 0 1,0 0 0,0 1-1,0-1 1,0 0-1,0 0 1,1 1 0,-7 16 367,-20 26 449,20-35-637,3-4-122,1 0 0,-1 1 1,1-1-1,-1 1 1,1 0-1,1-1 1,-1 1-1,1 0 1,-2 9-1,4-14-54,-1 1 0,0-1 0,0 1 0,0-1 0,1 1 0,-1-1 0,0 1 0,1-1 0,-1 1 0,1-1 0,-1 0 0,0 1 1,1-1-1,-1 1 0,1-1 0,-1 0 0,1 0 0,-1 1 0,1-1 0,-1 0 0,1 0 0,-1 1 0,1-1 0,-1 0 0,1 0 0,0 0 0,-1 0 0,1 0 0,-1 0 0,1 0 0,-1 0 0,2 0 0,24-1 182,-21 1-148,11-2-49,-1-1 0,0 0-1,0-1 1,0-1 0,28-12 0,-29 10-352,1 1-1,0 1 1,0 0-1,0 1 1,24-3-1,-38 7 336,-1 0-1,0 0 1,1 0-1,-1 0 1,0 0-1,1 0 1,-1 0-1,0 0 1,1 0-1,-1 0 1,0 0-1,1 0 1,-1 1-1,1-1 1,-1 0-1,0 0 1,0 0-1,1 0 1,-1 1-1,0-1 1,1 0-1,-1 0 1,0 1-1,0-1 1,1 0-1,-1 0 1,0 1-1,0-1 1,0 0-1,1 1 1,-1-1-1,0 0 1,0 0-1,0 1 1,0-1-1,0 1 1,-3 17-246,-19 23 283,17-33-243,-1 8-907,6-15 975,-1-1-1,1 1 1,0-1 0,0 0 0,0 1 0,0-1 0,0 1 0,0-1-1,0 0 1,0 1 0,0-1 0,0 1 0,0-1 0,0 0-1,0 1 1,0-1 0,0 1 0,0-1 0,0 0 0,0 1 0,1-1-1,-1 1 1,0-1 0,0 0 0,0 1 0,1-1 0,-1 0-1,0 1 1,1-1 0,-1 0 0,0 0 0,0 1 0,1-1 0,-1 0-1,1 0 1,-1 1 0,0-1 0,1 0 0,0 0 0,15 1-5839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5.693"/>
    </inkml:context>
    <inkml:brush xml:id="br0">
      <inkml:brushProperty name="width" value="0.025" units="cm"/>
      <inkml:brushProperty name="height" value="0.025" units="cm"/>
    </inkml:brush>
  </inkml:definitions>
  <inkml:trace contextRef="#ctx0" brushRef="#br0">118 50 9833,'0'0'-245,"7"-7"1804,24-20 1660,-30 27-3070,-1 0 0,0 0 1,0-1-1,1 1 0,-1 0 1,0 0-1,0 0 0,1 0 1,-1-1-1,0 1 0,0 0 1,0 0-1,0 0 0,1-1 1,-1 1-1,0 0 0,0 0 0,0-1 1,0 1-1,0 0 0,0 0 1,0-1-1,0 1 0,0 0 1,1 0-1,-1-1 0,0 1 1,0 0-1,0 0 0,-1-1 1,1 1-1,0 0 0,0-1 1,0 1-1,0 0 0,0 0 1,0-1-1,0 1 0,0 0 1,0 0-1,-1-1 0,1 1 1,0 0-1,0 0 0,0 0 1,-1-1-1,1 1 0,-18-4 1611,-20 5-1447,32 0-168,0 1 1,0 0-1,1 0 0,-1 1 0,1 0 0,-1 0 0,1 0 0,0 1 0,0-1 0,0 1 1,1 0-1,-1 1 0,1-1 0,0 1 0,0 0 0,1 0 0,-1 0 0,1 0 0,0 1 0,0-1 1,-1 8-1,4-12-135,0-1-1,0 1 1,0 0 0,0 0 0,0 0 0,1 0-1,-1 0 1,0-1 0,0 1 0,1 0 0,-1 0 0,1 0-1,-1-1 1,1 1 0,-1 0 0,1-1 0,-1 1-1,1 0 1,0-1 0,-1 1 0,1-1 0,0 1 0,0-1-1,-1 1 1,1-1 0,0 0 0,0 1 0,0-1 0,-1 0-1,1 0 1,0 1 0,0-1 0,0 0 0,0 0-1,1 0 1,40 1 111,-31-1-45,5-2-169,-1 0 0,1 0 0,-1-2 0,0 0 0,0-1 0,0 0 0,-1-1 0,1-1 0,-1 0 0,-1-1 0,20-15 0,-14 11 125,-17 11-16,-7 5 61,1-1-1,0 1 1,0-1 0,1 1-1,-1 0 1,1 1 0,0-1-1,0 1 1,0-1 0,-3 8-1,6-11-56,-1 0-1,1 0 0,0-1 1,-1 1-1,1 0 0,0 0 1,-1 0-1,1-1 0,0 1 1,0 0-1,0 0 0,0 0 1,0 0-1,0 0 0,0 0 1,0-1-1,0 1 0,0 0 1,0 0-1,0 0 0,1 0 1,-1 0-1,0-1 0,1 1 1,-1 0-1,0 0 0,1-1 1,0 2-1,1-1 4,-1 0 1,1 0-1,-1 0 0,1 0 1,0 0-1,-1-1 0,1 1 1,0 0-1,0-1 0,0 0 1,-1 1-1,5-1 0,64-4 95,-61 3-133,63-15-1041,-56 11 618,-1 1 0,1 1 0,0 0 0,19 0 0,-36 3 460,0 0 0,1 1 0,-1-1-1,0 0 1,0 1 0,1-1 0,-1 1 0,0-1 0,0 1 0,1-1 0,-1 1 0,1 0 0,-1-1 0,1 1-1,-1 0 1,1-1 0,-1 1 0,0 1 0,-7 8-1323,2-8-2960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6.302"/>
    </inkml:context>
    <inkml:brush xml:id="br0">
      <inkml:brushProperty name="width" value="0.025" units="cm"/>
      <inkml:brushProperty name="height" value="0.025" units="cm"/>
    </inkml:brush>
  </inkml:definitions>
  <inkml:trace contextRef="#ctx0" brushRef="#br0">148 103 10346,'0'0'11424,"-9"-5"-10383,9 5-1040,-2-2 70,-1 0 1,1 0 0,-1 1 0,1 0 0,-1-1 0,0 1 0,1 0 0,-1 0 0,0 0 0,0 1 0,0-1 0,1 1 0,-1 0 0,0-1 0,0 1 0,0 0 0,0 1 0,0-1 0,0 0 0,0 1 0,1 0 0,-1 0 0,0 0 0,0 0 0,1 0 0,-1 0 0,0 1-1,1-1 1,0 1 0,-5 3 0,1 1 122,0-1 0,0 1-1,1 1 1,0-1-1,-5 8 1,8-12-150,1 1 0,-1-1 0,1 1 0,0-1 0,0 1 0,0 0 0,0-1 0,0 1-1,1 0 1,-1 0 0,1 0 0,0 0 0,-1-1 0,1 1 0,1 0 0,-1 0 0,0 0 0,2 3 0,-1-4-21,0 0 0,0-1 0,1 1 1,-1-1-1,1 0 0,0 1 0,-1-1 0,1 0 0,0 0 1,-1 0-1,1 0 0,0 0 0,0-1 0,0 1 0,0 0 0,0-1 1,0 0-1,0 1 0,0-1 0,0 0 0,0 0 0,3 0 1,54-2 310,-50 1-299,7-1-37,0-2 0,0 0 0,-1 0 0,1-2-1,-1 0 1,0 0 0,0-2 0,-1 0 0,0 0 0,-1-2 0,0 1-1,0-2 1,-1 0 0,0 0 0,-1-1 0,0 0 0,-1-1 0,0 0 0,12-23-1,-17 15-75,-17 24-87,-21 26-13,23-17 191,2 0 0,0 1 1,0 0-1,1 0 1,-9 23-1,14-29-243,-1 0 0,1 0 0,1 0 0,-1 0 0,1 0 0,1 0 0,-1 0 0,1 0 0,0 1 0,1-1 1,0 0-1,0 0 0,4 14 0,9-3-4804,6-9-3860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4.365"/>
    </inkml:context>
    <inkml:brush xml:id="br0">
      <inkml:brushProperty name="width" value="0.025" units="cm"/>
      <inkml:brushProperty name="height" value="0.025" units="cm"/>
    </inkml:brush>
  </inkml:definitions>
  <inkml:trace contextRef="#ctx0" brushRef="#br0">114 148 11211,'0'0'3171,"-53"-148"-3043,33 168-96,2 0-32,4-8-929,5-11-3043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8.129"/>
    </inkml:context>
    <inkml:brush xml:id="br0">
      <inkml:brushProperty name="width" value="0.025" units="cm"/>
      <inkml:brushProperty name="height" value="0.025" units="cm"/>
    </inkml:brush>
  </inkml:definitions>
  <inkml:trace contextRef="#ctx0" brushRef="#br0">0 299 7015,'0'0'3160,"13"1"-2178,23 0-908,-1-2-1,1-1 0,48-8 1,56-25-5,-2-6 1,252-113-1,-368 144-54,0 1 0,0 0 1,1 2-1,0 1 0,1 1 0,-1 0 0,1 2 1,0 1-1,-1 1 0,1 1 0,0 0 0,36 7 1,33 4 846,1-4 1,134-8-1,36 2 907,-226 4-1651,-1 1 0,1 1-1,61 22 1,-65-17-47,0-2 1,0-2-1,0-1 0,58 4 0,-34-13 70,1-3 1,71-15-1,74-6 1167,-181 25-1099,1 1-1,-1 1 1,0 1 0,0 1-1,0 1 1,38 11-1,69 43-127,-87-36 11,62 21 0,-92-39-431,0 0 1,0-1-1,0-1 0,0 0 0,1 0 1,-1-1-1,1-1 0,-1 0 0,20-4 1,14-11-4152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8.834"/>
    </inkml:context>
    <inkml:brush xml:id="br0">
      <inkml:brushProperty name="width" value="0.025" units="cm"/>
      <inkml:brushProperty name="height" value="0.025" units="cm"/>
    </inkml:brush>
  </inkml:definitions>
  <inkml:trace contextRef="#ctx0" brushRef="#br0">244 19 5509,'0'0'12844,"-9"-4"-12091,6 2-711,-1 0 0,0 0 0,1 0 0,-1 1 0,0 0 0,0 0 0,0 0 0,0 0 0,0 1 0,0-1 1,0 1-1,-1 0 0,1 0 0,0 0 0,0 1 0,0 0 0,0 0 0,0 0 0,0 0 0,0 0 0,0 1 0,1 0 0,-8 4 0,-19 5 355,22-9-267,0 1 1,0 0 0,0 0-1,0 1 1,1 0 0,0 0-1,-1 1 1,1 0-1,-7 7 1,13-12-132,1 0 0,0 1-1,0-1 1,0 0 0,0 1 0,0-1-1,0 0 1,0 1 0,0-1 0,0 0 0,0 1-1,0-1 1,0 0 0,0 1 0,0-1 0,0 0-1,0 1 1,0-1 0,0 0 0,1 1 0,-1-1-1,0 0 1,0 1 0,0-1 0,0 0-1,1 1 1,-1-1 0,0 0 0,0 0 0,1 0-1,-1 1 1,0-1 0,1 0 0,-1 0 0,0 0-1,0 1 1,1-1 0,-1 0 0,0 0 0,1 0-1,-1 0 1,0 0 0,1 0 0,-1 0-1,1 0 1,19 5 33,-18-4-13,24 4 46,61 16 44,-81-19-111,1 1 1,-1-1-1,0 1 0,1 1 0,-1-1 0,-1 1 1,1 0-1,0 0 0,-1 1 0,6 5 0,-10-9 2,1 1-1,-1-1 0,0 1 1,1 0-1,-1 0 0,0-1 1,0 1-1,0 0 0,0 0 1,-1 0-1,1 0 0,0 0 1,-1 0-1,1 0 0,-1 0 1,0 0-1,0 0 0,0 0 1,0 0-1,0 1 0,0-1 1,0 0-1,-1 0 0,1 0 0,-1 0 1,1 0-1,-1 0 0,0 0 1,0 0-1,0 0 0,0-1 1,0 1-1,0 0 0,-1-1 1,1 1-1,-1 0 0,1-1 1,-1 0-1,1 1 0,-1-1 1,0 0-1,0 0 0,1 0 1,-1 0-1,-4 1 0,-5 4 83,-2 0 0,1-1-1,0-1 1,-1 0 0,-23 4 0,7-5 514,-47-1 0,65-2-534,11 0-85,0 0 0,0 0 1,0 0-1,0 0 0,0 0 0,0-1 0,0 1 0,0 0 0,0 0 1,0 0-1,0 0 0,0 0 0,0 0 0,0 0 0,0 0 0,0-1 1,0 1-1,0 0 0,0 0 0,0 0 0,-1 0 0,1 0 1,0 0-1,0 0 0,0 0 0,0 0 0,0 0 0,0 0 0,0 0 1,0 0-1,0 0 0,0 0 0,-1 0 0,1 0 0,0 0 1,0 0-1,0 0 0,0 0 0,0 0 0,0 0 0,16-6-1493,27-4-1759,-7 5-563,2 0-1565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9.162"/>
    </inkml:context>
    <inkml:brush xml:id="br0">
      <inkml:brushProperty name="width" value="0.025" units="cm"/>
      <inkml:brushProperty name="height" value="0.025" units="cm"/>
    </inkml:brush>
  </inkml:definitions>
  <inkml:trace contextRef="#ctx0" brushRef="#br0">61 1 15310,'0'0'4746,"-9"10"-3454,-26 34-592,33-42-685,0 0 1,1 0 0,-1 1-1,1-1 1,-1 1 0,1-1 0,0 1-1,0 0 1,0-1 0,0 1-1,1 0 1,-1 0 0,1-1 0,0 1-1,0 0 1,0 3 0,0-4-13,1-1 0,-1 1-1,1-1 1,-1 1 0,1-1 0,0 0 0,0 0 0,-1 1 0,1-1 0,0 0 0,0 0 0,1 0-1,-1 0 1,0 0 0,0 0 0,0 0 0,1 0 0,-1 0 0,0-1 0,1 1 0,1 0-1,2 1 8,0-1-1,0 0 1,0 0 0,0 0-1,0-1 1,0 1-1,0-1 1,0-1-1,1 1 1,-1-1-1,0 0 1,0 0-1,9-3 1,-3-1 48,0-1 0,0 0-1,-1-1 1,0 0 0,0 0 0,-1-1 0,0 0 0,0-1-1,-1 0 1,0 0 0,12-21 0,-26 42 40,0-1 0,0 1 1,2 1-1,-1-1 0,1 1 0,1-1 1,1 1-1,-1 0 0,1 21 0,2-34-150,0 1 0,1 0 0,-1-1 0,0 1 0,1 0 0,-1 0 1,1-1-1,-1 1 0,1-1 0,-1 1 0,1-1 0,0 1 0,-1-1 0,1 1 0,0-1 0,-1 1 0,1-1 0,0 0 0,0 1 0,-1-1 0,1 0 0,0 0 0,0 1 0,-1-1 0,1 0 0,0 0 0,0 0 0,0 0 1,1 0-1,25-2-4203,-11-6-891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9.627"/>
    </inkml:context>
    <inkml:brush xml:id="br0">
      <inkml:brushProperty name="width" value="0.025" units="cm"/>
      <inkml:brushProperty name="height" value="0.025" units="cm"/>
    </inkml:brush>
  </inkml:definitions>
  <inkml:trace contextRef="#ctx0" brushRef="#br0">181 1 14798,'0'0'3854,"-8"7"-2695,3-3-1104,1 0 1,0 0 0,0 0-1,1 1 1,-1-1 0,1 1-1,0 0 1,0 0-1,1 0 1,-1 0 0,1 1-1,0-1 1,0 1 0,1-1-1,0 1 1,0 0-1,0-1 1,1 9 0,-1 46 136,1-22-576,-2 0 0,-8 56 0,8-84 366,-1 1 1,0-1-1,0 0 0,-1 0 1,0 0-1,-1 0 1,0 0-1,0-1 0,-1 0 1,-1 0-1,1-1 0,-1 0 1,-11 11-1,17-18 58,1-1-1,-1 1 1,0 0-1,1 0 0,-1-1 1,0 1-1,1 0 1,-1-1-1,0 1 0,0-1 1,0 1-1,1-1 1,-1 1-1,0-1 1,0 1-1,0-1 0,0 0 1,0 0-1,0 1 1,0-1-1,0 0 1,0 0-1,0 0 0,0 0 1,0 0-1,0 0 1,0 0-1,0 0 1,1-1-1,-1 1 0,-1-1 1,1 0-1,0-1 0,0 1-1,1-1 1,-1 0 0,0 1 0,1-1 0,0 0 0,-1 1 0,1-1 0,0 0 0,0 0-1,0 1 1,0-1 0,0 0 0,1-2 0,1-11 63,1 0-1,9-28 1,3 5-70,1 1 0,2 1 0,2 0 0,1 1 0,2 2 0,45-53 0,-66 83-38,0 0 0,1 1 0,0-1 0,0 1 0,-1-1 0,2 1 0,-1 0 0,0 0 0,0 1 0,1-1 0,-1 0 0,0 1 0,1 0 0,0 0 0,-1 0 0,1 0 0,0 1 0,-1-1 0,7 1 0,-7 1 2,-1 0 0,0 0 0,0 0 0,0 0 0,0 0-1,0 0 1,0 0 0,-1 1 0,1-1 0,0 1 0,-1-1 0,1 1 0,-1 0-1,1 0 1,-1 0 0,0-1 0,0 1 0,0 0 0,0 1 0,0-1 0,0 0-1,0 0 1,-1 0 0,1 0 0,-1 1 0,0-1 0,1 0 0,-1 0 0,0 1-1,0-1 1,-1 0 0,1 3 0,-1-1 24,0-1 0,0 1 0,0-1 0,0 1 0,-1-1 0,1 0 0,-1 1 0,0-1 0,0 0 0,0 0 0,0 0 0,-1 0 0,1 0 0,-1-1 0,1 1 0,-1-1 0,0 0 0,0 0 0,0 0 0,-1 0 0,1 0 0,0-1 0,-5 2 0,-12 6 332,-1-1 0,-32 7 0,51-14-324,-2 0-56,0 0 0,1 0-1,-1-1 1,0 1 0,0-1 0,0 0 0,1 0-1,-1 0 1,-7-1 0,11 1-33,-1-1 0,1 1 0,0 0 1,-1 0-1,1 0 0,0 0 0,-1-1 0,1 1 0,0 0 1,-1 0-1,1-1 0,0 1 0,0 0 0,-1 0 1,1-1-1,0 1 0,0 0 0,-1-1 0,1 1 0,0 0 1,0-1-1,0 1 0,0-1 0,0 1 0,0 0 0,-1-1 1,1 1-1,0-1 0,0 1 0,0 0 0,0-1 0,1 0 1,12-21-3422,10 0-1146,4-4-1148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045"/>
    </inkml:context>
    <inkml:brush xml:id="br0">
      <inkml:brushProperty name="width" value="0.025" units="cm"/>
      <inkml:brushProperty name="height" value="0.025" units="cm"/>
    </inkml:brush>
  </inkml:definitions>
  <inkml:trace contextRef="#ctx0" brushRef="#br0">171 1 8520,'0'0'2130,"-4"10"32,-43 101 2578,25-65-3317,-21 67 0,8 39-1168,16-57 355,26-127 1409,-4 13-1873,2 0-1,10-27 0,2 6-128,1 0 0,1 2 0,3 0 0,1 1-1,2 2 1,54-62 0,-78 96-19,0-1 0,1 1-1,-1-1 1,1 1 0,-1-1 0,1 1 0,-1 0-1,1 0 1,-1 0 0,1 0 0,0 0 0,0 0-1,0 0 1,0 0 0,0 1 0,-1-1 0,1 1 0,0-1-1,0 1 1,0 0 0,0 0 0,0 0 0,0 0-1,0 0 1,0 0 0,0 1 0,0-1 0,3 2 0,-3-1-2,0 1 1,0 0 0,0 0 0,-1 0 0,1 0-1,-1 0 1,1 0 0,-1 0 0,0 0 0,0 1-1,0-1 1,0 0 0,0 1 0,0-1 0,-1 1 0,1-1-1,-1 1 1,0-1 0,1 1 0,-1-1 0,-1 5-1,1-3 15,-1 0 0,1 0-1,-1 0 1,0 0-1,0 0 1,-1-1 0,1 1-1,-1 0 1,0 0 0,0-1-1,0 1 1,0-1-1,-1 0 1,1 0 0,-1 0-1,0 0 1,0 0-1,0 0 1,0-1 0,0 1-1,-1-1 1,1 0 0,-1 0-1,0 0 1,1-1-1,-1 1 1,0-1 0,-4 1-1,-9 3 33,0-1 0,0-1 0,0 0 0,-1-1 0,-21-1 0,38-1-119,1 0 0,-1 0 0,0 0-1,1 0 1,-1 0 0,1 0-1,-1 0 1,1 0 0,-1 0 0,1 0-1,-1 0 1,1-1 0,-1 1 0,1 0-1,-1 0 1,1-1 0,-1 1 0,1 0-1,-1-1 1,1 1 0,0 0-1,-1-1 1,1 1 0,-1 0 0,1-1-1,0 1 1,-1-1 0,1 1 0,0-1-1,0 1 1,-1-1 0,1 1 0,0-1-1,0 1 1,0-1 0,0 1-1,0-1 1,0 1 0,0-1 0,0 1-1,0-1 1,0 0 0,0 0 0,0-1-456,1 0 0,-1 0 0,1 0 0,0 1 1,-1-1-1,1 0 0,0 0 0,0 1 0,0-1 1,1 0-1,1-2 0,17-14-4134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419"/>
    </inkml:context>
    <inkml:brush xml:id="br0">
      <inkml:brushProperty name="width" value="0.025" units="cm"/>
      <inkml:brushProperty name="height" value="0.025" units="cm"/>
    </inkml:brush>
  </inkml:definitions>
  <inkml:trace contextRef="#ctx0" brushRef="#br0">142 0 12204,'0'0'10602,"-63"57"-9545,40-17-257,3 3-319,2 1-353,5 1-128,8-6 0,5-6 0,0-10-641,13-6-608,9-11-160,3-6-705,0 0-224,2-11-1954,1-10-2115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747"/>
    </inkml:context>
    <inkml:brush xml:id="br0">
      <inkml:brushProperty name="width" value="0.025" units="cm"/>
      <inkml:brushProperty name="height" value="0.025" units="cm"/>
    </inkml:brush>
  </inkml:definitions>
  <inkml:trace contextRef="#ctx0" brushRef="#br0">71 1 9289,'0'0'3368,"-6"8"-859,-3 1-1832,3-3-263,1 0 0,-1 1 1,1-1-1,0 1 0,0 0 0,1 0 1,0 1-1,0-1 0,1 1 1,0 0-1,-2 9 0,5-17-375,0 1 0,0-1 1,0 1-1,0 0 0,0-1 0,1 1 0,-1-1 0,0 1 0,0 0 0,1-1 0,-1 1 0,0-1 0,1 1 0,-1-1 0,1 1 0,-1-1 0,0 0 0,1 1 0,-1-1 1,1 1-1,-1-1 0,1 0 0,0 0 0,-1 1 0,1-1 0,-1 0 0,1 0 0,0 1 0,27 3 354,27-9-141,-35-2-271,0 0 0,0-1 0,-1-1 1,0-1-1,0-1 0,-1-1 0,27-22 0,-23 18-268,-39 44-6,-6 2 615,-32 53 0,50-74-271,0 0-1,1 1 1,0-1-1,0 1 0,1 0 1,0 0-1,1 0 0,0 0 1,1 1-1,0-1 0,0 13 1,2-18-36,0 0 1,1 0 0,0-1-1,-1 1 1,1-1 0,1 1-1,-1-1 1,1 0 0,-1 0-1,1 0 1,1 0 0,-1-1-1,7 7 1,-6-6-15,0-1 0,-1 1 0,1 0 0,-1 0 0,0 0 1,0 1-1,0-1 0,-1 1 0,1-1 0,-1 1 0,0 0 0,-1 0 1,2 5-1,-3-5-1,1 0 1,-1 0-1,-1 0 0,1 0 1,-1 0-1,0 0 0,0 0 1,0 0-1,-1-1 1,0 1-1,0 0 0,0-1 1,0 1-1,-1-1 0,1 0 1,-1 0-1,0 0 1,-1 0-1,1-1 0,-1 1 1,1-1-1,-8 6 1,3-4 132,-1 1 1,0-1-1,0 0 1,0-1 0,0 0-1,-1-1 1,1 0 0,-1 0-1,0-1 1,-16 2-1,24-4-95,1 0-1,0 0 0,0 0 0,-1 0 0,1-1 0,0 1 0,0 0 0,0-1 0,0 1 1,-1-1-1,1 1 0,0-1 0,0 1 0,0-1 0,0 0 0,0 1 0,0-1 1,0 0-1,0 0 0,1 0 0,-1 0 0,0 0 0,0 0 0,1 0 0,-1 0 0,1 0 1,-1 0-1,1 0 0,-1-1 0,1 1 0,0 0 0,-1 0 0,1 0 0,0-1 0,0 1 1,0 0-1,0 0 0,0 0 0,0-3 0,1-4 2,-1-1 0,1 1 0,0-1 0,1 1 0,2-9 0,3-1-201,0 0-1,1 0 0,0 1 0,2 0 0,0 0 0,1 1 0,0 1 0,2 0 0,-1 0 0,27-22 0,-18 19-1020,2 1-1,0 1 0,1 1 0,0 1 0,1 1 0,49-18 1,-2 8-4903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8.559"/>
    </inkml:context>
    <inkml:brush xml:id="br0">
      <inkml:brushProperty name="width" value="0.025" units="cm"/>
      <inkml:brushProperty name="height" value="0.025" units="cm"/>
    </inkml:brush>
  </inkml:definitions>
  <inkml:trace contextRef="#ctx0" brushRef="#br0">48 6 5445,'0'0'9604,"8"-1"-6844,24-4-662,-31 5-2006,-1 1-1,1-1 1,0 0 0,-1 0 0,1 1 0,0-1-1,-1 0 1,1 1 0,-1-1 0,1 1 0,0-1-1,-1 1 1,1-1 0,-1 1 0,0-1 0,1 1-1,-1-1 1,1 1 0,-1 0 0,0-1-1,1 1 1,-1 0 0,0-1 0,0 1 0,0 0-1,1-1 1,-1 1 0,0 0 0,0 0 0,0-1-1,0 1 1,0 0 0,0-1 0,-1 1 0,1 0-1,0 1 1,-4 25 1530,-3-8-1092,0-1 1,-1 0 0,-13 21-1,-19 42-95,38-74-408,-1 0 1,1 0-1,1 0 0,-1 1 0,1-1 0,0 0 1,1 1-1,0-1 0,1 11 0,-1-16 4,1 0 0,0-1 0,0 1-1,0 0 1,0-1 0,1 1 0,-1-1-1,0 0 1,1 1 0,-1-1 0,1 0-1,-1 0 1,1 0 0,0 0 0,-1 0 0,1-1-1,0 1 1,-1 0 0,1-1 0,0 1-1,0-1 1,0 1 0,0-1 0,0 0-1,-1 0 1,1 0 0,4-1 0,57-1 380,-61 2-408,15-3-254,0 0 0,0-1 0,-1-1 0,0 0 0,28-14 0,-28 11-1884,-1 0-1,-1-1 1,16-12 0,-10 2-4228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8.917"/>
    </inkml:context>
    <inkml:brush xml:id="br0">
      <inkml:brushProperty name="width" value="0.025" units="cm"/>
      <inkml:brushProperty name="height" value="0.025" units="cm"/>
    </inkml:brush>
  </inkml:definitions>
  <inkml:trace contextRef="#ctx0" brushRef="#br0">44 1 13869,'0'0'12011,"-33"66"-11946,27-39-65,2-3-513,3-5-768,1-4-513,0-6-448,0-6-897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259"/>
    </inkml:context>
    <inkml:brush xml:id="br0">
      <inkml:brushProperty name="width" value="0.025" units="cm"/>
      <inkml:brushProperty name="height" value="0.025" units="cm"/>
    </inkml:brush>
  </inkml:definitions>
  <inkml:trace contextRef="#ctx0" brushRef="#br0">1 32 10474,'0'0'5397,"10"-3"-3219,20-5-1164,0 1-1,1 2 1,38-2-1,-48 6-903,0 0 1,0 2-1,0 0 0,1 1 0,-2 1 1,25 8-1,-40-10-105,-1 0 0,0 1 0,0 0 0,0-1 1,0 2-1,0-1 0,0 0 0,0 1 0,-1 0 0,0-1 0,1 2 0,-1-1 1,0 0-1,0 0 0,-1 1 0,1 0 0,-1 0 0,3 4 0,-4-5 47,0 1 0,-1-1-1,1 0 1,-1 0 0,0 1-1,0-1 1,0 0 0,0 1 0,0-1-1,-1 0 1,1 1 0,-1-1-1,0 0 1,0 0 0,0 0-1,-1 0 1,1 0 0,-1 0-1,0 0 1,1 0 0,-1-1 0,-1 1-1,1-1 1,0 1 0,-3 1-1,-9 9 187,0-1-1,0 0 0,-2-1 0,1-1 0,-1-1 1,-1 0-1,1-1 0,-1-1 0,-1 0 1,0-1-1,1-1 0,-2-1 0,1-1 0,0 0 1,-29 0-1,47-3-269,0 0 0,-1 0-1,1 0 1,0 0 0,0 0 0,0 0 0,-1 0 0,1 0 0,0 0-1,0 0 1,-1 0 0,1 0 0,0 0 0,0 0 0,0 0 0,-1 0-1,1 0 1,0 0 0,0 0 0,0-1 0,-1 1 0,1 0-1,0 0 1,0 0 0,0 0 0,0 0 0,-1-1 0,1 1 0,0 0-1,0 0 1,0 0 0,0-1 0,0 1 0,0 0 0,-1 0-1,1 0 1,0-1 0,0 1 0,0 0 0,0 0 0,0 0 0,0-1-1,0 1 1,0 0 0,0 0 0,0-1 0,0 1 0,0 0 0,0 0-1,0-1 1,1 1 0,-1 0 0,0 0 0,0 0 0,0-1-1,0 1 1,0 0 0,0 0 0,0 0 0,1 0 0,-1-1 0,0 1-1,0 0 1,0 0 0,0 0 0,1 0 0,-1 0 0,0-1-1,1 1 1,13-12-2650,13 0-2090,7 0-2969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5.626"/>
    </inkml:context>
    <inkml:brush xml:id="br0">
      <inkml:brushProperty name="width" value="0.025" units="cm"/>
      <inkml:brushProperty name="height" value="0.025" units="cm"/>
    </inkml:brush>
  </inkml:definitions>
  <inkml:trace contextRef="#ctx0" brushRef="#br0">57 29 4484,'0'0'6209,"-9"-5"-4544,-1-1-1087,-28-12 2069,51 21 1708,10-3-2814,11 2-1223,68 13 399,151 2 1,107-20-623,-108-1 126,-236 3-151,36 1 273,-51 0-334,1 0-1,0 0 0,0 0 0,0 0 1,-1 1-1,1-1 0,0 1 0,0-1 1,-1 1-1,1-1 0,0 1 0,-1 0 1,1 0-1,-1 0 0,1 0 1,-1 0-1,1 0 0,-1 0 0,0 1 1,3 1-1,-4 5 132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598"/>
    </inkml:context>
    <inkml:brush xml:id="br0">
      <inkml:brushProperty name="width" value="0.025" units="cm"/>
      <inkml:brushProperty name="height" value="0.025" units="cm"/>
    </inkml:brush>
  </inkml:definitions>
  <inkml:trace contextRef="#ctx0" brushRef="#br0">1 0 12107,'0'0'11852,"60"26"-10795,-5-26-577,9 0-384,3-2-32,-9-1-352,-6 1-897,-13 2-1057,-13 0-449,-14 4-416,-10 3-704,-2-1 127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940"/>
    </inkml:context>
    <inkml:brush xml:id="br0">
      <inkml:brushProperty name="width" value="0.025" units="cm"/>
      <inkml:brushProperty name="height" value="0.025" units="cm"/>
    </inkml:brush>
  </inkml:definitions>
  <inkml:trace contextRef="#ctx0" brushRef="#br0">1 0 8200,'0'0'12940,"62"15"-11499,-15-15-608,8 0-448,-4 0-321,-3 0-64,-7 0-1186,-9 0-1728,-7-9-3781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092"/>
    </inkml:context>
    <inkml:brush xml:id="br0">
      <inkml:brushProperty name="width" value="0.025" units="cm"/>
      <inkml:brushProperty name="height" value="0.025" units="cm"/>
    </inkml:brush>
  </inkml:definitions>
  <inkml:trace contextRef="#ctx0" brushRef="#br0">36 47 13901,'0'0'6791,"0"8"-5558,-1 11-776,0-1 1,-1 1-1,-1 0 1,-7 20-1,5-16-359,0 0 0,1 0 1,0 26-1,4-48-89,0-1 0,0 0 1,0 0-1,0 0 0,0 0 1,0 1-1,0-1 1,0 0-1,0 0 0,0 0 1,0 0-1,1 1 0,-1-1 1,0 0-1,0 0 1,0 0-1,0 0 0,0 0 1,0 0-1,1 1 0,-1-1 1,0 0-1,0 0 0,0 0 1,0 0-1,0 0 1,1 0-1,-1 0 0,0 0 1,0 0-1,0 0 0,1 0 1,-1 0-1,0 0 1,0 0-1,0 0 0,0 0 1,1 0-1,-1 0 0,0 0 1,0 0-1,0 0 0,0 0 1,1 0-1,-1 0 1,0 0-1,0 0 0,0 0 1,0-1-1,1 1 0,-1 0 1,0 0-1,0 0 1,0 0-1,0 0 0,0 0 1,0-1-1,0 1 0,1 0 1,9-9 373,-3-1-332,0 0 0,-1-1 0,0 1 0,0-1 0,-1 0 0,-1-1 0,0 1 1,-1-1-1,4-18 0,-3-3-28,0 0 1,-2-41-1,-4 62 32,-3 18 64,-2 18 17,6-17-59,0 1 0,1-1-1,0 0 1,0 1 0,0-1 0,1 0-1,0 1 1,1-1 0,2 9 0,-2-13-53,0 0 1,-1-1 0,1 1 0,0-1 0,0 1-1,1-1 1,-1 0 0,0 0 0,1 0 0,-1 0 0,1 0-1,0-1 1,-1 1 0,1-1 0,0 0 0,0 0-1,0 0 1,0 0 0,0 0 0,0-1 0,0 1 0,1-1-1,-1 0 1,4 0 0,7 0 19,-1 0 0,1 0-1,-1-2 1,1 1 0,-1-2 0,17-5 0,-26 7-36,0 1 1,-1-2-1,1 1 1,-1 0-1,1-1 1,-1 0-1,0 1 1,0-1-1,0 0 1,0-1-1,0 1 1,0-1-1,0 1 1,-1-1-1,1 0 1,-1 0-1,0 0 1,0 0-1,0 0 1,0 0-1,-1-1 1,1 1-1,-1-1 1,0 1-1,0-1 1,0 0-1,0-6 1,-4 7-144,-4 10 46,-5 11 19,6-4 27,0 1-1,1 0 1,1 1 0,-5 30 0,8-38-439,0 1 1,0-1-1,1 1 0,1-1 1,0 0-1,2 13 1,7-4-2715,1-10-2000,1-5-4339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449"/>
    </inkml:context>
    <inkml:brush xml:id="br0">
      <inkml:brushProperty name="width" value="0.025" units="cm"/>
      <inkml:brushProperty name="height" value="0.025" units="cm"/>
    </inkml:brush>
  </inkml:definitions>
  <inkml:trace contextRef="#ctx0" brushRef="#br0">1 115 13581,'0'0'6310,"68"-21"-3972,-18 13-480,15 2-225,10-1-448,7 3-608,0-1-481,-8 0-64,-6 0-544,-10 1-706,-16-2-319,-11 0-32,-7-2-353,-6-1-929,-6-1-2082,-5 0-1569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931"/>
    </inkml:context>
    <inkml:brush xml:id="br0">
      <inkml:brushProperty name="width" value="0.025" units="cm"/>
      <inkml:brushProperty name="height" value="0.025" units="cm"/>
    </inkml:brush>
  </inkml:definitions>
  <inkml:trace contextRef="#ctx0" brushRef="#br0">155 3 10570,'0'0'5039,"-4"9"-1804,-3 5-2789,0 1 0,2 0 0,0 0-1,0 1 1,-4 30 0,-2 89 2368,4-25-1843,7-105-951,-1 0 0,0-1 1,0 1-1,-1 0 0,1-1 0,-1 1 0,-4 7 0,6-11-14,-1-1 0,1 1 0,-1 0-1,1-1 1,-1 1 0,1-1 0,-1 1 0,1-1-1,-1 1 1,0-1 0,1 1 0,-1-1-1,0 1 1,1-1 0,-1 0 0,0 0-1,0 1 1,1-1 0,-1 0 0,0 0-1,-1 0 1,1 0-1,0 0 0,-1-1 0,1 1 0,0 0 0,0-1 0,0 0 1,0 1-1,-1-1 0,1 0 0,0 1 0,0-1 0,0 0 0,1 0 0,-1 0 0,0 0 0,0 0 0,-1-2 0,-4-5 18,1-1 0,0 1 0,0-1 0,1 0 0,0-1 0,0 1 0,1-1 1,1 1-1,-1-1 0,1 0 0,1 0 0,0 0 0,1 0 0,0 0 0,0 0 0,1 0 0,0 0 0,1 0 0,0 0 0,4-11 0,-2 8 6,1 1 0,1 0-1,0 0 1,0 0-1,1 1 1,1 0-1,-1 0 1,2 0-1,0 1 1,0 1 0,1 0-1,0 0 1,0 0-1,20-11 1,-18 15-84,-1-1 1,1 2-1,0 0 0,0 0 1,0 1-1,1 0 1,-1 1-1,1 1 1,13 0-1,-20 0 26,0 1 1,0 0-1,0 0 0,0 1 1,0 0-1,1 0 0,-2 0 1,1 1-1,0 0 0,0 0 1,0 0-1,-1 1 0,1 0 1,-1 0-1,0 0 0,0 1 1,0 0-1,0 0 0,-1 0 1,6 6-1,-10-9 31,1 0 0,0 0 0,-1 0 0,1 0 0,-1-1 0,1 1 0,-1 0 1,1 0-1,-1 0 0,0 0 0,0 0 0,1 0 0,-1 0 0,0 0 0,0 1 0,0-1 0,0 0 0,0 0 0,0 0 0,-1 0 0,1 0 0,0 0 0,0 0 1,-1 0-1,1 0 0,-1 0 0,1 0 0,0 0 0,-2 1 0,0 0 72,-1 1 0,1-1 0,-1 0 0,1-1 0,-1 1 0,0 0-1,0-1 1,0 1 0,0-1 0,-3 1 0,-10 3 572,0-1 0,-29 3 0,14-3-379,0-2 0,-57-4 0,86 2-370,1-1 0,-1 1 0,1 0 0,0-1 1,-1 1-1,1-1 0,0 1 0,-1-1 0,1 1 0,0-1 0,0 0 0,0 0 0,-1 0 0,0-1 0,2 2-109,0-1 0,-1 1-1,1 0 1,0-1 0,0 1-1,0-1 1,-1 1-1,1-1 1,0 1 0,0-1-1,0 1 1,0 0 0,0-1-1,0 1 1,0-1-1,0 1 1,0-1 0,0 1-1,0-1 1,1 1 0,-1-1-1,0 1 1,0 0-1,0-1 1,0 1 0,1-1-1,-1 1 1,0 0 0,1-1-1,-1 1 1,0 0-1,1-1 1,14-10-10337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4.567"/>
    </inkml:context>
    <inkml:brush xml:id="br0">
      <inkml:brushProperty name="width" value="0.025" units="cm"/>
      <inkml:brushProperty name="height" value="0.025" units="cm"/>
    </inkml:brush>
  </inkml:definitions>
  <inkml:trace contextRef="#ctx0" brushRef="#br0">13 1 10890,'0'0'3396,"-13"50"-2756,13-2 353,2 11 384,7 14-288,0 11-352,3 8 32,2 6-385,1-2-256,0 1-64,2-5-32,-2-10-896,0-15-674,-6-11-992,-3-17-1506,-6-15-3267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5.389"/>
    </inkml:context>
    <inkml:brush xml:id="br0">
      <inkml:brushProperty name="width" value="0.025" units="cm"/>
      <inkml:brushProperty name="height" value="0.025" units="cm"/>
    </inkml:brush>
  </inkml:definitions>
  <inkml:trace contextRef="#ctx0" brushRef="#br0">107 1170 16239,'0'0'449,"11"1"106,576 46 3015,-211-19-3958,315-6-330,-536-21 710,-43 5 210,0 5 1,133 32 0,-239-42-190,16 4 128,1-1 1,0-1 0,0-1-1,42-1 1,-63-1-88,0-1 0,0 1 0,0-1 0,0 0 0,-1 1-1,1-1 1,0 0 0,0 0 0,-1 0 0,1 0 0,-1-1 0,1 1 0,-1 0 0,1-1 0,-1 1 0,0-1 0,0 1 0,1-1 0,-1 1-1,0-1 1,-1 0 0,1 0 0,0 1 0,0-1 0,-1 0 0,1 0 0,-1 0 0,1-3 0,1-6 205,-1-1-1,0 0 1,-2-19 0,1 14-216,-1-18 24,1 7-40,0 0 0,5-29 0,-3 47-49,0 1 0,0-1-1,1 1 1,1-1 0,-1 1 0,1 0-1,1 1 1,0-1 0,9-12 0,97-135-60,-97 132 89,-1 0 0,-2-1-1,0 0 1,14-53 0,-16 39-1,-2 1 0,-1-1 0,0-65 0,-6 85-3,-1 0 0,0 1 0,-2-1 0,0 0 0,-1 1-1,-1-1 1,0 1 0,-2 0 0,-13-27 0,17 40-21,-1-1 1,1 1-1,-2 0 1,1 0-1,-9-9 1,12 13 13,0 0 1,0 1 0,0-1 0,0 0 0,0 0 0,-1 0 0,1 1-1,0-1 1,0 1 0,0-1 0,-1 1 0,1-1 0,0 1-1,0 0 1,-1-1 0,1 1 0,0 0 0,-1 0 0,1 0 0,0 0-1,-1 0 1,1 0 0,0 1 0,-1-1 0,1 0 0,0 1 0,0-1-1,-1 1 1,1-1 0,0 1 0,0 0 0,0-1 0,0 1-1,0 0 1,-2 1 0,2-1 1,-1 0 0,1 0 0,-1 0 0,0 0 0,0 0 0,0 0 0,1-1 0,-1 1 0,0-1 0,0 1 0,0-1 0,0 0 0,0 0 0,0 1 0,0-2 0,0 1 0,0 0 0,0 0 0,0 0 0,0-1 0,-2 0 0,-44-17-158,35 12 71,-47-15-438,-2 1 0,-124-21 1,-133 2 467,-741 14 16,955 26 38,-299 19 326,-29 0 238,457-34-5043,8-6-3513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6.121"/>
    </inkml:context>
    <inkml:brush xml:id="br0">
      <inkml:brushProperty name="width" value="0.025" units="cm"/>
      <inkml:brushProperty name="height" value="0.025" units="cm"/>
    </inkml:brush>
  </inkml:definitions>
  <inkml:trace contextRef="#ctx0" brushRef="#br0">100 0 12748,'0'0'4922,"-10"6"-4788,5-3-126,1 1 0,-1 0 0,1 0 1,0 0-1,0 0 0,0 1 1,0-1-1,1 1 0,-1 0 0,1 0 1,-3 7-1,1 2 67,-1 0 0,2 1 0,0-1 0,-2 19 1,-1 13 233,3 0 1,1 1 0,3-1 0,7 59 0,5-10-620,28 99 0,-38-183 73,22 68-672,-22-74 555,0-1 1,0 0-1,0 1 1,0-1-1,1 0 1,0 0-1,0 0 1,0-1-1,0 1 1,1-1-1,-1 1 0,1-1 1,0 0-1,5 2 1,19 3-4270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6.885"/>
    </inkml:context>
    <inkml:brush xml:id="br0">
      <inkml:brushProperty name="width" value="0.025" units="cm"/>
      <inkml:brushProperty name="height" value="0.025" units="cm"/>
    </inkml:brush>
  </inkml:definitions>
  <inkml:trace contextRef="#ctx0" brushRef="#br0">399 1118 17232,'0'0'929,"14"7"-518,15 7-211,0-2 0,1-1-1,0-1 1,34 6 0,58-2 337,0-5 0,198-11 0,-268 1-440,354-22 77,120-1-49,-492 25-85,-7-1 141,0 0 1,0-2 0,28-5 0,-45 5-134,-1 0 1,1-2 0,-1 1-1,1-1 1,-1 0 0,0-1-1,0 0 1,-1-1-1,0 0 1,0 0 0,12-12-1,-8 5-22,0-1-1,-2 0 1,1-1-1,-2 0 1,0 0-1,7-19 1,3-11-3,13-47 0,-27 70-22,0-1 1,-2 0-1,0 0 1,-1 0-1,-2 0 1,0 0-1,-2 0 1,0 0-1,-8-32 1,-10-24 47,-38-100 0,37 120-61,17 47 6,-1-1 1,0 1-1,-1-1 0,0 2 0,-1-1 1,0 1-1,-15-18 0,17 24 3,0 1 0,0-1-1,-1 1 1,1 0 0,-1 0 0,0 1-1,0 0 1,0 0 0,0 0-1,0 1 1,-1 0 0,1 0 0,-1 0-1,0 1 1,1 0 0,-15 0 0,-30 1-266,11 0-199,1-1 0,0-2 0,-49-10 0,-57-15 406,-3 7 1,1 5-1,-238 7 1,-445 68 46,763-52 20,30-4-12,-99 14 27,123-15-23,0 1 0,0 1 0,0 0 0,1 1 0,-1 0 0,1 1 0,-19 11 0,30-16-1,0 0 1,0 0-1,-1 0 1,1-1-1,0 1 1,0 0-1,0 0 0,0 0 1,0 1-1,1-1 1,-1 0-1,0 0 1,0 0-1,1 1 0,-1-1 1,1 0-1,-1 3 1,1-3-45,0 0 0,0-1 0,0 1 0,0 0 0,0-1 0,1 1 0,-1 0 0,0 0 0,1-1 0,-1 1 0,0-1 0,1 1 0,-1 0 0,1-1 0,-1 1 0,1-1 0,-1 1 0,1-1 0,0 1 0,-1-1 0,1 1 0,0-1 0,0 1 0,4 1-442,0 0-1,0-1 0,1 1 1,-1-1-1,0 0 0,0 0 1,10 0-1,39-1-3902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7.586"/>
    </inkml:context>
    <inkml:brush xml:id="br0">
      <inkml:brushProperty name="width" value="0.025" units="cm"/>
      <inkml:brushProperty name="height" value="0.025" units="cm"/>
    </inkml:brush>
  </inkml:definitions>
  <inkml:trace contextRef="#ctx0" brushRef="#br0">266 65 4901,'-54'-14'7335,"1"3"-5318,1 1-255,14 2-545,7 4-320,11 1 64,6 3 288,10 0 513,13 0-1666,22 0-32,5 0 64,16 3-64,3-3-1377,3 0-2018,-5-4-2755,-10-10-5125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6.183"/>
    </inkml:context>
    <inkml:brush xml:id="br0">
      <inkml:brushProperty name="width" value="0.025" units="cm"/>
      <inkml:brushProperty name="height" value="0.025" units="cm"/>
    </inkml:brush>
  </inkml:definitions>
  <inkml:trace contextRef="#ctx0" brushRef="#br0">1 52 9065,'0'0'10084,"10"2"-9075,39 4-14,0-1 1,84-4-1,113-18-487,-170 10-420,322-13 107,-227 19-2611,-169 1 2314,1 0-505,0 0 1,0 0-1,1 0 1,-1 0-1,0-1 0,0 0 1,1 1-1,-1-1 1,0 0-1,6-3 1,7-8-5523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7.914"/>
    </inkml:context>
    <inkml:brush xml:id="br0">
      <inkml:brushProperty name="width" value="0.025" units="cm"/>
      <inkml:brushProperty name="height" value="0.025" units="cm"/>
    </inkml:brush>
  </inkml:definitions>
  <inkml:trace contextRef="#ctx0" brushRef="#br0">0 3 16720,'0'0'4719,"17"-1"-4639,28 0-64,0 2 0,1 2 0,-1 2 0,-1 2 0,1 2 0,53 18 0,-91-25-24,0 1 0,0 0 0,-1 0-1,1 1 1,-1 0 0,1 0 0,5 5 0,-11-8 6,0 0 1,0 0-1,0 0 1,0 1-1,0-1 1,0 1-1,0-1 1,0 0-1,0 1 1,-1-1-1,1 1 1,0 0-1,-1-1 1,0 1-1,1-1 1,-1 1-1,0 0 1,0-1-1,0 1 1,0 0-1,0-1 1,0 1-1,0 0 1,-1-1-1,1 1 0,0-1 1,-1 1-1,0 0 1,1-1-1,-1 1 1,0-1-1,0 0 1,0 1-1,0-1 1,0 0-1,0 1 1,-1 0-1,-14 13 33,0-2 0,0 0-1,-1-1 1,-1 0-1,0-1 1,-25 10 0,0 2-27,-56 32-2609,63-40-2744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9.237"/>
    </inkml:context>
    <inkml:brush xml:id="br0">
      <inkml:brushProperty name="width" value="0.025" units="cm"/>
      <inkml:brushProperty name="height" value="0.025" units="cm"/>
    </inkml:brush>
  </inkml:definitions>
  <inkml:trace contextRef="#ctx0" brushRef="#br0">184 14 10666,'0'0'9780,"-12"-4"-8750,8 3-987,-1-1-1,0 0 1,1 1-1,-1 0 1,0 0-1,0 1 1,0-1 0,0 1-1,0 0 1,0 0-1,0 1 1,0-1-1,1 1 1,-1 0-1,0 0 1,0 1-1,1 0 1,-1 0-1,1 0 1,-1 0-1,1 0 1,0 1-1,0 0 1,0 0-1,0 0 1,0 0-1,1 1 1,-6 6-1,5-5 7,0 1 0,0 0 0,1 0 0,-1 0 0,1 0 0,1 1 0,-1-1 0,1 1 0,0 0 0,1 0 0,-1-1 0,1 1 0,0 14 0,1-18-26,1 1-1,-1-1 1,0 0 0,1 0-1,0 0 1,0 0 0,0 0-1,0 0 1,0 0-1,1 0 1,-1 0 0,1 0-1,0 0 1,-1-1-1,1 1 1,1-1 0,-1 0-1,0 1 1,1-1-1,-1 0 1,1 0 0,-1 0-1,1-1 1,0 1 0,0-1-1,0 0 1,0 1-1,0-1 1,0 0 0,0-1-1,5 2 1,6 0-334,0 0 1,0-1 0,0-1-1,1 0 1,-1-1-1,0 0 1,16-5-1,-19 4-1203,-1-1 0,1-1 0,0 0 0,-1-1 0,16-8 0,10-12-9435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9.965"/>
    </inkml:context>
    <inkml:brush xml:id="br0">
      <inkml:brushProperty name="width" value="0.025" units="cm"/>
      <inkml:brushProperty name="height" value="0.025" units="cm"/>
    </inkml:brush>
  </inkml:definitions>
  <inkml:trace contextRef="#ctx0" brushRef="#br0">133 18 9417,'0'0'3534,"-8"0"-1014,-1 0-1985,0 1 1,0 0 0,0 0 0,0 1-1,0 0 1,1 1 0,-12 5-1,18-8-451,-1 2-1,1-1 0,-1 0 0,1 1 1,-1-1-1,1 1 0,0-1 0,0 1 1,0 0-1,0 0 0,0 0 0,0 0 1,1 0-1,-1 1 0,1-1 0,-1 0 1,1 1-1,0-1 0,0 1 0,0 0 1,0-1-1,1 1 0,-1 0 0,1-1 1,-1 1-1,1 0 0,0 0 0,0-1 1,0 1-1,0 0 0,1 0 0,-1-1 0,2 4 1,-1-4-55,0 0 1,0-1-1,0 0 0,0 1 1,0-1-1,1 0 1,-1 1-1,0-1 1,1 0-1,-1 0 1,1 0-1,-1 0 1,1-1-1,-1 1 0,1 0 1,0-1-1,0 1 1,-1-1-1,1 1 1,0-1-1,0 0 1,-1 0-1,1 1 1,0-1-1,0-1 0,0 1 1,2 0-1,3-1 101,0 1-1,0-1 1,-1 0-1,1-1 1,13-4-1,-7-1-80,-1 0-1,1-1 0,-1-1 1,-1 0-1,13-12 0,-14 11-24,0 1 0,1 0 0,0 0-1,1 1 1,19-9 0,-31 17-24,0 0 1,0 0 0,0 0 0,1 0 0,-1-1 0,0 1 0,0 0 0,0 0-1,0 0 1,0 0 0,1 0 0,-1 0 0,0 0 0,0 0 0,0 0 0,0 0-1,0 0 1,0 0 0,1 0 0,-1 0 0,0 0 0,0 0 0,0 1 0,0-1-1,0 0 1,1 0 0,-1 0 0,0 0 0,0 0 0,0 0 0,0 0-1,0 0 1,0 0 0,0 0 0,0 1 0,1-1 0,-1 0 0,0 0 0,0 0-1,0 0 1,0 0 0,0 0 0,0 1 0,0-1 0,0 0 0,0 0 0,0 0-1,0 0 1,0 0 0,0 1 0,0-1 0,0 0 0,0 0 0,0 0 0,0 0-1,-3 14 121,-7 12 185,7-20-216,-9 27 483,12-33-563,0 1 0,0 0 0,0-1 1,0 1-1,0-1 0,1 1 0,-1 0 1,0-1-1,0 1 0,1-1 0,-1 1 0,0-1 1,1 1-1,-1-1 0,0 1 0,1-1 1,-1 1-1,1-1 0,-1 1 0,1-1 0,-1 0 1,1 1-1,-1-1 0,1 0 0,0 1 0,-1-1 1,1 0-1,-1 0 0,1 1 0,0-1 1,-1 0-1,1 0 0,-1 0 0,1 0 0,0 0 1,-1 0-1,1 0 0,0 0 0,-1 0 1,1 0-1,0-1 0,-1 1 0,1 0 0,-1 0 1,1-1-1,-1 1 0,1 0 0,0-1 1,11-2 29,0-1 0,0-1 0,0 0 0,-1 0 0,19-13 0,-22 12-94,1 1-1,-1 0 1,1 0-1,1 1 1,-1 0 0,0 1-1,1 0 1,0 0 0,-1 1-1,13-1 1,-21 3 68,-1 1-1,1-1 1,-1 1 0,1-1 0,-1 1-1,0-1 1,1 1 0,-1 0-1,0-1 1,0 1 0,0-1 0,1 1-1,-1 0 1,0-1 0,0 1 0,0 0-1,0-1 1,0 1 0,0 0 0,0-1-1,0 1 1,0 0 0,0-1-1,-1 1 1,1 0 0,0-1 0,0 1-1,-1-1 1,1 1 0,0 0 0,-1-1-1,1 1 1,-1 0 0,-10 24 864,6-17-698,-8 21 703,13-29-870,0 1 0,0-1-1,0 1 1,0-1-1,0 1 1,0-1-1,1 1 1,-1-1 0,0 1-1,0-1 1,0 1-1,0-1 1,1 1-1,-1-1 1,0 0 0,0 1-1,1-1 1,-1 1-1,0-1 1,1 0-1,-1 1 1,1-1 0,-1 0-1,0 1 1,1-1-1,-1 0 1,1 0-1,-1 1 1,1-1 0,-1 0-1,1 0 1,-1 0-1,1 1 1,-1-1-1,1 0 1,-1 0 0,1 0-1,-1 0 1,1 0-1,-1 0 1,1 0-1,-1 0 1,1-1 0,-1 1-1,1 0 1,-1 0-1,1 0 1,-1 0-1,1-1 1,-1 1 0,1 0-1,-1-1 1,12-2-19,-1-1 0,1 0 0,-1-1 0,0-1 0,-1 1 0,19-14 0,-21 13-118,0 0 1,1 1 0,-1 0-1,1 0 1,0 1 0,0 0-1,1 0 1,-1 1 0,1 1-1,18-3 1,-27 5 131,-1 1 0,1-1 0,-1 1 1,1-1-1,-1 1 0,0 0 0,1-1 0,-1 1 0,0 0 0,1-1 0,-1 1 0,0 0 1,0-1-1,1 1 0,-1 0 0,0 0 0,0-1 0,0 1 0,0 0 0,0-1 0,0 1 1,0 0-1,0 0 0,0-1 0,-1 1 0,1 0 0,0-1 0,0 1 0,-1 0 0,1-1 1,0 1-1,-1 0 0,0 0 0,-9 25 191,10-25-196,-1 0 0,1-1 0,0 1 0,-1 0 0,1-1-1,-1 1 1,1 0 0,0-1 0,-1 1 0,1 0 0,0 0 0,0-1-1,0 1 1,0 0 0,0 0 0,0 0 0,0-1 0,0 1 0,0 0-1,0 0 1,0-1 0,0 2 0,14-1-1250,20-20-4271,-14 3 403,1-1-1835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0.327"/>
    </inkml:context>
    <inkml:brush xml:id="br0">
      <inkml:brushProperty name="width" value="0.025" units="cm"/>
      <inkml:brushProperty name="height" value="0.025" units="cm"/>
    </inkml:brush>
  </inkml:definitions>
  <inkml:trace contextRef="#ctx0" brushRef="#br0">50 1 15791,'0'0'8974,"-8"10"-7357,-24 33-287,32-42-1273,-1 0 0,0 0 0,0 0 0,0 0 0,0 0 1,1 0-1,-1 0 0,1 1 0,-1-1 0,1 0 0,-1 0 0,1 1 1,0-1-1,-1 0 0,1 1 0,0-1 0,0 0 0,0 1 1,0-1-1,0 0 0,0 1 0,1-1 0,-1 2 0,1-2-36,0 0-1,0 0 1,0 0-1,0-1 1,0 1-1,0 0 1,0-1-1,0 1 0,0 0 1,0-1-1,1 0 1,-1 1-1,0-1 1,0 0-1,0 1 1,1-1-1,-1 0 1,0 0-1,2 0 0,7 0-8,-1-1-1,1 0 0,-1 0 0,14-4 0,43-23-1006,-55 22 712,1 1-1,-1 0 1,1 0-1,0 1 1,24-5-1,-35 12 393,-1 0 0,1 0 0,-1 0 0,0-1 0,0 1 0,-1 0 0,1 0 0,0 0 0,-1-1 0,0 1 0,1 0 0,-3 3 0,1 4 252,3-9-342,-1-1 0,1 1 0,-1 0 0,1 0 0,-1 0 0,1-1-1,0 1 1,0 0 0,-1-1 0,1 1 0,0 0 0,0-1 0,0 1 0,0-1 0,-1 0 0,1 1 0,0-1 0,0 0 0,0 1 0,0-1 0,0 0 0,0 0 0,0 0 0,0 0 0,0 0 0,0 0 0,0 0 0,0 0 0,0 0 0,0 0-1,0-1 1,0 1 0,0 0 0,1-2 0,41-7 54,1-10-457,-33 13-8,0 1-1,0 0 0,1 1 0,-1 0 0,1 1 1,23-4-1,-35 7 392,0 0 0,0 0 1,0 1-1,0-1 0,1 0 0,-1 0 0,0 0 1,0 0-1,0 0 0,0 0 0,0 0 1,1 0-1,-1 0 0,0 0 0,0 0 0,0 0 1,0 1-1,0-1 0,0 0 0,1 0 1,-1 0-1,0 0 0,0 0 0,0 1 1,0-1-1,0 0 0,0 0 0,0 0 0,0 0 1,0 0-1,0 1 0,0-1 0,0 0 1,0 0-1,0 0 0,0 0 0,0 1 1,0-1-1,0 0 0,0 0 0,0 0 0,0 0 1,0 1-1,0-1 0,0 0 0,0 0 1,0 0-1,0 0 0,0 0 0,-1 1 0,-6 13-2,-9 8 24,5-7-2978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1.074"/>
    </inkml:context>
    <inkml:brush xml:id="br0">
      <inkml:brushProperty name="width" value="0.025" units="cm"/>
      <inkml:brushProperty name="height" value="0.025" units="cm"/>
    </inkml:brush>
  </inkml:definitions>
  <inkml:trace contextRef="#ctx0" brushRef="#br0">133 55 12139,'0'0'9610,"-8"-5"-8479,6 4-1084,0-1-1,0 1 0,0 0 0,0-1 0,0 1 1,-1 0-1,1 0 0,0 0 0,-1 1 0,1-1 1,0 1-1,-1-1 0,1 1 0,-1 0 1,1 0-1,-1 0 0,1 0 0,-1 0 0,1 1 1,0-1-1,-1 1 0,1-1 0,-1 1 0,1 0 1,0 0-1,0 0 0,-1 0 0,1 0 1,0 1-1,0-1 0,0 1 0,0-1 0,1 1 1,-3 2-1,-28 29 621,30-31-616,1 0 0,0 0 0,0 0 0,-1-1-1,2 1 1,-1 1 0,0-1 0,0 0 0,0 0 0,1 0 0,-1 0-1,1 0 1,0 1 0,0-1 0,0 0 0,0 0 0,0 0 0,1 4-1,-1-5-32,1 0-1,-1-1 0,1 1 0,-1 0 0,1-1 0,0 1 1,-1-1-1,1 1 0,0-1 0,0 1 0,-1-1 0,1 0 1,0 1-1,0-1 0,0 0 0,-1 0 0,1 0 1,0 1-1,0-1 0,0 0 0,0 0 0,-1 0 0,3 0 1,24-2 379,-22 2-262,6-2-76,-1 0 0,0-1 0,0 0 1,-1-1-1,1 0 0,-1 0 0,1-1 0,-1 0 0,-1-1 0,1 0 0,-1 0 0,0-1 0,0 0 0,-1 0 0,13-16 0,-19 22-59,-1 0 1,1 0-1,0 0 0,0 1 0,-1-1 1,1 0-1,-1 0 0,1 0 0,-1 0 0,1 0 1,-1 0-1,1-1 0,-1 1 0,0 0 0,1 0 1,-1 0-1,0 0 0,0 0 0,0 0 1,0-1-1,0 1 0,0 0 0,-1 0 0,1 0 1,0 0-1,0 0 0,-1 0 0,1 0 1,-1 0-1,1 0 0,-1 0 0,1 0 0,-1 0 1,0 0-1,0-1 0,-2 1 19,1-1-1,0 1 1,-1 1 0,1-1-1,-1 0 1,1 1 0,-1-1 0,1 1-1,-1 0 1,1 0 0,-1 0-1,1 0 1,-1 0 0,1 0-1,-4 1 1,2 0-69,0 0 1,0 0-1,0 0 1,0 1-1,0-1 1,0 1-1,0 0 1,1 0-1,-7 5 1,9-6-26,0 0 1,0-1 0,0 1 0,0 0 0,0 0 0,0 0-1,1 0 1,-1 0 0,0 0 0,1 0 0,-1 0-1,1 0 1,-1 1 0,1-1 0,-1 0 0,1 0 0,0 0-1,0 1 1,-1-1 0,1 0 0,0 0 0,0 1-1,0-1 1,1 0 0,-1 0 0,0 0 0,0 1 0,1-1-1,-1 0 1,0 0 0,2 2 0,-1-2-179,0 1 1,0-1-1,1 1 1,-1-1-1,1 0 1,-1 0-1,1 0 0,0 0 1,-1 0-1,1 0 1,0 0-1,0-1 1,0 1-1,-1-1 1,1 1-1,0-1 1,0 0-1,2 1 1,41 1-4911,-39-2 3790,23 0-3495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1.600"/>
    </inkml:context>
    <inkml:brush xml:id="br0">
      <inkml:brushProperty name="width" value="0.025" units="cm"/>
      <inkml:brushProperty name="height" value="0.025" units="cm"/>
    </inkml:brush>
  </inkml:definitions>
  <inkml:trace contextRef="#ctx0" brushRef="#br0">108 171 9417,'0'0'12962,"-10"-4"-12135,8 3-791,-1-1 0,1 1 0,0 0 0,-1 0 0,1 0 0,-1 0 0,1 1 0,-1-1 1,1 1-1,-1 0 0,0-1 0,1 1 0,-1 0 0,1 0 0,-1 1 0,0-1 0,1 0 0,-1 1 0,1 0 0,-1 0 0,1-1 0,-1 2 1,1-1-1,0 0 0,-1 0 0,1 1 0,0-1 0,0 1 0,0-1 0,0 1 0,0 0 0,0 0 0,1 0 0,-1 0 0,1 0 0,-1 1 0,1-1 1,0 0-1,0 1 0,-2 4 0,2-6-7,0 1 0,1 0 0,-1-1-1,0 1 1,1 0 0,-1-1 0,1 1 0,-1 0 0,1 0 0,0 0 0,0-1 0,0 1 0,0 0 0,0 0 0,0 0 0,0 0 0,0-1 0,2 3 0,-2-3-12,1 0 1,-1-1-1,1 1 0,0 0 1,-1-1-1,1 1 1,0-1-1,0 1 1,0-1-1,0 1 1,-1-1-1,1 0 1,0 1-1,0-1 1,0 0-1,0 0 0,0 1 1,0-1-1,0 0 1,0 0-1,0 0 1,0 0-1,-1 0 1,3-1-1,3 0 36,0 0 0,0-1 0,0 0 0,0 0 0,0 0 0,0-1 0,0 0-1,9-7 1,6-6-27,0-2 0,-1 0 0,21-25 0,-33 34-5,-1-1-1,0 0 1,0 0 0,-1 0-1,0-1 1,-1 0-1,0 0 1,0-1-1,3-17 1,-32 69 406,22-34-386,-28 77 234,27-75-233,1 0-1,1 0 0,0 0 1,0 0-1,0 0 1,1 0-1,0 1 0,3 13 1,-3-21-35,1 0 1,-1 0 0,1 0 0,0 0-1,0-1 1,-1 1 0,1 0 0,0 0-1,0 0 1,0-1 0,0 1-1,0 0 1,0-1 0,0 1 0,0-1-1,0 1 1,0-1 0,0 0 0,0 1-1,1-1 1,-1 0 0,0 0-1,0 0 1,0 0 0,0 0 0,1 0-1,-1 0 1,0 0 0,1-1 0,37-7 171,-28 2-199,0-1-1,-1-1 1,0 0 0,0-1-1,-1 1 1,0-2 0,-1 1 0,0-1-1,13-21 1,-29 44 81,0 0 1,2 0-1,-1 1 1,2 0-1,0 0 0,0 1 1,-3 23-1,8-37-61,0-1 1,0 1-1,0-1 0,0 1 1,0-1-1,0 1 0,0-1 1,0 1-1,0-1 0,1 1 1,-1-1-1,0 1 0,0-1 1,0 1-1,1-1 0,-1 1 1,0-1-1,1 1 0,-1-1 1,0 0-1,1 1 0,-1-1 1,1 1-1,-1-1 0,0 0 1,1 0-1,-1 1 0,1-1 1,-1 0-1,1 0 0,-1 1 1,1-1-1,21-3-880,17-19-4043,-16-3-1900,-1-5-5535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2.271"/>
    </inkml:context>
    <inkml:brush xml:id="br0">
      <inkml:brushProperty name="width" value="0.025" units="cm"/>
      <inkml:brushProperty name="height" value="0.025" units="cm"/>
    </inkml:brush>
  </inkml:definitions>
  <inkml:trace contextRef="#ctx0" brushRef="#br0">123 0 15663,'0'0'2829,"-10"10"-149,0 0-2200,-1 0-1,1 1 1,1 0 0,0 0-1,1 1 1,0 1 0,1-1 0,0 1-1,1 0 1,1 1 0,0 0-1,0-1 1,-3 23 0,8-31-474,-2 5-84,1 0 1,0 0-1,1 0 1,0 0-1,1 0 1,0 1-1,0-1 1,1 0 0,0 0-1,1-1 1,4 11-1,-6-19-34,-3-12-315,1 0 0,0 0 0,1 0 0,0-1 0,1 1 0,3-19 0,-4 31 451,0 0 0,0 0 1,0 0-1,1 0 0,-1 0 1,0 0-1,1 0 0,-1 0 1,1 0-1,-1 0 0,1 0 1,-1 0-1,1 0 0,-1 0 1,1-1-1,0 1 0,0 0 1,-1-1-1,1 1 0,0 0 1,0-1-1,0 1 0,0-1 1,1 1-1,26 12 649,-18-12-664,-1-1 0,1 0 0,0-1 0,0 0 0,0-1 0,0 0 0,-1 0 0,1-1 0,-1 0 0,1-1 0,-1 0 0,0 0 0,-1-1 0,1 0 0,-1-1 0,0 0 0,0 0 0,11-12 0,-29 52-100,4-22 319,0 0 0,1 1 0,1 0 0,0 0 0,0 0 0,2 1 0,-1-1-1,2 1 1,-1 15 0,3-27-230,0 1 0,1 0 0,-1-1 0,1 1 0,-1 0 0,1-1 0,0 0 0,0 0 0,0 1 0,0-1 0,0 0 0,1 0 0,-1-1 0,0 1 0,1 0 0,0-1 0,-1 0 0,4 2 0,-2-1-164,0 0 0,-1 0 0,1 1 0,0 0 0,-1 0 0,1 0 0,-1 0 0,4 6 1,-6-9 142,-1 1 0,0 0 1,1 0-1,-1-1 0,0 1 1,0 0-1,0 0 0,0-1 0,0 1 1,1 0-1,-1 0 0,-1-1 1,1 1-1,0 0 0,0 0 1,0-1-1,0 1 0,0 0 1,-1 0-1,1-1 0,-1 2 1,-21 18 34,16-15 151,0-2 0,-1 1 0,1-1 0,-1 0 0,0 0-1,0 0 1,0-1 0,0 0 0,-1-1 0,1 0-1,0 0 1,-1 0 0,1-1 0,-1 0 0,-10-2 0,17 2-133,0-1 0,0 0 0,0 1 1,0-1-1,0 1 0,0-1 0,0 0 1,1 0-1,-1 1 0,0-1 0,0 0 1,1 0-1,-1 0 0,1 0 1,-1 0-1,1 0 0,-1 0 0,1 0 1,0 0-1,-1 0 0,1 0 0,0 0 1,0 0-1,0 0 0,0 0 0,0 0 1,0 0-1,0 0 0,0-1 1,0 1-1,0 0 0,1 0 0,-1 0 1,0 0-1,1 0 0,-1 0 0,1-1 1,1-3-31,0 0 1,0 1-1,0-1 0,0 0 1,1 1-1,4-7 1,9-4 4,1 0 1,0 1-1,1 1 1,0 1-1,33-17 1,13-8-232,-62 36 81,0-1 0,0 1 0,0 0-1,0-1 1,-1 1 0,1-1 0,-1 0-1,1 0 1,-1 1 0,1-1-1,-1 0 1,0 0 0,0 0 0,0 0-1,0-1 1,0 1 0,0 0-1,0-3 1,-1 2-299,0 0-1,0 1 1,0-1 0,-1 0-1,1 1 1,-1-1-1,0 1 1,1-1 0,-1 1-1,0-1 1,0 1-1,-1-1 1,1 1 0,0 0-1,-4-4 1,-17-21-6533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2.631"/>
    </inkml:context>
    <inkml:brush xml:id="br0">
      <inkml:brushProperty name="width" value="0.025" units="cm"/>
      <inkml:brushProperty name="height" value="0.025" units="cm"/>
    </inkml:brush>
  </inkml:definitions>
  <inkml:trace contextRef="#ctx0" brushRef="#br0">0 6 14542,'0'0'5253,"52"-6"-5253,-21 6-1826,5 3-6278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3.502"/>
    </inkml:context>
    <inkml:brush xml:id="br0">
      <inkml:brushProperty name="width" value="0.025" units="cm"/>
      <inkml:brushProperty name="height" value="0.025" units="cm"/>
    </inkml:brush>
  </inkml:definitions>
  <inkml:trace contextRef="#ctx0" brushRef="#br0">0 114 4933,'3'-9'5269,"23"-63"777,-15 39 2780,-23 164-8121,12-130-695,0-1-1,0 1 1,0-1-1,0 1 1,1-1-1,-1 1 1,0-1-1,0 1 1,1-1-1,-1 1 1,0-1-1,1 1 1,-1-1-1,0 1 1,1-1-1,-1 0 1,1 1 0,-1-1-1,1 0 1,-1 0-1,1 1 1,-1-1-1,1 0 1,-1 0-1,1 1 1,-1-1-1,1 0 1,-1 0-1,1 0 1,-1 0-1,1 0 1,-1 0-1,1 0 1,-1 0-1,1 0 1,0 0-1,-1 0 1,1 0 0,-1-1-1,1 1 1,-1 0-1,1 0 1,-1-1-1,1 1 1,-1 0-1,1-1 1,27-12 353,14-19-102,-35 25-251,0 1 0,0 0 0,1 0 1,0 1-1,0 0 0,0 1 0,16-7 0,-23 11-10,-1-1 0,1 1 0,0 0-1,-1 0 1,1 0 0,0 0 0,0 0 0,-1 0-1,1 0 1,0 0 0,-1 1 0,1-1 0,0 0-1,-1 0 1,1 0 0,-1 1 0,1-1 0,0 0 0,-1 1-1,1-1 1,-1 0 0,1 1 0,-1-1 0,1 1-1,-1-1 1,1 1 0,-1-1 0,1 1 0,-1 0-1,0-1 1,1 1 0,-1-1 0,0 1 0,1 0-1,-1-1 1,0 1 0,0 0 0,0-1 0,0 1-1,0 0 1,1 0 0,0 35 121,-2-27-58,0 29 223,-1-26-183,1 1 0,1 0-1,0-1 1,1 1 0,3 16 0,-3-28-87,-1-1 1,1 1-1,-1 0 1,1-1-1,-1 1 1,1-1-1,-1 1 1,1-1 0,-1 0-1,1 1 1,0-1-1,-1 1 1,1-1-1,-1 0 1,1 0 0,0 1-1,0-1 1,-1 0-1,1 0 1,0 0-1,-1 0 1,1 0 0,0 0-1,0 0 1,-1 0-1,1 0 1,0 0-1,-1 0 1,1 0 0,0-1-1,-1 1 1,1 0-1,0 0 1,-1-1-1,1 1 1,0 0 0,-1-1-1,1 1 1,-1-1-1,1 1 1,-1-1-1,1 1 1,0-2-1,27-20 307,-20 13-368,-1-1 0,1 0 0,-2 0 0,10-18-1,-14 23-812,1 0-1,-2-1 1,1 1-1,-1 0 0,1 0 1,-1-1-1,0-9 0,-1 21-10042,0 2 5793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3.924"/>
    </inkml:context>
    <inkml:brush xml:id="br0">
      <inkml:brushProperty name="width" value="0.025" units="cm"/>
      <inkml:brushProperty name="height" value="0.025" units="cm"/>
    </inkml:brush>
  </inkml:definitions>
  <inkml:trace contextRef="#ctx0" brushRef="#br0">182 89 12524,'0'0'7559,"-11"0"-5472,0 1-1866,0 0-1,-1 1 1,1 0 0,0 1-1,0 1 1,1-1-1,-14 7 1,20-8-164,0 0 0,0 0-1,0 0 1,0 1 0,0-1 0,0 1 0,0 0 0,1 0 0,-1 0 0,1 1 0,0-1 0,0 1-1,1 0 1,-1-1 0,1 1 0,-1 1 0,1-1 0,0 0 0,1 0 0,-1 1 0,1-1 0,0 1 0,0-1-1,0 6 1,1-10-48,1 1 0,0 0 0,-1 0 0,1 0-1,0-1 1,0 1 0,-1 0 0,1-1 0,0 1-1,0-1 1,0 1 0,0-1 0,0 0 0,0 1-1,0-1 1,0 0 0,0 1 0,0-1 0,0 0-1,0 0 1,0 0 0,0 0 0,0 0 0,0 0 0,2-1-1,35 0 138,-35 1-131,59-12 81,-53 9-99,0 0 0,1 1-1,-1 1 1,1-1 0,-1 1 0,1 1 0,-1 0-1,1 0 1,15 3 0,-24-2 30,1 1 1,-1-1-1,0 1 0,0 0 1,0 0-1,0 0 0,0-1 0,0 1 1,-1 0-1,1 0 0,0 0 1,-1 0-1,0 0 0,1 0 1,-1 0-1,0 0 0,0 0 0,0 0 1,-1 1-1,1 1 0,0 5 796,8-29-254,16-93-378,-9 34-1434,-8 65-42,12 7-5157,-5 2 1784,2-1-1449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7:24:20.057"/>
    </inkml:context>
    <inkml:brush xml:id="br0">
      <inkml:brushProperty name="width" value="0.025" units="cm"/>
      <inkml:brushProperty name="height" value="0.025" units="cm"/>
    </inkml:brush>
  </inkml:definitions>
  <inkml:trace contextRef="#ctx0" brushRef="#br0">220 744 32,'-57'-17'7079,"4"-1"-6054,7-1 1409,12-1 0,10 1 449,19-7-577,5-3-800,29-6-513,13-9-129,18-8-31,18-5-288,12-7-353,7-4-160,5 2-448,0-1-1250,-7-4-2658,-11-1-10154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2.764"/>
    </inkml:context>
    <inkml:brush xml:id="br0">
      <inkml:brushProperty name="width" value="0.025" units="cm"/>
      <inkml:brushProperty name="height" value="0.025" units="cm"/>
    </inkml:brush>
  </inkml:definitions>
  <inkml:trace contextRef="#ctx0" brushRef="#br0">0 1 8232,'0'0'12620,"9"8"-11392,-5-4-1116,1 1 26,1 0 1,-1 0 0,1 0 0,1 0 0,-1-1-1,1 0 1,-1 0 0,1-1 0,0 0 0,0 0-1,15 3 1,42 1-288,1-2-1,-1-3 1,1-3-1,-1-3 1,99-18-1,-134 17-1779,0-2 1,31-11-1,-6-3-4163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283"/>
    </inkml:context>
    <inkml:brush xml:id="br0">
      <inkml:brushProperty name="width" value="0.025" units="cm"/>
      <inkml:brushProperty name="height" value="0.025" units="cm"/>
    </inkml:brush>
  </inkml:definitions>
  <inkml:trace contextRef="#ctx0" brushRef="#br0">54 0 8136,'0'0'11648,"-6"12"-10986,-4 17 357,1 1-1,1 0 1,1 0 0,2 0 0,-2 62-1,6-91-996,1 0 0,0 1-1,0-1 1,0 1-1,0-1 1,0 0-1,0 1 1,1-1-1,-1 0 1,0 1 0,1-1-1,-1 0 1,1 1-1,-1-1 1,1 0-1,0 0 1,-1 0-1,1 1 1,0-1-1,0 0 1,0 0 0,0 0-1,0 0 1,0 0-1,0-1 1,0 1-1,2 1 1,0-2 11,-1 1 1,1-1-1,-1 0 0,1 0 1,-1 0-1,1 0 0,-1 0 1,1 0-1,-1-1 0,0 1 1,1-1-1,-1 0 0,0 0 1,3-1-1,6-3 17,-1-1 0,0 0 0,0 0 0,0-1 0,14-13 0,28-39-3,-48 54-46,-1 1-1,0-1 1,0 0-1,-1 0 1,1 0 0,-1 0-1,0 0 1,0 0-1,0-1 1,-1 1-1,1-11 1,-22 40-4533,3-2-5168,8-12 1521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637"/>
    </inkml:context>
    <inkml:brush xml:id="br0">
      <inkml:brushProperty name="width" value="0.025" units="cm"/>
      <inkml:brushProperty name="height" value="0.025" units="cm"/>
    </inkml:brush>
  </inkml:definitions>
  <inkml:trace contextRef="#ctx0" brushRef="#br0">1 0 11403,'0'0'8328,"16"51"-7111,-2-42-641,1-4-383,0-4-770,3-1-1793,-4 0-2243,-2-10-2786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994"/>
    </inkml:context>
    <inkml:brush xml:id="br0">
      <inkml:brushProperty name="width" value="0.025" units="cm"/>
      <inkml:brushProperty name="height" value="0.025" units="cm"/>
    </inkml:brush>
  </inkml:definitions>
  <inkml:trace contextRef="#ctx0" brushRef="#br0">0 285 13581,'0'0'9967,"10"-2"-8996,0 1-791,0-1 1,0-1-1,-1 0 0,1 0 0,-1-1 0,11-6 1,-16 8-148,-1 0-1,1 0 1,-1 0 0,0 0 0,1 0 0,-1-1 0,0 0 0,-1 1 0,1-1 0,0 0-1,-1 0 1,0 0 0,0-1 0,0 1 0,0-1 0,0 1 0,0-1 0,-1 0 0,0 1-1,0-1 1,0 0 0,1-5 0,-4 8-35,1 0 0,-1 1-1,1-1 1,-1 1 0,1-1 0,-1 1-1,1 0 1,-1 0 0,0-1 0,1 1-1,-1 0 1,1 1 0,-1-1 0,0 0-1,1 0 1,-1 1 0,1-1 0,-3 1-1,-3 4 0,0-1 0,1 1 0,-1-1 0,1 2 1,0-1-1,0 1 0,1 0 0,0 0 0,0 0 0,0 1 0,1 0 0,-4 8 0,3-6 117,0 0 0,1 1 0,0 0 0,0 0 0,1 0 0,1 0 0,0 1 0,-2 18 0,4-28-96,0-1 0,0 1 0,0 0 0,1 0 0,-1 0-1,0 0 1,0 0 0,0 0 0,1 0 0,-1-1 0,1 1 0,-1 0 0,0 0 0,1 0 0,-1-1 0,1 1-1,0 0 1,-1-1 0,1 1 0,0 0 0,-1-1 0,1 1 0,0-1 0,-1 1 0,1-1 0,0 1 0,0-1-1,1 1 1,33 1 316,-26-4-290,0 0 0,1 0-1,-1-1 1,0 0 0,10-6 0,3-5-23,0 0 0,-1-2 0,-1-1 0,-1 0 0,0-2 0,29-36 0,-21 18-55,-2-1 0,-1 0-1,19-45 1,-36 63-15,-7 20 46,0 0-1,0-1 1,0 1 0,0 0 0,0 0-1,0 0 1,0 0 0,0-1-1,0 1 1,0 0 0,0 0 0,0 0-1,-1 0 1,1-1 0,0 1-1,0 0 1,0 0 0,0 0 0,0 0-1,0 0 1,0-1 0,0 1-1,0 0 1,-1 0 0,1 0 0,0 0-1,0 0 1,0 0 0,0 0 0,0-1-1,-1 1 1,1 0 0,0 0-1,0 0 1,0 0 0,0 0 0,0 0-1,-1 0 1,1 0 0,0 0-1,0 0 1,0 0 0,0 0 0,-1 0-1,1 0 1,0 0 0,0 0 0,-3 1-10,1 1 0,0-1 1,0 0-1,-1 1 1,1 0-1,0-1 1,1 1-1,-1 0 0,0 0 1,0 0-1,-1 3 1,-8 10 28,1 2 0,1-1 0,0 1 0,1 1 0,1 0 1,0 0-1,-6 33 0,6-14 60,2 1 0,0 73 0,7-90-15,-2-21-75,0 1 0,1-1 1,-1 0-1,0 1 0,0-1 0,0 1 1,0-1-1,0 0 0,1 1 1,-1-1-1,0 0 0,0 1 0,0-1 1,1 0-1,-1 1 0,0-1 0,1 0 1,-1 0-1,0 1 0,1-1 0,-1 0 1,0 0-1,1 0 0,-1 1 1,0-1-1,1 0 0,-1 0 0,1 0 1,-1 0-1,0 0 0,1 0 0,-1 0 1,1 0-1,-1 0 0,0 0 1,1 0-1,-1 0 0,1 0 0,-1 0 1,0 0-1,1 0 0,-1 0 0,1-1 1,-1 1-1,1 0 0,0-3-245,0 1-1,0 0 1,0-1-1,0 1 1,-1-1-1,1 1 1,-1-1-1,0 1 1,1-1-1,-1 1 1,0-1-1,-1 0 1,0-4-1,1 0-639,0-2 237,-1-1 1,0 1-1,-1 0 1,1-1-1,-2 1 1,0 0-1,0 0 1,-6-13-1,-44-62 918,26 45 2495,27 38-2643,0 1 0,-1-1-1,1 1 1,-1-1 0,1 1 0,0-1 0,0 1-1,-1-1 1,1 1 0,0-1 0,0 1-1,0-1 1,-1 0 0,1 1 0,0-1-1,0 0 1,0 1 0,0-1 0,0 1 0,0-1-1,0 0 1,1 1 0,-1-1 0,0 1-1,0-1 1,0 0 0,0 1 0,1-1-1,-1 1 1,0-1 0,1 1 0,-1-1 0,1 0-1,23-7 1086,46 8-2584,-53 0 749,25 0-3132,0 0-2670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5.760"/>
    </inkml:context>
    <inkml:brush xml:id="br0">
      <inkml:brushProperty name="width" value="0.025" units="cm"/>
      <inkml:brushProperty name="height" value="0.025" units="cm"/>
    </inkml:brush>
  </inkml:definitions>
  <inkml:trace contextRef="#ctx0" brushRef="#br0">63 138 6662,'-1'-2'412,"0"0"-1,0-1 1,0 1-1,0 0 1,-1 0-1,1 0 1,-1 0-1,1 0 0,-1 1 1,0-1-1,0 0 1,0 1-1,0-1 1,0 1-1,0 0 1,0 0-1,0 0 1,0 0-1,-1 0 1,1 0-1,0 0 1,-1 1-1,1-1 0,-1 1 1,-3 0-1,5 0-298,0 0-1,1 0 1,-1 1 0,1-1-1,-1 0 1,1 1-1,-1-1 1,0 1-1,1-1 1,0 1-1,-1-1 1,1 1-1,-1-1 1,1 1-1,0-1 1,-1 1-1,1-1 1,0 1 0,-1 0-1,1-1 1,0 1-1,0 0 1,0-1-1,0 1 1,0-1-1,0 1 1,0 0-1,0-1 1,0 1-1,0 0 1,0-1 0,0 1-1,0 0 1,6 24 1121,-3-22-1122,1 0 0,-1-1 0,0 1-1,1-1 1,0 0 0,-1 0 0,1 0 0,0-1-1,0 1 1,0-1 0,0 0 0,0 0 0,0-1-1,1 1 1,-1-1 0,0 0 0,0 0 0,5 0-1,3-1 49,1 0-1,-1 0 0,1-2 0,22-6 0,-21 4-118,0-1 0,-1-1-1,0 0 1,16-11 0,-25 15-31,1 0 0,0-1-1,-1 0 1,0 1 0,0-1 0,0-1 0,-1 1 0,1-1 0,-1 1 0,0-1 0,0 0 0,-1 0 0,1 0 0,1-8 0,-3 12-11,-1 0 1,0 0-1,0 0 1,1-1-1,-1 1 1,0 0-1,0 0 1,0-1-1,0 1 1,0 0-1,-1 0 1,1-1-1,0 1 1,-1 0-1,1 0 1,-1 0-1,1 0 1,-1-1-1,1 1 1,-1 0-1,0 0 1,1 0 0,-1 0-1,0 0 1,0 0-1,0 1 1,-1-2-1,0 1-6,-1 0-1,1-1 0,-1 1 1,0 1-1,1-1 1,-1 0-1,0 1 1,1-1-1,-1 1 1,0 0-1,-5 0 1,0 1-9,-1-1 0,1 2 0,-1-1 1,1 1-1,0 1 0,-1-1 1,-9 6-1,8-2 76,1 1 0,0 0 0,0 0 0,1 1 0,-1 1 0,2-1 0,-1 1 0,1 0 0,1 1-1,0 0 1,0 0 0,1 0 0,0 0 0,1 1 0,0 0 0,0 0 0,1 0 0,1 1 0,0-1 0,1 1 0,-1 16 0,3-26-52,-1 1 0,1-1 1,0 0-1,0 1 0,0-1 1,0 0-1,0 0 0,1 0 1,-1 0-1,1 0 0,-1 0 0,1 0 1,0 0-1,0-1 0,0 1 1,0-1-1,0 1 0,0-1 1,0 0-1,0 0 0,0 1 1,1-2-1,-1 1 0,0 0 1,1 0-1,-1-1 0,0 1 1,1-1-1,-1 0 0,1 0 0,2 0 1,9 1-346,-1-1-1,1 0 1,0-1 0,19-4 0,-17 1-992,1-1 1,-1 0 0,-1-2 0,27-13 0,10-10-4998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6.630"/>
    </inkml:context>
    <inkml:brush xml:id="br0">
      <inkml:brushProperty name="width" value="0.025" units="cm"/>
      <inkml:brushProperty name="height" value="0.025" units="cm"/>
    </inkml:brush>
  </inkml:definitions>
  <inkml:trace contextRef="#ctx0" brushRef="#br0">238 1 13773,'0'0'2760,"-10"2"-278,2 0-2075,-1 0 0,1 1 0,0 0 0,0 1 0,-13 7 1,18-9-378,0 0 0,1 0 1,-1 0-1,1 0 1,-1 0-1,1 1 1,0-1-1,0 1 1,0-1-1,0 1 1,0 0-1,1 0 0,-1 0 1,1 0-1,0 0 1,0 0-1,0 0 1,0 1-1,1-1 1,-1 0-1,0 6 1,2-8-28,-1-1 1,0 0-1,0 1 1,0-1 0,1 0-1,-1 1 1,0-1-1,1 0 1,-1 1 0,0-1-1,0 0 1,1 0-1,-1 0 1,0 1 0,1-1-1,-1 0 1,1 0-1,-1 0 1,0 0 0,1 0-1,-1 1 1,0-1-1,1 0 1,-1 0 0,1 0-1,-1 0 1,0 0-1,1 0 1,-1 0 0,1 0-1,-1-1 1,0 1-1,1 0 1,-1 0 0,0 0-1,1 0 1,0-1-1,13-3 90,0-3-48,-1-1-1,0-1 0,17-13 1,27-18-25,-57 40 5,0 0 0,0-1 1,1 1-1,-1 0 0,0 0 1,0 0-1,1 0 0,-1-1 0,0 1 1,0 0-1,1 0 0,-1 0 1,0 0-1,1 0 0,-1 0 1,0 0-1,0 0 0,1 0 1,-1 0-1,0 0 0,1 0 0,-1 0 1,0 0-1,0 0 0,1 0 1,-1 0-1,0 0 0,1 0 1,-1 0-1,0 0 0,0 0 1,1 1-1,-1-1 0,0 0 0,0 0 1,1 0-1,-1 0 0,0 1 1,0-1-1,0 0 0,1 0 1,-1 1-1,0-1 0,0 0 1,0 0-1,0 1 0,1-1 0,-1 0 1,0 1-1,0-1 0,0 1 1,-3 23 804,-15 27 120,-136 235 1729,34-71-2465,292-457-1580,-140 195 1173,0 3 92,-3-2-1,44-91 1,-96 185-153,17-38 344,0 1 1,1 0-1,0 0 1,1 0 0,1 1-1,-1-1 1,2 1-1,-3 17 1,5-28-75,1 0-1,-1 0 1,1-1 0,-1 1-1,0 0 1,1-1 0,0 1 0,-1 0-1,1-1 1,-1 1 0,1-1 0,0 1-1,-1-1 1,1 1 0,0-1 0,-1 1-1,1-1 1,0 0 0,0 1 0,-1-1-1,1 0 1,0 0 0,0 0 0,0 0-1,-1 1 1,1-1 0,0 0 0,0 0-1,0 0 1,0-1 0,-1 1-1,1 0 1,0 0 0,0 0 0,0-1-1,-1 1 1,1 0 0,0-1 0,0 1-1,0-1 1,38-14 236,-17 1-251,-1-1 1,0-1 0,-1 0 0,-1-2 0,-1 0-1,0-1 1,-2-1 0,20-29 0,-43 62 127,1 0 0,1 0 1,0 1-1,0 0 0,2 0 0,0 1 1,0-1-1,0 15 0,3-28-110,0-1 0,0 1 0,0-1 0,0 1 0,0-1-1,0 1 1,0-1 0,1 1 0,-1-1 0,0 1 0,0-1-1,0 1 1,0-1 0,1 1 0,-1-1 0,0 1 0,1-1-1,-1 1 1,0-1 0,1 0 0,-1 1 0,0-1 0,1 0-1,-1 1 1,1-1 0,-1 0 0,1 1 0,-1-1 0,1 0-1,-1 0 1,1 0 0,-1 0 0,1 1 0,22-4 224,19-19-112,10-20-176,-48 38-99,0 1 1,0-1-1,0 0 1,-1 0-1,0 0 1,0-1 0,0 1-1,0-1 1,-1 1-1,3-8 1,-28 32-444,18-14 435,-1 0 0,2 1 0,-1 0 0,1 0 0,0 0 0,0 0 0,1 1 0,0 0 0,0-1 1,-2 14-1,12-23-6687,1-7 358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7.341"/>
    </inkml:context>
    <inkml:brush xml:id="br0">
      <inkml:brushProperty name="width" value="0.025" units="cm"/>
      <inkml:brushProperty name="height" value="0.025" units="cm"/>
    </inkml:brush>
  </inkml:definitions>
  <inkml:trace contextRef="#ctx0" brushRef="#br0">104 51 7303,'9'-26'6963,"0"1"2557,-13 43-6352,-3 5-2695,-2 1 0,-1-2 0,-20 35 1,20-39-212,0 0 1,1 1 0,1 0 0,0 1 0,-7 35-1,14-54-253,1 0 0,0 0 0,0 0 0,0 0 0,0 0 0,0 0 0,0 0 0,0 0 0,0 0 0,0 0 0,0 0 0,0 0 0,1 0 0,-1-1 0,0 1 0,1 0 0,-1 0 0,0 0 0,1 0 0,-1 0 0,1 0 0,0-1 0,-1 1 0,1 0 0,0 0 0,-1-1 0,1 1 0,0-1 0,0 1 0,0-1 0,-1 1 0,3 0 0,0 0 5,0 0 0,0-1 0,1 1 0,-1-1 0,0 0 0,1 0 0,-1 0 0,0-1 0,1 1 0,3-1 0,7-3-33,-1 0-1,1 0 1,25-12 0,-21 6-215,0-1 0,0-1-1,-1-1 1,0 0 0,-1-1-1,-1-1 1,0 0 0,13-19-1,-36 46 377,-1 1 0,2 0 0,0 1-1,0-1 1,1 1 0,1 1-1,0-1 1,1 1 0,1-1 0,-3 31-1,5-45-136,1 1 0,0 0 0,0 0 0,0-1 0,0 1 0,0 0 0,0-1 0,0 1 0,0 0 0,0-1 0,0 1 0,1 0 0,-1-1 0,0 1 0,0 0 0,1-1 0,-1 1 0,0-1 1,1 1-1,-1 0 0,0-1 0,1 1 0,-1-1 0,1 1 0,-1-1 0,1 1 0,-1-1 0,1 0 0,0 1 0,-1-1 0,1 0 0,-1 1 0,1-1 0,0 0 0,-1 0 0,1 1 0,0-1 0,-1 0 0,1 0 0,0 0 0,-1 0 0,1 0 0,0 0 0,0 0 0,-1 0 0,1 0 0,0 0 0,-1-1 0,1 1 0,0 0 0,-1 0 0,1-1 0,2 0-200,-1 0 0,0 0 1,0 0-1,0 0 0,0 0 0,-1-1 1,1 1-1,0-1 0,0 1 0,-1-1 0,1 0 1,-1 0-1,0 1 0,1-1 0,0-3 1,0-2-1568,0 1 0,0-1 1,-1 0-1,0 0 0,0-10 1,-1-18-8404</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7.698"/>
    </inkml:context>
    <inkml:brush xml:id="br0">
      <inkml:brushProperty name="width" value="0.025" units="cm"/>
      <inkml:brushProperty name="height" value="0.025" units="cm"/>
    </inkml:brush>
  </inkml:definitions>
  <inkml:trace contextRef="#ctx0" brushRef="#br0">0 0 19186,'0'0'6470,"50"20"-14541,-33-18-3172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026"/>
    </inkml:context>
    <inkml:brush xml:id="br0">
      <inkml:brushProperty name="width" value="0.025" units="cm"/>
      <inkml:brushProperty name="height" value="0.025" units="cm"/>
    </inkml:brush>
  </inkml:definitions>
  <inkml:trace contextRef="#ctx0" brushRef="#br0">74 1 17104,'0'0'4730,"-6"11"-2856,1-1-1567,-39 87 3275,40-88-3325,1 0-1,0 1 1,0 0-1,1 0 0,0-1 1,1 1-1,0 0 1,1 0-1,1 14 1,0-22-261,0 0 0,0 0 1,0 0-1,0-1 0,0 1 1,0 0-1,1 0 0,-1-1 0,1 1 1,-1-1-1,1 1 0,0-1 1,-1 0-1,1 1 0,0-1 0,0 0 1,0 0-1,0 0 0,0-1 0,0 1 1,0 0-1,0-1 0,1 1 1,-1-1-1,0 0 0,0 0 0,0 0 1,0 0-1,5 0 0,5 0-570,1-1 0,-1 0 0,24-6 0,-21 4-274,-8 0 675,0 1 1,0 0 0,0 1-1,0-1 1,1 1 0,-1 1 0,1 0-1,-1 0 1,1 0 0,8 2-1,-16-2 208,1 1-1,-1-1 0,1 1 0,-1-1 0,1 1 0,-1 0 1,1-1-1,-1 1 0,1-1 0,-1 1 0,0 0 0,1-1 1,-1 1-1,0 0 0,0-1 0,0 1 0,1 0 1,-1 0-1,0-1 0,0 1 0,0 0 0,0 0 0,0-1 1,0 1-1,0 0 0,-1-1 0,1 1 0,0 0 1,0 0-1,0-1 0,-1 1 0,1 0 0,0-1 0,-1 1 1,1-1-1,-1 1 0,1 0 0,-1 0 0,-17 25 1233,10-18-1087,0 0-1,-1-1 1,0 0 0,0 0-1,-1-1 1,1 0-1,-1 0 1,-1-1 0,1-1-1,-1 0 1,1 0 0,-1-1-1,0-1 1,-1 1-1,1-2 1,-17 1 0,27-2-273,0 0 1,-1 0 0,1 0 0,0 0 0,0-1 0,0 1-1,-1 0 1,1-1 0,0 1 0,0-1 0,0 1-1,0-1 1,0 0 0,0 1 0,0-1 0,0 0-1,0 0 1,0 0 0,0 0 0,1 0 0,-1 1-1,0-1 1,1-1 0,-1 1 0,0 0 0,1 0 0,-1 0-1,1 0 1,0 0 0,-1 0 0,1-1 0,0 1-1,0 0 1,0 0 0,0-1 0,0 1 0,0 0-1,0 0 1,0 0 0,0-1 0,1 1 0,-1 0-1,0 0 1,1 0 0,-1 0 0,1-1 0,-1 1 0,2-2-1,1-3-1249,-1 0-1,1 0 1,1 1-1,-1-1 1,1 1 0,0-1-1,9-8 1,14-8-5609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383"/>
    </inkml:context>
    <inkml:brush xml:id="br0">
      <inkml:brushProperty name="width" value="0.025" units="cm"/>
      <inkml:brushProperty name="height" value="0.025" units="cm"/>
    </inkml:brush>
  </inkml:definitions>
  <inkml:trace contextRef="#ctx0" brushRef="#br0">53 0 15150,'0'0'10709,"-1"8"-8963,-1 10-1081,-1-1 0,-1 0 0,-12 33 1,8-27-722,1 0 0,-5 32 0,15-56-1555,0 0 1,0 0-1,0 0 0,0-1 1,0 1-1,0-1 1,-1 0-1,1 0 0,3-3 1,4-6-6552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710"/>
    </inkml:context>
    <inkml:brush xml:id="br0">
      <inkml:brushProperty name="width" value="0.025" units="cm"/>
      <inkml:brushProperty name="height" value="0.025" units="cm"/>
    </inkml:brush>
  </inkml:definitions>
  <inkml:trace contextRef="#ctx0" brushRef="#br0">0 132 8872,'0'0'16955,"6"-5"-16405,41-30 61,-34 28-565,-1-1 1,0-1-1,-1 0 1,0 0-1,-1-1 0,1-1 1,13-18-1,-69 72-1359,43-40 804,-9 15-809,8-6-6256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3.374"/>
    </inkml:context>
    <inkml:brush xml:id="br0">
      <inkml:brushProperty name="width" value="0.025" units="cm"/>
      <inkml:brushProperty name="height" value="0.025" units="cm"/>
    </inkml:brush>
  </inkml:definitions>
  <inkml:trace contextRef="#ctx0" brushRef="#br0">0 188 8520,'0'0'4180,"13"3"-2936,12 2-519,-1-2 0,1-1 0,48-1 1,90-15 707,-28 3-824,790 6-244,-283 10-1458,-4-43-63,-450 17 1173,237-35 927,-420 55-1014,66-17-868,-65 16 62,-1-1-1,1 1 0,-1-2 1,0 1-1,9-7 0,3-9-4669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9.257"/>
    </inkml:context>
    <inkml:brush xml:id="br0">
      <inkml:brushProperty name="width" value="0.025" units="cm"/>
      <inkml:brushProperty name="height" value="0.025" units="cm"/>
    </inkml:brush>
  </inkml:definitions>
  <inkml:trace contextRef="#ctx0" brushRef="#br0">14 1 13421,'0'0'10783,"0"7"-10046,-6 41 800,3-34-1008,1 1-1,1 0 1,0-1-1,0 1 1,3 16-1,-1-30-519,-1 0-1,1-1 1,0 1-1,0 0 1,-1-1-1,1 1 1,0 0 0,0-1-1,0 1 1,0-1-1,0 1 1,0-1-1,0 0 1,0 0-1,0 1 1,0-1-1,0 0 1,0 0-1,0 0 1,0 0-1,0 0 1,0 0-1,2 0 1,28-4 144,-23 0-192,0 0 0,-1 0 0,1-1-1,-1 0 1,0 0 0,0-1 0,0 1 0,-1-2-1,0 1 1,8-12 0,-6 9-116,-1 0 0,2 1 0,-1-1 0,19-12 0,-26 21 141,-1 1 1,1 0 0,0-1-1,-1 1 1,1 0 0,-1-1-1,0 1 1,1 0 0,-1 0-1,0-1 1,1 1 0,-1 0 0,0 0-1,0 0 1,1 0 0,-1-1-1,0 1 1,0 0 0,0 0-1,0 0 1,0 0 0,-1-1-1,1 3 1,1 31 390,-1-30-328,-1-2-32,1 0-1,-1 0 0,1 0 1,0 0-1,0 0 1,0 0-1,0 0 0,1 0 1,-1 0-1,0 0 1,1 0-1,-1 0 0,1 0 1,0 0-1,0 0 0,0 0 1,0 0-1,0-1 1,0 1-1,0 0 0,0-1 1,1 1-1,-1-1 0,1 1 1,-1-1-1,1 0 1,0 1-1,-1-1 0,1 0 1,0 0-1,0 0 1,0-1-1,0 1 0,0 0 1,0-1-1,0 1 0,0-1 1,0 1-1,0-1 1,0 0-1,0 0 0,0 0 1,4-1-1,6 1-5,1-1 1,-1-1-1,0 0 0,1-1 1,-1 0-1,0-1 0,-1 0 0,22-11 1,-18 8-104,0 0 0,0 2 0,1 0 0,20-4 0,-35 9 95,0 0-1,0-1 1,0 1 0,0 0-1,0 0 1,0 1-1,0-1 1,0 0-1,0 0 1,1 0-1,-2 1 1,1-1 0,0 0-1,0 1 1,0-1-1,0 1 1,0-1-1,0 1 1,0 0-1,0-1 1,-1 1-1,1 0 1,0-1 0,0 1-1,-1 0 1,1 0-1,-1 0 1,1 0-1,-1 0 1,1 0-1,-1-1 1,1 1 0,-1 0-1,0 0 1,0 0-1,1 1 1,-1-1-1,0 0 1,0 0-1,0 0 1,0 0-1,0 0 1,-1 1 0,1-1 3,0 1 0,0-1 0,0 0 0,0 0 1,0 1-1,1-1 0,-1 0 0,0 0 0,0 1 1,1-1-1,-1 0 0,1 0 0,-1 0 0,1 0 1,0 0-1,-1 1 0,1-1 0,0 0 0,0 0 1,-1-1-1,1 1 0,0 0 0,0 0 0,0 0 1,0-1-1,0 1 0,0 0 0,1-1 0,-1 1 1,0-1-1,0 1 0,0-1 0,1 0 0,-1 1 1,0-1-1,3 0 0,-2 0-185,1 0 0,-1 0 0,1 0 0,-1-1 0,0 1 0,1-1 0,-1 0 0,0 1 0,1-1 0,-1 0 0,0 0-1,4-3 1,19-24-6985,-11 3-1457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9.599"/>
    </inkml:context>
    <inkml:brush xml:id="br0">
      <inkml:brushProperty name="width" value="0.025" units="cm"/>
      <inkml:brushProperty name="height" value="0.025" units="cm"/>
    </inkml:brush>
  </inkml:definitions>
  <inkml:trace contextRef="#ctx0" brushRef="#br0">1 0 21044,'0'0'5093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145"/>
    </inkml:context>
    <inkml:brush xml:id="br0">
      <inkml:brushProperty name="width" value="0.025" units="cm"/>
      <inkml:brushProperty name="height" value="0.025" units="cm"/>
    </inkml:brush>
  </inkml:definitions>
  <inkml:trace contextRef="#ctx0" brushRef="#br0">121 54 10794,'0'0'8435,"1"-9"-6791,0 6-1502,-1 0 1,0 1-1,0-1 1,0 0-1,0 0 0,0 0 1,0 0-1,-1 0 1,-1-5-1,2 7-106,0 0 1,-1 1-1,1-1 1,0 0-1,-1 1 0,1-1 1,-1 1-1,1-1 1,-1 1-1,1-1 1,-1 1-1,0-1 0,1 1 1,-1-1-1,1 1 1,-1 0-1,0-1 0,1 1 1,-1 0-1,0 0 1,1 0-1,-2-1 1,0 1 2,0 0 0,0 0 0,-1 1 1,1-1-1,0 0 0,0 1 1,0-1-1,0 1 0,0 0 1,0 0-1,-4 2 0,0 1 17,0 0-1,1 1 0,-1-1 0,1 1 1,0 1-1,0-1 0,0 1 0,1 0 0,0 0 1,0 0-1,1 0 0,-1 1 0,1-1 1,1 1-1,-1 0 0,1 0 0,1 0 1,-1 0-1,1 1 0,0-1 0,1 0 0,-1 0 1,1 1-1,1-1 0,1 9 0,0-13-101,-1 0 0,1-1 0,0 1 0,0-1 0,0 1 0,0-1-1,0 0 1,0 1 0,1-1 0,-1 0 0,1-1 0,0 1 0,-1 0 0,1-1-1,0 0 1,0 1 0,0-1 0,0 0 0,0-1 0,0 1 0,0 0 0,1-1-1,-1 0 1,0 0 0,3 0 0,10 1-1168,-1 0 1,0-2-1,28-3 1,8-10-4099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473"/>
    </inkml:context>
    <inkml:brush xml:id="br0">
      <inkml:brushProperty name="width" value="0.025" units="cm"/>
      <inkml:brushProperty name="height" value="0.025" units="cm"/>
    </inkml:brush>
  </inkml:definitions>
  <inkml:trace contextRef="#ctx0" brushRef="#br0">86 1 11371,'0'0'4794,"-9"2"-1639,6-2-2954,-1 1 0,0 0 0,0 0 0,0 0 1,1 0-1,-1 1 0,1-1 0,-1 1 1,1 0-1,0 0 0,-1 0 0,1 1 0,0-1 1,0 1-1,1-1 0,-1 1 0,1 0 1,-1 0-1,1 0 0,0 1 0,0-1 0,0 0 1,0 1-1,1 0 0,-3 7 0,5-11-184,0 1 0,-1 0 1,1-1-1,0 1 0,0-1 0,-1 1 0,1-1 0,0 1 0,0-1 0,0 1 1,0-1-1,0 0 0,0 0 0,0 1 0,0-1 0,0 0 0,0 0 0,0 0 0,-1 0 1,1 0-1,0 0 0,0 0 0,0-1 0,0 1 0,0 0 0,0 0 0,1-1 1,32-5 148,13-13-90,-38 14-82,1 1 1,-1 0-1,0 1 1,1 0 0,0 0-1,0 1 1,17-2-1,-27 4 10,1 0-1,0 1 1,0-1-1,0 0 1,0 0 0,-1 0-1,1 0 1,0 1-1,0-1 1,-1 0-1,1 1 1,0-1 0,0 1-1,-1-1 1,1 1-1,0-1 1,-1 1-1,1-1 1,-1 1 0,1 0-1,-1-1 1,1 1-1,-1 0 1,1 0-1,-1-1 1,0 1 0,1 0-1,-1 1 1,6 29 809,-6-29-762,0 0 1,0 0 0,0 0-1,0 0 1,0 0 0,0 0-1,0 0 1,1 0 0,-1 0-1,1 0 1,-1 0 0,1 0-1,0 0 1,0-1 0,0 1-1,0 0 1,0 0 0,0-1-1,0 1 1,1-1 0,-1 1-1,1-1 1,-1 0 0,1 1-1,-1-1 1,3 2 0,1-3-84,0 0 0,0 0 1,0 0-1,0 0 0,0-1 1,-1 0-1,1 0 1,0 0-1,0-1 0,-1 1 1,1-1-1,5-3 0,57-37-6428,-30 17-2091,-6 7-236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971"/>
    </inkml:context>
    <inkml:brush xml:id="br0">
      <inkml:brushProperty name="width" value="0.025" units="cm"/>
      <inkml:brushProperty name="height" value="0.025" units="cm"/>
    </inkml:brush>
  </inkml:definitions>
  <inkml:trace contextRef="#ctx0" brushRef="#br0">91 98 10378,'0'0'13319,"-9"0"-12774,6 0-523,0 0 1,0 0 0,-1 0 0,1 0-1,0 1 1,0-1 0,0 1 0,-1 0-1,1 0 1,0 0 0,0 1 0,0-1-1,1 1 1,-1-1 0,0 1 0,0 0-1,1 0 1,-1 0 0,1 0 0,0 1-1,0-1 1,0 1 0,0-1 0,0 1-1,0 0 1,0 0 0,1 0 0,0 0-1,0 0 1,-1 0 0,2 0 0,-1 0-1,0 0 1,1 0 0,-1 1 0,1-1-1,0 0 1,0 0 0,0 1 0,1-1-1,0 4 1,0-5-14,0-1-1,0 1 1,0-1-1,1 0 1,-1 1 0,1-1-1,-1 0 1,1 0-1,-1 0 1,1 0-1,0 0 1,-1 0 0,1 0-1,0-1 1,0 1-1,-1-1 1,1 1-1,0-1 1,0 0 0,0 1-1,0-1 1,0 0-1,-1 0 1,4-1-1,48-3 163,-42 1-157,-1-1 1,1 0 0,-1 0-1,0-1 1,0-1 0,-1 0 0,1 0-1,-1-1 1,-1 0 0,1 0 0,7-9-1,-10 10 1,-1 0 0,1-1 0,-1 0 0,0 0 0,0 0 0,-1 0 0,0-1 0,0 0 0,-1 0-1,0 0 1,0 0 0,-1 0 0,0-1 0,1-15 0,-22 44 134,-7 55 42,24-69-78,1 0 0,-1 1 0,2-1 1,-1 0-1,1 1 0,0-1 0,0 1 1,0-1-1,1 0 0,2 9 0,-2-13-77,0-1 0,0 1 0,0-1-1,0 0 1,0 0 0,0 0-1,1 0 1,-1 0 0,0 0 0,1 0-1,-1 0 1,0 0 0,1 0 0,-1-1-1,1 1 1,0-1 0,-1 1-1,1-1 1,-1 0 0,1 1 0,0-1-1,-1 0 1,1 0 0,-1 0 0,1 0-1,0 0 1,-1-1 0,1 1-1,0 0 1,-1-1 0,4-1 0,2 0 50,1 0 0,0-1 0,-1 1 0,1-2 0,7-4 1,3-4-158,-1-2 1,0 1-1,-1-2 1,14-17-1,-30 32 62,0 1 0,0-1 0,0 0 0,0 0 0,0 0 0,0 0 0,0 0 0,0 0 0,0 0 0,1 0 0,-1 1 0,0-1 0,0 0 0,0 0 0,0 0 0,0 0 0,0 0 0,0 0 0,0 0 0,0 0 0,0 0-1,0 0 1,0 0 0,1 0 0,-1 0 0,0 1 0,0-1 0,0 0 0,0 0 0,0 0 0,0 0 0,0 0 0,0 0 0,1 0 0,-1 0 0,0 0 0,0 0 0,0 0 0,0 0 0,0 0 0,0 0 0,0 0 0,1 0 0,-1 0 0,0-1 0,0 1-1,0 0 1,0 0 0,0 0 0,0 0 0,0 0 0,0 0 0,0 0 0,0 0 0,1 0 0,-1 0 0,0 0 0,0 0 0,0-1 0,-3 18-54,-7 19 199,6-25-117,1 0 0,0-1 0,1 1 0,0 1 0,1-1 0,-1 12 0,7-20-416,6-9-649,6-10-2118,-5-6-1299,1-6-2322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1.565"/>
    </inkml:context>
    <inkml:brush xml:id="br0">
      <inkml:brushProperty name="width" value="0.025" units="cm"/>
      <inkml:brushProperty name="height" value="0.025" units="cm"/>
    </inkml:brush>
  </inkml:definitions>
  <inkml:trace contextRef="#ctx0" brushRef="#br0">64 1 4965,'0'0'19319,"7"0"-19212,16 4-68,-22-4-14,-1 1 0,0-1 1,1 0-1,-1 0 0,1 1 0,-1-1 1,0 0-1,1 1 0,-1-1 0,0 1 1,0-1-1,1 0 0,-1 1 1,0-1-1,0 1 0,1-1 0,-1 1 1,0-1-1,0 0 0,0 1 0,0-1 1,0 1-1,0-1 0,0 1 1,0-1-1,0 2 0,-2 4 273,0-1-1,0 1 1,-1-1-1,0 1 1,0-1-1,-5 8 1,5-10-182,-12 21 886,2 0 1,-12 28-1,21-42-879,0 0 0,1 0 0,0 0 1,1 1-1,0-1 0,1 1 1,0-1-1,0 18 0,1-27-118,0 0 1,1 0-1,-1 0 0,0 0 0,0-1 0,1 1 1,-1 0-1,0 0 0,1 0 0,-1 0 0,1 0 1,-1-1-1,1 1 0,-1 0 0,1 0 0,-1-1 1,1 1-1,0-1 0,-1 1 0,1 0 1,0-1-1,0 1 0,0-1 0,-1 0 0,1 1 1,0-1-1,0 1 0,0-1 0,0 0 0,0 0 1,0 0-1,0 0 0,-1 1 0,1-1 1,0 0-1,0 0 0,0-1 0,0 1 0,0 0 1,0 0-1,0 0 0,0-1 0,0 1 0,1-1 1,1 0 0,-1 0 0,1 0 0,-1 0 0,1 0 0,-1 0 0,1-1 0,-1 1 0,0-1 0,0 0 0,1 1 0,-1-1 0,0 0 1,-1 0-1,4-4 0,-2-2-111,-1-1 1,1 0-1,-1 1 1,-1-1-1,0 0 1,0 0 0,-1 0-1,0-14 1,-1 8-189,0 7 64,-2 14-106,-2 15 71,5-19 270,1-1 0,-1 1 0,0 0 0,0 0 1,1 0-1,-1-1 0,1 1 0,0 0 0,0-1 0,-1 1 0,1-1 0,0 1 0,0-1 0,0 1 0,0-1 1,1 1-1,-1-1 0,0 0 0,1 0 0,-1 0 0,1 0 0,-1 0 0,1 0 0,-1 0 0,1 0 0,0 0 1,-1-1-1,1 1 0,0-1 0,0 1 0,-1-1 0,1 0 0,0 0 0,0 0 0,0 1 0,-1-2 0,1 1 1,0 0-1,0 0 0,3-2 0,1 2 28,1-1 1,-1-1 0,1 1-1,-1-1 1,0 0-1,0-1 1,0 1-1,0-1 1,0 0-1,8-6 1,7-16-47,-10 12-178,-17 28 184,1-7 62,1 0 0,0 0-1,0 0 1,1 1 0,0-1 0,0 1 0,1 0 0,0 0-1,0-1 1,1 1 0,1 0 0,0 16 0,0-25-61,0 1 0,1-1 1,-1 1-1,0-1 0,1 1 1,-1-1-1,0 1 0,1-1 1,-1 1-1,0-1 0,1 1 0,-1-1 1,1 0-1,-1 1 0,1-1 1,-1 0-1,1 1 0,-1-1 1,1 0-1,-1 0 0,1 0 1,0 1-1,-1-1 0,1 0 0,-1 0 1,1 0-1,0 0 0,-1 0 1,1 0-1,-1 0 0,1 0 1,-1 0-1,1-1 0,0 1 0,-1 0 1,1 0-1,-1 0 0,1-1 1,-1 1-1,1 0 0,0-1 1,21-13-1411,-14 6-37,-2-1 1,1 0-1,-1-1 1,0 1-1,-1-1 1,-1 0 0,1-1-1,4-18 1,0-6-4368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1.907"/>
    </inkml:context>
    <inkml:brush xml:id="br0">
      <inkml:brushProperty name="width" value="0.025" units="cm"/>
      <inkml:brushProperty name="height" value="0.025" units="cm"/>
    </inkml:brush>
  </inkml:definitions>
  <inkml:trace contextRef="#ctx0" brushRef="#br0">26 1 9257,'0'0'10506,"-25"50"-10186,25-28-288,0 1-32,13-3-1441,-1-2-1762,5-6-1698,0-2-2498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2.265"/>
    </inkml:context>
    <inkml:brush xml:id="br0">
      <inkml:brushProperty name="width" value="0.025" units="cm"/>
      <inkml:brushProperty name="height" value="0.025" units="cm"/>
    </inkml:brush>
  </inkml:definitions>
  <inkml:trace contextRef="#ctx0" brushRef="#br0">2 0 8808,'0'0'16314,"1"6"-14979,-2 2-1084,1-6-182,0-1 0,-1 1 0,1-1 0,0 1 0,0 0 0,0-1 0,0 1 0,0-1 0,0 1 0,0 0 0,1-1 0,-1 1 0,0-1 0,1 1 0,-1-1 0,1 1 0,0-1 0,0 1 0,-1-1 0,1 1 0,0-1 0,0 0 0,0 0 0,1 1 0,-1-1 0,0 0 0,0 0 0,0 0 0,1 0 0,-1-1 0,1 1 0,-1 0 0,1 0 0,-1-1 0,1 1 0,-1-1 0,1 1-1,2-1 1,11 0-130,0 0-1,1-2 0,-1 0 1,0 0-1,0-2 0,0 0 1,23-9-1,-18 5-357,1 2 0,41-7-1,-62 13 425,0 0-1,1-1 1,-1 1-1,0 0 1,0 0-1,1 0 1,-1 0-1,0 0 1,1 0-1,-1 0 1,0 0-1,0 0 0,1 0 1,-1 0-1,0 1 1,0-1-1,1 0 1,-1 0-1,0 0 1,0 0-1,1 0 1,-1 0-1,0 1 0,0-1 1,1 0-1,-1 0 1,0 0-1,0 0 1,0 1-1,1-1 1,-1 0-1,0 0 1,0 1-1,0-1 0,0 0 1,0 0-1,0 1 1,1-1-1,-1 0 1,0 1-1,-5 14 502,-16 18 541,18-29-951,1-1-252,-4 6 356,0 0 0,0 0 0,1 1 0,-5 10 0,5 7-5427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3.105"/>
    </inkml:context>
    <inkml:brush xml:id="br0">
      <inkml:brushProperty name="width" value="0.025" units="cm"/>
      <inkml:brushProperty name="height" value="0.025" units="cm"/>
    </inkml:brush>
  </inkml:definitions>
  <inkml:trace contextRef="#ctx0" brushRef="#br0">1 47 15663,'0'0'7655,"96"10"-6982,-24-9-449,5-1-192,3 0-32,-3 0-1249,-14-5-1282,-11-4-383,-15-2-834,-16-4-160,-12-3-3939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3.467"/>
    </inkml:context>
    <inkml:brush xml:id="br0">
      <inkml:brushProperty name="width" value="0.025" units="cm"/>
      <inkml:brushProperty name="height" value="0.025" units="cm"/>
    </inkml:brush>
  </inkml:definitions>
  <inkml:trace contextRef="#ctx0" brushRef="#br0">53 1 6983,'0'0'13490,"12"10"-12551,20 14-492,-7-8-21,-2 2 0,0 1 0,31 32 1,-52-49-360,0 1-1,0 0 1,0 0 0,-1-1 0,1 1 0,-1 1 0,1-1 0,-1 0 0,0 0 0,0 0 0,0 1-1,-1-1 1,1 0 0,-1 1 0,0-1 0,0 1 0,0-1 0,-1 6 0,0-4-5,-1 1-1,0-1 1,0 0 0,-1 0-1,1 0 1,-1 0 0,0 0 0,0-1-1,-1 1 1,-5 5 0,-9 7-162,0-1-1,-2 0 1,0-2 0,-23 13 0,36-23-25,-36 20-2230,6-9-2145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4.182"/>
    </inkml:context>
    <inkml:brush xml:id="br0">
      <inkml:brushProperty name="width" value="0.025" units="cm"/>
      <inkml:brushProperty name="height" value="0.025" units="cm"/>
    </inkml:brush>
  </inkml:definitions>
  <inkml:trace contextRef="#ctx0" brushRef="#br0">0 117 16047,'11'2'486,"78"7"-89,1-3 0,92-7 0,191-25 645,-358 25-1001,1123-68 1075,-481 52-591,115-1 834,-659 18-1329,28-2-45,152 19 0,-283-14-3048,-23-4-1609,-13-5-2546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5.973"/>
    </inkml:context>
    <inkml:brush xml:id="br0">
      <inkml:brushProperty name="width" value="0.025" units="cm"/>
      <inkml:brushProperty name="height" value="0.025" units="cm"/>
    </inkml:brush>
  </inkml:definitions>
  <inkml:trace contextRef="#ctx0" brushRef="#br0">20 46 12780,'0'0'9796,"0"13"-8339,-19 223 2830,35-262-3171,-4 2-1152,-1-1-1,-1 0 1,-1-1 0,-1 0 0,-2 0 0,-1-1 0,0 1-1,0-38 1,-24 118-343,18-49 381,0-1-1,0 1 0,1 0 1,0-1-1,-1 1 1,2 0-1,-1 0 0,0-1 1,1 1-1,0 0 1,0-1-1,3 9 1,-2-11 5,0 0 1,0 0 0,0 0 0,0 0 0,0-1 0,0 1 0,1-1 0,-1 1 0,0-1 0,1 0 0,-1 0-1,1 0 1,0 0 0,-1 0 0,1-1 0,0 1 0,-1-1 0,1 1 0,0-1 0,0 0 0,-1 0 0,1-1-1,4 0 1,-1 1 2,1-1 0,0 0 0,0 0 0,-1 0 0,1-1 0,-1 0 0,1-1 0,-1 1 0,0-1 0,0 0 0,0-1 0,9-6 0,-2-2-33,0 0-1,0 0 0,-2-2 0,13-16 0,-29 39-1,1 1 0,0 0 0,0 0 0,-3 16 0,2-10 22,2-3-116,0-1 0,1 1 1,1 0-1,0 0 0,1 0 0,0 0 0,3 21 1,-2-31-178,-1-1 1,1 1 0,-1 0 0,1 0 0,0-1-1,0 1 1,0 0 0,1-1 0,-1 1 0,1-1-1,-1 0 1,1 1 0,0-1 0,0 0 0,0 0-1,4 3 1,-4-4-197,1 0 1,-1 0-1,1-1 0,-1 1 0,1-1 0,-1 1 1,1-1-1,-1 0 0,1 0 0,0 0 0,-1 0 1,1-1-1,-1 1 0,1-1 0,-1 1 0,1-1 0,-1 0 1,1 0-1,-1 0 0,0 0 0,0-1 0,4-1 1,20-18-4864,-5-7 3918,-2-3 4440,-4-1 4960,-5 13 1945,-10 57-7319,0-37-2557,0 0 0,0 0-1,0 0 1,0 0-1,0 0 1,1 0 0,-1-1-1,0 1 1,1 0 0,-1 0-1,0 0 1,1 0-1,-1 0 1,1 0 0,-1-1-1,1 1 1,0 0 0,-1-1-1,1 1 1,0 0-1,0-1 1,-1 1 0,1-1-1,0 1 1,0-1-1,0 1 1,0-1 0,0 1-1,-1-1 1,3 1 0,1-1 4,1 1 1,-1 0 0,1-1 0,-1 0 0,1 0 0,0-1 0,5 0 0,8-3-302,0 0 0,27-11 0,-28 8-128,-13 5 342,0 0 0,0 0 0,0 0 0,1 1 0,-1-1 0,0 1 0,9-1 0,-10 43-408,-1-40 78,0 1 0,1-2 0,-1 1 0,0 0 0,1 0 0,-1-1 0,0 1-1,1-1 1,-1 0 0,1 0 0,-1 0 0,1 0 0,-1 0 0,1 0 0,-1-1 0,0 1 0,1-1 0,-1 0 0,0 1 0,1-1 0,-1 0 0,0-1-1,3-1 1,27-21-5136,-18 6 4635,-1 3 3491,-12 14-2136,0 1 0,0-1-1,0 1 1,0 0 0,0-1 0,0 1 0,0 0 0,1 0 0,-1 0-1,0 0 1,0 0 0,0 0 0,0 0 0,0 0 0,1 0 0,-1 0-1,0 0 1,0 1 0,0-1 0,0 1 0,0-1 0,0 1 0,0-1-1,2 2 1,21 7-735,-11-7 338,0 0 1,0-1 0,0-1-1,0 0 1,-1 0-1,23-4 1,-29 3-64,1-1 0,-1 1 0,1-1 0,-1 0 0,0-1 0,0 1 0,0-1 0,0 0 0,0-1 0,-1 1 0,1-1 0,-1 0 0,0-1 0,8-8 0,-13 13-4,1 0 0,-1-1 0,1 1 0,-1-1 0,0 1 0,1 0 0,-1-1 0,1 0 0,-1 1 0,0-1 0,1 1 0,-1-1 0,0 1 0,0-1 0,0 1 0,1-1 0,-1 0 0,0 1 0,0-1 0,0 1 0,0-1 0,0 0 0,0 1 0,0-1 0,0 0 0,0 1 0,0-1 0,-1 1 0,1-1 0,0 0 0,0 1 0,-1-1 0,1 1 0,0-1 0,0 1 0,-2-2 0,1 2 2,-1-1 0,0 0 0,1 1 0,-1-1 0,0 1 0,0-1 0,0 1 0,1 0 0,-1 0 0,0 0 0,0 0 0,-2 0 0,-4 1 46,1-1 0,-1 2 0,1-1 0,0 1 0,0 0 0,-8 3 1,-23 26 344,37-29-372,-1 0 1,1-1 0,-1 1 0,1 0-1,-1 0 1,1 1 0,0-1 0,0 0-1,0 0 1,0 1 0,1-1 0,-1 0-1,1 1 1,-1-1 0,1 1 0,0-1-1,0 5 1,1-6-21,0 0 0,0 0 0,0 0 0,0 0 0,0 0 0,0 0 0,1-1 0,-1 1 0,0 0 0,1-1-1,-1 1 1,0-1 0,1 1 0,-1-1 0,1 0 0,-1 1 0,1-1 0,-1 0 0,1 0 0,-1 0 0,0 0 0,1 0 0,2-1 0,39-1 18,-24-2-401,0-1 0,-1 0 1,0-2-1,0 0 0,-1 0 1,0-2-1,19-12 0,37-18-1530,-72 39 1925,-1 0 0,0 0 0,1 0 0,-1 0 0,0 0-1,1 0 1,-1 0 0,0 0 0,1 1 0,-1-1 0,0 0-1,1 0 1,-1 0 0,0 0 0,0 0 0,1 1 0,-1-1-1,0 0 1,0 0 0,1 1 0,-1-1 0,0 0 0,0 0-1,1 1 1,-1-1 0,0 0 0,0 1 0,0-1 0,0 0-1,0 1 1,0-1 0,1 0 0,-1 1 0,0-1-1,0 0 1,0 1 0,0-1 0,0 0 0,0 1 0,0-1-1,0 0 1,0 1 0,-1-1 0,3 30 492,-2-26-451,0 1-1,0-1 1,0 1-1,1-1 1,0 1-1,0-1 1,1 6 0,3-5-111,0 0 1,0 0-1,0-1 1,1 1 0,0-1-1,0 0 1,0-1-1,0 1 1,10 3 0,-10-5-24,1 1 1,-1 0-1,0 1 1,0-1-1,0 1 1,0 1-1,-1-1 1,0 1-1,1 0 1,7 10-1,-9-7 98,0 0 0,-1-1 0,0 1-1,0 0 1,-1 0 0,0 1 0,-1-1-1,1 0 1,-1 1 0,-1-1 0,0 1 0,0-1-1,-2 11 1,1-13 80,1-1 0,-1 0 0,0 0 0,-1 1 0,1-1 0,-1 0 0,0 0 0,0-1 0,0 1 0,-1 0 0,0-1 0,0 1 0,0-1 0,-1 0 0,1 0 0,-1 0-1,0 0 1,0-1 0,0 0 0,0 1 0,-10 3 0,13-6-42,0 0-1,-1-1 1,1 1-1,-1-1 1,1 1-1,-1-1 1,1 0-1,-1 0 1,1 0-1,-1 0 0,1 0 1,-1 0-1,0 0 1,1 0-1,-1 0 1,1-1-1,-1 1 1,1-1-1,0 1 1,-1-1-1,1 1 1,-1-1-1,-1-1 0,1 0-27,0 0 0,0-1 0,0 1-1,0 0 1,0-1 0,1 1-1,-1-1 1,1 0 0,0 1 0,-1-1-1,0-4 1,-2-7-145,1-1-1,0 0 1,-1-25 0,4 40 107,-1-10-154,1-1 1,-1 1-1,1 0 1,1-1-1,0 1 1,1 0-1,2-12 1,-2 18-29,0-1 1,1 1 0,-1 0 0,1 0-1,0 0 1,0 0 0,0 0 0,0 1 0,1-1-1,-1 1 1,1 0 0,0 0 0,0 0-1,0 1 1,0 0 0,0-1 0,8-1 0,13-9-3406,0 0-3480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6.922"/>
    </inkml:context>
    <inkml:brush xml:id="br0">
      <inkml:brushProperty name="width" value="0.025" units="cm"/>
      <inkml:brushProperty name="height" value="0.025" units="cm"/>
    </inkml:brush>
  </inkml:definitions>
  <inkml:trace contextRef="#ctx0" brushRef="#br0">13 1 13933,'3'11'7776,"-6"47"-6194,-2-33-436,1 1 0,0 43 0,4-69-1129,0 1-1,0-1 1,0 1-1,0 0 0,1-1 1,-1 1-1,0-1 1,0 1-1,0-1 0,0 1 1,1-1-1,-1 1 1,0-1-1,0 1 1,1-1-1,-1 1 0,1-1 1,-1 0-1,0 1 1,1-1-1,-1 1 1,1-1-1,-1 0 0,1 1 1,-1-1-1,1 0 1,-1 0-1,1 1 0,-1-1 1,1 0-1,-1 0 1,1 0-1,24-2 255,18-18-48,-24 4-168,0-1-1,26-30 1,-27 26-16,-14 75-130,-4-35 191,-1-13 7,1 0 0,0 1 0,0-1 0,1 0 0,0 0 0,0 0-1,3 11 1,-3-15-71,0-1-1,0 1 1,0-1-1,0 1 1,1-1-1,-1 0 1,0 1-1,1-1 1,-1 0-1,1 0 1,-1 0-1,1 0 1,0 0-1,0 0 1,-1-1-1,1 1 1,0 0-1,0-1 0,0 1 1,-1-1-1,1 0 1,0 0-1,0 0 1,0 0-1,0 0 1,0 0-1,0 0 1,-1 0-1,1-1 1,3 0-1,7-3-30,-1 1-1,0-2 0,0 1 1,-1-1-1,1-1 1,-1 0-1,-1-1 0,1 1 1,-1-2-1,0 0 0,14-15 1,16-12-405,-43 61 53,0-14 328,1-2 22,0-1 0,0 1 0,1-1 1,1 1-1,-2 16 0,3-25-31,0-1-1,0 1 1,0-1-1,1 1 1,-1-1-1,0 1 0,0-1 1,0 0-1,0 1 1,0-1-1,1 1 1,-1-1-1,0 1 1,1-1-1,-1 0 0,0 1 1,0-1-1,1 0 1,-1 1-1,1-1 1,-1 0-1,0 1 1,1-1-1,-1 0 0,1 0 1,-1 1-1,1-1 1,-1 0-1,0 0 1,1 0-1,0 0 1,22 0-3176,19-14-5864,-23 0 2656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7.605"/>
    </inkml:context>
    <inkml:brush xml:id="br0">
      <inkml:brushProperty name="width" value="0.025" units="cm"/>
      <inkml:brushProperty name="height" value="0.025" units="cm"/>
    </inkml:brush>
  </inkml:definitions>
  <inkml:trace contextRef="#ctx0" brushRef="#br0">120 244 12268,'0'0'13426,"-8"2"-12722,1-1-596,0 1 0,0-1 0,0 2 1,1-1-1,-1 1 0,1 0 0,-1 0 0,1 1 0,-6 4 0,9-5-83,-1-1 1,1 1-1,0 0 1,1 0-1,-1 0 1,0 0 0,1 1-1,0-1 1,-1 1-1,2 0 1,-1-1-1,0 1 1,1 0-1,-1 0 1,1 0-1,0 0 1,1 0-1,-1 0 1,0 8-1,1-11-24,1-1 0,-1 1 1,0 0-1,0 0 0,0 0 0,0 0 0,1 0 1,-1-1-1,0 1 0,1 0 0,-1 0 0,0 0 0,1-1 1,-1 1-1,1 0 0,-1-1 0,1 1 0,0 0 0,-1-1 1,1 1-1,0-1 0,-1 1 0,1-1 0,0 1 0,0-1 1,0 0-1,-1 1 0,3 0 0,32 1 29,-26-3-137,0-1 0,0 0 1,0 0-1,0-1 0,13-5 1,-16 4 24,1 0 1,-1 0-1,0-1 0,0 1 1,-1-2-1,0 1 1,1 0-1,-2-1 1,1 0-1,6-11 1,-10 15 85,0 0 1,0 1 0,0-1 0,-1 0 0,1 0 0,-1 0 0,1 0 0,-1 0 0,0 0 0,0 0 0,0 0 0,0 0 0,0 0 0,0 1 0,-1-1 0,1 0 0,0 0 0,-2-2 0,1 1 11,-1 1 0,1 0 0,-1 0 0,0 0 0,1 0 0,-1 0 1,0 0-1,0 1 0,-1-1 0,1 0 0,0 1 0,0 0 0,-1 0 1,1 0-1,-1 0 0,1 0 0,-4-1 0,28 0-147,-7 3-1071,1-1 1,0 0-1,-1-2 1,1 0 0,0 0-1,16-6 1,-21 1 550,-1 0 1,0 0 0,-1-1 0,0 0 0,0 0-1,-1-1 1,0 0 0,0-1 0,-1 0-1,11-19 1,3-20 2162,-12 2 3659,-14 100 523,-4 7-3333,1-6-2006,-1 66 1,9-119-318,0 1 1,-1-1-1,1 1 1,0-1 0,0 0-1,1 1 1,-1-1 0,0 1-1,0-1 1,1 0-1,-1 1 1,1-1 0,-1 0-1,1 1 1,-1-1 0,1 0-1,0 0 1,0 0-1,-1 0 1,1 1 0,0-1-1,0 0 1,0-1 0,0 1-1,1 0 1,0 1-1,0-2 36,0 0 0,0 1 0,1-1-1,-1 0 1,0 0 0,0-1 0,0 1-1,0 0 1,1-1 0,-1 1 0,0-1-1,0 0 1,0 0 0,0 0 0,0 0-1,0 0 1,2-2 0,10-6-22,0-1 1,-1-1-1,0 0 1,-1 0-1,0-1 1,18-25-1,-23 29-49,-1-1-1,-1 0 1,1 0-1,-1 0 1,-1-1 0,0 0-1,0 0 1,-1 0-1,0 0 1,-1 0-1,0-1 1,0-11-1,-2 21-194,-8 27-5403,1-11 1255,-2 2-2178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7.929"/>
    </inkml:context>
    <inkml:brush xml:id="br0">
      <inkml:brushProperty name="width" value="0.025" units="cm"/>
      <inkml:brushProperty name="height" value="0.025" units="cm"/>
    </inkml:brush>
  </inkml:definitions>
  <inkml:trace contextRef="#ctx0" brushRef="#br0">1 1 5125,'0'0'14189,"10"52"-11754,-3-43-482,3-4-415,1 0-769,1-4-577,0-1-160,0 0-897,-1 0-2146,-2-6-2242,2-4-6246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8.411"/>
    </inkml:context>
    <inkml:brush xml:id="br0">
      <inkml:brushProperty name="width" value="0.025" units="cm"/>
      <inkml:brushProperty name="height" value="0.025" units="cm"/>
    </inkml:brush>
  </inkml:definitions>
  <inkml:trace contextRef="#ctx0" brushRef="#br0">34 287 13741,'0'0'7426,"10"-1"-5280,-3-1-1758,1 0-1,0 0 1,0 0 0,-1-1 0,0-1 0,14-6 0,-18 8-338,-1 0 0,1 0 0,0 0 0,0-1 0,-1 1 0,0-1 0,1 1 1,-1-1-1,0 0 0,0 0 0,0 0 0,-1 0 0,1 0 0,-1 0 0,0 0 0,0-1 0,0 1 0,0 0 0,0-1 1,-1 1-1,1-7 0,-1 10-49,0-1 0,0 0 1,0 0-1,0 0 0,0 0 0,-1 0 1,1 1-1,0-1 0,-1 0 1,1 0-1,0 0 0,-1 1 1,1-1-1,-1 0 0,1 0 0,-1 1 1,1-1-1,-1 0 0,0 1 1,1-1-1,-1 1 0,0-1 1,1 1-1,-1-1 0,0 1 0,-1-1 1,-29-2-46,26 3 32,-1 1 0,1 0 0,-1 0 0,1 0 0,0 1 0,0 0 0,-1 0 1,1 0-1,-4 3 0,4 0 5,1-1 0,-1 1 0,1 0 0,1 0 0,-1 1 0,1-1 0,0 1 0,0-1 0,0 1 0,1 0 1,0 0-1,0 0 0,-1 9 0,3-13 7,-1 0 1,1 0 0,-1 1 0,1-1-1,0 0 1,0 1 0,0-1-1,0 0 1,1 1 0,-1-1 0,1 0-1,-1 0 1,1 1 0,0-1-1,0 0 1,0 0 0,0 0-1,0 0 1,0 0 0,0 0 0,1 0-1,-1 0 1,1-1 0,0 1-1,-1-1 1,1 1 0,0-1-1,0 1 1,0-1 0,0 0 0,0 0-1,0 0 1,0 0 0,0 0-1,1 0 1,-1-1 0,0 1-1,3-1 1,4 2 4,0-1 0,-1-1-1,1 0 1,0 0 0,0-1-1,-1 0 1,1 0 0,0-1-1,-1 0 1,1 0 0,-1-1-1,0 0 1,0-1 0,0 0 0,0 0-1,-1-1 1,1 0 0,-1 0-1,-1-1 1,1 1 0,-1-2-1,0 1 1,0-1 0,0 1 0,-1-2-1,4-6 1,2-6 5,-1 1 0,0-1 1,-2 0-1,0-1 0,-2 0 1,0 0-1,-1-1 0,-1 0 0,1-29 1,-7 47-23,-3 9-16,-3 9-28,-1 15 74,2 0 0,1 0 1,1 1-1,2-1 1,1 1-1,1 0 0,1 0 1,8 50-1,10-28 8,-18-51-24,0 1 0,1-1 0,-1 0-1,1 0 1,-1 0 0,1 1 0,-1-1 0,1 0-1,0 0 1,-1 0 0,1 0 0,0 0 0,0 0-1,0 0 1,0 0 0,0-1 0,0 1-1,0 0 1,0 0 0,0-1 0,0 1 0,1-1-1,-1 1 1,0-1 0,0 0 0,1 1 0,-1-1-1,0 0 1,0 0 0,1 0 0,-1 0 0,0 0-1,1 0 1,-1 0 0,0 0 0,0 0 0,1-1-1,1 0 1,-2 0-52,0 0 0,-1 0 0,1-1 0,0 1 0,-1 0 0,1-1 0,-1 1 0,0 0 0,1-1 1,-1 1-1,0 0 0,0-1 0,0 1 0,0-1 0,0 1 0,0-1 0,0 1 0,0 0 0,-1-1 0,0-1 0,-9-30-1607,-1 17 1314,-1 1 1,-1 0-1,0 1 1,-1 0-1,0 1 1,-26-18-1,20 16 854,0-2 0,-32-35 0,51 52-461,0 0 0,1-1 0,-1 1 0,1-1 1,-1 1-1,1-1 0,-1 1 0,1-1 0,-1 1 0,1-1 0,-1 0 1,1 1-1,0-1 0,-1 1 0,1-1 0,0 0 0,0 0 0,-1 1 0,1-1 1,0 0-1,0 1 0,0-1 0,0 0 0,0 0 0,0 1 0,0-1 1,0 0-1,0 1 0,1-1 0,-1 0 0,0 0 0,0 1 0,1-1 1,-1 0-1,0 1 0,1-1 0,-1 1 0,1-2 0,2 1-4,-1 0-1,0 0 0,1 0 0,-1 0 1,1 1-1,0-1 0,-1 1 0,1 0 1,-1-1-1,1 1 0,3 1 0,76 9-125,-81-9 96,88 11-2128,-30-10-4622,-11-2-6190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9.182"/>
    </inkml:context>
    <inkml:brush xml:id="br0">
      <inkml:brushProperty name="width" value="0.025" units="cm"/>
      <inkml:brushProperty name="height" value="0.025" units="cm"/>
    </inkml:brush>
  </inkml:definitions>
  <inkml:trace contextRef="#ctx0" brushRef="#br0">1 158 13965,'6'5'6837,"27"-7"-4988,-16-1-1634,-1-1-1,1-1 1,0-1 0,-1 0 0,0-1-1,-1 0 1,0-2 0,0 0 0,0 0-1,-1-2 1,-1 1 0,23-24 0,-35 33-208,0 0-1,0 0 1,0 0 0,0 0 0,0 0-1,-1 0 1,1-1 0,0 1 0,0 0 0,-1-1-1,1 1 1,-1 0 0,1-1 0,-1 1 0,0-1-1,1 1 1,-1-1 0,0 1 0,0-1 0,0 1-1,0 0 1,-1-3 0,1 3-6,-1 0 1,0 1-1,0-1 0,0 0 1,0 1-1,0-1 0,0 1 1,0-1-1,0 1 1,0-1-1,0 1 0,0 0 1,0-1-1,0 1 0,0 0 1,0 0-1,0 0 0,0 0 1,0 0-1,0 0 1,-1 0-1,0 0 0,-5 1-6,0 0 1,0 0-1,1 1 0,-1 0 0,0 0 0,1 1 1,0-1-1,-10 7 0,6-2 25,1 1-1,0 1 1,1 0-1,-1 0 1,2 0 0,-1 1-1,1 0 1,-7 14 0,10-16 71,1-1 1,0 1-1,0 0 1,0 0-1,1 0 0,0 0 1,0 0-1,1 0 1,0 1-1,1-1 1,0 0-1,0 1 1,2 8-1,-2-15-89,1-1 0,0 1 0,-1-1 0,1 0 0,0 1 0,0-1 0,0 0 0,0 0 0,0 0 0,0 0 0,0 0 0,0 0 0,0 0 0,0 0 0,1 0 0,-1 0-1,0-1 1,1 1 0,-1 0 0,1-1 0,-1 1 0,0-1 0,1 0 0,-1 1 0,1-1 0,2 0 0,48 1-682,-41-2 288,3 0-522,-1 0 0,1-1 0,-1-1 0,19-5 1,24-14-5024,-6 1-2055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206"/>
    </inkml:context>
    <inkml:brush xml:id="br0">
      <inkml:brushProperty name="width" value="0.025" units="cm"/>
      <inkml:brushProperty name="height" value="0.025" units="cm"/>
    </inkml:brush>
  </inkml:definitions>
  <inkml:trace contextRef="#ctx0" brushRef="#br0">254 19 11691,'0'0'7789,"-9"1"-7645,5-1-134,0 0 1,0 1-1,0 0 1,0 0-1,0 0 0,0 0 1,0 1-1,0-1 1,0 1-1,0 0 0,1 0 1,-1 0-1,1 1 1,-1-1-1,1 1 0,0 0 1,0 0-1,0 0 1,-2 4-1,-3 1 64,6-6 136,0 0 1,1-1-1,-1 1 0,0 1 1,0-1-1,1 0 0,-1 0 0,1 0 1,0 1-1,0-1 0,0 1 1,-1 3-1,5-6-142,1 0 1,0-1-1,0 0 0,-1 1 0,1-1 0,0-1 1,-1 1-1,6-3 0,-5 2-35,50-34-423,-51 34 441,0 0 0,-1 0 0,0 0 0,1 0 0,-1-1 0,0 1 0,0-1 0,-1 1 0,1-1 0,0 0 0,-1 1 0,1-1 0,-1 0 0,0 0 0,0 0 0,0 0 0,0-5 0,-23 42 2650,-32 84-1133,35-71-1283,-3-1 0,-52 83 0,55-101-265,13-18-39,0 0-1,-1 0 1,-1 0 0,0-1 0,-17 16-1,27-46 100,10 2-107,0 1-1,1 0 0,1 1 0,1 1 0,24-22 0,18-21-141,-27 24 17,4-2-241,-3-2 1,52-82 0,-82 117 381,-2 12-9,0 0 1,0-1-1,-1 1 0,-1-1 0,1 1 1,-8 13-1,-9 33 211,19-53-147,-1 0-1,1 0 0,-1 0 1,1 1-1,0-1 0,0 0 0,0 0 1,0 1-1,0-1 0,0 0 0,0 0 1,0 1-1,0-1 0,0 0 1,1 0-1,-1 1 0,1-1 0,-1 0 1,1 0-1,-1 0 0,1 0 0,0 1 1,-1-1-1,1 0 0,0 0 0,0 0 1,0-1-1,0 1 0,-1 0 1,1 0-1,1 0 0,0 0 0,1 0-9,0-1-1,0 0 1,0 0 0,0 0-1,-1 0 1,1-1-1,0 1 1,0-1-1,0 0 1,-1 1-1,1-1 1,0-1-1,-1 1 1,1 0-1,2-2 1,9-6-25,0 0 0,0-1 0,-1 0 0,-1-1-1,13-13 1,-19 18-36,-1 0-1,1-1 1,-1 1-1,-1-1 1,1 0-1,-1 0 1,0-1-1,-1 1 1,1-1-1,-1 0 1,-1 0-1,2-8 1,-34 93-197,26-66 308,0 1 1,1 0-1,1 0 1,0 0-1,0 20 1,2-31-79,0 0 0,0-1 0,1 1 0,-1 0 0,0 0 0,1 0 1,-1-1-1,1 1 0,-1 0 0,1-1 0,-1 1 0,1 0 0,-1-1 0,1 1 1,0-1-1,-1 1 0,1-1 0,0 1 0,0-1 0,-1 0 0,1 1 0,0-1 1,0 0-1,0 1 0,-1-1 0,1 0 0,0 0 0,0 0 0,0 0 0,0 0 1,0 0-1,-1 0 0,1 0 0,0 0 0,0 0 0,0-1 0,0 1 0,-1 0 1,1 0-1,0-1 0,0 1 0,-1-1 0,2 0 0,39-15 184,-35 11-220,52-39-520,-54 40 488,0 0 1,0 0 0,-1 0-1,1 0 1,-1-1 0,0 1-1,0-1 1,-1 0 0,1 0 0,2-10-1,-18 55 348,9-29-153,0 1 0,0-1 0,1 0 0,1 1 0,-2 21 0,4-32-177,0-1-1,1 0 1,-1 0 0,0 0-1,0 1 1,1-1 0,-1 0 0,0 0-1,1 0 1,-1 0 0,0 1-1,1-1 1,-1 0 0,0 0-1,1 0 1,-1 0 0,1 0 0,-1 0-1,0 0 1,1 0 0,-1 0-1,0 0 1,1 0 0,-1 0-1,0 0 1,1 0 0,-1-1-1,0 1 1,1 0 0,-1 0 0,0 0-1,1 0 1,-1-1 0,0 1-1,0 0 1,1 0 0,-1-1-1,0 1 1,0 0 0,1-1 0,13-8-3526,-4-5-904,0 0-2258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548"/>
    </inkml:context>
    <inkml:brush xml:id="br0">
      <inkml:brushProperty name="width" value="0.025" units="cm"/>
      <inkml:brushProperty name="height" value="0.025" units="cm"/>
    </inkml:brush>
  </inkml:definitions>
  <inkml:trace contextRef="#ctx0" brushRef="#br0">2 16 13933,'-1'-8'4709,"1"3"-1410,0 2-224,2 8-3332,1 1-1600,-3 2-1474,0-4-2467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889"/>
    </inkml:context>
    <inkml:brush xml:id="br0">
      <inkml:brushProperty name="width" value="0.025" units="cm"/>
      <inkml:brushProperty name="height" value="0.025" units="cm"/>
    </inkml:brush>
  </inkml:definitions>
  <inkml:trace contextRef="#ctx0" brushRef="#br0">78 0 1698,'0'0'16554,"-2"8"-14958,-26 94 2947,17-69-3847,1 0-1,2 1 1,1 0 0,2 0 0,-2 54 0,7-86-688,1 1 0,-1-1 0,0 0 0,1 1 1,-1-1-1,1 0 0,0 0 0,0 0 0,0 1 0,0-1 1,0 0-1,0 0 0,0 0 0,1-1 0,-1 1 1,1 0-1,-1 0 0,1-1 0,0 1 0,0-1 0,0 0 1,0 1-1,0-1 0,0 0 0,0 0 0,0 0 0,0 0 1,0-1-1,1 1 0,-1-1 0,0 1 0,0-1 0,1 0 1,-1 1-1,0-1 0,1-1 0,2 1 0,2 0-64,0-1-1,-1 0 1,1 0-1,0-1 0,0 1 1,-1-1-1,1-1 1,-1 1-1,0-1 1,0-1-1,10-5 0,-5 0-82,-1-1-1,0 0 0,0 0 0,-1-1 1,-1 0-1,1 0 0,-2-1 0,0 0 0,0-1 1,8-23-1,-14 35 215,-9 15 245,1 0-112,1 0 0,1 1 1,0 0-1,0 0 0,2 1 0,0-1 0,1 1 1,0 0-1,1 17 0,1-33-195,0 1 1,0 0 0,0 0-1,1-1 1,-1 1-1,0 0 1,0 0-1,0-1 1,1 1 0,-1 0-1,0-1 1,1 1-1,-1 0 1,1-1-1,-1 1 1,1 0 0,-1-1-1,1 1 1,-1-1-1,1 1 1,0-1-1,-1 1 1,1-1 0,0 0-1,-1 1 1,1-1-1,0 0 1,-1 1-1,1-1 1,0 0 0,0 0-1,-1 0 1,1 0-1,0 0 1,0 0-1,-1 0 1,1 0 0,0 0-1,0 0 1,0 0-1,-1 0 1,1 0-1,0-1 1,-1 1 0,1 0-1,0-1 1,0 1-1,-1 0 1,2-2-1,1 1-205,0 0 0,-1 0 0,1-1-1,0 1 1,-1-1 0,1 1 0,-1-1 0,0 0-1,0 0 1,0 0 0,1-1 0,1-3 0,-1 0-1559,-1 0 1,-1-1 0,1 1 0,-1-1 0,1-11 0,1-15-10133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1.249"/>
    </inkml:context>
    <inkml:brush xml:id="br0">
      <inkml:brushProperty name="width" value="0.025" units="cm"/>
      <inkml:brushProperty name="height" value="0.025" units="cm"/>
    </inkml:brush>
  </inkml:definitions>
  <inkml:trace contextRef="#ctx0" brushRef="#br0">1 7 13453,'0'0'10121,"49"-7"-23477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15.551"/>
    </inkml:context>
    <inkml:brush xml:id="br0">
      <inkml:brushProperty name="width" value="0.025" units="cm"/>
      <inkml:brushProperty name="height" value="0.025" units="cm"/>
    </inkml:brush>
  </inkml:definitions>
  <inkml:trace contextRef="#ctx0" brushRef="#br0">0 61 4324,'0'0'12844,"7"-4"-12417,1-1-347,0 1 0,1 0-1,0 0 1,0 1 0,0 0-1,0 0 1,14-1 0,76-5 105,-71 8-152,-1-1 1,54-12 0,-80 14-7,-9 0 101,-37 3 351,0 1 0,0 3 1,1 1-1,-71 24 1,108-28-421,10-2-4,24 0 23,41-3-153,47-11-1590,-38 2-3845,-50 6 177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1.594"/>
    </inkml:context>
    <inkml:brush xml:id="br0">
      <inkml:brushProperty name="width" value="0.025" units="cm"/>
      <inkml:brushProperty name="height" value="0.025" units="cm"/>
    </inkml:brush>
  </inkml:definitions>
  <inkml:trace contextRef="#ctx0" brushRef="#br0">87 0 12492,'0'0'8483,"-2"11"-7042,-18 49 898,12-41-1561,1 1 0,1 0-1,1 0 1,1 0 0,0 1-1,-1 34 1,6-53-772,0-1 0,-1 0-1,1 0 1,0 0-1,0 0 1,0 0 0,0 0-1,0 0 1,0 0 0,1-1-1,-1 1 1,0 0 0,0-1-1,1 1 1,-1 0 0,0-1-1,1 0 1,-1 1 0,0-1-1,1 0 1,-1 0 0,1 1-1,-1-1 1,0 0 0,1-1-1,-1 1 1,1 0-1,-1 0 1,0-1 0,3 0-1,45-9-1461,-46 9 1288,6-3-387,-1 1-1,1 0 0,1 0 1,-1 1-1,0 0 1,11 0-1,-19 2 586,-1 0 1,0 1 0,0-1-1,1 0 1,-1 1-1,0-1 1,0 0-1,0 1 1,1-1-1,-1 0 1,0 1 0,0-1-1,0 1 1,0-1-1,0 0 1,0 1-1,0-1 1,0 0-1,0 1 1,0-1 0,0 1-1,0-1 1,0 0-1,0 1 1,0-1-1,0 0 1,0 1-1,-1-1 1,1 0 0,0 1-1,0-1 1,0 0-1,-1 1 1,1-1-1,-1 1 1,-6 14 833,0-7-688,0 0 0,-1 0 0,0 0 0,0-1 0,0 0-1,-1 0 1,0-1 0,-1 0 0,1-1 0,-1 0 0,0-1 0,-1 0-1,1 0 1,0-1 0,-1-1 0,-14 3 0,24-5-210,1 0 0,-1 0 0,1 0 0,-1 0 0,1 0 0,-1 0 0,1 0 1,-1 0-1,1 0 0,-1 0 0,1 0 0,-1 0 0,1 0 0,-1-1 0,1 1 0,-1 0 0,1 0 0,-1-1 0,1 1 1,0 0-1,-1 0 0,1-1 0,-1 1 0,1 0 0,0-1 0,-1 1 0,1-1 0,0 1 0,-1 0 0,1-1 0,0 1 1,0-1-1,-1 0 0,8-16-2704,23-14-3749,-1 12-20,4 2-3156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2.305"/>
    </inkml:context>
    <inkml:brush xml:id="br0">
      <inkml:brushProperty name="width" value="0.025" units="cm"/>
      <inkml:brushProperty name="height" value="0.025" units="cm"/>
    </inkml:brush>
  </inkml:definitions>
  <inkml:trace contextRef="#ctx0" brushRef="#br0">50 0 14029,'0'0'13656,"0"10"-12444,-3 12-689,0-1 0,-1 0 0,-14 40 0,12-45-378,3-10-3,0 0 1,1 1-1,0 0 0,0-1 0,-1 13 1,25-35 241,-17 11-471,-1 1 1,1-1-1,-2 0 1,1 0-1,0 0 1,-1 0-1,0-1 1,0 0-1,-1 1 1,1-1-1,-1 0 0,-1 0 1,1 0-1,-1-1 1,0 1-1,0 0 1,-1 0-1,0-12 1,0 18 90,0 0 0,-1-1 1,1 1-1,0-1 1,0 1-1,0 0 0,0-1 1,-1 1-1,1 0 0,0-1 1,0 1-1,0 0 1,-1 0-1,1-1 0,0 1 1,-1 0-1,1 0 0,0-1 1,-1 1-1,1 0 1,0 0-1,-1 0 0,1 0 1,0-1-1,-1 1 0,1 0 1,0 0-1,-1 0 1,1 0-1,-1 0 0,1 0 1,0 0-1,-1 0 0,1 0 1,-1 0-1,1 0 1,0 0-1,-1 0 0,1 1 1,0-1-1,-1 0 0,1 0 1,0 0-1,-1 0 1,1 1-1,0-1 0,-1 0 1,1 0-1,0 1 0,-1-1 1,1 1-3,-1-1 1,1 1 0,0-1 0,-1 0 0,1 1-1,0-1 1,-1 1 0,1-1 0,0 1-1,0-1 1,-1 1 0,1 0 0,0-1-1,0 1 1,0-1 0,0 1 0,0-1-1,0 1 1,0 0 0,0-1 0,0 1-1,0-1 1,0 1 0,0-1 0,0 1-1,0-1 1,1 1 0,-1 0 0,0-1-1,0 1 1,1-1 0,-1 1 0,0-1-1,1 0 1,-1 1 0,0-1 0,1 1-1,-1-1 1,1 0 0,-1 1 0,1-1-1,-1 0 1,1 1 0,0-1 0,3 3 12,0-1 1,0 0-1,0-1 1,0 1-1,0-1 1,0 0-1,1 0 1,-1 0-1,1 0 1,-1-1-1,0 1 1,1-1-1,-1-1 1,1 1-1,-1 0 1,1-1-1,6-2 0,-3 1-3,0 0-1,0-1 0,0 0 0,-1-1 0,0 1 0,1-1 0,-1-1 1,11-8-1,11-19 13,-12 14-153,-29 43-17,11-24 146,-23 48-21,22-46 39,1 0 0,0 0 0,0 1 0,0-1 0,0 0-1,1 1 1,-1-1 0,1 0 0,0 1 0,0-1 0,0 1 0,0-1 0,2 7-1,0-9 6,1 0 0,-1 0 0,1-1 0,-1 1 1,1 0-1,-1-1 0,1 0 0,-1 0 0,1 0 0,-1 0 0,1 0 0,-1 0 0,1 0 0,-1-1 0,5-1 0,10-5-89,0 0-1,0-1 1,-1-1 0,0-1 0,-1 0 0,0-1-1,-1-1 1,0 0 0,23-27 0,-31 35-114,-14 20 148,-14 36 158,21-50-112,1 0-1,-1 0 1,1 0-1,-1 0 1,1 0-1,0 0 1,0 0-1,0 0 1,0 0-1,0 0 1,0 0-1,1 0 1,-1 0-1,1 0 1,-1-1-1,1 1 1,0 0-1,0 0 0,0 0 1,0-1-1,0 1 1,0 0-1,0-1 1,0 1-1,1-1 1,-1 1-1,1-1 1,-1 0-1,4 3 1,0-3 15,-1 1 0,1-1 0,0 0 0,0-1 0,0 1 0,0-1 0,0 0 0,0 0 0,0-1 0,0 1 0,8-3 0,-1 0-161,-1-1-1,0 0 1,0 0 0,-1-1-1,14-8 1,-15 7-9,1 1 0,0 0 1,1 0-1,-1 1 0,21-5 0,-30 9 153,-1 1 0,1-1 0,-1 0 0,1 1 0,0-1 0,-1 1-1,1-1 1,-1 0 0,1 1 0,-1 0 0,1-1 0,-1 1 0,1-1 0,-1 1-1,0 0 1,1-1 0,-1 1 0,0-1 0,0 1 0,1 0 0,-1 0 0,0-1 0,0 1-1,0 0 1,0-1 0,0 1 0,0 0 0,0 0 0,0-1 0,0 1 0,0 1-1,0-1 14,0 1 0,0 0 0,0-1 0,0 1-1,1 0 1,-1-1 0,1 1 0,-1-1-1,1 1 1,-1 0 0,1-1 0,0 1-1,0-1 1,0 0 0,0 1 0,0-1-1,0 0 1,0 1 0,2 0 0,2 0 15,0 0 0,0-1 1,1 0-1,-1 0 0,0 0 1,1 0-1,-1-1 1,1 0-1,-1 0 0,1-1 1,6-1-1,66-18-21,-14 3-202,-58 16 163,0 0 0,0 0 0,-1 1 0,1 0 1,0 0-1,8 1 0,-12 0 18,0 0 1,0-1 0,0 1-1,0 0 1,1 0 0,-1 0-1,0 1 1,-1-1-1,1 0 1,0 1 0,0-1-1,-1 1 1,1 0-1,-1 0 1,1-1 0,-1 1-1,0 0 1,2 2 0,-3-2-45,1-1 0,0 0 0,-1 0 0,1 0 0,0-1 0,0 1 1,-1 0-1,1 0 0,0 0 0,0 0 0,0-1 0,0 1 1,0 0-1,0-1 0,0 1 0,1-1 0,-1 1 0,0-1 1,0 0-1,0 0 0,0 1 0,1-1 0,-1 0 0,0 0 1,0 0-1,1 0 0,-1 0 0,0 0 0,0 0 0,0-1 0,1 1 1,-1 0-1,0-1 0,0 1 0,0-1 0,2 0 0,-2 0-471,1 0 0,-1 0 0,1 0 0,-1-1-1,1 1 1,-1 0 0,0-1 0,1 1 0,-1 0-1,0-1 1,0 0 0,0 1 0,0-1-1,0-2 1,7-17-7837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2.662"/>
    </inkml:context>
    <inkml:brush xml:id="br0">
      <inkml:brushProperty name="width" value="0.025" units="cm"/>
      <inkml:brushProperty name="height" value="0.025" units="cm"/>
    </inkml:brush>
  </inkml:definitions>
  <inkml:trace contextRef="#ctx0" brushRef="#br0">1 0 14414,'0'0'10442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3.065"/>
    </inkml:context>
    <inkml:brush xml:id="br0">
      <inkml:brushProperty name="width" value="0.025" units="cm"/>
      <inkml:brushProperty name="height" value="0.025" units="cm"/>
    </inkml:brush>
  </inkml:definitions>
  <inkml:trace contextRef="#ctx0" brushRef="#br0">197 7 15695,'0'0'8157,"-10"-2"-7169,6 0-956,-1 2 0,0-1 1,1 0-1,-1 1 1,0 0-1,1 0 1,-1 0-1,0 1 1,0 0-1,1 0 1,-1 0-1,1 0 1,-1 1-1,1-1 1,0 1-1,-1 0 1,1 1-1,0-1 1,0 1-1,1-1 1,-1 1-1,-5 5 1,0 1-25,0-1 0,1 2 0,-1-1 0,2 1 0,-13 21 0,17-26-6,0 0-1,1 0 1,0 0-1,0 0 1,0 1-1,1-1 1,0 0 0,0 1-1,0 0 1,1-1-1,-1 1 1,1-1-1,1 1 1,-1-1 0,1 1-1,1 5 1,0-8-2,-1 0 1,1-1-1,0 1 1,0-1 0,0 1-1,0-1 1,0 0 0,0 0-1,1 0 1,-1 0 0,1 0-1,-1-1 1,1 1-1,0-1 1,-1 1 0,1-1-1,0 0 1,0 0 0,0-1-1,0 1 1,0 0-1,0-1 1,0 0 0,5 0-1,12 1-713,-1 0 0,30-4-1,-48 3 613,12-2-1392,0 0 1,1-1 0,-1 0 0,-1-1 0,17-7 0,15-10-6745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3.442"/>
    </inkml:context>
    <inkml:brush xml:id="br0">
      <inkml:brushProperty name="width" value="0.025" units="cm"/>
      <inkml:brushProperty name="height" value="0.025" units="cm"/>
    </inkml:brush>
  </inkml:definitions>
  <inkml:trace contextRef="#ctx0" brushRef="#br0">98 1 10314,'0'0'3101,"-9"7"-346,7-6-2674,-52 49 3098,51-46-2878,0-1 1,0 1-1,0 0 0,0 0 1,1 0-1,-1 0 1,1 0-1,0 1 0,1-1 1,-1 1-1,1-1 1,0 1-1,0-1 0,0 1 1,0 9-1,2-13-274,-1 0 0,1-1 0,0 1 0,-1 0-1,1 0 1,0 0 0,0-1 0,0 1 0,0 0-1,-1-1 1,1 1 0,0-1 0,0 1 0,0-1 0,0 1-1,1-1 1,-1 0 0,0 1 0,0-1 0,0 0-1,0 0 1,0 0 0,0 0 0,0 0 0,0 0-1,0 0 1,2 0 0,34-3 108,-18-1-226,-1-1-1,1-1 1,-2-1-1,1 0 0,20-12 1,44-18 325,-81 36-166,1 0 0,-1 1 0,0-1 0,1 1 0,-1-1 0,0 1 0,1 0 0,-1-1 0,0 1 0,1 0 0,-1 0 0,1 0 0,-1 0 0,1 0 0,-1 0 0,0 0 0,1 1 0,-1-1 0,1 0 0,-1 1 0,0-1 0,1 1 0,1 1 0,-2-1 40,0 1 0,-1 0 0,1-1 0,0 1 0,-1 0 0,1-1 1,-1 1-1,0 0 0,1 0 0,-1 0 0,0 0 0,0-1 0,0 3 0,-1-1-41,1 0 0,1 0 1,-1 0-1,0 0 0,1 0 0,0 0 1,-1 0-1,1 0 0,2 5 0,0-7-71,0 1-1,0-1 0,0 0 0,0 0 0,0 0 0,0 0 1,0 0-1,0-1 0,0 0 0,0 1 0,0-1 0,0 0 0,0-1 1,0 1-1,1 0 0,2-2 0,2 2-142,74-9-1217,-2 1-1115,-25 6-6287,-39 2 3214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006"/>
    </inkml:context>
    <inkml:brush xml:id="br0">
      <inkml:brushProperty name="width" value="0.025" units="cm"/>
      <inkml:brushProperty name="height" value="0.025" units="cm"/>
    </inkml:brush>
  </inkml:definitions>
  <inkml:trace contextRef="#ctx0" brushRef="#br0">162 73 15599,'0'0'2840,"-11"0"-598,1 0-1971,0 1 1,0 0-1,0 0 0,0 1 1,1 0-1,-1 1 0,-13 5 1,19-6-167,0 0 1,1-1 0,-1 1 0,1 0 0,0 0-1,0 1 1,0-1 0,0 1 0,0 0 0,0-1 0,1 1-1,-1 0 1,1 1 0,0-1 0,0 0 0,0 1 0,0-1-1,1 1 1,-1-1 0,1 1 0,0 0 0,0 0-1,0 0 1,1-1 0,-1 8 0,1-9-91,0-1 1,0 1-1,0-1 1,0 1 0,1-1-1,-1 1 1,0-1-1,1 1 1,-1-1-1,1 0 1,-1 1-1,1-1 1,0 0-1,0 1 1,-1-1-1,1 0 1,0 0-1,0 0 1,0 0 0,0 0-1,1 0 1,-1 0-1,0 0 1,0 0-1,3 1 1,-1-1-2,1 1 0,0-1 1,0-1-1,-1 1 1,1 0-1,0-1 0,0 0 1,0 0-1,0 0 0,4-1 1,3 0-88,-1-1 0,1-1 1,-1 0-1,1 0 1,-1-1-1,17-9 0,-13 5-12,-1-1 0,-1-1 0,0 0 0,0-1 0,-1 0 0,-1-1 0,1 0 0,-2 0 0,0-1 0,0-1 0,-2 1 0,13-30 0,-20 37 1167,-7 11-684,-7 14-153,6-5-148,1 1 1,0 0 0,1 0 0,-6 21-1,10-29 31,0 1 0,1 0 0,-1 1 0,2-1 0,-1 0-1,1 0 1,0 0 0,1 0 0,0 0 0,3 14 0,-3-20-112,1 1-1,-1-1 1,1 1 0,-1-1 0,1 0 0,0 0 0,0 1 0,0-1 0,0 0-1,1-1 1,-1 1 0,0 0 0,1-1 0,-1 1 0,1-1 0,0 0 0,-1 0 0,1 0-1,0 0 1,0 0 0,0-1 0,-1 1 0,1-1 0,0 0 0,0 1 0,0-2-1,0 1 1,0 0 0,4-1 0,3 0 19,0-1-1,-1 1 1,1-2-1,-1 1 1,0-1-1,1-1 1,14-7-1,-12 4-54,0-1 1,0 0-1,-1-1 0,0 0 0,0 0 0,-1-1 0,-1-1 0,1 0 0,-2 0 0,9-14 0,-16 23 37,-4 5-6,1 0 0,-1 0 1,1-1-1,0 2 1,0-1-1,0 0 1,0 0-1,1 0 1,-2 5-1,1-4 13,-20 50 206,21-51-194,0 0 0,0 0 1,0 1-1,1-1 0,-1 1 1,1-1-1,0 1 0,0-1 1,0 1-1,0-1 0,0 0 0,1 1 1,0-1-1,1 6 0,-1-8-31,0 0 0,0 0-1,1 0 1,-1 0-1,0 0 1,0-1-1,1 1 1,-1 0 0,1-1-1,-1 1 1,0 0-1,1-1 1,-1 0 0,1 1-1,-1-1 1,1 0-1,0 0 1,-1 0-1,1 0 1,-1 0 0,1 0-1,-1 0 1,1 0-1,1-1 1,38-13-1049,-31 8-87,0-2-1,-1 1 1,0-1-1,14-16 1,-13 12-1085,-1-1 1,0 0-1,-1 0 0,0 0 1,10-28-1,-3-3-4366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518"/>
    </inkml:context>
    <inkml:brush xml:id="br0">
      <inkml:brushProperty name="width" value="0.025" units="cm"/>
      <inkml:brushProperty name="height" value="0.025" units="cm"/>
    </inkml:brush>
  </inkml:definitions>
  <inkml:trace contextRef="#ctx0" brushRef="#br0">60 1 5477,'0'0'15594,"-2"11"-14543,-22 259 1997,24-270-3045,0 1-1,0-1 0,0 1 0,0 0 0,0-1 0,0 1 0,0-1 0,0 1 1,0 0-1,0-1 0,0 1 0,0-1 0,0 1 0,0 0 0,1-1 0,-1 1 1,0-1-1,0 1 0,1-1 0,-1 1 0,1-1 0,-1 1 0,0-1 0,1 1 1,-1-1-1,1 0 0,-1 1 0,1-1 0,-1 1 0,1-1 0,-1 0 0,1 0 0,0 1 1,0-1-40,0 0 1,0-1-1,-1 1 1,1 0-1,0 0 1,-1-1-1,1 1 1,-1-1-1,1 1 1,0 0-1,-1-1 1,1 1-1,-1-1 1,1 0-1,-1 1 1,1-1-1,-1 1 1,0-1-1,1 0 1,-1 1-1,0-1 1,1 0 0,-1 1-1,0-1 1,0 0-1,1-1 1,1-6-444,0-1 1,-1 0 0,0 0 0,0 0 0,-1 0 0,0 0-1,-1 0 1,-1-11 0,1 15 516,0 1 1,0-1-1,-1 1 0,1-1 1,-1 1-1,0-1 0,0 1 1,0 0-1,-1 0 0,1 0 1,-1 0-1,0 1 0,0-1 1,0 1-1,-1 0 0,1 0 1,-6-4-1,10 8 43,-1-1 1,0 0-1,0 1 0,0-1 1,0 1-1,0-1 0,0 0 1,0 1-1,0-1 0,0 1 1,0-1-1,0 1 0,0-1 1,0 0-1,0 1 0,0-1 1,0 1-1,0-1 0,-1 0 1,1 1-1,0-1 0,0 0 1,0 1-1,-1-1 0,1 0 1,0 1-1,-1-1 0,1 0 1,0 0-1,0 1 0,-1-1 1,1 0-1,-1 0 0,1 1 1,0-1-1,-1 0 0,1 0 1,0 0-1,-1 0 0,1 0 1,-1 0-1,1 1 0,0-1 1,-1 0-1,1 0 0,-1 0 1,1 0-1,0 0 0,-1-1 1,1 1-1,-1 0 0,1 0 1,0 0-1,-1 0 1,1 0-1,-1 0 0,1-1 1,0 1-1,-1 0 0,19 32 929,-12-27-963,1 0-1,0-1 1,1 0-1,-1 0 1,0-1-1,1 0 1,0 0-1,0-1 1,0 0 0,0-1-1,0 1 1,0-1-1,1-1 1,-1 0-1,0 0 1,0 0-1,1-1 1,11-3-1,-13 3-20,0 0 0,0-1-1,-1 0 1,1 0 0,0-1 0,-1 0-1,1 0 1,-1 0 0,0-1 0,0 1-1,0-2 1,-1 1 0,1-1 0,-1 1-1,0-2 1,-1 1 0,1 0 0,-1-1-1,0 0 1,0 0 0,5-11 0,-43 71-185,30-45 194,1 0 1,0-1 0,1 1 0,0 0 0,0 1 0,1-1 0,0 0 0,0 0 0,1 1 0,1 10 0,0-17-12,-1 0 1,1 0-1,-1-1 1,1 1-1,0 0 1,0-1-1,0 1 1,0-1 0,1 1-1,-1-1 1,1 1-1,0-1 1,-1 0-1,1 0 1,0 0-1,0 0 1,0 0-1,0 0 1,1-1-1,-1 1 1,1-1-1,-1 1 1,1-1-1,-1 0 1,1 0-1,-1 0 1,1 0-1,0-1 1,0 1-1,-1-1 1,1 1-1,0-1 1,0 0 0,0 0-1,-1-1 1,5 1-1,-4-1-83,0 0 0,0 1 0,-1-1-1,1 0 1,0 0 0,-1 0 0,1-1 0,0 1 0,-1 0 0,1-1-1,-1 0 1,0 0 0,0 0 0,1 0 0,-1 0 0,-1 0-1,1 0 1,0-1 0,0 1 0,-1-1 0,1 1 0,-1-1 0,0 1-1,0-1 1,0 0 0,0 0 0,0 0 0,0-5 0,2-9-2199,-1 0 0,0 0 0,-2-28 0,0 33-221,0-26-7637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860"/>
    </inkml:context>
    <inkml:brush xml:id="br0">
      <inkml:brushProperty name="width" value="0.025" units="cm"/>
      <inkml:brushProperty name="height" value="0.025" units="cm"/>
    </inkml:brush>
  </inkml:definitions>
  <inkml:trace contextRef="#ctx0" brushRef="#br0">1 0 3107,'0'0'17649,"1"51"-17553,13-44-160,0-5-1153,3 0-2371,-3-2-3010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5.217"/>
    </inkml:context>
    <inkml:brush xml:id="br0">
      <inkml:brushProperty name="width" value="0.025" units="cm"/>
      <inkml:brushProperty name="height" value="0.025" units="cm"/>
    </inkml:brush>
  </inkml:definitions>
  <inkml:trace contextRef="#ctx0" brushRef="#br0">388 236 15022,'0'0'6380,"-10"4"-5286,5-2-1162,-37 23 1926,40-23-1683,0-1 0,0 1-1,1 0 1,-1 0 0,0 0 0,1 0 0,-1 0 0,1 0 0,0 0 0,0 0 0,0 1-1,0-1 1,0 1 0,0-1 0,0 0 0,1 1 0,0-1 0,-1 1 0,1-1 0,0 1-1,0 4 1,1-6-163,-1 0 1,1 0-1,0 0 0,0 0 0,-1 0 1,1 0-1,0 0 0,0 0 0,0 0 0,0 0 1,0 0-1,0 0 0,0-1 0,0 1 0,0-1 1,0 1-1,0-1 0,1 1 0,-1-1 1,0 1-1,0-1 0,1 0 0,-1 0 0,0 0 1,0 1-1,1-1 0,1-1 0,45 1 11,-37 0-73,127-16-1471,-137 16 1553,-1 0 0,1 0-1,-1 0 1,0 0 0,1 1 0,-1-1 0,1 0 0,-1 0 0,1 0-1,-1 0 1,0 1 0,1-1 0,-1 0 0,1 0 0,-1 0 0,0 1 0,1-1-1,-1 0 1,0 1 0,0-1 0,1 0 0,-1 1 0,0-1 0,0 1 0,1-1-1,-1 0 1,0 1 0,0-1 0,0 1 0,0-1 0,1 0 0,-1 2-1,0 19 796,0-20-805,0 1 1,-1-1-1,1 1 1,0-1-1,0 0 0,0 1 1,0-1-1,0 1 0,0-1 1,0 0-1,0 1 1,1-1-1,-1 1 0,0-1 1,1 0-1,-1 1 0,1-1 1,0 0-1,-1 0 1,1 1-1,0-1 0,0 0 1,0 0-1,0 0 0,0 0 1,1 1-1,10 1-71,-1-1 1,1-1-1,0 0 0,17-1 1,18-5-3238,-32-3-637,-6-4-1923</inkml:trace>
  <inkml:trace contextRef="#ctx0" brushRef="#br0" timeOffset="1">60 49 19827,'0'0'3907,"-55"-29"-1312,51 17-1698,4 9-641,15 1-384,10 1-1698,7 0-4099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0.593"/>
    </inkml:context>
    <inkml:brush xml:id="br0">
      <inkml:brushProperty name="width" value="0.025" units="cm"/>
      <inkml:brushProperty name="height" value="0.025" units="cm"/>
    </inkml:brush>
  </inkml:definitions>
  <inkml:trace contextRef="#ctx0" brushRef="#br0">47 9 14638,'0'0'8968,"-45"-9"-6950,43 9-1217,2 12-673,9-3-448,12-4-3300,-1-4-7430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32.837"/>
    </inkml:context>
    <inkml:brush xml:id="br0">
      <inkml:brushProperty name="width" value="0.025" units="cm"/>
      <inkml:brushProperty name="height" value="0.025" units="cm"/>
    </inkml:brush>
  </inkml:definitions>
  <inkml:trace contextRef="#ctx0" brushRef="#br0">28 74 3427,'0'0'9156,"0"-5"-7902,-4-12-280,4 16-931,0 1 1,0 0-1,0-1 0,0 1 1,0-1-1,0 1 0,0 0 0,0-1 1,-1 1-1,1 0 0,0-1 1,0 1-1,0 0 0,0-1 1,0 1-1,-1 0 0,1-1 0,0 1 1,0 0-1,0-1 0,-1 1 1,1 0-1,0 0 0,0-1 0,-1 1 1,1 0-1,0 0 0,-1 0 1,1-1-1,0 1 0,-1 0 0,1 0 1,0 0-1,-1 0 0,1 0 1,-1 0-1,1 0 0,0-1 0,-1 1 1,1 0-1,0 0 0,-1 1 1,1-1-1,0 0 0,-1 0 0,1 0 1,-1 0-1,1 0 0,0 0 1,-1 0-1,1 1 0,0-1 0,-1 0 1,1 0-1,0 0 0,0 1 1,-1-1-1,1 0 0,-1 1 0,1-1-27,0 0-1,0 1 1,-1-1-1,1 0 1,0 1-1,-1-1 0,1 0 1,0 1-1,0-1 1,0 0-1,0 1 1,-1-1-1,1 0 0,0 1 1,0-1-1,0 1 1,0-1-1,0 0 0,0 1 1,0-1-1,0 1 1,0-1-1,0 1 1,0-1-1,0 0 0,0 1 1,0-1-1,0 1 1,1-1-1,-1 0 1,0 1-1,0-1 0,0 0 1,1 1-1,-1-1 1,0 0-1,0 1 0,1-1 1,-1 0-1,1 1 1,21 7 215,27-3-123,-24-4-36,-16 0-11,1 0-1,-1 0 1,1-1-1,-1-1 0,1 1 1,-1-2-1,1 1 1,-1-1-1,0-1 0,18-6 1,-91 7 2683,-97 13-1335,413-23-1201,-456 8 2627,204 4-2842,0 0 1,0 0-1,0 0 1,0 0-1,0 0 1,0 0-1,0 0 1,1 0-1,-1 0 1,0-1-1,0 1 1,0 0-1,0 0 1,0 0-1,0 0 1,0 0-1,0 0 1,0 0-1,0-1 1,0 1-1,0 0 1,1 0-1,-1 0 0,0 0 1,0 0-1,0-1 1,0 1-1,0 0 1,0 0-1,0 0 1,0 0-1,-1 0 1,1-1-1,0 1 1,0 0-1,0 0 1,0 0-1,0 0 1,0 0-1,0-1 1,0 1-1,0 0 1,0 0-1,0 0 1,0 0-1,-1 0 1,1 0-1,0 0 1,0-1-1,14-6-404,94-20-6038,-73 15 551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237"/>
    </inkml:context>
    <inkml:brush xml:id="br0">
      <inkml:brushProperty name="width" value="0.025" units="cm"/>
      <inkml:brushProperty name="height" value="0.025" units="cm"/>
    </inkml:brush>
  </inkml:definitions>
  <inkml:trace contextRef="#ctx0" brushRef="#br0">208 113 9001,'0'0'4767,"3"-10"-2322,10-34-342,-12 42-1969,0 0 0,-1 1 1,0-1-1,1 0 0,-1 0 0,0 1 0,0-1 0,0 0 1,0 0-1,0 0 0,0 1 0,-1-1 0,1 0 0,-1 1 1,1-1-1,-1 0 0,0 1 0,1-1 0,-1 0 0,0 1 1,0-1-1,0 1 0,0 0 0,0-1 0,-1 1 1,1 0-1,0 0 0,0 0 0,-1-1 0,1 1 0,-1 1 1,1-1-1,-1 0 0,0 0 0,1 0 0,-1 1 0,0-1 1,1 1-1,-3-1 0,-1 0-11,-1 0 0,0 1 0,1-1 0,-1 1 0,1 0 1,-1 0-1,0 1 0,1 0 0,-1 0 0,-6 2 0,3 1-43,1 1 1,0 0-1,0 1 0,1-1 1,-1 1-1,1 1 0,0 0 0,1 0 1,0 0-1,0 0 0,0 1 1,1 0-1,0 1 0,1-1 1,0 1-1,0 0 0,1-1 0,0 2 1,0-1-1,1 0 0,0 1 1,1-1-1,0 13 0,1-20-65,0 1-1,0-1 0,0 1 1,1-1-1,-1 1 0,1-1 1,0 0-1,0 1 0,0-1 1,0 0-1,0 1 0,0-1 1,0 0-1,1 0 0,-1 0 1,1 0-1,0 0 0,-1-1 1,1 1-1,4 3 0,-2-3 1,0 0-1,0 0 0,1 0 0,-1-1 0,0 0 1,1 1-1,-1-1 0,1-1 0,-1 1 1,1-1-1,4 0 0,0 0-1,-1 0 0,1-1 0,-1 0 0,0-1 0,1 0 0,-1 0 0,0-1 0,0 0 0,0 0 0,-1-1 0,1 0 0,11-8 0,-14 7 4,0 1 1,-1-2 0,1 1-1,-1-1 1,0 1 0,5-10-1,-8 12-3,1 0 0,-1 1 0,0-1 0,0 0 0,0 0 0,0 0-1,-1 0 1,1 0 0,-1 0 0,0 0 0,1 0 0,-1 0 0,-1 0 0,1 0 0,0 0 0,-1 0 0,-1-5-1,2 7-11,-1 1-1,1-1 0,-1 0 0,1 0 0,-1 1 0,0-1 0,1 0 0,-1 1 0,0-1 0,1 1 0,-1-1 0,0 1 0,0-1 0,1 1 0,-1 0 0,0-1 0,0 1 0,0 0 0,1-1 0,-1 1 0,0 0 0,0 0 0,0 0 0,0 0 0,0 0 0,0 0 0,1 0 0,-1 0 0,0 0 1,0 0-1,0 1 0,0-1 0,0 0 0,1 0 0,-1 1 0,-1 0 0,-6 7-3103,8-7 2767,0-1 1,1 1 0,-1-1-1,0 0 1,0 1-1,0-1 1,1 1 0,-1-1-1,0 0 1,1 1 0,-1-1-1,0 0 1,0 1-1,1-1 1,-1 0 0,1 1-1,-1-1 1,0 0 0,1 0-1,-1 0 1,1 1-1,-1-1 1,0 0 0,1 0-1,-1 0 1,1 0 0,-1 0-1,1 0 1,0 0-1,17 3-11697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564"/>
    </inkml:context>
    <inkml:brush xml:id="br0">
      <inkml:brushProperty name="width" value="0.025" units="cm"/>
      <inkml:brushProperty name="height" value="0.025" units="cm"/>
    </inkml:brush>
  </inkml:definitions>
  <inkml:trace contextRef="#ctx0" brushRef="#br0">31 0 5509,'0'0'15086,"-23"64"-12715,19-42-834,1-1-448,3-3-704,0-1-321,5-5-96,7-3-2275,1-6-1760,1-3-1539,0 0-1889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922"/>
    </inkml:context>
    <inkml:brush xml:id="br0">
      <inkml:brushProperty name="width" value="0.025" units="cm"/>
      <inkml:brushProperty name="height" value="0.025" units="cm"/>
    </inkml:brush>
  </inkml:definitions>
  <inkml:trace contextRef="#ctx0" brushRef="#br0">106 1 16784,'0'0'3139,"-9"8"-475,3-2-2317,-39 37 2217,42-40-2327,0 1-1,0-1 0,0 1 0,1-1 1,-1 1-1,1 0 0,0 0 0,1 0 1,-1 1-1,0-1 0,1 0 0,0 1 1,-1 5-1,3-9-224,-1 0 0,0-1 0,0 1-1,1 0 1,-1 0 0,1-1 0,-1 1 0,1 0 0,-1-1 0,1 1-1,-1 0 1,1-1 0,-1 1 0,1-1 0,0 1 0,-1-1 0,1 1 0,0-1-1,0 1 1,-1-1 0,1 0 0,0 1 0,0-1 0,0 0 0,-1 0 0,1 0-1,0 1 1,0-1 0,0 0 0,0 0 0,1-1 0,37 1 108,-27 0-70,-5 0-81,0 0 1,-1 1-1,1 0 0,0 1 1,-1-1-1,1 1 1,-1 1-1,0-1 1,1 1-1,-1 0 0,0 0 1,-1 1-1,1 0 1,-1 0-1,1 0 1,-1 1-1,-1-1 0,1 1 1,7 11-1,-9-13 35,-1 1-1,0-1 1,-1 1-1,1 0 1,-1-1-1,1 1 0,-1 0 1,0 0-1,-1 0 1,1 0-1,-1 0 1,1 0-1,-1 0 0,0 0 1,-1 0-1,1 0 1,-1 0-1,0 0 1,0 0-1,0 0 1,0 0-1,-1 0 0,1-1 1,-1 1-1,0 0 1,0-1-1,-1 0 1,1 1-1,-1-1 0,1 0 1,-1 0-1,0 0 1,0-1-1,-4 3 1,1 1 49,-1 0 0,0-1 1,0 0-1,-1 0 1,1 0-1,-1-1 0,0 0 1,0-1-1,0 0 0,-1 0 1,1-1-1,-1 0 1,0 0-1,1-1 0,-1-1 1,-16 1-1,23-2-233,0 0 0,0 1 0,0-1 0,1 0 0,-1 0 0,0 0 0,1 0 0,-1 0 0,1 0 0,-1-1 0,1 1 0,0-1 0,-1 1 0,1-1 0,0 1 0,0-1 0,0 1 0,0-1 0,0 0 0,0 0 0,1 0 0,-1 1 0,1-1 0,-1 0 0,1-2 0,-7-53-9902,7 55 9496,0-44-13614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279"/>
    </inkml:context>
    <inkml:brush xml:id="br0">
      <inkml:brushProperty name="width" value="0.025" units="cm"/>
      <inkml:brushProperty name="height" value="0.025" units="cm"/>
    </inkml:brush>
  </inkml:definitions>
  <inkml:trace contextRef="#ctx0" brushRef="#br0">0 13 8776,'0'0'16496,"55"-13"-14734,-27 13-353,2 0-801,2 0-447,6 5-129,-2 3-865,2 0-1922,-1-2-2113,-4-3-3588</inkml:trace>
  <inkml:trace contextRef="#ctx0" brushRef="#br0" timeOffset="1">512 148 12844,'0'0'4837,"-41"54"-1026,29-27-992,7-1-705,5 0-801,0-3-672,16-6-417,8-8-96,6-4-32,3-5-96,-2 0-897,0-9-896,-4-6-1026,-5-3 257,-3 0 95,-3-2-832,-3-2-448,1 4-385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652"/>
    </inkml:context>
    <inkml:brush xml:id="br0">
      <inkml:brushProperty name="width" value="0.025" units="cm"/>
      <inkml:brushProperty name="height" value="0.025" units="cm"/>
    </inkml:brush>
  </inkml:definitions>
  <inkml:trace contextRef="#ctx0" brushRef="#br0">159 0 5958,'0'0'13100,"-17"64"-11082,4-33-320,-3 5 223,-1 6-191,-3 5-225,-2 0-480,3-2-480,3-3-417,4-7-64,5-8-32,7-9-929,0-10-1601,9-8-4164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994"/>
    </inkml:context>
    <inkml:brush xml:id="br0">
      <inkml:brushProperty name="width" value="0.025" units="cm"/>
      <inkml:brushProperty name="height" value="0.025" units="cm"/>
    </inkml:brush>
  </inkml:definitions>
  <inkml:trace contextRef="#ctx0" brushRef="#br0">0 44 16239,'0'0'4613,"63"-8"-2980,-29 5-928,5 0-481,7-1-192,6-1-704,3-3-2083,-2-4-3843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3.352"/>
    </inkml:context>
    <inkml:brush xml:id="br0">
      <inkml:brushProperty name="width" value="0.025" units="cm"/>
      <inkml:brushProperty name="height" value="0.025" units="cm"/>
    </inkml:brush>
  </inkml:definitions>
  <inkml:trace contextRef="#ctx0" brushRef="#br0">1 13 14414,'0'0'4900,"11"-3"-3442,10 0-780,1 0 0,31 0 0,-47 2-612,-1 1-1,1 0 1,-1 1 0,0-1 0,1 1-1,-1 0 1,0 0 0,1 1-1,-1 0 1,0 0 0,0 0 0,0 0-1,0 1 1,-1 0 0,1 0 0,-1 0-1,1 0 1,4 5 0,-9-6-58,1-1 0,0 1 0,0 0 0,0-1-1,-1 1 1,1 0 0,-1-1 0,0 1 0,1 0 0,-1-1 0,0 1 0,0 0 0,0 0 0,0-1 0,0 1 0,0 0 0,-1 0 0,1-1 0,0 1-1,-1 0 1,0-1 0,1 1 0,-1 0 0,0-1 0,0 1 0,0-1 0,0 1 0,0-1 0,0 0 0,-2 3 0,-5 4 117,-1 1 1,0-1 0,-14 10-1,9-7 77,0 1-2,-43 40 360,53-49-483,1 1-1,0 0 1,0 0 0,0 0-1,0 1 1,1-1-1,0 1 1,0-1 0,0 1-1,0 0 1,1 0 0,-2 6-1,3-10-58,0 1-1,0-1 1,1 1-1,-1-1 1,0 1-1,1-1 0,-1 1 1,1-1-1,-1 1 1,1-1-1,0 0 1,0 1-1,0-1 1,-1 0-1,1 0 0,0 1 1,0-1-1,1 0 1,-1 0-1,0 0 1,0 0-1,0 0 1,1-1-1,-1 1 0,1 0 1,-1-1-1,0 1 1,1 0-1,-1-1 1,1 0-1,-1 1 1,4-1-1,57 7 74,-53-7-90,10 0-825,1 0 0,0-1 0,23-4 0,-31 2-1491,0 0 0,0-1 0,18-7 0,10-10-10156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3.678"/>
    </inkml:context>
    <inkml:brush xml:id="br0">
      <inkml:brushProperty name="width" value="0.025" units="cm"/>
      <inkml:brushProperty name="height" value="0.025" units="cm"/>
    </inkml:brush>
  </inkml:definitions>
  <inkml:trace contextRef="#ctx0" brushRef="#br0">161 1 16688,'0'0'6427,"-9"2"-4553,2 1-1589,0-1-1,-1 2 1,1-1 0,0 1 0,1 0 0,-8 6-1,11-8-255,1-1 0,0 1 1,0-1-1,1 1 0,-1 0 0,0 0 0,0 0 0,1 0 0,-1 0 0,1 0 0,0 1 0,0-1 1,0 0-1,0 1 0,0-1 0,0 1 0,0-1 0,1 1 0,-1-1 0,1 1 0,0-1 0,0 1 1,0 0-1,0-1 0,0 1 0,1-1 0,0 4 0,0-5-23,0 0 0,-1 1 0,1-1 0,0 0 0,0 0 0,0 0 1,0 0-1,0 0 0,1 0 0,-1 0 0,0 0 0,0-1 0,1 1 0,-1 0 0,0-1 0,1 1 0,-1-1 0,0 0 0,3 1 1,33 5 34,-27-5-103,-1 0-56,1 1 1,-1 0-1,0 0 0,0 1 0,0 0 0,-1 1 0,1-1 0,10 8 0,-17-10 110,1 1 0,0 0 1,-1 1-1,0-1 0,1 0 0,-1 1 0,0-1 0,0 1 0,0-1 1,-1 1-1,1 0 0,-1 0 0,1 0 0,-1 0 0,0 0 0,0 0 1,0 0-1,-1 1 0,1-1 0,-1 0 0,0 0 0,1 1 0,-2-1 1,1 0-1,0 0 0,-1 1 0,0 3 0,-1-3 31,0 0 0,1 0 0,-1-1 0,-1 1 0,1-1 0,0 1-1,-1-1 1,0 0 0,0 0 0,0 0 0,0 0 0,0-1 0,-1 1 0,1-1-1,-1 0 1,1 0 0,-1 0 0,-4 1 0,-6 4 50,0-2 0,-1 0-1,-23 5 1,28-8-17,0 0-1,0-1 1,0 0-1,0-1 0,-12-1 1,19 1-214,1 0 0,0 0 0,0-1 0,0 1 0,-1-1 0,1 0 0,0 1 0,0-1 0,0 0 0,0 0 0,0-1 0,0 1 0,1 0 0,-1-1 0,0 1 0,1-1 0,-1 1 0,1-1 0,-1 0 0,1 1 0,0-1 0,0 0 0,-1 0 0,1 0 0,1 0 0,-1 0 0,0 0 0,0-5 0,-3-26-5939,3-6-4398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4.051"/>
    </inkml:context>
    <inkml:brush xml:id="br0">
      <inkml:brushProperty name="width" value="0.025" units="cm"/>
      <inkml:brushProperty name="height" value="0.025" units="cm"/>
    </inkml:brush>
  </inkml:definitions>
  <inkml:trace contextRef="#ctx0" brushRef="#br0">0 2 14926,'0'0'5285,"64"-1"-3683,-31 1-609,2 0-705,8 1-256,3 2-1698,3-3-3875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4.394"/>
    </inkml:context>
    <inkml:brush xml:id="br0">
      <inkml:brushProperty name="width" value="0.025" units="cm"/>
      <inkml:brushProperty name="height" value="0.025" units="cm"/>
    </inkml:brush>
  </inkml:definitions>
  <inkml:trace contextRef="#ctx0" brushRef="#br0">214 0 3683,'-8'1'11147,"-4"0"-9644,0 0 0,1 1 0,-1 1-1,-13 5 1,15-5-903,0 1 0,0 1-1,0 0 1,1 0-1,-11 9 1,15-10-510,0 0 1,0 0-1,0 1 1,0-1-1,1 1 0,0 0 1,0 1-1,0-1 1,1 1-1,0 0 0,0 0 1,0 0-1,1 0 1,0 0-1,0 0 0,0 1 1,1-1-1,0 1 1,0-1-1,1 1 0,-1 0 1,2 7-1,-1-11-78,1 0-1,-1 1 1,1-1 0,0 0-1,0 0 1,0 0-1,1 1 1,-1-1 0,1 0-1,-1-1 1,1 1 0,0 0-1,0 0 1,0-1-1,1 1 1,-1-1 0,0 0-1,6 4 1,-2-2-1,-1-2 1,0 1-1,1 0 1,0-1-1,0 0 1,0 0-1,0-1 1,0 0-1,0 0 1,7 0-1,-5 0 5,0-1 1,1 0-1,-1-1 1,0 1-1,0-2 0,1 1 1,-1-1-1,0 0 0,0-1 1,-1 0-1,1 0 0,0-1 1,-1 0-1,0 0 0,13-10 1,-15 9 87,-1 0 1,0-1-1,0 1 1,0-1-1,-1 1 1,1-1-1,-1 0 1,-1-1-1,1 1 1,2-13 0,-4 17-67,-1 0 0,0-1 1,0 1-1,0 0 0,0-1 1,0 1-1,0 0 1,0 0-1,-1-1 0,1 1 1,-1 0-1,1 0 0,-1 0 1,0-1-1,0 1 1,0 0-1,0 0 0,0 0 1,-1 1-1,1-1 0,-1 0 1,1 0-1,-1 1 1,0-1-1,1 1 0,-1-1 1,0 1-1,0 0 1,0 0-1,0 0 0,0 0 1,0 0-1,0 0 0,-3 0 1,-57-10-4,29 14-1431,32-3 1177,0 0 1,0 1-1,0-1 0,0 0 1,0 1-1,0-1 0,0 1 1,0-1-1,0 1 0,1 0 1,-1-1-1,0 1 0,0 0 1,1-1-1,-1 1 0,0 0 1,1 0-1,-1 0 0,1 0 1,-1 0-1,1 0 0,-1 1 1,0 6-4469,3-3-1458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9.105"/>
    </inkml:context>
    <inkml:brush xml:id="br0">
      <inkml:brushProperty name="width" value="0.025" units="cm"/>
      <inkml:brushProperty name="height" value="0.025" units="cm"/>
    </inkml:brush>
  </inkml:definitions>
  <inkml:trace contextRef="#ctx0" brushRef="#br0">1 1 18385,'0'0'4421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094"/>
    </inkml:context>
    <inkml:brush xml:id="br0">
      <inkml:brushProperty name="width" value="0.025" units="cm"/>
      <inkml:brushProperty name="height" value="0.025" units="cm"/>
    </inkml:brush>
  </inkml:definitions>
  <inkml:trace contextRef="#ctx0" brushRef="#br0">1 1 14029,'0'0'9545,"5"65"-9064,-5-39-225,7-4-128,3-5-32,2-5 0,4-6-32,1-5 0,0-1-704,-2-6-1602,-2-12-2851,-9-7-8296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449"/>
    </inkml:context>
    <inkml:brush xml:id="br0">
      <inkml:brushProperty name="width" value="0.025" units="cm"/>
      <inkml:brushProperty name="height" value="0.025" units="cm"/>
    </inkml:brush>
  </inkml:definitions>
  <inkml:trace contextRef="#ctx0" brushRef="#br0">1 0 15118,'0'0'5574,"61"32"-26266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779"/>
    </inkml:context>
    <inkml:brush xml:id="br0">
      <inkml:brushProperty name="width" value="0.025" units="cm"/>
      <inkml:brushProperty name="height" value="0.025" units="cm"/>
    </inkml:brush>
  </inkml:definitions>
  <inkml:trace contextRef="#ctx0" brushRef="#br0">58 1 13741,'0'0'6534,"-53"0"-4132,49 4-896,4 4-545,14-3-513,15 0 1,12-1-129,11 0-192,3-4-64,3 0-64,-8 0-128,-8 0-1634,-15 0-928,-10 0-1314</inkml:trace>
  <inkml:trace contextRef="#ctx0" brushRef="#br0" timeOffset="1">62 118 12107,'0'0'9770,"58"9"-7945,-11-9-383,5-1-930,6-4-352,1-2-224,-8 0-2914,-5-4-5318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6.540"/>
    </inkml:context>
    <inkml:brush xml:id="br0">
      <inkml:brushProperty name="width" value="0.025" units="cm"/>
      <inkml:brushProperty name="height" value="0.025" units="cm"/>
    </inkml:brush>
  </inkml:definitions>
  <inkml:trace contextRef="#ctx0" brushRef="#br0">1 31 12620,'0'0'10330,"12"-6"-9604,-2 2-603,0-1 1,1 2 0,-1-1 0,1 2-1,17-3 1,-25 4-107,1 1 0,-1-1 1,1 1-1,-1 0 0,0 0 1,1 1-1,-1-1 0,0 1 1,1 0-1,-1 0 0,0 0 0,0 0 1,0 0-1,0 1 0,0-1 1,0 1-1,0 0 0,0 0 1,0 0-1,-1 0 0,1 0 0,-1 1 1,0-1-1,0 1 0,0 0 1,0-1-1,0 1 0,1 3 1,-1-4-13,-1 1 1,0-1-1,-1 0 1,1 0-1,0 0 1,-1 1 0,1-1-1,-1 0 1,0 1-1,0-1 1,0 0 0,0 1-1,0-1 1,0 0-1,-1 1 1,1-1-1,-1 0 1,1 0 0,-1 1-1,0-1 1,0 0-1,0 0 1,-2 3-1,-2 1 28,0 0 0,-1-1 0,1 1 0,-1-1 0,-11 7 0,11-8 67,1 0 0,0 0 0,-1 0 0,1 1 0,1 0 0,-1 0 0,-4 7 0,9-12-93,-1 1 0,1 0-1,0-1 1,-1 1 0,1 0 0,0 0-1,-1-1 1,1 1 0,0 0-1,0 0 1,0 0 0,0-1 0,0 1-1,0 0 1,0 0 0,0 0-1,0-1 1,0 1 0,0 0 0,0 0-1,0 0 1,1-1 0,-1 1-1,0 0 1,1 0 0,-1-1 0,0 1-1,1 0 1,-1-1 0,1 1-1,-1-1 1,1 1 0,0 0 0,-1-1-1,1 1 1,-1-1 0,1 1-1,0-1 1,0 0 0,-1 1 0,1-1-1,0 0 1,-1 1 0,1-1-1,0 0 1,0 0 0,0 0 0,-1 0-1,1 0 1,0 0 0,1 0-1,53 2-697,-43-2 259,16-1-1724,-1 0-1,0-2 0,1-1 0,48-14 1,-9-4-4811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6.882"/>
    </inkml:context>
    <inkml:brush xml:id="br0">
      <inkml:brushProperty name="width" value="0.025" units="cm"/>
      <inkml:brushProperty name="height" value="0.025" units="cm"/>
    </inkml:brush>
  </inkml:definitions>
  <inkml:trace contextRef="#ctx0" brushRef="#br0">186 18 14382,'-8'0'3112,"7"-1"-3035,-4 0 275,-1 0 0,1 1 0,-1 0 0,1-1 0,-1 2-1,0-1 1,1 1 0,-1-1 0,1 2 0,-1-1-1,1 0 1,0 1 0,-1 0 0,1 1 0,-9 4 0,8-2-262,0-1 1,0 1 0,0 1 0,0-1-1,1 1 1,0 0 0,0 0 0,1 1-1,-1-1 1,1 1 0,1 0 0,-1 0-1,1 0 1,1 1 0,-1-1 0,1 1-1,0 0 1,1-1 0,0 1 0,0 9-1,2-14-73,-1 0-1,1-1 1,0 1-1,0 0 1,0-1-1,1 1 1,-1-1-1,1 1 1,-1-1-1,1 0 0,0 1 1,0-1-1,0 0 1,0 0-1,0-1 1,0 1-1,1 0 1,-1-1-1,1 1 1,-1-1-1,1 0 1,-1 0-1,1 0 0,0 0 1,-1 0-1,1-1 1,0 1-1,0-1 1,5 1-1,9 1 37,0-1 0,0 0-1,27-3 1,-33 1 19,-1-1 0,1 0 1,-1-1-1,0 0 0,0 0 0,0-1 0,0-1 1,0 1-1,14-11 0,-20 13 42,-1-1 0,1 1 0,-1-1 1,0 0-1,0 1 0,0-1 0,0-1 0,-1 1 0,1 0 1,-1-1-1,0 1 0,0-1 0,0 0 0,0 0 0,-1 0 1,1 0-1,-1 0 0,0 0 0,0 0 0,-1 0 0,1 0 0,-1 0 1,0-1-1,0 1 0,0 0 0,-1 0 0,0-6 0,-1 6-59,-1-1-1,1 1 0,0 0 0,-1-1 0,0 1 0,0 0 1,0 0-1,-1 1 0,1-1 0,-1 1 0,0 0 1,0 0-1,0 0 0,0 0 0,0 1 0,-1-1 0,1 1 1,-1 0-1,-8-2 0,-1 0-148,-1 0-1,1 0 1,-1 2 0,1 0 0,-23-1-1,37 3 44,0 1 1,0-1-1,0 0 0,1 0 0,-1 0 0,0 1 0,0-1 0,0 0 1,0 0-1,0 1 0,0-1 0,0 0 0,0 0 0,0 1 0,0-1 1,0 0-1,0 0 0,0 1 0,0-1 0,0 0 0,0 0 0,0 1 1,0-1-1,0 0 0,0 0 0,0 0 0,0 1 0,0-1 1,-1 0-1,1 0 0,0 1 0,0-1 0,0 0 0,0 0 0,0 0 1,-1 0-1,1 1 0,0-1 0,0 0 0,0 0 0,-1 0 0,1 0 1,0 0-1,0 0 0,-1 0 0,1 1 0,0-1 0,0 0 0,-1 0 1,1 0-1,0 0 0,0 0 0,-1 0 0,1 0 0,0 0 0,0 0 1,-1 0-1,1-1 0,19 12-2522,36-5-5013,-22-5 459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7.253"/>
    </inkml:context>
    <inkml:brush xml:id="br0">
      <inkml:brushProperty name="width" value="0.025" units="cm"/>
      <inkml:brushProperty name="height" value="0.025" units="cm"/>
    </inkml:brush>
  </inkml:definitions>
  <inkml:trace contextRef="#ctx0" brushRef="#br0">204 65 13741,'0'0'4377,"-8"-5"-1029,3 2-3152,0 0 0,-1 1 0,1 0 0,-1 0 0,1 0 0,-1 0 0,0 1 0,0 0 0,0 0 0,0 1 0,1-1 0,-1 1 0,0 1 0,0-1 0,0 1 0,0 0 0,0 0 0,0 1 0,1-1 0,-1 1 0,1 1 0,-1-1 0,1 1 0,0 0-1,0 0 1,0 0 0,-7 7 1,9-6-115,0-1 1,0 1 0,0-1-1,0 1 1,1 0 0,-1 0 0,1 0-1,0 0 1,1 1 0,-1-1 0,1 1-1,0-1 1,0 1 0,0-1-1,0 8 1,1-9-56,0-1 0,0 1 0,1 0 0,0 0 0,-1 0 0,1 0 0,0-1-1,0 1 1,0 0 0,1-1 0,-1 1 0,1-1 0,-1 1 0,1-1 0,0 0 0,0 1 0,0-1-1,0 0 1,0 0 0,1-1 0,-1 1 0,1 0 0,-1-1 0,1 0 0,4 2 0,13 4 7,0-1 0,1-1 0,-1 0 0,1-2 0,0-1 0,1 0 0,-1-2 0,0 0-1,0-1 1,32-7 0,-47 7 57,0-1 0,0 0 0,0 0 0,0 0 0,0-1 0,-1 0 0,1 0-1,-1 0 1,0-1 0,0 0 0,0 0 0,0 0 0,6-8 0,-10 10-48,1 0 0,0 0 0,-1-1 0,0 1 0,1-1 1,-1 1-1,0-1 0,0 1 0,-1-1 0,1 0 0,0 1 0,-1-1 1,1 0-1,-1 1 0,0-1 0,0 0 0,0 0 0,-1 1 0,1-1 1,-1 0-1,1 0 0,-1 1 0,0-1 0,0 1 0,0-1 0,0 1 0,0-1 1,-1 1-1,1-1 0,-1 1 0,0 0 0,-2-3 0,-6-5-175,1 0 0,-1 2 0,0-1 0,-1 1 0,-16-9-1,-32-11-7999,44 23 1859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7.165"/>
    </inkml:context>
    <inkml:brush xml:id="br0">
      <inkml:brushProperty name="width" value="0.025" units="cm"/>
      <inkml:brushProperty name="height" value="0.025" units="cm"/>
    </inkml:brush>
  </inkml:definitions>
  <inkml:trace contextRef="#ctx0" brushRef="#br0">13 1 9513,'0'0'9801,"-13"76"-9416,13-39 447,0 7-319,0 1-321,3-2-96,5 1-64,-1-5 0,3-4-32,-3-8-192,1-5-801,-1-6-1217,-2-10-3427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8.098"/>
    </inkml:context>
    <inkml:brush xml:id="br0">
      <inkml:brushProperty name="width" value="0.025" units="cm"/>
      <inkml:brushProperty name="height" value="0.025" units="cm"/>
    </inkml:brush>
  </inkml:definitions>
  <inkml:trace contextRef="#ctx0" brushRef="#br0">0 0 13100,'0'0'8745,"27"56"-8521,-20-25-160,-2 4-64,3-3 64,-4-1-448,-1-2-417,-2-6-256,-1-5 32,0-5-577,-4-5-1665,-7-8-1217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8.425"/>
    </inkml:context>
    <inkml:brush xml:id="br0">
      <inkml:brushProperty name="width" value="0.025" units="cm"/>
      <inkml:brushProperty name="height" value="0.025" units="cm"/>
    </inkml:brush>
  </inkml:definitions>
  <inkml:trace contextRef="#ctx0" brushRef="#br0">1 9 14446,'0'0'3555,"48"0"-1921,-20 0-129,9 0-640,4 0-801,3 0-64,-3 0-2306,1-9-4965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190"/>
    </inkml:context>
    <inkml:brush xml:id="br0">
      <inkml:brushProperty name="width" value="0.025" units="cm"/>
      <inkml:brushProperty name="height" value="0.025" units="cm"/>
    </inkml:brush>
  </inkml:definitions>
  <inkml:trace contextRef="#ctx0" brushRef="#br0">76 5 11018,'0'0'6406,"11"-1"-4729,36-1 127,-46 2-1763,1-1 0,-1 1 1,1 0-1,0 0 0,-1 0 0,1 0 0,-1 0 1,1 0-1,-1 0 0,1 1 0,-1-1 0,1 1 1,-1-1-1,1 1 0,-1-1 0,1 1 0,-1 0 1,0 0-1,1-1 0,-1 1 0,0 0 0,0 0 0,0 1 1,0-1-1,0 0 0,0 0 0,0 0 0,0 1 1,0-1-1,0 0 0,-1 1 0,1-1 0,-1 1 1,1-1-1,-1 1 0,1-1 0,-1 1 0,0-1 1,0 1-1,0-1 0,1 1 0,-2-1 0,1 1 0,0 0 1,0-1-1,0 1 0,-1-1 0,1 1 0,-1-1 1,1 1-1,-2 1 0,-2 7-21,1-1-1,-1 0 1,-1-1 0,0 1-1,0-1 1,-7 9 0,-24 22 142,-26 31-96,57-63 36,1 0-1,-1-1 1,1 1-1,0 1 1,1-1-1,0 0 1,0 1-1,-3 13 1,6-19-83,0-1 1,0 0-1,0 1 1,0-1-1,0 0 1,0 0-1,1 1 1,-1-1-1,0 0 1,1 0-1,-1 0 1,1 1-1,-1-1 1,1 0-1,0 0 0,-1 0 1,1 0-1,0 0 1,0 0-1,0 0 1,0 0-1,0 0 1,0-1-1,0 1 1,0 0-1,0-1 1,0 1-1,0 0 1,0-1-1,1 1 0,-1-1 1,0 0-1,0 1 1,0-1-1,1 0 1,-1 0-1,3 0 1,59 2 129,-46-3-98,20 0-642,42-7 1,-3-5-4379,-37 2-1240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9.280"/>
    </inkml:context>
    <inkml:brush xml:id="br0">
      <inkml:brushProperty name="width" value="0.025" units="cm"/>
      <inkml:brushProperty name="height" value="0.025" units="cm"/>
    </inkml:brush>
  </inkml:definitions>
  <inkml:trace contextRef="#ctx0" brushRef="#br0">0 1 416,'0'0'15364,"8"4"-14440,-2 0-340,13 8-439,0-9 5089,-18-3-5133,7 5 2753,28 15-2094,-12-3-604,45 23-1,-16-10-135,17 11-29,-35-22 26,-1 2 0,0 2 0,35 31 0,267 204-11,-196-158-7,-34-22 228,135 129 0,-167-140 85,111 76-1,-131-103 43,52 38-281,182 141 148,-66-50 606,-155-119-510,112 62-1,-103-68-291,85 66 0,-81-52 7,151 82 0,196 83 801,-296-154-710,173 121 0,-91-43-113,-160-110 20,-12-8-47,48 25-1,-56-34 24,-2 1 0,-1 1 1,36 34-1,-41-34-14,1 0 0,0-2-1,2-1 1,45 24 0,41 27 62,-107-67-47,-2 1 0,1 0 0,0 0 0,-1 1 1,0 0-1,0 0 0,8 10 0,-10-10-11,1-1 0,0 0-1,0 1 1,0-1-1,0 0 1,1-1 0,-1 1-1,1-1 1,0 0 0,0 0-1,10 4 1,-10-6 7,-1 1 0,0-1 0,0 1 0,0 1 0,0-1 0,0 0 0,-1 1 0,1 0 0,4 4 0,10 8 26,-7-7-416,-36-18-11868,2 2 842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547"/>
    </inkml:context>
    <inkml:brush xml:id="br0">
      <inkml:brushProperty name="width" value="0.025" units="cm"/>
      <inkml:brushProperty name="height" value="0.025" units="cm"/>
    </inkml:brush>
  </inkml:definitions>
  <inkml:trace contextRef="#ctx0" brushRef="#br0">122 1 18161,'0'0'1383,"-9"2"234,0 1-1184,0 1-1,0-1 1,0 1-1,-16 10 0,23-12-386,0-1-1,0 0 1,0 0-1,0 1 0,0-1 1,0 1-1,0 0 0,0-1 1,1 1-1,-1 0 1,1 0-1,-1 0 0,1 0 1,0 0-1,0 1 0,0-1 1,0 0-1,0 0 1,0 1-1,1-1 0,-1 1 1,1-1-1,-1 0 0,1 1 1,0-1-1,0 1 1,0-1-1,0 1 0,2 3 1,0-4-41,0-1 1,1 0 0,-1 1-1,1-1 1,-1 0-1,1-1 1,-1 1 0,1 0-1,0-1 1,-1 1-1,1-1 1,0 0 0,-1 0-1,1 0 1,0 0-1,0-1 1,2 0 0,4 1 15,22-1-20,54 3-393,-80-2 376,0 1 0,-1 0 0,1 0-1,0 0 1,0 1 0,-1 0-1,1 0 1,-1 0 0,1 0 0,-1 1-1,0-1 1,0 1 0,0 0-1,4 4 1,-7-5 14,1 0 1,-1 0-1,1 0 0,-1 0 1,1 0-1,-1 0 0,0 0 0,0 0 1,0 1-1,-1-1 0,1 0 0,0 0 1,-1 1-1,1-1 0,-1 1 0,0-1 1,0 0-1,0 1 0,0-1 1,0 1-1,-2 3 0,1-2 68,-1 1-1,0-1 1,0 0-1,0 0 1,0 0-1,-1 0 0,0 0 1,0 0-1,0 0 1,-5 4-1,-4 2 227,0 0-1,-1 0 0,-1-1 0,1-1 0,-22 10 0,20-12 10,-1 0-1,-27 7 1,2-11-1278,40-3 723,-1 1-1,1 0 0,0-1 1,-1 1-1,1-1 0,-1 1 0,1-1 1,0 0-1,-1 1 0,1-1 1,0 0-1,0 0 0,0 0 0,0 0 1,-1 0-1,1 0 0,1 0 1,-1 0-1,0-1 0,-1 0 0,-7-22-6797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875"/>
    </inkml:context>
    <inkml:brush xml:id="br0">
      <inkml:brushProperty name="width" value="0.025" units="cm"/>
      <inkml:brushProperty name="height" value="0.025" units="cm"/>
    </inkml:brush>
  </inkml:definitions>
  <inkml:trace contextRef="#ctx0" brushRef="#br0">0 5 18225,'0'0'3363,"54"-4"-2177,-27 4-834,1 0-320,3 4-1922,2-4-4452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0.249"/>
    </inkml:context>
    <inkml:brush xml:id="br0">
      <inkml:brushProperty name="width" value="0.025" units="cm"/>
      <inkml:brushProperty name="height" value="0.025" units="cm"/>
    </inkml:brush>
  </inkml:definitions>
  <inkml:trace contextRef="#ctx0" brushRef="#br0">156 0 15246,'-9'6'2408,"-8"6"-1355,1 0-1,0 1 1,0 1 0,-18 21-1,29-30-914,0 1-1,1-1 1,0 1-1,0 0 0,0 0 1,1 0-1,0 1 1,0-1-1,0 1 0,1 0 1,0-1-1,1 1 1,-1 0-1,1 0 1,0 0-1,1 0 0,0 0 1,1 9-1,-1-14-130,0 0-1,1 0 1,0-1-1,-1 1 1,1 0-1,0-1 1,0 1-1,0 0 1,0-1-1,0 1 1,0-1-1,1 1 1,-1-1-1,0 0 1,1 0-1,-1 0 1,1 1-1,-1-1 1,1 0-1,3 1 1,0 0 3,0-1 1,0 1-1,0-1 1,0 0-1,0 0 1,0-1-1,9 0 0,-5 0 2,0-1-1,0 0 0,0 0 0,0-1 0,0 0 0,0 0 0,-1-1 0,15-7 0,-16 5 140,1-1-1,-2 1 0,1-1 0,0 0 0,-1-1 0,-1 0 1,1 0-1,-1 0 0,0 0 0,0-1 0,-1 0 1,0 0-1,-1 0 0,1 0 0,-2-1 0,1 1 0,-1-1 1,-1 0-1,1 1 0,-1-1 0,-1 0 0,0-18 0,-1 26-148,1 0-1,0 0 0,0-1 0,-1 1 0,1 0 1,0 0-1,-1 0 0,1 0 0,-1-1 0,0 1 1,1 0-1,-1 0 0,0 0 0,0 0 1,1 0-1,-1 1 0,0-1 0,0 0 0,0 0 1,0 0-1,0 1 0,0-1 0,0 0 0,-1 1 1,1-1-1,0 1 0,0 0 0,0-1 1,0 1-1,-1 0 0,1 0 0,0 0 0,0-1 1,-1 1-1,1 1 0,0-1 0,0 0 0,-1 0 1,1 0-1,0 1 0,0-1 0,0 0 0,-1 1 1,1-1-1,0 1 0,0 0 0,0-1 1,0 1-1,-1 1 0,0-1-180,1-1 1,-1 1-1,1 0 0,0 0 1,-1 1-1,1-1 0,0 0 1,0 0-1,-1 1 0,1-1 1,0 0-1,1 1 0,-1-1 1,0 1-1,-1 2 0,2-3-106,0 0-1,0 0 1,0 0-1,0 0 1,0 0-1,0 0 1,0 0-1,0 1 1,0-1-1,1 0 1,-1 0-1,0 0 1,1 0 0,-1-1-1,0 1 1,1 0-1,0 0 1,-1 0-1,1 0 1,-1 0-1,1-1 1,0 1-1,0 0 1,-1 0-1,1-1 1,0 1-1,0-1 1,1 2-1,14 4-6323,5-3-3181</inkml:trace>
  <inkml:trace contextRef="#ctx0" brushRef="#br0" timeOffset="1">513 49 13773,'0'0'9577,"-11"58"-8039,-7-28-546,3-4-287,4 1-385,9-5-159,2-5-129,8-7 0,14-7-321,2-3-511,0 0-770,0-13-1216,-3-8-2884,-2-6-6021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1.385"/>
    </inkml:context>
    <inkml:brush xml:id="br0">
      <inkml:brushProperty name="width" value="0.025" units="cm"/>
      <inkml:brushProperty name="height" value="0.025" units="cm"/>
    </inkml:brush>
  </inkml:definitions>
  <inkml:trace contextRef="#ctx0" brushRef="#br0">228 0 14157,'-8'0'1826,"-2"1"-1602,1 0 1,0 0-1,0 0 0,0 1 0,0 0 0,0 1 1,0 0-1,1 1 0,-1-1 0,1 2 0,0-1 1,0 1-1,1 0 0,-1 1 0,1 0 1,0 0-1,1 0 0,-1 1 0,-8 13 0,8-11-69,1 1-1,1 0 0,-1 0 0,2 0 0,0 0 0,0 1 1,0-1-1,-1 15 0,4-22-140,0 0 1,1 0 0,-1 0-1,1 0 1,0 0 0,0 0-1,0 0 1,0 0-1,0 1 1,1-1 0,0 0-1,-1 0 1,1 0 0,0 0-1,1 0 1,-1-1-1,0 1 1,1 0 0,0-1-1,-1 1 1,1 0-1,0-1 1,0 0 0,1 0-1,-1 1 1,0-1 0,1 0-1,-1-1 1,1 1-1,0 0 1,-1-1 0,1 0-1,4 2 1,1-1 26,0 0 1,0 0-1,0 0 1,0-1-1,1-1 1,-1 0-1,0 0 1,0 0-1,0-1 0,1 0 1,-1-1-1,0 0 1,0 0-1,-1 0 1,1-1-1,0 0 1,-1-1-1,11-6 1,-12 6 5,0 0 0,-1-1 0,0 1 0,1-1 1,-2 0-1,1-1 0,-1 1 0,1-1 0,-1 1 0,-1-1 1,1-1-1,-1 1 0,0 0 0,-1-1 0,0 1 1,0-1-1,0 0 0,-1 0 0,1 0 0,-2 0 0,1-13 1,-2 17-16,1 0 1,-1 0 0,0 0 0,0 1 0,0-1 0,0 0 0,-1 0 0,1 1 0,-1-1 0,1 0 0,-1 1-1,0 0 1,0-1 0,0 1 0,0 0 0,-1 0 0,1 0 0,-1 0 0,1 1 0,-5-3 0,6 3-58,-1 0 1,-1 0 0,1 0 0,0 0 0,0 0-1,0 0 1,0 1 0,0-1 0,-1 1 0,1-1-1,0 1 1,-1 0 0,1 0 0,0 0 0,0 0-1,-1 1 1,1-1 0,0 1 0,0-1 0,-1 1-1,1 0 1,0-1 0,0 1 0,0 0 0,0 1-1,0-1 1,0 0 0,-2 2 0,2 0-361,1 0 0,-1-1 0,1 1 0,0 0 0,0 0 0,0 0 0,0 0 0,0-1 0,1 1 0,-1 0 0,1 1 0,0-1 0,0 0 0,0 0 1,0 0-1,0 0 0,2 4 0,4 10-5354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1.714"/>
    </inkml:context>
    <inkml:brush xml:id="br0">
      <inkml:brushProperty name="width" value="0.025" units="cm"/>
      <inkml:brushProperty name="height" value="0.025" units="cm"/>
    </inkml:brush>
  </inkml:definitions>
  <inkml:trace contextRef="#ctx0" brushRef="#br0">41 1 15310,'0'0'5606,"-20"71"-3524,10-44-609,3 1-736,3-1-577,4-4-160,0-5-1057,0-5-2338,8-9-3139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2.928"/>
    </inkml:context>
    <inkml:brush xml:id="br0">
      <inkml:brushProperty name="width" value="0.025" units="cm"/>
      <inkml:brushProperty name="height" value="0.025" units="cm"/>
    </inkml:brush>
  </inkml:definitions>
  <inkml:trace contextRef="#ctx0" brushRef="#br0">38 1 16400,'0'0'166,"1"0"1,-1 0 0,1 0 0,-1 0 0,1-1-1,-1 1 1,1 1 0,-1-1 0,1 0 0,-1 0-1,1 0 1,-1 0 0,0 0 0,1 0 0,-1 0-1,1 1 1,-1-1 0,1 0 0,-1 0 0,0 1-1,1-1 1,-1 0 0,0 1 0,1-1 0,-1 0-1,0 1 1,1-1 0,-1 0 0,0 1 0,0-1-1,1 1 1,-1-1 0,0 0 0,0 1 0,0-1-1,0 1 1,0-1 0,1 1 0,-1-1 0,0 1-1,0-1 1,0 1 0,0 0 0,6 35 189,-1-12-108,-3-20-253,1 0-1,0 0 1,0-1 0,1 1-1,-1-1 1,1 1 0,-1-1-1,1 0 1,0-1 0,1 1-1,-1-1 1,0 1 0,1-1 0,-1-1-1,9 3 1,-6-1-78,0 0 1,0 0-1,0 1 0,-1 0 1,11 7-1,-15-9 87,0 0-1,0 0 1,-1 0-1,1 0 0,-1 0 1,0 0-1,0 0 1,1 0-1,-1 0 1,0 1-1,-1-1 0,1 0 1,0 1-1,-1-1 1,1 1-1,-1-1 1,0 1-1,0-1 0,0 0 1,0 1-1,0-1 1,-1 3-1,0-2 40,0-1 0,-1 0 0,1 0 0,0 0 0,-1 0 0,1 0 0,-1 0 0,0 0 0,1-1 0,-1 1 0,0-1 0,0 1 0,0-1 0,0 1 0,0-1 0,-1 0 0,1 0 0,0 0 0,-3 0 0,-47 15 624,47-14-787,0-1 0,-1 0 1,1 0-1,-1 0 0,0-1 0,1 0 1,-1 0-1,1 0 0,-1-1 0,0 0 0,-7-2 1,11 2-19,-1-1 0,1 1 0,0-1 0,0 1 0,-1-1 0,1 0 0,0 0 1,1 0-1,-1 0 0,0-1 0,1 1 0,-1 0 0,1-1 0,-1 1 0,1-1 0,0 0 1,0 1-1,0-1 0,1 0 0,-1 1 0,1-1 0,-1 0 0,1 0 0,0-4 0,-1-27-5328,1-4-2985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3.301"/>
    </inkml:context>
    <inkml:brush xml:id="br0">
      <inkml:brushProperty name="width" value="0.025" units="cm"/>
      <inkml:brushProperty name="height" value="0.025" units="cm"/>
    </inkml:brush>
  </inkml:definitions>
  <inkml:trace contextRef="#ctx0" brushRef="#br0">1 48 15375,'53'-47'3459,"-51"47"-705,3 0-960,7 0-96,3 0-417,5 0-608,2 0-513,1 1-96,3 1-128,-2-2-1089,-4 0-2018,-3 0-2146,-3 0-5317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3.647"/>
    </inkml:context>
    <inkml:brush xml:id="br0">
      <inkml:brushProperty name="width" value="0.025" units="cm"/>
      <inkml:brushProperty name="height" value="0.025" units="cm"/>
    </inkml:brush>
  </inkml:definitions>
  <inkml:trace contextRef="#ctx0" brushRef="#br0">7 0 13004,'0'0'8552,"-6"51"-6021,6-36-641,0-2-769,3 0-641,12-2-384,5-5-32,6-2-256,2-4-1249,1 0-1314,0-4-672,-3-8-2243,-5-3-607</inkml:trace>
  <inkml:trace contextRef="#ctx0" brushRef="#br0" timeOffset="1">242 8 9673,'0'0'10730,"-43"58"-8904,24-27-224,1 1-65,-2 4-416,2 1-320,1 0-449,4 0-256,6 1-64,2-3-320,4-9-3075,1-10-5862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4.408"/>
    </inkml:context>
    <inkml:brush xml:id="br0">
      <inkml:brushProperty name="width" value="0.025" units="cm"/>
      <inkml:brushProperty name="height" value="0.025" units="cm"/>
    </inkml:brush>
  </inkml:definitions>
  <inkml:trace contextRef="#ctx0" brushRef="#br0">0 5 7944,'0'0'15598,"90"4"-14541,-37-4-544,9 0-257,2-1-256,1-2-128,-7 2-1954,-17 0-1185,-17-1-2114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4.782"/>
    </inkml:context>
    <inkml:brush xml:id="br0">
      <inkml:brushProperty name="width" value="0.025" units="cm"/>
      <inkml:brushProperty name="height" value="0.025" units="cm"/>
    </inkml:brush>
  </inkml:definitions>
  <inkml:trace contextRef="#ctx0" brushRef="#br0">1 0 9225,'0'0'12139,"85"38"-11306,-31-36-449,7 0-288,1-1-96,-2-1-1825,-7 0-4485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3.937"/>
    </inkml:context>
    <inkml:brush xml:id="br0">
      <inkml:brushProperty name="width" value="0.025" units="cm"/>
      <inkml:brushProperty name="height" value="0.025" units="cm"/>
    </inkml:brush>
  </inkml:definitions>
  <inkml:trace contextRef="#ctx0" brushRef="#br0">0 49 5317,'0'0'6726,"14"4"-5733,28 6-467,0-3 0,0-2 0,79 1 0,369-2 835,773-23 192,-962-4-1467,619-19 1339,-898 45-737,-35 2-637,-34 1-2172,25-7-431,-1-3-1452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173"/>
    </inkml:context>
    <inkml:brush xml:id="br0">
      <inkml:brushProperty name="width" value="0.025" units="cm"/>
      <inkml:brushProperty name="height" value="0.025" units="cm"/>
    </inkml:brush>
  </inkml:definitions>
  <inkml:trace contextRef="#ctx0" brushRef="#br0">0 49 14798,'0'0'3006,"13"-6"-545,5-2-1945,0 1 0,0 0 0,1 2 1,0 0-1,0 1 0,24-1 1,-37 5-350,9-1 113,0 1 0,1 0 0,-1 1 1,16 4-1,-29-5-254,1 1 1,-1-1-1,0 1 1,1 0-1,-1 0 1,0 0-1,1 0 1,-1 1-1,0-1 1,0 0-1,0 1 1,0 0 0,0-1-1,1 3 1,-2-2-25,0-1 1,0 1 0,-1 0 0,1-1 0,-1 1 0,1 0-1,-1-1 1,0 1 0,0 0 0,0-1 0,0 1 0,0 0-1,0 0 1,0-1 0,0 1 0,-1 0 0,1-1 0,-1 1-1,1 0 1,-1-1 0,1 1 0,-1-1 0,-2 3 0,-2 4 14,-1 0 1,-1-1 0,1 0 0,-1 0 0,-1 0 0,1-1 0,-1 0 0,0 0 0,-17 8 0,11-6 1,1 0 0,1 1 0,-12 11 1,23-19-33,0-1 0,0 1 0,0 0 0,0 0 0,0-1 1,0 1-1,0 0 0,0 0 0,1 0 0,-1 0 0,0 0 1,1 0-1,-1 0 0,1 1 0,-1-1 0,1 0 0,-1 0 0,1 0 1,0 0-1,0 1 0,-1-1 0,1 0 0,0 0 0,0 1 0,0-1 1,1 0-1,-1 0 0,0 1 0,0-1 0,1 0 0,-1 0 1,0 0-1,1 0 0,-1 1 0,1-1 0,0 0 0,-1 0 0,1 0 1,0 0-1,0 0 0,-1 0 0,1-1 0,0 1 0,0 0 0,0 0 1,0 0-1,0-1 0,0 1 0,1-1 0,-1 1 0,0-1 0,0 1 1,2 0-1,6 2-348,1 1-1,0-1 1,0-1 0,0 0 0,11 1-1,24-1-3791,4-1-2733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531"/>
    </inkml:context>
    <inkml:brush xml:id="br0">
      <inkml:brushProperty name="width" value="0.025" units="cm"/>
      <inkml:brushProperty name="height" value="0.025" units="cm"/>
    </inkml:brush>
  </inkml:definitions>
  <inkml:trace contextRef="#ctx0" brushRef="#br0">163 35 17713,'-9'-1'2103,"-4"1"-1494,-1-1 0,1 2 0,0 0 0,0 0 0,-20 5 0,31-5-566,-1-1 0,1 1 0,-1-1 0,0 1 0,1 0 0,-1 0 0,1 0 1,0 1-1,-1-1 0,1 1 0,0-1 0,0 1 0,0-1 0,0 1 0,0 0 0,0 0 0,0 0 0,1 0 0,-1 1 0,1-1 0,-1 0 0,1 1 0,0-1 0,0 1 0,0-1 0,0 1 0,1-1 0,-1 1 0,1 0 0,-1-1 0,1 1 1,0 0-1,0-1 0,0 1 0,0 0 0,1-1 0,-1 1 0,1 0 0,1 4 0,-1-4-33,1 0 1,0 0-1,0 0 0,0-1 1,0 1-1,0 0 0,0-1 1,1 0-1,-1 1 1,1-1-1,0 0 0,0 0 1,0 0-1,-1-1 1,2 1-1,-1-1 0,0 0 1,0 1-1,0-1 0,1-1 1,4 2-1,7 1 17,1 0 0,0-2 0,19 1 0,-27-2-15,1 0 0,-1 0 0,0-1 0,0 0 1,0-1-1,0 0 0,0 0 0,0-1 0,0 0 0,10-5 0,-14 6 1,-1-1 1,0 1-1,0-1 0,0 0 0,0 0 1,0 0-1,0 0 0,-1 0 0,1 0 1,-1-1-1,0 1 0,0-1 0,0 0 1,-1 0-1,1 0 0,-1 1 0,0-1 1,0 0-1,0-1 0,-1 1 0,1 0 1,-1-8-1,0 10 3,0-1 0,-1 0 0,1 1 0,0-1 0,-1 1 0,0-1 0,1 1 0,-1-1 0,0 1 0,0-1 1,0 1-1,-1 0 0,1-1 0,-1 1 0,1 0 0,-1 0 0,0 0 0,1 0 0,-1 1 0,0-1 0,0 0 0,0 1 0,-1-1 0,1 1 0,-5-2 0,0 0-146,0 1 0,0-1 0,-1 2-1,1-1 1,-1 1 0,1 0 0,-14 1-1,20-1 30,0 1 1,1 0-1,-1 0 0,0 0 0,0 0 0,0 0 1,1 0-1,-1 1 0,0-1 0,0 0 1,0 0-1,1 0 0,-1 1 0,0-1 0,0 0 1,1 1-1,-1-1 0,0 1 0,1-1 0,-1 1 1,0-1-1,1 1 0,-1-1 0,1 1 0,-1 0 1,1-1-1,-1 1 0,1 0 0,-1 0 0,1-1 1,0 1-1,-1 0 0,1 0 0,0-1 0,0 1 1,0 0-1,-1 0 0,1 0 0,0-1 0,0 2 1,1 0-242,-1-1 1,0 0 0,1 1 0,-1-1 0,0 0-1,1 0 1,0 1 0,-1-1 0,1 0 0,0 0 0,-1 0-1,1 1 1,0-1 0,0 0 0,0 0 0,0 0 0,0-1-1,0 1 1,1 0 0,-1 0 0,0-1 0,0 1 0,2 0-1,21 6-5695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874"/>
    </inkml:context>
    <inkml:brush xml:id="br0">
      <inkml:brushProperty name="width" value="0.025" units="cm"/>
      <inkml:brushProperty name="height" value="0.025" units="cm"/>
    </inkml:brush>
  </inkml:definitions>
  <inkml:trace contextRef="#ctx0" brushRef="#br0">199 21 13741,'0'0'9123,"-12"-4"-8002,5 0-947,3 2-107,0 0-1,0 1 1,0-1 0,0 1-1,0 0 1,0 0-1,0 0 1,0 0-1,-1 1 1,1-1-1,0 1 1,-1 0 0,1 1-1,0-1 1,-1 1-1,1-1 1,-7 4-1,5-2 38,0 1-1,0-1 1,0 1 0,1 1-1,-1-1 1,1 1-1,0 0 1,0 0-1,1 0 1,-1 1 0,1 0-1,0 0 1,0 0-1,1 0 1,-1 0-1,1 1 1,0 0 0,1-1-1,-1 1 1,1 0-1,0 1 1,1-1-1,-1 0 1,0 7-1,3-10-92,-1-1-1,1 1 0,-1-1 0,1 0 0,0 1 1,0-1-1,0 0 0,0 0 0,0 1 0,1-1 1,-1 0-1,0 0 0,1-1 0,0 1 0,-1 0 1,1 0-1,0-1 0,0 1 0,0-1 0,0 0 1,0 1-1,0-1 0,1 0 0,-1 0 0,0 0 1,0-1-1,1 1 0,-1 0 0,1-1 0,2 1 1,12 1 16,-1 1 0,0-2 1,21 0-1,-34-1-20,6 0 8,0 0-1,0-1 1,0 0 0,-1-1-1,1 0 1,0 0 0,-1 0 0,1-1-1,9-5 1,-15 6-19,-1 1-1,1-1 0,-1 0 1,0 1-1,1-1 1,-1-1-1,0 1 0,0 0 1,0 0-1,0-1 1,-1 1-1,1-1 1,0 1-1,-1-1 0,0 0 1,0 0-1,0 1 1,0-1-1,0 0 1,-1 0-1,1 0 0,-1 0 1,0 0-1,1 0 1,-2 0-1,1 0 1,0 0-1,0 0 0,-1 0 1,-1-5-1,1 5-171,0 0 0,-1 0 0,1 0 0,-1-1-1,0 2 1,1-1 0,-1 0 0,-1 0 0,1 1-1,0-1 1,-1 1 0,1-1 0,-6-2 0,-22-15-5278,24 17 3931,-11-9-6207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6.529"/>
    </inkml:context>
    <inkml:brush xml:id="br0">
      <inkml:brushProperty name="width" value="0.025" units="cm"/>
      <inkml:brushProperty name="height" value="0.025" units="cm"/>
    </inkml:brush>
  </inkml:definitions>
  <inkml:trace contextRef="#ctx0" brushRef="#br0">18 1 17424,'0'0'7528,"0"70"-6984,-5-35-448,1 5-64,4-3 0,0-2-64,0-3-608,0-2-738,0-8-159,0-5-705,0-7-993,-9-9-2114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6.874"/>
    </inkml:context>
    <inkml:brush xml:id="br0">
      <inkml:brushProperty name="width" value="0.025" units="cm"/>
      <inkml:brushProperty name="height" value="0.025" units="cm"/>
    </inkml:brush>
  </inkml:definitions>
  <inkml:trace contextRef="#ctx0" brushRef="#br0">1 31 15599,'0'0'4996,"52"-9"-3522,-21 8-801,5 0-449,4-1-224,3 2-609,1-4-2145,-2-1-2820,-7-3-2754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214"/>
    </inkml:context>
    <inkml:brush xml:id="br0">
      <inkml:brushProperty name="width" value="0.025" units="cm"/>
      <inkml:brushProperty name="height" value="0.025" units="cm"/>
    </inkml:brush>
  </inkml:definitions>
  <inkml:trace contextRef="#ctx0" brushRef="#br0">1 16 14029,'0'0'2958,"9"-3"-551,3 0-1762,1 0 0,-1 1-1,1 0 1,0 1 0,-1 0-1,19 1 1,-28 0-595,0 0 0,0 0 0,0 1 0,0-1 0,0 1 1,0-1-1,0 1 0,0 0 0,-1 0 0,1 0 0,0 0 0,-1 1 0,1-1 0,0 1 1,-1 0-1,0 0 0,1-1 0,-1 1 0,0 1 0,0-1 0,0 0 0,0 0 0,-1 1 1,1-1-1,-1 1 0,1 0 0,-1-1 0,0 1 0,0 0 0,0 0 0,0 0 0,-1 0 1,1-1-1,-1 1 0,0 0 0,0 0 0,0 6 0,0-6-38,-1 1 0,0 0 0,0-1-1,0 1 1,-1-1 0,1 1 0,-1-1 0,0 1 0,0-1-1,0 0 1,0 0 0,-1 0 0,1 0 0,-5 3 0,-49 39 83,14-12-42,40-31-35,0 0 0,0-1 1,0 1-1,0 0 0,0 0 0,1 1 1,-1-1-1,1 0 0,0 1 1,-1-1-1,1 1 0,0-1 0,0 1 1,1-1-1,-1 1 0,0 0 1,1-1-1,0 1 0,-1 3 0,2-4-5,0 0-1,0 0 0,-1 0 0,1 0 0,0-1 0,1 1 1,-1 0-1,0-1 0,1 1 0,-1-1 0,0 0 0,1 1 1,0-1-1,-1 0 0,1 0 0,0 0 0,-1 0 0,1 0 0,0 0 1,0 0-1,0-1 0,0 1 0,0-1 0,0 1 0,0-1 1,2 0-1,18 4-481,1-1 1,-1-1-1,38-2 1,-45 0-1735,-1-2-1,0 0 1,25-7-1,1-7-7821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542"/>
    </inkml:context>
    <inkml:brush xml:id="br0">
      <inkml:brushProperty name="width" value="0.025" units="cm"/>
      <inkml:brushProperty name="height" value="0.025" units="cm"/>
    </inkml:brush>
  </inkml:definitions>
  <inkml:trace contextRef="#ctx0" brushRef="#br0">103 0 13805,'0'0'9193,"-8"6"-8286,2-1-743,0 0 0,1 0 0,0 1-1,0-1 1,0 1 0,-5 11 0,8-16-146,1 1 1,1-1-1,-1 1 1,0-1-1,0 1 1,0-1-1,1 1 1,-1 0-1,1-1 1,0 1 0,-1 0-1,1 0 1,0-1-1,0 1 1,0 0-1,0 0 1,0-1-1,0 1 1,1 0-1,-1-1 1,0 1-1,1 0 1,0-1-1,-1 1 1,1 0-1,0-1 1,0 1 0,0-1-1,0 0 1,0 1-1,0-1 1,0 0-1,0 1 1,0-1-1,1 0 1,-1 0-1,1 0 1,-1 0-1,1 0 1,-1 0-1,1-1 1,2 2-1,56 12 179,-49-13-226,-1 1 0,1 0 0,-1 1 0,0 0 0,14 6-1,-22-8 12,1 0 0,-1 1 0,0-1 0,0 1 0,0 0 0,0-1 0,0 1 0,0 0 0,0 0-1,-1 1 1,1-1 0,-1 0 0,1 0 0,-1 1 0,0-1 0,0 1 0,0-1 0,0 1 0,-1-1 0,1 1-1,-1 0 1,1-1 0,-1 1 0,0 0 0,0 4 0,-1-4 44,0 0 0,0 0-1,0-1 1,0 1 0,0 0 0,0-1 0,-1 1 0,0-1-1,1 0 1,-1 1 0,0-1 0,0 0 0,0 0-1,0 0 1,-1 0 0,1-1 0,0 1 0,-1-1-1,1 1 1,-1-1 0,-2 1 0,-65 26 596,60-25-600,2 0-26,-1 0 0,0 0 1,0-1-1,0-1 0,0 1 0,0-1 1,0-1-1,0 0 0,-14-1 0,22 0-195,-1 0-1,1 0 0,0 0 0,0-1 0,0 1 0,-1 0 0,1 0 0,1-1 0,-1 1 0,0-1 0,0 1 0,0-1 0,1 1 0,-1-1 0,1 0 0,-1 1 0,1-1 0,0 0 0,0 1 0,-1-1 0,1 0 0,0 1 0,0-1 0,1 0 0,-1 1 0,0-1 0,1-2 0,0-5-1482,-1-23-4382</inkml:trace>
  <inkml:trace contextRef="#ctx0" brushRef="#br0" timeOffset="1">96 11 10025,'0'0'8841,"56"-11"-7752,-33 11-609,4 3-416,4 6-256,3-1-2723,1-2-5092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899"/>
    </inkml:context>
    <inkml:brush xml:id="br0">
      <inkml:brushProperty name="width" value="0.025" units="cm"/>
      <inkml:brushProperty name="height" value="0.025" units="cm"/>
    </inkml:brush>
  </inkml:definitions>
  <inkml:trace contextRef="#ctx0" brushRef="#br0">180 1 16303,'-9'2'2937,"-1"1"-2296,0 0 1,0 1-1,0 0 1,0 1-1,0 0 1,1 1 0,0 0-1,0 0 1,0 1-1,-14 14 1,18-16-540,1 0 0,-1 0 0,1 0 0,0 1 0,0-1 0,0 1 0,1 0 0,0 0 0,0 1 0,1-1-1,-1 0 1,1 1 0,1 0 0,-1-1 0,1 1 0,0 0 0,1 0 0,0 0 0,1 12 0,-1-17-99,1 1 0,0-1 0,0 1 0,0-1 0,0 0 0,0 1 0,0-1 0,1 0 0,-1 0 0,1 0 0,-1 0 0,1 0 0,0 0 0,0 0 0,0-1 0,0 1 0,4 2 0,0-1 4,-1 0-1,1-1 0,0 0 0,-1 0 0,1 0 0,0-1 0,10 2 0,-8-2-31,1-1 0,-1 1 1,1-1-1,0-1 1,-1 1-1,1-2 1,-1 1-1,1-1 1,-1 0-1,0-1 1,9-3-1,-12 2 39,0 0 0,0 0-1,0-1 1,-1 1 0,0-1 0,1 0 0,-2 0-1,1 0 1,-1-1 0,1 1 0,-1-1 0,-1 0 0,1 0-1,-1 0 1,0 0 0,-1 0 0,1-1 0,-1 1-1,0 0 1,-1-1 0,0 1 0,0-1 0,-1-9 0,1 12-58,-1 0 0,1 0 0,-1 0 0,0 0 1,0 1-1,0-1 0,0 0 0,-1 1 0,1-1 0,-1 0 1,0 1-1,0 0 0,-1 0 0,1-1 0,-1 1 0,1 1 1,-1-1-1,0 0 0,0 1 0,0-1 0,0 1 1,-1 0-1,1 0 0,-1 0 0,1 0 0,-1 1 0,1 0 1,-1-1-1,0 1 0,0 1 0,0-1 0,0 0 1,0 1-1,1 0 0,-1 0 0,0 0 0,0 0 0,-6 2 1,8-2-147,1 1 0,-1-1 0,1 0 0,-1 1-1,1-1 1,-1 1 0,1 0 0,-1 0 0,1-1 0,0 1 0,-1 0 0,1 0 0,0 0 0,0 0 0,-1 0 0,1 1 0,0-1 0,0 0 0,0 1 0,1-1 0,-1 0 0,0 1 0,0-1 0,0 2 0,-3 26-7823,4-15 1633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8.227"/>
    </inkml:context>
    <inkml:brush xml:id="br0">
      <inkml:brushProperty name="width" value="0.025" units="cm"/>
      <inkml:brushProperty name="height" value="0.025" units="cm"/>
    </inkml:brush>
  </inkml:definitions>
  <inkml:trace contextRef="#ctx0" brushRef="#br0">9 1 14510,'0'0'12908,"0"58"-12364,-6-32-223,3-1-257,3-1 0,0-6-32,2-2-32,11-6-64,4-3-577,-2-7-544,3 0-801,-3-3-1089,-6-13-2530,0-4-5157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8.599"/>
    </inkml:context>
    <inkml:brush xml:id="br0">
      <inkml:brushProperty name="width" value="0.025" units="cm"/>
      <inkml:brushProperty name="height" value="0.025" units="cm"/>
    </inkml:brush>
  </inkml:definitions>
  <inkml:trace contextRef="#ctx0" brushRef="#br0">0 1 14221,'0'0'6118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09.297"/>
    </inkml:context>
    <inkml:brush xml:id="br0">
      <inkml:brushProperty name="width" value="0.025" units="cm"/>
      <inkml:brushProperty name="height" value="0.025" units="cm"/>
    </inkml:brush>
  </inkml:definitions>
  <inkml:trace contextRef="#ctx0" brushRef="#br0">1 209 5189,'0'0'4863,"14"-6"-4334,20-7-304,0 1 1,1 2-1,69-10 1,133-5 64,-117 15-276,501-43 49,-316 30-3,-258 19-48,-9 2 71,0-1 0,64-16 1,-122 14 811,-19 1-931,-66 10 2,1 5 0,-159 35 0,11 0-286,-45-12-79,-41 6 387,320-36-2,40-3-121,510-22 148,-205 5-1046,218 5 241,37-2 543,-557 12 254,-13 1-2,-1 0 1,1-1-1,0 0 0,13-4 0,-29 3 83,0 0-1,0 0 1,0 0-1,-1 1 1,1-1-1,0 1 0,-9-1 1,-188-16 544,-243 9 1,325 10-531,-387 17-62,368-11-546,65-7-1750,36-3-630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0.756"/>
    </inkml:context>
    <inkml:brush xml:id="br0">
      <inkml:brushProperty name="width" value="0.025" units="cm"/>
      <inkml:brushProperty name="height" value="0.025" units="cm"/>
    </inkml:brush>
  </inkml:definitions>
  <inkml:trace contextRef="#ctx0" brushRef="#br0">44 0 9353,'0'0'6694,"-3"49"-5733,-7-10-192,2 9-417,0 5-288,0 8 0,5 1-32,-1 0-288,4-3-385,0-10-896,9-10-2050,5-17-994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099"/>
    </inkml:context>
    <inkml:brush xml:id="br0">
      <inkml:brushProperty name="width" value="0.025" units="cm"/>
      <inkml:brushProperty name="height" value="0.025" units="cm"/>
    </inkml:brush>
  </inkml:definitions>
  <inkml:trace contextRef="#ctx0" brushRef="#br0">55 1 20756,'0'0'2242,"-47"7"-1698,39 6-448,8 1-128,0 0-961,14-3-1025,2-5-1729,2-6-4901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427"/>
    </inkml:context>
    <inkml:brush xml:id="br0">
      <inkml:brushProperty name="width" value="0.025" units="cm"/>
      <inkml:brushProperty name="height" value="0.025" units="cm"/>
    </inkml:brush>
  </inkml:definitions>
  <inkml:trace contextRef="#ctx0" brushRef="#br0">1 9 11755,'0'0'4773,"40"-9"-11756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756"/>
    </inkml:context>
    <inkml:brush xml:id="br0">
      <inkml:brushProperty name="width" value="0.025" units="cm"/>
      <inkml:brushProperty name="height" value="0.025" units="cm"/>
    </inkml:brush>
  </inkml:definitions>
  <inkml:trace contextRef="#ctx0" brushRef="#br0">151 53 12204,'0'0'3026,"-1"-9"-202,0 7-2684,-7-30 2059,8 31-2149,-1 1 0,0-1 1,0 0-1,1 0 0,-1 1 1,0-1-1,0 1 0,0-1 0,0 0 1,0 1-1,0 0 0,0-1 1,0 1-1,0 0 0,0-1 0,0 1 1,0 0-1,0 0 0,0 0 1,0 0-1,0 0 0,0 0 0,0 0 1,0 0-1,0 0 0,0 1 1,0-1-1,0 0 0,0 1 0,0-1 1,0 1-1,0-1 0,0 1 1,0-1-1,0 1 0,0 0 0,-1 1 1,-5 3-33,0 0 0,0 1 0,1 0 0,0 1-1,0-1 1,0 1 0,1 1 0,0-1 0,1 1 0,-1-1 0,-5 16 0,4-9 30,1 1 0,0 0-1,1 1 1,1-1 0,-3 29 0,6-40-36,-1-1 0,1 1 0,1-1 0,-1 1 0,0-1 0,1 1 1,0-1-1,0 1 0,0-1 0,0 1 0,0-1 0,1 0 0,-1 0 1,1 0-1,0 0 0,0 0 0,5 5 0,-5-6-5,0 0-1,0-1 0,1 0 1,-1 1-1,1-1 1,-1 0-1,1 0 0,-1 0 1,1 0-1,0-1 1,0 1-1,-1-1 1,1 0-1,0 1 0,0-1 1,-1 0-1,1-1 1,0 1-1,0 0 1,-1-1-1,1 0 0,0 0 1,-1 1-1,3-3 1,1 1 6,0-2 1,0 1 0,-1-1 0,0 1 0,0-1 0,0-1 0,0 1 0,0-1 0,-1 0 0,0 0-1,0 0 1,0 0 0,-1-1 0,0 0 0,0 1 0,0-1 0,1-7 0,0 4-3,-1-1 1,0 1 0,-1-1 0,0 0-1,-1 1 1,1-1 0,-2 0-1,0 0 1,0 0 0,-3-16 0,3 25-46,0 0 1,0 0 0,0 1-1,0-1 1,0 0 0,0 1-1,-1-1 1,1 0 0,0 1-1,0-1 1,-1 0-1,1 1 1,0-1 0,-1 1-1,1-1 1,-1 1 0,1-1-1,-1 0 1,1 1 0,-1 0-1,1-1 1,-1 1 0,1-1-1,-1 1 1,1 0 0,-1-1-1,0 1 1,1 0 0,-1 0-1,0-1 1,1 1 0,-1 0-1,0 0 1,0 0-1,1 0 1,-1 0 0,0 0-1,1 0 1,-1 0 0,0 0-1,1 0 1,-2 1 0,1-1-265,-1 1 0,1-1-1,0 1 1,0 0 0,0 0 0,0-1 0,0 1 0,0 0 0,0 0 0,0 0 0,0 0 0,1 0 0,-1 0 0,0 1 0,0-1 0,1 0-1,-1 0 1,1 0 0,-1 1 0,1-1 0,-1 2 0,-1 14-4832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2.097"/>
    </inkml:context>
    <inkml:brush xml:id="br0">
      <inkml:brushProperty name="width" value="0.025" units="cm"/>
      <inkml:brushProperty name="height" value="0.025" units="cm"/>
    </inkml:brush>
  </inkml:definitions>
  <inkml:trace contextRef="#ctx0" brushRef="#br0">23 1 17168,'0'0'865,"-1"53"160,-9-20 192,4 6-128,2-2-128,2-2-673,2-4-224,0-7-256,9-7-1505,2-7-1090,-2-10-2018,0 0-704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2.454"/>
    </inkml:context>
    <inkml:brush xml:id="br0">
      <inkml:brushProperty name="width" value="0.025" units="cm"/>
      <inkml:brushProperty name="height" value="0.025" units="cm"/>
    </inkml:brush>
  </inkml:definitions>
  <inkml:trace contextRef="#ctx0" brushRef="#br0">130 91 13901,'0'0'10559,"4"11"-10019,0-2-490,-2 1 0,1 0 1,-1 0-1,0 0 1,-1 0-1,0 0 1,-1 0-1,-1 14 0,0-22-47,1-1-1,0 0 1,0 1-1,0-1 1,0 1-1,0-1 1,0 1-1,0-1 0,0 1 1,0-1-1,1 1 1,-1-1-1,1 1 1,-1-1-1,1 0 1,0 1-1,-1-1 0,1 0 1,0 1-1,0-1 1,0 0-1,0 0 1,0 0-1,0 0 1,1 1-1,1-1-15,1 0 1,-1 0-1,0 0 0,1-1 0,-1 1 1,1-1-1,-1 0 0,0 0 1,5 0-1,5-1-84,4 1-248,-11 0 180,0-1 0,1 2 0,-1-1 1,0 0-1,1 1 0,-1 0 0,11 4 1,-15-4 142,0 1 1,0-1 0,0 1 0,0-1-1,0 1 1,-1 0 0,1-1 0,-1 1 0,1 0-1,-1 0 1,1 0 0,-1 0 0,0 0 0,0 1-1,0-1 1,-1 0 0,1 0 0,0 1-1,-1-1 1,1 1 0,-1-1 0,0 0 0,0 1-1,0 3 1,0 0 74,0-1 0,0 1-1,0-1 1,-1 0-1,0 0 1,0 1 0,0-1-1,-1 0 1,1 0 0,-1 0-1,0 0 1,-1 0 0,1 0-1,-5 5 1,2-4 88,0-1-1,-1 0 0,1 0 1,-1 0-1,0-1 1,0 0-1,0 0 0,-1 0 1,-13 5-1,4-3-3,-1 0 0,0-1 0,0 0-1,0-2 1,-1 0 0,1-1 0,-23 0 0,38-2-353,0 0 1,0 0 0,-1 0 0,1-1 0,0 1 0,0-1 0,0 1-1,0-1 1,0 0 0,0 0 0,0 0 0,0 0 0,0 0-1,0 0 1,0 0 0,1-1 0,-1 1 0,0-1 0,1 1 0,-1-1-1,1 0 1,0 0 0,-1 1 0,1-1 0,0 0 0,0 0-1,0 0 1,1 0 0,-1 0 0,0 0 0,1-1 0,-1-2 0,-9-32-6357</inkml:trace>
  <inkml:trace contextRef="#ctx0" brushRef="#br0" timeOffset="1">153 52 16335,'0'0'1954,"64"-28"929,-25 16-801,0 4-833,-2 4-993,-10 4-256,-1 0-1057,-6 8-1377,-5-5-1826,2-3-5605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128"/>
    </inkml:context>
    <inkml:brush xml:id="br0">
      <inkml:brushProperty name="width" value="0.025" units="cm"/>
      <inkml:brushProperty name="height" value="0.025" units="cm"/>
    </inkml:brush>
  </inkml:definitions>
  <inkml:trace contextRef="#ctx0" brushRef="#br0">1 1 10090,'0'0'8520,"0"10"-6497,4 21-672,12 51 0,-14-71-1154,1 0-1,1 1 0,0-2 0,0 1 0,1 0 1,0-1-1,1 0 0,14 18 0,-18-25-350,1-1 0,0 1 1,0-1-1,0 0 0,0 0 0,1 0 0,-1-1 1,0 1-1,1-1 0,-1 0 0,6 2 0,-5-3-239,0 1 0,0 0 0,1-1 0,-1 0-1,0 0 1,0 0 0,1-1 0,-1 1 0,0-1 0,0 0-1,0 0 1,0-1 0,0 1 0,0-1 0,0 0 0,0 0-1,0 0 1,-1 0 0,1-1 0,-1 1 0,0-1 0,0 0-1,0 0 1,5-6 0,6-15-5346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487"/>
    </inkml:context>
    <inkml:brush xml:id="br0">
      <inkml:brushProperty name="width" value="0.025" units="cm"/>
      <inkml:brushProperty name="height" value="0.025" units="cm"/>
    </inkml:brush>
  </inkml:definitions>
  <inkml:trace contextRef="#ctx0" brushRef="#br0">156 1 7911,'0'0'9994,"-20"50"-7592,0-12-704,0 6-353,0 5-256,5 4-416,0 2-417,0-1-128,5-1-64,3-3-96,2-5-993,0-10-1569,2-8-2211,3-11-7238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828"/>
    </inkml:context>
    <inkml:brush xml:id="br0">
      <inkml:brushProperty name="width" value="0.025" units="cm"/>
      <inkml:brushProperty name="height" value="0.025" units="cm"/>
    </inkml:brush>
  </inkml:definitions>
  <inkml:trace contextRef="#ctx0" brushRef="#br0">1 5 9353,'0'0'13517,"69"4"-12172,-23-4-704,8 0-353,3-1-224,1-4-32,-3 2-865,-10 3-640,-16 0-866,-16 0-1056,-13 4-1666,-18 4-2402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7.188"/>
    </inkml:context>
    <inkml:brush xml:id="br0">
      <inkml:brushProperty name="width" value="0.025" units="cm"/>
      <inkml:brushProperty name="height" value="0.025" units="cm"/>
    </inkml:brush>
  </inkml:definitions>
  <inkml:trace contextRef="#ctx0" brushRef="#br0">0 42 17360,'0'0'5894,"56"11"-4325,-11-11-704,8 0-448,8-8-289,-2 1-192,0-2-2050,-6-4-3363,-6-3-8745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12.740"/>
    </inkml:context>
    <inkml:brush xml:id="br0">
      <inkml:brushProperty name="width" value="0.025" units="cm"/>
      <inkml:brushProperty name="height" value="0.025" units="cm"/>
    </inkml:brush>
  </inkml:definitions>
  <inkml:trace contextRef="#ctx0" brushRef="#br0">70 193 5349,'0'0'1228,"-8"2"619,5-2-1352,-28 5 0,4-3 5962,175-7-402,78-16-5660,-35 3-353,-146 14-34,24 1-44,0-4 1,-1-2-1,123-35 1,-302 40 195,-396 43 298,327-20-136,343-21-45,-119-1-270,118-7 3,-1-7 0,167-41 1,-298 47-3,-49 8 28,-54 7 5,-376 49 256,178-18 1237,703-103-2255,-102 12 225,-271 47 523,-153 10 10,-92 20 342,-277 67 0,428-77-349,35-11-30,1 0 0,-1 0 0,0 0-1,0 0 1,0 0 0,0 0 0,0 0 0,0 0-1,1 0 1,-1 0 0,0 0 0,0 0 0,0 0-1,0 0 1,0 0 0,0 0 0,1 1 0,-1-1-1,0 0 1,0 0 0,0 0 0,0 0 0,0 0-1,0 0 1,0 0 0,0 0 0,0 1 0,0-1-1,0 0 1,1 0 0,-1 0 0,0 0 0,0 0-1,0 0 1,0 1 0,0-1 0,0 0 0,0 0-1,0 0 1,0 0 0,0 0 0,0 0 0,0 1-1,0-1 1,0 0 0,-1 0 0,1 0 0,0 0-1,0 0 1,0 0 0,0 1 0,0-1 0,0 0-1,0 0 1,0 0 0,64 1 56,448-44-2181,-426 34 1420,-59 6 539,12-1-118,0-1-1,38-11 1,-62 9 267,-19 3 52,-27 1 64,-111 4 374,0 5-1,0 7 1,-173 39-1,309-51-494,-66 20-719,68-18-2457,8-2-4228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7.699"/>
    </inkml:context>
    <inkml:brush xml:id="br0">
      <inkml:brushProperty name="width" value="0.025" units="cm"/>
      <inkml:brushProperty name="height" value="0.025" units="cm"/>
    </inkml:brush>
  </inkml:definitions>
  <inkml:trace contextRef="#ctx0" brushRef="#br0">26 1 8552,'0'0'14200,"2"8"-12518,-1 3-1364,0 0-1,-1 0 1,0 1 0,-1-1-1,-1 0 1,0 0 0,0 0 0,-5 14-1,3-14-260,1 1 0,0-1 0,1 1 0,1 0 0,-1-1 0,2 1 0,0 0 0,0 0 0,1-1 0,4 21 0,-4-29-49,1 0 1,0 0-1,0 0 1,0 0-1,0-1 1,0 1-1,1 0 1,-1-1-1,1 0 1,0 1-1,-1-1 1,1 0-1,0 0 1,0-1-1,1 1 1,-1-1-1,0 1 1,0-1-1,1 0 1,-1 0-1,1-1 1,-1 1-1,6 0 1,5 0-347,0 0 1,0-1-1,0 0 0,22-4 1,-32 3-170,0 0 1,0 0-1,-1 0 1,1 0-1,0-1 1,-1 1 0,1-1-1,-1 0 1,5-4-1,13-16-7134,-12 6-163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027"/>
    </inkml:context>
    <inkml:brush xml:id="br0">
      <inkml:brushProperty name="width" value="0.025" units="cm"/>
      <inkml:brushProperty name="height" value="0.025" units="cm"/>
    </inkml:brush>
  </inkml:definitions>
  <inkml:trace contextRef="#ctx0" brushRef="#br0">58 1 7111,'0'0'13388,"-41"60"-11754,32-37-641,3 3-320,4-1-161,2-2-384,9-4-96,13-5-384,5-8-1538,8-6-1217,2 0-2274,-1-9-5125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398"/>
    </inkml:context>
    <inkml:brush xml:id="br0">
      <inkml:brushProperty name="width" value="0.025" units="cm"/>
      <inkml:brushProperty name="height" value="0.025" units="cm"/>
    </inkml:brush>
  </inkml:definitions>
  <inkml:trace contextRef="#ctx0" brushRef="#br0">117 31 16207,'0'0'2872,"-10"1"-597,6-1-2153,-1 0 1,0 0 0,1 1 0,-1 0-1,1 0 1,0 0 0,-1 1 0,1 0 0,0-1-1,0 1 1,0 1 0,0-1 0,0 1 0,0-1-1,1 1 1,-1 0 0,1 0 0,0 1-1,0-1 1,0 1 0,0-1 0,1 1 0,0 0-1,-1 0 1,1 0 0,1 0 0,-4 9-1,4-10-82,0 0-1,0 0 1,1 0-1,-1 0 0,0 0 1,1 0-1,0 0 1,0 0-1,0 0 0,0 0 1,0 0-1,1 0 0,-1 0 1,1 0-1,0 0 1,0-1-1,0 1 0,0 0 1,0 0-1,1-1 1,-1 1-1,1 0 0,0-1 1,0 0-1,0 1 0,0-1 1,0 0-1,0 0 1,0 0-1,1 0 0,-1-1 1,1 1-1,4 2 0,2-1-19,0-1-1,0 1 0,1-1 1,-1-1-1,0 0 0,1 0 1,-1-1-1,1 0 0,16-2 1,-20 1-3,-1 0 0,1-1 0,0 0 1,-1 0-1,1 0 0,-1 0 0,1-1 0,-1 0 1,0 0-1,0 0 0,-1-1 0,1 0 1,-1 0-1,1 0 0,-1 0 0,0-1 1,-1 1-1,1-1 0,-1 0 0,0 0 1,0 0-1,-1-1 0,1 1 0,-1-1 0,0 1 1,-1-1-1,0 0 0,1 0 0,-2 0 1,1 0-1,-1 1 0,0-1 0,0 0 1,-1-8-1,0 11-20,0 0 1,-1 0-1,1 0 1,0 0 0,-1 0-1,0 1 1,0-1-1,0 0 1,0 1-1,0 0 1,0-1-1,-1 1 1,1 0-1,-1 0 1,1 0-1,-1 0 1,0 1 0,0-1-1,0 1 1,0 0-1,0 0 1,0 0-1,0 0 1,0 0-1,0 0 1,0 1-1,-7 0 1,8-1-131,0 1 1,0 0-1,-1-1 0,1 1 1,0 0-1,0 1 1,0-1-1,0 0 0,0 1 1,-1-1-1,1 1 1,0 0-1,0-1 0,0 1 1,0 0-1,0 0 1,1 0-1,-1 1 0,0-1 1,0 0-1,1 1 1,-1-1-1,1 1 0,-1-1 1,1 1-1,0 0 1,-1 0-1,1 0 0,0 0 1,0 0-1,1 0 1,-1 0-1,0 0 0,0 0 1,1 0-1,0 0 1,-1 0-1,1 0 0,0 0 1,0 1-1,0-1 1,1 4-1,-1-5-123,0 1 0,1 0-1,-1-1 1,1 1 0,0-1 0,0 1 0,-1-1-1,1 1 1,0-1 0,0 0 0,0 1 0,1-1-1,-1 0 1,0 0 0,0 0 0,1 0 0,-1 0-1,0 0 1,1 0 0,-1 0 0,1 0 0,0-1-1,-1 1 1,3 0 0,41 8-6514,-13-9 102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725"/>
    </inkml:context>
    <inkml:brush xml:id="br0">
      <inkml:brushProperty name="width" value="0.025" units="cm"/>
      <inkml:brushProperty name="height" value="0.025" units="cm"/>
    </inkml:brush>
  </inkml:definitions>
  <inkml:trace contextRef="#ctx0" brushRef="#br0">116 40 12620,'0'0'10308,"-8"3"-9187,1 0-975,1 0 0,-1 0 0,1 0 0,0 1 0,0 0 0,0 1-1,0-1 1,1 1 0,0 0 0,0 0 0,0 1 0,1-1 0,0 1-1,0 0 1,0 0 0,1 1 0,-1-1 0,2 1 0,-1 0-1,1 0 1,0 0 0,0 0 0,1 0 0,0 0 0,0 0 0,1 0-1,0 10 1,1-15-138,0 0-1,0 0 0,0 0 1,0 0-1,0 0 0,0 0 1,1 0-1,-1 0 0,1 0 1,-1-1-1,1 1 0,0 0 1,-1-1-1,1 0 0,0 1 1,0-1-1,0 0 0,0 0 1,0 0-1,1 0 0,-1 0 1,0-1-1,0 1 0,1-1 1,-1 1-1,0-1 0,1 0 1,-1 0-1,0 0 0,1 0 1,3-1-1,1 1 9,-1 0-1,1-1 1,-1 0-1,1 0 1,-1-1-1,1 1 1,-1-1-1,0-1 1,0 1-1,9-6 1,-10 4-21,0-1 0,0 0 0,-1 0-1,1 0 1,-1-1 0,0 0 0,-1 0 0,1 0 0,-1 0 0,-1 0-1,1-1 1,-1 1 0,0-1 0,0 1 0,-1-1 0,0 0 0,0 0 0,-1 0-1,0-12 1,0 15-16,0 0 0,-1 0-1,1 0 1,-1 1 0,0-1-1,0 0 1,0 0 0,0 1-1,-1-1 1,0 0 0,1 1-1,-1 0 1,0-1 0,-1 1 0,1 0-1,-1 0 1,1 0 0,-1 1-1,0-1 1,0 0 0,0 1-1,0 0 1,-1 0 0,1 0-1,-1 0 1,1 1 0,-1-1-1,1 1 1,-1 0 0,0 0-1,0 0 1,0 0 0,1 1 0,-1-1-1,-6 1 1,9 0-174,0 0 0,0 0 0,0 0 0,0 0 1,0 0-1,0 1 0,0-1 0,0 0 0,0 0 0,0 1 0,0-1 1,0 1-1,0-1 0,0 1 0,1-1 0,-1 1 0,0-1 0,0 1 1,-1 1-1,-5 12-6467,4-4-4106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086"/>
    </inkml:context>
    <inkml:brush xml:id="br0">
      <inkml:brushProperty name="width" value="0.025" units="cm"/>
      <inkml:brushProperty name="height" value="0.025" units="cm"/>
    </inkml:brush>
  </inkml:definitions>
  <inkml:trace contextRef="#ctx0" brushRef="#br0">1 0 7399,'0'0'16207,"1"62"-15214,-1-34-608,1 2-257,4 2-64,3-2-32,3-2-32,1-2 0,-1-8-897,-2-4-801,-5-8-448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414"/>
    </inkml:context>
    <inkml:brush xml:id="br0">
      <inkml:brushProperty name="width" value="0.025" units="cm"/>
      <inkml:brushProperty name="height" value="0.025" units="cm"/>
    </inkml:brush>
  </inkml:definitions>
  <inkml:trace contextRef="#ctx0" brushRef="#br0">0 34 12460,'0'0'8456,"70"-3"-7175,-34 1-833,3-1-351,0-2-514,2-3-2786,-9-4-4036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783"/>
    </inkml:context>
    <inkml:brush xml:id="br0">
      <inkml:brushProperty name="width" value="0.025" units="cm"/>
      <inkml:brushProperty name="height" value="0.025" units="cm"/>
    </inkml:brush>
  </inkml:definitions>
  <inkml:trace contextRef="#ctx0" brushRef="#br0">95 0 14253,'0'0'3775,"-9"4"-1154,3-1-2253,-1 0-1,0 1 1,1-1 0,0 1-1,0 1 1,-8 7 0,11-10-303,0 1 0,1 0 0,0 0 0,0 0 1,0 0-1,0 0 0,0 0 0,0 0 0,1 1 0,-1-1 0,1 1 1,0-1-1,0 1 0,1-1 0,-1 1 0,1 0 0,-1 0 0,1 3 0,1-5-89,0 0-1,-1-1 1,1 1-1,0-1 1,0 1-1,0 0 1,0-1-1,0 0 1,0 1-1,0-1 1,0 0-1,1 1 1,-1-1-1,1 0 1,-1 0-1,0 0 1,1 0-1,0-1 1,-1 1-1,1 0 1,0 0-1,-1-1 1,1 1-1,0-1 1,-1 0-1,1 0 1,3 1-1,61 4-1153,-52-5 945,2 1-6,73 7-1122,-85-7 1310,1-1 1,-1 1-1,1 0 1,-1 1-1,1-1 1,-1 1-1,0 0 1,0 0-1,0 0 1,0 1-1,0-1 1,0 1-1,-1 0 1,1 0-1,4 6 1,-7-7 114,0-1-1,0 1 1,0-1 0,0 0 0,-1 1 0,1 0-1,-1-1 1,1 1 0,-1-1 0,1 1 0,-1 0-1,0-1 1,0 1 0,0 0 0,0-1 0,0 1-1,0 0 1,-1-1 0,1 1 0,0 0 0,-1-1-1,1 1 1,-2 2 0,0-1 84,0-1 0,0 1 0,0 0-1,-1-1 1,1 1 0,-1-1 0,1 0 0,-1 1 0,0-1 0,-6 2 0,-3 2 346,0 0 1,-1-1 0,0-1 0,-23 5 0,26-7-405,-1 0 1,1-1-1,0 0 1,0 0 0,0-1-1,-1-1 1,1 0-1,0 0 1,-15-5-1,21 5-368,0-1 0,1 1 0,-1-1 0,1 0 0,-1 0 0,1-1 0,0 1 0,0-1 0,0 1 0,0-1 0,-3-4 0,3 3-561,0 0 0,1-1 0,-1 1 0,1-1 1,0 0-1,0 0 0,1 1 0,-1-1 0,1-1 0,-1-5 0,0-20-6907</inkml:trace>
  <inkml:trace contextRef="#ctx0" brushRef="#br0" timeOffset="1">103 20 6662,'0'0'10698,"50"-18"-8263,-24 17-770,6 0-640,3 1-833,6 0-448,0 0-2530,3 0-5318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146"/>
    </inkml:context>
    <inkml:brush xml:id="br0">
      <inkml:brushProperty name="width" value="0.025" units="cm"/>
      <inkml:brushProperty name="height" value="0.025" units="cm"/>
    </inkml:brush>
  </inkml:definitions>
  <inkml:trace contextRef="#ctx0" brushRef="#br0">110 40 16335,'-9'5'3054,"5"-3"-2847,-8 4 817,-1 0-1,1 1 0,-16 13 1,26-18-925,-1-1 1,1 1-1,0 0 0,0 0 1,0-1-1,0 1 1,0 1-1,1-1 1,-1 0-1,0 0 1,1 1-1,0-1 1,-1 1-1,1-1 1,0 1-1,0-1 1,1 1-1,-1 0 1,1-1-1,-1 1 1,1 0-1,0 0 1,0-1-1,0 1 1,0 0-1,0 0 1,1-1-1,0 5 0,1-5-103,-1 0-1,1 1 1,0-1-1,0 0 1,0 0-1,1 0 0,-1 0 1,0-1-1,1 1 1,-1-1-1,1 1 1,0-1-1,-1 0 0,1 0 1,0 0-1,0 0 1,-1 0-1,1-1 1,0 1-1,6-1 0,61 0-262,-65-1 279,0 0 0,0-1-1,-1 0 1,1 0-1,-1 0 1,1 0 0,-1 0-1,0-1 1,0 0-1,0 0 1,0 0 0,0-1-1,-1 1 1,0-1-1,1 0 1,-1 0 0,-1 0-1,1 0 1,-1 0-1,1-1 1,-1 1 0,3-10-1,-4 11 17,0 1-1,0-1 1,0 0-1,0 0 1,0-1 0,-1 1-1,1 0 1,-1 0-1,0 0 1,0 0 0,0 0-1,-1-1 1,1 1-1,-1 0 1,1 0 0,-1 0-1,0 0 1,0 0-1,0 0 1,-1 0-1,1 1 1,-1-1 0,0 0-1,1 1 1,-1-1-1,0 1 1,0 0 0,-1-1-1,1 1 1,0 0-1,-1 0 1,0 1 0,1-1-1,-1 0 1,-5-1-1,3 1-30,0 0 0,-1 0-1,1 1 1,0 0-1,-1 0 1,1 0 0,-1 1-1,1 0 1,-1 0-1,1 0 1,-11 2 0,14-1-218,0-1 1,0 1-1,1 0 0,-1 0 1,0 0-1,0 0 1,0 0-1,1 0 1,-1 0-1,0 1 1,1-1-1,-1 1 1,-1 2-1,1-2-506,1 1 0,0-1 1,0 0-1,0 1 0,0-1 0,0 1 1,1-1-1,-1 1 0,1-1 0,-1 1 0,1 0 1,0-1-1,0 4 0,1 9-7291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477"/>
    </inkml:context>
    <inkml:brush xml:id="br0">
      <inkml:brushProperty name="width" value="0.025" units="cm"/>
      <inkml:brushProperty name="height" value="0.025" units="cm"/>
    </inkml:brush>
  </inkml:definitions>
  <inkml:trace contextRef="#ctx0" brushRef="#br0">121 68 14670,'0'0'4287,"2"-10"-983,5-29-1115,-7 39-2146,1-1 0,-1 0 1,0 1-1,0-1 0,0 0 0,0 0 1,0 1-1,-1-1 0,1 0 0,0 1 1,0-1-1,0 0 0,-1 1 0,1-1 1,0 1-1,-1-1 0,1 0 1,0 1-1,-1-1 0,1 1 0,-1-1 1,1 1-1,-1-1 0,1 1 0,-1-1 1,1 1-1,-1 0 0,1-1 0,-1 1 1,0 0-1,1-1 0,-1 1 0,0 0 1,1 0-1,-1 0 0,0-1 1,1 1-1,-1 0 0,0 0 0,1 0 1,-1 0-1,0 0 0,1 0 0,-1 0 1,0 1-1,1-1 0,-1 0 0,0 0 1,1 0-1,-1 1 0,0-1 0,1 0 1,-1 1-1,-34 15 194,27-8-202,0 1-1,1 0 1,0 0 0,0 0-1,1 1 1,-6 11 0,10-17-1,0 0 1,0 0-1,0 1 1,0-1 0,1 1-1,0-1 1,0 1-1,0 0 1,0-1-1,1 1 1,0 0-1,0 0 1,0 0 0,0-1-1,1 1 1,0 0-1,2 6 1,-1-8-25,0-1 1,0 1-1,0-1 1,1 1-1,-1-1 1,1 0-1,-1 0 1,1 0-1,0 0 1,0-1-1,0 1 1,0-1-1,0 0 1,0 1-1,0-2 0,0 1 1,1 0-1,-1 0 1,0-1-1,1 0 1,5 0-1,-2 0 6,-1 1-1,0-1 1,1-1-1,-1 0 1,0 1-1,0-2 0,0 1 1,1-1-1,-1 0 1,10-5-1,-10 2 103,-1 0 0,-1 0-1,1 0 1,-1 0 0,1-1-1,-1 0 1,-1 0 0,1 0 0,-1 0-1,-1-1 1,1 1 0,-1-1-1,3-10 1,-4 14-178,-1 0 0,1 0 1,-1 0-1,0 0 0,0 0 0,0 0 0,0 0 0,-1 0 0,1 0 0,-1 0 0,1 0 1,-1 0-1,0 0 0,-2-4 0,2 6-209,-1-1 1,1 0-1,0 1 0,-1-1 1,1 1-1,-1 0 0,0-1 1,1 1-1,-1 0 0,0 0 1,0 0-1,0 0 0,0 0 1,0 1-1,0-1 1,0 1-1,0-1 0,0 1 1,0-1-1,0 1 0,0 0 1,-4 0-1,-2 2-4125,3 3-1675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850"/>
    </inkml:context>
    <inkml:brush xml:id="br0">
      <inkml:brushProperty name="width" value="0.025" units="cm"/>
      <inkml:brushProperty name="height" value="0.025" units="cm"/>
    </inkml:brush>
  </inkml:definitions>
  <inkml:trace contextRef="#ctx0" brushRef="#br0">79 248 15791,'0'0'11803,"-7"8"-10799,-3 3-721,0 1-1,2 0 1,-1 0 0,2 1 0,-10 19 0,16-30-270,0 0-1,0 1 1,0-1 0,0 0 0,0 1-1,0-1 1,1 1 0,-1-1 0,1 1-1,0-1 1,0 1 0,0-1-1,0 1 1,0-1 0,0 1 0,0-1-1,1 1 1,0-1 0,-1 0 0,1 1-1,0-1 1,0 0 0,0 1-1,0-1 1,1 0 0,-1 0 0,1 0-1,-1 0 1,1 0 0,0 0 0,-1-1-1,1 1 1,0 0 0,0-1-1,0 1 1,1-1 0,-1 0 0,0 0-1,0 0 1,1 0 0,-1 0 0,1-1-1,-1 1 1,0 0 0,1-1 0,3 0-1,2 2-264,0 0 0,0-1-1,0 0 1,1-1 0,-1 0-1,13-1 1,-19 0-105,0 1 1,0-1-1,1 0 0,-1 1 0,0-1 1,0 0-1,0 0 0,0 0 0,0-1 1,0 1-1,0 0 0,0-1 0,0 1 1,-1-1-1,1 0 0,-1 1 0,1-1 1,-1 0-1,1 0 0,-1 0 0,0 0 1,0 0-1,0 0 0,0-1 0,-1 1 1,1 0-1,0-4 0,4-24-6706</inkml:trace>
  <inkml:trace contextRef="#ctx0" brushRef="#br0" timeOffset="1">57 20 11915,'0'0'10923,"-55"-20"-8073,54 20-1376,1 1-706,12 9-671,10 2-258,5-6-2433,4-6-4965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21.122"/>
    </inkml:context>
    <inkml:brush xml:id="br0">
      <inkml:brushProperty name="width" value="0.025" units="cm"/>
      <inkml:brushProperty name="height" value="0.025" units="cm"/>
    </inkml:brush>
  </inkml:definitions>
  <inkml:trace contextRef="#ctx0" brushRef="#br0">0 97 7111,'0'0'10068,"11"-3"-9385,79-13 460,138-6-1,23-3-2242,-249 25 989,-1 0-168,1 0 1,0-1 0,-1 1 0,1 0 0,0 0 0,0-1 0,-1 1 0,1-1 0,-1 0-1,1 1 1,-1-1 0,1 0 0,-1 0 0,1 0 0,-1 0 0,0 0 0,1 0-1,-1 0 1,0 0 0,1-2 0,0-12-5226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32.081"/>
    </inkml:context>
    <inkml:brush xml:id="br0">
      <inkml:brushProperty name="width" value="0.025" units="cm"/>
      <inkml:brushProperty name="height" value="0.025" units="cm"/>
    </inkml:brush>
  </inkml:definitions>
  <inkml:trace contextRef="#ctx0" brushRef="#br0">95 27 2498,'0'0'38,"-8"0"10,-58 5 443,45-3 6411,305 3-5494,193-5-1235,-447-1-50,-27 0 133,-7 1 70,-45 0 791,21 0-1391,-403 0 386,689-18 221,-2 0-463,-804 63-197,431-31 462,273-16 201,308-33-261,-569 35-91,-129 3-27,106 11-125,-50 1-1549,173-15-1843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7.330"/>
    </inkml:context>
    <inkml:brush xml:id="br0">
      <inkml:brushProperty name="width" value="0.025" units="cm"/>
      <inkml:brushProperty name="height" value="0.025" units="cm"/>
    </inkml:brush>
  </inkml:definitions>
  <inkml:trace contextRef="#ctx0" brushRef="#br0">18 69 8936,'1'-8'2798,"3"-45"2347,-5 45-1510,-6 42-2902,-1 22-756,4 0 0,2 0 0,2 0 0,3 1 0,2-1 0,2 0 0,3-1 0,3 0 0,30 84 0,-39-129-353,24 56-2794,-26-62 2509,0-1 1,1 1-1,-1-1 0,1 1 1,0-1-1,0 0 1,0 0-1,5 3 1,8 0-4492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8.339"/>
    </inkml:context>
    <inkml:brush xml:id="br0">
      <inkml:brushProperty name="width" value="0.025" units="cm"/>
      <inkml:brushProperty name="height" value="0.025" units="cm"/>
    </inkml:brush>
  </inkml:definitions>
  <inkml:trace contextRef="#ctx0" brushRef="#br0">0 308 12876,'0'0'2990,"9"-3"-2857,2 0-63,-1 1 0,1 0 0,0 1 0,-1 0-1,1 1 1,0 0 0,10 1 0,91 15 553,-11-1-321,26-7-51,0-5 0,-1-6 0,1-5 0,127-25 0,-200 23-273,369-62 124,6 37 416,-251 34 73,579-27 718,231-25-978,-907 50-304,340-34 25,62-1-78,-120 50 496,2 0-374,305-33-309,-566 11 281,-52 4 544,1 2 1,101 5 0,-153-1-605,1-1 0,-1 1 0,1 1 0,0-1 0,-1 0 1,1 0-1,-1 1 0,1-1 0,-1 1 0,1-1 0,-1 1 1,0-1-1,1 1 0,-1 0 0,1 0 0,-1 0 0,0 0 1,0 0-1,0 0 0,0 0 0,0 0 0,0 0 0,0 1 1,0-1-1,0 0 0,0 1 0,0-1 0,-1 0 0,1 1 1,-1-1-1,1 1 0,-1-1 0,1 3 0,-1 3 31,-1-1 0,0 1 0,0-1-1,0 0 1,-1 1 0,-4 10 0,1-2 47,-26 105 848,-26 198 0,53-292-960,-2 6-606,-12 43 0,7-41-2858,-2 0-3773,6-21 99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9.212"/>
    </inkml:context>
    <inkml:brush xml:id="br0">
      <inkml:brushProperty name="width" value="0.025" units="cm"/>
      <inkml:brushProperty name="height" value="0.025" units="cm"/>
    </inkml:brush>
  </inkml:definitions>
  <inkml:trace contextRef="#ctx0" brushRef="#br0">5 455 32,'0'0'186,"0"0"-1,-1 0 1,1 1 0,0-1-1,-1 0 1,1 0 0,0 1 0,0-1-1,-1 0 1,1 1 0,0-1-1,0 1 1,0-1 0,-1 0-1,1 1 1,0-1 0,0 0-1,0 1 1,0-1 0,0 1-1,0-1 1,0 1 0,0-1-1,0 0 1,0 1 0,0-1 0,0 1-1,0-1 1,0 0 0,1 1-1,-1-1 1,0 0 0,0 1-1,0-1 1,0 1 0,1-1-1,-1 0 1,0 1 0,0-1-1,1 0 1,0 1 0,22 6 1859,44-5-1696,-55-3 770,277-9 5009,-1-13-3919,7-1-1940,1479-68 3019,-1067 43-1303,-4-33-2134,-149 17-406,308-19 176,-765 75 345,99-12 938,-180 19-1131,0 0 0,30 3 1,-4-1-2867,-1-4-3474,-6-8-2530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0.909"/>
    </inkml:context>
    <inkml:brush xml:id="br0">
      <inkml:brushProperty name="width" value="0.025" units="cm"/>
      <inkml:brushProperty name="height" value="0.025" units="cm"/>
    </inkml:brush>
  </inkml:definitions>
  <inkml:trace contextRef="#ctx0" brushRef="#br0">1 75 15855,'0'0'1569,"4"0"257,16 0-769,6-4 0,16-1-224,3-3-577,10 2-224,7-3-640,-2-3-2019,-2-1-2562,-7-4-3107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1.298"/>
    </inkml:context>
    <inkml:brush xml:id="br0">
      <inkml:brushProperty name="width" value="0.025" units="cm"/>
      <inkml:brushProperty name="height" value="0.025" units="cm"/>
    </inkml:brush>
  </inkml:definitions>
  <inkml:trace contextRef="#ctx0" brushRef="#br0">169 0 13453,'0'0'6742,"-4"10"-5146,-60 136 2131,-27 62-3071,90-203-569,-1 0 0,0-1 0,1 1-1,0 0 1,0 0 0,-1 8 0,2-12-51,1 0 0,-1 0 0,0 0 0,0 0 0,0 0-1,0 0 1,1 0 0,-1-1 0,1 1 0,-1 0 0,0 0 0,1 0 0,0 0 0,-1 0 0,1-1-1,-1 1 1,1 0 0,0 0 0,0-1 0,-1 1 0,1 0 0,0-1 0,0 1 0,0-1 0,0 1 0,0-1-1,0 0 1,-1 1 0,1-1 0,0 0 0,0 0 0,0 1 0,0-1 0,0 0 0,2 0 0,29 2 310,1-1 0,-1-2 1,53-7-1,-64 5-823,-2-2 0,1 0 0,36-15-1,-52 18-350,0 0-1,0 0 0,0 0 0,0-1 0,-1 1 1,1-1-1,4-5 0,3-6-5678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3.882"/>
    </inkml:context>
    <inkml:brush xml:id="br0">
      <inkml:brushProperty name="width" value="0.025" units="cm"/>
      <inkml:brushProperty name="height" value="0.025" units="cm"/>
    </inkml:brush>
  </inkml:definitions>
  <inkml:trace contextRef="#ctx0" brushRef="#br0">48 306 1505,'-4'-4'179,"0"-1"0,1 0-1,0 0 1,0 0 0,0 0-1,1-1 1,0 1 0,0-1 0,0 1-1,0-1 1,1 0 0,0 0-1,0 1 1,1-1 0,0 0-1,0 0 1,0 0 0,1 0-1,-1 0 1,1 1 0,4-11-1,18-56 4417,6 9 3907,-26 56-6989,-3 7-1446,0 0 0,0 0 1,0 0-1,0 0 1,0 0-1,0 0 1,0 0-1,0 0 0,0 0 1,1 0-1,-1 0 1,0 0-1,0 0 1,0 1-1,0-1 0,0 0 1,0 0-1,0 0 1,0 0-1,0 0 1,0 0-1,0 0 0,0 0 1,0 0-1,1 0 1,-1 0-1,0 0 0,0 0 1,0 0-1,0 0 1,0 0-1,0 0 1,0 0-1,0 0 0,0 0 1,0 0-1,0 0 1,0 0-1,0 0 1,1 0-1,-1 0 0,0 0 1,0-1-1,0 1 1,0 0-1,0 0 1,0 0-1,0 0 0,0 0 1,0 0-1,0 0 1,0 0-1,0 0 1,0 0-1,0 0 0,0 0 1,0 0-1,2 12 833,-4 19-714,-34 111 428,26-110-582,0 1 0,3 1 0,0-1 0,-2 55 0,10-92 8,0 0 0,0 0-1,0 0 1,1 1 0,-1-1-1,1 0 1,4-5 0,5-11 11,5-30 157,-2 1 0,-2-2 0,-2 1 1,5-91-1,-15 171-140,-1-16-30,0-1 0,1 0 0,1 1 0,0-1 0,1 1 0,4 12-1,-5-23-21,0 0 1,0 0-1,1 0 0,-1-1 0,1 1 0,0 0 0,-1-1 0,1 1 0,0-1 0,0 0 0,1 0 1,-1 0-1,0 0 0,1 0 0,-1 0 0,1-1 0,0 1 0,0-1 0,-1 0 0,1 0 0,0 0 1,0 0-1,0 0 0,0 0 0,0-1 0,0 0 0,0 1 0,0-1 0,0 0 0,0-1 0,1 1 0,2-1 1,4-1 47,-1 0 1,0-1 0,1 0 0,-1 0-1,0-1 1,-1-1 0,1 1 0,-1-1-1,0 0 1,0-1 0,0 0 0,-1-1-1,10-10 1,-4 3-42,0 0 0,-2-1 0,0 0 0,0-1 0,-1 0 0,7-19 0,-10 6-14,-12 30-118,-5 15 1,-61 142 131,63-137-130,1 1 1,0 0 0,2 0 0,1 1 0,-2 34 0,6-56-12,0 0-1,0 1 1,0-1-1,0 0 0,0 0 1,0 0-1,0 0 1,1 1-1,-1-1 1,0 0-1,1 0 1,-1 0-1,1 0 1,-1 0-1,1 0 1,-1 0-1,1 0 1,0 0-1,-1 0 0,1 0 1,1 1-1,0-1-253,0-1-1,-1 1 0,1-1 0,-1 1 0,1-1 0,0 0 0,-1 1 1,1-1-1,0 0 0,-1 0 0,1 0 0,0 0 0,-1-1 0,1 1 1,1-1-1,24-6-7251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4.208"/>
    </inkml:context>
    <inkml:brush xml:id="br0">
      <inkml:brushProperty name="width" value="0.025" units="cm"/>
      <inkml:brushProperty name="height" value="0.025" units="cm"/>
    </inkml:brush>
  </inkml:definitions>
  <inkml:trace contextRef="#ctx0" brushRef="#br0">0 0 19314,'0'0'8584,"59"5"-8872,-29-5-2659,0-1-3619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4.785"/>
    </inkml:context>
    <inkml:brush xml:id="br0">
      <inkml:brushProperty name="width" value="0.025" units="cm"/>
      <inkml:brushProperty name="height" value="0.025" units="cm"/>
    </inkml:brush>
  </inkml:definitions>
  <inkml:trace contextRef="#ctx0" brushRef="#br0">1 120 4004,'0'0'13949,"10"2"-11808,27 5-660,-9-1-813,1-1 0,-1-2 0,38 0 0,-57-3-645,-1 0-1,0-1 1,1 0 0,-1-1-1,0 0 1,0 0-1,0-1 1,0 1 0,-1-2-1,1 1 1,-1-1-1,0-1 1,0 1 0,0-1-1,0 0 1,9-10-1,-15 14-10,1 0-1,-1-1 1,1 1-1,-1-1 1,0 1-1,1-1 1,-1 1-1,0-1 1,0 1-1,0-1 1,0 0-1,0 0 1,-1 0-1,1 1 1,0-1-1,-1 0 1,1 0-1,-1 0 1,0 0-1,0 0 1,0 0-1,0 0 1,0 0-1,0 0 1,0 0-1,-1 0 1,1 0-1,-1 0 1,1 0-1,-1 0 1,0 1-1,1-1 1,-3-3-1,0 2 33,0 1-1,0-1 1,0 1 0,-1 0-1,1 0 1,-1 0-1,1 1 1,-1-1-1,1 1 1,-1 0 0,0 0-1,1 0 1,-1 0-1,0 1 1,0 0-1,-5-1 1,0 2-8,0 0-1,0 0 0,0 0 1,0 1-1,0 0 1,1 1-1,-1 0 1,1 0-1,0 1 1,-1 0-1,2 1 1,-1 0-1,1 0 1,-1 0-1,1 1 1,1 0-1,-1 0 1,1 1-1,0 0 1,-7 11-1,4-5-18,1 0 0,0 1 1,1 0-1,1 0 0,0 0 0,1 1 0,0 0 0,1 0 0,1 0 0,0 0 0,0 20 0,3-32-47,0-1-1,0 1 0,0 0 0,0-1 1,0 1-1,1-1 0,0 0 1,-1 1-1,1-1 0,0 1 0,0-1 1,0 0-1,0 0 0,0 1 1,1-1-1,-1 0 0,1 0 0,0 0 1,-1-1-1,4 4 0,-1-3-155,-1 0 0,1 0 1,0 0-1,0 0 0,-1-1 0,1 0 0,0 0 0,0 0 0,0 0 0,1 0 1,6-1-1,0 0-939,1 0 0,-1-1 0,1-1 0,-1 0 1,0 0-1,0-1 0,0-1 0,16-7 0,20-16-8073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5.913"/>
    </inkml:context>
    <inkml:brush xml:id="br0">
      <inkml:brushProperty name="width" value="0.025" units="cm"/>
      <inkml:brushProperty name="height" value="0.025" units="cm"/>
    </inkml:brush>
  </inkml:definitions>
  <inkml:trace contextRef="#ctx0" brushRef="#br0">152 49 11979,'0'0'8163,"-5"3"-8110,-24 24 1784,26-22 254,23-20-1786,-8 4 21,6-4 928,-16 18-710,-8 14-319,5-16-215,0 0-1,-1 0 1,1 1 0,0-1-1,-1 0 1,1 0-1,0 0 1,-1-1 0,0 1-1,1 0 1,-1 0-1,1-1 1,-1 1-1,0-1 1,1 1 0,-1-1-1,0 0 1,0 0-1,-1 0 1,-27 9 119,22-1-76,0 1 0,0 0-1,0 0 1,1 1 0,1 0 0,-1 0 0,2 0 0,-1 1 0,2 0 0,-1 0 0,-3 14 0,8-25-50,0 1-1,0-1 1,0 0 0,0 0 0,0 1 0,0-1-1,0 0 1,0 1 0,0-1 0,0 0-1,0 0 1,0 1 0,0-1 0,0 0 0,0 1-1,0-1 1,1 0 0,-1 0 0,0 1 0,0-1-1,0 0 1,0 1 0,0-1 0,1 0-1,-1 0 1,0 0 0,0 1 0,0-1 0,1 0-1,-1 0 1,0 0 0,0 1 0,1-1-1,-1 0 1,0 0 0,1 0 0,-1 0 0,0 0-1,0 0 1,1 0 0,-1 0 0,0 0-1,1 0 1,19-4 77,18-15 1,-10 1-70,-1-1 1,-1 0-1,-1-3 1,-1 0-1,-1-1 0,26-33 1,-46 52 94,-6 8-52,-16 20-53,-27 39-39,18-22 51,8-12-9,0 1 1,-28 61-1,48-91-3,-1 1 0,1 0-1,-1 0 1,1 0 0,0-1-1,-1 1 1,1 0 0,0 0-1,-1 0 1,1 0 0,0 0-1,0 0 1,0 0 0,0 0-1,0 0 1,0 0-1,0-1 1,1 1 0,-1 0-1,0 0 1,0 0 0,1 0-1,0 1 1,-1-1 1,1-1 1,0 0-1,0 0 1,0 1-1,-1-1 1,1 0-1,0 0 1,0 0-1,0 0 0,-1 0 1,1 0-1,0 0 1,0 0-1,0 0 1,0 0-1,-1-1 0,1 1 1,0 0-1,0 0 1,0-1-1,41-24 60,-11-2-230,-1-1 0,-2-2 0,36-48 0,-29 35 167,-59 93-218,-28 30 212,-78 90 0,3-4 26,124-162-11,1-1 1,0 1-1,0-1 0,0 1 0,0 0 0,1-1 0,-3 9 0,4-12-6,0 0-1,0 0 1,0 0-1,0 1 0,0-1 1,0 0-1,0 0 0,0 0 1,0 1-1,0-1 1,0 0-1,0 0 0,0 0 1,0 1-1,0-1 0,1 0 1,-1 0-1,0 0 1,0 1-1,0-1 0,0 0 1,0 0-1,0 0 0,1 0 1,-1 1-1,0-1 1,0 0-1,0 0 0,0 0 1,1 0-1,-1 0 0,0 0 1,0 0-1,0 0 1,1 1-1,-1-1 0,0 0 1,0 0-1,0 0 0,1 0 1,-1 0-1,0 0 1,0 0-1,0 0 0,1 0 1,20-10 78,20-20-60,-2-1 0,0-2 0,-3-1 1,0-3-1,42-56 0,-18 10 88,81-149-1,-131 213-112,-9 18-17,-2 3-3,-17 27 7,5-9 40,-53 86-39,59-93 101,1-1 0,0 1 0,1 0 0,1 0 0,0 1 0,-4 21 0,8-36-103,0 1 0,1 0 0,-1 0 0,0 0 0,0-1 0,0 1 0,0 0 0,0 0-1,1 0 1,-1 0 0,0 0 0,0 0 0,0-1 0,0 1 0,1 0 0,-1 0 0,0 0 0,0 0 0,0 0 0,1 0 0,-1 0 0,0 0 0,0 0-1,0 0 1,1 0 0,-1 0 0,0 0 0,0 0 0,0 0 0,1 0 0,-1 0 0,0 0 0,0 0 0,0 0 0,1 0 0,-1 0 0,0 0 0,0 0-1,0 1 1,1-1 0,-1 0 0,0 0 0,0 0 0,0 0 0,0 0 0,0 0 0,1 1 0,-1-1 0,0 0 0,0 0 0,0 0 0,0 1 0,0-1-1,0 0 1,0 0 0,0 0 0,0 1 0,0-1 0,0 0 0,0 0 0,0 0 0,0 1 0,0-1 0,0 0 0,0 1 0,11-12-2358,-4-4-2695,0-3-3501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6.412"/>
    </inkml:context>
    <inkml:brush xml:id="br0">
      <inkml:brushProperty name="width" value="0.025" units="cm"/>
      <inkml:brushProperty name="height" value="0.025" units="cm"/>
    </inkml:brush>
  </inkml:definitions>
  <inkml:trace contextRef="#ctx0" brushRef="#br0">123 21 17200,'0'-1'189,"0"1"-1,0-1 1,0 1 0,1-1-1,-1 0 1,0 1-1,0-1 1,0 1 0,0-1-1,0 0 1,0 1-1,0-1 1,0 1 0,0-1-1,0 0 1,-1 1-1,1-1 1,0 1 0,0-1-1,0 0 1,-1 1-1,1-1 1,0 1 0,-1-1-1,1 1 1,0-1-1,-1 1 1,1 0-1,-1-1 1,1 1 0,-1-1-1,1 1 1,-1 0-1,1-1 1,-1 1 0,1 0-1,-1 0 1,1-1-1,-1 1 1,1 0 0,-1 0-1,-1 0 1,0 1-51,-1 0-1,1 0 1,0 1 0,-1-1-1,1 1 1,0-1 0,0 1 0,0 0-1,0 0 1,-2 2 0,-41 57-362,40-55 342,0 1-1,1-1 1,0 1-1,0 0 0,1 1 1,0-1-1,0 0 1,1 1-1,0 0 1,0-1-1,0 11 1,2-18-113,0 1 1,0-1-1,0 1 1,0-1-1,0 1 1,0-1 0,0 1-1,0-1 1,0 0-1,0 1 1,0-1 0,1 1-1,-1-1 1,0 1-1,0-1 1,1 0-1,-1 1 1,0-1 0,0 0-1,1 1 1,-1-1-1,0 0 1,1 1 0,-1-1-1,1 0 1,-1 0-1,0 0 1,1 1 0,-1-1-1,1 0 1,-1 0-1,1 0 1,-1 0-1,1 1 1,22-5 106,17-15 2,-23 7-108,0-1-1,-1 0 0,-1-1 1,0-1-1,-1 0 0,0-1 1,-2-1-1,17-27 0,-27 39-64,-4 6 21,-11 13 11,-17 25 45,12-13-1,11-18 30,0 1 0,1 0 0,0 1 0,0 0 0,1 0 0,0 0 0,1 0 0,0 1 0,1 0 0,0 0 0,-2 16 0,5-26-37,1 0 0,-1 0 0,1-1 0,-1 1-1,1 0 1,-1-1 0,1 1 0,0 0 0,-1-1-1,1 1 1,0-1 0,-1 1 0,1-1 0,0 1-1,0-1 1,0 0 0,0 1 0,-1-1-1,1 0 1,0 0 0,0 0 0,0 0 0,0 1-1,0-1 1,0 0 0,-1-1 0,1 1 0,0 0-1,0 0 1,0 0 0,0 0 0,0-1 0,0 1-1,-1 0 1,1-1 0,1 0 0,36-12-52,7-27-911,-43 38 885,-1 1 1,1-1-1,0 0 0,-1 1 0,0-1 1,1 0-1,-1 0 0,0 0 0,0-1 1,0 1-1,0 0 0,0 0 0,-1 0 1,1-1-1,-1 1 0,1 0 1,-1-1-1,0 1 0,0 0 0,0-1 1,0 1-1,-1 0 0,0-4 0,-17 4-8815,8 2 1255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41.487"/>
    </inkml:context>
    <inkml:brush xml:id="br0">
      <inkml:brushProperty name="width" value="0.025" units="cm"/>
      <inkml:brushProperty name="height" value="0.025" units="cm"/>
    </inkml:brush>
  </inkml:definitions>
  <inkml:trace contextRef="#ctx0" brushRef="#br0">352 65 2851,'0'0'656,"-12"2"-335,-62 4 1915,1-3 1,-119-10 0,596 7-1660,-377-2-562,179-15 66,-299 11 570,-405 41 322,479-33-937,198-36 321,-120 19-371,0 3 0,118-7 0,-187 27-66,-145 49 50,42-17-47,109-38 69,-29 11-1170,-54 14-1,43-21-2248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7.593"/>
    </inkml:context>
    <inkml:brush xml:id="br0">
      <inkml:brushProperty name="width" value="0.025" units="cm"/>
      <inkml:brushProperty name="height" value="0.025" units="cm"/>
    </inkml:brush>
  </inkml:definitions>
  <inkml:trace contextRef="#ctx0" brushRef="#br0">141 9 13805,'5'-8'6702,"-5"24"-4825,-5 30-1317,-82 243 3368,33-129-1487,94-236-1651,-29 48-874,-1 0 0,-1 0 0,6-33 0,-16 65 80,1 0 1,0-1 0,0 1-1,1 0 1,-1-1 0,1 1-1,0 0 1,-1-1 0,2 1-1,-1-1 1,0 0 0,1 1-1,-1-1 1,1 0 0,0 0-1,0 0 1,0 0 0,1 0-1,-1 0 1,1-1 0,0 1-1,-1-1 1,1 0 0,0 1-1,0-1 1,0-1 0,1 1-1,-1 0 1,0-1 0,1 0-1,-1 0 1,1 0 0,-1 0-1,1 0 1,0-1 0,-1 1-1,1-1 1,0 0 0,5-1-1,-2 1 12,1 0-1,-1-1 0,1 0 1,-1 0-1,0-1 0,1 1 0,-1-2 1,0 1-1,0-1 0,0 0 1,11-8-1,-2 0 18,0-2 0,-2 0 0,15-15 0,0 0 60,-29 28-81,0 0 0,0 0 0,0 0 0,0 0 1,0 0-1,0 0 0,0 0 0,0 1 0,0-1 1,0 0-1,0 0 0,0 0 0,0 0 0,0 0 1,0 0-1,0 0 0,0 0 0,0 1 0,0-1 1,0 0-1,0 0 0,1 0 0,-1 0 0,0 0 1,0 0-1,0 0 0,0 0 0,0 0 0,0 0 1,0 0-1,0 1 0,0-1 0,1 0 0,-1 0 1,0 0-1,0 0 0,0 0 0,0 0 0,0 0 1,0 0-1,0 0 0,0 0 0,1 0 0,-1 0 1,0 0-1,0 0 0,0 0 0,0 0 0,0 0 1,0 0-1,0 0 0,1 0 0,-1 0 0,0-1 1,0 1-1,0 0 0,0 0 0,0 0 0,0 0 1,0 0-1,0 0 0,0 0 0,0 0 0,1 0 1,-1-1-1,-3 18 121,-9 21 92,2-13-74,1-6-82,1 0 0,1 0 0,0 1 0,2 0 1,0 0-1,-3 37 0,20-62-728,-7-1-614,0-1 0,-1 0 0,1 0 0,-2 0 0,1 0 0,-1 0 0,0-1 0,4-14 0,-5 15-317,12-39-11476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7.954"/>
    </inkml:context>
    <inkml:brush xml:id="br0">
      <inkml:brushProperty name="width" value="0.025" units="cm"/>
      <inkml:brushProperty name="height" value="0.025" units="cm"/>
    </inkml:brush>
  </inkml:definitions>
  <inkml:trace contextRef="#ctx0" brushRef="#br0">46 1 19859,'0'0'7815,"-45"54"-7527,45-34-223,0 1-546,1-2-1185,10-1-1697,0-5-1281,2-2-5285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8.387"/>
    </inkml:context>
    <inkml:brush xml:id="br0">
      <inkml:brushProperty name="width" value="0.025" units="cm"/>
      <inkml:brushProperty name="height" value="0.025" units="cm"/>
    </inkml:brush>
  </inkml:definitions>
  <inkml:trace contextRef="#ctx0" brushRef="#br0">160 7 11147,'0'0'15929,"0"-1"-15888,0 1 1,-1-1-1,1 1 0,-1-1 0,1 1 0,0 0 0,-1-1 0,1 1 0,-1 0 1,1-1-1,-1 1 0,1 0 0,-1 0 0,1-1 0,-1 1 0,1 0 0,-1 0 1,1 0-1,-1 0 0,0 0 0,1 0 0,-1 0 0,1 0 0,-1 0 0,1 0 1,-2 0-1,-3 2 59,0-1-1,1 1 1,-1 0 0,0 1 0,1-1 0,-1 1 0,1 0 0,0 0-1,0 1 1,-7 6 0,-38 44 841,45-49-901,-1 1 0,1-1-1,0 1 1,1 0 0,0 1 0,-1-1 0,2 0 0,-1 1-1,1 0 1,0 0 0,0 0 0,0 11 0,2-17-40,0-1 0,0 1 0,1-1-1,-1 1 1,0 0 0,1-1 0,-1 1 0,1-1 0,-1 1 0,0-1 0,1 1 0,-1-1 0,1 1 0,-1-1 0,1 0-1,0 1 1,-1-1 0,1 1 0,-1-1 0,1 0 0,0 0 0,-1 0 0,1 1 0,0-1 0,-1 0 0,1 0 0,0 0 0,-1 0-1,1 0 1,0 0 0,-1 0 0,1 0 0,0 0 0,-1 0 0,1-1 0,1 1 0,28-7-115,-4-5-274,0-1 0,-1-1 0,44-33 0,16-10 120,-84 56 303,0 0 1,0 0 0,0 0 0,1 0 0,-1 1 0,0-1 0,0 1-1,1-1 1,-1 1 0,0-1 0,1 1 0,-1 0 0,1-1-1,-1 1 1,0 0 0,1 0 0,-1 0 0,1 0 0,-1 0 0,3 1-1,-4 0-11,1 0-1,0-1 1,-1 1-1,1 0 0,-1 0 1,1-1-1,-1 1 0,0 0 1,1 0-1,-1 0 1,0 0-1,0 0 0,1 0 1,-1 0-1,0 0 1,0-1-1,0 1 0,0 0 1,0 0-1,0 0 1,0 0-1,-1 2 0,-2 11 124,-1 0 0,0-1 0,-7 15-1,5-14-31,5-12-101,1 0 0,-1 0 0,1-1 0,-1 1 0,1 0 0,-1 0 0,1 0 0,0 0 0,0 0 0,0 0 0,0 0 0,1 0 0,-1 2 0,1-3-6,-1-1 0,0 1 0,1 0 0,-1-1 0,1 1 0,-1-1 0,1 1 0,-1 0 0,1-1 0,-1 0 0,1 1 0,-1-1 0,1 1 0,0-1 0,-1 1 0,1-1 0,0 0 0,-1 0 0,1 1 0,0-1 1,-1 0-1,1 0 0,1 0 0,3 0 11,1 0-1,-1-1 1,0 1 0,1-1 0,-1-1 0,0 1 0,0-1 0,5-2 0,80-38 34,-64 29-81,0 1 0,0 1 0,44-13 0,-50 24-55,-14 7 33,-18 22 92,11-27-16,0-1 0,0 1 0,0-1 0,0 1 0,0 0 0,0-1 1,0 1-1,1 0 0,-1 0 0,1 0 0,-1-1 0,1 1 0,0 0 0,0 0 0,0 0 1,0 0-1,0 2 0,35-4 207,-32 0-219,81-14-1427,-83 14 1362,-1 0 0,1 0 1,-1 1-1,1-1 0,-1 0 1,1 0-1,-1 0 0,1 1 0,-1-1 1,1 0-1,-1 0 0,1 1 1,-1-1-1,1 0 0,-1 1 0,1-1 1,-1 1-1,0-1 0,1 1 1,-1-1-1,0 0 0,1 1 1,-1-1-1,0 1 0,0-1 0,0 1 1,1 0-1,-1-1 0,0 1 1,0-1-1,0 1 0,0-1 0,0 1 1,0-1-1,0 1 0,0 0 1,0-1-1,0 1 0,0-1 1,-1 1-1,1-1 0,0 1 0,0-1 1,0 1-1,-1-1 0,1 1 1,0-1-1,-1 1 0,0 0 0,-14 27-1601,-17 13-3285,21-29-699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52.667"/>
    </inkml:context>
    <inkml:brush xml:id="br0">
      <inkml:brushProperty name="width" value="0.025" units="cm"/>
      <inkml:brushProperty name="height" value="0.025" units="cm"/>
    </inkml:brush>
  </inkml:definitions>
  <inkml:trace contextRef="#ctx0" brushRef="#br0">94 0 4132,'0'0'6150,"-47"4"-5702,42-4-160,-2 0-224,-3 2-96,-2 7-1185,0 3-1601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53.259"/>
    </inkml:context>
    <inkml:brush xml:id="br0">
      <inkml:brushProperty name="width" value="0.025" units="cm"/>
      <inkml:brushProperty name="height" value="0.025" units="cm"/>
    </inkml:brush>
  </inkml:definitions>
  <inkml:trace contextRef="#ctx0" brushRef="#br0">7 54 9641,'0'0'3951,"-2"7"-3087,1-6-803,1 0-1,-1 0 0,1 1 1,-1-1-1,1 0 1,-1 0-1,1 0 0,0 1 1,0-1-1,0 0 1,0 0-1,0 1 0,0-1 1,0 0-1,0 0 0,0 1 1,1-1-1,-1 0 1,0 0-1,1 0 0,-1 0 1,1 1-1,-1-1 1,1 0-1,0 0 0,-1 0 1,1 0-1,0 0 0,1 1 1,4 1 146,0-1 0,0 0 0,0 0 1,0 0-1,1-1 0,9 1 0,14 3-102,0-2 0,0-2 0,53-3 0,-67 1 29,-1-1-1,1 0 1,-1-2 0,1 0-1,-1 0 1,-1-1 0,1-1-1,-1-1 1,14-8-1,-27 15 604,-62 1 399,-74 10 0,80-5-541,-17 2-318,71-8-271,17-1-28,143-36 46,-68 13-288,-70 19 157,-5 2 39,-1-1 0,1 0 0,24-11 0,-90 18 154,-91 39 174,95-26-101,-1-2-1,-72 12 1,118-29-398,8-4-496,13-10-2337,23-12-3281,9-4-5188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59.670"/>
    </inkml:context>
    <inkml:brush xml:id="br0">
      <inkml:brushProperty name="width" value="0.025" units="cm"/>
      <inkml:brushProperty name="height" value="0.025" units="cm"/>
    </inkml:brush>
  </inkml:definitions>
  <inkml:trace contextRef="#ctx0" brushRef="#br0">93 1 6790,'0'0'19149,"5"13"-18241,-3-7-813,1 1 7,0 1 0,-1 0 0,0 0 0,0 0 0,-1 0 0,1 0-1,-2 1 1,1-1 0,-1 0 0,-1 0 0,-1 11 0,-11 30 328,-25 64 0,24-79-259,2 1 0,1 1-1,2 0 1,-5 40 0,14-74-140,-1-1 1,1 1-1,0 0 0,-1-1 1,1 1-1,0 0 0,0-1 1,1 1-1,-1 0 0,0-1 1,1 1-1,-1 0 0,0-1 1,1 1-1,0 0 1,-1-1-1,1 1 0,0-1 1,0 1-1,0-1 0,0 0 1,0 1-1,0-1 0,0 0 1,1 0-1,-1 0 0,2 2 1,2-2 42,0 1 1,0-1-1,0 0 1,0-1-1,0 1 1,0-1-1,0 0 1,5 0-1,-1-1-15,38-2 115,-1-2 0,0-3 0,-1-1 0,46-16 0,-87 24-555,0 0 0,0-1 0,0 1 0,0-1 1,0 0-1,-1 0 0,1 0 0,3-3 0,9-18-7791,-7 3-1790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0.313"/>
    </inkml:context>
    <inkml:brush xml:id="br0">
      <inkml:brushProperty name="width" value="0.025" units="cm"/>
      <inkml:brushProperty name="height" value="0.025" units="cm"/>
    </inkml:brush>
  </inkml:definitions>
  <inkml:trace contextRef="#ctx0" brushRef="#br0">50 28 11563,'0'0'11760,"4"9"-9934,-1-3-1630,0 0 0,0 0 0,-1 1 0,0-1 0,-1 1 0,0 0 0,0-1 0,0 1 0,0 0 0,-1 0 1,0 0-1,-1-1 0,0 1 0,0 0 0,0 0 0,-1-1 0,-2 7 0,-11 35 219,1 1 0,3 0 1,2 0-1,-4 82 0,32-159 717,-9 1-1101,-1 0-1,-2-1 1,0 0 0,4-52-1,-8-114-546,-10 155 483,7 39 30,0-1 0,0 0 0,0 1 0,-1-1 0,1 0 0,0 1-1,0-1 1,0 0 0,0 1 0,-1-1 0,1 0 0,0 1 0,-1-1 0,1 1-1,0-1 1,-1 1 0,1-1 0,-1 1 0,1-1 0,-1 1 0,1-1 0,-1 1-1,1 0 1,-1-1 0,0 1 0,1 0 0,-1-1 0,1 1 0,-1 0 0,0 0-1,1-1 1,-1 1 0,0 0 0,1 0 0,-1 0 0,0 0 0,1 0 0,-1 0-1,0 0 1,1 0 0,-1 0 0,0 1 0,1-1 0,-1 0 0,0 0 0,1 1-1,-1-1 1,1 0 0,-1 1 0,-1 0 0,0 2 4,0-1-1,1 1 1,-1 0 0,0 0-1,1 1 1,0-1 0,0 0-1,0 0 1,0 1-1,0-1 1,1 1 0,-1-1-1,1 0 1,0 1 0,0 3-1,0-2 23,0 0-1,0 0 0,1 0 1,-1 0-1,1 0 0,0 0 1,1 0-1,-1 0 1,1 0-1,2 5 0,0-6-6,0 0 0,0-1 0,0 1-1,0-1 1,0 1 0,1-1 0,-1-1-1,1 1 1,0-1 0,0 0 0,0 0 0,0 0-1,0 0 1,0-1 0,1 0 0,-1 0 0,0-1-1,1 1 1,-1-1 0,0 0 0,1-1-1,-1 1 1,8-3 0,0 1 8,0 0 0,-1-1-1,1-1 1,-1 0 0,1-1 0,-1-1-1,-1 1 1,18-12 0,-17 8-11,-1-1 0,0 0 1,0 0-1,-1-1 1,-1-1-1,0 1 0,-1-2 1,0 1-1,10-22 0,-29 68 2,0 0 1,3 0-1,0 1 0,3 0 0,1 0 1,0 36-1,4-63 41,0-1 1,1 1-1,0 0 1,1-1-1,-1 1 1,2-1-1,-1 1 1,1-1-1,0 0 0,7 11 1,-8-13-233,2-1 1,-1 0 0,0 0-1,1 0 1,0 0-1,8 6 1,-8-7-593,0-1 0,0 1 1,0-1-1,1 0 0,-1-1 1,0 1-1,1-1 0,7 2 1,1-2-7898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0.995"/>
    </inkml:context>
    <inkml:brush xml:id="br0">
      <inkml:brushProperty name="width" value="0.025" units="cm"/>
      <inkml:brushProperty name="height" value="0.025" units="cm"/>
    </inkml:brush>
  </inkml:definitions>
  <inkml:trace contextRef="#ctx0" brushRef="#br0">1 0 17104,'0'0'6919,"82"13"-5638,-25-9-480,8 1-641,4-4-96,-2-1-96,-10 0-961,-11 0-865,-15 0-832,-15-5-1154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1.338"/>
    </inkml:context>
    <inkml:brush xml:id="br0">
      <inkml:brushProperty name="width" value="0.025" units="cm"/>
      <inkml:brushProperty name="height" value="0.025" units="cm"/>
    </inkml:brush>
  </inkml:definitions>
  <inkml:trace contextRef="#ctx0" brushRef="#br0">0 18 11915,'0'0'8392,"71"24"-6822,-16-24-193,14-5-448,3-4-513,1-3-320,-7 6-64,-10 2-1185,-18 1-1922,-9 1-3138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1.864"/>
    </inkml:context>
    <inkml:brush xml:id="br0">
      <inkml:brushProperty name="width" value="0.025" units="cm"/>
      <inkml:brushProperty name="height" value="0.025" units="cm"/>
    </inkml:brush>
  </inkml:definitions>
  <inkml:trace contextRef="#ctx0" brushRef="#br0">0 0 11018,'0'0'7645,"4"8"-4986,0 7-2011,0 0 1,0 1-1,-1-1 1,-1 0-1,-1 1 1,0 0 0,-1-1-1,-1 1 1,-4 26-1,2-18-529,1-1-1,1 1 1,2 0 0,3 27-1,-3-48-208,0 0 1,0 1-1,0-1 0,1 0 0,-1 0 0,1 0 0,0 0 0,0 0 1,0 0-1,5 4 0,6 7-5860,-12-13 5116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01.990"/>
    </inkml:context>
    <inkml:brush xml:id="br0">
      <inkml:brushProperty name="width" value="0.025" units="cm"/>
      <inkml:brushProperty name="height" value="0.025" units="cm"/>
    </inkml:brush>
  </inkml:definitions>
  <inkml:trace contextRef="#ctx0" brushRef="#br0">362 138 2338,'0'0'4378,"-10"-6"-3860,-4-1-412,0 0 1,0 2 0,0-1 0,-1 2-1,-29-6 1,-7 1 1249,-58-18 0,186 22-822,-66 5-525,629-3 169,-582 8-205,-45-2 43,-38-1 133,-255-1 416,-290-2-275,883-21 281,-298 21-572,599-12 71,-801 17 122,73 0-128,-437 5 967,924-20-843,2 1-168,-618 10 33,-274 0 17,1342-11-60,-1263 8 131,126-1 108,312 4-250,-1 0 0,1 0 0,-1 0 0,1 0 0,0-1 0,-1 1 0,1 0 0,-1 0 0,1 0 0,-1 0 0,1 0 0,0 0 0,-1 0-1,1 0 1,-1 0 0,1 1 0,-1-1 0,1 0 0,0 0 0,-1 0 0,1 0 0,0 1 0,-1-1 0,1 0 0,-1 0 0,1 1 0,0-1 0,0 0 0,-1 0 0,1 1 0,0-1 0,-1 0 0,1 1 0,0-1-1,0 1 1,0-1 0,-1 0 0,1 1 0,0-1 0,0 1 0,0-1 0,0 1 0,14 13-445,-6-10-32,0-1-1,0 0 1,0-1-1,0 1 1,0-2-1,0 1 1,15 0-1,34-1-3978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223"/>
    </inkml:context>
    <inkml:brush xml:id="br0">
      <inkml:brushProperty name="width" value="0.025" units="cm"/>
      <inkml:brushProperty name="height" value="0.025" units="cm"/>
    </inkml:brush>
  </inkml:definitions>
  <inkml:trace contextRef="#ctx0" brushRef="#br0">0 96 13132,'0'0'10261,"9"1"-8649,46 0-907,0-2 0,0-3 0,0-2 0,72-18 0,-7 3-2132,-113 20 1079,18-5-987,-24 5 1019,0 1 0,-1-1 0,1 1 0,0-1 0,-1 0 0,1 1-1,-1-1 1,1 0 0,-1 1 0,1-1 0,-1 0 0,1 0 0,-1 1 0,0-1 0,1 0 0,-1 0 0,0 0 0,0 0 0,0 0 0,1 1 0,-1-1 0,0 0 0,0 0 0,0 0 0,0 0-1,-1 0 1,1-1 0,-2-10-6229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563"/>
    </inkml:context>
    <inkml:brush xml:id="br0">
      <inkml:brushProperty name="width" value="0.025" units="cm"/>
      <inkml:brushProperty name="height" value="0.025" units="cm"/>
    </inkml:brush>
  </inkml:definitions>
  <inkml:trace contextRef="#ctx0" brushRef="#br0">0 6 10442,'0'0'13581,"75"-6"-12172,-18 6-800,5 5-449,4-3-128,-7 0-865,-1-2-2370,-11 0-3267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890"/>
    </inkml:context>
    <inkml:brush xml:id="br0">
      <inkml:brushProperty name="width" value="0.025" units="cm"/>
      <inkml:brushProperty name="height" value="0.025" units="cm"/>
    </inkml:brush>
  </inkml:definitions>
  <inkml:trace contextRef="#ctx0" brushRef="#br0">265 8 16432,'0'0'3155,"-9"-2"-609,-3 0-2251,0 0 1,0 1-1,0 1 1,0 0-1,0 1 0,0 0 1,0 0-1,0 1 0,0 1 1,0 0-1,1 1 1,0 0-1,-1 1 0,-19 12 1,27-16-262,0 1 1,0 0-1,1 1 0,-1-1 1,1 1-1,0-1 0,0 1 1,0 0-1,0 0 0,0 0 1,1 1-1,-1-1 0,1 1 1,0-1-1,0 1 0,0 0 1,0 0-1,1 0 0,0 0 1,-1 0-1,1 0 1,0 7-1,1-9-28,1 0 0,0-1 0,0 1 0,0 0 0,-1-1 0,2 1 0,-1-1 0,0 1 0,0-1 0,0 1 0,1-1 0,-1 0 0,0 0 0,1 0 0,0 1 0,-1-2 1,1 1-1,-1 0 0,1 0 0,0 0 0,0-1 0,-1 1 0,1-1 0,4 1 0,54 10 74,-49-9-66,56 5-95,-43-6-226,0 2 0,0 0 0,0 1 1,-1 1-1,0 2 0,0 0 0,30 15 1,-50-21 314,-1 0 0,0 0 0,1 1 0,-1-1 0,0 1 0,0-1 0,0 1 0,0 0 0,-1 0 0,1 0 0,0 0 0,-1 0 0,1 1 0,-1-1 0,0 0 0,0 1 0,0-1 0,0 1 0,0-1 0,-1 1 0,1-1 0,0 3 0,-1-1 106,-1 0 0,1 0 0,-1 0 1,0 0-1,0 0 0,0 0 0,-1 0 0,1-1 1,-1 1-1,0-1 0,0 1 0,0-1 0,-3 4 1,-7 7 420,0-1 1,-1 1 0,-1-2-1,0 0 1,-16 10-1,22-16-422,0-1-1,0 1 0,0-2 0,-1 1 0,1-1 0,-1 0 0,0-1 0,-1 0 0,1-1 0,0 0 1,-1 0-1,1-1 0,-1 0 0,-9-1 0,18 0-193,0 0 0,0 0 0,0 0 1,1-1-1,-1 1 0,0 0 0,0-1 0,0 1 0,1 0 0,-1-1 1,0 1-1,0-1 0,1 0 0,-1 1 0,1-1 0,-1 1 0,0-1 1,1 0-1,-1 1 0,1-1 0,0 0 0,-1 0 0,1 0 0,-1 1 0,1-1 1,0 0-1,0 0 0,-1 0 0,1 0 0,0-1 0,1-27-5622,5-1-3608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3.548"/>
    </inkml:context>
    <inkml:brush xml:id="br0">
      <inkml:brushProperty name="width" value="0.025" units="cm"/>
      <inkml:brushProperty name="height" value="0.025" units="cm"/>
    </inkml:brush>
  </inkml:definitions>
  <inkml:trace contextRef="#ctx0" brushRef="#br0">25 0 5669,'0'0'17275,"-5"11"-16554,-13 33-198,17-43-514,1 0-1,0 0 1,0 0 0,0 0-1,0 0 1,-1 0-1,1 0 1,1 0 0,-1 0-1,0 0 1,0-1 0,0 1-1,0 0 1,1 0-1,-1 0 1,0 0 0,1 0-1,-1 0 1,1 0-1,-1 0 1,1-1 0,0 1-1,-1 0 1,1 0-1,0-1 1,-1 1 0,1 0-1,0-1 1,0 1-1,-1-1 1,1 1 0,0-1-1,0 1 1,0-1 0,0 0-1,1 1 1,34 4 19,-33-4-28,6 0-263,0-1 0,-1 0 0,1 0 0,0 0 0,-1-1 0,1 0 0,-1-1 0,1 0 0,-1-1 0,0 1 1,0-2-1,0 1 0,0-1 0,0 0 0,-1 0 0,0-1 0,1 0 0,-2-1 0,1 1 0,-1-1 0,0-1 0,8-9 0,-17 46 2510,-5-3-1096,6-22-971,-1 1 0,1 0-1,1 0 1,-1 0-1,1 1 1,0-1 0,0 0-1,1 0 1,0 1-1,0-1 1,0 0 0,3 12-1,-1-16-255,-1-1 0,1 0 0,-1 0 0,1 0 0,0 0 0,0 0 0,-1 0 0,1 0 0,0 0 0,0-1-1,0 1 1,0-1 0,0 1 0,0-1 0,0 0 0,0 0 0,0 0 0,0 0 0,0 0 0,0 0 0,0-1 0,0 1 0,0-1 0,0 1-1,-1-1 1,1 0 0,3-1 0,20-16-4718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4.248"/>
    </inkml:context>
    <inkml:brush xml:id="br0">
      <inkml:brushProperty name="width" value="0.025" units="cm"/>
      <inkml:brushProperty name="height" value="0.025" units="cm"/>
    </inkml:brush>
  </inkml:definitions>
  <inkml:trace contextRef="#ctx0" brushRef="#br0">17 5 12043,'0'0'10965,"-4"8"-9470,2-3-1332,0-1 0,0 0 0,1 1 1,-1-1-1,1 1 0,0-1 0,0 1 0,1 0 0,-1-1 0,1 9 0,1-11-133,-1 0-1,1 0 1,0 0 0,0 0 0,0 0-1,0 0 1,0 0 0,0 0-1,0-1 1,0 1 0,1 0-1,-1-1 1,1 1 0,-1-1-1,1 1 1,0-1 0,0 0-1,-1 0 1,1 0 0,0 0 0,0 0-1,0 0 1,0 0 0,0-1-1,0 1 1,0-1 0,1 1-1,-1-1 1,0 0 0,0 0-1,3 0 1,11 1-43,-1-1-1,1 0 1,-1-1-1,0-1 0,1 0 1,-1-1-1,26-9 1,-31 9-69,-1-1 0,0 0 0,0-1 0,0 1 1,0-2-1,-1 1 0,0-1 0,0 0 0,-1-1 0,1 0 0,-1 0 0,-1-1 0,7-9 1,-12 16 182,-2 5-51,-1-1-1,0 1 1,1 0 0,-1-1-1,-1 1 1,1-1-1,0 0 1,-4 4 0,-5 8 202,4-4-311,0 1-1,1 0 1,0 0-1,1 1 0,0-1 1,1 1-1,1 0 0,0 0 1,1 0-1,0 1 1,0 19-1,6-14-5294,9-9-7010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6.859"/>
    </inkml:context>
    <inkml:brush xml:id="br0">
      <inkml:brushProperty name="width" value="0.025" units="cm"/>
      <inkml:brushProperty name="height" value="0.025" units="cm"/>
    </inkml:brush>
  </inkml:definitions>
  <inkml:trace contextRef="#ctx0" brushRef="#br0">283 257 6566,'-55'4'351,"-81"6"-446,45-7 3966,213 5 2006,11 1-4921,107-10-759,0-12 1,247-44-1,98-31-170,6 48 27,-225 48 3,388-18-403,-168-32-140,-351 19 714,-36 1-205,-193 21-42,27 0 24,-32 1-11,0 0 0,0 0 1,0 0-1,0 0 0,0 0 1,-1 0-1,1 0 1,0 0-1,0 0 0,0 1 1,0-1-1,0 0 1,0 1-1,0-1 0,0 1 1,0-1-1,-1 1 1,1-1-1,0 1 0,0-1 1,-1 1-1,1 0 1,1 1-1,-2-2-37,0 0 0,0 0 0,0 0 0,0 1 0,0-1 0,0 0 0,0 0 0,0 0 0,0 1 0,0-1 0,0 0 0,0 0 0,0 0 0,0 1 0,0-1 1,0 0-1,0 0 0,0 0 0,-1 0 0,1 1 0,0-1 0,0 0 0,0 0 0,0 0 0,0 0 0,0 0 0,0 1 0,-1-1 0,1 0 0,0 0 0,0 0 0,0 0 0,0 0 0,-1 0 0,1 0 0,0 0 0,0 0 0,0 1 0,-1-1 0,1 0 0,0 0 0,0 0 1,0 0-1,0 0 0,-1 0 0,1 0 0,0 0 0,0 0 0,0 0 0,-1 0 0,1-1 0,0 1 0,0 0 0,0 0 0,0 0 0,-1 0 0,0 0-273,-15 0-3427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9.950"/>
    </inkml:context>
    <inkml:brush xml:id="br0">
      <inkml:brushProperty name="width" value="0.025" units="cm"/>
      <inkml:brushProperty name="height" value="0.025" units="cm"/>
    </inkml:brush>
  </inkml:definitions>
  <inkml:trace contextRef="#ctx0" brushRef="#br0">154 1 13645,'0'0'8894,"-1"10"-7602,-2 16-486,-10 129 918,13-152-1717,0 0-1,0-1 1,0 1 0,1 0-1,-1 0 1,1-1 0,0 1 0,-1 0-1,1-1 1,0 1 0,1-1-1,-1 1 1,0-1 0,1 1 0,-1-1-1,1 0 1,0 0 0,0 0-1,-1 0 1,2 0 0,-1 0 0,3 2-1,3 0-133,0 0 0,1 0-1,-1-1 1,1-1-1,13 4 1,-12-4-53,0 0 1,-1 1-1,0 0 0,14 7 1,-21-9 156,1 1 0,-1-1 0,0 1 1,0 0-1,0-1 0,0 1 0,0 0 1,0 0-1,-1 1 0,1-1 0,-1 0 1,1 0-1,-1 1 0,0-1 1,0 1-1,0-1 0,0 1 0,0 0 1,-1-1-1,1 5 0,0 2 54,-2 0 0,1 0 0,-1 0 0,0 0 0,-1 0-1,0 0 1,-1 0 0,0-1 0,0 1 0,-1-1 0,1 0 0,-2 0 0,0 0 0,0-1-1,0 1 1,-1-1 0,1 0 0,-2-1 0,1 1 0,-13 8 0,12-9 13,-1 1 1,0-2-1,-1 1 1,1-1-1,-1 0 1,0-1 0,-1 0-1,1 0 1,0-1-1,-1 0 1,0-1-1,0 0 1,0-1-1,0 0 1,0 0-1,0-1 1,0 0-1,-16-3 1,24 2-129,0 0 1,0 0-1,0 1 0,0-1 1,0 0-1,1-1 0,-1 1 1,0 0-1,1 0 0,-1-1 1,1 1-1,-1-1 0,1 1 1,0-1-1,-1 0 0,1 0 1,0 1-1,0-1 0,0 0 1,-1-4-1,-8-42-4469,8 1-2419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0.294"/>
    </inkml:context>
    <inkml:brush xml:id="br0">
      <inkml:brushProperty name="width" value="0.025" units="cm"/>
      <inkml:brushProperty name="height" value="0.025" units="cm"/>
    </inkml:brush>
  </inkml:definitions>
  <inkml:trace contextRef="#ctx0" brushRef="#br0">0 46 17617,'0'0'5221,"58"-23"-3171,-28 15-1506,2 4-448,3-1-64,3 3-1121,-4-1-2146,1 3-3523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0.669"/>
    </inkml:context>
    <inkml:brush xml:id="br0">
      <inkml:brushProperty name="width" value="0.025" units="cm"/>
      <inkml:brushProperty name="height" value="0.025" units="cm"/>
    </inkml:brush>
  </inkml:definitions>
  <inkml:trace contextRef="#ctx0" brushRef="#br0">174 1 15727,'-11'4'1874,"1"0"-1561,0 0 0,0 1 1,1 0-1,-1 0 0,1 1 1,0 0-1,1 1 1,-1 0-1,1 0 0,1 1 1,-1 0-1,1 0 0,1 1 1,0 0-1,0 0 0,0 0 1,1 1-1,1 0 1,-6 16-1,8-20-271,1 1-1,0-1 1,0 1-1,0-1 1,1 1-1,0-1 1,1 1 0,-1-1-1,1 1 1,0-1-1,1 1 1,-1-1 0,1 0-1,1 1 1,-1-1-1,1 0 1,5 7 0,-4-8-31,1 1 0,-1-1 0,1 0 0,1-1 1,-1 1-1,1-1 0,-1 0 0,1 0 1,0-1-1,1 0 0,-1 0 0,0-1 1,1 1-1,0-1 0,-1 0 0,10 0 0,-5 0 2,0 0 0,1-1 0,-1 0 0,0-1 0,0 0 0,1-1 0,-1 0 0,0-1 0,0 0 0,0 0 0,15-7 0,-21 7 43,0-1-1,0 0 0,0 0 0,0-1 1,0 1-1,-1-1 0,0 0 0,0 0 1,0 0-1,0-1 0,-1 1 1,1-1-1,-1 0 0,-1 0 0,1 0 1,0 0-1,-1-1 0,0 1 0,-1-1 1,1 1-1,-1-1 0,0 0 0,0 1 1,-1-7-1,1 7-35,0 0 0,-1 0 0,1 0 0,-2-1 0,1 1 0,0 0 0,-1 0 0,0 0 0,0 0-1,0 0 1,-1 0 0,0 1 0,0-1 0,0 0 0,0 1 0,-1-1 0,1 1 0,-1 0 0,0 0 0,-1 0 0,1 0 0,-1 1 0,0-1 0,1 1 0,-2 0 0,1 0 0,0 0 0,0 1 0,-1-1 0,0 1 0,1 0 0,-1 0-1,0 1 1,0 0 0,0 0 0,0 0 0,0 0 0,0 1 0,0-1 0,0 1 0,-7 1 0,10-1-139,0 0 1,0 1-1,0-1 0,0 0 0,1 1 1,-1-1-1,0 1 0,0-1 1,1 1-1,-1 0 0,0 0 0,1 0 1,-1 0-1,1 0 0,-1 0 1,1 0-1,-1 1 0,1-1 0,0 0 1,0 1-1,0-1 0,0 1 1,0 0-1,0-1 0,-1 3 0,1-2-143,1-1 0,0 0-1,0 1 1,0-1-1,0 0 1,0 0-1,0 1 1,0-1 0,0 0-1,0 1 1,0-1-1,1 0 1,-1 0 0,1 1-1,-1-1 1,1 0-1,-1 0 1,1 0-1,0 0 1,-1 0 0,1 0-1,0 0 1,0 0-1,0 0 1,0 0 0,0 0-1,0 0 1,0-1-1,0 1 1,0 0-1,0-1 1,0 1 0,1-1-1,-1 1 1,0-1-1,3 1 1,21 6-4548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1.009"/>
    </inkml:context>
    <inkml:brush xml:id="br0">
      <inkml:brushProperty name="width" value="0.025" units="cm"/>
      <inkml:brushProperty name="height" value="0.025" units="cm"/>
    </inkml:brush>
  </inkml:definitions>
  <inkml:trace contextRef="#ctx0" brushRef="#br0">167 55 2787,'0'0'17280,"-9"-5"-15470,7 3-1738,-1 0 1,1 1-1,-1-1 1,0 1-1,0-1 1,0 1-1,0 0 1,0 0 0,0 0-1,0 1 1,0-1-1,0 1 1,0 0-1,0-1 1,0 1-1,0 1 1,0-1-1,0 0 1,-1 1-1,1-1 1,0 1 0,0 0-1,0 0 1,1 1-1,-1-1 1,0 0-1,0 1 1,1 0-1,-1-1 1,1 1-1,-1 0 1,1 0-1,-3 4 1,-1 1 93,0 0 0,0 1 0,0 0 0,1 0 0,1 1 0,-1-1 0,1 1 0,1 0 0,0 0 0,0 1 0,-3 17 1,6-23-140,-1 0 0,1 1 0,0-1 0,0 0 0,0 0 0,1 1 0,0-1 0,-1 0 0,1 0 0,1 0 0,-1 0 0,1 0 0,-1 0 0,1 0 0,0-1 0,1 1 0,-1-1 0,0 1 0,1-1 0,0 0 0,0 0 0,0 0 0,0 0 0,0-1 0,1 1 0,-1-1 0,1 0 0,0 0 0,4 2 0,6 1 85,-1 0 1,2-1-1,-1 0 1,0-1-1,1-1 1,0-1-1,-1 0 1,1 0 0,0-2-1,-1 1 1,1-2-1,0 0 1,24-8-1,-32 8-58,-1 0-1,1 0 1,-1 0-1,0-1 1,0 0-1,0 0 1,0-1-1,-1 0 1,0 0 0,1 0-1,-1-1 1,-1 1-1,1-1 1,-1 0-1,0-1 1,0 1-1,0-1 1,-1 0-1,1 0 1,-2 0-1,1 0 1,-1 0-1,0-1 1,0 1-1,0-1 1,-1 1-1,0-1 1,0 0 0,-1 1-1,0-1 1,-2-13-1,1 14-26,-1 0-1,0 0 1,-1 0 0,1 0-1,-1 0 1,0 0-1,-1 0 1,1 1 0,-1 0-1,0 0 1,-1 0-1,1 0 1,-1 1 0,0-1-1,0 1 1,0 0 0,-1 1-1,1 0 1,-1-1-1,0 2 1,0-1 0,0 1-1,-12-4 1,9 4-207,-1-1 0,1 1 0,-1 1 0,1-1 1,-1 2-1,1-1 0,-13 2 0,16 0-313,1-1-1,0 1 1,-1 0 0,1 1 0,0-1 0,0 1-1,0 0 1,0 1 0,0-1 0,0 1-1,0 0 1,-6 5 0,-3 8-5817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06.659"/>
    </inkml:context>
    <inkml:brush xml:id="br0">
      <inkml:brushProperty name="width" value="0.025" units="cm"/>
      <inkml:brushProperty name="height" value="0.025" units="cm"/>
    </inkml:brush>
  </inkml:definitions>
  <inkml:trace contextRef="#ctx0" brushRef="#br0">1 269 4740,'0'0'2590,"13"-5"-2350,464-181 579,-374 143-416,-89 38-301,5-2 46,-32 8-35,-240 79 5,156-45-22,51-20 16,11-5 105,1 3 0,-34 16 0,59-21-136,16-6-1,23-3 50,-26 0-116,64-10 88,0-4 1,125-44-1,-83 23-62,-83 27-41,282-75-20,-369 100 140,1 3 0,1 2-1,-58 30 1,-66 25-1469,132-60-882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1.787"/>
    </inkml:context>
    <inkml:brush xml:id="br0">
      <inkml:brushProperty name="width" value="0.025" units="cm"/>
      <inkml:brushProperty name="height" value="0.025" units="cm"/>
    </inkml:brush>
  </inkml:definitions>
  <inkml:trace contextRef="#ctx0" brushRef="#br0">0 1 8808,'0'0'14446,"55"2"-12748,-27-2-1090,4 2-384,6 3-192,6-3-32,1-1-1377,3-1-1506,-6 0-2081,-3-13-5606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149"/>
    </inkml:context>
    <inkml:brush xml:id="br0">
      <inkml:brushProperty name="width" value="0.025" units="cm"/>
      <inkml:brushProperty name="height" value="0.025" units="cm"/>
    </inkml:brush>
  </inkml:definitions>
  <inkml:trace contextRef="#ctx0" brushRef="#br0">43 0 14926,'0'0'7399,"-14"71"-5925,5-35-514,-1 7-255,5 0-449,1-3-192,4-1-32,0-6-288,5-4-1057,4-9-801,1-6-641,-2-8-2049,-1-6-2948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506"/>
    </inkml:context>
    <inkml:brush xml:id="br0">
      <inkml:brushProperty name="width" value="0.025" units="cm"/>
      <inkml:brushProperty name="height" value="0.025" units="cm"/>
    </inkml:brush>
  </inkml:definitions>
  <inkml:trace contextRef="#ctx0" brushRef="#br0">34 0 18129,'0'0'7239,"-4"9"-6540,2-5-633,0 1 10,-1 1-1,1-1 0,0 1 0,1 0 0,0-1 0,0 1 0,-1 6 0,2-10-67,0 0-1,0 0 1,1 0 0,-1 0 0,1 0 0,-1 0 0,1 0 0,0 0-1,-1-1 1,1 1 0,0 0 0,0 0 0,0-1 0,0 1 0,1 0-1,-1-1 1,0 1 0,1-1 0,-1 0 0,1 1 0,-1-1 0,1 0-1,0 0 1,0 0 0,-1 0 0,1 0 0,0-1 0,0 1 0,2 0 0,62 10-44,6-1-1417,-69-9 1378,1 0-1,-1 0 1,0 0-1,1 1 1,-1-1-1,0 1 1,0 0 0,0 0-1,-1 0 1,1 0-1,0 0 1,-1 1 0,1-1-1,-1 1 1,0-1-1,3 5 1,-3-3 124,-1-1 0,0 1 1,0 0-1,0 0 0,-1-1 0,1 1 1,-1 0-1,0 0 0,0 0 0,0 0 1,0 0-1,-1 0 0,0-1 1,0 1-1,0 0 0,0 0 0,0-1 1,-1 1-1,1-1 0,-1 1 0,0-1 1,0 0-1,-1 0 0,1 0 0,-4 4 1,-3 3 343,0 0 1,0-1-1,0 0 1,-2-1 0,1 0-1,-15 8 1,20-12-248,-1-2-1,0 1 1,0-1 0,0 1 0,0-2 0,0 1-1,0-1 1,0 0 0,-1 0 0,-6 0 0,10-1-223,1 0 1,-1-1 0,1 1 0,-1-1 0,1 1 0,-1-1 0,1 0-1,-1 0 1,1 0 0,-1 0 0,-2-2 0,3 1-211,1 1 0,-1-1 0,0 1 0,1-1 0,-1 0 0,1 0 0,-1 0 0,1 0 0,0 0 0,0 0 0,0 0 0,0 0 1,0 0-1,0-3 0,-5-22-4571,1-6-2541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847"/>
    </inkml:context>
    <inkml:brush xml:id="br0">
      <inkml:brushProperty name="width" value="0.025" units="cm"/>
      <inkml:brushProperty name="height" value="0.025" units="cm"/>
    </inkml:brush>
  </inkml:definitions>
  <inkml:trace contextRef="#ctx0" brushRef="#br0">1 25 11723,'0'0'13773,"70"-24"-12812,-33 24-448,4 0-417,6 0-96,2 0-1506,-2 3-2273,1 2-2499,-6-2-3043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202"/>
    </inkml:context>
    <inkml:brush xml:id="br0">
      <inkml:brushProperty name="width" value="0.025" units="cm"/>
      <inkml:brushProperty name="height" value="0.025" units="cm"/>
    </inkml:brush>
  </inkml:definitions>
  <inkml:trace contextRef="#ctx0" brushRef="#br0">200 0 11307,'0'0'4900,"-12"2"-859,2 0-3602,0 0-1,0 0 0,0 1 1,0 0-1,1 1 0,-1 0 1,1 1-1,0 0 0,0 0 1,1 1-1,0 0 0,0 0 1,0 1-1,0 0 0,1 0 0,1 1 1,-1 0-1,-6 12 0,10-16-417,1 0 0,0 0-1,0 0 1,0 0-1,0 1 1,1-1-1,0 0 1,-1 1-1,2 0 1,-1-1 0,1 1-1,-1-1 1,1 1-1,0 0 1,1-1-1,-1 1 1,1-1 0,0 1-1,0-1 1,1 1-1,-1-1 1,1 1-1,0-1 1,0 0 0,0 0-1,1 0 1,-1 0-1,1-1 1,0 1-1,0-1 1,0 1-1,1-1 1,-1 0 0,1 0-1,5 3 1,2 0-20,-1 0 0,1-1 1,1-1-1,-1 0 1,1 0-1,-1-1 0,1 0 1,0-1-1,0-1 0,0 0 1,0 0-1,21-3 0,-29 2 1,0-1 0,0 0 0,0 0 0,0 0 1,0 0-1,0-1 0,0 0 0,-1 0 0,1 0 0,-1 0 0,1 0 0,-1-1 0,0 1 0,0-1 0,0 0 0,0 0 0,3-5 0,-1 2 7,-1-1 0,-1 1 0,1-1 0,-1 0 0,0 0 0,-1 0 0,1-1 0,-1 1 0,1-11 0,-2 9 3,0 0-1,-1 0 1,0 0-1,0 0 1,-1-1 0,0 1-1,-5-15 1,5 19-9,-1 0 0,1 1 0,-1-1 0,0 1 0,-1-1 0,1 1 0,-1 0 0,0 0 0,0 0 0,0 0 0,0 0 0,-1 1 0,-7-6 0,6 5-531,-1 2 1,1-1-1,0 1 0,-1-1 1,0 2-1,0-1 0,0 1 0,1-1 1,-10 1-1,14 0 296,-1 1 0,1 0 0,-1 0 0,0 0 0,1 0 0,-1 0 0,0 0 0,1 1 0,-1-1 0,1 0 0,-1 1 0,0-1 0,1 1 0,-1 0 0,1-1 0,0 1 0,-1 0 0,1 0 0,-1 0 0,1 0 0,0 0 0,0 0 0,0 1 0,0-1 0,0 0 0,0 0 0,0 1 0,0-1 0,0 1 0,0-1 0,1 1 0,-1-1 0,1 1 0,-1-1 0,1 1 0,0 0 0,-1 1 0,1 8-7872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543"/>
    </inkml:context>
    <inkml:brush xml:id="br0">
      <inkml:brushProperty name="width" value="0.025" units="cm"/>
      <inkml:brushProperty name="height" value="0.025" units="cm"/>
    </inkml:brush>
  </inkml:definitions>
  <inkml:trace contextRef="#ctx0" brushRef="#br0">206 14 17585,'-9'0'2647,"-5"-1"-1880,1 0-1,-1 2 0,1 0 0,-1 0 0,1 1 0,-25 7 0,33-7-687,1-1 1,-1 1-1,1 1 0,0-1 1,0 1-1,0-1 0,0 1 1,0 0-1,0 1 0,1-1 1,0 1-1,0-1 1,0 1-1,0 0 0,0 0 1,1 0-1,-1 0 0,1 1 1,0-1-1,1 1 0,-1-1 1,1 1-1,0 0 0,0-1 1,0 7-1,0-5-73,1-1 0,0 0 0,0 1 0,0-1 0,1 0 0,0 1 0,0-1 0,0 0 0,1 0 0,0 0 0,-1 0 0,2 0 0,-1 0 0,1 0 0,-1-1 1,1 1-1,1-1 0,-1 0 0,1 0 0,-1 0 0,1 0 0,0-1 0,1 1 0,-1-1 0,0 0 0,6 2 0,-2-1 14,0 0 1,0-1-1,0 0 1,0 0 0,0-1-1,1 0 1,-1-1-1,1 0 1,-1 0 0,1-1-1,-1 0 1,1 0-1,-1-1 1,1 0-1,-1 0 1,11-4 0,-13 2 100,0 1 1,0-2 0,0 1 0,0-1-1,0 1 1,-1-2 0,0 1 0,0-1-1,0 1 1,0-1 0,-1-1 0,1 1-1,-1-1 1,-1 1 0,6-11 0,-6 9-78,1 0 1,-1-1 0,0 1-1,-1-1 1,0 1-1,0-1 1,-1 0 0,0 0-1,0 1 1,-1-1 0,0 0-1,0 0 1,-2-11 0,0 15-49,1 1 1,0-1-1,-1 1 0,0 0 1,0-1-1,0 1 1,0 0-1,-1 0 1,1 0-1,-1 1 0,1-1 1,-1 1-1,0-1 1,0 1-1,0 0 1,-1 0-1,1 0 0,0 0 1,-1 1-1,1 0 1,-7-2-1,4 1-150,0 0 0,0 1 0,-1-1 0,1 2 0,-1-1 0,1 1 0,0 0 0,-1 0 0,1 0 0,-1 1 0,-11 3 0,16-3-33,0 0 1,0 0 0,0 0 0,0 0 0,1 1 0,-1-1 0,0 0 0,1 1 0,-1-1-1,1 1 1,0 0 0,-1-1 0,1 1 0,0 0 0,0 0 0,0 0 0,0 0-1,1 0 1,-1 0 0,0 0 0,1 0 0,-1 3 0,1-3-533,-1 1 0,1 0-1,0 0 1,0 0 0,0 0 0,1 0 0,-1 0 0,0 0 0,2 5-1,9 9-6631</inkml:trace>
  <inkml:trace contextRef="#ctx0" brushRef="#br0" timeOffset="1">560 40 11531,'0'0'16560,"-2"9"-15461,-4 17-534,2-12-427,1 0-1,0 0 1,1 1-1,0-1 0,2 1 1,0 15-1,0-28-138,1 0 0,0-1 0,-1 1 0,1 0 0,0-1 0,0 1 0,0-1 0,0 1-1,0-1 1,1 1 0,-1-1 0,0 0 0,1 0 0,-1 0 0,1 1 0,-1-1 0,1-1 0,-1 1 0,1 0 0,0 0 0,-1-1 0,1 1 0,0 0 0,0-1-1,0 0 1,3 1 0,56 1-626,-46-2 210,-11 0 120,0 0-1,1 0 1,-1-1 0,0 1-1,0-1 1,1 0 0,-1 0-1,0-1 1,0 1 0,0-1-1,0 0 1,-1 0 0,6-3-1,-7 3-281,0 0-1,1 0 1,-1-1-1,0 1 1,0-1-1,0 1 1,-1-1-1,1 0 1,-1 0-1,1 0 1,-1 0-1,1-4 1,5-25-7856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915"/>
    </inkml:context>
    <inkml:brush xml:id="br0">
      <inkml:brushProperty name="width" value="0.025" units="cm"/>
      <inkml:brushProperty name="height" value="0.025" units="cm"/>
    </inkml:brush>
  </inkml:definitions>
  <inkml:trace contextRef="#ctx0" brushRef="#br0">1 0 18161,'0'0'9513,"69"36"-9705,-34-29-3588,-6-6-6469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4.244"/>
    </inkml:context>
    <inkml:brush xml:id="br0">
      <inkml:brushProperty name="width" value="0.025" units="cm"/>
      <inkml:brushProperty name="height" value="0.025" units="cm"/>
    </inkml:brush>
  </inkml:definitions>
  <inkml:trace contextRef="#ctx0" brushRef="#br0">1 26 15791,'0'0'6566,"58"11"-3715,-9-10-1122,11-1-607,12 0-546,6 0-320,-2-7-224,-5 1-224,-15-2-1057,-21 0-1313,-19 4-1378,-16-1-2306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4.574"/>
    </inkml:context>
    <inkml:brush xml:id="br0">
      <inkml:brushProperty name="width" value="0.025" units="cm"/>
      <inkml:brushProperty name="height" value="0.025" units="cm"/>
    </inkml:brush>
  </inkml:definitions>
  <inkml:trace contextRef="#ctx0" brushRef="#br0">0 37 15727,'0'0'8232,"85"11"-6246,-16-11-577,12 0-640,3-8-609,-1 3-128,-9-3-545,-16 2-2177,-16-2-2627,-12-4-8424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011"/>
    </inkml:context>
    <inkml:brush xml:id="br0">
      <inkml:brushProperty name="width" value="0.025" units="cm"/>
      <inkml:brushProperty name="height" value="0.025" units="cm"/>
    </inkml:brush>
  </inkml:definitions>
  <inkml:trace contextRef="#ctx0" brushRef="#br0">32 1 14414,'0'0'10201,"-4"12"-8989,-2 4-825,1 1-1,0 0 0,1 1 1,1-1-1,1 0 1,0 36-1,2-48-351,0 1-1,1-1 0,-1 1 0,1-1 1,0 1-1,1-1 0,-1 0 1,1 0-1,0 1 0,1-1 0,-1-1 1,1 1-1,0 0 0,0 0 1,0-1-1,1 0 0,0 0 0,-1 0 1,1 0-1,1 0 0,-1-1 1,1 0-1,-1 0 0,1 0 0,0-1 1,0 1-1,0-1 0,10 3 1,-3-2-69,0 0 0,0-1 1,22 1-1,-5-6-2559,-28 3 2295,0 0 1,-1 0-1,1-1 1,0 1-1,0 0 1,0-1 0,-1 1-1,1-1 1,0 1-1,0-1 1,-1 1-1,1-1 1,0 0-1,-1 1 1,1-1 0,-1 0-1,1 1 1,-1-1-1,1 0 1,-1 0-1,1 1 1,-1-1-1,0 0 1,1 0-1,-1 0 1,0 0 0,0 1-1,0-1 1,0 0-1,1 0 1,-1-1-1,0-18-8974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27.087"/>
    </inkml:context>
    <inkml:brush xml:id="br0">
      <inkml:brushProperty name="width" value="0.025" units="cm"/>
      <inkml:brushProperty name="height" value="0.025" units="cm"/>
    </inkml:brush>
  </inkml:definitions>
  <inkml:trace contextRef="#ctx0" brushRef="#br0">67 3556 3043,'0'0'4452,"-8"3"-3705,-2 2-352,-29 16 2755,36-16-2969,-1 2 4534,2-4 40,2-9-3425,0 6-1324,1 0-1,-1 1 0,0-1 1,1 0-1,-1 0 0,0 0 1,1 0-1,-1 1 0,1-1 1,-1 0-1,0 0 0,1 0 1,-1 0-1,1 0 0,-1 0 1,0 0-1,1 0 0,-1 0 1,0 0-1,1 0 0,-1 0 1,1-1-1,-1 1 0,0 0 1,1 0-1,-1 0 0,0 0 1,1-1-1,-1 1 0,0 0 1,1 0-1,-1-1 0,0 1 1,1 0-1,-1-1 0,0 1 1,1-1-1,14-10 289,32-55 519,-31 47-787,-2-1 1,0-1-1,13-27 0,137-295 102,18-27-128,-86 167 0,62-121 0,49-61 32,57-158 150,-92 185 10,15 14-98,-71 136-23,80-106 31,-188 301-59,-13 17-657,-8 7-3075,5-7-1789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340"/>
    </inkml:context>
    <inkml:brush xml:id="br0">
      <inkml:brushProperty name="width" value="0.025" units="cm"/>
      <inkml:brushProperty name="height" value="0.025" units="cm"/>
    </inkml:brush>
  </inkml:definitions>
  <inkml:trace contextRef="#ctx0" brushRef="#br0">34 1 4965,'0'0'12844,"-25"61"-10186,19-33-640,3 2-512,3 0-257,2 1-673,17-4-479,9-2-418,7-6-2369,5-10-1250,1-6-3747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683"/>
    </inkml:context>
    <inkml:brush xml:id="br0">
      <inkml:brushProperty name="width" value="0.025" units="cm"/>
      <inkml:brushProperty name="height" value="0.025" units="cm"/>
    </inkml:brush>
  </inkml:definitions>
  <inkml:trace contextRef="#ctx0" brushRef="#br0">169 42 14798,'0'0'2349,"-11"-4"-107,7 3-2123,0-1 0,0 1 0,0 0 0,-1 0-1,1 0 1,0 1 0,-1-1 0,1 1 0,0 0 0,-1 0 0,1 1 0,0-1-1,-1 1 1,1 0 0,0 0 0,0 1 0,0-1 0,0 1 0,0 0 0,0 0 0,0 0-1,1 0 1,-1 1 0,1-1 0,-7 7 0,6-4-20,-1 0 1,1 0-1,0 1 0,0-1 1,1 1-1,-1 0 0,1 0 1,0 1-1,1-1 1,0 0-1,0 1 0,0 0 1,1-1-1,0 1 0,-1 13 1,3-16-86,-1 0 0,1 1 0,-1-1 0,1 0 0,1 0 0,-1 1 0,0-1 0,1 0 0,0 0 0,0-1 0,0 1 0,1 0 0,-1-1 0,1 1 0,0-1 0,0 0 0,0 0 0,0 0 0,0 0 0,1 0 0,-1-1 0,1 1 0,0-1 0,0 0 0,6 2 0,-2-1 17,0 1 0,1-1 1,0-1-1,0 0 0,-1 0 1,1-1-1,0 0 0,1-1 0,-1 0 1,0 0-1,0 0 0,0-2 1,0 1-1,-1-1 0,1 0 0,0-1 1,15-6-1,-18 5 54,0 1-1,0-1 1,-1 0 0,0 0-1,0-1 1,0 0 0,0 1-1,0-2 1,-1 1 0,0 0-1,0-1 1,-1 0 0,0 0-1,0 0 1,0 0 0,0 0-1,-1-1 1,0 1 0,-1-1-1,1 0 1,-1 1 0,-1-1-1,1 0 1,-1-7 0,0 9-65,-1 1 0,1-1 0,-1 0 0,0 1 0,0 0 0,0-1 1,-1 1-1,0 0 0,0-1 0,0 1 0,0 0 0,0 0 0,-1 1 0,0-1 1,1 0-1,-2 1 0,1 0 0,0 0 0,-1 0 0,1 0 0,-1 0 0,0 1 1,-4-3-1,1 1-118,0 1 0,0 0 0,0 1 0,0 0 1,-1 0-1,1 0 0,-1 1 0,1 0 1,-1 0-1,1 1 0,-1 0 0,1 0 0,-13 3 0,18-3-5,1 1 0,-1-1-1,1 0 1,-1 1 0,1 0-1,0-1 1,-1 1-1,1 0 1,0 0 0,-1-1-1,1 1 1,0 0-1,0 0 1,0 0 0,0 1-1,0-1 1,0 0 0,0 0-1,0 1 1,0-1-1,1 0 1,-1 1 0,0-1-1,1 1 1,-1-1-1,1 1 1,0-1 0,-1 1-1,1-1 1,0 1 0,0-1-1,0 1 1,0-1-1,0 1 1,0-1 0,1 1-1,-1-1 1,1 3-1,0 0-383,0 0-1,0 0 0,1-1 0,-1 1 0,1-1 1,0 1-1,0-1 0,0 0 0,0 1 0,1-1 0,-1 0 1,1 0-1,0-1 0,4 5 0,32 13-5742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007"/>
    </inkml:context>
    <inkml:brush xml:id="br0">
      <inkml:brushProperty name="width" value="0.025" units="cm"/>
      <inkml:brushProperty name="height" value="0.025" units="cm"/>
    </inkml:brush>
  </inkml:definitions>
  <inkml:trace contextRef="#ctx0" brushRef="#br0">293 94 13132,'0'0'4202,"-7"-11"-513,2 5-3159,3 2-332,-1 0 0,1 0 0,-1 0 0,0 0 0,0 1 0,-1-1 0,1 1 0,-1 0 0,0 0 0,0 0 0,0 1 0,0-1 0,0 1 0,0 0 0,0 0 0,-1 1 0,-7-3 0,0 3 86,-1 0-1,1 1 0,-1 0 1,1 1-1,-1 0 1,1 1-1,0 1 1,-1 0-1,-14 5 1,24-7-242,-1 0-1,0 1 1,0-1 0,1 1 0,-1 0 0,1 0 0,-1 0 0,1 1 0,0-1 0,0 1 0,0 0-1,0-1 1,0 1 0,1 1 0,-1-1 0,1 0 0,0 1 0,0-1 0,0 1 0,0-1 0,1 1-1,0 0 1,-1 0 0,1 0 0,1 0 0,-1 0 0,0 0 0,1 0 0,0 0 0,0 0 0,0 0 0,2 6-1,-1-6-30,1 0-1,0 0 1,0 0-1,1 0 1,-1 0-1,1-1 1,0 1-1,0-1 0,0 0 1,1 1-1,-1-2 1,1 1-1,-1 0 1,1-1-1,0 1 1,0-1-1,0 0 0,0-1 1,0 1-1,1-1 1,-1 1-1,8 0 1,11 3 15,-1 0 1,47 1 0,-47-4-14,0-2 0,0 0 0,0-2 0,0 0 0,31-8 0,-48 9-7,-1 0 0,0 0 0,0-1 0,0 1 0,0-1-1,0 0 1,0 0 0,0 0 0,0-1 0,-1 1 0,1-1-1,-1 0 1,0 0 0,0 0 0,0 0 0,0-1 0,0 1-1,-1-1 1,1 0 0,-1 0 0,0 0 0,0 0 0,-1 0-1,1 0 1,-1 0 0,0 0 0,0-1 0,0 1 0,-1 0-1,0-1 1,1 1 0,-1-1 0,-1 1 0,0-6 0,0 6-32,0-1 0,-1 1 0,0-1-1,1 1 1,-1 0 0,-1 0 0,1 0 0,-1 0 0,1 1 0,-1-1 0,0 0 0,0 1 0,-1 0 0,1 0 0,-1 0 0,0 0 0,1 1 0,-1-1 0,0 1 0,-1 0 0,1 0 0,0 0 0,0 1 0,-1 0-1,-5-2 1,-58-9-2677,8 10-4171,30 3-1662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429"/>
    </inkml:context>
    <inkml:brush xml:id="br0">
      <inkml:brushProperty name="width" value="0.025" units="cm"/>
      <inkml:brushProperty name="height" value="0.025" units="cm"/>
    </inkml:brush>
  </inkml:definitions>
  <inkml:trace contextRef="#ctx0" brushRef="#br0">2 0 15727,'0'0'9417,"-2"67"-8552,2-37-289,0 5-384,2-4-96,9-1-64,1-1-64,3-3-704,-4-4-1218,-7-6-1089,-4-4-1633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757"/>
    </inkml:context>
    <inkml:brush xml:id="br0">
      <inkml:brushProperty name="width" value="0.025" units="cm"/>
      <inkml:brushProperty name="height" value="0.025" units="cm"/>
    </inkml:brush>
  </inkml:definitions>
  <inkml:trace contextRef="#ctx0" brushRef="#br0">0 41 14542,'0'0'8296,"76"-13"-7239,-36 12-641,5-2-416,2-2-512,-2-2-2467,0-5-4837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095"/>
    </inkml:context>
    <inkml:brush xml:id="br0">
      <inkml:brushProperty name="width" value="0.025" units="cm"/>
      <inkml:brushProperty name="height" value="0.025" units="cm"/>
    </inkml:brush>
  </inkml:definitions>
  <inkml:trace contextRef="#ctx0" brushRef="#br0">73 76 1569,'0'0'21039,"-9"2"-19800,6-2-1200,-2 1 74,0 0 0,1 0-1,-1 0 1,0 0 0,1 1 0,0 0 0,-5 2-1,8-3-82,-1 0 0,1 0 0,-1 0-1,1 1 1,0-1 0,0 0 0,-1 1-1,1-1 1,0 0 0,0 1 0,0-1-1,1 1 1,-1 0 0,0-1 0,0 1-1,1 0 1,-1-1 0,1 1 0,0 0-1,0 0 1,-1 0 0,1-1-1,0 1 1,0 0 0,1 0 0,-1-1-1,0 1 1,1 2 0,0-2-27,0 0-1,0 0 1,0-1 0,0 1-1,0 0 1,0-1 0,0 1 0,1-1-1,-1 1 1,1-1 0,-1 0-1,1 0 1,-1 0 0,1 1-1,0-2 1,-1 1 0,1 0-1,0 0 1,3 1 0,45 12-517,-33-10 18,-1 1-66,94 32-2045,-100-33 2632,0 0 0,0 2 1,0-1-1,-1 1 0,0 0 1,0 1-1,-1 0 1,10 10-1,-17-16 95,0 0 0,0 0 0,0 0 0,-1 0 0,1 0 0,0 0 0,-1 0 1,1 0-1,0 0 0,-1 0 0,1 0 0,-1 0 0,0 1 0,1-1 0,-1 0 0,0 0 0,0 0 0,0 1 0,0-1 1,0 0-1,0 0 0,0 1 0,0-1 0,0 0 0,-1 0 0,1 0 0,0 1 0,-1-1 0,0 2 0,-1-1-16,0 1-1,0-1 1,-1 0-1,1 0 1,0 0-1,-1 0 1,0-1-1,1 1 1,-1 0-1,0-1 1,-4 2-1,-9 2-30,1 0 0,-1-1 0,-24 3-1,28-5 19,0-1 0,0 0-1,-1-1 1,1 0 0,-14-3-1,23 2-275,-1 1-1,1-1 0,0 0 1,-1-1-1,1 1 0,0-1 1,0 1-1,0-1 0,0 0 1,1 0-1,-1 0 0,0 0 1,1-1-1,-1 1 0,1-1 1,0 1-1,0-1 0,0 0 1,0 0-1,1 0 1,-1 0-1,-2-6 0,-5-25-5328,3-2-4288</inkml:trace>
  <inkml:trace contextRef="#ctx0" brushRef="#br0" timeOffset="1">132 30 15727,'0'0'3139,"50"-11"-256,-16 6-1186,3 3-352,2 1-512,-3 1-641,3 0-288,-1 0-2370,2-3-2883,1-4-3684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467"/>
    </inkml:context>
    <inkml:brush xml:id="br0">
      <inkml:brushProperty name="width" value="0.025" units="cm"/>
      <inkml:brushProperty name="height" value="0.025" units="cm"/>
    </inkml:brush>
  </inkml:definitions>
  <inkml:trace contextRef="#ctx0" brushRef="#br0">249 1 7527,'0'0'7399,"-12"1"-3198,-6 2-3140,0 0 0,0 2-1,0 0 1,1 1 0,-30 14-1,40-17-923,0 1-1,1 0 1,-1 0-1,1 0 0,0 1 1,1-1-1,-1 2 0,1-1 1,0 0-1,0 1 0,1 0 1,-1 0-1,1 1 1,1-1-1,-1 1 0,1 0 1,0 0-1,1 0 0,-3 10 1,4-12-130,1 0 1,-1 0 0,1 0 0,0 0-1,0 0 1,0 1 0,1-1 0,-1 0 0,1 0-1,1 0 1,-1 0 0,1 0 0,0 0-1,0-1 1,0 1 0,1 0 0,-1-1-1,1 0 1,0 0 0,1 0 0,-1 0-1,1 0 1,-1 0 0,1-1 0,0 0-1,1 0 1,-1 0 0,0 0 0,1-1-1,-1 1 1,7 1 0,4 2 7,1-1 0,0-1 0,0 0 0,0-1 1,0-1-1,1 0 0,-1-1 0,31-3 0,-40 1 2,0 0-1,0-1 1,-1 0 0,1 0 0,-1-1-1,1 0 1,-1 0 0,0-1-1,0 1 1,0-1 0,-1-1 0,1 1-1,-1-1 1,0 0 0,0 0-1,-1 0 1,1-1 0,-1 1-1,0-1 1,-1 0 0,0-1 0,0 1-1,0 0 1,0-1 0,-1 0-1,0 1 1,-1-1 0,1 0-1,-2 0 1,1-8 0,0 8 6,-1 1 1,1-1-1,-2 0 1,1 0-1,-1 1 1,0-1-1,-1 0 1,1 1-1,-1-1 1,-1 1-1,1 0 1,-1-1-1,-6-9 1,5 11-20,1 1 1,-1 0 0,1 1-1,-1-1 1,0 1 0,0-1-1,0 1 1,-1 0 0,1 1-1,-1-1 1,0 1 0,0 0-1,0 0 1,0 0-1,0 1 1,0 0 0,0 0-1,0 0 1,-9 0 0,13 1-77,-1 0-1,1-1 1,-1 1 0,1 0 0,0 0 0,-1 0 0,1 0 0,-1 1 0,1-1-1,0 0 1,-1 0 0,1 1 0,0-1 0,-1 1 0,1-1 0,0 1 0,0 0 0,-1-1-1,1 1 1,0 0 0,0 0 0,0 0 0,0 0 0,0 0 0,0 0 0,0 0 0,0 0-1,1 0 1,-1 0 0,0 1 0,1-1 0,-1 0 0,0 0 0,1 1 0,-1 2 0,1-2-211,0 1 0,0-1 1,1 1-1,-1-1 1,1 0-1,-1 1 0,1-1 1,0 0-1,0 1 1,0-1-1,0 0 0,0 0 1,1 0-1,-1 0 0,0 0 1,1 0-1,0 0 1,-1 0-1,1-1 0,2 3 1,5 2-1530,0 0 1,1 0-1,-1 0 1,1-1-1,17 6 1,22 3-8012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811"/>
    </inkml:context>
    <inkml:brush xml:id="br0">
      <inkml:brushProperty name="width" value="0.025" units="cm"/>
      <inkml:brushProperty name="height" value="0.025" units="cm"/>
    </inkml:brush>
  </inkml:definitions>
  <inkml:trace contextRef="#ctx0" brushRef="#br0">217 112 14958,'0'0'6892,"-11"-7"-4709,9 5-2083,-1-1 20,-1 0 1,1 0-1,-1 0 0,0 1 0,0 0 0,0 0 0,0 0 0,0 0 0,0 1 0,0-1 0,0 1 0,-1 0 0,1 0 0,0 1 0,-1-1 0,1 1 1,-1 0-1,1 0 0,-1 0 0,1 1 0,0 0 0,-1 0 0,1 0 0,0 0 0,-1 1 0,-6 3 0,5-1 5,-1 1 0,1 0 0,0 0 1,0 1-1,0 0 0,1 0 0,0 0 0,0 1 0,0-1 0,1 1 0,0 0 0,0 1 0,1-1 0,-3 11 0,4-14-102,1 0-1,0 0 1,0 0-1,1 0 1,-1 0-1,1 0 1,0 1-1,0-1 1,0 0-1,0 0 1,1 0-1,0 0 1,0 0-1,0 0 1,0 0-1,1 0 1,-1-1-1,1 1 1,0 0-1,0-1 1,0 1-1,1-1 0,-1 0 1,1 0-1,0 0 1,0 0-1,0 0 1,0 0-1,0-1 1,5 3-1,0-1-4,0 0-1,1 0 0,-1-1 0,1 0 0,0 0 1,-1-1-1,1-1 0,0 1 0,1-1 1,-1-1-1,0 0 0,0 0 0,0-1 1,0 0-1,0 0 0,0-1 0,0 0 0,0-1 1,-1 0-1,1 0 0,-1-1 0,0 0 1,0 0-1,0-1 0,0 0 0,-1-1 0,0 0 1,0 0-1,0 0 0,-1-1 0,0 0 1,0 0-1,-1 0 0,0-1 0,0 0 1,-1 0-1,0 0 0,0 0 0,-1-1 0,0 1 1,-1-1-1,0 0 0,2-17 0,-3 19-17,0 0 1,-1 0-1,0 1 0,-1-1 0,1 0 0,-1 0 0,-1 0 0,1 1 0,-1-1 0,0 1 0,-1-1 0,-4-8 1,5 11-111,-1 1 1,1 0-1,-1 0 1,1 0 0,-1 0-1,0 1 1,0-1 0,0 1-1,0 0 1,-1-1-1,1 1 1,-1 1 0,1-1-1,-1 1 1,0-1 0,1 1-1,-1 0 1,0 0 0,0 1-1,0-1 1,0 1-1,-6 0 1,8 0-69,1 0-1,-1 0 1,1 0-1,-1 0 1,1 0 0,-1 1-1,1-1 1,-1 0-1,1 1 1,0 0 0,-1-1-1,1 1 1,0 0-1,-1-1 1,1 1 0,0 0-1,0 0 1,0 0-1,0 0 1,0 0 0,0 0-1,0 1 1,0-1-1,0 0 1,0 0-1,-1 3 1,1 0-568,0 0-1,0 1 0,0-1 1,0 0-1,1 0 1,-1 1-1,1-1 0,1 6 1,1 14-5116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8.157"/>
    </inkml:context>
    <inkml:brush xml:id="br0">
      <inkml:brushProperty name="width" value="0.025" units="cm"/>
      <inkml:brushProperty name="height" value="0.025" units="cm"/>
    </inkml:brush>
  </inkml:definitions>
  <inkml:trace contextRef="#ctx0" brushRef="#br0">60 287 14990,'0'0'9401,"-6"10"-7746,-4 5-1000,2 0 1,0 0-1,-11 31 0,17-42-592,1 0 0,-1 0-1,1 0 1,0 1 0,0-1 0,1 0 0,-1 0-1,1 1 1,0-1 0,0 0 0,1 1-1,-1-1 1,1 0 0,0 0 0,0 1 0,0-1-1,1 0 1,-1 0 0,1 0 0,0-1-1,0 1 1,1 0 0,-1-1 0,5 6 0,-2-4-166,1-1 0,0 0 0,0 0 1,0-1-1,0 0 0,0 0 0,1 0 1,-1 0-1,1-1 0,0-1 0,0 1 0,0-1 1,0 0-1,-1 0 0,2-1 0,-1 0 1,0 0-1,0-1 0,11-2 0,-16 2-139,0 1 0,-1-1-1,1 0 1,0 0 0,0 0-1,-1 0 1,1-1 0,-1 1-1,1 0 1,-1-1 0,0 1-1,1-1 1,-1 1 0,0-1-1,0 0 1,0 1 0,0-1-1,1-3 1,8-38-6044,-7 2-1780</inkml:trace>
  <inkml:trace contextRef="#ctx0" brushRef="#br0" timeOffset="1">54 0 14894,'0'0'11243,"52"51"-11820,-18-44-4131,5-7-14959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3.709"/>
    </inkml:context>
    <inkml:brush xml:id="br0">
      <inkml:brushProperty name="width" value="0.025" units="cm"/>
      <inkml:brushProperty name="height" value="0.025" units="cm"/>
    </inkml:brush>
  </inkml:definitions>
  <inkml:trace contextRef="#ctx0" brushRef="#br0">90 0 9673,'0'0'1057,"-48"91"-929,24-35 96,11 5 193,8 1-289,5 1-32,11-1-32,13-4-32,5-7 0,2-11-256,-8-9-1890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194"/>
    </inkml:context>
    <inkml:brush xml:id="br0">
      <inkml:brushProperty name="width" value="0.025" units="cm"/>
      <inkml:brushProperty name="height" value="0.025" units="cm"/>
    </inkml:brush>
  </inkml:definitions>
  <inkml:trace contextRef="#ctx0" brushRef="#br0">21 0 2402,'-8'0'417,"2"0"-642,-1 0-639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4.861"/>
    </inkml:context>
    <inkml:brush xml:id="br0">
      <inkml:brushProperty name="width" value="0.025" units="cm"/>
      <inkml:brushProperty name="height" value="0.025" units="cm"/>
    </inkml:brush>
  </inkml:definitions>
  <inkml:trace contextRef="#ctx0" brushRef="#br0">1 0 14606,'0'0'6726,"6"68"-5349,-1-38-480,-1 2-320,4 3-385,1-4-128,0-1-32,0-4-801,2-7-896,-5-5-577,-6-9-1858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197"/>
    </inkml:context>
    <inkml:brush xml:id="br0">
      <inkml:brushProperty name="width" value="0.025" units="cm"/>
      <inkml:brushProperty name="height" value="0.025" units="cm"/>
    </inkml:brush>
  </inkml:definitions>
  <inkml:trace contextRef="#ctx0" brushRef="#br0">1 27 5189,'0'0'15439,"66"-4"-14254,-26 2-417,4 2-351,8-2-321,-5-1-288,0-3-2307,-2-3-3971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524"/>
    </inkml:context>
    <inkml:brush xml:id="br0">
      <inkml:brushProperty name="width" value="0.025" units="cm"/>
      <inkml:brushProperty name="height" value="0.025" units="cm"/>
    </inkml:brush>
  </inkml:definitions>
  <inkml:trace contextRef="#ctx0" brushRef="#br0">27 0 12940,'0'0'8136,"2"59"-6342,-10-22-513,1 5-544,0 2-417,1 2-160,5-4-128,1-6-32,1-2-352,12-8-994,0-7-319,3-7-609,-1-10-2595,-2-2-3587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882"/>
    </inkml:context>
    <inkml:brush xml:id="br0">
      <inkml:brushProperty name="width" value="0.025" units="cm"/>
      <inkml:brushProperty name="height" value="0.025" units="cm"/>
    </inkml:brush>
  </inkml:definitions>
  <inkml:trace contextRef="#ctx0" brushRef="#br0">63 39 13100,'0'0'12973,"-2"10"-12050,0 2-718,0-3-29,1 0 0,0 0 0,0 0-1,1 14 1,1-20-163,-1 0-1,0 0 1,1-1-1,0 1 0,-1 0 1,1 0-1,1-1 1,-1 1-1,0-1 1,0 1-1,1-1 1,0 1-1,-1-1 0,1 0 1,0 1-1,0-1 1,0 0-1,0-1 1,1 1-1,3 2 0,52 22-525,-48-22 417,1 0 0,0 1 0,-1 0 0,0 0 0,9 8-1,-15-11 94,-1 1 0,0 0 0,0 1 0,0-1-1,-1 0 1,1 1 0,-1 0 0,1 0 0,-1-1-1,-1 1 1,1 0 0,0 1 0,-1-1 0,0 0-1,0 0 1,0 1 0,0 5 0,0-6 3,-1-1 0,0 1 1,1 0-1,-1 0 0,-1 0 1,1 0-1,0 0 0,-1 0 0,0-1 1,0 1-1,0 0 0,0 0 1,-1-1-1,0 1 0,1-1 1,-1 1-1,0-1 0,-5 5 1,2-3 45,-1 0 0,-1-1 0,1 0 0,0 0 1,-1-1-1,0 0 0,0 0 0,-14 4 0,11-3 11,0-1-1,-1 0 0,1-1 1,0 0-1,-1-1 0,0 0 1,-13-1-1,21 0-154,0-1 0,0 1 1,0-1-1,1 0 0,-1 0 0,0 0 0,0 0 1,0 0-1,1-1 0,-1 1 0,0-1 0,-2-2 0,3 2-259,-1-1-1,1 1 0,0-1 0,1 1 1,-1-1-1,0 0 0,1 1 0,0-1 1,-1 0-1,1 0 0,0 0 0,1 0 1,-2-6-1,-1-29-5381,2-6-3197</inkml:trace>
  <inkml:trace contextRef="#ctx0" brushRef="#br0" timeOffset="1">85 18 16271,'0'0'7303,"48"-17"-6342,-25 17-480,4 0-353,3 0-288,-1 0-2371,6 0-3106,5 0-9577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212"/>
    </inkml:context>
    <inkml:brush xml:id="br0">
      <inkml:brushProperty name="width" value="0.025" units="cm"/>
      <inkml:brushProperty name="height" value="0.025" units="cm"/>
    </inkml:brush>
  </inkml:definitions>
  <inkml:trace contextRef="#ctx0" brushRef="#br0">149 1 16528,'0'0'2471,"-11"8"-36,-1 0-2059,0 1 1,1 0 0,0 1 0,1 0 0,1 1-1,-1 0 1,1 1 0,1 0 0,0 0 0,1 0-1,-9 23 1,13-26-346,0 0 0,1 1-1,0-1 1,0 0 0,1 1 0,0 0-1,1-1 1,0 1 0,3 18 0,-3-25-29,1 1 1,0-1 0,0 1 0,1-1-1,-1 1 1,1-1 0,0 0 0,0 0-1,0 0 1,0 0 0,0 0 0,1 0-1,-1 0 1,1-1 0,0 1 0,0-1-1,-1 0 1,2 0 0,-1 0 0,0 0-1,0-1 1,1 1 0,-1-1 0,1 0-1,-1 0 1,1 0 0,6 1 0,-2-1 12,-1 0 1,1 0-1,0-1 1,-1 0-1,1-1 1,-1 0-1,1 0 1,-1 0-1,1-1 1,-1 0-1,0 0 1,1-1-1,-1 0 1,-1-1 0,1 1-1,0-1 1,-1 0-1,0-1 1,8-6-1,-7 3 139,1 0-1,-1-1 1,-1 1-1,0-2 1,0 1-1,0 0 1,-1-1-1,-1 0 1,0 0-1,0-1 1,-1 1-1,4-22 1,-5 23-46,-1 0 1,0 0-1,-1 0 1,1 0-1,-2-1 1,1 1-1,-4-15 1,3 21-101,0 0-1,0 0 1,0 1 0,0-1 0,-1 0 0,1 0-1,-1 1 1,0-1 0,0 1 0,0 0 0,0-1-1,0 1 1,0 0 0,-1 0 0,1 0-1,-1 1 1,1-1 0,-1 0 0,0 1 0,1 0-1,-1 0 1,0 0 0,0 0 0,0 0 0,0 0-1,-5 0 1,-1 0-9,-1 0 0,0 1-1,0 0 1,0 1 0,0 0-1,-13 3 1,21-4-119,-1 1 1,0 0-1,0-1 0,1 1 1,-1 0-1,0 0 0,1 0 1,-1 0-1,1 1 0,-1-1 1,1 1-1,0 0 0,0-1 1,-1 1-1,1 0 0,1 0 1,-1 1-1,0-1 0,0 0 0,1 0 1,-1 1-1,1-1 0,0 1 1,0 0-1,0-1 0,-1 5 1,2-6-43,0 0 0,0 0 0,0 0 0,0 0 0,0 0 1,0-1-1,1 1 0,-1 0 0,0 0 0,1 0 0,-1 0 0,1-1 1,-1 1-1,0 0 0,1-1 0,0 1 0,-1 0 0,1-1 0,-1 1 1,1-1-1,0 1 0,0 0 0,-1-1 0,1 0 0,0 1 0,0-1 1,-1 1-1,1-1 0,0 0 0,0 0 0,0 0 0,0 1 0,-1-1 1,3 0-1,36 2-5381,-32-2 3634,29 0-5821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540"/>
    </inkml:context>
    <inkml:brush xml:id="br0">
      <inkml:brushProperty name="width" value="0.025" units="cm"/>
      <inkml:brushProperty name="height" value="0.025" units="cm"/>
    </inkml:brush>
  </inkml:definitions>
  <inkml:trace contextRef="#ctx0" brushRef="#br0">242 25 9673,'0'0'12855,"-10"-6"-11024,6 4-1744,0-1 0,0 1 1,0 0-1,-1 0 0,1 0 0,-1 1 0,1 0 1,-1 0-1,1 0 0,-1 0 0,0 1 0,1-1 1,-1 1-1,0 1 0,0-1 0,1 1 0,-1-1 1,0 1-1,1 0 0,-1 1 0,1-1 0,-1 1 1,1 0-1,0 0 0,0 1 0,-5 2 0,-1 3 29,0 0-1,0 0 1,1 1-1,0 0 1,0 1-1,1 0 1,1 0-1,-1 1 1,-5 12-1,11-19-85,0 0 0,0 0-1,0 1 1,1-1-1,0 0 1,0 1 0,0-1-1,0 1 1,1 0-1,0-1 1,0 1 0,1 6-1,-1-7-19,1-1-1,0 0 0,0-1 0,1 1 1,-1 0-1,1 0 0,-1 0 1,1-1-1,0 1 0,0-1 0,0 1 1,0-1-1,1 0 0,-1 0 1,0 0-1,1 0 0,0 0 0,-1-1 1,1 1-1,4 1 0,3 1 17,0 0 0,0 0-1,0-1 1,0-1 0,1 1-1,0-2 1,-1 1 0,1-2-1,0 1 1,-1-1 0,1-1-1,0 0 1,-1-1 0,1 0-1,-1 0 1,12-5 0,-16 5 48,1-1 1,-1 0-1,0 0 1,0 0 0,0-1-1,0 0 1,-1 0-1,0-1 1,0 1-1,0-1 1,0 0 0,-1-1-1,1 1 1,-1-1-1,-1 1 1,1-1 0,-1-1-1,0 1 1,0 0-1,-1-1 1,0 1-1,0-1 1,-1 0 0,1 0-1,-1-11 1,0 14-78,-1 0 1,0 0 0,0 0-1,0-1 1,0 1 0,-1 0-1,0 0 1,0 1 0,0-1-1,0 0 1,0 0-1,-1 0 1,0 1 0,0-1-1,0 1 1,0-1 0,0 1-1,-5-5 1,4 6-162,-1-1 1,0 0-1,0 1 0,0 0 1,-1 0-1,1 0 0,0 0 0,-1 1 1,1 0-1,-1-1 0,1 2 1,-1-1-1,0 0 0,1 1 1,-10 1-1,12-1-70,0 0 0,0 0 1,0 0-1,0 0 0,0 1 0,0-1 1,0 1-1,0 0 0,0-1 0,0 1 1,1 0-1,-1 0 0,0 0 0,0 0 1,1 1-1,-3 1 0,-8 20-5284,11-6-658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881"/>
    </inkml:context>
    <inkml:brush xml:id="br0">
      <inkml:brushProperty name="width" value="0.025" units="cm"/>
      <inkml:brushProperty name="height" value="0.025" units="cm"/>
    </inkml:brush>
  </inkml:definitions>
  <inkml:trace contextRef="#ctx0" brushRef="#br0">95 1 15631,'0'0'7159,"-8"6"-4987,-2 3-1648,1 1 0,0-1 0,0 2 1,1-1-1,0 1 0,1 0 0,-6 14 0,11-23-483,0 1 0,1 0 0,-1 0 0,1 0 0,0 1 0,0-1 1,0 0-1,0 0 0,1 1 0,-1-1 0,1 0 0,0 1 0,0-1 0,0 0 0,0 1 1,1-1-1,-1 0 0,1 1 0,0-1 0,0 0 0,0 0 0,0 0 0,1 0 0,-1 0 1,1 0-1,0 0 0,0 0 0,0-1 0,0 1 0,0 0 0,0-1 0,1 0 0,0 0 1,-1 0-1,1 0 0,0 0 0,3 2 0,0-1-96,1-1 1,-1 1-1,1-1 1,-1 0-1,1 0 0,0-1 1,0 0-1,0 0 1,13 0-1,-17-2-203,0 1 0,-1 0 1,1-1-1,-1 1 0,1-1 0,-1 0 0,1 0 1,-1 0-1,1 0 0,-1 0 0,0-1 0,3-1 1,-3 2-191,-1-1 1,1 0 0,-1 1 0,0-1 0,0 1-1,0-1 1,0 0 0,0 0 0,0 0-1,0 0 1,0 0 0,-1 0 0,1 0 0,-1 0-1,1 0 1,-1 0 0,0-3 0,1-25-7753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7.209"/>
    </inkml:context>
    <inkml:brush xml:id="br0">
      <inkml:brushProperty name="width" value="0.025" units="cm"/>
      <inkml:brushProperty name="height" value="0.025" units="cm"/>
    </inkml:brush>
  </inkml:definitions>
  <inkml:trace contextRef="#ctx0" brushRef="#br0">1 0 16848,'0'0'9577,"51"2"-10794,-33 0-3171,0-2-6054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7.692"/>
    </inkml:context>
    <inkml:brush xml:id="br0">
      <inkml:brushProperty name="width" value="0.025" units="cm"/>
      <inkml:brushProperty name="height" value="0.025" units="cm"/>
    </inkml:brush>
  </inkml:definitions>
  <inkml:trace contextRef="#ctx0" brushRef="#br0">0 9 15855,'0'0'5990,"55"8"-4805,-25-5-256,3 0-545,4 0-256,4 0-64,-1-3-160,0 0-1858,-4-6-2210,-3-16-6117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207"/>
    </inkml:context>
    <inkml:brush xml:id="br0">
      <inkml:brushProperty name="width" value="0.025" units="cm"/>
      <inkml:brushProperty name="height" value="0.025" units="cm"/>
    </inkml:brush>
  </inkml:definitions>
  <inkml:trace contextRef="#ctx0" brushRef="#br0">45 28 17649,'0'0'6667,"8"-6"-5855,28-16-332,-36 23-457,-1-1 1,1 0-1,0 1 0,0-1 0,0 1 0,0-1 1,-1 0-1,1 1 0,0-1 0,0 1 0,0-1 1,0 0-1,0 1 0,0-1 0,0 1 0,0-1 1,0 0-1,1 1 0,-1-1 0,0 1 0,0-1 1,0 0-1,0 1 0,0-1 0,1 0 0,-1 1 1,0-1-1,0 0 0,1 1 0,-1-1 0,0 0 1,1 1-1,-1-1 0,0 0 0,0 0 0,1 0 1,-1 1-1,1-1 0,-1 0 0,0 0 0,1 0 0,-1 0 1,0 1-1,1-1 0,-1 0 0,1 0 0,-1 0 1,1 0-1,-1 0 0,0 0 0,1 0 0,-1 0 1,1 0-1,-1-1 0,0 1 0,1 0 0,-1 0 1,0 0-1,1 0 0,-1 0 0,1-1 0,-1 1 1,0 0-1,1 0 0,-1-1 0,-11 30 710,-13 2-56,11-15-340,2-1 0,-16 29 0,24-39-293,0 0 1,1 1-1,0-1 1,1 0-1,-1 1 1,1 0-1,0-1 1,0 1 0,1 0-1,-1-1 1,1 1-1,1 0 1,0 8-1,1-10-33,-1-1-1,0 0 0,1 1 1,0-1-1,0 0 0,0 0 1,0 0-1,1 0 0,-1 0 1,1 0-1,-1-1 1,1 1-1,0-1 0,0 0 1,0 1-1,1-2 0,-1 1 1,0 0-1,1-1 0,-1 1 1,1-1-1,-1 0 1,8 1-1,6 2 20,0-1 0,0-1 0,31 0 0,-44-2-128,0 0 0,0 0 0,0 0 0,0-1 0,0 1 0,0-1 1,0 0-1,0 0 0,0 0 0,0-1 0,-1 1 0,1-1 1,0 0-1,-1 0 0,1 0 0,-1-1 0,4-3 0,-5 4-317,-1 0 1,1 0-1,-1 0 0,1-1 0,-1 1 0,0 0 0,0-1 0,0 1 1,0-1-1,-1 0 0,1-2 0,0 0-1028,-1-1 1,1 1-1,-2 0 1,1-1-1,0 1 1,-3-8-1,-4-9-7370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537"/>
    </inkml:context>
    <inkml:brush xml:id="br0">
      <inkml:brushProperty name="width" value="0.025" units="cm"/>
      <inkml:brushProperty name="height" value="0.025" units="cm"/>
    </inkml:brush>
  </inkml:definitions>
  <inkml:trace contextRef="#ctx0" brushRef="#br0">0 0 2530,'0'0'705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547"/>
    </inkml:context>
    <inkml:brush xml:id="br0">
      <inkml:brushProperty name="width" value="0.025" units="cm"/>
      <inkml:brushProperty name="height" value="0.025" units="cm"/>
    </inkml:brush>
  </inkml:definitions>
  <inkml:trace contextRef="#ctx0" brushRef="#br0">20 0 11307,'0'0'7495,"-14"60"-5093,11-34-736,0 2-353,3 0-576,2-1-417,16-7-256,13-6-192,5-8-1890,12-6-1057,2-6-2210,4-16-3940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902"/>
    </inkml:context>
    <inkml:brush xml:id="br0">
      <inkml:brushProperty name="width" value="0.025" units="cm"/>
      <inkml:brushProperty name="height" value="0.025" units="cm"/>
    </inkml:brush>
  </inkml:definitions>
  <inkml:trace contextRef="#ctx0" brushRef="#br0">226 5 11531,'0'0'3251,"-9"-2"-347,3 2-2715,-1 0 0,1 1 0,0 0-1,-1 0 1,1 0 0,0 1 0,-1-1 0,1 2-1,0-1 1,1 1 0,-1 0 0,0 0 0,1 0-1,-1 1 1,1 0 0,0 0 0,0 0 0,-7 9-1,3-6 64,0 1 0,1 1-1,0 0 1,0 0 0,1 0-1,0 1 1,0 0-1,1 1 1,1-1 0,0 1-1,0 0 1,1 1-1,0-1 1,-2 17 0,5-26-213,1 1 0,0 0 0,0 0 0,0-1 0,1 1 0,-1 0 1,0-1-1,1 1 0,0-1 0,0 1 0,0 0 0,0-1 0,0 0 0,0 1 1,1-1-1,-1 0 0,1 1 0,-1-1 0,1 0 0,0 0 0,0 0 0,0-1 1,0 1-1,0 0 0,1-1 0,-1 1 0,0-1 0,1 0 0,-1 0 0,1 0 1,-1 0-1,1 0 0,-1 0 0,4 0 0,10 2 12,0 0 1,0-2-1,1 1 0,22-2 1,-34-1-39,3 2 7,1-2 1,-1 0 0,0 0 0,0 0 0,0-1-1,0 0 1,0 0 0,0-1 0,-1 0 0,1-1-1,-1 1 1,0-2 0,0 1 0,0-1 0,0 0-1,-1 0 1,0-1 0,0 1 0,0-1 0,-1-1 0,0 1-1,0-1 1,-1 0 0,0 0 0,0 0 0,0-1-1,-1 1 1,0-1 0,-1 0 0,0 0 0,0 0-1,0 0 1,-1 0 0,-1-1 0,1 1 0,-1 0-1,0 0 1,-3-14 0,1 18-9,1 0 0,-1-1 0,0 1 0,0 0 0,-1 0 0,1 1 0,-1-1-1,0 0 1,0 1 0,0 0 0,-1 0 0,1 0 0,-1 0 0,1 0 0,-1 1 0,0-1 0,0 1 0,0 0 0,0 0 0,-1 1 0,1-1 0,0 1 0,-1 0-1,-6-1 1,7 1-89,-1 0-1,0 0 1,0 0-1,1 1 1,-1-1-1,0 1 1,0 0-1,0 1 1,1-1-1,-1 1 1,0 0-1,0 0 1,1 1-1,-1-1 1,1 1-1,-1 0 1,1 0-1,0 0 1,0 1-1,0 0 1,0-1-1,-6 7 1,8-7-149,1-1 1,0 0-1,0 1 1,1-1-1,-1 1 1,0-1-1,0 1 1,1-1-1,-1 1 0,1 0 1,-1-1-1,1 1 1,0 0-1,-1-1 1,1 1-1,0 0 1,0-1-1,0 1 1,1 0-1,-1-1 0,0 1 1,1 0-1,-1-1 1,1 1-1,-1-1 1,1 1-1,0 0 1,-1-1-1,1 0 1,0 1-1,0-1 0,0 1 1,0-1-1,1 0 1,1 2-1,24 13-5176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9.229"/>
    </inkml:context>
    <inkml:brush xml:id="br0">
      <inkml:brushProperty name="width" value="0.025" units="cm"/>
      <inkml:brushProperty name="height" value="0.025" units="cm"/>
    </inkml:brush>
  </inkml:definitions>
  <inkml:trace contextRef="#ctx0" brushRef="#br0">195 46 14253,'0'0'7891,"-9"-4"-5703,5 2-2087,-1 0-1,1 0 1,0 1-1,0-1 1,-1 1-1,1 0 1,-1 0-1,1 1 1,-1-1-1,1 1 1,-1 0-1,1 0 1,-1 1-1,1-1 0,-1 1 1,1 0-1,0 0 1,-1 0-1,1 1 1,0 0-1,0 0 1,0 0-1,0 0 1,0 0-1,0 1 1,1 0-1,-5 4 1,2-2 32,0 1 1,0 0-1,0 0 0,1 0 1,0 1-1,1 0 1,0 0-1,0 0 1,0 1-1,-4 11 1,7-16-117,0 0 0,0 1 1,1-1-1,-1 0 1,1 1-1,0-1 0,0 1 1,0-1-1,0 1 1,0-1-1,1 0 0,0 1 1,-1-1-1,1 1 1,1-1-1,-1 0 0,0 0 1,1 0-1,-1 0 1,1 0-1,0 0 1,0 0-1,0 0 0,1-1 1,-1 1-1,6 3 1,3 2 3,0-1 1,1-1-1,0 0 1,1 0 0,-1-1-1,1-1 1,0 0 0,0-1-1,1 0 1,-1-1 0,20 0-1,-9-1 6,0 0 0,0-2 0,-1-1 0,1-1 0,39-10 0,-51 9 44,-1 0-1,0-1 1,1-1 0,-2 0-1,1 0 1,-1-1-1,0 0 1,14-14 0,-21 19-29,0-1 1,0 1 0,-1-1-1,1 0 1,-1 0 0,0 0 0,0 0-1,0 0 1,0-1 0,0 1-1,-1 0 1,1-1 0,-1 1-1,0-1 1,0 0 0,0 1 0,-1-1-1,1 0 1,-1 0 0,0 1-1,0-1 1,0 0 0,-1 0-1,1 1 1,-1-1 0,0 0 0,0 1-1,0-1 1,0 1 0,-1-1-1,0 1 1,-2-5 0,-2 1-42,0 1 1,0-1-1,-1 2 1,0-1-1,0 1 1,0 0 0,-1 0-1,1 0 1,-1 1-1,0 1 1,0-1-1,-1 1 1,1 1-1,-11-3 1,-7 0-747,0 0 0,-1 2-1,-39 0 1,34 3-2869,9 0-3139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0.718"/>
    </inkml:context>
    <inkml:brush xml:id="br0">
      <inkml:brushProperty name="width" value="0.025" units="cm"/>
      <inkml:brushProperty name="height" value="0.025" units="cm"/>
    </inkml:brush>
  </inkml:definitions>
  <inkml:trace contextRef="#ctx0" brushRef="#br0">1 288 11371,'0'0'12401,"15"-5"-11179,1 0-1099,-1 0 0,1-1 0,-2-1-1,1 0 1,-1-2 0,0 1 0,13-11 0,-14 8-83,14-10 68,-1-2 0,0-1 0,-2 0 0,-1-2 0,33-47 0,-49 59 227,-10 13 109,-16 23-241,10-8-203,1 0-1,-1 1 0,2 0 0,0 0 1,1 1-1,1 0 0,0 0 0,1 0 1,1 1-1,1-1 0,0 1 0,1 0 1,2 33-1,-1-47-87,0 0 1,1 0-1,0 0 1,-1 0-1,1-1 1,0 1-1,1 0 1,-1 0-1,0 0 1,1-1-1,-1 1 1,1-1-1,0 1 1,0-1-1,0 0 0,0 0 1,3 3-1,-3-4-321,0 1-1,1-1 0,-1 0 0,0 0 0,0 0 0,0-1 0,1 1 0,-1 0 0,0-1 0,1 0 0,-1 1 0,1-1 0,-1 0 0,4-1 0,16-2-6338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1.071"/>
    </inkml:context>
    <inkml:brush xml:id="br0">
      <inkml:brushProperty name="width" value="0.025" units="cm"/>
      <inkml:brushProperty name="height" value="0.025" units="cm"/>
    </inkml:brush>
  </inkml:definitions>
  <inkml:trace contextRef="#ctx0" brushRef="#br0">84 18 8488,'0'0'10586,"-8"8"-8648,-2 5-1423,1 0 1,0 0-1,0 1 1,2 0-1,0 1 1,-7 18-1,12-26-332,0 0-1,0 0 1,1 0-1,-1 0 0,2 0 1,-1 1-1,1-1 1,0 9-1,1-12-174,0-1 1,-1 1 0,1-1-1,0 0 1,0 0-1,1 0 1,-1 1 0,1-1-1,-1 0 1,1-1-1,0 1 1,0 0-1,0 0 1,1-1 0,-1 0-1,1 1 1,-1-1-1,6 3 1,-1-1 5,0-1 1,0 0-1,0 0 1,1-1-1,0 0 1,-1 0-1,1-1 0,0 0 1,0 0-1,-1-1 1,1 0-1,0 0 1,0-1-1,0 0 0,-1 0 1,1-1-1,0 0 1,-1 0-1,1-1 1,-1 0-1,0 0 0,0-1 1,0 0-1,-1 0 1,1 0-1,-1-1 1,0 0-1,0-1 0,0 1 1,-1-1-1,0 0 1,0 0-1,-1-1 1,0 1-1,0-1 0,5-10 1,-7 10 7,0 0 1,-1 1-1,1-1 0,-1 0 1,-1 0-1,1 0 0,-1 0 1,-1 1-1,1-1 0,-1 0 1,0 0-1,0 0 0,-1 1 1,0-1-1,0 1 1,-1-1-1,0 1 0,-6-10 1,6 12-20,0 0 0,0 0 1,-1 1-1,1 0 1,-1-1-1,0 1 1,0 1-1,0-1 1,-1 1-1,1-1 1,0 1-1,-1 0 0,0 1 1,1-1-1,-1 1 1,0 0-1,0 0 1,0 0-1,0 1 1,0 0-1,0 0 0,1 0 1,-1 1-1,0-1 1,0 1-1,-7 2 1,7-1-69,0-1 1,1 1 0,-1 0 0,1 0-1,-1 0 1,1 1 0,0 0 0,0 0-1,0 0 1,0 0 0,0 1 0,1-1 0,0 1-1,-1 0 1,1 0 0,1 0 0,-1 0-1,0 1 1,-2 7 0,2-6-431,1 0 0,1 0 0,-1 0 0,1 0 0,0 0 0,0 0 0,1 0 0,-1 0-1,2 11 1,7 6-4245,12-7-2793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1.410"/>
    </inkml:context>
    <inkml:brush xml:id="br0">
      <inkml:brushProperty name="width" value="0.025" units="cm"/>
      <inkml:brushProperty name="height" value="0.025" units="cm"/>
    </inkml:brush>
  </inkml:definitions>
  <inkml:trace contextRef="#ctx0" brushRef="#br0">181 58 16496,'-8'-1'1911,"-1"0"-1416,0 1 0,0 0 1,0 0-1,0 1 0,0 0 1,0 0-1,1 1 0,-1 0 1,-13 6-1,18-6-354,-1 0 0,1 1 0,0-1 1,0 1-1,0 0 0,0 0 0,0 1 0,1-1 0,-1 1 0,1 0 0,0 0 1,0 0-1,0 0 0,1 0 0,0 1 0,0-1 0,0 1 0,0-1 0,0 1 0,-1 8 1,2-9-90,1 0-1,-1 0 1,0 0 0,1 0 0,0 0 0,0 0 0,0 0 0,1 0 0,-1 0 0,1 0 0,0 0 0,0 0 0,0 0 0,1 0 0,-1-1 0,1 1 0,0 0 0,0-1 0,0 1 0,4 3-1,-1-2-17,0-1 0,0 0 0,0 0 0,1 0 0,0 0 0,-1-1 0,1 0 0,1 0 0,-1-1 0,0 0 0,10 2 0,4 0-6,0-1 1,-1-1-1,1 0 0,0-2 0,0-1 0,0 0 1,33-7-1,-43 6-9,1-2 0,-1 0 1,1 0-1,-1 0 0,-1-2 0,1 1 1,-1-1-1,1 0 0,-2-1 0,1 0 1,9-10-1,-14 13 30,-1 0 0,1 0 0,-1 0 0,0 0 0,0-1 0,0 1 0,-1-1 0,0 0 0,0 0 0,0 0 0,0 0 0,-1 0 0,1 0 0,-1 0 0,-1-1 0,1 1 0,-1 0 0,0 0 0,0-1 0,0 1 0,-1 0 0,0-1 0,0 1 0,0 0 0,-3-7 0,0 7-32,1 0-1,0 0 0,-1 0 1,0 0-1,-1 1 0,1 0 1,-1-1-1,1 2 0,-1-1 1,0 0-1,0 1 0,-1 0 1,1 1-1,-1-1 1,0 1-1,1 0 0,-1 0 1,0 1-1,-10-2 0,-1 0-120,1 1 0,0 0 1,-1 1-1,1 1 0,-1 1 0,-19 3 0,27-2-477,1 1 1,-1 0-1,1 0 1,0 0-1,0 1 1,0 1-1,-7 4 1,-13 10-5255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2.899"/>
    </inkml:context>
    <inkml:brush xml:id="br0">
      <inkml:brushProperty name="width" value="0.025" units="cm"/>
      <inkml:brushProperty name="height" value="0.025" units="cm"/>
    </inkml:brush>
  </inkml:definitions>
  <inkml:trace contextRef="#ctx0" brushRef="#br0">1 19 12684,'0'0'5221,"55"17"-3748,-3-17-832,11 0-161,9 0-223,5-4-193,-5-5-64,-13 0-929,-15 4-865,-16-1-1249,-24 4-896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3.227"/>
    </inkml:context>
    <inkml:brush xml:id="br0">
      <inkml:brushProperty name="width" value="0.025" units="cm"/>
      <inkml:brushProperty name="height" value="0.025" units="cm"/>
    </inkml:brush>
  </inkml:definitions>
  <inkml:trace contextRef="#ctx0" brushRef="#br0">0 1 9897,'0'0'8745,"69"42"-7560,6-42-320,17 0-545,9-1-256,0-7 0,-3-1-1537,-19-3-1891,-13 2-2689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4.379"/>
    </inkml:context>
    <inkml:brush xml:id="br0">
      <inkml:brushProperty name="width" value="0.025" units="cm"/>
      <inkml:brushProperty name="height" value="0.025" units="cm"/>
    </inkml:brush>
  </inkml:definitions>
  <inkml:trace contextRef="#ctx0" brushRef="#br0">0 25 13549,'0'0'2754,"14"-3"-330,28-5-1569,1 2 0,0 1 0,1 3 0,-1 1 0,48 6 0,-88-5-852,-1 1 1,0-1-1,1 1 0,-1 0 0,0 0 0,1-1 0,-1 2 1,0-1-1,0 0 0,0 0 0,0 1 0,4 2 0,-6-3-2,1 0-1,0 0 0,-1 0 0,1 0 0,-1-1 1,1 1-1,-1 0 0,1 0 0,-1 0 1,0 0-1,0 1 0,1-1 0,-1 0 1,0 0-1,0 0 0,0 0 0,0 0 0,0 0 1,0 0-1,-1 2 0,-1 1 2,1-1-1,-1 1 1,0-1-1,0 0 1,0 0 0,0 0-1,0 0 1,-1 0-1,0 0 1,1 0-1,-1-1 1,0 1 0,0-1-1,-4 2 1,-22 14 64,14-10 16,0 1 0,1 1 0,0 0-1,1 0 1,0 2 0,0-1 0,-12 17-1,23-26-41,1 0-1,-1-1 1,1 1-1,0 0 0,0 0 1,0 0-1,0 0 1,0 0-1,0 0 1,1 0-1,-1 0 0,1 0 1,-1 1-1,1-1 1,0 0-1,0 0 0,0 0 1,0 0-1,0 1 1,1-1-1,-1 0 1,1 0-1,-1 0 0,2 3 1,0-2-16,0-1 0,0 1 0,0-1-1,0 1 1,1-1 0,-1 0 0,1 0 0,0 0 0,0 0 0,0 0 0,0-1 0,0 1-1,0-1 1,3 1 0,11 3-435,0 0 1,1-1-1,-1-2 0,30 2 0,19-2-3662,-23-4-1767,9-6-6967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4.750"/>
    </inkml:context>
    <inkml:brush xml:id="br0">
      <inkml:brushProperty name="width" value="0.025" units="cm"/>
      <inkml:brushProperty name="height" value="0.025" units="cm"/>
    </inkml:brush>
  </inkml:definitions>
  <inkml:trace contextRef="#ctx0" brushRef="#br0">173 20 14862,'-8'-1'1431,"-2"0"-1135,0 0 1,0 0 0,0 1 0,0 1-1,0 0 1,1 0 0,-1 1-1,-12 3 1,19-3-240,-1-1 0,0 0 0,1 1 1,0 0-1,-1 0 0,1 0 0,0 0 0,0 0 0,0 1 0,0-1 0,0 1 0,1 0 0,-1 0 0,1 0 1,0 0-1,-1 1 0,2-1 0,-1 0 0,0 1 0,1-1 0,-1 1 0,1 0 0,0-1 0,0 1 1,1 0-1,-1 7 0,0-8 55,1 0 0,0 0 1,0 0-1,0 0 0,1 0 1,-1-1-1,1 1 1,-1 0-1,1 0 0,0 0 1,0-1-1,0 1 0,0-1 1,1 1-1,-1-1 0,1 1 1,-1-1-1,1 0 0,0 1 1,0-1-1,4 3 0,-1-2-33,0 0 0,1 0 0,0 0 0,-1-1 0,1 0 0,0 0 0,0 0 0,0-1 0,9 1 0,1 0-48,0 0-1,0-2 0,-1 0 1,1-1-1,0 0 0,0-1 0,23-7 1,-33 7-19,-1 1 1,0-1-1,0-1 1,0 1-1,0-1 1,-1 1-1,1-1 1,-1-1-1,1 1 0,-1-1 1,5-5-1,-7 6 9,0 0-1,0 0 0,-1 0 0,1 0 0,-1 0 0,1 0 1,-1-1-1,0 1 0,0-1 0,-1 1 0,1-1 1,-1 1-1,0-1 0,1 1 0,-2-1 0,1 1 0,0-1 1,-1 1-1,0-5 0,-1 4 45,0 0 1,1 0 0,-1 1-1,0-1 1,-1 0-1,1 1 1,-1 0-1,1-1 1,-1 1-1,0 0 1,0 0-1,-1 1 1,1-1-1,0 1 1,-1-1 0,0 1-1,1 0 1,-1 1-1,0-1 1,0 1-1,0-1 1,0 1-1,-8-1 1,-5-1-35,0 0 1,-1 1-1,0 0 0,-22 2 1,36 1-75,1-1 0,-1 1 0,0 0 1,1 0-1,-1 0 0,1 0 1,-1 1-1,1-1 0,-1 1 1,1 0-1,0 0 0,0 0 1,0 0-1,0 1 0,-4 3 0,7-5-60,-1 0-1,0 0 0,0 0 1,1 0-1,-1 0 0,1 0 1,-1 0-1,1 0 0,-1 0 1,1 0-1,0 0 0,-1 1 1,1-1-1,0 0 0,0 0 1,0 0-1,0 0 0,0 0 1,0 1-1,1 0 0,-1 0-102,1 0-1,0-1 1,0 1-1,0-1 1,0 1-1,0-1 1,0 0-1,1 1 1,-1-1-1,0 0 1,1 0 0,-1 0-1,1 0 1,-1 0-1,1 0 1,-1 0-1,4 1 1,5 1-1451,0 1 0,0-2 0,1 1 0,15 1-1,16 1-4966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878"/>
    </inkml:context>
    <inkml:brush xml:id="br0">
      <inkml:brushProperty name="width" value="0.025" units="cm"/>
      <inkml:brushProperty name="height" value="0.025" units="cm"/>
    </inkml:brush>
  </inkml:definitions>
  <inkml:trace contextRef="#ctx0" brushRef="#br0">173 83 1057,'0'-1'294,"-1"-2"-129,0 0 0,0 0 1,0 0-1,1 0 0,-1-1 0,1 1 0,0 0 0,0 0 0,0 0 0,0-1 0,0 1 0,1 0 0,0 0 1,-1 0-1,3-5 0,16-16 9220,-19 24-9235,0 0 0,0-1 1,1 1-1,-1 0 0,0 0 0,0 0 1,0 0-1,0 0 0,0-1 0,1 1 1,-1 0-1,0 0 0,0 0 0,0 0 1,1 0-1,-1 0 0,0 0 0,0 0 0,0 0 1,1 0-1,-1 0 0,0 0 0,0 0 1,0 0-1,1 0 0,-1 0 0,0 0 1,0 0-1,0 0 0,1 0 0,-1 0 1,0 0-1,0 0 0,0 0 0,1 0 0,-1 1 1,0-1-1,0 0 0,0 0 0,0 0 1,0 0-1,1 0 0,-1 1 0,0-1 1,0 0-1,0 0 0,0 0 0,0 0 1,0 1-1,0-1 0,0 0 0,1 0 0,-1 0 1,0 1-1,0-1 0,4 23 2805,-4 37-3279,0-47 1051,-2 35-642,0-35-99,1 1-1,0-1 1,1 0 0,1 1-1,0-1 1,1 0 0,0 0-1,1 0 1,5 17-1,5-13-1928,-5-14-7351</inkml:trace>
  <inkml:trace contextRef="#ctx0" brushRef="#br0" timeOffset="1">1 346 2018,'0'0'20531,"13"3"-19324,6 0-974,1-1 0,0 0 0,0-2 0,0 0 0,35-6 0,189-21-2026,-243 27 1570,-1 0 1,0 0 0,1 0 0,-1-1-1,0 1 1,0 0 0,1-1-1,-1 1 1,0 0 0,0 0-1,0-1 1,1 1 0,-1-1-1,0 1 1,0 0 0,0-1 0,0 1-1,0 0 1,0-1 0,0 1-1,0 0 1,0-1 0,0 1-1,0-1 1,0 1 0,0 0 0,0-1-1,0 1 1,0 0 0,0-1-1,0 1 1,0-1 0,0 1-1,-1 0 1,1-1 0,0 1-1,0 0 1,-1 0 0,1-1 0,0 1-1,0 0 1,-1-1 0,1 1-1,0 0 1,-1 0 0,1 0-1,0-1 1,-1 1 0,1 0-1,0 0 1,-1 0 0,1 0 0,0 0-1,-1 0 1,1-1 0,-13-8-7455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109"/>
    </inkml:context>
    <inkml:brush xml:id="br0">
      <inkml:brushProperty name="width" value="0.025" units="cm"/>
      <inkml:brushProperty name="height" value="0.025" units="cm"/>
    </inkml:brush>
  </inkml:definitions>
  <inkml:trace contextRef="#ctx0" brushRef="#br0">215 38 8680,'0'0'8878,"-9"-6"-5846,3 2-2743,-1 0 0,1 0 0,-1 1-1,0 0 1,0 0 0,0 1 0,0 0 0,-1 0 0,-8-1-1,11 2-212,0 1 0,0 0 0,0 0 0,0 0 0,0 0 0,0 1 0,0 0 0,0 0 0,0 0 0,0 1-1,0 0 1,0 0 0,1 0 0,-1 0 0,1 1 0,-1 0 0,-4 4 0,6-5-54,0 1 0,0-1 0,0 1 0,1 0 0,-1 0 0,1 0 0,0 1 0,0-1 0,0 0 0,0 1 0,1 0 0,-1-1 0,1 1 0,0 0 0,0 0 0,0-1 0,1 1 0,-1 0 0,1 0 1,0 0-1,0 0 0,0 0 0,1 0 0,-1 0 0,1 0 0,0-1 0,0 1 0,0 0 0,1-1 0,-1 1 0,1 0 0,0-1 0,0 0 0,0 1 0,1-1 0,-1 0 0,1 0 0,-1 0 0,1-1 0,0 1 0,0-1 0,0 1 0,1-1 0,-1 0 0,1 0 0,5 2 0,5 2-1,1 0 0,-1-1 0,1-1 0,0-1 0,0 0 0,1 0-1,-1-2 1,1 0 0,20-2 0,-28 1-3,-1 0 0,1-1 0,0 0 0,-1 0 0,1-1 0,0 0 0,-1 0 0,0-1 0,0 0 0,0 0 0,0-1 0,0 0 0,0 0 0,-1 0 1,0-1-1,0 0 0,0-1 0,-1 1 0,0-1 0,6-7 0,-9 10 44,0 1 0,-1-1-1,1 0 1,0-1 0,-1 1 0,0 0 0,1 0 0,-1-1 0,-1 1 0,1 0 0,0-1 0,-1 1-1,0-1 1,0 1 0,0-1 0,0 1 0,0-1 0,-1 1 0,0 0 0,-1-7 0,0 6-27,-1 1 1,1 0-1,0 0 1,-1 0-1,0 0 1,1 0 0,-1 0-1,-1 1 1,1-1-1,0 1 1,0 0-1,-1 0 1,1 0 0,-1 1-1,-5-3 1,-7-1-28,-1 1 1,0 0 0,0 2-1,0-1 1,0 2-1,0 1 1,-19 1 0,34-1-55,-1 0 1,1 1 0,-1-1-1,1 1 1,-1 0 0,1 0 0,-1 0-1,1 0 1,0 0 0,-1 1 0,1-1-1,0 1 1,0 0 0,0-1 0,0 1-1,1 0 1,-1 0 0,0 0-1,1 0 1,-1 0 0,-1 3 0,3-4-108,0 0 1,-1 1 0,1-1 0,-1 0 0,1 0-1,0 1 1,0-1 0,0 0 0,0 0 0,0 1-1,0-1 1,0 0 0,0 0 0,0 1 0,1-1-1,-1 0 1,0 0 0,1 1 0,-1-1 0,1 0 0,0 0-1,-1 0 1,1 0 0,0 0 0,0 0 0,-1 0-1,1 0 1,0 0 0,0 0 0,0 0 0,0-1-1,0 1 1,0 0 0,0-1 0,1 1 0,-1-1-1,0 1 1,0-1 0,0 1 0,1-1 0,-1 0-1,0 0 1,2 1 0,30 4-3617,8-4-1868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464"/>
    </inkml:context>
    <inkml:brush xml:id="br0">
      <inkml:brushProperty name="width" value="0.025" units="cm"/>
      <inkml:brushProperty name="height" value="0.025" units="cm"/>
    </inkml:brush>
  </inkml:definitions>
  <inkml:trace contextRef="#ctx0" brushRef="#br0">209 4 14510,'0'0'4687,"-8"-2"-3139,1 1-1361,-1 1 0,1 0 0,0 0 0,-1 0 1,1 1-1,0 0 0,-1 1 0,1 0 0,0 0 0,0 0 0,0 1 0,1 0 1,-1 0-1,1 1 0,0 0 0,-1 0 0,2 0 0,-8 7 0,6-6-65,1 1-1,0 0 1,0 0-1,0 0 1,1 1-1,0 0 1,0 0-1,-4 11 1,7-16-99,1-1 0,1 1-1,-1 0 1,0 0 0,0 0 0,1 0 0,-1 0 0,1 0 0,-1 0 0,1 0-1,0 0 1,0 0 0,0 0 0,0 0 0,0 0 0,1 1 0,-1-1 0,1 0 0,-1 0-1,1 0 1,-1-1 0,1 1 0,0 0 0,0 0 0,0 0 0,0 0 0,1-1-1,-1 1 1,0-1 0,1 1 0,-1-1 0,1 1 0,-1-1 0,1 0 0,0 0 0,-1 1-1,1-1 1,4 1 0,2 1 78,1 0 0,1-1 0,-1 0 0,0 0 1,0-1-1,1 0 0,-1-1 0,1 0 0,-1 0 0,0-1 0,1 0 0,-1-1 0,15-4 0,-19 4-51,0 1 1,1-1-1,-1 0 1,0 0-1,0 0 0,0-1 1,-1 0-1,1 1 1,0-2-1,-1 1 0,0-1 1,0 1-1,0-1 0,0 0 1,-1-1-1,0 1 1,0 0-1,0-1 0,0 0 1,0 0-1,-1 0 1,0 0-1,0 0 0,1-8 1,-2 11-41,-1 0-1,0 0 1,0 0 0,0 0 0,0 0 0,-1 0 0,1 0 0,0 1 0,-1-1-1,1 0 1,-1 0 0,0 0 0,0 1 0,1-1 0,-1 0 0,0 1 0,-1-1-1,1 1 1,0-1 0,0 1 0,-1-1 0,-1 0 0,-1-2 25,0 1 1,-1 1-1,0-1 1,1 1 0,-1 0-1,0 0 1,0 0-1,-6-1 1,-8-1-646,0 1 1,-1 1 0,-26 0 0,45 2 537,1 0-137,-1 0-1,1 0 1,-1 0 0,0 0 0,1 0-1,-1 0 1,1 0 0,-1 0 0,1 0-1,-1 0 1,0 0 0,1 0 0,-1 0-1,1 1 1,-1-1 0,1 0 0,-1 0-1,1 1 1,-1-1 0,1 0 0,-1 0-1,1 1 1,-1-1 0,1 1 0,0-1-1,-1 0 1,1 1 0,0-1 0,-1 1-1,1-1 1,0 1 0,-1 0 0,0 8-7201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840"/>
    </inkml:context>
    <inkml:brush xml:id="br0">
      <inkml:brushProperty name="width" value="0.025" units="cm"/>
      <inkml:brushProperty name="height" value="0.025" units="cm"/>
    </inkml:brush>
  </inkml:definitions>
  <inkml:trace contextRef="#ctx0" brushRef="#br0">72 1 10025,'0'0'15759,"-9"12"-14712,3-5-906,-33 47 908,36-50-946,1 0 1,0 0 0,0 0-1,0 0 1,1 1-1,-1-1 1,1 0-1,0 1 1,0-1 0,1 1-1,-1 0 1,1-1-1,0 1 1,1 7 0,0-10-78,0 0 0,1 0 0,-1 0 0,0 0 0,1 0 0,-1 0 0,1 0 0,0-1 1,-1 1-1,1 0 0,0-1 0,0 0 0,0 1 0,0-1 0,0 0 0,0 0 0,1 0 0,-1 0 0,0-1 1,0 1-1,1 0 0,-1-1 0,1 0 0,2 1 0,67 2 148,-61-3-152,-5 0-163,0 0 0,0 0-1,0-1 1,-1 0-1,1 0 1,0-1-1,-1 1 1,1-1-1,-1-1 1,0 1 0,1-1-1,-1 1 1,0-1-1,-1-1 1,1 1-1,0-1 1,5-6-1,-7 6-719,0 0 0,0 0 0,0-1 0,0 1 0,-1-1 0,0 1-1,0-1 1,0 0 0,-1 0 0,1 0 0,-1 0 0,1-10-1,-1-20-9638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6.199"/>
    </inkml:context>
    <inkml:brush xml:id="br0">
      <inkml:brushProperty name="width" value="0.025" units="cm"/>
      <inkml:brushProperty name="height" value="0.025" units="cm"/>
    </inkml:brush>
  </inkml:definitions>
  <inkml:trace contextRef="#ctx0" brushRef="#br0">0 15 9257,'0'0'17456,"13"-14"-24310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7.743"/>
    </inkml:context>
    <inkml:brush xml:id="br0">
      <inkml:brushProperty name="width" value="0.025" units="cm"/>
      <inkml:brushProperty name="height" value="0.025" units="cm"/>
    </inkml:brush>
  </inkml:definitions>
  <inkml:trace contextRef="#ctx0" brushRef="#br0">1 1 16592,'0'0'7537,"5"13"-7083,14 39-241,-3 1 0,-2 0 0,-2 1 0,7 94-1,-13-65-5143,-5-1-5092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8.117"/>
    </inkml:context>
    <inkml:brush xml:id="br0">
      <inkml:brushProperty name="width" value="0.025" units="cm"/>
      <inkml:brushProperty name="height" value="0.025" units="cm"/>
    </inkml:brush>
  </inkml:definitions>
  <inkml:trace contextRef="#ctx0" brushRef="#br0">1 0 17392,'0'0'8200,"35"55"-8680,-23-44-2115,4-6-1761,-4-3-3844</inkml:trace>
  <inkml:trace contextRef="#ctx0" brushRef="#br0" timeOffset="1">68 177 12876,'0'0'8168,"-23"47"-6503,23-40-159,0-3-481,0-1-417,9-2-383,3-1-129,1 0-545,-3-7-2241,-3-8-3973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8.803"/>
    </inkml:context>
    <inkml:brush xml:id="br0">
      <inkml:brushProperty name="width" value="0.025" units="cm"/>
      <inkml:brushProperty name="height" value="0.025" units="cm"/>
    </inkml:brush>
  </inkml:definitions>
  <inkml:trace contextRef="#ctx0" brushRef="#br0">1 59 12492,'0'0'4591,"12"-9"-2290,-2 2-1851,-5 2-226,1 1-1,0 0 0,0 0 0,0 0 0,1 0 1,-1 1-1,1 0 0,0 1 0,0 0 1,0 0-1,0 0 0,12-1 0,-6 3-56,-1 0-1,1 0 0,-1 2 1,0-1-1,0 2 1,1 0-1,-1 0 1,-1 1-1,13 5 0,-21-7-140,0-1-1,0 1 1,0 0-1,0-1 1,0 1-1,0 1 1,0-1-1,-1 0 1,1 1-1,-1-1 1,1 1-1,-1 0 0,0 0 1,0-1-1,-1 2 1,1-1-1,-1 0 1,1 0-1,-1 0 1,0 1-1,0-1 1,0 1-1,-1-1 1,1 0-1,-1 1 0,0-1 1,0 1-1,0-1 1,0 1-1,-1-1 1,1 1-1,-1-1 1,0 1-1,0-1 1,0 0-1,0 1 1,-3 3-1,-1 1-22,0 0-1,0 0 1,-1-1-1,0 1 0,-1-1 1,0-1-1,0 1 1,0-1-1,-1 0 1,-16 9-1,14-9-1,0 1 0,0 0-1,0 1 1,1 0 0,1 1-1,-9 10 1,16-18-1,0 0-1,1-1 1,-1 1-1,1 0 1,-1 0-1,1 0 1,-1 0-1,1-1 1,0 1-1,-1 0 1,1 0-1,0 0 1,0 0-1,0 0 1,-1 0-1,1 0 1,0 0-1,0 0 1,1 0-1,-1 0 1,0 0-1,0 0 1,0 0-1,1-1 1,-1 1-1,0 0 1,1 0-1,-1 0 1,1 0-1,-1 0 1,1-1-1,-1 1 1,1 0-1,0 0 1,-1-1-1,1 1 1,0 0-1,-1-1 1,1 1-1,0-1 1,0 1 0,0-1-1,0 0 1,-1 1-1,1-1 1,0 0-1,0 1 1,0-1-1,0 0 1,0 0-1,0 0 1,1 0-1,58 8-170,-55-8 117,95 1-2871,-33-8-2419,-7-8-3625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131"/>
    </inkml:context>
    <inkml:brush xml:id="br0">
      <inkml:brushProperty name="width" value="0.025" units="cm"/>
      <inkml:brushProperty name="height" value="0.025" units="cm"/>
    </inkml:brush>
  </inkml:definitions>
  <inkml:trace contextRef="#ctx0" brushRef="#br0">136 40 17072,'0'0'1746,"-11"-2"154,4 1-1642,0 1 0,1-1-1,-1 1 1,0 0 0,0 1-1,1-1 1,-1 1 0,0 1 0,-6 1-1,10-2-188,0 1 0,0-1 0,0 1-1,0-1 1,0 1 0,0 0 0,1 0 0,-1 1 0,1-1-1,-1 0 1,1 1 0,0-1 0,0 1 0,0 0-1,1 0 1,-1 0 0,0 0 0,1 0 0,0 0 0,0 0-1,0 0 1,0 0 0,0 1 0,0 4 0,1-4-61,0 0 1,0 0-1,1 0 1,-1 0-1,1 0 1,0 0-1,0-1 1,0 1-1,0 0 1,1-1-1,-1 1 1,1 0 0,0-1-1,0 0 1,0 1-1,1-1 1,-1 0-1,1 0 1,0-1-1,-1 1 1,1 0-1,1-1 1,-1 0-1,0 0 1,0 0-1,1 0 1,5 2-1,-1 0-11,0-1 0,0 0-1,0 0 1,0-1-1,1 0 1,-1 0-1,1-1 1,-1 0-1,1-1 1,-1 1 0,18-3-1,-22 0 15,0 0 1,0 0-1,0 0 0,0-1 1,0 1-1,-1-1 0,1 0 1,-1 0-1,0 0 0,0 0 1,0-1-1,0 1 0,0-1 0,-1 0 1,0 0-1,0 0 0,0 0 1,0 0-1,0 0 0,-1-1 1,0 1-1,0 0 0,1-8 0,-1 7 17,0 1 0,0-1 0,0 0-1,0 0 1,-1 0 0,0 0-1,0 0 1,-1 0 0,1 1 0,-1-1-1,0 0 1,0 0 0,-1 0-1,1 1 1,-1-1 0,0 1-1,0-1 1,-1 1 0,1 0 0,-1 0-1,-6-7 1,5 8-33,0 0-1,0 1 1,-1-1 0,1 1-1,-1 0 1,1 0 0,-1 1-1,0-1 1,0 1 0,0 0-1,1 0 1,-1 1 0,0-1-1,0 1 1,0 0 0,-8 2-1,11-2-121,-1 1 0,0 0-1,1-1 1,-1 1 0,1 0 0,0 0-1,-1 1 1,1-1 0,0 0-1,0 1 1,0 0 0,0-1 0,-3 4-1,3-2-213,0-1-1,1 0 0,-1 1 0,1-1 1,0 1-1,0 0 0,0-1 0,0 1 1,0 0-1,1 0 0,-1-1 1,1 1-1,0 0 0,0 5 0,4 12-4072,15-2-1363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459"/>
    </inkml:context>
    <inkml:brush xml:id="br0">
      <inkml:brushProperty name="width" value="0.025" units="cm"/>
      <inkml:brushProperty name="height" value="0.025" units="cm"/>
    </inkml:brush>
  </inkml:definitions>
  <inkml:trace contextRef="#ctx0" brushRef="#br0">250 120 12908,'0'0'3572,"-3"-11"-679,2 9-2825,1-1 78,-1-1 0,0 0-1,0 0 1,0 1-1,0-1 1,-1 1 0,1-1-1,-1 1 1,0 0 0,0 0-1,0 0 1,-1 0 0,1 0-1,-1 0 1,0 0 0,1 1-1,-1 0 1,0-1 0,0 1-1,-1 0 1,1 0 0,0 1-1,-1-1 1,1 1-1,-1 0 1,0-1 0,1 1-1,-8 0 1,3 0-76,0 1 1,-1 0-1,1 0 0,0 1 0,0 0 0,-1 1 1,1 0-1,0 0 0,1 1 0,-1 0 1,-14 7-1,18-8-50,0 1 0,0-1 0,0 1 1,1 0-1,-1 0 0,1 0 0,0 0 1,0 1-1,0-1 0,0 1 0,0 0 1,1 0-1,0 0 0,0 0 0,0 0 0,0 1 1,1-1-1,-1 1 0,1-1 0,0 1 1,0-1-1,1 9 0,0-10-13,0-1-1,1 1 1,0-1-1,-1 0 1,1 1-1,0-1 1,0 0-1,0 0 1,1 1 0,-1-1-1,1 0 1,-1 0-1,1 0 1,-1-1-1,1 1 1,0 0-1,0-1 1,0 1 0,0-1-1,0 1 1,0-1-1,1 0 1,-1 0-1,0 0 1,0 0-1,1-1 1,-1 1 0,1-1-1,3 1 1,10 3 17,0-2 1,0 0-1,18 0 1,-30-2-26,8 0-60,-1 0 0,1-1 1,-1 0-1,1-1 1,-1 0-1,0-1 1,1 0-1,-1 0 1,-1-2-1,21-9 1,-27 11 87,1 0 1,0 0 0,-1-1-1,0 1 1,0-1 0,0 0-1,-1 0 1,1 0 0,-1-1 0,0 1-1,0-1 1,0 0 0,-1 0-1,0 0 1,0 0 0,0 0 0,0 0-1,-1-1 1,0 1 0,0 0-1,0-1 1,-1 1 0,0-1 0,-1-10-1,1 14 2,0 0 0,0 0-1,-1 1 1,1-1-1,-1 0 1,0 0 0,1 0-1,-1 1 1,0-1 0,0 0-1,0 1 1,0-1-1,-1 1 1,1-1 0,0 1-1,0-1 1,-1 1 0,1 0-1,-1 0 1,-2-2-1,0 1-10,0 0-1,-1 0 0,1 1 1,0-1-1,-1 1 0,1 0 1,-1 0-1,-6 0 0,2 1-24,0 0-1,1 0 1,-1 0 0,1 1-1,-1 1 1,1-1 0,-1 1-1,1 1 1,-9 3 0,15-5-29,0 0 0,0 0 1,0 0-1,0 0 0,0 0 1,0 0-1,0 1 1,0-1-1,0 1 0,0-1 1,1 1-1,-1 0 1,1 0-1,-1 0 0,1 0 1,0 0-1,-1 0 0,1 0 1,0 0-1,1 1 1,-1-1-1,0 0 0,1 0 1,-1 1-1,1-1 1,-1 0-1,1 1 0,0 3 1,1-3-228,1 0 0,-1-1 1,0 1-1,1-1 1,-1 1-1,1-1 0,0 1 1,0-1-1,0 0 0,0 0 1,0 0-1,0 0 1,0 0-1,1-1 0,-1 1 1,1-1-1,-1 0 0,1 1 1,0-1-1,0 0 0,-1 0 1,7 0-1,32 8-5283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819"/>
    </inkml:context>
    <inkml:brush xml:id="br0">
      <inkml:brushProperty name="width" value="0.025" units="cm"/>
      <inkml:brushProperty name="height" value="0.025" units="cm"/>
    </inkml:brush>
  </inkml:definitions>
  <inkml:trace contextRef="#ctx0" brushRef="#br0">217 22 14350,'0'0'3518,"-10"-5"-481,5 2-2731,-1 1-1,0-1 1,0 1-1,-1 1 1,1-1-1,0 1 1,-1 0-1,1 0 1,0 1-1,-1-1 1,1 1-1,-1 1 1,1 0-1,-1-1 1,1 2-1,0-1 1,0 1-1,-1 0 1,1 0-1,0 1 1,-9 5-1,9-4-201,1 1 0,-1 0 0,1 0 0,0 0-1,0 1 1,0 0 0,1 0 0,0 0 0,-5 9 0,8-14-100,0 1 0,1 0 0,-1 0 0,0 0 0,0 0 1,1 0-1,-1 0 0,1 0 0,0 0 0,-1 0 0,1 0 0,0 0 1,0 0-1,0 0 0,1 0 0,-1 0 0,0 0 0,1 0 0,-1 0 1,1 0-1,0 0 0,0 0 0,0 0 0,0 0 0,0-1 0,0 1 0,0 0 1,0-1-1,1 1 0,-1-1 0,1 1 0,-1-1 0,1 0 0,0 0 1,-1 1-1,1-1 0,2 1 0,9 3 5,-1-1 0,1 0 0,0 0 1,0-1-1,1-1 0,-1 0 0,0-1 0,1-1 0,-1 0 0,0-1 1,1 0-1,-1-1 0,20-5 0,-31 6-4,1 1 0,-1-1 0,0 0 0,1 0-1,-1 0 1,0-1 0,0 1 0,0-1 0,0 1 0,0-1 0,0 1 0,-1-1-1,1 0 1,-1 0 0,1 0 0,-1 0 0,1 0 0,-1 0 0,0 0 0,0 0-1,0-1 1,0 1 0,-1 0 0,1-1 0,0 1 0,-1-1 0,0 1 0,0-1-1,0 1 1,0 0 0,0-1 0,0 1 0,-1-4 0,0 2-55,-1-1-1,1 1 1,-1-1 0,0 1 0,0 0-1,-1 0 1,1 0 0,-1 0-1,0 0 1,0 1 0,0-1 0,0 1-1,-1 0 1,1 0 0,-1 0 0,-4-3-1,-33-13-3123,12 11-3837,11 4-3314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2.249"/>
    </inkml:context>
    <inkml:brush xml:id="br0">
      <inkml:brushProperty name="width" value="0.025" units="cm"/>
      <inkml:brushProperty name="height" value="0.025" units="cm"/>
    </inkml:brush>
  </inkml:definitions>
  <inkml:trace contextRef="#ctx0" brushRef="#br0">0 61 5733,'0'0'18610,"30"-51"-17489,5 50-608,7-3-353,6 1-128,2 2-32,0 1-192,0 0-769,-2 0-1089,-7 0-1313,-6 0-2435,-7 0-3138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6.953"/>
    </inkml:context>
    <inkml:brush xml:id="br0">
      <inkml:brushProperty name="width" value="0.025" units="cm"/>
      <inkml:brushProperty name="height" value="0.025" units="cm"/>
    </inkml:brush>
  </inkml:definitions>
  <inkml:trace contextRef="#ctx0" brushRef="#br0">0 64 13293,'0'0'8680,"87"-1"-7271,-24-8-320,9 0-576,8 0-257,0-1-128,-6 2-192,-13 1-1794,-15 2-1281,-20 2-1441,-20 1-3652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7.299"/>
    </inkml:context>
    <inkml:brush xml:id="br0">
      <inkml:brushProperty name="width" value="0.025" units="cm"/>
      <inkml:brushProperty name="height" value="0.025" units="cm"/>
    </inkml:brush>
  </inkml:definitions>
  <inkml:trace contextRef="#ctx0" brushRef="#br0">1 50 14478,'0'0'5957,"50"17"-5028,10-19-352,12-8-321,11 1-224,2 1 0,1-2-608,-6-1-3076,-6-5-5156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7.690"/>
    </inkml:context>
    <inkml:brush xml:id="br0">
      <inkml:brushProperty name="width" value="0.025" units="cm"/>
      <inkml:brushProperty name="height" value="0.025" units="cm"/>
    </inkml:brush>
  </inkml:definitions>
  <inkml:trace contextRef="#ctx0" brushRef="#br0">36 1 15022,'0'0'9278,"-1"12"-8242,-11 47-321,5-33-620,2 0 0,0 1-1,0 29 1,5-54-98,0 0 0,0 0 0,1 1 0,-1-1 0,0 0-1,1 0 1,0 0 0,0 0 0,-1 0 0,1 0 0,0 0 0,1-1 0,-1 1-1,0 0 1,0 0 0,1-1 0,-1 1 0,1-1 0,0 1 0,-1-1-1,1 0 1,3 2 0,0-1 51,-1 0-1,1 0 1,-1 0 0,1-1-1,0 0 1,0 0 0,-1 0-1,1-1 1,0 1-1,7-2 1,-6 1-160,1 0 0,-1-1 0,1-1 0,-1 1 0,0-1 0,1 0 0,10-5 0,-14 6-143,0-1 0,-1 1 0,1-1 0,-1 0 0,1 0 0,-1 0 0,0 0 0,0 0 1,1 0-1,-2-1 0,1 1 0,0-1 0,0 1 0,-1-1 0,1 0 0,0-3 0,2-19-4629,-4-7-3940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8.049"/>
    </inkml:context>
    <inkml:brush xml:id="br0">
      <inkml:brushProperty name="width" value="0.025" units="cm"/>
      <inkml:brushProperty name="height" value="0.025" units="cm"/>
    </inkml:brush>
  </inkml:definitions>
  <inkml:trace contextRef="#ctx0" brushRef="#br0">1 0 12268,'0'0'9801,"10"65"-9225,24-45-479,4-1-65,3-7-1314,-1-6-3106,-5-6-5765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8.456"/>
    </inkml:context>
    <inkml:brush xml:id="br0">
      <inkml:brushProperty name="width" value="0.025" units="cm"/>
      <inkml:brushProperty name="height" value="0.025" units="cm"/>
    </inkml:brush>
  </inkml:definitions>
  <inkml:trace contextRef="#ctx0" brushRef="#br0">291 0 17713,'0'0'5215,"-12"13"-4232,-11 10-638,-74 80 1334,86-90-1573,1 1 0,0-1 0,0 2-1,2-1 1,0 1 0,-10 26 0,13-25-547,5-21-1978,1-23-236,-16-52-998,11 64 3704,-2-1-1,-11-26 0,16 47 263,0 1 0,1 0 0,-1 0 0,1-1 0,0 1 0,0 0 0,2 8 0,3-1-88,1 1 0,0-1 0,1 0 0,0 0-1,1-1 1,0 0 0,1 0 0,12 11 0,2 1 259,2-2 0,35 26-1,-47-42 321,-11-11 66,-15-17-467,-111-102-597,25 28 41,99 97 153,0 0 0,0 0 0,0 0 0,1 0 0,-1 0 0,0 0 0,0 0 0,0 0 0,0 0 0,0 0 0,0 0 0,1 0 0,-1 0 0,0 0 0,0 0 0,0 0 0,0-1 0,0 1 0,0 0 0,0 0 0,1 0 0,-1 0 0,0 0 0,0 0 0,0 0 0,0 0 0,0-1 0,0 1 0,0 0 0,0 0 0,0 0 0,0 0 0,0 0 0,0 0 0,0-1 0,0 1 0,0 0 0,0 0 0,0 0 0,0 0 0,0 0 0,0 0 0,0-1 0,0 1 0,0 0 0,0 0 0,0 0 0,0 0 0,0 0 0,0 0 0,0-1 0,0 1 0,0 0 0,0 0 0,0 0 0,-1 0 0,1 0 0,0 0 0,0 0 0,0 0 0,0-1 0,0 1 0,0 0 0,0 0 0,-1 0 0,23 4 0,47 18 0,-28-8 0,15 2-1401,95 14-1,-79-24-4667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132"/>
    </inkml:context>
    <inkml:brush xml:id="br0">
      <inkml:brushProperty name="width" value="0.025" units="cm"/>
      <inkml:brushProperty name="height" value="0.025" units="cm"/>
    </inkml:brush>
  </inkml:definitions>
  <inkml:trace contextRef="#ctx0" brushRef="#br0">1 177 8072,'0'0'6539,"1"9"-4046,0-4-2274,-2-3-63,1 1 0,0-1 1,1 0-1,-1 1 1,0-1-1,1 1 0,-1-1 1,1 0-1,0 1 1,0-1-1,0 0 0,0 0 1,0 1-1,0-1 1,1 0-1,-1 0 0,1 0 1,-1-1-1,1 1 1,0 0-1,-1-1 0,1 1 1,0-1-1,0 1 1,0-1-1,1 0 0,-1 0 1,0 0-1,0 0 1,1 0-1,-1 0 0,0-1 1,4 1-1,6-1 82,-1 0 0,1-1 1,-1 0-1,1-1 0,-1 0 0,0-1 0,0-1 1,0 1-1,0-2 0,-1 1 0,1-2 0,-1 1 1,12-10-1,-1 1-187,0-2 1,-1-1 0,0-1-1,30-35 1,-46 48-38,0 1 1,0 0-1,-1-1 0,0 0 1,0 0-1,0 0 0,0 0 1,-1 0-1,0-1 1,0 1-1,0-1 0,1-8 1,-3 14-15,0-1 0,0 1 1,0 0-1,0 0 0,0-1 0,0 1 1,0 0-1,0 0 0,-1-1 0,1 1 1,0 0-1,0-1 0,0 1 1,0 0-1,0 0 0,0-1 0,0 1 1,-1 0-1,1 0 0,0 0 1,0-1-1,0 1 0,-1 0 0,1 0 1,0 0-1,0 0 0,-1-1 1,1 1-1,0 0 0,0 0 0,-1 0 1,1 0-1,0 0 0,0 0 1,-1 0-1,1 0 0,0 0 0,0 0 1,-1 0-1,1 0 0,0 0 0,-1 0 1,1 0-1,0 0 0,0 0 1,-1 0-1,1 0 0,0 0 0,0 0 1,-1 0-1,1 0 0,0 1 1,0-1-1,-1 0 0,1 0 0,0 0 1,0 0-1,0 1 0,-1-1 1,1 0-1,-16 12-60,9-4 70,0 0 0,1 0 0,0 0 0,1 1 0,0 0 0,0 0 0,-5 17 0,7-20-109,1 1 0,0-1 0,0 1 0,1 0 0,0 0 0,0 0 0,0 0 0,1 0 0,0-1 0,1 1 0,-1 0 0,3 10 0,-2-15-55,1 0-1,-1 0 0,0 0 0,1 0 0,0 0 0,-1-1 0,1 1 0,0 0 0,0-1 0,0 1 0,0-1 1,0 0-1,0 1 0,0-1 0,0 0 0,1-1 0,-1 1 0,0 0 0,1 0 0,-1-1 0,0 0 0,1 1 1,-1-1-1,1 0 0,-1 0 0,1 0 0,-1-1 0,0 1 0,1 0 0,-1-1 0,3 0 0,5-1-1123,0 0 0,0-1 0,0 0 0,0-1 0,18-9 0,11-12-5245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461"/>
    </inkml:context>
    <inkml:brush xml:id="br0">
      <inkml:brushProperty name="width" value="0.025" units="cm"/>
      <inkml:brushProperty name="height" value="0.025" units="cm"/>
    </inkml:brush>
  </inkml:definitions>
  <inkml:trace contextRef="#ctx0" brushRef="#br0">118 14 11082,'0'0'7165,"-8"4"-4897,0 0-2083,1 0 0,0 1 0,0 0-1,0 0 1,0 0 0,1 1 0,0 0 0,1 0-1,-1 1 1,1 0 0,0 0 0,1 0-1,-1 0 1,2 1 0,-1-1 0,1 1-1,-5 16 1,7-20-108,0 0-1,0 1 0,0-1 1,0 0-1,0 1 0,1-1 1,0 1-1,0-1 0,0 1 1,1-1-1,-1 0 0,1 1 1,0-1-1,0 0 0,4 8 1,-4-10-60,2 1 1,-1-1-1,0 0 0,0 0 1,1 0-1,-1 0 1,1 0-1,0 0 1,-1-1-1,1 0 1,0 1-1,0-1 1,0 0-1,0 0 0,0 0 1,0-1-1,0 1 1,1-1-1,-1 0 1,0 1-1,0-1 1,4-1-1,1 1-3,1-1 0,0 0 0,-1-1 0,0 1 0,1-2 0,-1 1 0,0-1 0,0 0-1,0-1 1,-1 0 0,1 0 0,-1-1 0,0 1 0,0-2 0,0 1 0,6-8 0,-9 9 31,0 0-1,0-1 1,0 1 0,-1-1-1,0 0 1,0 0 0,0 0-1,-1-1 1,0 1 0,0 0-1,0-1 1,0 0 0,-1 1-1,0-1 1,0 0 0,-1 0 0,0 0-1,0 1 1,0-1 0,0 0-1,-1 0 1,0 0 0,0 1-1,-1-1 1,-2-6 0,3 10-39,-1-1 1,1 0-1,-1 0 0,1 1 1,-1-1-1,0 1 0,0 0 1,0-1-1,-1 1 1,1 0-1,0 0 0,-1 0 1,1 1-1,-1-1 1,0 0-1,0 1 0,1 0 1,-1 0-1,0 0 1,0 0-1,0 0 0,0 0 1,0 1-1,0 0 0,-1-1 1,1 1-1,0 0 1,0 1-1,0-1 0,0 0 1,0 1-1,0 0 1,0 0-1,0 0 0,0 0 1,0 0-1,1 0 1,-1 1-1,0-1 0,1 1 1,-1 0-1,1 0 0,-1 0 1,1 0-1,0 0 1,0 1-1,0-1 0,0 1 1,0-1-1,1 1 1,-1-1-1,1 1 0,0 0 1,-1 0-1,1 0 1,1 0-1,-1 0 0,0 0 1,1 0-1,-1 4 0,1-5-173,0 0-1,0 1 1,0-1-1,0 0 0,0 0 1,1 1-1,-1-1 1,1 0-1,-1 0 0,1 0 1,0 0-1,0 0 1,0 0-1,0 0 0,0 0 1,1 0-1,-1 0 1,0 0-1,1-1 0,0 1 1,-1 0-1,1-1 1,0 0-1,0 1 0,3 1 1,1-1-921,0 0 0,0 0 1,0 0-1,0-1 0,0 0 1,0-1-1,0 1 0,10-1 1,21 0-6157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804"/>
    </inkml:context>
    <inkml:brush xml:id="br0">
      <inkml:brushProperty name="width" value="0.025" units="cm"/>
      <inkml:brushProperty name="height" value="0.025" units="cm"/>
    </inkml:brush>
  </inkml:definitions>
  <inkml:trace contextRef="#ctx0" brushRef="#br0">102 33 12524,'0'0'8942,"-11"10"-7496,11-10-1444,-12 9 439,0 1-1,1 0 1,1 0 0,-10 14-1,17-21-347,1 0 0,-1 1-1,1-1 1,0 1 0,0-1 0,0 1-1,0 0 1,1 0 0,-1 0 0,1 0-1,0 0 1,0 0 0,1 0 0,-1 0-1,1 0 1,0 0 0,0 1 0,0-1-1,1 0 1,-1 0 0,1 0 0,0 0-1,3 8 1,-1-9-87,-1 0-1,1 0 1,0 0-1,0 0 0,0-1 1,0 1-1,1-1 1,-1 0-1,0 0 1,1 0-1,0 0 1,-1-1-1,1 1 1,0-1-1,0 0 1,0 0-1,0-1 0,0 1 1,0-1-1,0 0 1,6 0-1,-2 0 2,0 0-1,0 0 1,0-1 0,0 0-1,0 0 1,0-1-1,-1 0 1,1-1-1,0 1 1,7-5-1,-9 2 43,-1 1-1,1-2 0,-1 1 0,0 0 0,0-1 0,0 0 0,-1 0 0,0-1 0,0 1 1,-1-1-1,0 0 0,0 0 0,0 0 0,-1 0 0,0 0 0,2-14 0,-3 18-23,-1-1-1,1 1 0,-1-1 1,0 0-1,0 1 0,0-1 0,0 1 1,-1-1-1,1 0 0,-1 1 1,0-1-1,0 1 0,-1 0 0,1-1 1,0 1-1,-1 0 0,0 0 1,0 0-1,0 0 0,0 0 0,0 0 1,-1 0-1,1 1 0,-1-1 1,0 1-1,0 0 0,0 0 0,0 0 1,0 0-1,0 0 0,0 1 1,-1-1-1,1 1 0,-1 0 0,-6-1 1,1 0 11,0 1 1,0 0 0,0 1 0,0 0 0,-1 0 0,1 1 0,0 0-1,0 1 1,-16 5 0,21-6-141,0 1-1,-1 0 1,1 0 0,0 1-1,0-1 1,0 1 0,1 0-1,-1 0 1,-3 4 0,5-5-244,-1 1 1,1 0-1,0 0 0,0 0 1,1 0-1,-1 1 1,1-1-1,0 0 0,-1 1 1,1-1-1,1 1 1,-1-1-1,0 5 0,2 11-4958,9-2-3369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4.333"/>
    </inkml:context>
    <inkml:brush xml:id="br0">
      <inkml:brushProperty name="width" value="0.025" units="cm"/>
      <inkml:brushProperty name="height" value="0.025" units="cm"/>
    </inkml:brush>
  </inkml:definitions>
  <inkml:trace contextRef="#ctx0" brushRef="#br0">1 325 4484,'0'0'12444,"8"-3"-10592,19-5-1097,1 2 0,0 1 0,0 2-1,45-1 1,1 0-76,1408-223 976,-1370 203-1627,92-16 34,-195 39-269,-20 3-673,-22 1-6611,13-3-5033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257"/>
    </inkml:context>
    <inkml:brush xml:id="br0">
      <inkml:brushProperty name="width" value="0.025" units="cm"/>
      <inkml:brushProperty name="height" value="0.025" units="cm"/>
    </inkml:brush>
  </inkml:definitions>
  <inkml:trace contextRef="#ctx0" brushRef="#br0">0 24 10666,'0'0'4586,"12"-3"-2616,23-4-1173,0 1 0,1 2 0,-1 1 0,1 2 1,55 5-1,-86-3-782,0 0 0,1 0 0,-1 1 0,0-1 0,0 1 0,0 0 0,0 0 0,0 1 0,-1 0 0,6 3 0,-8-5-10,-1 1 1,1-1-1,-1 1 0,0-1 0,1 1 0,-1-1 0,0 1 1,0 0-1,0-1 0,0 1 0,0 0 0,0 0 0,-1 0 1,1 0-1,-1 0 0,1 0 0,-1 0 0,0 0 0,0 0 1,1 0-1,-1 0 0,-1 0 0,1 0 0,0 0 0,0 0 0,-1 0 1,1 0-1,-1 0 0,-1 3 0,-3 4 44,-1-1 0,0 1-1,-1-1 1,1 0 0,-2-1 0,1 0-1,-1 0 1,0 0 0,0-1 0,-1 0-1,0-1 1,-16 8 0,12-6 123,0 1 0,0 0 0,1 0 0,1 1 0,-17 16 0,28-24-162,-1-1 0,1 0 1,0 1-1,-1-1 0,1 0 1,0 1-1,-1-1 0,1 1 1,0-1-1,-1 0 1,1 1-1,0-1 0,0 1 1,-1-1-1,1 1 0,0-1 1,0 1-1,0-1 0,0 1 1,0-1-1,-1 1 0,1-1 1,0 1-1,0-1 0,0 1 1,1-1-1,-1 1 0,0-1 1,0 1-1,0-1 1,0 1-1,0-1 0,1 1 1,-1-1-1,0 1 0,0-1 1,1 1-1,-1-1 0,0 1 1,1-1-1,-1 0 0,0 1 1,1-1-1,-1 0 0,1 1 1,-1-1-1,0 0 0,1 0 1,-1 1-1,1-1 1,-1 0-1,1 0 0,-1 0 1,1 1-1,-1-1 0,2 0 1,34 4 10,-32-4 24,79 0-1176,1-10-3920,-17-6-3549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2.590"/>
    </inkml:context>
    <inkml:brush xml:id="br0">
      <inkml:brushProperty name="width" value="0.025" units="cm"/>
      <inkml:brushProperty name="height" value="0.025" units="cm"/>
    </inkml:brush>
  </inkml:definitions>
  <inkml:trace contextRef="#ctx0" brushRef="#br0">186 0 16047,'0'0'8702,"-4"3"-8494,-35 18-61,-28 18 43,62-35-139,0-1-1,0 1 1,0 0 0,1 1-1,-1-1 1,1 1-1,0 0 1,0 0 0,-4 7-1,8-10-35,-1-1-1,1 0 0,-1 0 0,1 1 1,-1-1-1,1 0 0,0 0 1,-1 1-1,1-1 0,0 0 0,0 1 1,0-1-1,0 0 0,0 1 0,0-1 1,1 0-1,-1 1 0,0-1 1,1 0-1,-1 1 0,1-1 0,-1 0 1,1 0-1,-1 0 0,1 0 0,0 1 1,0-1-1,0 0 0,-1 0 0,1 0 1,0 0-1,0-1 0,0 1 1,1 0-1,-1 0 0,0-1 0,0 1 1,0 0-1,1-1 0,0 1 0,9 3 13,-1-1 0,0 0-1,1 0 1,13 1-1,-4-1-18,-16-2 9,14 3-209,0 0 1,0 2 0,32 13 0,-47-17 162,0-1 0,0 0 0,0 1 1,-1-1-1,1 1 0,0 0 1,-1 0-1,1 0 0,-1 0 0,0 0 1,1 1-1,-1-1 0,0 1 1,-1-1-1,1 1 0,0 0 0,-1 0 1,1 0-1,-1 0 0,0 0 1,0 0-1,0 0 0,-1 0 1,1 0-1,-1 1 0,1-1 0,-1 0 1,0 0-1,0 0 0,-1 5 1,0-5 89,-1-1 0,1 1 0,0-1 1,-1 0-1,1 0 0,-1 1 1,0-1-1,1 0 0,-1 0 0,0-1 1,0 1-1,-1 0 0,1-1 1,0 1-1,0-1 0,-1 0 1,1 1-1,-6 0 0,-51 16 1349,49-15-1214,-28 6 646,-47 5 0,31-11-3380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598"/>
    </inkml:context>
    <inkml:brush xml:id="br0">
      <inkml:brushProperty name="width" value="0.025" units="cm"/>
      <inkml:brushProperty name="height" value="0.025" units="cm"/>
    </inkml:brush>
  </inkml:definitions>
  <inkml:trace contextRef="#ctx0" brushRef="#br0">130 37 15919,'-12'5'1415,"6"-2"-1189,-8 3 415,0 0 0,0 1 0,-17 12-1,28-17-545,1-1 0,-1 1 0,1 0-1,-1 0 1,1 0 0,0 0 0,-1 0 0,1 1-1,0-1 1,1 1 0,-1-1 0,0 1 0,1 0-1,-1-1 1,1 1 0,0 0 0,0 0 0,0 0-1,0 0 1,1 0 0,-1 0 0,1 0 0,0 1-1,0-1 1,0 0 0,1 4 0,0-4-82,0-1 0,1 0-1,0 1 1,-1-1 0,1 0 0,0 0 0,0 0 0,0 0 0,1-1-1,-1 1 1,0-1 0,0 1 0,1-1 0,-1 0 0,1 0 0,-1 0 0,1 0-1,0 0 1,-1 0 0,1-1 0,0 0 0,0 1 0,-1-1 0,1 0-1,0 0 1,3-1 0,0 1 0,1 0-1,-1 0 1,1 0 0,-1-1-1,0 0 1,1-1-1,-1 0 1,0 0-1,0 0 1,8-4 0,-8 1-5,1 0 1,-2 0-1,1-1 1,0 1-1,-1-1 0,0-1 1,-1 1-1,7-11 1,-9 12 68,0 1-1,0 0 1,0-1-1,0 1 1,-1-1 0,0 0-1,0 1 1,0-1 0,0 0-1,-1 0 1,0 1 0,0-1-1,0 0 1,0 0 0,-2-6-1,1 9-30,-1 0 0,1 0 0,0 0 0,-1 0 0,1 0 0,-1 1 0,1-1 0,-1 0 0,0 1-1,0-1 1,0 1 0,0 0 0,0 0 0,0-1 0,0 1 0,0 1 0,-1-1 0,1 0 0,0 0 0,-1 1 0,1-1 0,0 1-1,-1 0 1,1 0 0,0 0 0,-5 0 0,0 0-48,-1 1 0,1-1 0,0 1 0,0 0 0,1 1 1,-1-1-1,0 1 0,-8 4 0,11-3-74,0-1 0,0 1 0,0 0 0,0 0 0,1 0 0,-1 1-1,1 0 1,0-1 0,0 1 0,0 0 0,0 0 0,1 1 0,-1-1 0,1 1 0,-2 5 0,3-7-86,1-1 0,-1 0 0,1 0 0,0 0-1,-1 1 1,1-1 0,0 0 0,0 0 0,0 1 0,1-1 0,-1 0-1,0 0 1,1 1 0,0-1 0,-1 0 0,1 0 0,0 0-1,0 0 1,0 0 0,0 0 0,1 0 0,-1 0 0,1 0 0,-1-1-1,1 1 1,-1-1 0,1 1 0,0-1 0,0 1 0,0-1-1,-1 0 1,1 0 0,0 0 0,4 1 0,2 1-999,0 0 0,0-1-1,0 0 1,1-1 0,-1 0 0,1 0 0,10 0 0,30-1-6911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942"/>
    </inkml:context>
    <inkml:brush xml:id="br0">
      <inkml:brushProperty name="width" value="0.025" units="cm"/>
      <inkml:brushProperty name="height" value="0.025" units="cm"/>
    </inkml:brush>
  </inkml:definitions>
  <inkml:trace contextRef="#ctx0" brushRef="#br0">181 42 12780,'0'0'6070,"-12"-3"-4228,8 1-1723,-1 1 0,0 0 0,0 0 1,0 0-1,0 1 0,0-1 1,0 1-1,0 0 0,0 1 1,0-1-1,1 1 0,-1 0 0,0 0 1,0 1-1,0-1 0,1 1 1,-1 0-1,1 1 0,0-1 1,-1 1-1,1-1 0,-5 6 1,3-3 5,0 1 0,0 0 1,0 1-1,1-1 0,0 1 1,1 0-1,-1 0 0,-4 11 1,9-16-111,-1 0-1,0-1 1,1 1 0,-1 0 0,1 0 0,0-1 0,0 1 0,-1 0 0,1 0 0,0 0 0,1 0 0,-1-1 0,0 1 0,0 0 0,1 0 0,-1-1 0,1 1 0,0 2 0,1-3-11,-1 1 1,0-1 0,1 1 0,0-1 0,-1 1 0,1-1 0,0 0 0,-1 0 0,1 0 0,0 0 0,0 0 0,0 0 0,0-1 0,0 1 0,0-1-1,0 1 1,0-1 0,0 0 0,4 1 0,3-1-64,-1 1-1,1-1 1,-1-1 0,1 1-1,-1-2 1,0 1-1,1-1 1,-1 0-1,0-1 1,0 0 0,0 0-1,-1-1 1,14-7-1,-17 8 84,0 0-1,0-1 0,0 1 0,0-1 0,-1 0 0,1 0 0,-1 0 0,0 0 0,0 0 0,0-1 0,-1 1 1,0-1-1,0 0 0,0 0 0,0 0 0,-1 0 0,0 0 0,0 0 0,0 0 0,-1 0 0,1-1 0,-1 1 1,-1-9-1,0 12 43,1 1 1,0-1-1,0 0 0,-1 1 1,1-1-1,-1 1 1,0 0-1,1-1 1,-1 1-1,0-1 1,0 1-1,0 0 1,0 0-1,0 0 0,0-1 1,0 1-1,0 0 1,-1 0-1,1 0 1,0 1-1,0-1 1,-3-1-1,-1 0-1,1 1 1,0 0-1,0 0 0,-1 0 0,1 0 0,-1 1 0,1-1 1,-6 1-1,0 1-47,1 0 1,-1 0-1,1 1 1,0 0 0,-1 0-1,1 1 1,-11 5-1,16-6-20,0-1 0,0 1-1,1 0 1,-1 1 0,1-1-1,-1 0 1,1 1 0,0 0 0,0 0-1,0 0 1,1 0 0,-1 0-1,1 1 1,-1-1 0,1 1 0,0-1-1,1 1 1,-1 0 0,1 0-1,-2 5 1,3-8-72,0 1 0,1-1 0,-1 0 1,0 0-1,1 0 0,-1 0 0,1 0 0,-1 1 0,1-1 0,0 0 1,-1 0-1,1-1 0,0 1 0,0 0 0,0 0 0,0 0 0,0 0 0,0-1 1,0 1-1,0 0 0,0-1 0,0 1 0,0-1 0,0 1 0,0-1 1,0 0-1,0 1 0,1-1 0,-1 0 0,0 0 0,2 0 0,44 3-4115,-43-3 3605,35 0-6073,3-3-5985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6.299"/>
    </inkml:context>
    <inkml:brush xml:id="br0">
      <inkml:brushProperty name="width" value="0.025" units="cm"/>
      <inkml:brushProperty name="height" value="0.025" units="cm"/>
    </inkml:brush>
  </inkml:definitions>
  <inkml:trace contextRef="#ctx0" brushRef="#br0">59 10 11531,'0'0'10009,"-8"5"-9437,4-4-448,1 1 1,0 0 0,0 0 0,0 0 0,0 1 0,0-1 0,0 1 0,1 0-1,-1-1 1,1 1 0,0 0 0,-1 1 0,2-1 0,-1 0 0,0 0 0,1 1-1,-1-1 1,1 1 0,0 0 0,0-1 0,0 1 0,0 5 0,1-6-33,0 0 1,0 1-1,-1-1 0,2 0 1,-1 1-1,0-1 1,1 0-1,0 1 1,-1-1-1,1 0 1,1 0-1,-1 0 1,0 0-1,1 0 1,-1 0-1,1 0 0,0 0 1,4 3-1,-3-3-58,1 0 0,0-1 0,0 0 0,0 0 0,0 0 0,0-1 0,0 1 0,0-1 0,1 0-1,-1 0 1,0 0 0,1-1 0,7 1 0,5 0-1,0-1 1,0-1-1,0 0 0,0-1 1,21-6-1,-30 6-19,0 0 1,0-1-1,-1 0 0,1-1 1,-1 1-1,0-2 0,0 1 1,0-1-1,-1 0 0,1 0 1,-1 0-1,0-1 0,5-7 0,-9 11 33,-1 1-1,1-1 0,-1 0 1,0 0-1,1 1 0,-1-1 0,0 0 1,0 0-1,0 0 0,-1 0 1,1 0-1,0 0 0,-1-1 0,1 1 1,-1 0-1,0 0 0,0 0 1,0-1-1,0 1 0,0 0 0,0 0 1,0 0-1,-1 0 0,0-4 1,-1 3-11,0 1 1,0 0-1,0 0 1,0-1 0,0 1-1,-1 1 1,1-1 0,-1 0-1,1 0 1,-1 1 0,1 0-1,-1-1 1,0 1-1,0 0 1,-4-1 0,-13-2-8,1 1 0,0 0 1,-1 1-1,-21 1 0,23 1-384,-22 1-205,15 4-5577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0.136"/>
    </inkml:context>
    <inkml:brush xml:id="br0">
      <inkml:brushProperty name="width" value="0.025" units="cm"/>
      <inkml:brushProperty name="height" value="0.025" units="cm"/>
    </inkml:brush>
  </inkml:definitions>
  <inkml:trace contextRef="#ctx0" brushRef="#br0">1 404 10922,'0'0'11830,"14"-10"-11504,46-26 334,116-50 1,88-20-378,4 0-1898,-209 76-1668,-10 0-3144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0.786"/>
    </inkml:context>
    <inkml:brush xml:id="br0">
      <inkml:brushProperty name="width" value="0.025" units="cm"/>
      <inkml:brushProperty name="height" value="0.025" units="cm"/>
    </inkml:brush>
  </inkml:definitions>
  <inkml:trace contextRef="#ctx0" brushRef="#br0">1 418 13453,'0'0'7078,"47"-12"-5604,13-21-353,15-7-352,17-7-161,7-4-384,3 2-160,-1 6-32,-9 7 1,-16 6-546,-10 4-1473,-16 2-3075,-10-3-8071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9.391"/>
    </inkml:context>
    <inkml:brush xml:id="br0">
      <inkml:brushProperty name="width" value="0.025" units="cm"/>
      <inkml:brushProperty name="height" value="0.025" units="cm"/>
    </inkml:brush>
  </inkml:definitions>
  <inkml:trace contextRef="#ctx0" brushRef="#br0">0 0 15214,'0'0'7816,"56"22"-7592,-7-20-224,6-1-448,-2-1-1666,-3 0-1762,-10 0-3587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9.748"/>
    </inkml:context>
    <inkml:brush xml:id="br0">
      <inkml:brushProperty name="width" value="0.025" units="cm"/>
      <inkml:brushProperty name="height" value="0.025" units="cm"/>
    </inkml:brush>
  </inkml:definitions>
  <inkml:trace contextRef="#ctx0" brushRef="#br0">0 52 13901,'0'0'5445,"88"11"-5220,-14-20-193,17-3-673,6-8-2946,0-1-5126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6.515"/>
    </inkml:context>
    <inkml:brush xml:id="br0">
      <inkml:brushProperty name="width" value="0.025" units="cm"/>
      <inkml:brushProperty name="height" value="0.025" units="cm"/>
    </inkml:brush>
  </inkml:definitions>
  <inkml:trace contextRef="#ctx0" brushRef="#br0">183 1 9769,'0'0'9075,"-4"9"-7532,-26 48 887,-12 21-388,38-71-1943,1 1 0,0 0 0,0 0 0,1 0 0,0 0 0,0 1 0,0 10 0,3-17-95,-1-1 0,1 0 0,0 0 0,-1 0 0,1 0 0,0 0 0,0 0-1,0 0 1,0 0 0,0 0 0,0 0 0,0 0 0,0-1 0,0 1 0,0 0 0,1-1 0,-1 1 0,0-1 0,0 1 0,1-1 0,-1 0 0,0 1 0,1-1 0,-1 0 0,0 0-1,1 0 1,-1 0 0,0 0 0,3-1 0,53 1-211,-45-1-19,42-4-781,-39 3 733,0 0 1,0 1-1,0 1 0,26 3 0,-39-3 277,-1 0-1,1 0 1,0 1-1,-1-1 1,1 1-1,-1-1 1,1 1-1,-1 0 1,1-1-1,-1 1 1,0 0-1,1 0 1,-1 0-1,0 0 1,0 0-1,1 1 1,-1-1-1,0 0 1,0 0-1,0 1 1,0-1-1,-1 0 0,1 1 1,1 2-1,-2 0 60,1-1-1,-1 0 0,0 1 1,1-1-1,-2 0 1,1 1-1,0-1 0,-1 0 1,1 1-1,-1-1 0,-2 5 1,-1 3 232,-2 1 0,1-1 0,-1 0 0,0-1 0,-13 16 0,7-12-94,-2 0 0,1 0 0,-2-2-1,0 1 1,0-2 0,-22 12 0,27-17-207,1-1 0,-1-1 0,-1 0 0,1 0 0,-1-1 0,1 0 0,-1-1 0,0 0 0,0 0 0,0-2 0,0 1 0,-14-2 0,23 1-252,0-1 0,-1 1 0,1-1 0,0 1 0,0-1 0,0 0 0,0 0 0,0 0 0,0 0 0,0 0 0,0 0-1,1-1 1,-1 1 0,0 0 0,1-1 0,-1 1 0,1-1 0,-1 0 0,1 0 0,0 1 0,0-1 0,0 0 0,0 0 0,-1-3 0,-11-30-7989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6.901"/>
    </inkml:context>
    <inkml:brush xml:id="br0">
      <inkml:brushProperty name="width" value="0.025" units="cm"/>
      <inkml:brushProperty name="height" value="0.025" units="cm"/>
    </inkml:brush>
  </inkml:definitions>
  <inkml:trace contextRef="#ctx0" brushRef="#br0">1 40 16496,'0'0'5285,"62"-28"-3011,-30 23-929,6 0-640,2 4-609,2 1-32,0 0-833,-1 0-2434,-5 0-2498,-3 2-10507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7.635"/>
    </inkml:context>
    <inkml:brush xml:id="br0">
      <inkml:brushProperty name="width" value="0.025" units="cm"/>
      <inkml:brushProperty name="height" value="0.025" units="cm"/>
    </inkml:brush>
  </inkml:definitions>
  <inkml:trace contextRef="#ctx0" brushRef="#br0">276 0 12492,'0'0'3043,"-58"54"-481,23-23-704,-1 3-609,-1-1-512,2 1-481,5-3-192,9-5-32,7-7-128,6-5-416,7-7-385,7-28-8873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05.085"/>
    </inkml:context>
    <inkml:brush xml:id="br0">
      <inkml:brushProperty name="width" value="0.025" units="cm"/>
      <inkml:brushProperty name="height" value="0.025" units="cm"/>
    </inkml:brush>
  </inkml:definitions>
  <inkml:trace contextRef="#ctx0" brushRef="#br0">7 1536 6342,'-6'2'14053,"19"-1"-11356,28-8-3496,5-13 1487,-3-1-482,2 2 0,1 3-1,58-15 1,-64 21-123,-1-3 0,65-30 0,-25 9 15,138-51 548,566-222 432,-743 291-1084,52-12 1,21-8 86,202-101 25,72-12-26,-45 23 310,-126 42-11,57 1-384,-235 70 14,0-2-1,37-20 1,-41 18-1,1 1-1,60-17 0,-37 15 209,66-30 0,5-1 51,-129 48-484,1 1 0,-1 0-1,1 0 1,-1 0 0,0-1 0,1 1-1,-1 0 1,0 0 0,1-1 0,-1 1-1,0 0 1,0-1 0,1 1 0,-1 0-1,0-1 1,0 1 0,0-1 0,1 1-1,-1 0 1,0-1 0,0 1 0,0-1-1,0 1 1,0 0 0,0-1 0,0 1-1,0-1 1,0 1 0,0 0 0,0-1-1,0 1 1,0-1 0,0 0 0,0-3-2390,0-9-7291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4.132"/>
    </inkml:context>
    <inkml:brush xml:id="br0">
      <inkml:brushProperty name="width" value="0.025" units="cm"/>
      <inkml:brushProperty name="height" value="0.025" units="cm"/>
    </inkml:brush>
  </inkml:definitions>
  <inkml:trace contextRef="#ctx0" brushRef="#br0">1 0 13613,'0'0'5253,"32"5"-11915,-25-10 416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7.993"/>
    </inkml:context>
    <inkml:brush xml:id="br0">
      <inkml:brushProperty name="width" value="0.025" units="cm"/>
      <inkml:brushProperty name="height" value="0.025" units="cm"/>
    </inkml:brush>
  </inkml:definitions>
  <inkml:trace contextRef="#ctx0" brushRef="#br0">132 50 13261,'0'0'2599,"-12"4"-170,5-2-2186,0 1 0,0-1 0,1 2 0,-1-1 0,1 1 0,-1 0 0,1 0 0,1 1 0,-1-1 0,1 1 0,-1 1 0,1-1 0,1 1 0,-1 0 0,1 0 0,0 0 1,0 0-1,1 1 0,0 0 0,0-1 0,1 1 0,-4 13 0,6-19-237,0 1 0,-1-1 0,1 0 0,0 0 0,-1 0 0,1 0 0,0 0 0,0 1 0,0-1 0,0 0 0,0 0 0,0 0 0,1 0 0,-1 1 0,0-1 0,0 0 0,1 0 0,-1 0 0,1 0 0,-1 0 0,1 0 0,-1 0 0,1 0 0,0 0 0,0 0 0,-1 0 0,1 0 0,0 0 0,0-1 0,0 1 0,0 0 0,0-1 0,0 1 0,0 0 0,0-1 0,0 1 0,0-1 0,0 0 1,0 1-1,1-1 0,-1 0 0,0 0 0,0 0 0,0 0 0,0 0 0,1 0 0,-1 0 0,0 0 0,0 0 0,0 0 0,0-1 0,1 1 0,-1 0 0,0-1 0,0 1 0,0-1 0,1 0 0,7-2 10,-1-1 1,0 0-1,1 0 1,-1 0-1,-1-1 1,10-8-1,-9 7-5,-1 0 0,0 0 0,-1-1 0,0 0 0,0 0 0,0-1 0,-1 0 0,0 0 0,0 0 0,-1 0 0,0-1 0,-1 0 0,0 0 0,0 0 0,-1 0 0,3-16 0,-5 24-10,0 0 0,0 0 0,0 0 1,0 0-1,0 0 0,0 0 0,0 0 0,0 0 1,0 0-1,0 0 0,-1 0 0,1 0 0,0 0 0,-1 0 1,1 0-1,-1 0 0,1 0 0,-1 0 0,1 0 1,-1 0-1,0 0 0,1 1 0,-1-1 0,0 0 0,0 0 1,0 1-1,1-1 0,-1 1 0,0-1 0,0 1 1,0-1-1,0 1 0,0-1 0,0 1 0,0 0 0,0 0 1,0-1-1,0 1 0,0 0 0,0 0 0,0 0 1,0 0-1,-1 0 0,1 1 0,0-1 0,0 0 1,0 0-1,0 1 0,0-1 0,0 0 0,0 1 0,-1 0 1,-3 1 2,-1 0 0,0 1 1,1-1-1,0 1 0,0 0 0,0 1 1,0-1-1,-4 5 0,0 3-247,0 0-1,1 1 1,1-1-1,0 1 0,1 1 1,0-1-1,1 1 1,0 0-1,1 0 1,0 1-1,1-1 1,1 1-1,0 0 0,1 0 1,1 27-1,4-8-3509,10-7-2402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8.366"/>
    </inkml:context>
    <inkml:brush xml:id="br0">
      <inkml:brushProperty name="width" value="0.025" units="cm"/>
      <inkml:brushProperty name="height" value="0.025" units="cm"/>
    </inkml:brush>
  </inkml:definitions>
  <inkml:trace contextRef="#ctx0" brushRef="#br0">155 40 10282,'-10'9'3758,"-4"1"-2912,-59 51 3019,66-55-3389,1 0-1,0 0 0,1 1 1,-1 0-1,1 0 0,0 0 1,1 1-1,0-1 1,-3 9-1,6-15-426,1-1-1,0 0 1,0 1 0,0-1 0,-1 1-1,1-1 1,0 1 0,0-1 0,0 0-1,0 1 1,0-1 0,0 1 0,0-1 0,0 1-1,0-1 1,0 0 0,0 1 0,0-1-1,0 1 1,1-1 0,-1 1 0,0-1-1,0 0 1,0 1 0,1-1 0,-1 0-1,0 1 1,0-1 0,1 0 0,-1 1-1,0-1 1,1 0 0,-1 1 0,0-1-1,1 0 1,-1 0 0,0 1 0,1-1-1,-1 0 1,1 0 0,-1 0 0,0 0 0,2 1-1,25-6 937,29-19-202,-34 12-731,1 0 0,-2-2 0,1-1-1,-2-1 1,0 0 0,24-28 0,-42 42-10,0 0 0,0-1 0,0 1-1,-1-1 1,0 0 0,1 1 0,-1-1 0,0 0 0,0 0-1,0-4 1,-1 6-20,0 1-1,0-1 0,0 0 1,0 0-1,0 1 0,0-1 1,0 0-1,0 0 0,0 0 1,-1 1-1,1-1 0,0 0 0,-1 1 1,1-1-1,0 0 0,-1 1 1,1-1-1,-1 0 0,1 1 1,-1-1-1,1 1 0,-1-1 1,0 1-1,1-1 0,-1 1 1,0-1-1,1 1 0,-1 0 1,0-1-1,1 1 0,-1 0 1,0-1-1,0 1 0,1 0 1,-1 0-1,0 0 0,0 0 1,0 0-1,-1 0 0,-10-1 34,0 1 0,0 0 0,0 1 0,0 0 0,0 1 0,0 1 1,-14 4-1,19-5-249,0 1 1,0 0 0,1 0 0,-1 1 0,-9 7-1,12-8-246,1 0-1,0 0 0,-1 0 0,2 1 0,-1-1 0,0 1 1,1-1-1,-1 1 0,1 0 0,-2 5 0,2 6-5628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5.449"/>
    </inkml:context>
    <inkml:brush xml:id="br0">
      <inkml:brushProperty name="width" value="0.025" units="cm"/>
      <inkml:brushProperty name="height" value="0.025" units="cm"/>
    </inkml:brush>
  </inkml:definitions>
  <inkml:trace contextRef="#ctx0" brushRef="#br0">27 0 4292,'-15'46'7534,"7"3"-3622,5-6-3220,4 64 0,1-47 246,21 224 1424,1 2 363,-23-237-2743,-15 444 2898,10-440-2668,2-1 0,2 1 1,8 58-1,34 151 216,-29-190-483,-6-23 118,-2-1-1,-2 78 1,-17 99 114,8-153-168,-9 559 45,12-258-7,4 224 92,4-218-1148,-10-427-9481,1 16-3037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6.927"/>
    </inkml:context>
    <inkml:brush xml:id="br0">
      <inkml:brushProperty name="width" value="0.025" units="cm"/>
      <inkml:brushProperty name="height" value="0.025" units="cm"/>
    </inkml:brush>
  </inkml:definitions>
  <inkml:trace contextRef="#ctx0" brushRef="#br0">126 69 4164,'-59'8'3220,"29"-5"1466,28-3-4436,0 1-1,0 0 1,0 0-1,0-1 1,0 1-1,0 1 1,1-1-1,-1 0 1,0 0-1,1 1 1,-1-1-1,1 1 1,-1-1-1,1 1 1,0 0-1,0-1 1,0 1-1,-2 4 1,2-6-204,1 1 1,0 0-1,-1 0 1,1-1-1,-1 1 1,1 0-1,0 0 1,0 0-1,-1 0 1,1-1-1,0 1 1,0 0-1,0 0 1,0 0-1,0 0 1,0 0-1,0 0 1,0-1-1,0 1 1,1 0-1,-1 0 1,0 0-1,0 0 1,1-1-1,-1 1 1,1 0-1,-1 0 1,0-1-1,1 1 1,0 0-1,-1-1 1,1 1-1,-1 0 1,1-1-1,0 1 1,-1-1-1,1 1 1,0-1-1,0 1 1,-1-1-1,1 0 1,0 1-1,0-1 1,1 1-1,14 1 231,1 0 0,-1 0 0,1-2 0,-1 0-1,31-4 1,87-22 317,-35 6-238,93-10-129,324-10-1,-16 22 388,-24 11 199,-304 8-302,381 15 1464,-369-2-1859,160 6-71,415-31 180,414 6-119,735 31 75,-1884-28-472,-24 2 280,-1 0 0,1 0 0,0 0 1,0 0-1,0 0 0,0 0 0,0 0 0,0 0 0,0 0 1,0 0-1,-1 0 0,1 0 0,0-1 0,0 1 0,0 0 1,0 0-1,0 0 0,0 0 0,0 0 0,0 0 1,0 0-1,0 0 0,0 0 0,-1 0 0,1 0 0,0-1 1,0 1-1,0 0 0,0 0 0,0 0 0,0 0 0,0 0 1,0 0-1,0 0 0,0 0 0,0-1 0,0 1 1,0 0-1,0 0 0,0 0 0,0 0 0,0 0 0,0 0 1,0 0-1,0-1 0,0 1 0,0 0 0,0 0 0,1 0 1,-1 0-1,0 0 0,0 0 0,0 0 0,0 0 1,0 0-1,0 0 0,0-1 0,0 1 0,0 0 0,0 0 1,0 0-1,1 0 0,-1 0 0,0 0 0,0 0 0,0 0 1,0 0-1,0 0 0,0 0 0,-37-9-2207,-5 2-4823,26-1 821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7.315"/>
    </inkml:context>
    <inkml:brush xml:id="br0">
      <inkml:brushProperty name="width" value="0.025" units="cm"/>
      <inkml:brushProperty name="height" value="0.025" units="cm"/>
    </inkml:brush>
  </inkml:definitions>
  <inkml:trace contextRef="#ctx0" brushRef="#br0">100 21 9833,'-18'-4'6694,"14"-2"-3721,5 5-2867,0 0 1,0 0-1,0 0 0,0 0 0,0 0 0,0 1 0,0-1 0,1 0 0,-1 1 0,0-1 0,0 1 0,0-1 0,1 1 0,-1 0 1,0 0-1,1-1 0,-1 1 0,0 0 0,0 0 0,1 0 0,1 1 0,15-1 76,0 1-1,0 1 1,1 1-1,-2 0 1,1 2-1,33 12 1,-42-14-175,-1 1 0,0 0 1,0 0-1,0 1 0,-1 0 0,1 0 0,-1 1 1,-1 0-1,1 0 0,-1 1 0,0 0 0,0 0 1,-1 0-1,0 1 0,0-1 0,3 10 0,-6-13 59,-1 0 0,0 0 0,0 0 0,0 0 0,-1 0 0,0 0 0,1 0 0,-1 0 0,-1 0 0,1 0 0,0 0 0,-1 0 0,0 0 0,0 0 0,0 0 0,-1-1 0,1 1 0,-1 0 0,0-1 0,0 1 0,0-1-1,0 1 1,0-1 0,-1 0 0,0 0 0,0 0 0,0-1 0,-5 5 0,-9 6 87,-1 0 1,-1-1-1,0-2 0,-22 11 0,20-11-163,-6 3-229,-72 33 190,90-43-862,0 0 0,0-1 0,-1 0 0,1-1 0,-12 1 0,0-3-7604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8.144"/>
    </inkml:context>
    <inkml:brush xml:id="br0">
      <inkml:brushProperty name="width" value="0.025" units="cm"/>
      <inkml:brushProperty name="height" value="0.025" units="cm"/>
    </inkml:brush>
  </inkml:definitions>
  <inkml:trace contextRef="#ctx0" brushRef="#br0">46 409 5349,'0'0'7399,"-8"10"-5824,-22 30 288,22-24 670,14-14-1005,14-11-176,-2-4-785,0 0 0,-1-1 0,-1-1 0,21-24 0,55-73-210,-83 101-309,15-20 126,-1 0-1,-1-1 1,-1-1-1,-2-2 1,22-53-1,-42 104-28,1 0-1,1-1 0,1 1 0,0 0 0,8 24 0,-5-21-107,1-2-1,1 1 0,1-1 1,0 0-1,1 0 1,1-1-1,12 15 0,-17-24-276,0 0 0,0-1-1,1 0 1,0 0-1,0 0 1,1-1 0,0 0-1,0 0 1,0-1 0,0 0-1,1 0 1,-1 0-1,1-1 1,0 0 0,0-1-1,0 0 1,0 0 0,10 0-1,-8-3-4921,-8-8-4746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8.747"/>
    </inkml:context>
    <inkml:brush xml:id="br0">
      <inkml:brushProperty name="width" value="0.025" units="cm"/>
      <inkml:brushProperty name="height" value="0.025" units="cm"/>
    </inkml:brush>
  </inkml:definitions>
  <inkml:trace contextRef="#ctx0" brushRef="#br0">1 62 4100,'0'0'-166,"9"-7"92,-1 3 357,30-22 1528,-26 14 2609,-3-1 3613,-10 17-7485,0 0 0,0 1 0,0-1 0,1 0 0,-1 0 1,1 1-1,1 7 0,-1 20 63,-8 5-127,4-23-383,1 0 0,0 1 0,1-1 0,1 1 0,0 0 0,1 0 1,0-1-1,3 16 0,-2-29-96,-1 0 1,0-1 0,1 1-1,-1 0 1,1 0 0,-1-1 0,1 1-1,-1 0 1,1-1 0,0 1-1,-1 0 1,1-1 0,0 1-1,-1-1 1,1 1 0,0-1-1,0 1 1,-1-1 0,1 0-1,0 1 1,0-1 0,0 0-1,-1 0 1,1 0 0,0 1-1,0-1 1,0 0 0,0 0-1,0 0 1,0 0 0,-1 0-1,1-1 1,0 1 0,0 0-1,0 0 1,0-1 0,0 1-1,1-1-176,0 1 0,0-1 0,0 0-1,-1 0 1,1 1 0,0-1 0,-1 0-1,1 0 1,-1-1 0,1 1-1,-1 0 1,1 0 0,-1-1 0,0 1-1,0-1 1,2-2 0,2-18-4425,-4-5-3588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41.966"/>
    </inkml:context>
    <inkml:brush xml:id="br0">
      <inkml:brushProperty name="width" value="0.025" units="cm"/>
      <inkml:brushProperty name="height" value="0.025" units="cm"/>
    </inkml:brush>
  </inkml:definitions>
  <inkml:trace contextRef="#ctx0" brushRef="#br0">1 1 4388,'6'0'11179,"-1"0"-8649,-3 0-832,1 13 736,2 2-608,2 3-321,0 3-384,4-1-480,4-2-321,4-1-160,4-3-64,2-5-64,2-6-32,0-2-160,-1-1-1057,-4 0-1794,-4-4-1185,-3-10-3299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42.292"/>
    </inkml:context>
    <inkml:brush xml:id="br0">
      <inkml:brushProperty name="width" value="0.025" units="cm"/>
      <inkml:brushProperty name="height" value="0.025" units="cm"/>
    </inkml:brush>
  </inkml:definitions>
  <inkml:trace contextRef="#ctx0" brushRef="#br0">257 1 9129,'0'0'9064,"-35"51"-6245,15-17-993,-5 7-225,0 7-31,-2 3-577,1 4-737,2 2-192,4 1-64,-1-2-1698,4-7-3363,0-4-9128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8.616"/>
    </inkml:context>
    <inkml:brush xml:id="br0">
      <inkml:brushProperty name="width" value="0.025" units="cm"/>
      <inkml:brushProperty name="height" value="0.025" units="cm"/>
    </inkml:brush>
  </inkml:definitions>
  <inkml:trace contextRef="#ctx0" brushRef="#br0">13 27 4164,'0'0'13506,"1"6"-12604,-1-5-645,1 1-149,-1-1 1,0 1 0,1-1 0,-1 1 0,0-1-1,0 1 1,1-1 0,-1 1 0,0-1 0,-1 1-1,1-1 1,0 1 0,0-1 0,-1 1 0,1-1-1,-1 1 1,1-1 0,-1 0 0,1 1 0,-2 1 1265,4-6-1254,0 0 1,0-1 0,0 1 0,0 0 0,0-1 0,0 1-1,-1-1 1,0 1 0,1-1 0,0-6 0,-3 10-90,0 0 1,0 0-1,0 0 1,0 0-1,0 0 1,0 0-1,0 0 1,0 0-1,0 0 1,1 0-1,-1 0 1,0 0-1,0 1 1,0-1-1,0 0 1,0 1 0,0-1-1,1 1 1,-1-1-1,0 1 1,0-1-1,1 1 1,-1-1-1,0 1 1,1 0-1,-1 0 1,0-1-1,1 1 1,-1 0-1,0 1 1,1-1-29,0-1-1,0 0 1,0 1 0,0-1 0,0 0 0,0 1 0,0-1 0,0 0-1,0 1 1,0-1 0,0 1 0,0-1 0,0 0 0,0 1 0,0-1-1,0 0 1,0 1 0,1-1 0,-1 0 0,0 1 0,0-1 0,0 0-1,1 0 1,-1 1 0,0-1 0,0 0 0,1 0 0,-1 1 0,0-1-1,0 0 1,1 0 0,-1 0 0,0 1 0,1-1 0,-1 0 0,0 0-1,1 0 1,16-4 291,12-19 142,-29 22-426,1 1 1,-1-1-1,1 1 0,-1-1 1,1 1-1,-1-1 0,0 1 1,1-1-1,-1 1 0,0-1 1,1 1-1,-1-1 1,0 0-1,0 1 0,1-1 1,-1 1-1,0-1 0,0 0 1,0 1-1,0-1 0,0 0 1,0 1-1,0-1 1,0 0-1,0 1 0,0-1 1,-1 0-1,1 1 0,0-2 1,-1 2 0,0 0 0,0 0 1,0 1-1,1-1 0,-1 0 0,0 0 1,0 0-1,1 1 0,-1-1 1,0 1-1,0-1 0,1 0 1,-1 1-1,0-1 0,1 1 0,-1-1 1,1 1-1,-1 0 0,1-1 1,-1 1-1,1 0 0,-1-1 0,0 2 1,-2 2-3,0 0-1,0 1 1,0-1 0,1 0 0,0 1 0,0-1 0,0 1 0,0 0 0,0 0 0,1 0 0,-1 8-1,2-13 10,1 1-1,-1-1 1,0 0-1,1 0 0,-1 1 1,1-1-1,-1 0 0,1 0 1,-1 0-1,0 1 0,1-1 1,-1 0-1,1 0 0,-1 0 1,1 0-1,-1 0 0,1 0 1,-1 0-1,1 0 0,-1 0 1,1 0-1,-1-1 0,1 1 1,-1 0-1,1 0 0,-1 0 1,0 0-1,1-1 1,-1 1-1,1 0 0,-1 0 1,0-1-1,1 1 0,-1 0 1,0-1-1,1 0 0,6-5 66,-13 4 36,3 3-117,1 0 1,-1 0-1,1 1 1,0-1-1,-1 1 1,1 0-1,0-1 1,0 1-1,0 0 1,0 0-1,-2 3 1,-2 0 328,13-21-164,-7 17-205,0 0 0,-1-1 0,1 1 0,0-1 0,-1 1-1,1 0 1,0-1 0,0 1 0,0 0 0,-1 0 0,1-1-1,0 1 1,0 0 0,0-1 0,0 1 0,0 0 0,1-1-1,-1 1 1,0 0 0,0-1 0,0 1 0,0 0 0,1-1-1,-1 1 1,0 0 0,1-1 0,-1 1 0,1 0 0,-1-1-1,0 1 1,1-1 0,-1 1 0,1-1 0,-1 1 0,1-1-1,0 0 1,-1 1 0,1-1 0,-1 0 0,1 1 0,1-1-1,14 5-3359,-1-4-4584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4.473"/>
    </inkml:context>
    <inkml:brush xml:id="br0">
      <inkml:brushProperty name="width" value="0.025" units="cm"/>
      <inkml:brushProperty name="height" value="0.025" units="cm"/>
    </inkml:brush>
  </inkml:definitions>
  <inkml:trace contextRef="#ctx0" brushRef="#br0">0 1 7751,'0'0'14926,"17"23"-15886,-2-33-2436,2-3-4771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9.823"/>
    </inkml:context>
    <inkml:brush xml:id="br0">
      <inkml:brushProperty name="width" value="0.025" units="cm"/>
      <inkml:brushProperty name="height" value="0.025" units="cm"/>
    </inkml:brush>
  </inkml:definitions>
  <inkml:trace contextRef="#ctx0" brushRef="#br0">10 1 5157,'0'0'17029,"0"8"-16207,-9 299 2067,9-305-3457,0 6-155,3-5-3677,7-3-1585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0.462"/>
    </inkml:context>
    <inkml:brush xml:id="br0">
      <inkml:brushProperty name="width" value="0.025" units="cm"/>
      <inkml:brushProperty name="height" value="0.025" units="cm"/>
    </inkml:brush>
  </inkml:definitions>
  <inkml:trace contextRef="#ctx0" brushRef="#br0">126 0 12107,'0'0'13298,"-4"9"-12732,0-1-495,0-1 30,1 0 0,-1 0-1,1 0 1,1 0 0,-1 1 0,1-1 0,0 1 0,1 0-1,0-1 1,0 14 0,3-20-95,-1 1-1,1-1 1,0 0 0,0 1-1,0-1 1,0 0 0,0 0-1,0-1 1,0 1 0,0 0-1,0-1 1,0 1 0,0-1-1,0 1 1,1-1 0,-1 0-1,0 0 1,4-1 0,5 2-34,-6 0-3,0 0-1,0 0 1,-1 1 0,1-1-1,0 1 1,-1 0 0,1 0-1,-1 0 1,0 1-1,1 0 1,-1-1 0,-1 1-1,6 6 1,-7-7 16,0 1-1,0-1 1,0 1 0,-1 0 0,0-1-1,1 1 1,-1 0 0,0 0-1,0 0 1,-1 0 0,1 0-1,-1 0 1,1 0 0,-1 0 0,0 0-1,0 0 1,0 0 0,-1 1-1,1-1 1,-1 0 0,1 0 0,-1 0-1,-2 3 1,1 0 47,-1-2-1,0 1 1,0 0 0,0 0 0,0-1-1,-1 0 1,0 0 0,0 0-1,0 0 1,0 0 0,-1-1 0,1 0-1,-1 0 1,0 0 0,0-1-1,-10 5 1,5-3 28,0-1 0,0 0 0,0 0 0,0-1 0,-1-1 0,1 0 0,-1 0-1,-12-1 1,21 0-141,0 0-1,0-1 0,1 1 1,-1-1-1,0 1 0,0-1 1,1 0-1,-1 0 0,0 0 1,1 0-1,-1 0 0,1 0 0,-1 0 1,1-1-1,0 1 0,-1 0 1,1-1-1,0 1 0,0-1 1,0 1-1,0-1 0,0 0 1,0 1-1,1-1 0,-1 0 1,0 0-1,1 1 0,-1-1 1,1-3-1,-2-7-1998,1 1 1,0-1 0,2-20-1,0 18-1309,1-26-7266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0.806"/>
    </inkml:context>
    <inkml:brush xml:id="br0">
      <inkml:brushProperty name="width" value="0.025" units="cm"/>
      <inkml:brushProperty name="height" value="0.025" units="cm"/>
    </inkml:brush>
  </inkml:definitions>
  <inkml:trace contextRef="#ctx0" brushRef="#br0">0 0 13325,'0'0'10377,"68"11"-10248,-40-6-97,2-3-1346,1-2-2337,3 0-4132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1.150"/>
    </inkml:context>
    <inkml:brush xml:id="br0">
      <inkml:brushProperty name="width" value="0.025" units="cm"/>
      <inkml:brushProperty name="height" value="0.025" units="cm"/>
    </inkml:brush>
  </inkml:definitions>
  <inkml:trace contextRef="#ctx0" brushRef="#br0">141 0 15887,'-8'5'2765,"-5"4"-1878,0-1 0,1 2-1,0-1 1,1 2 0,-19 21-1,25-27-731,1 1 0,0 0 0,0-1 0,0 1 0,1 0 0,0 1 0,0-1 0,1 0 0,-1 1 0,2 0 0,-1-1 0,1 1 0,0 0 0,0 0 0,1 0-1,-1 0 1,2 8 0,0-13-141,0 0-1,0 0 1,0 0-1,0 0 0,0 0 1,1 0-1,-1 0 1,0 0-1,1-1 1,0 1-1,-1-1 0,1 1 1,0-1-1,0 0 1,-1 1-1,1-1 0,0 0 1,0 0-1,1 0 1,-1-1-1,0 1 1,0 0-1,0-1 0,0 0 1,1 1-1,-1-1 1,0 0-1,0 0 0,1 0 1,-1 0-1,3-1 1,5 1 48,1-1 0,-1 0-1,0-1 1,1 0 0,14-5 0,-14 2-17,0 0 0,0 0 1,0-1-1,-1 0 0,0-1 0,0 0 1,-1-1-1,11-11 0,-17 16 43,1-1 0,-1 0-1,0 0 1,0 0 0,0-1 0,0 1-1,-1-1 1,0 1 0,0-1 0,0 0 0,0 0-1,-1 0 1,0 0 0,0 0 0,0 0 0,-1 0-1,0 0 1,0 0 0,0-1 0,0 1 0,-3-9-1,2 11-69,-1 1 0,1-1 0,-1 0 0,0 1 0,0-1 0,-1 1 0,1-1 0,0 1 0,-1 0 0,1 0 0,-1 0 0,0 1 0,1-1 0,-1 0 0,0 1 0,0 0 0,0 0 0,0 0 0,0 0-1,0 0 1,-1 0 0,1 1 0,0 0 0,0 0 0,-6 0 0,2-1-116,1 1 0,0 0 0,0 0 1,0 1-1,0 0 0,0 0 0,0 0 0,0 1 0,0 0 0,0 0 0,1 0 0,-11 6 0,12-5-339,1 0 1,0 0-1,0 1 0,0-1 0,0 0 1,0 1-1,1 0 0,-4 7 0,5-9-445,0 1-1,0-1 0,1 1 0,-1-1 0,1 1 1,-1 0-1,1-1 0,0 1 0,0 4 0,3 5-7412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1.477"/>
    </inkml:context>
    <inkml:brush xml:id="br0">
      <inkml:brushProperty name="width" value="0.025" units="cm"/>
      <inkml:brushProperty name="height" value="0.025" units="cm"/>
    </inkml:brush>
  </inkml:definitions>
  <inkml:trace contextRef="#ctx0" brushRef="#br0">142 55 10090,'0'0'2231,"2"-8"-2188,8-36 2871,-12 44-2691,0 1 0,0 0 0,0 1 0,1-1 0,-1 0 0,0 0 0,0 1 0,1-1 0,-1 1 0,1 0-1,0-1 1,-1 1 0,-1 3 0,0 0 340,-5 3-4,-15 19 1598,-33 48 1,51-67-1878,0 1 1,1-1-1,-1 1 1,2 1-1,-1-1 1,1 0-1,1 1 1,-1-1-1,2 1 1,-2 17-1,3-26-258,0 0-1,0 1 0,0-1 0,0 0 0,0 0 0,1 0 1,-1 1-1,0-1 0,1 0 0,-1 0 0,1 0 1,-1 0-1,1 0 0,0 0 0,-1 0 0,1 0 0,0 0 1,0 0-1,0 0 0,0 0 0,-1 0 0,1-1 0,0 1 1,0 0-1,1-1 0,-1 1 0,0-1 0,1 1 0,2 1 6,0-2 0,0 1-1,0 0 1,0-1 0,1 0-1,-1 1 1,0-2 0,8 0-1,0-1 6,0-1-1,0 0 0,0 0 0,0-1 0,13-7 0,-4-1 4,0-1-1,-2-1 0,31-25 0,-44 33 10,1-1 1,-1 1 0,0-1-1,0 0 1,-1 0-1,0-1 1,0 0-1,-1 1 1,0-2-1,-1 1 1,1 0-1,3-17 1,-7 23-36,1 0 1,-1 1-1,0-1 0,0 0 1,0 0-1,0 0 0,0 0 1,0 0-1,0 0 1,-1 0-1,1 0 0,-1 1 1,1-1-1,-1 0 1,0 0-1,0 0 0,0 1 1,0-1-1,0 0 0,0 1 1,0-1-1,0 1 1,-1 0-1,1-1 0,0 1 1,-1 0-1,1 0 1,-1 0-1,0 0 0,1 0 1,-1 0-1,-3-1 0,-5-1-607,0 0-1,0 1 0,0 1 1,-1 0-1,-12 0 0,-13-2-7628,14-1-5930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48.339"/>
    </inkml:context>
    <inkml:brush xml:id="br0">
      <inkml:brushProperty name="width" value="0.025" units="cm"/>
      <inkml:brushProperty name="height" value="0.025" units="cm"/>
    </inkml:brush>
  </inkml:definitions>
  <inkml:trace contextRef="#ctx0" brushRef="#br0">1 37 6150,'1'3'6958,"6"-2"-3397,38-3-2197,26-7 83,82 1 880,-181 8-1296,-8 0-439,-1 2 1,0 2-1,1 1 1,-46 13-1,184-17-132,87-32-295,-224 30-121,0 2 0,-1 2 1,1 1-1,0 2 0,1 1 0,-48 16 1,127-22 77,132-28-212,-28 2 42,-325 43 870,135-10-819,26-4-6,-1-1 0,1-1-1,-1-1 1,0 0 0,-19-1 0,35-1-306,0-1 1,0 1 0,0 0-1,0-1 1,0 1-1,0 0 1,1 0 0,-1-1-1,0 1 1,1 0 0,-1 0-1,1 0 1,-1-1 0,1 1-1,0 0 1,1-1-1,20-26-10474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49.860"/>
    </inkml:context>
    <inkml:brush xml:id="br0">
      <inkml:brushProperty name="width" value="0.025" units="cm"/>
      <inkml:brushProperty name="height" value="0.025" units="cm"/>
    </inkml:brush>
  </inkml:definitions>
  <inkml:trace contextRef="#ctx0" brushRef="#br0">60 7 3908,'0'0'25106,"3"-2"-24978,0 1-121,0 0-1,0 1 0,0-1 1,0 0-1,0 1 1,0 0-1,0-1 1,0 1-1,0 1 0,0-1 1,5 1-1,-7-1-5,0 0 0,-1 0 0,1 0 0,0 0 0,0 1 0,-1-1 0,1 0 0,0 0 0,0 1 0,-1-1 0,1 0 0,0 1 0,-1-1 0,1 1 0,0-1 0,-1 1 0,1-1 0,-1 1 0,1-1 0,-1 1 0,1 0 0,-1-1 0,1 1 0,-1 0 0,0-1 0,1 1 0,-1 0 0,0 0 0,0-1 0,1 1 0,-1 0 0,0 0 0,0-1 0,0 1 0,0 0 0,0 0 0,0-1 0,0 1 0,0 0 0,0 0 0,-1 0 0,1-1 0,0 1 0,0 0 0,-1-1 0,1 1 0,0 0 0,-1 0 0,1-1 0,-1 1 0,1-1 0,-1 1 0,1 0 0,-1-1 0,1 1 0,-2 0 0,0 1 11,0 0 0,0 0 0,0 0 0,-1-1 0,1 1 0,0-1 0,-1 1 0,0-1 0,-4 2 0,-5 5-67,31 1-186,-16-8 228,0 0 0,0 0 0,0 1 0,0-1 1,0 1-1,0 0 0,0 0 0,-1 0 1,1 0-1,-1 0 0,1 1 0,-1-1 1,0 1-1,0-1 0,0 1 0,0 0 1,-1 0-1,1 0 0,-1 0 0,0 0 0,0 0 1,0 0-1,0 1 0,0-1 0,-1 0 1,1 0-1,-1 1 0,0-1 0,0 0 1,0 1-1,0-1 0,-1 0 0,1 1 1,-1-1-1,0 0 0,0 0 0,0 0 0,-1 0 1,1 0-1,-1 0 0,1 0 0,-1 0 1,0 0-1,0-1 0,-4 4 0,1-2 216,0 0-1,0 0 0,-1 0 0,0-1 0,1 0 1,-1-1-1,0 1 0,-1-1 0,1 0 1,0-1-1,-1 1 0,1-1 0,-1 0 1,1-1-1,-1 0 0,-11-1 0,17 1-215,1 1 1,0-1-1,-1 0 0,1 0 1,0 0-1,-1-1 0,1 1 0,0 0 1,-1 0-1,1 0 0,0 0 0,-1 0 1,1 0-1,0 0 0,0 0 0,-1-1 1,1 1-1,0 0 0,-1 0 0,1 0 1,0-1-1,0 1 0,0 0 0,-1 0 1,1-1-1,0 1 0,0 0 0,0-1 1,-1 1-1,1 0 0,0 0 0,0-1 1,0 1-1,0 0 0,0-1 1,0 1-1,0 0 0,0-1 0,0 1 1,0 0-1,0-1 0,0 1 0,0 0 1,0-1-1,0 1 0,0 0 0,0-1 1,0 1-1,0 0 0,1-1 0,-1 1 1,0 0-1,0 0 0,0-1 0,1 1 1,-1 0-1,0 0 0,0-1 0,0 1 1,1 0-1,-1 0 0,1-1 0,15-16-3054,23-8-7135,-17 11-373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0.433"/>
    </inkml:context>
    <inkml:brush xml:id="br0">
      <inkml:brushProperty name="width" value="0.025" units="cm"/>
      <inkml:brushProperty name="height" value="0.025" units="cm"/>
    </inkml:brush>
  </inkml:definitions>
  <inkml:trace contextRef="#ctx0" brushRef="#br0">0 20 4740,'0'0'18663,"10"-4"-17221,4 0-954,1 1 1,0 0-1,1 0 1,-1 2-1,19 0 1,-33 1-485,0 0 0,0 0 0,0 0 0,0 0 0,0 0 0,0 0 0,0 0 0,-1 1 0,1-1 0,0 0 0,0 1 0,0-1 0,0 1 0,0-1 0,0 1 0,-1-1 0,1 1 0,0-1 0,0 1 0,-1 0 0,1-1 1,0 1-1,-1 0 0,1 0 0,-1 0 0,1 0 0,-1-1 0,0 1 0,1 0 0,-1 0 0,0 0 0,1 0 0,-1 0 0,0 0 0,0 0 0,0 0 0,0 0 0,0 0 0,0 0 0,0 0 0,0 0 0,0 0 0,-1 0 0,1 0 0,0 0 0,0-1 1,-1 1-1,1 0 0,-1 1 0,-1 3 45,0 0 0,0 0 1,-1 0-1,0-1 0,1 1 1,-1-1-1,-1 1 0,-3 3 1,7-8-49,-10 10 349,-1 0-1,0 0 0,-1-1 1,0-1-1,-16 9 1,28-17-302,38-4 81,-31 3-234,0 0 0,-1 0 0,1 0 1,0 1-1,-1 0 0,1 0 1,0 1-1,0 0 0,10 2 0,-15-2 83,-1 0 0,0 0-1,0 0 1,0 1 0,0-1-1,0 0 1,0 0 0,0 1-1,0-1 1,0 0 0,0 1 0,-1-1-1,1 1 1,-1-1 0,1 1-1,-1-1 1,0 1 0,1 0-1,-1-1 1,0 1 0,0-1-1,0 1 1,0 0 0,0-1-1,-1 1 1,1-1 0,0 1-1,-1-1 1,1 1 0,-1-1-1,-1 3 1,1 1 34,-1-1-1,1 1 1,-1-1 0,-1 0-1,1 0 1,-1 0 0,1 0-1,-1 0 1,-5 5-1,1-4 216,0 0-1,0-1 0,0 0 1,0 0-1,0-1 0,-1 0 0,0 0 1,0-1-1,1 0 0,-1 0 0,0-1 1,-13 1-1,35-24-9648,-1 9 1777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0.774"/>
    </inkml:context>
    <inkml:brush xml:id="br0">
      <inkml:brushProperty name="width" value="0.025" units="cm"/>
      <inkml:brushProperty name="height" value="0.025" units="cm"/>
    </inkml:brush>
  </inkml:definitions>
  <inkml:trace contextRef="#ctx0" brushRef="#br0">14 1 5926,'0'0'18833,"-6"61"-17712,3-37-448,0 0-481,1 2-96,2-1-96,0-1-704,0-3-1058,0-7-928,3-6-449,2-7-577,0-1-2210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229"/>
    </inkml:context>
    <inkml:brush xml:id="br0">
      <inkml:brushProperty name="width" value="0.025" units="cm"/>
      <inkml:brushProperty name="height" value="0.025" units="cm"/>
    </inkml:brush>
  </inkml:definitions>
  <inkml:trace contextRef="#ctx0" brushRef="#br0">0 1 15278,'0'0'11643,"9"1"-10911,24 8-182,-32-9-536,0 0 0,0 1 0,0-1 0,-1 1-1,1 0 1,0-1 0,0 1 0,-1-1 0,1 1 0,0 0 0,-1 0 0,1-1 0,-1 1 0,1 0 0,-1 0 0,1 0 0,-1 0 0,1 0 0,-1 0 0,0-1 0,0 1 0,1 0 0,-1 0 0,0 0 0,0 0 0,0 0-1,0 0 1,0 0 0,0 0 0,0 0 0,-1 0 0,1 0 0,0 0 0,0 0 0,-1 1 0,-15 26 247,16-28-252,-1 1 0,0-1 0,0 0 0,1 1 0,-1-1 0,1 1 0,-1-1 0,0 1 0,1-1 0,-1 1 0,1-1 0,-1 1 0,1 0 0,-1-1 0,1 1-1,0 0 1,-1-1 0,1 1 0,0 0 0,0 0 0,-1-1 0,1 1 0,0 0 0,0 0 0,0-1 0,0 2 0,17 4-208,-15-5 112,1-1 1,0 1 0,0 0-1,0 0 1,0 0-1,0 0 1,-1 0 0,1 1-1,0-1 1,2 3 0,-3-2 48,0 0 1,0 1-1,0-1 1,-1 0-1,1 1 1,-1 0-1,0-1 1,1 1-1,-1 0 1,0 0-1,-1 0 1,1-1 0,0 1-1,-1 0 1,0 0-1,1 0 1,-1 0-1,0 0 1,-1 0-1,1 0 1,-1 0-1,1 0 1,-1 0 0,0 0-1,0 0 1,-2 4-1,2-5 138,0 0-1,0 0 1,-1 0 0,1 0 0,0 0-1,-1-1 1,0 1 0,1 0-1,-1-1 1,0 1 0,0-1-1,0 0 1,0 1 0,0-1-1,0 0 1,0 0 0,0-1-1,0 1 1,0 0 0,-1-1-1,1 1 1,-3-1 0,3 1-95,0-1 0,1 1 0,-1-1 0,0 0-1,0 0 1,0 0 0,0 0 0,0 0 0,0-1 0,0 1 0,0 0 0,0-1 0,0 0 0,1 1 0,-1-1 0,0 0 0,0 0 0,-2-2 0,-2-12-3223,6-11-4244,2 2-5462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5.465"/>
    </inkml:context>
    <inkml:brush xml:id="br0">
      <inkml:brushProperty name="width" value="0.025" units="cm"/>
      <inkml:brushProperty name="height" value="0.025" units="cm"/>
    </inkml:brush>
  </inkml:definitions>
  <inkml:trace contextRef="#ctx0" brushRef="#br0">0 0 3331,'0'0'23041,"10"9"-22556,6 6-1105,3 4 1586,41 31 1,-11-24-3440,-44-24 1477,-1 0 0,1-1 1,0 0-1,-1 0 0,1-1 1,0 1-1,0-1 0,8 0 1,-2-5-4173,0-6-1499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650"/>
    </inkml:context>
    <inkml:brush xml:id="br0">
      <inkml:brushProperty name="width" value="0.025" units="cm"/>
      <inkml:brushProperty name="height" value="0.025" units="cm"/>
    </inkml:brush>
  </inkml:definitions>
  <inkml:trace contextRef="#ctx0" brushRef="#br0">0 30 5701,'0'0'22646,"60"5"-21845,-23-10-641,3 1-192,0-2-897,-2 2-1698,-8-3-2914,-5-2-4645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972"/>
    </inkml:context>
    <inkml:brush xml:id="br0">
      <inkml:brushProperty name="width" value="0.025" units="cm"/>
      <inkml:brushProperty name="height" value="0.025" units="cm"/>
    </inkml:brush>
  </inkml:definitions>
  <inkml:trace contextRef="#ctx0" brushRef="#br0">174 1 11915,'0'0'10709,"0"9"-9305,-2 4-1285,0 0 1,-1 0-1,0 0 1,-2 0-1,1-1 0,-1 1 1,-1-1-1,0 0 1,-1-1-1,-9 13 0,9-13-232,-6 10-120,-1-1 1,-1 0-1,-1-1 1,-33 33-1,51-55-4517,1-3 2507,0-2 76,10-10-4378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2.470"/>
    </inkml:context>
    <inkml:brush xml:id="br0">
      <inkml:brushProperty name="width" value="0.025" units="cm"/>
      <inkml:brushProperty name="height" value="0.025" units="cm"/>
    </inkml:brush>
  </inkml:definitions>
  <inkml:trace contextRef="#ctx0" brushRef="#br0">141 20 7111,'0'0'13976,"-9"-3"-12759,-30-12-310,37 15-835,0 0 0,0 0 1,-1 0-1,1 0 0,0 0 0,0 1 0,0-1 0,0 1 0,0-1 0,0 1 0,0 0 0,0 0 0,0-1 0,0 2 1,0-1-1,0 0 0,0 0 0,1 0 0,-1 1 0,0-1 0,1 1 0,-2 2 0,-28 38 775,29-38-757,1-3-75,0 0 1,0 0-1,1 0 1,-1 0-1,0 0 1,1 0 0,-1 0-1,1 1 1,-1-1-1,1 0 1,0 0-1,-1 0 1,1 1-1,0-1 1,0 0-1,0 0 1,0 1 0,0-1-1,0 0 1,0 2-1,1-2 29,0-1 0,-1 1 0,1-1 0,-1 1 0,1-1 0,0 1 0,-1-1 0,1 0-1,0 0 1,0 1 0,-1-1 0,1 0 0,0 0 0,0 0 0,-1 0 0,1 0 0,0 0 0,0 0 0,-1 0 0,1 0 0,0 0-1,0 0 1,1-1 0,5 0 180,0-1 0,0-1-1,0 1 1,0-1 0,11-7-1,19-18 190,-35 26-387,0 0 0,0 1 1,-1-1-1,1 0 0,-1-1 0,1 1 1,-1 0-1,0 0 0,1-1 0,-1 1 1,0-1-1,-1 1 0,1-1 1,0 1-1,0-5 0,-2 6-31,0 0 1,0 1-1,0-1 0,0 0 0,0 1 0,0-1 0,0 0 1,0 1-1,0-1 0,0 1 0,0 0 0,0-1 1,0 1-1,-1 0 0,1 0 0,0 0 0,0 0 1,0 0-1,-1 0 0,1 0 0,0 0 0,0 0 1,0 0-1,0 1 0,0-1 0,-2 1 0,-35 7-132,-4 18 134,40-24-310,0-1 0,1 1 1,-1-1-1,0 1 0,0 0 1,1 0-1,-1 0 0,1 0 1,-1 0-1,1 0 0,0 0 0,0 1 1,0-1-1,0 0 0,1 1 1,-1-1-1,0 3 0,2 1-3450,5-2-1971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2.813"/>
    </inkml:context>
    <inkml:brush xml:id="br0">
      <inkml:brushProperty name="width" value="0.025" units="cm"/>
      <inkml:brushProperty name="height" value="0.025" units="cm"/>
    </inkml:brush>
  </inkml:definitions>
  <inkml:trace contextRef="#ctx0" brushRef="#br0">1 28 5093,'0'0'21999,"7"7"-21865,16 18-234,-22-24 202,0 0 1,0 1-1,0-1 1,0 0 0,1 0-1,-1 0 1,0 0-1,0 0 1,1 0 0,-1-1-1,0 1 1,1 0 0,-1-1-1,1 1 1,-1-1-1,1 1 1,-1-1 0,1 0-1,0 1 1,-1-1-1,1 0 1,-1 0 0,1 0-1,-1 0 1,4-1 0,-4-3 87,0-1 1,-1 1 0,1 0 0,-1 0 0,0-1 0,0 1-1,0 0 1,-1-1 0,1 1 0,-1 0 0,-3-8 0,4 11-206,-1 0 0,0 0 1,1 0-1,-1 0 0,1 0 0,-1 0 1,0 0-1,0 1 0,0-1 0,1 0 1,-1 1-1,0-1 0,0 0 1,0 1-1,0-1 0,0 1 0,0-1 1,0 1-1,0 0 0,0-1 0,0 1 1,0 0-1,-1 0 0,1 0 1,0 0-1,0 0 0,0 0 0,0 0 1,0 0-1,0 0 0,0 1 1,0-1-1,0 0 0,-1 1 0,1-1 1,0 0-1,-1 2 0,1-1-323,0-1-1,0 1 0,0 0 1,1 0-1,-1 0 1,0 0-1,0 0 0,1 0 1,-1 0-1,1 0 1,-1 0-1,1 0 1,-1 0-1,1 0 0,0 0 1,0 1-1,-1-1 1,1 0-1,0 0 0,0 0 1,0 0-1,0 1 1,1 0-1,0 4-5827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4.520"/>
    </inkml:context>
    <inkml:brush xml:id="br0">
      <inkml:brushProperty name="width" value="0.025" units="cm"/>
      <inkml:brushProperty name="height" value="0.025" units="cm"/>
    </inkml:brush>
  </inkml:definitions>
  <inkml:trace contextRef="#ctx0" brushRef="#br0">25 83 11082,'0'0'10907,"1"8"-10315,1 24-170,-2-32-343,0 0 0,0 0-1,0-1 1,1 1 0,-1 0-1,0 0 1,0 0 0,1-1 0,-1 1-1,0 0 1,0 0 0,0 0-1,1 0 1,-1 0 0,0 0 0,1-1-1,-1 1 1,0 0 0,0 0 0,1 0-1,-1 0 1,0 0 0,0 0-1,1 0 1,-1 0 0,0 0 0,1 0-1,-1 0 1,0 0 0,0 1-1,1-1 1,-1 0 0,0 0 0,0 0-1,1 0 1,-1 0 0,0 0-1,0 1 1,1-1 0,-1 0 0,0 0-1,0 0 1,0 1 0,0-1 0,1 0-1,-1 0 1,0 1 0,0-1-1,0 0 1,0 0 0,0 1 0,0-1-1,0 0 1,1 0 0,-1 1-1,0-1 1,0 0 0,0 0 0,0 1-1,0-1 1,0 0 0,0 1-1,0-1 1,-1 1 0,11-17 1045,-5-14-855,-4 26-94,-3 20-96,-21 130 100,13-90 60,-5 101-1,24-404 376,-8 234-616,-1 9-3,1-1 1,-1 1-1,0 0 1,0-1-1,0 1 1,0 0-1,-1-1 0,0 1 1,-1-6-1,-4 59-400,0 105 383,6-153 54,15-36 203,-6 3-203,-1-1 0,-2-1 0,-1 1 0,-2-1 0,-1-65 0,-25 157-400,14 11 505,8-54-62,0-1 0,-1 1 1,-5 18-1,4-133 453,3-53-885,9 181 4,-15 160-346,6-185 138,1 4-676,3-6-3152,6-3-2210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250"/>
    </inkml:context>
    <inkml:brush xml:id="br0">
      <inkml:brushProperty name="width" value="0.025" units="cm"/>
      <inkml:brushProperty name="height" value="0.025" units="cm"/>
    </inkml:brush>
  </inkml:definitions>
  <inkml:trace contextRef="#ctx0" brushRef="#br0">39 23 9001,'0'-2'599,"0"1"0,1 0 0,-1-1 0,1 1 0,0 0 0,-1-1 0,1 1 0,0 0 0,0 0 0,0 0 0,0 0 0,0 0 0,0 0 0,0 0 0,0 0 0,0 0 0,0 0 1,1 1-1,0-2 0,-1 3-398,0-1 0,-1 1 0,1-1 1,-1 1-1,1-1 0,-1 1 1,1 0-1,-1-1 0,1 1 0,-1 0 1,1 0-1,-1-1 0,0 1 0,0 0 1,1 0-1,-1-1 0,0 1 1,0 0-1,0 0 0,0 0 0,0-1 1,0 1-1,0 1 0,-2 63 1362,-3-45-1314,0 0 0,-15 34 1,14-40-105,0 0-1,1 0 1,1 1 0,0 0 0,1 0 0,-2 25 0,5-39-145,1 0 0,-1 0 0,1 0 1,0 0-1,-1 0 0,1 0 0,0 0 0,-1 0 1,1 0-1,0-1 0,0 1 0,0 0 0,-1 0 0,1-1 1,0 1-1,0-1 0,0 1 0,0-1 0,0 1 1,0-1-1,1 0 0,-1 1 0,0-1 0,0 0 0,0 0 1,0 0-1,0 0 0,0 0 0,0 0 0,1 0 1,-1 0-1,0 0 0,0-1 0,0 1 0,0 0 0,2-1 1,2 0-300,-1 0 1,1 0-1,0 0 1,-1-1-1,1 1 1,-1-1-1,1 0 1,3-3-1,14-21-4798,-13 5-1171,-4 1-977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604"/>
    </inkml:context>
    <inkml:brush xml:id="br0">
      <inkml:brushProperty name="width" value="0.025" units="cm"/>
      <inkml:brushProperty name="height" value="0.025" units="cm"/>
    </inkml:brush>
  </inkml:definitions>
  <inkml:trace contextRef="#ctx0" brushRef="#br0">32 0 7399,'0'0'14061,"-15"58"-12427,9-32-97,2 0-512,0 4-704,3-2-225,-1-3-96,2-3-225,0-5-800,2-8-480,8-8-161,5-1-928,2-10-1442,5-11-2050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928"/>
    </inkml:context>
    <inkml:brush xml:id="br0">
      <inkml:brushProperty name="width" value="0.025" units="cm"/>
      <inkml:brushProperty name="height" value="0.025" units="cm"/>
    </inkml:brush>
  </inkml:definitions>
  <inkml:trace contextRef="#ctx0" brushRef="#br0">83 15 12588,'0'0'9774,"-10"11"-9047,3-3-638,-1 0 1,1 1-1,1 0 1,0 0-1,0 1 1,0-1-1,2 1 1,-1 0-1,1 1 1,0-1-1,1 1 1,-2 16-1,4-25-61,1 1 0,0 0-1,0 0 1,0 0 0,0 0-1,0 0 1,1-1 0,-1 1-1,1 0 1,0 0 0,-1 0-1,2-1 1,-1 1 0,0-1 0,2 4-1,-2-5 1,-1-1 0,1 1 0,-1-1 0,1 1 0,0-1 0,-1 1 0,1-1 0,0 0 0,-1 1 0,1-1 0,0 0 0,0 1 0,-1-1 0,1 0 0,0 0 0,0 0 0,0 0 0,-1 0 0,1 0 0,0 0 0,1 0 0,0 0 52,1-1 1,-1 0-1,0 0 1,0 0-1,0 0 0,0 0 1,0 0-1,0 0 0,0-1 1,-1 1-1,3-2 1,3-5 34,0 1 1,0-1 0,-1-1 0,0 1 0,-1-1 0,1 0 0,-2 0 0,1 0 0,-2-1 0,1 0 0,-1 1 0,0-1 0,-1 0 0,0-1 0,-1 1 0,0 0 0,-1-16 0,0 25-106,0 0 1,0 0-1,-1 0 0,1 0 1,0 0-1,0 0 1,-1 0-1,1 0 0,-1 0 1,1 0-1,-1 0 1,1 0-1,-1 0 1,1 1-1,-1-1 0,0 0 1,1 0-1,-1 1 1,0-1-1,0 0 0,0 1 1,1-1-1,-1 1 1,0-1-1,0 1 0,0-1 1,0 1-1,0 0 1,0-1-1,0 1 0,0 0 1,0 0-1,0 0 1,0 0-1,0 0 0,0 0 1,0 0-1,0 0 1,0 0-1,0 0 0,0 1 1,0-1-1,0 0 1,0 1-1,0-1 1,0 1-1,0-1 0,0 1 1,-1 0-1,-2 1-49,-1 0-1,0 1 1,1-1-1,-1 1 1,1 0 0,0 0-1,0 0 1,-5 7-1,6-7-192,1-1 0,0 1 0,1 0 0,-1 0 0,0 0 0,1 1 0,0-1 0,-1 0 0,2 1 0,-1-1 0,0 0 0,0 1-1,1-1 1,0 1 0,0-1 0,0 6 0,1-8 38,-1-1 1,0 1-1,1 0 0,-1-1 0,1 1 0,-1-1 0,1 1 1,-1-1-1,1 0 0,-1 1 0,1-1 0,-1 1 0,1-1 1,-1 0-1,1 0 0,0 1 0,-1-1 0,1 0 1,0 0-1,-1 0 0,1 0 0,0 1 0,-1-1 0,1 0 1,0 0-1,-1 0 0,2-1 0,21-2-4607,4-6-1098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6.256"/>
    </inkml:context>
    <inkml:brush xml:id="br0">
      <inkml:brushProperty name="width" value="0.025" units="cm"/>
      <inkml:brushProperty name="height" value="0.025" units="cm"/>
    </inkml:brush>
  </inkml:definitions>
  <inkml:trace contextRef="#ctx0" brushRef="#br0">50 10 10346,'0'0'8418,"-4"11"-7099,1-5-1180,-29 85 2378,30-82-2180,-1 1 0,1-1 0,1 1 1,0 0-1,0-1 0,1 1 0,0 0 0,2 17 1,-1-25-284,-1 0 1,1-1-1,0 1 1,0 0-1,0-1 1,0 1-1,0-1 1,0 1-1,0-1 1,1 0-1,-1 0 1,0 1-1,1-1 1,-1 0 0,1 0-1,-1 0 1,1 0-1,-1 0 1,1-1-1,0 1 1,-1 0-1,1-1 1,0 1-1,0-1 1,0 0-1,-1 0 1,1 1-1,0-1 1,0 0-1,0-1 1,-1 1-1,1 0 1,3-1-1,1 0 54,0 0-1,0 0 0,0-1 0,0 0 0,-1 0 0,1 0 1,-1-1-1,1 0 0,4-3 0,0-2 65,0 0 0,-1-1 1,0 0-1,-1 0 0,0-1 0,7-10 0,-11 14-36,-1 1 1,0-1-1,0 0 0,-1 0 0,0 0 1,0 0-1,0 0 0,-1 0 0,0-1 0,0 1 1,0 0-1,-1-1 0,0-11 0,-1 16-125,1 0-1,-1 0 0,1 0 0,-1 0 1,0 0-1,1 0 0,-1 0 0,0 0 1,0 0-1,-1 1 0,1-1 0,0 0 1,-1 1-1,1-1 0,-1 1 0,1-1 1,-1 1-1,-3-3 0,0 2 81,0-1-1,0 1 1,0 0 0,0 0-1,-1 0 1,1 1 0,-6-1-1,-44-2-1410,10 5-4622,34 1-213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1.524"/>
    </inkml:context>
    <inkml:brush xml:id="br0">
      <inkml:brushProperty name="width" value="0.025" units="cm"/>
      <inkml:brushProperty name="height" value="0.025" units="cm"/>
    </inkml:brush>
  </inkml:definitions>
  <inkml:trace contextRef="#ctx0" brushRef="#br0">152 1 12812,'0'0'5322,"-4"11"-3992,-60 123 1004,-14 28 179,77-160-2435,0-1-1,1 0 1,-1 1 0,1-1 0,-1 0-1,1 1 1,0-1 0,-1 1 0,1-1-1,0 1 1,0-1 0,0 1-1,0-1 1,0 1 0,0-1 0,1 1-1,-1-1 1,0 0 0,1 1-1,-1-1 1,1 1 0,0 1 0,1-2-20,-1 0 0,0-1 1,0 1-1,0 0 0,1 0 0,-1-1 1,0 1-1,1-1 0,-1 0 0,1 1 1,-1-1-1,0 0 0,1 0 1,-1 1-1,1-1 0,-1 0 0,1-1 1,2 1-1,10-3 182,1 0 1,-1-1-1,24-10 1,-24 9-121,32-9-265,57-10 1,-35 9-4889,-47 9 378,-6-3-2413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5.792"/>
    </inkml:context>
    <inkml:brush xml:id="br0">
      <inkml:brushProperty name="width" value="0.025" units="cm"/>
      <inkml:brushProperty name="height" value="0.025" units="cm"/>
    </inkml:brush>
  </inkml:definitions>
  <inkml:trace contextRef="#ctx0" brushRef="#br0">182 0 13741,'0'0'6305,"-8"12"-4618,-29 46 627,-50 107 0,79-146-2607,-25 63 905,24-27-4673,9-55 3953,0 0-1,0 0 1,0 0 0,0 0 0,0 0 0,0 0 0,0 1 0,0-1 0,0 0-1,0 0 1,0 0 0,0 0 0,0 0 0,1 0 0,-1 0 0,0 1 0,0-1-1,0 0 1,0 0 0,0 0 0,0 0 0,0 0 0,0 0 0,0 0 0,0 0-1,0 0 1,1 1 0,-1-1 0,0 0 0,0 0 0,0 0 0,0 0 0,0 0-1,0 0 1,0 0 0,1 0 0,-1 0 0,0 0 0,0 0 0,0 0 0,0 0-1,0 0 1,0 0 0,1 0 0,-1 0 0,0 0 0,0 0 0,0 0 0,0 0-1,0 0 1,0 0 0,0 0 0,1-1 0,-1 1 0,0 0 0,0 0 0,0 0-1,0 0 1,6-4-4920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2.098"/>
    </inkml:context>
    <inkml:brush xml:id="br0">
      <inkml:brushProperty name="width" value="0.025" units="cm"/>
      <inkml:brushProperty name="height" value="0.025" units="cm"/>
    </inkml:brush>
  </inkml:definitions>
  <inkml:trace contextRef="#ctx0" brushRef="#br0">98 38 10346,'0'0'11306,"-4"11"-10259,-23 53 93,8-22-52,2 2 0,-13 52 0,33-107-880,1-1 0,1 1 0,-1 1 0,2-1 0,6-9 0,10-22-207,43-124-246,-66 177 214,-1-1 0,2 1 1,0 0-1,0-1 0,1 1 0,0 0 1,4 12-1,-5-21 38,1 0 0,-1 0 0,1-1 0,0 1 0,-1 0 0,1 0-1,0-1 1,0 1 0,0-1 0,1 1 0,-1-1 0,0 1 0,0-1 0,1 0 0,-1 1 0,1-1 0,-1 0 0,1 0 0,-1 0-1,1 0 1,3 1 0,-1-1 17,-1 0 0,1 0-1,0-1 1,0 0 0,0 0-1,-1 0 1,1 0 0,0 0-1,0-1 1,5-1 0,2-1 18,1 0 1,-1-2-1,0 1 1,0-1-1,-1-1 1,11-7-1,-4 0-29,-1-1 0,0 0-1,-2-1 1,26-33 0,-67 114-392,12-33 670,-16 53-1,27-73-261,1 0 0,1 0 0,0 1-1,0-1 1,2 1 0,-1 0 0,3 18 0,-2-31-75,0 1 1,1-1 0,-1 1 0,0-1 0,1 1-1,-1-1 1,1 1 0,-1-1 0,1 0 0,0 1-1,0-1 1,-1 0 0,1 0 0,0 1 0,0-1 0,0 0-1,0 0 1,1 0 0,-1 0 0,0 0 0,0-1-1,0 1 1,2 1 0,23 2-4892,-3-4-3471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3.588"/>
    </inkml:context>
    <inkml:brush xml:id="br0">
      <inkml:brushProperty name="width" value="0.025" units="cm"/>
      <inkml:brushProperty name="height" value="0.025" units="cm"/>
    </inkml:brush>
  </inkml:definitions>
  <inkml:trace contextRef="#ctx0" brushRef="#br0">1 715 8872,'0'0'10912,"13"-12"-9711,251-261 2101,-18 19-3027,-211 220-337,-14 15-182,-1-1 1,0-1 0,29-42-1,-49 62 122,1 1 1,-1 0-1,0 0 0,1-1 0,-1 1 0,0 0 0,1-1 1,-1 1-1,0-1 0,0 1 0,1 0 0,-1-1 0,0 1 1,0-1-1,0 1 0,0 0 0,0-1 0,1 1 0,-1-1 1,0 1-1,0-1 0,0 1 0,0-1 0,0 1 1,0 0-1,0-1 0,-1 1 0,1-1 0,0 1 0,0-1 1,0 1-1,0 0 0,0-1 0,-1 1 0,1-1 0,0 1 1,0 0-1,-1-1 0,1 1 0,0 0 0,-1-1 0,1 1 1,0 0-1,-1-1 0,0 1 0,-21-1-7169,17 2 6600,-21 2-6014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3.947"/>
    </inkml:context>
    <inkml:brush xml:id="br0">
      <inkml:brushProperty name="width" value="0.025" units="cm"/>
      <inkml:brushProperty name="height" value="0.025" units="cm"/>
    </inkml:brush>
  </inkml:definitions>
  <inkml:trace contextRef="#ctx0" brushRef="#br0">197 1 8008,'0'0'12758,"-3"9"-11882,-11 43 24,-65 206 116,52-192-1000,11-27-9,1 0-1,2 1 1,-14 69 0,26-108-12,1 1 0,-1-1 0,1 1 0,0-1 0,0 1 1,-1-1-1,1 1 0,0 0 0,0-1 0,0 1 0,1-1 0,-1 1 0,0-1 0,0 1 0,1-1 0,-1 1 1,1-1-1,0 1 0,-1-1 0,1 1 0,0-1 0,0 0 0,0 1 0,0-1 0,0 0 0,0 0 0,0 0 1,0 0-1,0 0 0,1 0 0,0 1 0,2-2 8,-1 1 0,1-1 0,-1 0 0,1 0 0,-1-1 0,0 1 0,1-1 0,-1 0 0,1 0 0,-1 0 0,0 0 0,0 0 0,0-1 0,4-1 0,191-114 361,-22 11-381,-153 94-147,75-41-2609,-36 13-4065,-14 2-3475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4.568"/>
    </inkml:context>
    <inkml:brush xml:id="br0">
      <inkml:brushProperty name="width" value="0.025" units="cm"/>
      <inkml:brushProperty name="height" value="0.025" units="cm"/>
    </inkml:brush>
  </inkml:definitions>
  <inkml:trace contextRef="#ctx0" brushRef="#br0">1 1 8872,'0'0'12300,"2"9"-11398,18 106 1623,-15-77-3230,1-1 1,20 67-1,-25-101-142,3 9-1530,-3-4-5577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4.896"/>
    </inkml:context>
    <inkml:brush xml:id="br0">
      <inkml:brushProperty name="width" value="0.025" units="cm"/>
      <inkml:brushProperty name="height" value="0.025" units="cm"/>
    </inkml:brush>
  </inkml:definitions>
  <inkml:trace contextRef="#ctx0" brushRef="#br0">1 202 8264,'0'0'12412,"13"-4"-11179,82-30 217,123-63 1,-111 46-5340,-106 51 3745,10-6-2237,-8 1-2488,-2 1-1900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5.267"/>
    </inkml:context>
    <inkml:brush xml:id="br0">
      <inkml:brushProperty name="width" value="0.025" units="cm"/>
      <inkml:brushProperty name="height" value="0.025" units="cm"/>
    </inkml:brush>
  </inkml:definitions>
  <inkml:trace contextRef="#ctx0" brushRef="#br0">1 146 11883,'0'0'8712,"14"-46"-7783,11 34-224,12-1-449,6 0-192,9 0-32,1-1-1185,4-3-2178,-5 0-3363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5.594"/>
    </inkml:context>
    <inkml:brush xml:id="br0">
      <inkml:brushProperty name="width" value="0.025" units="cm"/>
      <inkml:brushProperty name="height" value="0.025" units="cm"/>
    </inkml:brush>
  </inkml:definitions>
  <inkml:trace contextRef="#ctx0" brushRef="#br0">188 1 14606,'0'0'2461,"-11"2"-411,3-1-1869,0 1 0,-1 1 0,2-1 1,-1 1-1,0 0 0,0 1 0,1 0 1,0 0-1,0 1 0,0 0 0,1 0 0,-1 0 1,1 1-1,0 0 0,1 0 0,-1 1 1,1-1-1,-8 15 0,12-17-162,-1-1 0,0 0 0,1 0 0,0 1-1,0-1 1,0 1 0,0-1 0,0 1 0,1-1 0,-1 1 0,1-1 0,0 1 0,0 0 0,1 4-1,0-6-11,1-1 0,-1 1-1,0-1 1,0 1 0,1-1-1,-1 1 1,0-1 0,1 0-1,-1 0 1,1 0 0,0 0-1,-1 0 1,1 0 0,0 0-1,0 0 1,0-1 0,0 1-1,-1-1 1,1 1 0,0-1-1,0 0 1,0 0 0,0 0-1,0 0 1,0 0-1,0 0 1,2-1 0,41-1 141,53-9 0,-54 5-184,54-1 0,-98 7 37,1 0-1,-1 0 1,0-1-1,1 1 1,-1 0-1,1 0 1,-1 0-1,0 0 1,1 0-1,-1 0 1,1 1-1,-1-1 1,0 0-1,1 0 1,-1 0-1,1 0 1,-1 0-1,0 1 1,1-1-1,-1 0 1,0 0-1,1 0 1,-1 1 0,0-1-1,1 0 1,-1 1-1,0-1 1,1 0-1,-1 1 1,0-1-1,0 0 1,0 1-1,1-1 1,-1 0-1,0 1 1,0 0-1,-7 14 409,-21 14 567,-14 5-843,0-2 1,-2-2-1,-2-2 1,-52 25-1,62-42-2994,6-9-3011</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7.515"/>
    </inkml:context>
    <inkml:brush xml:id="br0">
      <inkml:brushProperty name="width" value="0.025" units="cm"/>
      <inkml:brushProperty name="height" value="0.025" units="cm"/>
    </inkml:brush>
  </inkml:definitions>
  <inkml:trace contextRef="#ctx0" brushRef="#br0">1 0 5958,'0'0'12299,"54"13"-12107,-20-13-160,4 0 1,6 0-1315,5 0-2882,3-5-2210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7.844"/>
    </inkml:context>
    <inkml:brush xml:id="br0">
      <inkml:brushProperty name="width" value="0.025" units="cm"/>
      <inkml:brushProperty name="height" value="0.025" units="cm"/>
    </inkml:brush>
  </inkml:definitions>
  <inkml:trace contextRef="#ctx0" brushRef="#br0">1 1 11627,'0'0'5381,"53"6"-5029,-21-3-288,10 0-31,8 2-98,5-1-1536,1-2 31,4 1-832,-2-3 96,-3 0-865,-6 0 0,-3 0 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8.204"/>
    </inkml:context>
    <inkml:brush xml:id="br0">
      <inkml:brushProperty name="width" value="0.025" units="cm"/>
      <inkml:brushProperty name="height" value="0.025" units="cm"/>
    </inkml:brush>
  </inkml:definitions>
  <inkml:trace contextRef="#ctx0" brushRef="#br0">0 3 3075,'0'0'3395,"67"0"-1473,-46 0-192,4 0-545,0 0 32,2 0-256,3 2-128,2 1-353,5 0-288,1 2-160,2-1-32,2 1-576,3-2-1410,0-3-961,3 0-3395</inkml:trace>
  <inkml:trace contextRef="#ctx0" brushRef="#br0" timeOffset="1">838 25 10154,'0'0'1345,"48"0"-160,-21 0-993,6 0-128,7 0-512,0 0-705,4 0-1121,4 0-2883</inkml:trace>
  <inkml:trace contextRef="#ctx0" brushRef="#br0" timeOffset="2">1473 7 6502,'0'0'1954,"53"-5"-481,-25 3-448,1 2-192,3 0-609,1 0-192,3 0-32,4 0-1025,2 0-992,2 0-418,2 0-2017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151"/>
    </inkml:context>
    <inkml:brush xml:id="br0">
      <inkml:brushProperty name="width" value="0.025" units="cm"/>
      <inkml:brushProperty name="height" value="0.025" units="cm"/>
    </inkml:brush>
  </inkml:definitions>
  <inkml:trace contextRef="#ctx0" brushRef="#br0">50 1 12107,'0'0'13261,"-17"57"-13165,10-33-96,1-4 64,2-3-96,3-3-480,-1-3-417,2-5-160,0-2-353,-5-3-5636,-2-1 2049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8.547"/>
    </inkml:context>
    <inkml:brush xml:id="br0">
      <inkml:brushProperty name="width" value="0.025" units="cm"/>
      <inkml:brushProperty name="height" value="0.025" units="cm"/>
    </inkml:brush>
  </inkml:definitions>
  <inkml:trace contextRef="#ctx0" brushRef="#br0">0 1 1858,'8'0'1660,"89"-1"1326,132 3 2991,-198 4-5644,-28-5-506,1 1 1,0-1-1,0-1 0,0 1 1,0 0-1,0-1 1,0 0-1,0 0 0,6-1 1,6-4-5567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9.760"/>
    </inkml:context>
    <inkml:brush xml:id="br0">
      <inkml:brushProperty name="width" value="0.025" units="cm"/>
      <inkml:brushProperty name="height" value="0.025" units="cm"/>
    </inkml:brush>
  </inkml:definitions>
  <inkml:trace contextRef="#ctx0" brushRef="#br0">5 1 11659,'0'0'3609,"-2"9"-2205,1-1-1297,0 0 1,1 0 0,0 0-1,0-1 1,1 1-1,0 0 1,0 0-1,0-1 1,1 1 0,1-1-1,-1 1 1,5 7-1,-2-4-685,0 1 0,0 0 0,-1 0 0,0 1 0,-1-1 0,2 23 0,4 3-1783,-7-30 2489,0-1-1,0 1 0,0-1 0,0 16 1,-3 17 748,-1-27-552,2-1 1,0 0-1,0 1 0,1-1 1,0 1-1,1-1 1,1 0-1,8 24 0,-8-29-251,0 1 1,-1 0-1,0 0 0,0 0 0,2 14 1,-3 6 3100,2-30-6558,2-6-3556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0.727"/>
    </inkml:context>
    <inkml:brush xml:id="br0">
      <inkml:brushProperty name="width" value="0.025" units="cm"/>
      <inkml:brushProperty name="height" value="0.025" units="cm"/>
    </inkml:brush>
  </inkml:definitions>
  <inkml:trace contextRef="#ctx0" brushRef="#br0">8 0 6278,'2'3'8126,"-1"3"-4473,-1 20-3436,0-20 909,-5 351-326,0-370-11551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1.118"/>
    </inkml:context>
    <inkml:brush xml:id="br0">
      <inkml:brushProperty name="width" value="0.025" units="cm"/>
      <inkml:brushProperty name="height" value="0.025" units="cm"/>
    </inkml:brush>
  </inkml:definitions>
  <inkml:trace contextRef="#ctx0" brushRef="#br0">0 159 12524,'0'0'9358,"9"6"-7762,-5-3-1474,1 0 1,-1 0-1,1 0 0,-1-1 0,1 0 1,0 0-1,0 0 0,0 0 0,0-1 1,0 0-1,0 0 0,0-1 0,1 1 1,-1-1-1,0 0 0,0 0 0,0-1 1,1 1-1,-1-1 0,0 0 0,0-1 1,0 1-1,0-1 0,0 0 0,-1-1 1,1 1-1,-1-1 0,1 0 0,4-3 1,-2-1-80,-1 1 0,1-2 0,-1 1 0,0-1 0,-1 0 0,0 0 0,0 0 0,-1-1 0,0 0 0,0 0 0,-1 0 0,0 0 0,-1 0 0,0-1 0,0 1 0,-1-1 0,0-10 0,-1 28-35,1 0 1,0 0-1,0-1 1,0 1-1,1 0 0,0 0 1,1-1-1,0 0 1,0 1-1,0-1 1,1 0-1,0 0 0,0-1 1,11 12-1,-2-4-669,1-1-1,0-1 0,1 0 1,1-1-1,19 11 0,-11-7-3966,-5 1-2905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1.862"/>
    </inkml:context>
    <inkml:brush xml:id="br0">
      <inkml:brushProperty name="width" value="0.025" units="cm"/>
      <inkml:brushProperty name="height" value="0.025" units="cm"/>
    </inkml:brush>
  </inkml:definitions>
  <inkml:trace contextRef="#ctx0" brushRef="#br0">5 1 13901,'0'0'6636,"-1"9"-4923,-1 2-1455,1 0 1,0 1-1,1-1 0,1 1 0,-1-1 0,4 12 0,-4-19-283,1-1 0,0 0 0,0 1 0,1-1 0,-1 0-1,1 0 1,-1 0 0,1 0 0,0 0 0,0 0 0,1-1 0,-1 1 0,0 0-1,1-1 1,-1 0 0,1 0 0,0 0 0,0 0 0,0 0 0,0 0 0,0-1 0,0 0-1,1 1 1,-1-1 0,0 0 0,1-1 0,-1 1 0,4 0 0,18-2-306,-23 0-345,1 0 1,-1 0-1,0 0 1,0 0-1,0 0 0,1 0 1,-1-1-1,-1 1 0,1-1 1,0 1-1,2-3 1,15-25-8176,-9 7 7201,0 1 6261,-40 79 5480,-1-1-6486,-50 100-3480,72-133-716,8-18-4167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2.440"/>
    </inkml:context>
    <inkml:brush xml:id="br0">
      <inkml:brushProperty name="width" value="0.025" units="cm"/>
      <inkml:brushProperty name="height" value="0.025" units="cm"/>
    </inkml:brush>
  </inkml:definitions>
  <inkml:trace contextRef="#ctx0" brushRef="#br0">159 0 13293,'0'0'10570,"-6"12"-10421,-52 90-172,49-88 257,0 0-1,-2-1 0,0 0 1,0 0-1,-25 20 0,63-81-40,64-65-3770,-120 183 3940,23-51-62,0 1 1,1-1 0,1 1-1,1 0 1,-1 25 0,4-45-272,1 1 0,-1-1 0,0 0 0,0 1 1,0-1-1,0 0 0,0 1 0,0-1 1,1 0-1,-1 1 0,0-1 0,0 0 1,1 1-1,-1-1 0,0 0 0,0 0 1,1 1-1,-1-1 0,0 0 0,1 0 0,-1 0 1,0 1-1,1-1 0,-1 0 0,0 0 1,1 0-1,-1 0 0,0 0 0,1 0 1,-1 0-1,0 0 0,1 0 0,-1 0 0,1 0 1,-1 0-1,0 0 0,1 0 0,-1 0 1,0 0-1,1 0 0,-1 0 0,0 0 1,1 0-1,-1-1 0,1 1 0,-1 0 1,0 0-1,0 0 0,1-1 0,-1 1 0,0 0 1,1 0-1,-1-1 0,19-12 99,-18 11-135,1 0-1,0 0 0,-1 0 1,0 0-1,1-1 1,-1 1-1,0 0 0,0 0 1,0-1-1,0 1 1,-1-1-1,1 1 0,-1-1 1,1 1-1,-1-1 0,0 1 1,0-1-1,0 1 1,0-1-1,-1 1 0,1-1 1,0 1-1,-1-1 1,0 1-1,0-1 0,0 1 1,0 0-1,0-1 1,0 1-1,-1 0 0,-1-3 1,-5-4-13,-1 1 0,0 0 0,0 1 0,-1 0 1,-18-10-1,-5-5 50,81 23 711,60 5-1400,-37-4-4519,-25-2-3941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3.450"/>
    </inkml:context>
    <inkml:brush xml:id="br0">
      <inkml:brushProperty name="width" value="0.025" units="cm"/>
      <inkml:brushProperty name="height" value="0.025" units="cm"/>
    </inkml:brush>
  </inkml:definitions>
  <inkml:trace contextRef="#ctx0" brushRef="#br0">46 1 15535,'0'0'4415,"-4"8"-3497,-3 5-725,1-1-1,1 1 1,0 1 0,0-1 0,2 1-1,0-1 1,0 1 0,-1 22 0,4-33-151,0 0 0,0-1 0,0 1 0,0 0 0,0 0 0,1 0 0,-1 0 0,1 0 0,0-1 0,-1 1 0,1 0 0,1 0-1,-1-1 1,0 1 0,1-1 0,-1 1 0,1-1 0,0 0 0,3 4 0,-2-4 74,1 0 0,0-1 0,-1 0 0,1 1 0,0-1 0,0-1 0,0 1 0,0 0 0,-1-1 0,1 0-1,0 0 1,0 0 0,0 0 0,6-2 0,-7 2-225,-1-1 0,1 1 0,-1-1 0,1 0 0,-1 1-1,1-1 1,-1 0 0,1-1 0,-1 1 0,0 0 0,0-1 0,1 1 0,-1-1 0,0 0-1,1-1 1,-1 0-583,0 1 0,0-1-1,0 0 1,-1 1 0,1-1-1,-1 0 1,0 0 0,0 0-1,0 0 1,0 0 0,0 0-1,0-5 1,0-22-8618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3.792"/>
    </inkml:context>
    <inkml:brush xml:id="br0">
      <inkml:brushProperty name="width" value="0.025" units="cm"/>
      <inkml:brushProperty name="height" value="0.025" units="cm"/>
    </inkml:brush>
  </inkml:definitions>
  <inkml:trace contextRef="#ctx0" brushRef="#br0">1 1 17521,'0'0'7302,"51"15"-13163,-24-15-2243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4.243"/>
    </inkml:context>
    <inkml:brush xml:id="br0">
      <inkml:brushProperty name="width" value="0.025" units="cm"/>
      <inkml:brushProperty name="height" value="0.025" units="cm"/>
    </inkml:brush>
  </inkml:definitions>
  <inkml:trace contextRef="#ctx0" brushRef="#br0">172 1 11050,'0'0'12087,"-6"8"-11933,-53 89 174,-27 38 1554,86-135-1875,0 0 0,0 0-1,0 0 1,0 0 0,0-1-1,0 1 1,0 0 0,0 0-1,0 0 1,0 0 0,0 0-1,0 0 1,0-1 0,0 1-1,0 0 1,-1 0 0,1 0-1,0 0 1,0 0 0,0 0-1,0 0 1,0 0 0,0-1-1,0 1 1,0 0 0,0 0-1,0 0 1,-1 0-1,1 0 1,0 0 0,0 0-1,0 0 1,0 0 0,0 0-1,0 0 1,-1 0 0,1 0-1,0 0 1,0 0 0,0 0-1,0 0 1,0 0 0,0 0-1,-1 0 1,1 0 0,0 0-1,0 0 1,0 0 0,0 0-1,0 0 1,0 0 0,0 0-1,-1 0 1,1 0 0,0 0-1,0 0 1,0 0 0,0 1-1,0-1 1,0 0-1,0 0 1,0 0 0,0 0-1,0 0 1,-1 0 0,1-20-621,5-28-1318,-5 45 1818,2-31-1061,0-7 459,0 35 976,2 17 618,0 1-838,0-1 0,1 0 0,0 0 0,0 0 0,1 0 1,1-1-1,0 0 0,0-1 0,1 1 0,0-1 0,18 15 0,25 30 77,-49-52-57,-1 0 1,0-1 0,1 1-1,-1 0 1,0 0-1,0 0 1,0 0-1,0 0 1,-1 0 0,1 0-1,0 0 1,-1 3-1,-4-4 495,-10-13-274,-153-170-249,166 181-139,32 18-192,103-8 374,-59-4-2440,-36-5-2103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4.384"/>
    </inkml:context>
    <inkml:brush xml:id="br0">
      <inkml:brushProperty name="width" value="0.025" units="cm"/>
      <inkml:brushProperty name="height" value="0.025" units="cm"/>
    </inkml:brush>
  </inkml:definitions>
  <inkml:trace contextRef="#ctx0" brushRef="#br0">47 0 6694,'0'0'9439,"-1"10"-7261,-8 67-470,-8 80 310,19-112-2574,-1-30-52,0 1 0,-1-1 0,0 0 1,-1 0-1,-1 1 0,-1-1 0,-7 27 0,4-38-5403,4-10 2002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479"/>
    </inkml:context>
    <inkml:brush xml:id="br0">
      <inkml:brushProperty name="width" value="0.025" units="cm"/>
      <inkml:brushProperty name="height" value="0.025" units="cm"/>
    </inkml:brush>
  </inkml:definitions>
  <inkml:trace contextRef="#ctx0" brushRef="#br0">0 27 10570,'0'0'13522,"14"-4"-12673,8-2-681,1 0-1,0 2 1,0 1-1,28 0 1,-35 2-176,0 2 1,0 0-1,-1 1 0,1 0 1,24 8-1,-37-9 15,-1 0 0,0-1 0,1 1 0,-1 0 0,1 0 0,-1 1 0,0-1 0,0 0 0,0 1 0,0 0 0,0-1 0,0 1 0,0 0 0,0 0 0,-1 0 0,1 0 0,-1 0 0,1 0 0,-1 1 0,0-1 0,0 0 0,0 1 0,0-1 0,0 1 0,-1-1 0,1 1 0,-1-1 0,1 1 0,-1 0 0,0-1 0,0 1 0,0-1 0,-1 1 0,1-1 0,-1 1 0,1 0 0,-1-1 0,0 1 0,0-1 0,0 0 0,0 1 0,0-1 0,-2 3 0,-1 1 111,0 0 1,0 0 0,0 0 0,-1-1 0,0 0-1,0 0 1,0 0 0,-1 0 0,0-1-1,1 0 1,-2 0 0,1 0 0,0-1 0,-1 0-1,1-1 1,-1 1 0,-13 2 0,-3 0 176,-1-1 1,0 0 0,-47-1-1,70-3-309,0 0 0,0 0 0,0 0 0,0 0 0,-1 0 0,1 0 0,0 0 0,0 0 0,0 0 0,0 0-1,0-1 1,0 1 0,0 0 0,0-1 0,0 1 0,0-1 0,0 1 0,0-1 0,0 0 0,-1 0 0,2 0-117,0 1 0,0-1 1,0 0-1,1 1 0,-1-1 1,0 0-1,0 1 0,1-1 0,-1 0 1,0 1-1,0-1 0,1 1 0,-1-1 1,1 1-1,-1-1 0,1 1 1,-1-1-1,1 1 0,-1-1 0,1 1 1,-1-1-1,2 1 0,40-26-9699,-9 11-1178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4.755"/>
    </inkml:context>
    <inkml:brush xml:id="br0">
      <inkml:brushProperty name="width" value="0.025" units="cm"/>
      <inkml:brushProperty name="height" value="0.025" units="cm"/>
    </inkml:brush>
  </inkml:definitions>
  <inkml:trace contextRef="#ctx0" brushRef="#br0">0 162 11435,'0'0'7810,"10"4"-6193,0-1-1298,0 1-1,0-1 0,1-1 1,0 0-1,16 1 0,-22-3-257,0 0 1,0 0-1,0 0 0,0-1 0,-1 0 0,1 0 0,0 0 1,-1-1-1,1 1 0,-1-1 0,1 0 0,-1 0 0,0-1 1,0 1-1,0-1 0,0 0 0,6-6 0,-2-1-6,0-1 0,-1 0 0,0 0 0,0-1 0,-1 0-1,-1 0 1,6-18 0,5-10 35,-7 88-587,-4-15-387,2 0 0,1 0 0,2-1 0,14 34 0,-13-45-4540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297"/>
    </inkml:context>
    <inkml:brush xml:id="br0">
      <inkml:brushProperty name="width" value="0.025" units="cm"/>
      <inkml:brushProperty name="height" value="0.025" units="cm"/>
    </inkml:brush>
  </inkml:definitions>
  <inkml:trace contextRef="#ctx0" brushRef="#br0">88 1 10826,'0'0'8451,"-5"11"-7149,2-4-1115,-1-1 3,0 1 1,1 0-1,1 0 0,-1 0 1,1 0-1,0 0 1,0 0-1,1 1 1,0-1-1,1 1 1,-1 7-1,2-14-175,0-1 0,0 1 0,-1 0-1,1-1 1,0 1 0,0-1 0,0 1 0,0-1-1,-1 1 1,1-1 0,0 1 0,0-1 0,0 0-1,0 1 1,0-1 0,0 0 0,0 0 0,0 0-1,0 0 1,0 0 0,0 0 0,0 0 0,2-1-1,25-1 208,-10-2-122,26-3-262,-43 7 153,0 0 0,0 0 1,0 0-1,0 0 0,0 0 1,0 0-1,0 1 0,0-1 1,0 0-1,0 0 0,-1 1 1,1-1-1,0 1 0,0-1 1,0 1-1,0-1 0,0 1 1,-1 0-1,1-1 1,0 1-1,-1 0 0,1-1 1,0 1-1,-1 0 0,1 0 1,-1 0-1,1 0 0,-1 0 1,0-1-1,1 1 0,-1 0 1,0 0-1,1 0 0,-1 0 1,0 2-1,0 2 102,0 1 0,0-1-1,-1 1 1,0-1 0,0 0 0,0 1-1,0-1 1,-1 0 0,0 0 0,0 0-1,0 0 1,-1-1 0,0 1 0,0 0 0,0-1-1,0 0 1,-1 0 0,1 0 0,-1 0-1,0 0 1,0-1 0,-1 0 0,1 0 0,-1 0-1,0 0 1,1-1 0,-1 0 0,0 0-1,0 0 1,-1 0 0,1-1 0,0 0-1,0 0 1,-1 0 0,1-1 0,-11 0 0,13-1-510,1 0 0,-1 0 1,0 0-1,0-1 0,1 1 1,-1-1-1,0 0 0,1 0 1,0 0-1,-1 0 1,1 0-1,0 0 0,0 0 1,0-1-1,0 1 0,1-1 1,-1 1-1,1-1 1,0 0-1,-1 0 0,0-6 1,-11-23-7816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654"/>
    </inkml:context>
    <inkml:brush xml:id="br0">
      <inkml:brushProperty name="width" value="0.025" units="cm"/>
      <inkml:brushProperty name="height" value="0.025" units="cm"/>
    </inkml:brush>
  </inkml:definitions>
  <inkml:trace contextRef="#ctx0" brushRef="#br0">0 10 12684,'0'0'12940,"50"-10"-12972,-22 10 64,8 0-961,1 0-2498,1 0-3171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996"/>
    </inkml:context>
    <inkml:brush xml:id="br0">
      <inkml:brushProperty name="width" value="0.025" units="cm"/>
      <inkml:brushProperty name="height" value="0.025" units="cm"/>
    </inkml:brush>
  </inkml:definitions>
  <inkml:trace contextRef="#ctx0" brushRef="#br0">236 142 14189,'0'0'3972,"-27"55"-2979,17-35-288,0 4-161,-2-2-416,1 1-64,0-3-31,1-4 31,2-4-353,3-8-1344,-1-4-2787,6-5-3268</inkml:trace>
  <inkml:trace contextRef="#ctx0" brushRef="#br0" timeOffset="1">55 11 14350,'0'0'6929,"-5"9"-6641,-14 27-112,19-35-169,0 0 0,1-1 0,-1 1 0,0 0 0,0-1 0,1 1 0,-1-1 0,0 1 0,1 0 0,-1-1 1,1 1-1,-1-1 0,0 1 0,1-1 0,-1 1 0,1-1 0,0 0 0,-1 1 0,1-1 0,-1 1 0,1-1 0,0 0 0,-1 0 0,1 1 0,0-1 0,-1 0 0,1 0 0,0 0 0,-1 0 0,1 0 0,0 0 0,-1 0 0,1 0 0,0 0 0,-1 0 0,1 0 0,0 0 0,0-1 0,31-1 739,-30 1-679,1-1 0,-1 1 0,0 0 0,0-1 0,0 0 0,0 1 0,0-1 0,0 0 0,0 0 0,-1 0 0,1 0 0,-1 0 1,1-1-1,-1 1 0,0 0 0,0-1 0,0 1 0,0-1 0,0 1 0,-1-1 0,1 1 0,-1-1 0,1 0 0,-1-2 0,-1 4-79,1 0 0,0 1 0,-1-1 0,0 0 0,1 1 0,-1-1 0,1 1 0,-1-1 0,0 0 0,1 1 0,-1 0-1,0-1 1,0 1 0,1-1 0,-1 1 0,0 0 0,0-1 0,0 1 0,1 0 0,-1 0 0,0 0 0,0 0 0,0 0 0,0 0 0,0 0 0,1 0 0,-1 0 0,-1 0 0,-29 3-712,27-1 635,0 0 0,0 0 0,0 0 1,1 1-1,-1 0 0,0-1 0,1 1 0,0 1 0,0-1 0,0 0 0,0 1 1,0 0-1,1-1 0,-1 1 0,1 0 0,-2 6 0,2-7-215,1 0 0,0 0-1,0 0 1,0 0 0,0 0-1,0 0 1,0 0 0,1 0 0,0 1-1,-1-1 1,1 0 0,1 0 0,-1 1-1,0-1 1,1 0 0,-1 0-1,1 0 1,0 1 0,0-1 0,1 0-1,-1 0 1,0-1 0,4 6-1,13 7-4542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6.355"/>
    </inkml:context>
    <inkml:brush xml:id="br0">
      <inkml:brushProperty name="width" value="0.025" units="cm"/>
      <inkml:brushProperty name="height" value="0.025" units="cm"/>
    </inkml:brush>
  </inkml:definitions>
  <inkml:trace contextRef="#ctx0" brushRef="#br0">96 0 15599,'0'0'2199,"-8"7"-21,-4 5-1336,0 0-1,2 1 1,-16 20-1,23-28-712,0 0 0,-1 0-1,2 0 1,-1 1-1,1-1 1,0 1 0,0-1-1,0 1 1,1 0-1,-1 0 1,2-1 0,-1 1-1,1 0 1,-1 0-1,2 10 1,0-15-119,0 0-1,0 0 1,0 0-1,0 0 1,-1 0 0,1 0-1,0 0 1,0-1-1,1 1 1,-1 0-1,0-1 1,0 1 0,0-1-1,0 1 1,0-1-1,1 0 1,-1 1 0,0-1-1,0 0 1,1 0-1,-1 0 1,0 0 0,0 0-1,1 0 1,-1 0-1,0 0 1,0-1-1,1 1 1,-1 0 0,2-2-1,40-12 345,-31 7-268,-1-1-1,0 0 1,-1-1-1,14-15 0,-20 21 43,-1 0-1,0-1 0,0 0 0,0 1 0,0-1 1,-1-1-1,1 1 0,-1 0 0,0 0 0,-1-1 0,1 1 1,-1-1-1,1 0 0,-1 1 0,-1-1 0,1-5 0,-1 9-100,-1 0 0,1 0 0,-1 0 0,0 0 0,1 0 0,-1 0 0,0 1-1,0-1 1,0 0 0,0 0 0,1 0 0,-1 1 0,0-1 0,0 1 0,0-1-1,-1 0 1,1 1 0,0 0 0,0-1 0,0 1 0,0 0 0,0 0 0,-1-1 0,1 1-1,0 0 1,0 0 0,0 0 0,-2 1 0,-40 0-211,40 0 170,-3-1-207,1 1 0,-1 1-1,0-1 1,1 1-1,-1 0 1,1 0 0,-8 4-1,-14 17-6271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4.907"/>
    </inkml:context>
    <inkml:brush xml:id="br0">
      <inkml:brushProperty name="width" value="0.025" units="cm"/>
      <inkml:brushProperty name="height" value="0.025" units="cm"/>
    </inkml:brush>
  </inkml:definitions>
  <inkml:trace contextRef="#ctx0" brushRef="#br0">1 1 1409,'0'0'-256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5.285"/>
    </inkml:context>
    <inkml:brush xml:id="br0">
      <inkml:brushProperty name="width" value="0.025" units="cm"/>
      <inkml:brushProperty name="height" value="0.025" units="cm"/>
    </inkml:brush>
  </inkml:definitions>
  <inkml:trace contextRef="#ctx0" brushRef="#br0">60 82 801,'0'0'3550,"0"-9"-2659,3-47 2953,-3 56-3717,0-1 1,0 0 0,0 1-1,0-1 1,0 1-1,0-1 1,0 0-1,0 1 1,0-1 0,0 0-1,-1 1 1,1-1-1,0 1 1,0-1-1,-1 1 1,1-1-1,0 1 1,-1-1 0,1 1-1,-1-1 1,1 1-1,-1-1 1,1 1-1,-1-1 1,1 1 0,-1 0-1,1-1 1,-1 1-1,1 0 1,-1 0-1,1-1 1,-1 1-1,0 0 1,1 0 0,-1 0-1,0 0 1,1 0-1,-1 0 1,1 0-1,-1 0 1,0 0-1,1 0 1,-1 0 0,0 0-1,-1 1-93,1-1 0,-1 0 0,1 1-1,0-1 1,-1 1 0,1 0 0,0-1 0,-1 1 0,1 0-1,0 0 1,0 0 0,0 0 0,0 0 0,0 0 0,0 0-1,0 0 1,0 0 0,0 1 0,-1 1 0,-3 16-40,0 0 0,2 0 0,0 0-1,1 1 1,1-1 0,0 1 0,2-1 0,0 1 0,1-1 0,2 1 0,-1-1 0,2 0 0,1 0 0,11 25 0,-4-24-1723,-8-21-453,-5-12 269,-5-5-1077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5.614"/>
    </inkml:context>
    <inkml:brush xml:id="br0">
      <inkml:brushProperty name="width" value="0.025" units="cm"/>
      <inkml:brushProperty name="height" value="0.025" units="cm"/>
    </inkml:brush>
  </inkml:definitions>
  <inkml:trace contextRef="#ctx0" brushRef="#br0">81 225 5830,'0'0'1179,"-9"-1"284,-2-2-922,-50-5 3402,61 9-3855,0-1 0,0 1 0,1 0-1,-1 0 1,0 0 0,0 0 0,1-1-1,-1 1 1,1 0 0,-1 0 0,1-1-1,-1 1 1,1 0 0,-1-1 0,1 1-1,-1 0 1,1-1 0,0 1 0,-1-1 0,1 1-1,0-1 1,0 1 0,-1-1 0,2 1-1,4 0 13,-1 0 0,1 0 0,-1 0 0,1-1 0,-1 0 0,1 0 0,-1-1 0,1 1-1,-1-1 1,1 0 0,-1-1 0,0 1 0,1-1 0,-1 0 0,0 0 0,0-1 0,0 1 0,-1-1-1,1 0 1,-1-1 0,1 1 0,-1-1 0,7-8 0,5-7-11,0-1 1,-1-1-1,-2-1 1,12-23-1,0 1 328,-23 42-423,-1 1-1,1-1 1,0 1-1,-1 0 1,1-1 0,0 1-1,0 0 1,0 0-1,0 0 1,0 0 0,0 1-1,0-1 1,1 1-1,-1-1 1,0 1-1,0 0 1,0-1 0,0 1-1,1 0 1,-1 0-1,0 1 1,0-1 0,0 0-1,1 1 1,-1-1-1,0 1 1,3 1-1,56 24-117,-50-21-3,-2 1 0,1 0 1,-1 1-1,1-1 0,-2 2 1,13 11-1,-18-15-188,0 0 0,-1 0-1,1 0 1,-1 0 0,1 0 0,-1 1 0,-1-1-1,1 1 1,-1-1 0,1 1 0,-1 0-1,-1-1 1,1 1 0,-1 0 0,1 0-1,-1-1 1,-2 9 0,-2 9-3481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1.742"/>
    </inkml:context>
    <inkml:brush xml:id="br0">
      <inkml:brushProperty name="width" value="0.025" units="cm"/>
      <inkml:brushProperty name="height" value="0.025" units="cm"/>
    </inkml:brush>
  </inkml:definitions>
  <inkml:trace contextRef="#ctx0" brushRef="#br0">1 1 6054,'0'0'12999,"0"10"-11392,3 7-1294,1-1 1,0 1-1,1-1 1,1 0-1,0 0 1,1 0-1,1-1 1,0 0-1,2-1 1,16 22-1,-11-19-178,0-1 0,1 0 0,1-1 0,34 24 0,-42-33-312,1-1 0,-1 0 0,1-1 0,0 0 0,14 4 0,-18-7-332,0 1 1,-1-1 0,1-1-1,1 1 1,-1-1 0,0 0-1,0-1 1,0 1 0,0-1-1,7-3 1,15-11-5241,-5-12-1314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2.100"/>
    </inkml:context>
    <inkml:brush xml:id="br0">
      <inkml:brushProperty name="width" value="0.025" units="cm"/>
      <inkml:brushProperty name="height" value="0.025" units="cm"/>
    </inkml:brush>
  </inkml:definitions>
  <inkml:trace contextRef="#ctx0" brushRef="#br0">399 0 13581,'0'0'4708,"-81"66"-2754,43-19-833,-6 11-192,-1 6-192,0 7-289,3 1-288,6-3-96,7-6 0,7-6-320,10-9-609,8-13-1056,4-17-1667,3-11-2978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958"/>
    </inkml:context>
    <inkml:brush xml:id="br0">
      <inkml:brushProperty name="width" value="0.025" units="cm"/>
      <inkml:brushProperty name="height" value="0.025" units="cm"/>
    </inkml:brush>
  </inkml:definitions>
  <inkml:trace contextRef="#ctx0" brushRef="#br0">0 11 3619,'0'0'16592,"52"-9"-14798,-18 9 0,5-1-353,5 1-544,2 0-481,-2 0-288,-2 0-96,-7 0-32,-6 0-512,-6 0-705,-6 1-641,-6 1-352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2.583"/>
    </inkml:context>
    <inkml:brush xml:id="br0">
      <inkml:brushProperty name="width" value="0.025" units="cm"/>
      <inkml:brushProperty name="height" value="0.025" units="cm"/>
    </inkml:brush>
  </inkml:definitions>
  <inkml:trace contextRef="#ctx0" brushRef="#br0">312 0 12236,'0'0'8125,"-8"11"-7287,-7 10-687,-206 270 3883,208-276-3920,9-11-92,-1 1 0,1 0 0,1 0-1,-1 0 1,1 0 0,-1 0 0,-2 9-1,30-25-960,-7-5 260,0 0 0,-1-1 0,-1-1 1,-1 0-1,0-1 0,-2-1 0,0 0 0,-1-1 1,-1 0-1,-1 0 0,0-1 0,6-29 0,-14 43 723,1 0-1,-1 0 1,0 0-1,0 0 1,-2-14-1,1 21 8,0 0-1,0 0 1,0 0-1,0 0 1,-1 0-1,1 0 1,0 0-1,-1 0 1,1 0 0,-1 0-1,1 1 1,-1-1-1,1 0 1,-1 0-1,1 0 1,-1 1-1,0-1 1,0 0-1,1 1 1,-1-1 0,-1 0-1,0 0 23,1 1 1,-1 0-1,1 0 1,-1 0-1,1 0 0,-1 0 1,1 0-1,-1 1 0,1-1 1,-1 0-1,1 1 1,-1-1-1,1 1 0,-1 0 1,1-1-1,0 1 0,-1 0 1,1 0-1,-1 1 0,-3 1 70,0 1 0,0 0 0,1 1 0,-1-1 0,1 1 0,0 0 0,0 0 0,1 0 0,0 0 0,0 1 0,0-1 0,0 1 0,1 0 0,0 0 0,0 0 0,1 0 0,-2 10 0,2-10-89,1-1 0,-1 1 0,1-1 0,1 1 0,-1-1 0,1 1-1,-1-1 1,1 1 0,1-1 0,-1 0 0,1 1 0,0-1-1,0 0 1,1 0 0,0-1 0,-1 1 0,2 0 0,-1-1 0,0 0-1,7 7 1,3-2 18,1 1 1,0-2-1,0 0 0,1 0 0,23 7 0,-20-8-45,0 1-1,-1 1 1,23 14-1,-39-22-24,-1-1 0,1 0 0,-1 0 0,1 0 0,-1 1 0,1-1 0,0 0 0,-1 1 0,1-1-1,-1 0 1,0 1 0,1-1 0,-1 1 0,1-1 0,-1 1 0,0-1 0,1 1 0,-1-1 0,0 1 0,1-1-1,-1 1 1,0 0 0,0-1 0,0 1 0,1-1 0,-1 1 0,0 0 0,0-1 0,0 1 0,0-1-1,0 1 1,0 0 0,0-1 0,0 2 0,-21 4 76,-34-7 28,43-1-100,1 0 1,-1-1-1,1 0 0,0-1 0,0 0 0,1-1 0,-1-1 0,-15-9 0,-9-10 64,-33-30-1,-8-5 266,81 62-227,1 0-1,0 0 1,-1 0 0,1-1 0,0 0 0,10 1 0,7 2 18,78 16 58,127 8 0,-88-20-4124,-101-8-1836,-9 0-4308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3.174"/>
    </inkml:context>
    <inkml:brush xml:id="br0">
      <inkml:brushProperty name="width" value="0.025" units="cm"/>
      <inkml:brushProperty name="height" value="0.025" units="cm"/>
    </inkml:brush>
  </inkml:definitions>
  <inkml:trace contextRef="#ctx0" brushRef="#br0">1 48 15631,'0'0'3683,"52"0"-1985,11-3-993,15-4-33,16 1-448,10-1-128,-4 1-384,-7 2-1666,-20-1-1441,-23 0-2018,-26 1-3011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3.532"/>
    </inkml:context>
    <inkml:brush xml:id="br0">
      <inkml:brushProperty name="width" value="0.025" units="cm"/>
      <inkml:brushProperty name="height" value="0.025" units="cm"/>
    </inkml:brush>
  </inkml:definitions>
  <inkml:trace contextRef="#ctx0" brushRef="#br0">0 48 15407,'0'0'4740,"74"9"-4003,-2-9-193,16-5-320,6-3-191,7-2-770,-7-4-3523,-7-6-6438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7.595"/>
    </inkml:context>
    <inkml:brush xml:id="br0">
      <inkml:brushProperty name="width" value="0.025" units="cm"/>
      <inkml:brushProperty name="height" value="0.025" units="cm"/>
    </inkml:brush>
  </inkml:definitions>
  <inkml:trace contextRef="#ctx0" brushRef="#br0">55 1 5029,'0'0'19004,"-2"11"-18294,-3 13-470,0-6 34,0 1 0,2 0-1,-2 22 1,6-40-267,-1 1 0,0 0-1,1-1 1,-1 1 0,1-1 0,-1 1-1,1-1 1,0 0 0,0 1 0,0-1-1,-1 0 1,1 1 0,0-1 0,1 0-1,-1 0 1,0 0 0,0 0 0,0 0-1,1 0 1,-1 0 0,0 0 0,1-1-1,-1 1 1,1 0 0,-1-1 0,1 1-1,2 0 1,52 9 115,-40-8-91,-2 0-100,0 1 0,-1 0 0,1 1 1,-1 0-1,0 1 0,0 0 1,19 12-1,-29-14 57,1-1 0,-2 0 0,1 1 1,0-1-1,0 1 0,-1 0 0,1 0 1,-1 0-1,0 0 0,0 0 0,0 0 0,-1 1 1,1-1-1,-1 1 0,0-1 0,1 1 1,-2-1-1,1 1 0,0 0 0,-1 0 0,0-1 1,1 1-1,-2 0 0,1 0 0,0-1 1,-1 1-1,1 0 0,-1-1 0,0 1 1,-1 0-1,1-1 0,0 1 0,-3 3 0,-1 1 78,1 0-1,-1 0 1,-1-1-1,1 0 1,-1 0-1,-1 0 1,1-1-1,-1 0 1,0 0-1,0-1 1,-1 0-1,0 0 1,0 0-1,-11 4 1,9-5 35,0 0 1,0-1 0,0 1 0,0-2 0,-1 0 0,1 0 0,-1-1-1,1 0 1,-1 0 0,0-1 0,1-1 0,-12-2 0,21 3-165,-1 0 0,1-1 1,-1 0-1,1 1 1,-1-1-1,1 0 1,0 0-1,-1 1 1,1-1-1,0 0 0,0-1 1,0 1-1,0 0 1,0 0-1,0 0 1,0-1-1,0 1 0,0 0 1,0-1-1,1 1 1,-1-1-1,0-1 1,-6-37-4041,6-3-1603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7.924"/>
    </inkml:context>
    <inkml:brush xml:id="br0">
      <inkml:brushProperty name="width" value="0.025" units="cm"/>
      <inkml:brushProperty name="height" value="0.025" units="cm"/>
    </inkml:brush>
  </inkml:definitions>
  <inkml:trace contextRef="#ctx0" brushRef="#br0">1 21 16688,'0'0'9737,"79"-20"-9673,-40 20-96,8 0-1858,2 0-2370,5 0-2851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8.297"/>
    </inkml:context>
    <inkml:brush xml:id="br0">
      <inkml:brushProperty name="width" value="0.025" units="cm"/>
      <inkml:brushProperty name="height" value="0.025" units="cm"/>
    </inkml:brush>
  </inkml:definitions>
  <inkml:trace contextRef="#ctx0" brushRef="#br0">92 1 5029,'0'0'15689,"-7"9"-14851,-4 7-571,1 1-1,0 0 1,1 1-1,0-1 0,2 2 1,0-1-1,1 1 0,1 0 1,-5 36-1,10-46-144,-1-1 0,1 1-1,0-1 1,1 1 0,0-1-1,1 1 1,-1-1 0,5 12-1,-4-17-81,-1 0 0,1 0-1,0-1 1,0 1 0,0-1-1,0 1 1,0-1 0,1 0 0,-1 1-1,1-1 1,0-1 0,-1 1-1,1 0 1,0-1 0,0 1-1,0-1 1,0 0 0,0 0-1,0 0 1,1 0 0,-1-1 0,0 1-1,0-1 1,6 0 0,-2 0 28,-1 0 0,1-1 1,-1 0-1,1-1 1,-1 1-1,0-1 1,1 0-1,-1-1 1,0 1-1,0-1 1,-1 0-1,1-1 1,-1 0-1,1 0 1,-1 0-1,0 0 0,-1-1 1,1 1-1,-1-1 1,0-1-1,0 1 1,0 0-1,-1-1 1,0 0-1,5-10 1,-4 7 27,0 1 0,-1-1 0,0 0-1,0 0 1,-1 0 0,0 0 0,-1 0 0,0 0 0,0-1 0,-1 1 0,0 0 0,-1-1 0,0 1 0,-1 0 0,1 0 0,-2-1 0,-5-14 0,6 20-91,0 0 0,-1 0 0,1 1 0,-1-1 0,0 1 0,0-1 0,-1 1 0,1 0 0,0 0 0,-1 1 0,0-1 0,0 1-1,0 0 1,0 0 0,0 0 0,0 0 0,0 1 0,-1-1 0,1 1 0,-1 0 0,1 1 0,-1-1 0,1 1 0,-1 0 0,-8 0 0,10 1-136,-1-1 0,1 1-1,0 0 1,-1-1 0,1 2-1,0-1 1,0 0 0,-1 1-1,1-1 1,0 1 0,0 0 0,1 0-1,-1 0 1,0 0 0,1 1-1,-1-1 1,1 1 0,0-1 0,0 1-1,0 0 1,0 0 0,0 0-1,1 0 1,-1 0 0,1 1-1,0-1 1,0 0 0,0 1 0,0-1-1,1 0 1,-1 1 0,1-1-1,0 6 1,0-8-156,0 0 0,-1 0 1,1 0-1,0 0 0,0 1 0,0-1 0,0 0 1,1 0-1,-1 0 0,0 0 0,0 1 0,1-1 1,-1 0-1,1 0 0,-1 0 0,1 0 0,-1 0 1,1 0-1,0 0 0,-1 0 0,1 0 0,0 0 1,0-1-1,0 1 0,0 0 0,0 0 1,0-1-1,1 2 0,23 4-7235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8.654"/>
    </inkml:context>
    <inkml:brush xml:id="br0">
      <inkml:brushProperty name="width" value="0.025" units="cm"/>
      <inkml:brushProperty name="height" value="0.025" units="cm"/>
    </inkml:brush>
  </inkml:definitions>
  <inkml:trace contextRef="#ctx0" brushRef="#br0">153 26 9641,'0'0'6748,"-10"1"-4880,5-1-1696,0 1 0,0 0 0,-1 0 0,1 0 0,0 1 0,0 0 0,0 0-1,0 0 1,1 0 0,-1 1 0,0 0 0,1 0 0,0 0 0,0 0 0,0 1 0,0-1-1,0 1 1,1 0 0,-5 7 0,2-2 161,0 0 0,1 1-1,0-1 1,0 1 0,1 0-1,0 0 1,1 1 0,0-1-1,-2 18 1,4-25-247,1 0 0,0 1 0,0-1 0,0 0 0,0 0 0,1 1 0,-1-1 0,1 0 0,0 0 0,0 1 0,0-1 0,0 0 0,0 0 0,1 0 0,-1 0 0,1-1 0,0 1 0,0 0 0,0-1 0,0 1 0,0-1 0,1 0 0,-1 1 0,1-1 0,0 0 0,-1-1 0,1 1 0,0 0 0,0-1 0,0 0 0,0 0 0,0 1 0,0-2 0,7 2 0,3 1 26,1-1 1,0 0-1,0-1 0,0-1 1,0 0-1,0-1 1,0-1-1,0 0 1,0 0-1,-1-2 0,1 0 1,-1 0-1,15-8 1,-21 9-40,0-1 0,0 0 0,-1 0 0,1-1 0,-1 0 0,0 0 0,0 0 0,-1-1 0,0 0 0,0 0 0,0 0 0,0 0 1,-1-1-1,0 0 0,-1 0 0,0 0 0,0 0 0,0-1 0,-1 1 0,0-1 0,0 0 0,-1 1 0,0-1 0,0-13 0,-1 17-59,-1 1-1,1-1 1,-1 0-1,0 0 0,0 1 1,0-1-1,-1 0 1,1 1-1,-1-1 0,0 1 1,0 0-1,0-1 1,0 1-1,-1 0 1,1 0-1,-1 0 0,0 1 1,0-1-1,0 1 1,0 0-1,0-1 0,0 1 1,-1 1-1,1-1 1,-1 0-1,-3 0 0,-1-1-70,1 0-1,-1 1 0,0 0 0,0 0 1,-1 1-1,1 0 0,0 1 0,0-1 1,0 2-1,-1-1 0,-11 3 0,18-2-137,-1-1-1,1 1 1,0 0-1,0 0 1,0 0 0,0 0-1,0 0 1,0 1-1,1-1 1,-1 1-1,0-1 1,-2 4-1,-5 14-6429,8-7-1889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9.167"/>
    </inkml:context>
    <inkml:brush xml:id="br0">
      <inkml:brushProperty name="width" value="0.025" units="cm"/>
      <inkml:brushProperty name="height" value="0.025" units="cm"/>
    </inkml:brush>
  </inkml:definitions>
  <inkml:trace contextRef="#ctx0" brushRef="#br0">0 16 5221,'0'0'18802,"63"18"-17137,-21-13-640,4-3-608,10-2-353,4 0-64,-1-1-961,-4-15-2659,-6-8-6149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086"/>
    </inkml:context>
    <inkml:brush xml:id="br0">
      <inkml:brushProperty name="width" value="0.025" units="cm"/>
      <inkml:brushProperty name="height" value="0.025" units="cm"/>
    </inkml:brush>
  </inkml:definitions>
  <inkml:trace contextRef="#ctx0" brushRef="#br0">0 1 12684,'0'0'10122,"15"52"-9065,-13-21-385,1 6-319,-3 0-257,2 3-64,0 0-32,1-3-577,-3-1-608,0-6-384,0-7-898,-5-6-2690,-5-7-4099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570"/>
    </inkml:context>
    <inkml:brush xml:id="br0">
      <inkml:brushProperty name="width" value="0.025" units="cm"/>
      <inkml:brushProperty name="height" value="0.025" units="cm"/>
    </inkml:brush>
  </inkml:definitions>
  <inkml:trace contextRef="#ctx0" brushRef="#br0">87 1 15214,'0'0'9054,"-4"10"-8029,2-6-898,-15 42 392,17-45-511,-1 1 1,1 0 0,-1 0-1,1-1 1,0 1 0,0 0-1,0 0 1,0-1 0,0 1-1,0 0 1,1 0 0,-1-1-1,1 1 1,-1 0 0,1 0-1,-1-1 1,1 1 0,0-1-1,0 1 1,0-1 0,0 1-1,0-1 1,0 1 0,0-1-1,0 0 1,1 0 0,-1 1-1,3 0 1,7 3-46,0-2 0,0 1-1,0-1 1,1-1 0,-1 0-1,13 0 1,50 11-855,-69-12 836,-1 1 0,0-1 1,0 1-1,0 0 0,0 0 1,0 0-1,-1 1 0,1 0 1,-1-1-1,1 1 1,-1 0-1,0 0 0,5 7 1,-7-9 52,0 1 1,0 0 0,0 0-1,0-1 1,0 1 0,0 0 0,0 0-1,0 0 1,-1 0 0,1 0-1,-1 0 1,0 0 0,1 1-1,-1-1 1,0 0 0,0 0 0,0 0-1,-1 0 1,1 0 0,0 0-1,-1 0 1,-1 3 0,1-2 53,-1 0 1,0 0 0,0 0-1,0 0 1,-1-1 0,1 1-1,-1-1 1,0 1-1,1-1 1,-1 0 0,0 0-1,-4 2 1,-5 2 180,0 0 1,-1-1-1,0-1 0,0 0 1,-25 4-1,27-6-194,0-1 0,0 0 0,-1 0 0,1-1-1,0-1 1,0 0 0,-18-4 0,25 4-293,1-1-1,-1 1 1,1-1 0,-1 1-1,1-1 1,0 0 0,-1-1-1,1 1 1,0 0 0,-4-5-1,4 3-457,1 1 0,-1-1 0,1 0 1,0 1-1,0-1 0,0 0 0,1 0 0,-1 0 0,1-1 0,0 1 0,0-5 0,-2-26-8154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7.318"/>
    </inkml:context>
    <inkml:brush xml:id="br0">
      <inkml:brushProperty name="width" value="0.025" units="cm"/>
      <inkml:brushProperty name="height" value="0.025" units="cm"/>
    </inkml:brush>
  </inkml:definitions>
  <inkml:trace contextRef="#ctx0" brushRef="#br0">0 31 14638,'0'0'7367,"76"7"-4869,-27-7-672,11-7-1185,-1-2-481,-4 5-128,-2-1-993,-13 2-2306,-8-1-1378,-4-1-5124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897"/>
    </inkml:context>
    <inkml:brush xml:id="br0">
      <inkml:brushProperty name="width" value="0.025" units="cm"/>
      <inkml:brushProperty name="height" value="0.025" units="cm"/>
    </inkml:brush>
  </inkml:definitions>
  <inkml:trace contextRef="#ctx0" brushRef="#br0">0 7 11179,'0'0'6982,"47"-6"-5060,-16 6-833,5 0-993,4 1-384,3 2-3364,1-2-7526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1.225"/>
    </inkml:context>
    <inkml:brush xml:id="br0">
      <inkml:brushProperty name="width" value="0.025" units="cm"/>
      <inkml:brushProperty name="height" value="0.025" units="cm"/>
    </inkml:brush>
  </inkml:definitions>
  <inkml:trace contextRef="#ctx0" brushRef="#br0">145 11 17649,'-11'5'2226,"-1"1"-1407,-1 1 0,1 0 1,1 1-1,-1 0 0,-19 18 0,27-22-715,0 0-1,0 0 1,1 1-1,0-1 1,-1 1-1,1 0 1,1-1 0,-1 1-1,1 0 1,0 1-1,0-1 1,0 0-1,1 1 1,0-1-1,0 1 1,0-1-1,1 1 1,0-1-1,0 1 1,1 9-1,0-11-100,1 0-1,-1 0 1,1 0-1,0-1 1,0 1-1,0 0 1,1-1-1,-1 1 1,1-1-1,0 0 1,0 0-1,0 0 1,0 0-1,1-1 1,-1 1 0,1-1-1,-1 0 1,1 0-1,0 0 1,0 0-1,0-1 1,0 1-1,7 0 1,3 2-12,-1-2 1,1 1 0,0-2-1,0 0 1,27-1 0,-35-1 16,-1 0 0,0-1 0,0 1 0,1-1 1,-1 0-1,0-1 0,-1 1 0,1-1 0,0 0 0,-1 0 0,1-1 0,-1 1 1,0-1-1,0 0 0,-1 0 0,1 0 0,-1 0 0,0-1 0,0 0 1,0 1-1,0-1 0,-1 0 0,3-10 0,-2 7 32,0 0-1,-1 0 1,1 0 0,-2-1-1,1 1 1,-1-1 0,-1 1-1,0-1 1,0 1 0,0-1-1,-1 0 1,0 1 0,-1 0-1,-4-15 1,5 21-61,0-1-1,-1 0 1,1 1-1,0-1 1,-1 1-1,0 0 1,1-1 0,-1 1-1,0 0 1,0 0-1,0 0 1,-1 0-1,1 1 1,0-1 0,-1 0-1,1 1 1,-1 0-1,1 0 1,-1 0 0,1 0-1,-1 0 1,0 0-1,0 0 1,0 1-1,1 0 1,-1-1 0,0 1-1,0 0 1,0 0-1,0 1 1,0-1 0,1 0-1,-7 3 1,6-2-345,0 0-1,1 1 1,-1-1 0,0 1 0,0-1 0,0 1 0,1 0 0,-1 0 0,1 1 0,0-1 0,0 0-1,0 1 1,0 0 0,0-1 0,0 1 0,1 0 0,-1 0 0,1 0 0,-2 3 0,-2 16-5416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1.582"/>
    </inkml:context>
    <inkml:brush xml:id="br0">
      <inkml:brushProperty name="width" value="0.025" units="cm"/>
      <inkml:brushProperty name="height" value="0.025" units="cm"/>
    </inkml:brush>
  </inkml:definitions>
  <inkml:trace contextRef="#ctx0" brushRef="#br0">205 101 7847,'0'0'6444,"2"-10"-2563,8-37-865,-10 46-2908,1 0-1,-1-1 1,0 1-1,1 0 1,-1-1-1,0 1 1,0-1-1,0 1 1,0 0-1,0-1 1,0 1-1,-1-1 1,1 1-1,0 0 1,-1-1-1,1 1 1,-1 0-1,1-1 1,-1 1-1,0 0 1,0 0-1,1-1 1,-1 1-1,0 0 1,0 0-1,0 0 1,0 0-1,0 0 1,0 1-1,-1-1 1,1 0-1,0 0 1,0 1-1,-1-1 1,1 0-1,0 1 1,-1 0-1,1-1 1,0 1-1,-1 0 1,1-1-1,0 1 1,-3 0-1,-1 0-50,0 0 0,0 1-1,0-1 1,0 1-1,-1 0 1,1 0-1,0 1 1,1 0-1,-9 3 1,3 2 6,0 1 0,0-1 1,1 2-1,1-1 0,-1 1 1,1 1-1,1 0 0,0 0 0,0 0 1,1 1-1,0-1 0,1 2 1,0-1-1,1 0 0,0 1 0,1 0 1,0 0-1,1 0 0,0 0 1,0 16-1,2-26-51,1 1 1,-1-1-1,0 0 1,1 1-1,-1-1 0,1 0 1,0 1-1,-1-1 0,1 0 1,0 0-1,0 0 1,1 0-1,-1 0 0,0 0 1,1 0-1,-1 0 1,1 0-1,0-1 0,-1 1 1,1-1-1,3 3 0,0-2 10,0 1-1,0-1 0,0 0 1,0-1-1,0 1 0,1-1 1,-1 0-1,0 0 0,8 0 0,0-1 6,-1 0 0,0-1 0,0 0-1,0-1 1,0 0 0,0-1 0,-1 0-1,16-7 1,-18 5-12,0-1-1,0 1 1,-1-1 0,0-1 0,0 0-1,-1 0 1,1-1 0,-1 1 0,-1-1-1,0-1 1,9-14 0,-11 16-22,-1 1-1,0-1 1,0 0 0,-1 0 0,0 0 0,0-1 0,0 1 0,-1 0-1,0-1 1,-1 1 0,1 0 0,-1-1 0,-1 1 0,0-1-1,0 1 1,0 0 0,-3-8 0,3 13-106,1 0 0,-1 1 0,0-1 0,0 0 0,0 0-1,0 1 1,-1-1 0,1 1 0,0-1 0,-1 1 0,1-1 0,-1 1 0,1 0 0,-1 0-1,0 0 1,1 0 0,-1 0 0,0 0 0,0 0 0,0 0 0,0 1 0,0-1 0,0 1 0,0-1-1,0 1 1,-2 0 0,1 0-490,0 0-1,0 0 1,0 0-1,0 1 1,0-1-1,0 1 0,0-1 1,1 1-1,-1 0 1,0 0-1,0 1 1,1-1-1,-1 1 1,1-1-1,-1 1 1,-3 3-1,-9 12-8103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061"/>
    </inkml:context>
    <inkml:brush xml:id="br0">
      <inkml:brushProperty name="width" value="0.025" units="cm"/>
      <inkml:brushProperty name="height" value="0.025" units="cm"/>
    </inkml:brush>
  </inkml:definitions>
  <inkml:trace contextRef="#ctx0" brushRef="#br0">1 1 11723,'0'0'17361,"41"51"-17490,-22-48-1696,0-3-3460,1-1-6406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542"/>
    </inkml:context>
    <inkml:brush xml:id="br0">
      <inkml:brushProperty name="width" value="0.025" units="cm"/>
      <inkml:brushProperty name="height" value="0.025" units="cm"/>
    </inkml:brush>
  </inkml:definitions>
  <inkml:trace contextRef="#ctx0" brushRef="#br0">97 0 16047,'0'0'9364,"-10"5"-8270,9-5-1073,-9 4 169,1 1 1,-1 0-1,1 1 1,-9 6-1,16-10-172,0 0-1,0-1 0,0 1 1,0 0-1,0 0 1,0 0-1,0 0 0,0 1 1,1-1-1,-1 0 1,1 1-1,0-1 0,0 1 1,0-1-1,0 1 1,0 0-1,0-1 0,1 1 1,-1 0-1,1 0 0,0-1 1,0 1-1,0 0 1,0 0-1,1 5 0,0-6-25,0 0-1,0 0 1,1 0-1,-1-1 1,0 1-1,1 0 1,-1-1-1,1 1 1,0-1-1,-1 1 1,1-1-1,0 0 1,0 0-1,0 0 1,0 0-1,0 0 0,0 0 1,3 0-1,47 14-415,-32-11 156,-9-1-2,4 1-173,1 0 0,-1 1 0,25 13 0,-38-17 446,1 0 0,-1 0 0,0 1 1,1-1-1,-1 1 0,0-1 1,0 1-1,0 0 0,0 0 1,0 0-1,0 0 0,-1 0 1,1 0-1,-1 1 0,1-1 1,-1 0-1,0 1 0,0-1 1,0 1-1,0 0 0,-1-1 1,1 1-1,-1 0 0,1-1 1,-1 1-1,0 0 0,0-1 0,0 1 1,-1 3-1,0-3 135,0 0-1,-1 0 0,0 0 1,1 0-1,-1 0 0,0-1 1,-1 1-1,1-1 1,0 1-1,-1-1 0,1 0 1,-1 0-1,0 0 1,0 0-1,1 0 0,-1-1 1,0 0-1,-4 2 1,-60 19 561,60-21-651,0 1-1,-1-1 1,1 0 0,-1 0 0,1-1-1,-15-1 1,19 0-236,1 1 0,0-1 0,0 0-1,-1 0 1,1 1 0,0-1 0,0-1 0,0 1-1,0 0 1,0 0 0,0-1 0,0 1 0,1-1-1,-1 0 1,0 0 0,1 1 0,-1-1 0,1 0-1,0 0 1,0 0 0,0 0 0,0-1 0,0 1-1,0 0 1,-1-4 0,-4-26-5658,3-9-4921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897"/>
    </inkml:context>
    <inkml:brush xml:id="br0">
      <inkml:brushProperty name="width" value="0.025" units="cm"/>
      <inkml:brushProperty name="height" value="0.025" units="cm"/>
    </inkml:brush>
  </inkml:definitions>
  <inkml:trace contextRef="#ctx0" brushRef="#br0">0 9 17392,'0'0'5382,"69"-8"-3012,-33 8-993,1 0-704,6 0-545,-2 0-128,-5 9-897,-6-5-2979,-6-1-3042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238"/>
    </inkml:context>
    <inkml:brush xml:id="br0">
      <inkml:brushProperty name="width" value="0.025" units="cm"/>
      <inkml:brushProperty name="height" value="0.025" units="cm"/>
    </inkml:brush>
  </inkml:definitions>
  <inkml:trace contextRef="#ctx0" brushRef="#br0">0 202 13677,'0'0'5829,"13"1"-4136,43-1-550,0-2 0,102-19 0,-71 9-665,311-34 1340,213-31-1543,-407 33-472,-202 44 116,-5 0-196,-27 10-1454,-13 3-6548,29-13 742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598"/>
    </inkml:context>
    <inkml:brush xml:id="br0">
      <inkml:brushProperty name="width" value="0.025" units="cm"/>
      <inkml:brushProperty name="height" value="0.025" units="cm"/>
    </inkml:brush>
  </inkml:definitions>
  <inkml:trace contextRef="#ctx0" brushRef="#br0">0 325 9801,'0'0'13800,"9"-6"-12231,45-31-501,57-38-547,137-118-1,-229 180-537,-22 25-42,-30 41-76,22-35 111,7-11 25,-1 1-23,0 0 0,0 0 0,0 1 0,1-1 0,1 1 0,-1 0 1,2 1-1,-1-1 0,1 0 0,-1 15 0,3-23-70,0 0 0,1 0 0,-1 1 0,1-1 1,-1 0-1,1 0 0,-1 0 0,1 0 0,0 0 0,-1 0 0,1 0 0,0 0 0,0 0 0,0 0 1,0-1-1,-1 1 0,1 0 0,0-1 0,1 1 0,-1 0 0,0-1 0,0 1 0,0-1 1,0 0-1,0 1 0,0-1 0,1 0 0,-1 0 0,0 1 0,0-1 0,0 0 0,1 0 0,-1 0 1,0-1-1,0 1 0,1 0 0,-1 0 0,1-1 0,5 0-1030,1 0 1,-1-1-1,0 1 1,0-1-1,11-5 0,24-18-8353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925"/>
    </inkml:context>
    <inkml:brush xml:id="br0">
      <inkml:brushProperty name="width" value="0.025" units="cm"/>
      <inkml:brushProperty name="height" value="0.025" units="cm"/>
    </inkml:brush>
  </inkml:definitions>
  <inkml:trace contextRef="#ctx0" brushRef="#br0">185 0 8840,'-11'8'7560,"-14"10"-5868,0 1 1,-28 28-1,46-40-1298,0 0-1,0 0 0,1 1 1,0 0-1,1 0 1,0 1-1,0-1 1,1 1-1,0 0 1,0 0-1,1 0 1,0 1-1,-1 11 1,3-19-378,1 1 1,1-1-1,-1 1 1,0-1 0,1 0-1,-1 1 1,1-1 0,-1 0-1,1 0 1,0 1 0,0-1-1,0 0 1,0 0 0,1 0-1,-1 0 1,1 0 0,-1 0-1,1 0 1,-1-1-1,1 1 1,0-1 0,0 1-1,0-1 1,0 0 0,0 1-1,0-1 1,0 0 0,1 0-1,-1-1 1,0 1 0,0 0-1,1-1 1,3 1 0,9 2-10,0-1 0,0-1 0,30 0 0,-44-1-4,13-1-57,0-1-1,-1 0 0,1-1 1,-1 0-1,1-1 0,-1-1 0,0 0 1,13-8-1,-20 11 53,-1-1 0,0 1 0,0-2 0,0 1-1,0 0 1,0-1 0,-1 0 0,1 0 0,-1-1 0,0 1 0,-1-1 0,1 1-1,-1-1 1,0-1 0,0 1 0,0 0 0,-1-1 0,0 1 0,0-1-1,0 1 1,1-8 0,-3 11 12,0 0-1,0 1 1,0-1 0,-1 1-1,1-1 1,0 1-1,0-1 1,-1 1 0,1-1-1,-1 1 1,1-1-1,-1 1 1,0 0 0,0-1-1,0 1 1,1 0-1,-1-1 1,0 1-1,-1 0 1,1 0 0,0 0-1,0 0 1,0 0-1,-3-1 1,0 0 4,0 0-1,0 0 1,0 1-1,-1 0 1,1 0-1,-1 0 1,1 0-1,-9 0 1,2 1-3,-1 0 0,1 1-1,-1 0 1,1 1 0,-1 0 0,-15 5 0,-14 16 23,40-22-54,-1 0 1,1 0-1,-1 0 0,1 0 0,-1 1 1,1-1-1,0 1 0,0-1 0,0 1 1,0 0-1,0-1 0,0 1 0,0 0 1,0-1-1,1 1 0,-1 0 0,1 0 1,-1 0-1,1 0 0,0 0 0,0 2 1,0-4-93,1 1 1,-1 0 0,1 0 0,-1-1 0,1 1 0,-1 0 0,1-1-1,0 1 1,-1-1 0,1 1 0,0-1 0,0 1 0,0-1-1,-1 1 1,1-1 0,0 0 0,0 1 0,0-1 0,0 0-1,0 0 1,-1 0 0,1 1 0,0-1 0,0 0 0,0 0 0,0-1-1,2 1 1,28-2-2608,-30 2 2598,37-9-5463,5-8-5188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4.265"/>
    </inkml:context>
    <inkml:brush xml:id="br0">
      <inkml:brushProperty name="width" value="0.025" units="cm"/>
      <inkml:brushProperty name="height" value="0.025" units="cm"/>
    </inkml:brush>
  </inkml:definitions>
  <inkml:trace contextRef="#ctx0" brushRef="#br0">109 11 7335,'-9'9'10047,"4"-4"-9629,-9 9 803,1 0 0,0 0 1,1 1-1,-18 30 0,28-41-1049,1-1-1,-1 1 1,1 0 0,-1 0-1,1-1 1,0 1-1,0 0 1,1 0 0,-1 0-1,1 0 1,0 0 0,0 0-1,1 7 1,0-8-161,0 0 1,0 0-1,0 0 0,1 0 1,0 0-1,-1-1 1,1 1-1,0-1 0,0 1 1,0-1-1,1 0 0,-1 0 1,0 0-1,1 0 1,-1 0-1,1-1 0,0 1 1,0-1-1,0 1 0,5 1 1,8 2-78,0 0-1,0-1 1,1-1 0,-1 0 0,1-1 0,0-1 0,23-1-1,-27 0-13,0-1 0,-1-1 0,1 0 0,0 0 0,-1-2 0,1 1 0,-1-1 0,0-1 0,0 0 0,13-9 0,-22 12 153,1 0-1,-1 0 0,0-1 0,0 1 0,0-1 1,0 0-1,0 0 0,0 0 0,-1-1 0,1 1 0,-1 0 1,0-1-1,0 1 0,-1-1 0,1 0 0,-1 0 1,1 0-1,-1 0 0,0 0 0,-1 0 0,1 0 0,-1 0 1,0-6-1,-1 5 39,0 1 1,0-1-1,-1 1 1,1 0-1,-1-1 1,0 1-1,0 0 1,-1 0-1,1 0 0,-1 1 1,0-1-1,0 1 1,0-1-1,-1 1 1,1 0-1,-1 0 1,0 0-1,1 1 1,-1-1-1,-5-1 1,-9-5-168,0 0 0,-1 2 0,0 0 0,0 2 1,0 0-1,0 0 0,-1 2 0,0 1 0,0 0 1,-27 2-1,23 5-1678,14 4-2784,8 0-3607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074"/>
    </inkml:context>
    <inkml:brush xml:id="br0">
      <inkml:brushProperty name="width" value="0.025" units="cm"/>
      <inkml:brushProperty name="height" value="0.025" units="cm"/>
    </inkml:brush>
  </inkml:definitions>
  <inkml:trace contextRef="#ctx0" brushRef="#br0">220 40 3075,'0'0'5771,"9"-4"-3113,-8 4-2355,38-10 1291,-36 9-1131,-1 1-1,1-1 1,0 0-1,-1 0 1,1 0-1,-1-1 1,1 1-1,-1-1 1,0 1-1,0-1 1,1 0 0,-1 0-1,0 0 1,1-2-1,-47 2 2202,28 4-2511,0 1-1,0 0 1,0 1 0,1 1-1,-1 1 1,1 0 0,-17 9-1,22-9-46,0-1-1,0 2 1,0-1-1,0 1 1,1 1-1,1 0 0,-1 0 1,1 0-1,0 1 1,-10 16-1,17-23-94,0 0 1,0 0-1,-1 0 1,2 0-1,-1 0 1,0 0-1,0 0 1,1 1-1,-1-1 1,1 0-1,-1 0 1,1 0-1,0 1 1,0-1-1,0 0 1,0 0-1,1 1 0,-1-1 1,0 0-1,1 0 1,0 1-1,0 1 1,1-2 4,0 0 0,0 1 0,0-1 0,0 0 0,0 0 0,0-1 0,0 1 0,1 0 0,-1-1 0,1 1 0,-1-1 0,1 0 0,0 0 0,5 2 0,9 0-122,1 1 1,-1-2-1,1 0 0,23-2 1,-36 0-10,94-4-3416,-35-10-2744,-16-5-4359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5.083"/>
    </inkml:context>
    <inkml:brush xml:id="br0">
      <inkml:brushProperty name="width" value="0.025" units="cm"/>
      <inkml:brushProperty name="height" value="0.025" units="cm"/>
    </inkml:brush>
  </inkml:definitions>
  <inkml:trace contextRef="#ctx0" brushRef="#br0">1 27 17232,'0'0'5766,"60"1"-4901,-1-2-385,14-2-416,7-1-96,0 0-1601,-8 0-1635,-11-2-1920,-17 1-642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5.427"/>
    </inkml:context>
    <inkml:brush xml:id="br0">
      <inkml:brushProperty name="width" value="0.025" units="cm"/>
      <inkml:brushProperty name="height" value="0.025" units="cm"/>
    </inkml:brush>
  </inkml:definitions>
  <inkml:trace contextRef="#ctx0" brushRef="#br0">1 44 13453,'0'0'7687,"79"17"-7014,-1-24-353,11-3-256,6-1-288,-3-4-2371,-8-2-4868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7.369"/>
    </inkml:context>
    <inkml:brush xml:id="br0">
      <inkml:brushProperty name="width" value="0.025" units="cm"/>
      <inkml:brushProperty name="height" value="0.025" units="cm"/>
    </inkml:brush>
  </inkml:definitions>
  <inkml:trace contextRef="#ctx0" brushRef="#br0">1 0 5830,'0'0'16992,"0"9"-16539,1 8-314,6 57 293,-5-69-412,-1 1 0,1-1-1,0 1 1,0-1 0,1 0 0,-1 1-1,1-2 1,1 1 0,-1 0 0,0 0-1,1-1 1,5 5 0,-4-5-210,0 0 1,1 0-1,-1 0 1,1-1-1,-1 0 1,1 0-1,7 2 1,-10-4-773,1 0 0,-1 0 0,1 0-1,0-1 1,0 1 0,-1-1 0,1 0 0,6-1 0,2-2-6208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7.698"/>
    </inkml:context>
    <inkml:brush xml:id="br0">
      <inkml:brushProperty name="width" value="0.025" units="cm"/>
      <inkml:brushProperty name="height" value="0.025" units="cm"/>
    </inkml:brush>
  </inkml:definitions>
  <inkml:trace contextRef="#ctx0" brushRef="#br0">66 0 12844,'0'0'5157,"-46"64"-3555,34-36-674,6 2-287,5 1-257,1-4-223,15-5-65,12-8-769,8-11-1633,2-3-1218,6-8-1696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053"/>
    </inkml:context>
    <inkml:brush xml:id="br0">
      <inkml:brushProperty name="width" value="0.025" units="cm"/>
      <inkml:brushProperty name="height" value="0.025" units="cm"/>
    </inkml:brush>
  </inkml:definitions>
  <inkml:trace contextRef="#ctx0" brushRef="#br0">86 62 3748,'5'-9'6603,"0"1"-5101,-3 5-1076,-1 1 0,1-1-1,0 0 1,-1 0 0,1 0-1,-1 0 1,0 0 0,0-1-1,0 1 1,0 0 0,-1-1-1,1-3 1,-19 14 2590,9 0-2898,1 1 0,0 1 0,0 0 0,1 0 0,0 0 0,1 1 0,0 0 0,0 0 0,1 0 0,1 1 0,0 0 0,0 0 0,1 0 0,0 0 0,1 1 0,0-1 0,1 1 0,0-1 0,1 16 0,1-24-102,-1 1 0,1 0-1,0-1 1,0 1 0,0-1 0,1 1 0,-1-1 0,1 0-1,-1 1 1,1-1 0,0 0 0,1 0 0,-1 0 0,0 0-1,1-1 1,0 1 0,-1-1 0,5 3 0,-1-1 2,0-1 0,0 0 0,0 0 0,1 0 0,-1-1 1,1 0-1,-1 0 0,1-1 0,11 1 0,-9-1-2,1 0 0,-1-1 0,0 0 0,1-1 0,-1 0 0,0-1-1,0 0 1,0 0 0,0-1 0,0 0 0,0 0 0,-1-1 0,1 0 0,-1-1 0,8-5 0,-9 3 126,0-1 0,0 0-1,-1 0 1,0 0 0,0-1 0,-1 0 0,0 0 0,0-1 0,-1 1 0,-1-1 0,1 0 0,-2 0 0,3-16 0,-4 22-119,0-1 0,-1 1 1,1-1-1,-1 1 0,-1-1 0,1 1 1,0-1-1,-1 1 0,0-1 0,0 1 1,-1 0-1,1-1 0,-1 1 0,0 0 1,0 0-1,0 0 0,0 0 0,-1 1 1,1-1-1,-1 1 0,0-1 0,0 1 1,-1 0-1,1 0 0,-1 0 0,1 1 1,-1-1-1,0 1 0,0 0 0,0 0 1,0 0-1,-8-2 0,2 1-44,-1 1 0,1 0 1,-1 1-1,0 0 0,1 0 0,-1 1 0,-11 2 0,19-2-134,0 0-1,0 0 0,-1 1 1,1-1-1,0 1 0,0 0 1,1 0-1,-1 0 0,0 0 0,0 0 1,0 1-1,1-1 0,-1 1 1,1 0-1,-1-1 0,1 1 1,0 1-1,-1-1 0,1 0 1,0 0-1,1 1 0,-1-1 1,0 1-1,1 0 0,-1-1 0,1 1 1,0 0-1,-1 4 0,1-6-3,1 0 0,0 0 0,0 0-1,0 0 1,0 0 0,0 0 0,0 0-1,0 1 1,0-1 0,0 0-1,1 0 1,-1 0 0,0 0 0,1 0-1,-1 0 1,1 0 0,-1 0 0,1-1-1,-1 1 1,1 0 0,0 0 0,-1 0-1,1 0 1,0-1 0,0 1 0,1 1-1,28 8-3691,5-7-666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381"/>
    </inkml:context>
    <inkml:brush xml:id="br0">
      <inkml:brushProperty name="width" value="0.025" units="cm"/>
      <inkml:brushProperty name="height" value="0.025" units="cm"/>
    </inkml:brush>
  </inkml:definitions>
  <inkml:trace contextRef="#ctx0" brushRef="#br0">120 38 9929,'0'0'12482,"-9"-4"-11447,7 3-1005,0-1-1,0 1 1,0 0 0,0 0-1,0 0 1,0 0-1,0 0 1,-1 0 0,1 1-1,0-1 1,-1 1 0,1 0-1,0-1 1,-1 1-1,1 0 1,0 1 0,-1-1-1,1 0 1,-1 1-1,1-1 1,0 1 0,0-1-1,-1 1 1,1 0 0,0 0-1,0 0 1,0 1-1,0-1 1,0 0 0,0 1-1,0-1 1,1 1-1,-1 0 1,0-1 0,1 1-1,-1 0 1,1 0 0,0 0-1,0 0 1,0 0-1,-2 5 1,-1-2 2,1 1 0,0 0 1,0 0-1,1 0 0,-1 0 0,1 0 0,1 1 0,-1-1 0,1 1 1,0-1-1,0 1 0,1-1 0,0 1 0,0 0 0,1-1 1,0 1-1,0-1 0,0 1 0,1-1 0,0 1 0,0-1 1,1 0-1,-1 0 0,1 0 0,1 0 0,-1-1 0,1 1 1,0-1-1,0 0 0,1 0 0,-1 0 0,1-1 0,0 0 1,0 0-1,1 0 0,-1 0 0,1-1 0,0 0 0,0 0 0,9 3 1,-5-2-12,0-1 1,1 0 0,0-1 0,-1 0 0,1 0 0,0-1 0,0-1-1,0 0 1,0 0 0,0-1 0,-1 0 0,1-1 0,16-5-1,-20 5 89,0-1 0,0-1 0,0 1 0,-1-1 0,1 0 0,-1-1 0,0 1 0,0-1-1,0 0 1,-1-1 0,0 1 0,0-1 0,0 0 0,-1-1 0,0 1 0,0-1 0,0 0 0,-1 0-1,4-13 1,-5 15-86,0 0 1,-1 0-1,0 0 0,0 0 0,0-1 0,0 1 0,-1 0 0,0-1 1,0 1-1,-1 0 0,1-1 0,-1 1 0,0 0 0,-1 0 0,1 0 1,-1 0-1,0 0 0,0 0 0,-1 0 0,1 0 0,-1 1 0,0-1 1,0 1-1,-1 0 0,1 0 0,-6-4 0,3 3-41,0 0 1,-1 1-1,0 0 1,0 0-1,-1 1 0,1 0 1,-1 0-1,1 0 0,-1 1 1,0 0-1,0 1 0,0 0 1,0 0-1,0 1 1,0-1-1,0 2 0,-8 0 1,13 0-156,0-1 1,0 1-1,1-1 1,-1 1-1,0 0 0,1 0 1,-1 0-1,1 0 1,-1 1-1,1-1 1,-1 1-1,1-1 1,0 1-1,0 0 1,0 0-1,0 0 1,0 0-1,0 0 1,0 0-1,-2 6 0,2-4-697,0 0 0,1 0 0,-1 0 0,1 0 0,0 0 0,0 1 0,1-1 0,-1 5 0,0 16-8628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943"/>
    </inkml:context>
    <inkml:brush xml:id="br0">
      <inkml:brushProperty name="width" value="0.025" units="cm"/>
      <inkml:brushProperty name="height" value="0.025" units="cm"/>
    </inkml:brush>
  </inkml:definitions>
  <inkml:trace contextRef="#ctx0" brushRef="#br0">11 0 12268,'0'0'8904,"-6"56"-8359,1-23-257,5 5-192,0 0-64,3-2 32,13-5-32,1-1-416,-2-7-898,-5-7-864,-5-6-1601,-5-6-1058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9.301"/>
    </inkml:context>
    <inkml:brush xml:id="br0">
      <inkml:brushProperty name="width" value="0.025" units="cm"/>
      <inkml:brushProperty name="height" value="0.025" units="cm"/>
    </inkml:brush>
  </inkml:definitions>
  <inkml:trace contextRef="#ctx0" brushRef="#br0">0 39 9321,'0'0'8968,"51"-34"-7943,-12 29-320,7 5-353,5 0-320,1 0-608,-1 0-2787,0 0-4133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015"/>
    </inkml:context>
    <inkml:brush xml:id="br0">
      <inkml:brushProperty name="width" value="0.025" units="cm"/>
      <inkml:brushProperty name="height" value="0.025" units="cm"/>
    </inkml:brush>
  </inkml:definitions>
  <inkml:trace contextRef="#ctx0" brushRef="#br0">170 0 8872,'0'0'14318,"3"8"-13939,1 3-299,-1 0 0,0 0 0,-1 1 0,-1-1 0,1 17 0,-1-26-71,-1 0 0,0 0 0,1 0 0,-1 0-1,1 0 1,0 0 0,-1 0 0,1 0 0,0 0-1,0-1 1,0 1 0,1 0 0,-1-1-1,0 1 1,1-1 0,-1 1 0,1-1 0,-1 1-1,1-1 1,-1 0 0,1 0 0,0 0 0,0 0-1,0 0 1,0 0 0,0-1 0,3 2 0,9 2-9,1-1-1,-1 0 1,17 0 0,3 2-683,-32-5 624,0 1 1,1-1-1,-1 1 1,0-1-1,0 1 0,0 0 1,0 0-1,0 0 1,-1 0-1,1 0 1,0 0-1,0 1 1,-1-1-1,1 0 1,0 1-1,-1 0 1,0-1-1,2 3 1,-2-3 45,-1 0 1,0 1-1,1-1 1,-1 1-1,0-1 1,0 0-1,0 1 1,0-1-1,0 1 1,0-1-1,0 0 1,-1 1-1,1-1 1,0 0-1,-1 1 1,1-1-1,-1 0 1,1 1-1,-1-1 1,-1 2-1,-2 3 137,-1 0 1,1-1-1,-1 0 0,-1 1 0,1-2 1,-1 1-1,0-1 0,-11 7 0,-1-1 239,-1-2 0,0-1 0,0 0 0,-1-1 0,0-1 0,0-1 1,0-1-1,0-1 0,0-1 0,-24-1 0,41 1-427,1-1 1,-1 0 0,0-1 0,1 1-1,-1 0 1,1-1 0,-1 0-1,1 1 1,-1-1 0,1 0 0,-1 0-1,1-1 1,0 1 0,0 0 0,-1-1-1,1 1 1,0-1 0,0 0 0,1 1-1,-1-1 1,0 0 0,1 0 0,-2-3-1,0 0-850,1 0-1,0 0 0,0-1 0,1 1 0,0-1 1,0 1-1,0-1 0,1 0 0,-1-10 0,1-17-6030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399"/>
    </inkml:context>
    <inkml:brush xml:id="br0">
      <inkml:brushProperty name="width" value="0.025" units="cm"/>
      <inkml:brushProperty name="height" value="0.025" units="cm"/>
    </inkml:brush>
  </inkml:definitions>
  <inkml:trace contextRef="#ctx0" brushRef="#br0">0 74 8136,'0'0'7014,"65"-47"-3811,-37 34-1057,-1 4-320,5 4-673,0 5-704,1 0-417,-2 0-481,3 3-2786,-4-2-4164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529"/>
    </inkml:context>
    <inkml:brush xml:id="br0">
      <inkml:brushProperty name="width" value="0.025" units="cm"/>
      <inkml:brushProperty name="height" value="0.025" units="cm"/>
    </inkml:brush>
  </inkml:definitions>
  <inkml:trace contextRef="#ctx0" brushRef="#br0">16 0 10666,'0'0'13341,"-1"9"-12984,-1 3-259,-2 5-11,1 1-1,0 0 1,2 0 0,0 1 0,1-1-1,2 19 1,-1-36-107,0 1 0,-1-1-1,1 1 1,0-1 0,0 0 0,-1 1-1,1-1 1,0 0 0,0 1 0,1-1 0,-1 0-1,0 0 1,0 0 0,1 0 0,-1 0-1,0-1 1,1 1 0,-1 0 0,1 0-1,-1-1 1,1 1 0,-1-1 0,3 1-1,13-5-2973,-17 4 2659,1-1 0,0 0 0,-1 1 1,1-1-1,-1 0 0,1 0 1,-1 0-1,1 1 0,-1-1 0,1 0 1,-1 0-1,0 0 0,1 0 0,-1 0 1,0 0-1,0 0 0,0 0 1,0 0-1,0-1 0,1-16-5783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728"/>
    </inkml:context>
    <inkml:brush xml:id="br0">
      <inkml:brushProperty name="width" value="0.025" units="cm"/>
      <inkml:brushProperty name="height" value="0.025" units="cm"/>
    </inkml:brush>
  </inkml:definitions>
  <inkml:trace contextRef="#ctx0" brushRef="#br0">140 0 13773,'0'0'1991,"-10"6"219,1-2-1884,-1 1 0,1 1-1,1-1 1,-1 2 0,1-1-1,0 1 1,0 0-1,1 0 1,0 1 0,0 0-1,1 1 1,0-1 0,1 1-1,-6 11 1,9-13-301,-1 1 1,1 0-1,0 0 1,1 0-1,0 0 1,0 1-1,1-1 1,0 0-1,0 0 1,1 0-1,0 0 1,1 1-1,0-1 1,2 8-1,-2-12-16,0 1 0,1-1 0,-1 1-1,1-1 1,-1 0 0,1 0 0,1 0-1,-1 0 1,0-1 0,1 1 0,0-1-1,0 0 1,0 0 0,0 0 0,0-1-1,1 1 1,-1-1 0,1 0 0,0 0-1,-1-1 1,1 1 0,0-1 0,9 1 0,-9-1 88,1-1 1,-1 1 0,0-1 0,1 0-1,-1-1 1,1 0 0,-1 1 0,0-1-1,0-1 1,1 1 0,-1-1 0,0 0-1,0 0 1,0-1 0,-1 1 0,1-1-1,-1 0 1,1-1 0,-1 1 0,5-5-1,-3 1 62,0-1 0,-1 1 0,0-1 0,0 0 0,-1 0 0,0-1 0,-1 1 1,1-1-1,-2 0 0,1 0 0,1-10 0,-3 11-81,1 1 0,-1 0 0,0-1 0,-1 1 0,0 0 0,0-1 0,-1 1 0,0 0 0,0-1 0,-1 1 0,0 0 0,0 0 0,0 0 0,-5-8 0,5 11-79,-1 0 0,0 1 0,0-1 0,-1 1 0,1-1 0,-1 1 0,0 0 0,1 0 0,-1 1 0,-1-1 0,1 1 0,0 0 0,0 0 0,-1 0 0,1 1 0,-1-1 0,0 1 0,1 0 0,-1 1 0,0-1 0,0 1 0,-8 0 0,9 0-150,-1 1-1,0-1 1,0 1-1,0 0 1,0 1-1,0-1 1,1 1-1,-1 0 1,1 0-1,-1 0 1,1 1-1,0-1 1,-6 6-1,8-7-108,0 1 1,1-1-1,-1 1 0,0 0 1,1-1-1,-1 1 0,1 0 1,0 0-1,0 0 0,0 0 1,0 0-1,0 0 0,0 1 0,0-1 1,0 0-1,1 0 0,0 1 1,-1-1-1,1 0 0,0 1 1,0-1-1,0 0 0,0 1 1,0-1-1,1 0 0,-1 1 1,1-1-1,0 0 0,-1 0 0,1 1 1,1 1-1,15 13-4699,6-4-1965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1.072"/>
    </inkml:context>
    <inkml:brush xml:id="br0">
      <inkml:brushProperty name="width" value="0.025" units="cm"/>
      <inkml:brushProperty name="height" value="0.025" units="cm"/>
    </inkml:brush>
  </inkml:definitions>
  <inkml:trace contextRef="#ctx0" brushRef="#br0">173 73 5733,'0'0'15359,"-10"-6"-14590,4 2-653,4 3-78,0-1 0,0 0 0,-1 1 1,1-1-1,-1 1 0,1 0 0,-1 0 0,1 0 1,-1 0-1,1 0 0,-1 1 0,0-1 0,0 1 1,1 0-1,-1 0 0,0 0 0,0 0 1,1 0-1,-1 0 0,0 1 0,1-1 0,-1 1 1,0 0-1,1 0 0,-1 0 0,-4 2 0,-1 3 156,0 1-1,1-1 1,-1 1-1,1 1 1,1-1-1,0 1 0,0 0 1,0 1-1,-5 9 1,10-15-147,0-1 0,0 0 1,0 0-1,0 1 0,0-1 1,0 1-1,0-1 0,1 1 1,0-1-1,-1 1 1,1 0-1,0-1 0,0 1 1,0-1-1,0 1 0,1-1 1,-1 1-1,1 0 0,0-1 1,-1 1-1,1-1 0,0 0 1,0 1-1,1-1 0,-1 0 1,0 0-1,1 0 1,0 0-1,-1 0 0,1 0 1,0 0-1,0 0 0,0-1 1,0 1-1,0-1 0,0 1 1,1-1-1,-1 0 0,0 0 1,3 1-1,4 2-20,-1-1 1,1-1-1,0 1 1,0-2-1,0 1 0,0-1 1,0 0-1,0-1 1,0 0-1,0-1 0,1 0 1,-1 0-1,0 0 1,-1-2-1,1 1 0,17-8 1,-22 8-25,1 0 1,0-1-1,-1 0 1,1 0 0,-1 0-1,0 0 1,0-1-1,0 0 1,0 0-1,-1 0 1,0 0 0,1-1-1,-2 1 1,1-1-1,0 1 1,-1-1 0,0 0-1,0 0 1,-1 0-1,1-1 1,-1 1-1,0 0 1,0 0 0,-1-1-1,0 1 1,1 0-1,-2-1 1,1 1-1,-1 0 1,-1-7 0,1 7-152,-1 1 1,0-1 0,0 0-1,0 0 1,0 1 0,-1-1 0,0 1-1,0 0 1,0 0 0,0 0-1,-7-6 1,7 7-702,0 0-1,-1 0 1,1 1 0,-1 0-1,0-1 1,1 1 0,-1 0-1,-7-2 1,2 3-6374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1.414"/>
    </inkml:context>
    <inkml:brush xml:id="br0">
      <inkml:brushProperty name="width" value="0.025" units="cm"/>
      <inkml:brushProperty name="height" value="0.025" units="cm"/>
    </inkml:brush>
  </inkml:definitions>
  <inkml:trace contextRef="#ctx0" brushRef="#br0">0 0 14542,'0'0'11691,"54"16"-18610,-33-20-8007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227"/>
    </inkml:context>
    <inkml:brush xml:id="br0">
      <inkml:brushProperty name="width" value="0.025" units="cm"/>
      <inkml:brushProperty name="height" value="0.025" units="cm"/>
    </inkml:brush>
  </inkml:definitions>
  <inkml:trace contextRef="#ctx0" brushRef="#br0">97 1 12460,'0'0'4052,"-9"3"-2777,1-1-955,1 1 0,0 0 0,1 0 0,-1 0 0,1 1 0,-12 9-1,15-12-248,1 1-1,0 0 0,0 0 1,0 0-1,0 0 0,0 0 1,1 0-1,-1 1 0,1-1 1,-1 1-1,1-1 0,0 1 0,0-1 1,0 1-1,0 0 0,1-1 1,-1 1-1,1 0 0,-1 0 1,1-1-1,0 1 0,0 0 1,0 0-1,1 0 0,-1-1 0,2 6 1,-1-6-56,0-1 1,0 1-1,0 0 1,0 0-1,0-1 0,1 1 1,-1-1-1,0 1 1,1-1-1,-1 0 1,1 0-1,0 1 1,0-1-1,-1 0 0,1 0 1,0-1-1,0 1 1,0 0-1,0-1 1,2 1-1,44 7 149,-41-7-140,86 1-15,-69-3-434,0 1 1,46 6-1,-70-6 422,0 0 1,1 0-1,-1 0 0,0 0 0,1 0 1,-1 0-1,1 0 0,-1 0 1,0 0-1,1 0 0,-1 0 0,0 1 1,1-1-1,-1 0 0,0 0 1,1 0-1,-1 0 0,0 1 1,1-1-1,-1 0 0,0 0 0,1 1 1,-1-1-1,0 0 0,0 0 1,1 1-1,-1-1 0,0 0 0,0 1 1,0-1-1,1 0 0,-1 1 1,0-1-1,0 0 0,0 1 0,0-1 1,0 0-1,0 1 0,0-1 1,0 1-1,0-1 0,0 0 0,0 1 1,0-1-1,0 0 0,0 1 1,0-1-1,0 1 0,0-1 0,-1 0 1,1 1-1,0-1 0,0 0 1,0 1-1,0-1 0,-1 0 1,1 1-1,-18 14 149,-52 25 2072,-77 31 1,145-70-2215,1 0 1,-1 0 0,1 0 0,-1-1 0,0 1-1,1-1 1,-1 1 0,0-1 0,0 1 0,1-1 0,-1 0-1,0 0 1,0 0 0,0 0 0,1 0 0,-1 0-1,0-1 1,0 1 0,1-1 0,-1 1 0,0-1 0,1 1-1,-1-1 1,0 0 0,1 0 0,-2-1 0,0-1-872,0-1 0,1 0 1,0 0-1,0 0 1,0 0-1,0 0 0,1 0 1,-1-1-1,0-5 0,-6-19-7129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599"/>
    </inkml:context>
    <inkml:brush xml:id="br0">
      <inkml:brushProperty name="width" value="0.025" units="cm"/>
      <inkml:brushProperty name="height" value="0.025" units="cm"/>
    </inkml:brush>
  </inkml:definitions>
  <inkml:trace contextRef="#ctx0" brushRef="#br0">0 46 6502,'0'0'12716,"53"-40"-10378,-29 35-896,7 5-225,4 0-576,10 0-545,8 4-64,3 5-929,4-1-1441,-3-2-1442,-7-5-4388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927"/>
    </inkml:context>
    <inkml:brush xml:id="br0">
      <inkml:brushProperty name="width" value="0.025" units="cm"/>
      <inkml:brushProperty name="height" value="0.025" units="cm"/>
    </inkml:brush>
  </inkml:definitions>
  <inkml:trace contextRef="#ctx0" brushRef="#br0">0 430 13581,'0'0'2418,"9"-3"-240,62-21-167,142-26 0,86 6-1151,-250 37-782,542-46-861,84-13-2203,-489 30 3498,197-65 1,-363 95-334,11-4 177,0 1 0,0 2 0,1 1 0,41-2 0,-106 25-4178,7-12-2019,0 0-4478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287"/>
    </inkml:context>
    <inkml:brush xml:id="br0">
      <inkml:brushProperty name="width" value="0.025" units="cm"/>
      <inkml:brushProperty name="height" value="0.025" units="cm"/>
    </inkml:brush>
  </inkml:definitions>
  <inkml:trace contextRef="#ctx0" brushRef="#br0">1 244 3459,'0'0'17761,"9"-4"-15465,89-51-1359,94-70 1,-119 76-1324,-53 38 326,-20 11 58,1 0-1,-1 0 1,0 0 0,0 0-1,0 0 1,0 0-1,0 0 1,0 0-1,1 0 1,-1 0-1,0 0 1,0 0 0,0 0-1,0 1 1,0-1-1,1 0 1,-1 0-1,0 0 1,0 0-1,0 0 1,0 0-1,0 0 1,0 0 0,0 0-1,0 0 1,1 1-1,-1-1 1,0 0-1,0 0 1,0 0-1,0 0 1,0 0-1,0 0 1,0 1 0,0-1-1,0 0 1,0 0-1,0 0 1,0 0-1,0 0 1,0 1-1,0-1 1,0 0 0,0 0-1,0 0 1,0 0-1,0 0 1,0 1-1,0-1 1,0 0-1,0 0 1,0 0-1,0 0 1,-1 0 0,1 0-1,0 0 1,0 1-1,0-1 1,0 0-1,-21 34-155,16-28 192,-8 12-12,-3 5 116,-24 42 1,36-59-125,2 0 1,-1 0-1,0 0 1,1 1-1,0-1 1,1 0-1,0 1 1,0-1-1,0 1 1,0-1-1,1 1 1,0 0-1,2 6 1,-2-11-93,1-1 1,0 0 0,-1 1-1,1-1 1,0 0-1,0 0 1,0 1 0,0-1-1,0 0 1,0 0-1,1 0 1,-1 0 0,0-1-1,0 1 1,1 0-1,-1 0 1,1-1-1,-1 1 1,0-1 0,1 1-1,-1-1 1,1 0-1,-1 1 1,1-1 0,-1 0-1,1 0 1,-1 0-1,1 0 1,0 0 0,-1-1-1,1 1 1,2-1-1,3 0-1023,0-1 0,1 1 0,-1-1 0,0-1 0,12-5 0,22-19-8988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612"/>
    </inkml:context>
    <inkml:brush xml:id="br0">
      <inkml:brushProperty name="width" value="0.025" units="cm"/>
      <inkml:brushProperty name="height" value="0.025" units="cm"/>
    </inkml:brush>
  </inkml:definitions>
  <inkml:trace contextRef="#ctx0" brushRef="#br0">182 1 14862,'-13'9'1116,"1"-2"-1117,-15 11 1468,-36 30-1,57-43-1096,0 0 0,0 0 0,0 1 0,1 0 0,0 0-1,0 1 1,0 0 0,1 0 0,0 0 0,1 0 0,-1 0 0,-3 12-1,7-18-356,0 1-1,0-1 0,0 1 0,0-1 1,0 0-1,0 1 0,0-1 0,0 1 0,0-1 1,1 1-1,-1-1 0,0 0 0,1 1 1,-1-1-1,1 0 0,0 1 0,-1-1 1,1 0-1,0 0 0,0 0 0,0 0 0,0 0 1,0 0-1,0 0 0,0 0 0,0 0 1,0 0-1,1 0 0,-1-1 0,0 1 0,0 0 1,1-1-1,-1 1 0,0-1 0,1 1 1,1-1-1,6 2 16,1 0 1,-1-1-1,1 0 1,13-1-1,-16 0 2,13 0 0,-1-1 1,1-1-1,-1 0 0,0-2 1,38-11-1,-49 12-17,-1 0 0,1 0 0,0-1 1,-1 1-1,0-2 0,0 1 0,0-1 0,-1 0 0,1-1 1,-1 1-1,-1-1 0,1 0 0,-1-1 0,0 1 0,0-1 1,6-13-1,-10 18 30,0 1 0,0-1 0,-1 1 0,1-1 0,-1 0 0,1 1 1,-1-1-1,0 0 0,0 0 0,1 1 0,-1-1 0,0 0 0,-1 0 0,1 1 0,0-1 0,0 0 1,-1 0-1,1 1 0,-1-1 0,1 0 0,-1 1 0,0-1 0,0 1 0,0-1 0,0 1 1,0-1-1,0 1 0,0 0 0,0-1 0,0 1 0,-1 0 0,1 0 0,-1 0 0,1 0 1,-1 0-1,1 0 0,-1 0 0,1 1 0,-1-1 0,0 1 0,1-1 0,-1 1 0,0-1 1,1 1-1,-4 0 0,-11-3-35,0 1 1,-1 0 0,-31 2-1,33 1 30,15-1-39,-18-1-73,-1 2 0,-35 6 0,51-7 20,0 1 0,0-1 0,0 1-1,0 0 1,0-1 0,0 2 0,0-1-1,1 0 1,-1 0 0,0 1 0,0 0 0,1-1-1,-1 1 1,1 0 0,0 0 0,0 1-1,-1-1 1,1 0 0,0 1 0,1-1-1,-1 1 1,0 0 0,1-1 0,0 1 0,0 0-1,-2 3 1,3-5-30,0 1 0,0-1 0,0 0 0,0 0 1,1 0-1,-1 0 0,0 1 0,0-1 0,1 0 0,-1 0 0,0 0 0,1 0 0,-1 0 0,1 0 0,0 0 0,-1 0 1,1 0-1,0 0 0,0 0 0,-1-1 0,1 1 0,0 0 0,1 1 0,33 14-1532,38-3-2089,-13-10-1516,4-3-2600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985"/>
    </inkml:context>
    <inkml:brush xml:id="br0">
      <inkml:brushProperty name="width" value="0.025" units="cm"/>
      <inkml:brushProperty name="height" value="0.025" units="cm"/>
    </inkml:brush>
  </inkml:definitions>
  <inkml:trace contextRef="#ctx0" brushRef="#br0">130 72 11371,'0'0'9150,"-11"-6"-8019,9 4-1064,0 1 0,0-1 0,0 1 0,0-1 0,-1 1 0,1 0 0,0 0 0,-1 0 0,1 0 0,-1 0 0,0 0 0,1 1 0,-1-1-1,1 1 1,-1 0 0,0 0 0,1 0 0,-1 0 0,0 0 0,1 1 0,-1-1 0,0 1 0,1 0 0,-1 0 0,1-1 0,-1 2-1,1-1 1,0 0 0,-1 0 0,1 1 0,0-1 0,0 1 0,0 0 0,0 0 0,0 0 0,0 0 0,1 0 0,-1 0 0,1 0 0,-3 4-1,2-3 36,-1 1 0,1 0-1,-1 0 1,1 0 0,0 0-1,1 0 1,-1 1 0,1-1-1,0 0 1,0 1 0,0-1-1,0 1 1,1-1 0,0 1-1,0-1 1,0 1 0,1-1-1,0 6 1,0-7-68,1 0-1,-1 0 1,1 0 0,0 0 0,-1 0 0,1 0-1,1 0 1,-1-1 0,0 1 0,1-1-1,-1 1 1,1-1 0,0 0 0,-1 0 0,1 0-1,0-1 1,0 1 0,1-1 0,-1 1 0,0-1-1,0 0 1,1 0 0,-1 0 0,4 0-1,7 1-2,-1 0 0,0-1 0,0-1 0,1 0 0,-1 0 0,0-2 0,0 1 0,24-8 0,-28 7 19,0-1 0,-1 0 1,0-1-1,1 0 0,-1 0 0,-1-1 1,1 0-1,-1 0 0,0-1 1,0 0-1,0 0 0,-1-1 0,10-13 1,-14 18-3,0-1 1,0 1 0,-1-1 0,1 1 0,-1-1-1,0 0 1,0 1 0,0-1 0,0 0-1,0 0 1,-1 0 0,1 0 0,-1 1 0,0-1-1,1 0 1,-1 0 0,-1 0 0,1 0 0,0 0-1,-1 0 1,-1-5 0,0 5-24,0 0 0,0-1 0,0 1 0,-1 0 0,1 0 0,-1 1 0,0-1 0,0 0 0,0 1 0,0 0 0,0 0 0,-1 0 0,1 0 0,-5-2 0,-7-2-227,-1 1-1,1 0 1,-1 1 0,0 1-1,0 0 1,-26 0 0,-23 7-3655,60-3 3133,1 0-1,-1 0 1,1 1 0,0 0-1,0-1 1,0 1-1,-5 4 1,-14 13-7593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4.468"/>
    </inkml:context>
    <inkml:brush xml:id="br0">
      <inkml:brushProperty name="width" value="0.025" units="cm"/>
      <inkml:brushProperty name="height" value="0.025" units="cm"/>
    </inkml:brush>
  </inkml:definitions>
  <inkml:trace contextRef="#ctx0" brushRef="#br0">43 521 11339,'0'0'3395,"-9"0"-971,-24 3-588,33-3-1792,0 0 1,0 0-1,0-1 0,0 1 1,0 0-1,1 0 0,-1 0 1,0 0-1,0 0 1,0 0-1,0 0 0,0 0 1,0 0-1,0 0 0,0 0 1,1 0-1,-1 0 0,0-1 1,0 1-1,0 0 1,0 0-1,0 0 0,0 0 1,0 0-1,0 0 0,0 0 1,0 0-1,0-1 0,0 1 1,0 0-1,0 0 0,0 0 1,0 0-1,0 0 1,0 0-1,0-1 0,0 1 1,0 0-1,0 0 0,0 0 1,0 0-1,0 0 0,0 0 1,0 0-1,0-1 1,0 1-1,0 0 0,0 0 1,0 0-1,-1 0 0,1 0 1,0 0-1,0 0 0,0 0 1,0 0-1,0 0 0,0-1 1,12-6 574,290-125 1752,-98 48-2265,-109 42-269,-1-4-1,172-115 0,-263 159-282,18-16-441,-13 7-1631,-8 2-3694,-7 3-4950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498"/>
    </inkml:context>
    <inkml:brush xml:id="br0">
      <inkml:brushProperty name="width" value="0.025" units="cm"/>
      <inkml:brushProperty name="height" value="0.025" units="cm"/>
    </inkml:brush>
  </inkml:definitions>
  <inkml:trace contextRef="#ctx0" brushRef="#br0">14 0 15503,'0'0'2178,"-3"66"-961,1-40-801,-1-3-288,0-1-64,1-1 1,2-5-65,0-6-33,0-2-639,3-6-2243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870"/>
    </inkml:context>
    <inkml:brush xml:id="br0">
      <inkml:brushProperty name="width" value="0.025" units="cm"/>
      <inkml:brushProperty name="height" value="0.025" units="cm"/>
    </inkml:brush>
  </inkml:definitions>
  <inkml:trace contextRef="#ctx0" brushRef="#br0">1 29 12204,'0'0'12523,"46"9"-11786,-15-8-513,3-1-160,2 0-32,-1 0-192,0-6-1505,-4-4-1442,-4-2-2370,-4 1-4133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4.911"/>
    </inkml:context>
    <inkml:brush xml:id="br0">
      <inkml:brushProperty name="width" value="0.025" units="cm"/>
      <inkml:brushProperty name="height" value="0.025" units="cm"/>
    </inkml:brush>
  </inkml:definitions>
  <inkml:trace contextRef="#ctx0" brushRef="#br0">1 442 7239,'0'0'15503,"78"-35"-14607,0 1-31,17-8-192,12-8-353,8-3-224,-3 2-32,-13 1-64,-9 4-929,-20 4-2658,-16 3-3588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7.690"/>
    </inkml:context>
    <inkml:brush xml:id="br0">
      <inkml:brushProperty name="width" value="0.025" units="cm"/>
      <inkml:brushProperty name="height" value="0.025" units="cm"/>
    </inkml:brush>
  </inkml:definitions>
  <inkml:trace contextRef="#ctx0" brushRef="#br0">40 0 4676,'0'0'9930,"-40"55"-7752,45-49-737,19 0-352,10-3-256,12-3-385,9 0-287,3 0-129,-2 0-417,-4 0-1152,-8 0-2179,-14-7-2049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8.032"/>
    </inkml:context>
    <inkml:brush xml:id="br0">
      <inkml:brushProperty name="width" value="0.025" units="cm"/>
      <inkml:brushProperty name="height" value="0.025" units="cm"/>
    </inkml:brush>
  </inkml:definitions>
  <inkml:trace contextRef="#ctx0" brushRef="#br0">0 19 11723,'0'0'5381,"98"46"-4868,-21-56-449,12-4-929,-1-5-3011,-5-3-3779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8.793"/>
    </inkml:context>
    <inkml:brush xml:id="br0">
      <inkml:brushProperty name="width" value="0.025" units="cm"/>
      <inkml:brushProperty name="height" value="0.025" units="cm"/>
    </inkml:brush>
  </inkml:definitions>
  <inkml:trace contextRef="#ctx0" brushRef="#br0">32 1 13805,'0'0'5776,"2"9"-4788,0 3-726,-1 1 0,0 0 1,-1 0-1,0 0 0,-1-1 0,-1 1 1,-5 21-1,4-22-186,-3 5 88,1 0 0,1 0 0,1 1 0,0 0 0,1 0 0,1-1 0,2 27 0,-1-42-120,1 1 1,0-1-1,0 0 1,0 0 0,0 0-1,0 0 1,1 0-1,-1 0 1,0-1-1,1 1 1,0 0 0,-1-1-1,1 1 1,0-1-1,0 1 1,0-1-1,0 0 1,0 0-1,0 0 1,0 0 0,0 0-1,0-1 1,1 1-1,-1 0 1,0-1-1,4 1 1,9 1 76,-1-1 0,30 0 1,-33-1-120,9 1-65,-9-1-299,-1 1 0,0-1 0,1-1 0,14-3 0,-23 4 17,0 0 0,0-1 0,0 1 0,0-1 0,0 0 0,-1 0 0,1 0 0,0 0-1,0 0 1,-1 0 0,1 0 0,-1 0 0,1-1 0,-1 1 0,0 0 0,1-1 0,-1 1 0,0-1 0,0 0 0,0 1 0,0-1 0,0 0 0,-1 0 0,1 0 0,0 1 0,-1-1 0,0 0-1,1 0 1,-1-3 0,1-16-5014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167"/>
    </inkml:context>
    <inkml:brush xml:id="br0">
      <inkml:brushProperty name="width" value="0.025" units="cm"/>
      <inkml:brushProperty name="height" value="0.025" units="cm"/>
    </inkml:brush>
  </inkml:definitions>
  <inkml:trace contextRef="#ctx0" brushRef="#br0">18 0 10858,'0'0'6631,"-16"69"-5478,15-35-417,1 4-543,0 3-129,11 0 0,6-2-353,5-5-1536,1-5-3076,2-7-3267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524"/>
    </inkml:context>
    <inkml:brush xml:id="br0">
      <inkml:brushProperty name="width" value="0.025" units="cm"/>
      <inkml:brushProperty name="height" value="0.025" units="cm"/>
    </inkml:brush>
  </inkml:definitions>
  <inkml:trace contextRef="#ctx0" brushRef="#br0">1 44 8968,'0'0'3049,"9"-5"-706,7-2-1640,1 1-1,0 1 1,0 0-1,0 1 1,0 0-1,24-1 1,-27 4-400,1 0 1,0 1-1,-1 0 1,1 1 0,0 1-1,-1 0 1,0 1 0,25 9-1,-36-11-285,0 0 1,0 0-1,0 0 0,0 1 0,-1-1 0,1 1 0,-1 0 1,1 0-1,-1 0 0,0 0 0,1 0 0,-1 1 0,0-1 1,-1 1-1,1-1 0,0 1 0,-1-1 0,1 1 1,0 3-1,-1-3-12,-1 0 0,0 0 0,0 0 0,0 0 0,0 0 0,0 0 0,-1 0-1,1 0 1,-1-1 0,0 1 0,0 0 0,0 0 0,0 0 0,0-1 0,0 1 0,-3 2 0,-5 8 11,-1 0 0,-1-1 0,0 0-1,0-1 1,-22 16 0,-22 12 109,39-30 283,1 2 1,0 0-1,1 0 0,-17 19 1,30-30-386,1 0 0,-1 1 0,1-1 0,-1 1 0,1-1 0,0 1 0,-1-1 0,1 1 0,0-1 0,-1 1 1,1-1-1,0 1 0,0 0 0,-1-1 0,1 1 0,0-1 0,0 1 0,0 0 0,0-1 0,0 1 0,0-1 0,0 1 0,0 0 1,0-1-1,0 1 0,0 0 0,0-1 0,0 1 0,1-1 0,-1 1 0,0 0 0,0-1 0,1 1 0,22 9 262,41-8-299,-55-2 70,44 1-405,15 0-1729,-1-6-3656,-26-5-1340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865"/>
    </inkml:context>
    <inkml:brush xml:id="br0">
      <inkml:brushProperty name="width" value="0.025" units="cm"/>
      <inkml:brushProperty name="height" value="0.025" units="cm"/>
    </inkml:brush>
  </inkml:definitions>
  <inkml:trace contextRef="#ctx0" brushRef="#br0">99 93 10858,'0'0'2461,"-11"0"0,-36 1-80,45-1-2193,0 0 0,0 1 0,0-1 0,0 1 0,0-1 0,0 1 0,0-1-1,0 1 1,0 0 0,0 0 0,1 0 0,-1 0 0,0 0 0,1 1 0,-1-1 0,1 0 0,-1 1 0,1-1-1,0 1 1,-1-1 0,-1 4 0,3-4-129,0 0 0,0-1 0,-1 1 0,1 0 0,0 0 0,0 0 0,0-1-1,0 1 1,0 0 0,0 0 0,0 0 0,1-1 0,-1 1 0,0 0 0,0 0 0,0-1 0,1 1 0,-1 0-1,1-1 1,-1 1 0,0 0 0,1-1 0,-1 1 0,1 0 0,-1-1 0,1 1 0,0-1 0,-1 1 0,1-1-1,-1 1 1,1-1 0,0 1 0,0-1 0,-1 0 0,1 1 0,0-1 0,-1 0 0,1 0 0,0 0 0,0 1-1,0-1 1,-1 0 0,1 0 0,0 0 0,1 0 0,49 5 193,-22-3-81,0 2 0,32 8-1,-55-11-154,1 1 0,-1 0 0,1 1 0,-1 0 0,0 0 0,0 0 0,0 0 0,0 1 0,0 0 0,-1 1 0,0-1 0,0 1 0,0 0 0,5 7 0,-8-9-9,0-1 1,-1 0-1,0 1 1,0-1-1,1 1 1,-2 0-1,1-1 1,0 1-1,0 0 1,-1 0 0,1-1-1,-1 1 1,0 0-1,0 0 1,0 0-1,0-1 1,-1 1-1,1 0 1,-2 5-1,0-3 30,-1-1 0,1 1 0,-1 0-1,0-1 1,0 1 0,0-1-1,0 0 1,-1 0 0,-7 7-1,-2-1 109,-1 0 0,0-1 1,-1 0-1,1-1 0,-28 10 0,34-14-16,0 0 0,-1-1 1,0-1-1,1 0 1,-1 0-1,0 0 1,0-1-1,0 0 1,-1-1-1,1 0 1,-15-3-1,23 2-201,0 0 0,-1 0 0,1 0 0,1 0 1,-1 0-1,0-1 0,0 1 0,0 0 0,0-1 0,1 1 0,-1 0 0,1-1 0,-1 1 0,1-1 1,0 1-1,-1-1 0,1 1 0,0-1 0,0 1 0,0-1 0,0 1 0,1-3 0,2-40-4779,-3 43 4566,7-37-5897,2-5-3294</inkml:trace>
  <inkml:trace contextRef="#ctx0" brushRef="#br0" timeOffset="1">55 35 15631,'0'0'6214,"57"-26"-4325,-15 20-255,11 4-641,7 2-705,10 0-224,2 0-576,1 0-2147,-2 0-2978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3.007"/>
    </inkml:context>
    <inkml:brush xml:id="br0">
      <inkml:brushProperty name="width" value="0.025" units="cm"/>
      <inkml:brushProperty name="height" value="0.025" units="cm"/>
    </inkml:brush>
  </inkml:definitions>
  <inkml:trace contextRef="#ctx0" brushRef="#br0">61 443 7399,'0'0'2861,"-8"4"-1355,-8 1-889,-3 1 593,2 2 3123,43-25-1103,101-51-1917,182-71-1,-49 25-1860,-164 62-2236,-86 45 1251,-1 0 1,0 0-1,0-1 0,8-9 0,4-13-6319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3.477"/>
    </inkml:context>
    <inkml:brush xml:id="br0">
      <inkml:brushProperty name="width" value="0.025" units="cm"/>
      <inkml:brushProperty name="height" value="0.025" units="cm"/>
    </inkml:brush>
  </inkml:definitions>
  <inkml:trace contextRef="#ctx0" brushRef="#br0">1 516 9769,'0'0'6342,"59"1"-4644,-6-22 224,12-8-129,12-11-832,15-7-512,6-7-289,-1-2-64,-3-2-32,-9 2-224,-10 1-1474,-17 4-1761,-14 1-3459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9.847"/>
    </inkml:context>
    <inkml:brush xml:id="br0">
      <inkml:brushProperty name="width" value="0.025" units="cm"/>
      <inkml:brushProperty name="height" value="0.025" units="cm"/>
    </inkml:brush>
  </inkml:definitions>
  <inkml:trace contextRef="#ctx0" brushRef="#br0">1 107 15278,'0'0'1794,"78"-5"-1217,-2-5 223,21-3 225,16 0-352,4 0-353,0 0-159,-9 5-97,-15 2-32,-15-2-577,-20 5-320,-20 0-480,-14-2-1666,-16-1-1377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196"/>
    </inkml:context>
    <inkml:brush xml:id="br0">
      <inkml:brushProperty name="width" value="0.025" units="cm"/>
      <inkml:brushProperty name="height" value="0.025" units="cm"/>
    </inkml:brush>
  </inkml:definitions>
  <inkml:trace contextRef="#ctx0" brushRef="#br0">1 0 15855,'0'0'7111,"2"56"-6823,-2-39-224,0 1-64,0-3-1025,2-2-1249,6-3-417,-3-3-1473,0-2-512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0.205"/>
    </inkml:context>
    <inkml:brush xml:id="br0">
      <inkml:brushProperty name="width" value="0.025" units="cm"/>
      <inkml:brushProperty name="height" value="0.025" units="cm"/>
    </inkml:brush>
  </inkml:definitions>
  <inkml:trace contextRef="#ctx0" brushRef="#br0">0 54 11050,'0'0'8392,"101"38"-7046,-4-42-738,19-7-544,10-3-288,2-2-1474,-8-5-2722,-8-4-4260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1.373"/>
    </inkml:context>
    <inkml:brush xml:id="br0">
      <inkml:brushProperty name="width" value="0.025" units="cm"/>
      <inkml:brushProperty name="height" value="0.025" units="cm"/>
    </inkml:brush>
  </inkml:definitions>
  <inkml:trace contextRef="#ctx0" brushRef="#br0">0 0 16464,'0'0'6662,"8"12"-6310,1-1-295,-6-7-43,1 1 0,-1-1 0,1 1-1,-2 0 1,1 0 0,0 0 0,-1 1 0,0-1 0,0 0 0,0 1 0,-1-1-1,0 1 1,1 6 0,-2-1 143,1 0 0,0 0 0,1-1 0,0 1 0,1 0 0,6 15 0,-7-23-102,0 0 1,0 1-1,0-1 1,0 0-1,1-1 1,-1 1-1,1 0 1,-1-1-1,1 1 1,0-1-1,0 0 1,0 0 0,1 0-1,-1 0 1,0-1-1,1 1 1,-1-1-1,1 0 1,-1 0-1,1 0 1,0 0-1,6-1 1,4 2-192,1-1 1,0 0 0,0-2 0,27-3-1,-36 3-379,0-1 0,-1 1 0,1-1-1,0-1 1,-1 1 0,7-4-1,-8 3-332,0 0 0,-1 0 0,1 0 0,-1 0 0,0 0 0,0-1 0,0 1 0,0-1 0,2-4 0,8-18-8393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1.732"/>
    </inkml:context>
    <inkml:brush xml:id="br0">
      <inkml:brushProperty name="width" value="0.025" units="cm"/>
      <inkml:brushProperty name="height" value="0.025" units="cm"/>
    </inkml:brush>
  </inkml:definitions>
  <inkml:trace contextRef="#ctx0" brushRef="#br0">57 1 8104,'0'0'8103,"-30"49"-6085,15-25-224,5 3-641,8 2-128,2-1-64,0-1-577,18-1-288,11-1-288,10-8-1762,5-11-1793,3-6-2755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2.075"/>
    </inkml:context>
    <inkml:brush xml:id="br0">
      <inkml:brushProperty name="width" value="0.025" units="cm"/>
      <inkml:brushProperty name="height" value="0.025" units="cm"/>
    </inkml:brush>
  </inkml:definitions>
  <inkml:trace contextRef="#ctx0" brushRef="#br0">82 1 10378,'0'0'7281,"-6"8"-5999,6-7-1271,-47 67 2938,43-61-2601,0 0-1,0 1 1,1-1 0,0 1 0,1 0 0,-1 0-1,2 0 1,-1 0 0,0 12 0,2-19-335,1 1 1,-1-1 0,1 1-1,-1-1 1,1 1 0,0-1 0,-1 1-1,1-1 1,0 0 0,0 1-1,0-1 1,0 0 0,0 0-1,1 0 1,-1 0 0,0 0-1,0 0 1,1 0 0,-1 0 0,1 0-1,-1-1 1,1 1 0,-1 0-1,1-1 1,-1 0 0,1 1-1,-1-1 1,1 0 0,0 0-1,-1 1 1,4-2 0,64 2 107,-51-1-114,0-1-93,-1-1 1,0-1-1,27-6 1,19-4 80,-59 13 17,0 1 0,-1 0 0,1 0 0,-1 1 0,1-1 1,-1 1-1,1 0 0,-1-1 0,0 2 0,0-1 0,0 0 0,4 4 1,7 4 15,-12-9-26,1 1 0,0-1 1,-1 1-1,1 0 0,-1-1 0,0 1 0,0 0 0,1 1 0,-1-1 0,-1 0 0,1 1 0,0-1 0,0 1 0,-1-1 0,0 1 0,2 3 0,-3-4 4,0 0 0,0 0 0,0 1 0,0-1-1,-1 0 1,1 0 0,-1 0 0,1 0 0,-1 0 0,0 0 0,0 0 0,0 0-1,0 0 1,0 0 0,0-1 0,0 1 0,-1 0 0,1-1 0,-1 1 0,1-1-1,-1 1 1,1-1 0,-1 0 0,-2 2 0,-23 18 745,-1 0 0,-55 30 0,83-51-826,17-11-9390,-6 3 3150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068"/>
    </inkml:context>
    <inkml:brush xml:id="br0">
      <inkml:brushProperty name="width" value="0.025" units="cm"/>
      <inkml:brushProperty name="height" value="0.025" units="cm"/>
    </inkml:brush>
  </inkml:definitions>
  <inkml:trace contextRef="#ctx0" brushRef="#br0">160 3 4548,'0'0'11179,"5"0"-9439,9-2-519,-24 1 439,9 1-1598,0 0 0,0 1 0,0-1 0,0 0 0,0 0 0,-1 1 0,1-1 0,0 0 0,0 1 0,0-1 0,0 1 0,0 0 0,0-1 0,0 1 0,0 0 0,0-1 0,0 1 0,1 0 0,-1 0 0,0 0 0,0 0 0,1 0 0,-1 0 0,1 0 0,-1 0 0,1 0 1,-1 0-1,1 0 0,0 0 0,-1 0 0,1 1 0,0 0 0,-1 3 176,1 0 1,-1 0-1,0 0 1,0 0 0,0-1-1,-1 1 1,1 0-1,-1-1 1,0 1 0,-1-1-1,1 1 1,-1-1-1,-3 4 1,-51 51 922,44-48-1045,2 0-1,-1 1 1,-11 16 0,31-34 12,1 1-1,0 0 1,0 0-1,0 1 0,0 0 1,1 0-1,15-3 1,58-12-65,0 4-1,2 4 1,149-2 0,-223 16-294,-17 1 429,-7-1-1755,5-5-3937,7-4-293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520"/>
    </inkml:context>
    <inkml:brush xml:id="br0">
      <inkml:brushProperty name="width" value="0.025" units="cm"/>
      <inkml:brushProperty name="height" value="0.025" units="cm"/>
    </inkml:brush>
  </inkml:definitions>
  <inkml:trace contextRef="#ctx0" brushRef="#br0">47 1 11435,'0'0'14563,"-4"10"-14035,-1-1-435,1-2-15,0 1 0,0 0 0,1 0 0,0 0 0,0 0 0,1 1 1,0-1-1,-1 10 0,3-16-70,0-1 1,1 1-1,-1-1 0,1 1 1,0-1-1,-1 1 0,1-1 1,0 1-1,0-1 0,0 0 1,0 0-1,0 1 0,0-1 1,0 0-1,0 0 0,0 0 0,1 0 1,-1 0-1,0 0 0,1 0 1,-1-1-1,1 1 0,-1 0 1,1-1-1,2 2 1,48 10 22,-42-10-55,25 4-128,-8-2-91,-1 1 1,-1 1 0,44 16 0,-68-21 253,0-1-1,1 0 1,-1 1-1,0-1 1,0 1-1,0-1 1,0 1-1,0 0 1,0-1-1,0 1 1,0 0-1,0 0 1,0 0-1,0 0 1,0 0 0,0-1-1,-1 2 1,1-1-1,0 0 1,-1 0-1,1 0 1,-1 0-1,1 0 1,-1 0-1,1 1 1,-1-1-1,0 0 1,0 0-1,1 1 1,-1-1-1,0 0 1,0 0 0,-1 1-1,1-1 1,0 0-1,0 0 1,0 1-1,-1-1 1,1 0-1,-1 0 1,1 0-1,-1 0 1,1 1-1,-1-1 1,0 0-1,0 0 1,1 0-1,-1 0 1,0 0 0,0-1-1,0 1 1,0 0-1,0 0 1,-2 1-1,-7 6 160,-1 0 0,0 0 0,-22 11 0,29-17-158,-7 4-8,-84 41 131,88-45-153,1 1 0,-1-1 0,0 0 0,0 0-1,0-1 1,0 0 0,0 0 0,0-1 0,-1 0 0,1 0 0,0 0 0,-8-2-1,14 0-234,0 1-1,-1 0 0,1 0 1,0-1-1,0 1 0,0-1 0,0 1 1,0-1-1,0 1 0,0-1 0,0 0 1,0 1-1,1-1 0,-1 0 1,1 0-1,0 1 0,-1-1 0,1 0 1,0 0-1,0 0 0,0 0 1,0 1-1,0-1 0,1 0 0,-1 0 1,1-2-1,-1-6-2222,0-23-7117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882"/>
    </inkml:context>
    <inkml:brush xml:id="br0">
      <inkml:brushProperty name="width" value="0.025" units="cm"/>
      <inkml:brushProperty name="height" value="0.025" units="cm"/>
    </inkml:brush>
  </inkml:definitions>
  <inkml:trace contextRef="#ctx0" brushRef="#br0">0 82 17136,'0'0'7047,"47"-42"-5414,-2 36-608,8 1-576,11 2-417,9 3 0,-1 0-1057,5-3-1281,-9-6-1506,-2-5-3138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7.555"/>
    </inkml:context>
    <inkml:brush xml:id="br0">
      <inkml:brushProperty name="width" value="0.025" units="cm"/>
      <inkml:brushProperty name="height" value="0.025" units="cm"/>
    </inkml:brush>
  </inkml:definitions>
  <inkml:trace contextRef="#ctx0" brushRef="#br0">48 1 5317,'0'0'9428,"1"8"-8313,1 20-402,-1 1 0,-2-1-1,0 0 1,-2 0 0,-1 0-1,-2 0 1,-11 37 0,15-60-664,-1 4 81,-1 0 0,2-1-1,-1 1 1,2 0 0,-1 1 0,1-1-1,0 0 1,1 10 0,0-18-110,1 1 1,0-1-1,0 0 1,-1 1-1,1-1 1,0 0-1,0 0 1,0 1-1,0-1 1,0 0-1,1 0 1,-1 0-1,0 0 1,0-1-1,1 1 1,-1 0-1,1 0 1,-1-1-1,0 1 1,1-1-1,-1 1 1,1-1-1,-1 0 1,1 1-1,0-1 1,-1 0-1,3 0 1,54 0 119,-45-1-91,-2 1-315,-1-1 1,1 0-1,-1-1 0,1 0 0,-1-1 0,1 0 0,-1-1 0,10-5 1,-12 5-751,0-1 0,0 0 1,-1 0-1,0 0 0,0-1 1,7-7-1,7-14-4056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7.914"/>
    </inkml:context>
    <inkml:brush xml:id="br0">
      <inkml:brushProperty name="width" value="0.025" units="cm"/>
      <inkml:brushProperty name="height" value="0.025" units="cm"/>
    </inkml:brush>
  </inkml:definitions>
  <inkml:trace contextRef="#ctx0" brushRef="#br0">93 0 12524,'0'0'1729,"-35"58"482,18-26-1058,1 1-609,6 4 257,1 2 192,3 3-320,6 0-417,0-3-192,8-4-320,12-13-1666,2-10-2242,1-12-1954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8.273"/>
    </inkml:context>
    <inkml:brush xml:id="br0">
      <inkml:brushProperty name="width" value="0.025" units="cm"/>
      <inkml:brushProperty name="height" value="0.025" units="cm"/>
    </inkml:brush>
  </inkml:definitions>
  <inkml:trace contextRef="#ctx0" brushRef="#br0">0 22 11883,'0'0'5696,"12"-4"-4516,0 0-807,1 0-1,0 1 1,0 1 0,0 0-1,0 0 1,20 1 0,-28 1-322,0 0 0,0 0-1,0 1 1,0-1 0,0 1 0,0 0 0,-1 0 0,1 1 0,0 0 0,-1-1 0,1 1-1,-1 1 1,0-1 0,0 1 0,0-1 0,0 1 0,0 1 0,0-1 0,-1 0 0,0 1 0,1 0-1,-1-1 1,-1 1 0,5 7 0,-5-6-40,-1 1-1,1-1 1,-1 1-1,0-1 1,-1 1-1,1 0 1,-1-1-1,0 1 0,0 0 1,-1-1-1,0 1 1,0 0-1,0-1 1,-1 1-1,1-1 1,-1 0-1,-1 0 1,1 0-1,-1 0 1,0 0-1,0 0 1,-6 7-1,-10 11 161,0-2-1,-2 0 0,-29 23 0,8-7 696,39-35-788,0 0-1,1 1 0,-1 0 0,0-1 0,1 1 0,0 0 0,-1 0 0,1 1 0,0-1 0,1 0 0,-1 1 0,1-1 0,-1 1 0,1 0 1,-1 6-1,2-9-68,0-1-1,1 1 1,-1-1 0,0 1 0,1 0 0,-1-1 0,1 1 0,-1-1 0,0 1 0,1-1-1,-1 1 1,1-1 0,0 0 0,-1 1 0,1-1 0,-1 1 0,1-1 0,0 0 0,-1 0 0,1 1-1,0-1 1,-1 0 0,1 0 0,0 0 0,-1 0 0,1 0 0,0 0 0,-1 0 0,1 0 0,1 0-1,30 0 79,-24 0-49,36-1-653,-1-3 0,63-12 1,19-15-8085,-82 17 2757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524"/>
    </inkml:context>
    <inkml:brush xml:id="br0">
      <inkml:brushProperty name="width" value="0.025" units="cm"/>
      <inkml:brushProperty name="height" value="0.025" units="cm"/>
    </inkml:brush>
  </inkml:definitions>
  <inkml:trace contextRef="#ctx0" brushRef="#br0">0 14 12460,'0'0'10121,"66"31"-9864,-24-31-161,3 0-32,0-8-32,-2 3-96,-5-2-673,-7 2-224,-7 0-769,-7 1-800,-6-1-1858,-5 0-929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8.647"/>
    </inkml:context>
    <inkml:brush xml:id="br0">
      <inkml:brushProperty name="width" value="0.025" units="cm"/>
      <inkml:brushProperty name="height" value="0.025" units="cm"/>
    </inkml:brush>
  </inkml:definitions>
  <inkml:trace contextRef="#ctx0" brushRef="#br0">61 146 12716,'0'0'6209,"6"6"-6108,2 0-83,0 0 0,0 0 0,1-1 0,-1 0-1,1 0 1,1-1 0,-1-1 0,0 1 0,1-1 0,10 1 0,-12-2-12,2 1-4,-1 1 0,0 0-1,1 0 1,-2 0 0,1 1 0,0 1 0,-1 0 0,0 0 0,9 9-1,-15-13 26,0 0 0,0 0 0,0 0 0,-1 0-1,1 0 1,-1 0 0,1 1 0,-1-1-1,0 1 1,0-1 0,0 1 0,0-1-1,0 1 1,-1-1 0,1 1 0,-1 0-1,0 0 1,1-1 0,-1 1 0,-1 0-1,1 0 1,0-1 0,-1 1 0,1 0 0,-1-1-1,0 1 1,0-1 0,0 1 0,0-1-1,0 1 1,0-1 0,-1 1 0,1-1-1,-1 0 1,0 0 0,1 0 0,-1 0-1,-3 2 1,-10 9 367,0 0-1,-1-1 0,-1-1 1,0 0-1,0-1 1,-1-1-1,0-1 0,-1-1 1,0 0-1,0-1 1,0-1-1,-29 3 0,48-8-439,-1 0 0,0 0-1,0 0 1,0-1-1,0 1 1,0 0-1,0 0 1,0-1 0,0 1-1,1-1 1,-1 1-1,0-1 1,0 1-1,0-1 1,1 1 0,-1-1-1,0 0 1,1 1-1,-1-1 1,1 0-1,-1 0 1,1 0 0,-1 1-1,1-1 1,-1 0-1,1 0 1,0 0-1,-1 0 1,1 0 0,0 0-1,0 1 1,0-1-1,0-2 1,-1-40-4036,2 29 1868,-1-31-5131</inkml:trace>
  <inkml:trace contextRef="#ctx0" brushRef="#br0" timeOffset="1">33 67 12620,'0'0'6630,"67"0"-5509,-13-2-352,17-7-609,8-2-224,4-7-2210,5-8-4837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2:25.915"/>
    </inkml:context>
    <inkml:brush xml:id="br0">
      <inkml:brushProperty name="width" value="0.025" units="cm"/>
      <inkml:brushProperty name="height" value="0.025" units="cm"/>
      <inkml:brushProperty name="color" value="#66CC00"/>
    </inkml:brush>
  </inkml:definitions>
  <inkml:trace contextRef="#ctx0" brushRef="#br0">151 35 20884,'0'0'-96,"-59"7"96,31-5 128,7-2-64,4 0-32,6 0 0,3 0-64,7-8-288,0 1-1122,1-5-2401,-5-5-5895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2:29.003"/>
    </inkml:context>
    <inkml:brush xml:id="br0">
      <inkml:brushProperty name="width" value="0.025" units="cm"/>
      <inkml:brushProperty name="height" value="0.025" units="cm"/>
      <inkml:brushProperty name="color" value="#66CC00"/>
    </inkml:brush>
  </inkml:definitions>
  <inkml:trace contextRef="#ctx0" brushRef="#br0">0 70 1089,'0'0'3534,"6"-9"486,3-4-2979,-4 4-340,0 1-1,1 1 0,0-1 1,9-8-1,-14 18-455,-1 0 1,1 0-1,0-1 0,-1 1 1,1 0-1,-1 0 1,0 0-1,1 0 1,-1-1-1,0 1 0,0 0 1,0 0-1,0 0 1,-1 2-1,1-2-24,7 180 2071,-2-102-2089,-4 1-1,-10 95 0,-9-91 963,13-67-975,0 0-1,2 0 1,0 1 0,1-1 0,0 1-1,2 19 1,1-38-253,-1 1-1,1 0 1,0-1 0,-1 1-1,1 0 1,0-1-1,0 1 1,-1-1 0,1 1-1,0-1 1,0 1 0,0-1-1,0 0 1,0 1 0,-1-1-1,1 0 1,0 0 0,0 0-1,0 0 1,0 0 0,0 0-1,0 0 1,0 0 0,0 0-1,0 0 1,0 0-1,1-1 1,28-7-5322,-17-6 57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2:30.048"/>
    </inkml:context>
    <inkml:brush xml:id="br0">
      <inkml:brushProperty name="width" value="0.025" units="cm"/>
      <inkml:brushProperty name="height" value="0.025" units="cm"/>
      <inkml:brushProperty name="color" value="#66CC00"/>
    </inkml:brush>
  </inkml:definitions>
  <inkml:trace contextRef="#ctx0" brushRef="#br0">30 42 6086,'0'0'4009,"4"-8"-2605,1-6-1408,4-6 3030,-14 43-886,-7 21-1469,2 1-1,2 0 1,2 0-1,0 53 1,6-97-681,0 0-1,0 1 1,1-1 0,-1 0 0,1 0 0,-1 0 0,1 0 0,-1 0 0,1 0 0,-1 0 0,1 0 0,0 0-1,0 0 1,-1 0 0,1 0 0,0 0 0,0-1 0,0 1 0,0 0 0,0-1 0,0 1 0,0-1 0,0 1-1,0-1 1,1 1 0,-1-1 0,0 0 0,0 1 0,0-1 0,0 0 0,1 0 0,1 0 0,0 0-491,1 1-1,0-1 1,0 0 0,-1-1 0,1 1 0,0 0 0,0-1-1,-1 0 1,1 0 0,3-2 0,11-10-4634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2:32.794"/>
    </inkml:context>
    <inkml:brush xml:id="br0">
      <inkml:brushProperty name="width" value="0.025" units="cm"/>
      <inkml:brushProperty name="height" value="0.025" units="cm"/>
      <inkml:brushProperty name="color" value="#66CC00"/>
    </inkml:brush>
  </inkml:definitions>
  <inkml:trace contextRef="#ctx0" brushRef="#br0">44 1058 7335,'0'0'3016,"10"2"-2130,76 5 394,0-3 0,154-14 0,-2-1-230,222 10 1407,477 2 435,-651 11-2269,-118-3-205,97 10 254,67 1-575,395-5-38,24-11-86,-78 13-192,-519-22 226,213-34 1,150-56 7,-392 70-23,45-7 0,0 7 1,266-6 0,124 49 7,-39-10 23,-350-9-14,117-19-3,-284 19 2,0 1 0,1 0 1,-1-1-1,0 0 1,0 0-1,1 0 1,-1-1-1,0 0 1,0 1-1,0-1 1,4-3-1,-6 3-2,-1-1-1,1 1 1,0 0 0,-1-1-1,1 1 1,-1-1-1,0 0 1,0 1 0,0-1-1,0 0 1,0 0 0,-1 0-1,1 1 1,-1-1-1,0 0 1,0 0 0,0-3-1,1-25-4,0-12 1,1 1 1,3 0 0,11-50-1,-10 70-65,-1 0 0,-1 0 0,-1-1 0,-1 1 0,-1-1-1,-3-36 1,1 50 41,-1 0-1,0 0 1,0 1-1,-1-1 1,0 0-1,0 1 1,-1 0-1,0 0 1,-1 0-1,0 0 1,0 1-1,0-1 1,-1 2 0,0-1-1,-1 0 1,1 1-1,-1 0 1,-1 1-1,-10-7 1,0 2 13,-1 1 1,0 0-1,0 2 1,-1 0-1,0 2 1,-21-4-1,-129-13-60,126 18 64,-906-59 6,466 37-7,-1474-33-133,56 89-442,347-2 671,1279-26-12,-724 0-519,963-2-807,-1-2 0,1-1 0,-68-16 0,22-10-5318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2:54.246"/>
    </inkml:context>
    <inkml:brush xml:id="br0">
      <inkml:brushProperty name="width" value="0.025" units="cm"/>
      <inkml:brushProperty name="height" value="0.025" units="cm"/>
      <inkml:brushProperty name="color" value="#66CC00"/>
    </inkml:brush>
  </inkml:definitions>
  <inkml:trace contextRef="#ctx0" brushRef="#br0">978 175 4773,'0'0'4687,"-10"-7"-3209,-16-13-159,-1 1 0,-1 1-1,0 2 1,-50-21 0,66 32-1186,-1 0 0,0 1 0,-1 1 0,1 1 0,-1-1 0,1 2 0,-1 0 0,0 1 0,1 0 0,-1 1 1,0 1-1,1 0 0,-1 0 0,-23 9 0,-14 9-122,1 3 0,1 1 1,-69 47-1,91-53-7,1 2 0,1 1-1,0 1 1,2 1 0,0 0-1,2 2 1,-22 33 0,32-39 6,0 1 0,2 0 0,0 0 0,2 1 1,0 0-1,1 0 0,1 1 0,1-1 1,1 1-1,1 0 0,1 41 0,1-57-13,1 0-1,0 0 1,0 0-1,1 0 0,-1 0 1,1 0-1,0 0 1,1-1-1,0 1 1,-1-1-1,2 0 0,-1 1 1,1-1-1,-1-1 1,1 1-1,1-1 0,-1 1 1,1-1-1,-1-1 1,1 1-1,0 0 1,0-1-1,1 0 0,-1-1 1,1 1-1,-1-1 1,13 3-1,3 1 96,0-2 0,1 0 0,-1-2 0,1 0 1,0-1-1,36-4 0,-13-3 81,0-2 0,0-1-1,-1-3 1,0-1 0,56-26 0,-18 1-64,133-84-1,-159 86 70,95-82 0,-130 99 155,0-1 0,-2-2 0,0 1-1,-2-2 1,0 0 0,26-51 0,-39 66-205,0-1 1,-1 1 0,0-1 0,0 0 0,-1 0 0,0-1 0,-1 1 0,0 0 0,0 0 0,-2-13 0,1 17-77,-1 1 1,0-1 0,0 1 0,0-1-1,-1 1 1,0 0 0,0-1 0,0 1-1,0 0 1,-1 0 0,1 0 0,-1 1-1,0-1 1,0 1 0,-1-1 0,1 1-1,-1 0 1,1 0 0,-1 0 0,0 1-1,-8-4 1,-5-2-22,0 2 1,0 0-1,-1 1 0,0 1 1,0 1-1,0 0 1,-33 0-1,4 3 14,-88 11 1,105-6-1085,0 0 0,0 2 0,0 2 0,1 0 0,0 2 0,1 1 0,-50 29 0,68-35-6152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00.493"/>
    </inkml:context>
    <inkml:brush xml:id="br0">
      <inkml:brushProperty name="width" value="0.025" units="cm"/>
      <inkml:brushProperty name="height" value="0.025" units="cm"/>
      <inkml:brushProperty name="color" value="#66CC00"/>
    </inkml:brush>
  </inkml:definitions>
  <inkml:trace contextRef="#ctx0" brushRef="#br0">193 35 6502,'0'-1'511,"1"0"1,0 0-1,0 0 0,-1 0 0,1 0 0,-1 0 0,1-1 1,-1 1-1,0 0 0,1 0 0,-1 0 0,0-1 0,0 1 1,0 0-1,0 0 0,0 0 0,0-1 0,0 1 1,0 0-1,-1 0 0,1-1 0,0 1 0,-1-1 0,0 1-294,0 1-1,0-1 1,0 1-1,0-1 1,1 1-1,-1-1 1,0 1-1,0 0 1,0 0-1,0-1 1,0 1-1,-1 0 1,1 0-1,0 0 1,0 0-1,0 0 1,0 0-1,0 0 1,0 1-1,-2 0 1,-4 0-52,0 2 1,0-1 0,1 1-1,-1 0 1,0 0 0,-9 7-1,5 0-11,0 0 0,0 0 0,1 1 0,1 0-1,0 1 1,0 0 0,-10 20 0,15-24-97,0 0 1,0 1-1,1-1 0,0 1 1,1 0-1,-1 0 1,2-1-1,-1 2 0,2-1 1,-1 0-1,1 0 1,0 0-1,3 13 0,-2-19-18,1 0 0,-1 1 0,1-1 0,0 0 0,0 0-1,0-1 1,1 1 0,-1 0 0,1-1 0,-1 1 0,1-1-1,0 0 1,0 0 0,0 0 0,0 0 0,0 0 0,1-1 0,-1 0-1,0 1 1,1-1 0,-1 0 0,1-1 0,-1 1 0,1-1-1,0 1 1,4-1 0,0 1 98,1-1-1,-1 1 1,0-1 0,1-1-1,-1 0 1,0 0 0,0 0-1,1-1 1,-1-1 0,11-4-1,-16 6-71,0-1 0,0 1 1,0-1-1,0 0 0,-1 0 0,1 0 0,-1 0 0,0 0 1,1-1-1,-1 1 0,0-1 0,0 1 0,-1-1 0,1 0 1,0 0-1,-1 0 0,0 0 0,1 0 0,-1 0 0,-1 0 1,1 0-1,0-1 0,-1 1 0,1 0 0,-1 0 0,0-1 1,0 1-1,-1-5 0,0 6-57,0 1 0,0 0 0,0-1 0,0 1 0,0 0 0,-1 0 0,1 0 0,0 0 0,0 0 0,-1 0 0,1 0 0,-1 0 0,1 0 0,-1 1 0,1-1 0,-1 1 0,1-1 0,-1 1 0,0-1 0,1 1 0,-1 0 0,0 0 0,1 0 0,-1 0 0,1 0 0,-1 0 0,0 0 0,1 1 0,-4 0 0,-20 9 94,24-10-100,1 0-1,-1 1 0,1-1 0,0 1 1,-1-1-1,1 1 0,-1-1 0,1 1 1,0-1-1,-1 1 0,1-1 1,0 1-1,0-1 0,-1 1 0,1 0 1,0-1-1,0 1 0,0 0 0,0-1 1,0 1-1,0-1 0,0 1 1,0 0-1,0-1 0,0 1 0,0 0 1,0-1-1,0 1 0,1-1 0,-1 1 1,0 0-1,1 0 0,2-1 10,1 1 0,0-1-1,-1 0 1,1 0 0,0 0-1,-1-1 1,1 1 0,0-1-1,-1 0 1,6-2 0,59-29 42,-56 25-64,2 0 1,-1 1-1,1 0 0,23-6 1,-37 12 6,1 0 1,-1 0 0,1-1-1,-1 1 1,1 0-1,-1 0 1,1 0 0,0 0-1,-1 0 1,1 0-1,-1 0 1,1 0 0,-1 0-1,1 1 1,-1-1-1,1 0 1,-1 0 0,1 0-1,-1 1 1,1-1-1,-1 0 1,1 0 0,-1 1-1,0-1 1,1 0-1,-1 1 1,1-1 0,-1 1-1,0-1 1,1 0-1,-1 1 1,0-1-1,0 1 1,1-1 0,-1 1-1,0-1 1,0 1-1,0 0 1,-2 28-32,-18 26 101,17-49-56,0 0-4,0 0 0,0 0 0,1 0 0,0 0 0,0 0 0,0 1 0,1-1 0,-1 10 0,4-16-219,0 1 0,0-1 0,1 1 0,-1-1 0,0 0 0,0 0 0,0 0 0,0 0 0,0 0-1,0-1 1,5 0 0,-3-1-1272,1 0-1,-1-1 1,1 1-1,-1-1 0,0 0 1,6-6-1,9-9-10600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00.883"/>
    </inkml:context>
    <inkml:brush xml:id="br0">
      <inkml:brushProperty name="width" value="0.025" units="cm"/>
      <inkml:brushProperty name="height" value="0.025" units="cm"/>
      <inkml:brushProperty name="color" value="#66CC00"/>
    </inkml:brush>
  </inkml:definitions>
  <inkml:trace contextRef="#ctx0" brushRef="#br0">6 0 12236,'0'0'11685,"-2"10"-9624,2-7-1956,-1 0 33,0-1 1,1 1-1,-1-1 0,1 0 1,0 1-1,0-1 0,0 1 1,0-1-1,0 1 0,0-1 1,2 4-1,-1-4-52,0-1-1,0 1 1,0-1-1,0 1 1,1-1-1,-1 0 1,0 0-1,1 1 1,-1-1-1,1 0 1,0 0-1,-1-1 1,1 1-1,0 0 0,-1 0 1,1-1-1,0 1 1,0-1-1,0 0 1,0 1-1,-1-1 1,4 0-1,26 3 1028,46-1 0,-30-3-3156,-18 1-3479,0 0-4727,-36 0 2882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01.212"/>
    </inkml:context>
    <inkml:brush xml:id="br0">
      <inkml:brushProperty name="width" value="0.025" units="cm"/>
      <inkml:brushProperty name="height" value="0.025" units="cm"/>
      <inkml:brushProperty name="color" value="#66CC00"/>
    </inkml:brush>
  </inkml:definitions>
  <inkml:trace contextRef="#ctx0" brushRef="#br0">1 15 11723,'0'0'14157,"79"2"-12491,-42-9-545,3 3-769,-6-1-352,-1 4-32,-8 1-864,-5 0-1379,-7 0-1472,-4 4-2883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01.567"/>
    </inkml:context>
    <inkml:brush xml:id="br0">
      <inkml:brushProperty name="width" value="0.025" units="cm"/>
      <inkml:brushProperty name="height" value="0.025" units="cm"/>
      <inkml:brushProperty name="color" value="#66CC00"/>
    </inkml:brush>
  </inkml:definitions>
  <inkml:trace contextRef="#ctx0" brushRef="#br0">5 1 17232,'0'0'11697,"4"9"-11003,-2-4-649,1 0 1,-2 0-1,1 0 1,0 0-1,-1 0 1,0 1-1,0-1 1,-1 0-1,0 1 1,0-1 0,0 1-1,0-1 1,-1 0-1,0 1 1,0-1-1,-2 7 1,-1-2 0,-8 40 25,12-49-70,0 0 0,0 0 0,0 0 1,0 0-1,0 0 0,0 0 0,0 0 0,1 0 0,-1 0 1,0 0-1,0 0 0,1 0 0,-1 0 0,1 0 0,-1 0 0,1 0 1,-1 0-1,1-1 0,-1 1 0,1 0 0,0 0 0,0 0 0,-1-1 1,1 1-1,0-1 0,0 1 0,0 0 0,0-1 0,0 1 0,-1-1 1,1 0-1,0 1 0,0-1 0,0 0 0,0 1 0,0-1 1,0 0-1,0 0 0,0 0 0,1 0 0,0 0 0,5 0-517,0 0 0,1 0 0,-1-1 0,0 0 0,14-3 0,-18 2-711,1 1 0,0-1 0,-1 0-1,1 0 1,-1 0 0,0-1-1,0 1 1,3-4 0,9-10-13208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880"/>
    </inkml:context>
    <inkml:brush xml:id="br0">
      <inkml:brushProperty name="width" value="0.025" units="cm"/>
      <inkml:brushProperty name="height" value="0.025" units="cm"/>
    </inkml:brush>
  </inkml:definitions>
  <inkml:trace contextRef="#ctx0" brushRef="#br0">0 31 13773,'0'0'6054,"70"-4"-4677,-27 4-608,8 0-481,4 0-224,-1 0-32,-3-1-1153,-4-7-2883,-4-1-4612</inkml:trace>
  <inkml:trace contextRef="#ctx0" brushRef="#br0" timeOffset="1">659 1 18610,'0'0'7078,"7"50"-6950,0-35-96,6 4-96,-1 0-1121,1-1-929,1 0-512,-1-4 256,-4-1-257,-3-3 705,-6-2 225,0-4-545,-3 0-2211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01.896"/>
    </inkml:context>
    <inkml:brush xml:id="br0">
      <inkml:brushProperty name="width" value="0.025" units="cm"/>
      <inkml:brushProperty name="height" value="0.025" units="cm"/>
      <inkml:brushProperty name="color" value="#66CC00"/>
    </inkml:brush>
  </inkml:definitions>
  <inkml:trace contextRef="#ctx0" brushRef="#br0">25 91 14061,'0'0'11083,"-24"60"-9546,24-42-448,0 1-736,0-4-289,10-4-545,3-2-1857,4-6-1538,3-3-1569,1-2-3748</inkml:trace>
  <inkml:trace contextRef="#ctx0" brushRef="#br0" timeOffset="1">298 12 15535,'0'0'9150,"-11"6"-8077,3-2-916,1 0 0,-1 1 1,1 0-1,0 0 0,0 1 1,1 0-1,0 0 1,0 1-1,0-1 0,1 1 1,0 0-1,0 1 0,1-1 1,0 1-1,0 0 0,1 0 1,0 1-1,0-1 0,1 0 1,-2 17-1,3-22-128,1 1 0,0-1 0,1 0 0,-1 1 1,0-1-1,1 0 0,0 1 0,0-1 0,0 0 0,0 0 0,0 1 0,1-1 0,0 0 0,-1 0 0,1-1 0,0 1 0,0 0 0,0-1 1,1 1-1,-1-1 0,1 0 0,-1 1 0,1-1 0,0 0 0,0-1 0,0 1 0,0 0 0,0-1 0,0 0 0,0 0 0,1 0 0,-1 0 1,0 0-1,1-1 0,5 1 0,0 0-6,0 0 0,0-1 0,0 0 1,0-1-1,0 0 0,-1 0 0,1-1 1,0 0-1,-1 0 0,1-1 0,-1 0 1,0-1-1,10-5 0,-11 4-11,1-1 1,-2 0-1,1 0 0,-1-1 0,0 0 0,0 0 1,-1 0-1,0-1 0,0 1 0,6-16 1,-9 19-12,0 1 1,-1-1 0,0 1 0,0-1 0,0 1-1,0-1 1,0 1 0,-1-1 0,0 0 0,1 1-1,-1-1 1,-1 0 0,1 1 0,-1-1 0,1 0 0,-1 1-1,0-1 1,0 1 0,0-1 0,-1 1 0,0-1-1,1 1 1,-1 0 0,0 0 0,0 0 0,-1 0-1,1 0 1,-6-4 0,0 1-159,0 1 0,0 1 0,-1 0 0,1 0 0,-1 0 0,0 1 0,0 0 0,-1 1 0,1 0 0,0 1 0,-13-1 0,-21 1-3324,4 6-3945,20 3-6336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14.116"/>
    </inkml:context>
    <inkml:brush xml:id="br0">
      <inkml:brushProperty name="width" value="0.025" units="cm"/>
      <inkml:brushProperty name="height" value="0.025" units="cm"/>
      <inkml:brushProperty name="color" value="#66CC00"/>
    </inkml:brush>
  </inkml:definitions>
  <inkml:trace contextRef="#ctx0" brushRef="#br0">1 33 801,'0'-5'2498,"0"1"-1185,4-2-1537,-1 2 224,0-1-32,0 3 0,-1-1 1602,-1 2-1218,-1-2-160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14.861"/>
    </inkml:context>
    <inkml:brush xml:id="br0">
      <inkml:brushProperty name="width" value="0.025" units="cm"/>
      <inkml:brushProperty name="height" value="0.025" units="cm"/>
      <inkml:brushProperty name="color" value="#66CC00"/>
    </inkml:brush>
  </inkml:definitions>
  <inkml:trace contextRef="#ctx0" brushRef="#br0">78 54 8200,'0'0'10159,"4"-9"-8339,17-35 2163,-115 207-1325,93-161-2631,0 0 0,0 0-1,0 0 1,0 1 0,0-1 0,0 0 0,1 0-1,-1 0 1,1 1 0,0-1 0,-1 0 0,1 1-1,0-1 1,0 0 0,1 1 0,0 3 0,0-4-11,-1-1 1,1 0-1,0 0 1,0 0-1,1 0 1,-1 0 0,0 0-1,0 0 1,0 0-1,1 0 1,-1 0 0,0-1-1,1 1 1,-1-1-1,1 1 1,-1-1 0,1 1-1,-1-1 1,1 0-1,-1 1 1,1-1-1,-1 0 1,1 0 0,2-1-1,29 0 321,61-9-1,-49 4-2028,-32 5 465,-8 1-1988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15.222"/>
    </inkml:context>
    <inkml:brush xml:id="br0">
      <inkml:brushProperty name="width" value="0.025" units="cm"/>
      <inkml:brushProperty name="height" value="0.025" units="cm"/>
      <inkml:brushProperty name="color" value="#66CC00"/>
    </inkml:brush>
  </inkml:definitions>
  <inkml:trace contextRef="#ctx0" brushRef="#br0">41 0 8936,'0'0'13517,"-19"71"-13485,10-36 0,0 0 0,6 0-160,3-4-512,0-7-513,13-10-673,12-10-737,9-4 129,5-20-897,0-8-2531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15.565"/>
    </inkml:context>
    <inkml:brush xml:id="br0">
      <inkml:brushProperty name="width" value="0.025" units="cm"/>
      <inkml:brushProperty name="height" value="0.025" units="cm"/>
      <inkml:brushProperty name="color" value="#66CC00"/>
    </inkml:brush>
  </inkml:definitions>
  <inkml:trace contextRef="#ctx0" brushRef="#br0">132 100 9257,'0'0'7441,"-9"0"-5807,5-1-1541,0 1 0,0 0 1,1 1-1,-1-1 0,0 1 0,1-1 1,-1 1-1,1 0 0,-1 0 0,1 1 1,-1-1-1,1 1 0,0 0 0,0 0 0,-4 2 1,2 1-7,0 0 0,0 0 1,0 0-1,1 1 0,0-1 1,0 1-1,0 0 0,1 1 1,-3 6-1,3-7 18,0 1 0,1-1 0,-1 1 0,2 0 0,-1 0 0,1-1 0,-1 11 0,2-16-79,0 1 1,0 0-1,0-1 1,0 1-1,0 0 1,1-1-1,-1 1 1,1-1-1,-1 1 1,1 0-1,0-1 1,-1 1-1,1-1 1,0 0-1,0 1 1,0-1-1,0 0 1,0 1-1,0-1 1,0 0-1,1 0 1,-1 0-1,0 0 1,1 0-1,-1 0 1,1 0-1,-1 0 1,1-1-1,-1 1 1,1-1-1,-1 1 1,1-1-1,0 0 1,-1 1-1,4-1 1,6 0 270,0 0 1,1-1-1,-1 0 1,0-1-1,0-1 1,0 1 0,-1-2-1,1 1 1,-1-2-1,1 1 1,-1-1-1,-1-1 1,1 0-1,-1 0 1,0-1 0,0 0-1,-1 0 1,0-1-1,0-1 1,-1 1-1,0-1 1,10-17-1,-15 24-268,-1-1 0,1 0 0,-1 0 0,0 0 0,0 0 0,0 0-1,0 0 1,0 0 0,-1 0 0,1 0 0,-1 0 0,0 0-1,0 0 1,0 0 0,0 0 0,0-1 0,-1 1 0,0 0 0,1 0-1,-3-5 1,0 4-8,1 0-1,-1 0 0,0 1 0,0-1 1,0 1-1,0-1 0,-1 1 0,1 0 1,-1 0-1,0 1 0,0-1 0,-6-2 1,-8-3-430,0 1 1,-1 0 0,1 2 0,-1 0-1,-30-3 1,48 8 238,1-1 0,-1 1-1,1 0 1,-1 0 0,1 0 0,-1 0-1,1 0 1,-1 0 0,1 0-1,-1 0 1,1 0 0,-1 0 0,1 0-1,-1 0 1,1 0 0,-1 0 0,0 0-1,1 0 1,-1 1 0,1-1-1,-1 0 1,1 0 0,0 1 0,-1-1-1,1 0 1,-1 1 0,1-1-1,-1 0 1,1 1 0,0-1 0,-1 1-1,1-1 1,0 1 0,0-1 0,-1 1-1,1-1 1,0 1 0,0-1-1,0 1 1,-1-1 0,1 1 0,0-1-1,0 1 1,0-1 0,0 1-1,0-1 1,0 1 0,0-1 0,0 1-1,0-1 1,0 1 0,1 0 0,-1-1-1,0 1 1,0-1 0,0 1-1,1 0 1,-1-1 96,3 22-7544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22.833"/>
    </inkml:context>
    <inkml:brush xml:id="br0">
      <inkml:brushProperty name="width" value="0.025" units="cm"/>
      <inkml:brushProperty name="height" value="0.025" units="cm"/>
      <inkml:brushProperty name="color" value="#66CC00"/>
    </inkml:brush>
  </inkml:definitions>
  <inkml:trace contextRef="#ctx0" brushRef="#br0">0 136 4965,'0'0'21449,"12"-5"-20530,2-3-787,0 0 1,0 0 0,-1-2-1,0 1 1,0-2 0,16-17-1,-18 14-3,-9 11-83,1-1 0,0 1 0,0-1 0,0 1 0,0 0-1,0 0 1,0 0 0,1 1 0,6-4 0,-7 49-30,-7 7 51,3-37-123,-1 0 0,2-1 0,0 1-1,0-1 1,1 1 0,3 13 0,10-4-3168,1-13-3876,-9-7-865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23.180"/>
    </inkml:context>
    <inkml:brush xml:id="br0">
      <inkml:brushProperty name="width" value="0.025" units="cm"/>
      <inkml:brushProperty name="height" value="0.025" units="cm"/>
      <inkml:brushProperty name="color" value="#66CC00"/>
    </inkml:brush>
  </inkml:definitions>
  <inkml:trace contextRef="#ctx0" brushRef="#br0">1 56 13261,'0'0'7388,"7"-8"-5664,25-25-496,-30 32-1126,-1 0-1,0-1 1,0 1 0,0 0 0,1 0-1,-1 0 1,0 0 0,1 0-1,-1 0 1,1 1 0,0-1 0,-1 0-1,1 1 1,-1-1 0,1 1-1,0 0 1,-1-1 0,1 1-1,3 0 1,-4 0-70,0 1-1,0-1 1,0 1-1,0 0 1,-1-1-1,1 1 1,0 0-1,0-1 1,-1 1-1,1 0 1,0 0-1,-1 0 1,1 0-1,-1-1 1,1 1-1,-1 0 1,1 0-1,-1 0 1,0 0-1,0 0 1,1 0-1,-1 2 1,1 3-4,-1-1 0,1 1 0,-1-1-1,0 1 1,-1-1 0,1 1 0,-1-1 0,0 1 0,-3 6 0,-1-1 20,-2-1 1,1 0 0,-16 18 0,15-20-23,0 1 0,0 1 0,0-1 0,-5 13 0,12-21-27,0-1 1,-1 1-1,1-1 0,0 0 0,0 1 1,0-1-1,0 1 0,0-1 1,0 1-1,0-1 0,0 0 0,0 1 1,0-1-1,0 1 0,0-1 0,0 1 1,0-1-1,0 1 0,0-1 0,0 0 1,0 1-1,1-1 0,-1 1 0,0-1 1,0 0-1,1 1 0,-1-1 1,0 0-1,0 1 0,1-1 0,-1 0 1,0 1-1,1-1 0,-1 0 0,20 6-873,29-8-3501,-45 2 3362,23-5-4192,1-4-2130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23.549"/>
    </inkml:context>
    <inkml:brush xml:id="br0">
      <inkml:brushProperty name="width" value="0.025" units="cm"/>
      <inkml:brushProperty name="height" value="0.025" units="cm"/>
      <inkml:brushProperty name="color" value="#66CC00"/>
    </inkml:brush>
  </inkml:definitions>
  <inkml:trace contextRef="#ctx0" brushRef="#br0">35 35 13068,'0'0'8948,"-5"7"-8922,-20 47 138,24-51-83,0 0 1,0 0 0,1 0 0,-1 0-1,1 0 1,-1 1 0,1-1 0,1 6-1,-1-8-18,0 0 1,1 0-1,-1 0 0,0 0 0,1 0 0,-1 0 1,1 0-1,-1 0 0,1 0 0,0 0 0,-1 0 1,1 0-1,0-1 0,-1 1 0,1 0 0,0 0 0,0-1 1,0 1-1,0-1 0,0 1 0,0-1 0,0 1 1,0-1-1,0 1 0,0-1 0,1 1 0,5-1 150,-1 1 0,0-1 0,0 0 0,1 0 0,-1-1 0,0 0 0,0 0-1,1 0 1,-1-1 0,0 0 0,0 0 0,-1-1 0,1 1 0,0-1 0,-1 0 0,7-6-1,-8 7-98,-1 0-1,0-1 0,0 1 0,0-1 0,0 0 0,0 1 0,-1-1 0,1 0 0,-1-1 0,0 1 0,0 0 0,0-1 0,0 1 0,-1-1 1,1 0-1,-1 0 0,0 1 0,0-1 0,0 0 0,-1 0 0,1 0 0,-1 0 0,0 0 0,0 0 0,-1 0 0,1 0 0,-2-5 0,2 8-116,-1-1 0,0 1 0,0 0 0,0-1-1,0 1 1,0 0 0,0 0 0,0 0 0,0 0-1,0 0 1,0 0 0,-1 0 0,1 0 0,0 0-1,-1 1 1,1-1 0,0 0 0,-1 1-1,1-1 1,-1 1 0,1-1 0,-1 1 0,1 0-1,-1 0 1,1 0 0,-1 0 0,0 0 0,1 0-1,-1 0 1,1 0 0,-1 1 0,1-1 0,-1 1-1,1-1 1,-1 1 0,0 0 0,-4 1-389,1-1-1,0 1 1,0 0 0,1 1 0,-1-1-1,0 1 1,1 0 0,-1 1 0,-3 3-1,4-3-1052,-5 7-6970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27.578"/>
    </inkml:context>
    <inkml:brush xml:id="br0">
      <inkml:brushProperty name="width" value="0.025" units="cm"/>
      <inkml:brushProperty name="height" value="0.025" units="cm"/>
      <inkml:brushProperty name="color" value="#66CC00"/>
    </inkml:brush>
  </inkml:definitions>
  <inkml:trace contextRef="#ctx0" brushRef="#br0">1 149 4260,'0'0'17318,"11"-11"-16918,17-18-160,-2-1 1,31-45-1,-57 75-239,0 0-1,0 0 1,0-1 0,0 1 0,0 0 0,0 0 0,0 0-1,0 0 1,0 0 0,1-1 0,-1 1 0,0 0 0,0 0-1,0 0 1,0 0 0,0 0 0,0 0 0,0 0 0,1-1-1,-1 1 1,0 0 0,0 0 0,0 0 0,0 0 0,0 0-1,0 0 1,1 0 0,-1 0 0,0 0 0,0 0 0,0 0-1,0 0 1,1 0 0,-1 0 0,0 0 0,0 0 0,0 0-1,0 0 1,0 0 0,1 0 0,-1 0 0,0 0 0,0 0 0,0 0-1,0 0 1,1 0 0,-1 0 0,0 0 0,0 0 0,0 1-1,0-1 1,0 0 0,0 0 0,0 0 0,1 0 0,-1 0-1,0 0 1,0 0 0,0 1 0,4 15 57,0 30 30,-4-37-81,1 19-27,-1-18-123,0 1 0,1-1 0,0 1 1,1-1-1,0 1 0,3 10 0,-1-16-2462,1-4-2931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28.110"/>
    </inkml:context>
    <inkml:brush xml:id="br0">
      <inkml:brushProperty name="width" value="0.025" units="cm"/>
      <inkml:brushProperty name="height" value="0.025" units="cm"/>
      <inkml:brushProperty name="color" value="#66CC00"/>
    </inkml:brush>
  </inkml:definitions>
  <inkml:trace contextRef="#ctx0" brushRef="#br0">1 43 5573,'0'0'10709,"9"-7"-8937,27-18-266,-34 24-1369,-1 0-1,0 0 1,1 0 0,-1 0-1,1 0 1,-1 0 0,1 1-1,-1-1 1,1 0 0,0 1-1,-1 0 1,1-1 0,-1 1-1,1 0 1,0 0 0,0 0-1,-1 0 1,1 0 0,0 0-1,2 1 1,-3 0-89,0-1-1,0 1 1,-1 0-1,1 0 1,0 0 0,0 0-1,-1 0 1,1-1 0,0 1-1,-1 1 1,1-1-1,-1 0 1,1 0 0,-1 0-1,0 0 1,1 0 0,-1 0-1,0 0 1,0 1 0,0-1-1,0 2 1,0 3-3,0 1-1,-1-1 1,0 1 0,0 0 0,0-1-1,-1 1 1,-3 8 0,-5 4 23,7-15-10,0 0 1,0 1-1,1-1 0,0 1 1,0 0-1,0 0 1,1-1-1,0 1 0,0 0 1,0 0-1,0 8 1,4-11-234,1-1 1,-1 1 0,1-1-1,0 0 1,0 0 0,0 0-1,0 0 1,0-1 0,0 1-1,0-1 1,6-1 0,-10 1 173,53 0-8380,-26-1-49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8.226"/>
    </inkml:context>
    <inkml:brush xml:id="br0">
      <inkml:brushProperty name="width" value="0.025" units="cm"/>
      <inkml:brushProperty name="height" value="0.025" units="cm"/>
    </inkml:brush>
  </inkml:definitions>
  <inkml:trace contextRef="#ctx0" brushRef="#br0">1 9 10794,'0'0'10698,"71"-9"-10602,-31 13-96,3-2-576,-3-2-1730,2 0-2339,-2 0-2497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28.448"/>
    </inkml:context>
    <inkml:brush xml:id="br0">
      <inkml:brushProperty name="width" value="0.025" units="cm"/>
      <inkml:brushProperty name="height" value="0.025" units="cm"/>
      <inkml:brushProperty name="color" value="#66CC00"/>
    </inkml:brush>
  </inkml:definitions>
  <inkml:trace contextRef="#ctx0" brushRef="#br0">113 3 14798,'0'0'2466,"-10"1"-528,5 0-1863,0-1 0,1 1 0,-1 0 0,0 1 0,1-1 0,-1 1 0,1 0-1,0 0 1,-1 0 0,1 1 0,0-1 0,0 1 0,0 0 0,1 0 0,-1 0 0,1 1 0,0-1 0,0 1-1,0 0 1,0 0 0,1 0 0,-1 0 0,1 0 0,0 1 0,0-1 0,1 1 0,-1-1 0,1 1 0,0 0-1,0 5 1,0-8-46,1 0 0,-1 0-1,1 0 1,0 0 0,0 0 0,0 0-1,0 0 1,1 0 0,-1 0-1,0 0 1,1 0 0,0 0 0,-1 0-1,1 0 1,0 0 0,0 0-1,0 0 1,0-1 0,0 1-1,0 0 1,1-1 0,-1 1 0,0-1-1,1 1 1,-1-1 0,1 0-1,0 1 1,0-1 0,-1 0-1,4 1 1,0-1 152,-1 1 0,1-2 0,0 1-1,0 0 1,-1-1 0,1 0 0,0 0 0,0 0 0,0-1-1,-1 0 1,1 0 0,8-2 0,-5-1 22,0 1 1,0-1 0,-1 0-1,1-1 1,-1 0 0,0 0-1,0-1 1,11-12 0,-15 16-112,0-1 0,-1 1-1,1-1 1,-1 0 0,0 0 0,0 0 0,0 0 0,0 0 0,-1 0 0,1-1 0,-1 1 0,0 0 0,0-1 0,0 1 0,0-1 0,-1 1 0,1-1 0,-1 0 0,0 1 0,0-1 0,0 0 0,0 1 0,-1-1 0,-1-4 0,1 7-151,0 0 0,0-1 0,-1 1 0,1 0 0,0-1 0,-1 1 0,1 0 0,-1 0 1,1 0-1,-1 0 0,0 0 0,1 1 0,-1-1 0,0 0 0,1 1 0,-1-1 0,0 1 0,0 0 1,0 0-1,0-1 0,1 1 0,-1 0 0,0 1 0,0-1 0,0 0 0,1 0 0,-1 1 0,0-1 1,0 1-1,-2 1 0,-5 0-1929,0 1 0,0 0 0,1 1 0,-13 7 0,6-2-6847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34.410"/>
    </inkml:context>
    <inkml:brush xml:id="br0">
      <inkml:brushProperty name="width" value="0.025" units="cm"/>
      <inkml:brushProperty name="height" value="0.025" units="cm"/>
      <inkml:brushProperty name="color" value="#66CC00"/>
    </inkml:brush>
  </inkml:definitions>
  <inkml:trace contextRef="#ctx0" brushRef="#br0">1 152 6502,'0'0'16859,"3"-1"-15679,4-3-1021,0-1 1,-1 1 0,0-1 0,0 0-1,0 0 1,0-1 0,-1 1-1,0-1 1,0-1 0,0 1 0,-1-1-1,6-12 1,-3 8-121,0 0-1,0 0 0,1 1 1,12-13-1,-12 23 28,-5 12-41,-3 22-2,0-26 2,-17 145-2395,27-158-2974,2-12-469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34.953"/>
    </inkml:context>
    <inkml:brush xml:id="br0">
      <inkml:brushProperty name="width" value="0.025" units="cm"/>
      <inkml:brushProperty name="height" value="0.025" units="cm"/>
      <inkml:brushProperty name="color" value="#66CC00"/>
    </inkml:brush>
  </inkml:definitions>
  <inkml:trace contextRef="#ctx0" brushRef="#br0">1 65 6342,'0'0'8360,"4"-8"-5936,-3 4-2239,1 1 1,0-1-1,0 1 1,0-1-1,0 1 1,0 0-1,1 0 1,-1 0-1,1 1 1,0-1-1,0 0 1,0 1-1,0 0 1,1 0-1,-1 0 1,0 0-1,1 0 1,0 1-1,-1 0 1,1 0-1,0 0 1,0 0-1,-1 0 1,1 1-1,0-1 1,0 1-1,0 0 1,0 0-1,0 1 1,-1-1-1,5 2 1,-6-2-162,-1 1-1,0 0 1,0 0 0,0-1 0,0 1 0,0 0 0,0 0-1,-1 0 1,1 0 0,0 0 0,0 0 0,-1 0 0,1 0-1,0 1 1,-1-1 0,0 0 0,1 0 0,-1 1 0,1-1-1,-1 0 1,0 0 0,0 1 0,0-1 0,0 0 0,0 0-1,0 1 1,0-1 0,0 0 0,-1 1 0,1-1-1,0 0 1,-1 0 0,1 0 0,-1 1 0,1-1 0,-1 0-1,-1 2 1,-24 44 469,14-33-362,7-9-45,0-1 0,1 1 0,0 0 0,0 1 1,1-1-1,-1 1 0,1-1 0,0 1 0,1 0 0,-1 0 0,1 0 0,-2 12 0,4-17-82,0 0 0,1 0 1,-1-1-1,1 1 1,-1 0-1,1-1 0,-1 1 1,1 0-1,-1-1 1,1 1-1,-1-1 0,1 1 1,0-1-1,-1 1 1,1-1-1,0 1 0,-1-1 1,1 0-1,0 1 1,0-1-1,-1 0 0,1 0 1,0 1-1,0-1 0,-1 0 1,1 0-1,0 0 1,0 0-1,0 0 0,0 0 1,34 0-38,-26 0-70,-2 0-124,50-2-2938,-19-4-2652,-4-3-4342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35.359"/>
    </inkml:context>
    <inkml:brush xml:id="br0">
      <inkml:brushProperty name="width" value="0.025" units="cm"/>
      <inkml:brushProperty name="height" value="0.025" units="cm"/>
      <inkml:brushProperty name="color" value="#66CC00"/>
    </inkml:brush>
  </inkml:definitions>
  <inkml:trace contextRef="#ctx0" brushRef="#br0">31 29 13132,'0'0'6908,"-6"8"-6038,-15 30-475,21-37-383,-1-1 0,1 1 0,-1 0 0,1 0 0,0 0 0,-1 0 0,1 0 0,0 0 0,0 0-1,0 0 1,0 0 0,0 0 0,0 0 0,0 0 0,0 0 0,0 0 0,0-1 0,1 1-1,-1 0 1,0 0 0,1 0 0,-1 0 0,0 0 0,1 0 0,-1 0 0,1-1 0,0 1-1,-1 0 1,1 0 0,0-1 0,-1 1 0,1-1 0,0 1 0,0 0 0,-1-1 0,1 1-1,0-1 1,0 1 0,0-1 0,0 0 0,0 1 0,0-1 0,-1 0 0,1 0 0,0 0-1,0 0 1,0 0 0,0 0 0,0 0 0,0 0 0,2 0 0,47-3 1708,-45 1-1435,0 0 1,0 0 0,-1 0 0,1-1-1,-1 0 1,0 0 0,1 0-1,-2 0 1,1-1 0,5-5 0,-7 6-124,0 1 1,0 0 0,0-1 0,0 1-1,0-1 1,-1 0 0,1 0 0,-1 0-1,0 1 1,1-1 0,-2 0 0,1-1-1,0 1 1,0 0 0,-1 0 0,0 0-1,0 0 1,0-4 0,0 6-148,-1 0-1,0 1 1,0-1 0,1 0 0,-1 0-1,0 1 1,0-1 0,0 1 0,0-1-1,0 0 1,0 1 0,0 0-1,0-1 1,0 1 0,0 0 0,0-1-1,0 1 1,0 0 0,0 0 0,0 0-1,-1 0 1,1 0 0,0 0-1,-1 0 1,-28 2-154,25 0 54,0-1 0,1 1 0,-1-1 0,1 1 0,0 1-1,-1-1 1,1 1 0,0-1 0,0 1 0,0 0 0,-3 5-1,-11 6-2724,-2-2-3960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53.863"/>
    </inkml:context>
    <inkml:brush xml:id="br0">
      <inkml:brushProperty name="width" value="0.025" units="cm"/>
      <inkml:brushProperty name="height" value="0.025" units="cm"/>
    </inkml:brush>
  </inkml:definitions>
  <inkml:trace contextRef="#ctx0" brushRef="#br0">80 2 448,'0'0'16170,"13"-1"-14316,-9 1 3462,-13 44-1621,0-11-3696,-2 9 73,8-36 33,1 0-1,0 1 0,0 0 1,1-1-1,0 1 1,0 0-1,0 11 1,1-17-59,0 0 0,0 0 0,0 0 0,0 0 0,0 1 0,1-1 1,-1 0-1,0 0 0,1 0 0,-1 0 0,1 0 0,-1 0 1,1 0-1,-1 0 0,1 0 0,0 0 0,-1 0 0,1-1 1,0 1-1,0 0 0,0 0 0,1 0 0,24 0-27,-2-2-139,-21 1 42,0 0-1,0 0 1,0 1-1,0-1 1,0 1-1,0 0 1,-1 0-1,1 0 1,0 0-1,0 1 1,-1-1-1,6 4 1,-7-4 75,0 0 0,0 0 1,0 0-1,0 0 0,0 0 1,0 0-1,0 1 1,-1-1-1,1 0 0,0 0 1,-1 1-1,1-1 0,-1 0 1,1 1-1,-1-1 1,0 1-1,1-1 0,-1 1 1,0-1-1,0 1 0,0-1 1,0 1-1,0-1 1,0 1-1,-1-1 0,1 0 1,0 1-1,-1-1 0,0 2 1,-1 0 32,-1 0 1,1 0 0,-1 0-1,1 0 1,-1-1 0,0 1 0,0-1-1,0 0 1,0 0 0,0 0-1,-6 2 1,-39 18 1138,43-21-1013,1 1 1,0-1-1,0 0 0,-1 0 0,1 0 1,0-1-1,-1 1 0,1-1 0,-1 0 0,-6-1 1,9 1-181,1-1 0,-1 1 0,1-1 0,0 0 0,-1 1 0,1-1 0,0 0 0,-1 0 0,1 0 0,0 0 0,0 0 0,0 0 1,0 0-1,0 0 0,0-1 0,0 1 0,0 0 0,0-1 0,1 1 0,-1 0 0,1-1 0,-1 1 0,1-1 0,-1 1 0,1-1 1,0 1-1,-1-1 0,1 1 0,0-1 0,0 1 0,0-1 0,1-1 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58.497"/>
    </inkml:context>
    <inkml:brush xml:id="br0">
      <inkml:brushProperty name="width" value="0.025" units="cm"/>
      <inkml:brushProperty name="height" value="0.025" units="cm"/>
      <inkml:brushProperty name="color" value="#66CC00"/>
    </inkml:brush>
  </inkml:definitions>
  <inkml:trace contextRef="#ctx0" brushRef="#br0">123 47 897,'0'0'14243,"8"-8"-12951,22-22-267,-30 24 2742,-11 4-2526,-12 3-361,15 3-773,0-1-1,1 1 1,-1 0 0,1 1 0,0 0 0,0 0 0,0 1-1,1 0 1,0 0 0,0 0 0,0 1 0,-7 12 0,9-15-107,1 2 0,-1-1 0,1 0 0,0 1 1,1-1-1,0 1 0,-1 0 0,2-1 1,-1 1-1,1 0 0,0 0 0,0 1 1,0-1-1,1 0 0,0 0 0,1 0 1,-1 0-1,3 11 0,-1-14 28,0 0-1,1 0 1,-1 0-1,1-1 1,-1 1-1,1-1 1,0 1-1,0-1 1,0 0-1,1 0 1,-1 0-1,0-1 1,1 1-1,-1-1 1,1 0 0,-1 1-1,1-2 1,0 1-1,-1 0 1,1-1-1,0 0 1,-1 0-1,1 0 1,0 0-1,4-1 1,-5 1 70,1 0 0,0 0 0,-1 0 0,1 0-1,0-1 1,-1 1 0,1-1 0,0 0 0,-1 0 0,1-1 0,-1 1 0,1-1 0,-1 0 0,0 0 0,0 0 0,0 0 0,0 0-1,0 0 1,0-1 0,-1 0 0,1 0 0,-1 1 0,0-1 0,0 0 0,2-4 0,-3 5-35,-1 1 1,0 0-1,0-1 1,0 1-1,0 0 1,0-1-1,0 1 1,-1 0-1,1 0 0,0-1 1,-1 1-1,1 0 1,-1 0-1,1-1 1,-1 1-1,0 0 1,1 0-1,-1 0 1,0 0-1,0 0 1,0 0-1,0 0 1,0 0-1,0 0 0,0 0 1,0 1-1,0-1 1,0 0-1,0 1 1,-1-1-1,1 1 1,0-1-1,0 1 1,-1 0-1,1-1 1,0 1-1,-1 0 0,1 0 1,0 0-1,-2 0 1,-66-3-77,55 4 114,13-1-151,0 0 0,0-1 0,0 1 0,-1 0 0,1 1 0,0-1 0,0 0 0,0 0 0,0 0 0,-1 1 1,1-1-1,0 1 0,0-1 0,0 1 0,0-1 0,0 1 0,0-1 0,0 1 0,0 0 0,0 0 0,-1 1 0,2-1-117,0-1 0,1 1 0,-1-1 1,0 1-1,1 0 0,-1-1 0,0 1 1,1-1-1,-1 1 0,1-1 0,-1 1 1,1-1-1,-1 0 0,1 1 0,-1-1 1,1 0-1,-1 1 0,1-1 0,0 0 1,-1 1-1,1-1 0,-1 0 0,1 0 1,0 0-1,-1 0 0,1 0 0,0 1 1,-1-1-1,1 0 0,0 0 0,-1-1 1,1 1-1,0 0 0,-1 0 0,1 0 0,-1 0 1,2-1-1,20 0-4355,4-6-2807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58.965"/>
    </inkml:context>
    <inkml:brush xml:id="br0">
      <inkml:brushProperty name="width" value="0.025" units="cm"/>
      <inkml:brushProperty name="height" value="0.025" units="cm"/>
      <inkml:brushProperty name="color" value="#66CC00"/>
    </inkml:brush>
  </inkml:definitions>
  <inkml:trace contextRef="#ctx0" brushRef="#br0">166 7 6758,'0'0'11248,"-9"0"-9438,4 0-1637,-1 0-1,1 1 1,-1-1 0,1 1-1,-1 0 1,1 1-1,0-1 1,0 1 0,-1 0-1,1 1 1,1-1-1,-1 1 1,0 0 0,1 0-1,-1 0 1,1 1-1,0-1 1,0 1 0,0 0-1,-3 5 1,0-1 55,1 1 1,0-1 0,0 1-1,1 1 1,-6 12 0,9-18-162,0 0 0,1 0 0,0 0 0,0 0 1,0 0-1,0 0 0,0 0 0,1 0 0,0 0 1,0 0-1,0 1 0,0-1 0,1 0 1,-1 0-1,1 0 0,3 7 0,-3-9-53,1 0-1,-1 0 0,1-1 1,0 1-1,-1-1 1,1 1-1,0-1 1,0 0-1,0 0 0,0 0 1,0 0-1,0 0 1,0 0-1,1-1 1,-1 1-1,0 0 0,0-1 1,1 0-1,-1 0 1,0 0-1,1 0 0,-1 0 1,5-1-1,-1 1 40,0-1-1,1 0 1,-1 0-1,0-1 1,1 1-1,-1-2 1,8-3-1,-5 1 164,-1 0 1,0-1-1,-1 0 0,1 0 0,-1-1 0,-1 0 0,1 0 0,7-12 1,-11 15-91,0-1 1,0 0 0,-1 1 0,0-1 0,0 0 0,0 0-1,-1 0 1,1 0 0,-1 0 0,0 0 0,-1-1-1,1 1 1,-1 0 0,0 0 0,-1-1 0,1 1-1,-2-6 1,1 8-113,0 1-1,0 0 1,-1 0-1,1 0 1,0 0-1,-1 0 1,1 0-1,-1 0 1,0 0-1,1 0 1,-1 1-1,0-1 1,0 1-1,0 0 1,-1-1-1,1 1 1,0 0-1,0 0 1,-1 0-1,1 1 1,0-1-1,-4 0 1,1-1-207,0 1 1,-1 1 0,1-1 0,-1 1-1,1 0 1,0 0 0,-1 0 0,1 1-1,-8 1 1,12-2 58,1 0-1,-1 0 1,0 0 0,1 0-1,-1 1 1,0-1 0,1 0-1,-1 0 1,0 0 0,1 1-1,-1-1 1,1 0 0,-1 1-1,1-1 1,-1 1 0,1-1-1,-1 1 1,1-1 0,-1 1-1,1-1 1,-1 1 0,1-1-1,0 1 1,-1-1 0,1 1-1,0 0 1,0-1 0,-1 1-1,1 0 1,0-1 0,0 1-1,0 0 1,0-1 0,0 1-1,0 0 1,0-1 0,0 1-1,0 0 1,0-1 0,0 1-1,0 0 1,0-1 0,1 1-1,-1-1 1,0 1 0,0 0-1,1-1 1,-1 1 0,1 0-1,0 1-410,0-1 0,1 1 0,-1-1 0,0 1 0,1-1 0,-1 0 0,1 1 0,0-1 0,-1 0 0,1 0-1,0 0 1,0-1 0,-1 1 0,1 0 0,0-1 0,3 2 0,20-2-6507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3:59.325"/>
    </inkml:context>
    <inkml:brush xml:id="br0">
      <inkml:brushProperty name="width" value="0.025" units="cm"/>
      <inkml:brushProperty name="height" value="0.025" units="cm"/>
      <inkml:brushProperty name="color" value="#66CC00"/>
    </inkml:brush>
  </inkml:definitions>
  <inkml:trace contextRef="#ctx0" brushRef="#br0">141 9 10282,'0'0'13073,"-9"2"-12485,1 0-444,1 1-1,-1 0 1,0 1 0,1-1 0,0 2 0,0-1 0,0 1-1,0 0 1,1 0 0,0 0 0,0 1 0,0 0 0,1 1 0,0-1-1,0 1 1,0 0 0,1 0 0,-4 8 0,7-12-56,-1 0 0,1 0 0,0 0 0,0 0 0,0 0 0,0 0 0,1 0 0,-1 1 0,1-1 0,0 0 0,0 0 0,0 1 0,0-1 0,1 5 0,0-6-68,0 0 0,0-1 0,0 1-1,0-1 1,0 1 0,1-1-1,-1 0 1,0 1 0,1-1-1,-1 0 1,0 0 0,1 0 0,0 0-1,-1 0 1,1 0 0,0-1-1,-1 1 1,1 0 0,0-1-1,0 0 1,-1 1 0,1-1 0,0 0-1,0 0 1,0 0 0,2 0-1,5 0 136,0-1-1,0 0 0,0 0 0,-1-1 1,1 0-1,-1 0 0,1-1 0,-1 0 0,0-1 1,0 0-1,0 0 0,0 0 0,7-7 1,-11 8-78,0 0 0,0 0 0,-1 0 0,1 0 0,-1-1 0,0 1 0,0-1 0,0 0 0,0 0 0,-1 0 0,0 0 0,1 0 0,-2-1 0,1 1 0,0-1 0,-1 1 0,0-1 0,0 1 0,0-1 0,-1 0 0,1 0 0,-1 1 0,0-1 0,-1 0 0,1 0 0,-3-7 0,2 10-132,0 0 1,0 0-1,0 0 1,-1 0-1,1 0 1,-1 0-1,1 1 1,-1-1-1,0 1 1,1-1-1,-1 1 1,0 0-1,0-1 0,0 1 1,0 0-1,0 0 1,0 0-1,-1 1 1,1-1-1,0 0 1,0 1-1,-1 0 1,1-1-1,0 1 1,-1 0-1,1 0 0,0 0 1,0 1-1,-5 0 1,0-1-336,0 1 0,-1 1 0,1-1 0,0 1 0,0 0 0,0 1 0,0 0 0,-8 4 0,-4 5-5285,3-1-4420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2.974"/>
    </inkml:context>
    <inkml:brush xml:id="br0">
      <inkml:brushProperty name="width" value="0.025" units="cm"/>
      <inkml:brushProperty name="height" value="0.025" units="cm"/>
      <inkml:brushProperty name="color" value="#66CC00"/>
    </inkml:brush>
  </inkml:definitions>
  <inkml:trace contextRef="#ctx0" brushRef="#br0">0 0 2402,'0'0'8232,"3"4"-7682,62 63 5664,-6-5-4446,-43-43-1596,1 0-1,1-1 0,1-1 0,1 0 1,0-2-1,1 0 0,29 15 1,-17-12 61,-1 2 1,-1 1-1,-1 2 0,29 28 1,33 25-136,196 128 292,-47-10-2,-150-116-349,361 262 289,-387-293-341,189 162 34,-210-171-10,3 5 22,-22-19-53,1-2 0,39 27 0,16 3-127,96 82 0,117 99 633,-223-178-150,-36-27-106,62 38 0,-56-39-23,-1 1 1,-1 3 0,40 39-1,-72-63-28,27 21-46,42 27-1,-13-11-104,239 186 463,-226-178-183,-54-39-242,0 2 0,-1 0 0,32 30 0,-29-23-45,1-2 0,1-1 0,1 0 0,1-3 0,35 18 0,58 35 7,-83-45 150,82 35-1,-78-40-221,73 44 0,-39-9 27,37 25 34,-14-24-38,66 43 37,-41-22-64,-41-27-64,21 14-130,76 51 308,-125-64 238,-13-25-240,-41-23-69,-1-2-43,-20 0-7753,11 0 1791,-4 0-6674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4.186"/>
    </inkml:context>
    <inkml:brush xml:id="br0">
      <inkml:brushProperty name="width" value="0.025" units="cm"/>
      <inkml:brushProperty name="height" value="0.025" units="cm"/>
      <inkml:brushProperty name="color" value="#66CC00"/>
    </inkml:brush>
  </inkml:definitions>
  <inkml:trace contextRef="#ctx0" brushRef="#br0">0 47 4356,'0'0'5691,"2"-9"-2232,1-5-3290,2-9 6854,-3 44-3138,-2 33-4364,3 1 0,2-1 0,23 102 0,-20-136-1318,-8-20 1587,0 1-1,1-1 0,-1 1 0,0-1 0,1 1 1,-1-1-1,0 1 0,1-1 0,-1 0 0,1 1 1,-1-1-1,0 0 0,1 1 0,-1-1 1,1 0-1,-1 1 0,1-1 0,-1 0 0,1 0 1,0 0-1,-1 0 0,1 1 0,-1-1 0,1 0 1,-1 0-1,1 0 0,0 0 0,-1 0 1,1 0-1,-1 0 0,1-1 0,-1 1 0,2 0 1,7-6-5390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8.583"/>
    </inkml:context>
    <inkml:brush xml:id="br0">
      <inkml:brushProperty name="width" value="0.025" units="cm"/>
      <inkml:brushProperty name="height" value="0.025" units="cm"/>
    </inkml:brush>
  </inkml:definitions>
  <inkml:trace contextRef="#ctx0" brushRef="#br0">229 2 14926,'0'0'1810,"-8"-1"-363,0 1-1224,0 0 1,-1 0 0,1 1 0,0 0 0,0 0-1,0 1 1,0 0 0,0 1 0,0-1 0,1 2-1,-1-1 1,-13 9 0,8-2 189,0 1 0,1 0 1,-20 22-1,28-28-223,1-1 1,0 1 0,-1 0-1,2-1 1,-1 1-1,0 1 1,1-1-1,0 0 1,0 0-1,1 1 1,-1-1-1,1 1 1,0 0-1,0 8 1,2-12-161,0 1-1,0-1 1,0 1 0,0-1 0,0 1 0,1-1-1,-1 0 1,0 0 0,1 1 0,0-1 0,0 0-1,-1-1 1,1 1 0,0 0 0,1 0 0,-1-1-1,0 1 1,0-1 0,1 0 0,-1 0 0,0 0-1,1 0 1,0 0 0,-1 0 0,1-1 0,-1 1-1,5 0 1,9 2 9,0-1-1,0-1 0,18 0 0,-30-1-19,25-2 49,-28 2-63,-1 0-1,1 0 1,-1 0-1,1 0 1,0-1 0,-1 1-1,1 0 1,-1 0-1,1-1 1,-1 1-1,1 0 1,-1-1 0,1 1-1,-1 0 1,1-1-1,-1 1 1,1-1-1,-1 1 1,0-1-1,1 1 1,-1-1 0,0 1-1,0-1 1,1 1-1,-1-1 1,0 1-1,0-1 1,0 0 0,1 1-1,-1-1 1,0 1-1,0-1 1,0 0-1,0 1 1,0-1 0,0 1-1,0-1 1,0 0-1,-1 1 1,1-1-1,0 1 1,0-2-1,-1 1 0,0 0 0,0 0 0,0 0 0,0 0 0,0 0-1,0 0 1,-1 0 0,1 0 0,0 1 0,0-1-1,-1 0 1,1 1 0,0-1 0,-1 1 0,1-1 0,0 1-1,-1-1 1,1 1 0,-1 0 0,1 0 0,-3 0 0,-40 0 177,32 0 23,10 0-150,0 0-1,0 0 1,0 1-1,0-1 0,1 1 1,-1-1-1,0 1 1,0 0-1,0-1 1,1 1-1,-1 0 1,0 0-1,-1 2 0,0 6 303,18-1-264,9-5-68,0 0-1,1-1 1,-1-2-1,1-1 1,-1 0 0,0-2-1,32-7 1,-48 8-53,-7 2 45,-24 20-144,18-14 216,1 0 0,-1 0 0,1 0 0,0 0 0,0 1 0,1 0 0,0 0-1,0 0 1,-3 12 0,6-17-187,0 0 0,-1 0-1,1 0 1,0-1 0,0 1-1,0 0 1,1 0 0,-1 0-1,0 0 1,1 0 0,-1 0-1,1 0 1,-1-1 0,1 1-1,0 0 1,0 0 0,1 1-1,0-1-395,0-1 0,0 1 1,-1 0-1,1-1 0,0 0 0,1 1 0,-1-1 0,0 0 0,0 0 0,0 0 0,1-1 0,-1 1 0,0 0 0,1-1 1,-1 0-1,1 1 0,2-1 0,25 1-14976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4.606"/>
    </inkml:context>
    <inkml:brush xml:id="br0">
      <inkml:brushProperty name="width" value="0.025" units="cm"/>
      <inkml:brushProperty name="height" value="0.025" units="cm"/>
      <inkml:brushProperty name="color" value="#66CC00"/>
    </inkml:brush>
  </inkml:definitions>
  <inkml:trace contextRef="#ctx0" brushRef="#br0">105 1 10666,'0'0'10768,"-8"9"-9882,-7 9-627,0 1 0,1 1 0,2 0-1,0 0 1,-11 26 0,23-46-259,0 1 0,0-1 0,0 0 0,0 0 0,0 0 0,0 1 0,-1-1 0,1 0 0,0 0 0,0 0 1,0 1-1,0-1 0,0 0 0,0 0 0,0 0 0,0 1 0,0-1 0,0 0 0,0 0 0,1 1 0,-1-1 0,0 0 0,0 0 0,0 0 0,0 1 0,0-1 0,0 0 0,0 0 0,0 0 0,1 0 0,-1 1 0,0-1 0,0 0 0,0 0 0,0 0 0,1 0 0,-1 0 0,0 1 0,0-1 0,0 0 0,1 0 0,-1 0 0,0 0 0,1 0 0,13-2 79,12-10 71,2-6-41,-18 10-131,0 0-1,1 1 0,0 1 1,0 0-1,0 0 0,1 1 0,0 1 1,0 0-1,22-5 0,-33 9 14,0 0 0,0 0 0,0 0 0,0 1 0,0-1 0,0 0 0,-1 0-1,1 1 1,0-1 0,0 0 0,0 1 0,-1-1 0,1 0 0,0 1 0,0 0 0,-1-1-1,1 1 1,0-1 0,-1 1 0,1 0 0,-1-1 0,1 1 0,-1 0 0,1 0 0,0 1-1,5 28 39,-6-20 60,-1-1 0,1 1-1,-2-1 1,-4 16-1,3-16 150,-1 1 0,-1-1-1,0 0 1,0 0 0,-1-1-1,0 0 1,0 0 0,-1 0-1,0-1 1,0 0 0,-1 0 0,0-1-1,0 0 1,-1 0 0,1-1-1,-1 0 1,0 0 0,-13 3-1,12-4-743,0-1 0,-1 0-1,1-1 1,-1 0 0,0-1-1,-12 1 1,29-6-4911,-3 2 3867,8-5-4151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4.965"/>
    </inkml:context>
    <inkml:brush xml:id="br0">
      <inkml:brushProperty name="width" value="0.025" units="cm"/>
      <inkml:brushProperty name="height" value="0.025" units="cm"/>
      <inkml:brushProperty name="color" value="#66CC00"/>
    </inkml:brush>
  </inkml:definitions>
  <inkml:trace contextRef="#ctx0" brushRef="#br0">68 0 12364,'0'0'6940,"-4"13"-5974,-12 41 49,2 2 1,2 0-1,3 0 0,-3 114 1,12-165-1059,0 1 1,0-1 0,1 1-1,0-1 1,0 0 0,1 1-1,0-1 1,-1 0-1,2 0 1,-1 0 0,1 0-1,-1-1 1,1 1 0,0-1-1,1 1 1,-1-1 0,1 0-1,0-1 1,0 1 0,0 0-1,1-1 1,-1 0 0,1 0-1,-1-1 1,10 5 0,-9-6-329,1 1 1,-1-1 0,0 0 0,1-1 0,-1 1 0,1-1 0,-1 0 0,0-1 0,1 1 0,-1-1 0,1 0 0,-1 0 0,0-1 0,0 0 0,0 0 0,0 0 0,6-4 0,26-18-5844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6.212"/>
    </inkml:context>
    <inkml:brush xml:id="br0">
      <inkml:brushProperty name="width" value="0.025" units="cm"/>
      <inkml:brushProperty name="height" value="0.025" units="cm"/>
      <inkml:brushProperty name="color" value="#66CC00"/>
    </inkml:brush>
  </inkml:definitions>
  <inkml:trace contextRef="#ctx0" brushRef="#br0">71 69 1057,'0'0'4826,"2"-9"-1084,0-3-2385,2-9 49,-3-2 4554,-1 23-5887,0-1 0,0 1 1,0 0-1,0 0 0,-1-1 0,1 1 0,0 0 0,0 0 1,0 0-1,-1 0 0,1-1 0,0 1 0,0 0 1,0 0-1,-1 0 0,1 0 0,0 0 0,0-1 0,-1 1 1,1 0-1,0 0 0,0 0 0,-1 0 0,1 0 1,0 0-1,-1 0 0,1 0 0,0 0 0,0 0 0,-1 0 1,1 0-1,0 0 0,0 0 0,-1 1 0,1-1 0,0 0 1,0 0-1,-1 0 0,1 0 0,0 0 0,0 0 1,0 1-1,-1-1 0,1 0 0,0 0 0,0 0 0,0 1 1,-1-1-1,1 0 0,0 0 0,0 1 0,0-1 1,0 0-1,0 0 0,0 1 0,0-1 0,-14 13-16,7-2 45,0 1 0,1 1-1,0-1 1,1 1 0,1 0 0,0 0-1,0 0 1,-1 15 0,2-1-32,0-1 0,2 0 0,3 34 0,-1-55-65,0 0 0,-1 0 0,2 0 0,-1-1 0,1 1 0,-1 0 0,1-1 0,1 1 0,-1-1 0,1 0 0,-1 0 0,1 0 0,0 0 0,1 0 0,-1-1 0,6 6 0,-7-8 15,0 0 0,0 0 0,0 1 0,0-1 0,0 0 0,0-1 0,0 1 0,0 0 1,0-1-1,0 1 0,1-1 0,-1 1 0,0-1 0,0 0 0,0 0 0,1 0 0,-1 0 1,0-1-1,0 1 0,1-1 0,-1 1 0,0-1 0,0 0 0,0 1 0,0-1 0,0 0 0,0-1 1,0 1-1,0 0 0,0 0 0,-1-1 0,1 1 0,0-1 0,-1 0 0,1 1 0,-1-1 0,2-4 1,2 0 128,-1-1 0,0 0 0,-1-1 0,0 1 0,0-1 1,0 1-1,-1-1 0,0 0 0,-1 0 0,1 0 1,-1-14-1,-1 19-96,0 1 0,1 0 0,-1 0 0,0-1 0,-1 1 0,1 0 0,0-1 1,-1 1-1,1 0 0,-1 0 0,0 0 0,1-1 0,-1 1 0,0 0 0,-1 0 0,1 0 0,0 0 1,0 0-1,-1 1 0,1-1 0,-1 0 0,0 1 0,1-1 0,-1 1 0,0-1 0,0 1 0,0 0 1,0 0-1,0 0 0,0 0 0,0 0 0,-1 0 0,1 1 0,0-1 0,0 1 0,-1 0 0,1-1 1,0 1-1,0 0 0,-1 0 0,1 0 0,0 1 0,-4 0 0,4-1-59,0 1 0,0-1 0,0 1 0,0 0-1,0 0 1,1 0 0,-1 0 0,0 0 0,1 0 0,-1 0 0,0 0 0,1 1-1,0-1 1,-1 1 0,1-1 0,0 1 0,0-1 0,0 1 0,0 0-1,-2 3 1,1-1-12,1 0 0,-1 0 1,1 1-1,0-1 0,0 1 0,0-1 0,0 10 0,1-14 17,0 1-1,0-1 1,0 0 0,0 1-1,0-1 1,0 1 0,0-1 0,0 1-1,0-1 1,1 1 0,-1-1-1,0 1 1,0-1 0,0 1 0,0-1-1,1 1 1,-1-1 0,0 0-1,1 1 1,-1-1 0,0 0-1,1 1 1,-1-1 0,0 0 0,1 1-1,-1-1 1,0 0 0,1 1-1,-1-1 1,1 0 0,-1 0 0,1 0-1,-1 0 1,1 1 0,-1-1-1,1 0 1,0 0 0,22-6 25,18-21 60,2-21-35,-33 36-100,0-1 0,2 2 0,20-18 0,-31 28 49,-1 1 0,0 0 1,0 0-1,1-1 0,-1 1 1,0 0-1,1 0 0,-1 0 0,0-1 1,1 1-1,-1 0 0,0 0 1,1 0-1,-1 0 0,1 0 1,-1 0-1,0 0 0,1 0 0,-1 0 1,0 0-1,1 0 0,-1 0 1,1 0-1,-1 0 0,0 0 0,1 0 1,-1 0-1,0 0 0,1 1 1,-1-1-1,0 0 0,1 0 0,-1 0 1,0 1-1,1-1 0,-1 0 1,6 18-127,-5 30-110,-1-40 218,0 153 47,5-145-246,5-19-1415,10-22-3410,-12 0-1090,-3-3-4148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6.569"/>
    </inkml:context>
    <inkml:brush xml:id="br0">
      <inkml:brushProperty name="width" value="0.025" units="cm"/>
      <inkml:brushProperty name="height" value="0.025" units="cm"/>
      <inkml:brushProperty name="color" value="#66CC00"/>
    </inkml:brush>
  </inkml:definitions>
  <inkml:trace contextRef="#ctx0" brushRef="#br0">0 88 5093,'0'0'20691,"55"-20"-20530,-21 8-33,-4-2-128,1 0-929,-4 1-609,-8 4-287,-6 3-642,-7 6-1312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6.912"/>
    </inkml:context>
    <inkml:brush xml:id="br0">
      <inkml:brushProperty name="width" value="0.025" units="cm"/>
      <inkml:brushProperty name="height" value="0.025" units="cm"/>
      <inkml:brushProperty name="color" value="#66CC00"/>
    </inkml:brush>
  </inkml:definitions>
  <inkml:trace contextRef="#ctx0" brushRef="#br0">1 133 7655,'0'0'13133,"74"-10"-12140,-34-12-481,5-3-352,-2 2-224,-7 2-2050,-5 4-3107,-8 3-3267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7.269"/>
    </inkml:context>
    <inkml:brush xml:id="br0">
      <inkml:brushProperty name="width" value="0.025" units="cm"/>
      <inkml:brushProperty name="height" value="0.025" units="cm"/>
      <inkml:brushProperty name="color" value="#66CC00"/>
    </inkml:brush>
  </inkml:definitions>
  <inkml:trace contextRef="#ctx0" brushRef="#br0">0 36 2883,'0'0'19426,"5"-7"-17189,16-22-774,-21 30-1416,0-1 1,1 0 0,-1 0 0,1 0 0,-1 1-1,0-1 1,1 0 0,-1 0 0,1 1 0,-1-1 0,0 0-1,0 1 1,1-1 0,-1 1 0,0-1 0,1 0-1,-1 1 1,0-1 0,0 1 0,0-1 0,0 0-1,1 1 1,-1-1 0,0 1 0,0-1 0,0 1 0,0-1-1,0 1 1,0-1 0,0 1 0,0-1 0,0 0-1,0 1 1,0-1 0,-1 1 0,1 0 0,2 24 430,-2 11 1,-1-26-437,0-1 1,1 1-1,0-1 1,0 1-1,1-1 0,0 1 1,1-1-1,0 1 0,1-1 1,0 0-1,5 12 1,-6-19-36,0-1 0,0 0 1,-1 0-1,1 1 0,0-1 1,0-1-1,0 1 0,0 0 0,0 0 1,0-1-1,0 1 0,0-1 1,0 1-1,1-1 0,-1 0 1,0 0-1,0 0 0,0 0 1,4-1-1,41-9-1258,-5-10-2859,-17 2-1827,-10 2-1361</inkml:trace>
  <inkml:trace contextRef="#ctx0" brushRef="#br0" timeOffset="1">237 43 4612,'0'0'15055,"-32"46"-13422,30-21-704,2 0 32,2-1-513,12-6-448,4-5-96,3-9-1761,5-4-578,0-9-1376,-3-13-1538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7.611"/>
    </inkml:context>
    <inkml:brush xml:id="br0">
      <inkml:brushProperty name="width" value="0.025" units="cm"/>
      <inkml:brushProperty name="height" value="0.025" units="cm"/>
      <inkml:brushProperty name="color" value="#66CC00"/>
    </inkml:brush>
  </inkml:definitions>
  <inkml:trace contextRef="#ctx0" brushRef="#br0">52 80 4933,'0'0'15823,"-7"9"-15156,1 2-364,0-1 0,0 0 0,1 1 0,1 0 0,-6 22 0,8-26-146,0 0 0,1 0 0,0 0 0,0 0 0,1 1-1,0-1 1,0 0 0,0 0 0,1 1 0,0-1 0,1 0 0,0 0 0,2 7-1,-3-12-139,0 0-1,-1-1 0,1 1 1,0 0-1,0-1 0,0 1 1,0-1-1,0 0 0,1 1 1,-1-1-1,0 0 0,0 1 1,1-1-1,-1 0 0,1 0 1,-1 0-1,1 0 0,0-1 1,-1 1-1,1 0 0,0-1 1,0 1-1,-1-1 0,1 1 1,0-1-1,0 0 0,0 0 1,-1 0-1,1 0 0,0 0 1,0 0-1,0-1 0,-1 1 1,1 0-1,0-1 0,0 1 1,-1-1-1,1 0 0,0 0 1,-1 0-1,1 0 0,-1 0 1,1 0-1,1-1 0,4-3 62,0-1 0,0 0-1,-1 0 1,1 0 0,-1-1-1,-1 0 1,8-11-1,-5 5-32,-1 1 0,-1-1-1,-1-1 1,1 1-1,-2-1 1,0 0 0,-1 0-1,0 0 1,-1 0-1,0 0 1,-2-1 0,1 1-1,-3-17 1,2 30-50,-1 0-1,1-1 1,0 1 0,-1-1-1,1 1 1,-1 0-1,1-1 1,-1 1 0,1 0-1,-1-1 1,0 1 0,0 0-1,0 0 1,0 0 0,0 0-1,0 0 1,0 0 0,0 0-1,0 0 1,0 0 0,-1 0-1,1 1 1,0-1 0,0 1-1,-1-1 1,1 1-1,-1-1 1,1 1 0,0 0-1,-1-1 1,1 1 0,-1 0-1,1 0 1,-1 0 0,1 0-1,0 0 1,-1 0 0,1 1-1,-1-1 1,1 1 0,0-1-1,-1 0 1,1 1-1,0 0 1,-1-1 0,0 2-1,-7 2-861,1 0 0,0 0-1,1 1 1,-1 1-1,-11 9 1,-2 5-4728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18.001"/>
    </inkml:context>
    <inkml:brush xml:id="br0">
      <inkml:brushProperty name="width" value="0.025" units="cm"/>
      <inkml:brushProperty name="height" value="0.025" units="cm"/>
      <inkml:brushProperty name="color" value="#66CC00"/>
    </inkml:brush>
  </inkml:definitions>
  <inkml:trace contextRef="#ctx0" brushRef="#br0">1 36 5990,'0'0'11146,"53"-31"-8872,-22 27-768,2 4-193,4 0-224,-4 13-448,-6 13-385,-9 8-96,-9 10-32,-9 11 0,-3 11 32,-20 7-95,-11 7-1,-5-1-289,-4-7-1216,-1-16-3203,0-18-7496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26.679"/>
    </inkml:context>
    <inkml:brush xml:id="br0">
      <inkml:brushProperty name="width" value="0.025" units="cm"/>
      <inkml:brushProperty name="height" value="0.025" units="cm"/>
      <inkml:brushProperty name="color" value="#66CC00"/>
    </inkml:brush>
  </inkml:definitions>
  <inkml:trace contextRef="#ctx0" brushRef="#br0">1 411 12812,'0'0'3593,"17"1"-3081,81-2 433,0-4-1,151-28 1,-37 4 513,780-63-554,-32 3 120,-4-46-533,-889 124-331,1 3 0,78 0 0,-179 25-923,-7-12-4581,22-5-614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32.889"/>
    </inkml:context>
    <inkml:brush xml:id="br0">
      <inkml:brushProperty name="width" value="0.025" units="cm"/>
      <inkml:brushProperty name="height" value="0.025" units="cm"/>
      <inkml:brushProperty name="color" value="#66CC00"/>
    </inkml:brush>
  </inkml:definitions>
  <inkml:trace contextRef="#ctx0" brushRef="#br0">279 84 6470,'0'0'2984,"10"-10"-832,32-33 490,-41 42-2290,1 1 0,-1-1 0,0-1 0,0 1 0,0 0 0,0 0-1,0 0 1,0-1 0,0 1 0,0 0 0,-1-1 0,1 1 0,-1 0 0,1-1 0,-1 1 0,1-1-1,-1 1 1,1-3 0,-2 3-262,1 1 0,-1 0 0,0-1 0,1 1 0,-1-1 0,0 1 0,1 0-1,-1 0 1,0-1 0,1 1 0,-1 0 0,0 0 0,0 0 0,1 0 0,-1 0 0,0 0 0,0 0 0,1 0-1,-1 0 1,0 0 0,0 0 0,1 0 0,-1 1 0,-1-1 0,-48 18 697,27-7-576,1 2-1,0 1 0,1 0 0,0 1 0,1 2 1,1 0-1,-21 24 0,30-29-74,0-1 0,2 2-1,-1-1 1,2 1 0,-1 1 0,2-1-1,0 1 1,1 0 0,0 1-1,1-1 1,0 1 0,1 0 0,-1 24-1,4-36-104,-1 0-1,1 0 0,0 0 1,0 0-1,0 0 0,1 0 1,-1 0-1,1 0 0,0 0 0,-1-1 1,1 1-1,1 0 0,-1 0 1,0-1-1,1 1 0,-1 0 1,1-1-1,0 1 0,-1-1 1,1 0-1,0 0 0,1 0 1,-1 0-1,0 0 0,1 0 0,-1 0 1,5 1-1,1 0 41,-1-1-1,1-1 0,0 1 1,0-1-1,-1 0 1,1-1-1,0 0 1,0 0-1,11-3 1,-10 2-11,0-1 1,-1 0-1,1 0 1,-1-1-1,0-1 1,1 1-1,-1-1 1,-1 0-1,14-10 1,-18 12 7,1-1-1,-1 0 1,0 1 0,0-1 0,0 0 0,0-1 0,0 1 0,0-1 0,-1 1-1,0-1 1,0 0 0,0 1 0,0-1 0,0 0 0,-1 0 0,0-1 0,0 1-1,0 0 1,0 0 0,-1 0 0,0-9 0,0 10-42,-2 0 1,1 0-1,0 0 0,-1 0 1,1 0-1,-1 1 0,0-1 1,0 1-1,0-1 0,0 1 1,0-1-1,0 1 0,-1 0 1,1 0-1,-1 0 0,0 1 1,1-1-1,-1 1 0,0-1 1,0 1-1,0 0 0,0 0 1,0 0-1,0 0 0,-4 0 1,-2-1-49,1 0 1,0 1-1,0 0 1,-1 1-1,1-1 1,0 2-1,-1-1 1,-14 3-1,22-2-87,0-1 1,0 0-1,0 1 0,0-1 0,1 1 1,-1-1-1,0 1 0,0 0 1,0-1-1,1 1 0,-1 0 1,0-1-1,1 1 0,-1 0 0,1 0 1,-1 0-1,1 0 0,-1-1 1,1 1-1,-1 0 0,1 0 1,0 0-1,-1 0 0,1 0 0,0 0 1,0 0-1,0 0 0,0 0 1,0 0-1,0 0 0,0 0 1,0 0-1,0 0 0,1 0 0,-1 0 1,0 0-1,1 0 0,-1 0 1,0 0-1,1-1 0,-1 1 1,1 0-1,0 0 0,-1 0 0,1-1 1,-1 1-1,1 0 0,0 0 1,0-1-1,0 1 0,-1-1 1,1 1-1,0-1 0,0 1 0,0-1 1,0 1-1,1-1 0,5 2-1104,0-1-1,0 1 0,0-2 0,0 1 0,0-1 0,-1 0 1,12-1-1,26-6-8187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2.737"/>
    </inkml:context>
    <inkml:brush xml:id="br0">
      <inkml:brushProperty name="width" value="0.025" units="cm"/>
      <inkml:brushProperty name="height" value="0.025" units="cm"/>
    </inkml:brush>
  </inkml:definitions>
  <inkml:trace contextRef="#ctx0" brushRef="#br0">1 1 5830,'0'0'15401,"11"0"-14398,106 6 818,-49-1-2460,-6-2-5134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33.250"/>
    </inkml:context>
    <inkml:brush xml:id="br0">
      <inkml:brushProperty name="width" value="0.025" units="cm"/>
      <inkml:brushProperty name="height" value="0.025" units="cm"/>
      <inkml:brushProperty name="color" value="#66CC00"/>
    </inkml:brush>
  </inkml:definitions>
  <inkml:trace contextRef="#ctx0" brushRef="#br0">159 10 17521,'0'0'2583,"-9"-1"-68,5 0-2373,1 0 0,-1 0 0,0 1 1,0 0-1,0 0 0,0 0 0,0 0 0,0 1 1,1-1-1,-1 1 0,0 0 0,0 0 1,1 1-1,-1-1 0,0 1 0,1 0 0,-1-1 1,1 2-1,0-1 0,0 0 0,0 1 0,0-1 1,0 1-1,-2 3 0,-3 4-99,2 1 1,-1-1-1,1 1 1,1 0-1,0 1 0,0-1 1,1 1-1,1 0 0,0 0 1,1 0-1,0 0 1,0 1-1,2-1 0,-1 1 1,3 17-1,-1-27-37,-1 1 1,1 0-1,0-1 0,0 1 0,1-1 1,-1 0-1,1 1 0,-1-1 0,1 0 0,0 0 1,0 0-1,1 0 0,-1 0 0,0 0 1,1-1-1,0 1 0,0-1 0,0 0 1,0 0-1,0 0 0,0 0 0,0 0 1,1-1-1,-1 1 0,0-1 0,1 0 1,-1 0-1,1 0 0,0-1 0,6 1 0,-1 0 52,1 0-1,-1-1 0,1-1 1,0 1-1,-1-1 0,0-1 0,1 0 1,-1 0-1,0-1 0,0 0 1,9-5-1,-7 2 77,-1 0 0,0-1 0,0 0 0,-1-1 0,0 0 0,0-1 0,-1 1 0,0-2 0,-1 1 0,9-15 0,-11 17-28,-1 0-1,-1 0 1,1-1-1,-1 1 1,-1-1-1,1 0 1,-1 0-1,0 0 0,-1 0 1,0 0-1,-1 0 1,1-1-1,-1 1 1,-1 0-1,0 0 1,-2-9-1,2 14-97,0 0 1,-1-1-1,1 1 1,-1 1-1,0-1 1,0 0-1,0 0 1,0 1-1,0-1 1,-1 1-1,1 0 1,-1-1-1,0 1 1,1 0-1,-1 1 1,0-1-1,0 0 1,0 1-1,-1 0 1,1 0-1,0 0 1,0 0-1,-1 0 0,1 0 1,0 1-1,-1 0 1,1 0-1,-1 0 1,1 0-1,-5 1 1,-2-1-34,0 1 1,-1 0-1,1 1 1,0 1 0,0-1-1,0 1 1,0 1-1,-16 8 1,20-9-197,0 1 0,0 1 0,0-1 0,1 1 1,-1 0-1,1 0 0,0 1 0,-6 9 0,9-12-181,0 0 0,0 0 0,1 0 1,0 1-1,0-1 0,0 0 0,0 1 0,0-1 0,0 0 0,1 1 0,0-1 0,0 6 1,6 7-4543,15-7-2812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33.590"/>
    </inkml:context>
    <inkml:brush xml:id="br0">
      <inkml:brushProperty name="width" value="0.025" units="cm"/>
      <inkml:brushProperty name="height" value="0.025" units="cm"/>
      <inkml:brushProperty name="color" value="#66CC00"/>
    </inkml:brush>
  </inkml:definitions>
  <inkml:trace contextRef="#ctx0" brushRef="#br0">197 0 9161,'0'0'4836,"-8"2"-2498,-4 2-1927,0 0 0,0 1 0,1 1-1,-1-1 1,1 2 0,1-1-1,-1 1 1,1 1 0,1 0 0,-15 15-1,19-18-216,0 1-1,0-1 1,0 1-1,1 0 0,0 0 1,0 0-1,0 1 0,1-1 1,0 1-1,0 0 1,1 0-1,0 0 0,0 0 1,1 0-1,0 1 0,0-1 1,0 0-1,1 1 1,0-1-1,2 14 0,-1-19-120,0 0-1,0 0 0,-1 0 1,1 0-1,0 0 0,0 0 1,1 0-1,-1 0 0,0-1 1,1 1-1,-1 0 1,1-1-1,-1 0 0,1 1 1,0-1-1,0 0 0,-1 0 1,4 2-1,1-1 42,-1 0 0,1 0 0,0 0 0,-1-1 0,1 0 1,10 1-1,0-1 34,1-2 0,-1 1 0,0-2 1,19-4-1,-17 2-24,-1-2 1,0 0-1,0-1 0,0 0 0,-1-2 1,19-12-1,-27 16-10,-1 0-1,0 0 1,0-1-1,0 0 1,-1 0-1,0 0 1,0-1-1,-1 0 1,0 0-1,0-1 1,0 1-1,-1-1 1,0 0 0,5-15-1,-8 20-87,-1 1 0,1-1 1,-1 1-1,0 0 0,0-1 0,0 1 0,0-1 0,0 1 0,0-1 1,-1 1-1,1 0 0,-1-1 0,0 1 0,1 0 0,-1-1 1,0 1-1,0 0 0,-1 0 0,1 0 0,0 0 0,-1 0 1,-2-3-1,0 2-2,0 0 1,0 0 0,-1 0-1,1 1 1,-1 0 0,1 0-1,-1 0 1,0 0 0,1 1 0,-9-2-1,-10 0-422,-1 0 1,1 2-1,-39 3 0,61-2 342,-71 12-7167,50-7-1569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39.952"/>
    </inkml:context>
    <inkml:brush xml:id="br0">
      <inkml:brushProperty name="width" value="0.025" units="cm"/>
      <inkml:brushProperty name="height" value="0.025" units="cm"/>
      <inkml:brushProperty name="color" value="#66CC00"/>
    </inkml:brush>
  </inkml:definitions>
  <inkml:trace contextRef="#ctx0" brushRef="#br0">1 47 7976,'0'0'9774,"10"-5"-8210,2-1-1232,-1 0 1,1 1-1,0 1 0,1 0 0,-1 0 0,1 2 0,-1-1 1,20 0-1,-4 2 199,-16-1-320,-1 1 0,1 1 0,0 0 1,0 1-1,0 0 0,0 1 0,14 3 1,-25-4-179,0-1 1,0 0-1,0 1 1,0-1-1,-1 1 1,1-1 0,0 1-1,0-1 1,0 1-1,0 0 1,-1-1 0,1 1-1,0 0 1,0 0-1,-1 0 1,1 0 0,-1-1-1,1 1 1,-1 0-1,1 0 1,-1 0 0,0 0-1,1 0 1,-1 0-1,0 0 1,0 0 0,1 0-1,-1 0 1,0 0-1,0 1 1,0-1-1,-1 0 1,1 0 0,0 0-1,0 0 1,0 0-1,-1 0 1,1 0 0,-1 0-1,1 0 1,-1 0-1,1-1 1,-1 1 0,1 0-1,-1 0 1,0 0-1,1 0 1,-1-1 0,-1 2-1,-3 4 156,0-1 0,-1 1 0,1-1 0,-1 0 0,-8 4 0,-47 23 592,49-27-695,1 0-1,-1 1 1,1 0 0,0 1 0,0 0 0,1 0 0,0 2 0,-9 8-1,18-15-84,0-1-1,0 0 0,0 0 1,0 0-1,0 1 0,0-1 1,0 0-1,1 1 0,-1-1 1,0 1-1,1-1 0,-1 1 1,1-1-1,0 1 0,0-1 1,-1 1-1,1 0 0,0-1 1,0 1-1,0-1 0,1 1 1,-1 0-1,0-1 0,1 3 1,1-2 5,-1 1 0,1-1 0,-1-1 0,1 1 0,0 0 0,0 0 0,0-1 0,0 1 0,0-1 0,0 1 0,0-1 0,0 0 0,0 0 1,3 1-1,10 3-151,1-1 0,-1 0 0,29 3 0,-40-7 22,114 5-5611,-94-5 3151,20 0-4256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40.329"/>
    </inkml:context>
    <inkml:brush xml:id="br0">
      <inkml:brushProperty name="width" value="0.025" units="cm"/>
      <inkml:brushProperty name="height" value="0.025" units="cm"/>
      <inkml:brushProperty name="color" value="#66CC00"/>
    </inkml:brush>
  </inkml:definitions>
  <inkml:trace contextRef="#ctx0" brushRef="#br0">179 19 9545,'0'0'8483,"-11"-5"-7069,7 4-1358,1-1 31,-1 0 1,0 1-1,1-1 0,-1 1 1,0 0-1,0 0 1,0 0-1,0 1 0,0-1 1,0 1-1,0 0 1,0 0-1,0 0 0,0 1 1,0-1-1,0 1 0,0 0 1,0 0-1,0 1 1,0-1-1,1 1 0,-1 0 1,1 0-1,-1 0 1,-5 5-1,4-3 91,-1 1-1,1 1 1,1-1 0,-1 1-1,1 0 1,0 0 0,0 0-1,1 1 1,0-1 0,0 1 0,0 0-1,1-1 1,0 1 0,0 1-1,1-1 1,0 0 0,0 0-1,1 0 1,-1 1 0,3 10-1,-1-15-138,0 0-1,0-1 1,0 1-1,1-1 1,-1 1-1,1-1 1,0 0-1,0 0 0,-1 1 1,1-1-1,1-1 1,-1 1-1,0 0 1,0 0-1,1-1 1,-1 1-1,1-1 1,-1 0-1,1 0 0,0 0 1,0 0-1,-1 0 1,1 0-1,0-1 1,0 0-1,0 1 1,0-1-1,-1 0 0,5-1 1,6 2 28,0-1-1,0-1 1,0 0 0,0-1-1,15-4 1,-18 2-49,1 1 0,-1-1 0,0-1 0,0 0 0,0 0 0,-1-1 0,1 0 0,8-8 0,-14 11-11,0-1 0,-1 0 1,1 0-1,-1 0 0,0 0 0,0 0 0,0-1 1,0 1-1,-1-1 0,1 0 0,-1 1 0,-1-1 1,1 0-1,-1 0 0,1-1 0,-2 1 0,1 0 1,0-9-1,-2 11-6,1 1 0,-1-1 1,0 1-1,0 0 0,0-1 1,0 1-1,0 0 0,0 0 1,0 0-1,-1 0 0,1 0 0,-1 0 1,0 0-1,0 0 0,1 1 1,-1-1-1,0 1 0,0-1 1,-1 1-1,1 0 0,0 0 0,0 0 1,-1 0-1,1 0 0,0 0 1,-1 0-1,1 1 0,-1 0 0,-2-1 1,-12-2 4,1 1 0,-1 1 1,-17 0-1,30 1-6,4 0 0,-13 0-91,1 1 1,-1-1-1,-23 6 1,35-6 65,-1 1 1,0-1-1,0 1 1,0-1-1,0 1 0,0-1 1,1 1-1,-1 0 1,0 0-1,1 0 0,-1 0 1,0 0-1,1 0 1,-1 1-1,1-1 1,0 1-1,-1-1 0,1 0 1,0 1-1,0 0 1,0-1-1,0 1 0,0 0 1,0-1-1,1 1 1,-1 0-1,1 0 1,-1 0-1,1 0 0,-1 0 1,1 0-1,0 0 1,0-1-1,0 4 0,1-3-136,0 0 0,0-1 0,-1 1 0,1 0-1,0-1 1,1 1 0,-1-1 0,0 1-1,0-1 1,1 1 0,-1-1 0,1 0 0,-1 0-1,1 0 1,-1 1 0,1-2 0,0 1-1,0 0 1,-1 0 0,1 0 0,0-1 0,0 1-1,0-1 1,0 0 0,0 1 0,0-1-1,2 0 1,63 3-5277,-55-3 3550,44 0-6125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40.656"/>
    </inkml:context>
    <inkml:brush xml:id="br0">
      <inkml:brushProperty name="width" value="0.025" units="cm"/>
      <inkml:brushProperty name="height" value="0.025" units="cm"/>
      <inkml:brushProperty name="color" value="#66CC00"/>
    </inkml:brush>
  </inkml:definitions>
  <inkml:trace contextRef="#ctx0" brushRef="#br0">193 21 15118,'0'0'3097,"-9"1"-380,-2 1-2326,1 0 1,-1 1 0,1 0-1,0 1 1,0 0 0,0 0-1,1 1 1,-1 1 0,1-1-1,-13 12 1,17-13-312,0 0 0,0 1-1,0 0 1,0 0 0,1 0 0,0 0 0,0 1-1,1 0 1,-1 0 0,1 0 0,1 0 0,-1 0-1,1 0 1,0 1 0,0-1 0,1 1 0,0-1-1,0 1 1,0 10 0,1-14-64,0-1-1,1 0 1,-1 0 0,1 0 0,-1 1-1,1-1 1,0 0 0,0 0-1,0 0 1,0 0 0,0 0 0,0 0-1,0 0 1,1-1 0,-1 1-1,1 0 1,-1-1 0,1 1 0,0-1-1,3 3 1,0-1 7,0-1 0,1 0-1,-1 0 1,0 0 0,1 0 0,-1-1-1,1 0 1,7 1 0,3-1 11,0-1 1,0 0-1,1-1 1,-1-1 0,20-5-1,-21 3 64,-1-1 1,1 0-1,-1-1 1,0-1-1,-1 0 1,0-1-1,21-16 0,-28 19 24,0 1 0,-1-1 1,0 0-1,0 0 0,0-1 0,0 0 0,-1 0 0,0 0 0,-1 0 0,1 0 0,-1-1 0,0 1 0,-1-1 1,0 0-1,0 0 0,0 0 0,-1 0 0,1-10 0,-2 14-102,-1 0 0,1 1 1,-1-1-1,0 1 0,0-1 0,0 1 0,0 0 1,0-1-1,0 1 0,-1 0 0,1 0 0,-1 0 0,0 0 1,1 0-1,-1 0 0,0 0 0,0 0 0,0 1 1,-1-1-1,1 1 0,0 0 0,-1-1 0,1 1 0,0 0 1,-1 0-1,1 1 0,-1-1 0,0 0 0,1 1 1,-3-1-1,-13-2-35,1 1 1,0 0 0,-21 1-1,35 1 18,-86 4-1061,32 5-5939,51-8-1086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49.668"/>
    </inkml:context>
    <inkml:brush xml:id="br0">
      <inkml:brushProperty name="width" value="0.025" units="cm"/>
      <inkml:brushProperty name="height" value="0.025" units="cm"/>
      <inkml:brushProperty name="color" value="#66CC00"/>
    </inkml:brush>
  </inkml:definitions>
  <inkml:trace contextRef="#ctx0" brushRef="#br0">4 81 7623,'0'0'8002,"3"-8"-5674,-1 4-2117,-1 1 0,0-1 0,1 1 0,-1 0 1,1-1-1,0 1 0,0 0 0,0 0 0,1 0 0,-1 0 0,1 1 0,-1-1 0,1 1 1,0 0-1,0-1 0,0 1 0,0 1 0,1-1 0,-1 0 0,0 1 0,7-3 0,11 0 401,-1 1 0,1 0 0,0 1-1,27 2 1,-47 0-595,-1 0 0,1-1-1,0 1 1,-1 0-1,1 0 1,0 0 0,-1 0-1,1 0 1,-1 0-1,1 0 1,0 1 0,-1-1-1,1 0 1,0 0 0,-1 0-1,1 1 1,-1-1-1,1 0 1,-1 0 0,1 1-1,-1-1 1,1 1 0,-1-1-1,1 0 1,-1 1-1,1-1 1,-1 1 0,0-1-1,1 1 1,-1-1 0,0 1-1,1 0 1,-1-1-1,0 1 1,0-1 0,1 1-1,-1 0 1,0-1-1,0 1 1,0 0 0,0-1-1,0 1 1,0-1 0,0 1-1,0 0 1,0-1-1,0 1 1,0 0 0,-1-1-1,1 1 1,0-1 0,0 1-1,-1-1 1,1 1-1,-1 1 1,-1 1 56,1 0 0,-1 1-1,0-1 1,-1 0 0,1 0 0,-1 0-1,1-1 1,-5 4 0,-63 36 531,56-35-448,0 1-1,0 0 1,1 0-1,0 2 0,0-1 1,-16 18-1,28-26-144,1-1-1,-1 1 1,0 0 0,1-1-1,-1 1 1,1-1 0,-1 1-1,0 0 1,1-1-1,-1 1 1,1 0 0,0 0-1,-1-1 1,1 1 0,0 0-1,-1 0 1,1 0 0,0 0-1,0-1 1,0 1 0,0 0-1,0 0 1,0 0 0,0 0-1,0 0 1,0-1-1,0 1 1,0 0 0,1 0-1,-1 0 1,0 0 0,0-1-1,1 1 1,-1 0 0,1 0-1,-1-1 1,1 1 0,-1 0-1,1-1 1,-1 1 0,1 0-1,0-1 1,-1 1-1,1-1 1,0 1 0,-1-1-1,1 1 1,0-1 0,0 0-1,-1 1 1,1-1 0,0 0-1,1 1 1,53 7-30,-46-8 2,86 4-2884,-32-4-3281,-34 0 1343,15 0-7669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0.038"/>
    </inkml:context>
    <inkml:brush xml:id="br0">
      <inkml:brushProperty name="width" value="0.025" units="cm"/>
      <inkml:brushProperty name="height" value="0.025" units="cm"/>
      <inkml:brushProperty name="color" value="#66CC00"/>
    </inkml:brush>
  </inkml:definitions>
  <inkml:trace contextRef="#ctx0" brushRef="#br0">188 29 12011,'0'0'3668,"-8"-3"-1015,3 1-2435,0 1 0,0-1 0,-1 1 0,1 0 0,0 0 0,-1 0 0,1 1 0,-1-1 0,1 1 1,-1 1-1,1-1 0,0 1 0,-1 0 0,1 0 0,0 1 0,0 0 0,0-1 0,0 2 0,0-1 0,0 0 0,0 1 0,1 0 0,-1 0 0,1 1 0,-5 4 0,3-1-79,2 0 0,-1 0 0,1 1 0,0-1 0,0 1 0,1 0 0,0 0 0,-3 16 0,5-22-110,0 0 1,1 0-1,0 0 0,-1 0 1,1 0-1,0 0 0,0 0 1,0 0-1,0 0 0,0 0 1,0 0-1,1 0 0,-1 0 1,1 0-1,-1 0 0,1 0 1,0 0-1,0 0 0,0-1 1,0 1-1,0 0 0,0 0 0,0-1 1,1 1-1,-1-1 0,0 1 1,1-1-1,0 0 0,-1 0 1,1 1-1,0-1 0,-1 0 1,1 0-1,0-1 0,0 1 1,0 0-1,0-1 0,0 1 1,0-1-1,0 1 0,3-1 1,4 0 19,1 0-1,-1 0 1,1-1 0,-1 0 0,0-1-1,1 0 1,-1-1 0,0 0 0,0 0 0,0-1-1,-1 0 1,1 0 0,12-10 0,-15 10-37,-1 0 1,0 0 0,1 0 0,-2-1-1,1 0 1,0 0 0,-1 0-1,0-1 1,0 1 0,-1-1 0,1 0-1,-1 0 1,-1 0 0,1-1 0,-1 1-1,0 0 1,0-1 0,-1 0-1,0 1 1,0-8 0,-1 12-4,0 1 0,-1-1 1,1 0-1,-1 1 0,1-1 1,-1 1-1,0-1 0,1 1 0,-1-1 1,0 1-1,0-1 0,0 1 0,0 0 1,0 0-1,0-1 0,-1 1 1,1 0-1,0 0 0,-1 0 0,1 0 1,-1 0-1,1 1 0,-1-1 0,1 0 1,-1 1-1,1-1 0,-1 1 1,0-1-1,1 1 0,-1 0 0,0 0 1,1-1-1,-1 1 0,0 1 0,1-1 1,-1 0-1,-2 1 0,-2-1-13,-1 0-1,1 1 0,-1 0 0,1 0 1,0 1-1,-1 0 0,1 0 0,-11 6 1,11-4-1,0 1 0,1 0 0,-1 1 1,1-1-1,0 1 0,-5 8 0,9-13-129,0 1-1,0 0 1,0 0-1,0 0 0,0-1 1,1 1-1,-1 0 0,0 0 1,1 0-1,0 0 0,-1 0 1,1 3-1,0-4-51,0 0-1,1 0 1,-1 0-1,0-1 1,1 1-1,-1 0 1,0 0-1,1 0 1,-1-1-1,1 1 1,-1 0 0,1-1-1,0 1 1,-1 0-1,1-1 1,0 1-1,-1-1 1,1 1-1,0-1 1,-1 1-1,1-1 1,0 0-1,0 1 1,0-1-1,0 0 1,-1 0-1,1 1 1,0-1-1,1 0 1,24 2-5884,5-2-3518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0.394"/>
    </inkml:context>
    <inkml:brush xml:id="br0">
      <inkml:brushProperty name="width" value="0.025" units="cm"/>
      <inkml:brushProperty name="height" value="0.025" units="cm"/>
      <inkml:brushProperty name="color" value="#66CC00"/>
    </inkml:brush>
  </inkml:definitions>
  <inkml:trace contextRef="#ctx0" brushRef="#br0">188 18 13741,'0'0'4255,"-9"-2"-1052,0 0-2702,-1 0 1,1 1 0,-1 0-1,1 1 1,-1 0 0,0 0-1,1 1 1,-1 1 0,-14 3-1,20-4-449,1 0-1,-1 0 0,0 1 0,1-1 0,-1 1 0,1 0 0,0 0 0,-1 0 1,1 1-1,0-1 0,0 1 0,1 0 0,-1 0 0,1 0 0,-1 0 0,1 0 0,0 0 1,0 1-1,0-1 0,0 1 0,1-1 0,0 1 0,-1 0 0,1-1 0,1 1 0,-1 0 1,0 0-1,1 0 0,0 4 0,0-6-32,0 0 0,0 0 1,0 0-1,0 0 0,1-1 0,-1 1 1,1 0-1,-1 0 0,1 0 0,0 0 1,0 0-1,0-1 0,0 1 0,0 0 0,0-1 1,0 1-1,1-1 0,-1 1 0,0-1 1,1 0-1,-1 0 0,3 2 0,0-1 5,1 1 1,0-1-1,0 0 0,0 0 0,0 0 0,0-1 0,0 0 0,7 1 1,10 0 20,0-2 1,44-3 0,-64 3-42,14-2 6,-1-1 1,1 0-1,-1-1 0,1 0 1,22-11-1,-33 13 28,0 0 1,-1 0-1,1-1 0,0 0 0,-1 0 0,1 0 1,-1 0-1,0 0 0,0-1 0,-1 0 0,1 0 1,-1 0-1,1 0 0,-1 0 0,-1-1 0,1 0 1,-1 1-1,1-1 0,-1 0 0,1-6 0,-3 9-13,0 1-1,1-1 1,-2 0-1,1 0 1,0 1-1,0-1 0,-1 0 1,1 1-1,-1-1 1,1 0-1,-1 1 0,1-1 1,-1 1-1,0-1 1,0 1-1,0-1 0,0 1 1,0-1-1,0 1 1,-1 0-1,1 0 1,0 0-1,-1 0 0,1 0 1,0 0-1,-1 0 1,0 0-1,1 0 0,-1 0 1,1 1-1,-1-1 1,0 1-1,1-1 0,-1 1 1,0 0-1,-2 0 1,-9-2-70,0 0 1,0 1 0,-22 2-1,26-1 40,-5 1-356,0 0 0,1 1 0,-19 5-1,-15 7-3349,42-13 3016,-28 9-6421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3.493"/>
    </inkml:context>
    <inkml:brush xml:id="br0">
      <inkml:brushProperty name="width" value="0.025" units="cm"/>
      <inkml:brushProperty name="height" value="0.025" units="cm"/>
      <inkml:brushProperty name="color" value="#66CC00"/>
    </inkml:brush>
  </inkml:definitions>
  <inkml:trace contextRef="#ctx0" brushRef="#br0">15 374 4644,'-14'11'6832,"14"-6"-760,12-7-2138,7-3-3515,-14 4-870,65-22 2074,128-59 1,-90 34-1167,17-3 157,-27 12 67,175-95 0,-266 129-410,-10 6-29,-21 13-10,17-10-468,0 0-1,1 0 0,0 1 0,0-1 0,0 2 0,-10 10 0,16-16 147,0 0 1,0 1-1,0-1 1,0 0-1,0 0 1,0 0-1,0 0 1,0 1-1,0-1 1,0 0-1,0 0 1,0 0-1,0 0 1,0 1-1,0-1 1,0 0-1,0 0 1,0 0-1,0 0 1,0 1-1,0-1 1,0 0-1,0 0 1,0 0-1,1 0 1,-1 0-1,0 1 1,0-1-1,0 0 1,0 0-1,0 0 1,0 0-1,1 0 1,-1 0-1,0 0 1,0 0-1,0 0 1,0 1-1,0-1 1,1 0-1,-1 0 1,0 0-1,0 0 1,0 0-1,0 0 1,1 0-1,-1 0 1,0 0-1,0 0 1,0 0-1,0 0 1,1 0-1,-1 0 1,0-1-1,0 1 1,0 0-1,0 0 1,1 0-1,-1 0 0,0 0 1,0 0-1,0 0 1,0 0-1,0 0 1,1-1-1,12-4-4396,2-6-2433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5.013"/>
    </inkml:context>
    <inkml:brush xml:id="br0">
      <inkml:brushProperty name="width" value="0.025" units="cm"/>
      <inkml:brushProperty name="height" value="0.025" units="cm"/>
      <inkml:brushProperty name="color" value="#66CC00"/>
    </inkml:brush>
  </inkml:definitions>
  <inkml:trace contextRef="#ctx0" brushRef="#br0">0 241 10602,'0'0'11456,"11"-4"-10591,29-13-558,-1-2 0,71-46 0,73-70-86,-183 135-203,0 0 0,0 0 0,0 0 0,0 0 0,0 0 0,0 1 0,0-1-1,0 0 1,0 0 0,0 0 0,0 0 0,0 0 0,0 0 0,0 0 0,0 0 0,0 0-1,0 0 1,0 1 0,0-1 0,0 0 0,0 0 0,0 0 0,1 0 0,-1 0 0,0 0-1,0 0 1,0 0 0,0 0 0,0 0 0,0 0 0,0 0 0,0 0 0,0 0-1,1 0 1,-1 0 0,0 0 0,0 0 0,0 0 0,0 0 0,0 0 0,0 0 0,0 0-1,0 0 1,0 0 0,1 0 0,-1 0 0,0 0 0,0 0 0,0 0 0,0 0 0,0 0-1,0 0 1,0 0 0,0-1 0,-6 17 523,-14 19 150,-8 7-108,4-8-254,2 1 0,1 2 1,-28 65-1,44-72-213,5-30-152,0 1 0,0-1 1,0 1-1,0-1 0,1 0 0,-1 1 0,0-1 0,0 0 0,0 1 0,1-1 0,-1 0 0,0 1 0,0-1 0,1 0 0,-1 1 0,0-1 0,1 0 0,-1 0 0,0 1 0,1-1 0,-1 0 0,1 0 0,-1 0 0,0 0 0,1 1 1,-1-1-1,1 0 0,-1 0 0,0 0 0,1 0 0,-1 0 0,1 0 0,-1 0 0,1 0 0,2-1-464,0 0 1,0 0-1,0 0 0,-1-1 1,1 1-1,0-1 0,-1 0 1,1 0-1,-1 1 0,0-2 1,1 1-1,-1 0 0,0 0 0,2-4 1,16-18-7386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3.081"/>
    </inkml:context>
    <inkml:brush xml:id="br0">
      <inkml:brushProperty name="width" value="0.025" units="cm"/>
      <inkml:brushProperty name="height" value="0.025" units="cm"/>
    </inkml:brush>
  </inkml:definitions>
  <inkml:trace contextRef="#ctx0" brushRef="#br0">1 1 10122,'0'0'7046,"72"17"-5476,-33-17-449,5 0-545,5 0-383,-4 0-129,-3 0-64,-6 0-545,-11-1-1825,-9-2-4260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5.384"/>
    </inkml:context>
    <inkml:brush xml:id="br0">
      <inkml:brushProperty name="width" value="0.025" units="cm"/>
      <inkml:brushProperty name="height" value="0.025" units="cm"/>
      <inkml:brushProperty name="color" value="#66CC00"/>
    </inkml:brush>
  </inkml:definitions>
  <inkml:trace contextRef="#ctx0" brushRef="#br0">130 19 15118,'0'0'6700,"-10"-2"-5883,8 1-789,-1 1 0,0-1 0,0 1 0,0 0 0,0 0 0,0 0 0,0 0 1,0 0-1,0 1 0,0-1 0,0 1 0,1 0 0,-1 0 0,0 0 0,0 0 0,1 0 1,-1 1-1,1-1 0,-1 1 0,1-1 0,-1 1 0,1 0 0,0 0 0,0 0 0,0 0 0,0 1 1,0-1-1,1 1 0,-1-1 0,1 1 0,-1-1 0,1 1 0,-1 4 0,-4 5 261,0 0-1,1 0 0,0 1 0,1-1 1,1 1-1,0 0 0,1 0 0,0 0 1,1 0-1,0 0 0,2 15 1,-1-27-263,0 0 1,1 1 0,-1-1 0,0 0-1,1 1 1,0-1 0,-1 0 0,1 0-1,0 0 1,-1 1 0,1-1 0,0 0-1,0 0 1,0 0 0,0 0 0,0 0 0,0 0-1,0-1 1,0 1 0,1 0 0,-1-1-1,0 1 1,2 0 0,0 0 32,1 0 0,0 0-1,0 0 1,0-1 0,-1 1 0,1-1 0,0 0 0,5-1 0,1 0 66,0-1 0,0 0 0,-1 0 0,1-1-1,17-8 1,-17 6-62,0-1-1,-1-1 0,1 0 0,-1 0 0,0 0 0,-1-1 1,14-17-1,-18 20-32,-1 0 0,0 0 0,0-1 0,0 1 0,0-1 0,-1 1 0,0-1 1,0 0-1,0 0 0,-1 0 0,0 0 0,0 0 0,-1 0 0,0-1 0,0 1 0,-1-8 0,1 11-22,-1 0 0,0 0 0,0 0 0,0 0 0,-1 0 0,1 0 0,-1 1 0,1-1-1,-1 0 1,0 1 0,0-1 0,0 1 0,0 0 0,-1 0 0,1 0 0,-1 0 0,1 0 0,-1 0 0,0 0-1,1 1 1,-1 0 0,0-1 0,0 1 0,0 0 0,0 0 0,0 1 0,-1-1 0,1 1 0,0-1-1,-4 1 1,2 0-145,0-1 0,0 1 0,0 0 0,0 1 0,0-1 0,0 1 0,0 0 0,1 0 0,-1 1 0,0-1-1,0 1 1,1 0 0,-1 1 0,1-1 0,0 1 0,0-1 0,0 1 0,-6 6 0,6-4-771,0 0-1,0 0 1,1 1 0,-1-1 0,1 1 0,1 0-1,-4 8 1,3 13-5450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5.772"/>
    </inkml:context>
    <inkml:brush xml:id="br0">
      <inkml:brushProperty name="width" value="0.025" units="cm"/>
      <inkml:brushProperty name="height" value="0.025" units="cm"/>
      <inkml:brushProperty name="color" value="#66CC00"/>
    </inkml:brush>
  </inkml:definitions>
  <inkml:trace contextRef="#ctx0" brushRef="#br0">213 1 12172,'0'0'11787,"-40"70"-10826,15-34-417,-5 7-256,2 0 1,-2-1-33,8-5-128,2-7-128,8-7 0,6-9-545,6-11-928,0-13-5189,6-18-1570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6.134"/>
    </inkml:context>
    <inkml:brush xml:id="br0">
      <inkml:brushProperty name="width" value="0.025" units="cm"/>
      <inkml:brushProperty name="height" value="0.025" units="cm"/>
      <inkml:brushProperty name="color" value="#66CC00"/>
    </inkml:brush>
  </inkml:definitions>
  <inkml:trace contextRef="#ctx0" brushRef="#br0">154 3 15759,'-10'0'2002,"0"1"-1454,1-1 0,-1 1 0,1 0 0,0 1 0,-1 0 0,1 1 0,-14 5-1,20-6-438,0 0-1,-1-1 0,1 1 0,0 0 0,0 0 1,0 1-1,0-1 0,0 1 0,0-1 0,1 1 0,-1 0 1,1 0-1,0 0 0,0 1 0,0-1 0,0 0 0,1 1 1,-1-1-1,1 1 0,0-1 0,0 1 0,0 0 0,1-1 1,-1 1-1,1 6 0,0-8-95,1-1 1,-1 0-1,1 1 0,-1-1 0,1 0 1,0 0-1,-1 0 0,1 0 1,0 0-1,0 0 0,0 0 0,0 0 1,0 0-1,0 0 0,0 0 1,0 0-1,0-1 0,1 1 0,-1 0 1,0-1-1,1 1 0,-1-1 0,0 1 1,0-1-1,1 0 0,-1 0 1,1 1-1,-1-1 0,0 0 0,1 0 1,2-1-1,48-1 139,-41 0-133,1-1 1,-1 0-1,0 0 1,0-1-1,0-1 1,10-6-1,-15 9-7,-1-1-1,0 0 1,0 0-1,-1-1 1,1 1-1,-1-1 1,0 0-1,0 0 1,0-1-1,0 1 1,-1-1 0,0 0-1,0 0 1,3-5-1,-6 9-6,1 0 0,-1 1 1,0-1-1,0 0 0,1 1 0,-1-1 0,0 0 0,0 0 0,0 1 1,0-1-1,0 0 0,0 0 0,0 1 0,0-1 0,0 0 0,0 0 1,0 1-1,-1-1 0,1 0 0,0 0 0,0 1 0,-1-1 0,1 0 1,0 1-1,-1-1 0,1 1 0,-1-1 0,1 0 0,-1 1 0,1-1 1,-1 1-1,1-1 0,-1 1 0,0-1 0,1 1 0,-2-1 0,-1 0 11,1 1-1,-1-1 1,0 0 0,0 1-1,0 0 1,0 0-1,0 0 1,0 0-1,-6 1 1,-1 0 1,0 1 0,0 0 0,0 1 0,1 0 0,-13 6 1,14-3 4,0 0 1,0 1 0,0-1 0,1 1 0,1 1 0,-1-1 0,1 1-1,0 0 1,1 1 0,-5 9 0,8-14-163,0 0-1,0 1 1,1-1 0,-1 1-1,1-1 1,0 1 0,0 0-1,1 0 1,0-1 0,0 8-1,0-10-208,0 1 0,1 0 0,0 0 0,0 0 0,0 0 0,0-1 0,0 1 0,0 0 0,1-1 0,-1 1 0,1-1 0,0 1 0,0-1 0,0 0-1,0 0 1,0 0 0,5 4 0,23 12-6388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56.462"/>
    </inkml:context>
    <inkml:brush xml:id="br0">
      <inkml:brushProperty name="width" value="0.025" units="cm"/>
      <inkml:brushProperty name="height" value="0.025" units="cm"/>
      <inkml:brushProperty name="color" value="#66CC00"/>
    </inkml:brush>
  </inkml:definitions>
  <inkml:trace contextRef="#ctx0" brushRef="#br0">142 0 15727,'-8'5'2610,"-8"6"-1144,0 0 0,1 1 0,0 0 0,-15 18 0,26-26-1296,0 0-1,0 1 0,1-1 0,-1 1 1,1 0-1,0 0 0,0 0 1,1 1-1,0-1 0,0 1 0,0-1 1,0 1-1,1 0 0,0-1 1,0 1-1,1 0 0,-1 0 0,1 0 1,1 0-1,0 6 0,0-9-154,1 0 0,0 0-1,-1 0 1,1 0 0,0-1 0,1 1-1,-1 0 1,0-1 0,1 0 0,-1 0-1,1 0 1,0 0 0,0 0-1,-1 0 1,1-1 0,0 1 0,1-1-1,-1 0 1,0 0 0,0 0 0,0 0-1,1-1 1,-1 1 0,0-1-1,6 0 1,7 1 25,-1 0 0,1-1 0,0-1-1,17-2 1,-22 0-25,0 0 0,0-1-1,-1 0 1,1 0 0,-1-1 0,0-1-1,-1 1 1,1-2 0,13-11-1,-19 15 30,-1 1 0,1-1 0,-1 0-1,0-1 1,0 1 0,0 0 0,0-1-1,-1 0 1,1 1 0,-1-1 0,0 0-1,0 0 1,0-1 0,-1 1 0,0 0-1,1 0 1,-2-1 0,1 1 0,0-1-1,-1 1 1,0-1 0,0 1-1,0-1 1,0 1 0,-1-1 0,0 1-1,-1-5 1,0 6-21,0 0-1,0 0 1,-1 0 0,1 1-1,-1-1 1,0 0-1,0 1 1,1 0 0,-2 0-1,1 0 1,0 0-1,0 0 1,0 1 0,-1-1-1,1 1 1,-1 0 0,1 0-1,-1 0 1,0 1-1,-7-1 1,-4-1-66,0 1 1,-1 1-1,-25 2 0,37-2-109,-1 1-1,1 0 0,0 0 0,-1 1 0,1-1 1,0 1-1,-4 2 0,-13 10-6328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07.213"/>
    </inkml:context>
    <inkml:brush xml:id="br0">
      <inkml:brushProperty name="width" value="0.025" units="cm"/>
      <inkml:brushProperty name="height" value="0.025" units="cm"/>
      <inkml:brushProperty name="color" value="#66CC00"/>
    </inkml:brush>
  </inkml:definitions>
  <inkml:trace contextRef="#ctx0" brushRef="#br0">211 41 4452,'0'0'14969,"-11"-7"-13528,-38-21-218,47 27-1116,0 0 1,0 0-1,0 0 1,-1 1-1,1-1 1,0 1-1,-1 0 1,1-1-1,0 1 1,-1 0-1,1 0 1,0 1-1,-1-1 1,1 0-1,0 1 1,0 0-1,-1-1 1,1 1-1,0 0 1,0 0-1,0 0 1,0 0-1,-3 3 1,-1 1 208,-1 0 0,2 1 0,-1-1 0,-8 12 0,14-16-269,-7 8 74,0 1 0,1 0 1,0 0-1,1 0 1,1 1-1,-1-1 1,2 1-1,-1 0 1,1 1-1,1-1 1,0 0-1,1 1 1,0 21-1,1-28-98,0 0-1,1 0 0,0 0 1,-1 0-1,2 0 0,-1 0 1,1-1-1,-1 1 0,1-1 1,0 1-1,1-1 1,-1 0-1,1 1 0,0-1 1,0 0-1,0-1 0,1 1 1,-1-1-1,1 1 0,0-1 1,0 0-1,0-1 1,0 1-1,1-1 0,-1 1 1,1-1-1,-1-1 0,1 1 1,0 0-1,-1-1 0,1 0 1,0-1-1,10 2 1,-9-2 84,0 0 0,1 1 0,-1-2 0,0 1 0,1-1 0,-1 0 0,7-2 0,-12 3-67,0-1-1,0 1 0,0-1 0,0 1 1,1-1-1,-1 0 0,0 1 0,0-1 1,0 0-1,0 0 0,0 1 0,-1-1 1,1 0-1,0 0 0,0 0 0,0 0 1,-1 0-1,1 0 0,-1 0 0,1-1 1,-1 1-1,1 0 0,-1 0 0,1 0 1,-1-1-1,0 1 0,0 0 0,0 0 1,0-1-1,0 1 0,0 0 0,0 0 1,0-1-1,0 1 0,-1 0 0,1 0 1,0-1-1,-1 1 0,1 0 0,-1 0 1,1 0-1,-1 0 0,-1-2 0,0 0-19,0 1 0,0-1-1,0 1 1,-1-1-1,1 1 1,-1 0 0,1 0-1,-1 0 1,0 0 0,0 0-1,0 0 1,0 1-1,0 0 1,0 0 0,-1-1-1,1 2 1,0-1-1,-1 0 1,-3 0 0,-6 0-33,0-1 0,-1 2 1,-20 0-1,33 0-50,0 1-1,0-1 1,0 0-1,0 0 1,0 0 0,0 1-1,0-1 1,0 0-1,0 1 1,0-1 0,0 1-1,0-1 1,0 1-1,0 0 1,0-1 0,0 1-1,0 0 1,1 0 0,-1-1-1,0 1 1,0 0-1,1 0 1,-1 0 0,0 1-1,1-1-64,0 0 0,0 0 0,0-1 0,0 1-1,0 0 1,0 0 0,0-1 0,0 1 0,1 0 0,-1-1 0,0 1-1,0 0 1,1-1 0,-1 1 0,0 0 0,1-1 0,-1 1 0,1-1 0,-1 1-1,1-1 1,-1 1 0,1-1 0,-1 1 0,1-1 0,-1 1 0,1-1-1,0 0 1,-1 1 0,1-1 0,0 0 0,-1 1 0,1-1 0,0 0-1,-1 0 1,1 0 0,0 0 0,0 0 0,0 0 0,27 4-4629,9-3-2834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07.681"/>
    </inkml:context>
    <inkml:brush xml:id="br0">
      <inkml:brushProperty name="width" value="0.025" units="cm"/>
      <inkml:brushProperty name="height" value="0.025" units="cm"/>
      <inkml:brushProperty name="color" value="#66CC00"/>
    </inkml:brush>
  </inkml:definitions>
  <inkml:trace contextRef="#ctx0" brushRef="#br0">268 67 10378,'0'0'2514,"-5"-8"684,3 5-2875,0-1-1,0 0 1,0 0 0,-1 1-1,1 0 1,-1-1 0,0 1 0,0 0-1,0 0 1,0 1 0,0-1-1,-1 0 1,1 1 0,-1 0 0,0 0-1,0 0 1,0 1 0,0-1-1,0 1 1,0 0 0,0 0 0,0 0-1,0 0 1,0 1 0,-1 0-1,1 0 1,0 0 0,0 0 0,0 1-1,-7 1 1,2 1-175,0 1 0,0 0-1,1 0 1,0 1 0,0 0 0,0 1-1,0-1 1,1 1 0,0 1 0,0 0-1,0 0 1,1 0 0,0 1 0,1-1 0,0 1-1,0 1 1,1-1 0,0 1 0,0 0-1,1 0 1,0 0 0,0 0 0,1 0-1,-1 15 1,3-22-141,0 1 1,1-1-1,-1 0 0,1 1 1,-1-1-1,1 0 0,0 1 1,0-1-1,0 0 0,0 0 0,1 0 1,-1 0-1,1 0 0,-1 0 1,1 0-1,-1 0 0,1 0 0,0-1 1,0 1-1,0-1 0,0 0 1,0 1-1,0-1 0,0 0 1,1 0-1,-1 0 0,0 0 0,1-1 1,-1 1-1,5 0 0,9 2 39,0-1 0,0-1-1,26 0 1,-29-2-33,2 2 3,1-2-1,-1 0 1,1-1-1,-1-1 1,0 0 0,29-10-1,-40 11-7,0 0 1,1 0-1,-1 0 0,0-1 0,0 1 0,0-1 1,0 0-1,-1 0 0,1 0 0,-1 0 1,0-1-1,0 0 0,0 1 0,0-1 0,-1 0 1,1 0-1,-1-1 0,0 1 0,0 0 0,-1-1 1,1 1-1,-1-1 0,0 0 0,0 1 0,-1-1 1,1-8-1,-1 11-6,0 0 0,-1 0 0,1-1 0,-1 1 0,1 0 0,-1 0 0,0 0 0,1 0 0,-1 0 0,0 0 0,-1 0 0,1 0 0,0 0 0,0 0 0,-1 0 0,1 1 0,-1-1 0,0 1 0,1-1 0,-5-1 0,1-1-4,0 2-1,0-1 0,-1 0 1,1 1-1,-1 0 1,0 1-1,1-1 0,-8 0 1,6 1-145,1 0 1,-1 0 0,0 1 0,1-1-1,-1 2 1,1-1 0,-1 1-1,0 0 1,1 0 0,-1 1-1,1 0 1,0 0 0,-1 0-1,1 1 1,-8 4 0,14-6 15,-1-1-1,0 0 1,0 1 0,0-1 0,1 1 0,-1-1 0,0 1 0,0 0-1,1-1 1,-1 1 0,1 0 0,-1-1 0,0 1 0,1 0 0,-1 0 0,1 0-1,0-1 1,-1 1 0,1 0 0,0 0 0,-1 0 0,1 0 0,0 0-1,0 0 1,0 0 0,0 0 0,0-1 0,0 1 0,0 0 0,0 0 0,0 0-1,0 0 1,0 0 0,1 0 0,-1 0 0,0 0 0,1-1 0,-1 1-1,1 0 1,-1 0 0,1 0 0,-1-1 0,1 1 0,-1 0 0,1-1-1,0 1 1,1 1 0,2 0-620,-1 0 0,1-1 0,0 1 0,0-1 0,0 0 0,0 0 0,0 0 0,0 0 0,6 0 0,28-1-5655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08.007"/>
    </inkml:context>
    <inkml:brush xml:id="br0">
      <inkml:brushProperty name="width" value="0.025" units="cm"/>
      <inkml:brushProperty name="height" value="0.025" units="cm"/>
      <inkml:brushProperty name="color" value="#66CC00"/>
    </inkml:brush>
  </inkml:definitions>
  <inkml:trace contextRef="#ctx0" brushRef="#br0">99 55 15791,'0'0'6513,"2"-8"-3801,7-27-988,-9 34-1693,0 1-1,0-1 1,0 1 0,0 0 0,0-1-1,0 1 1,0-1 0,0 1 0,0 0-1,0-1 1,-1 1 0,1-1-1,0 1 1,0 0 0,0-1 0,0 1-1,-1 0 1,1-1 0,0 1 0,0 0-1,-1-1 1,1 1 0,0 0 0,0-1-1,-1 1 1,1 0 0,0 0-1,-1 0 1,1-1 0,-1 1 0,1 0-1,0 0 1,-1 0 0,1 0 0,0 0-1,-1-1 1,1 1 0,-1 0 0,1 0-1,0 0 1,-1 0 0,1 0 0,-1 0-1,1 0 1,0 1 0,-1-1-1,1 0 1,-1 0 0,1 0 0,0 0-1,-1 0 1,1 1 0,0-1 0,-1 0-1,-19 9 186,13-4-185,1 1 1,0 0-1,0 1 0,0-1 1,0 1-1,1 0 1,0 1-1,-6 14 0,8-17 7,0 0-1,1 1 0,0-1 0,1 1 0,-1 0 0,1-1 0,0 1 0,0 0 0,1 0 0,-1 0 0,1 0 0,1 0 0,-1-1 0,2 8 0,0-10-26,-1-1 0,0 1 0,1 0 0,0-1 0,-1 0 0,1 1-1,0-1 1,0 0 0,1 0 0,-1 0 0,0 0 0,1 0 0,-1 0 0,1-1 0,-1 1 0,1-1 0,0 0 0,-1 0 0,1 0 0,0 0 0,0 0-1,5 0 1,8 2 39,0-1 0,29 0-1,-42-2-43,17 1 27,0-2 0,0 0 1,0-2-1,38-8 1,-54 10-11,1 0 0,-1-1 0,1 1 0,-1-1 0,0 0 0,1 0 0,-1 0 0,0 0 0,-1-1 0,1 0 0,0 0 0,-1 0 0,1 0 0,-1 0 0,0-1 0,0 1 0,0-1 0,-1 0 0,1 0 0,-1 0 0,0 0 0,0-1 0,0 1 0,-1 0 0,0-1 0,1 1 0,-1-6 0,-1 7-24,1 0 0,-2 0 0,1 0 0,0 1 0,0-1 0,-1 0-1,0 0 1,0 0 0,1 1 0,-1-1 0,-1 0 0,1 1 0,0-1 0,-1 1 0,1-1 0,-1 1 0,0 0 0,-3-3 0,1 1 5,-1 0 0,0 0 0,0 1 0,0-1 1,-1 1-1,1 1 0,-1-1 0,-7-2 0,-54-10-2250,9 10-4627,22 4-3163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46.696"/>
    </inkml:context>
    <inkml:brush xml:id="br0">
      <inkml:brushProperty name="width" value="0.025" units="cm"/>
      <inkml:brushProperty name="height" value="0.025" units="cm"/>
      <inkml:brushProperty name="color" value="#66CC00"/>
    </inkml:brush>
  </inkml:definitions>
  <inkml:trace contextRef="#ctx0" brushRef="#br0">4904 43 5830,'0'0'7980,"-11"-7"-7382,3 1-563,-1 2 0,1-1 0,-1 2 0,0-1 0,0 1 0,0 0 0,-1 1 0,1 0-1,-1 0 1,1 1 0,-1 1 0,-11 0 0,-647 84 442,550-65-543,-319 18 312,44-6 1142,-598 158-524,382-36-282,248-70-550,-90 27 353,388-86-382,1 2 0,-77 45 1,-106 82 34,143-87 26,87-57 58,1 0 0,1 1 0,0 1 0,0 0 0,-13 15 0,23-22-116,0 0 1,0 0-1,0 0 0,1 0 1,0 0-1,-1 0 1,2 0-1,-1 1 1,0-1-1,1 1 0,0 0 1,0-1-1,0 1 1,0 0-1,1 0 1,0-1-1,0 1 0,0 0 1,1 0-1,-1-1 1,1 1-1,0 0 1,3 6-1,-2-8 8,0 1 1,1-1-1,-1 1 0,1-1 0,0 0 1,0 0-1,0 0 0,0 0 0,1-1 1,-1 1-1,1-1 0,-1 0 0,1 0 1,0 0-1,0-1 0,5 2 1,66 17 89,-7-13-28,97-1 0,-38-3-30,-37 0-13,0-5 1,168-24 0,-6 4 31,-159 17-20,104-20 0,-13-6 83,195-9 0,371 23 176,-685 14-245,126-23 0,-125 14 384,130-6 0,400 29-625,-475-11 284,167-19 0,-244 13 95,-1-2 1,1-2-1,-1-2 1,-1-2-1,-1-1 1,0-2-1,45-27 0,-47 21-33,-1-2 0,40-34 0,-64 46-146,1 0 1,-2-2 0,0 0-1,-1 0 1,0-1 0,-1 0-1,12-27 1,3-9 40,-2 4 398,-1-1 0,27-90 1,-47 131-412,-1 0 1,0-1 0,0 1 0,-1 0-1,0-1 1,-1 0 0,1 1-1,-2-1 1,1 1 0,-1-1 0,-1 1-1,1-1 1,-1 1 0,-1 0-1,0 0 1,0 0 0,0 0 0,-1 0-1,0 1 1,-1-1 0,1 1-1,-2 0 1,-8-10 0,-17-13-46,-2 1 0,0 1 1,-72-43-1,100 68-137,-2-1 0,1 2 0,0-1-1,0 1 1,-1 0 0,0 0 0,1 1 0,-1 0-1,-12-1 1,8 2-930,0 1-1,0 0 0,0 1 1,0 0-1,-11 3 0,-17 6-5323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6.243"/>
    </inkml:context>
    <inkml:brush xml:id="br0">
      <inkml:brushProperty name="width" value="0.025" units="cm"/>
      <inkml:brushProperty name="height" value="0.025" units="cm"/>
      <inkml:brushProperty name="color" value="#66CC00"/>
    </inkml:brush>
  </inkml:definitions>
  <inkml:trace contextRef="#ctx0" brushRef="#br0">75 24 4644,'0'0'17943,"6"-6"-16902,15-11 72,-21 17-1095,0-1-1,1 1 0,-1 0 1,0 0-1,0 0 0,0 0 1,0 0-1,1 0 0,-1 0 1,0 0-1,0 0 0,0 0 1,1 1-1,-1-1 0,0 0 1,0 0-1,0 0 0,1 0 1,-1 0-1,0 0 0,0 0 1,0 0-1,0 0 0,0 1 1,1-1-1,-1 0 0,0 0 1,0 0-1,0 0 0,0 0 1,0 1-1,0-1 0,0 0 1,0 0-1,1 0 0,-1 1 1,0-1-1,0 0 0,0 0 1,0 0-1,0 0 0,0 1 1,0-1-1,0 0 0,0 0 1,-4 25 670,-4-4-354,-1 0-1,-21 37 0,21-44-207,1 0 0,1 1 0,0 0 0,1 0 0,1 0 0,0 1 0,-4 27 0,8-42-101,1 0-1,0 0 1,0 0 0,0 0 0,0 1 0,1-1-1,-1 0 1,0 0 0,0 0 0,1 0 0,-1 0 0,1 1-1,-1-1 1,1 0 0,-1 0 0,1 0 0,0 0-1,-1 0 1,1-1 0,0 1 0,0 0 0,0 0 0,0 0-1,-1-1 1,1 1 0,0 0 0,3 0 0,-1 1 9,1-1 0,0 0 0,-1 0 0,1-1 0,0 1 0,0-1 0,-1 0 0,1 0 0,4 0 0,6-2 7,-1 0-1,0 0 1,1-2 0,16-5-1,-23 6-212,56-26 104,-33 10-2211,-12-4-3957,-16 14 1261,-2 2-1479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6.597"/>
    </inkml:context>
    <inkml:brush xml:id="br0">
      <inkml:brushProperty name="width" value="0.025" units="cm"/>
      <inkml:brushProperty name="height" value="0.025" units="cm"/>
      <inkml:brushProperty name="color" value="#66CC00"/>
    </inkml:brush>
  </inkml:definitions>
  <inkml:trace contextRef="#ctx0" brushRef="#br0">20 0 9513,'0'0'13132,"-16"70"-12331,13-40-448,2-2-257,1-3-32,0-5-128,4-4-833,10-8-384,3-7-97,5-1-383,0-6-2083,4-11-1922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4.974"/>
    </inkml:context>
    <inkml:brush xml:id="br0">
      <inkml:brushProperty name="width" value="0.025" units="cm"/>
      <inkml:brushProperty name="height" value="0.025" units="cm"/>
    </inkml:brush>
  </inkml:definitions>
  <inkml:trace contextRef="#ctx0" brushRef="#br0">86 1 12204,'0'0'13463,"2"9"-13287,0 1-150,0 0 0,-1 0 0,0 0 0,-1 0 0,0 0 0,-3 20 0,3-29-26,0 0 0,0 0 0,0 0 0,0 0 0,0 0 0,0 0 0,0 0 0,0-1 0,0 1 0,0 0 0,1 0 0,-1 0 0,0 0 0,1 0 0,-1-1 0,0 1 0,1 0 0,-1 0 0,1-1 0,0 1 0,-1 0 0,1-1 0,-1 1 0,1-1 0,1 2 0,26 6 2,49-11-45,-45 0-34,-31 3 71,1-1 0,-1 1 0,0 0 0,0 0 0,0 0 0,0 0 0,1 0 0,-1 0 0,0 1 0,0-1 0,0 0 0,0 1 0,1-1 0,-1 0 0,0 1 0,0-1 0,0 1 0,0 0 0,0-1 0,0 1 0,0 0 0,-1 0 0,1 0 0,0-1 0,0 1 0,0 0 1,-1 0-1,1 0 0,-1 0 0,1 0 0,0 0 0,-1 0 0,0 1 0,1-1 0,-1 0 0,0 0 0,0 0 0,1 0 0,-1 1 0,0-1 0,0 0 0,0 0 0,0 0 0,-1 0 0,1 1 0,0-1 0,0 0 0,-1 0 0,1 0 0,-1 0 0,1 0 0,-1 0 0,0 2 0,-2 4 15,0 0 0,-1-1 0,0 1 0,0-1 0,0 0 0,-1 0 0,-7 7 0,4-6 63,-1-1 0,1 1 0,-2-1 1,1-1-1,-1 0 0,0 0 0,0-1 0,0 0 0,-1 0 0,1-2 0,-1 1 0,0-1 0,1-1 0,-1 0 0,0 0 0,0-1 0,-15-2 1,25 2-134,0 0 0,-1 0 0,1 0 0,0 0 0,0-1 0,0 1 0,-1 0 0,1-1 0,0 1 0,0-1 0,0 1 0,0-1 0,0 0 0,0 1 0,0-1 0,0 0 1,0 0-1,0 0 0,0 0 0,0 0 0,1 0 0,-1 0 0,0 0 0,0-2 0,-4-32-6060,5 11-504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6.956"/>
    </inkml:context>
    <inkml:brush xml:id="br0">
      <inkml:brushProperty name="width" value="0.025" units="cm"/>
      <inkml:brushProperty name="height" value="0.025" units="cm"/>
      <inkml:brushProperty name="color" value="#66CC00"/>
    </inkml:brush>
  </inkml:definitions>
  <inkml:trace contextRef="#ctx0" brushRef="#br0">91 38 8584,'0'0'9695,"-10"1"-8569,6-1-1024,1 1 0,0-1 0,-1 0 0,1 1-1,0 0 1,0 0 0,0 0 0,-1 0 0,1 0 0,0 1 0,0-1 0,0 1 0,1 0-1,-1 0 1,0 0 0,1 0 0,-1 0 0,1 1 0,0-1 0,0 1 0,0-1 0,0 1-1,0 0 1,0 0 0,1 0 0,-1 0 0,1 0 0,0 0 0,0 0 0,0 1 0,1-1-1,-1 0 1,1 1 0,-1 6 0,0-6 85,1 0 0,-1 0 1,1 0-1,0 0 0,0 0 0,0 0 0,0 0 0,1 0 1,0 0-1,0 0 0,0 0 0,0 0 0,0 0 1,1-1-1,0 1 0,0 0 0,3 5 0,-2-7-85,0 0 1,1 1-1,-1-1 0,0 0 0,0-1 0,1 1 1,-1-1-1,1 1 0,0-1 0,-1 0 0,1 0 1,0-1-1,-1 1 0,1-1 0,0 0 0,0 0 1,0 0-1,-1 0 0,6-2 0,-4 2-71,-1-1 0,1-1 1,0 1-1,-1-1 0,1 1 0,-1-1 0,1-1 0,-1 1 0,0 0 0,0-1 0,0 0 0,0 0 1,0 0-1,-1-1 0,1 1 0,-1-1 0,0 0 0,0 0 0,-1 0 0,1 0 0,-1 0 0,0-1 1,0 1-1,0-1 0,1-4 0,-2 5-24,0 0-1,0 0 1,0 0-1,0 0 1,-1 0 0,1 0-1,-1 0 1,0 0 0,-1 0-1,1 0 1,-1 0 0,1 0-1,-1 0 1,0 1-1,-1-1 1,1 0 0,-1 0-1,1 1 1,-1-1 0,0 1-1,-1-1 1,1 1-1,-1 0 1,1 0 0,-1 0-1,0 0 1,0 1 0,0-1-1,0 1 1,-6-4-1,3 3-81,-1 0 0,1 1 0,-1 0-1,0 0 1,0 0 0,-10-1 0,15 3-31,1 0 0,0-1 1,-1 1-1,1 0 0,-1 0 1,1 0-1,-1 0 0,1 0 1,0 0-1,-1 0 0,1 0 1,-1 1-1,1-1 0,-1 0 1,1 1-1,0-1 0,-1 1 1,1 0-1,0-1 1,0 1-1,0 0 0,-1 0 1,1 0-1,0 0 0,0 0 1,0 0-1,0 0 0,0 0 1,1 0-1,-1 1 0,0-1 1,0 0-1,1 0 0,-1 1 1,1-1-1,-1 3 0,0-2-255,1 0-1,0 0 0,-1 1 1,1-1-1,0 0 0,0 0 1,1 0-1,-1 0 0,0 1 1,1-1-1,-1 0 0,1 0 1,0 0-1,-1 0 0,1 0 0,0 0 1,0 0-1,1 0 0,-1 0 1,0-1-1,1 1 0,-1 0 1,1-1-1,-1 1 0,1-1 1,0 1-1,-1-1 0,1 0 1,0 0-1,0 0 0,3 1 1,16 8-5853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7.281"/>
    </inkml:context>
    <inkml:brush xml:id="br0">
      <inkml:brushProperty name="width" value="0.025" units="cm"/>
      <inkml:brushProperty name="height" value="0.025" units="cm"/>
      <inkml:brushProperty name="color" value="#66CC00"/>
    </inkml:brush>
  </inkml:definitions>
  <inkml:trace contextRef="#ctx0" brushRef="#br0">68 51 10762,'0'0'12850,"-6"0"-12562,3 1-252,1-1 1,-1 1-1,1-1 1,-1 1-1,1 0 1,0 0 0,-1 0-1,1 0 1,0 1-1,0-1 1,0 1-1,0-1 1,0 1-1,0 0 1,0-1-1,1 1 1,-1 0-1,0 0 1,1 0-1,0 0 1,-2 4-1,0 0 164,1 0-1,-1 0 1,2 0 0,-1 1-1,1-1 1,-1 1 0,2-1-1,-1 13 1,1-16-125,0-1 1,0 1-1,0-1 1,0 1-1,1-1 1,-1 1-1,1-1 1,0 1-1,-1-1 1,1 1-1,0-1 1,1 0-1,-1 1 1,0-1-1,1 0 1,-1 0-1,1 0 1,0 0-1,-1 0 1,5 3-1,-3-3-4,1-1-1,-1 1 0,1 0 1,-1-1-1,1 0 0,0 0 1,0 0-1,0 0 1,0 0-1,-1-1 0,1 0 1,6 0-1,1-1 0,0 0 0,0-1-1,-1 0 1,1-1 0,0 0 0,-1-1-1,0 0 1,0 0 0,12-8-1,-14 6 17,-1 1 0,1-2 0,-1 1 0,0-1 0,-1 0-1,0 0 1,0-1 0,0 0 0,5-11 0,-9 16-72,-1 1 1,0 0 0,0 0 0,0 0-1,0-1 1,0 1 0,-1-1 0,1 1-1,-1 0 1,0-1 0,1 1 0,-1-1-1,0 1 1,0-1 0,-1 1 0,1-1-1,0 1 1,-1-1 0,0 1 0,1 0-1,-1-1 1,0 1 0,0 0 0,0 0-1,0-1 1,-1 1 0,1 0 0,-1 0-1,1 0 1,-1 1 0,0-1-1,0 0 1,0 1 0,0-1 0,0 1-1,0-1 1,0 1 0,0 0 0,0 0-1,-4-1 1,-3-2-192,0 1 0,0 1 0,0-1 0,0 1 1,0 1-1,-1 0 0,1 0 0,-18 1 0,-7 6-3155,5 7-3446,14-2-3776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9.020"/>
    </inkml:context>
    <inkml:brush xml:id="br0">
      <inkml:brushProperty name="width" value="0.025" units="cm"/>
      <inkml:brushProperty name="height" value="0.025" units="cm"/>
      <inkml:brushProperty name="color" value="#66CC00"/>
    </inkml:brush>
  </inkml:definitions>
  <inkml:trace contextRef="#ctx0" brushRef="#br0">0 1 352,'0'0'24301,"4"11"-23682,2 23-247,-2 1 0,1 69 0,-4-25-7910,-3-88 3358,-7-5-1105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9.366"/>
    </inkml:context>
    <inkml:brush xml:id="br0">
      <inkml:brushProperty name="width" value="0.025" units="cm"/>
      <inkml:brushProperty name="height" value="0.025" units="cm"/>
      <inkml:brushProperty name="color" value="#66CC00"/>
    </inkml:brush>
  </inkml:definitions>
  <inkml:trace contextRef="#ctx0" brushRef="#br0">1 48 8552,'0'0'12620,"58"-8"-11403,-24 5-416,4-2-385,7 0-288,-4-2-736,-2-1-2499,-4-3-5477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3.948"/>
    </inkml:context>
    <inkml:brush xml:id="br0">
      <inkml:brushProperty name="width" value="0.025" units="cm"/>
      <inkml:brushProperty name="height" value="0.025" units="cm"/>
      <inkml:brushProperty name="color" value="#66CC00"/>
    </inkml:brush>
  </inkml:definitions>
  <inkml:trace contextRef="#ctx0" brushRef="#br0">67 1 16976,'0'0'7420,"-3"9"-6411,-2 3-776,0-3-77,1 1 0,0 0 0,1 0 0,0 1 0,0-1-1,0 13 1,3-22-147,1 0 0,-1 0-1,1 0 1,0 0 0,0 0 0,-1 0-1,1 0 1,0-1 0,0 1 0,0 0-1,0 0 1,0-1 0,0 1 0,0-1-1,0 1 1,0-1 0,0 0-1,1 1 1,-1-1 0,0 0 0,0 0-1,0 1 1,0-1 0,1 0 0,-1 0-1,0 0 1,0-1 0,0 1 0,0 0-1,2-1 1,44-3 78,-44 3-82,1 1 2,7-2-11,0 1 0,1 0 1,-1 0-1,0 1 0,15 2 1,-24-1 3,0-1 0,-1 0 0,1 1 0,-1-1 0,1 1 0,-1-1 0,1 1 1,-1 0-1,1 0 0,-1 0 0,0 0 0,0 0 0,1 0 0,-1 0 1,0 0-1,0 0 0,0 0 0,2 3 0,-3-2 6,1 0 0,-1 1 0,1-1 0,-1 0 0,0 0 0,0 0 0,0 1 0,0-1 0,0 0 0,0 0 0,-1 0 0,1 0 0,-1 1 1,1-1-1,-1 0 0,0 0 0,0 0 0,-1 2 0,-2 1 105,0 1 1,0-1 0,0 0 0,0-1 0,-1 1-1,0-1 1,0 0 0,0 0 0,0 0 0,-1-1-1,1 0 1,-1 0 0,0 0 0,0-1 0,-10 3-1,7-2-21,0 0 0,0-1 0,0 0-1,0-1 1,-1 0 0,1 0 0,0-1-1,-1 0 1,1-1 0,-13-2 0,20 3-241,1-1 1,0 0-1,-1 0 1,1 0-1,0 0 1,0 0-1,-1-1 1,1 1-1,0 0 1,0 0-1,0-1 1,1 1-1,-1-1 1,0 1-1,0-1 1,1 1-1,-1-1 1,1 1-1,-1-1 1,1 1-1,0-1 1,-1 0-1,1 1 1,0-1 0,0 0-1,1-2 1,4-46-8242,4 19 1351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4.293"/>
    </inkml:context>
    <inkml:brush xml:id="br0">
      <inkml:brushProperty name="width" value="0.025" units="cm"/>
      <inkml:brushProperty name="height" value="0.025" units="cm"/>
      <inkml:brushProperty name="color" value="#66CC00"/>
    </inkml:brush>
  </inkml:definitions>
  <inkml:trace contextRef="#ctx0" brushRef="#br0">0 21 12812</inkml:trace>
  <inkml:trace contextRef="#ctx0" brushRef="#br0" timeOffset="1">0 21 12812,'33'-20'3555,"-26"20"-319,6 0-578,1 0-832,5 0-673,5 1-801,4 0-288,7-1-1121,0 0-2402,4-2-3299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4.668"/>
    </inkml:context>
    <inkml:brush xml:id="br0">
      <inkml:brushProperty name="width" value="0.025" units="cm"/>
      <inkml:brushProperty name="height" value="0.025" units="cm"/>
      <inkml:brushProperty name="color" value="#66CC00"/>
    </inkml:brush>
  </inkml:definitions>
  <inkml:trace contextRef="#ctx0" brushRef="#br0">99 0 15983,'0'0'3171,"-11"9"-523,10-8-2586,-11 9 767,0 1-1,1 0 1,-17 22-1,25-30-737,1 0 0,-1 0 0,1 0 0,0 0-1,0 1 1,1-1 0,-1 1 0,1-1 0,-1 1 0,1-1 0,0 1 0,1 0-1,-1 0 1,1-1 0,-1 1 0,1 0 0,0 0 0,1-1 0,-1 1 0,1 0-1,-1 0 1,1-1 0,0 1 0,0 0 0,4 5 0,-3-6-86,0-1 1,0 1-1,1-1 1,-1 0-1,1 0 1,-1 0-1,1 0 0,0-1 1,0 1-1,0-1 1,0 1-1,0-1 1,0 0-1,0 0 1,0 0-1,0-1 1,1 1-1,-1-1 1,0 0-1,1 0 1,-1 0-1,0 0 1,0-1-1,1 1 0,3-2 1,-1 1 0,1 0 1,-1-1-1,0 0 0,0 0 0,-1 0 1,1-1-1,0 0 0,-1 0 1,0 0-1,1-1 0,-1 1 1,6-8-1,-8 8 2,0 0 0,0-1 0,0 0 0,-1 1 0,0-1 0,1 0 0,-1 0-1,-1 0 1,1 0 0,-1 0 0,1-1 0,-1 1 0,-1 0 0,1-1 0,0 1 0,-1-1 0,0 1 0,0-1 0,-1 1 0,-1-9 0,1 10-3,0 0 1,-1 0 0,1 0-1,-1 0 1,0 0 0,0 1-1,0-1 1,-1 1 0,1 0-1,0-1 1,-1 1 0,0 0-1,1 0 1,-1 0 0,0 1 0,0-1-1,0 1 1,0 0 0,0-1-1,0 1 1,0 1 0,-1-1-1,1 0 1,0 1 0,-1 0-1,1-1 1,-6 2 0,-30 6-3059,38-7 2977,1 0-1,-1 0 0,0 0 1,1 1-1,-1-1 1,0 0-1,1 1 0,-1-1 1,1 0-1,-1 1 0,1-1 1,-1 1-1,1-1 1,-1 0-1,1 1 0,-1 0 1,1-1-1,0 1 0,-1-1 1,1 1-1,0-1 1,-1 1-1,1 0 0,0-1 1,0 1-1,-1 0 0,1-1 1,0 1-1,0 0 0,0-1 1,0 1-1,0 0 1,0-1-1,0 1 0,0 0 1,0-1-1,1 1 0,-1 0 1,0-1-1,0 1 1,1-1-1,-1 1 0,0 0 1,1-1-1,-1 1 0,0-1 1,1 1-1,-1-1 1,1 1-1,-1-1 0,1 1 1,-1-1-1,1 1 0,-1-1 1,1 0-1,-1 1 1,1-1-1,0 0 0,0 1 1,2 1-760,0-1 1,0 1 0,0-1 0,0 1 0,0-1-1,0 0 1,0 0 0,0 0 0,0-1 0,4 1-1,19 1-5741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5.009"/>
    </inkml:context>
    <inkml:brush xml:id="br0">
      <inkml:brushProperty name="width" value="0.025" units="cm"/>
      <inkml:brushProperty name="height" value="0.025" units="cm"/>
      <inkml:brushProperty name="color" value="#66CC00"/>
    </inkml:brush>
  </inkml:definitions>
  <inkml:trace contextRef="#ctx0" brushRef="#br0">104 1 7495,'0'0'16608,"-8"1"-16112,2 0-423,1 1-1,1 0 0,-1 1 1,0-1-1,0 1 1,1 0-1,-1 0 0,1 0 1,0 1-1,0 0 1,0-1-1,1 1 0,-1 0 1,1 1-1,0-1 0,0 1 1,1-1-1,-1 1 1,1 0-1,0 0 0,0 0 1,1 0-1,-1 1 1,0 5-1,0-4 11,0 0 0,1 1-1,0-1 1,0 1 0,0 0 0,1-1 0,0 1-1,0 0 1,2 7 0,-1-12-73,0-1 0,0 1 0,0-1 0,0 0 0,0 0 0,0 1 0,1-1 0,-1 0 0,1 0-1,-1 0 1,1 0 0,0-1 0,0 1 0,0 0 0,0-1 0,0 1 0,0-1 0,0 0 0,0 1 0,1-1 0,-1 0 0,0-1 0,1 1 0,-1 0 0,1-1 0,-1 1 0,1-1-1,-1 0 1,5 0 0,-2 1 39,1-2-1,-1 1 0,0 0 1,0-1-1,0 0 0,1 0 1,-1-1-1,0 1 0,0-1 0,-1 0 1,1-1-1,0 1 0,-1-1 1,1 0-1,-1 0 0,0 0 1,0 0-1,0-1 0,-1 0 0,1 0 1,-1 0-1,0 0 0,0 0 1,0-1-1,0 1 0,-1-1 1,0 0-1,0 0 0,0 0 1,-1 0-1,1 0 0,-1 0 0,0 0 1,-1 0-1,1 0 0,-1-1 1,0 1-1,-1 0 0,1 0 1,-2-8-1,1 10-41,0 0 1,0 0 0,0 0-1,0 1 1,0-1-1,0 0 1,-1 0-1,0 1 1,1-1-1,-1 1 1,0 0-1,0-1 1,0 1 0,0 0-1,-1 0 1,1 0-1,-1 0 1,1 1-1,-1-1 1,-5-2-1,2 2-606,-1-1 0,1 1 0,-1 0 0,0 0 0,0 1 0,1 0 0,-15 0 0,17 2-3394,2 6-2162</inkml:trace>
  <inkml:trace contextRef="#ctx0" brushRef="#br0" timeOffset="1">270 64 17905,'0'0'11467,"54"8"-11371,-38-8-224,-3 0-2050,-3-1-3267,-3-9-8649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5.602"/>
    </inkml:context>
    <inkml:brush xml:id="br0">
      <inkml:brushProperty name="width" value="0.025" units="cm"/>
      <inkml:brushProperty name="height" value="0.025" units="cm"/>
      <inkml:brushProperty name="color" value="#66CC00"/>
    </inkml:brush>
  </inkml:definitions>
  <inkml:trace contextRef="#ctx0" brushRef="#br0">0 1 14734,'0'0'11403,"0"48"-10603,0-22-415,0 0-289,0 0-32,0-6-64,0-4-128,3-5-801,7-8-544,5-3-930,-2 0-1216,4-14-2851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5.930"/>
    </inkml:context>
    <inkml:brush xml:id="br0">
      <inkml:brushProperty name="width" value="0.025" units="cm"/>
      <inkml:brushProperty name="height" value="0.025" units="cm"/>
      <inkml:brushProperty name="color" value="#66CC00"/>
    </inkml:brush>
  </inkml:definitions>
  <inkml:trace contextRef="#ctx0" brushRef="#br0">78 19 12844,'0'0'7276,"-6"7"-6107,5-5-1143,-5 5 260,0 1-1,0-1 1,1 1-1,-7 15 1,11-21-246,0-1 0,1 1 0,-1-1 0,0 1 0,1-1 1,-1 1-1,1 0 0,0-1 0,-1 1 0,1 0 0,0-1 0,0 1 1,0 0-1,0-1 0,0 1 0,1 0 0,-1-1 0,0 1 0,1 0 1,-1-1-1,1 1 0,0-1 0,-1 1 0,1 0 0,0-1 0,0 0 1,0 1-1,0-1 0,0 0 0,0 1 0,0-1 0,1 0 0,-1 0 1,0 0-1,1 0 0,-1 0 0,1 0 0,-1-1 0,4 2 0,-1 0 63,1 0-1,0-1 0,0 0 0,-1 0 0,1 0 0,0 0 1,0-1-1,0 1 0,0-2 0,0 1 0,0 0 0,0-1 0,0 0 1,0 0-1,0 0 0,-1-1 0,1 0 0,0 1 0,5-5 1,-6 4 9,-1-1 0,0 1 0,0-1 0,0 0 0,0 0 1,0 0-1,-1 0 0,1-1 0,-1 1 0,0-1 0,0 1 1,0-1-1,0 0 0,-1 0 0,1 0 0,-1 0 0,0 0 1,-1 0-1,1 0 0,0 0 0,-1 0 0,0-1 0,-1-4 1,1 8-98,0-1 0,0 1 1,-1-1-1,1 1 0,0-1 1,-1 1-1,0-1 1,1 1-1,-1-1 0,0 1 1,0 0-1,1-1 0,-1 1 1,0 0-1,0 0 1,-1 0-1,1-1 0,0 1 1,0 0-1,0 1 0,-1-1 1,-1-1-1,-1 0 0,0 0-1,-1 1 1,1-1-1,-1 1 1,1 0-1,-1 0 1,-7 0-1,4 0-55,0 1 0,0 0 0,0 1 0,0-1 1,1 2-1,-1-1 0,0 1 0,-14 5 0,18-4-264,0-1-1,0 1 1,0 0-1,1 0 1,-1 0-1,1 1 1,-1-1 0,1 1-1,-3 5 1,-7 24-6496,12-19 283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5.314"/>
    </inkml:context>
    <inkml:brush xml:id="br0">
      <inkml:brushProperty name="width" value="0.025" units="cm"/>
      <inkml:brushProperty name="height" value="0.025" units="cm"/>
    </inkml:brush>
  </inkml:definitions>
  <inkml:trace contextRef="#ctx0" brushRef="#br0">1 32 8296,'0'0'15118,"52"-30"-14061,-29 29-352,3 1-513,5 0-192,6 0-160,1 0-1602,-1 4-1121,-2 1-2241,-3-1-3621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6.289"/>
    </inkml:context>
    <inkml:brush xml:id="br0">
      <inkml:brushProperty name="width" value="0.025" units="cm"/>
      <inkml:brushProperty name="height" value="0.025" units="cm"/>
      <inkml:brushProperty name="color" value="#66CC00"/>
    </inkml:brush>
  </inkml:definitions>
  <inkml:trace contextRef="#ctx0" brushRef="#br0">0 133 12940,'0'0'10138,"12"1"-8515,17 1-1141,-1-2 0,0-1 0,0-2 0,32-6 0,127-34 9,-120 27-392,6-3-76,-24 5-309,0 2 1,70-6 0,-106 19-2435,-20 4-4441,-3-4 904</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6.678"/>
    </inkml:context>
    <inkml:brush xml:id="br0">
      <inkml:brushProperty name="width" value="0.025" units="cm"/>
      <inkml:brushProperty name="height" value="0.025" units="cm"/>
      <inkml:brushProperty name="color" value="#66CC00"/>
    </inkml:brush>
  </inkml:definitions>
  <inkml:trace contextRef="#ctx0" brushRef="#br0">0 114 10634,'0'0'12422,"13"-2"-10356,5-2-1566,0 0 0,0-1 0,0-1 0,-1-1-1,0 0 1,-1-2 0,20-11 0,31-29-185,-77 87-545,5-28 90,0-2-127,1-1 1,0 1-1,1 0 0,0 0 0,0 0 0,0 0 1,1 0-1,0 1 0,0 12 0,2-20 67,0 0 0,1-1-1,-1 1 1,1-1 0,-1 1-1,1-1 1,-1 1 0,1-1 0,0 1-1,-1-1 1,1 1 0,0-1-1,-1 1 1,1-1 0,0 0-1,-1 0 1,1 1 0,0-1-1,-1 0 1,1 0 0,0 0 0,0 0-1,-1 0 1,1 0 0,0 0-1,0 0 1,0 0 0,-1 0-1,1 0 1,0 0 0,-1 0-1,1-1 1,1 1 0,4-1-2038,13 0-4926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7.036"/>
    </inkml:context>
    <inkml:brush xml:id="br0">
      <inkml:brushProperty name="width" value="0.025" units="cm"/>
      <inkml:brushProperty name="height" value="0.025" units="cm"/>
      <inkml:brushProperty name="color" value="#66CC00"/>
    </inkml:brush>
  </inkml:definitions>
  <inkml:trace contextRef="#ctx0" brushRef="#br0">81 1 12780,'0'0'9785,"-10"5"-8402,8-3-1343,-6 2 241,1 1 1,-1 1-1,1-1 0,-9 10 0,14-13-204,0 1 0,0 0 0,0-1 0,0 1 0,0 0 0,1 0 0,-1 0 0,1 0 0,0 0 0,-1 0 0,2 0 0,-1 1 0,0-1 0,1 0 0,-1 1 0,1-1 0,0 0 0,0 7 0,1-8-71,0-1 0,0 0-1,0 1 1,0-1-1,0 0 1,0 0 0,0 0-1,1 0 1,-1 0-1,0 0 1,1 0 0,-1 0-1,0 0 1,1 0-1,-1-1 1,1 1 0,-1-1-1,1 1 1,0-1-1,-1 1 1,1-1 0,-1 0-1,1 0 1,0 0 0,-1 0-1,1 0 1,0 0-1,-1 0 1,1-1 0,1 0-1,3 1 10,0-1 0,0 0 0,0 0 0,0 0 0,0-1 0,0 0 0,6-3 0,-7 2 39,-1-1-1,0 1 1,0-1 0,0 0-1,0 0 1,0 0-1,-1-1 1,0 0 0,0 1-1,4-10 1,-6 12-43,-1 1 1,1 0-1,-1 0 1,0 0-1,1-1 1,-1 1-1,0 0 1,0-1-1,0 1 1,1 0-1,-1 0 1,-1-1-1,1 1 1,0 0-1,0 0 1,0-1-1,-1 1 1,1 0-1,-1 0 0,1-1 1,-1 1-1,1 0 1,-1 0-1,0 0 1,1 0-1,-1 0 1,0 0-1,0 0 1,0 0-1,0 0 1,0 0-1,0 1 1,0-1-1,0 0 1,0 1-1,0-1 1,0 1-1,-1-1 1,1 1-1,0-1 1,0 1-1,-1 0 0,1-1 1,0 1-1,0 0 1,-1 0-1,1 0 1,0 0-1,-3 1 1,-5-2-326,1 1 1,-1 0-1,0 0 0,1 1 1,-10 2-1,17-3 254,0 0 0,0 0 0,-1 0-1,1 0 1,0 1 0,0-1 0,0 1 0,0-1 0,-1 1 0,1-1-1,0 1 1,0-1 0,0 1 0,0 0 0,0 0 0,0 0 0,0-1-1,1 1 1,-1 0 0,0 0 0,0 0 0,1 0 0,-1 0 0,0 0-1,1 1 1,-1-1 0,1 0 0,0 0 0,-1 0 0,1 0 0,0 1-1,0-1 1,0 0 0,0 0 0,0 1 0,0-1 0,0 0 0,0 0-1,0 1 1,0-1 0,1 0 0,-1 0 0,0 0 0,1 0 0,-1 1-1,2 0 1,0 0-276,-1-1-1,1 1 0,0-1 0,0 0 0,-1 1 0,1-1 0,0 0 1,0 0-1,0-1 0,1 1 0,-1 0 0,0-1 0,0 1 1,0-1-1,0 0 0,1 1 0,-1-1 0,0 0 0,0 0 1,0-1-1,5 0 0,0 1-1061,26 0-3855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7.379"/>
    </inkml:context>
    <inkml:brush xml:id="br0">
      <inkml:brushProperty name="width" value="0.025" units="cm"/>
      <inkml:brushProperty name="height" value="0.025" units="cm"/>
      <inkml:brushProperty name="color" value="#66CC00"/>
    </inkml:brush>
  </inkml:definitions>
  <inkml:trace contextRef="#ctx0" brushRef="#br0">142 14 7911,'0'0'12717,"-8"0"-10203,4 0-2390,0 0-1,0 0 1,0 1-1,0-1 1,0 1 0,0 0-1,0 0 1,1 1 0,-1-1-1,0 1 1,1-1 0,-1 1-1,1 0 1,0 1 0,-1-1-1,1 0 1,0 1-1,0 0 1,1 0 0,-1 0-1,1 0 1,-1 0 0,1 0-1,0 1 1,0-1 0,0 1-1,1-1 1,-1 1 0,1 0-1,-2 7 1,3-9-115,-1 0 1,1-1-1,-1 1 1,1 0-1,0 0 1,0 0-1,0 0 1,0 0-1,0-1 1,0 1-1,0 0 0,1 0 1,-1 0-1,1 0 1,-1-1-1,1 1 1,0 0-1,0 0 1,-1-1-1,1 1 1,0-1-1,1 1 1,-1-1-1,0 1 0,0-1 1,1 0-1,-1 1 1,0-1-1,1 0 1,3 2-1,-2-2 0,0 0 1,1 0-1,-1 0 0,1-1 0,-1 1 0,1-1 0,-1 0 0,1 0 0,0 0 0,-1 0 1,1-1-1,-1 1 0,1-1 0,-1 0 0,0 0 0,5-2 0,-3 0 30,0 0 0,0-1 0,0 1-1,0-1 1,-1 0 0,1 0 0,-1 0 0,0-1-1,0 1 1,-1-1 0,1 0 0,-1 0-1,3-6 1,-5 9-23,0 0 0,0 1 0,0-1 0,-1 0 0,1 1 0,0-1 1,-1 0-1,1 0 0,-1 0 0,1 0 0,-1 0 0,0 0 0,0 1 0,0-1 0,0 0 0,0 0 0,0 0 0,-1 0 0,1 0 0,-1 0 0,1 1 0,-1-1 0,0 0 0,1 0 0,-1 1 1,0-1-1,0 0 0,0 1 0,-1-1 0,1 1 0,0-1 0,0 1 0,-1 0 0,1-1 0,-1 1 0,1 0 0,-1 0 0,0 0 0,1 0 0,-1 1 0,0-1 0,0 0 0,-2 0 0,-2-1-179,0 1 0,0-1 0,0 1-1,0 1 1,0-1 0,0 1 0,0 0-1,-1 0 1,1 1 0,0 0 0,0 0 0,0 0-1,-7 3 1,8-1-1179,-1-1-1,0 1 0,0 0 1,1 1-1,0-1 1,0 1-1,-9 8 1,-1 4-9949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7.737"/>
    </inkml:context>
    <inkml:brush xml:id="br0">
      <inkml:brushProperty name="width" value="0.025" units="cm"/>
      <inkml:brushProperty name="height" value="0.025" units="cm"/>
      <inkml:brushProperty name="color" value="#66CC00"/>
    </inkml:brush>
  </inkml:definitions>
  <inkml:trace contextRef="#ctx0" brushRef="#br0">1 241 2210,'0'0'25336,"8"-2"-24322,34-10-576,0-1 1,-1-2-1,46-24 0,-25 6-1202,78-53 0,-134 82-138,22-17 149,-19 5-8883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38.189"/>
    </inkml:context>
    <inkml:brush xml:id="br0">
      <inkml:brushProperty name="width" value="0.025" units="cm"/>
      <inkml:brushProperty name="height" value="0.025" units="cm"/>
      <inkml:brushProperty name="color" value="#66CC00"/>
    </inkml:brush>
  </inkml:definitions>
  <inkml:trace contextRef="#ctx0" brushRef="#br0">1 385 8040,'0'0'16816,"38"-74"-15727,0 38-257,13-4-127,8-3-385,5 1-192,2 3-64,-2 6-96,-6 6-960,-8 9-1026,-10 1-1442,-8 2-3522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1.598"/>
    </inkml:context>
    <inkml:brush xml:id="br0">
      <inkml:brushProperty name="width" value="0.025" units="cm"/>
      <inkml:brushProperty name="height" value="0.025" units="cm"/>
      <inkml:brushProperty name="color" value="#66CC00"/>
    </inkml:brush>
  </inkml:definitions>
  <inkml:trace contextRef="#ctx0" brushRef="#br0">0 279 6406,'0'0'14932,"8"-7"-13742,28-24-692,-1-1 0,-1-2 1,-3-2-1,0-1 0,40-65 0,-79 117-166,2 0-1,-1 0 1,-3 19-1,0-4-210,8-25-110,-5 11-1,1-1 1,1 1 0,1 0-1,1 0 1,0 0 0,0 0 0,1 32-1,2-47-39,0-1-1,1 1 1,-1 0-1,0-1 1,0 1-1,1-1 1,-1 1-1,0-1 1,1 1-1,-1-1 1,0 1-1,1-1 0,-1 1 1,1-1-1,-1 1 1,1-1-1,-1 0 1,1 1-1,-1-1 1,1 0-1,0 1 1,-1-1-1,1 0 1,-1 0-1,1 0 1,0 0-1,-1 1 1,1-1-1,-1 0 1,1 0-1,0 0 1,-1 0-1,1 0 1,0 0-1,-1-1 0,1 1 1,-1 0-1,1 0 1,0 0-1,-1-1 1,1 1-1,-1 0 1,1 0-1,-1-1 1,1 1-1,-1-1 1,1 1-1,-1 0 1,1-1-1,0 0 1,28-20-2688,-11-5-1212,-1-4-2744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1.990"/>
    </inkml:context>
    <inkml:brush xml:id="br0">
      <inkml:brushProperty name="width" value="0.025" units="cm"/>
      <inkml:brushProperty name="height" value="0.025" units="cm"/>
      <inkml:brushProperty name="color" value="#66CC00"/>
    </inkml:brush>
  </inkml:definitions>
  <inkml:trace contextRef="#ctx0" brushRef="#br0">35 1 10474,'0'0'14664,"12"12"-13318,-11 9-782,-2-20-560,1-1 0,0 1 1,-1-1-1,1 1 0,0 0 1,0-1-1,0 1 0,0-1 0,0 1 1,-1 0-1,1-1 0,0 1 1,0 0-1,0-1 0,1 1 0,-1-1 1,0 1-1,0 0 0,0-1 1,0 1-1,1-1 0,-1 1 0,0 0 1,0-1-1,1 1 0,-1-1 1,0 1-1,1-1 0,-1 1 0,1-1 1,-1 1-1,1-1 0,-1 0 1,1 1-1,-1-1 0,1 0 0,-1 1 1,1-1-1,-1 0 0,1 0 1,0 1-1,-1-1 0,1 0 0,-1 0 1,1 0-1,0 0 0,-1 0 0,2 0 1,43 4 29,20 3-689,-61-6 609,0 0 0,0 0 0,0 0 0,0 1 0,-1-1 0,1 1 0,0 0 0,-1 0 0,0 0 0,1 1 0,-1-1 0,0 1 0,3 3 0,-5-5 44,1 1 1,-1 0-1,0-1 1,0 1-1,0 0 1,0 0-1,0 0 1,0-1-1,0 1 1,0 0-1,-1 0 1,1 0-1,-1 0 1,0 0-1,1 1 0,-1-1 1,0 0-1,0 0 1,0 0-1,-1 0 1,1 0-1,-1 3 1,-1-1 46,1-1 1,-1 0-1,0 0 0,0 0 1,0 0-1,0 0 1,-1 0-1,1 0 0,-1-1 1,0 1-1,-5 3 1,-2 1 178,0-1 1,-1-1-1,1 0 1,-1 0-1,0-1 1,-22 6 0,28-9-168,-1 1 0,0-2 1,0 1-1,0 0 0,0-1 1,0 0-1,0-1 0,1 1 1,-1-1-1,-7-2 0,10 2-180,1 0-1,0-1 0,0 1 1,-1-1-1,1 1 0,0-1 1,1 0-1,-1 0 0,0 0 1,1 0-1,-1 0 0,1 0 1,-1 0-1,1-1 0,0 1 1,0-1-1,0 1 0,0-1 1,0 1-1,1-1 0,-1 1 1,1-1-1,0 1 0,0-6 1,-2-54-7853,2 30 1228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2.331"/>
    </inkml:context>
    <inkml:brush xml:id="br0">
      <inkml:brushProperty name="width" value="0.025" units="cm"/>
      <inkml:brushProperty name="height" value="0.025" units="cm"/>
      <inkml:brushProperty name="color" value="#66CC00"/>
    </inkml:brush>
  </inkml:definitions>
  <inkml:trace contextRef="#ctx0" brushRef="#br0">0 53 10954</inkml:trace>
  <inkml:trace contextRef="#ctx0" brushRef="#br0" timeOffset="1">0 53 10954,'6'-49'3107,"2"47"224,3 2-928,5-2-513,3 2-449,6 0-512,5 0-609,0 0-224,2 0-256,1 0-1666,-1 0-1857,-7 0-3940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2.675"/>
    </inkml:context>
    <inkml:brush xml:id="br0">
      <inkml:brushProperty name="width" value="0.025" units="cm"/>
      <inkml:brushProperty name="height" value="0.025" units="cm"/>
      <inkml:brushProperty name="color" value="#66CC00"/>
    </inkml:brush>
  </inkml:definitions>
  <inkml:trace contextRef="#ctx0" brushRef="#br0">87 0 14446,'0'0'3187,"-9"8"-545,0 0-2081,0 1 0,1 0-1,0 1 1,0-1 0,-7 15-1,12-19-458,0 0-1,0 0 0,1 0 1,0 1-1,0-1 0,1 0 1,-1 1-1,1 0 1,1-1-1,-1 1 0,1-1 1,0 1-1,0 0 1,0-1-1,1 1 0,2 9 1,-2-12-93,0 0 0,1 0 1,0 0-1,0 0 1,0 0-1,0 0 1,0-1-1,1 1 0,-1-1 1,1 1-1,-1-1 1,1 0-1,0 0 1,0 0-1,0 0 0,0-1 1,0 1-1,1-1 1,-1 0-1,0 0 1,1 0-1,-1 0 0,0 0 1,1-1-1,-1 0 1,1 0-1,-1 0 0,1 0 1,3-1-1,0 1 39,0 0-1,-1-1 0,1 0 1,0 0-1,-1-1 0,1 0 1,-1 0-1,0 0 0,1-1 1,-1 0-1,0 0 1,-1-1-1,1 0 0,6-5 1,-9 6 10,0 1 1,-1-1-1,1 0 1,-1 0 0,0 0-1,0 0 1,0 0 0,0-1-1,-1 1 1,1-1-1,-1 1 1,0-1 0,0 1-1,0-1 1,0 0-1,-1 1 1,1-1 0,-1 0-1,0 0 1,0 0 0,-1 1-1,1-1 1,-1 0-1,0 1 1,0-1 0,-2-6-1,1 6-30,-1 1-1,1-1 1,-1 1-1,0 0 1,1 0-1,-1 0 1,-1 0-1,1 1 1,0-1-1,-1 1 1,1 0-1,-1 0 0,0 0 1,0 0-1,0 0 1,0 1-1,0 0 1,0 0-1,0 0 1,0 1-1,0-1 1,0 1-1,-7 0 1,-32 5-38,42-4-93,0-1-1,0 1 0,-1 0 0,1-1 0,0 1 0,0 0 0,0 0 0,0-1 1,-1 1-1,1 0 0,1 0 0,-1 0 0,0 0 0,0 1 0,0-1 0,0 0 1,1 0-1,-1 0 0,0 1 0,1-1 0,0 0 0,-1 1 0,1-1 1,0 0-1,-1 1 0,1-1 0,0 0 0,0 3 0,0-4-57,0 1 0,0-1 0,0 1 0,1 0 1,-1-1-1,0 1 0,0-1 0,0 1 0,1-1 0,-1 1 0,0-1 0,1 1 0,-1-1 0,1 1 0,-1-1 0,0 1 0,1-1 0,-1 1 0,1-1 0,-1 0 0,1 1 1,-1-1-1,1 0 0,-1 0 0,1 1 0,0-1 0,-1 0 0,1 0 0,-1 0 0,1 0 0,1 1 0,22 0-4181,-19-1 2896,24 0-5537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826"/>
    </inkml:context>
    <inkml:brush xml:id="br0">
      <inkml:brushProperty name="width" value="0.025" units="cm"/>
      <inkml:brushProperty name="height" value="0.025" units="cm"/>
    </inkml:brush>
  </inkml:definitions>
  <inkml:trace contextRef="#ctx0" brushRef="#br0">1 105 13132,'0'0'10602,"56"2"-9160,-1-15-673,10-2-385,3-1-256,-2 3-96,-8 2-32,-12 3-416,-11 1-673,-17 2-961,-10 1-545,-8-2-416,-14-3-3651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5.658"/>
    </inkml:context>
    <inkml:brush xml:id="br0">
      <inkml:brushProperty name="width" value="0.025" units="cm"/>
      <inkml:brushProperty name="height" value="0.025" units="cm"/>
    </inkml:brush>
  </inkml:definitions>
  <inkml:trace contextRef="#ctx0" brushRef="#br0">170 1 9129,'0'0'2776,"-9"3"-758,-2 2-1542,0 1 1,0 0-1,1 1 1,0 0 0,0 1-1,1 0 1,-1 0 0,2 1-1,0 0 1,0 0 0,0 1-1,1 0 1,-7 15-1,10-17-275,0 1-1,0-1 1,1 1-1,1 0 0,-1 0 1,1 0-1,1 0 0,-1 13 1,2-20-143,0 1 1,0-1-1,0 1 1,0-1 0,1 0-1,-1 1 1,1-1-1,0 1 1,0-1 0,0 0-1,0 1 1,0-1 0,0 0-1,0 0 1,1 0-1,-1 0 1,1 0 0,0 0-1,-1 0 1,1-1-1,0 1 1,0-1 0,0 1-1,0-1 1,1 0-1,-1 1 1,0-1 0,0 0-1,1-1 1,-1 1-1,0 0 1,1-1 0,-1 1-1,4-1 1,8 2 99,-1-1 1,0-1 0,1-1-1,-1 0 1,0 0-1,1-1 1,-1-1 0,0 0-1,0-1 1,19-8-1,-26 9-51,0 1-1,0-1 0,-1-1 0,1 1 0,-1-1 0,0 0 0,1 0 1,-2 0-1,1-1 0,0 0 0,-1 0 0,0 0 0,0 0 0,-1-1 1,1 1-1,-1-1 0,-1 0 0,1 0 0,-1 0 0,0 0 0,0-1 1,0 1-1,0-11 0,-2 14-79,0 1-1,0-1 1,0 1 0,0-1 0,-1 1-1,1-1 1,-1 1 0,1 0 0,-1-1-1,0 1 1,0 0 0,0-1-1,-1 1 1,1 0 0,0 0 0,-1 0-1,1 0 1,-1 0 0,0 0 0,0 1-1,1-1 1,-1 0 0,0 1 0,-1-1-1,1 1 1,0 0 0,0 0 0,-1 0-1,1 0 1,0 0 0,-1 0 0,-2 0-1,-9-2-264,0 1 0,-1 0 0,1 1 0,-21 1 0,22 0-372,8 2-1468,24 0-14443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3.048"/>
    </inkml:context>
    <inkml:brush xml:id="br0">
      <inkml:brushProperty name="width" value="0.025" units="cm"/>
      <inkml:brushProperty name="height" value="0.025" units="cm"/>
      <inkml:brushProperty name="color" value="#66CC00"/>
    </inkml:brush>
  </inkml:definitions>
  <inkml:trace contextRef="#ctx0" brushRef="#br0">143 0 11499,'0'0'11606,"-8"3"-9722,-1 2-1660,1-1 0,0 1 0,0 1 0,1-1 0,-1 1 1,1 1-1,1-1 0,-1 1 0,-9 14 0,12-16-192,0 1 0,0 0-1,0 0 1,1 0 0,0 1 0,1-1-1,-1 1 1,1 0 0,0 0 0,1 0-1,-1 0 1,2 0 0,-1 0 0,1 0-1,0 10 1,1-15-29,0 1 1,0-1-1,1 1 0,-1-1 0,0 0 0,1 1 0,-1-1 0,1 0 1,0 0-1,0 0 0,0 0 0,0 0 0,0-1 0,0 1 0,1-1 1,-1 1-1,0-1 0,1 0 0,-1 0 0,1 0 0,-1 0 0,1 0 1,0-1-1,-1 1 0,1-1 0,0 0 0,-1 1 0,6-2 0,4 2 15,0-1 0,1 0 0,-1-1-1,0 0 1,16-4 0,-20 2 90,-1 1 0,1-1 0,-1-1 0,1 1 0,-1-1 1,0-1-1,0 1 0,-1-1 0,8-7 0,-11 10-19,-1 0 0,0-1 0,0 1 0,0 0 1,0-1-1,0 0 0,0 1 0,0-1 0,-1 0 0,0 0 0,1 0 0,-1 0 0,0 0 0,0 0 0,-1 0 0,1 0 0,-1 0 0,0-1 0,1 1 0,-1 0 0,0 0 0,-1 0 1,1-1-1,-1 1 0,1 0 0,-3-4 0,2 4-86,-1 1-1,0-1 1,-1 0 0,1 1 0,0 0 0,-1-1 0,0 1 0,1 0 0,-1 0 0,0 1-1,0-1 1,0 0 0,0 1 0,0 0 0,0 0 0,-1 0 0,1 0 0,-6-1 0,-64-6-1927,9 8-3383,21 7-3324,8 4-5831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3.392"/>
    </inkml:context>
    <inkml:brush xml:id="br0">
      <inkml:brushProperty name="width" value="0.025" units="cm"/>
      <inkml:brushProperty name="height" value="0.025" units="cm"/>
      <inkml:brushProperty name="color" value="#66CC00"/>
    </inkml:brush>
  </inkml:definitions>
  <inkml:trace contextRef="#ctx0" brushRef="#br0">1 61 6342,'0'0'16848,"50"-26"-15727,-21 17-256,2-1-289,-4 2-415,-5 2-129,-6 5 0,-3 1-481,-4 0-640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4.776"/>
    </inkml:context>
    <inkml:brush xml:id="br0">
      <inkml:brushProperty name="width" value="0.025" units="cm"/>
      <inkml:brushProperty name="height" value="0.025" units="cm"/>
      <inkml:brushProperty name="color" value="#66CC00"/>
    </inkml:brush>
  </inkml:definitions>
  <inkml:trace contextRef="#ctx0" brushRef="#br0">0 23 4676,'0'0'20372,"47"-18"-20340,-44 16 0,-3 0 0,-7 9-3812,1-3-2530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5.458"/>
    </inkml:context>
    <inkml:brush xml:id="br0">
      <inkml:brushProperty name="width" value="0.025" units="cm"/>
      <inkml:brushProperty name="height" value="0.025" units="cm"/>
      <inkml:brushProperty name="color" value="#66CC00"/>
    </inkml:brush>
  </inkml:definitions>
  <inkml:trace contextRef="#ctx0" brushRef="#br0">15 98 13004,'0'0'6145,"-4"9"-4602,-7 27-358,11-35-1143,0 0 0,0 0-1,1-1 1,-1 1 0,0 0 0,0-1 0,1 1 0,-1 0 0,0-1 0,1 1 0,-1-1 0,1 1 0,-1 0-1,1-1 1,-1 1 0,1-1 0,-1 1 0,1-1 0,-1 0 0,1 1 0,0-1 0,-1 0 0,1 1 0,-1-1-1,1 0 1,0 1 0,0-1 0,-1 0 0,1 0 0,0 0 0,-1 0 0,1 0 0,0 0 0,0 0 0,-1 0-1,1 0 1,1 0 0,30-2 567,-30 2-520,9-3 23,0 0-1,0 0 1,0-1 0,-1-1 0,1 0 0,-1 0 0,-1-1-1,1 0 1,11-10 0,-6 4-69,0-1 1,0 0-1,-2-1 0,20-25 0,-29 30 298,-17 23-207,-20 27-69,27-33-110,1 1-1,-1 1 1,2-1 0,-1 1 0,1 0 0,1-1 0,0 2 0,0-1-1,1 0 1,-2 16 0,4-25-58,0 0 0,0 0 0,0 0 0,1 0 0,-1 0 0,0 0 0,0 0 0,1 0 0,-1 0-1,0 0 1,1 0 0,-1 0 0,1 0 0,-1-1 0,1 1 0,0 0 0,-1 0 0,1-1 0,0 1 0,-1 0 0,1-1 0,0 1 0,0 0 0,0-1-1,0 1 1,-1-1 0,1 0 0,0 1 0,0-1 0,0 0 0,0 1 0,0-1 0,0 0 0,0 0 0,0 0 0,1 0 0,2 0-371,0 0 0,-1 0 0,1-1 0,-1 1 0,1-1 1,-1 0-1,1 0 0,-1 0 0,6-3 0,19-16-4891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5.820"/>
    </inkml:context>
    <inkml:brush xml:id="br0">
      <inkml:brushProperty name="width" value="0.025" units="cm"/>
      <inkml:brushProperty name="height" value="0.025" units="cm"/>
      <inkml:brushProperty name="color" value="#66CC00"/>
    </inkml:brush>
  </inkml:definitions>
  <inkml:trace contextRef="#ctx0" brushRef="#br0">129 0 12236,'-8'5'3315,"-7"6"-2345,0 0-1,1 1 1,-17 17 0,26-24-751,1 0 1,0 0-1,0 0 0,0 1 1,0-1-1,1 1 0,0 0 1,0 0-1,1 0 0,0 0 1,0 0-1,0 0 0,1 1 1,-2 11-1,3-17-215,0 1-1,0-1 0,0 0 1,1 1-1,-1-1 1,0 0-1,1 1 0,-1-1 1,1 0-1,-1 1 1,1-1-1,0 0 1,0 0-1,-1 0 0,1 0 1,0 0-1,0 0 1,0 0-1,0 0 0,0 0 1,0 0-1,0 0 1,0 0-1,3 1 1,0-1 1,1 1 0,-1-1 1,0 0-1,1 0 1,-1 0-1,1 0 0,-1-1 1,6 0-1,1 0 16,-1-1-1,1 0 1,0 0-1,0-1 1,-1-1-1,14-4 1,-15 2 140,1 0-1,-1-1 1,0 0 0,0 0 0,0-1 0,-1 0 0,10-12-1,-15 16 6,0 0-1,0 0 1,-1 0-1,0 0 1,1-1-1,-1 1 1,0-1-1,-1 1 1,1-1-1,-1 0 1,1 0-1,-1 0 1,0 0-1,-1 1 1,1-1-1,-1-1 1,1 1-1,-1 0 1,0 0-1,-1 0 1,1 0-1,-3-7 1,2 9-114,0 0 1,0 1 0,-1-1-1,1 1 1,-1 0 0,1-1-1,-1 1 1,0 0 0,1 0-1,-1 0 1,0 0 0,0 0-1,0 0 1,0 0 0,0 1-1,0-1 1,0 1 0,0-1-1,0 1 1,0 0 0,0 0-1,0 0 1,-2 0 0,-52 5 108,47-3-171,0 1 0,0 1-1,0-1 1,0 2 0,-13 8 0,-9 12-1670,13 4-4176,17-24-624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17.673"/>
    </inkml:context>
    <inkml:brush xml:id="br0">
      <inkml:brushProperty name="width" value="0.025" units="cm"/>
      <inkml:brushProperty name="height" value="0.025" units="cm"/>
      <inkml:brushProperty name="color" value="#66CC00"/>
    </inkml:brush>
  </inkml:definitions>
  <inkml:trace contextRef="#ctx0" brushRef="#br0">0 120 7655,'0'0'13805,"15"2"-12828,21 0-293,0-1 0,67-8 1,93-21 493,-116 16-1104,209-42 142,-191 34-1719,-122 19-7951,7-2 699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0.457"/>
    </inkml:context>
    <inkml:brush xml:id="br0">
      <inkml:brushProperty name="width" value="0.025" units="cm"/>
      <inkml:brushProperty name="height" value="0.025" units="cm"/>
      <inkml:brushProperty name="color" value="#66CC00"/>
    </inkml:brush>
  </inkml:definitions>
  <inkml:trace contextRef="#ctx0" brushRef="#br0">40 137 8776,'0'0'10837,"-8"8"-9145,-21 25-245,26-25 908,14-10-1570,14-9-225,191-161 571,-230 199-832,4-14-227,-39 56 182,45-63-286,1-1 0,0 1 0,1 0 0,-1-1 0,1 1 0,0 0 0,1 1 0,-1-1 0,1 0 0,0 11 0,1-17-30,0 1 1,0-1-1,1 1 0,-1 0 1,0-1-1,1 1 1,-1-1-1,1 0 0,-1 1 1,1-1-1,-1 1 1,1-1-1,-1 1 1,1-1-1,-1 0 0,1 0 1,0 1-1,-1-1 1,1 0-1,-1 0 1,1 0-1,0 1 0,-1-1 1,1 0-1,0 0 1,-1 0-1,1 0 1,0 0-1,-1 0 0,1 0 1,-1-1-1,1 1 1,0 0-1,25-5-1885,-14 0 332,-1-1 1,1 0-1,-1-1 1,0 0-1,-1-1 1,18-16-1,22-28-5245,-21 18 6209,-17 18 5989,-16 20 2031,-12 14-1446,6-5-6926,5-6 1284,0 1 0,0 0-1,1 0 1,0 0 0,0 0-1,-3 15 1,6-22-266,1 0 1,-1 1-1,1-1 1,0 1-1,-1 0 1,1-1-1,0 1 0,0-1 1,0 1-1,0-1 1,0 1-1,0 0 1,0-1-1,1 1 1,-1-1-1,1 1 0,-1-1 1,1 1-1,-1-1 1,1 0-1,0 1 1,0-1-1,0 0 0,0 1 1,0-1-1,0 0 1,0 0-1,0 0 1,0 0-1,0 0 0,1 0 1,-1 0-1,0 0 1,1-1-1,-1 1 1,1 0-1,-1-1 0,1 1 1,-1-1-1,1 0 1,-1 1-1,1-1 1,-1 0-1,1 0 1,1 0-1,5 0 7,0 0 0,0 0 0,0-1 0,0 0 0,0 0 0,-1-1 0,1 0 0,0-1-1,-1 0 1,0 0 0,11-6 0,-14 7 51,0 0 0,-1-1 0,0 1-1,1-1 1,-1 1 0,0-1 0,0 0-1,-1 0 1,1 0 0,-1-1-1,1 1 1,-1-1 0,0 1 0,0-1-1,-1 0 1,1 0 0,-1 0 0,0 0-1,0 0 1,0 0 0,0 0 0,-1 0-1,1 0 1,-1-5 0,-1 8-30,1 0 0,-1-1 0,1 1 0,-1-1 1,0 1-1,0 0 0,1 0 0,-1-1 0,0 1 0,0 0 0,0 0 1,0 0-1,0 0 0,-1 0 0,1 0 0,0 0 0,0 1 0,-1-1 1,1 0-1,0 1 0,-1-1 0,1 1 0,-1-1 0,1 1 0,-1-1 1,1 1-1,-1 0 0,1 0 0,-3 0 0,-53-1 92,45 2-101,-13 4-11,24-5-68,0 1-1,1-1 0,-1 0 0,0 1 0,1-1 0,-1 1 0,1-1 1,-1 1-1,1-1 0,-1 1 0,1-1 0,-1 1 0,1-1 0,-1 1 1,1-1-1,0 1 0,-1 0 0,1-1 0,0 1 0,0 0 0,-1-1 1,1 1-1,0 0 0,0 0 0,0-1 0,0 1 0,0 0 0,0-1 1,0 1-1,0 0 0,0 0 0,0 0 0,2 1-258,0-1-1,1 0 1,-1 1-1,0-1 1,0 0-1,0 0 1,1-1-1,-1 1 1,0 0-1,1-1 1,-1 0-1,1 1 1,-1-1-1,0 0 1,1 0-1,-1 0 1,1-1-1,2 0 1,2 1-493,65-5-6116,-35-3 2050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0.814"/>
    </inkml:context>
    <inkml:brush xml:id="br0">
      <inkml:brushProperty name="width" value="0.025" units="cm"/>
      <inkml:brushProperty name="height" value="0.025" units="cm"/>
      <inkml:brushProperty name="color" value="#66CC00"/>
    </inkml:brush>
  </inkml:definitions>
  <inkml:trace contextRef="#ctx0" brushRef="#br0">64 5 7783,'0'0'15263,"-9"6"-14382,3-1-705,0 1 1,0-1-1,0 1 1,1 0 0,0 0-1,-6 9 1,10-14-137,0 1-1,0-1 1,0 1 0,0-1 0,0 1-1,1 0 1,-1-1 0,0 1 0,1 0 0,-1-1-1,1 1 1,0 0 0,-1 0 0,1 0-1,0-1 1,0 1 0,0 0 0,1 0-1,-1 0 1,0 0 0,0-1 0,1 1 0,0 0-1,-1 0 1,1-1 0,0 1 0,0 0-1,-1-1 1,1 1 0,0-1 0,1 1-1,-1-1 1,0 0 0,0 1 0,1-1-1,-1 0 1,1 0 0,-1 0 0,1 0 0,2 1-1,3 2-20,1-2-1,-1 1 0,1-1 0,0 0 0,0 0 0,0-1 1,0 0-1,0-1 0,0 0 0,0 0 0,0 0 1,0-1-1,0-1 0,10-2 0,-10 2 7,1 0-1,-1-1 1,0 0 0,0 0-1,0-1 1,0 0-1,-1 0 1,1-1 0,-1 0-1,0 0 1,-1-1-1,13-12 1,-18 17 62,0 0 0,0 0-1,0-1 1,0 1 0,-1 0 0,1 0-1,0-1 1,0 1 0,-1-1 0,1 1 0,-1-1-1,1 1 1,-1-1 0,0 1 0,0-1 0,1 1-1,-1-1 1,0 1 0,0-1 0,0 1 0,-1-1-1,1 1 1,0-1 0,-1-2 0,-1 2-20,1 1 0,0-1 1,-1 1-1,1-1 0,-1 1 1,0-1-1,1 1 0,-1 0 0,0-1 1,0 1-1,0 0 0,0 0 1,0 1-1,0-1 0,-2 0 1,-11-3 47,1 1 1,0 1-1,-28-1 1,41 3-115,-16-1-358,-57 1 888,42 10-2285,31-9 1461,-1 0 0,1 0 0,0 0 0,0 0 0,0 0 0,0 0 0,0 0 0,0 1 0,0-1 0,0 0 0,0 0 0,0 1 0,1-1 0,-1 0 0,1 1 0,-1-1 0,0 3 0,2 6-5377,8-1-3165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1.203"/>
    </inkml:context>
    <inkml:brush xml:id="br0">
      <inkml:brushProperty name="width" value="0.025" units="cm"/>
      <inkml:brushProperty name="height" value="0.025" units="cm"/>
      <inkml:brushProperty name="color" value="#66CC00"/>
    </inkml:brush>
  </inkml:definitions>
  <inkml:trace contextRef="#ctx0" brushRef="#br0">107 229 5894,'-8'2'1163,"-3"0"-524,-45 12 2489,25 3 4439,49-19-3553,-6 1-3352,28-11 411,-1-3 0,66-33 0,-29 12-630,242-112-85,-315 147-125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22.043"/>
    </inkml:context>
    <inkml:brush xml:id="br0">
      <inkml:brushProperty name="width" value="0.025" units="cm"/>
      <inkml:brushProperty name="height" value="0.025" units="cm"/>
      <inkml:brushProperty name="color" value="#66CC00"/>
    </inkml:brush>
  </inkml:definitions>
  <inkml:trace contextRef="#ctx0" brushRef="#br0">1 408 6598,'0'0'16128,"6"-8"-15306,5-4-524,1 0 0,0 1 0,0 1 0,1 0 0,19-10 0,86-46 410,-43 25-621,98-56 337,-60 34-2014,-38 20-3372,-52 29-499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6.014"/>
    </inkml:context>
    <inkml:brush xml:id="br0">
      <inkml:brushProperty name="width" value="0.025" units="cm"/>
      <inkml:brushProperty name="height" value="0.025" units="cm"/>
    </inkml:brush>
  </inkml:definitions>
  <inkml:trace contextRef="#ctx0" brushRef="#br0">0 0 14061,'0'0'9508,"3"11"-9471,20 55 227,9 30-4115,-32-94 3013,1 1-257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0.618"/>
    </inkml:context>
    <inkml:brush xml:id="br0">
      <inkml:brushProperty name="width" value="0.025" units="cm"/>
      <inkml:brushProperty name="height" value="0.025" units="cm"/>
      <inkml:brushProperty name="color" value="#66CC00"/>
    </inkml:brush>
  </inkml:definitions>
  <inkml:trace contextRef="#ctx0" brushRef="#br0">1 79 6150,'0'0'2824,"0"-9"-475,-1-4-1566,3-34 3158,3 38 578,0 16-2097,1 17-901,-3 272 721,-3-295-2210,0 1 0,0-1 0,0 1 1,0-1-1,0 0 0,0 1 0,0-1 1,0 0-1,1 1 0,-1-1 0,1 0 1,-1 0-1,1 1 0,-1-1 0,1 0 0,0 0 1,0 0-1,-1 0 0,1 0 0,0 0 1,0 0-1,0 0 0,0 0 0,0 0 1,0 0-1,1 0 0,-1-1 0,0 1 1,0-1-1,0 1 0,1-1 0,-1 1 1,0-1-1,1 0 0,-1 1 0,0-1 0,1 0 1,-1 0-1,0 0 0,1 0 0,-1 0 1,1 0-1,-1-1 0,0 1 0,1 0 1,-1-1-1,0 1 0,0-1 0,1 1 1,-1-1-1,2-1 0,12-5 78,0-1 0,-1 0-1,22-17 1,-14 10-191,-16 11-35,0 1-352,0-1 1,0 0-1,-1 0 1,1 0-1,-1 0 0,5-7 1,-8 9-332,-1 0 1,1 0 0,-1-1-1,0 1 1,0 0 0,0-1-1,0 1 1,0 0-1,-1-1 1,1 1 0,-1-1-1,1-4 1,-1-13-7781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0.941"/>
    </inkml:context>
    <inkml:brush xml:id="br0">
      <inkml:brushProperty name="width" value="0.025" units="cm"/>
      <inkml:brushProperty name="height" value="0.025" units="cm"/>
      <inkml:brushProperty name="color" value="#66CC00"/>
    </inkml:brush>
  </inkml:definitions>
  <inkml:trace contextRef="#ctx0" brushRef="#br0">6 0 9897,'0'0'7335,"-6"65"-5061,6-36-928,0 2-834,0 0-127,5-6-129,6-6-192,4-13-737,0-6-1377,0-12-544,1-19-1538,-4-9-1057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1.285"/>
    </inkml:context>
    <inkml:brush xml:id="br0">
      <inkml:brushProperty name="width" value="0.025" units="cm"/>
      <inkml:brushProperty name="height" value="0.025" units="cm"/>
      <inkml:brushProperty name="color" value="#66CC00"/>
    </inkml:brush>
  </inkml:definitions>
  <inkml:trace contextRef="#ctx0" brushRef="#br0">44 25 10154,'0'0'6454,"-3"11"-5077,0-5-1281,-13 46 1179,15-48-1083,0 0 1,0 1-1,0-1 0,1 0 0,-1 1 1,1-1-1,0 1 0,1-1 0,-1 1 1,1-1-1,1 7 0,-1-10-175,1 0 1,-1-1-1,0 1 0,0 0 0,1 0 1,-1-1-1,0 1 0,1-1 0,-1 1 1,1-1-1,-1 0 0,1 0 0,-1 1 1,0-1-1,1 0 0,-1 0 1,1 0-1,-1-1 0,1 1 0,1 0 1,34-6 141,-35 6-142,11-2 36,0-1-106,-1 1 0,1 0-1,0 1 1,22 1 0,-33 0 52,1 0 0,-1 0 1,0 0-1,1 1 0,-1 0 0,0-1 0,0 1 1,0 0-1,1 0 0,-1 0 0,0 0 0,0 0 0,0 1 1,0-1-1,-1 0 0,1 1 0,0 0 0,-1-1 1,1 1-1,-1 0 0,1 0 0,-1 0 0,0 0 0,0 0 1,0 0-1,0 0 0,0 0 0,0 1 0,-1-1 1,1 0-1,-1 0 0,1 4 0,0 2 222,-1-1-1,0 0 0,0 0 1,-1 1-1,0-1 1,0 0-1,0 0 0,-1 0 1,0 0-1,-1 0 1,1 0-1,-1 0 0,-1-1 1,1 1-1,-1-1 1,0 0-1,-1 0 0,1-1 1,-1 1-1,0-1 1,-1 0-1,1 0 0,-12 6 1,10-6-205,0-1 1,0-1-1,-1 1 1,0-1-1,0 0 0,0-1 1,0 0-1,0 0 1,0-1-1,-1 0 1,1 0-1,-1-1 1,-8-1-1,15 1-192,0 0-1,0 0 1,1-1 0,-1 1 0,0-1-1,1 1 1,-1-1 0,0 0 0,1 1-1,-1-1 1,1 0 0,-1 0 0,1 0-1,-1 0 1,1-1 0,0 1 0,-1 0-1,1-1 1,0 1 0,0 0 0,0-1-1,0 1 1,0-1 0,-1-3 0,0-1-1047,0 0 0,1 0 0,0-1 0,0 1 0,0-13 0,0-17-4522</inkml:trace>
  <inkml:trace contextRef="#ctx0" brushRef="#br0" timeOffset="1">52 34 10666,'0'0'10794,"68"-9"-10634,-38 9-128,4-1-1185,0-7-1697,1-7-4037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1.612"/>
    </inkml:context>
    <inkml:brush xml:id="br0">
      <inkml:brushProperty name="width" value="0.025" units="cm"/>
      <inkml:brushProperty name="height" value="0.025" units="cm"/>
      <inkml:brushProperty name="color" value="#66CC00"/>
    </inkml:brush>
  </inkml:definitions>
  <inkml:trace contextRef="#ctx0" brushRef="#br0">83 1 12940,'-8'11'2792,"6"-8"-2676,-11 15 1405,0 2-1,-14 29 0,24-43-1187,0 1 0,0-1 0,1 1-1,0 0 1,0 0 0,0 0-1,1 0 1,0 1 0,1-1 0,-1 0-1,2 0 1,-1 1 0,1-1-1,1 8 1,-1-13-297,0 1 0,1-1 0,-1 0 1,1 0-1,-1 1 0,1-1 0,0 0 0,0 0 0,-1-1 0,1 1 0,1 0 1,-1-1-1,0 1 0,0-1 0,1 1 0,-1-1 0,0 0 0,1 0 1,-1 0-1,1-1 0,0 1 0,-1-1 0,1 1 0,0-1 0,-1 0 0,1 0 1,0 0-1,3 0 0,2-1-15,-1 1 0,0-1 0,0 0 1,1 0-1,-1-1 0,0 0 0,-1-1 0,1 1 1,10-6-1,-9 2 26,1 0 0,-2 0 0,1-1 0,-1 0 0,0 0 0,0-1 0,11-16 0,-16 20 38,1 0 0,-1-1 0,1 1 0,-1-1 0,0 0 0,-1 1 0,1-1 0,-1 0 0,0 0 0,0 0 0,-1 0 0,0 0 0,1 0 0,-2 0 0,1 0 0,0 0 0,-3-10 0,1 12-71,0 0 1,1 1 0,-1-1-1,0 0 1,-1 1 0,1-1-1,0 1 1,-1 0 0,1-1-1,-1 1 1,0 0 0,1 1-1,-1-1 1,0 0 0,0 1-1,-1 0 1,1 0 0,0 0-1,0 0 1,0 0 0,-1 1-1,1-1 1,-5 1 0,-10-2-734,0 1 0,-34 2 0,49-1 220,0 1 1,0-1-1,0 1 0,0 0 0,0-1 0,0 1 0,1 1 0,-1-1 0,0 0 0,-4 3 0,-4 5-4919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4.109"/>
    </inkml:context>
    <inkml:brush xml:id="br0">
      <inkml:brushProperty name="width" value="0.025" units="cm"/>
      <inkml:brushProperty name="height" value="0.025" units="cm"/>
      <inkml:brushProperty name="color" value="#66CC00"/>
    </inkml:brush>
  </inkml:definitions>
  <inkml:trace contextRef="#ctx0" brushRef="#br0">4155 208 5349,'0'0'3694,"-8"-7"-2541,-20-16-81,0 2 0,-1 1-1,-51-27 1,48 34-690,-1 2 0,0 2 1,0 1-1,-51-6 0,-142-2-168,161 14-209,-746-15-1440,0 67 1920,660-28-413,-249 70-1,-135 82 549,471-151-336,0 2 0,2 3 0,1 3-1,-66 44 1,104-59-244,1 0 0,1 1 0,0 1 1,2 1-1,0 1 0,1 1 0,1 0 0,1 1 0,1 1 0,1 0 0,1 1 1,1 1-1,-11 33 0,8-7 40,7-23-86,0-1 0,-1 1 0,-2-2-1,-1 0 1,-1 0 0,-16 23 0,23-42 14,-18 32 2,24-38-5,0-1 0,-1 1 0,1 0 0,0 0 1,0-1-1,0 1 0,-1 0 0,1 0 0,0 0 1,0-1-1,0 1 0,0 0 0,0 0 0,1 0 1,-1-1-1,0 1 0,0 0 0,0 0 0,1 0 1,-1-1-1,0 1 0,1 0 0,-1 0 0,1-1 0,-1 1 1,1-1-1,-1 1 0,1 0 0,-1-1 0,1 1 1,-1-1-1,1 1 0,0-1 0,-1 1 0,1-1 1,0 0-1,0 1 0,-1-1 0,1 0 0,0 1 1,0-1-1,0 0 0,-1 0 0,1 0 0,0 0 0,1 0 1,47 5 143,-1-3 1,1-2-1,58-7 1,-61 4-108,455-8 49,40-3-22,-292-3-23,494 31-1,-201 5-79,-380-26 942,0-8 1,-2-7 0,0-6 0,-2-8 0,274-99 0,5-25-872,-430 158-32,0-1 0,0 0-1,0 0 1,0-1 0,-1 0 0,0 0-1,0 0 1,0-1 0,0 0 0,0 0 0,4-6-1,-8 8 0,-1 0-1,1 0 0,-1 0 0,0 0 0,0 0 0,0-1 1,0 1-1,0 0 0,-1 0 0,0 0 0,0-1 0,0 1 1,0 0-1,0-1 0,0 1 0,-1 0 0,1 0 1,-1 0-1,0-1 0,0 1 0,-1 0 0,1 0 0,0 0 1,-1 1-1,0-1 0,0 0 0,0 0 0,-2-2 1,-23-28-149,-1 0 1,-1 2 0,-2 1 0,-2 2 0,0 1 0,-2 1 0,0 2-1,-2 2 1,-76-35 0,-29 7-2893,46 23-1726,87 25 4118,-75-22-8521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8.152"/>
    </inkml:context>
    <inkml:brush xml:id="br0">
      <inkml:brushProperty name="width" value="0.025" units="cm"/>
      <inkml:brushProperty name="height" value="0.025" units="cm"/>
      <inkml:brushProperty name="color" value="#66CC00"/>
    </inkml:brush>
  </inkml:definitions>
  <inkml:trace contextRef="#ctx0" brushRef="#br0">0 1 2594,'0'0'-288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8.508"/>
    </inkml:context>
    <inkml:brush xml:id="br0">
      <inkml:brushProperty name="width" value="0.025" units="cm"/>
      <inkml:brushProperty name="height" value="0.025" units="cm"/>
      <inkml:brushProperty name="color" value="#66CC00"/>
    </inkml:brush>
  </inkml:definitions>
  <inkml:trace contextRef="#ctx0" brushRef="#br0">32 1 3203,'-17'52'833,"10"-47"-801,-1-1-2274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8.863"/>
    </inkml:context>
    <inkml:brush xml:id="br0">
      <inkml:brushProperty name="width" value="0.025" units="cm"/>
      <inkml:brushProperty name="height" value="0.025" units="cm"/>
      <inkml:brushProperty name="color" value="#66CC00"/>
    </inkml:brush>
  </inkml:definitions>
  <inkml:trace contextRef="#ctx0" brushRef="#br0">18 32 4356,'0'0'14206,"-4"-6"-12696,3 6-1455,-11-19 1200,13 13-394,14 10-37,9 10-396,0 1-1,-1 2 0,-1 0 1,24 24-1,-7-7-327,-14-15-47,22 19-31,-43-35-10,-1 0 1,-1 0-1,1 0 1,0 0-1,-1 0 0,0 1 1,0-1-1,0 1 1,0-1-1,0 1 1,1 4-1,-3-8-123,0 1 0,1 0 0,-1 0 0,0-1 0,0 1 0,0 0 0,0 0 1,0-1-1,0 1 0,0 0 0,0 0 0,0-1 0,-1 1 0,1 0 0,0-1 0,0 1 0,-1 0 0,1 0 0,0-1 0,-1 1 0,1-1 0,-1 1 0,1 0 0,-1-1 0,1 1 0,-1-1 0,1 1 0,-1-1 0,1 1 1,-1-1-1,0 0 0,1 1 0,-1-1 0,0 0 0,1 1 0,-1-1 0,0 0 0,1 0 0,-1 0 0,0 1 0,0-1 0,0 0 0,-35-3-8886,15-3 3643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9.193"/>
    </inkml:context>
    <inkml:brush xml:id="br0">
      <inkml:brushProperty name="width" value="0.025" units="cm"/>
      <inkml:brushProperty name="height" value="0.025" units="cm"/>
      <inkml:brushProperty name="color" value="#66CC00"/>
    </inkml:brush>
  </inkml:definitions>
  <inkml:trace contextRef="#ctx0" brushRef="#br0">0 178 9129,'0'0'7965,"11"7"-6348,0 0-1229,38 25 1356,2-2 1,108 47-1,-155-76-1593,1 1-1,-1-1 0,1 0 1,0 0-1,0 0 0,-1-1 0,1 1 1,0-1-1,0-1 0,-1 1 1,8-2-1,-9 1-67,-1 0 0,0 0 1,0 0-1,0 0 0,0-1 0,0 1 0,0-1 1,0 1-1,-1-1 0,1 0 0,-1 0 1,1 0-1,-1 0 0,1 0 0,-1 0 0,0 0 1,0 0-1,0 0 0,0-1 0,-1 1 1,1 0-1,0-1 0,-1-3 0,5-23 292,-1 0 0,-2-1 0,-1 0-1,-6-55 1,-2 58-323,2-3-1838,16 11-8139,-2 10 1987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5:59.793"/>
    </inkml:context>
    <inkml:brush xml:id="br0">
      <inkml:brushProperty name="width" value="0.025" units="cm"/>
      <inkml:brushProperty name="height" value="0.025" units="cm"/>
      <inkml:brushProperty name="color" value="#66CC00"/>
    </inkml:brush>
  </inkml:definitions>
  <inkml:trace contextRef="#ctx0" brushRef="#br0">84 115 6086,'9'-8'630,"14"-16"1792,-5 4 691,2 0 0,25-19-1,-45 39-3021,1-1 0,-1 1 0,0 0-1,0 0 1,0-1 0,1 1 0,-1 0 0,0 0-1,0 0 1,1 0 0,-1-1 0,0 1 0,1 0-1,-1 0 1,0 0 0,0 0 0,1 0 0,-1 0-1,0 0 1,1 0 0,-1 0 0,0 0 0,1 0-1,-1 0 1,0 0 0,0 0 0,1 0 0,-1 0 0,0 0-1,1 0 1,-1 0 0,0 1 0,0-1 0,1 0-1,-1 0 1,0 0 0,0 0 0,1 1 0,1 13 941,-10 20-556,-7-2-407,-2-1 0,-1-1-1,-1-1 1,-1 0 0,-2-1 0,-1-2-1,-34 33 1,51-55-305,6-4 65,-1 0 0,1 0 0,0 1 0,0-1 0,-1-1 0,1 1 0,0 0 0,0 0-1,0 0 1,-1 0 0,1 0 0,0 0 0,0 0 0,0 0 0,-1 0 0,1 0 0,0 0 0,0-1-1,0 1 1,-1 0 0,1 0 0,0 0 0,0 0 0,0 0 0,0-1 0,0 1 0,-1 0 0,1 0-1,0 0 1,0-1 0,0 1 0,0 0 0,0 0 0,0-1 0,0 1 0,0 0 0,0 0-1,0 0 1,0-1 0,0 1 0,0 0 0,0 0 0,0-1 0,0 1 0,0 0 0,0 0 0,0 0-1,0-1 1,0 1 0,0 0 0,0 0 0,0 0 0,1-1 0,-1 1 0,0-15-5258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6.356"/>
    </inkml:context>
    <inkml:brush xml:id="br0">
      <inkml:brushProperty name="width" value="0.025" units="cm"/>
      <inkml:brushProperty name="height" value="0.025" units="cm"/>
    </inkml:brush>
  </inkml:definitions>
  <inkml:trace contextRef="#ctx0" brushRef="#br0">1 33 12011,'0'0'12428,"71"-26"-11755,-31 26-257,4 0-256,-5 0-128,-1 0-512,-7 0-1922,-7-3-1346,-8-1-4324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0.154"/>
    </inkml:context>
    <inkml:brush xml:id="br0">
      <inkml:brushProperty name="width" value="0.025" units="cm"/>
      <inkml:brushProperty name="height" value="0.025" units="cm"/>
      <inkml:brushProperty name="color" value="#66CC00"/>
    </inkml:brush>
  </inkml:definitions>
  <inkml:trace contextRef="#ctx0" brushRef="#br0">140 1 11307,'0'0'8931,"-9"11"-8499,-9 17-381,1 1 1,1 0-1,1 1 0,-14 44 0,20-49 3,3-12 122,2 0 1,-1 0-1,2 0 0,0 0 0,-2 25 0,5-37-147,0 0-1,0-1 1,1 1 0,-1-1-1,0 1 1,1-1 0,-1 1-1,1-1 1,-1 1 0,1-1-1,-1 1 1,1-1 0,-1 0-1,1 1 1,-1-1 0,1 0-1,-1 1 1,1-1 0,0 0-1,-1 0 1,1 1 0,0-1-1,-1 0 1,1 0 0,-1 0-1,1 0 1,0 0 0,-1 0-1,1 0 1,0 0 0,-1 0-1,1 0 1,0 0 0,-1-1-1,1 1 1,0 0 0,-1 0-1,1-1 1,-1 1 0,1-1-1,31-9 249,105-55 544,-73 32-1576,88-30 0,-100 45-2416,-9 3-2461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06.865"/>
    </inkml:context>
    <inkml:brush xml:id="br0">
      <inkml:brushProperty name="width" value="0.025" units="cm"/>
      <inkml:brushProperty name="height" value="0.025" units="cm"/>
      <inkml:brushProperty name="color" value="#66CC00"/>
    </inkml:brush>
  </inkml:definitions>
  <inkml:trace contextRef="#ctx0" brushRef="#br0">18 85 3043,'0'0'17814,"0"9"-17221,-4 95 789,1-58-602,3-44-608,0-5-16,-1-21 98,9-195 2361,-19 474-2748,18-379 364,-1 72-78,-4 40-102,-2 13-32,0 12-18,1-3 5,-1 0 0,0 0 0,0 0 1,-1 0-1,-1 0 0,1 0 0,-2 0 0,1-1 1,-2 1-1,-5 14 0,8-24 37,2-6-66,0-1 16,0 1 0,1 0 0,0-1 0,4-8 1,2-14 20,-8 45-163,1 4-17,-1 0 1,0 1-1,-2-1 1,-1 1-1,0-1 1,-10 31-1,14-69-5902,-1 5 3653,7-19-5064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08.017"/>
    </inkml:context>
    <inkml:brush xml:id="br0">
      <inkml:brushProperty name="width" value="0.025" units="cm"/>
      <inkml:brushProperty name="height" value="0.025" units="cm"/>
      <inkml:brushProperty name="color" value="#66CC00"/>
    </inkml:brush>
  </inkml:definitions>
  <inkml:trace contextRef="#ctx0" brushRef="#br0">132 55 3812,'0'0'18604,"-6"-8"-17360,-18-25-428,23 32-789,1 0 0,-1 0-1,0 0 1,1 1-1,-1-1 1,0 0-1,0 0 1,0 0-1,1 1 1,-1-1-1,0 0 1,0 1 0,0-1-1,0 1 1,0-1-1,0 1 1,-1 0-1,1-1 1,0 1-1,0 0 1,0 0 0,0 0-1,0 0 1,0 0-1,0 0 1,-1 0-1,1 0 1,0 0-1,0 1 1,0-1-1,0 0 1,0 1 0,0-1-1,0 0 1,0 1-1,0 0 1,0-1-1,0 1 1,0-1-1,0 1 1,0 0-1,1 0 1,-1 0 0,-1 1-1,-25 37-84,26-37 96,-4 9-30,0 0-1,1 0 1,0 0 0,1 1-1,0 0 1,1-1 0,0 1-1,1 0 1,0 0 0,2 15-1,-1-24 18,0 1 0,0-1-1,0 0 1,1 0 0,0 1 0,-1-1 0,1 0-1,1 0 1,-1 0 0,0 0 0,1 0-1,-1 0 1,1 0 0,0 0 0,0-1-1,0 1 1,0-1 0,0 1 0,1-1 0,-1 0-1,1 0 1,0 0 0,-1 0 0,1-1-1,0 1 1,0-1 0,0 1 0,0-1-1,0 0 1,1 0 0,-1-1 0,0 1-1,0-1 1,1 1 0,-1-1 0,0 0 0,1 0-1,-1 0 1,0-1 0,5 0 0,-1-1 58,0-1 1,0 1-1,0-1 1,-1-1-1,1 1 1,-1-1-1,0 0 1,0 0-1,0-1 1,0 0-1,-1 0 1,0 0-1,0-1 1,0 1-1,-1-1 1,0 0-1,0-1 1,0 1-1,-1-1 0,0 0 1,0 1-1,-1-1 1,0-1-1,2-9 1,-5 15-22,0 0 0,1 1 0,-1-1 0,0 0 0,-1 1 0,1-1 0,0 0 0,0 1 1,-1-1-1,1 1 0,-1 0 0,1 0 0,-1-1 0,1 1 0,-1 0 0,0 0 0,0 0 0,1 1 0,-1-1 0,0 0 0,0 1 0,0-1 0,0 1 1,0 0-1,0-1 0,0 1 0,0 0 0,0 0 0,-2 1 0,0-2-51,-1 1 0,1-1 0,0 1 0,0 1 0,0-1 1,0 0-1,-1 1 0,1 0 0,0 0 0,0 0 0,0 1 0,1-1 0,-1 1 0,-4 2 1,5-1-96,1 0 0,-1 0 0,1 1 1,0-1-1,0 0 0,1 1 0,-1 0 1,1-1-1,-1 1 0,1 0 1,0 0-1,0-1 0,1 1 0,-1 0 1,1 0-1,0 0 0,0 0 0,1 7 1,0-10-91,0 0 1,0 0 0,0-1-1,0 1 1,0 0 0,1-1-1,-1 1 1,0-1 0,0 1-1,0-1 1,0 1 0,1-1-1,-1 0 1,0 1 0,0-1-1,1 0 1,-1 0 0,0 0-1,1 0 1,-1 0 0,0-1 0,0 1-1,1 0 1,1-1 0,33-8-4313,-8-9-394,0-4-2145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08.389"/>
    </inkml:context>
    <inkml:brush xml:id="br0">
      <inkml:brushProperty name="width" value="0.025" units="cm"/>
      <inkml:brushProperty name="height" value="0.025" units="cm"/>
      <inkml:brushProperty name="color" value="#66CC00"/>
    </inkml:brush>
  </inkml:definitions>
  <inkml:trace contextRef="#ctx0" brushRef="#br0">154 1 6598,'0'0'11056,"-8"0"-8301,2 0-2539,0 0 0,1 1 0,-1-1-1,1 1 1,-1 1 0,1-1 0,-1 1 0,1 0 0,0 0 0,0 0 0,0 1 0,0 0 0,0 0 0,1 0 0,-1 1 0,1-1 0,0 1 0,0 0 0,0 0 0,1 1 0,-6 7 0,4-5-125,1-1 0,1 1 0,-1-1 0,1 1 0,0 0 0,1 0 1,-1 1-1,1-1 0,-1 12 0,3-17-82,-1 0 1,1 0-1,0 0 1,0 0-1,0 0 1,0 0-1,0 0 1,0 0 0,1 0-1,-1 0 1,1 0-1,-1 0 1,1 0-1,0 0 1,0 0-1,0-1 1,0 1-1,0 0 1,0 0-1,0-1 1,1 1-1,-1-1 1,0 1-1,1-1 1,-1 0-1,1 0 1,0 1-1,-1-1 1,1 0 0,0 0-1,0-1 1,0 1-1,0 0 1,0-1-1,-1 1 1,1-1-1,0 1 1,0-1-1,3 0 1,3 0 69,-1 0 1,1 0-1,-1-1 1,1 0-1,-1 0 1,0-1-1,1 1 0,-1-2 1,0 1-1,0-1 1,0 0-1,-1-1 1,1 0-1,-1 0 1,0 0-1,0-1 1,0 1-1,-1-2 1,1 1-1,-1 0 0,0-1 1,-1 0-1,1 0 1,-1-1-1,-1 1 1,1-1-1,-1 0 1,0 0-1,-1 0 1,1 0-1,-1 0 1,-1-1-1,0 1 1,1-8-1,-2 13-46,0 1-1,0 0 1,0 0-1,0-1 1,0 1-1,0 0 1,0 0-1,-1-1 1,1 1 0,-1 0-1,1 0 1,-1 0-1,1-1 1,-1 1-1,1 0 1,-1 0-1,0 0 1,0 0 0,1 0-1,-1 0 1,0 0-1,0 1 1,0-1-1,0 0 1,0 0-1,-3 0 1,2 0-16,-1 0 0,0 1 0,0-1 1,0 1-1,0 0 0,1 0 0,-1 0 0,0 0 0,0 0 1,0 0-1,-4 2 0,-2 0-27,1 1 1,0 0-1,0 0 1,0 1-1,0 0 1,0 0-1,-8 8 1,-19 22 116,34-33-232,-1 1-1,1-1 1,0 1 0,-1-1-1,1 1 1,0 0 0,0 0-1,0-1 1,0 1 0,0 0-1,0 0 1,1 0 0,-1 0-1,1 0 1,-1 0 0,1 0-1,0 0 1,0 0 0,0 1-1,0 1 1,1-3-156,0-1 0,0 1 0,1 0 0,-1-1 0,0 1 0,0-1 1,1 1-1,-1-1 0,0 0 0,0 1 0,1-1 0,-1 0 0,0 0 0,1 0 0,-1 0 0,0 0 0,1 0 1,-1 0-1,0-1 0,2 0 0,29-6-8495,-9-5-2793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4:08.936"/>
    </inkml:context>
    <inkml:brush xml:id="br0">
      <inkml:brushProperty name="width" value="0.025" units="cm"/>
      <inkml:brushProperty name="height" value="0.025" units="cm"/>
      <inkml:brushProperty name="color" value="#66CC00"/>
    </inkml:brush>
  </inkml:definitions>
  <inkml:trace contextRef="#ctx0" brushRef="#br0">46 53 7687,'0'0'14638,"-6"8"-14109,-2 6-384,1 1 0,0-1 0,1 1 0,-6 22 1,13-37-111,-1 0 1,0 0 0,0 0 0,0 0-1,1 0 1,-1 0 0,0 0 0,0 0 0,1 0-1,-1 0 1,0 0 0,0 0 0,0 0-1,1 0 1,-1 0 0,0 0 0,0 0-1,0 0 1,1 0 0,-1 0 0,0 0-1,0 0 1,0 0 0,1 0 0,-1 0 0,0 1-1,0-1 1,0 0 0,1 0 0,-1 0-1,0 0 1,0 0 0,0 1 0,0-1-1,0 0 1,0 0 0,1 0 0,-1 1-1,0-1 1,0 0 0,0 0 0,0 0 0,0 1-1,0-1 1,0 0 0,0 0 0,0 1-1,0-1 1,0 0 0,0 0 0,0 0-1,0 1 1,0-1 0,0 0 0,0 0-1,0 0 1,0 1 0,0-1 0,-1 0 0,1 0-1,0 0 1,0 1 0,0-1 0,1 0 75,0-1 0,0 1 0,1 0 0,-1-1 0,0 1 0,0 0 0,1 0 0,-1 0 0,0 0 1,1 0-1,-1 0 0,0 0 0,0 1 0,1-1 0,-1 0 0,0 1 0,0-1 0,0 1 0,3 1 1,-2-1-91,0 1 0,0-1 0,0 1 0,1-1 0,-1 0 0,1 0 0,-1 0 0,1 0 1,-1 0-1,1-1 0,0 1 0,-1-1 0,1 1 0,0-1 0,-1 0 0,1 0 0,0 0 1,-1-1-1,1 1 0,0-1 0,-1 1 0,1-1 0,-1 0 0,1 0 0,-1 0 0,1 0 1,-1 0-1,1-1 0,-1 1 0,0-1 0,0 0 0,0 1 0,0-1 0,0 0 0,0 0 0,-1 0 1,4-5-1,-1 0 61,0 0 0,0 0 0,0 0 0,-1-1 1,0 1-1,0-1 0,-1 0 0,0 0 0,0 0 1,-1 0-1,0-10 0,-1 16-33,1 0 1,-1 0-1,0 0 1,-1 0-1,1 0 1,0 0-1,-1 1 1,1-1-1,-1 0 1,1 0-1,-1 0 1,0 0 0,0 1-1,0-1 1,0 0-1,0 1 1,0-1-1,0 1 1,0-1-1,-1 1 1,1-1-1,-3-1 1,1 2-20,0 0 1,1 0-1,-1 0 1,0 0 0,0 1-1,0-1 1,0 1-1,0 0 1,0 0 0,0 0-1,0 0 1,1 1-1,-1-1 1,0 1 0,-3 0-1,0 2-66,1-1 0,0 1 1,0 0-1,0 0 0,0 0 0,1 1 0,0-1 0,-1 1 1,1 0-1,0 1 0,1-1 0,-1 1 0,1-1 0,0 1 0,0 0 1,1 1-1,-1-1 0,1 0 0,0 1 0,-1 5 0,3-10-314,1-1-1,-1 1 0,1-1 1,0 1-1,-1-1 0,1 0 1,0 0-1,-1 1 0,1-1 1,0 0-1,-1 0 0,1 0 1,0 1-1,-1-1 0,1 0 1,0 0-1,0 0 0,-1 0 1,1-1-1,0 1 0,-1 0 1,1 0-1,0 0 0,0-1 1,-1 1-1,1 0 0,0 0 0,0-1 1,14-12-10466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2.532"/>
    </inkml:context>
    <inkml:brush xml:id="br0">
      <inkml:brushProperty name="width" value="0.025" units="cm"/>
      <inkml:brushProperty name="height" value="0.025" units="cm"/>
      <inkml:brushProperty name="color" value="#66CC00"/>
    </inkml:brush>
  </inkml:definitions>
  <inkml:trace contextRef="#ctx0" brushRef="#br0">1 16 7847,'0'0'4234,"8"4"-2846,12 1-1001,-1 0 1,1 0 0,0-2-1,-1-1 1,2 0 0,36-3-1,136-17-639,-161 13 230,211-11-7574,-139 15 9059,33 15 3934,-51-14-5964,1 0-4119,-37 0-460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2.861"/>
    </inkml:context>
    <inkml:brush xml:id="br0">
      <inkml:brushProperty name="width" value="0.025" units="cm"/>
      <inkml:brushProperty name="height" value="0.025" units="cm"/>
      <inkml:brushProperty name="color" value="#66CC00"/>
    </inkml:brush>
  </inkml:definitions>
  <inkml:trace contextRef="#ctx0" brushRef="#br0">1 1 10570,'0'0'3972,"59"2"-3652,-28-2-160,6 3-128,7 0 0,4-1-2530,3 0-1634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3.233"/>
    </inkml:context>
    <inkml:brush xml:id="br0">
      <inkml:brushProperty name="width" value="0.025" units="cm"/>
      <inkml:brushProperty name="height" value="0.025" units="cm"/>
      <inkml:brushProperty name="color" value="#66CC00"/>
    </inkml:brush>
  </inkml:definitions>
  <inkml:trace contextRef="#ctx0" brushRef="#br0">1 1 4548,'0'0'2205,"10"0"-822,163 7 2353,-51 0-3987,-20 1-2706,-1 2-3278,205 12 14818,-78-8-7370,-25 1-4144,-151-13-1078</inkml:trace>
  <inkml:trace contextRef="#ctx0" brushRef="#br0" timeOffset="1">1611 113 4548,'0'0'5349,"68"6"-5124,-39-4-193,2 2-513,2-1-288,1-1-95,1 3-898,-2-2-3235</inkml:trace>
  <inkml:trace contextRef="#ctx0" brushRef="#br0" timeOffset="2">1992 143 929,'0'0'-417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3.575"/>
    </inkml:context>
    <inkml:brush xml:id="br0">
      <inkml:brushProperty name="width" value="0.025" units="cm"/>
      <inkml:brushProperty name="height" value="0.025" units="cm"/>
      <inkml:brushProperty name="color" value="#66CC00"/>
    </inkml:brush>
  </inkml:definitions>
  <inkml:trace contextRef="#ctx0" brushRef="#br0">0 11 6919,'0'0'9961,"9"-2"-8792,9-1-904,-1 0-1,1 2 1,0 0 0,-1 1 0,22 2-1,52 15-4793,-51-12-1338,-21-5-2317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6.886"/>
    </inkml:context>
    <inkml:brush xml:id="br0">
      <inkml:brushProperty name="width" value="0.025" units="cm"/>
      <inkml:brushProperty name="height" value="0.025" units="cm"/>
      <inkml:brushProperty name="color" value="#66CC00"/>
    </inkml:brush>
  </inkml:definitions>
  <inkml:trace contextRef="#ctx0" brushRef="#br0">0 23 7239,'4'-20'5385,"-4"20"-5282,1 0-1,-1-1 1,0 1-1,0 0 1,0 0-1,0 0 1,1 0 0,-1 0-1,0-1 1,0 1-1,0 0 1,1 0-1,-1 0 1,0 0 0,0 0-1,1 0 1,-1 0-1,0 0 1,0 0-1,1 0 1,-1 0 0,0 0-1,0 0 1,1 0-1,-1 0 1,0 0-1,0 0 1,1 0 0,-1 0-1,0 0 1,0 0-1,0 0 1,1 0-1,-1 1 1,0-1 0,0 0-1,1 0 1,1 2 161,-1 0 1,1 0 0,0 0 0,-1 0-1,1 0 1,-1 1 0,0-1 0,0 0-1,0 0 1,0 1 0,1 4 0,11 77 2099,-11-61-2569,1 0 1,9 32 0,-10-48-1088,1 0 1,0 0 0,0 0 0,1 0 0,-1-1 0,9 11 0,-5-10-3722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7.446"/>
    </inkml:context>
    <inkml:brush xml:id="br0">
      <inkml:brushProperty name="width" value="0.025" units="cm"/>
      <inkml:brushProperty name="height" value="0.025" units="cm"/>
    </inkml:brush>
  </inkml:definitions>
  <inkml:trace contextRef="#ctx0" brushRef="#br0">113 62 5349,'0'0'10324,"8"-8"-7873,23-29-791,-31 38-1631,0-1 0,-1 0 0,1 0 0,-1 0-1,1 0 1,-1 0 0,1 0 0,0 0 0,-1 0 0,1 0 0,-1 0-1,1 0 1,0 0 0,-1 0 0,1 0 0,-1-1 0,1 1 0,0 0 0,-1 0-1,1 0 1,0-1 0,-1 1 0,1 0 0,0 0 0,-1-1 0,1 1-1,0 0 1,-1 0 0,1-1 0,0 1 0,0-1 0,-1 1 0,1 0 0,0-1-1,0 1 1,0 0 0,0-1 0,0 1 0,-1-1 0,1 1 0,0 0 0,0-1-1,0 1 1,0-1 0,0 1 0,0-1 0,0 1 0,0 0 0,1-1-1,-1 1 1,0-1 0,0 1 0,0 0 0,0-1 0,0 1 0,1 0 0,-1-1-1,0 1 1,0 0 0,1-1 0,-1 1 0,0 0 0,1-1 0,0 1-1,-32 7 1160,22-2-1150,1 1-1,0 0 0,0 0 1,1 0-1,0 1 0,0 1 1,1-1-1,-1 1 1,2 0-1,-1 0 0,1 1 1,0-1-1,1 1 0,0 0 1,0 1-1,1-1 1,1 1-1,-1-1 0,1 1 1,-1 20-1,3-29-13,1 0 0,-1 0 0,0 0-1,0 0 1,1 0 0,-1 0 0,0 0 0,1 0-1,-1 0 1,1 0 0,0 0 0,-1 0 0,1 0 0,0 0-1,-1 0 1,1 0 0,0-1 0,0 1 0,0 0 0,0-1-1,-1 1 1,1-1 0,0 1 0,0-1 0,0 1 0,2 0-1,0 0 74,1-1-1,0 1 0,0 0 0,-1-1 0,1 0 1,0 0-1,0 0 0,4-1 0,1 0 139,0-1 1,0 0-1,1 0 0,-2-1 0,18-8 0,-15 4-19,-1 0 0,0 0 0,0-1 0,0 0 0,15-19 0,-21 23-102,-1-1-1,0 1 1,1-1-1,-2 0 1,1 0-1,-1 0 1,1 0-1,-1 0 1,-1 0-1,1-1 1,-1 1-1,0-1 1,0 1-1,-1-1 1,1-9-1,-1 14-113,-1 0 1,1 0-1,0 0 0,-1-1 0,1 1 0,-1 0 0,1 0 0,-1 0 0,1 0 0,-1 0 0,0 0 0,1 0 1,-1 0-1,0 1 0,0-1 0,0 0 0,1 0 0,-1 1 0,0-1 0,0 0 0,0 1 0,0-1 0,0 1 1,-1-1-1,1 1 0,0 0 0,0-1 0,0 1 0,0 0 0,0 0 0,-1 0 0,1 0 0,0 0 0,0 0 0,0 0 1,0 0-1,0 0 0,-1 0 0,1 1 0,0-1 0,0 1 0,0-1 0,0 1 0,-2 0 0,-2 1-46,1 0 0,-1-1-1,0 2 1,1-1 0,0 0 0,-1 1-1,1 0 1,0 0 0,-6 6-1,-7 27-1585,14-15-1556,4-21 2904,-1 1 0,0 0-1,0-1 1,0 1 0,0-1-1,0 1 1,1-1 0,-1 1-1,0 0 1,1-1 0,-1 1-1,0-1 1,1 0 0,-1 1-1,0-1 1,1 1 0,-1-1-1,1 1 1,-1-1-1,1 0 1,-1 1 0,1-1-1,-1 0 1,1 0 0,-1 1-1,2-1 1,11 1-5471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7.304"/>
    </inkml:context>
    <inkml:brush xml:id="br0">
      <inkml:brushProperty name="width" value="0.025" units="cm"/>
      <inkml:brushProperty name="height" value="0.025" units="cm"/>
      <inkml:brushProperty name="color" value="#66CC00"/>
    </inkml:brush>
  </inkml:definitions>
  <inkml:trace contextRef="#ctx0" brushRef="#br0">1 0 7911,'0'9'1490,"0"26"-338,-1-3 996,6 53 0,9-27-2769,-10-48-330,0-1-1,0 1 1,1-1-1,7 9 0,-7-6 1136,1 0 0,-1 1 0,-1 0 0,0 0-1,-1 0 1,-1 0 0,2 22 0,0-9-32,-1-1 1479,9 36 5226,-1 6-3599,-9-46-4232,-2-17-2463,0-20-625,0-4-2264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8.068"/>
    </inkml:context>
    <inkml:brush xml:id="br0">
      <inkml:brushProperty name="width" value="0.025" units="cm"/>
      <inkml:brushProperty name="height" value="0.025" units="cm"/>
      <inkml:brushProperty name="color" value="#66CC00"/>
    </inkml:brush>
  </inkml:definitions>
  <inkml:trace contextRef="#ctx0" brushRef="#br0">0 4 384,'0'-3'-320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09.654"/>
    </inkml:context>
    <inkml:brush xml:id="br0">
      <inkml:brushProperty name="width" value="0.025" units="cm"/>
      <inkml:brushProperty name="height" value="0.025" units="cm"/>
      <inkml:brushProperty name="color" value="#66CC00"/>
    </inkml:brush>
  </inkml:definitions>
  <inkml:trace contextRef="#ctx0" brushRef="#br0">2 77 512,'0'0'10656,"-1"-9"-9893,1 4-607,-1-31 1642,10 10 3242,-4 50 918,5 111-3284,-22 129-1548,12-219-984,2-1-1,2 1 1,10 45-1,-7-56-42,2 0 0,1-1-1,2 0 1,1-1 0,31 54 0,96 117-14,-32-51-53,-80-115 66,1-2-1,2-1 1,2-1-1,1-1 1,1-3 0,68 45-1,-86-64-64,0 0-1,1-2 1,0 0-1,27 8 1,36 15-367,-108-44-10529,3-8 704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0.332"/>
    </inkml:context>
    <inkml:brush xml:id="br0">
      <inkml:brushProperty name="width" value="0.025" units="cm"/>
      <inkml:brushProperty name="height" value="0.025" units="cm"/>
      <inkml:brushProperty name="color" value="#66CC00"/>
    </inkml:brush>
  </inkml:definitions>
  <inkml:trace contextRef="#ctx0" brushRef="#br0">34 222 10442,'-4'4'713,"1"1"0,-1-1-1,1 1 1,0 0 0,0 0 0,1 0 0,-1 0 0,1 1 0,0-1-1,-2 9 1,4-13-530,0 0 0,0 1-1,0-1 1,0 1-1,0-1 1,0 0 0,0 1-1,0-1 1,0 1-1,1-1 1,-1 0 0,1 1-1,-1-1 1,1 0 0,-1 0-1,1 1 1,0-1-1,1 2 1,0-2-44,-1 1 0,1-1 0,0 0 1,-1 0-1,1 0 0,0 0 0,0-1 0,0 1 0,0 0 0,0-1 1,0 0-1,-1 1 0,1-1 0,0 0 0,0 0 0,0 0 0,3 0 1,0-1 18,-1 0-1,1-1 1,-1 1 0,0-1 0,1 0 0,-1 0 0,0 0 0,0-1 0,0 1 0,0-1-1,-1 0 1,1 0 0,-1 0 0,0-1 0,0 1 0,0-1 0,0 0 0,2-4 0,10-15 38,21-43 1,-32 57-158,8-13-9,-2 0-1,-1-1 0,-1 0 1,0 0-1,5-35 0,-13 62-26,1-1 0,-1 1-1,1 0 1,-1 0 0,1-1-1,0 1 1,1 0 0,-1-1-1,1 1 1,-1-1 0,1 1-1,4 3 1,28 41 48,2 2-158,24 29-1106,-53-72-479,0-1 0,0 1 0,0-1 0,14 8 0,-3-7-8536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1.322"/>
    </inkml:context>
    <inkml:brush xml:id="br0">
      <inkml:brushProperty name="width" value="0.025" units="cm"/>
      <inkml:brushProperty name="height" value="0.025" units="cm"/>
      <inkml:brushProperty name="color" value="#66CC00"/>
    </inkml:brush>
  </inkml:definitions>
  <inkml:trace contextRef="#ctx0" brushRef="#br0">1 55 7111,'0'0'6812,"5"-9"-3951,18-25-437,-22 33-2337,-1 1 1,0-1 0,1 0 0,-1 1 0,0-1 0,1 0 0,-1 1 0,1-1 0,-1 1-1,1-1 1,-1 1 0,1-1 0,0 1 0,-1-1 0,1 1 0,0 0 0,-1-1 0,1 1-1,0 0 1,-1-1 0,1 1 0,0 0 0,0 0 0,-1 0 0,1 0 0,0 0 0,0 0-1,-1 0 1,1 0 0,0 0 0,0 0 0,-1 0 0,1 0 0,0 0 0,-1 1 0,1-1-1,0 0 1,0 1 0,-1-1 0,1 0 0,-1 1 0,1-1 0,0 1 0,-1-1 0,1 1-1,-1-1 1,1 1 0,-1-1 0,1 1 0,-1 0 0,0-1 0,1 1 0,-1 0 0,0-1-1,1 1 1,-1 0 0,0 0 0,0-1 0,1 1 0,-1 0 0,0 1 0,10 42 1461,-7 11-680,-2-1 0,-9 74 0,0 26 90,8-153-935,0 0 0,0 0-1,0 1 1,0-1 0,1 0 0,-1 0-1,0 1 1,0-1 0,1 0 0,-1 0-1,1 0 1,-1 1 0,1-1-1,0 0 1,-1 0 0,1 0 0,0 0-1,0 0 1,0 0 0,0 0 0,-1 0-1,1-1 1,1 1 0,-1 0 0,0-1-1,2 2 1,0-1 9,1 0 0,-1 0 0,0-1 0,1 1 0,-1-1 0,0 0 0,1 0 0,-1 0 0,1 0 0,3-1 0,4-1-256,0-1 1,0 0-1,0-1 1,-1 0 0,15-7-1,-21 8-549,0 1 0,0-1 1,0 0-1,0 0 0,0 0 0,-1 0 0,1-1 0,-1 1 1,0-1-1,0 0 0,4-7 0,0-8-5602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1.717"/>
    </inkml:context>
    <inkml:brush xml:id="br0">
      <inkml:brushProperty name="width" value="0.025" units="cm"/>
      <inkml:brushProperty name="height" value="0.025" units="cm"/>
      <inkml:brushProperty name="color" value="#66CC00"/>
    </inkml:brush>
  </inkml:definitions>
  <inkml:trace contextRef="#ctx0" brushRef="#br0">39 0 13933,'0'0'6278,"-28"68"-3844,21-37-1152,4-1 31,3 1-737,0 0-319,3-1-193,8-8-353,5-1-511,1-8-1539,-2-8-896,2-5-1601,-3-8-6759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2.061"/>
    </inkml:context>
    <inkml:brush xml:id="br0">
      <inkml:brushProperty name="width" value="0.025" units="cm"/>
      <inkml:brushProperty name="height" value="0.025" units="cm"/>
      <inkml:brushProperty name="color" value="#66CC00"/>
    </inkml:brush>
  </inkml:definitions>
  <inkml:trace contextRef="#ctx0" brushRef="#br0">62 116 7655,'0'0'10245,"-7"0"-6840,-26 6-1129,32-6-2234,0 1-1,0-1 1,0 1-1,0 0 1,0-1 0,1 1-1,-1 0 1,0 0-1,0-1 1,1 1-1,-1 0 1,0 0 0,1 0-1,-1 0 1,1 0-1,-1 0 1,1 0-1,-1 0 1,1 0 0,0 0-1,0 0 1,-1 0-1,1 0 1,0 0-1,0 0 1,0 1 0,0-1-1,0 0 1,0 0-1,1 0 1,-1 0 0,0 0-1,0 0 1,1 0-1,-1 0 1,1 0-1,-1 0 1,2 2 0,2 2-35,0-1 0,1 1 1,-1-1-1,1 0 1,0 0-1,0 0 0,1-1 1,-1 0-1,1 0 1,-1 0-1,1-1 1,10 4-1,2 1-2,1 1 21,0 0 132,0 1 0,0 1 1,-1 0-1,31 24 0,-46-32-133,-1 0 0,1 0 1,-1 0-1,0 0 0,1 1 1,-1-1-1,0 1 0,-1-1 1,1 1-1,0 0 0,-1 0 1,1 0-1,-1 0 0,0 0 1,0 0-1,0 0 0,-1 0 1,1 0-1,-1 1 0,1-1 1,-1 0-1,0 0 0,0 1 0,-1-1 1,1 0-1,-1 0 0,1 0 1,-1 0-1,0 1 0,0-1 1,-1 0-1,1-1 0,-1 1 1,1 0-1,-1 0 0,0-1 1,0 1-1,-4 4 0,-2 2 144,-1 0-1,0 0 0,0-1 1,-1 0-1,0 0 0,0-1 0,-1-1 1,0 0-1,0 0 0,-1-1 1,1 0-1,-1-1 0,0-1 0,0 1 1,-1-2-1,1 0 0,0-1 1,-24 1-1,34-3-296,1 0 0,-1 0 0,0 0-1,1 0 1,-1 0 0,1 0 0,-1 0 0,1 0 0,-1-1 0,1 1 0,0 0-1,0-1 1,0 1 0,0-1 0,0 0 0,0 1 0,0-1 0,0 0 0,0 1-1,1-1 1,-1 0 0,1 0 0,0 0 0,-1 1 0,1-1 0,0 0 0,0 0-1,0 0 1,0-2 0,4-60-8274,6 22 912</inkml:trace>
  <inkml:trace contextRef="#ctx0" brushRef="#br0" timeOffset="1">108 18 16496,'0'0'10570,"82"9"-13453,-34-15-160,-2-4-2370,-2 0-3716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2.436"/>
    </inkml:context>
    <inkml:brush xml:id="br0">
      <inkml:brushProperty name="width" value="0.025" units="cm"/>
      <inkml:brushProperty name="height" value="0.025" units="cm"/>
      <inkml:brushProperty name="color" value="#66CC00"/>
    </inkml:brush>
  </inkml:definitions>
  <inkml:trace contextRef="#ctx0" brushRef="#br0">106 0 13068,'0'0'5873,"-8"10"-3578,-5 7-1614,2 0 0,0 0 1,1 1-1,1 1 0,0 0 0,1 0 0,2 1 1,0-1-1,-7 42 0,12-52-548,0-1 0,1 1-1,0 0 1,1 0 0,-1 0 0,2 0 0,-1 0-1,1-1 1,5 13 0,-6-18-105,1 1 0,1-1 0,-1 1 0,0-1 0,1 0 0,0 0-1,0 0 1,0 0 0,0-1 0,0 1 0,0-1 0,1 1 0,-1-1 0,1-1 0,0 1-1,-1 0 1,1-1 0,0 0 0,0 1 0,0-2 0,0 1 0,8 0 0,-1 0-5,1-1 1,0-1-1,0 0 1,0 0-1,-1-1 1,1 0-1,-1-1 1,1-1-1,-1 0 1,0 0 0,-1-1-1,1-1 1,-1 0-1,0 0 1,0-1-1,9-8 1,-13 10 14,0 1 0,-1-1 0,0 0 0,0-1 0,0 1 1,-1-1-1,0 0 0,0 0 0,0 0 0,-1-1 0,0 1 0,0-1 1,0 0-1,-1 0 0,0 0 0,-1 0 0,1 0 0,-1 0 0,-1 0 1,1 0-1,-1-1 0,-1 1 0,1 0 0,-1 0 0,0-1 0,-1 1 1,-3-10-1,1 9-32,0 1 0,0 0 0,-1 0 0,0 0 1,0 0-1,0 1 0,-1 0 0,0 0 0,0 1 1,-1-1-1,0 2 0,0-1 0,0 0 0,0 1 0,-1 1 1,-8-4-1,2 2-392,1 0 0,0 1-1,-24-4 1,25 7-670,-1 0 0,1 0-1,0 1 1,-13 2 0,1 3-4875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4.179"/>
    </inkml:context>
    <inkml:brush xml:id="br0">
      <inkml:brushProperty name="width" value="0.025" units="cm"/>
      <inkml:brushProperty name="height" value="0.025" units="cm"/>
      <inkml:brushProperty name="color" value="#66CC00"/>
    </inkml:brush>
  </inkml:definitions>
  <inkml:trace contextRef="#ctx0" brushRef="#br0">44 1 9545,'0'0'11963,"0"8"-11450,-1 5-345,-1-1 0,0 1 0,-1-1 0,0 1 0,-7 14-1,-9 36 620,18-62-719,1 1 0,-1-1 0,1 1 0,-1 0 0,1-1 0,0 1 0,0-1 0,0 1 0,0-1 0,0 1 0,0-1 0,0 1 0,0 0 0,0-1 0,1 1 0,-1-1 0,1 1 0,-1-1 0,1 1 0,0-1 0,-1 0 0,1 1 0,0-1 0,0 0 0,0 1 0,0-1 0,0 0 0,0 0 0,0 0 0,1 0 0,-1 0 0,0 0 0,1 0 1,-1-1-1,3 2 0,1-1-26,0 0 0,0-1 1,0 1-1,0-1 0,0 0 1,0-1-1,0 1 0,0-1 1,0 0-1,8-3 0,-9 3-316,0-1-1,1 1 1,-2-1 0,1 0-1,0 0 1,0 0 0,-1-1-1,1 1 1,-1-1-1,1 0 1,-1 0 0,0 0-1,-1-1 1,1 1-1,0-1 1,-1 1 0,3-7-1,-2 4-730,-1 0 0,0 0-1,0 0 1,-1 0 0,0 0-1,0 0 1,0-1 0,-1 1-1,1 0 1,-2 0 0,0-10 0,-6-14-4974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4.519"/>
    </inkml:context>
    <inkml:brush xml:id="br0">
      <inkml:brushProperty name="width" value="0.025" units="cm"/>
      <inkml:brushProperty name="height" value="0.025" units="cm"/>
      <inkml:brushProperty name="color" value="#66CC00"/>
    </inkml:brush>
  </inkml:definitions>
  <inkml:trace contextRef="#ctx0" brushRef="#br0">36 13 9897,'0'0'12524,"-35"-13"-12876,46 24-1506,1-2-2114,3 0-3779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7.805"/>
    </inkml:context>
    <inkml:brush xml:id="br0">
      <inkml:brushProperty name="width" value="0.025" units="cm"/>
      <inkml:brushProperty name="height" value="0.025" units="cm"/>
    </inkml:brush>
  </inkml:definitions>
  <inkml:trace contextRef="#ctx0" brushRef="#br0">53 0 13805,'0'0'2242,"-21"47"192,8-17-512,3 1-737,2 1-288,7-5-640,1-5-193,9-7-32,12-9-513,2-6-960,-2-1-1474,-1-19-3459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5.812"/>
    </inkml:context>
    <inkml:brush xml:id="br0">
      <inkml:brushProperty name="width" value="0.025" units="cm"/>
      <inkml:brushProperty name="height" value="0.025" units="cm"/>
      <inkml:brushProperty name="color" value="#66CC00"/>
    </inkml:brush>
  </inkml:definitions>
  <inkml:trace contextRef="#ctx0" brushRef="#br0">140 1 9545,'0'0'11029,"-6"11"-10719,-10 18 711,-1 0 0,-1-1 0,-38 46 0,56-74-941,8-24 261,9-14-205,0 3-192,-18 65-3,0-22 68,0-1-1,0 1 1,1 0-1,0 0 0,0 0 1,1-1-1,0 1 1,1 0-1,0-1 0,0 1 1,0-1-1,1 1 1,4 6-1,-7-14 6,0 1 0,0-1-1,0 0 1,0 0 0,0 0 0,0 0-1,0 0 1,0 0 0,0 0 0,0 0-1,0 0 1,1 0 0,-1 0-1,0 0 1,0 1 0,0-1 0,0 0-1,0 0 1,0 0 0,0 0 0,0 0-1,0 0 1,1 0 0,-1 0 0,0 0-1,0 0 1,0 0 0,0 0-1,0 0 1,0 0 0,0 0 0,0 0-1,0 0 1,1 0 0,-1 0 0,0 0-1,0 0 1,0 0 0,0 0 0,0-1-1,0 1 1,0 0 0,0 0 0,0 0-1,0 0 1,1 0 0,-1 0-1,0 0 1,0 0 0,0 0 0,0 0-1,0 0 1,0 0 0,0-1 0,0 1-1,0 0 1,0 0 0,0 0 0,0 0-1,0 0 1,0 0 0,0 0 0,0 0-1,0 0 1,0-1 0,0 1-1,0 0 1,1-13 424,-8-18-219,-28-7-204,29 33-15,0 0 0,1-1 0,-1 1 0,1-1 1,0-1-1,1 1 0,-6-12 0,14 17-43,1 1-1,-1-1 1,1 1 0,0 0-1,-1 0 1,1 1 0,-1-1 0,6 2-1,110 36-137,-112-37-2176,5-2-5760,-6-6-2944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6.419"/>
    </inkml:context>
    <inkml:brush xml:id="br0">
      <inkml:brushProperty name="width" value="0.025" units="cm"/>
      <inkml:brushProperty name="height" value="0.025" units="cm"/>
      <inkml:brushProperty name="color" value="#66CC00"/>
    </inkml:brush>
  </inkml:definitions>
  <inkml:trace contextRef="#ctx0" brushRef="#br0">1 8 11851,'0'-3'2467,"0"-2"3778,0 17-5956,0 4 31,0 6 289,1 2-97,1 2-256,0-1-160,2-3-64,3-2-64,3-4-1089,-2-7-2114,-1-4-5381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7.698"/>
    </inkml:context>
    <inkml:brush xml:id="br0">
      <inkml:brushProperty name="width" value="0.025" units="cm"/>
      <inkml:brushProperty name="height" value="0.025" units="cm"/>
      <inkml:brushProperty name="color" value="#66CC00"/>
    </inkml:brush>
  </inkml:definitions>
  <inkml:trace contextRef="#ctx0" brushRef="#br0">142 1 9385,'0'0'9572,"7"9"-8254,30 39-100,54 74-183,-79-104-1010,-1 1 0,-1 0 0,-1 1 0,-1 0-1,8 28 1,0 32 392,10 127-1,-20-144-127,8 241 1484,-5-60-1721,6 118 26,-16-279 92,-4 0 0,-22 112-1,-28 128 433,-54 231 158,-39 90 1589,69-311-2141,75-323-2158,5-22-3648,0 0 2293,0-13-6587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8.460"/>
    </inkml:context>
    <inkml:brush xml:id="br0">
      <inkml:brushProperty name="width" value="0.025" units="cm"/>
      <inkml:brushProperty name="height" value="0.025" units="cm"/>
      <inkml:brushProperty name="color" value="#66CC00"/>
    </inkml:brush>
  </inkml:definitions>
  <inkml:trace contextRef="#ctx0" brushRef="#br0">21 233 15375,'-5'13'711,"2"-6"-8,0-1 0,1 1 0,0 0 0,0 0 0,1 0 0,-1 9 0,2-16-663,0 1 1,0-1-1,0 0 1,0 0-1,0 1 1,0-1 0,0 0-1,0 1 1,0-1-1,0 0 1,0 1 0,0-1-1,0 0 1,0 0-1,0 1 1,0-1 0,1 0-1,-1 0 1,0 1-1,0-1 1,0 0-1,0 0 1,1 1 0,-1-1-1,0 0 1,0 0-1,1 0 1,-1 0 0,0 1-1,0-1 1,1 0-1,-1 0 1,0 0-1,1 0 1,-1 0 0,0 0-1,0 0 1,1 0-1,-1 0 1,1 0 0,15-5 728,13-17-5,12-24-215,-2-1-1,48-78 0,-43 60-132,-44 65-393,0 0 0,0 0-1,0 0 1,1 0 0,-1 0 0,0 0 0,0 0 0,0-1 0,1 1 0,-1 0-1,0 0 1,0 0 0,0 0 0,0 0 0,1 1 0,-1-1 0,0 0 0,0 0-1,0 0 1,0 0 0,1 0 0,-1 0 0,0 0 0,0 0 0,0 0 0,0 0 0,0 0-1,1 1 1,-1-1 0,0 0 0,0 0 0,0 0 0,0 0 0,0 0 0,0 0-1,0 1 1,0-1 0,1 0 0,-1 0 0,0 0 0,0 0 0,0 1 0,0-1-1,0 0 1,0 0 0,0 0 0,0 0 0,0 1 0,0-1 0,0 0 0,0 0-1,0 0 1,0 1 0,0-1 0,0 0 0,-1 0 0,1 0 0,0 0 0,0 0-1,0 1 1,0-1 0,0 0 0,3 27 359,-2 32-289,-17 259 9,15-316-213,1 0 1,0 0 0,0 0-1,0 1 1,1-1 0,-1 0-1,0 0 1,1 0 0,0 1-1,-1-1 1,1 0-1,0 0 1,0 0 0,0 0-1,0 0 1,1-1 0,1 3-1,-2-3-83,0-1 0,1 1-1,-1-1 1,0 1 0,1-1 0,-1 0-1,0 0 1,1 0 0,-1 0-1,0 0 1,1 0 0,-1 0-1,0 0 1,1 0 0,-1-1 0,0 1-1,1 0 1,-1-1 0,0 1-1,0-1 1,1 0 0,-1 1-1,0-1 1,0 0 0,0 0 0,0 0-1,0 0 1,0 0 0,2-2-1,24-26-6040,2-10-3833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8.803"/>
    </inkml:context>
    <inkml:brush xml:id="br0">
      <inkml:brushProperty name="width" value="0.025" units="cm"/>
      <inkml:brushProperty name="height" value="0.025" units="cm"/>
      <inkml:brushProperty name="color" value="#66CC00"/>
    </inkml:brush>
  </inkml:definitions>
  <inkml:trace contextRef="#ctx0" brushRef="#br0">107 34 13357,'-8'13'4484,"-6"11"-3661,-6 10 1015,-23 53 0,39-79-1575,1 0-1,0 1 0,0-1 1,1 1-1,0-1 1,0 1-1,1 0 0,0 0 1,1 0-1,0 0 1,0 0-1,1-1 1,2 12-1,-2-17-237,0-1-1,1 0 1,-1 0 0,1 0 0,-1 0 0,1 0-1,0 0 1,-1 0 0,1 0 0,0-1-1,0 1 1,0-1 0,1 1 0,-1-1 0,0 0-1,0 0 1,1 0 0,-1 0 0,1 0-1,-1-1 1,1 1 0,-1-1 0,1 1 0,-1-1-1,1 0 1,4 0 0,2-1 16,0 1 0,0-1 0,-1 0 0,1-1 0,-1 0 0,16-5 0,-11 1 81,-1 0 1,0-1 0,0 0 0,-1-1-1,0 0 1,0-1 0,-1 0 0,0 0 0,0-1-1,-1-1 1,-1 0 0,0 0 0,0 0-1,-1-1 1,-1 0 0,0-1 0,0 1 0,-2-1-1,1 0 1,-2 0 0,1-1 0,-2 1 0,2-21-1,-4 31-87,0 0 0,-1 0-1,1 0 1,-1 0 0,1 0 0,-1 0-1,0 0 1,0 0 0,0 0-1,-1 0 1,1 1 0,-1-1 0,1 0-1,-1 1 1,0 0 0,0-1-1,0 1 1,0 0 0,-1 0-1,1 0 1,0 0 0,-1 0 0,0 1-1,1-1 1,-1 1 0,0 0-1,0 0 1,1 0 0,-1 0 0,0 0-1,0 0 1,0 1 0,-6-1-1,1 0-53,-1 1-1,1 0 1,0 0-1,0 1 0,0 0 1,-1 0-1,1 1 1,0 0-1,1 0 0,-1 1 1,-14 7-1,15-7-152,0 1-1,1 0 1,0 1-1,0 0 1,0 0-1,0 0 1,1 1-1,0-1 1,0 1-1,0 1 1,1-1-1,0 1 1,0-1-1,1 1 0,0 0 1,0 0-1,0 1 1,-2 14-1,5-21 7,-1 0 1,1 0-1,0 0 0,0 1 0,0-1 0,0 0 0,0 0 0,0 0 0,0 1 0,1-1 0,-1 0 0,0 0 0,1 0 0,-1 0 0,1 1 0,-1-1 0,1 0 0,-1 0 0,1 0 0,0 0 0,0 0 0,-1 0 0,1-1 0,0 1 0,0 0 0,0 0 1,0-1-1,0 1 0,1 0 0,36 5-5954,3-5-1685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9.128"/>
    </inkml:context>
    <inkml:brush xml:id="br0">
      <inkml:brushProperty name="width" value="0.025" units="cm"/>
      <inkml:brushProperty name="height" value="0.025" units="cm"/>
      <inkml:brushProperty name="color" value="#66CC00"/>
    </inkml:brush>
  </inkml:definitions>
  <inkml:trace contextRef="#ctx0" brushRef="#br0">96 23 19058,'0'0'5643,"8"-5"-4677,-3 1-832,18-9 207,-22 13-327,-1-1-1,1 1 0,-1 0 1,1 0-1,-1 1 0,1-1 1,-1 0-1,1 0 0,0 0 1,-1 0-1,1 0 0,-1 1 1,1-1-1,-1 0 0,1 0 1,-1 1-1,1-1 0,-1 0 1,0 1-1,1-1 0,-1 0 1,1 1-1,-1-1 0,0 1 1,1-1-1,-1 1 0,0-1 1,1 1-1,-1-1 1,0 1-1,0-1 0,0 1 1,0-1-1,1 1 0,-1-1 1,0 1-1,0-1 0,0 1 1,0 0-1,0-1 0,0 1 1,0-1-1,0 1 0,0-1 1,-1 1-1,1-1 0,0 2 1,-1 21 151,-1 1 1,-1-1 0,-1 0-1,-1 0 1,-1 0 0,-15 40-1,-2-12-1022,-49 84-1,67-129-1328,2-7-685,2-13-2585,1 10 4636,0-25-9654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9.499"/>
    </inkml:context>
    <inkml:brush xml:id="br0">
      <inkml:brushProperty name="width" value="0.025" units="cm"/>
      <inkml:brushProperty name="height" value="0.025" units="cm"/>
      <inkml:brushProperty name="color" value="#66CC00"/>
    </inkml:brush>
  </inkml:definitions>
  <inkml:trace contextRef="#ctx0" brushRef="#br0">171 1 17521,'-10'0'800,"3"-1"-651,0 1-1,1 1 0,-1-1 1,0 1-1,0 1 1,0-1-1,1 1 0,-1 0 1,1 0-1,-1 1 0,1 0 1,0 0-1,0 1 0,0-1 1,1 1-1,-1 1 1,1-1-1,0 1 0,0 0 1,0 0-1,1 0 0,0 1 1,-5 6-1,7-8 29,0 0 1,0 0-1,0 0 1,1 0-1,-1 0 0,1 1 1,0-1-1,0 0 1,1 1-1,-1-1 0,1 1 1,1 8-1,-1-11-108,1-1 0,-1 1 0,1 0 0,-1-1 0,1 1 0,0 0-1,0-1 1,0 1 0,0-1 0,0 1 0,0-1 0,1 0 0,-1 1 0,0-1 0,1 0 0,-1 0 0,1 0 0,-1 0 0,1 0-1,0 0 1,-1 0 0,1-1 0,0 1 0,-1-1 0,1 1 0,0-1 0,0 1 0,0-1 0,-1 0 0,1 0 0,0 0-1,2 0 1,3 0 33,1-1 0,0 0-1,-1 0 1,0 0 0,1-1 0,-1 0-1,0-1 1,0 1 0,0-1-1,0-1 1,0 1 0,-1-1 0,1 0-1,6-6 1,-8 6-49,-1 0-1,0 0 1,1-1-1,-1 1 1,-1-1 0,1 0-1,-1 0 1,1 0-1,-1-1 1,-1 1 0,1-1-1,-1 1 1,0-1-1,0 0 1,-1 0 0,0 0-1,0 0 1,0-7-1,-1 12-39,0 0-1,0 1 0,0-1 0,0 0 1,0 0-1,0 0 0,0 0 1,0 1-1,0-1 0,-1 0 0,1 0 1,0 0-1,-1 1 0,1-1 0,0 0 1,-1 1-1,1-1 0,-1 0 1,1 1-1,-1-1 0,1 0 0,-1 1 1,0-1-1,1 1 0,-1-1 0,0 1 1,1-1-1,-1 1 0,0 0 0,-1-1 1,-1 0-26,1 1 0,0 0 0,-1 0 0,1 0 1,0 0-1,-1 0 0,1 1 0,0-1 0,-1 1 1,1 0-1,-3 0 0,-2 2-147,-1 1 0,1-1 1,0 1-1,-1 1 0,2-1 1,-7 6-1,5-1-158,0 0 0,1 0 0,0 1-1,0 0 1,1 0 0,1 1 0,0-1 0,0 1 0,1 0 0,0 1 0,-3 15 0,6-19-565,0 0 0,0 1 0,0-1 1,1 1-1,0-1 0,1 1 0,0-1 1,0 1-1,1-1 0,3 11 0,15 16-6702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6:19.846"/>
    </inkml:context>
    <inkml:brush xml:id="br0">
      <inkml:brushProperty name="width" value="0.025" units="cm"/>
      <inkml:brushProperty name="height" value="0.025" units="cm"/>
      <inkml:brushProperty name="color" value="#66CC00"/>
    </inkml:brush>
  </inkml:definitions>
  <inkml:trace contextRef="#ctx0" brushRef="#br0">79 37 18642,'0'0'6128,"-7"8"-5156,0-3-789,1 1 0,0 0 0,1 0 0,-1 0 0,1 1 0,0-1 0,1 1 0,0 1 0,0-1 0,0 0 1,1 1-1,0 0 0,1 0 0,-1 0 0,2 0 0,-2 10 0,3-17-180,0 1 1,0-1-1,0 0 1,0 0-1,0 0 1,1 0-1,-1 0 1,0 0-1,1 0 1,-1 0-1,1 0 1,-1 0-1,1 0 1,0 0-1,-1 0 1,1 0-1,0 0 1,-1-1-1,1 1 0,0 0 1,0 0-1,0-1 1,0 1-1,0-1 1,0 1-1,1 0 1,1 0 5,0 0 0,1 0 0,-1-1 0,0 1 0,1-1 0,-1 0 0,0 0 0,1 0 0,3 0-1,1-1 17,1-1-1,-1 0 0,0 0 0,0 0 0,0-1 0,14-7 0,-10 2 1,0-1 0,0 0 0,-1-1 0,19-20 0,-27 27 28,0 0-1,0 0 1,-1-1-1,1 1 1,-1-1-1,0 1 1,0-1 0,0 0-1,0 0 1,-1 0-1,1 0 1,-1 0-1,0 0 1,-1 0 0,1 0-1,-1-1 1,1 1-1,-1 0 1,0 0-1,-1-1 1,0-5 0,0 8-53,0 1 0,-1-1 0,1 0 0,0 1 0,0-1 1,-1 1-1,1 0 0,-1-1 0,1 1 0,-1 0 0,0 0 1,1 0-1,-1 0 0,0 0 0,0 0 0,0 1 0,1-1 0,-1 0 1,0 1-1,0 0 0,0-1 0,0 1 0,0 0 0,0 0 1,0 0-1,0 0 0,0 1 0,0-1 0,0 0 0,0 1 1,-3 0-1,-1 1-75,1-1 0,-1 1 1,1-1-1,-1 1 0,1 1 0,0-1 1,0 1-1,0 0 0,-8 6 0,9-5-96,0 1-1,0 0 1,1-1-1,-1 1 0,1 0 1,1 1-1,-4 6 0,-2 24-3601,7-17-2152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4.365"/>
    </inkml:context>
    <inkml:brush xml:id="br0">
      <inkml:brushProperty name="width" value="0.025" units="cm"/>
      <inkml:brushProperty name="height" value="0.025" units="cm"/>
    </inkml:brush>
  </inkml:definitions>
  <inkml:trace contextRef="#ctx0" brushRef="#br0">114 148 11211,'0'0'3171,"-53"-148"-3043,33 168-96,2 0-32,4-8-929,5-11-3043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5.626"/>
    </inkml:context>
    <inkml:brush xml:id="br0">
      <inkml:brushProperty name="width" value="0.025" units="cm"/>
      <inkml:brushProperty name="height" value="0.025" units="cm"/>
    </inkml:brush>
  </inkml:definitions>
  <inkml:trace contextRef="#ctx0" brushRef="#br0">57 29 4484,'0'0'6209,"-9"-5"-4544,-1-1-1087,-28-12 2069,51 21 1708,10-3-2814,11 2-1223,68 13 399,151 2 1,107-20-623,-108-1 126,-236 3-151,36 1 273,-51 0-334,1 0-1,0 0 0,0 0 0,0 0 1,-1 1-1,1-1 0,0 1 0,0-1 1,-1 1-1,1-1 0,0 1 0,-1 0 1,1 0-1,-1 0 0,1 0 1,-1 0-1,1 0 0,-1 0 0,0 1 1,3 1-1,-4 5 132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163"/>
    </inkml:context>
    <inkml:brush xml:id="br0">
      <inkml:brushProperty name="width" value="0.025" units="cm"/>
      <inkml:brushProperty name="height" value="0.025" units="cm"/>
    </inkml:brush>
  </inkml:definitions>
  <inkml:trace contextRef="#ctx0" brushRef="#br0">116 4 11082,'0'0'5702,"-9"1"-3065,0 1-2205,0 0 0,0 0 1,1 1-1,-1 0 0,-10 6 0,16-8-360,0 0 0,1 1 0,-1-1 0,1 1 0,-1 0 0,1 0 0,-1 0-1,1 0 1,0 0 0,0 0 0,0 1 0,0-1 0,0 1 0,1-1 0,-1 1 0,1 0 0,0-1-1,0 1 1,0 0 0,0 0 0,0 0 0,0 0 0,0 4 0,2-6-55,-1 0 0,1 0 1,-1 0-1,0 0 0,1 0 0,0 0 1,-1 0-1,1 0 0,0 0 1,-1-1-1,1 1 0,0 0 0,0 0 1,-1-1-1,1 1 0,0-1 0,0 1 1,0-1-1,0 1 0,0-1 1,0 1-1,0-1 0,0 0 0,0 1 1,0-1-1,0 0 0,0 0 0,1 0 1,0 0-1,43 3 505,-31-3-468,-5 1-65,86 10 128,-86-10-222,0 1-1,-1 0 1,0 1-1,1 0 1,-1 1-1,0-1 1,-1 1-1,14 9 1,-19-11 91,-1-1 0,1 0 0,-1 1 1,1-1-1,-1 1 0,1 0 1,-1-1-1,0 1 0,0 0 0,0 0 1,0 0-1,0 0 0,-1 0 0,1 0 1,0 0-1,-1 0 0,1 0 0,-1 0 1,0 0-1,0 0 0,0 0 1,0 0-1,0 0 0,0 0 0,-1 0 1,1 0-1,-1 1 0,1-1 0,-1-1 1,0 1-1,0 0 0,0 0 0,0 0 1,0 0-1,0 0 0,0-1 0,0 1 1,-1-1-1,1 1 0,-1-1 1,-2 3-1,-6 5 121,0 0-1,0-1 1,-1 0 0,0 0 0,-13 6 0,15-9 110,0-1 1,0 0 0,0 0-1,-1 0 1,1-2 0,-1 1-1,0-1 1,0 0 0,0-1-1,0 0 1,0-1-1,-18-1 1,27 0-204,0 1 0,0 0-1,0 0 1,0-1 0,-1 1 0,1 0 0,0-1-1,0 0 1,0 1 0,0-1 0,0 1-1,0-1 1,0 0 0,0 0 0,1 0 0,-1 1-1,0-1 1,0 0 0,1 0 0,-1 0-1,0 0 1,1 0 0,-1 0 0,1-1 0,-1 1-1,1 0 1,0 0 0,-1 0 0,1 0-1,0 0 1,0-1 0,0 1 0,0 0 0,0 0-1,0 0 1,0-1 0,0 1 0,1 0-1,-1 0 1,0 0 0,1 0 0,-1 0 0,1-1-1,0 0 1,1-4-31,1 1 1,-1-1-1,1 1 0,0 0 0,0 0 0,1 1 1,5-8-1,8-2 1,0 1 1,1 1-1,29-16 1,-30 19 164,-1-1 0,0 0 0,-1-1 0,0 0 1,17-18-1,-31 28-86,1-1 0,-1 1 1,1-1-1,-1 1 0,1-1 1,-1 0-1,0 1 1,0-1-1,0 0 0,0 0 1,0 0-1,0 0 0,-1 0 1,1 0-1,-1 0 0,1 0 1,-1 0-1,0 0 1,1 0-1,-1-1 0,0 1 1,-1-3-1,0 3-34,0 1 0,0-1 0,0 0 0,-1 1 0,1-1 0,0 1 0,-1-1 0,1 1 0,-1 0 1,0 0-1,1 0 0,-1 0 0,0 0 0,0 0 0,0 0 0,0 0 0,1 1 0,-5-1 0,-11-3-36,0 1 0,0 1 0,0 1 0,-18 1-1,31 0 10,-3 0-107,5-1 58,0 1 0,0-1 1,0 1-1,0 0 0,1 0 0,-1 0 0,0 0 1,0 0-1,0 0 0,0 1 0,0-1 1,0 1-1,1-1 0,-1 1 0,0 0 0,0-1 1,1 1-1,-1 0 0,0 0 0,1 0 0,-1 0 1,1 1-1,-3 1 0,11 1-5442,29-3-491,-33-1 4589,24 0-5186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0:56.183"/>
    </inkml:context>
    <inkml:brush xml:id="br0">
      <inkml:brushProperty name="width" value="0.025" units="cm"/>
      <inkml:brushProperty name="height" value="0.025" units="cm"/>
    </inkml:brush>
  </inkml:definitions>
  <inkml:trace contextRef="#ctx0" brushRef="#br0">1 52 9065,'0'0'10084,"10"2"-9075,39 4-14,0-1 1,84-4-1,113-18-487,-170 10-420,322-13 107,-227 19-2611,-169 1 2314,1 0-505,0 0 1,0 0-1,1 0 1,-1 0-1,0-1 0,0 0 1,1 1-1,-1-1 1,0 0-1,6-3 1,7-8-5523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2.764"/>
    </inkml:context>
    <inkml:brush xml:id="br0">
      <inkml:brushProperty name="width" value="0.025" units="cm"/>
      <inkml:brushProperty name="height" value="0.025" units="cm"/>
    </inkml:brush>
  </inkml:definitions>
  <inkml:trace contextRef="#ctx0" brushRef="#br0">0 1 8232,'0'0'12620,"9"8"-11392,-5-4-1116,1 1 26,1 0 1,-1 0 0,1 0 0,1 0 0,-1-1-1,1 0 1,-1 0 0,1-1 0,0 0 0,0 0-1,15 3 1,42 1-288,1-2-1,-1-3 1,1-3-1,-1-3 1,99-18-1,-134 17-1779,0-2 1,31-11-1,-6-3-4163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3.374"/>
    </inkml:context>
    <inkml:brush xml:id="br0">
      <inkml:brushProperty name="width" value="0.025" units="cm"/>
      <inkml:brushProperty name="height" value="0.025" units="cm"/>
    </inkml:brush>
  </inkml:definitions>
  <inkml:trace contextRef="#ctx0" brushRef="#br0">0 188 8520,'0'0'4180,"13"3"-2936,12 2-519,-1-2 0,1-1 0,48-1 1,90-15 707,-28 3-824,790 6-244,-283 10-1458,-4-43-63,-450 17 1173,237-35 927,-420 55-1014,66-17-868,-65 16 62,-1-1-1,1 1 0,-1-2 1,0 1-1,9-7 0,3-9-4669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34.182"/>
    </inkml:context>
    <inkml:brush xml:id="br0">
      <inkml:brushProperty name="width" value="0.025" units="cm"/>
      <inkml:brushProperty name="height" value="0.025" units="cm"/>
    </inkml:brush>
  </inkml:definitions>
  <inkml:trace contextRef="#ctx0" brushRef="#br0">0 117 16047,'11'2'486,"78"7"-89,1-3 0,92-7 0,191-25 645,-358 25-1001,1123-68 1075,-481 52-591,115-1 834,-659 18-1329,28-2-45,152 19 0,-283-14-3048,-23-4-1609,-13-5-2546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15.551"/>
    </inkml:context>
    <inkml:brush xml:id="br0">
      <inkml:brushProperty name="width" value="0.025" units="cm"/>
      <inkml:brushProperty name="height" value="0.025" units="cm"/>
    </inkml:brush>
  </inkml:definitions>
  <inkml:trace contextRef="#ctx0" brushRef="#br0">0 61 4324,'0'0'12844,"7"-4"-12417,1-1-347,0 1 0,1 0-1,0 0 1,0 1 0,0 0-1,0 0 1,14-1 0,76-5 105,-71 8-152,-1-1 1,54-12 0,-80 14-7,-9 0 101,-37 3 351,0 1 0,0 3 1,1 1-1,-71 24 1,108-28-421,10-2-4,24 0 23,41-3-153,47-11-1590,-38 2-3845,-50 6 177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32.837"/>
    </inkml:context>
    <inkml:brush xml:id="br0">
      <inkml:brushProperty name="width" value="0.025" units="cm"/>
      <inkml:brushProperty name="height" value="0.025" units="cm"/>
    </inkml:brush>
  </inkml:definitions>
  <inkml:trace contextRef="#ctx0" brushRef="#br0">28 74 3427,'0'0'9156,"0"-5"-7902,-4-12-280,4 16-931,0 1 1,0 0-1,0-1 0,0 1 1,0-1-1,0 1 0,0 0 0,0-1 1,-1 1-1,1 0 0,0-1 1,0 1-1,0 0 0,0-1 1,0 1-1,-1 0 0,1-1 0,0 1 1,0 0-1,0-1 0,-1 1 1,1 0-1,0 0 0,0-1 0,-1 1 1,1 0-1,0 0 0,-1 0 1,1-1-1,0 1 0,-1 0 0,1 0 1,0 0-1,-1 0 0,1 0 1,-1 0-1,1 0 0,0-1 0,-1 1 1,1 0-1,0 0 0,-1 1 1,1-1-1,0 0 0,-1 0 0,1 0 1,-1 0-1,1 0 0,0 0 1,-1 0-1,1 1 0,0-1 0,-1 0 1,1 0-1,0 0 0,0 1 1,-1-1-1,1 0 0,-1 1 0,1-1-27,0 0-1,0 1 1,-1-1-1,1 0 1,0 1-1,-1-1 0,1 0 1,0 1-1,0-1 1,0 0-1,0 1 1,-1-1-1,1 0 0,0 1 1,0-1-1,0 1 1,0-1-1,0 0 0,0 1 1,0-1-1,0 1 1,0-1-1,0 1 1,0-1-1,0 0 0,0 1 1,0-1-1,0 1 1,1-1-1,-1 0 1,0 1-1,0-1 0,0 0 1,1 1-1,-1-1 1,0 0-1,0 1 0,1-1 1,-1 0-1,1 1 1,21 7 215,27-3-123,-24-4-36,-16 0-11,1 0-1,-1 0 1,1-1-1,-1-1 0,1 1 1,-1-2-1,1 1 1,-1-1-1,0-1 0,18-6 1,-91 7 2683,-97 13-1335,413-23-1201,-456 8 2627,204 4-2842,0 0 1,0 0-1,0 0 1,0 0-1,0 0 1,0 0-1,0 0 1,1 0-1,-1 0 1,0-1-1,0 1 1,0 0-1,0 0 1,0 0-1,0 0 1,0 0-1,0 0 1,0 0-1,0-1 1,0 1-1,0 0 1,1 0-1,-1 0 0,0 0 1,0 0-1,0-1 1,0 1-1,0 0 1,0 0-1,0 0 1,0 0-1,-1 0 1,1-1-1,0 1 1,0 0-1,0 0 1,0 0-1,0 0 1,0 0-1,0-1 1,0 1-1,0 0 1,0 0-1,0 0 1,0 0-1,-1 0 1,1 0-1,0 0 1,0-1-1,14-6-404,94-20-6038,-73 15 551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9.105"/>
    </inkml:context>
    <inkml:brush xml:id="br0">
      <inkml:brushProperty name="width" value="0.025" units="cm"/>
      <inkml:brushProperty name="height" value="0.025" units="cm"/>
    </inkml:brush>
  </inkml:definitions>
  <inkml:trace contextRef="#ctx0" brushRef="#br0">1 1 18385,'0'0'4421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9.280"/>
    </inkml:context>
    <inkml:brush xml:id="br0">
      <inkml:brushProperty name="width" value="0.025" units="cm"/>
      <inkml:brushProperty name="height" value="0.025" units="cm"/>
    </inkml:brush>
  </inkml:definitions>
  <inkml:trace contextRef="#ctx0" brushRef="#br0">0 1 416,'0'0'15364,"8"4"-14440,-2 0-340,13 8-439,0-9 5089,-18-3-5133,7 5 2753,28 15-2094,-12-3-604,45 23-1,-16-10-135,17 11-29,-35-22 26,-1 2 0,0 2 0,35 31 0,267 204-11,-196-158-7,-34-22 228,135 129 0,-167-140 85,111 76-1,-131-103 43,52 38-281,182 141 148,-66-50 606,-155-119-510,112 62-1,-103-68-291,85 66 0,-81-52 7,151 82 0,196 83 801,-296-154-710,173 121 0,-91-43-113,-160-110 20,-12-8-47,48 25-1,-56-34 24,-2 1 0,-1 1 1,36 34-1,-41-34-14,1 0 0,0-2-1,2-1 1,45 24 0,41 27 62,-107-67-47,-2 1 0,1 0 0,0 0 0,-1 1 1,0 0-1,0 0 0,8 10 0,-10-10-11,1-1 0,0 0-1,0 1 1,0-1-1,0 0 1,1-1 0,-1 1-1,1-1 1,0 0 0,0 0-1,10 4 1,-10-6 7,-1 1 0,0-1 0,0 1 0,0 1 0,0-1 0,0 0 0,-1 1 0,1 0 0,4 4 0,10 8 26,-7-7-416,-36-18-11868,2 2 842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3.937"/>
    </inkml:context>
    <inkml:brush xml:id="br0">
      <inkml:brushProperty name="width" value="0.025" units="cm"/>
      <inkml:brushProperty name="height" value="0.025" units="cm"/>
    </inkml:brush>
  </inkml:definitions>
  <inkml:trace contextRef="#ctx0" brushRef="#br0">0 49 5317,'0'0'6726,"14"4"-5733,28 6-467,0-3 0,0-2 0,79 1 0,369-2 835,773-23 192,-962-4-1467,619-19 1339,-898 45-737,-35 2-637,-34 1-2172,25-7-431,-1-3-1452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09.297"/>
    </inkml:context>
    <inkml:brush xml:id="br0">
      <inkml:brushProperty name="width" value="0.025" units="cm"/>
      <inkml:brushProperty name="height" value="0.025" units="cm"/>
    </inkml:brush>
  </inkml:definitions>
  <inkml:trace contextRef="#ctx0" brushRef="#br0">1 209 5189,'0'0'4863,"14"-6"-4334,20-7-304,0 1 1,1 2-1,69-10 1,133-5 64,-117 15-276,501-43 49,-316 30-3,-258 19-48,-9 2 71,0-1 0,64-16 1,-122 14 811,-19 1-931,-66 10 2,1 5 0,-159 35 0,11 0-286,-45-12-79,-41 6 387,320-36-2,40-3-121,510-22 148,-205 5-1046,218 5 241,37-2 543,-557 12 254,-13 1-2,-1 0 1,1-1-1,0 0 0,13-4 0,-29 3 83,0 0-1,0 0 1,0 0-1,-1 1 1,1-1-1,0 1 0,-9-1 1,-188-16 544,-243 9 1,325 10-531,-387 17-62,368-11-546,65-7-1750,36-3-630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518"/>
    </inkml:context>
    <inkml:brush xml:id="br0">
      <inkml:brushProperty name="width" value="0.025" units="cm"/>
      <inkml:brushProperty name="height" value="0.025" units="cm"/>
    </inkml:brush>
  </inkml:definitions>
  <inkml:trace contextRef="#ctx0" brushRef="#br0">1 0 7143,'0'0'18225,"0"55"-16816,12-40-608,4-2-449,0-1-255,4-5-65,0-5-705,2-2-1057,-2 0-1473,-1-8-1601,-2-9-3460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12.740"/>
    </inkml:context>
    <inkml:brush xml:id="br0">
      <inkml:brushProperty name="width" value="0.025" units="cm"/>
      <inkml:brushProperty name="height" value="0.025" units="cm"/>
    </inkml:brush>
  </inkml:definitions>
  <inkml:trace contextRef="#ctx0" brushRef="#br0">70 193 5349,'0'0'1228,"-8"2"619,5-2-1352,-28 5 0,4-3 5962,175-7-402,78-16-5660,-35 3-353,-146 14-34,24 1-44,0-4 1,-1-2-1,123-35 1,-302 40 195,-396 43 298,327-20-136,343-21-45,-119-1-270,118-7 3,-1-7 0,167-41 1,-298 47-3,-49 8 28,-54 7 5,-376 49 256,178-18 1237,703-103-2255,-102 12 225,-271 47 523,-153 10 10,-92 20 342,-277 67 0,428-77-349,35-11-30,1 0 0,-1 0 0,0 0-1,0 0 1,0 0 0,0 0 0,0 0 0,0 0-1,1 0 1,-1 0 0,0 0 0,0 0 0,0 0-1,0 0 1,0 0 0,0 0 0,1 1 0,-1-1-1,0 0 1,0 0 0,0 0 0,0 0 0,0 0-1,0 0 1,0 0 0,0 0 0,0 1 0,0-1-1,0 0 1,1 0 0,-1 0 0,0 0 0,0 0-1,0 0 1,0 1 0,0-1 0,0 0 0,0 0-1,0 0 1,0 0 0,0 0 0,0 0 0,0 1-1,0-1 1,0 0 0,-1 0 0,1 0 0,0 0-1,0 0 1,0 0 0,0 1 0,0-1 0,0 0-1,0 0 1,0 0 0,64 1 56,448-44-2181,-426 34 1420,-59 6 539,12-1-118,0-1-1,38-11 1,-62 9 267,-19 3 52,-27 1 64,-111 4 374,0 5-1,0 7 1,-173 39-1,309-51-494,-66 20-719,68-18-2457,8-2-4228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32.081"/>
    </inkml:context>
    <inkml:brush xml:id="br0">
      <inkml:brushProperty name="width" value="0.025" units="cm"/>
      <inkml:brushProperty name="height" value="0.025" units="cm"/>
    </inkml:brush>
  </inkml:definitions>
  <inkml:trace contextRef="#ctx0" brushRef="#br0">95 27 2498,'0'0'38,"-8"0"10,-58 5 443,45-3 6411,305 3-5494,193-5-1235,-447-1-50,-27 0 133,-7 1 70,-45 0 791,21 0-1391,-403 0 386,689-18 221,-2 0-463,-804 63-197,431-31 462,273-16 201,308-33-261,-569 35-91,-129 3-27,106 11-125,-50 1-1549,173-15-1843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41.487"/>
    </inkml:context>
    <inkml:brush xml:id="br0">
      <inkml:brushProperty name="width" value="0.025" units="cm"/>
      <inkml:brushProperty name="height" value="0.025" units="cm"/>
    </inkml:brush>
  </inkml:definitions>
  <inkml:trace contextRef="#ctx0" brushRef="#br0">352 65 2851,'0'0'656,"-12"2"-335,-62 4 1915,1-3 1,-119-10 0,596 7-1660,-377-2-562,179-15 66,-299 11 570,-405 41 322,479-33-937,198-36 321,-120 19-371,0 3 0,118-7 0,-187 27-66,-145 49 50,42-17-47,109-38 69,-29 11-1170,-54 14-1,43-21-2248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01.990"/>
    </inkml:context>
    <inkml:brush xml:id="br0">
      <inkml:brushProperty name="width" value="0.025" units="cm"/>
      <inkml:brushProperty name="height" value="0.025" units="cm"/>
    </inkml:brush>
  </inkml:definitions>
  <inkml:trace contextRef="#ctx0" brushRef="#br0">362 138 2338,'0'0'4378,"-10"-6"-3860,-4-1-412,0 0 1,0 2 0,0-1 0,-1 2-1,-29-6 1,-7 1 1249,-58-18 0,186 22-822,-66 5-525,629-3 169,-582 8-205,-45-2 43,-38-1 133,-255-1 416,-290-2-275,883-21 281,-298 21-572,599-12 71,-801 17 122,73 0-128,-437 5 967,924-20-843,2 1-168,-618 10 33,-274 0 17,1342-11-60,-1263 8 131,126-1 108,312 4-250,-1 0 0,1 0 0,-1 0 0,1 0 0,0-1 0,-1 1 0,1 0 0,-1 0 0,1 0 0,-1 0 0,1 0 0,0 0 0,-1 0-1,1 0 1,-1 0 0,1 1 0,-1-1 0,1 0 0,0 0 0,-1 0 0,1 0 0,0 1 0,-1-1 0,1 0 0,-1 0 0,1 1 0,0-1 0,0 0 0,-1 0 0,1 1 0,0-1 0,-1 0 0,1 1 0,0-1-1,0 1 1,0-1 0,-1 0 0,1 1 0,0-1 0,0 1 0,0-1 0,0 1 0,14 13-445,-6-10-32,0-1-1,0 0 1,0-1-1,0 1 1,0-2-1,0 1 1,15 0-1,34-1-3978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06.659"/>
    </inkml:context>
    <inkml:brush xml:id="br0">
      <inkml:brushProperty name="width" value="0.025" units="cm"/>
      <inkml:brushProperty name="height" value="0.025" units="cm"/>
    </inkml:brush>
  </inkml:definitions>
  <inkml:trace contextRef="#ctx0" brushRef="#br0">1 269 4740,'0'0'2590,"13"-5"-2350,464-181 579,-374 143-416,-89 38-301,5-2 46,-32 8-35,-240 79 5,156-45-22,51-20 16,11-5 105,1 3 0,-34 16 0,59-21-136,16-6-1,23-3 50,-26 0-116,64-10 88,0-4 1,125-44-1,-83 23-62,-83 27-41,282-75-20,-369 100 140,1 3 0,1 2-1,-58 30 1,-66 25-1469,132-60-882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27.087"/>
    </inkml:context>
    <inkml:brush xml:id="br0">
      <inkml:brushProperty name="width" value="0.025" units="cm"/>
      <inkml:brushProperty name="height" value="0.025" units="cm"/>
    </inkml:brush>
  </inkml:definitions>
  <inkml:trace contextRef="#ctx0" brushRef="#br0">67 3556 3043,'0'0'4452,"-8"3"-3705,-2 2-352,-29 16 2755,36-16-2969,-1 2 4534,2-4 40,2-9-3425,0 6-1324,1 0-1,-1 1 0,0-1 1,1 0-1,-1 0 0,0 0 1,1 0-1,-1 1 0,1-1 1,-1 0-1,0 0 0,1 0 1,-1 0-1,1 0 0,-1 0 1,0 0-1,1 0 0,-1 0 1,0 0-1,1 0 0,-1 0 1,1-1-1,-1 1 0,0 0 1,1 0-1,-1 0 0,0 0 1,1-1-1,-1 1 0,0 0 1,1 0-1,-1-1 0,0 1 1,1 0-1,-1-1 0,0 1 1,1-1-1,14-10 289,32-55 519,-31 47-787,-2-1 1,0-1-1,13-27 0,137-295 102,18-27-128,-86 167 0,62-121 0,49-61 32,57-158 150,-92 185 10,15 14-98,-71 136-23,80-106 31,-188 301-59,-13 17-657,-8 7-3075,5-7-1789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194"/>
    </inkml:context>
    <inkml:brush xml:id="br0">
      <inkml:brushProperty name="width" value="0.025" units="cm"/>
      <inkml:brushProperty name="height" value="0.025" units="cm"/>
    </inkml:brush>
  </inkml:definitions>
  <inkml:trace contextRef="#ctx0" brushRef="#br0">21 0 2402,'-8'0'417,"2"0"-642,-1 0-639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537"/>
    </inkml:context>
    <inkml:brush xml:id="br0">
      <inkml:brushProperty name="width" value="0.025" units="cm"/>
      <inkml:brushProperty name="height" value="0.025" units="cm"/>
    </inkml:brush>
  </inkml:definitions>
  <inkml:trace contextRef="#ctx0" brushRef="#br0">0 0 2530,'0'0'705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1.878"/>
    </inkml:context>
    <inkml:brush xml:id="br0">
      <inkml:brushProperty name="width" value="0.025" units="cm"/>
      <inkml:brushProperty name="height" value="0.025" units="cm"/>
    </inkml:brush>
  </inkml:definitions>
  <inkml:trace contextRef="#ctx0" brushRef="#br0">173 83 1057,'0'-1'294,"-1"-2"-129,0 0 0,0 0 1,0 0-1,1 0 0,-1-1 0,1 1 0,0 0 0,0 0 0,0 0 0,0-1 0,0 1 0,1 0 0,0 0 1,-1 0-1,3-5 0,16-16 9220,-19 24-9235,0 0 0,0-1 1,1 1-1,-1 0 0,0 0 0,0 0 1,0 0-1,0 0 0,0-1 0,1 1 1,-1 0-1,0 0 0,0 0 0,0 0 1,1 0-1,-1 0 0,0 0 0,0 0 0,0 0 1,1 0-1,-1 0 0,0 0 0,0 0 1,0 0-1,1 0 0,-1 0 0,0 0 1,0 0-1,0 0 0,1 0 0,-1 0 1,0 0-1,0 0 0,0 0 0,1 0 0,-1 1 1,0-1-1,0 0 0,0 0 0,0 0 1,0 0-1,1 0 0,-1 1 0,0-1 1,0 0-1,0 0 0,0 0 0,0 0 1,0 1-1,0-1 0,0 0 0,1 0 0,-1 0 1,0 1-1,0-1 0,4 23 2805,-4 37-3279,0-47 1051,-2 35-642,0-35-99,1 1-1,0-1 1,1 0 0,1 1-1,0-1 1,1 0 0,0 0-1,1 0 1,5 17-1,5-13-1928,-5-14-7351</inkml:trace>
  <inkml:trace contextRef="#ctx0" brushRef="#br0" timeOffset="1">1 346 2018,'0'0'20531,"13"3"-19324,6 0-974,1-1 0,0 0 0,0-2 0,0 0 0,35-6 0,189-21-2026,-243 27 1570,-1 0 1,0 0 0,1 0 0,-1-1-1,0 1 1,0 0 0,1-1-1,-1 1 1,0 0 0,0 0-1,0-1 1,1 1 0,-1-1-1,0 1 1,0 0 0,0-1 0,0 1-1,0 0 1,0-1 0,0 1-1,0 0 1,0-1 0,0 1-1,0-1 1,0 1 0,0 0 0,0-1-1,0 1 1,0 0 0,0-1-1,0 1 1,0-1 0,0 1-1,-1 0 1,1-1 0,0 1-1,0 0 1,-1 0 0,1-1 0,0 1-1,0 0 1,-1-1 0,1 1-1,0 0 1,-1 0 0,1 0-1,0-1 1,-1 1 0,1 0-1,0 0 1,-1 0 0,1 0 0,0 0-1,-1 0 1,1-1 0,-13-8-7455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2.249"/>
    </inkml:context>
    <inkml:brush xml:id="br0">
      <inkml:brushProperty name="width" value="0.025" units="cm"/>
      <inkml:brushProperty name="height" value="0.025" units="cm"/>
    </inkml:brush>
  </inkml:definitions>
  <inkml:trace contextRef="#ctx0" brushRef="#br0">0 61 5733,'0'0'18610,"30"-51"-17489,5 50-608,7-3-353,6 1-128,2 2-32,0 1-192,0 0-769,-2 0-1089,-7 0-1313,-6 0-2435,-7 0-3138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860"/>
    </inkml:context>
    <inkml:brush xml:id="br0">
      <inkml:brushProperty name="width" value="0.025" units="cm"/>
      <inkml:brushProperty name="height" value="0.025" units="cm"/>
    </inkml:brush>
  </inkml:definitions>
  <inkml:trace contextRef="#ctx0" brushRef="#br0">144 0 15727,'0'0'5157,"-41"60"-3428,24-32 97,-1 5-288,-2 3-738,3 0-607,1 3-161,6-4-513,6-4-2402,4-11-2786,0-10-11083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12.590"/>
    </inkml:context>
    <inkml:brush xml:id="br0">
      <inkml:brushProperty name="width" value="0.025" units="cm"/>
      <inkml:brushProperty name="height" value="0.025" units="cm"/>
    </inkml:brush>
  </inkml:definitions>
  <inkml:trace contextRef="#ctx0" brushRef="#br0">186 0 16047,'0'0'8702,"-4"3"-8494,-35 18-61,-28 18 43,62-35-139,0-1-1,0 1 1,0 0 0,1 1-1,-1-1 1,1 1-1,0 0 1,0 0 0,-4 7-1,8-10-35,-1-1-1,1 0 0,-1 0 0,1 1 1,-1-1-1,1 0 0,0 0 1,-1 1-1,1-1 0,0 0 0,0 1 1,0-1-1,0 0 0,0 1 0,0-1 1,1 0-1,-1 1 0,0-1 1,1 0-1,-1 1 0,1-1 0,-1 0 1,1 0-1,-1 0 0,1 0 0,0 1 1,0-1-1,0 0 0,-1 0 0,1 0 1,0 0-1,0-1 0,0 1 1,1 0-1,-1 0 0,0-1 0,0 1 1,0 0-1,1-1 0,0 1 0,9 3 13,-1-1 0,0 0-1,1 0 1,13 1-1,-4-1-18,-16-2 9,14 3-209,0 0 1,0 2 0,32 13 0,-47-17 162,0-1 0,0 0 0,0 1 1,-1-1-1,1 1 0,0 0 1,-1 0-1,1 0 0,-1 0 0,0 0 1,1 1-1,-1-1 0,0 1 1,-1-1-1,1 1 0,0 0 0,-1 0 1,1 0-1,-1 0 0,0 0 1,0 0-1,0 0 0,-1 0 1,1 0-1,-1 1 0,1-1 0,-1 0 1,0 0-1,0 0 0,-1 5 1,0-5 89,-1-1 0,1 1 0,0-1 1,-1 0-1,1 0 0,-1 1 1,0-1-1,1 0 0,-1 0 0,0-1 1,0 1-1,-1 0 0,1-1 1,0 1-1,0-1 0,-1 0 1,1 1-1,-6 0 0,-51 16 1349,49-15-1214,-28 6 646,-47 5 0,31-11-3380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4.132"/>
    </inkml:context>
    <inkml:brush xml:id="br0">
      <inkml:brushProperty name="width" value="0.025" units="cm"/>
      <inkml:brushProperty name="height" value="0.025" units="cm"/>
    </inkml:brush>
  </inkml:definitions>
  <inkml:trace contextRef="#ctx0" brushRef="#br0">1 0 13613,'0'0'5253,"32"5"-11915,-25-10 416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4.473"/>
    </inkml:context>
    <inkml:brush xml:id="br0">
      <inkml:brushProperty name="width" value="0.025" units="cm"/>
      <inkml:brushProperty name="height" value="0.025" units="cm"/>
    </inkml:brush>
  </inkml:definitions>
  <inkml:trace contextRef="#ctx0" brushRef="#br0">0 1 7751,'0'0'14926,"17"23"-15886,-2-33-2436,2-3-4771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5.465"/>
    </inkml:context>
    <inkml:brush xml:id="br0">
      <inkml:brushProperty name="width" value="0.025" units="cm"/>
      <inkml:brushProperty name="height" value="0.025" units="cm"/>
    </inkml:brush>
  </inkml:definitions>
  <inkml:trace contextRef="#ctx0" brushRef="#br0">0 0 3331,'0'0'23041,"10"9"-22556,6 6-1105,3 4 1586,41 31 1,-11-24-3440,-44-24 1477,-1 0 0,1-1 1,0 0-1,-1 0 0,1-1 1,0 1-1,0-1 0,8 0 1,-2-5-4173,0-6-1499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5.792"/>
    </inkml:context>
    <inkml:brush xml:id="br0">
      <inkml:brushProperty name="width" value="0.025" units="cm"/>
      <inkml:brushProperty name="height" value="0.025" units="cm"/>
    </inkml:brush>
  </inkml:definitions>
  <inkml:trace contextRef="#ctx0" brushRef="#br0">182 0 13741,'0'0'6305,"-8"12"-4618,-29 46 627,-50 107 0,79-146-2607,-25 63 905,24-27-4673,9-55 3953,0 0-1,0 0 1,0 0 0,0 0 0,0 0 0,0 0 0,0 1 0,0-1 0,0 0-1,0 0 1,0 0 0,0 0 0,0 0 0,1 0 0,-1 0 0,0 1 0,0-1-1,0 0 1,0 0 0,0 0 0,0 0 0,0 0 0,0 0 0,0 0 0,0 0-1,0 0 1,1 1 0,-1-1 0,0 0 0,0 0 0,0 0 0,0 0 0,0 0-1,0 0 1,0 0 0,1 0 0,-1 0 0,0 0 0,0 0 0,0 0 0,0 0-1,0 0 1,0 0 0,1 0 0,-1 0 0,0 0 0,0 0 0,0 0 0,0 0-1,0 0 1,0 0 0,0 0 0,1-1 0,-1 1 0,0 0 0,0 0 0,0 0-1,0 0 1,6-4-4920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151"/>
    </inkml:context>
    <inkml:brush xml:id="br0">
      <inkml:brushProperty name="width" value="0.025" units="cm"/>
      <inkml:brushProperty name="height" value="0.025" units="cm"/>
    </inkml:brush>
  </inkml:definitions>
  <inkml:trace contextRef="#ctx0" brushRef="#br0">50 1 12107,'0'0'13261,"-17"57"-13165,10-33-96,1-4 64,2-3-96,3-3-480,-1-3-417,2-5-160,0-2-353,-5-3-5636,-2-1 2049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479"/>
    </inkml:context>
    <inkml:brush xml:id="br0">
      <inkml:brushProperty name="width" value="0.025" units="cm"/>
      <inkml:brushProperty name="height" value="0.025" units="cm"/>
    </inkml:brush>
  </inkml:definitions>
  <inkml:trace contextRef="#ctx0" brushRef="#br0">0 27 10570,'0'0'13522,"14"-4"-12673,8-2-681,1 0-1,0 2 1,0 1-1,28 0 1,-35 2-176,0 2 1,0 0-1,-1 1 0,1 0 1,24 8-1,-37-9 15,-1 0 0,0-1 0,1 1 0,-1 0 0,1 0 0,-1 1 0,0-1 0,0 0 0,0 1 0,0 0 0,0-1 0,0 1 0,0 0 0,0 0 0,-1 0 0,1 0 0,-1 0 0,1 0 0,-1 1 0,0-1 0,0 0 0,0 1 0,0-1 0,0 1 0,-1-1 0,1 1 0,-1-1 0,1 1 0,-1 0 0,0-1 0,0 1 0,0-1 0,-1 1 0,1-1 0,-1 1 0,1 0 0,-1-1 0,0 1 0,0-1 0,0 0 0,0 1 0,0-1 0,-2 3 0,-1 1 111,0 0 1,0 0 0,0 0 0,-1-1 0,0 0-1,0 0 1,0 0 0,-1 0 0,0-1-1,1 0 1,-2 0 0,1 0 0,0-1 0,-1 0-1,1-1 1,-1 1 0,-13 2 0,-3 0 176,-1-1 1,0 0 0,-47-1-1,70-3-309,0 0 0,0 0 0,0 0 0,0 0 0,-1 0 0,1 0 0,0 0 0,0 0 0,0 0 0,0 0-1,0-1 1,0 1 0,0 0 0,0-1 0,0 1 0,0-1 0,0 1 0,0-1 0,0 0 0,-1 0 0,2 0-117,0 1 0,0-1 1,0 0-1,1 1 0,-1-1 1,0 0-1,0 1 0,1-1 0,-1 0 1,0 1-1,0-1 0,1 1 0,-1-1 1,1 1-1,-1-1 0,1 1 1,-1-1-1,1 1 0,-1-1 0,1 1 1,-1-1-1,2 1 0,40-26-9699,-9 11-1178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6.958"/>
    </inkml:context>
    <inkml:brush xml:id="br0">
      <inkml:brushProperty name="width" value="0.025" units="cm"/>
      <inkml:brushProperty name="height" value="0.025" units="cm"/>
    </inkml:brush>
  </inkml:definitions>
  <inkml:trace contextRef="#ctx0" brushRef="#br0">0 11 3619,'0'0'16592,"52"-9"-14798,-18 9 0,5-1-353,5 1-544,2 0-481,-2 0-288,-2 0-96,-7 0-32,-6 0-512,-6 0-705,-6 1-641,-6 1-352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1:27.318"/>
    </inkml:context>
    <inkml:brush xml:id="br0">
      <inkml:brushProperty name="width" value="0.025" units="cm"/>
      <inkml:brushProperty name="height" value="0.025" units="cm"/>
    </inkml:brush>
  </inkml:definitions>
  <inkml:trace contextRef="#ctx0" brushRef="#br0">0 31 14638,'0'0'7367,"76"7"-4869,-27-7-672,11-7-1185,-1-2-481,-4 5-128,-2-1-993,-13 2-2306,-8-1-1378,-4-1-5124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074"/>
    </inkml:context>
    <inkml:brush xml:id="br0">
      <inkml:brushProperty name="width" value="0.025" units="cm"/>
      <inkml:brushProperty name="height" value="0.025" units="cm"/>
    </inkml:brush>
  </inkml:definitions>
  <inkml:trace contextRef="#ctx0" brushRef="#br0">220 40 3075,'0'0'5771,"9"-4"-3113,-8 4-2355,38-10 1291,-36 9-1131,-1 1-1,1-1 1,0 0-1,-1 0 1,1 0-1,-1-1 1,1 1-1,-1-1 1,0 1-1,0-1 1,1 0 0,-1 0-1,0 0 1,1-2-1,-47 2 2202,28 4-2511,0 1-1,0 0 1,0 1 0,1 1-1,-1 1 1,1 0 0,-17 9-1,22-9-46,0-1-1,0 2 1,0-1-1,0 1 1,1 1-1,1 0 0,-1 0 1,1 0-1,0 1 1,-10 16-1,17-23-94,0 0 1,0 0-1,-1 0 1,2 0-1,-1 0 1,0 0-1,0 0 1,1 1-1,-1-1 1,1 0-1,-1 0 1,1 0-1,0 1 1,0-1-1,0 0 1,0 0-1,1 1 0,-1-1 1,0 0-1,1 0 1,0 1-1,0 1 1,1-2 4,0 0 0,0 1 0,0-1 0,0 0 0,0 0 0,0-1 0,0 1 0,1 0 0,-1-1 0,1 1 0,-1-1 0,1 0 0,0 0 0,5 2 0,9 0-122,1 1 1,-1-2-1,1 0 0,23-2 1,-36 0-10,94-4-3416,-35-10-2744,-16-5-4359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0.666"/>
    </inkml:context>
    <inkml:brush xml:id="br0">
      <inkml:brushProperty name="width" value="0.025" units="cm"/>
      <inkml:brushProperty name="height" value="0.025" units="cm"/>
    </inkml:brush>
  </inkml:definitions>
  <inkml:trace contextRef="#ctx0" brushRef="#br0">0 14 6758,'8'-13'13043,"-8"23"-8018,0 9-5460,-3 144 916,8-142-2064,6-14-4874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529"/>
    </inkml:context>
    <inkml:brush xml:id="br0">
      <inkml:brushProperty name="width" value="0.025" units="cm"/>
      <inkml:brushProperty name="height" value="0.025" units="cm"/>
    </inkml:brush>
  </inkml:definitions>
  <inkml:trace contextRef="#ctx0" brushRef="#br0">16 0 10666,'0'0'13341,"-1"9"-12984,-1 3-259,-2 5-11,1 1-1,0 0 1,2 0 0,0 1 0,1-1-1,2 19 1,-1-36-107,0 1 0,-1-1-1,1 1 1,0-1 0,0 0 0,-1 1-1,1-1 1,0 0 0,0 1 0,1-1 0,-1 0-1,0 0 1,0 0 0,1 0 0,-1 0-1,0-1 1,1 1 0,-1 0 0,1 0-1,-1-1 1,1 1 0,-1-1 0,3 1-1,13-5-2973,-17 4 2659,1-1 0,0 0 0,-1 1 1,1-1-1,-1 0 0,1 0 1,-1 0-1,1 1 0,-1-1 0,1 0 1,-1 0-1,0 0 0,1 0 0,-1 0 1,0 0-1,0 0 0,0 0 1,0 0-1,0-1 0,1-16-5783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6.870"/>
    </inkml:context>
    <inkml:brush xml:id="br0">
      <inkml:brushProperty name="width" value="0.025" units="cm"/>
      <inkml:brushProperty name="height" value="0.025" units="cm"/>
    </inkml:brush>
  </inkml:definitions>
  <inkml:trace contextRef="#ctx0" brushRef="#br0">1 29 12204,'0'0'12523,"46"9"-11786,-15-8-513,3-1-160,2 0-32,-1 0-192,0-6-1505,-4-4-1442,-4-2-2370,-4 1-4133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196"/>
    </inkml:context>
    <inkml:brush xml:id="br0">
      <inkml:brushProperty name="width" value="0.025" units="cm"/>
      <inkml:brushProperty name="height" value="0.025" units="cm"/>
    </inkml:brush>
  </inkml:definitions>
  <inkml:trace contextRef="#ctx0" brushRef="#br0">1 0 15855,'0'0'7111,"2"56"-6823,-2-39-224,0 1-64,0-3-1025,2-2-1249,6-3-417,-3-3-1473,0-2-512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524"/>
    </inkml:context>
    <inkml:brush xml:id="br0">
      <inkml:brushProperty name="width" value="0.025" units="cm"/>
      <inkml:brushProperty name="height" value="0.025" units="cm"/>
    </inkml:brush>
  </inkml:definitions>
  <inkml:trace contextRef="#ctx0" brushRef="#br0">0 14 12460,'0'0'10121,"66"31"-9864,-24-31-161,3 0-32,0-8-32,-2 3-96,-5-2-673,-7 2-224,-7 0-769,-7 1-800,-6-1-1858,-5 0-929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7.880"/>
    </inkml:context>
    <inkml:brush xml:id="br0">
      <inkml:brushProperty name="width" value="0.025" units="cm"/>
      <inkml:brushProperty name="height" value="0.025" units="cm"/>
    </inkml:brush>
  </inkml:definitions>
  <inkml:trace contextRef="#ctx0" brushRef="#br0">0 31 13773,'0'0'6054,"70"-4"-4677,-27 4-608,8 0-481,4 0-224,-1 0-32,-3-1-1153,-4-7-2883,-4-1-4612</inkml:trace>
  <inkml:trace contextRef="#ctx0" brushRef="#br0" timeOffset="1">659 1 18610,'0'0'7078,"7"50"-6950,0-35-96,6 4-96,-1 0-1121,1-1-929,1 0-512,-1-4 256,-4-1-257,-3-3 705,-6-2 225,0-4-545,-3 0-2211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8.226"/>
    </inkml:context>
    <inkml:brush xml:id="br0">
      <inkml:brushProperty name="width" value="0.025" units="cm"/>
      <inkml:brushProperty name="height" value="0.025" units="cm"/>
    </inkml:brush>
  </inkml:definitions>
  <inkml:trace contextRef="#ctx0" brushRef="#br0">1 9 10794,'0'0'10698,"71"-9"-10602,-31 13-96,3-2-576,-3-2-1730,2 0-2339,-2 0-2497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08.583"/>
    </inkml:context>
    <inkml:brush xml:id="br0">
      <inkml:brushProperty name="width" value="0.025" units="cm"/>
      <inkml:brushProperty name="height" value="0.025" units="cm"/>
    </inkml:brush>
  </inkml:definitions>
  <inkml:trace contextRef="#ctx0" brushRef="#br0">229 2 14926,'0'0'1810,"-8"-1"-363,0 1-1224,0 0 1,-1 0 0,1 1 0,0 0 0,0 0-1,0 1 1,0 0 0,0 1 0,0-1 0,1 2-1,-1-1 1,-13 9 0,8-2 189,0 1 0,1 0 1,-20 22-1,28-28-223,1-1 1,0 1 0,-1 0-1,2-1 1,-1 1-1,0 1 1,1-1-1,0 0 1,0 0-1,1 1 1,-1-1-1,1 1 1,0 0-1,0 8 1,2-12-161,0 1-1,0-1 1,0 1 0,0-1 0,0 1 0,1-1-1,-1 0 1,0 0 0,1 1 0,0-1 0,0 0-1,-1-1 1,1 1 0,0 0 0,1 0 0,-1-1-1,0 1 1,0-1 0,1 0 0,-1 0 0,0 0-1,1 0 1,0 0 0,-1 0 0,1-1 0,-1 1-1,5 0 1,9 2 9,0-1-1,0-1 0,18 0 0,-30-1-19,25-2 49,-28 2-63,-1 0-1,1 0 1,-1 0-1,1 0 1,0-1 0,-1 1-1,1 0 1,-1 0-1,1-1 1,-1 1-1,1 0 1,-1-1 0,1 1-1,-1 0 1,1-1-1,-1 1 1,1-1-1,-1 1 1,0-1-1,1 1 1,-1-1 0,0 1-1,0-1 1,1 1-1,-1-1 1,0 1-1,0-1 1,0 0 0,1 1-1,-1-1 1,0 1-1,0-1 1,0 0-1,0 1 1,0-1 0,0 1-1,0-1 1,0 0-1,-1 1 1,1-1-1,0 1 1,0-2-1,-1 1 0,0 0 0,0 0 0,0 0 0,0 0 0,0 0-1,0 0 1,-1 0 0,1 0 0,0 1 0,0-1-1,-1 0 1,1 1 0,0-1 0,-1 1 0,1-1 0,0 1-1,-1-1 1,1 1 0,-1 0 0,1 0 0,-3 0 0,-40 0 177,32 0 23,10 0-150,0 0-1,0 0 1,0 1-1,0-1 0,1 1 1,-1-1-1,0 1 1,0 0-1,0-1 1,1 1-1,-1 0 1,0 0-1,-1 2 0,0 6 303,18-1-264,9-5-68,0 0-1,1-1 1,-1-2-1,1-1 1,-1 0 0,0-2-1,32-7 1,-48 8-53,-7 2 45,-24 20-144,18-14 216,1 0 0,-1 0 0,1 0 0,0 0 0,0 1 0,1 0 0,0 0-1,0 0 1,-3 12 0,6-17-187,0 0 0,-1 0-1,1 0 1,0-1 0,0 1-1,0 0 1,1 0 0,-1 0-1,0 0 1,1 0 0,-1 0-1,1 0 1,-1-1 0,1 1-1,0 0 1,0 0 0,1 1-1,0-1-395,0-1 0,0 1 1,-1 0-1,1-1 0,0 0 0,1 1 0,-1-1 0,0 0 0,0 0 0,0 0 0,1-1 0,-1 1 0,0 0 0,1-1 1,-1 0-1,1 1 0,2-1 0,25 1-14976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2.737"/>
    </inkml:context>
    <inkml:brush xml:id="br0">
      <inkml:brushProperty name="width" value="0.025" units="cm"/>
      <inkml:brushProperty name="height" value="0.025" units="cm"/>
    </inkml:brush>
  </inkml:definitions>
  <inkml:trace contextRef="#ctx0" brushRef="#br0">1 1 5830,'0'0'15401,"11"0"-14398,106 6 818,-49-1-2460,-6-2-5134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3.081"/>
    </inkml:context>
    <inkml:brush xml:id="br0">
      <inkml:brushProperty name="width" value="0.025" units="cm"/>
      <inkml:brushProperty name="height" value="0.025" units="cm"/>
    </inkml:brush>
  </inkml:definitions>
  <inkml:trace contextRef="#ctx0" brushRef="#br0">1 1 10122,'0'0'7046,"72"17"-5476,-33-17-449,5 0-545,5 0-383,-4 0-129,-3 0-64,-6 0-545,-11-1-1825,-9-2-4260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4.974"/>
    </inkml:context>
    <inkml:brush xml:id="br0">
      <inkml:brushProperty name="width" value="0.025" units="cm"/>
      <inkml:brushProperty name="height" value="0.025" units="cm"/>
    </inkml:brush>
  </inkml:definitions>
  <inkml:trace contextRef="#ctx0" brushRef="#br0">86 1 12204,'0'0'13463,"2"9"-13287,0 1-150,0 0 0,-1 0 0,0 0 0,-1 0 0,0 0 0,-3 20 0,3-29-26,0 0 0,0 0 0,0 0 0,0 0 0,0 0 0,0 0 0,0 0 0,0-1 0,0 1 0,0 0 0,1 0 0,-1 0 0,0 0 0,1 0 0,-1-1 0,0 1 0,1 0 0,-1 0 0,1-1 0,0 1 0,-1 0 0,1-1 0,-1 1 0,1-1 0,1 2 0,26 6 2,49-11-45,-45 0-34,-31 3 71,1-1 0,-1 1 0,0 0 0,0 0 0,0 0 0,0 0 0,1 0 0,-1 0 0,0 1 0,0-1 0,0 0 0,0 1 0,1-1 0,-1 0 0,0 1 0,0-1 0,0 1 0,0 0 0,0-1 0,0 1 0,0 0 0,-1 0 0,1 0 0,0-1 0,0 1 0,0 0 1,-1 0-1,1 0 0,-1 0 0,1 0 0,0 0 0,-1 0 0,0 1 0,1-1 0,-1 0 0,0 0 0,0 0 0,1 0 0,-1 1 0,0-1 0,0 0 0,0 0 0,0 0 0,-1 0 0,1 1 0,0-1 0,0 0 0,-1 0 0,1 0 0,-1 0 0,1 0 0,-1 0 0,0 2 0,-2 4 15,0 0 0,-1-1 0,0 1 0,0-1 0,0 0 0,-1 0 0,-7 7 0,4-6 63,-1-1 0,1 1 0,-2-1 1,1-1-1,-1 0 0,0 0 0,0-1 0,0 0 0,-1 0 0,1-2 0,-1 1 0,0-1 0,1-1 0,-1 0 0,0 0 0,0-1 0,-15-2 1,25 2-134,0 0 0,-1 0 0,1 0 0,0 0 0,0-1 0,0 1 0,-1 0 0,1-1 0,0 1 0,0-1 0,0 1 0,0-1 0,0 0 0,0 1 0,0-1 0,0 0 1,0 0-1,0 0 0,0 0 0,0 0 0,1 0 0,-1 0 0,0 0 0,0-2 0,-4-32-6060,5 11-504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0.993"/>
    </inkml:context>
    <inkml:brush xml:id="br0">
      <inkml:brushProperty name="width" value="0.025" units="cm"/>
      <inkml:brushProperty name="height" value="0.025" units="cm"/>
    </inkml:brush>
  </inkml:definitions>
  <inkml:trace contextRef="#ctx0" brushRef="#br0">0 14 8712,'0'0'15247,"73"-6"-14991,-36 6-160,3 0-96,0 0-256,1 0-1602,-4-3-1633,-6-2-4453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5.314"/>
    </inkml:context>
    <inkml:brush xml:id="br0">
      <inkml:brushProperty name="width" value="0.025" units="cm"/>
      <inkml:brushProperty name="height" value="0.025" units="cm"/>
    </inkml:brush>
  </inkml:definitions>
  <inkml:trace contextRef="#ctx0" brushRef="#br0">1 32 8296,'0'0'15118,"52"-30"-14061,-29 29-352,3 1-513,5 0-192,6 0-160,1 0-1602,-1 4-1121,-2 1-2241,-3-1-3621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5.658"/>
    </inkml:context>
    <inkml:brush xml:id="br0">
      <inkml:brushProperty name="width" value="0.025" units="cm"/>
      <inkml:brushProperty name="height" value="0.025" units="cm"/>
    </inkml:brush>
  </inkml:definitions>
  <inkml:trace contextRef="#ctx0" brushRef="#br0">170 1 9129,'0'0'2776,"-9"3"-758,-2 2-1542,0 1 1,0 0-1,1 1 1,0 0 0,0 1-1,1 0 1,-1 0 0,2 1-1,0 0 1,0 0 0,0 1-1,1 0 1,-7 15-1,10-17-275,0 1-1,0-1 1,1 1-1,1 0 0,-1 0 1,1 0-1,1 0 0,-1 13 1,2-20-143,0 1 1,0-1-1,0 1 1,0-1 0,1 0-1,-1 1 1,1-1-1,0 1 1,0-1 0,0 0-1,0 1 1,0-1 0,0 0-1,0 0 1,1 0-1,-1 0 1,1 0 0,0 0-1,-1 0 1,1-1-1,0 1 1,0-1 0,0 1-1,0-1 1,1 0-1,-1 1 1,0-1 0,0 0-1,1-1 1,-1 1-1,0 0 1,1-1 0,-1 1-1,4-1 1,8 2 99,-1-1 1,0-1 0,1-1-1,-1 0 1,0 0-1,1-1 1,-1-1 0,0 0-1,0-1 1,19-8-1,-26 9-51,0 1-1,0-1 0,-1-1 0,1 1 0,-1-1 0,0 0 0,1 0 1,-2 0-1,1-1 0,0 0 0,-1 0 0,0 0 0,0 0 0,-1-1 1,1 1-1,-1-1 0,-1 0 0,1 0 0,-1 0 0,0 0 0,0-1 1,0 1-1,0-11 0,-2 14-79,0 1-1,0-1 1,0 1 0,0-1 0,-1 1-1,1-1 1,-1 1 0,1 0 0,-1-1-1,0 1 1,0 0 0,0-1-1,-1 1 1,1 0 0,0 0 0,-1 0-1,1 0 1,-1 0 0,0 0 0,0 1-1,1-1 1,-1 0 0,0 1 0,-1-1-1,1 1 1,0 0 0,0 0 0,-1 0-1,1 0 1,0 0 0,-1 0 0,-2 0-1,-9-2-264,0 1 0,-1 0 0,1 1 0,-21 1 0,22 0-372,8 2-1468,24 0-14443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6.014"/>
    </inkml:context>
    <inkml:brush xml:id="br0">
      <inkml:brushProperty name="width" value="0.025" units="cm"/>
      <inkml:brushProperty name="height" value="0.025" units="cm"/>
    </inkml:brush>
  </inkml:definitions>
  <inkml:trace contextRef="#ctx0" brushRef="#br0">0 0 14061,'0'0'9508,"3"11"-9471,20 55 227,9 30-4115,-32-94 3013,1 1-257</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6.356"/>
    </inkml:context>
    <inkml:brush xml:id="br0">
      <inkml:brushProperty name="width" value="0.025" units="cm"/>
      <inkml:brushProperty name="height" value="0.025" units="cm"/>
    </inkml:brush>
  </inkml:definitions>
  <inkml:trace contextRef="#ctx0" brushRef="#br0">1 33 12011,'0'0'12428,"71"-26"-11755,-31 26-257,4 0-256,-5 0-128,-1 0-512,-7 0-1922,-7-3-1346,-8-1-4324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7.446"/>
    </inkml:context>
    <inkml:brush xml:id="br0">
      <inkml:brushProperty name="width" value="0.025" units="cm"/>
      <inkml:brushProperty name="height" value="0.025" units="cm"/>
    </inkml:brush>
  </inkml:definitions>
  <inkml:trace contextRef="#ctx0" brushRef="#br0">113 62 5349,'0'0'10324,"8"-8"-7873,23-29-791,-31 38-1631,0-1 0,-1 0 0,1 0 0,-1 0-1,1 0 1,-1 0 0,1 0 0,0 0 0,-1 0 0,1 0 0,-1 0-1,1 0 1,0 0 0,-1 0 0,1 0 0,-1-1 0,1 1 0,0 0 0,-1 0-1,1 0 1,0-1 0,-1 1 0,1 0 0,0 0 0,-1-1 0,1 1-1,0 0 1,-1 0 0,1-1 0,0 1 0,0-1 0,-1 1 0,1 0 0,0-1-1,0 1 1,0 0 0,0-1 0,0 1 0,-1-1 0,1 1 0,0 0 0,0-1-1,0 1 1,0-1 0,0 1 0,0-1 0,0 1 0,0 0 0,1-1-1,-1 1 1,0-1 0,0 1 0,0 0 0,0-1 0,0 1 0,1 0 0,-1-1-1,0 1 1,0 0 0,1-1 0,-1 1 0,0 0 0,1-1 0,0 1-1,-32 7 1160,22-2-1150,1 1-1,0 0 0,0 0 1,1 0-1,0 1 0,0 1 1,1-1-1,-1 1 1,2 0-1,-1 0 0,1 1 1,0-1-1,1 1 0,0 0 1,0 1-1,1-1 1,1 1-1,-1-1 0,1 1 1,-1 20-1,3-29-13,1 0 0,-1 0 0,0 0-1,0 0 1,1 0 0,-1 0 0,0 0 0,1 0-1,-1 0 1,1 0 0,0 0 0,-1 0 0,1 0 0,0 0-1,-1 0 1,1 0 0,0-1 0,0 1 0,0 0 0,0-1-1,-1 1 1,1-1 0,0 1 0,0-1 0,0 1 0,2 0-1,0 0 74,1-1-1,0 1 0,0 0 0,-1-1 0,1 0 1,0 0-1,0 0 0,4-1 0,1 0 139,0-1 1,0 0-1,1 0 0,-2-1 0,18-8 0,-15 4-19,-1 0 0,0 0 0,0-1 0,0 0 0,15-19 0,-21 23-102,-1-1-1,0 1 1,1-1-1,-2 0 1,1 0-1,-1 0 1,1 0-1,-1 0 1,-1 0-1,1-1 1,-1 1-1,0-1 1,0 1-1,-1-1 1,1-9-1,-1 14-113,-1 0 1,1 0-1,0 0 0,-1-1 0,1 1 0,-1 0 0,1 0 0,-1 0 0,1 0 0,-1 0 0,0 0 0,1 0 1,-1 0-1,0 1 0,0-1 0,0 0 0,1 0 0,-1 1 0,0-1 0,0 0 0,0 1 0,0-1 0,0 1 1,-1-1-1,1 1 0,0 0 0,0-1 0,0 1 0,0 0 0,0 0 0,-1 0 0,1 0 0,0 0 0,0 0 0,0 0 1,0 0-1,0 0 0,-1 0 0,1 1 0,0-1 0,0 1 0,0-1 0,0 1 0,-2 0 0,-2 1-46,1 0 0,-1-1-1,0 2 1,1-1 0,0 0 0,-1 1-1,1 0 1,0 0 0,-6 6-1,-7 27-1585,14-15-1556,4-21 2904,-1 1 0,0 0-1,0-1 1,0 1 0,0-1-1,0 1 1,1-1 0,-1 1-1,0 0 1,1-1 0,-1 1-1,0-1 1,1 0 0,-1 1-1,0-1 1,1 1 0,-1-1-1,1 1 1,-1-1-1,1 0 1,-1 1 0,1-1-1,-1 0 1,1 0 0,-1 1-1,2-1 1,11 1-5471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7.805"/>
    </inkml:context>
    <inkml:brush xml:id="br0">
      <inkml:brushProperty name="width" value="0.025" units="cm"/>
      <inkml:brushProperty name="height" value="0.025" units="cm"/>
    </inkml:brush>
  </inkml:definitions>
  <inkml:trace contextRef="#ctx0" brushRef="#br0">53 0 13805,'0'0'2242,"-21"47"192,8-17-512,3 1-737,2 1-288,7-5-640,1-5-193,9-7-32,12-9-513,2-6-960,-2-1-1474,-1-19-3459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163"/>
    </inkml:context>
    <inkml:brush xml:id="br0">
      <inkml:brushProperty name="width" value="0.025" units="cm"/>
      <inkml:brushProperty name="height" value="0.025" units="cm"/>
    </inkml:brush>
  </inkml:definitions>
  <inkml:trace contextRef="#ctx0" brushRef="#br0">116 4 11082,'0'0'5702,"-9"1"-3065,0 1-2205,0 0 0,0 0 1,1 1-1,-1 0 0,-10 6 0,16-8-360,0 0 0,1 1 0,-1-1 0,1 1 0,-1 0 0,1 0 0,-1 0-1,1 0 1,0 0 0,0 0 0,0 1 0,0-1 0,0 1 0,1-1 0,-1 1 0,1 0 0,0-1-1,0 1 1,0 0 0,0 0 0,0 0 0,0 0 0,0 4 0,2-6-55,-1 0 0,1 0 1,-1 0-1,0 0 0,1 0 0,0 0 1,-1 0-1,1 0 0,0 0 1,-1-1-1,1 1 0,0 0 0,0 0 1,-1-1-1,1 1 0,0-1 0,0 1 1,0-1-1,0 1 0,0-1 1,0 1-1,0-1 0,0 0 0,0 1 1,0-1-1,0 0 0,0 0 0,1 0 1,0 0-1,43 3 505,-31-3-468,-5 1-65,86 10 128,-86-10-222,0 1-1,-1 0 1,0 1-1,1 0 1,-1 1-1,0-1 1,-1 1-1,14 9 1,-19-11 91,-1-1 0,1 0 0,-1 1 1,1-1-1,-1 1 0,1 0 1,-1-1-1,0 1 0,0 0 0,0 0 1,0 0-1,0 0 0,-1 0 0,1 0 1,0 0-1,-1 0 0,1 0 0,-1 0 1,0 0-1,0 0 0,0 0 1,0 0-1,0 0 0,0 0 0,-1 0 1,1 0-1,-1 1 0,1-1 0,-1-1 1,0 1-1,0 0 0,0 0 0,0 0 1,0 0-1,0 0 0,0-1 0,0 1 1,-1-1-1,1 1 0,-1-1 1,-2 3-1,-6 5 121,0 0-1,0-1 1,-1 0 0,0 0 0,-13 6 0,15-9 110,0-1 1,0 0 0,0 0-1,-1 0 1,1-2 0,-1 1-1,0-1 1,0 0 0,0-1-1,0 0 1,0-1-1,-18-1 1,27 0-204,0 1 0,0 0-1,0 0 1,0-1 0,-1 1 0,1 0 0,0-1-1,0 0 1,0 1 0,0-1 0,0 1-1,0-1 1,0 0 0,0 0 0,1 0 0,-1 1-1,0-1 1,0 0 0,1 0 0,-1 0-1,0 0 1,1 0 0,-1 0 0,1-1 0,-1 1-1,1 0 1,0 0 0,-1 0 0,1 0-1,0 0 1,0-1 0,0 1 0,0 0 0,0 0-1,0 0 1,0-1 0,0 1 0,1 0-1,-1 0 1,0 0 0,1 0 0,-1 0 0,1-1-1,0 0 1,1-4-31,1 1 1,-1-1-1,1 1 0,0 0 0,0 0 0,1 1 1,5-8-1,8-2 1,0 1 1,1 1-1,29-16 1,-30 19 164,-1-1 0,0 0 0,-1-1 0,0 0 1,17-18-1,-31 28-86,1-1 0,-1 1 1,1-1-1,-1 1 0,1-1 1,-1 0-1,0 1 1,0-1-1,0 0 0,0 0 1,0 0-1,0 0 0,-1 0 1,1 0-1,-1 0 0,1 0 1,-1 0-1,0 0 1,1 0-1,-1-1 0,0 1 1,-1-3-1,0 3-34,0 1 0,0-1 0,0 0 0,-1 1 0,1-1 0,0 1 0,-1-1 0,1 1 0,-1 0 1,0 0-1,1 0 0,-1 0 0,0 0 0,0 0 0,0 0 0,0 0 0,1 1 0,-5-1 0,-11-3-36,0 1 0,0 1 0,0 1 0,-18 1-1,31 0 10,-3 0-107,5-1 58,0 1 0,0-1 1,0 1-1,0 0 0,1 0 0,-1 0 0,0 0 1,0 0-1,0 0 0,0 1 0,0-1 1,0 1-1,1-1 0,-1 1 0,0 0 0,0-1 1,1 1-1,-1 0 0,0 0 0,1 0 0,-1 0 1,1 1-1,-3 1 0,11 1-5442,29-3-491,-33-1 4589,24 0-5186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518"/>
    </inkml:context>
    <inkml:brush xml:id="br0">
      <inkml:brushProperty name="width" value="0.025" units="cm"/>
      <inkml:brushProperty name="height" value="0.025" units="cm"/>
    </inkml:brush>
  </inkml:definitions>
  <inkml:trace contextRef="#ctx0" brushRef="#br0">1 0 7143,'0'0'18225,"0"55"-16816,12-40-608,4-2-449,0-1-255,4-5-65,0-5-705,2-2-1057,-2 0-1473,-1-8-1601,-2-9-3460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18.860"/>
    </inkml:context>
    <inkml:brush xml:id="br0">
      <inkml:brushProperty name="width" value="0.025" units="cm"/>
      <inkml:brushProperty name="height" value="0.025" units="cm"/>
    </inkml:brush>
  </inkml:definitions>
  <inkml:trace contextRef="#ctx0" brushRef="#br0">144 0 15727,'0'0'5157,"-41"60"-3428,24-32 97,-1 5-288,-2 3-738,3 0-607,1 3-161,6-4-513,6-4-2402,4-11-2786,0-10-11083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0.666"/>
    </inkml:context>
    <inkml:brush xml:id="br0">
      <inkml:brushProperty name="width" value="0.025" units="cm"/>
      <inkml:brushProperty name="height" value="0.025" units="cm"/>
    </inkml:brush>
  </inkml:definitions>
  <inkml:trace contextRef="#ctx0" brushRef="#br0">0 14 6758,'8'-13'13043,"-8"23"-8018,0 9-5460,-3 144 916,8-142-2064,6-14-4874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197"/>
    </inkml:context>
    <inkml:brush xml:id="br0">
      <inkml:brushProperty name="width" value="0.025" units="cm"/>
      <inkml:brushProperty name="height" value="0.025" units="cm"/>
    </inkml:brush>
  </inkml:definitions>
  <inkml:trace contextRef="#ctx0" brushRef="#br0">0 31 16912,'0'0'5061,"79"-18"-4004,-30 14-160,4-1-577,8 1-256,3 4-929,-3 0-1793,-4 0-2916,-2 5-2882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1.367"/>
    </inkml:context>
    <inkml:brush xml:id="br0">
      <inkml:brushProperty name="width" value="0.025" units="cm"/>
      <inkml:brushProperty name="height" value="0.025" units="cm"/>
    </inkml:brush>
  </inkml:definitions>
  <inkml:trace contextRef="#ctx0" brushRef="#br0">1 28 14670,'0'0'5808,"9"-4"-3593,3-1-1486,1 1-1,0 0 0,19-3 1,-28 6-650,0 0 1,0 0-1,1 1 1,-1 0-1,1 0 1,-1 0 0,0 0-1,1 0 1,-1 1-1,0 0 1,1 0-1,-1 0 1,0 1 0,0-1-1,0 1 1,0 0-1,4 3 1,-7-4-77,0 0 0,0 0 0,0 0 1,-1 0-1,1 0 0,0 0 0,-1 0 0,1 0 1,0 1-1,-1-1 0,0 0 0,1 0 0,-1 1 1,0-1-1,1 0 0,-1 1 0,0-1 0,0 0 1,0 1-1,0-1 0,0 0 0,-1 1 0,1-1 0,0 0 1,-1 1-1,1-1 0,-1 0 0,1 0 0,-1 1 1,1-1-1,-1 0 0,0 0 0,0 0 0,1 0 1,-1 0-1,0 0 0,0 0 0,0 0 0,0 0 0,0 0 1,-1-1-1,-1 2 0,-50 33 208,52-35-207,-7 4 37,-7 4 49,13-5-58,10-2-19,-2-1-20,11-1-139,0 2 0,-1 0 0,32 7 1,-45-8 119,-1 1 1,1 0 0,0 0 0,-1 0 0,1 0 0,-1 0 0,1 1 0,-1-1 0,0 1-1,0-1 1,0 1 0,0 0 0,4 4 0,-5-5 19,-1 1 0,1 0 0,0-1 0,-1 1 0,1 0 0,-1-1 0,0 1-1,0 0 1,1 0 0,-1 0 0,0-1 0,0 1 0,-1 0 0,1 0 0,0-1 0,-1 1 0,1 0 0,-1-1 0,1 1-1,-1 0 1,0-1 0,0 1 0,1-1 0,-3 3 0,0 0 105,-1 1 0,0-1-1,0 0 1,-1 0 0,1 0 0,-1-1-1,0 1 1,0-1 0,0 0 0,-1-1-1,1 1 1,-1-1 0,1 0 0,-1-1-1,0 1 1,1-1 0,-1 0 0,0 0-1,0-1 1,0 0 0,0 0 0,0 0 0,-9-2-1,14 2-146,1 0 0,-1 0-1,1 0 1,-1 0 0,1 0-1,-1-1 1,1 1 0,-1 0-1,0 0 1,1 0 0,-1 0-1,1-1 1,-1 1 0,1 0-1,-1-1 1,1 1 0,0 0-1,-1-1 1,1 1-1,-1 0 1,1-1 0,0 1-1,-1-1 1,1 1 0,0-1-1,-1 1 1,1-1 0,0 1-1,0-1 1,0 1 0,-1-1-1,1 1 1,0-1 0,0 0-1,0 1 1,0-1 0,0 1-1,0-1 1,0 1 0,0-1-1,0 1 1,0-1 0,1 0-1,-1 1 1,0-1 0,0 1-1,0-1 1,1 1 0,-1-1-1,0 0 1,2-1-487,-1 1 0,0-1 1,0 0-1,1 0 0,-1 1 0,1-1 0,-1 0 0,1 1 1,0 0-1,0-1 0,3-1 0,45-15-9421,-18 8 1521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0.993"/>
    </inkml:context>
    <inkml:brush xml:id="br0">
      <inkml:brushProperty name="width" value="0.025" units="cm"/>
      <inkml:brushProperty name="height" value="0.025" units="cm"/>
    </inkml:brush>
  </inkml:definitions>
  <inkml:trace contextRef="#ctx0" brushRef="#br0">0 14 8712,'0'0'15247,"73"-6"-14991,-36 6-160,3 0-96,0 0-256,1 0-1602,-4-3-1633,-6-2-4453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1.367"/>
    </inkml:context>
    <inkml:brush xml:id="br0">
      <inkml:brushProperty name="width" value="0.025" units="cm"/>
      <inkml:brushProperty name="height" value="0.025" units="cm"/>
    </inkml:brush>
  </inkml:definitions>
  <inkml:trace contextRef="#ctx0" brushRef="#br0">1 28 14670,'0'0'5808,"9"-4"-3593,3-1-1486,1 1-1,0 0 0,19-3 1,-28 6-650,0 0 1,0 0-1,1 1 1,-1 0-1,1 0 1,-1 0 0,0 0-1,1 0 1,-1 1-1,0 0 1,1 0-1,-1 0 1,0 1 0,0-1-1,0 1 1,0 0-1,4 3 1,-7-4-77,0 0 0,0 0 0,0 0 1,-1 0-1,1 0 0,0 0 0,-1 0 0,1 0 1,0 1-1,-1-1 0,0 0 0,1 0 0,-1 1 1,0-1-1,1 0 0,-1 1 0,0-1 0,0 0 1,0 1-1,0-1 0,0 0 0,-1 1 0,1-1 0,0 0 1,-1 1-1,1-1 0,-1 0 0,1 0 0,-1 1 1,1-1-1,-1 0 0,0 0 0,0 0 0,1 0 1,-1 0-1,0 0 0,0 0 0,0 0 0,0 0 0,0 0 1,-1-1-1,-1 2 0,-50 33 208,52-35-207,-7 4 37,-7 4 49,13-5-58,10-2-19,-2-1-20,11-1-139,0 2 0,-1 0 0,32 7 1,-45-8 119,-1 1 1,1 0 0,0 0 0,-1 0 0,1 0 0,-1 0 0,1 1 0,-1-1 0,0 1-1,0-1 1,0 1 0,0 0 0,4 4 0,-5-5 19,-1 1 0,1 0 0,0-1 0,-1 1 0,1 0 0,-1-1 0,0 1-1,0 0 1,1 0 0,-1 0 0,0-1 0,0 1 0,-1 0 0,1 0 0,0-1 0,-1 1 0,1 0 0,-1-1 0,1 1-1,-1 0 1,0-1 0,0 1 0,1-1 0,-3 3 0,0 0 105,-1 1 0,0-1-1,0 0 1,-1 0 0,1 0 0,-1-1-1,0 1 1,0-1 0,0 0 0,-1-1-1,1 1 1,-1-1 0,1 0 0,-1-1-1,0 1 1,1-1 0,-1 0 0,0 0-1,0-1 1,0 0 0,0 0 0,0 0 0,-9-2-1,14 2-146,1 0 0,-1 0-1,1 0 1,-1 0 0,1 0-1,-1-1 1,1 1 0,-1 0-1,0 0 1,1 0 0,-1 0-1,1-1 1,-1 1 0,1 0-1,-1-1 1,1 1 0,0 0-1,-1-1 1,1 1-1,-1 0 1,1-1 0,0 1-1,-1-1 1,1 1 0,0-1-1,-1 1 1,1-1 0,0 1-1,0-1 1,0 1 0,-1-1-1,1 1 1,0-1 0,0 0-1,0 1 1,0-1 0,0 1-1,0-1 1,0 1 0,0-1-1,0 1 1,0-1 0,1 0-1,-1 1 1,0-1 0,0 1-1,0-1 1,1 1 0,-1-1-1,0 0 1,2-1-487,-1 1 0,0-1 1,0 0-1,1 0 0,-1 1 0,1-1 0,-1 0 0,1 1 1,0 0-1,0-1 0,3-1 0,45-15-9421,-18 8 1521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1.712"/>
    </inkml:context>
    <inkml:brush xml:id="br0">
      <inkml:brushProperty name="width" value="0.025" units="cm"/>
      <inkml:brushProperty name="height" value="0.025" units="cm"/>
    </inkml:brush>
  </inkml:definitions>
  <inkml:trace contextRef="#ctx0" brushRef="#br0">89 22 15631,'0'0'10089,"-9"7"-10131,8-7 42,-9 7 45,1 0 0,0 0 0,-16 18 0,22-22-33,1 0 1,-1 0-1,1 0 1,0 0-1,0 0 1,0 0 0,1 1-1,-1-1 1,1 1-1,0-1 1,0 1-1,0-1 1,0 1-1,1 0 1,-1-1-1,1 1 1,0 0-1,0 0 1,0-1-1,2 7 1,-1-8 31,0-1 1,0 1-1,0-1 1,1 0-1,-1 1 0,0-1 1,1 0-1,-1 0 1,1 0-1,0 0 1,-1 0-1,1 0 1,0 0-1,-1-1 1,1 1-1,0-1 1,0 1-1,0-1 1,-1 1-1,1-1 0,0 0 1,0 0-1,0 0 1,0 0-1,3-1 1,51-6 699,-47 5-708,-1-1-1,1 0 1,-1-1-1,1 0 1,-1 0-1,0-1 1,-1 0-1,1 0 1,8-8-1,-12 9 12,-1 1-1,0-1 1,1 0-1,-1 1 1,0-1-1,-1-1 1,1 1-1,-1 0 1,0-1-1,0 1 1,0-1-1,-1 0 1,1 1-1,-1-1 1,0 0-1,-1 0 1,1 0-1,-1-7 1,0 11-47,0 0 0,0 0 0,-1 0 0,1 0 0,0 0 1,0 0-1,-1 0 0,1 0 0,-1 0 0,1 0 0,-1 0 1,1 1-1,-1-1 0,0 0 0,1 0 0,-1 0 0,0 1 1,0-1-1,0 0 0,1 1 0,-1-1 0,0 1 0,0-1 1,0 1-1,-1-1 0,-33-4 71,26 5-587,1 1-1,0 0 1,0 1 0,0 0-1,0 0 1,-10 4-1,15-5-632,-2 2-487,0-1-6373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2.533"/>
    </inkml:context>
    <inkml:brush xml:id="br0">
      <inkml:brushProperty name="width" value="0.025" units="cm"/>
      <inkml:brushProperty name="height" value="0.025" units="cm"/>
    </inkml:brush>
  </inkml:definitions>
  <inkml:trace contextRef="#ctx0" brushRef="#br0">1 15 14061,'0'0'8488,"52"-14"-7495,-31 14 96,1 0-320,0 2-481,0 5-224,1-2-32,-2 1 32,-4-3-448,-2-2-1249,-3-1-1474,-5-4-4036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3.777"/>
    </inkml:context>
    <inkml:brush xml:id="br0">
      <inkml:brushProperty name="width" value="0.025" units="cm"/>
      <inkml:brushProperty name="height" value="0.025" units="cm"/>
    </inkml:brush>
  </inkml:definitions>
  <inkml:trace contextRef="#ctx0" brushRef="#br0">1 33 3748,'0'0'16479,"10"-5"-15166,2-1-1043,0 1-1,1 1 1,-1 0-1,18-3 1,-27 7-209,0-1 0,0 1 1,0 0-1,0 0 1,0 0-1,0 0 0,0 0 1,0 1-1,0-1 1,0 1-1,0 0 1,0 0-1,3 2 0,-5-2-53,0 0-1,0 0 1,1 0 0,-1 0-1,0 0 1,0 1-1,0-1 1,0 1-1,-1-1 1,1 0-1,0 1 1,-1 0-1,1-1 1,-1 1 0,1-1-1,-1 1 1,0 0-1,1-1 1,-1 1-1,0-1 1,0 1-1,0 0 1,-1-1-1,1 1 1,0 0 0,0-1-1,-2 3 1,1-1 10,0 0 0,0-1 1,0 1-1,-1 0 0,1-1 1,-1 1-1,0-1 0,0 1 1,0-1-1,0 0 0,0 0 1,0 0-1,0 0 0,-1 0 1,1 0-1,-1-1 0,0 1 1,1-1-1,-1 0 0,-5 2 1,-26 19 130,34-22-176,38 8-5,-33-6-30,0 0 0,0 0 0,1 0 0,-1 0-1,0 1 1,-1 0 0,1 0 0,0 0 0,3 5 0,-5-6 27,-1 1 0,0-1 0,0 1 0,-1 0 0,1 0 0,-1 0 0,1 0-1,-1 0 1,0 0 0,0 0 0,0 0 0,-1 0 0,1 1 0,-1-1 0,1 0 0,-1 5 0,-1-6 111,0-1 1,0 0-1,1 1 1,-1-1-1,0 0 1,0 0-1,0 0 0,0 0 1,0 0-1,-1 0 1,1 0-1,0 0 1,0 0-1,-1 0 1,1-1-1,-1 1 1,1 0-1,0-1 1,-1 1-1,1-1 1,-1 0-1,1 1 1,-1-1-1,1 0 1,-1 0-1,-1 0 1,-49 4 1763,47-4-1629,-19 2 669,16 2-1317,16 1-2665,20-1-2361,-8-3-989,1-1-3777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132"/>
    </inkml:context>
    <inkml:brush xml:id="br0">
      <inkml:brushProperty name="width" value="0.025" units="cm"/>
      <inkml:brushProperty name="height" value="0.025" units="cm"/>
    </inkml:brush>
  </inkml:definitions>
  <inkml:trace contextRef="#ctx0" brushRef="#br0">255 8 14510,'-9'-2'1564,"-3"0"-1058,0 0-1,-1 1 1,0 0 0,1 1-1,-1 1 1,0 0 0,1 0-1,-1 2 1,-19 5 0,26-7-452,1 1 0,-1 0 1,1 1-1,-1-1 1,1 1-1,0 0 0,0 0 1,1 1-1,-1-1 1,1 1-1,-1 0 0,1 0 1,0 1-1,1-1 1,-1 1-1,1 0 0,0 0 1,0 0-1,0 0 1,1 1-1,0-1 0,0 1 1,0-1-1,-1 11 1,2-15-39,1 1 1,0-1-1,0 1 1,0-1 0,0 1-1,0-1 1,0 0 0,0 1-1,1-1 1,-1 1-1,0-1 1,1 0 0,-1 1-1,1-1 1,0 0-1,-1 0 1,1 1 0,0-1-1,0 0 1,-1 0 0,1 0-1,0 0 1,0 0-1,2 1 1,0 0 24,-1 0 1,1-1-1,0 0 0,0 0 0,0 0 1,0 0-1,0 0 0,0-1 0,0 1 1,6-1-1,3 0 93,-1 0 1,1-1-1,-1 0 1,0-1-1,16-5 1,-16 3 6,0-1 1,0 1-1,0-2 1,-1 0-1,16-11 1,-23 16-81,0-1 1,-1 0 0,1 0 0,0-1-1,-1 1 1,0-1 0,0 1-1,1-1 1,-2 0 0,1 1 0,0-1-1,0 0 1,-1 0 0,0 0-1,1-1 1,-1 1 0,0 0-1,-1 0 1,1-1 0,-1 1 0,1 0-1,-1-1 1,0 1 0,0-5-1,-2 6-33,0-1 0,1 1 0,-1 0 0,0 0-1,0 0 1,0 0 0,-1 0 0,1 0 0,0 0 0,-1 0-1,1 1 1,-1 0 0,0-1 0,1 1 0,-1 0-1,0 0 1,0 0 0,0 1 0,0-1 0,1 1-1,-1-1 1,0 1 0,0 0 0,-5 1 0,3-1-145,0 0 0,0 0 0,0 1 0,1-1 0,-1 1 0,0 0 0,-5 3 0,9-4-79,-1 1 1,1-1-1,0 1 0,-1 0 0,1-1 0,0 1 0,0 0 1,0 0-1,-1 0 0,1 0 0,0 0 0,0 0 1,0 0-1,0 0 0,1 0 0,-1 1 0,0-1 0,0 0 1,1 1-1,-1-1 0,0 2 0,1-2 24,0-1 0,1 0 1,-1 0-1,0 1 0,0-1 0,0 0 0,0 0 0,1 0 1,-1 1-1,0-1 0,0 0 0,1 0 0,-1 0 0,0 1 0,0-1 1,1 0-1,-1 0 0,0 0 0,0 0 0,1 0 0,-1 0 0,0 1 1,0-1-1,1 0 0,-1 0 0,0 0 0,1 0 0,-1 0 1,0 0-1,1 0 0,-1 0 0,0 0 0,0-1 0,1 1 0,-1 0 1,0 0-1,1 0 0,2 0-1076,16 0-3407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472"/>
    </inkml:context>
    <inkml:brush xml:id="br0">
      <inkml:brushProperty name="width" value="0.025" units="cm"/>
      <inkml:brushProperty name="height" value="0.025" units="cm"/>
    </inkml:brush>
  </inkml:definitions>
  <inkml:trace contextRef="#ctx0" brushRef="#br0">156 7 4933,'0'0'17467,"-10"-1"-16976,4 0-441,1 0 1,0 1-1,-1 0 1,1 0-1,-1 0 1,1 1-1,-1 0 0,1 0 1,0 0-1,0 0 1,-1 1-1,1 0 0,0 0 1,0 1-1,1-1 1,-1 1-1,0 0 1,1 0-1,0 1 0,0-1 1,0 1-1,0 0 1,0 0-1,1 0 0,0 0 1,-5 9-1,6-11-11,1 0 0,0 0 0,-1 0 0,1 0 0,0 0 0,0 1 0,0-1 0,0 0 0,1 1 0,-1-1 0,1 1 0,-1-1 0,1 1 0,0-1 0,0 1 0,0-1 0,0 0 0,0 1 0,1-1 0,-1 1 0,1-1-1,1 5 1,0-5-9,0 0 0,0 0 0,-1 0 0,2 0 0,-1 0 0,0 0 0,0-1 0,1 1 0,-1-1 0,1 0 0,-1 1 0,1-1 0,-1 0 0,1 0 0,0-1 0,4 2 0,6 0 26,-1-1 0,1 0 0,0-1 0,-1 0-1,1-1 1,-1-1 0,24-5 0,-27 5-3,0-2 0,-1 1 1,1-1-1,-1 0 1,0-1-1,12-8 0,-18 12 11,0-1 0,0 0 0,0 0 0,0 1 0,0-1 0,0 0-1,-1-1 1,1 1 0,-1 0 0,1 0 0,-1-1 0,0 1 0,0-1 0,0 1-1,0-1 1,0 1 0,-1-1 0,1 1 0,-1-1 0,1 0 0,-1 1 0,0-1-1,0 0 1,-1 0 0,1 1 0,0-1 0,-2-4 0,0 5-52,1-1 0,-1 0 1,0 1-1,0 0 0,0-1 0,0 1 1,0 0-1,0 0 0,-1 0 0,1 0 1,-1 0-1,1 1 0,-1-1 0,0 1 1,0 0-1,1 0 0,-1 0 1,0 0-1,0 0 0,0 0 0,-5 0 1,-5-1-128,1 1 1,-1 0 0,-23 2 0,33-1-59,-1 1-1,1-1 1,0 1 0,0 0-1,0 0 1,0 0 0,0 0-1,0 1 1,-3 1 0,5-2-256,1-1 0,-1 1 0,0 0 0,0-1 0,0 1 1,0 0-1,1 0 0,-1 0 0,0-1 0,1 1 0,-1 0 0,1 0 1,-1 0-1,1 0 0,-1 0 0,1 0 0,0 0 0,-1 2 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862"/>
    </inkml:context>
    <inkml:brush xml:id="br0">
      <inkml:brushProperty name="width" value="0.025" units="cm"/>
      <inkml:brushProperty name="height" value="0.025" units="cm"/>
    </inkml:brush>
  </inkml:definitions>
  <inkml:trace contextRef="#ctx0" brushRef="#br0">18 1 13581,'0'0'10218,"0"8"-9738,-2 8-377,0 0-1,-2 0 1,-4 16 0,7-31-103,1 0 1,0 0-1,-1 0 0,1 0 0,0 0 0,0 0 1,0 0-1,0 1 0,0-1 0,0 0 1,0 0-1,1 0 0,-1 0 0,0 0 1,1 0-1,-1 0 0,0 0 0,1 0 1,-1 0-1,1 0 0,0 0 0,-1 0 1,1 0-1,0 0 0,0 0 0,-1 0 1,2 0-1,1 1 44,0 0 0,0-1 1,0 0-1,-1 1 1,2-1-1,-1 0 0,0 0 1,0-1-1,6 2 0,2-1-921,1-1 0,0 1 1,-1-2-1,21-3 0,-24-1-3346,-5-6-2573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5.234"/>
    </inkml:context>
    <inkml:brush xml:id="br0">
      <inkml:brushProperty name="width" value="0.025" units="cm"/>
      <inkml:brushProperty name="height" value="0.025" units="cm"/>
    </inkml:brush>
  </inkml:definitions>
  <inkml:trace contextRef="#ctx0" brushRef="#br0">1 22 14189,'0'0'10602,"57"-21"-20819</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311"/>
    </inkml:context>
    <inkml:brush xml:id="br0">
      <inkml:brushProperty name="width" value="0.025" units="cm"/>
      <inkml:brushProperty name="height" value="0.025" units="cm"/>
    </inkml:brush>
  </inkml:definitions>
  <inkml:trace contextRef="#ctx0" brushRef="#br0">0 0 14446,'0'0'6406,"4"56"-6214,-3-33-96,2 5-96,1-3 32,3-3-64,-1-4-288,2-2-353,-1-5-288,0-4-1217,-1-4-2242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1.712"/>
    </inkml:context>
    <inkml:brush xml:id="br0">
      <inkml:brushProperty name="width" value="0.025" units="cm"/>
      <inkml:brushProperty name="height" value="0.025" units="cm"/>
    </inkml:brush>
  </inkml:definitions>
  <inkml:trace contextRef="#ctx0" brushRef="#br0">89 22 15631,'0'0'10089,"-9"7"-10131,8-7 42,-9 7 45,1 0 0,0 0 0,-16 18 0,22-22-33,1 0 1,-1 0-1,1 0 1,0 0-1,0 0 1,0 0 0,1 1-1,-1-1 1,1 1-1,0-1 1,0 1-1,0-1 1,0 1-1,1 0 1,-1-1-1,1 1 1,0 0-1,0 0 1,0-1-1,2 7 1,-1-8 31,0-1 1,0 1-1,0-1 1,1 0-1,-1 1 0,0-1 1,1 0-1,-1 0 1,1 0-1,0 0 1,-1 0-1,1 0 1,0 0-1,-1-1 1,1 1-1,0-1 1,0 1-1,0-1 1,-1 1-1,1-1 0,0 0 1,0 0-1,0 0 1,0 0-1,3-1 1,51-6 699,-47 5-708,-1-1-1,1 0 1,-1-1-1,1 0 1,-1 0-1,0-1 1,-1 0-1,1 0 1,8-8-1,-12 9 12,-1 1-1,0-1 1,1 0-1,-1 1 1,0-1-1,-1-1 1,1 1-1,-1 0 1,0-1-1,0 1 1,0-1-1,-1 0 1,1 1-1,-1-1 1,0 0-1,-1 0 1,1 0-1,-1-7 1,0 11-47,0 0 0,0 0 0,-1 0 0,1 0 0,0 0 1,0 0-1,-1 0 0,1 0 0,-1 0 0,1 0 0,-1 0 1,1 1-1,-1-1 0,0 0 0,1 0 0,-1 0 0,0 1 1,0-1-1,0 0 0,1 1 0,-1-1 0,0 1 0,0-1 1,0 1-1,-1-1 0,-33-4 71,26 5-587,1 1-1,0 0 1,0 1 0,0 0-1,0 0 1,-10 4-1,15-5-632,-2 2-487,0-1-6373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665"/>
    </inkml:context>
    <inkml:brush xml:id="br0">
      <inkml:brushProperty name="width" value="0.025" units="cm"/>
      <inkml:brushProperty name="height" value="0.025" units="cm"/>
    </inkml:brush>
  </inkml:definitions>
  <inkml:trace contextRef="#ctx0" brushRef="#br0">0 40 14350,'0'0'7943,"66"-33"-7527,-33 31-351,2-1-65,3 2-289,-2 1-1408,-4 0-1122,-2 0-2594,-4-1-3716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991"/>
    </inkml:context>
    <inkml:brush xml:id="br0">
      <inkml:brushProperty name="width" value="0.025" units="cm"/>
      <inkml:brushProperty name="height" value="0.025" units="cm"/>
    </inkml:brush>
  </inkml:definitions>
  <inkml:trace contextRef="#ctx0" brushRef="#br0">1 27 13965,'0'0'1970,"10"-3"149,14-4-1512,0 2 1,0 0-1,1 2 0,0 1 0,-1 1 0,28 2 0,-50-2-602,0 1-1,0 0 1,0 0 0,0 0 0,0 1 0,0-1 0,0 0-1,0 1 1,0-1 0,-1 1 0,1 0 0,0-1 0,0 1-1,-1 0 1,1 0 0,0 0 0,-1 1 0,1-1 0,-1 0-1,1 0 1,-1 1 0,0-1 0,0 1 0,1-1 0,-1 1 0,0 0-1,0-1 1,-1 1 0,1 0 0,0 0 0,0 2 0,-1-1 61,0 0 1,0 0 0,-1 0-1,1 0 1,-1 0 0,0 0 0,0 0-1,0-1 1,0 1 0,0 0 0,-1 0-1,1-1 1,-1 1 0,1-1 0,-1 0-1,0 1 1,0-1 0,0 0-1,-5 3 1,-23 16 718,-15 11 353,43-30-1067,0 0 0,0-1 0,-1 2 1,1-1-1,0 0 0,1 0 0,-1 1 1,0-1-1,1 1 0,-1-1 0,1 1 1,0 0-1,-1 3 0,2-5-63,0 0 0,0 0 1,1 0-1,-1 0 0,0 0 0,1 0 0,-1-1 0,1 1 0,-1 0 0,1 0 0,0 0 0,-1 0 1,1-1-1,0 1 0,0 0 0,-1-1 0,1 1 0,0-1 0,0 1 0,0-1 0,0 1 1,0-1-1,-1 1 0,1-1 0,0 0 0,0 0 0,0 1 0,0-1 0,0 0 0,0 0 0,0 0 1,0 0-1,2 0 0,44 2-240,-41-2 44,71-2-3950,-26-9-2577,-6-5-4901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7.349"/>
    </inkml:context>
    <inkml:brush xml:id="br0">
      <inkml:brushProperty name="width" value="0.025" units="cm"/>
      <inkml:brushProperty name="height" value="0.025" units="cm"/>
    </inkml:brush>
  </inkml:definitions>
  <inkml:trace contextRef="#ctx0" brushRef="#br0">125 13 18385,'0'0'1799,"-11"2"198,1 1-1672,1 0 1,-1 0-1,1 1 1,-1 0-1,1 1 1,-10 7-1,16-11-292,1 1-1,-1-1 1,1 1-1,-1 0 1,1 0-1,0 0 1,0 0 0,0 0-1,0 1 1,0-1-1,1 1 1,-1-1-1,1 1 1,-1-1 0,1 1-1,0 0 1,0 0-1,0 0 1,0 0 0,1-1-1,-1 1 1,1 0-1,0 0 1,0 0-1,0 0 1,0 0 0,0 0-1,1 0 1,-1 0-1,1 0 1,1 3-1,-1-4-28,1 0-1,0 1 0,-1-1 0,1 0 0,0 0 0,0 0 0,0-1 0,1 1 0,-1 0 0,0-1 0,1 0 0,-1 1 1,1-1-1,-1 0 0,1 0 0,-1 0 0,1-1 0,0 1 0,0-1 0,-1 1 0,1-1 0,0 0 0,4 0 0,1 0 32,0 0 0,-1-1 0,1 1 0,0-1-1,0-1 1,-1 0 0,11-3 0,-11 2 87,0-1 0,0 0-1,-1-1 1,1 1 0,-1-1 0,0 0 0,10-12 0,-13 14-34,0 0 1,-1 0-1,0 0 0,0 0 1,0 0-1,0 0 0,0-1 1,-1 1-1,0-1 0,1 1 0,-1-1 1,-1 0-1,1 1 0,0-1 1,-1 0-1,0 0 0,0 1 1,0-8-1,-1 9-75,-1 0 1,1-1-1,0 1 0,-1 0 0,1 0 1,-1 1-1,0-1 0,0 0 1,0 0-1,0 1 0,0-1 1,0 1-1,0 0 0,0 0 1,0-1-1,-1 1 0,1 1 0,0-1 1,-1 0-1,1 0 0,-1 1 1,1 0-1,0-1 0,-1 1 1,-3 0-1,-67 0-1080,67 1 526,-1 0-1,1 0 0,-1 1 1,1 0-1,-9 3 0,-15 10-8176,15-5-7068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943"/>
    </inkml:context>
    <inkml:brush xml:id="br0">
      <inkml:brushProperty name="width" value="0.025" units="cm"/>
      <inkml:brushProperty name="height" value="0.025" units="cm"/>
    </inkml:brush>
  </inkml:definitions>
  <inkml:trace contextRef="#ctx0" brushRef="#br0">1 7 6726,'0'0'12716,"87"29"-11819,-30-29-256,18 0-225,6 0-288,3-4-64,-2-4-224,-4-2-1986,-9-3-4676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4.691"/>
    </inkml:context>
    <inkml:brush xml:id="br0">
      <inkml:brushProperty name="width" value="0.025" units="cm"/>
      <inkml:brushProperty name="height" value="0.025" units="cm"/>
    </inkml:brush>
  </inkml:definitions>
  <inkml:trace contextRef="#ctx0" brushRef="#br0">1 72 5701,'0'0'12845,"80"6"-11532,-15-6-128,17-2-352,16-10-449,6 0-288,2-2-96,-7-3-2562,-6-3-6118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5.550"/>
    </inkml:context>
    <inkml:brush xml:id="br0">
      <inkml:brushProperty name="width" value="0.025" units="cm"/>
      <inkml:brushProperty name="height" value="0.025" units="cm"/>
    </inkml:brush>
  </inkml:definitions>
  <inkml:trace contextRef="#ctx0" brushRef="#br0">0 43 10634,'0'0'7751,"58"26"-6277,1-25-193,17-1-416,16 0-577,13-1-224,1-11-32,-4-6-1185,-12 1-3972,-11-5-7559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269"/>
    </inkml:context>
    <inkml:brush xml:id="br0">
      <inkml:brushProperty name="width" value="0.025" units="cm"/>
      <inkml:brushProperty name="height" value="0.025" units="cm"/>
    </inkml:brush>
  </inkml:definitions>
  <inkml:trace contextRef="#ctx0" brushRef="#br0">0 10 3876,'0'0'17878,"10"0"-16682,11-1-1272,139-6 3265,-104 6-6278,-1 0-5215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614"/>
    </inkml:context>
    <inkml:brush xml:id="br0">
      <inkml:brushProperty name="width" value="0.025" units="cm"/>
      <inkml:brushProperty name="height" value="0.025" units="cm"/>
    </inkml:brush>
  </inkml:definitions>
  <inkml:trace contextRef="#ctx0" brushRef="#br0">1 48 6470,'0'0'10506,"60"11"-8808,-19-11-257,8-7-864,6-4-481,3-3-192,-6 1-2403,-4-1-5028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9.878"/>
    </inkml:context>
    <inkml:brush xml:id="br0">
      <inkml:brushProperty name="width" value="0.025" units="cm"/>
      <inkml:brushProperty name="height" value="0.025" units="cm"/>
    </inkml:brush>
  </inkml:definitions>
  <inkml:trace contextRef="#ctx0" brushRef="#br0">24 202 4004,'0'0'19031,"-6"7"-18289,-11 17 157,38-43 279,55-56-113,-71 69-1180,31-29 154,-10 10 11,38-47 0,-72 86-77,0 1 1,1 1-1,-6 15 0,-1 3-10,7-19-118,1-1 0,0 1 0,1 1 0,0-1 1,1 1-1,1 0 0,-1 17 0,4-33 30,0 0-1,0 1 1,0-1-1,0 1 1,0-1-1,0 1 1,1-1-1,-1 1 0,0-1 1,0 1-1,0-1 1,1 0-1,-1 1 1,0-1-1,1 0 1,-1 1-1,0-1 1,1 0-1,-1 1 1,0-1-1,1 0 1,-1 1-1,1-1 1,-1 0-1,0 0 1,1 0-1,-1 0 1,1 1-1,-1-1 0,1 0 1,-1 0-1,1 0 1,-1 0-1,1 0 1,-1 0-1,1 0 1,-1 0-1,0 0 1,1 0-1,-1 0 1,1-1-1,-1 1 1,1 0-1,-1 0 1,1 0-1,0-1 1,22-10-6078,-1-8-1137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0.235"/>
    </inkml:context>
    <inkml:brush xml:id="br0">
      <inkml:brushProperty name="width" value="0.025" units="cm"/>
      <inkml:brushProperty name="height" value="0.025" units="cm"/>
    </inkml:brush>
  </inkml:definitions>
  <inkml:trace contextRef="#ctx0" brushRef="#br0">95 27 10666,'0'0'7725,"-9"10"-6343,7-8-1340,-11 11 584,0 0-1,-15 23 0,24-31-512,1 1 1,-1-1-1,1 1 0,0 0 0,1 0 1,0 0-1,0 0 0,0 1 0,0-1 1,1 0-1,0 1 0,0 11 0,2-16-87,-1-1 0,0 0 0,1 1 0,-1-1-1,1 0 1,0 1 0,-1-1 0,1 0 0,0 0 0,0 0 0,0 0-1,0 1 1,0-1 0,0 0 0,0 0 0,0-1 0,0 1-1,0 0 1,0 0 0,1-1 0,-1 1 0,0 0 0,1-1 0,-1 1-1,0-1 1,1 0 0,-1 1 0,1-1 0,-1 0 0,0 0-1,1 0 1,-1 0 0,1 0 0,-1 0 0,0 0 0,1-1 0,-1 1-1,1-1 1,1 0 0,2 0 168,1 0-1,-1 0 1,1-1-1,-1 1 1,1-1 0,-1-1-1,0 1 1,9-7-1,-8 4-88,-1 0 1,0 0-1,0 0 0,0-1 0,-1 0 1,0 0-1,0 0 0,-1-1 0,0 1 1,0-1-1,0 0 0,-1 0 0,0 0 1,0 0-1,-1 0 0,0 0 0,0-1 1,0 1-1,-1 0 0,-1-9 0,1 13-95,-1 1 1,1 0-1,-1 0 0,0 0 0,0-1 0,0 1 0,0 0 0,0 0 0,0 0 0,0 1 0,-1-1 1,1 0-1,-1 0 0,1 1 0,-1-1 0,0 1 0,1-1 0,-1 1 0,0 0 0,0-1 1,0 1-1,0 0 0,0 0 0,0 1 0,-1-1 0,1 0 0,-3 0 0,2 0-71,1 1 0,-1-1 1,0 1-1,0-1 0,0 1 0,0 0 0,0 0 0,0 0 0,0 0 0,0 1 0,1-1 0,-1 1 0,0 0 1,0 0-1,0 0 0,1 0 0,-1 0 0,1 1 0,-1-1 0,1 1 0,-4 2 0,6-4-47,-1 0-1,1 1 1,0-1-1,-1 0 1,1 0-1,0 1 1,-1-1-1,1 0 1,0 1-1,0-1 1,-1 1-1,1-1 1,0 0-1,0 1 1,0-1-1,-1 1 1,1-1-1,0 1 1,0-1-1,0 1 1,0-1-1,0 0 1,0 1-1,0-1 1,0 1-1,0-1 1,0 1-1,0-1 1,0 1-1,0-1 0,1 1 1,-1-1-1,0 0 1,0 1-1,0-1 1,1 1-1,-1-1 1,0 0-1,0 1 1,1-1-1,-1 0 1,0 1-1,1-1 1,-1 0-1,0 1 1,1-1-1,-1 0 1,1 0-1,-1 1 1,0-1-1,1 0 1,-1 0-1,1 0 1,-1 0-1,1 0 1,-1 0-1,1 0 1,-1 0-1,1 0 1,-1 0-1,0 0 1,1 0-1,-1 0 1,1 0-1,0 0 1,41 1-4372,-34-2 2685,24 1-3111,3 0-2371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2.533"/>
    </inkml:context>
    <inkml:brush xml:id="br0">
      <inkml:brushProperty name="width" value="0.025" units="cm"/>
      <inkml:brushProperty name="height" value="0.025" units="cm"/>
    </inkml:brush>
  </inkml:definitions>
  <inkml:trace contextRef="#ctx0" brushRef="#br0">1 15 14061,'0'0'8488,"52"-14"-7495,-31 14 96,1 0-320,0 2-481,0 5-224,1-2-32,-2 1 32,-4-3-448,-2-2-1249,-3-1-1474,-5-4-4036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0.577"/>
    </inkml:context>
    <inkml:brush xml:id="br0">
      <inkml:brushProperty name="width" value="0.025" units="cm"/>
      <inkml:brushProperty name="height" value="0.025" units="cm"/>
    </inkml:brush>
  </inkml:definitions>
  <inkml:trace contextRef="#ctx0" brushRef="#br0">142 8 11883,'0'0'8446,"-9"1"-7309,3 1-1020,-1 1 1,0-1-1,1 1 0,-1 0 1,1 0-1,0 1 1,0 0-1,1 0 1,-1 0-1,1 1 1,0 0-1,0 0 0,0 0 1,1 1-1,-1-1 1,1 1-1,-4 10 1,3-8 6,0 0 1,1 1-1,0-1 1,1 1-1,-4 15 1,7-23-107,-1 1 0,1-1 0,0 1 1,-1-1-1,1 1 0,0-1 0,0 1 0,0-1 1,1 0-1,-1 1 0,0-1 0,0 1 0,1-1 1,-1 1-1,1-1 0,-1 0 0,1 1 0,0-1 1,0 0-1,-1 0 0,1 1 0,0-1 0,0 0 1,0 0-1,0 0 0,0 0 0,0 0 0,1 0 1,-1 0-1,0-1 0,0 1 0,1 0 1,-1-1-1,0 1 0,1-1 0,-1 1 0,1-1 1,-1 0-1,0 1 0,1-1 0,-1 0 0,1 0 1,2 0-1,1 0 67,1 1 1,0-1 0,0 0 0,0-1-1,0 0 1,0 0 0,0 0-1,0 0 1,-1-1 0,1 0-1,0 0 1,-1-1 0,0 1 0,1-1-1,-1-1 1,0 1 0,-1-1-1,1 1 1,-1-1 0,1 0 0,-1-1-1,0 1 1,-1-1 0,1 0-1,-1 0 1,0 0 0,0 0-1,-1-1 1,1 1 0,-1-1 0,0 1-1,-1-1 1,1 0 0,-1 0-1,0 0 1,0-10 0,-2 13-45,1 0-1,0 0 1,-1 0 0,0 0 0,0 0 0,0 0 0,0 0-1,0 1 1,-1-1 0,1 0 0,-1 0 0,0 1 0,0-1-1,1 1 1,-2 0 0,1 0 0,0-1 0,0 1 0,-1 1-1,1-1 1,-1 0 0,0 0 0,1 1 0,-1 0 0,0 0-1,0-1 1,0 1 0,0 1 0,-4-2 0,3 1-273,0 1 1,1-1 0,-1 1 0,0 0 0,1 0-1,-1 0 1,0 1 0,1-1 0,-1 1 0,0 0-1,-3 1 1,4-1-490,1 0 0,0 0 1,-1 1-1,1-1 0,0 0 0,0 1 0,0 0 0,0-1 0,0 1 0,0 0 0,1 0 0,-1 0 0,0 0 0,1 0 1,0 1-1,-2 3 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1.872"/>
    </inkml:context>
    <inkml:brush xml:id="br0">
      <inkml:brushProperty name="width" value="0.025" units="cm"/>
      <inkml:brushProperty name="height" value="0.025" units="cm"/>
    </inkml:brush>
  </inkml:definitions>
  <inkml:trace contextRef="#ctx0" brushRef="#br0">3 1 12268,'0'0'8744,"0"54"-8136,-1-27-351,1-1-161,-2-2-32,2-4 0,0-2-32,0-5 32,0-5-224,3-1-993,0-6-929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2.203"/>
    </inkml:context>
    <inkml:brush xml:id="br0">
      <inkml:brushProperty name="width" value="0.025" units="cm"/>
      <inkml:brushProperty name="height" value="0.025" units="cm"/>
    </inkml:brush>
  </inkml:definitions>
  <inkml:trace contextRef="#ctx0" brushRef="#br0">0 17 6086,'0'0'14766,"70"-17"-14702,-34 22 0,3 1-64,6 1-609,-1-4-1697,-1-2-3459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2.750"/>
    </inkml:context>
    <inkml:brush xml:id="br0">
      <inkml:brushProperty name="width" value="0.025" units="cm"/>
      <inkml:brushProperty name="height" value="0.025" units="cm"/>
    </inkml:brush>
  </inkml:definitions>
  <inkml:trace contextRef="#ctx0" brushRef="#br0">224 68 6278,'0'0'8178,"2"-8"-5503,4-26-615,-6 33-1962,0 0-1,0 0 1,0 0-1,0 0 1,-1-1-1,1 1 0,0 0 1,-1 0-1,1 0 1,-1 0-1,1 0 0,-1 0 1,0 0-1,1 0 1,-1 0-1,0 1 1,1-1-1,-1 0 0,0 0 1,0 1-1,0-1 1,0 0-1,0 1 0,0-1 1,0 1-1,0-1 1,0 1-1,0-1 1,0 1-1,0 0 0,0 0 1,0-1-1,0 1 1,-1 0-1,1 0 0,0 0 1,0 0-1,0 0 1,-2 1-1,-46 3 581,41-2-653,0 1 0,-1 0 0,1 1 0,0-1 0,1 2 0,-1-1 0,1 1 0,0 0 0,0 1 0,0 0 0,1 0 0,0 0 0,0 1 0,0-1 0,1 1 0,0 1 0,0-1 0,1 1 0,0 0 0,1 0 0,-1 0 0,1 0 0,1 1 0,0-1 0,0 1 0,1 0 0,-1 13 0,2-21-16,0 0 0,0 1 0,0-1 0,0 0 1,0 0-1,0 0 0,1 1 0,-1-1 0,0 0 0,1 0 1,-1 0-1,1 0 0,-1 0 0,1 0 0,0 0 0,-1 0 0,1 0 1,0 0-1,0 0 0,0 0 0,0 0 0,-1-1 0,1 1 1,0 0-1,0 0 0,2 0 0,-1 0 28,1-1 0,-1 1 0,1-1 0,0 0 0,-1 1 0,1-1 0,-1 0 0,1-1 0,0 1 0,-1 0 0,5-2 0,1 0 102,0 0 0,-1-1 0,1 0 0,-1-1 1,0 0-1,0 0 0,9-6 0,-10 5-54,0-1 0,0 1 0,0-1 0,-1 0-1,1 0 1,-2-1 0,1 0 0,-1 1 0,0-2 0,0 1 0,-1 0-1,0-1 1,0 1 0,-1-1 0,0 0 0,0 0 0,-1 0 0,1-14-1,-2 22-102,0-1 0,0 0-1,-1 0 1,1 0 0,0 1-1,0-1 1,0 0 0,-1 0-1,1 1 1,-1-1 0,1 0 0,0 0-1,-1 1 1,1-1 0,-1 0-1,1 1 1,-1-1 0,0 1-1,1-1 1,-1 1 0,0-1-1,1 1 1,-1-1 0,0 1-1,1 0 1,-1-1 0,0 1-1,0 0 1,0-1 0,1 1-1,-1 0 1,0 0 0,0 0-1,0 0 1,1 0 0,-1 0-1,-1 0 1,1 0-183,0 0 1,-1 1-1,1-1 0,0 0 0,0 0 1,-1 1-1,1-1 0,0 1 0,0-1 1,0 1-1,0 0 0,0-1 0,0 1 0,0 0 1,0 0-1,0 0 0,0 0 0,0 0 1,0 0-1,1 0 0,-1 0 0,0 0 1,0 1-1,-4 32-9403,5-18 1613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109"/>
    </inkml:context>
    <inkml:brush xml:id="br0">
      <inkml:brushProperty name="width" value="0.025" units="cm"/>
      <inkml:brushProperty name="height" value="0.025" units="cm"/>
    </inkml:brush>
  </inkml:definitions>
  <inkml:trace contextRef="#ctx0" brushRef="#br0">5 0 15054,'0'0'7463,"3"66"-6534,-3-44-609,-4-2-223,1-3-65,3-2-32,0-5-929,0-8-961,7-2-608,3-1-1666,0-14-1730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465"/>
    </inkml:context>
    <inkml:brush xml:id="br0">
      <inkml:brushProperty name="width" value="0.025" units="cm"/>
      <inkml:brushProperty name="height" value="0.025" units="cm"/>
    </inkml:brush>
  </inkml:definitions>
  <inkml:trace contextRef="#ctx0" brushRef="#br0">59 35 12556,'0'0'7041,"-8"2"-6005,5-1-964,-30 13 762,32-13-794,0 0 1,0 0 0,0 0 0,0 0-1,0 0 1,0 0 0,0 1 0,0-1-1,0 0 1,0 1 0,1-1 0,-1 0-1,0 1 1,1-1 0,0 1 0,-1-1-1,1 1 1,0-1 0,0 1 0,-1-1-1,1 1 1,0 0 0,1-1-1,-1 1 1,0-1 0,0 1 0,1-1-1,0 2 1,2 1 46,0 0-1,1 0 1,0 0 0,0-1-1,0 1 1,0-1-1,0 0 1,1-1 0,0 1-1,-1-1 1,1 0-1,6 2 1,16 10 154,-18-8-259,1-1-77,-1 1 0,-1 1-1,1-1 1,9 11 0,-16-15 79,-1 0-1,1 0 0,0 0 1,-1 1-1,1-1 1,-1 0-1,0 1 0,0-1 1,0 1-1,0-1 1,0 1-1,-1-1 0,1 1 1,-1 0-1,1-1 1,-1 1-1,0 0 0,0-1 1,0 1-1,-1 0 1,1-1-1,-2 5 0,1-5 26,-1 1 0,0-1 0,0 0 0,1 0 0,-2 0 0,1 0 0,0 0 0,0-1 0,0 1 0,-1-1 0,1 1 0,-1-1-1,1 0 1,-1 0 0,0 0 0,1 0 0,-1 0 0,0-1 0,0 1 0,0-1 0,1 0 0,-6 0 0,1 1 33,0-1 1,1 0-1,-1 0 0,0 0 1,1-1-1,-1 0 1,1 0-1,-13-5 1,17 5-29,0 0 1,0 0 0,0 0 0,0 0 0,0 0 0,0-1 0,1 1 0,-1-1 0,1 1 0,-1-1-1,1 0 1,-1 0 0,1 1 0,0-1 0,0 0 0,0 0 0,0 0 0,0 0 0,0 0 0,1 0-1,-1-1 1,1 1 0,-1 0 0,1 0 0,0 0 0,0-1 0,0 1 0,0 0 0,0 0 0,1 0 0,-1-1-1,1 1 1,-1 0 0,1 0 0,1-3 0,1-1 18,0 0 0,0 0-1,1 0 1,0 1 0,0-1 0,0 1-1,1 0 1,-1 0 0,1 1 0,9-7-1,27-12 26,-33 20-15,0-1 0,0 0 0,-1 0 0,1-1-1,-1 0 1,-1 0 0,1-1 0,-1 0-1,8-8 1,-13 13 9,0 0 1,-1 0-1,1-1 0,-1 1 0,1 0 0,-1 0 1,1 0-1,-1 0 0,1-1 0,-1 1 1,0 0-1,0 0 0,0 0 0,0-1 0,0 1 1,0 0-1,0 0 0,0-1 0,0 1 1,0 0-1,-1 0 0,1-1 0,-1 1 0,1 0 1,-1-1-1,-1 0-11,1 0 1,-1 0-1,0 0 0,0 1 1,0-1-1,1 1 1,-2-1-1,1 1 0,0 0 1,0-1-1,-5 0 0,-1-1-36,-1 0-1,0 1 0,0 0 0,0 0 0,-16 0 0,24 2-92,1 0-1,-1 0 1,1 0-1,-1 0 1,1 1-1,-1-1 1,1 0-1,-1 0 1,1 0-1,-1 0 1,1 1-1,0-1 1,-1 0-1,1 0 1,-1 1-1,1-1 1,0 0-1,-1 1 1,1-1-1,-1 1 1,1-1-1,0 0 1,0 1-1,-1-1 1,1 1-1,0-1 1,0 1-1,0-1 1,-1 1-1,1-1 1,0 1-1,0-1 1,0 1-1,0-1 1,0 1-1,0-1 1,0 1-1,0-1 1,0 1-1,0-1 1,0 1-1,0-1 1,1 1-1,-1-1 1,0 1-1,0-1 1,0 1-1,1 0 1,-1 0-463,1 0 0,-1 1 0,1-1 0,0 0 0,-1 1 0,1-1 0,0 0 0,0 0 0,0 0 0,0 0 0,0 0 0,0 0 1,0 0-1,0 0 0,0 0 0,0 0 0,3 1 0,13 1-6779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791"/>
    </inkml:context>
    <inkml:brush xml:id="br0">
      <inkml:brushProperty name="width" value="0.025" units="cm"/>
      <inkml:brushProperty name="height" value="0.025" units="cm"/>
    </inkml:brush>
  </inkml:definitions>
  <inkml:trace contextRef="#ctx0" brushRef="#br0">1 0 14478,'0'0'10345,"1"57"-9127,4-39-418,2 0-543,5-3-193,-2-4-32,8-2-64,-1-6-705,3-3-512,-3 0-769,-2-12-865,-2-5-960,-2 0-1282,-2 0-1121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4.133"/>
    </inkml:context>
    <inkml:brush xml:id="br0">
      <inkml:brushProperty name="width" value="0.025" units="cm"/>
      <inkml:brushProperty name="height" value="0.025" units="cm"/>
    </inkml:brush>
  </inkml:definitions>
  <inkml:trace contextRef="#ctx0" brushRef="#br0">131 1 9065,'0'0'6918,"-33"54"-4676,20-26-288,-3 1-288,2 3-129,-1-1-352,3 0-704,-1 3-353,4-5-128,3-4-1666,6-4-3202,0-11-12301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5.066"/>
    </inkml:context>
    <inkml:brush xml:id="br0">
      <inkml:brushProperty name="width" value="0.025" units="cm"/>
      <inkml:brushProperty name="height" value="0.025" units="cm"/>
    </inkml:brush>
  </inkml:definitions>
  <inkml:trace contextRef="#ctx0" brushRef="#br0">0 22 3844,'0'0'17552,"68"-6"-17231,-38 3-257,3 1-64,1 0-705,-3-1-1729,-1-3-3492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5.642"/>
    </inkml:context>
    <inkml:brush xml:id="br0">
      <inkml:brushProperty name="width" value="0.025" units="cm"/>
      <inkml:brushProperty name="height" value="0.025" units="cm"/>
    </inkml:brush>
  </inkml:definitions>
  <inkml:trace contextRef="#ctx0" brushRef="#br0">51 24 10218,'0'0'14408,"7"-5"-14328,-6 5-75,32-17 101,-32 16-104,0 1 0,0 0 0,1 0 0,-1-1 0,0 1 0,1 0 0,-1 0 0,0 0 0,1 0 0,-1 0 0,0 0 0,0 1 0,1-1 0,-1 0 0,0 1 0,0-1 0,1 1 0,-1-1 0,0 1 0,0 0 0,0-1 0,0 1 0,0 0 0,0 0 0,0 0 0,0 0 0,0 0 0,0 0 0,-1 0 0,1 0 0,0 0 0,-1 0 0,1 0 0,0 2 1,0-2-2,-1 0 0,0 0 0,1-1 0,-1 1 0,0 0-1,0 0 1,0-1 0,0 1 0,1 0 0,-1 0 0,0-1 0,0 1 0,-1 0 0,1 0 0,0 0 0,0-1 0,0 1 0,0 0 0,-1 0 0,1-1 0,0 1 0,-1 0 0,1-1 0,0 1 0,-1 0 0,1-1 0,-1 1 0,1-1 0,-2 2 0,-24 12 63,25-14-61,-1 1 0,0-1 1,0 1-1,0 0 0,0-1 0,1 1 1,-1 0-1,0 0 0,1 0 0,-1 0 0,1 0 1,-1 1-1,1-1 0,-1 0 0,1 1 1,0-1-1,0 1 0,0-1 0,0 1 0,0 0 1,0-1-1,0 1 0,-1 3 0,5-1-15,-1-1 0,1 0 0,0 0 0,0-1-1,1 1 1,-1-1 0,0 1 0,1-1 0,-1 0 0,1 0-1,0-1 1,0 1 0,6 1 0,9 6-53,-17-8 58,-1 0 0,1 0 0,-1 0 0,1 0 0,-1 0 0,0 0 0,1 0 0,-1 0 0,0 1 0,0-1 0,0 0 0,0 1 0,0-1 0,0 1 0,0-1 0,0 1 0,-1-1 0,1 1 0,-1 0 0,1-1 0,-1 1 0,1 0 0,-1 0 0,0-1 0,0 1 0,0 0 0,0-1 0,0 1 0,0 0 0,-1 0 0,1-1 0,-1 3 0,0-2 45,-1 1 0,1-1 0,-1 1 0,0-1 0,1 0 0,-1 1 0,0-1 0,0 0 0,-1 0 0,1 0 0,0-1 0,-1 1 0,1-1 0,-1 1 1,1-1-1,-1 0 0,0 0 0,-2 1 0,-9 1 616,1 0-1,-1-1 1,0-1 0,0 0 0,-15-1 0,12-1-728,16 1-450,28 1-10216,-7-1 4115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3.777"/>
    </inkml:context>
    <inkml:brush xml:id="br0">
      <inkml:brushProperty name="width" value="0.025" units="cm"/>
      <inkml:brushProperty name="height" value="0.025" units="cm"/>
    </inkml:brush>
  </inkml:definitions>
  <inkml:trace contextRef="#ctx0" brushRef="#br0">1 33 3748,'0'0'16479,"10"-5"-15166,2-1-1043,0 1-1,1 1 1,-1 0-1,18-3 1,-27 7-209,0-1 0,0 1 1,0 0-1,0 0 1,0 0-1,0 0 0,0 0 1,0 1-1,0-1 1,0 1-1,0 0 1,0 0-1,3 2 0,-5-2-53,0 0-1,0 0 1,1 0 0,-1 0-1,0 0 1,0 1-1,0-1 1,0 1-1,-1-1 1,1 0-1,0 1 1,-1 0-1,1-1 1,-1 1 0,1-1-1,-1 1 1,0 0-1,1-1 1,-1 1-1,0-1 1,0 1-1,0 0 1,-1-1-1,1 1 1,0 0 0,0-1-1,-2 3 1,1-1 10,0 0 0,0-1 1,0 1-1,-1 0 0,1-1 1,-1 1-1,0-1 0,0 1 1,0-1-1,0 0 0,0 0 1,0 0-1,0 0 0,-1 0 1,1 0-1,-1-1 0,0 1 1,1-1-1,-1 0 0,-5 2 1,-26 19 130,34-22-176,38 8-5,-33-6-30,0 0 0,0 0 0,1 0 0,-1 0-1,0 1 1,-1 0 0,1 0 0,0 0 0,3 5 0,-5-6 27,-1 1 0,0-1 0,0 1 0,-1 0 0,1 0 0,-1 0 0,1 0-1,-1 0 1,0 0 0,0 0 0,0 0 0,-1 0 0,1 1 0,-1-1 0,1 0 0,-1 5 0,-1-6 111,0-1 1,0 0-1,1 1 1,-1-1-1,0 0 1,0 0-1,0 0 0,0 0 1,0 0-1,-1 0 1,1 0-1,0 0 1,0 0-1,-1 0 1,1-1-1,-1 1 1,1 0-1,0-1 1,-1 1-1,1-1 1,-1 0-1,1 1 1,-1-1-1,1 0 1,-1 0-1,-1 0 1,-49 4 1763,47-4-1629,-19 2 669,16 2-1317,16 1-2665,20-1-2361,-8-3-989,1-1-3777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017"/>
    </inkml:context>
    <inkml:brush xml:id="br0">
      <inkml:brushProperty name="width" value="0.025" units="cm"/>
      <inkml:brushProperty name="height" value="0.025" units="cm"/>
    </inkml:brush>
  </inkml:definitions>
  <inkml:trace contextRef="#ctx0" brushRef="#br0">174 43 12011,'0'0'3566,"-8"-4"-2028,4 2-1415,1-1 0,-1 1 0,0 0 0,0 0 1,0 1-1,0-1 0,0 1 0,0 0 0,0 0 0,0 0 0,0 1 1,-1 0-1,1-1 0,0 1 0,0 1 0,-1-1 0,1 0 0,0 1 0,0 0 1,0 0-1,0 1 0,0-1 0,0 1 0,0-1 0,0 1 0,1 1 1,-1-1-1,0 0 0,-4 5 0,3-2 67,1 0 0,0 0-1,0 0 1,0 0 0,1 1-1,0 0 1,0-1 0,0 1 0,-3 13-1,5-18-148,1 1 0,-1 0 0,1-1 0,0 1 0,-1 0 0,1 0 0,0-1 0,0 1 0,1 0 0,-1 0 0,0-1 0,0 1 0,1 0 0,-1 0 0,1-1 0,0 1 0,-1 0 0,1-1 0,0 1 0,0-1 0,0 1 0,0-1-1,0 0 1,0 1 0,0-1 0,1 0 0,-1 0 0,0 0 0,1 0 0,-1 0 0,1 0 0,-1 0 0,1 0 0,-1 0 0,1-1 0,0 1 0,-1-1 0,1 1 0,0-1 0,3 1 0,8 1 39,-1-1 1,1 0-1,0-1 1,0 0-1,0-1 1,0-1-1,-1 0 1,1 0-1,13-5 1,-22 6-57,1-1 0,0 1 0,-1-1 1,1 0-1,-1 0 0,0-1 0,0 1 1,0-1-1,0 0 0,0 0 0,0 0 1,-1 0-1,0-1 0,1 1 0,-1-1 1,0 0-1,-1 0 0,1 0 1,-1 0-1,0-1 0,0 1 0,0-1 1,-1 1-1,1-1 0,-1 0 0,0 1 1,0-7-1,-1 8 4,0 1 0,0 0 1,-1-1-1,1 1 0,-1 0 1,0 0-1,1-1 0,-1 1 1,0 0-1,0 0 0,-1 0 1,1 0-1,0 0 0,-1 0 1,1 1-1,-1-1 0,1 0 1,-1 1-1,0-1 0,0 1 1,0 0-1,0-1 0,0 1 0,0 0 1,0 0-1,0 0 0,0 1 1,-4-2-1,1 1-114,0-1 1,0 1-1,0 0 0,0 1 0,0-1 0,0 1 1,0 0-1,0 1 0,0-1 0,0 1 1,0 0-1,-9 3 0,-1 14-2511,14-6-868,10-6-3424,6-6 2304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360"/>
    </inkml:context>
    <inkml:brush xml:id="br0">
      <inkml:brushProperty name="width" value="0.025" units="cm"/>
      <inkml:brushProperty name="height" value="0.025" units="cm"/>
    </inkml:brush>
  </inkml:definitions>
  <inkml:trace contextRef="#ctx0" brushRef="#br0">192 6 13100,'0'0'9642,"-10"-2"-8954,5 1-670,-1 0 0,1 0 1,-1 1-1,0 0 0,1 0 0,-1 1 0,0-1 0,1 1 1,-1 0-1,1 1 0,-1-1 0,1 1 0,0 0 0,-1 1 0,1-1 1,0 1-1,0 0 0,1 0 0,-1 1 0,1-1 0,0 1 0,0 0 1,0 0-1,-4 6 0,2-4 62,0 1 0,1 0-1,0 0 1,0 1 0,1 0 0,0-1 0,0 1-1,0 1 1,-2 9 0,6-16-61,-1-1 0,1 1 0,0 0-1,-1 0 1,1 0 0,0 0 0,0 0 0,0 0-1,0 0 1,1 0 0,-1 0 0,0 0 0,1 0-1,0 0 1,-1 0 0,1 0 0,0-1 0,0 1-1,0 0 1,0 0 0,0-1 0,0 1 0,0-1-1,1 1 1,-1-1 0,1 1 0,-1-1 0,1 0-1,-1 0 1,1 0 0,0 0 0,0 0 0,-1 0-1,1 0 1,0-1 0,0 1 0,0 0 0,0-1-1,0 0 1,0 1 0,0-1 0,0 0 0,0 0-1,3-1 1,3 2 10,0 0 0,0-1-1,1-1 1,-1 1 0,0-1 0,0-1 0,0 1-1,0-1 1,0-1 0,0 0 0,0 0-1,-1 0 1,1-1 0,8-6 0,-12 7 16,1-1 1,-1 0 0,1-1 0,-1 1 0,0-1-1,-1 1 1,1-1 0,-1 0 0,0-1 0,0 1-1,-1 0 1,0-1 0,0 0 0,0 1 0,0-1-1,-1 0 1,0 0 0,0 0 0,-1 0 0,0-8-1,0 12-56,0 1-1,0-1 1,0 1-1,0-1 0,0 1 1,0 0-1,-1-1 0,1 1 1,-1-1-1,1 1 0,-1 0 1,1-1-1,-1 1 0,0 0 1,0-1-1,0 1 0,0 0 1,0 0-1,0 0 0,0 0 1,0 0-1,0 0 0,0 0 1,0 0-1,-1 0 0,1 1 1,0-1-1,-1 0 0,1 1 1,0-1-1,-1 1 0,1 0 1,-1-1-1,1 1 1,-1 0-1,1 0 0,-1 0 1,1 0-1,-1 0 0,1 0 1,-2 1-1,-1-1-236,1 1 0,-1-1 1,1 1-1,0 0 0,-1 0 1,1 0-1,0 1 0,0-1 0,0 1 1,0 0-1,0 0 0,0 0 0,1 0 1,-1 0-1,1 0 0,-1 1 1,-2 4-1,3-4-449,0 0 0,0 1 0,1-1 0,-1 1 0,1-1 0,0 1 0,0 0 0,0 5 0,0 6-4849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732"/>
    </inkml:context>
    <inkml:brush xml:id="br0">
      <inkml:brushProperty name="width" value="0.025" units="cm"/>
      <inkml:brushProperty name="height" value="0.025" units="cm"/>
    </inkml:brush>
  </inkml:definitions>
  <inkml:trace contextRef="#ctx0" brushRef="#br0">131 0 14958,'0'0'2317,"-8"2"32,0 1-1988,-1 0 0,1 1 0,0-1-1,1 2 1,-1-1 0,1 1 0,-1 0 0,1 1 0,-8 8 0,12-11-224,-1 0 0,1 0 0,0 0 0,1 0 0,-1 0 0,1 1 0,-1-1 0,1 1 0,0 0 1,0 0-1,1-1 0,-1 1 0,1 1 0,0-1 0,0 0 0,0 0 0,0 0 0,1 0 0,0 1 0,0-1 1,0 0-1,0 0 0,1 0 0,1 6 0,-1-8-97,1 0 0,-1 0 0,1 1 0,0-1 1,0-1-1,0 1 0,0 0 0,1 0 0,-1-1 0,0 1 0,1-1 1,-1 0-1,1 0 0,-1 0 0,1 0 0,-1 0 0,1 0 0,0-1 1,-1 1-1,1-1 0,0 0 0,3 0 0,66 0-457,-70 0 349,0 0-248,0 0 1,0-1 0,1 1-1,-1 0 1,0-1-1,0 0 1,0 1 0,0-1-1,0 0 1,0 0 0,0 0-1,-1-1 1,1 1 0,0 0-1,-1-1 1,1 1 0,0-1-1,-1 1 1,0-1-1,1 0 1,-1 1 0,0-1-1,0 0 1,0 0 0,0 0-1,1-3 1,5-18-6833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7.075"/>
    </inkml:context>
    <inkml:brush xml:id="br0">
      <inkml:brushProperty name="width" value="0.025" units="cm"/>
      <inkml:brushProperty name="height" value="0.025" units="cm"/>
    </inkml:brush>
  </inkml:definitions>
  <inkml:trace contextRef="#ctx0" brushRef="#br0">1 18 15407,'0'0'8039,"58"-9"-12299,-35 1-8840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1.651"/>
    </inkml:context>
    <inkml:brush xml:id="br0">
      <inkml:brushProperty name="width" value="0.025" units="cm"/>
      <inkml:brushProperty name="height" value="0.025" units="cm"/>
    </inkml:brush>
  </inkml:definitions>
  <inkml:trace contextRef="#ctx0" brushRef="#br0">1 0 3267,'0'0'21476,"3"7"-20440,-1-1-939,5 11 186,0 0 0,1 0 0,1-1 0,18 24 0,-25-36-452,1-1 0,-1 0-1,1 1 1,0-1-1,0 0 1,1-1 0,-1 1-1,0-1 1,1 1 0,0-1-1,0 0 1,-1 0 0,1-1-1,0 1 1,0-1 0,1 0-1,-1 0 1,0 0 0,0-1-1,0 1 1,1-1-1,-1 0 1,0 0 0,0 0-1,1-1 1,-1 0 0,7-2-1,-8 2-540,1-1-1,-1 0 1,0 0-1,1 0 1,-1-1-1,0 1 1,-1-1-1,1 0 1,0 0-1,3-5 1,11-14-6497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1.980"/>
    </inkml:context>
    <inkml:brush xml:id="br0">
      <inkml:brushProperty name="width" value="0.025" units="cm"/>
      <inkml:brushProperty name="height" value="0.025" units="cm"/>
    </inkml:brush>
  </inkml:definitions>
  <inkml:trace contextRef="#ctx0" brushRef="#br0">222 0 1826,'0'0'16143,"-52"45"-13933,27-16-672,0 7-161,2 1-32,-1 6-384,3 0-448,4-2-321,2-2-160,5-6 32,3-5-96,4-7-481,3-7-640,0-6-673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307"/>
    </inkml:context>
    <inkml:brush xml:id="br0">
      <inkml:brushProperty name="width" value="0.025" units="cm"/>
      <inkml:brushProperty name="height" value="0.025" units="cm"/>
    </inkml:brush>
  </inkml:definitions>
  <inkml:trace contextRef="#ctx0" brushRef="#br0">35 0 12812,'0'0'12908,"-5"68"-12683,-4-33-161,0 2-32,3-5-32,3-2-481,1-7-960,2-7-193,0-11 321,0-8-3395,0-14-834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665"/>
    </inkml:context>
    <inkml:brush xml:id="br0">
      <inkml:brushProperty name="width" value="0.025" units="cm"/>
      <inkml:brushProperty name="height" value="0.025" units="cm"/>
    </inkml:brush>
  </inkml:definitions>
  <inkml:trace contextRef="#ctx0" brushRef="#br0">0 15 10602,'0'0'13511,"12"-3"-12704,-3 0-730,0 1 0,1 0 1,-1 0-1,0 1 1,1 0-1,-1 1 0,0 0 1,1 0-1,-1 1 1,1 0-1,-1 1 0,0 0 1,13 4-1,-17-4-44,0 0 0,-1 0 0,0 1 1,1-1-1,-1 1 0,0 0 0,-1 0 0,1 0 0,0 1 0,-1-1 0,0 1 0,0 0 0,0 0 0,0 0 0,0 0 0,-1 0 0,0 1 0,0-1 0,0 1 0,0 0 0,-1-1 1,0 1-1,0 0 0,0 0 0,-1 0 0,1 0 0,-1 0 0,0 0 0,-1-1 0,1 1 0,-1 0 0,0 0 0,0 0 0,0 0 0,-1-1 0,0 1 0,0-1 0,0 1 1,0-1-1,-1 0 0,0 0 0,0 0 0,0 0 0,0 0 0,0 0 0,-1-1 0,0 0 0,1 0 0,-1 0 0,0 0 0,-6 2 0,2-1 46,0 0 1,-1-1-1,1-1 0,0 1 0,-1-1 0,0-1 0,0 0 1,-15 1-1,21-2-101,-1 0-1,0-1 1,1 1 0,-1-1 0,0 1 0,1-1-1,-1 0 1,1-1 0,-1 1 0,-4-3 0,7 3-87,-1 0 1,1 0 0,-1-1-1,1 1 1,0 0 0,0-1-1,0 1 1,0 0 0,0-1-1,0 1 1,0-1 0,0 0-1,0 1 1,1-1 0,-1 0-1,1 1 1,-1-1 0,1 0-1,0 0 1,-1 0 0,1 1-1,0-3 1,0 3-141,0 1-1,0-1 1,0 1 0,1-1 0,-1 1-1,0-1 1,0 0 0,0 1 0,0-1-1,1 1 1,-1-1 0,0 1 0,0-1-1,1 1 1,-1 0 0,0-1 0,1 1-1,-1-1 1,1 1 0,-1 0-1,0-1 1,1 1 0,-1 0 0,1-1-1,-1 1 1,1 0 0,-1 0 0,2-1-1,-1 0-272,11-4-6856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995"/>
    </inkml:context>
    <inkml:brush xml:id="br0">
      <inkml:brushProperty name="width" value="0.025" units="cm"/>
      <inkml:brushProperty name="height" value="0.025" units="cm"/>
    </inkml:brush>
  </inkml:definitions>
  <inkml:trace contextRef="#ctx0" brushRef="#br0">1 35 15983,'0'0'9033,"83"-4"-8104,-37-1-513,3-1-224,2 0-128,-2 1-32,-1 1-384,-10 2-1218,-9 0-672,-13 2-480,-12 0-513,-12 4-7335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3.322"/>
    </inkml:context>
    <inkml:brush xml:id="br0">
      <inkml:brushProperty name="width" value="0.025" units="cm"/>
      <inkml:brushProperty name="height" value="0.025" units="cm"/>
    </inkml:brush>
  </inkml:definitions>
  <inkml:trace contextRef="#ctx0" brushRef="#br0">0 41 11691,'0'0'11819,"85"4"-10954,-40-8-545,6-2-256,1-2-128,2 0-2082,-6-1-2530,-1 0-5125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132"/>
    </inkml:context>
    <inkml:brush xml:id="br0">
      <inkml:brushProperty name="width" value="0.025" units="cm"/>
      <inkml:brushProperty name="height" value="0.025" units="cm"/>
    </inkml:brush>
  </inkml:definitions>
  <inkml:trace contextRef="#ctx0" brushRef="#br0">255 8 14510,'-9'-2'1564,"-3"0"-1058,0 0-1,-1 1 1,0 0 0,1 1-1,-1 1 1,0 0 0,1 0-1,-1 2 1,-19 5 0,26-7-452,1 1 0,-1 0 1,1 1-1,-1-1 1,1 1-1,0 0 0,0 0 1,1 1-1,-1-1 1,1 1-1,-1 0 0,1 0 1,0 1-1,1-1 1,-1 1-1,1 0 0,0 0 1,0 0-1,0 0 1,1 1-1,0-1 0,0 1 1,0-1-1,-1 11 1,2-15-39,1 1 1,0-1-1,0 1 1,0-1 0,0 1-1,0-1 1,0 0 0,0 1-1,1-1 1,-1 1-1,0-1 1,1 0 0,-1 1-1,1-1 1,0 0-1,-1 0 1,1 1 0,0-1-1,0 0 1,-1 0 0,1 0-1,0 0 1,0 0-1,2 1 1,0 0 24,-1 0 1,1-1-1,0 0 0,0 0 0,0 0 1,0 0-1,0 0 0,0-1 0,0 1 1,6-1-1,3 0 93,-1 0 1,1-1-1,-1 0 1,0-1-1,16-5 1,-16 3 6,0-1 1,0 1-1,0-2 1,-1 0-1,16-11 1,-23 16-81,0-1 1,-1 0 0,1 0 0,0-1-1,-1 1 1,0-1 0,0 1-1,1-1 1,-2 0 0,1 1 0,0-1-1,0 0 1,-1 0 0,0 0-1,1-1 1,-1 1 0,0 0-1,-1 0 1,1-1 0,-1 1 0,1 0-1,-1-1 1,0 1 0,0-5-1,-2 6-33,0-1 0,1 1 0,-1 0 0,0 0-1,0 0 1,0 0 0,-1 0 0,1 0 0,0 0 0,-1 0-1,1 1 1,-1 0 0,0-1 0,1 1 0,-1 0-1,0 0 1,0 0 0,0 1 0,0-1 0,1 1-1,-1-1 1,0 1 0,0 0 0,-5 1 0,3-1-145,0 0 0,0 0 0,0 1 0,1-1 0,-1 1 0,0 0 0,-5 3 0,9-4-79,-1 1 1,1-1-1,0 1 0,-1 0 0,1-1 0,0 1 0,0 0 1,0 0-1,-1 0 0,1 0 0,0 0 0,0 0 1,0 0-1,0 0 0,1 0 0,-1 1 0,0-1 0,0 0 1,1 1-1,-1-1 0,0 2 0,1-2 24,0-1 0,1 0 1,-1 0-1,0 1 0,0-1 0,0 0 0,0 0 0,1 0 1,-1 1-1,0-1 0,0 0 0,1 0 0,-1 0 0,0 1 0,0-1 1,1 0-1,-1 0 0,0 0 0,0 0 0,1 0 0,-1 0 0,0 1 1,0-1-1,1 0 0,-1 0 0,0 0 0,1 0 0,-1 0 1,0 0-1,1 0 0,-1 0 0,0 0 0,0-1 0,1 1 0,-1 0 1,0 0-1,1 0 0,2 0-1076,16 0-3407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3.662"/>
    </inkml:context>
    <inkml:brush xml:id="br0">
      <inkml:brushProperty name="width" value="0.025" units="cm"/>
      <inkml:brushProperty name="height" value="0.025" units="cm"/>
    </inkml:brush>
  </inkml:definitions>
  <inkml:trace contextRef="#ctx0" brushRef="#br0">6 8 14798,'0'0'10346,"-5"58"-9353,23-46-417,7-3-352,2-3-159,8-5-33,3-1-545,-4 0-1120,4-10-1122,-6-8-1569,-2 0-3524</inkml:trace>
  <inkml:trace contextRef="#ctx0" brushRef="#br0" timeOffset="1">343 1 12300,'0'0'3010,"-38"53"-159,19-22-865,-1 6-160,2 3-673,0 5-641,-1 2-255,-1 1-193,2-2-32,5-4-673,4-11-2690,9-12-7912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5.581"/>
    </inkml:context>
    <inkml:brush xml:id="br0">
      <inkml:brushProperty name="width" value="0.025" units="cm"/>
      <inkml:brushProperty name="height" value="0.025" units="cm"/>
    </inkml:brush>
  </inkml:definitions>
  <inkml:trace contextRef="#ctx0" brushRef="#br0">6 18 2787,'0'0'11194,"-5"-3"-7268,5 3-3896,0 0-1,0 0 1,0 0-1,0 0 1,0 0-1,0-1 0,0 1 1,0 0-1,0 0 1,0 0-1,0 0 1,0 0-1,0 0 1,0 0-1,0 0 1,0 0-1,0 0 1,1 0-1,-1 0 1,0 0-1,0 0 1,0-1-1,0 1 1,-1 0-1,1 0 1,0 0-1,0 0 1,0 0-1,0 0 1,0 0-1,0 0 1,0 0-1,0 0 1,0 0-1,0 0 1,0 0-1,0 0 1,0-1-1,0 1 0,0 0 1,0 0-1,0 0 1,0 0-1,0 0 1,0 0-1,0 0 1,42 1 1383,8 1-1153,-3-6-3465,-37-1-351,-7-1-1136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5.952"/>
    </inkml:context>
    <inkml:brush xml:id="br0">
      <inkml:brushProperty name="width" value="0.025" units="cm"/>
      <inkml:brushProperty name="height" value="0.025" units="cm"/>
    </inkml:brush>
  </inkml:definitions>
  <inkml:trace contextRef="#ctx0" brushRef="#br0">1 16 7015,'0'0'10666,"49"20"-9801,-21-20-641,5 0-160,0-9-865,1-3-3651,-8-2-4421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6.295"/>
    </inkml:context>
    <inkml:brush xml:id="br0">
      <inkml:brushProperty name="width" value="0.025" units="cm"/>
      <inkml:brushProperty name="height" value="0.025" units="cm"/>
    </inkml:brush>
  </inkml:definitions>
  <inkml:trace contextRef="#ctx0" brushRef="#br0">1 11 10090,'0'0'3074,"9"-2"-2065,4-1-659,1 1-1,-1 0 0,0 1 0,0 1 0,14 0 0,-21 1-282,0-1-1,-1 1 1,1 0 0,-1 0-1,1 0 1,-1 1-1,0 0 1,1 0 0,-1 0-1,0 1 1,-1 0 0,1 0-1,0 0 1,-1 0-1,1 1 1,-1-1 0,5 7-1,-8-9 2,0 1 1,0 0-1,0 0 0,-1 0 1,1 0-1,0 1 0,-1-1 0,1 0 1,-1 0-1,0 0 0,1 0 1,-1 1-1,0-1 0,-1 0 0,1 0 1,0 0-1,-1 1 0,1-1 1,-1 0-1,1 0 0,-1 0 0,0 0 1,0 0-1,0 0 0,0 0 1,0 0-1,-1-1 0,1 1 0,0 0 1,-4 2-1,-6 8 194,-1 0 1,0-1-1,-16 11 1,4-3-163,-4 10 28,-21 15-2103,45-42-2915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224"/>
    </inkml:context>
    <inkml:brush xml:id="br0">
      <inkml:brushProperty name="width" value="0.025" units="cm"/>
      <inkml:brushProperty name="height" value="0.025" units="cm"/>
    </inkml:brush>
  </inkml:definitions>
  <inkml:trace contextRef="#ctx0" brushRef="#br0">1 1 1249,'0'0'1410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585"/>
    </inkml:context>
    <inkml:brush xml:id="br0">
      <inkml:brushProperty name="width" value="0.025" units="cm"/>
      <inkml:brushProperty name="height" value="0.025" units="cm"/>
    </inkml:brush>
  </inkml:definitions>
  <inkml:trace contextRef="#ctx0" brushRef="#br0">1 1 3107,'0'0'-256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911"/>
    </inkml:context>
    <inkml:brush xml:id="br0">
      <inkml:brushProperty name="width" value="0.025" units="cm"/>
      <inkml:brushProperty name="height" value="0.025" units="cm"/>
    </inkml:brush>
  </inkml:definitions>
  <inkml:trace contextRef="#ctx0" brushRef="#br0">2 0 7591,'0'0'13800,"0"11"-12935,-1-4-747,1 0 1,0 0-1,0 0 0,1 0 1,0 0-1,0 0 1,1 0-1,0 0 0,0-1 1,0 1-1,1-1 1,0 0-1,1 1 1,-1-1-1,1 0 0,0-1 1,0 1-1,1-1 1,0 0-1,0 0 0,7 5 1,-4-5-43,0-1 0,1 0 0,-1 0 0,1-1 0,0 0 0,0 0 0,0-1 0,1 0 0,17 0 0,21 0-2518,-47-2 2310,-1 0-1,0 0 1,0 0 0,1 0-1,-1 0 1,0 0-1,1 0 1,-1 0-1,0 0 1,0 0-1,1 0 1,-1 0 0,0 0-1,1 0 1,-1 0-1,0 0 1,0 0-1,1 0 1,-1-1-1,0 1 1,0 0 0,1 0-1,-1 0 1,0 0-1,0-1 1,0 1-1,1 0 1,-1 0-1,0 0 1,0-1 0,0 1-1,0 0 1,1 0-1,-1-1 1,0 1-1,0 0 1,0-1-1,0 1 1,0 0 0,0 0-1,0-1 1,1-10-5762</inkml:trace>
  <inkml:trace contextRef="#ctx0" brushRef="#br0" timeOffset="1">235 27 13325,'0'0'7473,"-5"12"-6394,-48 131 779,-42 100-988,94-240-946,-11 27-260,8-10-2754,17-19-8756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5.734"/>
    </inkml:context>
    <inkml:brush xml:id="br0">
      <inkml:brushProperty name="width" value="0.025" units="cm"/>
      <inkml:brushProperty name="height" value="0.025" units="cm"/>
    </inkml:brush>
  </inkml:definitions>
  <inkml:trace contextRef="#ctx0" brushRef="#br0">1 12 18289,'0'0'9673,"29"-12"-16207,-14 12-2018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8.792"/>
    </inkml:context>
    <inkml:brush xml:id="br0">
      <inkml:brushProperty name="width" value="0.025" units="cm"/>
      <inkml:brushProperty name="height" value="0.025" units="cm"/>
    </inkml:brush>
  </inkml:definitions>
  <inkml:trace contextRef="#ctx0" brushRef="#br0">1 27 13837,'0'0'6983,"82"8"-6183,-38-8-479,6 0-225,5 0-32,-3-8-32,-8 0-320,-8 0-1026,-12 1-351,-12 4-834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9.152"/>
    </inkml:context>
    <inkml:brush xml:id="br0">
      <inkml:brushProperty name="width" value="0.025" units="cm"/>
      <inkml:brushProperty name="height" value="0.025" units="cm"/>
    </inkml:brush>
  </inkml:definitions>
  <inkml:trace contextRef="#ctx0" brushRef="#br0">1 12 10282,'0'0'12139,"73"23"-11050,-30-23-480,4 0-513,0-4-64,-2-3-320,-7 1-1954,-7-2-1954,-6-1-5157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472"/>
    </inkml:context>
    <inkml:brush xml:id="br0">
      <inkml:brushProperty name="width" value="0.025" units="cm"/>
      <inkml:brushProperty name="height" value="0.025" units="cm"/>
    </inkml:brush>
  </inkml:definitions>
  <inkml:trace contextRef="#ctx0" brushRef="#br0">156 7 4933,'0'0'17467,"-10"-1"-16976,4 0-441,1 0 1,0 1-1,-1 0 1,1 0-1,-1 0 1,1 1-1,-1 0 0,1 0 1,0 0-1,0 0 1,-1 1-1,1 0 0,0 0 1,0 1-1,1-1 1,-1 1-1,0 0 1,1 0-1,0 1 0,0-1 1,0 1-1,0 0 1,0 0-1,1 0 0,0 0 1,-5 9-1,6-11-11,1 0 0,0 0 0,-1 0 0,1 0 0,0 0 0,0 1 0,0-1 0,0 0 0,1 1 0,-1-1 0,1 1 0,-1-1 0,1 1 0,0-1 0,0 1 0,0-1 0,0 0 0,0 1 0,1-1 0,-1 1 0,1-1-1,1 5 1,0-5-9,0 0 0,0 0 0,-1 0 0,2 0 0,-1 0 0,0 0 0,0-1 0,1 1 0,-1-1 0,1 0 0,-1 1 0,1-1 0,-1 0 0,1 0 0,0-1 0,4 2 0,6 0 26,-1-1 0,1 0 0,0-1 0,-1 0-1,1-1 1,-1-1 0,24-5 0,-27 5-3,0-2 0,-1 1 1,1-1-1,-1 0 1,0-1-1,12-8 0,-18 12 11,0-1 0,0 0 0,0 0 0,0 1 0,0-1 0,0 0-1,-1-1 1,1 1 0,-1 0 0,1 0 0,-1-1 0,0 1 0,0-1 0,0 1-1,0-1 1,0 1 0,-1-1 0,1 1 0,-1-1 0,1 0 0,-1 1 0,0-1-1,0 0 1,-1 0 0,1 1 0,0-1 0,-2-4 0,0 5-52,1-1 0,-1 0 1,0 1-1,0 0 0,0-1 0,0 1 1,0 0-1,0 0 0,-1 0 0,1 0 1,-1 0-1,1 1 0,-1-1 0,0 1 1,0 0-1,1 0 0,-1 0 1,0 0-1,0 0 0,0 0 0,-5 0 1,-5-1-128,1 1 1,-1 0 0,-23 2 0,33-1-59,-1 1-1,1-1 1,0 1 0,0 0-1,0 0 1,0 0 0,0 0-1,0 1 1,-3 1 0,5-2-256,1-1 0,-1 1 0,0 0 0,0-1 0,0 1 1,0 0-1,1 0 0,-1 0 0,0-1 0,1 1 0,-1 0 0,1 0 1,-1 0-1,1 0 0,-1 0 0,1 0 0,0 0 0,-1 2 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9.881"/>
    </inkml:context>
    <inkml:brush xml:id="br0">
      <inkml:brushProperty name="width" value="0.025" units="cm"/>
      <inkml:brushProperty name="height" value="0.025" units="cm"/>
    </inkml:brush>
  </inkml:definitions>
  <inkml:trace contextRef="#ctx0" brushRef="#br0">1 233 4228,'0'0'15449,"8"0"-13767,3-2-1354,-1 1-1,1-2 1,-1 1 0,0-2-1,0 1 1,0-1 0,0-1-1,-1 1 1,1-2 0,-1 1-1,12-11 1,10-8 439,53-54 0,-76 71-714,0-1 0,-1 0-1,-1 0 1,1-1-1,-1 0 1,8-18 0,-18 36-166,-38 102-208,39-101 129,0 0 1,1 0-1,0 0 1,1 0-1,0 1 1,1-1-1,0 0 1,0 0-1,3 15 1,-2-23-80,0-1 1,-1 1-1,1 0 1,0-1-1,0 1 1,0-1 0,0 0-1,0 1 1,0-1-1,0 0 1,1 0-1,-1 1 1,0-1-1,1 0 1,-1 0-1,1-1 1,-1 1-1,1 0 1,-1 0-1,1-1 1,0 1-1,-1-1 1,1 1-1,0-1 1,-1 0-1,1 0 1,0 1-1,-1-1 1,1 0 0,0-1-1,0 1 1,2-1-1,19-1-5687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268"/>
    </inkml:context>
    <inkml:brush xml:id="br0">
      <inkml:brushProperty name="width" value="0.025" units="cm"/>
      <inkml:brushProperty name="height" value="0.025" units="cm"/>
    </inkml:brush>
  </inkml:definitions>
  <inkml:trace contextRef="#ctx0" brushRef="#br0">113 1 11787,'0'0'7586,"-10"8"-7004,-1 0-438,0 2 0,1 0 1,0 0-1,1 0 0,-12 18 0,17-22-102,0-1-1,1 1 1,0 0-1,0 0 0,0 0 1,1 1-1,0-1 1,0 1-1,0-1 0,1 1 1,0 0-1,1-1 1,-1 1-1,1 0 1,1 0-1,0 7 0,0-12-22,-1-1-1,1 0 1,-1 1-1,1-1 1,0 0-1,0 0 1,0 1-1,0-1 1,0 0-1,0 0 0,0 0 1,0 0-1,0 0 1,0 0-1,1-1 1,-1 1-1,0 0 1,1 0-1,-1-1 1,0 1-1,1-1 1,-1 1-1,1-1 1,-1 0-1,1 0 0,-1 0 1,1 1-1,-1-1 1,1-1-1,-1 1 1,1 0-1,-1 0 1,3-1-1,0 0 69,1 1 0,-1-1 0,0 0 0,1-1 0,-1 1 1,0-1-1,0 0 0,0 0 0,0 0 0,5-3 0,-4-1 93,1 1 0,-1-1 0,0 0 1,-1-1-1,0 1 0,0-1 0,0 1 0,0-1 0,-1 0 1,0-1-1,-1 1 0,0 0 0,0-1 0,0 0 0,-1 1 1,0-1-1,-1 0 0,0 1 0,-1-11 0,1 17-182,0 0 0,0 0 0,0 0 0,0-1 0,0 1-1,0 0 1,-1 0 0,1 0 0,-1 0 0,1 0 0,-1 0 0,1 0-1,-1 0 1,1 0 0,-1 0 0,0 0 0,0 0 0,1 0 0,-1 1-1,0-1 1,0 0 0,0 0 0,0 1 0,0-1 0,0 1 0,0-1 0,0 1-1,0-1 1,0 1 0,0 0 0,0-1 0,0 1 0,-1 0 0,1 0-1,0 0 1,0 0 0,0 0 0,0 0 0,0 0 0,-2 1 0,0-1-158,1 0 1,0 1-1,-1 0 1,1 0-1,0-1 1,0 1-1,0 1 1,0-1-1,0 0 1,0 0-1,0 1 1,0-1-1,0 1 1,1-1-1,-1 1 1,1 0-1,-1 0 1,1 0-1,-3 3 1,-3 24-3244,7-28 3036,0 0 1,0 0-1,0 0 0,0 0 0,0 0 1,0 0-1,0 0 0,1 0 0,-1 0 0,0 0 1,1 0-1,-1 0 0,0 0 0,1 0 1,-1-1-1,1 1 0,1 1 0,13 6-3903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610"/>
    </inkml:context>
    <inkml:brush xml:id="br0">
      <inkml:brushProperty name="width" value="0.025" units="cm"/>
      <inkml:brushProperty name="height" value="0.025" units="cm"/>
    </inkml:brush>
  </inkml:definitions>
  <inkml:trace contextRef="#ctx0" brushRef="#br0">205 18 10602,'0'0'5680,"-13"-1"-3571,5 1-1963,1 0 1,-1 0-1,0 0 1,0 1-1,1 0 1,-1 1-1,0-1 1,1 2-1,0-1 0,-1 1 1,1 0-1,0 0 1,1 1-1,-1 0 1,-11 9-1,11-7 24,0 1 0,1 0 1,0 1-1,0 0 0,1 0 0,0 0 0,-8 16 0,12-22-154,0-1 1,0 1-1,1 0 0,-1 0 1,0-1-1,1 1 1,-1 0-1,1 0 0,-1 0 1,1 0-1,0 0 0,0 0 1,0-1-1,0 1 1,0 0-1,0 0 0,0 0 1,1 0-1,-1 0 0,1 0 1,0-1-1,-1 1 1,1 0-1,0 0 0,0-1 1,0 1-1,0 0 1,0-1-1,0 1 0,1-1 1,-1 0-1,0 1 0,1-1 1,-1 0-1,1 0 1,0 0-1,-1 0 0,1 0 1,0 0-1,-1 0 0,1-1 1,0 1-1,0-1 1,0 1-1,2 0 0,10 1 114,0 0 0,-1-1 0,1 0 0,0-1 0,0-1 0,-1 0 0,28-6 0,-33 5-8,1-1 0,-1 1 0,0-1 0,0 0 1,0-1-1,0 0 0,-1-1 0,1 1 0,-1-1 0,0 0 0,-1-1 0,1 0 0,10-13 1,-15 16-66,0 1 1,0-1-1,0 1 1,-1-1 0,1 0-1,-1 0 1,0 0 0,1 0-1,-2 0 1,1 0 0,0 0-1,0 0 1,-1 0-1,0 0 1,1 0 0,-1-1-1,-1 1 1,1 0 0,0 0-1,-1 0 1,1 0-1,-1 0 1,0 0 0,0 0-1,0 0 1,-1 0 0,1 0-1,-3-3 1,1 2-174,0 1 0,0 0 0,0 0-1,-1 0 1,1 0 0,-1 1 0,0-1 0,1 1 0,-1 0 0,0 0-1,-1 1 1,1-1 0,0 1 0,0 0 0,-1 0 0,1 0 0,0 0 0,-1 1-1,-5 0 1,9 0-44,0-1 0,0 1 0,0 1-1,0-1 1,0 0 0,0 0 0,0 0-1,1 0 1,-1 1 0,0-1 0,0 0-1,0 1 1,1-1 0,-1 0 0,0 1-1,0-1 1,1 1 0,-1-1 0,0 1-1,1 0 1,-1-1 0,0 1 0,1 0-1,-1 1 1,-4 14-5325,4 0-1354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983"/>
    </inkml:context>
    <inkml:brush xml:id="br0">
      <inkml:brushProperty name="width" value="0.025" units="cm"/>
      <inkml:brushProperty name="height" value="0.025" units="cm"/>
    </inkml:brush>
  </inkml:definitions>
  <inkml:trace contextRef="#ctx0" brushRef="#br0">10 0 15214,'0'0'4869,"-9"49"-4196,8-24-161,1 1-256,0-3-256,4-1 128,5-2-63,3-5-738,-4-3-800,0-2-1090,-5-6-2530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1.324"/>
    </inkml:context>
    <inkml:brush xml:id="br0">
      <inkml:brushProperty name="width" value="0.025" units="cm"/>
      <inkml:brushProperty name="height" value="0.025" units="cm"/>
    </inkml:brush>
  </inkml:definitions>
  <inkml:trace contextRef="#ctx0" brushRef="#br0">1 36 5221,'0'0'16752,"73"-35"-16752,-38 35-96,3 0-1378,4 0-512,1 0-1153,-4 0-1505,-1-1-5349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1.682"/>
    </inkml:context>
    <inkml:brush xml:id="br0">
      <inkml:brushProperty name="width" value="0.025" units="cm"/>
      <inkml:brushProperty name="height" value="0.025" units="cm"/>
    </inkml:brush>
  </inkml:definitions>
  <inkml:trace contextRef="#ctx0" brushRef="#br0">213 7 12300,'0'0'7057,"-11"-3"-6491,5 2-555,0 0-1,0 0 1,0 1 0,0-1-1,-1 1 1,1 1 0,0-1-1,0 1 1,0 0 0,0 1-1,0-1 1,0 1 0,0 0-1,0 1 1,1-1 0,-1 1-1,1 0 1,0 1 0,0-1-1,0 1 1,0 0 0,0 0-1,-5 7 1,2-2 10,0 1-1,0-1 1,0 2 0,-6 11-1,12-19 24,1 0 1,-1 0-1,0 0 0,1 1 0,0-1 1,0 1-1,0-1 0,0 1 0,0-1 0,1 1 1,0-1-1,-1 1 0,1-1 0,1 1 1,-1 0-1,0-1 0,1 1 0,0-1 0,1 5 1,0-6-3,0 1 0,0-1 0,0 0 0,1 0 0,-1-1 0,0 1 0,1 0 0,-1-1 0,1 1 0,0-1 0,-1 0 0,1 0 0,0 0 0,0 0 0,0 0 0,0-1 0,0 1 0,0-1 0,0 0 0,-1 0 0,1 0 0,4-1 0,3 1 93,-1 0 0,1-1 0,-1-1 0,0 0 0,1 0 0,8-3 0,-10 1-40,0 0 1,-1-1-1,1 1 1,-1-1-1,-1-1 1,1 1 0,-1-1-1,1-1 1,6-8-1,-10 12-41,0-1 0,-1 0 0,1 0 0,-1 0 0,1-1 0,-1 1 0,0-1 0,-1 1 0,1-1 0,-1 1 0,0-1 0,0 0 0,0 0 0,-1 0 0,0 1-1,0-1 1,0 0 0,-1-5 0,0 9-60,1 0-1,-1 0 0,1 0 0,-1-1 0,0 1 0,1 1 0,-1-1 1,0 0-1,0 0 0,0 0 0,0 0 0,0 0 0,0 1 1,0-1-1,0 0 0,0 1 0,0-1 0,0 1 0,0 0 1,0-1-1,-1 1 0,1 0 0,0-1 0,0 1 0,-1 0 1,1 0-1,0 0 0,0 0 0,0 0 0,-1 0 0,1 1 1,-2-1-1,0 1-161,0-1 0,0 1 0,0-1 0,0 1-1,0 0 1,0 0 0,0 1 0,0-1 0,1 0 0,-1 1 0,-5 3 0,-7 22-2784,10-6-3630,5-10-1159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2.011"/>
    </inkml:context>
    <inkml:brush xml:id="br0">
      <inkml:brushProperty name="width" value="0.025" units="cm"/>
      <inkml:brushProperty name="height" value="0.025" units="cm"/>
    </inkml:brush>
  </inkml:definitions>
  <inkml:trace contextRef="#ctx0" brushRef="#br0">34 1 16464,'0'0'4324,"-23"66"-3235,17-38-64,2-3-577,4-2-352,0-5-32,3-5-1025,7-4-960,0-9-1218,0 0-2307,-3-11-4291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2.368"/>
    </inkml:context>
    <inkml:brush xml:id="br0">
      <inkml:brushProperty name="width" value="0.025" units="cm"/>
      <inkml:brushProperty name="height" value="0.025" units="cm"/>
    </inkml:brush>
  </inkml:definitions>
  <inkml:trace contextRef="#ctx0" brushRef="#br0">58 64 17969,'0'0'6465,"-3"4"-6401,2-3-62,1-1 1,-1 1-1,1 0 1,-1-1-1,1 1 1,-1 0-1,1-1 1,-1 1 0,1 0-1,0 0 1,0-1-1,-1 1 1,1 0-1,0 0 1,0 0-1,0-1 1,0 1-1,0 0 1,0 0-1,0 0 1,0-1-1,0 1 1,0 0-1,0 0 1,1-1-1,-1 1 1,0 0-1,1 0 1,-1-1-1,0 1 1,1 0-1,0 0 1,28 18 61,-15-12-72,9 5 71,-7-4-122,0 1-1,27 18 0,-40-25 17,0 0 0,-1 0 1,1 1-1,-1-1 0,1 1 0,-1-1 1,0 1-1,0-1 0,0 1 0,-1 0 0,1 0 1,0 0-1,-1 0 0,0 1 0,0-1 0,0 0 1,0 0-1,-1 1 0,1-1 0,-1 0 0,1 4 1,-2-3 52,-1-1 0,1 0-1,0 0 1,-1 0 0,1-1 0,-1 1 0,0 0 0,0-1 0,0 1 0,0-1 0,-1 1 0,1-1 0,-1 0 0,1 0 0,-1 0 0,0 0 0,0-1 0,1 1-1,-1-1 1,-6 2 0,-6 4 74,0-2-1,-28 7 1,33-10 227,0-1 1,-1 0 0,1-1 0,0 0-1,-15-2 1,23 2-269,1 0 0,-1-1 1,0 1-1,1 0 0,-1-1 0,1 1 0,-1-1 0,1 0 1,-1 1-1,1-1 0,-1 0 0,1 0 0,0 0 0,-1 0 1,1 0-1,0-1 0,-2 0 0,3 0-46,0 1 0,-1-1 1,1 1-1,0 0 0,0-1 0,0 1 1,0-1-1,0 1 0,0 0 0,0-1 1,0 1-1,1-1 0,-1 1 0,1 0 1,-1-1-1,1 1 0,-1 0 0,1 0 1,0-1-1,-1 1 0,1 0 0,0 0 1,0 0-1,2-2 0,5-5-54,0 0 1,0 1-1,1 0 0,0 1 1,0 0-1,0 0 0,1 1 0,15-6 1,-17 8 32,1-1 1,-1 0 0,0 0 0,0 0-1,-1-1 1,1-1 0,-1 1 0,0-1-1,0 0 1,-1-1 0,1 1 0,-2-1-1,1 0 1,4-9 0,-9 13 37,1 1 0,-1-1 1,0 0-1,-1 0 1,1 0-1,-1 1 0,1-1 1,-1 0-1,0 0 1,0 0-1,0 0 0,0 0 1,0 0-1,-1 0 1,0 0-1,1 0 0,-1 0 1,0 1-1,0-1 0,-1 0 1,1 1-1,0-1 1,-1 1-1,0-1 0,1 1 1,-1-1-1,0 1 1,0 0-1,-1 0 0,1 0 1,0 0-1,-1 1 1,1-1-1,-1 1 0,-2-2 1,-2-1-2,1 1 1,-1 0 0,1 1 0,-1-1-1,0 1 1,0 1 0,0-1-1,0 1 1,-1 0 0,1 1 0,0 0-1,0 0 1,-12 2 0,18-2-44,1 0-1,-1 1 1,1-1 0,-1 0 0,1 0 0,-1 1 0,1-1-1,-1 0 1,1 1 0,-1-1 0,1 1 0,-1-1 0,1 0 0,0 1-1,-1-1 1,1 1 0,0-1 0,-1 1 0,1-1 0,0 1-1,0 0 1,-1-1 0,1 2 0,3 7-3597,6-4-1450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3.414"/>
    </inkml:context>
    <inkml:brush xml:id="br0">
      <inkml:brushProperty name="width" value="0.025" units="cm"/>
      <inkml:brushProperty name="height" value="0.025" units="cm"/>
    </inkml:brush>
  </inkml:definitions>
  <inkml:trace contextRef="#ctx0" brushRef="#br0">1 52 12204,'0'0'9096,"68"2"-7911,-30-3-544,6-8-321,3 1-192,2-2-928,-9-2-2564,-4-2-4964</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069"/>
    </inkml:context>
    <inkml:brush xml:id="br0">
      <inkml:brushProperty name="width" value="0.025" units="cm"/>
      <inkml:brushProperty name="height" value="0.025" units="cm"/>
    </inkml:brush>
  </inkml:definitions>
  <inkml:trace contextRef="#ctx0" brushRef="#br0">1 39 14446,'0'0'7943,"10"-7"-7051,-1 3-791,0-1 1,-1 1-1,1 0 0,1 1 1,-1 0-1,0 1 1,1 0-1,-1 0 1,1 1-1,13-1 0,36 9-53,-58-6-50,1-1 1,0 1 0,0-1-1,-1 1 1,1 0-1,0 0 1,-1 0 0,1 0-1,-1 0 1,1 0-1,-1 0 1,0 0 0,3 2-1,-4-2 2,0 0 1,1 0-1,-1 0 0,0 0 0,0 0 0,1 0 0,-1 0 0,0 0 1,0-1-1,0 1 0,0 0 0,0 0 0,-1 0 0,1 0 0,0 0 1,0 0-1,0 0 0,-1 0 0,1-1 0,-1 1 0,1 0 0,-1 0 1,1 0-1,-1-1 0,1 1 0,-1 0 0,1 0 0,-2 0 0,-7 6 49,0-1-1,0 0 0,-1 0 0,1-1 0,-1-1 1,0 1-1,0-2 0,-1 1 0,-17 2 0,-11 6-6,49-13-130,1 2 0,-1-1 0,1 1 0,-1 1 0,0-1 1,0 2-1,0 0 0,0 0 0,0 0 0,10 7 0,-16-8 44,0 0 0,-1 1 0,1 0 0,0 0 0,-1 0-1,0 0 1,0 1 0,0-1 0,0 1 0,0 0 0,-1-1 0,0 1-1,0 0 1,3 6 0,-5-8 61,1 0-1,-1-1 1,1 1-1,-1 0 1,0 0 0,1 0-1,-1-1 1,0 1-1,0 0 1,0 0 0,-1 0-1,1 0 1,0-1-1,-1 1 1,1 0-1,-1 0 1,0-1 0,1 1-1,-1 0 1,0-1-1,0 1 1,0-1 0,0 1-1,0-1 1,-1 1-1,1-1 1,0 0-1,-1 0 1,1 0 0,-1 1-1,1-1 1,-1-1-1,1 1 1,-1 0 0,0 0-1,1 0 1,-4 0-1,-8 3 232,-1-1 0,0 0 0,-1-1 0,1 0 0,0-1-1,-15-1 1,28 0-760,13-6-4175,7-3-822,6-5-1784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4.862"/>
    </inkml:context>
    <inkml:brush xml:id="br0">
      <inkml:brushProperty name="width" value="0.025" units="cm"/>
      <inkml:brushProperty name="height" value="0.025" units="cm"/>
    </inkml:brush>
  </inkml:definitions>
  <inkml:trace contextRef="#ctx0" brushRef="#br0">18 1 13581,'0'0'10218,"0"8"-9738,-2 8-377,0 0-1,-2 0 1,-4 16 0,7-31-103,1 0 1,0 0-1,-1 0 0,1 0 0,0 0 0,0 0 1,0 0-1,0 1 0,0-1 0,0 0 1,0 0-1,1 0 0,-1 0 0,0 0 1,1 0-1,-1 0 0,0 0 0,1 0 1,-1 0-1,1 0 0,0 0 0,-1 0 1,1 0-1,0 0 0,0 0 0,-1 0 1,2 0-1,1 1 44,0 0 0,0-1 1,0 0-1,-1 1 1,2-1-1,-1 0 0,0 0 1,0-1-1,6 2 0,2-1-921,1-1 0,0 1 1,-1-2-1,21-3 0,-24-1-3346,-5-6-2573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413"/>
    </inkml:context>
    <inkml:brush xml:id="br0">
      <inkml:brushProperty name="width" value="0.025" units="cm"/>
      <inkml:brushProperty name="height" value="0.025" units="cm"/>
    </inkml:brush>
  </inkml:definitions>
  <inkml:trace contextRef="#ctx0" brushRef="#br0">183 40 14478,'0'0'5979,"-12"0"-5419,5 0-494,0 1 0,0-1 0,-1 1 0,1 0-1,0 1 1,1 0 0,-1 0 0,0 0 0,0 1 0,1 0-1,0 0 1,-1 1 0,1 0 0,-9 8 0,10-8 56,0 0 1,0 0-1,0 1 1,1-1-1,0 1 1,0 0-1,0 1 1,0-1-1,1 1 1,0-1-1,0 1 1,1 0-1,0 0 1,0 0-1,0 0 1,0 1-1,0 7 1,2-13-84,0 0 0,1 0 0,-1 0 0,0 0 0,0 0 0,1 0 0,-1-1 0,0 1 0,1 0 0,-1 0 0,1 0 0,-1-1 0,1 1 1,0 0-1,-1 0 0,1-1 0,0 1 0,-1-1 0,1 1 0,0-1 0,0 1 0,-1-1 0,1 1 0,0-1 0,0 0 0,0 1 0,0-1 0,0 0 1,0 0-1,-1 1 0,1-1 0,0 0 0,1 0 0,39 0 964,-30-1-740,-1 0-190,-1-1-1,0 1 1,1-2 0,-1 1-1,0-1 1,0-1 0,-1 0-1,1 0 1,-1 0 0,0-1-1,14-11 1,-17 13-61,0-2 1,0 1-1,0 0 0,-1-1 1,1 0-1,-1 0 0,-1 0 1,1-1-1,-1 0 0,1 1 1,-2-1-1,1 0 1,-1 0-1,1 0 0,-2-1 1,1 1-1,1-13 0,-3 17-20,0 0-1,-1 0 0,1 0 1,0 0-1,-1 1 1,1-1-1,-1 0 0,0 0 1,0 0-1,1 0 0,-1 1 1,0-1-1,-1 0 0,1 1 1,0-1-1,0 1 1,-1-1-1,1 1 0,-1 0 1,1-1-1,-1 1 0,1 0 1,-1 0-1,0 0 0,0 0 1,1 1-1,-1-1 1,0 0-1,0 1 0,0-1 1,0 1-1,0 0 0,0-1 1,0 1-1,0 0 0,0 0 1,0 0-1,-2 1 0,-1-1-166,0 0-1,0 1 0,-1-1 1,1 1-1,0 0 0,0 1 0,0-1 1,0 1-1,0 0 0,1 0 0,-1 0 1,1 1-1,-9 6 0,10-6-178,0 0 1,1 0-1,-1 0 1,1 0-1,0 1 0,0-1 1,0 1-1,-2 7 1,3-10-84,1 1 0,-1 0 1,1-1-1,0 1 0,0 0 1,0 0-1,0-1 1,0 1-1,0 0 0,0-1 1,0 1-1,1 0 0,-1-1 1,1 3-1,6 3-5099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786"/>
    </inkml:context>
    <inkml:brush xml:id="br0">
      <inkml:brushProperty name="width" value="0.025" units="cm"/>
      <inkml:brushProperty name="height" value="0.025" units="cm"/>
    </inkml:brush>
  </inkml:definitions>
  <inkml:trace contextRef="#ctx0" brushRef="#br0">264 5 7559,'0'0'9732,"-11"0"-7645,-3-2-1621,1 2 0,-1-1 0,1 2 0,-1 0 1,1 1-1,-1 0 0,1 1 0,0 0 0,-18 7 0,21-4-311,-1 0-1,1 0 1,0 1 0,1 1 0,-16 14-1,23-20-123,0 0-1,0 0 1,0 0 0,0 0-1,0 0 1,0 0-1,1 1 1,-1-1-1,1 0 1,0 1-1,-1-1 1,1 1-1,0 0 1,1-1-1,-1 1 1,0 0 0,1 0-1,0-1 1,-1 1-1,1 0 1,0 0-1,0 0 1,1-1-1,-1 1 1,1 0-1,-1 0 1,1-1-1,0 1 1,0 0-1,0-1 1,2 4 0,0-3-1,0 0 0,0-1 0,0 1 0,0-1 1,0 0-1,1 1 0,-1-2 0,1 1 0,-1 0 1,1-1-1,0 1 0,0-1 0,0 0 0,0-1 0,0 1 1,4 0-1,70 1 442,-66-3-390,-4 1-40,0-1-1,0 0 0,0 0 0,-1-1 1,1 0-1,0-1 0,-1 0 1,0 0-1,1 0 0,-1-1 1,7-5-1,-10 6 21,0 0 1,0 0-1,-1 0 1,1 0-1,-1-1 1,0 1-1,0-1 1,0 0-1,0 0 1,-1 0-1,1-1 1,-1 1-1,0-1 1,0 1-1,-1-1 1,1 1-1,-1-1 1,0 0-1,0-6 1,-1 9-56,0 0 0,0 0 0,0 0 0,-1-1 1,1 1-1,0 0 0,-1 0 0,0 0 0,1 0 0,-1 0 0,0 0 0,0 0 1,0 1-1,0-1 0,-1 0 0,1 0 0,0 1 0,-1-1 0,-1-1 1,-2 0 27,1 0 1,0 0-1,-1 0 1,1 1 0,-1 0-1,1 0 1,-10-3-1,-2 1-481,-1 1 0,1 1-1,0 0 1,-19 1 0,18 6-3266,12 12-6926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5.358"/>
    </inkml:context>
    <inkml:brush xml:id="br0">
      <inkml:brushProperty name="width" value="0.025" units="cm"/>
      <inkml:brushProperty name="height" value="0.025" units="cm"/>
    </inkml:brush>
  </inkml:definitions>
  <inkml:trace contextRef="#ctx0" brushRef="#br0">20 0 11659,'0'0'13020,"-3"10"-12758,0-2-227,0 0 35,1 0 0,-1 0-1,1 1 1,-1 11 0,3-18-13,0 0 0,0-1 0,-1 1 1,1-1-1,1 1 0,-1 0 0,0-1 0,0 1 0,0-1 1,1 1-1,-1-1 0,1 1 0,-1-1 0,1 1 0,0-1 1,0 1-1,0-1 0,-1 0 0,1 1 0,0-1 0,0 0 1,1 0-1,-1 0 0,0 0 0,0 0 0,1 0 0,-1 0 0,0 0 1,1 0-1,-1-1 0,1 1 0,-1 0 0,3 0 0,2 0 63,-1 0-1,1 0 0,-1 0 1,1-1-1,-1 0 0,1 0 1,-1 0-1,11-3 0,7-10-1956,-21 11 1219,-1 0 0,1 0 1,-1 0-1,1 0 0,-1 0 0,0-1 0,0 1 1,0 0-1,0-1 0,0-3 0,3-13-7816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6.294"/>
    </inkml:context>
    <inkml:brush xml:id="br0">
      <inkml:brushProperty name="width" value="0.025" units="cm"/>
      <inkml:brushProperty name="height" value="0.025" units="cm"/>
    </inkml:brush>
  </inkml:definitions>
  <inkml:trace contextRef="#ctx0" brushRef="#br0">1 15 7431,'0'0'16298,"8"-4"-15454,-7 2-797,1 1 1,0 0 0,0 0 0,0 0 0,0 0 0,0 0-1,0 1 1,0-1 0,0 1 0,0-1 0,0 1-1,1 0 1,-1-1 0,3 1 0,-3 2-21,0-1 0,0 0 0,0 1-1,0-1 1,0 1 0,0 0 0,-1 0 0,1 0 0,-1 0 0,1 0 0,-1 0-1,0 0 1,1 0 0,-1 0 0,0 0 0,-1 1 0,2 3 0,1 2-140,14 23-1626,-17-30 1336,1 0 1,0-1-1,-1 1 1,1 0-1,0-1 1,0 1-1,0 0 1,0-1-1,0 1 0,0-1 1,0 0-1,0 1 1,-1-1-1,1 0 1,1 0-1,-1 1 1,0-1-1,0 0 1,1 0-1,6-1-5186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6.651"/>
    </inkml:context>
    <inkml:brush xml:id="br0">
      <inkml:brushProperty name="width" value="0.025" units="cm"/>
      <inkml:brushProperty name="height" value="0.025" units="cm"/>
    </inkml:brush>
  </inkml:definitions>
  <inkml:trace contextRef="#ctx0" brushRef="#br0">132 0 12204,'0'0'5669,"-13"50"-4836,2-19 128,-5 8-129,0 6-31,-2 2-481,1 1-255,1-4-1,3 0-32,6-9-769,2-8-2018,5-11-5060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5.860"/>
    </inkml:context>
    <inkml:brush xml:id="br0">
      <inkml:brushProperty name="width" value="0.025" units="cm"/>
      <inkml:brushProperty name="height" value="0.025" units="cm"/>
    </inkml:brush>
  </inkml:definitions>
  <inkml:trace contextRef="#ctx0" brushRef="#br0">11 1 13645,'2'0'6054,"-2"11"-5766,0 9-160,0 8 32,0 2 96,-2 3-31,0-4-129,-2 0 0,1-6 0,1-3-64,2-5 32,0-1-64,0-2-705,3-4-1569,5-7-3107,1-1-4324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6.373"/>
    </inkml:context>
    <inkml:brush xml:id="br0">
      <inkml:brushProperty name="width" value="0.025" units="cm"/>
      <inkml:brushProperty name="height" value="0.025" units="cm"/>
    </inkml:brush>
  </inkml:definitions>
  <inkml:trace contextRef="#ctx0" brushRef="#br0">0 14 3587,'0'0'22774,"71"1"-22774,-42-1 64,4 0-737,0 0-1985,-3-4-1474,-1-6-4548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6.778"/>
    </inkml:context>
    <inkml:brush xml:id="br0">
      <inkml:brushProperty name="width" value="0.025" units="cm"/>
      <inkml:brushProperty name="height" value="0.025" units="cm"/>
    </inkml:brush>
  </inkml:definitions>
  <inkml:trace contextRef="#ctx0" brushRef="#br0">155 49 8936,'0'0'9295,"1"-8"-8089,-1 5-1125,1-25 789,-2 28-851,1-1 0,-1 0 0,1 1 1,-1-1-1,1 0 0,-1 1 0,1-1 0,-1 1 0,0-1 1,1 1-1,-1-1 0,0 1 0,0 0 0,1-1 1,-1 1-1,0 0 0,0-1 0,1 1 0,-1 0 0,0 0 1,0 0-1,0 0 0,1 0 0,-1 0 0,0 0 1,0 0-1,0 0 0,1 0 0,-1 0 0,0 1 0,0-1 1,0 0-1,1 0 0,-1 1 0,0-1 0,0 1 0,1-1 1,-1 0-1,1 1 0,-1 0 0,-1 0 0,-8 5 126,0 0-1,1 1 0,0 0 0,0 0 0,0 1 0,1 0 0,-13 17 0,16-19-28,1-1-1,0 1 1,0 0 0,0 1-1,1-1 1,0 0-1,0 1 1,1 0-1,0 0 1,0-1-1,0 1 1,1 0-1,-1 14 1,2-20-105,0 0 0,1 0 0,-1 0 0,0 0 0,0 0 0,1 0 0,-1 0 0,0 0 0,1 0 1,-1 0-1,1 0 0,0 0 0,-1-1 0,1 1 0,-1 0 0,1 0 0,0-1 0,0 1 0,-1 0 0,1-1 0,0 1 0,0-1 0,0 1 0,0-1 0,1 1 0,32 2 416,-26-4-296,-1 0 1,0 0 0,0-1-1,0 0 1,0-1 0,0 1-1,7-5 1,-7 2 43,-1 0-1,0 0 1,0-1 0,0 0 0,-1 0-1,0 0 1,0-1 0,0 1-1,-1-1 1,0 0 0,0-1 0,-1 1-1,0-1 1,0 1 0,-1-1-1,0 0 1,-1 0 0,1 0 0,-1 0-1,-1 0 1,0-9 0,0 16-174,1 0 1,-1 0-1,0 0 1,0 0 0,0 0-1,0 0 1,0 0 0,0 0-1,-1 0 1,1 0-1,0 0 1,0 1 0,-1-1-1,1 0 1,0 0-1,-1 0 1,1 0 0,-1 0-1,1 1 1,-1-1-1,1 0 1,-1 0 0,0 1-1,1-1 1,-1 0-1,0 1 1,0-1 0,1 1-1,-1-1 1,0 1-1,0-1 1,0 1 0,0 0-1,0-1 1,0 1 0,0 0-1,1 0 1,-1 0-1,0-1 1,0 1 0,0 0-1,0 0 1,-2 1-1,1-1-87,-1 1-1,1 0 0,0-1 0,-1 1 1,1 0-1,0 1 0,0-1 0,-1 0 1,1 1-1,0-1 0,1 1 0,-1-1 1,0 1-1,0 0 0,1 0 0,-3 2 1,-12 33-3116,13-11-3889,3-19 1096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7.151"/>
    </inkml:context>
    <inkml:brush xml:id="br0">
      <inkml:brushProperty name="width" value="0.025" units="cm"/>
      <inkml:brushProperty name="height" value="0.025" units="cm"/>
    </inkml:brush>
  </inkml:definitions>
  <inkml:trace contextRef="#ctx0" brushRef="#br0">14 0 5669,'0'0'16720,"-14"59"-15310,14-40-482,0-2-543,0 0-321,0-1-32,3-3-352,0-4-1442,-1-7-320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7.635"/>
    </inkml:context>
    <inkml:brush xml:id="br0">
      <inkml:brushProperty name="width" value="0.025" units="cm"/>
      <inkml:brushProperty name="height" value="0.025" units="cm"/>
    </inkml:brush>
  </inkml:definitions>
  <inkml:trace contextRef="#ctx0" brushRef="#br0">140 60 6342,'0'0'15492,"-7"0"-15391,4 0-6,-27 4-172,29-4 180,0 1 1,-1-1-1,1 1 0,0-1 1,0 1-1,0 0 1,0-1-1,0 1 0,0 0 1,0 0-1,0 0 1,0-1-1,1 1 0,-1 0 1,0 0-1,0 0 1,1 0-1,-1 1 1,1-1-1,-1 0 0,1 0 1,-1 0-1,1 0 1,0 1-1,-1-1 0,1 0 1,0 0-1,0 2 1,22 15 1113,-10 15-1192,-2 1 0,10 59-1,-20-90 2,1 0-1,0 0 0,-1 0 1,0 0-1,0 1 0,0-1 1,0 0-1,0 0 0,-1 0 0,0 0 1,1 0-1,-1 0 0,0 0 1,0 0-1,-1 0 0,1 0 0,-1 0 1,1-1-1,-1 1 0,0-1 1,0 1-1,0-1 0,0 1 0,-3 1 1,0-1 68,1-1 0,0 0 0,-1-1 0,1 1-1,-1-1 1,0 0 0,1 0 0,-1 0 0,0 0 0,0-1 0,0 0 0,1 0 0,-1-1 0,0 1 0,-8-3 0,12 3-70,-1 0-1,1 0 1,-1 0 0,1 0 0,-1-1 0,1 1-1,-1-1 1,1 1 0,0-1 0,-1 0 0,1 1-1,-1-1 1,1 0 0,0 0 0,0 0-1,0 0 1,-1 0 0,1 0 0,0 0 0,0 0-1,0-1 1,1 1 0,-1 0 0,0-1 0,0 1-1,1 0 1,-1-1 0,1 1 0,-1-1-1,1 1 1,0-1 0,-1 1 0,1-1 0,0 1-1,0-1 1,0-3 0,1 2-17,0-1 1,0 1-1,0-1 0,0 0 0,1 1 1,-1 0-1,1-1 0,0 1 1,0 0-1,0 0 0,1 0 1,-1 0-1,6-5 0,20-13-38,56-34 0,-56 38 57,0-1 0,34-29 0,-60 45 21,0 1-1,0-1 1,0 0-1,0 0 1,0 0-1,-1 0 1,1 0-1,-1 0 1,1 0-1,-1 0 1,0-1-1,0 1 1,0-1 0,0 1-1,0-1 1,0 1-1,-1-1 1,1 1-1,-1-1 1,0 0-1,0 1 1,0-1-1,0 0 1,-1-3-1,0 4-24,0-1 0,0 1 0,-1-1 0,1 1 0,-1 0-1,0 0 1,0 0 0,0-1 0,0 2 0,0-1 0,0 0-1,-1 0 1,1 1 0,0-1 0,-1 1 0,1 0 0,-1 0 0,0 0-1,1 0 1,-1 0 0,0 1 0,-3-1 0,-2-1-244,-1 0 1,1 1 0,-1 0 0,1 1-1,-1 0 1,1 0 0,-1 1 0,-11 2-1,15 3-3185,5-1-3846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5.234"/>
    </inkml:context>
    <inkml:brush xml:id="br0">
      <inkml:brushProperty name="width" value="0.025" units="cm"/>
      <inkml:brushProperty name="height" value="0.025" units="cm"/>
    </inkml:brush>
  </inkml:definitions>
  <inkml:trace contextRef="#ctx0" brushRef="#br0">1 22 14189,'0'0'10602,"57"-21"-20819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8.150"/>
    </inkml:context>
    <inkml:brush xml:id="br0">
      <inkml:brushProperty name="width" value="0.025" units="cm"/>
      <inkml:brushProperty name="height" value="0.025" units="cm"/>
    </inkml:brush>
  </inkml:definitions>
  <inkml:trace contextRef="#ctx0" brushRef="#br0">1 1 16239,'0'0'10314,"49"49"-10186,-35-37-96,3-5-160,2-3-1217,1-4-1282,0 0-1761,0-13-3267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8.476"/>
    </inkml:context>
    <inkml:brush xml:id="br0">
      <inkml:brushProperty name="width" value="0.025" units="cm"/>
      <inkml:brushProperty name="height" value="0.025" units="cm"/>
    </inkml:brush>
  </inkml:definitions>
  <inkml:trace contextRef="#ctx0" brushRef="#br0">241 1 16335,'0'0'2531,"-41"50"-129,12-14-800,-1 7-257,-5 6-416,4 1-257,2 2-447,6-4-193,6-3-1153,12-10-2787,5-11-6662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3.609"/>
    </inkml:context>
    <inkml:brush xml:id="br0">
      <inkml:brushProperty name="width" value="0.025" units="cm"/>
      <inkml:brushProperty name="height" value="0.025" units="cm"/>
    </inkml:brush>
  </inkml:definitions>
  <inkml:trace contextRef="#ctx0" brushRef="#br0">6 0 12172,'0'0'12299,"3"73"-11979,-6-28-223,1 6-33,-1-2-96,3-2-289,0-5-1024,0-5-705,0-9-1890,0-10-2530,0-9-4324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3.984"/>
    </inkml:context>
    <inkml:brush xml:id="br0">
      <inkml:brushProperty name="width" value="0.025" units="cm"/>
      <inkml:brushProperty name="height" value="0.025" units="cm"/>
    </inkml:brush>
  </inkml:definitions>
  <inkml:trace contextRef="#ctx0" brushRef="#br0">1 0 15855,'0'0'8136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4.342"/>
    </inkml:context>
    <inkml:brush xml:id="br0">
      <inkml:brushProperty name="width" value="0.025" units="cm"/>
      <inkml:brushProperty name="height" value="0.025" units="cm"/>
    </inkml:brush>
  </inkml:definitions>
  <inkml:trace contextRef="#ctx0" brushRef="#br0">0 25 5509,'0'0'17040,"20"-25"-29307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5.551"/>
    </inkml:context>
    <inkml:brush xml:id="br0">
      <inkml:brushProperty name="width" value="0.025" units="cm"/>
      <inkml:brushProperty name="height" value="0.025" units="cm"/>
    </inkml:brush>
  </inkml:definitions>
  <inkml:trace contextRef="#ctx0" brushRef="#br0">144 13 3812,'0'0'14835,"-8"-4"-13228,7 3-1565,-1 0 0,-1 0 0,1 0 0,0 0 0,0 0 0,0 0 0,0 1 0,-1-1 0,1 1 0,0-1 0,0 1 0,-1 0 0,1 0 0,0 0 0,-1 0 0,1 1 1,0-1-1,-1 0 0,1 1 0,0 0 0,0-1 0,0 1 0,-1 0 0,1 0 0,0 0 0,0 1 0,0-1 0,1 0 0,-1 1 0,0-1 0,0 1 0,1 0 0,-1-1 0,1 1 0,0 0 0,-1 0 0,1 0 0,0 0 0,-1 4 0,-6 6 113,1 0-1,0 1 1,1 0-1,0 0 1,1 0-1,1 1 0,0 0 1,1-1-1,0 2 1,1-1-1,1 0 1,0 0-1,2 17 0,-1-30-137,0 1 0,0 0 0,1 0 0,-1-1 0,1 1 0,0-1 0,-1 1-1,1 0 1,0-1 0,0 1 0,0-1 0,0 0 0,0 1 0,0-1 0,1 0 0,-1 1-1,0-1 1,1 0 0,-1 0 0,0 0 0,1 0 0,1 0 0,1 1 33,1-1 0,-1 1-1,0-1 1,0-1 0,1 1 0,-1-1 0,0 1 0,9-2 0,-3 1 76,1-2 0,-1 1 1,0-1-1,0-1 0,0 0 0,-1-1 0,13-5 1,-14 5 65,0-1 0,0-1 0,0 1 0,-1-1 0,1-1 1,-1 1-1,-1-1 0,1 0 0,-1-1 0,-1 0 1,1 0-1,-1 0 0,-1 0 0,1-1 0,-1 1 0,-1-1 1,0-1-1,0 1 0,-1 0 0,0 0 0,0-1 1,-1 1-1,-1-15 0,0 22-169,0 0 1,0 0 0,0 0-1,0 1 1,-1-1-1,1 0 1,-1 0-1,0 1 1,1-1-1,-1 0 1,0 1-1,0-1 1,0 1-1,0-1 1,0 1-1,0-1 1,-1 1-1,1 0 1,0 0 0,-1-1-1,1 1 1,-3-1-1,1 1-6,0-1-1,0 1 1,0 0-1,-1 0 1,1 1 0,-1-1-1,1 1 1,0-1-1,-1 1 1,1 0-1,-5 1 1,1 0-126,-1 0 0,1 0 0,-1 1 0,1 0 0,0 0 0,0 1 0,0 0 0,0 0 0,1 1 0,-9 5 0,11-6-320,0 1 0,0 0 0,1-1 1,0 1-1,0 0 0,-5 8 0,1 15-8036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6.080"/>
    </inkml:context>
    <inkml:brush xml:id="br0">
      <inkml:brushProperty name="width" value="0.025" units="cm"/>
      <inkml:brushProperty name="height" value="0.025" units="cm"/>
    </inkml:brush>
  </inkml:definitions>
  <inkml:trace contextRef="#ctx0" brushRef="#br0">1 0 4965,'0'0'22037,"20"60"-22005,-18-34-801,-1-3-897,3-3-608,-1-7-993,1-8-3107,1-5-2082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6.437"/>
    </inkml:context>
    <inkml:brush xml:id="br0">
      <inkml:brushProperty name="width" value="0.025" units="cm"/>
      <inkml:brushProperty name="height" value="0.025" units="cm"/>
    </inkml:brush>
  </inkml:definitions>
  <inkml:trace contextRef="#ctx0" brushRef="#br0">1 103 609,'3'-10'7260,"-2"6"-6383,2-8 1872,1 0 0,0 0-1,11-20 1,-14 31-2455,0-1-1,0 1 1,0-1-1,0 1 1,0-1-1,0 1 1,0 0 0,0 0-1,1-1 1,-1 1-1,1 0 1,-1 0-1,1 0 1,-1 0 0,1 1-1,2-2 1,-3 2-233,0 0 1,1 0 0,-1 0-1,1 1 1,-1-1 0,0 0-1,0 1 1,1-1-1,-1 1 1,0-1 0,1 1-1,-1 0 1,0-1 0,0 1-1,0 0 1,0 0 0,0 0-1,0 0 1,0 0-1,0 0 1,0 0 0,-1 0-1,1 0 1,0 1 0,0 1-1,4 4-27,0 1 0,-1 0 0,0 1 0,0-1 0,-1 1 0,0-1 0,-1 1 0,0 0 0,0 0 0,-1 0 0,0 16 0,-1-19-11,0 1-1,-1 0 1,0-1-1,0 1 1,-1-1-1,1 0 1,-2 1-1,1-1 1,0 0-1,-1 0 0,0-1 1,-1 1-1,1 0 1,-1-1-1,0 0 1,-9 8-1,3-5 149,8-7-155,0 1 1,0-1 0,0 1 0,0-1-1,0 1 1,0 0 0,1-1 0,-1 1-1,1 0 1,-1 0 0,1 0 0,0 0 0,-1 0-1,0 5 1,5-6-125,1 0 0,0 1 1,-1-1-1,1 0 0,0-1 0,0 1 1,0-1-1,0 0 0,0 0 0,0 0 0,4-1 1,-4 1-410,38-1-5926,-16-3-1319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175"/>
    </inkml:context>
    <inkml:brush xml:id="br0">
      <inkml:brushProperty name="width" value="0.025" units="cm"/>
      <inkml:brushProperty name="height" value="0.025" units="cm"/>
    </inkml:brush>
  </inkml:definitions>
  <inkml:trace contextRef="#ctx0" brushRef="#br0">1 198 2819,'0'0'20221,"0"3"-18376,5-6-1431,20-22-86,-1-2 1,-2-1 0,36-56 0,-38 53-230,-20 31-103,0 0 0,0 1 0,0-1-1,0 0 1,0 0 0,0 0 0,1 0 0,-1 0-1,0 1 1,0-1 0,0 0 0,0 0 0,0 0-1,0 0 1,1 0 0,-1 0 0,0 0 0,0 0-1,0 0 1,0 0 0,0 1 0,1-1-1,-1 0 1,0 0 0,0 0 0,0 0 0,0 0-1,1 0 1,-1 0 0,0 0 0,0 0 0,0 0-1,0-1 1,1 1 0,-1 0 0,0 0 0,0 0-1,0 0 1,0 0 0,0 0 0,1 0-1,-1 0 1,0 0 0,0 0 0,0 0 0,0-1-1,0 1 1,0 0 0,0 0 0,1 0 0,-1 0-1,0 0 1,0-1 0,0 1 0,0 0 0,0 0-1,0 0 1,0 0 0,0-1 0,0 1 0,0 0-1,0 0 1,0 0 0,0 0 0,0 0-1,0-1 1,0 1 0,0 20-132,-9 28 51,5-30-630,1 1-1,0 0 1,2-1 0,1 35-1,0-51 583,0-1-1,0 0 1,1 0-1,-1 0 1,0 0-1,1 1 0,-1-1 1,1 0-1,-1 0 1,1 0-1,-1 0 1,1 0-1,0 0 0,0 0 1,-1 0-1,1-1 1,0 1-1,0 0 1,0 0-1,0-1 1,0 1-1,0 0 0,0-1 1,0 1-1,0-1 1,1 0-1,-1 1 1,0-1-1,0 0 0,0 1 1,0-1-1,1 0 1,-1 0-1,1 0 1,3 0-636,-1 0 0,1-1 0,-1 1 0,0-1 0,1 0 0,-1 0 0,0-1 0,7-2 0,21-17-5140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534"/>
    </inkml:context>
    <inkml:brush xml:id="br0">
      <inkml:brushProperty name="width" value="0.025" units="cm"/>
      <inkml:brushProperty name="height" value="0.025" units="cm"/>
    </inkml:brush>
  </inkml:definitions>
  <inkml:trace contextRef="#ctx0" brushRef="#br0">129 18 11627,'0'0'8904,"-11"3"-8081,4-1-764,1 0 1,-1 1 0,1 0 0,0 0 0,0 0 0,0 1 0,0 0 0,1 0 0,0 0 0,-1 1 0,2-1 0,-1 1 0,0 1 0,1-1 0,0 1 0,0-1-1,1 1 1,0 0 0,0 1 0,0-1 0,-2 10 0,3-12-11,1 0 0,0 0 0,-1 0 0,2 0 0,-1 0 0,0 0 0,1 1 1,0-1-1,0 0 0,0 0 0,2 8 0,-1-10-22,-1-1 0,1 1 0,0-1 0,0 1 0,0-1 0,0 0 0,1 1 0,-1-1 0,0 0 0,1 0 0,-1 1 0,0-1 0,1 0 0,0-1 0,-1 1 0,1 0 0,-1 0 0,1-1 0,0 1 0,-1-1 0,1 1 0,0-1 0,0 0 0,-1 0 0,1 1 0,0-1 0,0-1 0,3 1 0,2-1 54,0 0 1,0 0-1,0-1 0,-1 0 0,1 0 1,0 0-1,-1-1 0,0 0 0,1 0 1,-1-1-1,0 0 0,-1 0 0,1 0 1,-1-1-1,0 0 0,0 0 1,0 0-1,-1 0 0,0-1 0,0 0 1,0 0-1,0 0 0,-1 0 0,0 0 1,-1-1-1,0 0 0,1 1 0,-2-1 1,1 0-1,-1 0 0,0 0 0,-1 0 1,0 0-1,0 0 0,-1-10 1,1 16-86,0 0 0,0 0 0,0-1 1,0 1-1,-1 0 0,1 0 1,0 0-1,0 0 0,-1 0 0,1 0 1,-1 0-1,1 0 0,-1 0 1,1 0-1,-1 0 0,0 0 1,0 0-1,1 0 0,-1 1 0,0-1 1,0 0-1,0 0 0,0 1 1,0-1-1,0 1 0,0-1 1,0 1-1,0-1 0,0 1 0,0 0 1,0-1-1,0 1 0,0 0 1,0 0-1,0 0 0,0 0 1,0 0-1,-1 0 0,1 0 0,0 0 1,0 0-1,0 0 0,0 1 1,0-1-1,0 0 0,0 1 0,0-1 1,-2 1-1,-1 1-98,0 1 0,0-1 0,0 0 0,0 1 0,0 0 1,1 0-1,-1 0 0,1 0 0,0 0 0,-4 6 0,5-7-23,0 0 0,1 1 0,-1-1 0,1 0 0,-1 1 0,1 0 0,0-1-1,0 1 1,0 0 0,1-1 0,-1 1 0,1 0 0,-1 0 0,1 0 0,0-1 0,0 1 0,0 0 0,0 0 0,1 0 0,0 2 0,0-3-66,1 0 0,-1 0 1,1-1-1,0 1 1,-1 0-1,1-1 0,0 0 1,0 1-1,0-1 0,0 0 1,0 0-1,0 0 0,1 0 1,-1-1-1,0 1 1,0 0-1,1-1 0,-1 0 1,0 1-1,1-1 0,-1 0 1,0 0-1,5-1 0,6 1-1553,0-1 0,0 0 0,22-4-1,4-8-3817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311"/>
    </inkml:context>
    <inkml:brush xml:id="br0">
      <inkml:brushProperty name="width" value="0.025" units="cm"/>
      <inkml:brushProperty name="height" value="0.025" units="cm"/>
    </inkml:brush>
  </inkml:definitions>
  <inkml:trace contextRef="#ctx0" brushRef="#br0">0 0 14446,'0'0'6406,"4"56"-6214,-3-33-96,2 5-96,1-3 32,3-3-64,-1-4-288,2-2-353,-1-5-288,0-4-1217,-1-4-2242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879"/>
    </inkml:context>
    <inkml:brush xml:id="br0">
      <inkml:brushProperty name="width" value="0.025" units="cm"/>
      <inkml:brushProperty name="height" value="0.025" units="cm"/>
    </inkml:brush>
  </inkml:definitions>
  <inkml:trace contextRef="#ctx0" brushRef="#br0">99 0 7495,'0'0'13170,"-7"4"-12369,0 0-691,1 0-1,-1 1 1,1-1 0,0 1 0,1 0 0,-1 1 0,1-1 0,0 1 0,1 0 0,-1 1 0,1-1 0,0 1 0,1-1 0,-1 1-1,1 0 1,1 1 0,-1-1 0,1 0 0,1 1 0,-1-1 0,0 14 0,3-20-57,-1 0 0,0 0 1,0 1-1,1-1 0,-1 0 0,0 0 0,1 0 1,-1 0-1,1 0 0,-1 0 0,1 0 1,0 0-1,-1 0 0,1 0 0,0 0 0,0 0 1,0-1-1,0 1 0,-1 0 0,1-1 1,0 1-1,0 0 0,0-1 0,1 1 1,-1-1-1,0 0 0,0 1 0,0-1 0,0 0 1,0 0-1,0 1 0,1-1 0,-1 0 1,0 0-1,0 0 0,0 0 0,0-1 0,1 1 1,1-1-1,2 1 78,0-1 0,0 0 1,0 0-1,0 0 0,0-1 0,0 0 0,-1 0 1,7-4-1,1-2 2,0-1 1,-1 0 0,16-17 0,-24 22-73,0 1 0,0-1 0,0 0 0,0 0 0,-1 0 0,1-1 1,-1 1-1,0 0 0,0-1 0,-1 0 0,1 1 0,-1-1 0,0 0 1,0-6-1,-1 10-58,0 0-1,0 0 1,0 0 0,0 0 0,-1-1 0,1 1 0,0 0-1,-1 0 1,1 1 0,-1-1 0,1 0 0,-1 0 0,1 0-1,-1 0 1,1 0 0,-1 0 0,0 1 0,0-1 0,1 0 0,-1 1-1,0-1 1,0 0 0,0 1 0,0-1 0,-1 0 0,-33-5 226,28 6-625,1 0-1,-1 1 0,1-1 0,-1 2 1,1-1-1,-1 1 0,1 0 0,-8 3 1,4 1-3715,4-1-3224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7.715"/>
    </inkml:context>
    <inkml:brush xml:id="br0">
      <inkml:brushProperty name="width" value="0.025" units="cm"/>
      <inkml:brushProperty name="height" value="0.025" units="cm"/>
    </inkml:brush>
  </inkml:definitions>
  <inkml:trace contextRef="#ctx0" brushRef="#br0">1 40 5029,'0'0'16784,"73"-4"-16720,-35-2-481,2-3-1601,2-3-1761,0 3-2563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261"/>
    </inkml:context>
    <inkml:brush xml:id="br0">
      <inkml:brushProperty name="width" value="0.025" units="cm"/>
      <inkml:brushProperty name="height" value="0.025" units="cm"/>
    </inkml:brush>
  </inkml:definitions>
  <inkml:trace contextRef="#ctx0" brushRef="#br0">1 17 8136,'0'0'9337,"8"-2"-7405,75-11 511,-76 12-2314,1 0 0,-1 1 1,0 0-1,0 1 0,1-1 1,-1 1-1,0 1 0,0-1 0,0 1 1,12 5-1,-18-6-118,0-1-1,0 0 1,0 1 0,0 0-1,0-1 1,0 1-1,0 0 1,-1-1 0,1 1-1,0 0 1,0 0-1,-1 0 1,1-1 0,-1 1-1,1 0 1,-1 0 0,1 0-1,-1 0 1,1 0-1,-1 0 1,0 0 0,0 0-1,1 0 1,-1 0 0,0 0-1,0 1 1,0 0-1,-1 0 12,0 0 0,1-1 0,-1 1 0,0 0 0,0 0 0,0-1 0,-1 1 0,1-1 0,0 1 0,-1-1 0,1 1-1,-1-1 1,-2 2 0,-7 5 131,-1-1-1,-1 0 0,-16 6 1,23-10-54,-2 0 49,5-2-109,0 0 0,0 0 0,1 0 1,-1 0-1,0 1 0,1-1 0,-1 1 0,1-1 0,-1 1 0,1 0 1,0 0-1,-3 3 0,51-3 148,-30-2-214,-1 1 0,0 1 0,1 0 1,27 9-1,-39-10 5,-1 1 0,0-1 0,0 0 0,0 1 1,0-1-1,0 1 0,0 0 0,-1 0 0,1 0 0,0 1 0,-1-1 1,0 1-1,3 2 0,-4-3 14,-1 0-1,1-1 1,0 1 0,-1 0-1,1 0 1,-1 0 0,0 0-1,0 0 1,0 0-1,0 0 1,0-1 0,0 1-1,0 0 1,0 0 0,-1 0-1,1 0 1,-1 0 0,1 0-1,-1-1 1,0 1 0,0 0-1,0-1 1,0 1 0,0 0-1,-2 1 1,-2 3 94,0 0 1,-1-1-1,0 1 0,0-1 0,0-1 0,0 1 1,-1-1-1,1 0 0,-1-1 0,0 0 0,-11 4 1,5-2 243,0-1 0,0-1 0,0 0 1,-1-1-1,-23 2 0,42-5-988,1-1-1,0 1 1,-1-1-1,1 0 1,-1 0-1,9-5 1,6-3-1331,18-5-2613,5-3-2727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603"/>
    </inkml:context>
    <inkml:brush xml:id="br0">
      <inkml:brushProperty name="width" value="0.025" units="cm"/>
      <inkml:brushProperty name="height" value="0.025" units="cm"/>
    </inkml:brush>
  </inkml:definitions>
  <inkml:trace contextRef="#ctx0" brushRef="#br0">174 31 10698,'0'0'7522,"-11"-2"-5814,6 0-1597,0 1 1,0 0-1,0 0 0,-1 0 0,1 0 1,0 1-1,-1 0 0,1 1 0,0-1 1,-1 1-1,1 0 0,0 0 0,0 0 1,0 1-1,0 0 0,0 0 0,0 0 1,0 1-1,1-1 0,-1 1 0,1 0 1,-1 0-1,1 1 0,-3 3 0,3-3-57,0 1-1,1-1 0,-1 0 0,1 1 0,0 0 0,1 0 1,-1 0-1,1 0 0,0 0 0,-2 7 0,4-10-38,-1 0 0,1-1-1,0 1 1,0-1 0,0 1 0,0 0-1,0-1 1,0 1 0,1-1 0,-1 1-1,0-1 1,1 1 0,-1-1 0,1 1-1,0-1 1,-1 1 0,1-1 0,0 0-1,0 1 1,0-1 0,0 0 0,0 0-1,0 1 1,0-1 0,0 0-1,1 0 1,-1 0 0,0-1 0,1 1-1,-1 0 1,1 0 0,-1-1 0,1 1-1,-1-1 1,1 1 0,-1-1 0,1 0-1,-1 1 1,3-1 0,8 1 131,0 1 0,0-2 0,0 0 0,0 0-1,0-1 1,-1-1 0,1 0 0,0 0 0,0-1 0,21-9 0,-28 10-93,0 0 1,-1 0-1,1 0 1,0-1-1,-1 0 1,0 0-1,1 0 0,-1 0 1,0 0-1,-1-1 1,1 0-1,-1 0 1,1 0-1,-1 0 1,0-1-1,-1 1 1,1-1-1,-1 1 0,0-1 1,0 0-1,0 0 1,-1 0-1,0 0 1,0 0-1,0 0 1,0-11-1,-1 15-35,0 0 0,0-1 1,0 1-1,-1 0 0,1 0 0,-1 0 0,1 0 0,0 0 0,-1 0 0,0 0 1,1 0-1,-1 0 0,0 0 0,1 0 0,-1 1 0,0-1 0,0 0 0,0 0 1,1 1-1,-1-1 0,0 0 0,0 1 0,-2-2 0,-33-5 8,29 7-59,0 0 0,0 0 0,0 1 0,0 0 0,0 0 0,0 1 1,-12 4-1,16-4-133,1-1 1,-1 1-1,1 0 1,0-1-1,0 1 1,0 0-1,0 0 1,0 0-1,0 1 1,0-1-1,1 0 1,-1 1-1,1-1 1,-2 6-1,2-7-77,1 0 1,0 0-1,0 0 0,0 0 0,0 0 0,0 1 0,0-1 0,0 0 0,0 0 0,0 0 0,0 0 1,0 0-1,1 0 0,-1 0 0,0 0 0,1 0 0,-1 0 0,1 0 0,-1 0 0,1 0 1,0 0-1,-1-1 0,1 1 0,0 0 0,0 0 0,0 0 0,-1-1 0,1 1 0,0-1 0,0 1 1,0-1-1,0 1 0,0-1 0,0 1 0,0-1 0,0 0 0,0 1 0,0-1 0,0 0 0,0 0 1,2 0-1,23 4-5235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942"/>
    </inkml:context>
    <inkml:brush xml:id="br0">
      <inkml:brushProperty name="width" value="0.025" units="cm"/>
      <inkml:brushProperty name="height" value="0.025" units="cm"/>
    </inkml:brush>
  </inkml:definitions>
  <inkml:trace contextRef="#ctx0" brushRef="#br0">236 46 5990,'0'0'14963,"-12"-4"-13756,3 1-1039,0 0 1,0 0-1,-1 1 1,0 1-1,1-1 1,-1 1-1,0 1 1,1 0-1,-1 0 1,0 1-1,0 0 1,1 1-1,-1 0 1,1 1-1,-10 3 1,14-3-124,-1 0 0,1 0 0,0 0 0,0 1 0,0 0 0,0 0 0,1 0 0,0 1 1,-7 8-1,10-12-41,1 0-1,-1 0 1,0 0 0,1 0 0,-1 0 0,1 0 0,-1 1 0,1-1-1,0 0 1,-1 0 0,1 0 0,0 1 0,0-1 0,0 0 0,0 0 0,0 0-1,0 1 1,0-1 0,0 0 0,1 0 0,-1 2 0,1-2 1,0 0 1,1 1-1,-1-1 1,0 0-1,0 0 1,1 0-1,-1 0 1,1 0-1,-1 0 1,1 0-1,-1 0 1,1 0-1,0-1 1,-1 1-1,1-1 1,0 1-1,-1-1 1,1 0-1,3 1 0,8 0 35,-1 0-1,1 0 0,0-1 0,0-1 0,0 0 0,-1-1 1,22-5-1,-30 6 16,0 0 1,0 0-1,0-1 1,0 1-1,0-1 1,0 0 0,-1 0-1,1 0 1,-1 0-1,1-1 1,-1 1-1,0-1 1,0 0-1,0 0 1,0 0-1,-1-1 1,1 1-1,-1-1 1,0 1 0,0-1-1,0 0 1,0 1-1,-1-1 1,0 0-1,1 0 1,-1 0-1,0-6 1,-1 8-68,0 1-1,0 0 1,0-1 0,0 1 0,-1 0-1,1 0 1,0-1 0,-1 1 0,1 0-1,-1 0 1,1 0 0,-1 0 0,0 0-1,1-1 1,-1 1 0,0 0 0,0 1-1,0-1 1,0 0 0,0 0 0,0 0-1,0 0 1,0 1 0,-1-2 0,-2 0-98,0 1 0,0-1 0,0 1 0,0-1 0,0 1 0,0 0 0,-9 0 0,-31 4-3884,42-3 3351,0 0 0,0 1 0,0 0 0,0-1 0,0 1 0,0 0 0,0 0 0,0 0 0,1 0 0,-1 0 0,0 0 0,1 1 0,-1-1 0,-1 3 0,0 4-5976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9.299"/>
    </inkml:context>
    <inkml:brush xml:id="br0">
      <inkml:brushProperty name="width" value="0.025" units="cm"/>
      <inkml:brushProperty name="height" value="0.025" units="cm"/>
    </inkml:brush>
  </inkml:definitions>
  <inkml:trace contextRef="#ctx0" brushRef="#br0">93 186 13229,'0'0'6811,"-9"3"-5225,4-1-1421,0 0 0,0 1 0,0-1 0,1 1 0,-1 0 0,1 0 0,-1 1 1,1-1-1,0 1 0,0 0 0,1 0 0,-1 0 0,1 0 0,0 1 0,0 0 0,0-1 0,1 1 0,0 0 1,0 0-1,0 0 0,0 1 0,1-1 0,0 0 0,0 1 0,0-1 0,0 9 0,2-12-146,-1 0 0,1 0 1,-1 0-1,1 0 0,0 0 0,0 0 0,0 0 0,0-1 0,0 1 0,0 0 0,0 0 0,1-1 0,-1 1 0,1-1 0,-1 1 0,1-1 0,-1 0 0,1 1 0,0-1 0,0 0 0,-1 0 0,1 0 1,0-1-1,0 1 0,0 0 0,0-1 0,0 1 0,0-1 0,0 1 0,1-1 0,-1 0 0,3 0 0,11 1 61,0 0 0,31-3-1,-44 2-93,2 0-245,0-1 0,-1 1 0,1-1 0,-1-1-1,1 1 1,0 0 0,-1-1 0,0 0 0,0 0-1,1 0 1,-1-1 0,4-3 0,-6 4-415,1 0 1,-1 0-1,0-1 1,0 1 0,0-1-1,0 0 1,0 1-1,-1-1 1,1 0-1,-1 0 1,2-6 0,2-18-8376</inkml:trace>
  <inkml:trace contextRef="#ctx0" brushRef="#br0" timeOffset="1">62 0 17168,'0'0'8328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2.845"/>
    </inkml:context>
    <inkml:brush xml:id="br0">
      <inkml:brushProperty name="width" value="0.025" units="cm"/>
      <inkml:brushProperty name="height" value="0.025" units="cm"/>
    </inkml:brush>
  </inkml:definitions>
  <inkml:trace contextRef="#ctx0" brushRef="#br0">1 11 5573,'0'-1'434,"0"1"0,0-1 0,1 0-1,-1 1 1,0-1 0,1 1 0,-1-1 0,1 1-1,-1-1 1,0 1 0,1-1 0,-1 1-1,1 0 1,0-1 0,-1 1 0,1 0 0,-1-1-1,1 1 1,0 0 0,-1-1 0,1 1-1,-1 0 1,1 0 0,0 0 0,-1 0 0,1 0-1,0 0 1,-1 0 0,2 0 0,11 16 3955,2 38-4666,-13-46 1457,2 14-1146,-1-7 171,0 1 0,2-1 0,10 27 1,-14-40-306,-1 1 1,1-1 0,0 0-1,1 0 1,-1 0 0,0 0-1,1 0 1,-1 0-1,1 0 1,-1 0 0,1-1-1,0 1 1,0-1 0,0 1-1,0-1 1,0 0 0,0 0-1,0 1 1,0-1 0,0-1-1,1 1 1,-1 0 0,0-1-1,1 1 1,-1-1-1,0 1 1,1-1 0,-1 0-1,0 0 1,1 0 0,-1-1-1,3 0 1,-3 1-190,-1-1 0,1 0 0,-1 0 0,1 0 1,-1 0-1,1 0 0,-1 0 0,0 0 0,1 0 0,-1-1 0,0 1 0,0 0 0,0-1 0,0 1 1,0-1-1,0 1 0,-1-1 0,2-3 0,-1 3-212,10-23-5163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215"/>
    </inkml:context>
    <inkml:brush xml:id="br0">
      <inkml:brushProperty name="width" value="0.025" units="cm"/>
      <inkml:brushProperty name="height" value="0.025" units="cm"/>
    </inkml:brush>
  </inkml:definitions>
  <inkml:trace contextRef="#ctx0" brushRef="#br0">106 1 9897,'0'0'7527,"-30"55"-6277,18-17-65,-1 4-128,-2 5-32,2 1-353,1 1-479,5-7-129,3-6 0,4-7-224,0-10-737,6-10-1442,4-9-2145,0 0-2819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543"/>
    </inkml:context>
    <inkml:brush xml:id="br0">
      <inkml:brushProperty name="width" value="0.025" units="cm"/>
      <inkml:brushProperty name="height" value="0.025" units="cm"/>
    </inkml:brush>
  </inkml:definitions>
  <inkml:trace contextRef="#ctx0" brushRef="#br0">0 14 14830,'0'0'7879,"59"33"-7718,-24-37-642,2-7-2081,-3-5-2883,-2 1-5414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881"/>
    </inkml:context>
    <inkml:brush xml:id="br0">
      <inkml:brushProperty name="width" value="0.025" units="cm"/>
      <inkml:brushProperty name="height" value="0.025" units="cm"/>
    </inkml:brush>
  </inkml:definitions>
  <inkml:trace contextRef="#ctx0" brushRef="#br0">122 1 4869,'0'0'14627,"-10"5"-14446,2 0-152,0 0 0,0 0 0,1 1 0,0 0 0,0 0 0,1 0 0,-1 1 0,1 0 1,1 1-1,-1-1 0,2 1 0,-1 0 0,1 0 0,0 1 0,-4 10 0,6-12 153,0 0 1,0 1-1,0-1 0,1 0 1,0 1-1,0 0 1,1-1-1,1 13 0,-1-19-115,0 1 0,0 0 0,1-1 0,-1 1-1,1-1 1,-1 1 0,1-1 0,0 1 0,0-1-1,-1 0 1,1 1 0,0-1 0,0 0 0,0 0 0,0 0-1,0 1 1,1-1 0,1 1 0,-1-1 26,0 0 1,1-1 0,-1 1-1,0-1 1,0 1 0,0-1-1,0 0 1,1 0-1,-1 0 1,0 0 0,0 0-1,0-1 1,1 1 0,-1-1-1,0 1 1,0-1-1,3-2 1,1 1 29,0-2 1,-1 1-1,1-1 0,-1 0 1,0 0-1,0 0 0,-1-1 1,1 0-1,-1 1 0,0-2 1,0 1-1,-1 0 0,0-1 1,0 0-1,0 1 0,2-8 1,-1 4-43,-1 0 1,0 0 0,-1 0-1,0-1 1,0 1 0,-1-1-1,0 1 1,-1-1 0,0 1-1,-1-15 1,1 24-90,0-1 0,0 0 0,0 0 1,0 0-1,0 0 0,-1 0 0,1 0 0,0 0 1,0 1-1,-1-1 0,1 0 0,0 0 0,-1 0 1,1 1-1,-1-1 0,1 0 0,-1 0 0,1 1 0,-1-1 1,1 0-1,-1 1 0,0-1 0,1 1 0,-1-1 1,0 1-1,0-1 0,1 1 0,-1-1 0,0 1 1,0 0-1,0-1 0,0 1 0,0 0 0,1 0 0,-1 0 1,0 0-1,0 0 0,0 0 0,0 0 0,0 0 1,0 0-1,0 0 0,1 0 0,-1 0 0,0 1 1,0-1-1,0 0 0,0 1 0,1-1 0,-2 1 0,-1 1-209,1-1 0,-1 1 0,1 0 0,0 0-1,0 0 1,-1 0 0,1 0 0,1 1-1,-1-1 1,0 0 0,1 1 0,-1 0 0,1-1-1,-2 4 1,-1 33-6173,4-23 331</inkml:trace>
  <inkml:trace contextRef="#ctx0" brushRef="#br0" timeOffset="1">252 110 6790,'0'0'10346,"-7"65"-8136,-1-38-961,2 2 33,-2 0-482,5-2-607,3-3-161,0-5 0,0-6-481,2-5-1473,5-8-192,-2 0-2498,-1-9-4260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665"/>
    </inkml:context>
    <inkml:brush xml:id="br0">
      <inkml:brushProperty name="width" value="0.025" units="cm"/>
      <inkml:brushProperty name="height" value="0.025" units="cm"/>
    </inkml:brush>
  </inkml:definitions>
  <inkml:trace contextRef="#ctx0" brushRef="#br0">0 40 14350,'0'0'7943,"66"-33"-7527,-33 31-351,2-1-65,3 2-289,-2 1-1408,-4 0-1122,-2 0-2594,-4-1-3716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4.561"/>
    </inkml:context>
    <inkml:brush xml:id="br0">
      <inkml:brushProperty name="width" value="0.025" units="cm"/>
      <inkml:brushProperty name="height" value="0.025" units="cm"/>
    </inkml:brush>
  </inkml:definitions>
  <inkml:trace contextRef="#ctx0" brushRef="#br0">80 53 3171,'0'0'12278,"-1"-9"-9416,-5-24-807,5 32-2018,1 1 0,0-1 0,0 1 0,0-1 0,0 1 0,-1-1 0,1 1 0,0-1 0,-1 1 0,1-1 0,0 1 0,-1 0 0,1-1 0,0 1 0,-1 0 0,1-1 0,-1 1 0,1 0 0,-1-1 0,1 1 0,-1 0 0,1 0 0,-1 0 0,1-1 0,-1 1 0,1 0 0,-1 0 0,1 0 0,-1 0 0,1 0 0,-1 0 0,1 0 0,-1 0 0,0 0 0,1 0 0,-1 0 0,1 0 0,-1 1 0,1-1 0,-1 0 0,1 0 0,-1 0 0,1 1 0,-1-1 0,1 0 0,0 1 0,-1-1 0,1 0 0,-1 1 0,-18 17 77,17-16-23,-1 1-1,1 0 0,0 0 0,0 0 0,0 0 0,0 0 0,1 0 0,-1 1 0,1-1 0,0 0 0,0 1 0,0-1 0,0 1 0,0 6 0,2-8-29,-1 0 0,1 0-1,0 0 1,0 0 0,0 0-1,0 0 1,0 0-1,0 0 1,1 0 0,-1 0-1,1-1 1,-1 1 0,1-1-1,0 1 1,0-1 0,-1 0-1,1 1 1,0-1-1,0 0 1,0 0 0,0 0-1,0-1 1,1 1 0,2 0-1,2 2 82,7 2-302,0 0 1,-1 1-1,0 1 1,14 9-1,-25-15 143,-1 0-1,1-1 0,-1 1 1,1 0-1,-1 0 1,1 0-1,-1 1 1,0-1-1,0 0 1,1 0-1,-1 1 1,0-1-1,0 1 1,-1-1-1,1 1 1,0-1-1,0 1 0,-1 0 1,1-1-1,-1 1 1,1 0-1,-1-1 1,0 1-1,0 0 1,1 0-1,-1-1 1,0 1-1,-1 0 1,1 0-1,0-1 1,0 1-1,-1 0 0,1-1 1,-1 1-1,0 0 1,1-1-1,-1 1 1,0-1-1,0 1 1,0-1-1,0 1 1,0-1-1,0 0 1,-1 1-1,-1 0 0,-1 3 64,-1-1-1,0 0 0,-1-1 0,1 1 1,-1-1-1,1 0 0,-1-1 0,0 1 1,0-1-1,0 0 0,0-1 0,0 1 1,0-1-1,-1 0 0,1-1 0,0 0 0,-1 0 1,-10-1-1,16 1-24,-1-1 0,1 1 0,0-1 0,-1 1 0,1-1 0,0 0 1,0 0-1,0 1 0,0-1 0,0 0 0,0 0 0,0 0 0,0 0 0,0 0 0,0 0 0,0 0 0,0 0 1,1-1-1,-1 1 0,1 0 0,-1 0 0,1-1 0,-1 1 0,1 0 0,0-1 0,-1 1 0,1 0 0,0-1 0,0 1 1,0-1-1,0 1 0,0 0 0,0-1 0,1-1 0,-1-1 22,1 0 0,0 0 0,0 0 0,0 0 0,0 0 0,0 1 0,1-1 1,0 0-1,0 1 0,4-7 0,4 0-47,-1 2 1,2-1-1,-1 1 1,1 1-1,22-11 0,-20 11 5,0-1 1,-1 0-1,0 0 0,15-13 0,-26 20 27,0 0 0,0 1 0,-1-1 0,1 0 0,0 0 1,0 0-1,0 0 0,-1 0 0,1 0 0,0 0 0,-1 0 0,1 0 0,-1 0 1,1 0-1,-1 0 0,0 0 0,1 0 0,-1 0 0,0-1 0,0 1 1,0 0-1,0 0 0,0 0 0,0-1 0,0 1 0,0 0 0,0 0 0,0 0 1,-1-2-1,-1 1-1,1 0 1,-1 1 0,1-1 0,-1 1 0,0-1-1,0 1 1,0-1 0,0 1 0,0 0-1,0 0 1,0 0 0,0 0 0,-5-1 0,-5-1 6,-1 0 0,0 1 0,0 0 0,-14 1 1,26 1-54,0-1 1,0 1-1,0 0 1,0 0-1,0 0 1,0 1 0,1-1-1,-1 0 1,0 0-1,0 0 1,0 1-1,0-1 1,1 0-1,-1 1 1,0-1 0,0 1-1,1-1 1,-1 1-1,-1 0 1,4 12-1952,0-11 1306,0 1 1,0-1-1,0 1 1,1-1-1,-1 0 1,1 0-1,0 0 1,-1 0-1,5 2 1,13 3-5866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4.934"/>
    </inkml:context>
    <inkml:brush xml:id="br0">
      <inkml:brushProperty name="width" value="0.025" units="cm"/>
      <inkml:brushProperty name="height" value="0.025" units="cm"/>
    </inkml:brush>
  </inkml:definitions>
  <inkml:trace contextRef="#ctx0" brushRef="#br0">53 1 11499,'0'0'10602,"-48"53"-8969,44-35-479,4-3-418,0-4-544,13-3-95,6-5-33,3-3 0,3 0-705,-2-7-928,0-6-962,-6 0-1184,-1 0-2083,-5 2-448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5.258"/>
    </inkml:context>
    <inkml:brush xml:id="br0">
      <inkml:brushProperty name="width" value="0.025" units="cm"/>
      <inkml:brushProperty name="height" value="0.025" units="cm"/>
    </inkml:brush>
  </inkml:definitions>
  <inkml:trace contextRef="#ctx0" brushRef="#br0">84 27 9033,'0'0'7495,"-24"46"-4901,12-21-544,-1 0-513,2 3-287,2 2-482,1-3-543,2 2-193,5-5-96,1-1-1698,0-7-1025,5-6-2081,5-6-4741</inkml:trace>
  <inkml:trace contextRef="#ctx0" brushRef="#br0" timeOffset="1">376 0 11659,'0'0'12172,"61"14"-10827,-30-13-544,4-1-321,3 0-320,4 0-128,-7 0-224,-6 0-1538,-8 0-1056,-10 0-1634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5.633"/>
    </inkml:context>
    <inkml:brush xml:id="br0">
      <inkml:brushProperty name="width" value="0.025" units="cm"/>
      <inkml:brushProperty name="height" value="0.025" units="cm"/>
    </inkml:brush>
  </inkml:definitions>
  <inkml:trace contextRef="#ctx0" brushRef="#br0">0 27 12075,'0'0'12108,"80"1"-10571,-37-6-960,4-2-417,-2 2-160,-4 5-416,-8-4-2467,0 3-2370,-1-5-7623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5.169"/>
    </inkml:context>
    <inkml:brush xml:id="br0">
      <inkml:brushProperty name="width" value="0.025" units="cm"/>
      <inkml:brushProperty name="height" value="0.025" units="cm"/>
    </inkml:brush>
  </inkml:definitions>
  <inkml:trace contextRef="#ctx0" brushRef="#br0">1 0 2883,'0'0'13239,"6"9"-12225,-3-4-851,0-1 0,1 0 0,0 1 0,0-1 0,0 0 0,0-1 0,0 1 0,1-1 0,-1 0 0,1 0 0,0 0 0,0-1 0,0 0 0,1 0 0,-1 0 0,10 2 0,16 2 119,-1-2 1,1 0-1,-1-3 0,1 0 1,0-2-1,0-1 0,-1-1 1,48-13-1,-57 11-273,1 0 0,-1 1 0,1 1 0,39 0 0,-54 3 15,-1 0 0,0 1 0,1 0 0,-1 0 0,0 1 0,1-1 0,-1 1 0,0 1 0,0-1 0,-1 1 0,1 0 0,-1 0 0,1 1 0,-1 0 1,0 0-1,0 0 0,0 0 0,-1 1 0,0 0 0,6 8 0,2 6 616,-2 1 1,10 25 0,-19-43-721,-1-2-652,-3-5-8082,0-1 2200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5.543"/>
    </inkml:context>
    <inkml:brush xml:id="br0">
      <inkml:brushProperty name="width" value="0.025" units="cm"/>
      <inkml:brushProperty name="height" value="0.025" units="cm"/>
    </inkml:brush>
  </inkml:definitions>
  <inkml:trace contextRef="#ctx0" brushRef="#br0">0 152 9417,'0'0'10202,"12"-9"-8686,13-7-982,0 1-1,0 2 1,41-17 0,-37 20-453,0-2-72,0 2 0,1 1 0,0 1 0,0 1 0,1 2 0,54-2 0,-84 7-8,-1 1 1,1 0-1,0 0 0,-1 0 0,1 0 1,0 0-1,-1 0 0,1 0 0,-1 0 1,0 0-1,1 0 0,-1 0 0,0 0 0,1 0 1,-1 0-1,0 1 0,0-1 0,0 0 1,0 0-1,0 0 0,0 0 0,-1 2 1,-1 33 425,2-33-376,0 0-20,-1-1-1,1 1 0,0-1 0,0 0 1,0 1-1,0-1 0,0 1 0,1-1 1,-1 1-1,1-1 0,0 0 0,-1 1 1,1-1-1,0 0 0,0 0 0,1 0 1,2 4-1,-2-4 43,1 0 0,-1 0 1,1-1-1,0 0 0,0 1 0,0-1 0,0 0 1,0 0-1,0 0 0,0-1 0,1 1 0,-1-1 1,6 0-1,15 3 82,1-2-1,0 0 1,0-2 0,0-1 0,-1 0 0,1-2-1,-1-1 1,45-15 0,-68 19-119,1 1 1,-1-1-1,1 0 0,-1 1 0,1-1 0,-1 0 1,0 0-1,0 0 0,1 0 0,-1-1 0,0 1 1,0 0-1,0 0 0,0-1 0,0 1 0,0 0 1,0-1-1,-1 1 0,1-1 0,-1 1 0,1-1 1,0-2-1,-6-33-700,1 18-3962,4 16-1177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6.585"/>
    </inkml:context>
    <inkml:brush xml:id="br0">
      <inkml:brushProperty name="width" value="0.025" units="cm"/>
      <inkml:brushProperty name="height" value="0.025" units="cm"/>
    </inkml:brush>
  </inkml:definitions>
  <inkml:trace contextRef="#ctx0" brushRef="#br0">207 44 3299,'1'-1'398,"-1"0"1,0 1-1,0-1 0,0 0 1,0 0-1,0 1 0,0-1 1,0 0-1,-1 0 0,1 0 1,0 1-1,0-1 0,-1 0 1,1 0-1,0 1 0,-1-1 1,1 0-1,0 1 0,-1-1 1,1 0-1,-1 1 0,1-1 1,-1 1-1,0-1 0,1 1 1,-1-1-1,1 1 0,-1-1 1,0 1-1,-1-1 0,-32-6 3728,26 7-3826,0 1 1,1-1-1,-1 1 0,1 0 1,-1 1-1,1-1 0,-9 4 1,7 1-132,1-1 0,-1 1 0,1 1-1,0 0 1,1 0 0,-11 12 0,15-16-132,1-1-1,-1 1 0,1 0 0,0 0 1,0 0-1,0 0 0,1 1 0,-1-1 1,1 1-1,0-1 0,0 1 1,0-1-1,0 1 0,0-1 0,1 1 1,0 0-1,-1-1 0,1 1 0,1 0 1,-1-1-1,2 7 0,-1-8-6,1-1-1,0 1 1,-1-1-1,1 1 1,0-1-1,0 0 1,0 0-1,0 1 1,0-1-1,0-1 1,0 1-1,0 0 1,0 0-1,0-1 1,1 0-1,-1 1 1,0-1-1,0 0 1,1 0-1,-1 0 1,4-1-1,51-4 619,-47 2-558,-1 0 0,1 0 0,-1-1 0,0 0 0,0-1 0,-1 0 0,1 0 0,-1-1 0,11-9 0,-15 11 23,0 0-1,1 0 1,-2-1-1,1 1 1,0-1-1,-1 0 1,0 0 0,0 0-1,-1 0 1,1-1-1,-1 1 1,0-1-1,-1 1 1,1-1-1,-1 0 1,0 0-1,0-6 1,-1 11-102,0 1 0,0-1 1,-1 0-1,1 0 0,0 0 0,-1 0 0,1 0 1,0 0-1,-1 0 0,1 0 0,-1 1 1,1-1-1,-1 0 0,0 0 0,1 0 1,-1 1-1,0-1 0,1 1 0,-1-1 1,0 0-1,0 1 0,0-1 0,0 1 0,1 0 1,-1-1-1,-1 0 0,-2 0 18,1 0-1,0 1 1,-1-1 0,1 0-1,-1 1 1,1 0-1,0 0 1,-7 0 0,8 0-115,0 0 0,0 0 0,-1 1 1,1-1-1,0 0 0,0 1 0,0-1 1,0 1-1,0 0 0,0 0 0,0 0 1,0 0-1,0 0 0,0 0 0,0 0 1,0 0-1,1 1 0,-1-1 0,1 1 1,-1 0-1,1-1 0,-1 1 0,1 0 1,0 0-1,0 0 0,0-1 0,0 1 1,0 1-1,0-1 0,1 0 0,-1 2 0,1-2-242,0-1 0,1 0 0,0 0 0,-1 1 0,1-1 0,0 0 0,-1 0 0,1 0 0,0 0 0,0 0 0,0 0 0,0 0 0,0 0-1,0 0 1,0-1 0,0 1 0,1 0 0,-1-1 0,0 1 0,0-1 0,0 1 0,1-1 0,-1 0 0,0 1 0,1-1 0,-1 0 0,0 0 0,1 0-1,-1 0 1,0 0 0,1 0 0,1 0 0,18 0-7418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6.914"/>
    </inkml:context>
    <inkml:brush xml:id="br0">
      <inkml:brushProperty name="width" value="0.025" units="cm"/>
      <inkml:brushProperty name="height" value="0.025" units="cm"/>
    </inkml:brush>
  </inkml:definitions>
  <inkml:trace contextRef="#ctx0" brushRef="#br0">10 0 9417,'0'0'9993,"0"62"-8647,0-39-417,-3-1-417,-1 0-320,3-1-160,-1-1-64,2-6-1890,0-7-1313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7.242"/>
    </inkml:context>
    <inkml:brush xml:id="br0">
      <inkml:brushProperty name="width" value="0.025" units="cm"/>
      <inkml:brushProperty name="height" value="0.025" units="cm"/>
    </inkml:brush>
  </inkml:definitions>
  <inkml:trace contextRef="#ctx0" brushRef="#br0">5 36 6438,'0'0'15764,"10"-6"-14760,33-18-257,-41 23-712,0 1 0,0-1 0,0 0 0,-1 1 0,1-1 0,0 1 0,0-1 0,0 1 0,0 0 0,0 0 0,0 0 0,0 0 0,0 0 0,0 1 0,0-1 0,0 0-1,0 1 1,0 0 0,0-1 0,0 1 0,0 0 0,-1 0 0,1 0 0,0 0 0,-1 0 0,1 0 0,-1 1 0,1-1 0,-1 1 0,1-1 0,-1 1 0,0-1 0,0 1 0,0 0 0,0-1-1,1 3 1,0-1-26,-1 0 0,0 0 0,0 0 0,0 0 0,0 0 1,0 1-1,-1-1 0,1 0 0,-1 0 0,0 1 0,0-1 0,0 0 0,0 0 0,-1 1 0,1-1 0,-1 0 0,0 0 0,0 0 0,-2 6 0,-3-2 89,0 0 1,0-1-1,0 1 1,-1-1-1,0 0 1,0-1 0,-16 10-1,-29 24 1334,52-39-1426,0 0-1,0 1 1,-1-1-1,1 0 0,0 0 1,0 0-1,0 0 0,-1 0 1,1 1-1,0-1 0,0 0 1,0 0-1,0 0 0,-1 1 1,1-1-1,0 0 0,0 0 1,0 1-1,0-1 0,0 0 1,0 0-1,0 1 0,0-1 1,0 0-1,0 0 0,0 1 1,0-1-1,0 0 0,0 0 1,0 1-1,0-1 0,0 0 1,0 0-1,0 0 0,0 1 1,0-1-1,0 0 0,1 0 1,-1 1-1,0-1 0,0 0 1,0 0-1,0 0 0,0 1 1,1-1-1,-1 0 0,0 0 1,0 0-1,0 0 0,1 0 1,-1 1-1,0-1 0,0 0 1,1 0-1,-1 0 0,0 0 1,0 0-1,1 0 0,-1 0 1,0 0-1,0 0 0,1 0 1,-1 0-1,0 0 0,0 0 1,1 0-1,20 0 100,-17 0-60,119-4-1913,-83 0-2426,1-4-4022,-9 0-3535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7.832"/>
    </inkml:context>
    <inkml:brush xml:id="br0">
      <inkml:brushProperty name="width" value="0.025" units="cm"/>
      <inkml:brushProperty name="height" value="0.025" units="cm"/>
    </inkml:brush>
  </inkml:definitions>
  <inkml:trace contextRef="#ctx0" brushRef="#br0">0 0 4164,'0'0'18567,"9"8"-17377,1 0-989,-1 0 0,1-1 0,1 0 0,-1-1 0,1 0 0,20 7-1,-25-11-413,0 0 0,0-1 0,0 0 0,0 0 0,0 0 0,0-1 0,11 0 0,-12-1-394,-1 0 0,0 1 0,0-2 0,1 1 0,-1 0 0,0-1 0,0 0 0,0 0 0,-1 0 0,1 0 0,0-1 0,4-4 0,10-10-4907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553"/>
    </inkml:context>
    <inkml:brush xml:id="br0">
      <inkml:brushProperty name="width" value="0.025" units="cm"/>
      <inkml:brushProperty name="height" value="0.025" units="cm"/>
    </inkml:brush>
  </inkml:definitions>
  <inkml:trace contextRef="#ctx0" brushRef="#br0">345 115 17424,'0'0'2008,"-10"-3"-215,4 0-1641,-2 1 0,1 0-1,0 1 1,0-1-1,0 1 1,-1 1 0,1-1-1,-1 1 1,1 1 0,0-1-1,-1 1 1,1 0-1,0 1 1,-11 3 0,6 0-83,1 1 0,-1 0 0,1 1 0,1 1 0,-1-1 0,-10 11 0,17-14-81,1-1 1,0 1 0,0-1-1,0 1 1,0 0 0,0 0-1,1 1 1,-1-1 0,1 0-1,1 1 1,-1 0 0,0-1-1,1 1 1,0 0 0,0 0-1,1-1 1,-1 1-1,1 0 1,0 7 0,1-9-28,0 0 0,0 1 0,0-1 1,1 0-1,-1 0 0,1 0 0,0 0 0,0 0 1,0 0-1,0-1 0,0 1 0,0-1 0,1 1 1,-1-1-1,1 0 0,5 4 0,56 29-48,-43-25 102,-15-7 32,5 2-67,-1 1 0,-1-1 1,1 2-1,-1-1 0,11 10 0,-19-15 27,0 0 0,0 0 0,0 0 0,0 0 1,-1 1-1,1-1 0,0 0 0,-1 0 0,1 0 0,-1 1 0,1-1 0,-1 0 1,1 1-1,-1-1 0,0 0 0,0 1 0,0-1 0,1 0 0,-1 1 0,-1 2 0,0-2 36,0 0-1,0 0 0,0 0 1,0-1-1,0 1 0,-1 0 0,1 0 1,-1-1-1,1 1 0,-1-1 1,0 1-1,0-1 0,1 0 0,-1 0 1,0 0-1,0 0 0,-3 2 1,-28 11 514,0-1 0,-1-1-1,0-2 1,0-2 0,-59 7 0,88-17-3474,10-5 784,23-16-1329,-11 10 614,21-19-4220</inkml:trace>
  <inkml:trace contextRef="#ctx0" brushRef="#br0" timeOffset="1">643 0 18289,'0'0'5061,"-13"62"-3780,-12-15-32,-7 8-512,-8 8-256,3 1-417,1 0 0,7-5-32,4-6-64,7-6-321,9-9-255,6-7-353,3-11-1185,0-5-1217,1-10-1922,10-5-3107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6.991"/>
    </inkml:context>
    <inkml:brush xml:id="br0">
      <inkml:brushProperty name="width" value="0.025" units="cm"/>
      <inkml:brushProperty name="height" value="0.025" units="cm"/>
    </inkml:brush>
  </inkml:definitions>
  <inkml:trace contextRef="#ctx0" brushRef="#br0">1 27 13965,'0'0'1970,"10"-3"149,14-4-1512,0 2 1,0 0-1,1 2 0,0 1 0,-1 1 0,28 2 0,-50-2-602,0 1-1,0 0 1,0 0 0,0 0 0,0 1 0,0-1 0,0 0-1,0 1 1,0-1 0,-1 1 0,1 0 0,0-1 0,0 1-1,-1 0 1,1 0 0,0 0 0,-1 1 0,1-1 0,-1 0-1,1 0 1,-1 1 0,0-1 0,0 1 0,1-1 0,-1 1 0,0 0-1,0-1 1,-1 1 0,1 0 0,0 0 0,0 2 0,-1-1 61,0 0 1,0 0 0,-1 0-1,1 0 1,-1 0 0,0 0 0,0 0-1,0-1 1,0 1 0,0 0 0,-1 0-1,1-1 1,-1 1 0,1-1 0,-1 0-1,0 1 1,0-1 0,0 0-1,-5 3 1,-23 16 718,-15 11 353,43-30-1067,0 0 0,0-1 0,-1 2 1,1-1-1,0 0 0,1 0 0,-1 1 1,0-1-1,1 1 0,-1-1 0,1 1 1,0 0-1,-1 3 0,2-5-63,0 0 0,0 0 1,1 0-1,-1 0 0,0 0 0,1 0 0,-1-1 0,1 1 0,-1 0 0,1 0 0,0 0 0,-1 0 1,1-1-1,0 1 0,0 0 0,-1-1 0,1 1 0,0-1 0,0 1 0,0-1 0,0 1 1,0-1-1,-1 1 0,1-1 0,0 0 0,0 0 0,0 1 0,0-1 0,0 0 0,0 0 0,0 0 1,0 0-1,2 0 0,44 2-240,-41-2 44,71-2-3950,-26-9-2577,-6-5-4901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8.177"/>
    </inkml:context>
    <inkml:brush xml:id="br0">
      <inkml:brushProperty name="width" value="0.025" units="cm"/>
      <inkml:brushProperty name="height" value="0.025" units="cm"/>
    </inkml:brush>
  </inkml:definitions>
  <inkml:trace contextRef="#ctx0" brushRef="#br0">132 1 1954,'0'0'11499,"-27"56"-8264,6-27-769,1 3-864,0 1-257,3 1-352,3 0-160,5-1-449,5-5-320,4-1-32,0-5-737,10-9-1857,4-5-2082,0-4-4133</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8.549"/>
    </inkml:context>
    <inkml:brush xml:id="br0">
      <inkml:brushProperty name="width" value="0.025" units="cm"/>
      <inkml:brushProperty name="height" value="0.025" units="cm"/>
    </inkml:brush>
  </inkml:definitions>
  <inkml:trace contextRef="#ctx0" brushRef="#br0">0 1 4068,'0'0'18609,"64"39"-17808,-19-38-448,9-1-225,-8 0-288,-3 0-1858,-13-5-481,-17 1-1152,-13-2-2019</inkml:trace>
  <inkml:trace contextRef="#ctx0" brushRef="#br0" timeOffset="1">18 128 5317,'0'0'14254,"79"9"-12653,-30-10-576,3-7-513,3 4-351,-3-3-225,-7-1-2819,-6 0-7463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187"/>
    </inkml:context>
    <inkml:brush xml:id="br0">
      <inkml:brushProperty name="width" value="0.025" units="cm"/>
      <inkml:brushProperty name="height" value="0.025" units="cm"/>
    </inkml:brush>
  </inkml:definitions>
  <inkml:trace contextRef="#ctx0" brushRef="#br0">0 171 2018,'0'0'16981,"8"-2"-15529,5-3-1108,-1-1-1,0 0 0,0-1 0,0 0 0,-1-1 1,0 0-1,-1-1 0,0 0 0,0-1 1,-1 0-1,0 0 0,-1-1 0,0 0 1,-1 0-1,0-1 0,6-15 0,-12 25-108,-7 22-299,2-4-3,1 0 0,1 1 0,0-1 1,1 1-1,1-1 0,2 19 0,-2-32-75,1 0 0,-1 1 0,1-1 0,0 0 0,0 0 0,0 0-1,0 0 1,0 0 0,1 0 0,-1 0 0,1-1 0,0 1 0,0 0 0,0-1 0,0 1 0,0-1 0,1 0 0,-1 0 0,1 0 0,-1 0-1,1 0 1,0 0 0,0-1 0,0 1 0,0-1 0,0 0 0,0 0 0,0 0 0,0 0 0,0-1 0,1 1 0,-1-1 0,0 0-1,0 0 1,0 0 0,1 0 0,4-1 0,23-7-3349,3-10-1981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528"/>
    </inkml:context>
    <inkml:brush xml:id="br0">
      <inkml:brushProperty name="width" value="0.025" units="cm"/>
      <inkml:brushProperty name="height" value="0.025" units="cm"/>
    </inkml:brush>
  </inkml:definitions>
  <inkml:trace contextRef="#ctx0" brushRef="#br0">117 1 4388,'0'0'7223,"-9"9"-3812,4-5-3114,-54 58 2627,53-55-2674,1-1 0,1 0-1,-1 1 1,1 0 0,1 0 0,-1 0-1,1 1 1,0-1 0,1 1 0,-2 7 0,4-13-222,0-1 0,-1 0 1,1 0-1,0 0 0,0 0 1,0 0-1,1 0 0,-1 0 1,0 1-1,0-1 0,0 0 1,1 0-1,-1 0 0,1 0 1,-1 0-1,1 0 0,-1 0 1,1 0-1,0 0 0,-1-1 1,1 1-1,0 0 0,0 0 1,-1 0-1,1-1 0,0 1 1,0 0-1,0-1 0,1 1 0,2 1 32,-1-1 0,1 0-1,-1 0 1,1-1-1,0 1 1,-1-1 0,1 0-1,0 0 1,4 0-1,3-1 54,0-1-1,0 0 0,0-1 0,0 1 1,15-8-1,-16 5-25,0-1 0,-1 0 0,1-1 0,-1 0 0,15-16 0,-20 20-4,-1-1 1,0 1-1,-1-1 1,1 1-1,-1-1 0,1 0 1,-1 0-1,0 0 1,-1-1-1,1 1 0,-1 0 1,1 0-1,-1-1 1,-1 1-1,1-1 0,-1 1 1,0-8-1,0 11-64,0 0-1,0 0 0,0 0 1,0 1-1,-1-1 1,1 0-1,0 0 1,-1 0-1,1 0 0,-1 1 1,1-1-1,-1 0 1,1 0-1,-1 1 1,0-1-1,1 1 0,-1-1 1,0 0-1,1 1 1,-1-1-1,0 1 1,0-1-1,0 1 0,1 0 1,-1-1-1,-2 1 1,-29-1 22,25 2-61,0 0-1,1 1 1,-1 0-1,0 0 0,1 1 1,-11 5-1,13-5-90,0 0 0,0 0 0,1 0 0,-1 0 1,1 0-1,0 1 0,0-1 0,0 1 0,0 0 0,1 0 0,-1 0 0,1 1 0,0-1 0,0 0 0,1 1 0,-1-1 1,-1 9-1,4-12-43,-1 0-1,1 0 1,-1 0 0,1 0 0,0 0 0,-1 0 0,1 0 0,0 0 0,0 0 0,0 0 0,0-1 0,0 1 0,-1 0-1,1-1 1,0 1 0,1-1 0,-1 1 0,0-1 0,0 1 0,0-1 0,0 0 0,0 0 0,0 1 0,0-1 0,1 0 0,-1 0-1,0 0 1,0 0 0,0 0 0,2-1 0,43-2-3584,-10-5-143,3-4-753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857"/>
    </inkml:context>
    <inkml:brush xml:id="br0">
      <inkml:brushProperty name="width" value="0.025" units="cm"/>
      <inkml:brushProperty name="height" value="0.025" units="cm"/>
    </inkml:brush>
  </inkml:definitions>
  <inkml:trace contextRef="#ctx0" brushRef="#br0">115 0 5285,'0'0'14980,"-11"5"-14132,8-4-811,-8 4 145,0-1 1,1 2-1,0-1 0,-11 8 0,18-10-105,0-1 0,1 0 1,-1 1-1,0-1 0,1 1 0,-1 0 0,1 0 0,0 0 0,0 0 1,0 0-1,0 0 0,1 0 0,-1 1 0,1-1 0,0 1 0,0-1 1,0 1-1,0 0 0,1-1 0,-1 6 0,1-8-56,0 1 0,1-1-1,-1 0 1,0 0 0,1 0 0,-1 0 0,1 0-1,-1 0 1,1 0 0,0 0 0,-1 0 0,1 0-1,0 0 1,0 0 0,0 0 0,-1 0 0,1-1-1,0 1 1,0 0 0,0-1 0,0 1 0,0 0-1,1-1 1,-1 1 0,0-1 0,0 0 0,0 1-1,0-1 1,0 0 0,3 0 0,43 2 527,-35-2-422,-1 0-65,1-1 1,0 0 0,-1-1-1,0-1 1,1 0 0,13-5-1,-21 7 0,-1-1 1,1 1-1,-1-1 0,1 1 0,-1-1 0,0 0 1,1-1-1,-1 1 0,0 0 0,0-1 0,-1 0 1,1 1-1,-1-1 0,1 0 0,-1 0 0,0-1 1,0 1-1,0 0 0,-1-1 0,1 1 0,-1-1 1,0 0-1,1-3 0,-2 6-46,0 0-1,0 0 1,0 0-1,0 0 1,0 0-1,0 0 1,0 0 0,-1 0-1,1 0 1,0 1-1,-1-1 1,1 0-1,0 0 1,-1 0-1,1 0 1,-1 1 0,0-1-1,1 0 1,-1 1-1,0-1 1,1 0-1,-1 1 1,0-1 0,0 1-1,1-1 1,-1 1-1,0-1 1,-1 0-1,-1 0 31,0 0-1,-1 0 0,1 0 1,0 1-1,-1-1 1,1 1-1,0-1 0,-7 2 1,7-2-218,0 1 0,1 0 0,-1 0 0,0 1 0,1-1 0,-1 1 0,0-1 0,1 1 0,-1 0-1,0 0 1,1 0 0,-1 0 0,1 0 0,0 1 0,-1-1 0,1 1 0,0 0 0,0-1 0,0 1 0,0 0 0,0 0 0,0 0 0,-2 5 0,3 4-3340,1-3-2097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197"/>
    </inkml:context>
    <inkml:brush xml:id="br0">
      <inkml:brushProperty name="width" value="0.025" units="cm"/>
      <inkml:brushProperty name="height" value="0.025" units="cm"/>
    </inkml:brush>
  </inkml:definitions>
  <inkml:trace contextRef="#ctx0" brushRef="#br0">0 35 4484,'0'0'20948,"55"-21"-20820,-15 21-128,7 0-480,-3-2-2083,2-2-1985,-4-3-6118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525"/>
    </inkml:context>
    <inkml:brush xml:id="br0">
      <inkml:brushProperty name="width" value="0.025" units="cm"/>
      <inkml:brushProperty name="height" value="0.025" units="cm"/>
    </inkml:brush>
  </inkml:definitions>
  <inkml:trace contextRef="#ctx0" brushRef="#br0">0 29 15375,'0'0'5733,"10"-4"-5306,6-1-263,1 0 0,-1 0 0,1 2 0,0 0 0,0 1 0,0 1 0,0 0 0,1 1 0,-1 1 0,20 4 0,-36-5-164,0 0-1,0 0 1,0 0-1,0 1 0,0-1 1,0 0-1,-1 1 1,1-1-1,0 0 0,0 1 1,0-1-1,-1 1 1,1 0-1,0-1 0,-1 1 1,1-1-1,0 1 1,-1 0-1,1-1 0,-1 1 1,1 0-1,-1 0 0,1 0 1,-1-1-1,0 1 1,1 0-1,-1 0 0,0 1 1,0 0 13,0-1 1,-1 1 0,1-1-1,-1 1 1,1-1 0,-1 0-1,0 1 1,0-1-1,0 0 1,1 1 0,-1-1-1,0 0 1,0 0 0,-3 2-1,-44 30 388,48-33-401,-10 5 112,7-4-71,-1 1 0,1-1 1,-1 1-1,1 0 1,0 0-1,0 0 0,0 0 1,0 0-1,0 1 0,0-1 1,-4 7-1,39-4-1263,0-1-240,-22-4 1081,0 1 1,0 0-1,0 0 1,0 1-1,-1 1 1,1-1-1,-1 2 0,1-1 1,-1 1-1,14 9 1,-22-12 412,0 0 1,0 0-1,0 0 1,-1-1-1,1 1 1,0 0-1,-1 0 0,1 0 1,-1 1-1,1-1 1,-1 0-1,1 0 1,-1 0-1,0 0 1,1 0-1,-1 0 1,0 1-1,0-1 1,0 0-1,0 0 1,0 0-1,0 1 0,-1-1 1,1 0-1,0 0 1,0 0-1,-1 0 1,1 0-1,-1 0 1,1 1-1,-1-1 1,1 0-1,-1 0 1,0 0-1,1-1 1,-1 1-1,0 0 0,0 0 1,0 0-1,0 0 1,-1 0-1,-45 31 2748,42-29-2535,-86 36 3613,81-36-7871,36-15-1523,9-4-3587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868"/>
    </inkml:context>
    <inkml:brush xml:id="br0">
      <inkml:brushProperty name="width" value="0.025" units="cm"/>
      <inkml:brushProperty name="height" value="0.025" units="cm"/>
    </inkml:brush>
  </inkml:definitions>
  <inkml:trace contextRef="#ctx0" brushRef="#br0">118 37 7399,'0'0'7303,"-9"-2"-3849,2 1-3092,0 0 0,0 0 1,0 1-1,0-1 0,0 1 1,0 1-1,-8 1 0,13-2-290,-1 1 0,1 0 0,0 0 0,-1 0 1,1 0-1,0 0 0,0 0 0,0 1 0,0-1 0,0 1 0,0-1 0,1 1 0,-1 0 0,0-1 0,1 1 0,-1 0 1,1 0-1,0 0 0,0 1 0,0-1 0,0 0 0,0 0 0,0 1 0,0-1 0,1 0 0,-1 1 0,1-1 0,0 0 1,-1 4-1,1-4-42,0 1 0,0-1 0,0 1 0,0-1 0,0 0 0,0 1 0,1-1 0,-1 1 0,1-1 0,-1 0 0,1 0 0,0 1 0,0-1 0,0 0 1,0 0-1,1 0 0,-1 0 0,1 0 0,-1 0 0,1 0 0,-1-1 0,4 3 0,-2-2 7,1 1 1,0-1-1,0 0 0,0-1 1,0 1-1,1-1 0,-1 1 1,0-1-1,1-1 1,-1 1-1,8 0 0,-4-1-12,1 0 0,-1-1 0,1 1 0,-1-2 0,1 1 0,-1-1 0,0 0 0,0-1 0,0 0 0,0 0 0,0-1 0,-1 0 0,9-6 0,-13 7 3,0 0-1,1 0 1,-1-1 0,-1 1-1,1-1 1,0 0-1,-1 0 1,0 0 0,0 0-1,0 0 1,-1 0 0,1 0-1,-1-1 1,0 1-1,1-8 1,-2 10-18,0-1 0,0 1 0,0 0 0,0 0 0,-1 0 0,1 0 0,-1 0 0,1 0-1,-1 0 1,0 0 0,0 0 0,1 0 0,-2 0 0,1 0 0,0 1 0,0-1 0,0 0 0,-1 1 0,1-1 0,-1 1-1,0-1 1,1 1 0,-1 0 0,0 0 0,0 0 0,1 0 0,-1 0 0,0 0 0,0 0 0,0 0 0,0 1 0,0-1 0,-5 1-1,-1-1-3,1 0 0,-1 1-1,0 0 1,0 0-1,0 1 1,-14 3-1,20-4-79,1 0 0,0 0-1,-1 0 1,1 1 0,0-1 0,-1 0 0,1 1-1,0-1 1,0 1 0,-1-1 0,1 1-1,0-1 1,0 1 0,0 0 0,0 0-1,0 0 1,0-1 0,0 1 0,0 0 0,0 0-1,0 1 1,0-1 0,1 0 0,-1 0-1,0 0 1,1 0 0,-1 1 0,1-1-1,-1 0 1,1 0 0,0 1 0,0-1 0,-1 0-1,1 1 1,0-1 0,0 0 0,0 1-1,0-1 1,1 0 0,-1 1 0,0-1-1,1 0 1,-1 1 0,0-1 0,1 0 0,-1 0-1,1 0 1,0 1 0,0 0 0,2 0-418,0 0 1,-1 0 0,1 0 0,0 0 0,0-1 0,0 1 0,0-1-1,1 0 1,-1 0 0,0 0 0,0 0 0,1-1 0,-1 1-1,0-1 1,1 0 0,-1 0 0,6 0 0,-6 0-48,31 0-4143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1.195"/>
    </inkml:context>
    <inkml:brush xml:id="br0">
      <inkml:brushProperty name="width" value="0.025" units="cm"/>
      <inkml:brushProperty name="height" value="0.025" units="cm"/>
    </inkml:brush>
  </inkml:definitions>
  <inkml:trace contextRef="#ctx0" brushRef="#br0">214 30 12396,'0'0'4532,"-11"0"-2034,-8-2-1682,-1 2 0,0 1-1,-28 4 1,43-5-685,0 1 1,1-1-1,-1 1 0,1 0 1,-1 0-1,1 1 0,0 0 0,-1-1 1,1 2-1,0-1 0,0 0 1,0 1-1,1-1 0,-1 1 0,1 0 1,-1 1-1,1-1 0,0 0 1,0 1-1,0 0 0,1 0 0,-1-1 1,1 2-1,-2 4 0,3-8-122,1 0 0,0 1 0,-1-1 0,1 0 0,0 1 0,0-1-1,0 0 1,0 0 0,0 1 0,1-1 0,-1 0 0,0 0 0,0 1 0,1-1-1,-1 0 1,1 0 0,-1 0 0,1 0 0,-1 1 0,1-1 0,0 0 0,0 0 0,-1 0-1,1 0 1,0-1 0,2 3 0,0-1 10,0-1 0,0 1-1,0 0 1,1-1 0,-1 1 0,1-1-1,-1 0 1,1 0 0,5 0 0,5 1 19,0-1 0,0-1 1,0 0-1,15-3 0,-22 2-20,0 0-1,-1-1 0,1 0 1,0-1-1,-1 0 0,1 0 1,-1 0-1,0-1 0,0 1 1,6-7-1,-9 8 7,0 0-1,0-1 0,0 1 1,-1-1-1,1 0 1,-1 0-1,0 0 1,0 0-1,0 0 1,0-1-1,0 1 1,-1 0-1,0-1 1,1 0-1,-1 1 1,-1-1-1,1 0 0,0 1 1,-1-1-1,0-5 1,-1 7-15,0-1 0,0 1 0,-1-1 1,1 1-1,-1 0 0,1 0 0,-1 0 0,0 0 1,0 0-1,0 0 0,0 0 0,0 1 0,0-1 1,-1 1-1,1 0 0,0-1 0,-1 1 0,1 0 1,-1 0-1,1 1 0,-1-1 0,0 0 0,1 1 1,-1 0-1,0-1 0,-4 1 0,4 0-226,0 0-1,0 0 0,-1 0 0,1 0 1,0 0-1,0 1 0,-1 0 0,1-1 1,0 1-1,-4 2 0,5-2-119,1 0-1,0-1 1,0 1-1,0 0 0,0 0 1,0-1-1,0 1 1,0 0-1,0 0 0,0 0 1,0 0-1,0 0 1,1 1-1,-1-1 1,1 0-1,-1 0 0,0 0 1,1 1-1,0-1 1,-1 0-1,1 1 1,0-1-1,0 0 0,-1 3 1,1 7-5973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1.537"/>
    </inkml:context>
    <inkml:brush xml:id="br0">
      <inkml:brushProperty name="width" value="0.025" units="cm"/>
      <inkml:brushProperty name="height" value="0.025" units="cm"/>
    </inkml:brush>
  </inkml:definitions>
  <inkml:trace contextRef="#ctx0" brushRef="#br0">78 164 8520,'0'0'13122,"-8"7"-11804,0 0-931,0 0-1,0 1 1,1 0 0,1 0-1,-7 10 1,10-14-328,1 0 1,-1 0 0,1 0 0,0 1 0,1-1 0,-1 1-1,1-1 1,0 1 0,0 0 0,0-1 0,1 1 0,0 0 0,0 0-1,0-1 1,0 1 0,2 8 0,-1-10-51,1-1 0,-1 1 1,1-1-1,0 1 0,0-1 1,-1 0-1,1 0 0,1 0 0,-1 0 1,0 0-1,0 0 0,1-1 1,-1 1-1,1-1 0,0 0 0,-1 1 1,1-1-1,0-1 0,-1 1 0,1 0 1,0-1-1,0 1 0,0-1 1,3 0-1,6 2-308,0-1 1,0-1 0,1 0-1,17-3 1,-27 3-94,0-1-1,1 0 1,-1 0 0,0 0-1,0 0 1,0-1-1,0 1 1,0-1 0,-1 0-1,1 0 1,0 0 0,-1 0-1,5-5 1,7-15-4995</inkml:trace>
  <inkml:trace contextRef="#ctx0" brushRef="#br0" timeOffset="1">73 0 15150,'0'0'6727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27.349"/>
    </inkml:context>
    <inkml:brush xml:id="br0">
      <inkml:brushProperty name="width" value="0.025" units="cm"/>
      <inkml:brushProperty name="height" value="0.025" units="cm"/>
    </inkml:brush>
  </inkml:definitions>
  <inkml:trace contextRef="#ctx0" brushRef="#br0">125 13 18385,'0'0'1799,"-11"2"198,1 1-1672,1 0 1,-1 0-1,1 1 1,-1 0-1,1 1 1,-10 7-1,16-11-292,1 1-1,-1-1 1,1 1-1,-1 0 1,1 0-1,0 0 1,0 0 0,0 0-1,0 1 1,0-1-1,1 1 1,-1-1-1,1 1 1,-1-1 0,1 1-1,0 0 1,0 0-1,0 0 1,0 0 0,1-1-1,-1 1 1,1 0-1,0 0 1,0 0-1,0 0 1,0 0 0,0 0-1,1 0 1,-1 0-1,1 0 1,1 3-1,-1-4-28,1 0-1,0 1 0,-1-1 0,1 0 0,0 0 0,0 0 0,0-1 0,1 1 0,-1 0 0,0-1 0,1 0 0,-1 1 1,1-1-1,-1 0 0,1 0 0,-1 0 0,1-1 0,0 1 0,0-1 0,-1 1 0,1-1 0,0 0 0,4 0 0,1 0 32,0 0 0,-1-1 0,1 1 0,0-1-1,0-1 1,-1 0 0,11-3 0,-11 2 87,0-1 0,0 0-1,-1-1 1,1 1 0,-1-1 0,0 0 0,10-12 0,-13 14-34,0 0 1,-1 0-1,0 0 0,0 0 1,0 0-1,0 0 0,0-1 1,-1 1-1,0-1 0,1 1 0,-1-1 1,-1 0-1,1 1 0,0-1 1,-1 0-1,0 0 0,0 1 1,0-8-1,-1 9-75,-1 0 1,1-1-1,0 1 0,-1 0 0,1 0 1,-1 1-1,0-1 0,0 0 1,0 0-1,0 1 0,0-1 1,0 1-1,0 0 0,0 0 1,0-1-1,-1 1 0,1 1 0,0-1 1,-1 0-1,1 0 0,-1 1 1,1 0-1,0-1 0,-1 1 1,-3 0-1,-67 0-1080,67 1 526,-1 0-1,1 0 0,-1 1 1,1 0-1,-9 3 0,-15 10-8176,15-5-7068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1.867"/>
    </inkml:context>
    <inkml:brush xml:id="br0">
      <inkml:brushProperty name="width" value="0.025" units="cm"/>
      <inkml:brushProperty name="height" value="0.025" units="cm"/>
    </inkml:brush>
  </inkml:definitions>
  <inkml:trace contextRef="#ctx0" brushRef="#br0">0 0 5573,'0'0'17969,"55"57"-16912,-34-43-544,3-4-321,4 1-128,-4-6 32,-2-3-32,-4-2-160,-5 0-609,-5 0-480,-3-1-256,-1-8-961,-1-3-1794,4-2-1666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195"/>
    </inkml:context>
    <inkml:brush xml:id="br0">
      <inkml:brushProperty name="width" value="0.025" units="cm"/>
      <inkml:brushProperty name="height" value="0.025" units="cm"/>
    </inkml:brush>
  </inkml:definitions>
  <inkml:trace contextRef="#ctx0" brushRef="#br0">108 1 7911,'0'0'16208,"-28"70"-15023,13-39-320,0 2-353,0 4-352,2 1-96,3-1-64,2-2-992,4-6-1507,4-10-1889,0-11-3684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537"/>
    </inkml:context>
    <inkml:brush xml:id="br0">
      <inkml:brushProperty name="width" value="0.025" units="cm"/>
      <inkml:brushProperty name="height" value="0.025" units="cm"/>
    </inkml:brush>
  </inkml:definitions>
  <inkml:trace contextRef="#ctx0" brushRef="#br0">0 1 5669,'0'0'18994,"60"30"-18641,-23-30-257,-2 0-192,-3 0-1602,-7 0-736,-9 0-385,-11 0-1665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879"/>
    </inkml:context>
    <inkml:brush xml:id="br0">
      <inkml:brushProperty name="width" value="0.025" units="cm"/>
      <inkml:brushProperty name="height" value="0.025" units="cm"/>
    </inkml:brush>
  </inkml:definitions>
  <inkml:trace contextRef="#ctx0" brushRef="#br0">1 27 4452,'0'0'19667,"83"11"-18802,-33-13-609,2-7-224,-3 0-865,-1 0-3587,-11 1-5766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3.375"/>
    </inkml:context>
    <inkml:brush xml:id="br0">
      <inkml:brushProperty name="width" value="0.025" units="cm"/>
      <inkml:brushProperty name="height" value="0.025" units="cm"/>
    </inkml:brush>
  </inkml:definitions>
  <inkml:trace contextRef="#ctx0" brushRef="#br0">107 1 3940,'0'0'19709,"-8"7"-18839,5-5-806,-37 36 912,38-35-925,0-1-1,0 1 1,0-1 0,0 1 0,1 0-1,-1 0 1,1-1 0,0 1 0,0 0 0,0 0-1,0 0 1,0 1 0,1-1 0,0 0 0,-1 0-1,1 0 1,0 0 0,0 0 0,1 4-1,2-6-22,0 0 0,1 0 0,-1 0-1,0 0 1,0 0 0,1-1-1,-1 0 1,0 1 0,1-1-1,-1 0 1,0-1 0,1 1 0,2-1-1,-1 0 7,62-6 127,-43 4-179,-1 0 0,46 2 0,-68 1 16,1 0 0,-1 0 0,0 0 0,1 0 0,-1 0 0,1 0 1,-1 0-1,0 0 0,1 1 0,-1-1 0,1 0 0,-1 1 0,0-1 0,1 1 0,-1 0 0,0-1 0,0 1 0,0 0 1,1 0-1,-1 0 0,0 0 0,0 0 0,0 0 0,0 0 0,-1 0 0,1 0 0,0 1 0,0-1 0,-1 0 0,1 0 1,-1 1-1,1-1 0,-1 0 0,1 1 0,-1-1 0,0 1 0,0-1 0,0 0 0,1 1 0,-1-1 0,-1 1 0,1-1 1,0 1-1,-1 1 0,0 2 19,-1-1 1,0 1-1,0 0 0,0-1 1,-1 0-1,1 1 1,-1-1-1,0 0 0,-1 0 1,1-1-1,-6 6 1,-6 3 36,0 0 0,-1-1 0,0 0 0,-1-1 0,0-1 1,-1-1-1,0 0 0,0-2 0,-1 0 0,1-1 0,-1 0 1,0-2-1,-25 2 0,43-6-441,1 0-1,-1 0 1,0 0 0,1 0 0,-1 0-1,1 0 1,0 0 0,-1 0 0,1 0-1,0 0 1,0-1 0,0 1 0,0 0-1,0 0 1,0 0 0,0 0 0,0 0 0,0 0-1,1-2 1,-1-1-1109,0-15-5428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3.749"/>
    </inkml:context>
    <inkml:brush xml:id="br0">
      <inkml:brushProperty name="width" value="0.025" units="cm"/>
      <inkml:brushProperty name="height" value="0.025" units="cm"/>
    </inkml:brush>
  </inkml:definitions>
  <inkml:trace contextRef="#ctx0" brushRef="#br0">0 5 12492,'0'0'12043,"67"-4"-11979,-29 10 0,7-1-1089,7-5-1825,0 0-1827,0-1-3651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4.079"/>
    </inkml:context>
    <inkml:brush xml:id="br0">
      <inkml:brushProperty name="width" value="0.025" units="cm"/>
      <inkml:brushProperty name="height" value="0.025" units="cm"/>
    </inkml:brush>
  </inkml:definitions>
  <inkml:trace contextRef="#ctx0" brushRef="#br0">148 0 4484,'0'0'14030,"-9"4"-12055,-4 2-1544,0 1 0,0 1 0,1 0 1,0 0-1,-21 21 0,29-26-374,1 0 0,-1 0 0,1 0 0,0 1 0,0 0 0,0-1 0,1 1 0,-1 0 0,1 1 0,0-1 0,0 0-1,0 0 1,1 1 0,-1-1 0,1 1 0,0 0 0,1-1 0,-1 1 0,1 0 0,0-1 0,0 1 0,0 0 0,1 0 0,-1-1 0,3 6 0,-2-8-47,0 0 0,0 0 0,0-1 0,1 1 0,-1 0 0,1-1 0,-1 1 0,1-1 0,0 0 0,0 0 0,0 1 0,-1-1 0,1 0 0,0 0 0,0-1 0,0 1 0,0 0 0,1-1 0,-1 1 0,0-1 0,4 1 0,52 0 238,-47-1-188,-5-1-79,0 1 0,1-1-1,-1 0 1,0 0 0,1-1-1,-1 0 1,0 0 0,0 0 0,-1-1-1,1 1 1,0-2 0,-1 1-1,10-8 1,-12 8 96,0 0-1,0 0 1,0 0-1,-1 0 1,1-1 0,-1 1-1,0-1 1,0 0-1,0 0 1,-1 1-1,1-1 1,-1 0 0,0 0-1,0 0 1,0-1-1,-1 1 1,1 0-1,-1 0 1,0 0 0,0 0-1,-2-9 1,1 10 4,0 0 1,-1 0-1,1 0 1,-1 0 0,1 1-1,-1-1 1,0 0-1,0 1 1,0 0-1,-1-1 1,1 1 0,0 0-1,-1 0 1,0 0-1,1 0 1,-1 1-1,0-1 1,0 1-1,0-1 1,0 1 0,-5-1-1,5 1-79,-1 0 0,1-1 0,-1 2 1,1-1-1,-1 0 0,1 1 0,-1 0 0,0 0 0,1 0 0,-1 0 0,1 0 0,-1 1 0,0-1 1,1 1-1,-1 0 0,1 0 0,0 1 0,-1-1 0,-2 2 0,5-2-60,0-1-1,0 0 1,1 1-1,-1-1 1,1 0 0,-1 1-1,0-1 1,1 1-1,-1-1 1,1 1-1,-1-1 1,1 1-1,-1 0 1,1-1 0,-1 1-1,1 0 1,0-1-1,-1 1 1,1 0-1,0-1 1,0 1-1,-1 0 1,1-1 0,0 1-1,0 0 1,0 0-1,0-1 1,0 1-1,0 0 1,0 0-1,0-1 1,0 1 0,0 0-1,1 0 1,-1-1-1,0 1 1,0 0-1,1-1 1,-1 1 0,0 0-1,1-1 1,-1 1-1,1 0 1,-1-1-1,1 1 1,-1-1-1,1 1 1,-1-1 0,1 1-1,0-1 1,-1 0-1,1 1 1,-1-1-1,1 1 1,0-1-1,0 0 1,-1 0 0,1 0-1,0 1 1,-1-1-1,2 0 1,48 10-6286,-21-10 1641,2 0-859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4.438"/>
    </inkml:context>
    <inkml:brush xml:id="br0">
      <inkml:brushProperty name="width" value="0.025" units="cm"/>
      <inkml:brushProperty name="height" value="0.025" units="cm"/>
    </inkml:brush>
  </inkml:definitions>
  <inkml:trace contextRef="#ctx0" brushRef="#br0">102 80 3940,'0'0'17387,"-9"2"-16485,3-1-701,-1 0-1,1 1 1,0 1 0,-1-1 0,1 1-1,0 0 1,1 0 0,-7 4 0,10-5-94,-1-1 1,1 1 0,0 0-1,0 0 1,0 0 0,0 0 0,0 0-1,0 1 1,1-1 0,-1 1-1,1-1 1,-1 1 0,1-1-1,0 1 1,0 0 0,0-1 0,0 1-1,1 0 1,-1 0 0,1 0-1,0 0 1,-1 0 0,1-1 0,1 1-1,-1 4 1,1-6-92,-1 0-1,1 1 1,0-1-1,-1 0 1,1 0-1,0 0 1,-1 0-1,1 0 1,0 0-1,0 0 1,0 0-1,0 0 1,0 0-1,0 0 1,0-1-1,1 1 1,-1 0-1,0-1 1,0 1-1,0-1 1,1 1-1,-1-1 1,0 0-1,1 0 1,-1 1-1,2-1 1,40 2 195,-34-2-142,1-1-36,1 0 0,0 0-1,-1-1 1,1-1-1,-1 1 1,0-2 0,0 1-1,0-2 1,9-4-1,-16 7 38,0 1 0,1-1-1,-1 0 1,0 0-1,-1 0 1,1 0-1,0 0 1,-1-1-1,1 1 1,-1-1 0,1 0-1,-1 0 1,0 0-1,-1 0 1,1 0-1,0 0 1,-1 0-1,0-1 1,1 1 0,-1 0-1,-1-1 1,1 1-1,0-1 1,-1 1-1,0-1 1,0 1 0,0-1-1,0 0 1,0 1-1,-2-7 1,0 6-38,-1 0-1,1 0 1,-1 0 0,1 0 0,-1 0 0,0 1-1,-1-1 1,1 1 0,-1 0 0,1 0-1,-1 0 1,0 1 0,0-1 0,0 1 0,0 0-1,-1 0 1,-4-1 0,3 0-145,0 1 0,-1 0 0,1 0 0,0 1 0,-1 0 0,1 0-1,-1 0 1,1 1 0,-1 0 0,1 0 0,-14 2 0,19-1-227,0-1 1,0 0-1,0 1 0,0-1 1,0 1-1,0 0 0,0-1 0,0 1 1,0 0-1,0 0 0,1-1 1,-1 1-1,0 0 0,0 0 1,1 0-1,-1 0 0,0 0 1,0 1-1,0 6-6296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199"/>
    </inkml:context>
    <inkml:brush xml:id="br0">
      <inkml:brushProperty name="width" value="0.025" units="cm"/>
      <inkml:brushProperty name="height" value="0.025" units="cm"/>
    </inkml:brush>
  </inkml:definitions>
  <inkml:trace contextRef="#ctx0" brushRef="#br0">0 43 4965,'0'0'21300,"61"15"-20852,-22-15-352,0-5-96,1-5-1153,-4-2-2018,-6-4-2754,-9 2-9578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528"/>
    </inkml:context>
    <inkml:brush xml:id="br0">
      <inkml:brushProperty name="width" value="0.025" units="cm"/>
      <inkml:brushProperty name="height" value="0.025" units="cm"/>
    </inkml:brush>
  </inkml:definitions>
  <inkml:trace contextRef="#ctx0" brushRef="#br0">4 1 4516,'0'0'19186,"0"50"-17488,0-25-609,-1 5-416,0 1-481,0-1-128,1 0 0,0-5-64,0-2-448,0-7-1442,5-5-1249,2-6-288,-1-5-1890,1 0-3043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943"/>
    </inkml:context>
    <inkml:brush xml:id="br0">
      <inkml:brushProperty name="width" value="0.025" units="cm"/>
      <inkml:brushProperty name="height" value="0.025" units="cm"/>
    </inkml:brush>
  </inkml:definitions>
  <inkml:trace contextRef="#ctx0" brushRef="#br0">1 7 6726,'0'0'12716,"87"29"-11819,-30-29-256,18 0-225,6 0-288,3-4-64,-2-4-224,-4-2-1986,-9-3-4676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979"/>
    </inkml:context>
    <inkml:brush xml:id="br0">
      <inkml:brushProperty name="width" value="0.025" units="cm"/>
      <inkml:brushProperty name="height" value="0.025" units="cm"/>
    </inkml:brush>
  </inkml:definitions>
  <inkml:trace contextRef="#ctx0" brushRef="#br0">65 0 13901,'0'0'9994,"-4"10"-9039,2-3-750,-17 53 699,18-55-892,-1-1-1,2 1 1,-1 0 0,0 0-1,1 0 1,0 0 0,0 0 0,1 0-1,-1 0 1,1 0 0,1 6-1,0-10-110,0 1 0,-1-1-1,1 0 1,-1 0-1,1 0 1,0 0 0,0 0-1,0-1 1,0 1-1,-1-1 1,1 1-1,0-1 1,0 1 0,0-1-1,0 0 1,0 0-1,0 0 1,0 0 0,0 0-1,4-1 1,42-7-4599,-43 7 4424,0-1-1,0 1 1,0 0-1,0 1 0,0-1 1,0 1-1,0 0 1,0 0-1,0 0 0,6 2 1,-9-1 423,-1-1 0,1 1 1,0 0-1,-1 0 0,1 0 0,-1 0 1,1 1-1,-1-1 0,0 0 0,1 0 1,-1 1-1,0-1 0,0 1 0,0 0 1,0-1-1,0 1 0,0-1 1,0 1-1,-1 0 0,1 0 0,-1 0 1,1-1-1,-1 1 0,0 0 0,1 0 1,-1 0-1,0 0 0,0 0 0,-1 3 1,1 0 63,-1 0 0,1 0 1,-1 0-1,0 1 0,-1-1 1,1-1-1,-1 1 0,0 0 1,0 0-1,0-1 0,-1 1 1,0-1-1,0 1 0,0-1 1,0 0-1,-1 0 0,1-1 1,-1 1-1,0-1 0,0 0 1,0 0-1,-1 0 0,1 0 1,-1-1-1,0 0 1,1 0-1,-1 0 0,0 0 1,0-1-1,-8 1 0,8-1-222,1 0 0,0-1 0,-1 0 0,1 0 0,-1 0-1,1-1 1,0 1 0,-1-1 0,1 0 0,0 0 0,0-1 0,0 1 0,0-1-1,0 0 1,-6-4 0,6 3-391,1 0 0,0 0 0,0 0-1,0 0 1,0-1 0,1 1 0,-1-1-1,1 0 1,0 0 0,0 0 0,0 0-1,0 0 1,1 0 0,0 0 0,0 0-1,0-1 1,0 1 0,0-6 0,1-17-5510,0-3-2146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6.383"/>
    </inkml:context>
    <inkml:brush xml:id="br0">
      <inkml:brushProperty name="width" value="0.025" units="cm"/>
      <inkml:brushProperty name="height" value="0.025" units="cm"/>
    </inkml:brush>
  </inkml:definitions>
  <inkml:trace contextRef="#ctx0" brushRef="#br0">0 27 5541,'0'0'22325,"60"-14"-22164,-34 14-97,1 0-385,1-1-1376,2-2-1731,-1 0-1120,1-2-3139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6.711"/>
    </inkml:context>
    <inkml:brush xml:id="br0">
      <inkml:brushProperty name="width" value="0.025" units="cm"/>
      <inkml:brushProperty name="height" value="0.025" units="cm"/>
    </inkml:brush>
  </inkml:definitions>
  <inkml:trace contextRef="#ctx0" brushRef="#br0">145 0 3972,'0'0'16976,"-10"5"-15236,1-1-1496,0 1-1,0-1 1,0 2 0,1-1 0,0 1-1,0 0 1,0 1 0,1 0-1,0 0 1,1 0 0,-1 1-1,1 0 1,1 1 0,0-1-1,0 1 1,-5 12 0,8-17-223,1 1 0,0-1 0,0 1 0,0-1 0,0 1 0,0-1 0,1 1 0,0 0-1,0-1 1,0 1 0,1 0 0,0-1 0,-1 1 0,2-1 0,-1 1 0,0-1 0,4 8 0,-2-9-8,-1 0 1,1 0-1,0 0 0,0 0 0,0-1 0,1 1 0,-1-1 0,1 0 1,-1 0-1,1 0 0,0 0 0,0-1 0,-1 1 0,1-1 1,0 0-1,0 0 0,0-1 0,1 1 0,7-1 0,-3 1-3,0-1-1,1 0 0,-1-1 1,1 0-1,-1 0 1,0-1-1,0 0 0,0-1 1,0 0-1,0 0 0,-1-1 1,1 0-1,8-6 1,-13 7 22,0 0 0,-1 0 0,1 0 0,-1 0 0,1-1 0,-1 0 0,0 0 0,0 0 1,-1 0-1,1 0 0,-1 0 0,0-1 0,0 1 0,-1-1 0,1 1 0,-1-1 0,0 0 1,0 1-1,-1-1 0,1 0 0,-1 0 0,0 0 0,0 1 0,-1-1 0,1 0 0,-1 0 1,-2-6-1,1 6-45,0 0 1,-1 0 0,0 0 0,0 0 0,0 1 0,0-1-1,-1 1 1,1 0 0,-1 0 0,0 0 0,-1 1 0,1-1-1,0 1 1,-1 0 0,0 0 0,0 1 0,0-1-1,0 1 1,0 0 0,0 0 0,-1 1 0,1 0 0,0 0-1,-1 0 1,1 0 0,-1 1 0,1 0 0,-1 0-1,0 1 1,1-1 0,-11 4 0,15-4-89,0 0 0,0 0 0,0 0 1,0 1-1,0-1 0,0 0 0,0 1 0,1-1 1,-1 1-1,0-1 0,0 1 0,0-1 0,0 1 1,1-1-1,-1 1 0,0 0 0,0 0 0,1-1 0,-1 1 1,1 0-1,-1 0 0,1 0 0,-1 0 0,1-1 1,-1 1-1,1 0 0,0 0 0,-1 0 0,1 0 0,0 0 1,0 0-1,0 0 0,0 0 0,0 0 0,0 0 1,0 0-1,0 0 0,0 0 0,0 0 0,1 0 1,-1 0-1,1 1 0,0 0-319,0 0-1,1 0 1,-1 0 0,1 0 0,-1 0-1,1-1 1,0 1 0,-1-1 0,1 1 0,0-1-1,0 0 1,0 0 0,0 0 0,0 0-1,0 0 1,1 0 0,3 0 0,21 2-5074,4-1-2791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7.072"/>
    </inkml:context>
    <inkml:brush xml:id="br0">
      <inkml:brushProperty name="width" value="0.025" units="cm"/>
      <inkml:brushProperty name="height" value="0.025" units="cm"/>
    </inkml:brush>
  </inkml:definitions>
  <inkml:trace contextRef="#ctx0" brushRef="#br0">195 17 3908,'0'0'17269,"-11"-3"-15539,6 1-1592,-1 0 0,0 1 0,0-1-1,0 1 1,0 1 0,0-1 0,0 1 0,0 0 0,0 1 0,0-1 0,0 1-1,0 0 1,1 1 0,-1-1 0,0 1 0,0 0 0,1 1 0,0-1 0,-1 1-1,1 0 1,0 0 0,-8 7 0,9-6-60,0 0 0,0 1-1,0-1 1,1 1 0,-1 0 0,1 0 0,0 0-1,1 0 1,-1 0 0,1 0 0,0 1 0,0 0-1,1-1 1,-2 11 0,3-13-66,0 0 0,0 0 0,0-1-1,0 1 1,1 0 0,-1 0 0,1-1 0,-1 1 0,1 0 0,0-1 0,0 1-1,1-1 1,-1 1 0,0-1 0,1 1 0,0-1 0,-1 0 0,1 0 0,0 0-1,0 0 1,0 0 0,0 0 0,1-1 0,-1 1 0,0-1 0,1 1 0,-1-1-1,1 0 1,-1 0 0,1 0 0,0 0 0,3 0 0,2 1 14,1-1 1,0 1 0,0-2-1,0 1 1,0-2-1,0 1 1,0-1-1,0 0 1,0-1 0,0 0-1,0 0 1,-1-1-1,17-8 1,-22 10 8,1-1 1,-1 1-1,0-1 1,0 0-1,1-1 1,-1 1-1,-1 0 1,1-1-1,0 0 1,-1 0-1,1 0 1,-1 0-1,0 0 1,0 0-1,0 0 1,0-1-1,-1 1 1,1-1-1,-1 1 1,0-1-1,0 0 1,0 1-1,0-1 1,-1 0-1,0 0 1,0 1-1,0-1 1,0 0-1,0 0 1,-1 0-1,1 1 0,-1-1 1,0 0-1,0 1 1,-4-7-1,3 6-51,0 0 0,-1 0-1,0 0 1,0 0 0,0 1-1,0-1 1,-1 1 0,1 0 0,-1 0-1,0 0 1,0 0 0,0 1-1,0 0 1,0-1 0,-8-1-1,10 3-497,-1 0 0,1 1 0,-1-1 0,0 1 0,1-1 0,-1 1 0,0 0 0,1 0 0,-1 0 0,-5 1 0,8 5-9655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7.397"/>
    </inkml:context>
    <inkml:brush xml:id="br0">
      <inkml:brushProperty name="width" value="0.025" units="cm"/>
      <inkml:brushProperty name="height" value="0.025" units="cm"/>
    </inkml:brush>
  </inkml:definitions>
  <inkml:trace contextRef="#ctx0" brushRef="#br0">38 212 4869,'0'0'20969,"-2"11"-19763,-29 92 668,31-101-1868,-1 0-1,0 0 1,0 0 0,1 0-1,0 0 1,-1 0-1,1 0 1,0 0 0,0 0-1,0 0 1,0 0 0,0 0-1,0 0 1,1 0 0,-1 0-1,1 0 1,-1 0-1,1 0 1,0 0 0,0 0-1,0 0 1,0-1 0,0 1-1,0 0 1,0-1 0,1 1-1,-1-1 1,1 1-1,-1-1 1,1 1 0,-1-1-1,4 2 1,-3-2-238,0-1 0,1 1 1,-1 0-1,1-1 0,-1 1 0,1-1 0,-1 0 1,1 0-1,-1 0 0,1 0 0,-1 0 0,1-1 1,-1 1-1,0-1 0,1 1 0,-1-1 0,1 0 0,-1 0 1,0 0-1,0 0 0,0-1 0,1 1 0,-1 0 1,0-1-1,-1 0 0,1 1 0,2-3 0,9-15-4583,-4-5-2189</inkml:trace>
  <inkml:trace contextRef="#ctx0" brushRef="#br0" timeOffset="1">24 0 4516,'0'0'21781,"8"13"-30461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0.760"/>
    </inkml:context>
    <inkml:brush xml:id="br0">
      <inkml:brushProperty name="width" value="0.025" units="cm"/>
      <inkml:brushProperty name="height" value="0.025" units="cm"/>
    </inkml:brush>
  </inkml:definitions>
  <inkml:trace contextRef="#ctx0" brushRef="#br0">71 70 2626,'0'0'5141,"1"-10"-2023,-1 9-3634,1-13 1029,0-18 4741,-2 19-412,-5 38-3116,-43 430-967,35-273-3381,10-129 807,5-18-2135,4-23-236,7-9-1835</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1.681"/>
    </inkml:context>
    <inkml:brush xml:id="br0">
      <inkml:brushProperty name="width" value="0.025" units="cm"/>
      <inkml:brushProperty name="height" value="0.025" units="cm"/>
    </inkml:brush>
  </inkml:definitions>
  <inkml:trace contextRef="#ctx0" brushRef="#br0">0 312 7815,'0'0'10303,"14"-5"-10089,32-6-76,0 2-1,1 2 1,0 2 0,53 2 0,-77 2-130,749-33-118,-294 3-591,-39 5 3975,-12-29 499,183-11-2837,-454 63-909,-65 3 17,0-3 1,164-28-1,-191 21-315,0 3 1,1 4-1,0 1 0,93 12 1,39-2-171,-78-8 1925,-79 11-1356,68-11 481,-107 1-566,-1-1 0,0 0 0,1 1 0,-1-1 0,0 1 0,1-1 0,-1 1 0,0-1 0,1 1 0,-1-1 0,0 1 0,0-1 0,0 1 0,0-1 1,1 1-1,-1-1 0,0 1 0,0-1 0,0 1 0,0-1 0,0 1 0,0 0 0,0-1 0,-1 1 0,1-1 0,0 1 0,0-1 0,0 1 0,0-1 0,-1 1 0,1-1 0,0 1 0,-1-1 0,1 1 0,-1 0 0,-10 23 200,11-23-199,-18 37 140,-17 53 0,30-75-399,0-1-1,1 1 0,1 0 0,1 0 1,1 1-1,0 23 0,1-38-91,0 0 0,0 0 0,0 0 0,1 0 0,-1 1 0,1-1 0,0 0 0,-1 0 0,1 0 0,0 0 0,2 2 1,23 15-7093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2.900"/>
    </inkml:context>
    <inkml:brush xml:id="br0">
      <inkml:brushProperty name="width" value="0.025" units="cm"/>
      <inkml:brushProperty name="height" value="0.025" units="cm"/>
    </inkml:brush>
  </inkml:definitions>
  <inkml:trace contextRef="#ctx0" brushRef="#br0">0 29 5285,'0'0'10848,"12"-2"-9065,64-8-281,-1 4 0,141 6 0,-91 2-1455,-18-1 84,7 0 1,143-15 0,-237 13-203,-16 7 272,-22 17 519,0-3-390,8-3-178,1 0 0,1 0 0,1 1 0,1 0 0,0 0 0,1 0 0,1 1 0,1 0 0,-2 22 0,2 30 517,6 78 0,-2-116-575,2 155 205,-3-187-498,-1 0 0,0 0 0,0-1 0,0 1 0,0 0-1,0 0 1,0-1 0,0 1 0,0 0 0,0-1 0,0 1 0,-1-1 0,1 1 0,0-1-1,0 0 1,0 0 0,-1 1 0,1-1 0,0 0 0,0 0 0,-1 0 0,1 0-1,0 0 1,-2-1 0,-36-1-5115,13-6-2139,12 4-47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3.474"/>
    </inkml:context>
    <inkml:brush xml:id="br0">
      <inkml:brushProperty name="width" value="0.025" units="cm"/>
      <inkml:brushProperty name="height" value="0.025" units="cm"/>
    </inkml:brush>
  </inkml:definitions>
  <inkml:trace contextRef="#ctx0" brushRef="#br0">5002 15 3491,'0'0'13239,"-8"1"-11893,-56 1-353,-113-10 1,33-1-510,-951 9-35,73 105 204,874-84-580,-322 15 522,-1-36-246,-206 9 533,75 70 336,547-70-1219,30-4 145,-18 2-788,43-8 588,0 1 1,0 0 0,0 0-1,0 0 1,0 0-1,0 0 1,0 0 0,0 0-1,0 0 1,0 0-1,0 0 1,0 0 0,0 0-1,0 0 1,0 0-1,0 0 1,0-1 0,0 1-1,0 0 1,0 0-1,25-7-1921,18-8-2577,10-7-3720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4.179"/>
    </inkml:context>
    <inkml:brush xml:id="br0">
      <inkml:brushProperty name="width" value="0.025" units="cm"/>
      <inkml:brushProperty name="height" value="0.025" units="cm"/>
    </inkml:brush>
  </inkml:definitions>
  <inkml:trace contextRef="#ctx0" brushRef="#br0">145 31 3555,'-12'0'4351,"-71"-1"-1779,41 0 1126,35 1-161,13 0 1540,244-4-2937,-84-11-8466,-149 12 2392,-11-3-1191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4.691"/>
    </inkml:context>
    <inkml:brush xml:id="br0">
      <inkml:brushProperty name="width" value="0.025" units="cm"/>
      <inkml:brushProperty name="height" value="0.025" units="cm"/>
    </inkml:brush>
  </inkml:definitions>
  <inkml:trace contextRef="#ctx0" brushRef="#br0">1 72 5701,'0'0'12845,"80"6"-11532,-15-6-128,17-2-352,16-10-449,6 0-288,2-2-96,-7-3-2562,-6-3-6118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4.568"/>
    </inkml:context>
    <inkml:brush xml:id="br0">
      <inkml:brushProperty name="width" value="0.025" units="cm"/>
      <inkml:brushProperty name="height" value="0.025" units="cm"/>
    </inkml:brush>
  </inkml:definitions>
  <inkml:trace contextRef="#ctx0" brushRef="#br0">408 0 14157,'0'0'7490,"-2"2"-7426,-13 14 81,0 0 0,-1-1 0,0-1 0,-1-1 0,-27 16 0,-47 20 677,-54 34 358,109-53-1052,25-10-132,11-19-1,0 0 0,1-1 0,-1 1 0,0 0 1,0-1-1,0 1 0,0 0 0,0-1 0,1 1 0,-1 0 1,0-1-1,1 1 0,-1-1 0,0 1 0,1-1 0,-1 1 1,1-1-1,-1 1 0,1-1 0,-1 1 0,1-1 1,-1 1-1,1-1 0,-1 0 0,1 1 0,0-1 0,-1 0 1,1 0-1,1 1 0,11 2-25,0 0 0,0-1 0,0 0 0,1-1 0,-1 0 0,26-3 0,2 1-315,236-1-5026,-183-5 92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002"/>
    </inkml:context>
    <inkml:brush xml:id="br0">
      <inkml:brushProperty name="width" value="0.025" units="cm"/>
      <inkml:brushProperty name="height" value="0.025" units="cm"/>
    </inkml:brush>
  </inkml:definitions>
  <inkml:trace contextRef="#ctx0" brushRef="#br0">63 0 12748,'0'0'5862,"-20"55"-4197,7-28-800,1 6-609,2 3-192,3 0 0,7 1-64,0-4-672,0-3-866,0-8-1152,0-4-2147,0-10-1601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349"/>
    </inkml:context>
    <inkml:brush xml:id="br0">
      <inkml:brushProperty name="width" value="0.025" units="cm"/>
      <inkml:brushProperty name="height" value="0.025" units="cm"/>
    </inkml:brush>
  </inkml:definitions>
  <inkml:trace contextRef="#ctx0" brushRef="#br0">1 39 10730,'0'0'5605,"79"-3"-4259,-26-3-161,6-3-256,8 2-161,-1-1-319,-6 3-321,-9 4-128,-15 1-801,-13 0-672,-16 0-961,-20 4-5542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676"/>
    </inkml:context>
    <inkml:brush xml:id="br0">
      <inkml:brushProperty name="width" value="0.025" units="cm"/>
      <inkml:brushProperty name="height" value="0.025" units="cm"/>
    </inkml:brush>
  </inkml:definitions>
  <inkml:trace contextRef="#ctx0" brushRef="#br0">45 71 2691,'0'0'15887,"-45"-49"-14382,61 43-768,13 1-353,9 0 0,7 1-191,9 4-193,5 0 0,5 0-1153,1 0-2051,-3-1-3202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6.066"/>
    </inkml:context>
    <inkml:brush xml:id="br0">
      <inkml:brushProperty name="width" value="0.025" units="cm"/>
      <inkml:brushProperty name="height" value="0.025" units="cm"/>
    </inkml:brush>
  </inkml:definitions>
  <inkml:trace contextRef="#ctx0" brushRef="#br0">223 0 14157,'0'0'7191,"-11"1"-6646,-3 1-470,-1 1 1,1 0 0,0 1 0,0 0-1,-17 9 1,21-9-64,1 0 0,0 1 0,0 0 0,1 1 0,0-1 0,0 2 1,0-1-1,1 1 0,-1 0 0,-5 9 0,12-15-11,0 0 0,0 1 0,0-1 0,0 0 0,0 1 0,0-1 0,0 0-1,0 1 1,1-1 0,-1 1 0,1-1 0,-1 1 0,1-1 0,0 1 0,-1 0 0,1-1 0,0 1 0,0-1 0,0 1 0,0 0 0,0-1 0,1 1 0,-1-1 0,0 1 0,1-1-1,-1 1 1,1-1 0,0 1 0,-1-1 0,1 1 0,0-1 0,0 0 0,0 1 0,0-1 0,0 0 0,0 0 0,0 0 0,0 0 0,1 0 0,-1 0 0,0 0 0,1 0 0,-1 0-1,1-1 1,-1 1 0,3 1 0,9 2 0,0 0 0,0-1-1,1 0 1,21 1-1,-17-1-74,-17-3 67,17 3-178,0 0-1,-1 1 0,0 1 1,18 7-1,-32-11 166,0 1-1,-1-1 0,1 1 1,0 0-1,0 0 1,-1-1-1,1 2 1,-1-1-1,1 0 1,-1 1-1,0-1 0,0 1 1,2 3-1,-3-4 32,-1 0 0,1 0-1,-1 0 1,1 0 0,-1 0-1,0 0 1,0 0 0,0 0 0,0 0-1,0 0 1,0 0 0,-1 0-1,1 0 1,0 0 0,-1 0-1,0 0 1,0 0 0,1-1-1,-1 1 1,0 0 0,0 0 0,-1-1-1,-1 4 1,-2 0 166,0 0 0,0 0 0,-1 0 0,0-1 0,1 1 0,-2-1 0,1-1 0,0 1 1,-1-1-1,0 0 0,1-1 0,-1 1 0,0-1 0,-1-1 0,-13 2 0,2 0 204,0-2 0,1 0 0,-1-1 0,0-1 0,-19-4 1,17-2-527,21 6 75,0 1-1,0 0 1,0-1 0,0 1-1,-1 0 1,1 0 0,0-1-1,0 1 1,0 0 0,0-1-1,0 1 1,0 0 0,0 0-1,0-1 1,0 1 0,1 0 0,-1 0-1,0-1 1,0 1 0,0 0-1,0-1 1,0 1 0,0 0-1,0 0 1,1-1 0,-1 1-1,0 0 1,0 0 0,0 0-1,1-1 1,-1 1 0,0 0-1,0 0 1,1 0 0,-1 0-1,0-1 1,37-14-6894,-3 5 382</inkml:trace>
  <inkml:trace contextRef="#ctx0" brushRef="#br0" timeOffset="1">476 242 7399,'0'0'15951,"55"-19"-15535,-15 16-319,7-1-97,3-3-1570,1-5-4420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6.714"/>
    </inkml:context>
    <inkml:brush xml:id="br0">
      <inkml:brushProperty name="width" value="0.025" units="cm"/>
      <inkml:brushProperty name="height" value="0.025" units="cm"/>
    </inkml:brush>
  </inkml:definitions>
  <inkml:trace contextRef="#ctx0" brushRef="#br0">17 1 3427,'0'0'19256,"3"11"-18685,-1 5-508,0 0 1,-1 0-1,-1 0 0,0 0 0,-1 0 1,-6 28-1,1-15-1309,2 0 1,0 48-1,3-75 722,1-2 429,0 0 0,0 1 1,0-1-1,0 0 0,0 0 0,0 0 0,-1 0 0,1 1 0,0-1 0,0 0 0,0 0 1,0 0-1,0 1 0,0-1 0,0 0 0,0 0 0,0 1 0,0-1 0,0 0 0,0 0 1,0 0-1,0 1 0,0-1 0,0 0 0,0 0 0,0 0 0,0 1 0,0-1 0,1 0 1,-1 0-1,0 0 0,0 1 0,0-1 0,0 0 0,0 0 0,0 0 0,1 0 0,-1 1 0,0-1 1,0 0-1,0 0 0,0 0 0,1 0 0,-1 0 0,0 0 0,0 0 0,0 0 0,1 0 1,-1 1-1,0-1 0,0 0 0,1 0 0,-1 0 0,0 0 0,0 0 0,0 0 0,1 0 1,-1 0-1,0 0 0,0-1 0,0 1 0,1 0 0,8-8-4651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041"/>
    </inkml:context>
    <inkml:brush xml:id="br0">
      <inkml:brushProperty name="width" value="0.025" units="cm"/>
      <inkml:brushProperty name="height" value="0.025" units="cm"/>
    </inkml:brush>
  </inkml:definitions>
  <inkml:trace contextRef="#ctx0" brushRef="#br0">1 0 5862,'0'0'14413,"60"2"-14060,-28 4 95,6-2-320,-1-3-64,3-1-160,-8 0-705,-5 0-224,-7 0-64,-9 0-801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432"/>
    </inkml:context>
    <inkml:brush xml:id="br0">
      <inkml:brushProperty name="width" value="0.025" units="cm"/>
      <inkml:brushProperty name="height" value="0.025" units="cm"/>
    </inkml:brush>
  </inkml:definitions>
  <inkml:trace contextRef="#ctx0" brushRef="#br0">1 32 11050,'0'0'9033,"76"12"-7367,-33-22-577,1-4-481,1 3-480,-10 5-96,-8 3-1025,-10 3-1217,-14 5-736,-3 10-1058,-15 5-737</inkml:trace>
  <inkml:trace contextRef="#ctx0" brushRef="#br0" timeOffset="1">4 219 9993,'0'0'11403,"72"23"-11307,-29-29-160,-1 1-2082,1-2-2626,-4 4-2755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758"/>
    </inkml:context>
    <inkml:brush xml:id="br0">
      <inkml:brushProperty name="width" value="0.025" units="cm"/>
      <inkml:brushProperty name="height" value="0.025" units="cm"/>
    </inkml:brush>
  </inkml:definitions>
  <inkml:trace contextRef="#ctx0" brushRef="#br0">178 43 12107,'0'0'5841,"-9"-5"-4069,7 3-1712,-1 0-1,1 0 1,-1 1 0,0-1 0,0 1-1,0-1 1,1 1 0,-1 0-1,0 0 1,-1 0 0,1 1 0,0-1-1,0 1 1,0-1 0,0 1 0,0 0-1,-1 0 1,1 1 0,0-1-1,0 1 1,0-1 0,0 1 0,0 0-1,0 0 1,0 1 0,0-1 0,0 0-1,1 1 1,-1 0 0,0 0-1,-2 2 1,-2 1-15,1 1 0,0-1-1,1 1 1,-1 1 0,1-1-1,0 1 1,1-1 0,-1 1 0,1 1-1,1-1 1,-1 1 0,1-1-1,1 1 1,-1 0 0,-1 13-1,4-20-30,0 0-1,0 0 1,0-1-1,0 1 0,0 0 1,0 0-1,0-1 0,0 1 1,1 0-1,-1-1 0,0 1 1,1 0-1,-1-1 0,0 1 1,1 0-1,-1-1 0,0 1 1,1-1-1,-1 1 0,1 0 1,0-1-1,-1 1 0,1-1 1,-1 0-1,1 1 1,0-1-1,-1 1 0,1-1 1,0 0-1,-1 0 0,1 1 1,1-1-1,29-3 353,-20 0-286,-1-1 0,0 0 0,0-1 0,9-6 0,1-2-49,0-1-1,-2-1 1,0-1 0,0 0-1,-2-2 1,0 1 0,16-24 0,-143 253 1366,62-114-451,35-71-894,-15 33-2245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112"/>
    </inkml:context>
    <inkml:brush xml:id="br0">
      <inkml:brushProperty name="width" value="0.025" units="cm"/>
      <inkml:brushProperty name="height" value="0.025" units="cm"/>
    </inkml:brush>
  </inkml:definitions>
  <inkml:trace contextRef="#ctx0" brushRef="#br0">129 1 10634,'0'0'6267,"-9"11"-5493,-15 18-120,-25 43 0,43-63-385,0 1-1,0 1 0,1-1 1,1 1-1,0 0 1,0 0-1,1 0 0,0 0 1,1 0-1,-1 16 0,3-26-237,0-1 0,0 0 0,1 1 0,-1-1 0,0 1-1,0-1 1,1 1 0,-1-1 0,0 1 0,1-1 0,-1 0-1,0 1 1,1-1 0,-1 0 0,1 1 0,-1-1 0,1 0-1,-1 0 1,0 1 0,1-1 0,-1 0 0,1 0 0,-1 0 0,1 1-1,-1-1 1,1 0 0,0 0 0,-1 0 0,1 0 0,-1 0-1,1 0 1,-1 0 0,1 0 0,-1-1 0,1 1 0,-1 0-1,1 0 1,-1 0 0,1 0 0,-1-1 0,1 1 0,24-10 691,-8 0-630,-1-1-1,0-1 1,-1-1 0,0 0-1,22-27 1,56-83 42,-98 131 183,-12 15-206,2 1 0,1 0-1,0 0 1,2 1 0,-10 32 0,22-57-124,-1 1 0,1-1 0,0 0 0,0 1 1,0-1-1,0 0 0,0 1 0,0-1 0,0 1 0,0-1 0,0 0 1,0 1-1,0-1 0,0 1 0,0-1 0,0 0 0,0 1 1,0-1-1,0 0 0,0 1 0,1-1 0,-1 0 0,0 1 0,0-1 1,0 0-1,1 1 0,-1-1 0,0 0 0,0 1 0,1-1 0,-1 0 1,0 0-1,1 1 0,-1-1 0,0 0 0,1 0 0,-1 0 0,1 1 1,17-5-1208,19-16-2739,-11-2-723,2-4-1767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5.550"/>
    </inkml:context>
    <inkml:brush xml:id="br0">
      <inkml:brushProperty name="width" value="0.025" units="cm"/>
      <inkml:brushProperty name="height" value="0.025" units="cm"/>
    </inkml:brush>
  </inkml:definitions>
  <inkml:trace contextRef="#ctx0" brushRef="#br0">0 43 10634,'0'0'7751,"58"26"-6277,1-25-193,17-1-416,16 0-577,13-1-224,1-11-32,-4-6-1185,-12 1-3972,-11-5-7559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471"/>
    </inkml:context>
    <inkml:brush xml:id="br0">
      <inkml:brushProperty name="width" value="0.025" units="cm"/>
      <inkml:brushProperty name="height" value="0.025" units="cm"/>
    </inkml:brush>
  </inkml:definitions>
  <inkml:trace contextRef="#ctx0" brushRef="#br0">191 1 11787,'0'0'7581,"-9"4"-6289,-12 8-636,1 1 0,0 0 0,-24 21 0,37-28-520,0 0 1,1 0-1,-1 0 0,1 1 0,0 0 1,1 0-1,0 1 0,0-1 1,1 1-1,0 0 0,0 0 0,1 1 1,-4 11-1,7-20-138,0 1 0,0-1 0,0 0 0,0 1 0,0-1 0,0 1 0,0-1 0,0 1 0,0-1 1,0 0-1,0 1 0,0-1 0,1 1 0,-1-1 0,0 0 0,0 1 0,0-1 0,1 0 0,-1 1 0,0-1 0,0 0 0,1 1 0,-1-1 1,0 0-1,1 1 0,-1-1 0,0 0 0,1 0 0,-1 1 0,0-1 0,1 0 0,-1 0 0,1 0 0,20 1-252,19-13-707,-24 2 653,-1-1 1,0-1-1,-1 0 1,0-1-1,-1-1 1,0 0-1,-1-1 1,-1 0-1,15-25 1,-34 55 80,0 0 0,0 1 0,2 0 0,0 0 0,-6 25 0,12-40 155,0-1-1,0 1 0,-1-1 0,1 0 0,0 1 0,0-1 1,0 1-1,0-1 0,0 0 0,0 1 0,0-1 0,1 1 1,-1-1-1,0 0 0,0 1 0,0-1 0,0 0 0,0 1 1,0-1-1,1 1 0,-1-1 0,0 0 0,0 1 1,1-1-1,-1 0 0,0 0 0,0 1 0,1-1 0,-1 0 1,0 0-1,1 1 0,-1-1 0,0 0 0,1 0 0,-1 0 1,1 0-1,-1 1 0,0-1 0,1 0 0,-1 0 0,1 0 1,18-3-2758,11-11-1499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832"/>
    </inkml:context>
    <inkml:brush xml:id="br0">
      <inkml:brushProperty name="width" value="0.025" units="cm"/>
      <inkml:brushProperty name="height" value="0.025" units="cm"/>
    </inkml:brush>
  </inkml:definitions>
  <inkml:trace contextRef="#ctx0" brushRef="#br0">238 54 9577,'3'-8'2301,"7"-29"437,-9 37-2651,-1 0-1,0 0 0,0 0 1,0-1-1,0 1 0,0 0 0,1 0 1,-1 0-1,0-1 0,0 1 1,0 0-1,0 0 0,0 0 0,0-1 1,0 1-1,0 0 0,0 0 1,0 0-1,0-1 0,0 1 0,0 0 1,0 0-1,0-1 0,0 1 1,0 0-1,0 0 0,0 0 0,0-1 1,0 1-1,0 0 0,-1 0 1,1 0-1,0-1 0,0 1 0,0 0 1,0 0-1,0 0 0,-1 0 1,1 0-1,0-1 0,0 1 0,0 0 1,0 0-1,-1 0 0,1 0 1,0 0-1,0 0 0,0 0 0,-1 0 1,1 0-1,0-1 0,-14 9 879,-12 16-1019,-12 23 1214,-50 79 0,75-106-979,1 2-1,1 0 0,1 1 0,0-1 0,2 2 0,-8 40 1,16-64-179,-1 0 1,1 1 0,0-1 0,0 0 0,0 1 0,-1-1-1,1 1 1,0-1 0,0 0 0,0 1 0,0-1-1,0 1 1,0-1 0,0 0 0,0 1 0,0-1 0,0 1-1,0-1 1,0 0 0,0 1 0,0-1 0,0 1-1,0-1 1,1 0 0,-1 1 0,0-1 0,0 1 0,0-1-1,1 0 1,-1 1 0,0-1 0,0 0 0,1 0-1,-1 1 1,0-1 0,1 0 0,-1 0 0,1 1 0,13-12-59,13-26-367,17-61 194,-44 99 222,-1 1 1,1 0-1,-1-1 1,1 1-1,-1 0 0,1-1 1,0 1-1,0 0 1,0 0-1,0-1 1,0 1-1,0 0 1,0-1-1,1 1 0,-1 0 1,0-1-1,1 1 1,0 0-1,-1-1 1,1 1-1,0-1 0,0 1 1,0-1-1,0 1 1,0-1-1,0 0 1,0 1-1,0-1 1,1 0-1,-1 0 0,0 0 1,1 0-1,-1 0 1,1 0-1,-1 0 1,1-1-1,-1 1 1,1-1-1,0 1 0,-1-1 1,1 1-1,3-1 1,2 2 65,1 0 0,0-1 0,0 0 1,0 0-1,0-1 0,0 0 0,0-1 0,13-1 1,-8-3 69,0 1 0,0-2 0,0 0 0,-1 0 1,0-1-1,0-1 0,-1 0 0,0 0 0,0-1 1,-1-1-1,0 0 0,-1 0 0,0-1 0,11-17 0,-19 22 424,-10 10-471,-10 11-119,-4 10 63,-29 44-1,46-59 5,0-1-1,0 1 0,1 0 1,1 0-1,0 0 0,0 1 1,1-1-1,-3 20 0,6-29-30,0-1 0,0 1-1,0-1 1,0 1-1,0-1 1,0 1 0,0-1-1,0 1 1,1-1-1,-1 1 1,0-1-1,0 1 1,1-1 0,-1 1-1,0-1 1,0 0-1,1 1 1,-1-1 0,0 0-1,1 1 1,-1-1-1,1 0 1,-1 1 0,1-1-1,-1 0 1,0 0-1,1 1 1,-1-1 0,1 0-1,-1 0 1,1 0-1,-1 0 1,1 0-1,-1 1 1,1-1 0,-1 0-1,1 0 1,-1 0-1,1 0 1,-1-1 0,1 1-1,-1 0 1,1 0-1,-1 0 1,1 0 0,-1 0-1,1-1 1,-1 1-1,1 0 1,0-1 0,27-13-1444,-19 4-407,-1 0-1,0 0 1,10-16 0,2-10-5168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173"/>
    </inkml:context>
    <inkml:brush xml:id="br0">
      <inkml:brushProperty name="width" value="0.025" units="cm"/>
      <inkml:brushProperty name="height" value="0.025" units="cm"/>
    </inkml:brush>
  </inkml:definitions>
  <inkml:trace contextRef="#ctx0" brushRef="#br0">17 1 14670,'0'0'7527,"-16"50"-9801,26-41-3812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533"/>
    </inkml:context>
    <inkml:brush xml:id="br0">
      <inkml:brushProperty name="width" value="0.025" units="cm"/>
      <inkml:brushProperty name="height" value="0.025" units="cm"/>
    </inkml:brush>
  </inkml:definitions>
  <inkml:trace contextRef="#ctx0" brushRef="#br0">163 1 4773,'0'0'10559,"-12"6"-7975,-69 43 626,75-44-2862,0-1 0,0 0 0,1 1 0,-1 0 0,1 1 0,0-1 0,1 1 1,-1 0-1,1 0 0,0 0 0,1 1 0,-6 12 0,9-18-337,0 0 0,-1 0 0,1-1 0,0 1-1,0 0 1,0 0 0,0 0 0,0 0 0,0 0 0,0-1 0,0 1 0,0 0 0,0 0 0,1 0 0,-1 0 0,0-1-1,1 1 1,-1 0 0,0 0 0,1-1 0,-1 1 0,1 0 0,-1 0 0,1-1 0,-1 1 0,1-1 0,1 2 0,24 4 199,35-14-16,-35-1-348,0 0 0,31-17-1,-36 16 40,0 0-1,0 2 0,1 0 1,31-6-1,-53 14 129,0 0 0,1 0 0,-1 0 0,0 0 0,1 0 0,-1 0 0,0 0 0,1 0 1,-1 0-1,0 0 0,1 0 0,-1 0 0,0 0 0,1 0 0,-1 0 0,0 0 0,1 0 0,-1 0 0,0 0 0,1 0 0,-1 1 0,0-1 1,1 0-1,-1 0 0,0 0 0,0 1 0,1-1 0,-1 0 0,0 0 0,0 1 0,1-1 0,-1 0 0,0 1 0,0-1 0,0 0 0,1 0 0,-1 1 1,-4 16 394,-18 19 306,20-33-614,-5 7 162,4-5-89,-1-1-1,1 1 1,0 0 0,0 0-1,0 0 1,1 0 0,-1 1 0,1-1-1,1 1 1,-2 6 0,3-11-152,0-1 0,1 1 0,-1-1 0,0 1 0,1-1 0,-1 0 0,1 1 0,-1-1 0,1 1 0,-1-1 0,1 0 0,-1 0 0,1 1 0,-1-1 0,1 0 0,-1 0 0,1 1 0,-1-1 0,1 0 0,0 0 1,-1 0-1,1 0 0,-1 0 0,1 0 0,-1 0 0,1 0 0,0 0 0,-1 0 0,2-1 0,20-1 117,-6-2-156,-1 0 1,1-2-1,-1 0 1,21-11 0,-25 11-320,1 0 1,0 0 0,0 2 0,0-1 0,0 2 0,1-1 0,0 2 0,17-2-1,-30 4 332,1 0 0,-1 1 0,0-1-1,1 0 1,-1 1 0,0-1 0,1 1 0,-1-1-1,0 1 1,0-1 0,1 0 0,-1 1-1,0-1 1,0 1 0,0-1 0,0 1-1,0-1 1,0 1 0,0 0 0,0-1 0,0 1-1,0-1 1,0 1 0,0-1 0,0 1-1,0-1 1,0 1 0,0-1 0,0 1-1,-1-1 1,1 1 0,0-1 0,0 0-1,-1 1 1,1-1 0,0 1 0,-1 0 0,-9 19-90,4-11 123,5-7-77,-1 0 1,1 0-1,0 0 0,-1 0 1,1 0-1,0 0 1,0 0-1,0 1 0,0-1 1,1 0-1,-2 5 1,15-9-5285,7-11-1687,4-9-6636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906"/>
    </inkml:context>
    <inkml:brush xml:id="br0">
      <inkml:brushProperty name="width" value="0.025" units="cm"/>
      <inkml:brushProperty name="height" value="0.025" units="cm"/>
    </inkml:brush>
  </inkml:definitions>
  <inkml:trace contextRef="#ctx0" brushRef="#br0">98 0 13453,'0'0'13517,"-20"79"-13934,15-47-2145,2 3-2051,-3-3-5220</inkml:trace>
  <inkml:trace contextRef="#ctx0" brushRef="#br0" timeOffset="1">0 527 10762,'0'0'15791,"15"0"-36579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2.490"/>
    </inkml:context>
    <inkml:brush xml:id="br0">
      <inkml:brushProperty name="width" value="0.025" units="cm"/>
      <inkml:brushProperty name="height" value="0.025" units="cm"/>
    </inkml:brush>
  </inkml:definitions>
  <inkml:trace contextRef="#ctx0" brushRef="#br0">1 14 3651,'0'0'9279,"10"-1"-8943,59 2 1154,-18 0 122,55-6 0,-92 1-1230,-28 1 335,-29 1 287,5 1-966,-60 4 122,88 0-208,21 0 32,19 0 31,0-3-344,87 0 155,-76 1-1082,-32-1-59,-11 1-607,-56 5-1879,25-5 277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4.993"/>
    </inkml:context>
    <inkml:brush xml:id="br0">
      <inkml:brushProperty name="width" value="0.025" units="cm"/>
      <inkml:brushProperty name="height" value="0.025" units="cm"/>
    </inkml:brush>
  </inkml:definitions>
  <inkml:trace contextRef="#ctx0" brushRef="#br0">1 92 3683,'0'0'15743,"9"-1"-14899,112-12 936,330-26-1056,34 1-495,-495 41-69,-31 8-1579,12-6-2463,7-5-2962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7.203"/>
    </inkml:context>
    <inkml:brush xml:id="br0">
      <inkml:brushProperty name="width" value="0.025" units="cm"/>
      <inkml:brushProperty name="height" value="0.025" units="cm"/>
    </inkml:brush>
  </inkml:definitions>
  <inkml:trace contextRef="#ctx0" brushRef="#br0">139 0 5317,'0'0'16437,"-2"9"-15145,-7 25-266,-2-1 0,-1 0 0,-18 33 0,15-36-486,2 1 1,1 0-1,1 1 1,-10 49-1,20-76-432,1 0 0,-1 0-1,1 0 1,0 0 0,0 0 0,0 1-1,1-1 1,1 5 0,-1-8-76,-1 0 0,1 0 0,0-1 0,0 1 0,1 0 1,-1-1-1,0 1 0,0-1 0,1 0 0,-1 1 0,1-1 0,-1 0 0,1 0 0,-1 0 1,1 0-1,0 0 0,-1 0 0,1 0 0,0-1 0,0 1 0,0-1 0,0 1 0,0-1 0,2 1 1,40 4 289,-1-2 1,77-4 0,-41 0-149,-78 1-243,-1 0 0,1 0 0,-1 0 1,1 0-1,-1-1 0,1 1 0,-1 0 0,1 0 0,-1 0 0,1 0 0,-1-1 1,0 1-1,1 0 0,-1 0 0,1-1 0,-1 1 0,0 0 0,1-1 1,-1 1-1,0 0 0,1-1 0,-1 1 0,0-1 0,0 1 0,1 0 0,-1-2 1,3-24-7318,-2 16 3541,0-14-7280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7.906"/>
    </inkml:context>
    <inkml:brush xml:id="br0">
      <inkml:brushProperty name="width" value="0.025" units="cm"/>
      <inkml:brushProperty name="height" value="0.025" units="cm"/>
    </inkml:brush>
  </inkml:definitions>
  <inkml:trace contextRef="#ctx0" brushRef="#br0">112 42 3683,'0'0'22614,"1"11"-22406,-5 17 19,0 1 1,-2-1-1,-1 0 1,-19 46-1,12-36 237,1 0-1,2 0 1,2 1-1,2 0 1,-5 58-1,17-88 494,4-16-542,7-15-116,-6-1-249,0-1 0,-2 0 0,-1-1 0,-1 0 0,-1 0 0,2-31 0,-4 11-122,-1-1 0,-9-73 0,0 86 14,3 28-72,3 21 30,1-13 100,1 0 0,-1 0 0,0 0 0,1-1 0,0 1 0,-1 0 0,1 0 0,0 0 0,1-1 0,-1 1 0,0-1 1,1 1-1,-1-1 0,1 1 0,0-1 0,0 0 0,0 0 0,0 0 0,4 3 0,-1-2 7,0 0-1,0 0 0,0-1 1,0 0-1,0 0 0,1 0 1,-1 0-1,1-1 0,9 1 0,-4-1 8,0 0-1,0-1 1,0 0 0,0-1-1,0 0 1,-1-1-1,1 0 1,0-1-1,-1 0 1,14-6-1,-6-1 2,-1-2 1,-1 0-1,0-2 1,0 1-1,-1-2 0,24-30 1,-30 35-1,-9 10-16,0 0 0,0 0 0,0 0 0,0 0 1,0 0-1,0 0 0,0 0 0,0 0 0,0 0 0,0 0 1,0 0-1,0 0 0,0 0 0,0 1 0,0-1 0,0 0 0,0 0 1,1 0-1,-1 0 0,0 0 0,0 0 0,0 0 0,0 0 0,0 0 1,0 0-1,0 0 0,0 0 0,0 0 0,0 0 0,0 0 1,0 0-1,1 0 0,-1 0 0,0 0 0,0 0 0,0 0 0,0 0 1,0 0-1,0 0 0,0 0 0,0 0 0,0 0 0,0 0 0,0 0 1,0 0-1,1 0 0,-1 0 0,0 0 0,0 0 0,0-1 1,0 1-1,0 0 0,0 0 0,0 0 0,0 0 0,0 0 0,-2 13-12,-8 16 59,7-23-42,-49 126 274,47-117-250,1 0 0,1 1 0,0-1 0,1 1 1,1-1-1,0 1 0,2 17 0,0-31-162,0 1 0,-1 0 0,1-1 0,0 1 0,0-1 0,1 1 0,-1-1 0,0 0 0,1 0 0,0 1 0,-1-1 0,1 0 0,0 0 0,0-1 0,0 1-1,0 0 1,0-1 0,1 1 0,-1-1 0,0 0 0,1 1 0,-1-1 0,1 0 0,-1-1 0,1 1 0,0 0 0,5 0 0,-4 0-362,0-1 0,1 1 1,-1-1-1,1 0 0,-1 0 0,1 0 0,-1 0 0,1-1 1,-1 0-1,1 0 0,-1 0 0,0-1 0,0 1 0,0-1 0,1 0 1,4-3-1,8-12-10928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8.248"/>
    </inkml:context>
    <inkml:brush xml:id="br0">
      <inkml:brushProperty name="width" value="0.025" units="cm"/>
      <inkml:brushProperty name="height" value="0.025" units="cm"/>
    </inkml:brush>
  </inkml:definitions>
  <inkml:trace contextRef="#ctx0" brushRef="#br0">71 0 20595,'0'0'5830,"-29"61"-5414,26-43-320,3-2-736,0-4-4005,3-2-7366</inkml:trace>
  <inkml:trace contextRef="#ctx0" brushRef="#br0" timeOffset="1">12 398 15214,'0'0'16144,"-12"9"-24857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269"/>
    </inkml:context>
    <inkml:brush xml:id="br0">
      <inkml:brushProperty name="width" value="0.025" units="cm"/>
      <inkml:brushProperty name="height" value="0.025" units="cm"/>
    </inkml:brush>
  </inkml:definitions>
  <inkml:trace contextRef="#ctx0" brushRef="#br0">0 10 3876,'0'0'17878,"10"0"-16682,11-1-1272,139-6 3265,-104 6-6278,-1 0-5215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6.308"/>
    </inkml:context>
    <inkml:brush xml:id="br0">
      <inkml:brushProperty name="width" value="0.025" units="cm"/>
      <inkml:brushProperty name="height" value="0.025" units="cm"/>
    </inkml:brush>
  </inkml:definitions>
  <inkml:trace contextRef="#ctx0" brushRef="#br0">87 1 8264,'0'0'16052,"0"9"-15539,-3 16-176,0 0 0,-2-1 0,-1 1 0,0-1 0,-20 43 0,-7 30 187,32-96-485,1 0 0,-1 1 0,0-1-1,1 0 1,-1 1 0,1-1 0,0 1 0,0-1-1,-1 1 1,1-1 0,0 0 0,0 1-1,0-1 1,0 1 0,0-1 0,1 1 0,-1-1-1,0 1 1,1-1 0,-1 0 0,1 1 0,-1-1-1,1 0 1,0 1 0,0-1 0,-1 0-1,1 0 1,0 0 0,0 0 0,0 0 0,2 2-1,1-2 67,0 0-1,0 0 1,1 0-1,-1 0 0,0-1 1,0 0-1,1 0 0,7 0 1,5-1 26,12 0-65,0-1 1,-1-2 0,1 0-1,33-11 1,8-11-4900,-52 14-602,-5 0-3074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6.669"/>
    </inkml:context>
    <inkml:brush xml:id="br0">
      <inkml:brushProperty name="width" value="0.025" units="cm"/>
      <inkml:brushProperty name="height" value="0.025" units="cm"/>
    </inkml:brush>
  </inkml:definitions>
  <inkml:trace contextRef="#ctx0" brushRef="#br0">26 0 10154,'0'0'14573,"-17"66"-14060,11-38-385,4 2-64,2-3-64,0-2-1121,0-7-1217,0-4-1057,0-8-2723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011"/>
    </inkml:context>
    <inkml:brush xml:id="br0">
      <inkml:brushProperty name="width" value="0.025" units="cm"/>
      <inkml:brushProperty name="height" value="0.025" units="cm"/>
    </inkml:brush>
  </inkml:definitions>
  <inkml:trace contextRef="#ctx0" brushRef="#br0">0 58 12107,'0'0'6727,"9"-8"-4213,-6 5-2356,1-1 36,0 0-1,1 0 0,0 0 1,-1 1-1,2-1 1,-1 1-1,0 0 0,1 1 1,-1-1-1,1 1 1,-1 0-1,1 1 0,0-1 1,7 0-1,25-1 399,-1 2-1,64 6 1,-88-4-596,0 1 0,-1 1 0,1 0 1,0 0-1,-1 2 0,0-1 0,0 1 1,0 1-1,-1 0 0,1 1 0,13 11 1,-23-16 2,0-1-1,0 1 1,0 0 0,-1 0 0,1 1 0,0-1 0,-1 0 0,1 0-1,-1 1 1,0-1 0,0 1 0,0-1 0,0 1 0,0-1 0,-1 1-1,1 0 1,-1-1 0,0 1 0,0 0 0,1 0 0,-2-1 0,1 1-1,0 0 1,-1-1 0,1 1 0,-1 0 0,0-1 0,1 1 0,-2-1-1,1 1 1,0-1 0,0 1 0,-1-1 0,1 0 0,-1 0 0,0 0-1,-2 3 1,-7 7 207,0 0 1,-1-1-1,0 0 0,-24 15 0,10-8 424,-1-2-1,-32 15 1,47-26-644,-1 0 0,0 0 0,0-1 0,0 0 0,0-1 1,0-1-1,-21 1 0,66-17-6579,-16 6 2712,16-5-5579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417"/>
    </inkml:context>
    <inkml:brush xml:id="br0">
      <inkml:brushProperty name="width" value="0.025" units="cm"/>
      <inkml:brushProperty name="height" value="0.025" units="cm"/>
    </inkml:brush>
  </inkml:definitions>
  <inkml:trace contextRef="#ctx0" brushRef="#br0">0 0 6246,'0'0'15342,"65"4"-14124,-22-3-482,8 0-223,1-1-161,-1 2-224,-8-1-96,-8-1-192,-13 1-993,-12 1-160,-20-2-11563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741"/>
    </inkml:context>
    <inkml:brush xml:id="br0">
      <inkml:brushProperty name="width" value="0.025" units="cm"/>
      <inkml:brushProperty name="height" value="0.025" units="cm"/>
    </inkml:brush>
  </inkml:definitions>
  <inkml:trace contextRef="#ctx0" brushRef="#br0">0 17 14318,'0'0'10217,"86"10"-8103,-37-10-736,4 0-578,2 0-543,-2-3-257,-9 0-673,-10-3-1665,-9 0-2147,-12-3-5348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140"/>
    </inkml:context>
    <inkml:brush xml:id="br0">
      <inkml:brushProperty name="width" value="0.025" units="cm"/>
      <inkml:brushProperty name="height" value="0.025" units="cm"/>
    </inkml:brush>
  </inkml:definitions>
  <inkml:trace contextRef="#ctx0" brushRef="#br0">125 111 2851,'0'0'8312,"4"-10"-5451,15-35-101,-18 43-2624,-1 1 0,1-1 0,-1 1 0,0-1 0,1 0 0,-1 1 0,0-1 0,0 0 0,0 1 0,0-1 0,-1 0 0,1 1 0,0-1 0,-1 0-1,1 1 1,-1-1 0,1 1 0,-1-1 0,0 1 0,0-1 0,1 1 0,-1-1 0,0 1 0,0 0 0,-1 0 0,1-1 0,0 1 0,0 0 0,-1 0 0,1 0 0,0 0 0,-1 1 0,1-1 0,-1 0 0,1 0 0,-1 1 0,0-1 0,1 1 0,-3-1 0,1 0-39,0 0 0,-1 1 1,1-1-1,0 1 0,-1 0 1,1 0-1,0 0 0,-1 0 1,1 0-1,0 1 0,-1 0 1,1 0-1,0 0 0,0 0 1,-1 0-1,1 0 0,-3 3 1,1 1-65,-1 1 0,2-1 1,-1 2-1,0-1 0,1 0 0,1 1 1,-1 0-1,1 0 0,0 0 1,0 0-1,1 0 0,0 0 1,-1 11-1,2-16-17,0 1 0,1 0 0,-1 0 0,1 0 0,0 0 0,0 0 0,0 0 0,0 0 0,0 0 0,1 0-1,-1 0 1,1 0 0,0 0 0,0 0 0,0 0 0,0-1 0,1 1 0,-1 0 0,1-1 0,-1 1 0,1-1 0,0 0 0,0 1 0,0-1 0,0 0 0,0 0 0,1 0 0,-1-1 0,1 1 0,-1 0 0,1-1 0,0 0 0,-1 1 0,1-1 0,4 1 0,3-1 112,-1 0 0,0 0 0,1-1 1,-1 0-1,1-1 0,-1 0 0,1 0 1,-1-1-1,0-1 0,0 1 0,0-1 0,0-1 1,12-6-1,-16 8-57,-1 0 0,0-1 1,1 0-1,-1 1 0,0-1 0,-1-1 1,1 1-1,0 0 0,-1-1 0,0 0 1,0 0-1,0 0 0,0 0 0,-1 0 1,1-1-1,-1 1 0,0-1 0,-1 1 1,1-1-1,-1 0 0,0 0 0,0 0 1,0 0-1,-1 1 0,1-1 0,-1 0 1,-1-7-1,0 10-67,1 0 1,-1-1-1,0 1 1,0 0-1,0 0 1,0 0-1,0 0 1,-1 0-1,1 0 1,0 1-1,-1-1 0,0 0 1,1 1-1,-1-1 1,0 1-1,0-1 1,0 1-1,0 0 1,0 0-1,0 0 1,0 0-1,0 0 0,0 0 1,0 1-1,-1-1 1,1 1-1,0-1 1,0 1-1,-1 0 1,1 0-1,0 0 1,-1 0-1,1 0 1,0 1-1,-4 0 0,0 0-75,1 0-1,0 0 0,-1 0 0,1 1 0,0-1 0,0 1 0,0 0 0,0 1 0,0-1 0,1 1 0,-1 0 0,1 0 1,0 1-1,-7 6 0,8-5-275,0 0 1,0 1-1,0-1 1,1 1-1,0 0 1,0 0-1,0 0 1,1 0-1,0 0 1,-1 6-1,2-8-200,0-1 0,0 0 0,0 0-1,0 0 1,1 0 0,-1 0 0,1 1 0,0-1 0,0 0-1,0 0 1,0 0 0,0-1 0,3 5 0,16 10-7317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498"/>
    </inkml:context>
    <inkml:brush xml:id="br0">
      <inkml:brushProperty name="width" value="0.025" units="cm"/>
      <inkml:brushProperty name="height" value="0.025" units="cm"/>
    </inkml:brush>
  </inkml:definitions>
  <inkml:trace contextRef="#ctx0" brushRef="#br0">75 1 7751,'0'0'14126,"-19"63"-12845,4-27-128,-2 5-512,4 1-385,5-5-192,5-2-32,3-10-416,0-7-834,9-9 33,-2-9-1185,-3 0-2755,-1-8-6566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919"/>
    </inkml:context>
    <inkml:brush xml:id="br0">
      <inkml:brushProperty name="width" value="0.025" units="cm"/>
      <inkml:brushProperty name="height" value="0.025" units="cm"/>
    </inkml:brush>
  </inkml:definitions>
  <inkml:trace contextRef="#ctx0" brushRef="#br0">167 1 10634,'0'0'13325,"-3"10"-12455,-7 17-424,5-15-313,0 1-1,0 0 0,2 1 0,-1-1 0,2 0 1,-3 24-1,6-36-124,-1 0 0,1 0 1,0 0-1,-1-1 0,1 1 1,0 0-1,0 0 0,-1-1 0,1 1 1,0-1-1,0 1 0,0-1 0,0 1 1,0-1-1,0 1 0,0-1 1,0 0-1,0 0 0,0 1 0,0-1 1,0 0-1,0 0 0,0 0 1,0 0-1,2 0 0,35-1 130,-29 1-123,0 0-47,-1 0 0,1 0 0,-1 1 1,1 0-1,-1 1 0,1 0 0,-1 0 0,12 6 0,-18-7 24,0 0-1,0 1 0,0-1 1,0 1-1,0-1 0,0 1 0,0 0 1,-1 0-1,1 0 0,-1 0 1,1 0-1,-1 0 0,0 0 1,0 0-1,0 0 0,0 1 1,0-1-1,0 1 0,-1-1 1,1 0-1,-1 1 0,1-1 1,-1 1-1,0-1 0,0 1 1,0-1-1,-1 1 0,1-1 1,0 1-1,-1-1 0,0 1 1,1-1-1,-3 4 0,1-1 46,0-1-1,-1 0 0,1 0 1,-1 0-1,0-1 0,0 1 1,0 0-1,0-1 0,-1 0 1,1 0-1,-1 0 0,0 0 1,0-1-1,0 1 0,0-1 1,-7 2-1,-5 3 248,-1 0-1,-33 7 0,32-10-292,0-1 0,0 0 0,0-1 0,0-1 0,0-1-1,-19-2 1,35 1-235,1 1-1,0-1 1,0 0-1,0 1 1,0-1-1,0 0 0,0 1 1,0-1-1,0 0 1,0 0-1,0 0 1,1 0-1,-1 0 1,0 0-1,1 0 1,-1 0-1,0-1 0,1 1 1,0 0-1,-1 0 1,1 0-1,0-1 1,-1 1-1,1 0 1,0 0-1,0-1 1,0 1-1,0 0 0,0 0 1,0-1-1,0 1 1,1 0-1,0-2 1,-1-4-1574,0-21-6024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1.245"/>
    </inkml:context>
    <inkml:brush xml:id="br0">
      <inkml:brushProperty name="width" value="0.025" units="cm"/>
      <inkml:brushProperty name="height" value="0.025" units="cm"/>
    </inkml:brush>
  </inkml:definitions>
  <inkml:trace contextRef="#ctx0" brushRef="#br0">1 8 13068,'0'0'10410,"50"-7"-9032,-28 7-482,1 0-447,5 0-353,0 0-32,1 2-833,-1-2-1249,-6 0-1441,3 0-4132</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1.729"/>
    </inkml:context>
    <inkml:brush xml:id="br0">
      <inkml:brushProperty name="width" value="0.025" units="cm"/>
      <inkml:brushProperty name="height" value="0.025" units="cm"/>
    </inkml:brush>
  </inkml:definitions>
  <inkml:trace contextRef="#ctx0" brushRef="#br0">14 1 5605,'0'0'14254,"-8"46"-12428,2-24-481,6 3-64,0-7-448,3-2-321,14-5-255,9-4-129,3-6 0,4-1-64,-2 0-417,-2-1-1440,-1-9-1122,-6-2-1217,-2-4-1665,-4 1-1891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3.614"/>
    </inkml:context>
    <inkml:brush xml:id="br0">
      <inkml:brushProperty name="width" value="0.025" units="cm"/>
      <inkml:brushProperty name="height" value="0.025" units="cm"/>
    </inkml:brush>
  </inkml:definitions>
  <inkml:trace contextRef="#ctx0" brushRef="#br0">1 48 6470,'0'0'10506,"60"11"-8808,-19-11-257,8-7-864,6-4-481,3-3-192,-6 1-2403,-4-1-5028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057"/>
    </inkml:context>
    <inkml:brush xml:id="br0">
      <inkml:brushProperty name="width" value="0.025" units="cm"/>
      <inkml:brushProperty name="height" value="0.025" units="cm"/>
    </inkml:brush>
  </inkml:definitions>
  <inkml:trace contextRef="#ctx0" brushRef="#br0">213 1 11499,'0'0'8712,"-32"61"-6790,11-30-224,0 8-225,-3 5-448,2 0-192,-1 3-449,1-2-288,6-1-64,2-5 0,5-3 0,4-7-672,4-6-1314,-1-8-1249,2-6-1954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615"/>
    </inkml:context>
    <inkml:brush xml:id="br0">
      <inkml:brushProperty name="width" value="0.025" units="cm"/>
      <inkml:brushProperty name="height" value="0.025" units="cm"/>
    </inkml:brush>
  </inkml:definitions>
  <inkml:trace contextRef="#ctx0" brushRef="#br0">0 34 11691,'0'0'12011,"49"1"-11146,-12-1-609,12 0-191,3-3-866,7-7-1377,-3 1-1410,-4-3-2561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959"/>
    </inkml:context>
    <inkml:brush xml:id="br0">
      <inkml:brushProperty name="width" value="0.025" units="cm"/>
      <inkml:brushProperty name="height" value="0.025" units="cm"/>
    </inkml:brush>
  </inkml:definitions>
  <inkml:trace contextRef="#ctx0" brushRef="#br0">71 34 7079,'0'0'10516,"8"-6"-8055,-2 3-2221,1-1-1,-1 1 0,1-1 0,0 2 1,0-1-1,0 1 0,0 0 0,0 1 1,0-1-1,0 1 0,1 1 0,-1-1 1,0 1-1,1 1 0,-1-1 0,0 1 1,0 1-1,0-1 0,0 1 0,0 0 1,11 6-1,-14-7-232,-1 0-1,0 1 1,0 0 0,0 0 0,0-1-1,0 2 1,-1-1 0,1 0 0,-1 0-1,1 1 1,-1 0 0,0-1-1,0 1 1,0 0 0,0 0 0,0 0-1,-1 0 1,1 0 0,-1 1 0,0-1-1,0 0 1,0 1 0,0 4 0,-1-4 10,-1 0 1,0 0-1,1 0 1,-1 0-1,-1 0 1,1 0-1,-1 0 1,1 0-1,-1 0 1,0-1 0,-1 1-1,1-1 1,-1 1-1,1-1 1,-1 0-1,0 0 1,0 0-1,0-1 1,-5 4-1,-18 12 345,-1 0 0,-42 20 0,39-23 61,1 1 0,-30 23 0,58-39-415,0 1 1,0-1-1,1 1 1,-1-1-1,0 1 1,1-1-1,-1 1 0,0-1 1,1 1-1,-1 0 1,1-1-1,-1 1 1,1 0-1,-1 0 1,1 0-1,-1-1 1,1 1-1,0 0 1,-1 0-1,1 0 1,0 0-1,0-1 1,0 3-1,0-2-1,1-1 0,-1 1 0,1-1-1,-1 1 1,1 0 0,-1-1 0,1 1 0,0-1-1,-1 1 1,1-1 0,0 0 0,-1 1 0,1-1-1,0 1 1,0-1 0,0 0 0,-1 0 0,1 0-1,0 1 1,1-1 0,51 3 141,-46-4-135,140-6-3625,-49-10-7761,-51 4 130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3.332"/>
    </inkml:context>
    <inkml:brush xml:id="br0">
      <inkml:brushProperty name="width" value="0.025" units="cm"/>
      <inkml:brushProperty name="height" value="0.025" units="cm"/>
    </inkml:brush>
  </inkml:definitions>
  <inkml:trace contextRef="#ctx0" brushRef="#br0">240 1 6598,'0'0'11798,"-12"1"-9209,1 1-2178,-1 1 0,1 0-1,-1 0 1,1 1 0,0 1-1,0 0 1,-10 6 0,14-7-284,1-1 0,0 1 1,0 1-1,0-1 0,1 1 0,0 0 1,-1 0-1,2 0 0,-1 1 1,1 0-1,0 0 0,0 0 1,0 0-1,1 0 0,-3 9 1,5-14-122,1 0 0,0 0 0,0 0 0,-1 0 0,1 0 1,0 0-1,0 0 0,0 0 0,0 0 0,0 0 0,1-1 1,-1 1-1,0 0 0,0 0 0,1 0 0,-1 0 0,0 0 1,1 0-1,-1 0 0,1-1 0,-1 1 0,1 0 0,-1 0 1,1-1-1,-1 1 0,2 1 0,0-1 13,1 1 1,-1-1-1,0 0 0,1 0 1,-1 0-1,1 0 0,0 0 0,-1-1 1,6 2-1,9-1 58,1 0 0,27-3 1,-23 1-125,11-1-198,34 1-92,-63 1 302,0 0-1,0 1 0,0-1 1,0 1-1,0 0 1,0 0-1,0 1 0,0-1 1,0 1-1,0 0 1,6 4-1,-9-5 37,0 0-1,0 0 1,0 0-1,0 0 1,0 0-1,0 0 1,0 0-1,-1 0 1,1 0-1,0 0 1,-1 1-1,1-1 1,-1 0-1,0 1 1,1-1-1,-1 0 1,0 1-1,0-1 1,0 0-1,0 1 1,0-1-1,0 0 1,0 1-1,0-1 1,0 0-1,-1 1 1,1-1-1,-1 0 1,1 0-1,-1 1 1,1-1-1,-1 0 1,0 0-1,1 0 0,-1 0 1,0 0-1,0 0 1,0 0-1,0 0 1,0 0-1,0 0 1,0 0-1,0 0 1,-2 0-1,-7 6 248,1 0-1,-1-1 0,-19 9 0,27-14-212,-26 12 675,-1-1-1,-36 10 0,52-19-640,0 0 0,-1 0 0,1-1 0,-1-1 0,1 0 0,-1-1 0,-21-2 0,34 2-222,0-1 1,-1 1-1,1-1 0,0 1 0,0-1 0,0 0 1,0 1-1,-1-1 0,1 0 0,0 0 0,0 0 0,0 0 1,1 0-1,-1 0 0,0 0 0,0 0 0,0 0 0,1 0 1,-1 0-1,1-1 0,-1 1 0,1 0 0,-1 0 1,1-1-1,0 1 0,-1 0 0,1-1 0,0 1 0,0-2 1,2-42-7382,6 10 12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3.674"/>
    </inkml:context>
    <inkml:brush xml:id="br0">
      <inkml:brushProperty name="width" value="0.025" units="cm"/>
      <inkml:brushProperty name="height" value="0.025" units="cm"/>
    </inkml:brush>
  </inkml:definitions>
  <inkml:trace contextRef="#ctx0" brushRef="#br0">1 39 12107,'0'0'13677,"60"-38"-12812,-38 38-641,6 0-192,1 6-64,4 3-1697,9-2-2115,3-1-3106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4.014"/>
    </inkml:context>
    <inkml:brush xml:id="br0">
      <inkml:brushProperty name="width" value="0.025" units="cm"/>
      <inkml:brushProperty name="height" value="0.025" units="cm"/>
    </inkml:brush>
  </inkml:definitions>
  <inkml:trace contextRef="#ctx0" brushRef="#br0">312 5 12684,'0'0'5082,"-9"-2"-1863,-1 1-2891,-1 0 1,1 0-1,-1 1 0,1 1 1,-1 0-1,1 0 0,-1 1 1,1 0-1,0 1 0,0 0 1,0 1-1,0 0 0,1 0 1,-1 1-1,-9 7 0,9-6-254,0 1 0,1 0 0,0 1 0,0 0 0,0 0 0,1 1-1,1 0 1,-1 1 0,2-1 0,-1 1 0,1 1 0,1-1 0,0 1 0,0 0 0,1 0-1,0 0 1,1 1 0,-3 21 0,6-30-66,0 0-1,0 1 1,0-1-1,1 0 1,-1 0-1,1 0 1,0 0-1,-1 0 1,1 0-1,1 0 1,-1-1-1,0 1 1,1 0-1,-1-1 1,1 1-1,0-1 1,0 1-1,0-1 1,0 0-1,0 1 1,3 1-1,0-1 34,1 0 0,-1 0 0,1 0 0,-1-1 0,1 0 0,0 0 0,-1 0 0,1-1 0,0 0 0,9 1 0,-4-1 72,0-1 0,0 0 1,0 0-1,0-1 0,0-1 1,0 0-1,0 0 0,0-1 0,-1 0 1,1-1-1,18-10 0,-22 9-27,0 0 0,0 0 0,-1-1 0,0 1 0,0-1 0,0-1-1,-1 1 1,0-1 0,0 0 0,-1-1 0,0 1 0,0-1 0,-1 1-1,0-1 1,0 0 0,0 0 0,-1-1 0,-1 1 0,1 0 0,-1-1-1,-1 1 1,0-1 0,-1-12 0,0 18-308,0 0 0,-1 0 0,1 0 0,-1 0 0,0 0 0,0 0 0,0 1 0,0-1 0,-1 1 0,1 0 0,0 0 0,-1-1 0,0 1 0,1 1 0,-1-1 0,0 0 0,0 1 0,0 0 0,0-1 0,-6 0 0,8 1 30,-1 0-1,0 1 1,1-1 0,-1 1-1,1-1 1,-1 1-1,0 0 1,0 0-1,1-1 1,-1 1 0,0 0-1,1 1 1,-1-1-1,0 0 1,1 0 0,-1 1-1,0-1 1,1 1-1,-1-1 1,1 1-1,-1 0 1,0 0 0,1 0-1,0 0 1,-1 0-1,1 0 1,0 0 0,-1 0-1,1 0 1,0 1-1,0-1 1,0 0 0,0 1-1,0-1 1,0 1-1,1-1 1,-1 1-1,0-1 1,0 3 0,0 11-6892</inkml:trace>
  <inkml:trace contextRef="#ctx0" brushRef="#br0" timeOffset="1">692 106 14189,'0'0'15145,"-10"11"-14045,4-4-934,-5 5 120,0 0 0,-17 28 0,26-37-268,0 1 0,-1 0-1,2 0 1,-1-1 0,0 1-1,1 1 1,-1-1 0,1 0-1,0 0 1,1 0 0,-1 0-1,1 1 1,0-1 0,0 0-1,0 1 1,0-1-1,1 0 1,0 0 0,1 5-1,-1-7-75,1 1-1,0-1 1,0 0-1,-1 1 1,1-1-1,0 0 1,1 0-1,-1 0 1,0-1-1,1 1 1,-1 0-1,1-1 1,-1 0-1,1 0 1,0 1-1,-1-1 1,1-1 0,0 1-1,0 0 1,0-1-1,0 1 1,0-1-1,-1 0 1,1 0-1,6-1 1,34-9-3738,-40 9 3068,-1 0 0,1-1 0,0 1 0,-1-1 0,1 0 0,-1 0 0,1 0 0,-1 0 0,0 0 0,3-4 0,13-24-7605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4.374"/>
    </inkml:context>
    <inkml:brush xml:id="br0">
      <inkml:brushProperty name="width" value="0.025" units="cm"/>
      <inkml:brushProperty name="height" value="0.025" units="cm"/>
    </inkml:brush>
  </inkml:definitions>
  <inkml:trace contextRef="#ctx0" brushRef="#br0">0 1 14157,'0'0'13037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0.545"/>
    </inkml:context>
    <inkml:brush xml:id="br0">
      <inkml:brushProperty name="width" value="0.025" units="cm"/>
      <inkml:brushProperty name="height" value="0.025" units="cm"/>
    </inkml:brush>
  </inkml:definitions>
  <inkml:trace contextRef="#ctx0" brushRef="#br0">9 117 3011,'8'-21'7795,"3"-1"1278,-8 26-6757,-2 16-2116,-3 32 254,-12 62 0,7-62 330,-1 64 1,31-170 2327,-14 22-3019,-2 1 1,-1-1-1,-1-1 1,-2 1-1,-1-1 0,-1 1 1,-6-47-1,5 77-99,0 0 0,-1 1-1,1-1 1,0 0 0,-1 1 0,1-1-1,-1 0 1,0 1 0,1-1 0,-1 0-1,0 1 1,0-1 0,0 1 0,0-1-1,-2 0 1,-3 4-222,3 15 65,3-13 163,0-1 1,0 1-1,0-1 1,0 1-1,1-1 0,-1 1 1,1-1-1,0 1 1,0-1-1,0 0 0,0 1 1,1-1-1,0 0 0,-1 0 1,1 0-1,0 0 1,3 3-1,-2-4 28,0 0-1,0 0 1,1-1 0,-1 1 0,0-1-1,1 0 1,-1 0 0,0 0 0,1 0-1,-1 0 1,1-1 0,-1 0-1,1 0 1,0 0 0,-1 0 0,1 0-1,-1-1 1,4 0 0,-1-1 26,-1 1 1,1-1-1,-1 0 1,1 0-1,-1-1 1,0 1-1,0-1 0,0 0 1,-1-1-1,1 1 1,-1-1-1,1 0 1,-1 0-1,0 0 1,4-8-1,4-4 58,-1-1 0,18-36-1,-24 113-394,-6-12 323,-1 39-26,3-79-11,-1-1 0,1 1 0,1-1 0,-1 0 0,1 0 0,1 1 0,-1-1 0,8 12 0,-9-17-59,1 1 0,0-1 1,0 0-1,0 0 1,1 0-1,-1-1 1,0 1-1,1 0 1,-1-1-1,1 0 1,0 0-1,-1 1 1,1-1-1,0-1 1,0 1-1,4 0 1,-5 0-205,0-1 1,-1 0 0,1 0 0,0 0 0,-1 0 0,1 0-1,0-1 1,-1 1 0,1 0 0,-1-1 0,1 1 0,-1-1 0,3-1-1,-3 2-164,0-1-1,0 0 0,-1 0 0,1 1 0,0-1 1,0 0-1,0 0 0,-1 0 0,1 0 0,0 0 0,-1 0 1,1 0-1,-1 0 0,1-1 0,-1 1 0,1 0 1,-1 0-1,0 0 0,0-3 0,1-16-10326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0.919"/>
    </inkml:context>
    <inkml:brush xml:id="br0">
      <inkml:brushProperty name="width" value="0.025" units="cm"/>
      <inkml:brushProperty name="height" value="0.025" units="cm"/>
    </inkml:brush>
  </inkml:definitions>
  <inkml:trace contextRef="#ctx0" brushRef="#br0">1 137 6502,'0'0'15871,"14"2"-14173,44 0-374,0-3 1,1-2-1,60-11 1,-7 1-874,141-1-1812,-252 15 1259,1-1-1,-1 0 1,1 0 0,-1 0 0,1 0-1,0-1 1,-1 1 0,1 0 0,-1-1-1,1 1 1,-1-1 0,1 1 0,-1-1-1,1 0 1,-1 0 0,0 1 0,1-1-1,-1 0 1,0 0 0,0 0 0,0 0-1,0-1 1,0 1 0,0 0 0,0 0-1,0-1 1,0 1 0,0-1 0,-1 1-1,1 0 1,-1-1 0,1 1 0,-1-1-1,1 0 1,-1-1 0,0 0-516,-1-1 1,1 1-1,-1 0 1,0 0-1,0 0 1,0 0-1,0 0 1,0 0-1,-1 1 1,1-1-1,-1 0 1,0 1-1,0-1 1,0 1-1,0-1 1,-4-2-1,-9-8-7288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259"/>
    </inkml:context>
    <inkml:brush xml:id="br0">
      <inkml:brushProperty name="width" value="0.025" units="cm"/>
      <inkml:brushProperty name="height" value="0.025" units="cm"/>
    </inkml:brush>
  </inkml:definitions>
  <inkml:trace contextRef="#ctx0" brushRef="#br0">0 1 10890,'0'0'14718,"1"10"-14227,5 189 964,-7-112-4301,1-16-7998,0-88 4635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39.878"/>
    </inkml:context>
    <inkml:brush xml:id="br0">
      <inkml:brushProperty name="width" value="0.025" units="cm"/>
      <inkml:brushProperty name="height" value="0.025" units="cm"/>
    </inkml:brush>
  </inkml:definitions>
  <inkml:trace contextRef="#ctx0" brushRef="#br0">24 202 4004,'0'0'19031,"-6"7"-18289,-11 17 157,38-43 279,55-56-113,-71 69-1180,31-29 154,-10 10 11,38-47 0,-72 86-77,0 1 1,1 1-1,-6 15 0,-1 3-10,7-19-118,1-1 0,0 1 0,1 1 0,0-1 1,1 1-1,1 0 0,-1 17 0,4-33 30,0 0-1,0 1 1,0-1-1,0 1 1,0-1-1,0 1 1,1-1-1,-1 1 0,0-1 1,0 1-1,0-1 1,1 0-1,-1 1 1,0-1-1,1 0 1,-1 1-1,0-1 1,1 0-1,-1 1 1,0-1-1,1 0 1,-1 1-1,1-1 1,-1 0-1,0 0 1,1 0-1,-1 0 1,1 1-1,-1-1 0,1 0 1,-1 0-1,1 0 1,-1 0-1,1 0 1,-1 0-1,1 0 1,-1 0-1,0 0 1,1 0-1,-1 0 1,1-1-1,-1 1 1,1 0-1,-1 0 1,1 0-1,0-1 1,22-10-6078,-1-8-1137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616"/>
    </inkml:context>
    <inkml:brush xml:id="br0">
      <inkml:brushProperty name="width" value="0.025" units="cm"/>
      <inkml:brushProperty name="height" value="0.025" units="cm"/>
    </inkml:brush>
  </inkml:definitions>
  <inkml:trace contextRef="#ctx0" brushRef="#br0">2 59 13068,'0'0'7234,"-1"-9"-4778,1 7-2354,0 0 1,-1-1 0,1 1-1,0 0 1,0-1 0,1 1-1,-1 0 1,0-1 0,1 1 0,-1 0-1,1 0 1,0 0 0,1-4-1,0 4-46,0 1-1,0 0 0,0-1 0,0 1 1,0 0-1,0 0 0,0 0 0,0 0 1,0 0-1,1 1 0,-1-1 0,0 1 1,1-1-1,-1 1 0,0 0 0,1 0 1,-1 0-1,5 1 0,52 0 151,0 2-1,0 3 1,82 20-1,-138-26-215,0 1-1,0-1 0,0 1 1,-1 0-1,1 0 1,0 1-1,0-1 0,-1 1 1,1-1-1,0 1 0,-1 0 1,0 0-1,3 2 1,-4-3 15,-1-1 1,0 1-1,0-1 1,1 1-1,-1-1 1,0 1-1,0-1 1,0 1-1,0 0 1,0-1-1,1 1 1,-1-1-1,0 1 1,0-1-1,-1 1 1,1-1-1,0 1 1,0 0 0,0-1-1,0 1 1,0-1-1,-1 1 1,1-1-1,0 1 1,-1 0-1,-20 16 507,-25 4-6,0-1-1,-65 17 1,96-35-1310,18-10-805,27-17-2748,-23 20 2884,23-20-5179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946"/>
    </inkml:context>
    <inkml:brush xml:id="br0">
      <inkml:brushProperty name="width" value="0.025" units="cm"/>
      <inkml:brushProperty name="height" value="0.025" units="cm"/>
    </inkml:brush>
  </inkml:definitions>
  <inkml:trace contextRef="#ctx0" brushRef="#br0">68 0 3619,'0'0'13741,"-60"0"-10922,52 5-1057,8-1-865,6-2-321,19 0 129,9-2-1,10 0-383,7 0-257,1-5-32,1 1-32,-9 1-737,-6 2-1185,-12 1-832,-9 0-1058,-12 0-832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2.283"/>
    </inkml:context>
    <inkml:brush xml:id="br0">
      <inkml:brushProperty name="width" value="0.025" units="cm"/>
      <inkml:brushProperty name="height" value="0.025" units="cm"/>
    </inkml:brush>
  </inkml:definitions>
  <inkml:trace contextRef="#ctx0" brushRef="#br0">0 43 8200,'0'0'14734,"83"21"-13293,-18-28-736,3-3-417,6-1-256,-6 0-1281,-9-2-2947,-4 1-4420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250"/>
    </inkml:context>
    <inkml:brush xml:id="br0">
      <inkml:brushProperty name="width" value="0.025" units="cm"/>
      <inkml:brushProperty name="height" value="0.025" units="cm"/>
    </inkml:brush>
  </inkml:definitions>
  <inkml:trace contextRef="#ctx0" brushRef="#br0">9 0 7687,'0'0'17729,"4"12"-17184,-2-3-448,0 0 1,0 0 0,-1 0 0,0 0 0,0 0 0,-1 0 0,0 0 0,-1 1-1,0-1 1,0 0 0,-5 15 0,4-18-25,0 1 104,0 0-1,0 1 0,0-1 1,1 1-1,0 14 0,1-20-137,0-1 1,1 1-1,-1-1 0,0 1 0,1-1 0,-1 1 0,1-1 0,-1 1 0,1-1 0,0 0 0,0 1 0,0-1 0,0 0 0,0 0 0,0 1 0,0-1 0,0 0 0,0 0 0,0 0 1,1 0-1,-1 0 0,0-1 0,1 1 0,-1 0 0,0-1 0,1 1 0,-1-1 0,1 1 0,-1-1 0,1 0 0,-1 1 0,1-1 0,0 0 0,1 0 0,11 1-58,1 0-1,-1-1 1,0 0-1,1-1 0,23-5 1,-34 5-407,0 0 1,0-1-1,0 1 1,0-1 0,0 0-1,0 0 1,-1 0-1,1-1 1,-1 1-1,4-5 1,-4 5-408,-1-1-1,0 1 1,0-1 0,-1 0 0,1 0-1,0 0 1,-1 0 0,0 0 0,0 0-1,0-1 1,0 1 0,0 0 0,-1-1-1,1-5 1,-6-19-4846,-4 18 7727,8 9-1774,1 1-1,-1 0 1,1 0 0,-1 0 0,0 0 0,1 0 0,-1 0 0,1 0-1,-1 1 1,0-1 0,1 0 0,-1 0 0,1 0 0,-1 1 0,0-1 0,1 0-1,-1 0 1,1 1 0,-1-1 0,1 1 0,-1-1 0,1 0 0,-1 2-1,-2 1 202,1 1-1,0-1 0,0 1 1,0 0-1,1 0 0,-1 0 0,1 0 1,0 0-1,0 0 0,-1 7 1,-4 48 891,6-55-1212,-1 8-194,-1 44 272,2-53-553,0 1 0,0-1 0,1 0 0,-1 0 0,1 1-1,0-1 1,0 0 0,0 0 0,0 0 0,1 0 0,-1 0 0,1 0 0,2 3 0,15 8-5701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591"/>
    </inkml:context>
    <inkml:brush xml:id="br0">
      <inkml:brushProperty name="width" value="0.025" units="cm"/>
      <inkml:brushProperty name="height" value="0.025" units="cm"/>
    </inkml:brush>
  </inkml:definitions>
  <inkml:trace contextRef="#ctx0" brushRef="#br0">141 13 13677,'0'0'5883,"-11"0"-5317,7 0-553,-1 1 0,0-1 1,1 1-1,-1 0 0,0 0 1,1 0-1,-1 1 0,1-1 1,0 1-1,-1 0 1,1 1-1,0-1 0,0 1 1,1-1-1,-1 1 0,0 1 1,1-1-1,0 0 0,-1 1 1,2-1-1,-1 1 0,0 0 1,-3 8-1,0-1 55,0 0 0,1 1 0,1 0 1,-6 23-1,10-32-28,-1 1 1,0 0 0,1 0-1,0 0 1,0 0 0,0-1-1,1 1 1,-1 0 0,2 4-1,-1-6 4,-1-1 0,1 0 0,-1 1 0,1-1 0,0 0-1,0 1 1,-1-1 0,1 0 0,0 0 0,0 0-1,0 0 1,0 0 0,1 0 0,-1 0 0,0 0 0,0 0-1,1-1 1,-1 1 0,0 0 0,1-1 0,-1 1-1,0-1 1,4 1 0,1 0 171,1-1 0,0 0 0,-1 0-1,1 0 1,0-1 0,-1 0 0,1 0 0,0-1 0,-1 1 0,0-1-1,1-1 1,-1 0 0,0 1 0,0-2 0,0 1 0,-1-1 0,1 0-1,8-8 1,-10 9-157,-1 0 0,1-1 0,-1 0 0,0 1 0,0-1 0,0-1 0,-1 1 0,1 0 0,-1-1 0,0 1 0,0-1 0,0 1 0,-1-1 0,0 0 0,0 0 0,0 0 0,0 0 0,-1 0 0,0 0 0,0 0 0,0 0 0,-1 0 0,1 1 0,-1-1 0,0 0 0,-3-6 0,2 7-99,-1 0-1,0 0 1,0 1 0,0-1-1,0 1 1,-1 0 0,1 0 0,-1 0-1,0 0 1,0 1 0,0 0-1,0-1 1,0 1 0,-1 1-1,1-1 1,0 1 0,-7-2-1,8 2-127,0 1-1,0-1 1,0 1-1,0 0 1,0 0-1,0 0 1,0 0-1,0 0 1,0 1-1,0-1 1,0 1-1,-4 1 1,6-1-66,-1-1 0,1 1 0,0 0 0,-1 0-1,1 0 1,0 0 0,0 0 0,0 0 0,-1 1 0,1-1 0,0 0 0,1 0 0,-1 1 0,0-1-1,0 1 1,0-1 0,1 1 0,-1-1 0,1 1 0,-1-1 0,1 1 0,0 0 0,-1 2 0,2 9-5040,3-2-1964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931"/>
    </inkml:context>
    <inkml:brush xml:id="br0">
      <inkml:brushProperty name="width" value="0.025" units="cm"/>
      <inkml:brushProperty name="height" value="0.025" units="cm"/>
    </inkml:brush>
  </inkml:definitions>
  <inkml:trace contextRef="#ctx0" brushRef="#br0">165 40 15791,'-9'4'2199,"-2"2"-1665,0 1 0,0 0-1,1 1 1,0 0-1,0 1 1,1 0 0,-13 15-1,17-18-411,0 0 1,1 0-1,0 1 0,0-1 0,0 1 1,1 0-1,0 0 0,0 1 0,1-1 0,0 0 1,0 1-1,0 0 0,1-1 0,1 1 1,-1 10-1,1-16-112,1-1-1,-1 0 1,0 0 0,1 1 0,-1-1 0,0 0-1,1 0 1,0 0 0,-1 0 0,1 0 0,-1 0-1,1 0 1,0 0 0,0 0 0,0 0-1,0 0 1,0 0 0,0 0 0,0-1 0,0 1-1,0 0 1,0-1 0,1 1 0,36 6 792,-28-7-587,1 0 0,-1-1 0,1-1 0,-1 0 0,12-3 0,-13 1-106,0 0-1,0 0 0,-1-1 0,1 0 1,-1 0-1,0-1 0,-1 0 1,1 0-1,-1-1 0,0 0 0,6-9 1,-9 11-25,0-1 0,0 1 0,-1-1 0,0 0 0,0-1 0,0 1 0,-1 0 0,0-1 0,0 0 0,0 1 0,-1-1 0,0 0 0,-1 0 0,0 1 0,0-1 0,-1-12 0,0 15-86,0 1 0,-1-1 0,1 0 0,-1 1-1,0-1 1,0 0 0,0 1 0,0 0 0,-1 0-1,1 0 1,-1 0 0,0 0 0,0 0-1,0 0 1,0 1 0,0 0 0,-1 0 0,1 0-1,-1 0 1,1 0 0,-1 1 0,0-1 0,0 1-1,0 0 1,0 0 0,1 0 0,-1 1 0,0-1-1,0 1 1,-5 1 0,0-2-366,1 1 1,-1 0-1,1 1 0,0-1 1,-1 2-1,1-1 0,0 1 1,-1 1-1,1-1 0,0 2 1,1-1-1,-1 1 0,-10 6 1,-25 30-7881,25-21 160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259"/>
    </inkml:context>
    <inkml:brush xml:id="br0">
      <inkml:brushProperty name="width" value="0.025" units="cm"/>
      <inkml:brushProperty name="height" value="0.025" units="cm"/>
    </inkml:brush>
  </inkml:definitions>
  <inkml:trace contextRef="#ctx0" brushRef="#br0">1 86 13741,'0'0'4874,"13"3"-2968,29 5-787,0-2 0,1-2 0,0-2 0,53-4 0,190-25 464,-179 15-1517,275-38-930,-301 38-1139,-97 6-11684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619"/>
    </inkml:context>
    <inkml:brush xml:id="br0">
      <inkml:brushProperty name="width" value="0.025" units="cm"/>
      <inkml:brushProperty name="height" value="0.025" units="cm"/>
    </inkml:brush>
  </inkml:definitions>
  <inkml:trace contextRef="#ctx0" brushRef="#br0">1 39 16047,'0'0'6241,"12"-5"-4175,14-3-1426,1 1-1,0 1 1,0 1 0,0 1 0,0 2 0,51 1 0,-76 1-644,0 0 0,0 0 0,-1 0 0,1 1 0,0-1 0,0 0 1,0 1-1,-1 0 0,1-1 0,0 1 0,-1 0 0,1 0 0,0 0 1,-1 0-1,1 0 0,-1 0 0,1 0 0,-1 0 0,0 1 0,0-1 0,1 1 1,-1-1-1,0 1 0,0-1 0,0 1 0,-1 0 0,1-1 0,0 1 1,-1 0-1,1-1 0,-1 1 0,1 0 0,-1 0 0,0 2 0,0 0 1,0 0-1,-1 0 1,0 0-1,0 0 1,0 0-1,0-1 0,-1 1 1,1 0-1,-1-1 1,0 1-1,0-1 1,0 0-1,-1 0 1,1 0-1,-4 4 0,-19 15 47,-1 0-1,-1-2 0,-37 20 0,15-8 297,49-32-326,0 0 1,0 0-1,-1 0 1,1 0-1,0 0 1,0 0 0,0 0-1,-1 0 1,1 0-1,0 0 1,0 0-1,0 0 1,-1 0 0,1 0-1,0 1 1,0-1-1,0 0 1,0 0-1,-1 0 1,1 0 0,0 1-1,0-1 1,0 0-1,0 0 1,0 0-1,0 0 1,-1 1 0,1-1-1,0 0 1,0 0-1,0 0 1,0 1-1,0-1 1,0 0 0,0 0-1,0 1 1,0-1-1,0 0 1,0 0-1,0 0 1,0 1 0,0-1-1,0 0 1,0 0-1,0 1 1,0-1-1,1 0 1,-1 0 0,0 0-1,0 1 1,0-1-1,0 0 1,0 0-1,0 0 1,1 0 0,-1 0-1,0 1 1,0-1-1,0 0 1,0 0-1,1 0 1,21 4 273,36-5-199,-56 1-66,62-4-896,91-19 0,-13-15-9042,-88 17 1860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947"/>
    </inkml:context>
    <inkml:brush xml:id="br0">
      <inkml:brushProperty name="width" value="0.025" units="cm"/>
      <inkml:brushProperty name="height" value="0.025" units="cm"/>
    </inkml:brush>
  </inkml:definitions>
  <inkml:trace contextRef="#ctx0" brushRef="#br0">1 21 16816,'0'0'10826,"58"-20"-10506,-27 20-223,1 6-129,2 0 64,-1 0-769,-5-2-961,-7-3-1377,-4-1 225,-9 0-2051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287"/>
    </inkml:context>
    <inkml:brush xml:id="br0">
      <inkml:brushProperty name="width" value="0.025" units="cm"/>
      <inkml:brushProperty name="height" value="0.025" units="cm"/>
    </inkml:brush>
  </inkml:definitions>
  <inkml:trace contextRef="#ctx0" brushRef="#br0">0 0 11082,'0'0'11371,"88"15"-10570,-41-15-449,5 0-95,1-3-225,-7 2-1346,0-1-2081,-3-1-5189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0.235"/>
    </inkml:context>
    <inkml:brush xml:id="br0">
      <inkml:brushProperty name="width" value="0.025" units="cm"/>
      <inkml:brushProperty name="height" value="0.025" units="cm"/>
    </inkml:brush>
  </inkml:definitions>
  <inkml:trace contextRef="#ctx0" brushRef="#br0">95 27 10666,'0'0'7725,"-9"10"-6343,7-8-1340,-11 11 584,0 0-1,-15 23 0,24-31-512,1 1 1,-1-1-1,1 1 0,0 0 0,1 0 1,0 0-1,0 0 0,0 1 0,0-1 1,1 0-1,0 1 0,0 11 0,2-16-87,-1-1 0,0 0 0,1 1 0,-1-1-1,1 0 1,0 1 0,-1-1 0,1 0 0,0 0 0,0 0 0,0 0-1,0 1 1,0-1 0,0 0 0,0 0 0,0-1 0,0 1-1,0 0 1,0 0 0,1-1 0,-1 1 0,0 0 0,1-1 0,-1 1-1,0-1 1,1 0 0,-1 1 0,1-1 0,-1 0 0,0 0-1,1 0 1,-1 0 0,1 0 0,-1 0 0,0 0 0,1-1 0,-1 1-1,1-1 1,1 0 0,2 0 168,1 0-1,-1 0 1,1-1-1,-1 1 1,1-1 0,-1-1-1,0 1 1,9-7-1,-8 4-88,-1 0 1,0 0-1,0 0 0,0-1 0,-1 0 1,0 0-1,0 0 0,-1-1 0,0 1 1,0-1-1,0 0 0,-1 0 0,0 0 1,0 0-1,-1 0 0,0 0 0,0-1 1,0 1-1,-1 0 0,-1-9 0,1 13-95,-1 1 1,1 0-1,-1 0 0,0 0 0,0-1 0,0 1 0,0 0 0,0 0 0,0 0 0,0 1 0,-1-1 1,1 0-1,-1 0 0,1 1 0,-1-1 0,0 1 0,1-1 0,-1 1 0,0 0 0,0-1 1,0 1-1,0 0 0,0 0 0,0 1 0,-1-1 0,1 0 0,-3 0 0,2 0-71,1 1 0,-1-1 1,0 1-1,0-1 0,0 1 0,0 0 0,0 0 0,0 0 0,0 0 0,0 1 0,1-1 0,-1 1 0,0 0 1,0 0-1,0 0 0,1 0 0,-1 0 0,1 1 0,-1-1 0,1 1 0,-4 2 0,6-4-47,-1 0-1,1 1 1,0-1-1,-1 0 1,1 0-1,0 1 1,-1-1-1,1 0 1,0 1-1,0-1 1,-1 1-1,1-1 1,0 0-1,0 1 1,0-1-1,-1 1 1,1-1-1,0 1 1,0-1-1,0 1 1,0-1-1,0 0 1,0 1-1,0-1 1,0 1-1,0-1 1,0 1-1,0-1 1,0 1-1,0-1 0,1 1 1,-1-1-1,0 0 1,0 1-1,0-1 1,1 1-1,-1-1 1,0 0-1,0 1 1,1-1-1,-1 0 1,0 1-1,1-1 1,-1 0-1,0 1 1,1-1-1,-1 0 1,1 0-1,-1 1 1,0-1-1,1 0 1,-1 0-1,1 0 1,-1 0-1,1 0 1,-1 0-1,1 0 1,-1 0-1,1 0 1,-1 0-1,0 0 1,1 0-1,-1 0 1,1 0-1,0 0 1,41 1-4372,-34-2 2685,24 1-3111,3 0-2371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649"/>
    </inkml:context>
    <inkml:brush xml:id="br0">
      <inkml:brushProperty name="width" value="0.025" units="cm"/>
      <inkml:brushProperty name="height" value="0.025" units="cm"/>
    </inkml:brush>
  </inkml:definitions>
  <inkml:trace contextRef="#ctx0" brushRef="#br0">0 63 14926,'0'0'5483,"9"-9"-3973,-4 4-1343,0 0 0,0 1-1,0-1 1,1 1 0,-1 0-1,1 1 1,0-1 0,0 1-1,0 0 1,1 1 0,-1-1 0,1 1-1,-1 1 1,1-1 0,0 1-1,0 0 1,8 0 0,-6 1-28,8 0-15,0 0 1,0 0 0,27 6 0,-41-6-126,0 1 1,0-1-1,0 1 0,0 0 0,0 0 1,0 0-1,0 0 0,-1 1 1,1-1-1,0 1 0,-1 0 0,1-1 1,-1 1-1,1 1 0,-1-1 1,0 0-1,0 0 0,0 1 0,0-1 1,0 1-1,-1 0 0,1-1 1,-1 1-1,0 0 0,0 0 1,2 5-1,-3-6-4,0 1 0,0-1 0,-1 0 0,1 1 0,0-1 0,-1 0 0,0 0 0,1 0 0,-1 1 0,0-1 0,0 0 0,0 0 0,0 0 0,-1 0 0,1 0 0,0-1 0,-1 1 0,1 0 0,-1-1 0,0 1 0,-2 1 0,-46 31 125,36-25-39,-14 6 262,21-12-192,0 1-1,-1 0 0,1 0 1,1 0-1,-1 1 0,1 0 1,0 0-1,0 1 0,-10 12 1,15-18-150,1 1 1,0-1-1,0 1 1,0-1 0,0 1-1,-1-1 1,1 1-1,0 0 1,0-1 0,0 1-1,0-1 1,0 1-1,1-1 1,-1 1 0,0 0-1,0-1 1,0 1-1,0-1 1,1 1 0,-1-1-1,0 1 1,0-1-1,1 1 1,-1-1 0,0 1-1,1-1 1,-1 1-1,1-1 1,-1 0-1,0 1 1,1-1 0,-1 0-1,1 1 1,-1-1-1,1 0 1,-1 0 0,1 1-1,0-1 1,-1 0-1,1 0 1,-1 0 0,1 0-1,-1 0 1,1 0-1,0 0 1,-1 0 0,2 0-1,34 2-307,-30-2 125,83-3-4192,-71 0 1284,-1 0 0,35-11 0,0-4-5244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979"/>
    </inkml:context>
    <inkml:brush xml:id="br0">
      <inkml:brushProperty name="width" value="0.025" units="cm"/>
      <inkml:brushProperty name="height" value="0.025" units="cm"/>
    </inkml:brush>
  </inkml:definitions>
  <inkml:trace contextRef="#ctx0" brushRef="#br0">333 1 9289,'-17'0'6796,"-7"0"-5138,-1 2 1,-43 8 0,55-7-1213,-1 0 0,1 1 0,0 1 0,0 0 0,1 0 0,0 2-1,0-1 1,-12 10 0,17-10-297,0-1 0,1 1 0,0 1-1,0-1 1,1 1 0,0 0-1,0 0 1,0 1 0,1-1 0,0 1-1,-5 15 1,8-20-135,0 0-1,1 0 1,-1 1-1,1-1 1,0 0 0,0 0-1,0 0 1,0 0-1,0 1 1,0-1 0,1 0-1,0 0 1,0 0-1,-1 0 1,2 0 0,-1 0-1,0 0 1,1 0-1,-1-1 1,1 1 0,0 0-1,0-1 1,0 0-1,0 1 1,0-1 0,1 0-1,-1 0 1,1 0-1,-1 0 1,1 0 0,0-1-1,-1 1 1,1-1-1,0 0 1,4 1 0,5 2 0,0 0 0,0-1 0,1-1 0,-1 0 0,1 0 0,-1-1 1,1-1-1,-1 0 0,1-1 0,0-1 0,-1 1 0,0-2 0,1 0 1,16-6-1,-15 3 41,1 0 0,-1 0 1,-1-1-1,0-1 0,0 0 0,0-1 1,-1 0-1,0-1 0,-1 0 0,0-1 1,15-20-1,-23 27 21,0 0-1,-1 0 1,1 0 0,-1 0 0,0 0-1,0-1 1,0 1 0,-1-1-1,0 1 1,0-1 0,0 0 0,0 1-1,-1-1 1,1 0 0,-2-8-1,1 10-67,-1 1 0,0-1 0,0 0 0,0 1 0,-1-1-1,1 1 1,0-1 0,-1 1 0,0 0 0,1 0 0,-1 0-1,0 0 1,0 0 0,0 0 0,-1 0 0,1 0 0,0 1-1,-1-1 1,1 1 0,-1 0 0,1 0 0,-1 0 0,1 0-1,-1 0 1,0 1 0,0-1 0,-4 0 0,-9-1 3,1 0 1,0 1-1,-1 1 1,1 1-1,-19 2 1,30-3-114,0 0 1,0 1 0,-1 0 0,1 0 0,0 0-1,0 0 1,0 1 0,0-1 0,0 1 0,0 0 0,1 0-1,-1 1 1,1-1 0,-1 1 0,1-1 0,0 1-1,0 0 1,0 0 0,0 1 0,1-1 0,-1 1 0,1-1-1,-3 6 1,5-8-80,0 0 0,-1 0 0,1 0 0,0-1 0,0 1-1,0 0 1,0 0 0,-1 0 0,1 0 0,1-1 0,-1 1 0,0 0 0,0 0-1,0 0 1,0 0 0,0-1 0,1 1 0,-1 0 0,0 0 0,1 0 0,-1-1-1,1 1 1,-1 0 0,1-1 0,-1 1 0,1 0 0,-1-1 0,1 1 0,0-1-1,1 2 1,24 6-6226,6-7-2044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1.320"/>
    </inkml:context>
    <inkml:brush xml:id="br0">
      <inkml:brushProperty name="width" value="0.025" units="cm"/>
      <inkml:brushProperty name="height" value="0.025" units="cm"/>
    </inkml:brush>
  </inkml:definitions>
  <inkml:trace contextRef="#ctx0" brushRef="#br0">295 30 17072,'0'0'4404,"-13"-2"-2663,2 0-1385,-1 1 0,1 0 1,-1 0-1,1 1 0,0 1 1,-1 0-1,1 0 0,0 1 1,-1 1-1,1 0 0,-20 8 1,18-4-74,0 0 0,1 1 0,0 0 0,1 1 0,0 1 0,-14 14 0,23-22-251,-1 1 0,1-1-1,-1 1 1,1 0 0,0 0-1,0 0 1,0 0 0,0 0-1,1 1 1,-1-1 0,1 0-1,0 1 1,0-1 0,0 1-1,1 0 1,-1-1 0,1 1-1,0 0 1,0-1 0,0 1-1,0-1 1,1 1 0,-1 0-1,1-1 1,0 1 0,0-1-1,0 1 1,1-1 0,-1 0-1,1 1 1,2 2 0,0-1-16,1-1 0,0 0 1,1 0-1,-1 0 1,0 0-1,1-1 1,0 0-1,0 0 0,0-1 1,0 1-1,1-1 1,-1-1-1,0 1 1,1-1-1,-1 0 1,10 0-1,6 0 6,1 0 0,-1-1 1,35-5-1,-45 2-16,-1 1 1,0-2-1,0 1 1,0-1-1,0-1 1,0 0-1,-1-1 0,0 0 1,0 0-1,14-13 1,-19 14-2,0 1 1,0 0-1,-1-1 1,0 0-1,0 0 1,0-1 0,0 1-1,-1-1 1,0 0-1,0 1 1,0-1-1,-1-1 1,0 1-1,0 0 1,-1 0-1,0-1 1,0 1-1,0-1 1,-1-12-1,-1 15-35,1 1-1,-1-1 1,0 1-1,0-1 0,0 1 1,-1 0-1,1-1 1,-1 1-1,0 0 1,0 0-1,0 0 0,0 0 1,-1 1-1,1-1 1,-1 1-1,1-1 0,-1 1 1,0 0-1,0 0 1,0 0-1,0 0 1,-1 0-1,1 1 0,0 0 1,-1-1-1,1 1 1,-6 0-1,-9-3-1038,0 1 0,1 1 0,-2 1 1,-19 1-1,27 0-268,-14 0-4674</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3.388"/>
    </inkml:context>
    <inkml:brush xml:id="br0">
      <inkml:brushProperty name="width" value="0.025" units="cm"/>
      <inkml:brushProperty name="height" value="0.025" units="cm"/>
    </inkml:brush>
  </inkml:definitions>
  <inkml:trace contextRef="#ctx0" brushRef="#br0">141 299 7399,'-11'2'966,"-118"5"4138,140-14-3401,33-12-1284,0 2 0,72-18 0,100-11-380,-199 42-11,137-21-344,212-9 1,160 26 127,-460 8 361,15-4-22,0-4 1,141-33 0,-142 23 292,1 4 1,146-7-1,53 44 544,0 0 15,-217-26-849,127-22 0,-79 7-77,-96 15-316,-1 1 1,1 1 0,0 0-1,0 1 1,-1 1 0,1 0 0,0 1-1,-1 0 1,1 2 0,14 4-1,-3 1-3022,1-4-1741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4.183"/>
    </inkml:context>
    <inkml:brush xml:id="br0">
      <inkml:brushProperty name="width" value="0.025" units="cm"/>
      <inkml:brushProperty name="height" value="0.025" units="cm"/>
    </inkml:brush>
  </inkml:definitions>
  <inkml:trace contextRef="#ctx0" brushRef="#br0">1 1 9513,'0'0'6022,"3"66"-4997,-3-27-353,-1 8-544,-1 0-96,2-2-384,0-9-1794,0-7-3299,6-13-3716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4.528"/>
    </inkml:context>
    <inkml:brush xml:id="br0">
      <inkml:brushProperty name="width" value="0.025" units="cm"/>
      <inkml:brushProperty name="height" value="0.025" units="cm"/>
    </inkml:brush>
  </inkml:definitions>
  <inkml:trace contextRef="#ctx0" brushRef="#br0">1 53 11627,'0'0'5093,"15"-6"-4154,32-7-429,1 3-1,1 1 0,-1 3 1,67-1-1,-71 6-466,80 2-44,-109 0-61,-1 1 0,0 0 1,0 1-1,0 1 0,0 0 1,17 7-1,-28-10 59,-1 0 0,1 0 0,0 0 0,-1 1 0,1-1 0,-1 1 0,0-1 1,1 1-1,-1 0 0,0 0 0,0 0 0,0 0 0,0 0 0,0 0 0,-1 1 0,1-1 0,-1 0 0,1 1 0,-1-1 0,0 1 0,0 0 0,0-1 0,0 1 0,-1 0 0,1 0 1,-1 0-1,0-1 0,1 1 0,-1 0 0,-1 0 0,1 0 0,0 0 0,-1 0 0,1-1 0,-1 1 0,0 0 0,0-1 0,0 1 0,0 0 0,-3 4 0,-3 5 148,-1 0 0,-1-1-1,0 0 1,0 0-1,-1-1 1,-21 16 0,7-7 279,0-1 1,-2-2-1,0 0 1,0-2 0,-2-1-1,0-1 1,0-1-1,-1-1 1,0-2 0,-1-1-1,0-2 1,-45 4-1,74-9-449,0 0-1,1 0 0,-1 0 0,0 1 0,0-1 0,0 0 0,0 0 0,0 0 0,0-1 0,0 1 0,0 0 0,0 0 0,0 0 0,0-1 1,0 1-1,0-1 0,0 1 0,0 0 0,0-1 0,1 0 0,-1 1 0,0-1 0,0 1 0,1-1 0,-1 0 0,0 0 0,0-1 0,1 1-86,0 0-1,0 0 0,1-1 0,-1 1 0,0 0 0,1 0 1,-1 0-1,1-1 0,0 1 0,-1 0 0,1 0 0,0 0 1,-1 0-1,1 0 0,0 0 0,0 0 0,1-1 1,49-37-5064,-13 14-947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5.084"/>
    </inkml:context>
    <inkml:brush xml:id="br0">
      <inkml:brushProperty name="width" value="0.025" units="cm"/>
      <inkml:brushProperty name="height" value="0.025" units="cm"/>
    </inkml:brush>
  </inkml:definitions>
  <inkml:trace contextRef="#ctx0" brushRef="#br0">0 114 15054,'0'0'3342,"11"-1"-2344,9-1-625,0 0 0,0-2-1,27-8 1,-39 10-290,0-1-1,-1 0 1,1-1-1,-1 0 1,13-9 0,-18 12-73,1-1 1,-1 0 0,0-1-1,0 1 1,0 0 0,0 0-1,0-1 1,-1 0 0,1 1-1,-1-1 1,1 0-1,-1 1 1,0-1 0,0 0-1,0 0 1,0-5 0,0 7-2,-1 1 1,0-1-1,0 1 1,0-1-1,0 0 0,0 1 1,0-1-1,0 1 1,0-1-1,-1 0 1,1 1-1,0-1 1,0 1-1,0-1 1,0 1-1,-1-1 1,1 1-1,0-1 0,-1 1 1,1-1-1,0 1 1,-1-1-1,1 1 1,-1 0-1,1-1 1,-1 1-1,1-1 1,-1 1-1,1 0 0,-1 0 1,1-1-1,-1 1 1,-24 1 271,20 0-213,-1 1 0,1 0 0,-1 0-1,1 0 1,0 1 0,-8 5-1,6-1 111,-1 0-1,1 1 0,0 0 1,-7 13-1,12-19-119,0 1-1,1 0 1,-1-1-1,1 1 1,-1 0 0,1 0-1,0 0 1,0-1 0,1 1-1,-1 0 1,0 0 0,1 0-1,0 1 1,0-1-1,0 0 1,0 0 0,0 0-1,1 0 1,1 6 0,-1-7-38,1 0 1,0 0 0,0-1 0,0 1-1,0 0 1,0 0 0,1-1 0,-1 0 0,0 1-1,1-1 1,-1 0 0,1 0 0,-1 0-1,1 0 1,-1-1 0,1 1 0,0-1-1,-1 0 1,1 1 0,4-1 0,65-2 180,-60 1-155,9-2-27,1 0-1,0-2 1,-1 0-1,26-11 1,27-7-59,-74 23 45,0 0 0,1 0-1,-1-1 1,0 1-1,0 0 1,1 0 0,-1 0-1,0 0 1,1 0 0,-1 0-1,0 0 1,0 0-1,1 0 1,-1 0 0,0 0-1,1 0 1,-1 0 0,0 0-1,1 0 1,-1 0-1,0 0 1,0 0 0,1 0-1,-1 0 1,0 1-1,0-1 1,1 0 0,-1 0-1,0 0 1,0 0 0,1 1-1,-1-1 1,0 0-1,0 0 1,0 1 0,1-1-1,-1 0 1,0 0 0,0 1-1,0-1 1,0 0-1,0 0 1,1 1 0,-7 16 367,-20 26 449,20-35-637,3-4-122,1 0 0,-1 1 1,1-1-1,-1 1 1,1 0-1,1-1 1,-1 1-1,1 0 1,-2 9-1,4-14-54,-1 1 0,0-1 0,0 1 0,0-1 0,1 1 0,-1-1 0,0 1 0,1-1 0,-1 1 0,1-1 0,-1 0 0,0 1 1,1-1-1,-1 1 0,1-1 0,-1 0 0,1 0 0,-1 1 0,1-1 0,-1 0 0,1 0 0,-1 1 0,1-1 0,-1 0 0,1 0 0,0 0 0,-1 0 0,1 0 0,-1 0 0,1 0 0,-1 0 0,2 0 0,24-1 182,-21 1-148,11-2-49,-1-1 0,0 0-1,0-1 1,0-1 0,28-12 0,-29 10-352,1 1-1,0 1 1,0 0-1,0 1 1,24-3-1,-38 7 336,-1 0-1,0 0 1,1 0-1,-1 0 1,0 0-1,1 0 1,-1 0-1,0 0 1,1 0-1,-1 0 1,0 0-1,1 0 1,-1 1-1,1-1 1,-1 0-1,0 0 1,0 0-1,1 0 1,-1 1-1,0-1 1,1 0-1,-1 0 1,0 1-1,0-1 1,1 0-1,-1 0 1,0 1-1,0-1 1,0 0-1,1 1 1,-1-1-1,0 0 1,0 0-1,0 1 1,0-1-1,0 1 1,-3 17-246,-19 23 283,17-33-243,-1 8-907,6-15 975,-1-1-1,1 1 1,0-1 0,0 0 0,0 1 0,0-1 0,0 1 0,0-1-1,0 0 1,0 1 0,0-1 0,0 1 0,0-1 0,0 0-1,0 1 1,0-1 0,0 1 0,0-1 0,0 0 0,0 1 0,1-1-1,-1 1 1,0-1 0,0 0 0,0 1 0,1-1 0,-1 0-1,0 1 1,1-1 0,-1 0 0,0 0 0,0 1 0,1-1 0,-1 0-1,1 0 1,-1 1 0,0-1 0,1 0 0,0 0 0,15 1-5839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5.693"/>
    </inkml:context>
    <inkml:brush xml:id="br0">
      <inkml:brushProperty name="width" value="0.025" units="cm"/>
      <inkml:brushProperty name="height" value="0.025" units="cm"/>
    </inkml:brush>
  </inkml:definitions>
  <inkml:trace contextRef="#ctx0" brushRef="#br0">118 50 9833,'0'0'-245,"7"-7"1804,24-20 1660,-30 27-3070,-1 0 0,0 0 1,0-1-1,1 1 0,-1 0 1,0 0-1,0 0 0,1 0 1,-1-1-1,0 1 0,0 0 1,0 0-1,0 0 0,1-1 1,-1 1-1,0 0 0,0 0 0,0-1 1,0 1-1,0 0 0,0 0 1,0-1-1,0 1 0,0 0 1,1 0-1,-1-1 0,0 1 1,0 0-1,0 0 0,-1-1 1,1 1-1,0 0 0,0-1 1,0 1-1,0 0 0,0 0 1,0-1-1,0 1 0,0 0 1,0 0-1,-1-1 0,1 1 1,0 0-1,0 0 0,0 0 1,-1-1-1,1 1 0,-18-4 1611,-20 5-1447,32 0-168,0 1 1,0 0-1,1 0 0,-1 1 0,1 0 0,-1 0 0,1 0 0,0 1 0,0-1 0,0 1 1,1 0-1,-1 1 0,1-1 0,0 1 0,0 0 0,1 0 0,-1 0 0,1 0 0,0 1 0,0-1 1,-1 8-1,4-12-135,0-1-1,0 1 1,0 0 0,0 0 0,0 0 0,1 0-1,-1 0 1,0-1 0,0 1 0,1 0 0,-1 0 0,1 0-1,-1-1 1,1 1 0,-1 0 0,1-1 0,-1 1-1,1 0 1,0-1 0,-1 1 0,1-1 0,0 1 0,0-1-1,-1 1 1,1-1 0,0 0 0,0 1 0,0-1 0,-1 0-1,1 0 1,0 1 0,0-1 0,0 0 0,0 0-1,1 0 1,40 1 111,-31-1-45,5-2-169,-1 0 0,1 0 0,-1-2 0,0 0 0,0-1 0,0 0 0,-1-1 0,1-1 0,-1 0 0,-1-1 0,20-15 0,-14 11 125,-17 11-16,-7 5 61,1-1-1,0 1 1,0-1 0,1 1-1,-1 0 1,1 1 0,0-1-1,0 1 1,0-1 0,-3 8-1,6-11-56,-1 0-1,1 0 0,0-1 1,-1 1-1,1 0 0,0 0 1,-1 0-1,1-1 0,0 1 1,0 0-1,0 0 0,0 0 1,0 0-1,0 0 0,0 0 1,0-1-1,0 1 0,0 0 1,0 0-1,0 0 0,1 0 1,-1 0-1,0-1 0,1 1 1,-1 0-1,0 0 0,1-1 1,0 2-1,1-1 4,-1 0 1,1 0-1,-1 0 0,1 0 1,0 0-1,-1-1 0,1 1 1,0 0-1,0-1 0,0 0 1,-1 1-1,5-1 0,64-4 95,-61 3-133,63-15-1041,-56 11 618,-1 1 0,1 1 0,0 0 0,19 0 0,-36 3 460,0 0 0,1 1 0,-1-1-1,0 0 1,0 1 0,1-1 0,-1 1 0,0-1 0,0 1 0,1-1 0,-1 1 0,1 0 0,-1-1 0,1 1-1,-1 0 1,1-1 0,-1 1 0,0 1 0,-7 8-1323,2-8-2960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6.302"/>
    </inkml:context>
    <inkml:brush xml:id="br0">
      <inkml:brushProperty name="width" value="0.025" units="cm"/>
      <inkml:brushProperty name="height" value="0.025" units="cm"/>
    </inkml:brush>
  </inkml:definitions>
  <inkml:trace contextRef="#ctx0" brushRef="#br0">148 103 10346,'0'0'11424,"-9"-5"-10383,9 5-1040,-2-2 70,-1 0 1,1 0 0,-1 1 0,1 0 0,-1-1 0,0 1 0,1 0 0,-1 0 0,0 0 0,0 1 0,0-1 0,1 1 0,-1 0 0,0-1 0,0 1 0,0 0 0,0 1 0,0-1 0,0 0 0,0 1 0,1 0 0,-1 0 0,0 0 0,0 0 0,1 0 0,-1 0 0,0 1-1,1-1 1,0 1 0,-5 3 0,1 1 122,0-1 0,0 1-1,1 1 1,0-1-1,-5 8 1,8-12-150,1 1 0,-1-1 0,1 1 0,0-1 0,0 1 0,0 0 0,0-1 0,0 1-1,1 0 1,-1 0 0,1 0 0,0 0 0,-1-1 0,1 1 0,1 0 0,-1 0 0,0 0 0,2 3 0,-1-4-21,0 0 0,0-1 0,1 1 1,-1-1-1,1 0 0,0 1 0,-1-1 0,1 0 0,0 0 1,-1 0-1,1 0 0,0 0 0,0-1 0,0 1 0,0 0 0,0-1 1,0 0-1,0 1 0,0-1 0,0 0 0,0 0 0,3 0 1,54-2 310,-50 1-299,7-1-37,0-2 0,0 0 0,-1 0 0,1-2-1,-1 0 1,0 0 0,0-2 0,-1 0 0,0 0 0,-1-2 0,0 1-1,0-2 1,-1 0 0,0 0 0,-1-1 0,0 0 0,-1-1 0,0 0 0,12-23-1,-17 15-75,-17 24-87,-21 26-13,23-17 191,2 0 0,0 1 1,0 0-1,1 0 1,-9 23-1,14-29-243,-1 0 0,1 0 0,1 0 0,-1 0 0,1 0 0,1 0 0,-1 0 0,1 0 0,0 1 0,1-1 1,0 0-1,0 0 0,4 14 0,9-3-4804,6-9-3860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8.129"/>
    </inkml:context>
    <inkml:brush xml:id="br0">
      <inkml:brushProperty name="width" value="0.025" units="cm"/>
      <inkml:brushProperty name="height" value="0.025" units="cm"/>
    </inkml:brush>
  </inkml:definitions>
  <inkml:trace contextRef="#ctx0" brushRef="#br0">0 299 7015,'0'0'3160,"13"1"-2178,23 0-908,-1-2-1,1-1 0,48-8 1,56-25-5,-2-6 1,252-113-1,-368 144-54,0 1 0,0 0 1,1 2-1,0 1 0,1 1 0,-1 0 0,1 2 1,0 1-1,-1 1 0,1 1 0,0 0 0,36 7 1,33 4 846,1-4 1,134-8-1,36 2 907,-226 4-1651,-1 1 0,1 1-1,61 22 1,-65-17-47,0-2 1,0-2-1,0-1 0,58 4 0,-34-13 70,1-3 1,71-15-1,74-6 1167,-181 25-1099,1 1-1,-1 1 1,0 1 0,0 1-1,0 1 1,38 11-1,69 43-127,-87-36 11,62 21 0,-92-39-431,0 0 1,0-1-1,0-1 0,0 0 0,1 0 1,-1-1-1,1-1 0,-1 0 0,20-4 1,14-11-4152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0.577"/>
    </inkml:context>
    <inkml:brush xml:id="br0">
      <inkml:brushProperty name="width" value="0.025" units="cm"/>
      <inkml:brushProperty name="height" value="0.025" units="cm"/>
    </inkml:brush>
  </inkml:definitions>
  <inkml:trace contextRef="#ctx0" brushRef="#br0">142 8 11883,'0'0'8446,"-9"1"-7309,3 1-1020,-1 1 1,0-1-1,1 1 0,-1 0 1,1 0-1,0 1 1,0 0-1,1 0 1,-1 0-1,1 1 1,0 0-1,0 0 0,0 0 1,1 1-1,-1-1 1,1 1-1,-4 10 1,3-8 6,0 0 1,1 1-1,0-1 1,1 1-1,-4 15 1,7-23-107,-1 1 0,1-1 0,0 1 1,-1-1-1,1 1 0,0-1 0,0 1 0,0-1 1,1 0-1,-1 1 0,0-1 0,0 1 0,1-1 1,-1 1-1,1-1 0,-1 0 0,1 1 0,0-1 1,0 0-1,-1 0 0,1 1 0,0-1 0,0 0 1,0 0-1,0 0 0,0 0 0,0 0 0,1 0 1,-1 0-1,0-1 0,0 1 0,1 0 1,-1-1-1,0 1 0,1-1 0,-1 1 0,1-1 1,-1 0-1,0 1 0,1-1 0,-1 0 0,1 0 1,2 0-1,1 0 67,1 1 1,0-1 0,0 0 0,0-1-1,0 0 1,0 0 0,0 0-1,0 0 1,-1-1 0,1 0-1,0 0 1,-1-1 0,0 1 0,1-1-1,-1-1 1,0 1 0,-1-1-1,1 1 1,-1-1 0,1 0 0,-1-1-1,0 1 1,-1-1 0,1 0-1,-1 0 1,0 0 0,0 0-1,-1-1 1,1 1 0,-1-1 0,0 1-1,-1-1 1,1 0 0,-1 0-1,0 0 1,0-10 0,-2 13-45,1 0-1,0 0 1,-1 0 0,0 0 0,0 0 0,0 0 0,0 0-1,0 1 1,-1-1 0,1 0 0,-1 0 0,0 1 0,0-1-1,1 1 1,-2 0 0,1 0 0,0-1 0,0 1 0,-1 1-1,1-1 1,-1 0 0,0 0 0,1 1 0,-1 0 0,0 0-1,0-1 1,0 1 0,0 1 0,-4-2 0,3 1-273,0 1 1,1-1 0,-1 1 0,0 0 0,1 0-1,-1 0 1,0 1 0,1-1 0,-1 1 0,0 0-1,-3 1 1,4-1-490,1 0 0,0 0 1,-1 1-1,1-1 0,0 0 0,0 1 0,0 0 0,0-1 0,0 1 0,0 0 0,1 0 0,-1 0 0,0 0 0,1 0 1,0 1-1,-2 3 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8.834"/>
    </inkml:context>
    <inkml:brush xml:id="br0">
      <inkml:brushProperty name="width" value="0.025" units="cm"/>
      <inkml:brushProperty name="height" value="0.025" units="cm"/>
    </inkml:brush>
  </inkml:definitions>
  <inkml:trace contextRef="#ctx0" brushRef="#br0">244 19 5509,'0'0'12844,"-9"-4"-12091,6 2-711,-1 0 0,0 0 0,1 0 0,-1 1 0,0 0 0,0 0 0,0 0 0,0 0 0,0 1 0,0-1 1,0 1-1,-1 0 0,1 0 0,0 0 0,0 1 0,0 0 0,0 0 0,0 0 0,0 0 0,0 0 0,0 1 0,1 0 0,-8 4 0,-19 5 355,22-9-267,0 1 1,0 0 0,0 0-1,0 1 1,1 0 0,0 0-1,-1 1 1,1 0-1,-7 7 1,13-12-132,1 0 0,0 1-1,0-1 1,0 0 0,0 1 0,0-1-1,0 0 1,0 1 0,0-1 0,0 0 0,0 1-1,0-1 1,0 0 0,0 1 0,0-1 0,0 0-1,0 1 1,0-1 0,0 0 0,1 1 0,-1-1-1,0 0 1,0 1 0,0-1 0,0 0-1,1 1 1,-1-1 0,0 0 0,0 0 0,1 0-1,-1 1 1,0-1 0,1 0 0,-1 0 0,0 0-1,0 1 1,1-1 0,-1 0 0,0 0 0,1 0-1,-1 0 1,0 0 0,1 0 0,-1 0-1,1 0 1,19 5 33,-18-4-13,24 4 46,61 16 44,-81-19-111,1 1 1,-1-1-1,0 1 0,1 1 0,-1-1 0,-1 1 1,1 0-1,0 0 0,-1 1 0,6 5 0,-10-9 2,1 1-1,-1-1 0,0 1 1,1 0-1,-1 0 0,0-1 1,0 1-1,0 0 0,0 0 1,-1 0-1,1 0 0,0 0 1,-1 0-1,1 0 0,-1 0 1,0 0-1,0 0 0,0 0 1,0 0-1,0 1 0,0-1 1,0 0-1,-1 0 0,1 0 0,-1 0 1,1 0-1,-1 0 0,0 0 1,0 0-1,0 0 0,0-1 1,0 1-1,0 0 0,-1-1 1,1 1-1,-1 0 0,1-1 1,-1 0-1,1 1 0,-1-1 1,0 0-1,0 0 0,1 0 1,-1 0-1,-4 1 0,-5 4 83,-2 0 0,1-1-1,0-1 1,-1 0 0,-23 4 0,7-5 514,-47-1 0,65-2-534,11 0-85,0 0 0,0 0 1,0 0-1,0 0 0,0 0 0,0-1 0,0 1 0,0 0 0,0 0 1,0 0-1,0 0 0,0 0 0,0 0 0,0 0 0,0 0 0,0-1 1,0 1-1,0 0 0,0 0 0,0 0 0,-1 0 0,1 0 1,0 0-1,0 0 0,0 0 0,0 0 0,0 0 0,0 0 0,0 0 1,0 0-1,0 0 0,0 0 0,-1 0 0,1 0 0,0 0 1,0 0-1,0 0 0,0 0 0,0 0 0,0 0 0,16-6-1493,27-4-1759,-7 5-563,2 0-1565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9.162"/>
    </inkml:context>
    <inkml:brush xml:id="br0">
      <inkml:brushProperty name="width" value="0.025" units="cm"/>
      <inkml:brushProperty name="height" value="0.025" units="cm"/>
    </inkml:brush>
  </inkml:definitions>
  <inkml:trace contextRef="#ctx0" brushRef="#br0">61 1 15310,'0'0'4746,"-9"10"-3454,-26 34-592,33-42-685,0 0 1,1 0 0,-1 1-1,1-1 1,-1 1 0,1-1 0,0 1-1,0 0 1,0-1 0,0 1-1,1 0 1,-1 0 0,1-1 0,0 1-1,0 0 1,0 3 0,0-4-13,1-1 0,-1 1-1,1-1 1,-1 1 0,1-1 0,0 0 0,0 0 0,-1 1 0,1-1 0,0 0 0,0 0 0,1 0-1,-1 0 1,0 0 0,0 0 0,0 0 0,1 0 0,-1 0 0,0-1 0,1 1 0,1 0-1,2 1 8,0-1-1,0 0 1,0 0 0,0 0-1,0-1 1,0 1-1,0-1 1,0-1-1,1 1 1,-1-1-1,0 0 1,0 0-1,9-3 1,-3-1 48,0-1 0,0 0-1,-1-1 1,0 0 0,0 0 0,-1-1 0,0 0 0,0-1-1,-1 0 1,0 0 0,12-21 0,-26 42 40,0-1 0,0 1 1,2 1-1,-1-1 0,1 1 0,1-1 1,1 1-1,-1 0 0,1 21 0,2-34-150,0 1 0,1 0 0,-1-1 0,0 1 0,1 0 0,-1 0 1,1-1-1,-1 1 0,1-1 0,-1 1 0,1-1 0,0 1 0,-1-1 0,1 1 0,0-1 0,-1 1 0,1-1 0,0 0 0,0 1 0,-1-1 0,1 0 0,0 0 0,0 1 0,-1-1 0,1 0 0,0 0 0,0 0 0,0 0 1,1 0-1,25-2-4203,-11-6-891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9.627"/>
    </inkml:context>
    <inkml:brush xml:id="br0">
      <inkml:brushProperty name="width" value="0.025" units="cm"/>
      <inkml:brushProperty name="height" value="0.025" units="cm"/>
    </inkml:brush>
  </inkml:definitions>
  <inkml:trace contextRef="#ctx0" brushRef="#br0">181 1 14798,'0'0'3854,"-8"7"-2695,3-3-1104,1 0 1,0 0 0,0 0-1,1 1 1,-1-1 0,1 1-1,0 0 1,0 0-1,1 0 1,-1 0 0,1 1-1,0-1 1,0 1 0,1-1-1,0 1 1,0 0-1,0-1 1,1 9 0,-1 46 136,1-22-576,-2 0 0,-8 56 0,8-84 366,-1 1 1,0-1-1,0 0 0,-1 0 1,0 0-1,-1 0 1,0 0-1,0-1 0,-1 0 1,-1 0-1,1-1 0,-1 0 1,-11 11-1,17-18 58,1-1-1,-1 1 1,0 0-1,1 0 0,-1-1 1,0 1-1,1 0 1,-1-1-1,0 1 0,0-1 1,0 1-1,1-1 1,-1 1-1,0-1 1,0 1-1,0-1 0,0 0 1,0 0-1,0 1 1,0-1-1,0 0 1,0 0-1,0 0 0,0 0 1,0 0-1,0 0 1,0 0-1,0 0 1,1-1-1,-1 1 0,-1-1 1,1 0-1,0-1 0,0 1-1,1-1 1,-1 0 0,0 1 0,1-1 0,0 0 0,-1 1 0,1-1 0,0 0 0,0 0-1,0 1 1,0-1 0,0 0 0,1-2 0,1-11 63,1 0-1,9-28 1,3 5-70,1 1 0,2 1 0,2 0 0,1 1 0,2 2 0,45-53 0,-66 83-38,0 0 0,1 1 0,0-1 0,0 1 0,-1-1 0,2 1 0,-1 0 0,0 0 0,0 1 0,1-1 0,-1 0 0,0 1 0,1 0 0,0 0 0,-1 0 0,1 0 0,0 1 0,-1-1 0,7 1 0,-7 1 2,-1 0 0,0 0 0,0 0 0,0 0 0,0 0-1,0 0 1,0 0 0,-1 1 0,1-1 0,0 1 0,-1-1 0,1 1 0,-1 0-1,1 0 1,-1 0 0,0-1 0,0 1 0,0 0 0,0 1 0,0-1 0,0 0-1,0 0 1,-1 0 0,1 0 0,-1 1 0,0-1 0,1 0 0,-1 0 0,0 1-1,0-1 1,-1 0 0,1 3 0,-1-1 24,0-1 0,0 1 0,0-1 0,0 1 0,-1-1 0,1 0 0,-1 1 0,0-1 0,0 0 0,0 0 0,0 0 0,-1 0 0,1 0 0,-1-1 0,1 1 0,-1-1 0,0 0 0,0 0 0,0 0 0,-1 0 0,1 0 0,0-1 0,-5 2 0,-12 6 332,-1-1 0,-32 7 0,51-14-324,-2 0-56,0 0 0,1 0-1,-1-1 1,0 1 0,0-1 0,0 0 0,1 0-1,-1 0 1,-7-1 0,11 1-33,-1-1 0,1 1 0,0 0 1,-1 0-1,1 0 0,0 0 0,-1-1 0,1 1 0,0 0 1,-1 0-1,1-1 0,0 1 0,0 0 0,-1 0 1,1-1-1,0 1 0,0 0 0,-1-1 0,1 1 0,0 0 1,0-1-1,0 1 0,0-1 0,0 1 0,0 0 0,-1-1 1,1 1-1,0-1 0,0 1 0,0 0 0,0-1 0,1 0 1,12-21-3422,10 0-1146,4-4-1148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045"/>
    </inkml:context>
    <inkml:brush xml:id="br0">
      <inkml:brushProperty name="width" value="0.025" units="cm"/>
      <inkml:brushProperty name="height" value="0.025" units="cm"/>
    </inkml:brush>
  </inkml:definitions>
  <inkml:trace contextRef="#ctx0" brushRef="#br0">171 1 8520,'0'0'2130,"-4"10"32,-43 101 2578,25-65-3317,-21 67 0,8 39-1168,16-57 355,26-127 1409,-4 13-1873,2 0-1,10-27 0,2 6-128,1 0 0,1 2 0,3 0 0,1 1-1,2 2 1,54-62 0,-78 96-19,0-1 0,1 1-1,-1-1 1,1 1 0,-1-1 0,1 1 0,-1 0-1,1 0 1,-1 0 0,1 0 0,0 0 0,0 0-1,0 0 1,0 0 0,0 1 0,-1-1 0,1 1 0,0-1-1,0 1 1,0 0 0,0 0 0,0 0 0,0 0-1,0 0 1,0 0 0,0 1 0,0-1 0,3 2 0,-3-1-2,0 1 1,0 0 0,0 0 0,-1 0 0,1 0-1,-1 0 1,1 0 0,-1 0 0,0 0 0,0 1-1,0-1 1,0 0 0,0 1 0,0-1 0,-1 1 0,1-1-1,-1 1 1,0-1 0,1 1 0,-1-1 0,-1 5-1,1-3 15,-1 0 0,1 0-1,-1 0 1,0 0-1,0 0 1,-1-1 0,1 1-1,-1 0 1,0 0 0,0-1-1,0 1 1,0-1-1,-1 0 1,1 0 0,-1 0-1,0 0 1,0 0-1,0 0 1,0-1 0,0 1-1,-1-1 1,1 0 0,-1 0-1,0 0 1,1-1-1,-1 1 1,0-1 0,-4 1-1,-9 3 33,0-1 0,0-1 0,0 0 0,-1-1 0,-21-1 0,38-1-119,1 0 0,-1 0 0,0 0-1,1 0 1,-1 0 0,1 0-1,-1 0 1,1 0 0,-1 0 0,1 0-1,-1 0 1,1-1 0,-1 1 0,1 0-1,-1 0 1,1-1 0,-1 1 0,1 0-1,-1-1 1,1 1 0,0 0-1,-1-1 1,1 1 0,-1 0 0,1-1-1,0 1 1,-1-1 0,1 1 0,0-1-1,0 1 1,-1-1 0,1 1 0,0-1-1,0 1 1,0-1 0,0 1-1,0-1 1,0 1 0,0-1 0,0 1-1,0-1 1,0 0 0,0 0 0,0-1-456,1 0 0,-1 0 0,1 0 0,0 1 1,-1-1-1,1 0 0,0 0 0,0 1 0,0-1 1,1 0-1,1-2 0,17-14-4134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419"/>
    </inkml:context>
    <inkml:brush xml:id="br0">
      <inkml:brushProperty name="width" value="0.025" units="cm"/>
      <inkml:brushProperty name="height" value="0.025" units="cm"/>
    </inkml:brush>
  </inkml:definitions>
  <inkml:trace contextRef="#ctx0" brushRef="#br0">142 0 12204,'0'0'10602,"-63"57"-9545,40-17-257,3 3-319,2 1-353,5 1-128,8-6 0,5-6 0,0-10-641,13-6-608,9-11-160,3-6-705,0 0-224,2-11-1954,1-10-2115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747"/>
    </inkml:context>
    <inkml:brush xml:id="br0">
      <inkml:brushProperty name="width" value="0.025" units="cm"/>
      <inkml:brushProperty name="height" value="0.025" units="cm"/>
    </inkml:brush>
  </inkml:definitions>
  <inkml:trace contextRef="#ctx0" brushRef="#br0">71 1 9289,'0'0'3368,"-6"8"-859,-3 1-1832,3-3-263,1 0 0,-1 1 1,1-1-1,0 1 0,0 0 0,1 0 1,0 1-1,0-1 0,1 1 1,0 0-1,-2 9 0,5-17-375,0 1 0,0-1 1,0 1-1,0 0 0,0-1 0,1 1 0,-1-1 0,0 1 0,0 0 0,1-1 0,-1 1 0,0-1 0,1 1 0,-1-1 0,1 1 0,-1-1 0,0 0 0,1 1 0,-1-1 1,1 1-1,-1-1 0,1 0 0,0 0 0,-1 1 0,1-1 0,-1 0 0,1 0 0,0 1 0,27 3 354,27-9-141,-35-2-271,0 0 0,0-1 0,-1-1 1,0-1-1,0-1 0,-1-1 0,27-22 0,-23 18-268,-39 44-6,-6 2 615,-32 53 0,50-74-271,0 0-1,1 1 1,0-1-1,0 1 0,1 0 1,0 0-1,1 0 0,0 0 1,1 1-1,0-1 0,0 13 1,2-18-36,0 0 1,1 0 0,0-1-1,-1 1 1,1-1 0,1 1-1,-1-1 1,1 0 0,-1 0-1,1 0 1,1 0 0,-1-1-1,7 7 1,-6-6-15,0-1 0,-1 1 0,1 0 0,-1 0 0,0 0 1,0 1-1,0-1 0,-1 1 0,1-1 0,-1 1 0,0 0 0,-1 0 1,2 5-1,-3-5-1,1 0 1,-1 0-1,-1 0 0,1 0 1,-1 0-1,0 0 0,0 0 1,0 0-1,-1-1 1,0 1-1,0 0 0,0-1 1,0 1-1,-1-1 0,1 0 1,-1 0-1,0 0 1,-1 0-1,1-1 0,-1 1 1,1-1-1,-8 6 1,3-4 132,-1 1 1,0-1-1,0 0 1,0-1 0,0 0-1,-1-1 1,1 0 0,-1 0-1,0-1 1,-16 2-1,24-4-95,1 0-1,0 0 0,0 0 0,-1 0 0,1-1 0,0 1 0,0 0 0,0-1 0,0 1 1,-1-1-1,1 1 0,0-1 0,0 1 0,0-1 0,0 0 0,0 1 0,0-1 1,0 0-1,0 0 0,1 0 0,-1 0 0,0 0 0,0 0 0,1 0 0,-1 0 0,1 0 1,-1 0-1,1 0 0,-1-1 0,1 1 0,0 0 0,-1 0 0,1 0 0,0-1 0,0 1 1,0 0-1,0 0 0,0 0 0,0-3 0,1-4 2,-1-1 0,1 1 0,0-1 0,1 1 0,2-9 0,3-1-201,0 0-1,1 0 0,0 1 0,2 0 0,0 0 0,1 1 0,0 1 0,2 0 0,-1 0 0,27-22 0,-18 19-1020,2 1-1,0 1 0,1 1 0,0 1 0,1 1 0,49-18 1,-2 8-4903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8.559"/>
    </inkml:context>
    <inkml:brush xml:id="br0">
      <inkml:brushProperty name="width" value="0.025" units="cm"/>
      <inkml:brushProperty name="height" value="0.025" units="cm"/>
    </inkml:brush>
  </inkml:definitions>
  <inkml:trace contextRef="#ctx0" brushRef="#br0">48 6 5445,'0'0'9604,"8"-1"-6844,24-4-662,-31 5-2006,-1 1-1,1-1 1,0 0 0,-1 0 0,1 1 0,0-1-1,-1 0 1,1 1 0,-1-1 0,1 1 0,0-1-1,-1 1 1,1-1 0,-1 1 0,0-1 0,1 1-1,-1-1 1,1 1 0,-1 0 0,0-1-1,1 1 1,-1 0 0,0-1 0,0 1 0,0 0-1,1-1 1,-1 1 0,0 0 0,0 0 0,0-1-1,0 1 1,0 0 0,0-1 0,-1 1 0,1 0-1,0 1 1,-4 25 1530,-3-8-1092,0-1 1,-1 0 0,-13 21-1,-19 42-95,38-74-408,-1 0 1,1 0-1,1 0 0,-1 1 0,1-1 0,0 0 1,1 1-1,0-1 0,1 11 0,-1-16 4,1 0 0,0-1 0,0 1-1,0 0 1,0-1 0,1 1 0,-1-1-1,0 0 1,1 1 0,-1-1 0,1 0-1,-1 0 1,1 0 0,0 0 0,-1 0 0,1-1-1,0 1 1,-1 0 0,1-1 0,0 1-1,0-1 1,0 1 0,0-1 0,0 0-1,-1 0 1,1 0 0,4-1 0,57-1 380,-61 2-408,15-3-254,0 0 0,0-1 0,-1-1 0,0 0 0,28-14 0,-28 11-1884,-1 0-1,-1-1 1,16-12 0,-10 2-4228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8.917"/>
    </inkml:context>
    <inkml:brush xml:id="br0">
      <inkml:brushProperty name="width" value="0.025" units="cm"/>
      <inkml:brushProperty name="height" value="0.025" units="cm"/>
    </inkml:brush>
  </inkml:definitions>
  <inkml:trace contextRef="#ctx0" brushRef="#br0">44 1 13869,'0'0'12011,"-33"66"-11946,27-39-65,2-3-513,3-5-768,1-4-513,0-6-448,0-6-897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259"/>
    </inkml:context>
    <inkml:brush xml:id="br0">
      <inkml:brushProperty name="width" value="0.025" units="cm"/>
      <inkml:brushProperty name="height" value="0.025" units="cm"/>
    </inkml:brush>
  </inkml:definitions>
  <inkml:trace contextRef="#ctx0" brushRef="#br0">1 32 10474,'0'0'5397,"10"-3"-3219,20-5-1164,0 1-1,1 2 1,38-2-1,-48 6-903,0 0 1,0 2-1,0 0 0,1 1 0,-2 1 1,25 8-1,-40-10-105,-1 0 0,0 1 0,0 0 0,0-1 1,0 2-1,0-1 0,0 0 0,0 1 0,-1 0 0,0-1 0,1 2 0,-1-1 1,0 0-1,0 0 0,-1 1 0,1 0 0,-1 0 0,3 4 0,-4-5 47,0 1 0,-1-1-1,1 0 1,-1 0 0,0 1-1,0-1 1,0 0 0,0 1 0,0-1-1,-1 0 1,1 1 0,-1-1-1,0 0 1,0 0 0,0 0-1,-1 0 1,1 0 0,-1 0-1,0 0 1,1 0 0,-1-1 0,-1 1-1,1-1 1,0 1 0,-3 1-1,-9 9 187,0-1-1,0 0 0,-2-1 0,1-1 0,-1-1 1,-1 0-1,1-1 0,-1-1 0,-1 0 1,0-1-1,1-1 0,-2-1 0,1-1 0,0 0 1,-29 0-1,47-3-269,0 0 0,-1 0-1,1 0 1,0 0 0,0 0 0,0 0 0,-1 0 0,1 0 0,0 0-1,0 0 1,-1 0 0,1 0 0,0 0 0,0 0 0,0 0 0,-1 0-1,1 0 1,0 0 0,0 0 0,0-1 0,-1 1 0,1 0-1,0 0 1,0 0 0,0 0 0,0 0 0,-1-1 0,1 1 0,0 0-1,0 0 1,0 0 0,0-1 0,0 1 0,0 0 0,-1 0-1,1 0 1,0-1 0,0 1 0,0 0 0,0 0 0,0 0 0,0-1-1,0 1 1,0 0 0,0 0 0,0-1 0,0 1 0,0 0 0,0 0-1,0-1 1,1 1 0,-1 0 0,0 0 0,0 0 0,0-1-1,0 1 1,0 0 0,0 0 0,0 0 0,1 0 0,-1-1 0,0 1-1,0 0 1,0 0 0,0 0 0,1 0 0,-1 0 0,0-1-1,1 1 1,13-12-2650,13 0-2090,7 0-2969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598"/>
    </inkml:context>
    <inkml:brush xml:id="br0">
      <inkml:brushProperty name="width" value="0.025" units="cm"/>
      <inkml:brushProperty name="height" value="0.025" units="cm"/>
    </inkml:brush>
  </inkml:definitions>
  <inkml:trace contextRef="#ctx0" brushRef="#br0">1 0 12107,'0'0'11852,"60"26"-10795,-5-26-577,9 0-384,3-2-32,-9-1-352,-6 1-897,-13 2-1057,-13 0-449,-14 4-416,-10 3-704,-2-1 127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893"/>
    </inkml:context>
    <inkml:brush xml:id="br0">
      <inkml:brushProperty name="width" value="0.025" units="cm"/>
      <inkml:brushProperty name="height" value="0.025" units="cm"/>
    </inkml:brush>
  </inkml:definitions>
  <inkml:trace contextRef="#ctx0" brushRef="#br0">237 1 18514,'-6'8'1564,"-91"141"4854,-34 104-5202,131-253-1215,-1 1 1,1 0 0,0-1 0,-1 1-1,1 0 1,0-1 0,0 1 0,-1 0-1,1 0 1,0-1 0,0 1 0,0 0-1,0-1 1,0 1 0,0 0 0,0 0-1,1-1 1,-1 1 0,0 0 0,0 0 0,0-1-1,1 1 1,-1 0 0,0-1 0,1 1-1,-1-1 1,1 1 0,-1 0 0,1-1-1,-1 1 1,1-1 0,-1 1 0,1-1-1,-1 1 1,1-1 0,0 1 0,3 0 13,-1 1 0,1-1 0,-1 0 0,1 0 0,-1-1 0,1 1 0,-1-1 0,6 1 0,76-8 195,-81 7-209,32-5-2223,0-1-1,-1-2 1,42-14 0,-51 10-5129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1.872"/>
    </inkml:context>
    <inkml:brush xml:id="br0">
      <inkml:brushProperty name="width" value="0.025" units="cm"/>
      <inkml:brushProperty name="height" value="0.025" units="cm"/>
    </inkml:brush>
  </inkml:definitions>
  <inkml:trace contextRef="#ctx0" brushRef="#br0">3 1 12268,'0'0'8744,"0"54"-8136,-1-27-351,1-1-161,-2-2-32,2-4 0,0-2-32,0-5 32,0-5-224,3-1-993,0-6-929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940"/>
    </inkml:context>
    <inkml:brush xml:id="br0">
      <inkml:brushProperty name="width" value="0.025" units="cm"/>
      <inkml:brushProperty name="height" value="0.025" units="cm"/>
    </inkml:brush>
  </inkml:definitions>
  <inkml:trace contextRef="#ctx0" brushRef="#br0">1 0 8200,'0'0'12940,"62"15"-11499,-15-15-608,8 0-448,-4 0-321,-3 0-64,-7 0-1186,-9 0-1728,-7-9-3781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092"/>
    </inkml:context>
    <inkml:brush xml:id="br0">
      <inkml:brushProperty name="width" value="0.025" units="cm"/>
      <inkml:brushProperty name="height" value="0.025" units="cm"/>
    </inkml:brush>
  </inkml:definitions>
  <inkml:trace contextRef="#ctx0" brushRef="#br0">36 47 13901,'0'0'6791,"0"8"-5558,-1 11-776,0-1 1,-1 1-1,-1 0 1,-7 20-1,5-16-359,0 0 0,1 0 1,0 26-1,4-48-89,0-1 0,0 0 1,0 0-1,0 0 0,0 0 1,0 1-1,0-1 1,0 0-1,0 0 0,0 0 1,0 0-1,1 1 0,-1-1 1,0 0-1,0 0 1,0 0-1,0 0 0,0 0 1,0 0-1,1 1 0,-1-1 1,0 0-1,0 0 0,0 0 1,0 0-1,0 0 1,1 0-1,-1 0 0,0 0 1,0 0-1,0 0 0,1 0 1,-1 0-1,0 0 1,0 0-1,0 0 0,0 0 1,1 0-1,-1 0 0,0 0 1,0 0-1,0 0 0,0 0 1,1 0-1,-1 0 1,0 0-1,0 0 0,0 0 1,0-1-1,1 1 0,-1 0 1,0 0-1,0 0 1,0 0-1,0 0 0,0 0 1,0-1-1,0 1 0,1 0 1,9-9 373,-3-1-332,0 0 0,-1-1 0,0 1 0,0-1 0,-1 0 0,-1-1 0,0 1 1,-1-1-1,4-18 0,-3-3-28,0 0 1,-2-41-1,-4 62 32,-3 18 64,-2 18 17,6-17-59,0 1 0,1-1-1,0 0 1,0 1 0,0-1 0,1 0-1,0 1 1,1-1 0,2 9 0,-2-13-53,0 0 1,-1-1 0,1 1 0,0-1 0,0 1-1,1-1 1,-1 0 0,0 0 0,1 0 0,-1 0 0,1 0-1,0-1 1,-1 1 0,1-1 0,0 0 0,0 0-1,0 0 1,0 0 0,0 0 0,0-1 0,0 1 0,1-1-1,-1 0 1,4 0 0,7 0 19,-1 0 0,1 0-1,-1-2 1,1 1 0,-1-2 0,17-5 0,-26 7-36,0 1 1,-1-2-1,1 1 1,-1 0-1,1-1 1,-1 0-1,0 1 1,0-1-1,0 0 1,0-1-1,0 1 1,0-1-1,0 1 1,-1-1-1,1 0 1,-1 0-1,0 0 1,0 0-1,0 0 1,0 0-1,-1-1 1,1 1-1,-1-1 1,0 1-1,0-1 1,0 0-1,0-6 1,-4 7-144,-4 10 46,-5 11 19,6-4 27,0 1-1,1 0 1,1 1 0,-5 30 0,8-38-439,0 1 1,0-1-1,1 1 0,1-1 1,0 0-1,2 13 1,7-4-2715,1-10-2000,1-5-4339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449"/>
    </inkml:context>
    <inkml:brush xml:id="br0">
      <inkml:brushProperty name="width" value="0.025" units="cm"/>
      <inkml:brushProperty name="height" value="0.025" units="cm"/>
    </inkml:brush>
  </inkml:definitions>
  <inkml:trace contextRef="#ctx0" brushRef="#br0">1 115 13581,'0'0'6310,"68"-21"-3972,-18 13-480,15 2-225,10-1-448,7 3-608,0-1-481,-8 0-64,-6 0-544,-10 1-706,-16-2-319,-11 0-32,-7-2-353,-6-1-929,-6-1-2082,-5 0-1569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931"/>
    </inkml:context>
    <inkml:brush xml:id="br0">
      <inkml:brushProperty name="width" value="0.025" units="cm"/>
      <inkml:brushProperty name="height" value="0.025" units="cm"/>
    </inkml:brush>
  </inkml:definitions>
  <inkml:trace contextRef="#ctx0" brushRef="#br0">155 3 10570,'0'0'5039,"-4"9"-1804,-3 5-2789,0 1 0,2 0 0,0 0-1,0 1 1,-4 30 0,-2 89 2368,4-25-1843,7-105-951,-1 0 0,0-1 1,0 1-1,-1 0 0,1-1 0,-1 1 0,-4 7 0,6-11-14,-1-1 0,1 1 0,-1 0-1,1-1 1,-1 1 0,1-1 0,-1 1 0,1-1-1,-1 1 1,0-1 0,1 1 0,-1-1-1,0 1 1,1-1 0,-1 0 0,0 0-1,0 1 1,1-1 0,-1 0 0,0 0-1,-1 0 1,1 0-1,0 0 0,-1-1 0,1 1 0,0 0 0,0-1 0,0 0 1,0 1-1,-1-1 0,1 0 0,0 1 0,0-1 0,0 0 0,1 0 0,-1 0 0,0 0 0,0 0 0,-1-2 0,-4-5 18,1-1 0,0 1 0,0-1 0,1 0 0,0-1 0,0 1 0,1-1 1,1 1-1,-1-1 0,1 0 0,1 0 0,0 0 0,1 0 0,0 0 0,0 0 0,1 0 0,0 0 0,1 0 0,0 0 0,4-11 0,-2 8 6,1 1 0,1 0-1,0 0 1,0 0-1,1 1 1,1 0-1,-1 0 1,2 0-1,0 1 1,0 1 0,1 0-1,0 0 1,0 0-1,20-11 1,-18 15-84,-1-1 1,1 2-1,0 0 0,0 0 1,0 1-1,1 0 1,-1 1-1,1 1 1,13 0-1,-20 0 26,0 1 1,0 0-1,0 0 0,0 1 1,0 0-1,1 0 0,-2 0 1,1 1-1,0 0 0,0 0 1,0 0-1,-1 1 0,1 0 1,-1 0-1,0 0 0,0 1 1,0 0-1,0 0 0,-1 0 1,6 6-1,-10-9 31,1 0 0,0 0 0,-1 0 0,1 0 0,-1-1 0,1 1 0,-1 0 1,1 0-1,-1 0 0,0 0 0,0 0 0,1 0 0,-1 0 0,0 0 0,0 1 0,0-1 0,0 0 0,0 0 0,0 0 0,-1 0 0,1 0 0,0 0 0,0 0 1,-1 0-1,1 0 0,-1 0 0,1 0 0,0 0 0,-2 1 0,0 0 72,-1 1 0,1-1 0,-1 0 0,1-1 0,-1 1 0,0 0-1,0-1 1,0 1 0,0-1 0,-3 1 0,-10 3 572,0-1 0,-29 3 0,14-3-379,0-2 0,-57-4 0,86 2-370,1-1 0,-1 1 0,1 0 0,0-1 1,-1 1-1,1-1 0,0 1 0,-1-1 0,1 1 0,0-1 0,0 0 0,0 0 0,-1 0 0,0-1 0,2 2-109,0-1 0,-1 1-1,1 0 1,0-1 0,0 1-1,0-1 1,-1 1-1,1-1 1,0 1 0,0-1-1,0 1 1,0 0 0,0-1-1,0 1 1,0-1-1,0 1 1,0-1 0,0 1-1,0-1 1,1 1 0,-1-1-1,0 1 1,0 0-1,0-1 1,0 1 0,1-1-1,-1 1 1,0 0 0,1-1-1,-1 1 1,0 0-1,1-1 1,14-10-10337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4.567"/>
    </inkml:context>
    <inkml:brush xml:id="br0">
      <inkml:brushProperty name="width" value="0.025" units="cm"/>
      <inkml:brushProperty name="height" value="0.025" units="cm"/>
    </inkml:brush>
  </inkml:definitions>
  <inkml:trace contextRef="#ctx0" brushRef="#br0">13 1 10890,'0'0'3396,"-13"50"-2756,13-2 353,2 11 384,7 14-288,0 11-352,3 8 32,2 6-385,1-2-256,0 1-64,2-5-32,-2-10-896,0-15-674,-6-11-992,-3-17-1506,-6-15-3267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5.389"/>
    </inkml:context>
    <inkml:brush xml:id="br0">
      <inkml:brushProperty name="width" value="0.025" units="cm"/>
      <inkml:brushProperty name="height" value="0.025" units="cm"/>
    </inkml:brush>
  </inkml:definitions>
  <inkml:trace contextRef="#ctx0" brushRef="#br0">107 1170 16239,'0'0'449,"11"1"106,576 46 3015,-211-19-3958,315-6-330,-536-21 710,-43 5 210,0 5 1,133 32 0,-239-42-190,16 4 128,1-1 1,0-1 0,0-1-1,42-1 1,-63-1-88,0-1 0,0 1 0,0-1 0,0 0 0,-1 1-1,1-1 1,0 0 0,0 0 0,-1 0 0,1 0 0,-1-1 0,1 1 0,-1 0 0,1-1 0,-1 1 0,0-1 0,0 1 0,1-1 0,-1 1-1,0-1 1,-1 0 0,1 0 0,0 1 0,0-1 0,-1 0 0,1 0 0,-1 0 0,1-3 0,1-6 205,-1-1-1,0 0 1,-2-19 0,1 14-216,-1-18 24,1 7-40,0 0 0,5-29 0,-3 47-49,0 1 0,0-1-1,1 1 1,1-1 0,-1 1 0,1 0-1,1 1 1,0-1 0,9-12 0,97-135-60,-97 132 89,-1 0 0,-2-1-1,0 0 1,14-53 0,-16 39-1,-2 1 0,-1-1 0,0-65 0,-6 85-3,-1 0 0,0 1 0,-2-1 0,0 0 0,-1 1-1,-1-1 1,0 1 0,-2 0 0,-13-27 0,17 40-21,-1-1 1,1 1-1,-2 0 1,1 0-1,-9-9 1,12 13 13,0 0 1,0 1 0,0-1 0,0 0 0,0 0 0,-1 0 0,1 1-1,0-1 1,0 1 0,0-1 0,-1 1 0,1-1 0,0 1-1,0 0 1,-1-1 0,1 1 0,0 0 0,-1 0 0,1 0 0,0 0-1,-1 0 1,1 0 0,0 1 0,-1-1 0,1 0 0,0 1 0,0-1-1,-1 1 1,1-1 0,0 1 0,0 0 0,0-1 0,0 1-1,0 0 1,-2 1 0,2-1 1,-1 0 0,1 0 0,-1 0 0,0 0 0,0 0 0,0 0 0,1-1 0,-1 1 0,0-1 0,0 1 0,0-1 0,0 0 0,0 0 0,0 1 0,0-2 0,0 1 0,0 0 0,0 0 0,0 0 0,0-1 0,-2 0 0,-44-17-158,35 12 71,-47-15-438,-2 1 0,-124-21 1,-133 2 467,-741 14 16,955 26 38,-299 19 326,-29 0 238,457-34-5043,8-6-3513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6.121"/>
    </inkml:context>
    <inkml:brush xml:id="br0">
      <inkml:brushProperty name="width" value="0.025" units="cm"/>
      <inkml:brushProperty name="height" value="0.025" units="cm"/>
    </inkml:brush>
  </inkml:definitions>
  <inkml:trace contextRef="#ctx0" brushRef="#br0">100 0 12748,'0'0'4922,"-10"6"-4788,5-3-126,1 1 0,-1 0 0,1 0 1,0 0-1,0 0 0,0 1 1,0-1-1,1 1 0,-1 0 0,1 0 1,-3 7-1,1 2 67,-1 0 0,2 1 0,0-1 0,-2 19 1,-1 13 233,3 0 1,1 1 0,3-1 0,7 59 0,5-10-620,28 99 0,-38-183 73,22 68-672,-22-74 555,0-1 1,0 0-1,0 1 1,0-1-1,1 0 1,0 0-1,0 0 1,0-1-1,0 1 1,1-1-1,-1 1 0,1-1 1,0 0-1,5 2 1,19 3-4270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6.885"/>
    </inkml:context>
    <inkml:brush xml:id="br0">
      <inkml:brushProperty name="width" value="0.025" units="cm"/>
      <inkml:brushProperty name="height" value="0.025" units="cm"/>
    </inkml:brush>
  </inkml:definitions>
  <inkml:trace contextRef="#ctx0" brushRef="#br0">399 1118 17232,'0'0'929,"14"7"-518,15 7-211,0-2 0,1-1-1,0-1 1,34 6 0,58-2 337,0-5 0,198-11 0,-268 1-440,354-22 77,120-1-49,-492 25-85,-7-1 141,0 0 1,0-2 0,28-5 0,-45 5-134,-1 0 1,1-2 0,-1 1-1,1-1 1,-1 0 0,0-1-1,0 0 1,-1-1-1,0 0 1,0 0 0,12-12-1,-8 5-22,0-1-1,-2 0 1,1-1-1,-2 0 1,0 0-1,7-19 1,3-11-3,13-47 0,-27 70-22,0-1 1,-2 0-1,0 0 1,-1 0-1,-2 0 1,0 0-1,-2 0 1,0 0-1,-8-32 1,-10-24 47,-38-100 0,37 120-61,17 47 6,-1-1 1,0 1-1,-1-1 0,0 2 0,-1-1 1,0 1-1,-15-18 0,17 24 3,0 1 0,0-1-1,-1 1 1,1 0 0,-1 0 0,0 1-1,0 0 1,0 0 0,0 0-1,0 1 1,-1 0 0,1 0 0,-1 0-1,0 1 1,1 0 0,-15 0 0,-30 1-266,11 0-199,1-1 0,0-2 0,-49-10 0,-57-15 406,-3 7 1,1 5-1,-238 7 1,-445 68 46,763-52 20,30-4-12,-99 14 27,123-15-23,0 1 0,0 1 0,0 0 0,1 1 0,-1 0 0,1 1 0,-19 11 0,30-16-1,0 0 1,0 0-1,-1 0 1,1-1-1,0 1 1,0 0-1,0 0 0,0 0 1,0 1-1,1-1 1,-1 0-1,0 0 1,0 0-1,1 1 0,-1-1 1,1 0-1,-1 3 1,1-3-45,0 0 0,0-1 0,0 1 0,0 0 0,0-1 0,1 1 0,-1 0 0,0 0 0,1-1 0,-1 1 0,0-1 0,1 1 0,-1 0 0,1-1 0,-1 1 0,1-1 0,-1 1 0,1-1 0,0 1 0,-1-1 0,1 1 0,0-1 0,0 1 0,4 1-442,0 0-1,0-1 0,1 1 1,-1-1-1,0 0 0,0 0 1,10 0-1,39-1-3902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7.586"/>
    </inkml:context>
    <inkml:brush xml:id="br0">
      <inkml:brushProperty name="width" value="0.025" units="cm"/>
      <inkml:brushProperty name="height" value="0.025" units="cm"/>
    </inkml:brush>
  </inkml:definitions>
  <inkml:trace contextRef="#ctx0" brushRef="#br0">266 65 4901,'-54'-14'7335,"1"3"-5318,1 1-255,14 2-545,7 4-320,11 1 64,6 3 288,10 0 513,13 0-1666,22 0-32,5 0 64,16 3-64,3-3-1377,3 0-2018,-5-4-2755,-10-10-5125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7.914"/>
    </inkml:context>
    <inkml:brush xml:id="br0">
      <inkml:brushProperty name="width" value="0.025" units="cm"/>
      <inkml:brushProperty name="height" value="0.025" units="cm"/>
    </inkml:brush>
  </inkml:definitions>
  <inkml:trace contextRef="#ctx0" brushRef="#br0">0 3 16720,'0'0'4719,"17"-1"-4639,28 0-64,0 2 0,1 2 0,-1 2 0,-1 2 0,1 2 0,53 18 0,-91-25-24,0 1 0,0 0 0,-1 0-1,1 1 1,-1 0 0,1 0 0,5 5 0,-11-8 6,0 0 1,0 0-1,0 0 1,0 1-1,0-1 1,0 1-1,0-1 1,0 0-1,0 1 1,-1-1-1,1 1 1,0 0-1,-1-1 1,0 1-1,1-1 1,-1 1-1,0 0 1,0-1-1,0 1 1,0 0-1,0-1 1,0 1-1,0 0 1,-1-1-1,1 1 0,0-1 1,-1 1-1,0 0 1,1-1-1,-1 1 1,0-1-1,0 0 1,0 1-1,0-1 1,0 0-1,0 1 1,-1 0-1,-14 13 33,0-2 0,0 0-1,-1-1 1,-1 0-1,0-1 1,-25 10 0,0 2-27,-56 32-2609,63-40-2744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2.203"/>
    </inkml:context>
    <inkml:brush xml:id="br0">
      <inkml:brushProperty name="width" value="0.025" units="cm"/>
      <inkml:brushProperty name="height" value="0.025" units="cm"/>
    </inkml:brush>
  </inkml:definitions>
  <inkml:trace contextRef="#ctx0" brushRef="#br0">0 17 6086,'0'0'14766,"70"-17"-14702,-34 22 0,3 1-64,6 1-609,-1-4-1697,-1-2-3459</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9.237"/>
    </inkml:context>
    <inkml:brush xml:id="br0">
      <inkml:brushProperty name="width" value="0.025" units="cm"/>
      <inkml:brushProperty name="height" value="0.025" units="cm"/>
    </inkml:brush>
  </inkml:definitions>
  <inkml:trace contextRef="#ctx0" brushRef="#br0">184 14 10666,'0'0'9780,"-12"-4"-8750,8 3-987,-1-1-1,0 0 1,1 1-1,-1 0 1,0 0-1,0 1 1,0-1 0,0 1-1,0 0 1,0 0-1,0 1 1,0-1-1,1 1 1,-1 0-1,0 0 1,0 1-1,1 0 1,-1 0-1,1 0 1,-1 0-1,1 0 1,0 1-1,0 0 1,0 0-1,0 0 1,0 0-1,1 1 1,-6 6-1,5-5 7,0 1 0,0 0 0,1 0 0,-1 0 0,1 0 0,1 1 0,-1-1 0,1 1 0,0 0 0,1 0 0,-1-1 0,1 1 0,0 14 0,1-18-26,1 1-1,-1-1 1,0 0 0,1 0-1,0 0 1,0 0 0,0 0-1,0 0 1,0 0-1,1 0 1,-1 0 0,1 0-1,0 0 1,-1-1-1,1 1 1,1-1 0,-1 0-1,0 1 1,1-1-1,-1 0 1,1 0 0,-1 0-1,1-1 1,0 1 0,0-1-1,0 0 1,0 1-1,0-1 1,0 0 0,0-1-1,5 2 1,6 0-334,0 0 1,0-1 0,0-1-1,1 0 1,-1-1-1,0 0 1,16-5-1,-19 4-1203,-1-1 0,1-1 0,0 0 0,-1-1 0,16-8 0,10-12-9435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9.965"/>
    </inkml:context>
    <inkml:brush xml:id="br0">
      <inkml:brushProperty name="width" value="0.025" units="cm"/>
      <inkml:brushProperty name="height" value="0.025" units="cm"/>
    </inkml:brush>
  </inkml:definitions>
  <inkml:trace contextRef="#ctx0" brushRef="#br0">133 18 9417,'0'0'3534,"-8"0"-1014,-1 0-1985,0 1 1,0 0 0,0 0 0,0 1-1,0 0 1,1 1 0,-12 5-1,18-8-451,-1 2-1,1-1 0,-1 0 0,1 1 1,-1-1-1,1 1 0,0-1 0,0 1 1,0 0-1,0 0 0,0 0 0,0 0 1,1 0-1,-1 1 0,1-1 0,-1 0 1,1 1-1,0-1 0,0 1 0,0 0 1,0-1-1,1 1 0,-1 0 0,1-1 1,-1 1-1,1 0 0,0 0 0,0-1 1,0 1-1,0 0 0,1 0 0,-1-1 0,2 4 1,-1-4-55,0 0 1,0-1-1,0 0 0,0 1 1,0-1-1,1 0 1,-1 1-1,0-1 1,1 0-1,-1 0 1,1 0-1,-1 0 1,1-1-1,-1 1 0,1 0 1,0-1-1,0 1 1,-1-1-1,1 1 1,0-1-1,0 0 1,-1 0-1,1 1 1,0-1-1,0-1 0,0 1 1,2 0-1,3-1 101,0 1-1,0-1 1,-1 0-1,1-1 1,13-4-1,-7-1-80,-1 0-1,1-1 0,-1-1 1,-1 0-1,13-12 0,-14 11-24,0 1 0,1 0 0,0 0-1,1 1 1,19-9 0,-31 17-24,0 0 1,0 0 0,0 0 0,1 0 0,-1-1 0,0 1 0,0 0 0,0 0-1,0 0 1,0 0 0,1 0 0,-1 0 0,0 0 0,0 0 0,0 0 0,0 0-1,0 0 1,0 0 0,1 0 0,-1 0 0,0 0 0,0 0 0,0 1 0,0-1-1,0 0 1,1 0 0,-1 0 0,0 0 0,0 0 0,0 0 0,0 0-1,0 0 1,0 0 0,0 0 0,0 1 0,1-1 0,-1 0 0,0 0 0,0 0-1,0 0 1,0 0 0,0 0 0,0 1 0,0-1 0,0 0 0,0 0 0,0 0-1,0 0 1,0 0 0,0 1 0,0-1 0,0 0 0,0 0 0,0 0 0,0 0-1,-3 14 121,-7 12 185,7-20-216,-9 27 483,12-33-563,0 1 0,0 0 0,0-1 1,0 1-1,0-1 0,1 1 0,-1 0 1,0-1-1,0 1 0,1-1 0,-1 1 0,0-1 1,1 1-1,-1-1 0,0 1 0,1-1 1,-1 1-1,1-1 0,-1 1 0,1-1 0,-1 0 1,1 1-1,-1-1 0,1 0 0,0 1 0,-1-1 1,1 0-1,-1 0 0,1 1 0,0-1 1,-1 0-1,1 0 0,-1 0 0,1 0 0,0 0 1,-1 0-1,1 0 0,0 0 0,-1 0 1,1 0-1,0-1 0,-1 1 0,1 0 0,-1 0 1,1-1-1,-1 1 0,1 0 0,0-1 1,11-2 29,0-1 0,0-1 0,0 0 0,-1 0 0,19-13 0,-22 12-94,1 1-1,-1 0 1,1 0-1,1 1 1,-1 0 0,0 1-1,1 0 1,0 0 0,-1 1-1,13-1 1,-21 3 68,-1 1-1,1-1 1,-1 1 0,1-1 0,-1 1-1,0-1 1,1 1 0,-1 0-1,0-1 1,0 1 0,0-1 0,1 1-1,-1 0 1,0-1 0,0 1 0,0 0-1,0-1 1,0 1 0,0 0 0,0-1-1,0 1 1,0 0 0,0-1-1,-1 1 1,1 0 0,0-1 0,0 1-1,-1-1 1,1 1 0,0 0 0,-1-1-1,1 1 1,-1 0 0,-10 24 864,6-17-698,-8 21 703,13-29-870,0 1 0,0-1-1,0 1 1,0-1-1,0 1 1,0-1-1,1 1 1,-1-1 0,0 1-1,0-1 1,0 1-1,0-1 1,1 1-1,-1-1 1,0 0 0,0 1-1,1-1 1,-1 1-1,0-1 1,1 0-1,-1 1 1,1-1 0,-1 0-1,0 1 1,1-1-1,-1 0 1,1 0-1,-1 1 1,1-1 0,-1 0-1,1 0 1,-1 0-1,1 1 1,-1-1-1,1 0 1,-1 0 0,1 0-1,-1 0 1,1 0-1,-1 0 1,1 0-1,-1 0 1,1-1 0,-1 1-1,1 0 1,-1 0-1,1 0 1,-1 0-1,1-1 1,-1 1 0,1 0-1,-1-1 1,12-2-19,-1-1 0,1 0 0,-1-1 0,0-1 0,-1 1 0,19-14 0,-21 13-118,0 0 1,1 1 0,-1 0-1,1 0 1,0 1 0,0 0-1,1 0 1,-1 1 0,1 1-1,18-3 1,-27 5 131,-1 1 0,1-1 0,-1 1 1,1-1-1,-1 1 0,0 0 0,1-1 0,-1 1 0,0 0 0,1-1 0,-1 1 0,0 0 1,0-1-1,1 1 0,-1 0 0,0 0 0,0-1 0,0 1 0,0 0 0,0-1 0,0 1 1,0 0-1,0 0 0,0-1 0,-1 1 0,1 0 0,0-1 0,0 1 0,-1 0 0,1-1 1,0 1-1,-1 0 0,0 0 0,-9 25 191,10-25-196,-1 0 0,1-1 0,0 1 0,-1 0 0,1-1-1,-1 1 1,1 0 0,0-1 0,-1 1 0,1 0 0,0 0 0,0-1-1,0 1 1,0 0 0,0 0 0,0 0 0,0-1 0,0 1 0,0 0-1,0 0 1,0-1 0,0 2 0,14-1-1250,20-20-4271,-14 3 403,1-1-1835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0.327"/>
    </inkml:context>
    <inkml:brush xml:id="br0">
      <inkml:brushProperty name="width" value="0.025" units="cm"/>
      <inkml:brushProperty name="height" value="0.025" units="cm"/>
    </inkml:brush>
  </inkml:definitions>
  <inkml:trace contextRef="#ctx0" brushRef="#br0">50 1 15791,'0'0'8974,"-8"10"-7357,-24 33-287,32-42-1273,-1 0 0,0 0 0,0 0 0,0 0 0,0 0 1,1 0-1,-1 0 0,1 1 0,-1-1 0,1 0 0,-1 0 0,1 1 1,0-1-1,-1 0 0,1 1 0,0-1 0,0 0 0,0 1 1,0-1-1,0 0 0,0 1 0,1-1 0,-1 2 0,1-2-36,0 0-1,0 0 1,0 0-1,0-1 1,0 1-1,0 0 1,0-1-1,0 1 0,0 0 1,0-1-1,1 0 1,-1 1-1,0-1 1,0 0-1,0 1 1,1-1-1,-1 0 1,0 0-1,2 0 0,7 0-8,-1-1-1,1 0 0,-1 0 0,14-4 0,43-23-1006,-55 22 712,1 1-1,-1 0 1,1 0-1,0 1 1,24-5-1,-35 12 393,-1 0 0,1 0 0,-1 0 0,0-1 0,0 1 0,-1 0 0,1 0 0,0 0 0,-1-1 0,0 1 0,1 0 0,-3 3 0,1 4 252,3-9-342,-1-1 0,1 1 0,-1 0 0,1 0 0,-1 0 0,1-1-1,0 1 1,0 0 0,-1-1 0,1 1 0,0 0 0,0-1 0,0 1 0,0-1 0,-1 0 0,1 1 0,0-1 0,0 0 0,0 1 0,0-1 0,0 0 0,0 0 0,0 0 0,0 0 0,0 0 0,0 0 0,0 0 0,0 0 0,0 0 0,0 0-1,0-1 1,0 1 0,0 0 0,1-2 0,41-7 54,1-10-457,-33 13-8,0 1-1,0 0 0,1 1 0,-1 0 0,1 1 1,23-4-1,-35 7 392,0 0 0,0 0 1,0 1-1,0-1 0,1 0 0,-1 0 0,0 0 1,0 0-1,0 0 0,0 0 0,0 0 1,1 0-1,-1 0 0,0 0 0,0 0 0,0 0 1,0 1-1,0-1 0,0 0 0,1 0 1,-1 0-1,0 0 0,0 0 0,0 1 1,0-1-1,0 0 0,0 0 0,0 0 0,0 0 1,0 0-1,0 1 0,0-1 0,0 0 1,0 0-1,0 0 0,0 0 0,0 1 1,0-1-1,0 0 0,0 0 0,0 0 0,0 0 1,0 1-1,0-1 0,0 0 0,0 0 1,0 0-1,0 0 0,0 0 0,-1 1 0,-6 13-2,-9 8 24,5-7-2978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1.074"/>
    </inkml:context>
    <inkml:brush xml:id="br0">
      <inkml:brushProperty name="width" value="0.025" units="cm"/>
      <inkml:brushProperty name="height" value="0.025" units="cm"/>
    </inkml:brush>
  </inkml:definitions>
  <inkml:trace contextRef="#ctx0" brushRef="#br0">133 55 12139,'0'0'9610,"-8"-5"-8479,6 4-1084,0-1-1,0 1 0,0 0 0,0-1 0,0 1 1,-1 0-1,1 0 0,0 0 0,-1 1 0,1-1 1,0 1-1,-1-1 0,1 1 0,-1 0 1,1 0-1,-1 0 0,1 0 0,-1 0 0,1 1 1,0-1-1,-1 1 0,1-1 0,-1 1 0,1 0 1,0 0-1,0 0 0,-1 0 0,1 0 1,0 1-1,0-1 0,0 1 0,0-1 0,1 1 1,-3 2-1,-28 29 621,30-31-616,1 0 0,0 0 0,0 0 0,-1-1-1,2 1 1,-1 1 0,0-1 0,0 0 0,0 0 0,1 0 0,-1 0-1,1 0 1,0 1 0,0-1 0,0 0 0,0 0 0,0 0 0,1 4-1,-1-5-32,1 0-1,-1-1 0,1 1 0,-1 0 0,1-1 0,0 1 1,-1-1-1,1 1 0,0-1 0,0 1 0,-1-1 0,1 0 1,0 1-1,0-1 0,0 0 0,-1 0 0,1 0 1,0 1-1,0-1 0,0 0 0,0 0 0,-1 0 0,3 0 1,24-2 379,-22 2-262,6-2-76,-1 0 0,0-1 0,0 0 1,-1-1-1,1 0 0,-1 0 0,1-1 0,-1 0 0,-1-1 0,1 0 0,-1 0 0,0-1 0,0 0 0,-1 0 0,13-16 0,-19 22-59,-1 0 1,1 0-1,0 0 0,0 1 0,-1-1 1,1 0-1,-1 0 0,1 0 0,-1 0 0,1 0 1,-1 0-1,1-1 0,-1 1 0,0 0 0,1 0 1,-1 0-1,0 0 0,0 0 0,0 0 1,0-1-1,0 1 0,0 0 0,-1 0 0,1 0 1,0 0-1,0 0 0,-1 0 0,1 0 1,-1 0-1,1 0 0,-1 0 0,1 0 0,-1 0 1,0 0-1,0-1 0,-2 1 19,1-1-1,0 1 1,-1 1 0,1-1-1,-1 0 1,1 1 0,-1-1 0,1 1-1,-1 0 1,1 0 0,-1 0-1,1 0 1,-1 0 0,1 0-1,-4 1 1,2 0-69,0 0 1,0 0-1,0 0 1,0 1-1,0-1 1,0 1-1,0 0 1,1 0-1,-7 5 1,9-6-26,0 0 1,0-1 0,0 1 0,0 0 0,0 0 0,0 0-1,1 0 1,-1 0 0,0 0 0,1 0 0,-1 0-1,1 0 1,-1 1 0,1-1 0,-1 0 0,1 0 0,0 0-1,0 1 1,-1-1 0,1 0 0,0 0 0,0 1-1,0-1 1,1 0 0,-1 0 0,0 0 0,0 1 0,1-1-1,-1 0 1,0 0 0,2 2 0,-1-2-179,0 1 1,0-1-1,1 1 1,-1-1-1,1 0 1,-1 0-1,1 0 0,0 0 1,-1 0-1,1 0 1,0 0-1,0-1 1,0 1-1,-1-1 1,1 1-1,0-1 1,0 0-1,2 1 1,41 1-4911,-39-2 3790,23 0-3495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1.600"/>
    </inkml:context>
    <inkml:brush xml:id="br0">
      <inkml:brushProperty name="width" value="0.025" units="cm"/>
      <inkml:brushProperty name="height" value="0.025" units="cm"/>
    </inkml:brush>
  </inkml:definitions>
  <inkml:trace contextRef="#ctx0" brushRef="#br0">108 171 9417,'0'0'12962,"-10"-4"-12135,8 3-791,-1-1 0,1 1 0,0 0 0,-1 0 0,1 0 0,-1 0 0,1 1 0,-1-1 1,1 1-1,-1 0 0,0-1 0,1 1 0,-1 0 0,1 0 0,-1 1 0,0-1 0,1 0 0,-1 1 0,1 0 0,-1 0 0,1-1 0,-1 2 1,1-1-1,0 0 0,-1 0 0,1 1 0,0-1 0,0 1 0,0-1 0,0 1 0,0 0 0,0 0 0,1 0 0,-1 0 0,1 0 0,-1 1 0,1-1 1,0 0-1,0 1 0,-2 4 0,2-6-7,0 1 0,1 0 0,-1-1-1,0 1 1,1 0 0,-1-1 0,1 1 0,-1 0 0,1 0 0,0 0 0,0-1 0,0 1 0,0 0 0,0 0 0,0 0 0,0 0 0,0-1 0,2 3 0,-2-3-12,1 0 1,-1-1-1,1 1 0,0 0 1,-1-1-1,1 1 1,0-1-1,0 1 1,0-1-1,0 1 1,-1-1-1,1 0 1,0 1-1,0-1 1,0 0-1,0 0 0,0 1 1,0-1-1,0 0 1,0 0-1,0 0 1,0 0-1,-1 0 1,3-1-1,3 0 36,0 0 0,0-1 0,0 0 0,0 0 0,0 0 0,0-1 0,0 0-1,9-7 1,6-6-27,0-2 0,-1 0 0,21-25 0,-33 34-5,-1-1-1,0 0 1,0 0 0,-1 0-1,0-1 1,-1 0-1,0 0 1,0-1-1,3-17 1,-32 69 406,22-34-386,-28 77 234,27-75-233,1 0-1,1 0 0,0 0 1,0 0-1,0 0 1,1 0-1,0 1 0,3 13 1,-3-21-35,1 0 1,-1 0 0,1 0 0,0 0-1,0-1 1,-1 1 0,1 0 0,0 0-1,0 0 1,0-1 0,0 1-1,0 0 1,0-1 0,0 1 0,0-1-1,0 1 1,0-1 0,0 0 0,0 1-1,1-1 1,-1 0 0,0 0-1,0 0 1,0 0 0,0 0 0,1 0-1,-1 0 1,0 0 0,1-1 0,37-7 171,-28 2-199,0-1-1,-1-1 1,0 0 0,0-1-1,-1 1 1,0-2 0,-1 1 0,0-1-1,13-21 1,-29 44 81,0 0 1,2 0-1,-1 1 1,2 0-1,0 0 0,0 1 1,-3 23-1,8-37-61,0-1 1,0 1-1,0-1 0,0 1 1,0-1-1,0 1 0,0-1 1,0 1-1,0-1 0,1 1 1,-1-1-1,0 1 0,0-1 1,0 1-1,1-1 0,-1 1 1,0-1-1,1 1 0,-1-1 1,0 0-1,1 1 0,-1-1 1,1 1-1,-1-1 0,0 0 1,1 0-1,-1 1 0,1-1 1,-1 0-1,1 0 0,-1 1 1,1-1-1,21-3-880,17-19-4043,-16-3-1900,-1-5-5535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2.271"/>
    </inkml:context>
    <inkml:brush xml:id="br0">
      <inkml:brushProperty name="width" value="0.025" units="cm"/>
      <inkml:brushProperty name="height" value="0.025" units="cm"/>
    </inkml:brush>
  </inkml:definitions>
  <inkml:trace contextRef="#ctx0" brushRef="#br0">123 0 15663,'0'0'2829,"-10"10"-149,0 0-2200,-1 0-1,1 1 1,1 0 0,0 0-1,1 1 1,0 1 0,1-1 0,0 1-1,1 0 1,1 1 0,0 0-1,0-1 1,-3 23 0,8-31-474,-2 5-84,1 0 1,0 0-1,1 0 1,0 0-1,1 0 1,0 1-1,0-1 1,1 0 0,0 0-1,1-1 1,4 11-1,-6-19-34,-3-12-315,1 0 0,0 0 0,1 0 0,0-1 0,1 1 0,3-19 0,-4 31 451,0 0 0,0 0 1,0 0-1,1 0 0,-1 0 1,0 0-1,1 0 0,-1 0 1,1 0-1,-1 0 0,1 0 1,-1 0-1,1 0 0,-1 0 1,1-1-1,0 1 0,0 0 1,-1-1-1,1 1 0,0 0 1,0-1-1,0 1 0,0-1 1,1 1-1,26 12 649,-18-12-664,-1-1 0,1 0 0,0-1 0,0 0 0,0-1 0,0 0 0,-1 0 0,1-1 0,-1 0 0,1-1 0,-1 0 0,0 0 0,-1-1 0,1 0 0,-1-1 0,0 0 0,0 0 0,11-12 0,-29 52-100,4-22 319,0 0 0,1 1 0,1 0 0,0 0 0,0 0 0,2 1 0,-1-1-1,2 1 1,-1 15 0,3-27-230,0 1 0,1 0 0,-1-1 0,1 1 0,-1 0 0,1-1 0,0 0 0,0 0 0,0 1 0,0-1 0,0 0 0,1 0 0,-1-1 0,0 1 0,1 0 0,0-1 0,-1 0 0,4 2 0,-2-1-164,0 0 0,-1 0 0,1 1 0,0 0 0,-1 0 0,1 0 0,-1 0 0,4 6 1,-6-9 142,-1 1 0,0 0 1,1 0-1,-1-1 0,0 1 1,0 0-1,0 0 0,0-1 0,0 1 1,1 0-1,-1 0 0,-1-1 1,1 1-1,0 0 0,0 0 1,0-1-1,0 1 0,0 0 1,-1 0-1,1-1 0,-1 2 1,-21 18 34,16-15 151,0-2 0,-1 1 0,1-1 0,-1 0 0,0 0-1,0 0 1,0-1 0,0 0 0,-1-1 0,1 0-1,0 0 1,-1 0 0,1-1 0,-1 0 0,-10-2 0,17 2-133,0-1 0,0 0 0,0 1 1,0-1-1,0 1 0,0-1 0,0 0 1,1 0-1,-1 1 0,0-1 0,0 0 1,1 0-1,-1 0 0,1 0 1,-1 0-1,1 0 0,-1 0 0,1 0 1,0 0-1,-1 0 0,1 0 0,0 0 1,0 0-1,0 0 0,0 0 0,0 0 1,0 0-1,0 0 0,0-1 1,0 1-1,0 0 0,1 0 0,-1 0 1,0 0-1,1 0 0,-1 0 0,1-1 1,1-3-31,0 0 1,0 1-1,0-1 0,0 0 1,1 1-1,4-7 1,9-4 4,1 0 1,0 1-1,1 1 1,0 1-1,33-17 1,13-8-232,-62 36 81,0-1 0,0 1 0,0 0-1,0-1 1,-1 1 0,1-1 0,-1 0-1,1 0 1,-1 1 0,1-1-1,-1 0 1,0 0 0,0 0 0,0 0-1,0-1 1,0 1 0,0 0-1,0-3 1,-1 2-299,0 0-1,0 1 1,0-1 0,-1 0-1,1 1 1,-1-1-1,0 1 1,1-1 0,-1 1-1,0-1 1,0 1-1,-1-1 1,1 1 0,0 0-1,-4-4 1,-17-21-6533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2.631"/>
    </inkml:context>
    <inkml:brush xml:id="br0">
      <inkml:brushProperty name="width" value="0.025" units="cm"/>
      <inkml:brushProperty name="height" value="0.025" units="cm"/>
    </inkml:brush>
  </inkml:definitions>
  <inkml:trace contextRef="#ctx0" brushRef="#br0">0 6 14542,'0'0'5253,"52"-6"-5253,-21 6-1826,5 3-6278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3.502"/>
    </inkml:context>
    <inkml:brush xml:id="br0">
      <inkml:brushProperty name="width" value="0.025" units="cm"/>
      <inkml:brushProperty name="height" value="0.025" units="cm"/>
    </inkml:brush>
  </inkml:definitions>
  <inkml:trace contextRef="#ctx0" brushRef="#br0">0 114 4933,'3'-9'5269,"23"-63"777,-15 39 2780,-23 164-8121,12-130-695,0-1-1,0 1 1,0-1-1,0 1 1,1-1-1,-1 1 1,0-1-1,0 1 1,1-1-1,-1 1 1,0-1-1,1 1 1,-1-1-1,0 1 1,1-1-1,-1 0 1,1 1 0,-1-1-1,1 0 1,-1 0-1,1 1 1,-1-1-1,1 0 1,-1 0-1,1 1 1,-1-1-1,1 0 1,-1 0-1,1 0 1,-1 0-1,1 0 1,-1 0-1,1 0 1,-1 0-1,1 0 1,0 0-1,-1 0 1,1 0 0,-1-1-1,1 1 1,-1 0-1,1 0 1,-1-1-1,1 1 1,-1 0-1,1-1 1,27-12 353,14-19-102,-35 25-251,0 1 0,0 0 0,1 0 1,0 1-1,0 0 0,0 1 0,16-7 0,-23 11-10,-1-1 0,1 1 0,0 0-1,-1 0 1,1 0 0,0 0 0,0 0 0,-1 0-1,1 0 1,0 0 0,-1 1 0,1-1 0,0 0-1,-1 0 1,1 0 0,-1 1 0,1-1 0,0 0 0,-1 1-1,1-1 1,-1 0 0,1 1 0,-1-1 0,1 1-1,-1-1 1,1 1 0,-1-1 0,1 1 0,-1 0-1,0-1 1,1 1 0,-1-1 0,0 1 0,1 0-1,-1-1 1,0 1 0,0 0 0,0-1 0,0 1-1,0 0 1,1 0 0,0 35 121,-2-27-58,0 29 223,-1-26-183,1 1 0,1 0-1,0-1 1,1 1 0,3 16 0,-3-28-87,-1-1 1,1 1-1,-1 0 1,1-1-1,-1 1 1,1-1-1,-1 1 1,1-1 0,-1 0-1,1 1 1,0-1-1,-1 1 1,1-1-1,-1 0 1,1 0 0,0 1-1,0-1 1,-1 0-1,1 0 1,0 0-1,-1 0 1,1 0 0,0 0-1,0 0 1,-1 0-1,1 0 1,0 0-1,-1 0 1,1 0 0,0-1-1,-1 1 1,1 0-1,0 0 1,-1-1-1,1 1 1,0 0 0,-1-1-1,1 1 1,-1-1-1,1 1 1,-1-1-1,1 1 1,0-2-1,27-20 307,-20 13-368,-1-1 0,1 0 0,-2 0 0,10-18-1,-14 23-812,1 0-1,-2-1 1,1 1-1,-1 0 0,1 0 1,-1-1-1,0-9 0,-1 21-10042,0 2 5793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3.924"/>
    </inkml:context>
    <inkml:brush xml:id="br0">
      <inkml:brushProperty name="width" value="0.025" units="cm"/>
      <inkml:brushProperty name="height" value="0.025" units="cm"/>
    </inkml:brush>
  </inkml:definitions>
  <inkml:trace contextRef="#ctx0" brushRef="#br0">182 89 12524,'0'0'7559,"-11"0"-5472,0 1-1866,0 0-1,-1 1 1,1 0 0,0 1-1,0 1 1,1-1-1,-14 7 1,20-8-164,0 0 0,0 0-1,0 0 1,0 1 0,0-1 0,0 1 0,0 0 0,1 0 0,-1 0 0,1 1 0,0-1 0,0 1-1,1 0 1,-1-1 0,1 1 0,-1 1 0,1-1 0,0 0 0,1 0 0,-1 1 0,1-1 0,0 1 0,0-1-1,0 6 1,1-10-48,1 1 0,0 0 0,-1 0 0,1 0-1,0-1 1,0 1 0,-1 0 0,1-1 0,0 1-1,0-1 1,0 1 0,0-1 0,0 0 0,0 1-1,0-1 1,0 0 0,0 1 0,0-1 0,0 0-1,0 0 1,0 0 0,0 0 0,0 0 0,0 0 0,2-1-1,35 0 138,-35 1-131,59-12 81,-53 9-99,0 0 0,1 1-1,-1 1 1,1-1 0,-1 1 0,1 1 0,-1 0-1,1 0 1,15 3 0,-24-2 30,1 1 1,-1-1-1,0 1 0,0 0 1,0 0-1,0 0 0,0-1 0,0 1 1,-1 0-1,1 0 0,0 0 1,-1 0-1,0 0 0,1 0 1,-1 0-1,0 0 0,0 0 0,0 0 1,-1 1-1,1 1 0,0 5 796,8-29-254,16-93-378,-9 34-1434,-8 65-42,12 7-5157,-5 2 1784,2-1-1449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283"/>
    </inkml:context>
    <inkml:brush xml:id="br0">
      <inkml:brushProperty name="width" value="0.025" units="cm"/>
      <inkml:brushProperty name="height" value="0.025" units="cm"/>
    </inkml:brush>
  </inkml:definitions>
  <inkml:trace contextRef="#ctx0" brushRef="#br0">54 0 8136,'0'0'11648,"-6"12"-10986,-4 17 357,1 1-1,1 0 1,1 0 0,2 0 0,-2 62-1,6-91-996,1 0 0,0 1-1,0-1 1,0 1-1,0-1 1,0 0-1,0 1 1,1-1-1,-1 0 1,0 1 0,1-1-1,-1 0 1,1 1-1,-1-1 1,1 0-1,0 0 1,-1 0-1,1 1 1,0-1-1,0 0 1,0 0 0,0 0-1,0 0 1,0 0-1,0-1 1,0 1-1,2 1 1,0-2 11,-1 1 1,1-1-1,-1 0 0,1 0 1,-1 0-1,1 0 0,-1 0 1,1 0-1,-1-1 0,0 1 1,1-1-1,-1 0 0,0 0 1,3-1-1,6-3 17,-1-1 0,0 0 0,0 0 0,0-1 0,14-13 0,28-39-3,-48 54-46,-1 1-1,0-1 1,0 0-1,-1 0 1,1 0 0,-1 0-1,0 0 1,0 0-1,0-1 1,-1 1-1,1-11 1,-22 40-4533,3-2-5168,8-12 1521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2.750"/>
    </inkml:context>
    <inkml:brush xml:id="br0">
      <inkml:brushProperty name="width" value="0.025" units="cm"/>
      <inkml:brushProperty name="height" value="0.025" units="cm"/>
    </inkml:brush>
  </inkml:definitions>
  <inkml:trace contextRef="#ctx0" brushRef="#br0">224 68 6278,'0'0'8178,"2"-8"-5503,4-26-615,-6 33-1962,0 0-1,0 0 1,0 0-1,0 0 1,-1-1-1,1 1 0,0 0 1,-1 0-1,1 0 1,-1 0-1,1 0 0,-1 0 1,0 0-1,1 0 1,-1 0-1,0 1 1,1-1-1,-1 0 0,0 0 1,0 1-1,0-1 1,0 0-1,0 1 0,0-1 1,0 1-1,0-1 1,0 1-1,0-1 1,0 1-1,0 0 0,0 0 1,0-1-1,0 1 1,-1 0-1,1 0 0,0 0 1,0 0-1,0 0 1,-2 1-1,-46 3 581,41-2-653,0 1 0,-1 0 0,1 1 0,0-1 0,1 2 0,-1-1 0,1 1 0,0 0 0,0 1 0,0 0 0,1 0 0,0 0 0,0 1 0,0-1 0,1 1 0,0 1 0,0-1 0,1 1 0,0 0 0,1 0 0,-1 0 0,1 0 0,1 1 0,0-1 0,0 1 0,1 0 0,-1 13 0,2-21-16,0 0 0,0 1 0,0-1 0,0 0 1,0 0-1,0 0 0,1 1 0,-1-1 0,0 0 0,1 0 1,-1 0-1,1 0 0,-1 0 0,1 0 0,0 0 0,-1 0 0,1 0 1,0 0-1,0 0 0,0 0 0,0 0 0,-1-1 0,1 1 1,0 0-1,0 0 0,2 0 0,-1 0 28,1-1 0,-1 1 0,1-1 0,0 0 0,-1 1 0,1-1 0,-1 0 0,1-1 0,0 1 0,-1 0 0,5-2 0,1 0 102,0 0 0,-1-1 0,1 0 0,-1-1 1,0 0-1,0 0 0,9-6 0,-10 5-54,0-1 0,0 1 0,0-1 0,-1 0-1,1 0 1,-2-1 0,1 0 0,-1 1 0,0-2 0,0 1 0,-1 0-1,0-1 1,0 1 0,-1-1 0,0 0 0,0 0 0,-1 0 0,1-14-1,-2 22-102,0-1 0,0 0-1,-1 0 1,1 0 0,0 1-1,0-1 1,0 0 0,-1 0-1,1 1 1,-1-1 0,1 0 0,0 0-1,-1 1 1,1-1 0,-1 0-1,1 1 1,-1-1 0,0 1-1,1-1 1,-1 1 0,0-1-1,1 1 1,-1-1 0,0 1-1,1 0 1,-1-1 0,0 1-1,0 0 1,0-1 0,1 1-1,-1 0 1,0 0 0,0 0-1,0 0 1,1 0 0,-1 0-1,-1 0 1,1 0-183,0 0 1,-1 1-1,1-1 0,0 0 0,0 0 1,-1 1-1,1-1 0,0 1 0,0-1 1,0 1-1,0 0 0,0-1 0,0 1 0,0 0 1,0 0-1,0 0 0,0 0 0,0 0 1,0 0-1,1 0 0,-1 0 0,0 0 1,0 1-1,-4 32-9403,5-18 1613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637"/>
    </inkml:context>
    <inkml:brush xml:id="br0">
      <inkml:brushProperty name="width" value="0.025" units="cm"/>
      <inkml:brushProperty name="height" value="0.025" units="cm"/>
    </inkml:brush>
  </inkml:definitions>
  <inkml:trace contextRef="#ctx0" brushRef="#br0">1 0 11403,'0'0'8328,"16"51"-7111,-2-42-641,1-4-383,0-4-770,3-1-1793,-4 0-2243,-2-10-2786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994"/>
    </inkml:context>
    <inkml:brush xml:id="br0">
      <inkml:brushProperty name="width" value="0.025" units="cm"/>
      <inkml:brushProperty name="height" value="0.025" units="cm"/>
    </inkml:brush>
  </inkml:definitions>
  <inkml:trace contextRef="#ctx0" brushRef="#br0">0 285 13581,'0'0'9967,"10"-2"-8996,0 1-791,0-1 1,0-1-1,-1 0 0,1 0 0,-1-1 0,11-6 1,-16 8-148,-1 0-1,1 0 1,-1 0 0,0 0 0,1 0 0,-1-1 0,0 0 0,-1 1 0,1-1 0,0 0-1,-1 0 1,0 0 0,0-1 0,0 1 0,0-1 0,0 1 0,0-1 0,-1 0 0,0 1-1,0-1 1,0 0 0,1-5 0,-4 8-35,1 0 0,-1 1-1,1-1 1,-1 1 0,1-1 0,-1 1-1,1 0 1,-1 0 0,0-1 0,1 1-1,-1 0 1,1 1 0,-1-1 0,0 0-1,1 0 1,-1 1 0,1-1 0,-3 1-1,-3 4 0,0-1 0,1 1 0,-1-1 0,1 2 1,0-1-1,0 1 0,1 0 0,0 0 0,0 0 0,0 1 0,1 0 0,-4 8 0,3-6 117,0 0 0,1 1 0,0 0 0,0 0 0,1 0 0,1 0 0,0 1 0,-2 18 0,4-28-96,0-1 0,0 1 0,0 0 0,1 0 0,-1 0-1,0 0 1,0 0 0,0 0 0,1 0 0,-1-1 0,1 1 0,-1 0 0,0 0 0,1 0 0,-1-1 0,1 1-1,0 0 1,-1-1 0,1 1 0,0 0 0,-1-1 0,1 1 0,0-1 0,-1 1 0,1-1 0,0 1 0,0-1-1,1 1 1,33 1 316,-26-4-290,0 0 0,1 0-1,-1-1 1,0 0 0,10-6 0,3-5-23,0 0 0,-1-2 0,-1-1 0,-1 0 0,0-2 0,29-36 0,-21 18-55,-2-1 0,-1 0-1,19-45 1,-36 63-15,-7 20 46,0 0-1,0-1 1,0 1 0,0 0 0,0 0-1,0 0 1,0 0 0,0-1-1,0 1 1,0 0 0,0 0 0,0 0-1,-1 0 1,1-1 0,0 1-1,0 0 1,0 0 0,0 0 0,0 0-1,0 0 1,0-1 0,0 1-1,0 0 1,-1 0 0,1 0 0,0 0-1,0 0 1,0 0 0,0 0 0,0-1-1,-1 1 1,1 0 0,0 0-1,0 0 1,0 0 0,0 0 0,0 0-1,-1 0 1,1 0 0,0 0-1,0 0 1,0 0 0,0 0 0,-1 0-1,1 0 1,0 0 0,0 0 0,-3 1-10,1 1 0,0-1 1,0 0-1,-1 1 1,1 0-1,0-1 1,1 1-1,-1 0 0,0 0 1,0 0-1,-1 3 1,-8 10 28,1 2 0,1-1 0,0 1 0,1 1 0,1 0 1,0 0-1,-6 33 0,6-14 60,2 1 0,0 73 0,7-90-15,-2-21-75,0 1 0,1-1 1,-1 0-1,0 1 0,0-1 0,0 1 1,0-1-1,0 0 0,1 1 1,-1-1-1,0 0 0,0 1 0,0-1 1,1 0-1,-1 1 0,0-1 0,1 0 1,-1 0-1,0 1 0,1-1 0,-1 0 1,0 0-1,1 0 0,-1 1 1,0-1-1,1 0 0,-1 0 0,1 0 1,-1 0-1,0 0 0,1 0 0,-1 0 1,1 0-1,-1 0 0,0 0 1,1 0-1,-1 0 0,1 0 0,-1 0 1,0 0-1,1 0 0,-1 0 0,1-1 1,-1 1-1,1 0 0,0-3-245,0 1-1,0 0 1,0-1-1,0 1 1,-1-1-1,1 1 1,-1-1-1,0 1 1,1-1-1,-1 1 1,0-1-1,-1 0 1,0-4-1,1 0-639,0-2 237,-1-1 1,0 1-1,-1 0 1,1-1-1,-2 1 1,0 0-1,0 0 1,-6-13-1,-44-62 918,26 45 2495,27 38-2643,0 1 0,-1-1-1,1 1 1,-1-1 0,1 1 0,0-1 0,0 1-1,-1-1 1,1 1 0,0-1 0,0 1-1,0-1 1,-1 0 0,1 1 0,0-1-1,0 0 1,0 1 0,0-1 0,0 1 0,0-1-1,0 0 1,1 1 0,-1-1 0,0 1-1,0-1 1,0 0 0,0 1 0,1-1-1,-1 1 1,0-1 0,1 1 0,-1-1 0,1 0-1,23-7 1086,46 8-2584,-53 0 749,25 0-3132,0 0-2670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5.760"/>
    </inkml:context>
    <inkml:brush xml:id="br0">
      <inkml:brushProperty name="width" value="0.025" units="cm"/>
      <inkml:brushProperty name="height" value="0.025" units="cm"/>
    </inkml:brush>
  </inkml:definitions>
  <inkml:trace contextRef="#ctx0" brushRef="#br0">63 138 6662,'-1'-2'412,"0"0"-1,0-1 1,0 1-1,0 0 1,-1 0-1,1 0 1,-1 0-1,1 0 0,-1 1 1,0-1-1,0 0 1,0 1-1,0-1 1,0 1-1,0 0 1,0 0-1,0 0 1,0 0-1,-1 0 1,1 0-1,0 0 1,-1 1-1,1-1 0,-1 1 1,-3 0-1,5 0-298,0 0-1,1 0 1,-1 1 0,1-1-1,-1 0 1,1 1-1,-1-1 1,0 1-1,1-1 1,0 1-1,-1-1 1,1 1-1,-1-1 1,1 1-1,0-1 1,-1 1-1,1-1 1,0 1 0,-1 0-1,1-1 1,0 1-1,0 0 1,0-1-1,0 1 1,0-1-1,0 1 1,0 0-1,0-1 1,0 1-1,0 0 1,0-1 0,0 1-1,0 0 1,6 24 1121,-3-22-1122,1 0 0,-1-1 0,0 1-1,1-1 1,0 0 0,-1 0 0,1 0 0,0-1-1,0 1 1,0-1 0,0 0 0,0 0 0,0-1-1,1 1 1,-1-1 0,0 0 0,0 0 0,5 0-1,3-1 49,1 0-1,-1 0 0,1-2 0,22-6 0,-21 4-118,0-1 0,-1-1-1,0 0 1,16-11 0,-25 15-31,1 0 0,0-1-1,-1 0 1,0 1 0,0-1 0,0-1 0,-1 1 0,1-1 0,-1 1 0,0-1 0,0 0 0,-1 0 0,1 0 0,1-8 0,-3 12-11,-1 0 1,0 0-1,0 0 1,1-1-1,-1 1 1,0 0-1,0 0 1,0-1-1,0 1 1,0 0-1,-1 0 1,1-1-1,0 1 1,-1 0-1,1 0 1,-1 0-1,1 0 1,-1-1-1,1 1 1,-1 0-1,0 0 1,1 0 0,-1 0-1,0 0 1,0 0-1,0 1 1,-1-2-1,0 1-6,-1 0-1,1-1 0,-1 1 1,0 1-1,1-1 1,-1 0-1,0 1 1,1-1-1,-1 1 1,0 0-1,-5 0 1,0 1-9,-1-1 0,1 2 0,-1-1 1,1 1-1,0 1 0,-1-1 1,-9 6-1,8-2 76,1 1 0,0 0 0,0 0 0,1 1 0,-1 1 0,2-1 0,-1 1 0,1 0 0,1 1-1,0 0 1,0 0 0,1 0 0,0 0 0,1 1 0,0 0 0,0 0 0,1 0 0,1 1 0,0-1 0,1 1 0,-1 16 0,3-26-52,-1 1 0,1-1 1,0 0-1,0 1 0,0-1 1,0 0-1,0 0 0,1 0 1,-1 0-1,1 0 0,-1 0 0,1 0 1,0 0-1,0-1 0,0 1 1,0-1-1,0 1 0,0-1 1,0 0-1,0 0 0,0 1 1,1-2-1,-1 1 0,0 0 1,1 0-1,-1-1 0,0 1 1,1-1-1,-1 0 0,1 0 0,2 0 1,9 1-346,-1-1-1,1 0 1,0-1 0,19-4 0,-17 1-992,1-1 1,-1 0 0,-1-2 0,27-13 0,10-10-4998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6.630"/>
    </inkml:context>
    <inkml:brush xml:id="br0">
      <inkml:brushProperty name="width" value="0.025" units="cm"/>
      <inkml:brushProperty name="height" value="0.025" units="cm"/>
    </inkml:brush>
  </inkml:definitions>
  <inkml:trace contextRef="#ctx0" brushRef="#br0">238 1 13773,'0'0'2760,"-10"2"-278,2 0-2075,-1 0 0,1 1 0,0 0 0,0 1 0,-13 7 1,18-9-378,0 0 0,1 0 1,-1 0-1,1 0 1,-1 0-1,1 1 1,0-1-1,0 1 1,0-1-1,0 1 1,0 0-1,1 0 0,-1 0 1,1 0-1,0 0 1,0 0-1,0 0 1,0 1-1,1-1 1,-1 0-1,0 6 1,2-8-28,-1-1 1,0 0-1,0 1 1,0-1 0,1 0-1,-1 1 1,0-1-1,1 0 1,-1 1 0,0-1-1,0 0 1,1 0-1,-1 0 1,0 1 0,1-1-1,-1 0 1,1 0-1,-1 0 1,0 0 0,1 0-1,-1 1 1,0-1-1,1 0 1,-1 0 0,1 0-1,-1 0 1,0 0-1,1 0 1,-1 0 0,1 0-1,-1-1 1,0 1-1,1 0 1,-1 0 0,0 0-1,1 0 1,0-1-1,13-3 90,0-3-48,-1-1-1,0-1 0,17-13 1,27-18-25,-57 40 5,0 0 0,0-1 1,1 1-1,-1 0 0,0 0 1,0 0-1,1 0 0,-1-1 0,0 1 1,0 0-1,1 0 0,-1 0 1,0 0-1,1 0 0,-1 0 1,0 0-1,0 0 0,1 0 1,-1 0-1,0 0 0,1 0 0,-1 0 1,0 0-1,0 0 0,1 0 1,-1 0-1,0 0 0,1 0 1,-1 0-1,0 0 0,0 0 1,1 1-1,-1-1 0,0 0 0,0 0 1,1 0-1,-1 0 0,0 1 1,0-1-1,0 0 0,1 0 1,-1 1-1,0-1 0,0 0 1,0 0-1,0 1 0,1-1 0,-1 0 1,0 1-1,0-1 0,0 1 1,-3 23 804,-15 27 120,-136 235 1729,34-71-2465,292-457-1580,-140 195 1173,0 3 92,-3-2-1,44-91 1,-96 185-153,17-38 344,0 1 1,1 0-1,0 0 1,1 0 0,1 1-1,-1-1 1,2 1-1,-3 17 1,5-28-75,1 0-1,-1 0 1,1-1 0,-1 1-1,0 0 1,1-1 0,0 1 0,-1 0-1,1-1 1,-1 1 0,1-1 0,0 1-1,-1-1 1,1 1 0,0-1 0,-1 1-1,1-1 1,0 0 0,0 1 0,-1-1-1,1 0 1,0 0 0,0 0 0,0 0-1,-1 1 1,1-1 0,0 0 0,0 0-1,0 0 1,0-1 0,-1 1-1,1 0 1,0 0 0,0 0 0,0-1-1,-1 1 1,1 0 0,0-1 0,0 1-1,0-1 1,38-14 236,-17 1-251,-1-1 1,0-1 0,-1 0 0,-1-2 0,-1 0-1,0-1 1,-2-1 0,20-29 0,-43 62 127,1 0 0,1 0 1,0 1-1,0 0 0,2 0 0,0 1 1,0-1-1,0 15 0,3-28-110,0-1 0,0 1 0,0-1 0,0 1 0,0-1-1,0 1 1,0-1 0,1 1 0,-1-1 0,0 1 0,0-1-1,0 1 1,0-1 0,1 1 0,-1-1 0,0 1 0,1-1-1,-1 1 1,0-1 0,1 0 0,-1 1 0,0-1 0,1 0-1,-1 1 1,1-1 0,-1 0 0,1 1 0,-1-1 0,1 0-1,-1 0 1,1 0 0,-1 0 0,1 1 0,22-4 224,19-19-112,10-20-176,-48 38-99,0 1 1,0-1-1,0 0 1,-1 0-1,0 0 1,0-1 0,0 1-1,0-1 1,-1 1-1,3-8 1,-28 32-444,18-14 435,-1 0 0,2 1 0,-1 0 0,1 0 0,0 0 0,0 0 0,1 1 0,0 0 0,0-1 1,-2 14-1,12-23-6687,1-7 358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7.341"/>
    </inkml:context>
    <inkml:brush xml:id="br0">
      <inkml:brushProperty name="width" value="0.025" units="cm"/>
      <inkml:brushProperty name="height" value="0.025" units="cm"/>
    </inkml:brush>
  </inkml:definitions>
  <inkml:trace contextRef="#ctx0" brushRef="#br0">104 51 7303,'9'-26'6963,"0"1"2557,-13 43-6352,-3 5-2695,-2 1 0,-1-2 0,-20 35 1,20-39-212,0 0 1,1 1 0,1 0 0,0 1 0,-7 35-1,14-54-253,1 0 0,0 0 0,0 0 0,0 0 0,0 0 0,0 0 0,0 0 0,0 0 0,0 0 0,0 0 0,0 0 0,0 0 0,1 0 0,-1-1 0,0 1 0,1 0 0,-1 0 0,0 0 0,1 0 0,-1 0 0,1 0 0,0-1 0,-1 1 0,1 0 0,0 0 0,-1-1 0,1 1 0,0-1 0,0 1 0,0-1 0,-1 1 0,3 0 0,0 0 5,0 0 0,0-1 0,1 1 0,-1-1 0,0 0 0,1 0 0,-1 0 0,0-1 0,1 1 0,3-1 0,7-3-33,-1 0-1,1 0 1,25-12 0,-21 6-215,0-1 0,0-1-1,-1-1 1,0 0 0,-1-1-1,-1-1 1,0 0 0,13-19-1,-36 46 377,-1 1 0,2 0 0,0 1-1,0-1 1,1 1 0,1 1-1,0-1 1,1 1 0,1-1 0,-3 31-1,5-45-136,1 1 0,0 0 0,0 0 0,0-1 0,0 1 0,0 0 0,0-1 0,0 1 0,0 0 0,0-1 0,0 1 0,1 0 0,-1-1 0,0 1 0,0 0 0,1-1 0,-1 1 0,0-1 1,1 1-1,-1 0 0,0-1 0,1 1 0,-1-1 0,1 1 0,-1-1 0,1 1 0,-1-1 0,1 0 0,0 1 0,-1-1 0,1 0 0,-1 1 0,1-1 0,0 0 0,-1 0 0,1 1 0,0-1 0,-1 0 0,1 0 0,0 0 0,-1 0 0,1 0 0,0 0 0,0 0 0,-1 0 0,1 0 0,0 0 0,-1-1 0,1 1 0,0 0 0,-1 0 0,1-1 0,2 0-200,-1 0 0,0 0 1,0 0-1,0 0 0,0 0 0,-1-1 1,1 1-1,0-1 0,0 1 0,-1-1 0,1 0 1,-1 0-1,0 1 0,1-1 0,0-3 1,0-2-1568,0 1 0,0-1 1,-1 0-1,0 0 0,0-10 1,-1-18-8404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7.698"/>
    </inkml:context>
    <inkml:brush xml:id="br0">
      <inkml:brushProperty name="width" value="0.025" units="cm"/>
      <inkml:brushProperty name="height" value="0.025" units="cm"/>
    </inkml:brush>
  </inkml:definitions>
  <inkml:trace contextRef="#ctx0" brushRef="#br0">0 0 19186,'0'0'6470,"50"20"-14541,-33-18-3172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026"/>
    </inkml:context>
    <inkml:brush xml:id="br0">
      <inkml:brushProperty name="width" value="0.025" units="cm"/>
      <inkml:brushProperty name="height" value="0.025" units="cm"/>
    </inkml:brush>
  </inkml:definitions>
  <inkml:trace contextRef="#ctx0" brushRef="#br0">74 1 17104,'0'0'4730,"-6"11"-2856,1-1-1567,-39 87 3275,40-88-3325,1 0-1,0 1 1,0 0-1,1 0 0,0-1 1,1 1-1,0 0 1,1 0-1,1 14 1,0-22-261,0 0 0,0 0 1,0 0-1,0-1 0,0 1 1,0 0-1,1 0 0,-1-1 0,1 1 1,-1-1-1,1 1 0,0-1 1,-1 0-1,1 1 0,0-1 0,0 0 1,0 0-1,0 0 0,0-1 0,0 1 1,0 0-1,0-1 0,1 1 1,-1-1-1,0 0 0,0 0 0,0 0 1,0 0-1,5 0 0,5 0-570,1-1 0,-1 0 0,24-6 0,-21 4-274,-8 0 675,0 1 1,0 0 0,0 1-1,0-1 1,1 1 0,-1 1 0,1 0-1,-1 0 1,1 0 0,8 2-1,-16-2 208,1 1-1,-1-1 0,1 1 0,-1-1 0,1 1 0,-1 0 1,1-1-1,-1 1 0,1-1 0,-1 1 0,0 0 0,1-1 1,-1 1-1,0 0 0,0-1 0,0 1 0,1 0 1,-1 0-1,0-1 0,0 1 0,0 0 0,0 0 0,0-1 1,0 1-1,0 0 0,-1-1 0,1 1 0,0 0 1,0 0-1,0-1 0,-1 1 0,1 0 0,0-1 0,-1 1 1,1-1-1,-1 1 0,1 0 0,-1 0 0,-17 25 1233,10-18-1087,0 0-1,-1-1 1,0 0 0,0 0-1,-1-1 1,1 0-1,-1 0 1,-1-1 0,1-1-1,-1 0 1,1 0 0,-1-1-1,0-1 1,-1 1-1,1-2 1,-17 1 0,27-2-273,0 0 1,-1 0 0,1 0 0,0 0 0,0-1 0,0 1-1,-1 0 1,1-1 0,0 1 0,0-1 0,0 1-1,0-1 1,0 0 0,0 1 0,0-1 0,0 0-1,0 0 1,0 0 0,0 0 0,1 0 0,-1 1-1,0-1 1,1-1 0,-1 1 0,0 0 0,1 0 0,-1 0-1,1 0 1,0 0 0,-1 0 0,1-1 0,0 1-1,0 0 1,0 0 0,0-1 0,0 1 0,0 0-1,0 0 1,0 0 0,0-1 0,1 1 0,-1 0-1,0 0 1,1 0 0,-1 0 0,1-1 0,-1 1 0,2-2-1,1-3-1249,-1 0-1,1 0 1,1 1-1,-1-1 1,1 1 0,0-1-1,9-8 1,14-8-5609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383"/>
    </inkml:context>
    <inkml:brush xml:id="br0">
      <inkml:brushProperty name="width" value="0.025" units="cm"/>
      <inkml:brushProperty name="height" value="0.025" units="cm"/>
    </inkml:brush>
  </inkml:definitions>
  <inkml:trace contextRef="#ctx0" brushRef="#br0">53 0 15150,'0'0'10709,"-1"8"-8963,-1 10-1081,-1-1 0,-1 0 0,-12 33 1,8-27-722,1 0 0,-5 32 0,15-56-1555,0 0 1,0 0-1,0 0 0,0-1 1,0 1-1,0-1 1,-1 0-1,1 0 0,3-3 1,4-6-6552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710"/>
    </inkml:context>
    <inkml:brush xml:id="br0">
      <inkml:brushProperty name="width" value="0.025" units="cm"/>
      <inkml:brushProperty name="height" value="0.025" units="cm"/>
    </inkml:brush>
  </inkml:definitions>
  <inkml:trace contextRef="#ctx0" brushRef="#br0">0 132 8872,'0'0'16955,"6"-5"-16405,41-30 61,-34 28-565,-1-1 1,0-1-1,-1 0 1,0 0-1,-1-1 0,1-1 1,13-18-1,-69 72-1359,43-40 804,-9 15-809,8-6-6256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9.257"/>
    </inkml:context>
    <inkml:brush xml:id="br0">
      <inkml:brushProperty name="width" value="0.025" units="cm"/>
      <inkml:brushProperty name="height" value="0.025" units="cm"/>
    </inkml:brush>
  </inkml:definitions>
  <inkml:trace contextRef="#ctx0" brushRef="#br0">14 1 13421,'0'0'10783,"0"7"-10046,-6 41 800,3-34-1008,1 1-1,1 0 1,0-1-1,0 1 1,3 16-1,-1-30-519,-1 0-1,1-1 1,0 1-1,0 0 1,-1-1-1,1 1 1,0 0 0,0-1-1,0 1 1,0-1-1,0 1 1,0-1-1,0 0 1,0 0-1,0 1 1,0-1-1,0 0 1,0 0-1,0 0 1,0 0-1,0 0 1,0 0-1,2 0 1,28-4 144,-23 0-192,0 0 0,-1 0 0,1-1-1,-1 0 1,0 0 0,0-1 0,0 1 0,-1-2-1,0 1 1,8-12 0,-6 9-116,-1 0 0,2 1 0,-1-1 0,19-12 0,-26 21 141,-1 1 1,1 0 0,0-1-1,-1 1 1,1 0 0,-1-1-1,0 1 1,1 0 0,-1 0-1,0-1 1,1 1 0,-1 0 0,0 0-1,0 0 1,1 0 0,-1-1-1,0 1 1,0 0 0,0 0-1,0 0 1,0 0 0,-1-1-1,1 3 1,1 31 390,-1-30-328,-1-2-32,1 0-1,-1 0 0,1 0 1,0 0-1,0 0 1,0 0-1,0 0 0,1 0 1,-1 0-1,0 0 1,1 0-1,-1 0 0,1 0 1,0 0-1,0 0 0,0 0 1,0 0-1,0-1 1,0 1-1,0 0 0,0-1 1,1 1-1,-1-1 0,1 1 1,-1-1-1,1 0 1,0 1-1,-1-1 0,1 0 1,0 0-1,0 0 1,0-1-1,0 1 0,0 0 1,0-1-1,0 1 0,0-1 1,0 1-1,0-1 1,0 0-1,0 0 0,0 0 1,4-1-1,6 1-5,1-1 1,-1-1-1,0 0 0,1-1 1,-1 0-1,0-1 0,-1 0 0,22-11 1,-18 8-104,0 0 0,0 2 0,1 0 0,20-4 0,-35 9 95,0 0-1,0-1 1,0 1 0,0 0-1,0 0 1,0 1-1,0-1 1,0 0-1,0 0 1,1 0-1,-2 1 1,1-1 0,0 0-1,0 1 1,0-1-1,0 1 1,0-1-1,0 1 1,0 0-1,0-1 1,-1 1-1,1 0 1,0-1 0,0 1-1,-1 0 1,1 0-1,-1 0 1,1 0-1,-1 0 1,1 0-1,-1-1 1,1 1 0,-1 0-1,0 0 1,0 0-1,1 1 1,-1-1-1,0 0 1,0 0-1,0 0 1,0 0-1,0 0 1,-1 1 0,1-1 3,0 1 0,0-1 0,0 0 0,0 0 1,0 1-1,1-1 0,-1 0 0,0 0 0,0 1 1,1-1-1,-1 0 0,1 0 0,-1 0 0,1 0 1,0 0-1,-1 1 0,1-1 0,0 0 0,0 0 1,-1-1-1,1 1 0,0 0 0,0 0 0,0 0 1,0-1-1,0 1 0,0 0 0,1-1 0,-1 1 1,0-1-1,0 1 0,0-1 0,1 0 0,-1 1 1,0-1-1,3 0 0,-2 0-185,1 0 0,-1 0 0,1 0 0,-1-1 0,0 1 0,1-1 0,-1 0 0,0 1 0,1-1 0,-1 0 0,0 0-1,4-3 1,19-24-6985,-11 3-1457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109"/>
    </inkml:context>
    <inkml:brush xml:id="br0">
      <inkml:brushProperty name="width" value="0.025" units="cm"/>
      <inkml:brushProperty name="height" value="0.025" units="cm"/>
    </inkml:brush>
  </inkml:definitions>
  <inkml:trace contextRef="#ctx0" brushRef="#br0">5 0 15054,'0'0'7463,"3"66"-6534,-3-44-609,-4-2-223,1-3-65,3-2-32,0-5-929,0-8-961,7-2-608,3-1-1666,0-14-1730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9.599"/>
    </inkml:context>
    <inkml:brush xml:id="br0">
      <inkml:brushProperty name="width" value="0.025" units="cm"/>
      <inkml:brushProperty name="height" value="0.025" units="cm"/>
    </inkml:brush>
  </inkml:definitions>
  <inkml:trace contextRef="#ctx0" brushRef="#br0">1 0 21044,'0'0'5093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145"/>
    </inkml:context>
    <inkml:brush xml:id="br0">
      <inkml:brushProperty name="width" value="0.025" units="cm"/>
      <inkml:brushProperty name="height" value="0.025" units="cm"/>
    </inkml:brush>
  </inkml:definitions>
  <inkml:trace contextRef="#ctx0" brushRef="#br0">121 54 10794,'0'0'8435,"1"-9"-6791,0 6-1502,-1 0 1,0 1-1,0-1 1,0 0-1,0 0 0,0 0 1,0 0-1,-1 0 1,-1-5-1,2 7-106,0 0 1,-1 1-1,1-1 1,0 0-1,-1 1 0,1-1 1,-1 1-1,1-1 1,-1 1-1,1-1 1,-1 1-1,0-1 0,1 1 1,-1-1-1,1 1 1,-1 0-1,0-1 0,1 1 1,-1 0-1,0 0 1,1 0-1,-2-1 1,0 1 2,0 0 0,0 0 0,-1 1 1,1-1-1,0 0 0,0 1 1,0-1-1,0 1 0,0 0 1,0 0-1,-4 2 0,0 1 17,0 0-1,1 1 0,-1-1 0,1 1 1,0 1-1,0-1 0,0 1 0,1 0 0,0 0 1,0 0-1,1 0 0,-1 1 0,1-1 1,1 1-1,-1 0 0,1 0 0,1 0 1,-1 0-1,1 1 0,0-1 0,1 0 0,-1 0 1,1 1-1,1-1 0,1 9 0,0-13-101,-1 0 0,1-1 0,0 1 0,0-1 0,0 1 0,0-1-1,0 0 1,0 1 0,1-1 0,-1 0 0,1-1 0,0 1 0,-1 0 0,1-1-1,0 0 1,0 1 0,0-1 0,0 0 0,0-1 0,0 1 0,0 0 0,1-1-1,-1 0 1,0 0 0,3 0 0,10 1-1168,-1 0 1,0-2-1,28-3 1,8-10-4099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473"/>
    </inkml:context>
    <inkml:brush xml:id="br0">
      <inkml:brushProperty name="width" value="0.025" units="cm"/>
      <inkml:brushProperty name="height" value="0.025" units="cm"/>
    </inkml:brush>
  </inkml:definitions>
  <inkml:trace contextRef="#ctx0" brushRef="#br0">86 1 11371,'0'0'4794,"-9"2"-1639,6-2-2954,-1 1 0,0 0 0,0 0 0,0 0 1,1 0-1,-1 1 0,1-1 0,-1 1 1,1 0-1,0 0 0,-1 0 0,1 1 0,0-1 1,0 1-1,1-1 0,-1 1 0,1 0 1,-1 0-1,1 0 0,0 1 0,0-1 0,0 0 1,0 1-1,1 0 0,-3 7 0,5-11-184,0 1 0,-1 0 1,1-1-1,0 1 0,0-1 0,-1 1 0,1-1 0,0 1 0,0-1 0,0 1 1,0-1-1,0 0 0,0 0 0,0 1 0,0-1 0,0 0 0,0 0 0,0 0 0,-1 0 1,1 0-1,0 0 0,0 0 0,0-1 0,0 1 0,0 0 0,0 0 0,1-1 1,32-5 148,13-13-90,-38 14-82,1 1 1,-1 0-1,0 1 1,1 0 0,0 0-1,0 1 1,17-2-1,-27 4 10,1 0-1,0 1 1,0-1-1,0 0 1,0 0 0,-1 0-1,1 0 1,0 1-1,0-1 1,-1 0-1,1 1 1,0-1 0,0 1-1,-1-1 1,1 1-1,0-1 1,-1 1-1,1-1 1,-1 1 0,1 0-1,-1-1 1,1 1-1,-1 0 1,1 0-1,-1-1 1,0 1 0,1 0-1,-1 1 1,6 29 809,-6-29-762,0 0 1,0 0 0,0 0-1,0 0 1,0 0 0,0 0-1,0 0 1,1 0 0,-1 0-1,1 0 1,-1 0 0,1 0-1,0 0 1,0-1 0,0 1-1,0 0 1,0 0 0,0-1-1,0 1 1,1-1 0,-1 1-1,1-1 1,-1 0 0,1 1-1,-1-1 1,3 2 0,1-3-84,0 0 0,0 0 1,0 0-1,0 0 0,0-1 1,-1 0-1,1 0 1,0 0-1,0-1 0,-1 1 1,1-1-1,5-3 0,57-37-6428,-30 17-2091,-6 7-236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971"/>
    </inkml:context>
    <inkml:brush xml:id="br0">
      <inkml:brushProperty name="width" value="0.025" units="cm"/>
      <inkml:brushProperty name="height" value="0.025" units="cm"/>
    </inkml:brush>
  </inkml:definitions>
  <inkml:trace contextRef="#ctx0" brushRef="#br0">91 98 10378,'0'0'13319,"-9"0"-12774,6 0-523,0 0 1,0 0 0,-1 0 0,1 0-1,0 1 1,0-1 0,0 1 0,-1 0-1,1 0 1,0 0 0,0 1 0,0-1-1,1 1 1,-1-1 0,0 1 0,0 0-1,1 0 1,-1 0 0,1 0 0,0 1-1,0-1 1,0 1 0,0-1 0,0 1-1,0 0 1,0 0 0,1 0 0,0 0-1,0 0 1,-1 0 0,2 0 0,-1 0-1,0 0 1,1 0 0,-1 1 0,1-1-1,0 0 1,0 0 0,0 1 0,1-1-1,0 4 1,0-5-14,0-1-1,0 1 1,0-1-1,1 0 1,-1 1 0,1-1-1,-1 0 1,1 0-1,-1 0 1,1 0-1,0 0 1,-1 0 0,1 0-1,0-1 1,0 1-1,-1-1 1,1 1-1,0-1 1,0 0 0,0 1-1,0-1 1,0 0-1,-1 0 1,4-1-1,48-3 163,-42 1-157,-1-1 1,1 0 0,-1 0-1,0-1 1,0-1 0,-1 0 0,1 0-1,-1-1 1,-1 0 0,1 0 0,7-9-1,-10 10 1,-1 0 0,1-1 0,-1 0 0,0 0 0,0 0 0,-1 0 0,0-1 0,0 0 0,-1 0-1,0 0 1,0 0 0,-1 0 0,0-1 0,1-15 0,-22 44 134,-7 55 42,24-69-78,1 0 0,-1 1 0,2-1 1,-1 0-1,1 1 0,0-1 0,0 1 1,0-1-1,1 0 0,2 9 0,-2-13-77,0-1 0,0 1 0,0-1-1,0 0 1,0 0 0,0 0-1,1 0 1,-1 0 0,0 0 0,1 0-1,-1 0 1,0 0 0,1 0 0,-1-1-1,1 1 1,0-1 0,-1 1-1,1-1 1,-1 0 0,1 1 0,0-1-1,-1 0 1,1 0 0,-1 0 0,1 0-1,0 0 1,-1-1 0,1 1-1,0 0 1,-1-1 0,4-1 0,2 0 50,1 0 0,0-1 0,-1 1 0,1-2 0,7-4 1,3-4-158,-1-2 1,0 1-1,-1-2 1,14-17-1,-30 32 62,0 1 0,0-1 0,0 0 0,0 0 0,0 0 0,0 0 0,0 0 0,0 0 0,0 0 0,1 0 0,-1 1 0,0-1 0,0 0 0,0 0 0,0 0 0,0 0 0,0 0 0,0 0 0,0 0 0,0 0 0,0 0-1,0 0 1,0 0 0,1 0 0,-1 0 0,0 1 0,0-1 0,0 0 0,0 0 0,0 0 0,0 0 0,0 0 0,0 0 0,1 0 0,-1 0 0,0 0 0,0 0 0,0 0 0,0 0 0,0 0 0,0 0 0,0 0 0,1 0 0,-1 0 0,0-1 0,0 1-1,0 0 1,0 0 0,0 0 0,0 0 0,0 0 0,0 0 0,0 0 0,0 0 0,1 0 0,-1 0 0,0 0 0,0 0 0,0-1 0,-3 18-54,-7 19 199,6-25-117,1 0 0,0-1 0,1 1 0,0 1 0,1-1 0,-1 12 0,7-20-416,6-9-649,6-10-2118,-5-6-1299,1-6-2322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1.565"/>
    </inkml:context>
    <inkml:brush xml:id="br0">
      <inkml:brushProperty name="width" value="0.025" units="cm"/>
      <inkml:brushProperty name="height" value="0.025" units="cm"/>
    </inkml:brush>
  </inkml:definitions>
  <inkml:trace contextRef="#ctx0" brushRef="#br0">64 1 4965,'0'0'19319,"7"0"-19212,16 4-68,-22-4-14,-1 1 0,0-1 1,1 0-1,-1 0 0,1 1 0,-1-1 1,0 0-1,1 1 0,-1-1 0,0 1 1,0-1-1,1 0 0,-1 1 1,0-1-1,0 1 0,1-1 0,-1 1 1,0-1-1,0 0 0,0 1 0,0-1 1,0 1-1,0-1 0,0 1 1,0-1-1,0 2 0,-2 4 273,0-1-1,0 1 1,-1-1-1,0 1 1,0-1-1,-5 8 1,5-10-182,-12 21 886,2 0 1,-12 28-1,21-42-879,0 0 0,1 0 0,0 0 1,1 1-1,0-1 0,1 1 1,0-1-1,0 18 0,1-27-118,0 0 1,1 0-1,-1 0 0,0 0 0,0-1 0,1 1 1,-1 0-1,0 0 0,1 0 0,-1 0 0,1 0 1,-1-1-1,1 1 0,-1 0 0,1 0 0,-1-1 1,1 1-1,0-1 0,-1 1 0,1 0 1,0-1-1,0 1 0,0-1 0,-1 0 0,1 1 1,0-1-1,0 1 0,0-1 0,0 0 0,0 0 1,0 0-1,0 0 0,-1 1 0,1-1 1,0 0-1,0 0 0,0-1 0,0 1 0,0 0 1,0 0-1,0 0 0,0-1 0,0 1 0,1-1 1,1 0 0,-1 0 0,1 0 0,-1 0 0,1 0 0,-1 0 0,1-1 0,-1 1 0,0-1 0,0 0 0,1 1 0,-1-1 0,0 0 1,-1 0-1,4-4 0,-2-2-111,-1-1 1,1 0-1,-1 1 1,-1-1-1,0 0 1,0 0 0,-1 0-1,0-14 1,-1 8-189,0 7 64,-2 14-106,-2 15 71,5-19 270,1-1 0,-1 1 0,0 0 0,0 0 1,1 0-1,-1-1 0,1 1 0,0 0 0,0-1 0,-1 1 0,1-1 0,0 1 0,0-1 0,0 1 0,0-1 1,1 1-1,-1-1 0,0 0 0,1 0 0,-1 0 0,1 0 0,-1 0 0,1 0 0,-1 0 0,1 0 0,0 0 1,-1-1-1,1 1 0,0-1 0,0 1 0,-1-1 0,1 0 0,0 0 0,0 0 0,0 1 0,-1-2 0,1 1 1,0 0-1,0 0 0,3-2 0,1 2 28,1-1 1,-1-1 0,1 1-1,-1-1 1,0 0-1,0-1 1,0 1-1,0-1 1,0 0-1,8-6 1,7-16-47,-10 12-178,-17 28 184,1-7 62,1 0 0,0 0-1,0 0 1,1 1 0,0-1 0,0 1 0,1 0 0,0 0-1,0-1 1,1 1 0,1 0 0,0 16 0,0-25-61,0 1 0,1-1 1,-1 1-1,0-1 0,1 1 1,-1-1-1,0 1 0,1-1 1,-1 1-1,0-1 0,1 1 0,-1-1 1,1 0-1,-1 1 0,1-1 1,-1 0-1,1 1 0,-1-1 1,1 0-1,-1 0 0,1 0 1,0 1-1,-1-1 0,1 0 0,-1 0 1,1 0-1,0 0 0,-1 0 1,1 0-1,-1 0 0,1 0 1,-1 0-1,1-1 0,0 1 0,-1 0 1,1 0-1,-1 0 0,1-1 1,-1 1-1,1 0 0,0-1 1,21-13-1411,-14 6-37,-2-1 1,1 0-1,-1-1 1,0 1-1,-1-1 1,-1 0 0,1-1-1,4-18 1,0-6-4368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1.907"/>
    </inkml:context>
    <inkml:brush xml:id="br0">
      <inkml:brushProperty name="width" value="0.025" units="cm"/>
      <inkml:brushProperty name="height" value="0.025" units="cm"/>
    </inkml:brush>
  </inkml:definitions>
  <inkml:trace contextRef="#ctx0" brushRef="#br0">26 1 9257,'0'0'10506,"-25"50"-10186,25-28-288,0 1-32,13-3-1441,-1-2-1762,5-6-1698,0-2-2498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2.265"/>
    </inkml:context>
    <inkml:brush xml:id="br0">
      <inkml:brushProperty name="width" value="0.025" units="cm"/>
      <inkml:brushProperty name="height" value="0.025" units="cm"/>
    </inkml:brush>
  </inkml:definitions>
  <inkml:trace contextRef="#ctx0" brushRef="#br0">2 0 8808,'0'0'16314,"1"6"-14979,-2 2-1084,1-6-182,0-1 0,-1 1 0,1-1 0,0 1 0,0 0 0,0-1 0,0 1 0,0-1 0,0 1 0,0 0 0,1-1 0,-1 1 0,0-1 0,1 1 0,-1-1 0,1 1 0,0-1 0,0 1 0,-1-1 0,1 1 0,0-1 0,0 0 0,0 0 0,1 1 0,-1-1 0,0 0 0,0 0 0,0 0 0,1 0 0,-1-1 0,1 1 0,-1 0 0,1 0 0,-1-1 0,1 1 0,-1-1 0,1 1-1,2-1 1,11 0-130,0 0-1,1-2 0,-1 0 1,0 0-1,0-2 0,0 0 1,23-9-1,-18 5-357,1 2 0,41-7-1,-62 13 425,0 0-1,1-1 1,-1 1-1,0 0 1,0 0-1,1 0 1,-1 0-1,0 0 1,1 0-1,-1 0 1,0 0-1,0 0 0,1 0 1,-1 0-1,0 1 1,0-1-1,1 0 1,-1 0-1,0 0 1,0 0-1,1 0 1,-1 0-1,0 1 0,0-1 1,1 0-1,-1 0 1,0 0-1,0 0 1,0 1-1,1-1 1,-1 0-1,0 0 1,0 1-1,0-1 0,0 0 1,0 0-1,0 1 1,1-1-1,-1 0 1,0 1-1,-5 14 502,-16 18 541,18-29-951,1-1-252,-4 6 356,0 0 0,0 0 0,1 1 0,-5 10 0,5 7-5427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3.105"/>
    </inkml:context>
    <inkml:brush xml:id="br0">
      <inkml:brushProperty name="width" value="0.025" units="cm"/>
      <inkml:brushProperty name="height" value="0.025" units="cm"/>
    </inkml:brush>
  </inkml:definitions>
  <inkml:trace contextRef="#ctx0" brushRef="#br0">1 47 15663,'0'0'7655,"96"10"-6982,-24-9-449,5-1-192,3 0-32,-3 0-1249,-14-5-1282,-11-4-383,-15-2-834,-16-4-160,-12-3-3939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3.467"/>
    </inkml:context>
    <inkml:brush xml:id="br0">
      <inkml:brushProperty name="width" value="0.025" units="cm"/>
      <inkml:brushProperty name="height" value="0.025" units="cm"/>
    </inkml:brush>
  </inkml:definitions>
  <inkml:trace contextRef="#ctx0" brushRef="#br0">53 1 6983,'0'0'13490,"12"10"-12551,20 14-492,-7-8-21,-2 2 0,0 1 0,31 32 1,-52-49-360,0 1-1,0 0 1,0 0 0,-1-1 0,1 1 0,-1 1 0,1-1 0,-1 0 0,0 0 0,0 0 0,0 1-1,-1-1 1,1 0 0,-1 1 0,0-1 0,0 1 0,0-1 0,-1 6 0,0-4-5,-1 1-1,0-1 1,0 0 0,-1 0-1,1 0 1,-1 0 0,0 0 0,0-1-1,-1 1 1,-5 5 0,-9 7-162,0-1-1,-2 0 1,0-2 0,-23 13 0,36-23-25,-36 20-2230,6-9-2145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5.973"/>
    </inkml:context>
    <inkml:brush xml:id="br0">
      <inkml:brushProperty name="width" value="0.025" units="cm"/>
      <inkml:brushProperty name="height" value="0.025" units="cm"/>
    </inkml:brush>
  </inkml:definitions>
  <inkml:trace contextRef="#ctx0" brushRef="#br0">20 46 12780,'0'0'9796,"0"13"-8339,-19 223 2830,35-262-3171,-4 2-1152,-1-1-1,-1 0 1,-1-1 0,-1 0 0,-2 0 0,-1-1 0,0 1-1,0-38 1,-24 118-343,18-49 381,0-1-1,0 1 0,1 0 1,0-1-1,-1 1 1,2 0-1,-1 0 0,0-1 1,1 1-1,0 0 1,0-1-1,3 9 1,-2-11 5,0 0 1,0 0 0,0 0 0,0 0 0,0-1 0,0 1 0,1-1 0,-1 1 0,0-1 0,1 0 0,-1 0-1,1 0 1,0 0 0,-1 0 0,1-1 0,0 1 0,-1-1 0,1 1 0,0-1 0,0 0 0,-1 0 0,1-1-1,4 0 1,-1 1 2,1-1 0,0 0 0,0 0 0,-1 0 0,1-1 0,-1 0 0,1-1 0,-1 1 0,0-1 0,0 0 0,0-1 0,9-6 0,-2-2-33,0 0-1,0 0 0,-2-2 0,13-16 0,-29 39-1,1 1 0,0 0 0,0 0 0,-3 16 0,2-10 22,2-3-116,0-1 0,1 1 1,1 0-1,0 0 0,1 0 0,0 0 0,3 21 1,-2-31-178,-1-1 1,1 1 0,-1 0 0,1 0 0,0-1-1,0 1 1,0 0 0,1-1 0,-1 1 0,1-1-1,-1 0 1,1 1 0,0-1 0,0 0 0,0 0-1,4 3 1,-4-4-197,1 0 1,-1 0-1,1-1 0,-1 1 0,1-1 0,-1 1 1,1-1-1,-1 0 0,1 0 0,0 0 0,-1 0 1,1-1-1,-1 1 0,1-1 0,-1 1 0,1-1 0,-1 0 1,1 0-1,-1 0 0,0 0 0,0-1 0,4-1 1,20-18-4864,-5-7 3918,-2-3 4440,-4-1 4960,-5 13 1945,-10 57-7319,0-37-2557,0 0 0,0 0-1,0 0 1,0 0-1,0 0 1,1 0 0,-1-1-1,0 1 1,1 0 0,-1 0-1,0 0 1,1 0-1,-1 0 1,1 0 0,-1-1-1,1 1 1,0 0 0,-1-1-1,1 1 1,0 0-1,0-1 1,-1 1 0,1-1-1,0 1 1,0-1-1,0 1 1,0-1 0,0 1-1,-1-1 1,3 1 0,1-1 4,1 1 1,-1 0 0,1-1 0,-1 0 0,1 0 0,0-1 0,5 0 0,8-3-302,0 0 0,27-11 0,-28 8-128,-13 5 342,0 0 0,0 0 0,0 0 0,1 1 0,-1-1 0,0 1 0,9-1 0,-10 43-408,-1-40 78,0 1 0,1-2 0,-1 1 0,0 0 0,1 0 0,-1-1 0,0 1-1,1-1 1,-1 0 0,1 0 0,-1 0 0,1 0 0,-1 0 0,1 0 0,-1-1 0,0 1 0,1-1 0,-1 0 0,0 1 0,1-1 0,-1 0 0,0-1-1,3-1 1,27-21-5136,-18 6 4635,-1 3 3491,-12 14-2136,0 1 0,0-1-1,0 1 1,0 0 0,0-1 0,0 1 0,0 0 0,1 0 0,-1 0-1,0 0 1,0 0 0,0 0 0,0 0 0,0 0 0,1 0 0,-1 0-1,0 0 1,0 1 0,0-1 0,0 1 0,0-1 0,0 1 0,0-1-1,2 2 1,21 7-735,-11-7 338,0 0 1,0-1 0,0-1-1,0 0 1,-1 0-1,23-4 1,-29 3-64,1-1 0,-1 1 0,1-1 0,-1 0 0,0-1 0,0 1 0,0-1 0,0 0 0,0-1 0,-1 1 0,1-1 0,-1 0 0,0-1 0,8-8 0,-13 13-4,1 0 0,-1-1 0,1 1 0,-1-1 0,0 1 0,1 0 0,-1-1 0,1 0 0,-1 1 0,0-1 0,1 1 0,-1-1 0,0 1 0,0-1 0,0 1 0,1-1 0,-1 0 0,0 1 0,0-1 0,0 1 0,0-1 0,0 0 0,0 1 0,0-1 0,0 0 0,0 1 0,0-1 0,-1 1 0,1-1 0,0 0 0,0 1 0,-1-1 0,1 1 0,0-1 0,0 1 0,-2-2 0,1 2 2,-1-1 0,0 0 0,1 1 0,-1-1 0,0 1 0,0-1 0,0 1 0,1 0 0,-1 0 0,0 0 0,0 0 0,-2 0 0,-4 1 46,1-1 0,-1 2 0,1-1 0,0 1 0,0 0 0,-8 3 1,-23 26 344,37-29-372,-1 0 1,1-1 0,-1 1 0,1 0-1,-1 0 1,1 1 0,0-1 0,0 0-1,0 0 1,0 1 0,1-1 0,-1 0-1,1 1 1,-1-1 0,1 1 0,0-1-1,0 5 1,1-6-21,0 0 0,0 0 0,0 0 0,0 0 0,0 0 0,0 0 0,1-1 0,-1 1 0,0 0 0,1-1-1,-1 1 1,0-1 0,1 1 0,-1-1 0,1 0 0,-1 1 0,1-1 0,-1 0 0,1 0 0,-1 0 0,0 0 0,1 0 0,2-1 0,39-1 18,-24-2-401,0-1 0,-1 0 1,0-2-1,0 0 0,-1 0 1,0-2-1,19-12 0,37-18-1530,-72 39 1925,-1 0 0,0 0 0,1 0 0,-1 0 0,0 0-1,1 0 1,-1 0 0,0 0 0,1 1 0,-1-1 0,0 0-1,1 0 1,-1 0 0,0 0 0,0 0 0,1 1 0,-1-1-1,0 0 1,0 0 0,1 1 0,-1-1 0,0 0 0,0 0-1,1 1 1,-1-1 0,0 0 0,0 1 0,0-1 0,0 0-1,0 1 1,0-1 0,1 0 0,-1 1 0,0-1-1,0 0 1,0 1 0,0-1 0,0 0 0,0 1 0,0-1-1,0 0 1,0 1 0,-1-1 0,3 30 492,-2-26-451,0 1-1,0-1 1,0 1-1,1-1 1,0 1-1,0-1 1,1 6 0,3-5-111,0 0 1,0 0-1,0-1 1,1 1 0,0-1-1,0 0 1,0-1-1,0 1 1,10 3 0,-10-5-24,1 1 1,-1 0-1,0 1 1,0-1-1,0 1 1,0 1-1,-1-1 1,0 1-1,1 0 1,7 10-1,-9-7 98,0 0 0,-1-1 0,0 1-1,0 0 1,-1 0 0,0 1 0,-1-1-1,1 0 1,-1 1 0,-1-1 0,0 1 0,0-1-1,-2 11 1,1-13 80,1-1 0,-1 0 0,0 0 0,-1 1 0,1-1 0,-1 0 0,0 0 0,0-1 0,0 1 0,-1 0 0,0-1 0,0 1 0,0-1 0,-1 0 0,1 0 0,-1 0-1,0 0 1,0-1 0,0 0 0,0 1 0,-10 3 0,13-6-42,0 0-1,-1-1 1,1 1-1,-1-1 1,1 1-1,-1-1 1,1 0-1,-1 0 1,1 0-1,-1 0 0,1 0 1,-1 0-1,0 0 1,1 0-1,-1 0 1,1-1-1,-1 1 1,1-1-1,0 1 1,-1-1-1,1 1 1,-1-1-1,-1-1 0,1 0-27,0 0 0,0-1 0,0 1-1,0 0 1,0-1 0,1 1-1,-1-1 1,1 0 0,0 1 0,-1-1-1,0-4 1,-2-7-145,1-1-1,0 0 1,-1-25 0,4 40 107,-1-10-154,1-1 1,-1 1-1,1 0 1,1-1-1,0 1 1,1 0-1,2-12 1,-2 18-29,0-1 1,1 1 0,-1 0 0,1 0-1,0 0 1,0 0 0,0 0 0,0 1 0,1-1-1,-1 1 1,1 0 0,0 0 0,0 0-1,0 1 1,0 0 0,0-1 0,8-1 0,13-9-3406,0 0-3480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465"/>
    </inkml:context>
    <inkml:brush xml:id="br0">
      <inkml:brushProperty name="width" value="0.025" units="cm"/>
      <inkml:brushProperty name="height" value="0.025" units="cm"/>
    </inkml:brush>
  </inkml:definitions>
  <inkml:trace contextRef="#ctx0" brushRef="#br0">59 35 12556,'0'0'7041,"-8"2"-6005,5-1-964,-30 13 762,32-13-794,0 0 1,0 0 0,0 0 0,0 0-1,0 0 1,0 0 0,0 1 0,0-1-1,0 0 1,0 1 0,1-1 0,-1 0-1,0 1 1,1-1 0,0 1 0,-1-1-1,1 1 1,0-1 0,0 1 0,-1-1-1,1 1 1,0 0 0,1-1-1,-1 1 1,0-1 0,0 1 0,1-1-1,0 2 1,2 1 46,0 0-1,1 0 1,0 0 0,0-1-1,0 1 1,0-1-1,0 0 1,1-1 0,0 1-1,-1-1 1,1 0-1,6 2 1,16 10 154,-18-8-259,1-1-77,-1 1 0,-1 1-1,1-1 1,9 11 0,-16-15 79,-1 0-1,1 0 0,0 0 1,-1 1-1,1-1 1,-1 0-1,0 1 0,0-1 1,0 1-1,0-1 1,0 1-1,-1-1 0,1 1 1,-1 0-1,1-1 1,-1 1-1,0 0 0,0-1 1,0 1-1,-1 0 1,1-1-1,-2 5 0,1-5 26,-1 1 0,0-1 0,0 0 0,1 0 0,-2 0 0,1 0 0,0 0 0,0-1 0,0 1 0,-1-1 0,1 1 0,-1-1-1,1 0 1,-1 0 0,0 0 0,1 0 0,-1 0 0,0-1 0,0 1 0,0-1 0,1 0 0,-6 0 0,1 1 33,0-1 1,1 0-1,-1 0 0,0 0 1,1-1-1,-1 0 1,1 0-1,-13-5 1,17 5-29,0 0 1,0 0 0,0 0 0,0 0 0,0 0 0,0-1 0,1 1 0,-1-1 0,1 1 0,-1-1-1,1 0 1,-1 0 0,1 1 0,0-1 0,0 0 0,0 0 0,0 0 0,0 0 0,0 0 0,1 0-1,-1-1 1,1 1 0,-1 0 0,1 0 0,0 0 0,0-1 0,0 1 0,0 0 0,0 0 0,1 0 0,-1-1-1,1 1 1,-1 0 0,1 0 0,1-3 0,1-1 18,0 0 0,0 0-1,1 0 1,0 1 0,0-1 0,0 1-1,1 0 1,-1 0 0,1 1 0,9-7-1,27-12 26,-33 20-15,0-1 0,0 0 0,-1 0 0,1-1-1,-1 0 1,-1 0 0,1-1 0,-1 0-1,8-8 1,-13 13 9,0 0 1,-1 0-1,1-1 0,-1 1 0,1 0 0,-1 0 1,1 0-1,-1 0 0,1-1 0,-1 1 1,0 0-1,0 0 0,0 0 0,0-1 0,0 1 1,0 0-1,0 0 0,0-1 0,0 1 1,0 0-1,-1 0 0,1-1 0,-1 1 0,1 0 1,-1-1-1,-1 0-11,1 0 1,-1 0-1,0 0 0,0 1 1,0-1-1,1 1 1,-2-1-1,1 1 0,0 0 1,0-1-1,-5 0 0,-1-1-36,-1 0-1,0 1 0,0 0 0,0 0 0,-16 0 0,24 2-92,1 0-1,-1 0 1,1 0-1,-1 0 1,1 1-1,-1-1 1,1 0-1,-1 0 1,1 0-1,-1 0 1,1 1-1,0-1 1,-1 0-1,1 0 1,-1 1-1,1-1 1,0 0-1,-1 1 1,1-1-1,-1 1 1,1-1-1,0 0 1,0 1-1,-1-1 1,1 1-1,0-1 1,0 1-1,0-1 1,-1 1-1,1-1 1,0 1-1,0-1 1,0 1-1,0-1 1,0 1-1,0-1 1,0 1-1,0-1 1,0 1-1,0-1 1,0 1-1,0-1 1,1 1-1,-1-1 1,0 1-1,0-1 1,0 1-1,1 0 1,-1 0-463,1 0 0,-1 1 0,1-1 0,0 0 0,-1 1 0,1-1 0,0 0 0,0 0 0,0 0 0,0 0 0,0 0 0,0 0 1,0 0-1,0 0 0,0 0 0,0 0 0,3 1 0,13 1-6779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6.922"/>
    </inkml:context>
    <inkml:brush xml:id="br0">
      <inkml:brushProperty name="width" value="0.025" units="cm"/>
      <inkml:brushProperty name="height" value="0.025" units="cm"/>
    </inkml:brush>
  </inkml:definitions>
  <inkml:trace contextRef="#ctx0" brushRef="#br0">13 1 13933,'3'11'7776,"-6"47"-6194,-2-33-436,1 1 0,0 43 0,4-69-1129,0 1-1,0-1 1,0 1-1,0 0 0,1-1 1,-1 1-1,0-1 1,0 1-1,0-1 0,0 1 1,1-1-1,-1 1 1,0-1-1,0 1 1,1-1-1,-1 1 0,1-1 1,-1 0-1,0 1 1,1-1-1,-1 1 1,1-1-1,-1 0 0,1 1 1,-1-1-1,1 0 1,-1 0-1,1 1 0,-1-1 1,1 0-1,-1 0 1,1 0-1,24-2 255,18-18-48,-24 4-168,0-1-1,26-30 1,-27 26-16,-14 75-130,-4-35 191,-1-13 7,1 0 0,0 1 0,0-1 0,1 0 0,0 0 0,0 0-1,3 11 1,-3-15-71,0-1-1,0 1 1,0-1-1,0 1 1,1-1-1,-1 0 1,0 1-1,1-1 1,-1 0-1,1 0 1,-1 0-1,1 0 1,0 0-1,0 0 1,-1-1-1,1 1 1,0 0-1,0-1 0,0 1 1,-1-1-1,1 0 1,0 0-1,0 0 1,0 0-1,0 0 1,0 0-1,0 0 1,-1 0-1,1-1 1,3 0-1,7-3-30,-1 1-1,0-2 0,0 1 1,-1-1-1,1-1 1,-1 0-1,-1-1 0,1 1 1,-1-2-1,0 0 0,14-15 1,16-12-405,-43 61 53,0-14 328,1-2 22,0-1 0,0 1 0,1-1 1,1 1-1,-2 16 0,3-25-31,0-1-1,0 1 1,0-1-1,1 1 1,-1-1-1,0 1 0,0-1 1,0 0-1,0 1 1,0-1-1,1 1 1,-1-1-1,0 1 1,1-1-1,-1 0 0,0 1 1,0-1-1,1 0 1,-1 1-1,1-1 1,-1 0-1,0 1 1,1-1-1,-1 0 0,1 0 1,-1 1-1,1-1 1,-1 0-1,0 0 1,1 0-1,0 0 1,22 0-3176,19-14-5864,-23 0 2656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7.605"/>
    </inkml:context>
    <inkml:brush xml:id="br0">
      <inkml:brushProperty name="width" value="0.025" units="cm"/>
      <inkml:brushProperty name="height" value="0.025" units="cm"/>
    </inkml:brush>
  </inkml:definitions>
  <inkml:trace contextRef="#ctx0" brushRef="#br0">120 244 12268,'0'0'13426,"-8"2"-12722,1-1-596,0 1 0,0-1 0,0 2 1,1-1-1,-1 1 0,1 0 0,-1 0 0,1 1 0,-6 4 0,9-5-83,-1-1 1,1 1-1,0 0 1,1 0-1,-1 0 1,0 0 0,1 1-1,0-1 1,-1 1-1,2 0 1,-1-1-1,0 1 1,1 0-1,-1 0 1,1 0-1,0 0 1,1 0-1,-1 0 1,0 8-1,1-11-24,1-1 0,-1 1 1,0 0-1,0 0 0,0 0 0,0 0 0,1 0 1,-1-1-1,0 1 0,1 0 0,-1 0 0,0 0 0,1-1 1,-1 1-1,1 0 0,-1-1 0,1 1 0,0 0 0,-1-1 1,1 1-1,0-1 0,-1 1 0,1-1 0,0 1 0,0-1 1,0 0-1,-1 1 0,3 0 0,32 1 29,-26-3-137,0-1 0,0 0 1,0 0-1,0-1 0,13-5 1,-16 4 24,1 0 1,-1 0-1,0-1 0,0 1 1,-1-2-1,0 1 1,1 0-1,-2-1 1,1 0-1,6-11 1,-10 15 85,0 0 1,0 1 0,0-1 0,-1 0 0,1 0 0,-1 0 0,1 0 0,-1 0 0,0 0 0,0 0 0,0 0 0,0 0 0,0 0 0,0 1 0,-1-1 0,1 0 0,0 0 0,-2-2 0,1 1 11,-1 1 0,1 0 0,-1 0 0,0 0 0,1 0 0,-1 0 1,0 0-1,0 1 0,-1-1 0,1 0 0,0 1 0,0 0 0,-1 0 1,1 0-1,-1 0 0,1 0 0,-4-1 0,28 0-147,-7 3-1071,1-1 1,0 0-1,-1-2 1,1 0 0,0 0-1,16-6 1,-21 1 550,-1 0 1,0 0 0,-1-1 0,0 0 0,0 0-1,-1-1 1,0 0 0,0-1 0,-1 0-1,11-19 1,3-20 2162,-12 2 3659,-14 100 523,-4 7-3333,1-6-2006,-1 66 1,9-119-318,0 1 1,-1-1-1,1 1 1,0-1 0,0 0-1,1 1 1,-1-1 0,0 1-1,0-1 1,1 0-1,-1 1 1,1-1 0,-1 0-1,1 1 1,-1-1 0,1 0-1,0 0 1,0 0-1,-1 0 1,1 1 0,0-1-1,0 0 1,0-1 0,0 1-1,1 0 1,0 1-1,0-2 36,0 0 0,0 1 0,1-1-1,-1 0 1,0 0 0,0-1 0,0 1-1,0 0 1,1-1 0,-1 1 0,0-1-1,0 0 1,0 0 0,0 0 0,0 0-1,0 0 1,2-2 0,10-6-22,0-1 1,-1-1-1,0 0 1,-1 0-1,0-1 1,18-25-1,-23 29-49,-1-1-1,-1 0 1,1 0-1,-1 0 1,-1-1 0,0 0-1,0 0 1,-1 0-1,0 0 1,-1 0-1,0-1 1,0-11-1,-2 21-194,-8 27-5403,1-11 1255,-2 2-2178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7.929"/>
    </inkml:context>
    <inkml:brush xml:id="br0">
      <inkml:brushProperty name="width" value="0.025" units="cm"/>
      <inkml:brushProperty name="height" value="0.025" units="cm"/>
    </inkml:brush>
  </inkml:definitions>
  <inkml:trace contextRef="#ctx0" brushRef="#br0">1 1 5125,'0'0'14189,"10"52"-11754,-3-43-482,3-4-415,1 0-769,1-4-577,0-1-160,0 0-897,-1 0-2146,-2-6-2242,2-4-6246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8.411"/>
    </inkml:context>
    <inkml:brush xml:id="br0">
      <inkml:brushProperty name="width" value="0.025" units="cm"/>
      <inkml:brushProperty name="height" value="0.025" units="cm"/>
    </inkml:brush>
  </inkml:definitions>
  <inkml:trace contextRef="#ctx0" brushRef="#br0">34 287 13741,'0'0'7426,"10"-1"-5280,-3-1-1758,1 0-1,0 0 1,0 0 0,-1-1 0,0-1 0,14-6 0,-18 8-338,-1 0 0,1 0 0,0 0 0,0-1 0,-1 1 0,0-1 0,1 1 1,-1-1-1,0 0 0,0 0 0,0 0 0,-1 0 0,1 0 0,-1 0 0,0 0 0,0-1 0,0 1 0,0 0 0,0-1 1,-1 1-1,1-7 0,-1 10-49,0-1 0,0 0 1,0 0-1,0 0 0,0 0 0,-1 0 1,1 1-1,0-1 0,-1 0 1,1 0-1,0 0 0,-1 1 1,1-1-1,-1 0 0,1 0 0,-1 1 1,1-1-1,-1 0 0,0 1 1,1-1-1,-1 1 0,0-1 1,1 1-1,-1-1 0,0 1 0,-1-1 1,-29-2-46,26 3 32,-1 1 0,1 0 0,-1 0 0,1 0 0,0 1 0,0 0 0,-1 0 1,1 0-1,-4 3 0,4 0 5,1-1 0,-1 1 0,1 0 0,1 0 0,-1 1 0,1-1 0,0 1 0,0-1 0,0 1 0,1 0 1,0 0-1,0 0 0,-1 9 0,3-13 7,-1 0 1,1 0 0,-1 1 0,1-1-1,0 0 1,0 1 0,0-1-1,0 0 1,1 1 0,-1-1 0,1 0-1,-1 0 1,1 1 0,0-1-1,0 0 1,0 0 0,0 0-1,0 0 1,0 0 0,0 0 0,1 0-1,-1 0 1,1-1 0,0 1-1,-1-1 1,1 1 0,0-1-1,0 1 1,0-1 0,0 0 0,0 0-1,0 0 1,0 0 0,0 0-1,1 0 1,-1-1 0,0 1-1,3-1 1,4 2 4,0-1 0,-1-1-1,1 0 1,0 0 0,0-1-1,-1 0 1,1 0 0,0-1-1,-1 0 1,1 0 0,-1-1-1,0 0 1,0-1 0,0 0 0,0 0-1,-1-1 1,1 0 0,-1 0-1,-1-1 1,1 1 0,-1-2-1,0 1 1,0-1 0,0 1 0,-1-2-1,4-6 1,2-6 5,-1 1 0,0-1 1,-2 0-1,0-1 0,-2 0 1,0 0-1,-1-1 0,-1 0 0,1-29 1,-7 47-23,-3 9-16,-3 9-28,-1 15 74,2 0 0,1 0 1,1 1-1,2-1 1,1 1-1,1 0 0,1 0 1,8 50-1,10-28 8,-18-51-24,0 1 0,1-1 0,-1 0-1,1 0 1,-1 0 0,1 1 0,-1-1 0,1 0-1,0 0 1,-1 0 0,1 0 0,0 0 0,0 0-1,0 0 1,0 0 0,0-1 0,0 1-1,0 0 1,0 0 0,0-1 0,0 1 0,1-1-1,-1 1 1,0-1 0,0 0 0,1 1 0,-1-1-1,0 0 1,0 0 0,1 0 0,-1 0 0,0 0-1,1 0 1,-1 0 0,0 0 0,0 0 0,1-1-1,1 0 1,-2 0-52,0 0 0,-1 0 0,1-1 0,0 1 0,-1 0 0,1-1 0,-1 1 0,0 0 0,1-1 1,-1 1-1,0 0 0,0-1 0,0 1 0,0-1 0,0 1 0,0-1 0,0 1 0,0 0 0,-1-1 0,0-1 0,-9-30-1607,-1 17 1314,-1 1 1,-1 0-1,0 1 1,-1 0-1,0 1 1,-26-18-1,20 16 854,0-2 0,-32-35 0,51 52-461,0 0 0,1-1 0,-1 1 0,1-1 1,-1 1-1,1-1 0,-1 1 0,1-1 0,-1 1 0,1-1 0,-1 0 1,1 1-1,0-1 0,-1 1 0,1-1 0,0 0 0,0 0 0,-1 1 0,1-1 1,0 0-1,0 1 0,0-1 0,0 0 0,0 0 0,0 1 0,0-1 1,0 0-1,0 1 0,1-1 0,-1 0 0,0 0 0,0 1 0,1-1 1,-1 0-1,0 1 0,1-1 0,-1 1 0,1-2 0,2 1-4,-1 0-1,0 0 0,1 0 0,-1 0 1,1 1-1,0-1 0,-1 1 0,1 0 1,-1-1-1,1 1 0,3 1 0,76 9-125,-81-9 96,88 11-2128,-30-10-4622,-11-2-6190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9.182"/>
    </inkml:context>
    <inkml:brush xml:id="br0">
      <inkml:brushProperty name="width" value="0.025" units="cm"/>
      <inkml:brushProperty name="height" value="0.025" units="cm"/>
    </inkml:brush>
  </inkml:definitions>
  <inkml:trace contextRef="#ctx0" brushRef="#br0">1 158 13965,'6'5'6837,"27"-7"-4988,-16-1-1634,-1-1-1,1-1 1,0-1 0,-1 0 0,0-1-1,-1 0 1,0-2 0,0 0 0,0 0-1,-1-2 1,-1 1 0,23-24 0,-35 33-208,0 0-1,0 0 1,0 0 0,0 0 0,0 0-1,-1 0 1,1-1 0,0 1 0,0 0 0,-1-1-1,1 1 1,-1 0 0,1-1 0,-1 1 0,0-1-1,1 1 1,-1-1 0,0 1 0,0-1 0,0 1-1,0 0 1,-1-3 0,1 3-6,-1 0 1,0 1-1,0-1 0,0 0 1,0 1-1,0-1 0,0 1 1,0-1-1,0 1 1,0-1-1,0 1 0,0 0 1,0-1-1,0 1 0,0 0 1,0 0-1,0 0 0,0 0 1,0 0-1,0 0 1,-1 0-1,0 0 0,-5 1-6,0 0 1,0 0-1,1 1 0,-1 0 0,0 0 0,1 1 1,0-1-1,-10 7 0,6-2 25,1 1-1,0 1 1,1 0-1,-1 0 1,2 0 0,-1 1-1,1 0 1,-7 14 0,10-16 71,1-1 1,0 1-1,0 0 1,0 0-1,1 0 0,0 0 1,0 0-1,1 0 1,0 1-1,1-1 1,0 0-1,0 1 1,2 8-1,-2-15-89,1-1 0,0 1 0,-1-1 0,1 0 0,0 1 0,0-1 0,0 0 0,0 0 0,0 0 0,0 0 0,0 0 0,0 0 0,0 0 0,0 0 0,1 0 0,-1 0-1,0-1 1,1 1 0,-1 0 0,1-1 0,-1 1 0,0-1 0,1 0 0,-1 1 0,1-1 0,2 0 0,48 1-682,-41-2 288,3 0-522,-1 0 0,1-1 0,-1-1 0,19-5 1,24-14-5024,-6 1-2055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206"/>
    </inkml:context>
    <inkml:brush xml:id="br0">
      <inkml:brushProperty name="width" value="0.025" units="cm"/>
      <inkml:brushProperty name="height" value="0.025" units="cm"/>
    </inkml:brush>
  </inkml:definitions>
  <inkml:trace contextRef="#ctx0" brushRef="#br0">254 19 11691,'0'0'7789,"-9"1"-7645,5-1-134,0 0 1,0 1-1,0 0 1,0 0-1,0 0 0,0 0 1,0 1-1,0-1 1,0 1-1,0 0 0,1 0 1,-1 0-1,1 1 1,-1-1-1,1 1 0,0 0 1,0 0-1,0 0 1,-2 4-1,-3 1 64,6-6 136,0 0 1,1-1-1,-1 1 0,0 1 1,0-1-1,1 0 0,-1 0 0,1 0 1,0 1-1,0-1 0,0 1 1,-1 3-1,5-6-142,1 0 1,0-1-1,0 0 0,-1 1 0,1-1 0,0-1 1,-1 1-1,6-3 0,-5 2-35,50-34-423,-51 34 441,0 0 0,-1 0 0,0 0 0,1 0 0,-1-1 0,0 1 0,0-1 0,-1 1 0,1-1 0,0 0 0,-1 1 0,1-1 0,-1 0 0,0 0 0,0 0 0,0 0 0,0-5 0,-23 42 2650,-32 84-1133,35-71-1283,-3-1 0,-52 83 0,55-101-265,13-18-39,0 0-1,-1 0 1,-1 0 0,0-1 0,-17 16-1,27-46 100,10 2-107,0 1-1,1 0 0,1 1 0,1 1 0,24-22 0,18-21-141,-27 24 17,4-2-241,-3-2 1,52-82 0,-82 117 381,-2 12-9,0 0 1,0-1-1,-1 1 0,-1-1 0,1 1 1,-8 13-1,-9 33 211,19-53-147,-1 0-1,1 0 0,-1 0 1,1 1-1,0-1 0,0 0 0,0 0 1,0 1-1,0-1 0,0 0 0,0 0 1,0 1-1,0-1 0,0 0 1,1 0-1,-1 1 0,1-1 0,-1 0 1,1 0-1,-1 0 0,1 0 0,0 1 1,-1-1-1,1 0 0,0 0 0,0 0 1,0-1-1,0 1 0,-1 0 1,1 0-1,1 0 0,0 0 0,1 0-9,0-1-1,0 0 1,0 0 0,0 0-1,-1 0 1,1-1-1,0 1 1,0-1-1,0 0 1,-1 1-1,1-1 1,0-1-1,-1 1 1,1 0-1,2-2 1,9-6-25,0 0 0,0-1 0,-1 0 0,-1-1-1,13-13 1,-19 18-36,-1 0-1,1-1 1,-1 1-1,-1-1 1,1 0-1,-1 0 1,0-1-1,-1 1 1,1-1-1,-1 0 1,-1 0-1,2-8 1,-34 93-197,26-66 308,0 1 1,1 0-1,1 0 1,0 0-1,0 20 1,2-31-79,0 0 0,0-1 0,1 1 0,-1 0 0,0 0 0,1 0 1,-1-1-1,1 1 0,-1 0 0,1-1 0,-1 1 0,1 0 0,-1-1 0,1 1 1,0-1-1,-1 1 0,1-1 0,0 1 0,0-1 0,-1 0 0,1 1 0,0-1 1,0 0-1,0 1 0,-1-1 0,1 0 0,0 0 0,0 0 0,0 0 0,0 0 1,0 0-1,-1 0 0,1 0 0,0 0 0,0 0 0,0-1 0,0 1 0,-1 0 1,1 0-1,0-1 0,0 1 0,-1-1 0,2 0 0,39-15 184,-35 11-220,52-39-520,-54 40 488,0 0 1,0 0 0,-1 0-1,1 0 1,-1-1 0,0 1-1,0-1 1,-1 0 0,1 0 0,2-10-1,-18 55 348,9-29-153,0 1 0,0-1 0,1 0 0,1 1 0,-2 21 0,4-32-177,0-1-1,1 0 1,-1 0 0,0 0-1,0 1 1,1-1 0,-1 0 0,0 0-1,1 0 1,-1 0 0,0 1-1,1-1 1,-1 0 0,0 0-1,1 0 1,-1 0 0,1 0 0,-1 0-1,0 0 1,1 0 0,-1 0-1,0 0 1,1 0 0,-1 0-1,0 0 1,1 0 0,-1-1-1,0 1 1,1 0 0,-1 0 0,0 0-1,1 0 1,-1-1 0,0 1-1,0 0 1,1 0 0,-1-1-1,0 1 1,0 0 0,1-1 0,13-8-3526,-4-5-904,0 0-2258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548"/>
    </inkml:context>
    <inkml:brush xml:id="br0">
      <inkml:brushProperty name="width" value="0.025" units="cm"/>
      <inkml:brushProperty name="height" value="0.025" units="cm"/>
    </inkml:brush>
  </inkml:definitions>
  <inkml:trace contextRef="#ctx0" brushRef="#br0">2 16 13933,'-1'-8'4709,"1"3"-1410,0 2-224,2 8-3332,1 1-1600,-3 2-1474,0-4-2467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889"/>
    </inkml:context>
    <inkml:brush xml:id="br0">
      <inkml:brushProperty name="width" value="0.025" units="cm"/>
      <inkml:brushProperty name="height" value="0.025" units="cm"/>
    </inkml:brush>
  </inkml:definitions>
  <inkml:trace contextRef="#ctx0" brushRef="#br0">78 0 1698,'0'0'16554,"-2"8"-14958,-26 94 2947,17-69-3847,1 0-1,2 1 1,1 0 0,2 0 0,-2 54 0,7-86-688,1 1 0,-1-1 0,0 0 0,1 1 1,-1-1-1,1 0 0,0 0 0,0 0 0,0 1 0,0-1 1,0 0-1,0 0 0,0 0 0,1-1 0,-1 1 1,1 0-1,-1 0 0,1-1 0,0 1 0,0-1 0,0 0 1,0 1-1,0-1 0,0 0 0,0 0 0,0 0 0,0 0 1,0-1-1,1 1 0,-1-1 0,0 1 0,0-1 0,1 0 1,-1 1-1,0-1 0,1-1 0,2 1 0,2 0-64,0-1-1,-1 0 1,1 0-1,0-1 0,0 1 1,-1-1-1,1-1 1,-1 1-1,0-1 1,0-1-1,10-5 0,-5 0-82,-1-1-1,0 0 0,0 0 0,-1-1 1,-1 0-1,1 0 0,-2-1 0,0 0 0,0-1 1,8-23-1,-14 35 215,-9 15 245,1 0-112,1 0 0,1 1 1,0 0-1,0 0 0,2 1 0,0-1 0,1 1 1,0 0-1,1 17 0,1-33-195,0 1 1,0 0 0,0 0-1,1-1 1,-1 1-1,0 0 1,0 0-1,0-1 1,1 1 0,-1 0-1,0-1 1,1 1-1,-1 0 1,1-1-1,-1 1 1,1 0 0,-1-1-1,1 1 1,-1-1-1,1 1 1,0-1-1,-1 1 1,1-1 0,0 0-1,-1 1 1,1-1-1,0 0 1,-1 1-1,1-1 1,0 0 0,0 0-1,-1 0 1,1 0-1,0 0 1,0 0-1,-1 0 1,1 0 0,0 0-1,0 0 1,0 0-1,-1 0 1,1 0-1,0-1 1,-1 1 0,1 0-1,0-1 1,0 1-1,-1 0 1,2-2-1,1 1-205,0 0 0,-1 0 0,1-1-1,0 1 1,-1-1 0,1 1 0,-1-1 0,0 0-1,0 0 1,0 0 0,1-1 0,1-3 0,-1 0-1559,-1 0 1,-1-1 0,1 1 0,-1-1 0,1-11 0,1-15-10133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1.249"/>
    </inkml:context>
    <inkml:brush xml:id="br0">
      <inkml:brushProperty name="width" value="0.025" units="cm"/>
      <inkml:brushProperty name="height" value="0.025" units="cm"/>
    </inkml:brush>
  </inkml:definitions>
  <inkml:trace contextRef="#ctx0" brushRef="#br0">1 7 13453,'0'0'10121,"49"-7"-23477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1.594"/>
    </inkml:context>
    <inkml:brush xml:id="br0">
      <inkml:brushProperty name="width" value="0.025" units="cm"/>
      <inkml:brushProperty name="height" value="0.025" units="cm"/>
    </inkml:brush>
  </inkml:definitions>
  <inkml:trace contextRef="#ctx0" brushRef="#br0">87 0 12492,'0'0'8483,"-2"11"-7042,-18 49 898,12-41-1561,1 1 0,1 0-1,1 0 1,1 0 0,0 1-1,-1 34 1,6-53-772,0-1 0,-1 0-1,1 0 1,0 0-1,0 0 1,0 0 0,0 0-1,0 0 1,0 0 0,1-1-1,-1 1 1,0 0 0,0-1-1,1 1 1,-1 0 0,0-1-1,1 0 1,-1 1 0,0-1-1,1 0 1,-1 0 0,1 1-1,-1-1 1,0 0 0,1-1-1,-1 1 1,1 0-1,-1 0 1,0-1 0,3 0-1,45-9-1461,-46 9 1288,6-3-387,-1 1-1,1 0 0,1 0 1,-1 1-1,0 0 1,11 0-1,-19 2 586,-1 0 1,0 1 0,0-1-1,1 0 1,-1 1-1,0-1 1,0 0-1,0 1 1,1-1-1,-1 0 1,0 1 0,0-1-1,0 1 1,0-1-1,0 0 1,0 1-1,0-1 1,0 0-1,0 1 1,0-1 0,0 1-1,0-1 1,0 0-1,0 1 1,0-1-1,0 0 1,0 1-1,-1-1 1,1 0 0,0 1-1,0-1 1,0 0-1,-1 1 1,1-1-1,-1 1 1,-6 14 833,0-7-688,0 0 0,-1 0 0,0 0 0,0-1 0,0 0-1,-1 0 1,0-1 0,-1 0 0,1-1 0,-1 0 0,0-1 0,-1 0-1,1 0 1,0-1 0,-1-1 0,-14 3 0,24-5-210,1 0 0,-1 0 0,1 0 0,-1 0 0,1 0 0,-1 0 0,1 0 1,-1 0-1,1 0 0,-1 0 0,1 0 0,-1 0 0,1 0 0,-1-1 0,1 1 0,-1 0 0,1 0 0,-1-1 0,1 1 1,0 0-1,-1 0 0,1-1 0,-1 1 0,1 0 0,0-1 0,-1 1 0,1-1 0,0 1 0,-1 0 0,1-1 0,0 1 1,0-1-1,-1 0 0,8-16-2704,23-14-3749,-1 12-20,4 2-3156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3.791"/>
    </inkml:context>
    <inkml:brush xml:id="br0">
      <inkml:brushProperty name="width" value="0.025" units="cm"/>
      <inkml:brushProperty name="height" value="0.025" units="cm"/>
    </inkml:brush>
  </inkml:definitions>
  <inkml:trace contextRef="#ctx0" brushRef="#br0">1 0 14478,'0'0'10345,"1"57"-9127,4-39-418,2 0-543,5-3-193,-2-4-32,8-2-64,-1-6-705,3-3-512,-3 0-769,-2-12-865,-2-5-960,-2 0-1282,-2 0-1121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2.305"/>
    </inkml:context>
    <inkml:brush xml:id="br0">
      <inkml:brushProperty name="width" value="0.025" units="cm"/>
      <inkml:brushProperty name="height" value="0.025" units="cm"/>
    </inkml:brush>
  </inkml:definitions>
  <inkml:trace contextRef="#ctx0" brushRef="#br0">50 0 14029,'0'0'13656,"0"10"-12444,-3 12-689,0-1 0,-1 0 0,-14 40 0,12-45-378,3-10-3,0 0 1,1 1-1,0 0 0,0-1 0,-1 13 1,25-35 241,-17 11-471,-1 1 1,1-1-1,-2 0 1,1 0-1,0 0 1,-1 0-1,0-1 1,0 0-1,-1 1 1,1-1-1,-1 0 0,-1 0 1,1 0-1,-1-1 1,0 1-1,0 0 1,-1 0-1,0-12 1,0 18 90,0 0 0,-1-1 1,1 1-1,0-1 1,0 1-1,0 0 0,0-1 1,-1 1-1,1 0 0,0-1 1,0 1-1,0 0 1,-1 0-1,1-1 0,0 1 1,-1 0-1,1 0 0,0-1 1,-1 1-1,1 0 1,0 0-1,-1 0 0,1 0 1,0-1-1,-1 1 0,1 0 1,0 0-1,-1 0 1,1 0-1,-1 0 0,1 0 1,0 0-1,-1 0 0,1 0 1,-1 0-1,1 0 1,0 0-1,-1 0 0,1 1 1,0-1-1,-1 0 0,1 0 1,0 0-1,-1 0 1,1 1-1,0-1 0,-1 0 1,1 0-1,0 1 0,-1-1 1,1 1-3,-1-1 1,1 1 0,0-1 0,-1 0 0,1 1-1,0-1 1,-1 1 0,1-1 0,0 1-1,0-1 1,-1 1 0,1 0 0,0-1-1,0 1 1,0-1 0,0 1 0,0-1-1,0 1 1,0 0 0,0-1 0,0 1-1,0-1 1,0 1 0,0-1 0,0 1-1,0-1 1,1 1 0,-1 0 0,0-1-1,0 1 1,1-1 0,-1 1 0,0-1-1,1 0 1,-1 1 0,0-1 0,1 1-1,-1-1 1,1 0 0,-1 1 0,1-1-1,-1 0 1,1 1 0,0-1 0,3 3 12,0-1 1,0 0-1,0-1 1,0 1-1,0-1 1,0 0-1,1 0 1,-1 0-1,1 0 1,-1-1-1,0 1 1,1-1-1,-1-1 1,1 1-1,-1 0 1,1-1-1,6-2 0,-3 1-3,0 0-1,0-1 0,0 0 0,-1-1 0,0 1 0,1-1 0,-1-1 1,11-8-1,11-19 13,-12 14-153,-29 43-17,11-24 146,-23 48-21,22-46 39,1 0 0,0 0 0,0 1 0,0-1 0,0 0-1,1 1 1,-1-1 0,1 0 0,0 1 0,0-1 0,0 1 0,0-1 0,2 7-1,0-9 6,1 0 0,-1 0 0,1-1 0,-1 1 1,1 0-1,-1-1 0,1 0 0,-1 0 0,1 0 0,-1 0 0,1 0 0,-1 0 0,1 0 0,-1-1 0,5-1 0,10-5-89,0 0-1,0-1 1,-1-1 0,0-1 0,-1 0 0,0-1-1,-1-1 1,0 0 0,23-27 0,-31 35-114,-14 20 148,-14 36 158,21-50-112,1 0-1,-1 0 1,1 0-1,-1 0 1,1 0-1,0 0 1,0 0-1,0 0 1,0 0-1,0 0 1,0 0-1,1 0 1,-1 0-1,1 0 1,-1-1-1,1 1 1,0 0-1,0 0 0,0 0 1,0-1-1,0 1 1,0 0-1,0-1 1,0 1-1,1-1 1,-1 1-1,1-1 1,-1 0-1,4 3 1,0-3 15,-1 1 0,1-1 0,0 0 0,0-1 0,0 1 0,0-1 0,0 0 0,0 0 0,0-1 0,0 1 0,8-3 0,-1 0-161,-1-1-1,0 0 1,0 0 0,-1-1-1,14-8 1,-15 7-9,1 1 0,0 0 1,1 0-1,-1 1 0,21-5 0,-30 9 153,-1 1 0,1-1 0,-1 0 0,1 1 0,0-1 0,-1 1-1,1-1 1,-1 0 0,1 1 0,-1 0 0,1-1 0,-1 1 0,1-1 0,-1 1-1,0 0 1,1-1 0,-1 1 0,0-1 0,0 1 0,1 0 0,-1 0 0,0-1 0,0 1-1,0 0 1,0-1 0,0 1 0,0 0 0,0 0 0,0-1 0,0 1 0,0 1-1,0-1 14,0 1 0,0 0 0,0-1 0,0 1-1,1 0 1,-1-1 0,1 1 0,-1-1-1,1 1 1,-1 0 0,1-1 0,0 1-1,0-1 1,0 0 0,0 1 0,0-1-1,0 0 1,0 1 0,2 0 0,2 0 15,0 0 0,0-1 1,1 0-1,-1 0 0,0 0 1,1 0-1,-1-1 1,1 0-1,-1 0 0,1-1 1,6-1-1,66-18-21,-14 3-202,-58 16 163,0 0 0,0 0 0,-1 1 0,1 0 1,0 0-1,8 1 0,-12 0 18,0 0 1,0-1 0,0 1-1,0 0 1,1 0 0,-1 0-1,0 1 1,-1-1-1,1 0 1,0 1 0,0-1-1,-1 1 1,1 0-1,-1 0 1,1-1 0,-1 1-1,0 0 1,2 2 0,-3-2-45,1-1 0,0 0 0,-1 0 0,1 0 0,0-1 0,0 1 1,-1 0-1,1 0 0,0 0 0,0 0 0,0-1 0,0 1 1,0 0-1,0-1 0,0 1 0,1-1 0,-1 1 0,0-1 1,0 0-1,0 0 0,0 1 0,1-1 0,-1 0 0,0 0 1,0 0-1,1 0 0,-1 0 0,0 0 0,0 0 0,0-1 0,1 1 1,-1 0-1,0-1 0,0 1 0,0-1 0,2 0 0,-2 0-471,1 0 0,-1 0 0,1 0 0,-1-1-1,1 1 1,-1 0 0,0-1 0,1 1 0,-1 0-1,0-1 1,0 0 0,0 1 0,0-1-1,0-2 1,7-17-7837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2.662"/>
    </inkml:context>
    <inkml:brush xml:id="br0">
      <inkml:brushProperty name="width" value="0.025" units="cm"/>
      <inkml:brushProperty name="height" value="0.025" units="cm"/>
    </inkml:brush>
  </inkml:definitions>
  <inkml:trace contextRef="#ctx0" brushRef="#br0">1 0 14414,'0'0'10442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3.065"/>
    </inkml:context>
    <inkml:brush xml:id="br0">
      <inkml:brushProperty name="width" value="0.025" units="cm"/>
      <inkml:brushProperty name="height" value="0.025" units="cm"/>
    </inkml:brush>
  </inkml:definitions>
  <inkml:trace contextRef="#ctx0" brushRef="#br0">197 7 15695,'0'0'8157,"-10"-2"-7169,6 0-956,-1 2 0,0-1 1,1 0-1,-1 1 1,0 0-1,1 0 1,-1 0-1,0 1 1,0 0-1,1 0 1,-1 0-1,1 0 1,-1 1-1,1-1 1,0 1-1,-1 0 1,1 1-1,0-1 1,0 1-1,1-1 1,-1 1-1,-5 5 1,0 1-25,0-1 0,1 2 0,-1-1 0,2 1 0,-13 21 0,17-26-6,0 0-1,1 0 1,0 0-1,0 0 1,0 1-1,1-1 1,0 0 0,0 1-1,0 0 1,1-1-1,-1 1 1,1-1-1,1 1 1,-1-1 0,1 1-1,1 5 1,0-8-2,-1 0 1,1-1-1,0 1 1,0-1 0,0 1-1,0-1 1,0 0 0,0 0-1,1 0 1,-1 0 0,1 0-1,-1-1 1,1 1-1,0-1 1,-1 1 0,1-1-1,0 0 1,0 0 0,0-1-1,0 1 1,0 0-1,0-1 1,0 0 0,5 0-1,12 1-713,-1 0 0,30-4-1,-48 3 613,12-2-1392,0 0 1,1-1 0,-1 0 0,-1-1 0,17-7 0,15-10-6745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3.442"/>
    </inkml:context>
    <inkml:brush xml:id="br0">
      <inkml:brushProperty name="width" value="0.025" units="cm"/>
      <inkml:brushProperty name="height" value="0.025" units="cm"/>
    </inkml:brush>
  </inkml:definitions>
  <inkml:trace contextRef="#ctx0" brushRef="#br0">98 1 10314,'0'0'3101,"-9"7"-346,7-6-2674,-52 49 3098,51-46-2878,0-1 1,0 1-1,0 0 0,0 0 1,1 0-1,-1 0 1,1 0-1,0 1 0,1-1 1,-1 1-1,1-1 1,0 1-1,0-1 0,0 1 1,0 9-1,2-13-274,-1 0 0,1-1 0,0 1 0,-1 0-1,1 0 1,0 0 0,0-1 0,0 1 0,0 0-1,-1-1 1,1 1 0,0-1 0,0 1 0,0-1 0,0 1-1,1-1 1,-1 0 0,0 1 0,0-1 0,0 0-1,0 0 1,0 0 0,0 0 0,0 0 0,0 0-1,0 0 1,2 0 0,34-3 108,-18-1-226,-1-1-1,1-1 1,-2-1-1,1 0 0,20-12 1,44-18 325,-81 36-166,1 0 0,-1 1 0,0-1 0,1 1 0,-1-1 0,0 1 0,1 0 0,-1-1 0,0 1 0,1 0 0,-1 0 0,1 0 0,-1 0 0,1 0 0,-1 0 0,0 0 0,1 1 0,-1-1 0,1 0 0,-1 1 0,0-1 0,1 1 0,1 1 0,-2-1 40,0 1 0,-1 0 0,1-1 0,0 1 0,-1 0 0,1-1 1,-1 1-1,0 0 0,1 0 0,-1 0 0,0 0 0,0-1 0,0 3 0,-1-1-41,1 0 0,1 0 1,-1 0-1,0 0 0,1 0 0,0 0 1,-1 0-1,1 0 0,2 5 0,0-7-71,0 1-1,0-1 0,0 0 0,0 0 0,0 0 0,0 0 1,0 0-1,0-1 0,0 0 0,0 1 0,0-1 0,0 0 0,0-1 1,0 1-1,1 0 0,2-2 0,2 2-142,74-9-1217,-2 1-1115,-25 6-6287,-39 2 3214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006"/>
    </inkml:context>
    <inkml:brush xml:id="br0">
      <inkml:brushProperty name="width" value="0.025" units="cm"/>
      <inkml:brushProperty name="height" value="0.025" units="cm"/>
    </inkml:brush>
  </inkml:definitions>
  <inkml:trace contextRef="#ctx0" brushRef="#br0">162 73 15599,'0'0'2840,"-11"0"-598,1 0-1971,0 1 1,0 0-1,0 0 0,0 1 1,1 0-1,-1 1 0,-13 5 1,19-6-167,0 0 1,1-1 0,-1 1 0,1 0 0,0 0-1,0 1 1,0-1 0,0 1 0,0 0 0,0-1 0,1 1-1,-1 0 1,1 1 0,0-1 0,0 0 0,0 1 0,0-1-1,1 1 1,-1-1 0,1 1 0,0 0 0,0 0-1,0 0 1,1-1 0,-1 8 0,1-9-91,0-1 1,0 1-1,0-1 1,0 1 0,1-1-1,-1 1 1,0-1-1,1 1 1,-1-1-1,1 0 1,-1 1-1,1-1 1,0 0-1,0 1 1,-1-1-1,1 0 1,0 0-1,0 0 1,0 0 0,0 0-1,1 0 1,-1 0-1,0 0 1,0 0-1,3 1 1,-1-1-2,1 1 0,0-1 1,0-1-1,-1 1 1,1 0-1,0-1 0,0 0 1,0 0-1,0 0 0,4-1 1,3 0-88,-1-1 0,1-1 1,-1 0-1,1 0 1,-1-1-1,17-9 0,-13 5-12,-1-1 0,-1-1 0,0 0 0,0-1 0,-1 0 0,-1-1 0,1 0 0,-2 0 0,0-1 0,0-1 0,-2 1 0,13-30 0,-20 37 1167,-7 11-684,-7 14-153,6-5-148,1 1 1,0 0 0,1 0 0,-6 21-1,10-29 31,0 1 0,1 0 0,-1 1 0,2-1 0,-1 0-1,1 0 1,0 0 0,1 0 0,0 0 0,3 14 0,-3-20-112,1 1-1,-1-1 1,1 1 0,-1-1 0,1 0 0,0 0 0,0 1 0,0-1 0,0 0-1,1-1 1,-1 1 0,0 0 0,1-1 0,-1 1 0,1-1 0,0 0 0,-1 0 0,1 0-1,0 0 1,0 0 0,0-1 0,-1 1 0,1-1 0,0 0 0,0 1 0,0-2-1,0 1 1,0 0 0,4-1 0,3 0 19,0-1-1,-1 1 1,1-2-1,-1 1 1,0-1-1,1-1 1,14-7-1,-12 4-54,0-1 1,0 0-1,-1-1 0,0 0 0,0 0 0,-1-1 0,-1-1 0,1 0 0,-2 0 0,9-14 0,-16 23 37,-4 5-6,1 0 0,-1 0 1,1-1-1,0 2 1,0-1-1,0 0 1,0 0-1,1 0 1,-2 5-1,1-4 13,-20 50 206,21-51-194,0 0 0,0 0 1,0 1-1,1-1 0,-1 1 1,1-1-1,0 1 0,0-1 1,0 1-1,0-1 0,0 0 0,1 1 1,0-1-1,1 6 0,-1-8-31,0 0 0,0 0-1,1 0 1,-1 0-1,0 0 1,0-1-1,1 1 1,-1 0 0,1-1-1,-1 1 1,0 0-1,1-1 1,-1 0 0,1 1-1,-1-1 1,1 0-1,0 0 1,-1 0-1,1 0 1,-1 0 0,1 0-1,-1 0 1,1 0-1,1-1 1,38-13-1049,-31 8-87,0-2-1,-1 1 1,0-1-1,14-16 1,-13 12-1085,-1-1 1,0 0-1,-1 0 0,0 0 1,10-28-1,-3-3-4366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518"/>
    </inkml:context>
    <inkml:brush xml:id="br0">
      <inkml:brushProperty name="width" value="0.025" units="cm"/>
      <inkml:brushProperty name="height" value="0.025" units="cm"/>
    </inkml:brush>
  </inkml:definitions>
  <inkml:trace contextRef="#ctx0" brushRef="#br0">60 1 5477,'0'0'15594,"-2"11"-14543,-22 259 1997,24-270-3045,0 1-1,0-1 0,0 1 0,0 0 0,0-1 0,0 1 0,0-1 0,0 1 1,0 0-1,0-1 0,0 1 0,0-1 0,0 1 0,0 0 0,1-1 0,-1 1 1,0-1-1,0 1 0,1-1 0,-1 1 0,1-1 0,-1 1 0,0-1 0,1 1 1,-1-1-1,1 0 0,-1 1 0,1-1 0,-1 1 0,1-1 0,-1 0 0,1 0 0,0 1 1,0-1-40,0 0 1,0-1-1,-1 1 1,1 0-1,0 0 1,-1-1-1,1 1 1,-1-1-1,1 1 1,0 0-1,-1-1 1,1 1-1,-1-1 1,1 0-1,-1 1 1,1-1-1,-1 1 1,0-1-1,1 0 1,-1 1-1,0-1 1,1 0 0,-1 1-1,0-1 1,0 0-1,1-1 1,1-6-444,0-1 1,-1 0 0,0 0 0,0 0 0,-1 0 0,0 0-1,-1 0 1,-1-11 0,1 15 516,0 1 1,0-1-1,-1 1 0,1-1 1,-1 1-1,0-1 0,0 1 1,0 0-1,-1 0 0,1 0 1,-1 0-1,0 1 0,0-1 1,0 1-1,-1 0 0,1 0 1,-6-4-1,10 8 43,-1-1 1,0 0-1,0 1 0,0-1 1,0 1-1,0-1 0,0 0 1,0 1-1,0-1 0,0 1 1,0-1-1,0 1 0,0-1 1,0 0-1,0 1 0,0-1 1,0 1-1,0-1 0,-1 0 1,1 1-1,0-1 0,0 0 1,0 1-1,-1-1 0,1 0 1,0 1-1,-1-1 0,1 0 1,0 0-1,0 1 0,-1-1 1,1 0-1,-1 0 0,1 1 1,0-1-1,-1 0 0,1 0 1,0 0-1,-1 0 0,1 0 1,-1 0-1,1 1 0,0-1 1,-1 0-1,1 0 0,-1 0 1,1 0-1,0 0 0,-1-1 1,1 1-1,-1 0 0,1 0 1,0 0-1,-1 0 1,1 0-1,-1 0 0,1-1 1,0 1-1,-1 0 0,19 32 929,-12-27-963,1 0-1,0-1 1,1 0-1,-1 0 1,0-1-1,1 0 1,0 0-1,0-1 1,0 0 0,0-1-1,0 1 1,0-1-1,1-1 1,-1 0-1,0 0 1,0 0-1,1-1 1,11-3-1,-13 3-20,0 0 0,0-1-1,-1 0 1,1 0 0,0-1 0,-1 0-1,1 0 1,-1 0 0,0-1 0,0 1-1,0-2 1,-1 1 0,1-1 0,-1 1-1,0-2 1,-1 1 0,1 0 0,-1-1-1,0 0 1,0 0 0,5-11 0,-43 71-185,30-45 194,1 0 1,0-1 0,1 1 0,0 0 0,0 1 0,1-1 0,0 0 0,0 0 0,1 1 0,1 10 0,0-17-12,-1 0 1,1 0-1,-1-1 1,1 1-1,0 0 1,0-1-1,0 1 1,0-1 0,1 1-1,-1-1 1,1 1-1,0-1 1,-1 0-1,1 0 1,0 0-1,0 0 1,0 0-1,0 0 1,1-1-1,-1 1 1,1-1-1,-1 1 1,1-1-1,-1 0 1,1 0-1,-1 0 1,1 0-1,0-1 1,0 1-1,-1-1 1,1 1-1,0-1 1,0 0 0,0 0-1,-1-1 1,5 1-1,-4-1-83,0 0 0,0 1 0,-1-1-1,1 0 1,0 0 0,-1 0 0,1-1 0,0 1 0,-1 0 0,1-1-1,-1 0 1,0 0 0,0 0 0,1 0 0,-1 0 0,-1 0-1,1 0 1,0-1 0,0 1 0,-1-1 0,1 1 0,-1-1 0,0 1-1,0-1 1,0 0 0,0 0 0,0 0 0,0-5 0,2-9-2199,-1 0 0,0 0 0,-2-28 0,0 33-221,0-26-7637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860"/>
    </inkml:context>
    <inkml:brush xml:id="br0">
      <inkml:brushProperty name="width" value="0.025" units="cm"/>
      <inkml:brushProperty name="height" value="0.025" units="cm"/>
    </inkml:brush>
  </inkml:definitions>
  <inkml:trace contextRef="#ctx0" brushRef="#br0">1 0 3107,'0'0'17649,"1"51"-17553,13-44-160,0-5-1153,3 0-2371,-3-2-3010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5.217"/>
    </inkml:context>
    <inkml:brush xml:id="br0">
      <inkml:brushProperty name="width" value="0.025" units="cm"/>
      <inkml:brushProperty name="height" value="0.025" units="cm"/>
    </inkml:brush>
  </inkml:definitions>
  <inkml:trace contextRef="#ctx0" brushRef="#br0">388 236 15022,'0'0'6380,"-10"4"-5286,5-2-1162,-37 23 1926,40-23-1683,0-1 0,0 1-1,1 0 1,-1 0 0,0 0 0,1 0 0,-1 0 0,1 0 0,0 0 0,0 0 0,0 1-1,0-1 1,0 1 0,0-1 0,0 0 0,1 1 0,0-1 0,-1 1 0,1-1 0,0 1-1,0 4 1,1-6-163,-1 0 1,1 0-1,0 0 0,0 0 0,-1 0 1,1 0-1,0 0 0,0 0 0,0 0 0,0 0 1,0 0-1,0 0 0,0-1 0,0 1 0,0-1 1,0 1-1,0-1 0,1 1 0,-1-1 1,0 1-1,0-1 0,1 0 0,-1 0 0,0 0 1,0 1-1,1-1 0,1-1 0,45 1 11,-37 0-73,127-16-1471,-137 16 1553,-1 0 0,1 0-1,-1 0 1,0 0 0,1 1 0,-1-1 0,1 0 0,-1 0 0,1 0-1,-1 0 1,0 1 0,1-1 0,-1 0 0,1 0 0,-1 0 0,0 1 0,1-1-1,-1 0 1,0 1 0,0-1 0,1 0 0,-1 1 0,0-1 0,0 1 0,1-1-1,-1 0 1,0 1 0,0-1 0,0 1 0,0-1 0,1 0 0,-1 2-1,0 19 796,0-20-805,0 1 1,-1-1-1,1 1 1,0-1-1,0 0 0,0 1 1,0-1-1,0 1 0,0-1 1,0 0-1,0 1 1,1-1-1,-1 1 0,0-1 1,1 0-1,-1 1 0,1-1 1,0 0-1,-1 0 1,1 1-1,0-1 0,0 0 1,0 0-1,0 0 0,0 0 1,1 1-1,10 1-71,-1-1 1,1-1-1,0 0 0,17-1 1,18-5-3238,-32-3-637,-6-4-1923</inkml:trace>
  <inkml:trace contextRef="#ctx0" brushRef="#br0" timeOffset="1">60 49 19827,'0'0'3907,"-55"-29"-1312,51 17-1698,4 9-641,15 1-384,10 1-1698,7 0-4099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0.593"/>
    </inkml:context>
    <inkml:brush xml:id="br0">
      <inkml:brushProperty name="width" value="0.025" units="cm"/>
      <inkml:brushProperty name="height" value="0.025" units="cm"/>
    </inkml:brush>
  </inkml:definitions>
  <inkml:trace contextRef="#ctx0" brushRef="#br0">47 9 14638,'0'0'8968,"-45"-9"-6950,43 9-1217,2 12-673,9-3-448,12-4-3300,-1-4-7430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237"/>
    </inkml:context>
    <inkml:brush xml:id="br0">
      <inkml:brushProperty name="width" value="0.025" units="cm"/>
      <inkml:brushProperty name="height" value="0.025" units="cm"/>
    </inkml:brush>
  </inkml:definitions>
  <inkml:trace contextRef="#ctx0" brushRef="#br0">208 113 9001,'0'0'4767,"3"-10"-2322,10-34-342,-12 42-1969,0 0 0,-1 1 1,0-1-1,1 0 0,-1 0 0,0 1 0,0-1 0,0 0 1,0 0-1,0 0 0,0 1 0,-1-1 0,1 0 0,-1 1 1,1-1-1,-1 0 0,0 1 0,1-1 0,-1 0 0,0 1 1,0-1-1,0 1 0,0 0 0,0-1 0,-1 1 1,1 0-1,0 0 0,0 0 0,-1-1 0,1 1 0,-1 1 1,1-1-1,-1 0 0,0 0 0,1 0 0,-1 1 0,0-1 1,1 1-1,-3-1 0,-1 0-11,-1 0 0,0 1 0,1-1 0,-1 1 0,1 0 1,-1 0-1,0 1 0,1 0 0,-1 0 0,-6 2 0,3 1-43,1 1 1,0 0-1,0 1 0,1-1 1,-1 1-1,1 1 0,0 0 0,1 0 1,0 0-1,0 0 0,0 1 1,1 0-1,0 1 0,1-1 1,0 1-1,0 0 0,1-1 0,0 2 1,0-1-1,1 0 0,0 1 1,1-1-1,0 13 0,1-20-65,0 1-1,0-1 0,0 1 1,1-1-1,-1 1 0,1-1 1,0 0-1,0 1 0,0-1 1,0 0-1,0 1 0,0-1 1,0 0-1,1 0 0,-1 0 1,1 0-1,0 0 0,-1-1 1,1 1-1,4 3 0,-2-3 1,0 0-1,0 0 0,1 0 0,-1-1 0,0 0 1,1 1-1,-1-1 0,1-1 0,-1 1 1,1-1-1,4 0 0,0 0-1,-1 0 0,1-1 0,-1 0 0,0-1 0,1 0 0,-1 0 0,0-1 0,0 0 0,0 0 0,-1-1 0,1 0 0,11-8 0,-14 7 4,0 1 1,-1-2 0,1 1-1,-1-1 1,0 1 0,5-10-1,-8 12-3,1 0 0,-1 1 0,0-1 0,0 0 0,0 0 0,0 0-1,-1 0 1,1 0 0,-1 0 0,0 0 0,1 0 0,-1 0 0,-1 0 0,1 0 0,0 0 0,-1 0 0,-1-5-1,2 7-11,-1 1-1,1-1 0,-1 0 0,1 0 0,-1 1 0,0-1 0,1 0 0,-1 1 0,0-1 0,1 1 0,-1-1 0,0 1 0,0-1 0,1 1 0,-1 0 0,0-1 0,0 1 0,0 0 0,1-1 0,-1 1 0,0 0 0,0 0 0,0 0 0,0 0 0,0 0 0,0 0 0,1 0 0,-1 0 0,0 0 1,0 0-1,0 1 0,0-1 0,0 0 0,1 0 0,-1 1 0,-1 0 0,-6 7-3103,8-7 2767,0-1 1,1 1 0,-1-1-1,0 0 1,0 1-1,0-1 1,1 1 0,-1-1-1,0 0 1,1 1 0,-1-1-1,0 0 1,0 1-1,1-1 1,-1 0 0,1 1-1,-1-1 1,0 0 0,1 0-1,-1 0 1,1 1-1,-1-1 1,0 0 0,1 0-1,-1 0 1,1 0 0,-1 0-1,1 0 1,0 0-1,17 3-11697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4.133"/>
    </inkml:context>
    <inkml:brush xml:id="br0">
      <inkml:brushProperty name="width" value="0.025" units="cm"/>
      <inkml:brushProperty name="height" value="0.025" units="cm"/>
    </inkml:brush>
  </inkml:definitions>
  <inkml:trace contextRef="#ctx0" brushRef="#br0">131 1 9065,'0'0'6918,"-33"54"-4676,20-26-288,-3 1-288,2 3-129,-1-1-352,3 0-704,-1 3-353,4-5-128,3-4-1666,6-4-3202,0-11-12301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564"/>
    </inkml:context>
    <inkml:brush xml:id="br0">
      <inkml:brushProperty name="width" value="0.025" units="cm"/>
      <inkml:brushProperty name="height" value="0.025" units="cm"/>
    </inkml:brush>
  </inkml:definitions>
  <inkml:trace contextRef="#ctx0" brushRef="#br0">31 0 5509,'0'0'15086,"-23"64"-12715,19-42-834,1-1-448,3-3-704,0-1-321,5-5-96,7-3-2275,1-6-1760,1-3-1539,0 0-1889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922"/>
    </inkml:context>
    <inkml:brush xml:id="br0">
      <inkml:brushProperty name="width" value="0.025" units="cm"/>
      <inkml:brushProperty name="height" value="0.025" units="cm"/>
    </inkml:brush>
  </inkml:definitions>
  <inkml:trace contextRef="#ctx0" brushRef="#br0">106 1 16784,'0'0'3139,"-9"8"-475,3-2-2317,-39 37 2217,42-40-2327,0 1-1,0-1 0,0 1 0,1-1 1,-1 1-1,1 0 0,0 0 0,1 0 1,-1 1-1,0-1 0,1 0 0,0 1 1,-1 5-1,3-9-224,-1 0 0,0-1 0,0 1-1,1 0 1,-1 0 0,1-1 0,-1 1 0,1 0 0,-1-1 0,1 1-1,-1 0 1,1-1 0,-1 1 0,1-1 0,0 1 0,-1-1 0,1 1 0,0-1-1,0 1 1,-1-1 0,1 0 0,0 1 0,0-1 0,0 0 0,-1 0 0,1 0-1,0 1 1,0-1 0,0 0 0,0 0 0,1-1 0,37 1 108,-27 0-70,-5 0-81,0 0 1,-1 1-1,1 0 0,0 1 1,-1-1-1,1 1 1,-1 1-1,0-1 1,1 1-1,-1 0 0,0 0 1,-1 1-1,1 0 1,-1 0-1,1 0 1,-1 1-1,-1-1 0,1 1 1,7 11-1,-9-13 35,-1 1-1,0-1 1,-1 1-1,1 0 1,-1-1-1,1 1 0,-1 0 1,0 0-1,-1 0 1,1 0-1,-1 0 1,1 0-1,-1 0 0,0 0 1,-1 0-1,1 0 1,-1 0-1,0 0 1,0 0-1,0 0 1,0 0-1,-1 0 0,1-1 1,-1 1-1,0 0 1,0-1-1,-1 0 1,1 1-1,-1-1 0,1 0 1,-1 0-1,0 0 1,0-1-1,-4 3 1,1 1 49,-1 0 0,0-1 1,0 0-1,-1 0 1,1 0-1,-1-1 0,0 0 1,0-1-1,0 0 0,-1 0 1,1-1-1,-1 0 1,0 0-1,1-1 0,-1-1 1,-16 1-1,23-2-233,0 0 0,0 1 0,0-1 0,1 0 0,-1 0 0,0 0 0,1 0 0,-1 0 0,1 0 0,-1-1 0,1 1 0,0-1 0,-1 1 0,1-1 0,0 1 0,0-1 0,0 1 0,0-1 0,0 0 0,0 0 0,1 0 0,-1 1 0,1-1 0,-1 0 0,1-2 0,-7-53-9902,7 55 9496,0-44-13614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279"/>
    </inkml:context>
    <inkml:brush xml:id="br0">
      <inkml:brushProperty name="width" value="0.025" units="cm"/>
      <inkml:brushProperty name="height" value="0.025" units="cm"/>
    </inkml:brush>
  </inkml:definitions>
  <inkml:trace contextRef="#ctx0" brushRef="#br0">0 13 8776,'0'0'16496,"55"-13"-14734,-27 13-353,2 0-801,2 0-447,6 5-129,-2 3-865,2 0-1922,-1-2-2113,-4-3-3588</inkml:trace>
  <inkml:trace contextRef="#ctx0" brushRef="#br0" timeOffset="1">512 148 12844,'0'0'4837,"-41"54"-1026,29-27-992,7-1-705,5 0-801,0-3-672,16-6-417,8-8-96,6-4-32,3-5-96,-2 0-897,0-9-896,-4-6-1026,-5-3 257,-3 0 95,-3-2-832,-3-2-448,1 4-385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652"/>
    </inkml:context>
    <inkml:brush xml:id="br0">
      <inkml:brushProperty name="width" value="0.025" units="cm"/>
      <inkml:brushProperty name="height" value="0.025" units="cm"/>
    </inkml:brush>
  </inkml:definitions>
  <inkml:trace contextRef="#ctx0" brushRef="#br0">159 0 5958,'0'0'13100,"-17"64"-11082,4-33-320,-3 5 223,-1 6-191,-3 5-225,-2 0-480,3-2-480,3-3-417,4-7-64,5-8-32,7-9-929,0-10-1601,9-8-4164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994"/>
    </inkml:context>
    <inkml:brush xml:id="br0">
      <inkml:brushProperty name="width" value="0.025" units="cm"/>
      <inkml:brushProperty name="height" value="0.025" units="cm"/>
    </inkml:brush>
  </inkml:definitions>
  <inkml:trace contextRef="#ctx0" brushRef="#br0">0 44 16239,'0'0'4613,"63"-8"-2980,-29 5-928,5 0-481,7-1-192,6-1-704,3-3-2083,-2-4-3843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3.352"/>
    </inkml:context>
    <inkml:brush xml:id="br0">
      <inkml:brushProperty name="width" value="0.025" units="cm"/>
      <inkml:brushProperty name="height" value="0.025" units="cm"/>
    </inkml:brush>
  </inkml:definitions>
  <inkml:trace contextRef="#ctx0" brushRef="#br0">1 13 14414,'0'0'4900,"11"-3"-3442,10 0-780,1 0 0,31 0 0,-47 2-612,-1 1-1,1 0 1,-1 1 0,0-1 0,1 1-1,-1 0 1,0 0 0,1 1-1,-1 0 1,0 0 0,0 0 0,0 0-1,0 1 1,-1 0 0,1 0 0,-1 0-1,1 0 1,4 5 0,-9-6-58,1-1 0,0 1 0,0 0 0,0-1-1,-1 1 1,1 0 0,-1-1 0,0 1 0,1 0 0,-1-1 0,0 1 0,0 0 0,0 0 0,0-1 0,0 1 0,0 0 0,-1 0 0,1-1 0,0 1-1,-1 0 1,0-1 0,1 1 0,-1 0 0,0-1 0,0 1 0,0-1 0,0 1 0,0-1 0,0 0 0,-2 3 0,-5 4 117,-1 1 1,0-1 0,-14 10-1,9-7 77,0 1-2,-43 40 360,53-49-483,1 1-1,0 0 1,0 0 0,0 0-1,0 1 1,1-1-1,0 1 1,0-1 0,0 1-1,0 0 1,1 0 0,-2 6-1,3-10-58,0 1-1,0-1 1,1 1-1,-1-1 1,0 1-1,1-1 0,-1 1 1,1-1-1,-1 1 1,1-1-1,0 0 1,0 1-1,0-1 1,-1 0-1,1 0 0,0 1 1,0-1-1,1 0 1,-1 0-1,0 0 1,0 0-1,0 0 1,1-1-1,-1 1 0,1 0 1,-1-1-1,0 1 1,1 0-1,-1-1 1,1 0-1,-1 1 1,4-1-1,57 7 74,-53-7-90,10 0-825,1 0 0,0-1 0,23-4 0,-31 2-1491,0 0 0,0-1 0,18-7 0,10-10-10156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3.678"/>
    </inkml:context>
    <inkml:brush xml:id="br0">
      <inkml:brushProperty name="width" value="0.025" units="cm"/>
      <inkml:brushProperty name="height" value="0.025" units="cm"/>
    </inkml:brush>
  </inkml:definitions>
  <inkml:trace contextRef="#ctx0" brushRef="#br0">161 1 16688,'0'0'6427,"-9"2"-4553,2 1-1589,0-1-1,-1 2 1,1-1 0,0 1 0,1 0 0,-8 6-1,11-8-255,1-1 0,0 1 1,0-1-1,1 1 0,-1 0 0,0 0 0,0 0 0,1 0 0,-1 0 0,1 0 0,0 1 0,0-1 1,0 0-1,0 1 0,0-1 0,0 1 0,0-1 0,1 1 0,-1-1 0,1 1 0,0-1 0,0 1 1,0 0-1,0-1 0,0 1 0,1-1 0,0 4 0,0-5-23,0 0 0,-1 1 0,1-1 0,0 0 0,0 0 0,0 0 1,0 0-1,0 0 0,1 0 0,-1 0 0,0 0 0,0-1 0,1 1 0,-1 0 0,0-1 0,1 1 0,-1-1 0,0 0 0,3 1 1,33 5 34,-27-5-103,-1 0-56,1 1 1,-1 0-1,0 0 0,0 1 0,0 0 0,-1 1 0,1-1 0,10 8 0,-17-10 110,1 1 0,0 0 1,-1 1-1,0-1 0,1 0 0,-1 1 0,0-1 0,0 1 0,0-1 1,-1 1-1,1 0 0,-1 0 0,1 0 0,-1 0 0,0 0 0,0 0 1,0 0-1,-1 1 0,1-1 0,-1 0 0,0 0 0,1 1 0,-2-1 1,1 0-1,0 0 0,-1 1 0,0 3 0,-1-3 31,0 0 0,1 0 0,-1-1 0,-1 1 0,1-1 0,0 1-1,-1-1 1,0 0 0,0 0 0,0 0 0,0 0 0,0-1 0,-1 1 0,1-1-1,-1 0 1,1 0 0,-1 0 0,-4 1 0,-6 4 50,0-2 0,-1 0-1,-23 5 1,28-8-17,0 0-1,0-1 1,0 0-1,0-1 0,-12-1 1,19 1-214,1 0 0,0 0 0,0-1 0,0 1 0,-1-1 0,1 0 0,0 1 0,0-1 0,0 0 0,0 0 0,0-1 0,0 1 0,1 0 0,-1-1 0,0 1 0,1-1 0,-1 1 0,1-1 0,-1 0 0,1 1 0,0-1 0,0 0 0,-1 0 0,1 0 0,1 0 0,-1 0 0,0 0 0,0-5 0,-3-26-5939,3-6-4398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4.051"/>
    </inkml:context>
    <inkml:brush xml:id="br0">
      <inkml:brushProperty name="width" value="0.025" units="cm"/>
      <inkml:brushProperty name="height" value="0.025" units="cm"/>
    </inkml:brush>
  </inkml:definitions>
  <inkml:trace contextRef="#ctx0" brushRef="#br0">0 2 14926,'0'0'5285,"64"-1"-3683,-31 1-609,2 0-705,8 1-256,3 2-1698,3-3-3875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4.394"/>
    </inkml:context>
    <inkml:brush xml:id="br0">
      <inkml:brushProperty name="width" value="0.025" units="cm"/>
      <inkml:brushProperty name="height" value="0.025" units="cm"/>
    </inkml:brush>
  </inkml:definitions>
  <inkml:trace contextRef="#ctx0" brushRef="#br0">214 0 3683,'-8'1'11147,"-4"0"-9644,0 0 0,1 1 0,-1 1-1,-13 5 1,15-5-903,0 1 0,0 1-1,0 0 1,1 0-1,-11 9 1,15-10-510,0 0 1,0 0-1,0 1 1,0-1-1,1 1 0,0 0 1,0 1-1,0-1 1,1 1-1,0 0 0,0 0 1,0 0-1,1 0 1,0 0-1,0 0 0,0 1 1,1-1-1,0 1 1,0-1-1,1 1 0,-1 0 1,2 7-1,-1-11-78,1 0-1,-1 1 1,1-1 0,0 0-1,0 0 1,0 0-1,1 1 1,-1-1 0,1 0-1,-1-1 1,1 1 0,0 0-1,0 0 1,0-1-1,1 1 1,-1-1 0,0 0-1,6 4 1,-2-2-1,-1-2 1,0 1-1,1 0 1,0-1-1,0 0 1,0 0-1,0-1 1,0 0-1,0 0 1,7 0-1,-5 0 5,0-1 1,1 0-1,-1-1 1,0 1-1,0-2 0,1 1 1,-1-1-1,0 0 0,0-1 1,-1 0-1,1 0 0,0-1 1,-1 0-1,0 0 0,13-10 1,-15 9 87,-1 0 1,0-1-1,0 1 1,0-1-1,-1 1 1,1-1-1,-1 0 1,-1-1-1,1 1 1,2-13 0,-4 17-67,-1 0 0,0-1 1,0 1-1,0 0 0,0-1 1,0 1-1,0 0 1,0 0-1,-1-1 0,1 1 1,-1 0-1,1 0 0,-1 0 1,0-1-1,0 1 1,0 0-1,0 0 0,0 0 1,-1 1-1,1-1 0,-1 0 1,1 0-1,-1 1 1,0-1-1,1 1 0,-1-1 1,0 1-1,0 0 1,0 0-1,0 0 0,0 0 1,0 0-1,0 0 0,-3 0 1,-57-10-4,29 14-1431,32-3 1177,0 0 1,0 1-1,0-1 0,0 0 1,0 1-1,0-1 0,0 1 1,0-1-1,0 1 0,1 0 1,-1-1-1,0 1 0,0 0 1,1-1-1,-1 1 0,0 0 1,1 0-1,-1 0 0,1 0 1,-1 0-1,1 0 0,-1 1 1,0 6-4469,3-3-1458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094"/>
    </inkml:context>
    <inkml:brush xml:id="br0">
      <inkml:brushProperty name="width" value="0.025" units="cm"/>
      <inkml:brushProperty name="height" value="0.025" units="cm"/>
    </inkml:brush>
  </inkml:definitions>
  <inkml:trace contextRef="#ctx0" brushRef="#br0">1 1 14029,'0'0'9545,"5"65"-9064,-5-39-225,7-4-128,3-5-32,2-5 0,4-6-32,1-5 0,0-1-704,-2-6-1602,-2-12-2851,-9-7-8296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5.066"/>
    </inkml:context>
    <inkml:brush xml:id="br0">
      <inkml:brushProperty name="width" value="0.025" units="cm"/>
      <inkml:brushProperty name="height" value="0.025" units="cm"/>
    </inkml:brush>
  </inkml:definitions>
  <inkml:trace contextRef="#ctx0" brushRef="#br0">0 22 3844,'0'0'17552,"68"-6"-17231,-38 3-257,3 1-64,1 0-705,-3-1-1729,-1-3-3492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449"/>
    </inkml:context>
    <inkml:brush xml:id="br0">
      <inkml:brushProperty name="width" value="0.025" units="cm"/>
      <inkml:brushProperty name="height" value="0.025" units="cm"/>
    </inkml:brush>
  </inkml:definitions>
  <inkml:trace contextRef="#ctx0" brushRef="#br0">1 0 15118,'0'0'5574,"61"32"-26266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779"/>
    </inkml:context>
    <inkml:brush xml:id="br0">
      <inkml:brushProperty name="width" value="0.025" units="cm"/>
      <inkml:brushProperty name="height" value="0.025" units="cm"/>
    </inkml:brush>
  </inkml:definitions>
  <inkml:trace contextRef="#ctx0" brushRef="#br0">58 1 13741,'0'0'6534,"-53"0"-4132,49 4-896,4 4-545,14-3-513,15 0 1,12-1-129,11 0-192,3-4-64,3 0-64,-8 0-128,-8 0-1634,-15 0-928,-10 0-1314</inkml:trace>
  <inkml:trace contextRef="#ctx0" brushRef="#br0" timeOffset="1">62 118 12107,'0'0'9770,"58"9"-7945,-11-9-383,5-1-930,6-4-352,1-2-224,-8 0-2914,-5-4-5318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6.540"/>
    </inkml:context>
    <inkml:brush xml:id="br0">
      <inkml:brushProperty name="width" value="0.025" units="cm"/>
      <inkml:brushProperty name="height" value="0.025" units="cm"/>
    </inkml:brush>
  </inkml:definitions>
  <inkml:trace contextRef="#ctx0" brushRef="#br0">1 31 12620,'0'0'10330,"12"-6"-9604,-2 2-603,0-1 1,1 2 0,-1-1 0,1 2-1,17-3 1,-25 4-107,1 1 0,-1-1 1,1 1-1,-1 0 0,0 0 1,1 1-1,-1-1 0,0 1 1,1 0-1,-1 0 0,0 0 0,0 0 1,0 0-1,0 1 0,0-1 1,0 1-1,0 0 0,0 0 1,0 0-1,-1 0 0,1 0 0,-1 1 1,0-1-1,0 1 0,0 0 1,0-1-1,0 1 0,1 3 1,-1-4-13,-1 1 1,0-1-1,-1 0 1,1 0-1,0 0 1,-1 1 0,1-1-1,-1 0 1,0 1-1,0-1 1,0 0 0,0 1-1,0-1 1,0 0-1,-1 1 1,1-1-1,-1 0 1,1 0 0,-1 1-1,0-1 1,0 0-1,0 0 1,-2 3-1,-2 1 28,0 0 0,-1-1 0,1 1 0,-1-1 0,-11 7 0,11-8 67,1 0 0,0 0 0,-1 0 0,1 1 0,1 0 0,-1 0 0,-4 7 0,9-12-93,-1 1 0,1 0-1,0-1 1,-1 1 0,1 0 0,0 0-1,-1-1 1,1 1 0,0 0-1,0 0 1,0 0 0,0-1 0,0 1-1,0 0 1,0 0 0,0 0-1,0-1 1,0 1 0,0 0 0,0 0-1,0 0 1,1-1 0,-1 1-1,0 0 1,1 0 0,-1-1 0,0 1-1,1 0 1,-1-1 0,1 1-1,-1-1 1,1 1 0,0 0 0,-1-1-1,1 1 1,-1-1 0,1 1-1,0-1 1,0 0 0,-1 1 0,1-1-1,0 0 1,-1 1 0,1-1-1,0 0 1,0 0 0,0 0 0,-1 0-1,1 0 1,0 0 0,1 0-1,53 2-697,-43-2 259,16-1-1724,-1 0-1,0-2 0,1-1 0,48-14 1,-9-4-4811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6.882"/>
    </inkml:context>
    <inkml:brush xml:id="br0">
      <inkml:brushProperty name="width" value="0.025" units="cm"/>
      <inkml:brushProperty name="height" value="0.025" units="cm"/>
    </inkml:brush>
  </inkml:definitions>
  <inkml:trace contextRef="#ctx0" brushRef="#br0">186 18 14382,'-8'0'3112,"7"-1"-3035,-4 0 275,-1 0 0,1 1 0,-1 0 0,1-1 0,-1 2-1,0-1 1,1 1 0,-1-1 0,1 2 0,-1-1-1,1 0 1,0 1 0,-1 0 0,1 1 0,-9 4 0,8-2-262,0-1 1,0 1 0,0 1 0,0-1-1,1 1 1,0 0 0,0 0 0,1 1-1,-1-1 1,1 1 0,1 0 0,-1 0-1,1 0 1,1 1 0,-1-1 0,1 1-1,0 0 1,1-1 0,0 1 0,0 9-1,2-14-73,-1 0-1,1-1 1,0 1-1,0 0 1,0-1-1,1 1 1,-1-1-1,1 1 1,-1-1-1,1 0 0,0 1 1,0-1-1,0 0 1,0 0-1,0-1 1,0 1-1,1 0 1,-1-1-1,1 1 1,-1-1-1,1 0 1,-1 0-1,1 0 0,0 0 1,-1 0-1,1-1 1,0 1-1,0-1 1,5 1-1,9 1 37,0-1 0,0 0-1,27-3 1,-33 1 19,-1-1 0,1 0 1,-1-1-1,0 0 0,0 0 0,0-1 0,0-1 1,0 1-1,14-11 0,-20 13 42,-1-1 0,1 1 0,-1-1 1,0 0-1,0 1 0,0-1 0,0-1 0,-1 1 0,1 0 1,-1-1-1,0 1 0,0-1 0,0 0 0,0 0 0,-1 0 1,1 0-1,-1 0 0,0 0 0,0 0 0,-1 0 0,1 0 0,-1 0 1,0-1-1,0 1 0,0 0 0,-1 0 0,0-6 0,-1 6-59,-1-1-1,1 1 0,0 0 0,-1-1 0,0 1 0,0 0 1,0 0-1,-1 1 0,1-1 0,-1 1 0,0 0 1,0 0-1,0 0 0,0 0 0,0 1 0,-1-1 0,1 1 1,-1 0-1,-8-2 0,-1 0-148,-1 0-1,1 0 1,-1 2 0,1 0 0,-23-1-1,37 3 44,0 1 1,0-1-1,0 0 0,1 0 0,-1 0 0,0 1 0,0-1 0,0 0 1,0 0-1,0 1 0,0-1 0,0 0 0,0 0 0,0 1 0,0-1 1,0 0-1,0 0 0,0 1 0,0-1 0,0 0 0,0 0 0,0 1 1,0-1-1,0 0 0,0 0 0,0 0 0,0 1 0,0-1 1,-1 0-1,1 0 0,0 1 0,0-1 0,0 0 0,0 0 0,0 0 1,-1 0-1,1 1 0,0-1 0,0 0 0,0 0 0,-1 0 0,1 0 1,0 0-1,0 0 0,-1 0 0,1 1 0,0-1 0,0 0 0,-1 0 1,1 0-1,0 0 0,0 0 0,-1 0 0,1 0 0,0 0 0,0 0 1,-1 0-1,1-1 0,19 12-2522,36-5-5013,-22-5 459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7.253"/>
    </inkml:context>
    <inkml:brush xml:id="br0">
      <inkml:brushProperty name="width" value="0.025" units="cm"/>
      <inkml:brushProperty name="height" value="0.025" units="cm"/>
    </inkml:brush>
  </inkml:definitions>
  <inkml:trace contextRef="#ctx0" brushRef="#br0">204 65 13741,'0'0'4377,"-8"-5"-1029,3 2-3152,0 0 0,-1 1 0,1 0 0,-1 0 0,1 0 0,-1 0 0,0 1 0,0 0 0,0 0 0,0 1 0,1-1 0,-1 1 0,0 1 0,0-1 0,0 1 0,0 0 0,0 0 0,0 1 0,1-1 0,-1 1 0,1 1 0,-1-1 0,1 1 0,0 0-1,0 0 1,0 0 0,-7 7 1,9-6-115,0-1 1,0 1 0,0-1-1,0 1 1,1 0 0,-1 0 0,1 0-1,0 0 1,1 1 0,-1-1 0,1 1-1,0-1 1,0 1 0,0-1-1,0 8 1,1-9-56,0-1 0,0 1 0,1 0 0,0 0 0,-1 0 0,1 0 0,0-1-1,0 1 1,0 0 0,1-1 0,-1 1 0,1-1 0,-1 1 0,1-1 0,0 0 0,0 1 0,0-1-1,0 0 1,0 0 0,1-1 0,-1 1 0,1 0 0,-1-1 0,1 0 0,4 2 0,13 4 7,0-1 0,1-1 0,-1 0 0,1-2 0,0-1 0,1 0 0,-1-2 0,0 0-1,0-1 1,32-7 0,-47 7 57,0-1 0,0 0 0,0 0 0,0 0 0,0-1 0,-1 0 0,1 0-1,-1 0 1,0-1 0,0 0 0,0 0 0,0 0 0,6-8 0,-10 10-48,1 0 0,0 0 0,-1-1 0,0 1 0,1-1 1,-1 1-1,0-1 0,0 1 0,-1-1 0,1 0 0,0 1 0,-1-1 1,1 0-1,-1 1 0,0-1 0,0 0 0,0 0 0,-1 1 0,1-1 1,-1 0-1,1 0 0,-1 1 0,0-1 0,0 1 0,0-1 0,0 1 0,0-1 1,-1 1-1,1-1 0,-1 1 0,0 0 0,-2-3 0,-6-5-175,1 0 0,-1 2 0,0-1 0,-1 1 0,-16-9-1,-32-11-7999,44 23 1859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7.165"/>
    </inkml:context>
    <inkml:brush xml:id="br0">
      <inkml:brushProperty name="width" value="0.025" units="cm"/>
      <inkml:brushProperty name="height" value="0.025" units="cm"/>
    </inkml:brush>
  </inkml:definitions>
  <inkml:trace contextRef="#ctx0" brushRef="#br0">13 1 9513,'0'0'9801,"-13"76"-9416,13-39 447,0 7-319,0 1-321,3-2-96,5 1-64,-1-5 0,3-4-32,-3-8-192,1-5-801,-1-6-1217,-2-10-3427</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8.098"/>
    </inkml:context>
    <inkml:brush xml:id="br0">
      <inkml:brushProperty name="width" value="0.025" units="cm"/>
      <inkml:brushProperty name="height" value="0.025" units="cm"/>
    </inkml:brush>
  </inkml:definitions>
  <inkml:trace contextRef="#ctx0" brushRef="#br0">0 0 13100,'0'0'8745,"27"56"-8521,-20-25-160,-2 4-64,3-3 64,-4-1-448,-1-2-417,-2-6-256,-1-5 32,0-5-577,-4-5-1665,-7-8-1217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8.425"/>
    </inkml:context>
    <inkml:brush xml:id="br0">
      <inkml:brushProperty name="width" value="0.025" units="cm"/>
      <inkml:brushProperty name="height" value="0.025" units="cm"/>
    </inkml:brush>
  </inkml:definitions>
  <inkml:trace contextRef="#ctx0" brushRef="#br0">1 9 14446,'0'0'3555,"48"0"-1921,-20 0-129,9 0-640,4 0-801,3 0-64,-3 0-2306,1-9-4965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190"/>
    </inkml:context>
    <inkml:brush xml:id="br0">
      <inkml:brushProperty name="width" value="0.025" units="cm"/>
      <inkml:brushProperty name="height" value="0.025" units="cm"/>
    </inkml:brush>
  </inkml:definitions>
  <inkml:trace contextRef="#ctx0" brushRef="#br0">76 5 11018,'0'0'6406,"11"-1"-4729,36-1 127,-46 2-1763,1-1 0,-1 1 1,1 0-1,0 0 0,-1 0 0,1 0 0,-1 0 1,1 0-1,-1 0 0,1 1 0,-1-1 0,1 1 1,-1-1-1,1 1 0,-1-1 0,1 1 0,-1 0 1,0 0-1,1-1 0,-1 1 0,0 0 0,0 0 0,0 1 1,0-1-1,0 0 0,0 0 0,0 0 0,0 1 1,0-1-1,0 0 0,-1 1 0,1-1 0,-1 1 1,1-1-1,-1 1 0,1-1 0,-1 1 0,0-1 1,0 1-1,0-1 0,1 1 0,-2-1 0,1 1 0,0 0 1,0-1-1,0 1 0,-1-1 0,1 1 0,-1-1 1,1 1-1,-2 1 0,-2 7-21,1-1-1,-1 0 1,-1-1 0,0 1-1,0-1 1,-7 9 0,-24 22 142,-26 31-96,57-63 36,1 0-1,-1-1 1,1 1-1,0 1 1,1-1-1,0 0 1,0 1-1,-3 13 1,6-19-83,0-1 1,0 0-1,0 1 1,0-1-1,0 0 1,0 0-1,1 1 1,-1-1-1,0 0 1,1 0-1,-1 0 1,1 1-1,-1-1 1,1 0-1,0 0 0,-1 0 1,1 0-1,0 0 1,0 0-1,0 0 1,0 0-1,0 0 1,0-1-1,0 1 1,0 0-1,0-1 1,0 1-1,0 0 1,0-1-1,1 1 0,-1-1 1,0 0-1,0 1 1,0-1-1,1 0 1,-1 0-1,3 0 1,59 2 129,-46-3-98,20 0-642,42-7 1,-3-5-4379,-37 2-1240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547"/>
    </inkml:context>
    <inkml:brush xml:id="br0">
      <inkml:brushProperty name="width" value="0.025" units="cm"/>
      <inkml:brushProperty name="height" value="0.025" units="cm"/>
    </inkml:brush>
  </inkml:definitions>
  <inkml:trace contextRef="#ctx0" brushRef="#br0">122 1 18161,'0'0'1383,"-9"2"234,0 1-1184,0 1-1,0-1 1,0 1-1,-16 10 0,23-12-386,0-1-1,0 0 1,0 0-1,0 1 0,0-1 1,0 1-1,0 0 0,0-1 1,1 1-1,-1 0 1,1 0-1,-1 0 0,1 0 1,0 0-1,0 1 0,0-1 1,0 0-1,0 0 1,0 1-1,1-1 0,-1 1 1,1-1-1,-1 0 0,1 1 1,0-1-1,0 1 1,0-1-1,0 1 0,2 3 1,0-4-41,0-1 1,1 0 0,-1 1-1,1-1 1,-1 0-1,1-1 1,-1 1 0,1 0-1,0-1 1,-1 1-1,1-1 1,0 0 0,-1 0-1,1 0 1,0 0-1,0-1 1,2 0 0,4 1 15,22-1-20,54 3-393,-80-2 376,0 1 0,-1 0 0,1 0-1,0 0 1,0 1 0,-1 0-1,1 0 1,-1 0 0,1 0 0,-1 1-1,0-1 1,0 1 0,0 0-1,4 4 1,-7-5 14,1 0 1,-1 0-1,1 0 0,-1 0 1,1 0-1,-1 0 0,0 0 0,0 0 1,0 1-1,-1-1 0,1 0 0,0 0 1,-1 1-1,1-1 0,-1 1 0,0-1 1,0 0-1,0 1 0,0-1 1,0 1-1,-2 3 0,1-2 68,-1 1-1,0-1 1,0 0-1,0 0 1,0 0-1,-1 0 0,0 0 1,0 0-1,0 0 1,-5 4-1,-4 2 227,0 0-1,-1 0 0,-1-1 0,1-1 0,-22 10 0,20-12 10,-1 0-1,-27 7 1,2-11-1278,40-3 723,-1 1-1,1 0 0,0-1 1,-1 1-1,1-1 0,-1 1 0,1-1 1,0 0-1,-1 1 0,1-1 1,0 0-1,0 0 0,0 0 0,0 0 1,-1 0-1,1 0 0,1 0 1,-1 0-1,0-1 0,-1 0 0,-7-22-6797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5.642"/>
    </inkml:context>
    <inkml:brush xml:id="br0">
      <inkml:brushProperty name="width" value="0.025" units="cm"/>
      <inkml:brushProperty name="height" value="0.025" units="cm"/>
    </inkml:brush>
  </inkml:definitions>
  <inkml:trace contextRef="#ctx0" brushRef="#br0">51 24 10218,'0'0'14408,"7"-5"-14328,-6 5-75,32-17 101,-32 16-104,0 1 0,0 0 0,1 0 0,-1-1 0,0 1 0,1 0 0,-1 0 0,0 0 0,1 0 0,-1 0 0,0 0 0,0 1 0,1-1 0,-1 0 0,0 1 0,0-1 0,1 1 0,-1-1 0,0 1 0,0 0 0,0-1 0,0 1 0,0 0 0,0 0 0,0 0 0,0 0 0,0 0 0,0 0 0,-1 0 0,1 0 0,0 0 0,-1 0 0,1 0 0,0 2 1,0-2-2,-1 0 0,0 0 0,1-1 0,-1 1 0,0 0-1,0 0 1,0-1 0,0 1 0,1 0 0,-1 0 0,0-1 0,0 1 0,-1 0 0,1 0 0,0 0 0,0-1 0,0 1 0,0 0 0,-1 0 0,1-1 0,0 1 0,-1 0 0,1-1 0,0 1 0,-1 0 0,1-1 0,-1 1 0,1-1 0,-2 2 0,-24 12 63,25-14-61,-1 1 0,0-1 1,0 1-1,0 0 0,0-1 0,1 1 1,-1 0-1,0 0 0,1 0 0,-1 0 0,1 0 1,-1 1-1,1-1 0,-1 0 0,1 1 1,0-1-1,0 1 0,0-1 0,0 1 0,0 0 1,0-1-1,0 1 0,-1 3 0,5-1-15,-1-1 0,1 0 0,0 0 0,0-1-1,1 1 1,-1-1 0,0 1 0,1-1 0,-1 0 0,1 0-1,0-1 1,0 1 0,6 1 0,9 6-53,-17-8 58,-1 0 0,1 0 0,-1 0 0,1 0 0,-1 0 0,0 0 0,1 0 0,-1 0 0,0 1 0,0-1 0,0 0 0,0 1 0,0-1 0,0 1 0,0-1 0,0 1 0,-1-1 0,1 1 0,-1 0 0,1-1 0,-1 1 0,1 0 0,-1 0 0,0-1 0,0 1 0,0 0 0,0-1 0,0 1 0,0 0 0,-1 0 0,1-1 0,-1 3 0,0-2 45,-1 1 0,1-1 0,-1 1 0,0-1 0,1 0 0,-1 1 0,0-1 0,0 0 0,-1 0 0,1 0 0,0-1 0,-1 1 0,1-1 0,-1 1 1,1-1-1,-1 0 0,0 0 0,-2 1 0,-9 1 616,1 0-1,-1-1 1,0-1 0,0 0 0,-15-1 0,12-1-728,16 1-450,28 1-10216,-7-1 4115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875"/>
    </inkml:context>
    <inkml:brush xml:id="br0">
      <inkml:brushProperty name="width" value="0.025" units="cm"/>
      <inkml:brushProperty name="height" value="0.025" units="cm"/>
    </inkml:brush>
  </inkml:definitions>
  <inkml:trace contextRef="#ctx0" brushRef="#br0">0 5 18225,'0'0'3363,"54"-4"-2177,-27 4-834,1 0-320,3 4-1922,2-4-4452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0.249"/>
    </inkml:context>
    <inkml:brush xml:id="br0">
      <inkml:brushProperty name="width" value="0.025" units="cm"/>
      <inkml:brushProperty name="height" value="0.025" units="cm"/>
    </inkml:brush>
  </inkml:definitions>
  <inkml:trace contextRef="#ctx0" brushRef="#br0">156 0 15246,'-9'6'2408,"-8"6"-1355,1 0-1,0 1 1,0 1 0,-18 21-1,29-30-914,0 1-1,1-1 1,0 1-1,0 0 0,0 0 1,1 0-1,0 1 1,0-1-1,0 1 0,1 0 1,0-1-1,1 1 1,-1 0-1,1 0 1,0 0-1,1 0 0,0 0 1,1 9-1,-1-14-130,0 0-1,1 0 1,0-1-1,-1 1 1,1 0-1,0-1 1,0 1-1,0 0 1,0-1-1,0 1 1,0-1-1,1 1 1,-1-1-1,0 0 1,1 0-1,-1 0 1,1 1-1,-1-1 1,1 0-1,3 1 1,0 0 3,0-1 1,0 1-1,0-1 1,0 0-1,0 0 1,0-1-1,9 0 0,-5 0 2,0-1-1,0 0 0,0 0 0,0-1 0,0 0 0,0 0 0,-1-1 0,15-7 0,-16 5 140,1-1-1,-2 1 0,1-1 0,0 0 0,-1-1 0,-1 0 1,1 0-1,-1 0 0,0 0 0,0-1 0,-1 0 1,0 0-1,-1 0 0,1 0 0,-2-1 0,1 1 0,-1-1 1,-1 0-1,1 1 0,-1-1 0,-1 0 0,0-18 0,-1 26-148,1 0-1,0 0 0,0-1 0,-1 1 0,1 0 1,0 0-1,-1 0 0,1 0 0,-1-1 0,0 1 1,1 0-1,-1 0 0,0 0 0,0 0 1,1 0-1,-1 1 0,0-1 0,0 0 0,0 0 1,0 0-1,0 1 0,0-1 0,0 0 0,-1 1 1,1-1-1,0 1 0,0 0 0,0-1 1,0 1-1,-1 0 0,1 0 0,0 0 0,0-1 1,-1 1-1,1 1 0,0-1 0,0 0 0,-1 0 1,1 0-1,0 1 0,0-1 0,0 0 0,-1 1 1,1-1-1,0 1 0,0 0 0,0-1 1,0 1-1,-1 1 0,0-1-180,1-1 1,-1 1-1,1 0 0,0 0 1,-1 1-1,1-1 0,0 0 1,0 0-1,-1 1 0,1-1 1,0 0-1,1 1 0,-1-1 1,0 1-1,-1 2 0,2-3-106,0 0-1,0 0 1,0 0-1,0 0 1,0 0-1,0 0 1,0 0-1,0 1 1,0-1-1,1 0 1,-1 0-1,0 0 1,1 0 0,-1-1-1,0 1 1,1 0-1,0 0 1,-1 0-1,1 0 1,-1 0-1,1-1 1,0 1-1,0 0 1,-1 0-1,1-1 1,0 1-1,0-1 1,1 2-1,14 4-6323,5-3-3181</inkml:trace>
  <inkml:trace contextRef="#ctx0" brushRef="#br0" timeOffset="1">513 49 13773,'0'0'9577,"-11"58"-8039,-7-28-546,3-4-287,4 1-385,9-5-159,2-5-129,8-7 0,14-7-321,2-3-511,0 0-770,0-13-1216,-3-8-2884,-2-6-6021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1.385"/>
    </inkml:context>
    <inkml:brush xml:id="br0">
      <inkml:brushProperty name="width" value="0.025" units="cm"/>
      <inkml:brushProperty name="height" value="0.025" units="cm"/>
    </inkml:brush>
  </inkml:definitions>
  <inkml:trace contextRef="#ctx0" brushRef="#br0">228 0 14157,'-8'0'1826,"-2"1"-1602,1 0 1,0 0-1,0 0 0,0 1 0,0 0 0,0 1 1,0 0-1,1 1 0,-1-1 0,1 2 0,0-1 1,0 1-1,1 0 0,-1 1 0,1 0 1,0 0-1,1 0 0,-1 1 0,-8 13 0,8-11-69,1 1-1,1 0 0,-1 0 0,2 0 0,0 0 0,0 1 1,0-1-1,-1 15 0,4-22-140,0 0 1,1 0 0,-1 0-1,1 0 1,0 0 0,0 0-1,0 0 1,0 0-1,0 1 1,1-1 0,0 0-1,-1 0 1,1 0 0,0 0-1,1 0 1,-1-1-1,0 1 1,1 0 0,0-1-1,-1 1 1,1 0-1,0-1 1,0 0 0,1 0-1,-1 1 1,0-1 0,1 0-1,-1-1 1,1 1-1,0 0 1,-1-1 0,1 0-1,4 2 1,1-1 26,0 0 1,0 0-1,0 0 1,0-1-1,1-1 1,-1 0-1,0 0 1,0 0-1,0-1 0,1 0 1,-1-1-1,0 0 1,0 0-1,-1 0 1,1-1-1,0 0 1,-1-1-1,11-6 1,-12 6 5,0 0 0,-1-1 0,0 1 0,1-1 1,-2 0-1,1-1 0,-1 1 0,1-1 0,-1 1 0,-1-1 1,1-1-1,-1 1 0,0 0 0,-1-1 0,0 1 1,0-1-1,0 0 0,-1 0 0,1 0 0,-2 0 0,1-13 1,-2 17-16,1 0 1,-1 0 0,0 0 0,0 1 0,0-1 0,0 0 0,-1 0 0,1 1 0,-1-1 0,1 0 0,-1 1-1,0 0 1,0-1 0,0 1 0,0 0 0,-1 0 0,1 0 0,-1 0 0,1 1 0,-5-3 0,6 3-58,-1 0 1,-1 0 0,1 0 0,0 0 0,0 0-1,0 0 1,0 1 0,0-1 0,-1 1 0,1-1-1,0 1 1,-1 0 0,1 0 0,0 0 0,0 0-1,-1 1 1,1-1 0,0 1 0,0-1 0,-1 1-1,1 0 1,0-1 0,0 1 0,0 0 0,0 1-1,0-1 1,0 0 0,-2 2 0,2 0-361,1 0 0,-1-1 0,1 1 0,0 0 0,0 0 0,0 0 0,0 0 0,0-1 0,1 1 0,-1 0 0,1 1 0,0-1 0,0 0 0,0 0 1,0 0-1,0 0 0,2 4 0,4 10-5354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1.714"/>
    </inkml:context>
    <inkml:brush xml:id="br0">
      <inkml:brushProperty name="width" value="0.025" units="cm"/>
      <inkml:brushProperty name="height" value="0.025" units="cm"/>
    </inkml:brush>
  </inkml:definitions>
  <inkml:trace contextRef="#ctx0" brushRef="#br0">41 1 15310,'0'0'5606,"-20"71"-3524,10-44-609,3 1-736,3-1-577,4-4-160,0-5-1057,0-5-2338,8-9-3139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2.928"/>
    </inkml:context>
    <inkml:brush xml:id="br0">
      <inkml:brushProperty name="width" value="0.025" units="cm"/>
      <inkml:brushProperty name="height" value="0.025" units="cm"/>
    </inkml:brush>
  </inkml:definitions>
  <inkml:trace contextRef="#ctx0" brushRef="#br0">38 1 16400,'0'0'166,"1"0"1,-1 0 0,1 0 0,-1 0 0,1-1-1,-1 1 1,1 1 0,-1-1 0,1 0 0,-1 0-1,1 0 1,-1 0 0,0 0 0,1 0 0,-1 0-1,1 1 1,-1-1 0,1 0 0,-1 0 0,0 1-1,1-1 1,-1 0 0,0 1 0,1-1 0,-1 0-1,0 1 1,1-1 0,-1 0 0,0 1 0,0-1-1,1 1 1,-1-1 0,0 0 0,0 1 0,0-1-1,0 1 1,0-1 0,1 1 0,-1-1 0,0 1-1,0-1 1,0 1 0,0 0 0,6 35 189,-1-12-108,-3-20-253,1 0-1,0 0 1,0-1 0,1 1-1,-1-1 1,1 1 0,-1-1-1,1 0 1,0-1 0,1 1-1,-1-1 1,0 1 0,1-1 0,-1-1-1,9 3 1,-6-1-78,0 0 1,0 0-1,0 1 0,-1 0 1,11 7-1,-15-9 87,0 0-1,0 0 1,-1 0-1,1 0 0,-1 0 1,0 0-1,0 0 1,1 0-1,-1 0 1,0 1-1,-1-1 0,1 0 1,0 1-1,-1-1 1,1 1-1,-1-1 1,0 1-1,0-1 0,0 0 1,0 1-1,0-1 1,-1 3-1,0-2 40,0-1 0,-1 0 0,1 0 0,0 0 0,-1 0 0,1 0 0,-1 0 0,0 0 0,1-1 0,-1 1 0,0-1 0,0 1 0,0-1 0,0 1 0,0-1 0,-1 0 0,1 0 0,0 0 0,-3 0 0,-47 15 624,47-14-787,0-1 0,-1 0 1,1 0-1,-1 0 0,0-1 0,1 0 1,-1 0-1,1 0 0,-1-1 0,0 0 0,-7-2 1,11 2-19,-1-1 0,1 1 0,0-1 0,0 1 0,-1-1 0,1 0 0,0 0 1,1 0-1,-1 0 0,0-1 0,1 1 0,-1 0 0,1-1 0,-1 1 0,1-1 0,0 0 1,0 1-1,0-1 0,1 0 0,-1 1 0,1-1 0,-1 0 0,1 0 0,0-4 0,-1-27-5328,1-4-2985</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3.301"/>
    </inkml:context>
    <inkml:brush xml:id="br0">
      <inkml:brushProperty name="width" value="0.025" units="cm"/>
      <inkml:brushProperty name="height" value="0.025" units="cm"/>
    </inkml:brush>
  </inkml:definitions>
  <inkml:trace contextRef="#ctx0" brushRef="#br0">1 48 15375,'53'-47'3459,"-51"47"-705,3 0-960,7 0-96,3 0-417,5 0-608,2 0-513,1 1-96,3 1-128,-2-2-1089,-4 0-2018,-3 0-2146,-3 0-5317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3.647"/>
    </inkml:context>
    <inkml:brush xml:id="br0">
      <inkml:brushProperty name="width" value="0.025" units="cm"/>
      <inkml:brushProperty name="height" value="0.025" units="cm"/>
    </inkml:brush>
  </inkml:definitions>
  <inkml:trace contextRef="#ctx0" brushRef="#br0">7 0 13004,'0'0'8552,"-6"51"-6021,6-36-641,0-2-769,3 0-641,12-2-384,5-5-32,6-2-256,2-4-1249,1 0-1314,0-4-672,-3-8-2243,-5-3-607</inkml:trace>
  <inkml:trace contextRef="#ctx0" brushRef="#br0" timeOffset="1">242 8 9673,'0'0'10730,"-43"58"-8904,24-27-224,1 1-65,-2 4-416,2 1-320,1 0-449,4 0-256,6 1-64,2-3-320,4-9-3075,1-10-5862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4.408"/>
    </inkml:context>
    <inkml:brush xml:id="br0">
      <inkml:brushProperty name="width" value="0.025" units="cm"/>
      <inkml:brushProperty name="height" value="0.025" units="cm"/>
    </inkml:brush>
  </inkml:definitions>
  <inkml:trace contextRef="#ctx0" brushRef="#br0">0 5 7944,'0'0'15598,"90"4"-14541,-37-4-544,9 0-257,2-1-256,1-2-128,-7 2-1954,-17 0-1185,-17-1-2114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4.782"/>
    </inkml:context>
    <inkml:brush xml:id="br0">
      <inkml:brushProperty name="width" value="0.025" units="cm"/>
      <inkml:brushProperty name="height" value="0.025" units="cm"/>
    </inkml:brush>
  </inkml:definitions>
  <inkml:trace contextRef="#ctx0" brushRef="#br0">1 0 9225,'0'0'12139,"85"38"-11306,-31-36-449,7 0-288,1-1-96,-2-1-1825,-7 0-4485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173"/>
    </inkml:context>
    <inkml:brush xml:id="br0">
      <inkml:brushProperty name="width" value="0.025" units="cm"/>
      <inkml:brushProperty name="height" value="0.025" units="cm"/>
    </inkml:brush>
  </inkml:definitions>
  <inkml:trace contextRef="#ctx0" brushRef="#br0">0 49 14798,'0'0'3006,"13"-6"-545,5-2-1945,0 1 0,0 0 0,1 2 1,0 0-1,0 1 0,24-1 1,-37 5-350,9-1 113,0 1 0,1 0 0,-1 1 1,16 4-1,-29-5-254,1 1 1,-1-1-1,0 1 1,1 0-1,-1 0 1,0 0-1,1 0 1,-1 1-1,0-1 1,0 0-1,0 1 1,0 0 0,0-1-1,1 3 1,-2-2-25,0-1 1,0 1 0,-1 0 0,1-1 0,-1 1 0,1 0-1,-1-1 1,0 1 0,0 0 0,0-1 0,0 1 0,0 0-1,0 0 1,0-1 0,0 1 0,-1 0 0,1-1 0,-1 1-1,1 0 1,-1-1 0,1 1 0,-1-1 0,-2 3 0,-2 4 14,-1 0 1,-1-1 0,1 0 0,-1 0 0,-1 0 0,1-1 0,-1 0 0,0 0 0,-17 8 0,11-6 1,1 0 0,1 1 0,-12 11 1,23-19-33,0-1 0,0 1 0,0 0 0,0 0 0,0-1 1,0 1-1,0 0 0,0 0 0,1 0 0,-1 0 0,0 0 1,1 0-1,-1 0 0,1 1 0,-1-1 0,1 0 0,-1 0 0,1 0 1,0 0-1,0 1 0,-1-1 0,1 0 0,0 0 0,0 1 0,0-1 1,1 0-1,-1 0 0,0 1 0,0-1 0,1 0 0,-1 0 1,0 0-1,1 0 0,-1 1 0,1-1 0,0 0 0,-1 0 0,1 0 1,0 0-1,0 0 0,-1 0 0,1-1 0,0 1 0,0 0 0,0 0 1,0 0-1,0-1 0,0 1 0,1-1 0,-1 1 0,0-1 0,0 1 1,2 0-1,6 2-348,1 1-1,0-1 1,0-1 0,0 0 0,11 1-1,24-1-3791,4-1-2733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017"/>
    </inkml:context>
    <inkml:brush xml:id="br0">
      <inkml:brushProperty name="width" value="0.025" units="cm"/>
      <inkml:brushProperty name="height" value="0.025" units="cm"/>
    </inkml:brush>
  </inkml:definitions>
  <inkml:trace contextRef="#ctx0" brushRef="#br0">174 43 12011,'0'0'3566,"-8"-4"-2028,4 2-1415,1-1 0,-1 1 0,0 0 0,0 0 1,0 1-1,0-1 0,0 1 0,0 0 0,0 0 0,0 0 0,0 1 1,-1 0-1,1-1 0,0 1 0,0 1 0,-1-1 0,1 0 0,0 1 0,0 0 1,0 0-1,0 1 0,0-1 0,0 1 0,0-1 0,0 1 0,1 1 1,-1-1-1,0 0 0,-4 5 0,3-2 67,1 0 0,0 0-1,0 0 1,0 0 0,1 1-1,0 0 1,0-1 0,0 1 0,-3 13-1,5-18-148,1 1 0,-1 0 0,1-1 0,0 1 0,-1 0 0,1 0 0,0-1 0,0 1 0,1 0 0,-1 0 0,0-1 0,0 1 0,1 0 0,-1 0 0,1-1 0,0 1 0,-1 0 0,1-1 0,0 1 0,0-1 0,0 1 0,0-1-1,0 0 1,0 1 0,0-1 0,1 0 0,-1 0 0,0 0 0,1 0 0,-1 0 0,1 0 0,-1 0 0,1 0 0,-1 0 0,1-1 0,0 1 0,-1-1 0,1 1 0,0-1 0,3 1 0,8 1 39,-1-1 1,1 0-1,0-1 1,0 0-1,0-1 1,0-1-1,-1 0 1,1 0-1,13-5 1,-22 6-57,1-1 0,0 1 0,-1-1 1,1 0-1,-1 0 0,0-1 0,0 1 1,0-1-1,0 0 0,0 0 0,0 0 1,-1 0-1,0-1 0,1 1 0,-1-1 1,0 0-1,-1 0 0,1 0 1,-1 0-1,0-1 0,0 1 0,0-1 1,-1 1-1,1-1 0,-1 0 0,0 1 1,0-7-1,-1 8 4,0 1 0,0 0 1,-1-1-1,1 1 0,-1 0 1,0 0-1,1-1 0,-1 1 1,0 0-1,0 0 0,-1 0 1,1 0-1,0 0 0,-1 0 1,1 1-1,-1-1 0,1 0 1,-1 1-1,0-1 0,0 1 1,0 0-1,0-1 0,0 1 0,0 0 1,0 0-1,0 0 0,0 1 1,-4-2-1,1 1-114,0-1 1,0 1-1,0 0 0,0 1 0,0-1 0,0 1 1,0 0-1,0 1 0,0-1 0,0 1 1,0 0-1,-9 3 0,-1 14-2511,14-6-868,10-6-3424,6-6 2304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531"/>
    </inkml:context>
    <inkml:brush xml:id="br0">
      <inkml:brushProperty name="width" value="0.025" units="cm"/>
      <inkml:brushProperty name="height" value="0.025" units="cm"/>
    </inkml:brush>
  </inkml:definitions>
  <inkml:trace contextRef="#ctx0" brushRef="#br0">163 35 17713,'-9'-1'2103,"-4"1"-1494,-1-1 0,1 2 0,0 0 0,0 0 0,-20 5 0,31-5-566,-1-1 0,1 1 0,-1-1 0,0 1 0,1 0 0,-1 0 0,1 0 1,0 1-1,-1-1 0,1 1 0,0-1 0,0 1 0,0-1 0,0 1 0,0 0 0,0 0 0,0 0 0,1 0 0,-1 1 0,1-1 0,-1 0 0,1 1 0,0-1 0,0 1 0,0-1 0,0 1 0,1-1 0,-1 1 0,1 0 0,-1-1 0,1 1 1,0 0-1,0-1 0,0 1 0,0 0 0,1-1 0,-1 1 0,1 0 0,1 4 0,-1-4-33,1 0 1,0 0-1,0 0 0,0-1 1,0 1-1,0 0 0,0-1 1,1 0-1,-1 1 1,1-1-1,0 0 0,0 0 1,0 0-1,-1-1 1,2 1-1,-1-1 0,0 0 1,0 1-1,0-1 0,1-1 1,4 2-1,7 1 17,1 0 0,0-2 0,19 1 0,-27-2-15,1 0 0,-1 0 0,0-1 0,0 0 1,0-1-1,0 0 0,0 0 0,0-1 0,0 0 0,10-5 0,-14 6 1,-1-1 1,0 1-1,0-1 0,0 0 0,0 0 1,0 0-1,0 0 0,-1 0 0,1 0 1,-1-1-1,0 1 0,0-1 0,0 0 1,-1 0-1,1 0 0,-1 1 0,0-1 1,0 0-1,0-1 0,-1 1 0,1 0 1,-1-8-1,0 10 3,0-1 0,-1 0 0,1 1 0,0-1 0,-1 1 0,0-1 0,1 1 0,-1-1 0,0 1 0,0-1 1,0 1-1,-1 0 0,1-1 0,-1 1 0,1 0 0,-1 0 0,0 0 0,1 0 0,-1 1 0,0-1 0,0 0 0,0 1 0,-1-1 0,1 1 0,-5-2 0,0 0-146,0 1 0,0-1 0,-1 2-1,1-1 1,-1 1 0,1 0 0,-14 1-1,20-1 30,0 1 1,1 0-1,-1 0 0,0 0 0,0 0 0,0 0 1,1 0-1,-1 1 0,0-1 0,0 0 1,0 0-1,1 0 0,-1 1 0,0-1 0,0 0 1,1 1-1,-1-1 0,0 1 0,1-1 0,-1 1 1,0-1-1,1 1 0,-1-1 0,1 1 0,-1 0 1,1-1-1,-1 1 0,1 0 0,-1 0 0,1-1 1,0 1-1,-1 0 0,1 0 0,0-1 0,0 1 1,0 0-1,-1 0 0,1 0 0,0-1 0,0 2 1,1 0-242,-1-1 1,0 0 0,1 1 0,-1-1 0,0 0-1,1 0 1,0 1 0,-1-1 0,1 0 0,0 0 0,-1 0-1,1 1 1,0-1 0,0 0 0,0 0 0,0 0 0,0-1-1,0 1 1,1 0 0,-1 0 0,0-1 0,0 1 0,2 0-1,21 6-5695</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874"/>
    </inkml:context>
    <inkml:brush xml:id="br0">
      <inkml:brushProperty name="width" value="0.025" units="cm"/>
      <inkml:brushProperty name="height" value="0.025" units="cm"/>
    </inkml:brush>
  </inkml:definitions>
  <inkml:trace contextRef="#ctx0" brushRef="#br0">199 21 13741,'0'0'9123,"-12"-4"-8002,5 0-947,3 2-107,0 0-1,0 1 1,0-1 0,0 1-1,0 0 1,0 0-1,0 0 1,0 0-1,-1 1 1,1-1-1,0 1 1,-1 0 0,1 1-1,0-1 1,-1 1-1,1-1 1,-7 4-1,5-2 38,0 1-1,0-1 1,0 1 0,1 1-1,-1-1 1,1 1-1,0 0 1,0 0-1,1 0 1,-1 1 0,1 0-1,0 0 1,0 0-1,1 0 1,-1 0-1,1 1 1,0 0 0,1-1-1,-1 1 1,1 0-1,0 1 1,1-1-1,-1 0 1,0 7-1,3-10-92,-1-1-1,1 1 0,-1-1 0,1 0 0,0 1 1,0-1-1,0 0 0,0 0 0,0 1 0,1-1 1,-1 0-1,0 0 0,1-1 0,0 1 0,-1 0 1,1 0-1,0-1 0,0 1 0,0-1 0,0 0 1,0 1-1,0-1 0,1 0 0,-1 0 0,0 0 1,0-1-1,1 1 0,-1 0 0,1-1 0,2 1 1,12 1 16,-1 1 0,0-2 1,21 0-1,-34-1-20,6 0 8,0 0-1,0-1 1,0 0 0,-1-1-1,1 0 1,0 0 0,-1 0 0,1-1-1,9-5 1,-15 6-19,-1 1-1,1-1 0,-1 0 1,0 1-1,1-1 1,-1-1-1,0 1 0,0 0 1,0 0-1,0-1 1,-1 1-1,1-1 1,0 1-1,-1-1 0,0 0 1,0 0-1,0 1 1,0-1-1,0 0 1,-1 0-1,1 0 0,-1 0 1,0 0-1,1 0 1,-2 0-1,1 0 1,0 0-1,0 0 0,-1 0 1,-1-5-1,1 5-171,0 0 0,-1 0 0,1 0 0,-1-1-1,0 2 1,1-1 0,-1 0 0,-1 0 0,1 1-1,0-1 1,-1 1 0,1-1 0,-6-2 0,-22-15-5278,24 17 3931,-11-9-6207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6.529"/>
    </inkml:context>
    <inkml:brush xml:id="br0">
      <inkml:brushProperty name="width" value="0.025" units="cm"/>
      <inkml:brushProperty name="height" value="0.025" units="cm"/>
    </inkml:brush>
  </inkml:definitions>
  <inkml:trace contextRef="#ctx0" brushRef="#br0">18 1 17424,'0'0'7528,"0"70"-6984,-5-35-448,1 5-64,4-3 0,0-2-64,0-3-608,0-2-738,0-8-159,0-5-705,0-7-993,-9-9-2114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6.874"/>
    </inkml:context>
    <inkml:brush xml:id="br0">
      <inkml:brushProperty name="width" value="0.025" units="cm"/>
      <inkml:brushProperty name="height" value="0.025" units="cm"/>
    </inkml:brush>
  </inkml:definitions>
  <inkml:trace contextRef="#ctx0" brushRef="#br0">1 31 15599,'0'0'4996,"52"-9"-3522,-21 8-801,5 0-449,4-1-224,3 2-609,1-4-2145,-2-1-2820,-7-3-2754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214"/>
    </inkml:context>
    <inkml:brush xml:id="br0">
      <inkml:brushProperty name="width" value="0.025" units="cm"/>
      <inkml:brushProperty name="height" value="0.025" units="cm"/>
    </inkml:brush>
  </inkml:definitions>
  <inkml:trace contextRef="#ctx0" brushRef="#br0">1 16 14029,'0'0'2958,"9"-3"-551,3 0-1762,1 0 0,-1 1-1,1 0 1,0 1 0,-1 0-1,19 1 1,-28 0-595,0 0 0,0 0 0,0 1 0,0-1 0,0 1 1,0-1-1,0 1 0,0 0 0,-1 0 0,1 0 0,0 0 0,-1 1 0,1-1 0,0 1 1,-1 0-1,0 0 0,1-1 0,-1 1 0,0 1 0,0-1 0,0 0 0,0 0 0,-1 1 1,1-1-1,-1 1 0,1 0 0,-1-1 0,0 1 0,0 0 0,0 0 0,0 0 0,-1 0 1,1-1-1,-1 1 0,0 0 0,0 0 0,0 6 0,0-6-38,-1 1 0,0 0 0,0-1-1,0 1 1,-1-1 0,1 1 0,-1-1 0,0 1 0,0-1-1,0 0 1,0 0 0,-1 0 0,1 0 0,-5 3 0,-49 39 83,14-12-42,40-31-35,0 0 0,0-1 1,0 1-1,0 0 0,0 0 0,1 1 1,-1-1-1,1 0 0,0 1 1,-1-1-1,1 1 0,0-1 0,0 1 1,1-1-1,-1 1 0,0 0 1,1-1-1,0 1 0,-1 3 0,2-4-5,0 0-1,0 0 0,-1 0 0,1 0 0,0-1 0,1 1 1,-1 0-1,0-1 0,1 1 0,-1-1 0,0 0 0,1 1 1,0-1-1,-1 0 0,1 0 0,0 0 0,-1 0 0,1 0 0,0 0 1,0 0-1,0-1 0,0 1 0,0-1 0,0 1 0,0-1 1,2 0-1,18 4-481,1-1 1,-1-1-1,38-2 1,-45 0-1735,-1-2-1,0 0 1,25-7-1,1-7-7821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542"/>
    </inkml:context>
    <inkml:brush xml:id="br0">
      <inkml:brushProperty name="width" value="0.025" units="cm"/>
      <inkml:brushProperty name="height" value="0.025" units="cm"/>
    </inkml:brush>
  </inkml:definitions>
  <inkml:trace contextRef="#ctx0" brushRef="#br0">103 0 13805,'0'0'9193,"-8"6"-8286,2-1-743,0 0 0,1 0 0,0 1-1,0-1 1,0 1 0,-5 11 0,8-16-146,1 1 1,1-1-1,-1 1 1,0-1-1,0 1 1,0-1-1,1 1 1,-1 0-1,1-1 1,0 1 0,-1 0-1,1 0 1,0-1-1,0 1 1,0 0-1,0 0 1,0-1-1,0 1 1,1 0-1,-1-1 1,0 1-1,1 0 1,0-1-1,-1 1 1,1 0-1,0-1 1,0 1 0,0-1-1,0 0 1,0 1-1,0-1 1,0 0-1,0 1 1,0-1-1,1 0 1,-1 0-1,1 0 1,-1 0-1,1 0 1,-1 0-1,1-1 1,2 2-1,56 12 179,-49-13-226,-1 1 0,1 0 0,-1 1 0,0 0 0,14 6-1,-22-8 12,1 0 0,-1 1 0,0-1 0,0 1 0,0 0 0,0-1 0,0 1 0,0 0 0,0 0-1,-1 1 1,1-1 0,-1 0 0,1 0 0,-1 1 0,0-1 0,0 1 0,0-1 0,0 1 0,-1-1 0,1 1-1,-1 0 1,1-1 0,-1 1 0,0 0 0,0 4 0,-1-4 44,0 0 0,0 0-1,0-1 1,0 1 0,0 0 0,0-1 0,-1 1 0,0-1-1,1 0 1,-1 1 0,0-1 0,0 0 0,0 0-1,0 0 1,-1 0 0,1-1 0,0 1 0,-1-1-1,1 1 1,-1-1 0,-2 1 0,-65 26 596,60-25-600,2 0-26,-1 0 0,0 0 1,0-1-1,0-1 0,0 1 0,0-1 1,0-1-1,0 0 0,-14-1 0,22 0-195,-1 0-1,1 0 0,0 0 0,0-1 0,0 1 0,-1 0 0,1 0 0,1-1 0,-1 1 0,0-1 0,0 1 0,0-1 0,1 1 0,-1-1 0,1 0 0,-1 1 0,1-1 0,0 0 0,0 1 0,-1-1 0,1 0 0,0 1 0,0-1 0,1 0 0,-1 1 0,0-1 0,1-2 0,0-5-1482,-1-23-4382</inkml:trace>
  <inkml:trace contextRef="#ctx0" brushRef="#br0" timeOffset="1">96 11 10025,'0'0'8841,"56"-11"-7752,-33 11-609,4 3-416,4 6-256,3-1-2723,1-2-5092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899"/>
    </inkml:context>
    <inkml:brush xml:id="br0">
      <inkml:brushProperty name="width" value="0.025" units="cm"/>
      <inkml:brushProperty name="height" value="0.025" units="cm"/>
    </inkml:brush>
  </inkml:definitions>
  <inkml:trace contextRef="#ctx0" brushRef="#br0">180 1 16303,'-9'2'2937,"-1"1"-2296,0 0 1,0 1-1,0 0 1,0 1-1,0 0 1,1 1 0,0 0-1,0 0 1,0 1-1,-14 14 1,18-16-540,1 0 0,-1 0 0,1 0 0,0 1 0,0-1 0,0 1 0,1 0 0,0 0 0,0 1 0,1-1-1,-1 0 1,1 1 0,1 0 0,-1-1 0,1 1 0,0 0 0,1 0 0,0 0 0,1 12 0,-1-17-99,1 1 0,0-1 0,0 1 0,0-1 0,0 0 0,0 1 0,0-1 0,1 0 0,-1 0 0,1 0 0,-1 0 0,1 0 0,0 0 0,0 0 0,0-1 0,0 1 0,4 2 0,0-1 4,-1 0-1,1-1 0,0 0 0,-1 0 0,1 0 0,0-1 0,10 2 0,-8-2-31,1-1 0,-1 1 1,1-1-1,0-1 1,-1 1-1,1-2 1,-1 1-1,1-1 1,-1 0-1,0-1 1,9-3-1,-12 2 39,0 0 0,0 0-1,0-1 1,-1 1 0,0-1 0,1 0 0,-2 0-1,1 0 1,-1-1 0,1 1 0,-1-1 0,-1 0 0,1 0-1,-1 0 1,0 0 0,-1 0 0,1-1 0,-1 1-1,0 0 1,-1-1 0,0 1 0,0-1 0,-1-9 0,1 12-58,-1 0 0,1 0 0,-1 0 0,0 0 1,0 1-1,0-1 0,0 0 0,-1 1 0,1-1 0,-1 0 1,0 1-1,0 0 0,-1 0 0,1-1 0,-1 1 0,1 1 1,-1-1-1,0 0 0,0 1 0,0-1 0,0 1 1,-1 0-1,1 0 0,-1 0 0,1 0 0,-1 1 0,1 0 1,-1-1-1,0 1 0,0 1 0,0-1 0,0 0 1,0 1-1,1 0 0,-1 0 0,0 0 0,0 0 0,-6 2 1,8-2-147,1 1 0,-1-1 0,1 0 0,-1 1-1,1-1 1,-1 1 0,1 0 0,-1 0 0,1-1 0,0 1 0,-1 0 0,1 0 0,0 0 0,0 0 0,-1 0 0,1 1 0,0-1 0,0 0 0,0 1 0,1-1 0,-1 0 0,0 1 0,0-1 0,0 2 0,-3 26-7823,4-15 1633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8.227"/>
    </inkml:context>
    <inkml:brush xml:id="br0">
      <inkml:brushProperty name="width" value="0.025" units="cm"/>
      <inkml:brushProperty name="height" value="0.025" units="cm"/>
    </inkml:brush>
  </inkml:definitions>
  <inkml:trace contextRef="#ctx0" brushRef="#br0">9 1 14510,'0'0'12908,"0"58"-12364,-6-32-223,3-1-257,3-1 0,0-6-32,2-2-32,11-6-64,4-3-577,-2-7-544,3 0-801,-3-3-1089,-6-13-2530,0-4-5157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8.599"/>
    </inkml:context>
    <inkml:brush xml:id="br0">
      <inkml:brushProperty name="width" value="0.025" units="cm"/>
      <inkml:brushProperty name="height" value="0.025" units="cm"/>
    </inkml:brush>
  </inkml:definitions>
  <inkml:trace contextRef="#ctx0" brushRef="#br0">0 1 14221,'0'0'6118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0.756"/>
    </inkml:context>
    <inkml:brush xml:id="br0">
      <inkml:brushProperty name="width" value="0.025" units="cm"/>
      <inkml:brushProperty name="height" value="0.025" units="cm"/>
    </inkml:brush>
  </inkml:definitions>
  <inkml:trace contextRef="#ctx0" brushRef="#br0">44 0 9353,'0'0'6694,"-3"49"-5733,-7-10-192,2 9-417,0 5-288,0 8 0,5 1-32,-1 0-288,4-3-385,0-10-896,9-10-2050,5-17-994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6.313"/>
    </inkml:context>
    <inkml:brush xml:id="br0">
      <inkml:brushProperty name="width" value="0.025" units="cm"/>
      <inkml:brushProperty name="height" value="0.025" units="cm"/>
    </inkml:brush>
  </inkml:definitions>
  <inkml:trace contextRef="#ctx0" brushRef="#br0">131 106 7079,'0'0'14840,"-6"12"-13494,-118 234 399,147-289-1918,-2-1-1,-2-1 1,-2 0-1,-2-1 1,18-95-1,-39 155 333,-3 31 333,8-38-399,0 0-1,1 0 0,0 0 1,0 0-1,3 11 0,-3-16-75,0 0 1,1 0-1,0 0 0,-1 0 0,1 0 0,0 0 0,0 0 1,0 0-1,0 0 0,0 0 0,1-1 0,-1 1 0,0-1 0,1 1 1,-1-1-1,1 1 0,0-1 0,-1 0 0,4 2 0,3 0 73,-1 0 0,1-1 0,0 0-1,-1-1 1,1 0 0,0 0 0,0 0-1,0-1 1,0 0 0,0-1 0,0 0-1,0 0 1,-1 0 0,1-1 0,8-3-1,-4 0 80,1 0 0,-1-1 0,1 0 0,-1-1 0,-1 0-1,0 0 1,20-18 0,27-44 659,-81 129-727,12-39 4,0-3-56,1-1 1,1 1-1,1 0 0,1 1 0,0 0 1,1 0-1,1 1 0,1-1 1,-2 27-1,6-44-126,0 0 1,0 0-1,0 0 1,0 1-1,0-1 1,1 0-1,-1 0 1,1 0-1,-1 0 1,1 0-1,0 0 1,0 0-1,0 0 1,0 0-1,0-1 0,1 1 1,-1 0-1,2 1 1,-1-1-322,0-1-1,0 0 1,0 1 0,0-1 0,0 0-1,1 0 1,-1-1 0,0 1 0,0 0-1,5 0 1,23 0-7038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360"/>
    </inkml:context>
    <inkml:brush xml:id="br0">
      <inkml:brushProperty name="width" value="0.025" units="cm"/>
      <inkml:brushProperty name="height" value="0.025" units="cm"/>
    </inkml:brush>
  </inkml:definitions>
  <inkml:trace contextRef="#ctx0" brushRef="#br0">192 6 13100,'0'0'9642,"-10"-2"-8954,5 1-670,-1 0 0,1 0 1,-1 1-1,0 0 0,1 0 0,-1 1 0,0-1 0,1 1 1,-1 0-1,1 1 0,-1-1 0,1 1 0,0 0 0,-1 1 0,1-1 1,0 1-1,0 0 0,1 0 0,-1 1 0,1-1 0,0 1 0,0 0 1,0 0-1,-4 6 0,2-4 62,0 1 0,1 0-1,0 0 1,0 1 0,1 0 0,0-1 0,0 1-1,0 1 1,-2 9 0,6-16-61,-1-1 0,1 1 0,0 0-1,-1 0 1,1 0 0,0 0 0,0 0 0,0 0-1,0 0 1,1 0 0,-1 0 0,0 0 0,1 0-1,0 0 1,-1 0 0,1 0 0,0-1 0,0 1-1,0 0 1,0 0 0,0-1 0,0 1 0,0-1-1,1 1 1,-1-1 0,1 1 0,-1-1 0,1 0-1,-1 0 1,1 0 0,0 0 0,0 0 0,-1 0-1,1 0 1,0-1 0,0 1 0,0 0 0,0-1-1,0 0 1,0 1 0,0-1 0,0 0 0,0 0-1,3-1 1,3 2 10,0 0 0,0-1-1,1-1 1,-1 1 0,0-1 0,0-1 0,0 1-1,0-1 1,0-1 0,0 0 0,0 0-1,-1 0 1,1-1 0,8-6 0,-12 7 16,1-1 1,-1 0 0,1-1 0,-1 1 0,0-1-1,-1 1 1,1-1 0,-1 0 0,0-1 0,0 1-1,-1 0 1,0-1 0,0 0 0,0 1 0,0-1-1,-1 0 1,0 0 0,0 0 0,-1 0 0,0-8-1,0 12-56,0 1-1,0-1 1,0 1-1,0-1 0,0 1 1,0 0-1,-1-1 0,1 1 1,-1-1-1,1 1 0,-1 0 1,1-1-1,-1 1 0,0 0 1,0-1-1,0 1 0,0 0 1,0 0-1,0 0 0,0 0 1,0 0-1,0 0 0,0 0 1,0 0-1,-1 0 0,1 1 1,0-1-1,-1 0 0,1 1 1,0-1-1,-1 1 0,1 0 1,-1-1-1,1 1 1,-1 0-1,1 0 0,-1 0 1,1 0-1,-1 0 0,1 0 1,-2 1-1,-1-1-236,1 1 0,-1-1 1,1 1-1,0 0 0,-1 0 1,1 0-1,0 1 0,0-1 0,0 1 1,0 0-1,0 0 0,0 0 0,1 0 1,-1 0-1,1 0 0,-1 1 1,-2 4-1,3-4-449,0 0 0,0 1 0,1-1 0,-1 1 0,1-1 0,0 1 0,0 0 0,0 5 0,0 6-4849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099"/>
    </inkml:context>
    <inkml:brush xml:id="br0">
      <inkml:brushProperty name="width" value="0.025" units="cm"/>
      <inkml:brushProperty name="height" value="0.025" units="cm"/>
    </inkml:brush>
  </inkml:definitions>
  <inkml:trace contextRef="#ctx0" brushRef="#br0">55 1 20756,'0'0'2242,"-47"7"-1698,39 6-448,8 1-128,0 0-961,14-3-1025,2-5-1729,2-6-4901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427"/>
    </inkml:context>
    <inkml:brush xml:id="br0">
      <inkml:brushProperty name="width" value="0.025" units="cm"/>
      <inkml:brushProperty name="height" value="0.025" units="cm"/>
    </inkml:brush>
  </inkml:definitions>
  <inkml:trace contextRef="#ctx0" brushRef="#br0">1 9 11755,'0'0'4773,"40"-9"-11756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756"/>
    </inkml:context>
    <inkml:brush xml:id="br0">
      <inkml:brushProperty name="width" value="0.025" units="cm"/>
      <inkml:brushProperty name="height" value="0.025" units="cm"/>
    </inkml:brush>
  </inkml:definitions>
  <inkml:trace contextRef="#ctx0" brushRef="#br0">151 53 12204,'0'0'3026,"-1"-9"-202,0 7-2684,-7-30 2059,8 31-2149,-1 1 0,0-1 1,0 0-1,1 0 0,-1 1 1,0-1-1,0 1 0,0-1 0,0 0 1,0 1-1,0 0 0,0-1 1,0 1-1,0 0 0,0-1 0,0 1 1,0 0-1,0 0 0,0 0 1,0 0-1,0 0 0,0 0 0,0 0 1,0 0-1,0 0 0,0 1 1,0-1-1,0 0 0,0 1 0,0-1 1,0 1-1,0-1 0,0 1 1,0-1-1,0 1 0,0 0 0,-1 1 1,-5 3-33,0 0 0,0 1 0,1 0 0,0 1-1,0-1 1,0 1 0,1 1 0,0-1 0,1 1 0,-1-1 0,-5 16 0,4-9 30,1 1 0,0 0-1,1 1 1,1-1 0,-3 29 0,6-40-36,-1-1 0,1 1 0,1-1 0,-1 1 0,0-1 0,1 1 1,0-1-1,0 1 0,0-1 0,0 1 0,0-1 0,1 0 0,-1 0 1,1 0-1,0 0 0,0 0 0,5 5 0,-5-6-5,0 0-1,0-1 0,1 0 1,-1 1-1,1-1 1,-1 0-1,1 0 0,-1 0 1,1 0-1,0-1 1,0 1-1,-1-1 1,1 0-1,0 1 0,0-1 1,-1 0-1,1-1 1,0 1-1,0 0 1,-1-1-1,1 0 0,0 0 1,-1 1-1,3-3 1,1 1 6,0-2 1,0 1 0,-1-1 0,0 1 0,0-1 0,0-1 0,0 1 0,0-1 0,-1 0 0,0 0-1,0 0 1,0 0 0,-1-1 0,0 0 0,0 1 0,0-1 0,1-7 0,0 4-3,-1-1 1,0 1 0,-1-1 0,0 0-1,-1 1 1,1-1 0,-2 0-1,0 0 1,0 0 0,-3-16 0,3 25-46,0 0 1,0 0 0,0 1-1,0-1 1,0 0 0,0 1-1,-1-1 1,1 0 0,0 1-1,0-1 1,-1 0-1,1 1 1,0-1 0,-1 1-1,1-1 1,-1 1 0,1-1-1,-1 0 1,1 1 0,-1 0-1,1-1 1,-1 1 0,1-1-1,-1 1 1,1 0 0,-1-1-1,0 1 1,1 0 0,-1 0-1,0-1 1,1 1 0,-1 0-1,0 0 1,0 0-1,1 0 1,-1 0 0,0 0-1,1 0 1,-1 0 0,0 0-1,1 0 1,-2 1 0,1-1-265,-1 1 0,1-1-1,0 1 1,0 0 0,0 0 0,0-1 0,0 1 0,0 0 0,0 0 0,0 0 0,0 0 0,1 0 0,-1 0 0,0 1 0,0-1 0,1 0-1,-1 0 1,1 0 0,-1 1 0,1-1 0,-1 2 0,-1 14-4832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2.097"/>
    </inkml:context>
    <inkml:brush xml:id="br0">
      <inkml:brushProperty name="width" value="0.025" units="cm"/>
      <inkml:brushProperty name="height" value="0.025" units="cm"/>
    </inkml:brush>
  </inkml:definitions>
  <inkml:trace contextRef="#ctx0" brushRef="#br0">23 1 17168,'0'0'865,"-1"53"160,-9-20 192,4 6-128,2-2-128,2-2-673,2-4-224,0-7-256,9-7-1505,2-7-1090,-2-10-2018,0 0-704</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2.454"/>
    </inkml:context>
    <inkml:brush xml:id="br0">
      <inkml:brushProperty name="width" value="0.025" units="cm"/>
      <inkml:brushProperty name="height" value="0.025" units="cm"/>
    </inkml:brush>
  </inkml:definitions>
  <inkml:trace contextRef="#ctx0" brushRef="#br0">130 91 13901,'0'0'10559,"4"11"-10019,0-2-490,-2 1 0,1 0 1,-1 0-1,0 0 1,-1 0-1,0 0 1,-1 0-1,-1 14 0,0-22-47,1-1-1,0 0 1,0 1-1,0-1 1,0 1-1,0-1 1,0 1-1,0-1 0,0 1 1,0-1-1,1 1 1,-1-1-1,1 1 1,-1-1-1,1 0 1,0 1-1,-1-1 0,1 0 1,0 1-1,0-1 1,0 0-1,0 0 1,0 0-1,0 0 1,1 1-1,1-1-15,1 0 1,-1 0-1,0 0 0,1-1 0,-1 1 1,1-1-1,-1 0 0,0 0 1,5 0-1,5-1-84,4 1-248,-11 0 180,0-1 0,1 2 0,-1-1 1,0 0-1,1 1 0,-1 0 0,11 4 1,-15-4 142,0 1 1,0-1 0,0 1 0,0-1-1,0 1 1,-1 0 0,1-1 0,-1 1 0,1 0-1,-1 0 1,1 0 0,-1 0 0,0 0 0,0 1-1,0-1 1,-1 0 0,1 0 0,0 1-1,-1-1 1,1 1 0,-1-1 0,0 0 0,0 1-1,0 3 1,0 0 74,0-1 0,0 1-1,0-1 1,-1 0-1,0 0 1,0 1 0,0-1-1,-1 0 1,1 0 0,-1 0-1,0 0 1,-1 0 0,1 0-1,-5 5 1,2-4 88,0-1-1,-1 0 0,1 0 1,-1 0-1,0-1 1,0 0-1,0 0 0,-1 0 1,-13 5-1,4-3-3,-1 0 0,0-1 0,0 0-1,0-2 1,-1 0 0,1-1 0,-23 0 0,38-2-353,0 0 1,0 0 0,-1 0 0,1-1 0,0 1 0,0-1 0,0 1-1,0-1 1,0 0 0,0 0 0,0 0 0,0 0 0,0 0-1,0 0 1,0 0 0,1-1 0,-1 1 0,0-1 0,1 1 0,-1-1-1,1 0 1,0 0 0,-1 1 0,1-1 0,0 0 0,0 0-1,0 0 1,1 0 0,-1 0 0,0 0 0,1-1 0,-1-2 0,-9-32-6357</inkml:trace>
  <inkml:trace contextRef="#ctx0" brushRef="#br0" timeOffset="1">153 52 16335,'0'0'1954,"64"-28"929,-25 16-801,0 4-833,-2 4-993,-10 4-256,-1 0-1057,-6 8-1377,-5-5-1826,2-3-5605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128"/>
    </inkml:context>
    <inkml:brush xml:id="br0">
      <inkml:brushProperty name="width" value="0.025" units="cm"/>
      <inkml:brushProperty name="height" value="0.025" units="cm"/>
    </inkml:brush>
  </inkml:definitions>
  <inkml:trace contextRef="#ctx0" brushRef="#br0">1 1 10090,'0'0'8520,"0"10"-6497,4 21-672,12 51 0,-14-71-1154,1 0-1,1 1 0,0-2 0,0 1 0,1 0 1,0-1-1,1 0 0,14 18 0,-18-25-350,1-1 0,0 1 1,0-1-1,0 0 0,0 0 0,1 0 0,-1-1 1,0 1-1,1-1 0,-1 0 0,6 2 0,-5-3-239,0 1 0,0 0 0,1-1 0,-1 0-1,0 0 1,0 0 0,1-1 0,-1 1 0,0-1 0,0 0-1,0 0 1,0-1 0,0 1 0,0-1 0,0 0 0,0 0-1,0 0 1,-1 0 0,1-1 0,-1 1 0,0-1 0,0 0-1,0 0 1,5-6 0,6-15-5346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487"/>
    </inkml:context>
    <inkml:brush xml:id="br0">
      <inkml:brushProperty name="width" value="0.025" units="cm"/>
      <inkml:brushProperty name="height" value="0.025" units="cm"/>
    </inkml:brush>
  </inkml:definitions>
  <inkml:trace contextRef="#ctx0" brushRef="#br0">156 1 7911,'0'0'9994,"-20"50"-7592,0-12-704,0 6-353,0 5-256,5 4-416,0 2-417,0-1-128,5-1-64,3-3-96,2-5-993,0-10-1569,2-8-2211,3-11-7238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828"/>
    </inkml:context>
    <inkml:brush xml:id="br0">
      <inkml:brushProperty name="width" value="0.025" units="cm"/>
      <inkml:brushProperty name="height" value="0.025" units="cm"/>
    </inkml:brush>
  </inkml:definitions>
  <inkml:trace contextRef="#ctx0" brushRef="#br0">1 5 9353,'0'0'13517,"69"4"-12172,-23-4-704,8 0-353,3-1-224,1-4-32,-3 2-865,-10 3-640,-16 0-866,-16 0-1056,-13 4-1666,-18 4-2402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7.188"/>
    </inkml:context>
    <inkml:brush xml:id="br0">
      <inkml:brushProperty name="width" value="0.025" units="cm"/>
      <inkml:brushProperty name="height" value="0.025" units="cm"/>
    </inkml:brush>
  </inkml:definitions>
  <inkml:trace contextRef="#ctx0" brushRef="#br0">0 42 17360,'0'0'5894,"56"11"-4325,-11-11-704,8 0-448,8-8-289,-2 1-192,0-2-2050,-6-4-3363,-6-3-8745</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7.699"/>
    </inkml:context>
    <inkml:brush xml:id="br0">
      <inkml:brushProperty name="width" value="0.025" units="cm"/>
      <inkml:brushProperty name="height" value="0.025" units="cm"/>
    </inkml:brush>
  </inkml:definitions>
  <inkml:trace contextRef="#ctx0" brushRef="#br0">26 1 8552,'0'0'14200,"2"8"-12518,-1 3-1364,0 0-1,-1 0 1,0 1 0,-1-1-1,-1 0 1,0 0 0,0 0 0,-5 14-1,3-14-260,1 1 0,0-1 0,1 1 0,1 0 0,-1-1 0,2 1 0,0 0 0,0 0 0,1-1 0,4 21 0,-4-29-49,1 0 1,0 0-1,0 0 1,0 0-1,0-1 1,0 1-1,1 0 1,-1-1-1,1 0 1,0 1-1,-1-1 1,1 0-1,0 0 1,0-1-1,1 1 1,-1-1-1,0 1 1,0-1-1,1 0 1,-1 0-1,1-1 1,-1 1-1,6 0 1,5 0-347,0 0 1,0-1-1,0 0 0,22-4 1,-32 3-170,0 0 1,0 0-1,-1 0 1,1 0-1,0-1 1,-1 1 0,1-1-1,-1 0 1,5-4-1,13-16-7134,-12 6-163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6.732"/>
    </inkml:context>
    <inkml:brush xml:id="br0">
      <inkml:brushProperty name="width" value="0.025" units="cm"/>
      <inkml:brushProperty name="height" value="0.025" units="cm"/>
    </inkml:brush>
  </inkml:definitions>
  <inkml:trace contextRef="#ctx0" brushRef="#br0">131 0 14958,'0'0'2317,"-8"2"32,0 1-1988,-1 0 0,1 1 0,0-1-1,1 2 1,-1-1 0,1 1 0,-1 0 0,1 1 0,-8 8 0,12-11-224,-1 0 0,1 0 0,0 0 0,1 0 0,-1 0 0,1 1 0,-1-1 0,1 1 0,0 0 1,0 0-1,1-1 0,-1 1 0,1 1 0,0-1 0,0 0 0,0 0 0,0 0 0,1 0 0,0 1 0,0-1 1,0 0-1,0 0 0,1 0 0,1 6 0,-1-8-97,1 0 0,-1 0 0,1 1 0,0-1 1,0-1-1,0 1 0,0 0 0,1 0 0,-1-1 0,0 1 0,1-1 1,-1 0-1,1 0 0,-1 0 0,1 0 0,-1 0 0,1 0 0,0-1 1,-1 1-1,1-1 0,0 0 0,3 0 0,66 0-457,-70 0 349,0 0-248,0 0 1,0-1 0,1 1-1,-1 0 1,0-1-1,0 0 1,0 1 0,0-1-1,0 0 1,0 0 0,0 0-1,-1-1 1,1 1 0,0 0-1,-1-1 1,1 1 0,0-1-1,-1 1 1,0-1-1,1 0 1,-1 1 0,0-1-1,0 0 1,0 0 0,0 0-1,1-3 1,5-18-6833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027"/>
    </inkml:context>
    <inkml:brush xml:id="br0">
      <inkml:brushProperty name="width" value="0.025" units="cm"/>
      <inkml:brushProperty name="height" value="0.025" units="cm"/>
    </inkml:brush>
  </inkml:definitions>
  <inkml:trace contextRef="#ctx0" brushRef="#br0">58 1 7111,'0'0'13388,"-41"60"-11754,32-37-641,3 3-320,4-1-161,2-2-384,9-4-96,13-5-384,5-8-1538,8-6-1217,2 0-2274,-1-9-5125</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398"/>
    </inkml:context>
    <inkml:brush xml:id="br0">
      <inkml:brushProperty name="width" value="0.025" units="cm"/>
      <inkml:brushProperty name="height" value="0.025" units="cm"/>
    </inkml:brush>
  </inkml:definitions>
  <inkml:trace contextRef="#ctx0" brushRef="#br0">117 31 16207,'0'0'2872,"-10"1"-597,6-1-2153,-1 0 1,0 0 0,1 1 0,-1 0-1,1 0 1,0 0 0,-1 1 0,1 0 0,0-1-1,0 1 1,0 1 0,0-1 0,0 1 0,0-1-1,1 1 1,-1 0 0,1 0 0,0 1-1,0-1 1,0 1 0,0-1 0,1 1 0,0 0-1,-1 0 1,1 0 0,1 0 0,-4 9-1,4-10-82,0 0-1,0 0 1,1 0-1,-1 0 0,0 0 1,1 0-1,0 0 1,0 0-1,0 0 0,0 0 1,0 0-1,1 0 0,-1 0 1,1 0-1,0 0 1,0-1-1,0 1 0,0 0 1,0 0-1,1-1 1,-1 1-1,1 0 0,0-1 1,0 0-1,0 1 0,0-1 1,0 0-1,0 0 1,0 0-1,1 0 0,-1-1 1,1 1-1,4 2 0,2-1-19,0-1-1,0 1 0,1-1 1,-1-1-1,0 0 0,1 0 1,-1-1-1,1 0 0,16-2 1,-20 1-3,-1 0 0,1-1 0,0 0 1,-1 0-1,1 0 0,-1 0 0,1-1 0,-1 0 1,0 0-1,0 0 0,-1-1 0,1 0 1,-1 0-1,1 0 0,-1 0 0,0-1 1,-1 1-1,1-1 0,-1 0 0,0 0 1,0 0-1,-1-1 0,1 1 0,-1-1 0,0 1 1,-1-1-1,0 0 0,1 0 0,-2 0 1,1 0-1,-1 1 0,0-1 0,0 0 1,-1-8-1,0 11-20,0 0 1,-1 0-1,1 0 1,0 0 0,-1 0-1,0 1 1,0-1-1,0 0 1,0 1-1,0 0 1,0-1-1,-1 1 1,1 0-1,-1 0 1,1 0-1,-1 0 1,0 1 0,0-1-1,0 1 1,0 0-1,0 0 1,0 0-1,0 0 1,0 0-1,0 0 1,0 1-1,-7 0 1,8-1-131,0 1 1,0 0-1,-1-1 0,1 1 1,0 0-1,0 1 1,0-1-1,0 0 0,0 1 1,-1-1-1,1 1 1,0 0-1,0-1 0,0 1 1,0 0-1,0 0 1,1 0-1,-1 1 0,0-1 1,0 0-1,1 1 1,-1-1-1,1 1 0,-1-1 1,1 1-1,0 0 1,-1 0-1,1 0 0,0 0 1,0 0-1,1 0 1,-1 0-1,0 0 0,0 0 1,1 0-1,0 0 1,-1 0-1,1 0 0,0 0 1,0 1-1,0-1 1,1 4-1,-1-5-123,0 1 0,1 0-1,-1-1 1,1 1 0,0-1 0,0 1 0,-1-1-1,1 1 1,0-1 0,0 0 0,0 1 0,1-1-1,-1 0 1,0 0 0,0 0 0,1 0 0,-1 0-1,0 0 1,1 0 0,-1 0 0,1 0 0,0-1-1,-1 1 1,3 0 0,41 8-6514,-13-9 102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725"/>
    </inkml:context>
    <inkml:brush xml:id="br0">
      <inkml:brushProperty name="width" value="0.025" units="cm"/>
      <inkml:brushProperty name="height" value="0.025" units="cm"/>
    </inkml:brush>
  </inkml:definitions>
  <inkml:trace contextRef="#ctx0" brushRef="#br0">116 40 12620,'0'0'10308,"-8"3"-9187,1 0-975,1 0 0,-1 0 0,1 0 0,0 1 0,0 0 0,0 1-1,0-1 1,1 1 0,0 0 0,0 0 0,0 1 0,1-1 0,0 1-1,0 0 1,0 0 0,1 1 0,-1-1 0,2 1 0,-1 0-1,1 0 1,0 0 0,0 0 0,1 0 0,0 0 0,0 0 0,1 0-1,0 10 1,1-15-138,0 0-1,0 0 0,0 0 1,0 0-1,0 0 0,0 0 1,1 0-1,-1 0 0,1 0 1,-1-1-1,1 1 0,0 0 1,-1-1-1,1 0 0,0 1 1,0-1-1,0 0 0,0 0 1,0 0-1,1 0 0,-1 0 1,0-1-1,0 1 0,1-1 1,-1 1-1,0-1 0,1 0 1,-1 0-1,0 0 0,1 0 1,3-1-1,1 1 9,-1 0-1,1-1 1,-1 0-1,1 0 1,-1-1-1,1 1 1,-1-1-1,0-1 1,0 1-1,9-6 1,-10 4-21,0-1 0,0 0 0,-1 0-1,1 0 1,-1-1 0,0 0 0,-1 0 0,1 0 0,-1 0 0,-1 0-1,1-1 1,-1 1 0,0-1 0,0 1 0,-1-1 0,0 0 0,0 0 0,-1 0-1,0-12 1,0 15-16,0 0 0,-1 0-1,1 0 1,-1 1 0,0-1-1,0 0 1,0 0 0,0 1-1,-1-1 1,0 0 0,1 1-1,-1 0 1,0-1 0,-1 1 0,1 0-1,-1 0 1,1 0 0,-1 1-1,0-1 1,0 0 0,0 1-1,0 0 1,-1 0 0,1 0-1,-1 0 1,1 1 0,-1-1-1,1 1 1,-1 0 0,0 0-1,0 0 1,0 0 0,1 1 0,-1-1-1,-6 1 1,9 0-174,0 0 0,0 0 0,0 0 0,0 0 1,0 0-1,0 1 0,0-1 0,0 0 0,0 0 0,0 1 0,0-1 1,0 1-1,0-1 0,0 1 0,1-1 0,-1 1 0,0-1 0,0 1 1,-1 1-1,-5 12-6467,4-4-4106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086"/>
    </inkml:context>
    <inkml:brush xml:id="br0">
      <inkml:brushProperty name="width" value="0.025" units="cm"/>
      <inkml:brushProperty name="height" value="0.025" units="cm"/>
    </inkml:brush>
  </inkml:definitions>
  <inkml:trace contextRef="#ctx0" brushRef="#br0">1 0 7399,'0'0'16207,"1"62"-15214,-1-34-608,1 2-257,4 2-64,3-2-32,3-2-32,1-2 0,-1-8-897,-2-4-801,-5-8-448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414"/>
    </inkml:context>
    <inkml:brush xml:id="br0">
      <inkml:brushProperty name="width" value="0.025" units="cm"/>
      <inkml:brushProperty name="height" value="0.025" units="cm"/>
    </inkml:brush>
  </inkml:definitions>
  <inkml:trace contextRef="#ctx0" brushRef="#br0">0 34 12460,'0'0'8456,"70"-3"-7175,-34 1-833,3-1-351,0-2-514,2-3-2786,-9-4-4036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783"/>
    </inkml:context>
    <inkml:brush xml:id="br0">
      <inkml:brushProperty name="width" value="0.025" units="cm"/>
      <inkml:brushProperty name="height" value="0.025" units="cm"/>
    </inkml:brush>
  </inkml:definitions>
  <inkml:trace contextRef="#ctx0" brushRef="#br0">95 0 14253,'0'0'3775,"-9"4"-1154,3-1-2253,-1 0-1,0 1 1,1-1 0,0 1-1,0 1 1,-8 7 0,11-10-303,0 1 0,1 0 0,0 0 0,0 0 1,0 0-1,0 0 0,0 0 0,0 0 0,1 1 0,-1-1 0,1 1 1,0-1-1,0 1 0,1-1 0,-1 1 0,1 0 0,-1 0 0,1 3 0,1-5-89,0 0-1,-1-1 1,1 1-1,0-1 1,0 1-1,0 0 1,0-1-1,0 0 1,0 1-1,0-1 1,0 0-1,1 1 1,-1-1-1,1 0 1,-1 0-1,0 0 1,1 0-1,0-1 1,-1 1-1,1 0 1,0 0-1,-1-1 1,1 1-1,0-1 1,-1 0-1,1 0 1,3 1-1,61 4-1153,-52-5 945,2 1-6,73 7-1122,-85-7 1310,1-1 1,-1 1-1,1 0 1,-1 1-1,1-1 1,-1 1-1,0 0 1,0 0-1,0 0 1,0 1-1,0-1 1,0 1-1,-1 0 1,1 0-1,4 6 1,-7-7 114,0-1-1,0 1 1,0-1 0,0 0 0,-1 1 0,1 0-1,-1-1 1,1 1 0,-1-1 0,1 1 0,-1 0-1,0-1 1,0 1 0,0 0 0,0-1 0,0 1-1,0 0 1,-1-1 0,1 1 0,0 0 0,-1-1-1,1 1 1,-2 2 0,0-1 84,0-1 0,0 1 0,0 0-1,-1-1 1,1 1 0,-1-1 0,1 0 0,-1 1 0,0-1 0,-6 2 0,-3 2 346,0 0 1,-1-1 0,0-1 0,-23 5 0,26-7-405,-1 0 1,1-1-1,0 0 1,0 0 0,0-1-1,-1-1 1,1 0-1,0 0 1,-15-5-1,21 5-368,0-1 0,1 1 0,-1-1 0,1 0 0,-1 0 0,1-1 0,0 1 0,0-1 0,0 1 0,0-1 0,-3-4 0,3 3-561,0 0 0,1-1 0,-1 1 0,1-1 1,0 0-1,0 0 0,1 1 0,-1-1 0,1-1 0,-1-5 0,0-20-6907</inkml:trace>
  <inkml:trace contextRef="#ctx0" brushRef="#br0" timeOffset="1">103 20 6662,'0'0'10698,"50"-18"-8263,-24 17-770,6 0-640,3 1-833,6 0-448,0 0-2530,3 0-5318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146"/>
    </inkml:context>
    <inkml:brush xml:id="br0">
      <inkml:brushProperty name="width" value="0.025" units="cm"/>
      <inkml:brushProperty name="height" value="0.025" units="cm"/>
    </inkml:brush>
  </inkml:definitions>
  <inkml:trace contextRef="#ctx0" brushRef="#br0">110 40 16335,'-9'5'3054,"5"-3"-2847,-8 4 817,-1 0-1,1 1 0,-16 13 1,26-18-925,-1-1 1,1 1-1,0 0 0,0 0 1,0-1-1,0 1 1,0 1-1,1-1 1,-1 0-1,0 0 1,1 1-1,0-1 1,-1 1-1,1-1 1,0 1-1,0-1 1,1 1-1,-1 0 1,1-1-1,-1 1 1,1 0-1,0 0 1,0-1-1,0 1 1,0 0-1,0 0 1,1-1-1,0 5 0,1-5-103,-1 0-1,1 1 1,0-1-1,0 0 1,0 0-1,1 0 0,-1 0 1,0-1-1,1 1 1,-1-1-1,1 1 1,0-1-1,-1 0 0,1 0 1,0 0-1,0 0 1,-1 0-1,1-1 1,0 1-1,6-1 0,61 0-262,-65-1 279,0 0 0,0-1-1,-1 0 1,1 0-1,-1 0 1,1 0 0,-1 0-1,0-1 1,0 0-1,0 0 1,0 0 0,0-1-1,-1 1 1,0-1-1,1 0 1,-1 0 0,-1 0-1,1 0 1,-1 0-1,1-1 1,-1 1 0,3-10-1,-4 11 17,0 1-1,0-1 1,0 0-1,0 0 1,0-1 0,-1 1-1,1 0 1,-1 0-1,0 0 1,0 0 0,0 0-1,-1-1 1,1 1-1,-1 0 1,1 0 0,-1 0-1,0 0 1,0 0-1,0 0 1,-1 0-1,1 1 1,-1-1 0,0 0-1,1 1 1,-1-1-1,0 1 1,0 0 0,-1-1-1,1 1 1,0 0-1,-1 0 1,0 1 0,1-1-1,-1 0 1,-5-1-1,3 1-30,0 0 0,-1 0-1,1 1 1,0 0-1,-1 0 1,1 0 0,-1 1-1,1 0 1,-1 0-1,1 0 1,-11 2 0,14-1-218,0-1 1,0 1-1,1 0 0,-1 0 1,0 0-1,0 0 1,0 0-1,1 0 1,-1 0-1,0 1 1,1-1-1,-1 1 1,-1 2-1,1-2-506,1 1 0,0-1 1,0 0-1,0 1 0,0-1 0,0 1 1,1-1-1,-1 1 0,1-1 0,-1 1 0,1 0 1,0-1-1,0 4 0,1 9-7291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477"/>
    </inkml:context>
    <inkml:brush xml:id="br0">
      <inkml:brushProperty name="width" value="0.025" units="cm"/>
      <inkml:brushProperty name="height" value="0.025" units="cm"/>
    </inkml:brush>
  </inkml:definitions>
  <inkml:trace contextRef="#ctx0" brushRef="#br0">121 68 14670,'0'0'4287,"2"-10"-983,5-29-1115,-7 39-2146,1-1 0,-1 0 1,0 1-1,0-1 0,0 0 0,0 0 1,0 1-1,-1-1 0,1 0 0,0 1 1,0-1-1,0 0 0,-1 1 0,1-1 1,0 1-1,-1-1 0,1 0 1,0 1-1,-1-1 0,1 1 0,-1-1 1,1 1-1,-1-1 0,1 1 0,-1-1 1,1 1-1,-1 0 0,1-1 0,-1 1 1,0 0-1,1-1 0,-1 1 0,0 0 1,1 0-1,-1 0 0,0-1 1,1 1-1,-1 0 0,0 0 0,1 0 1,-1 0-1,0 0 0,1 0 0,-1 0 1,0 1-1,1-1 0,-1 0 0,0 0 1,1 0-1,-1 1 0,0-1 0,1 0 1,-1 1-1,-34 15 194,27-8-202,0 1-1,1 0 1,0 0 0,0 0-1,1 1 1,-6 11 0,10-17-1,0 0 1,0 0-1,0 1 1,0-1 0,1 1-1,0-1 1,0 1-1,0 0 1,0-1-1,1 1 1,0 0-1,0 0 1,0 0 0,0-1-1,1 1 1,0 0-1,2 6 1,-1-8-25,0-1 1,0 1-1,0-1 1,1 1-1,-1-1 1,1 0-1,-1 0 1,1 0-1,0 0 1,0-1-1,0 1 1,0-1-1,0 0 1,0 1-1,0-2 0,0 1 1,1 0-1,-1 0 1,0-1-1,1 0 1,5 0-1,-2 0 6,-1 1-1,0-1 1,1-1-1,-1 0 1,0 1-1,0-2 0,0 1 1,1-1-1,-1 0 1,10-5-1,-10 2 103,-1 0 0,-1 0-1,1 0 1,-1 0 0,1-1-1,-1 0 1,-1 0 0,1 0 0,-1 0-1,-1-1 1,1 1 0,-1-1-1,3-10 1,-4 14-178,-1 0 0,1 0 1,-1 0-1,0 0 0,0 0 0,0 0 0,0 0 0,-1 0 0,1 0 0,-1 0 0,1 0 1,-1 0-1,0 0 0,-2-4 0,2 6-209,-1-1 1,1 0-1,0 1 0,-1-1 1,1 1-1,-1 0 0,0-1 1,1 1-1,-1 0 0,0 0 1,0 0-1,0 0 0,0 0 1,0 1-1,0-1 1,0 1-1,0-1 0,0 1 1,0-1-1,0 1 0,0 0 1,-4 0-1,-2 2-4125,3 3-1675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850"/>
    </inkml:context>
    <inkml:brush xml:id="br0">
      <inkml:brushProperty name="width" value="0.025" units="cm"/>
      <inkml:brushProperty name="height" value="0.025" units="cm"/>
    </inkml:brush>
  </inkml:definitions>
  <inkml:trace contextRef="#ctx0" brushRef="#br0">79 248 15791,'0'0'11803,"-7"8"-10799,-3 3-721,0 1-1,2 0 1,-1 0 0,2 1 0,-10 19 0,16-30-270,0 0-1,0 1 1,0-1 0,0 0 0,0 1-1,0-1 1,1 1 0,-1-1 0,1 1-1,0-1 1,0 1 0,0-1-1,0 1 1,0-1 0,0 1 0,0-1-1,1 1 1,0-1 0,-1 0 0,1 1-1,0-1 1,0 0 0,0 1-1,0-1 1,1 0 0,-1 0 0,1 0-1,-1 0 1,1 0 0,0 0 0,-1-1-1,1 1 1,0 0 0,0-1-1,0 1 1,1-1 0,-1 0 0,0 0-1,0 0 1,1 0 0,-1 0 0,1-1-1,-1 1 1,0 0 0,1-1 0,3 0-1,2 2-264,0 0 0,0-1-1,0 0 1,1-1 0,-1 0-1,13-1 1,-19 0-105,0 1 1,0-1-1,1 0 0,-1 1 0,0-1 1,0 0-1,0 0 0,0 0 0,0-1 1,0 1-1,0 0 0,0-1 0,0 1 1,-1-1-1,1 0 0,-1 1 0,1-1 1,-1 0-1,1 0 0,-1 0 0,0 0 1,0 0-1,0 0 0,0-1 0,-1 1 1,1 0-1,0-4 0,4-24-6706</inkml:trace>
  <inkml:trace contextRef="#ctx0" brushRef="#br0" timeOffset="1">57 20 11915,'0'0'10923,"-55"-20"-8073,54 20-1376,1 1-706,12 9-671,10 2-258,5-6-2433,4-6-4965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7.330"/>
    </inkml:context>
    <inkml:brush xml:id="br0">
      <inkml:brushProperty name="width" value="0.025" units="cm"/>
      <inkml:brushProperty name="height" value="0.025" units="cm"/>
    </inkml:brush>
  </inkml:definitions>
  <inkml:trace contextRef="#ctx0" brushRef="#br0">18 69 8936,'1'-8'2798,"3"-45"2347,-5 45-1510,-6 42-2902,-1 22-756,4 0 0,2 0 0,2 0 0,3 1 0,2-1 0,2 0 0,3-1 0,3 0 0,30 84 0,-39-129-353,24 56-2794,-26-62 2509,0-1 1,1 1-1,-1-1 0,1 1 1,0-1-1,0 0 1,0 0-1,5 3 1,8 0-4492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47.075"/>
    </inkml:context>
    <inkml:brush xml:id="br0">
      <inkml:brushProperty name="width" value="0.025" units="cm"/>
      <inkml:brushProperty name="height" value="0.025" units="cm"/>
    </inkml:brush>
  </inkml:definitions>
  <inkml:trace contextRef="#ctx0" brushRef="#br0">1 18 15407,'0'0'8039,"58"-9"-12299,-35 1-8840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8.339"/>
    </inkml:context>
    <inkml:brush xml:id="br0">
      <inkml:brushProperty name="width" value="0.025" units="cm"/>
      <inkml:brushProperty name="height" value="0.025" units="cm"/>
    </inkml:brush>
  </inkml:definitions>
  <inkml:trace contextRef="#ctx0" brushRef="#br0">0 308 12876,'0'0'2990,"9"-3"-2857,2 0-63,-1 1 0,1 0 0,0 1 0,-1 0-1,1 1 1,0 0 0,10 1 0,91 15 553,-11-1-321,26-7-51,0-5 0,-1-6 0,1-5 0,127-25 0,-200 23-273,369-62 124,6 37 416,-251 34 73,579-27 718,231-25-978,-907 50-304,340-34 25,62-1-78,-120 50 496,2 0-374,305-33-309,-566 11 281,-52 4 544,1 2 1,101 5 0,-153-1-605,1-1 0,-1 1 0,1 1 0,0-1 0,-1 0 1,1 0-1,-1 1 0,1-1 0,-1 1 0,1-1 0,-1 1 1,0-1-1,1 1 0,-1 0 0,1 0 0,-1 0 0,0 0 1,0 0-1,0 0 0,0 0 0,0 0 0,0 0 0,0 1 1,0-1-1,0 0 0,0 1 0,0-1 0,-1 0 0,1 1 1,-1-1-1,1 1 0,-1-1 0,1 3 0,-1 3 31,-1-1 0,0 1 0,0-1-1,0 0 1,-1 1 0,-4 10 0,1-2 47,-26 105 848,-26 198 0,53-292-960,-2 6-606,-12 43 0,7-41-2858,-2 0-3773,6-21 99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9.212"/>
    </inkml:context>
    <inkml:brush xml:id="br0">
      <inkml:brushProperty name="width" value="0.025" units="cm"/>
      <inkml:brushProperty name="height" value="0.025" units="cm"/>
    </inkml:brush>
  </inkml:definitions>
  <inkml:trace contextRef="#ctx0" brushRef="#br0">5 455 32,'0'0'186,"0"0"-1,-1 0 1,1 1 0,0-1-1,-1 0 1,1 0 0,0 1 0,0-1-1,-1 0 1,1 1 0,0-1-1,0 1 1,0-1 0,-1 0-1,1 1 1,0-1 0,0 0-1,0 1 1,0-1 0,0 1-1,0-1 1,0 1 0,0-1-1,0 0 1,0 1 0,0-1 0,0 1-1,0-1 1,0 0 0,1 1-1,-1-1 1,0 0 0,0 1-1,0-1 1,0 1 0,1-1-1,-1 0 1,0 1 0,0-1-1,1 0 1,0 1 0,22 6 1859,44-5-1696,-55-3 770,277-9 5009,-1-13-3919,7-1-1940,1479-68 3019,-1067 43-1303,-4-33-2134,-149 17-406,308-19 176,-765 75 345,99-12 938,-180 19-1131,0 0 0,30 3 1,-4-1-2867,-1-4-3474,-6-8-2530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0.909"/>
    </inkml:context>
    <inkml:brush xml:id="br0">
      <inkml:brushProperty name="width" value="0.025" units="cm"/>
      <inkml:brushProperty name="height" value="0.025" units="cm"/>
    </inkml:brush>
  </inkml:definitions>
  <inkml:trace contextRef="#ctx0" brushRef="#br0">1 75 15855,'0'0'1569,"4"0"257,16 0-769,6-4 0,16-1-224,3-3-577,10 2-224,7-3-640,-2-3-2019,-2-1-2562,-7-4-3107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1.298"/>
    </inkml:context>
    <inkml:brush xml:id="br0">
      <inkml:brushProperty name="width" value="0.025" units="cm"/>
      <inkml:brushProperty name="height" value="0.025" units="cm"/>
    </inkml:brush>
  </inkml:definitions>
  <inkml:trace contextRef="#ctx0" brushRef="#br0">169 0 13453,'0'0'6742,"-4"10"-5146,-60 136 2131,-27 62-3071,90-203-569,-1 0 0,0-1 0,1 1-1,0 0 1,0 0 0,-1 8 0,2-12-51,1 0 0,-1 0 0,0 0 0,0 0 0,0 0-1,0 0 1,1 0 0,-1-1 0,1 1 0,-1 0 0,0 0 0,1 0 0,0 0 0,-1 0 0,1-1-1,-1 1 1,1 0 0,0 0 0,0-1 0,-1 1 0,1 0 0,0-1 0,0 1 0,0-1 0,0 1 0,0-1-1,0 0 1,-1 1 0,1-1 0,0 0 0,0 0 0,0 1 0,0-1 0,0 0 0,2 0 0,29 2 310,1-1 0,-1-2 1,53-7-1,-64 5-823,-2-2 0,1 0 0,36-15-1,-52 18-350,0 0-1,0 0 0,0 0 0,0-1 0,-1 1 1,1-1-1,4-5 0,3-6-5678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3.882"/>
    </inkml:context>
    <inkml:brush xml:id="br0">
      <inkml:brushProperty name="width" value="0.025" units="cm"/>
      <inkml:brushProperty name="height" value="0.025" units="cm"/>
    </inkml:brush>
  </inkml:definitions>
  <inkml:trace contextRef="#ctx0" brushRef="#br0">48 306 1505,'-4'-4'179,"0"-1"0,1 0-1,0 0 1,0 0 0,0 0-1,1-1 1,0 1 0,0-1 0,0 1-1,0-1 1,1 0 0,0 0-1,0 1 1,1-1 0,0 0-1,0 0 1,0 0 0,1 0-1,-1 0 1,1 1 0,4-11-1,18-56 4417,6 9 3907,-26 56-6989,-3 7-1446,0 0 0,0 0 1,0 0-1,0 0 1,0 0-1,0 0 1,0 0-1,0 0 0,0 0 1,1 0-1,-1 0 1,0 0-1,0 0 1,0 1-1,0-1 0,0 0 1,0 0-1,0 0 1,0 0-1,0 0 1,0 0-1,0 0 0,0 0 1,0 0-1,1 0 1,-1 0-1,0 0 0,0 0 1,0 0-1,0 0 1,0 0-1,0 0 1,0 0-1,0 0 0,0 0 1,0 0-1,0 0 1,0 0-1,0 0 1,1 0-1,-1 0 0,0 0 1,0-1-1,0 1 1,0 0-1,0 0 1,0 0-1,0 0 0,0 0 1,0 0-1,0 0 1,0 0-1,0 0 1,0 0-1,0 0 0,0 0 1,0 0-1,2 12 833,-4 19-714,-34 111 428,26-110-582,0 1 0,3 1 0,0-1 0,-2 55 0,10-92 8,0 0 0,0 0-1,0 0 1,1 1 0,-1-1-1,1 0 1,4-5 0,5-11 11,5-30 157,-2 1 0,-2-2 0,-2 1 1,5-91-1,-15 171-140,-1-16-30,0-1 0,1 0 0,1 1 0,0-1 0,1 1 0,4 12-1,-5-23-21,0 0 1,0 0-1,1 0 0,-1-1 0,1 1 0,0 0 0,-1-1 0,1 1 0,0-1 0,0 0 0,1 0 1,-1 0-1,0 0 0,1 0 0,-1 0 0,1-1 0,0 1 0,0-1 0,-1 0 0,1 0 0,0 0 1,0 0-1,0 0 0,0 0 0,0-1 0,0 0 0,0 1 0,0-1 0,0 0 0,0-1 0,1 1 0,2-1 1,4-1 47,-1 0 1,0-1 0,1 0 0,-1 0-1,0-1 1,-1-1 0,1 1 0,-1-1-1,0 0 1,0-1 0,0 0 0,-1-1-1,10-10 1,-4 3-42,0 0 0,-2-1 0,0 0 0,0-1 0,-1 0 0,7-19 0,-10 6-14,-12 30-118,-5 15 1,-61 142 131,63-137-130,1 1 1,0 0 0,2 0 0,1 1 0,-2 34 0,6-56-12,0 0-1,0 1 1,0-1-1,0 0 0,0 0 1,0 0-1,0 0 1,1 1-1,-1-1 1,0 0-1,1 0 1,-1 0-1,1 0 1,-1 0-1,1 0 1,-1 0-1,1 0 1,0 0-1,-1 0 0,1 0 1,1 1-1,0-1-253,0-1-1,-1 1 0,1-1 0,-1 1 0,1-1 0,0 0 0,-1 1 1,1-1-1,0 0 0,-1 0 0,1 0 0,0 0 0,-1-1 0,1 1 1,1-1-1,24-6-7251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4.208"/>
    </inkml:context>
    <inkml:brush xml:id="br0">
      <inkml:brushProperty name="width" value="0.025" units="cm"/>
      <inkml:brushProperty name="height" value="0.025" units="cm"/>
    </inkml:brush>
  </inkml:definitions>
  <inkml:trace contextRef="#ctx0" brushRef="#br0">0 0 19314,'0'0'8584,"59"5"-8872,-29-5-2659,0-1-3619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4.785"/>
    </inkml:context>
    <inkml:brush xml:id="br0">
      <inkml:brushProperty name="width" value="0.025" units="cm"/>
      <inkml:brushProperty name="height" value="0.025" units="cm"/>
    </inkml:brush>
  </inkml:definitions>
  <inkml:trace contextRef="#ctx0" brushRef="#br0">1 120 4004,'0'0'13949,"10"2"-11808,27 5-660,-9-1-813,1-1 0,-1-2 0,38 0 0,-57-3-645,-1 0-1,0-1 1,1 0 0,-1-1-1,0 0 1,0 0-1,0-1 1,0 1 0,-1-2-1,1 1 1,-1-1-1,0-1 1,0 1 0,0-1-1,0 0 1,9-10-1,-15 14-10,1 0-1,-1-1 1,1 1-1,-1-1 1,0 1-1,1-1 1,-1 1-1,0-1 1,0 1-1,0-1 1,0 0-1,0 0 1,-1 0-1,1 1 1,0-1-1,-1 0 1,1 0-1,-1 0 1,0 0-1,0 0 1,0 0-1,0 0 1,0 0-1,0 0 1,0 0-1,-1 0 1,1 0-1,-1 0 1,1 0-1,-1 0 1,0 1-1,1-1 1,-3-3-1,0 2 33,0 1-1,0-1 1,0 1 0,-1 0-1,1 0 1,-1 0-1,1 1 1,-1-1-1,1 1 1,-1 0 0,0 0-1,1 0 1,-1 0-1,0 1 1,0 0-1,-5-1 1,0 2-8,0 0-1,0 0 0,0 0 1,0 1-1,0 0 1,1 1-1,-1 0 1,1 0-1,0 1 1,-1 0-1,2 1 1,-1 0-1,1 0 1,-1 0-1,1 1 1,1 0-1,-1 0 1,1 1-1,0 0 1,-7 11-1,4-5-18,1 0 0,0 1 1,1 0-1,1 0 0,0 0 0,1 1 0,0 0 0,1 0 0,1 0 0,0 0 0,0 20 0,3-32-47,0-1-1,0 1 0,0 0 0,0-1 1,0 1-1,1-1 0,0 0 1,-1 1-1,1-1 0,0 1 0,0-1 1,0 0-1,0 0 0,0 1 1,1-1-1,-1 0 0,1 0 0,0 0 1,-1-1-1,4 4 0,-1-3-155,-1 0 0,1 0 1,0 0-1,0 0 0,-1-1 0,1 0 0,0 0 0,0 0 0,0 0 0,1 0 1,6-1-1,0 0-939,1 0 0,-1-1 0,1-1 0,-1 0 1,0 0-1,0-1 0,0-1 0,16-7 0,20-16-8073</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5.913"/>
    </inkml:context>
    <inkml:brush xml:id="br0">
      <inkml:brushProperty name="width" value="0.025" units="cm"/>
      <inkml:brushProperty name="height" value="0.025" units="cm"/>
    </inkml:brush>
  </inkml:definitions>
  <inkml:trace contextRef="#ctx0" brushRef="#br0">152 49 11979,'0'0'8163,"-5"3"-8110,-24 24 1784,26-22 254,23-20-1786,-8 4 21,6-4 928,-16 18-710,-8 14-319,5-16-215,0 0-1,-1 0 1,1 1 0,0-1-1,-1 0 1,1 0-1,0 0 1,-1-1 0,0 1-1,1 0 1,-1 0-1,1-1 1,-1 1-1,0-1 1,1 1 0,-1-1-1,0 0 1,0 0-1,-1 0 1,-27 9 119,22-1-76,0 1 0,0 0-1,0 0 1,1 1 0,1 0 0,-1 0 0,2 0 0,-1 1 0,2 0 0,-1 0 0,-3 14 0,8-25-50,0 1-1,0-1 1,0 0 0,0 0 0,0 1 0,0-1-1,0 0 1,0 1 0,0-1 0,0 0-1,0 0 1,0 1 0,0-1 0,0 0 0,0 1-1,0-1 1,1 0 0,-1 0 0,0 1 0,0-1-1,0 0 1,0 1 0,0-1 0,1 0-1,-1 0 1,0 0 0,0 1 0,0-1 0,1 0-1,-1 0 1,0 0 0,0 1 0,1-1-1,-1 0 1,0 0 0,1 0 0,-1 0 0,0 0-1,0 0 1,1 0 0,-1 0 0,0 0-1,1 0 1,19-4 77,18-15 1,-10 1-70,-1-1 1,-1 0-1,-1-3 1,-1 0-1,-1-1 0,26-33 1,-46 52 94,-6 8-52,-16 20-53,-27 39-39,18-22 51,8-12-9,0 1 1,-28 61-1,48-91-3,-1 1 0,1 0-1,-1 0 1,1 0 0,0-1-1,-1 1 1,1 0 0,0 0-1,-1 0 1,1 0 0,0 0-1,0 0 1,0 0 0,0 0-1,0 0 1,0 0-1,0-1 1,1 1 0,-1 0-1,0 0 1,0 0 0,1 0-1,0 1 1,-1-1 1,1-1 1,0 0-1,0 0 1,0 1-1,-1-1 1,1 0-1,0 0 1,0 0-1,0 0 0,-1 0 1,1 0-1,0 0 1,0 0-1,0 0 1,0 0-1,-1-1 0,1 1 1,0 0-1,0 0 1,0-1-1,41-24 60,-11-2-230,-1-1 0,-2-2 0,36-48 0,-29 35 167,-59 93-218,-28 30 212,-78 90 0,3-4 26,124-162-11,1-1 1,0 1-1,0-1 0,0 1 0,0 0 0,1-1 0,-3 9 0,4-12-6,0 0-1,0 0 1,0 0-1,0 1 0,0-1 1,0 0-1,0 0 0,0 0 1,0 1-1,0-1 1,0 0-1,0 0 0,0 0 1,0 1-1,0-1 0,1 0 1,-1 0-1,0 0 1,0 1-1,0-1 0,0 0 1,0 0-1,0 0 0,1 0 1,-1 1-1,0-1 1,0 0-1,0 0 0,0 0 1,1 0-1,-1 0 0,0 0 1,0 0-1,0 0 1,1 1-1,-1-1 0,0 0 1,0 0-1,0 0 0,1 0 1,-1 0-1,0 0 1,0 0-1,0 0 0,1 0 1,20-10 78,20-20-60,-2-1 0,0-2 0,-3-1 1,0-3-1,42-56 0,-18 10 88,81-149-1,-131 213-112,-9 18-17,-2 3-3,-17 27 7,5-9 40,-53 86-39,59-93 101,1-1 0,0 1 0,1 0 0,1 0 0,0 1 0,-4 21 0,8-36-103,0 1 0,1 0 0,-1 0 0,0 0 0,0-1 0,0 1 0,0 0 0,0 0-1,1 0 1,-1 0 0,0 0 0,0 0 0,0-1 0,0 1 0,1 0 0,-1 0 0,0 0 0,0 0 0,0 0 0,1 0 0,-1 0 0,0 0 0,0 0-1,0 0 1,1 0 0,-1 0 0,0 0 0,0 0 0,0 0 0,1 0 0,-1 0 0,0 0 0,0 0 0,0 0 0,1 0 0,-1 0 0,0 0 0,0 0-1,0 1 1,1-1 0,-1 0 0,0 0 0,0 0 0,0 0 0,0 0 0,0 0 0,1 1 0,-1-1 0,0 0 0,0 0 0,0 0 0,0 1 0,0-1-1,0 0 1,0 0 0,0 0 0,0 1 0,0-1 0,0 0 0,0 0 0,0 0 0,0 1 0,0-1 0,0 0 0,0 1 0,11-12-2358,-4-4-2695,0-3-3501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6.412"/>
    </inkml:context>
    <inkml:brush xml:id="br0">
      <inkml:brushProperty name="width" value="0.025" units="cm"/>
      <inkml:brushProperty name="height" value="0.025" units="cm"/>
    </inkml:brush>
  </inkml:definitions>
  <inkml:trace contextRef="#ctx0" brushRef="#br0">123 21 17200,'0'-1'189,"0"1"-1,0-1 1,0 1 0,1-1-1,-1 0 1,0 1-1,0-1 1,0 1 0,0-1-1,0 0 1,0 1-1,0-1 1,0 1 0,0-1-1,0 0 1,-1 1-1,1-1 1,0 1 0,0-1-1,0 0 1,-1 1-1,1-1 1,0 1 0,-1-1-1,1 1 1,0-1-1,-1 1 1,1 0-1,-1-1 1,1 1 0,-1-1-1,1 1 1,-1 0-1,1-1 1,-1 1 0,1 0-1,-1 0 1,1-1-1,-1 1 1,1 0 0,-1 0-1,-1 0 1,0 1-51,-1 0-1,1 0 1,0 1 0,-1-1-1,1 1 1,0-1 0,0 1 0,0 0-1,0 0 1,-2 2 0,-41 57-362,40-55 342,0 1-1,1-1 1,0 1-1,0 0 0,1 1 1,0-1-1,0 0 1,1 1-1,0 0 1,0-1-1,0 11 1,2-18-113,0 1 1,0-1-1,0 1 1,0-1-1,0 1 1,0-1 0,0 1-1,0-1 1,0 0-1,0 1 1,0-1 0,1 1-1,-1-1 1,0 1-1,0-1 1,1 0-1,-1 1 1,0-1 0,0 0-1,1 1 1,-1-1-1,0 0 1,1 1 0,-1-1-1,1 0 1,-1 0-1,0 0 1,1 1 0,-1-1-1,1 0 1,-1 0-1,1 0 1,-1 0-1,1 1 1,22-5 106,17-15 2,-23 7-108,0-1-1,-1 0 0,-1-1 1,0-1-1,-1 0 0,0-1 1,-2-1-1,17-27 0,-27 39-64,-4 6 21,-11 13 11,-17 25 45,12-13-1,11-18 30,0 1 0,1 0 0,0 1 0,0 0 0,1 0 0,0 0 0,1 0 0,0 1 0,1 0 0,0 0 0,-2 16 0,5-26-37,1 0 0,-1 0 0,1-1 0,-1 1-1,1 0 1,-1-1 0,1 1 0,0 0 0,-1-1-1,1 1 1,0-1 0,-1 1 0,1-1 0,0 1-1,0-1 1,0 0 0,0 1 0,-1-1-1,1 0 1,0 0 0,0 0 0,0 0 0,0 1-1,0-1 1,0 0 0,-1-1 0,1 1 0,0 0-1,0 0 1,0 0 0,0 0 0,0-1 0,0 1-1,-1 0 1,1-1 0,1 0 0,36-12-52,7-27-911,-43 38 885,-1 1 1,1-1-1,0 0 0,-1 1 0,0-1 1,1 0-1,-1 0 0,0 0 0,0-1 1,0 1-1,0 0 0,0 0 0,-1 0 1,1-1-1,-1 1 0,1 0 1,-1-1-1,0 1 0,0 0 0,0-1 1,0 1-1,-1 0 0,0-4 0,-17 4-8815,8 2 1255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7.593"/>
    </inkml:context>
    <inkml:brush xml:id="br0">
      <inkml:brushProperty name="width" value="0.025" units="cm"/>
      <inkml:brushProperty name="height" value="0.025" units="cm"/>
    </inkml:brush>
  </inkml:definitions>
  <inkml:trace contextRef="#ctx0" brushRef="#br0">141 9 13805,'5'-8'6702,"-5"24"-4825,-5 30-1317,-82 243 3368,33-129-1487,94-236-1651,-29 48-874,-1 0 0,-1 0 0,6-33 0,-16 65 80,1 0 1,0-1 0,0 1-1,1 0 1,-1-1 0,1 1-1,0 0 1,-1-1 0,2 1-1,-1-1 1,0 0 0,1 1-1,-1-1 1,1 0 0,0 0-1,0 0 1,0 0 0,1 0-1,-1 0 1,1-1 0,0 1-1,-1-1 1,1 0 0,0 1-1,0-1 1,0-1 0,1 1-1,-1 0 1,0-1 0,1 0-1,-1 0 1,1 0 0,-1 0-1,1 0 1,0-1 0,-1 1-1,1-1 1,0 0 0,5-1-1,-2 1 12,1 0-1,-1-1 0,1 0 1,-1 0-1,0-1 0,1 1 0,-1-2 1,0 1-1,0-1 0,0 0 1,11-8-1,-2 0 18,0-2 0,-2 0 0,15-15 0,0 0 60,-29 28-81,0 0 0,0 0 0,0 0 0,0 0 1,0 0-1,0 0 0,0 0 0,0 1 0,0-1 1,0 0-1,0 0 0,0 0 0,0 0 0,0 0 1,0 0-1,0 0 0,0 0 0,0 1 0,0-1 1,0 0-1,0 0 0,1 0 0,-1 0 0,0 0 1,0 0-1,0 0 0,0 0 0,0 0 0,0 0 1,0 0-1,0 1 0,0-1 0,1 0 0,-1 0 1,0 0-1,0 0 0,0 0 0,0 0 0,0 0 1,0 0-1,0 0 0,0 0 0,1 0 0,-1 0 1,0 0-1,0 0 0,0 0 0,0 0 0,0 0 1,0 0-1,0 0 0,1 0 0,-1 0 0,0-1 1,0 1-1,0 0 0,0 0 0,0 0 0,0 0 1,0 0-1,0 0 0,0 0 0,0 0 0,1 0 1,-1-1-1,-3 18 121,-9 21 92,2-13-74,1-6-82,1 0 0,1 0 0,0 1 0,2 0 1,0 0-1,-3 37 0,20-62-728,-7-1-614,0-1 0,-1 0 0,1 0 0,-2 0 0,1 0 0,-1 0 0,0-1 0,4-14 0,-5 15-317,12-39-11476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1.651"/>
    </inkml:context>
    <inkml:brush xml:id="br0">
      <inkml:brushProperty name="width" value="0.025" units="cm"/>
      <inkml:brushProperty name="height" value="0.025" units="cm"/>
    </inkml:brush>
  </inkml:definitions>
  <inkml:trace contextRef="#ctx0" brushRef="#br0">1 0 3267,'0'0'21476,"3"7"-20440,-1-1-939,5 11 186,0 0 0,1 0 0,1-1 0,18 24 0,-25-36-452,1-1 0,-1 0-1,1 1 1,0-1-1,0 0 1,1-1 0,-1 1-1,0-1 1,1 1 0,0-1-1,0 0 1,-1 0 0,1-1-1,0 1 1,0-1 0,1 0-1,-1 0 1,0 0 0,0-1-1,0 1 1,1-1-1,-1 0 1,0 0 0,0 0-1,1-1 1,-1 0 0,7-2-1,-8 2-540,1-1-1,-1 0 1,0 0-1,1 0 1,-1-1-1,0 1 1,-1-1-1,1 0 1,0 0-1,3-5 1,11-14-6497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7.954"/>
    </inkml:context>
    <inkml:brush xml:id="br0">
      <inkml:brushProperty name="width" value="0.025" units="cm"/>
      <inkml:brushProperty name="height" value="0.025" units="cm"/>
    </inkml:brush>
  </inkml:definitions>
  <inkml:trace contextRef="#ctx0" brushRef="#br0">46 1 19859,'0'0'7815,"-45"54"-7527,45-34-223,0 1-546,1-2-1185,10-1-1697,0-5-1281,2-2-5285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8.387"/>
    </inkml:context>
    <inkml:brush xml:id="br0">
      <inkml:brushProperty name="width" value="0.025" units="cm"/>
      <inkml:brushProperty name="height" value="0.025" units="cm"/>
    </inkml:brush>
  </inkml:definitions>
  <inkml:trace contextRef="#ctx0" brushRef="#br0">160 7 11147,'0'0'15929,"0"-1"-15888,0 1 1,-1-1-1,1 1 0,-1-1 0,1 1 0,0 0 0,-1-1 0,1 1 0,-1 0 1,1-1-1,-1 1 0,1 0 0,-1 0 0,1-1 0,-1 1 0,1 0 0,-1 0 1,1 0-1,-1 0 0,0 0 0,1 0 0,-1 0 0,1 0 0,-1 0 0,1 0 1,-2 0-1,-3 2 59,0-1-1,1 1 1,-1 0 0,0 1 0,1-1 0,-1 1 0,1 0 0,0 0-1,0 1 1,-7 6 0,-38 44 841,45-49-901,-1 1 0,1-1-1,0 1 1,1 0 0,0 1 0,-1-1 0,2 0 0,-1 1-1,1 0 1,0 0 0,0 0 0,0 11 0,2-17-40,0-1 0,0 1 0,1-1-1,-1 1 1,0 0 0,1-1 0,-1 1 0,1-1 0,-1 1 0,0-1 0,1 1 0,-1-1 0,1 1 0,-1-1 0,1 0-1,0 1 1,-1-1 0,1 1 0,-1-1 0,1 0 0,0 0 0,-1 0 0,1 1 0,0-1 0,-1 0 0,1 0 0,0 0 0,-1 0-1,1 0 1,0 0 0,-1 0 0,1 0 0,0 0 0,-1 0 0,1-1 0,1 1 0,28-7-115,-4-5-274,0-1 0,-1-1 0,44-33 0,16-10 120,-84 56 303,0 0 1,0 0 0,0 0 0,1 0 0,-1 1 0,0-1 0,0 1-1,1-1 1,-1 1 0,0-1 0,1 1 0,-1 0 0,1-1-1,-1 1 1,0 0 0,1 0 0,-1 0 0,1 0 0,-1 0 0,3 1-1,-4 0-11,1 0-1,0-1 1,-1 1-1,1 0 0,-1 0 1,1-1-1,-1 1 0,0 0 1,1 0-1,-1 0 1,0 0-1,0 0 0,1 0 1,-1 0-1,0 0 1,0-1-1,0 1 0,0 0 1,0 0-1,0 0 1,0 0-1,-1 2 0,-2 11 124,-1 0 0,0-1 0,-7 15-1,5-14-31,5-12-101,1 0 0,-1 0 0,1-1 0,-1 1 0,1 0 0,-1 0 0,1 0 0,0 0 0,0 0 0,0 0 0,0 0 0,1 0 0,-1 2 0,1-3-6,-1-1 0,0 1 0,1 0 0,-1-1 0,1 1 0,-1-1 0,1 1 0,-1 0 0,1-1 0,-1 0 0,1 1 0,-1-1 0,1 1 0,0-1 0,-1 1 0,1-1 0,0 0 0,-1 0 0,1 1 0,0-1 1,-1 0-1,1 0 0,1 0 0,3 0 11,1 0-1,-1-1 1,0 1 0,1-1 0,-1-1 0,0 1 0,0-1 0,5-2 0,80-38 34,-64 29-81,0 1 0,0 1 0,44-13 0,-50 24-55,-14 7 33,-18 22 92,11-27-16,0-1 0,0 1 0,0-1 0,0 1 0,0 0 0,0-1 1,0 1-1,1 0 0,-1 0 0,1 0 0,-1-1 0,1 1 0,0 0 0,0 0 0,0 0 1,0 0-1,0 2 0,35-4 207,-32 0-219,81-14-1427,-83 14 1362,-1 0 0,1 0 1,-1 1-1,1-1 0,-1 0 1,1 0-1,-1 0 0,1 1 0,-1-1 1,1 0-1,-1 0 0,1 1 1,-1-1-1,1 0 0,-1 1 0,1-1 1,-1 1-1,0-1 0,1 1 1,-1-1-1,0 0 0,1 1 1,-1-1-1,0 1 0,0-1 0,0 1 1,1 0-1,-1-1 0,0 1 1,0-1-1,0 1 0,0-1 0,0 1 1,0-1-1,0 1 0,0 0 1,0-1-1,0 1 0,0-1 1,-1 1-1,1-1 0,0 1 0,0-1 1,0 1-1,-1-1 0,1 1 1,0-1-1,-1 1 0,0 0 0,-14 27-1601,-17 13-3285,21-29-699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52.667"/>
    </inkml:context>
    <inkml:brush xml:id="br0">
      <inkml:brushProperty name="width" value="0.025" units="cm"/>
      <inkml:brushProperty name="height" value="0.025" units="cm"/>
    </inkml:brush>
  </inkml:definitions>
  <inkml:trace contextRef="#ctx0" brushRef="#br0">94 0 4132,'0'0'6150,"-47"4"-5702,42-4-160,-2 0-224,-3 2-96,-2 7-1185,0 3-1601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53.259"/>
    </inkml:context>
    <inkml:brush xml:id="br0">
      <inkml:brushProperty name="width" value="0.025" units="cm"/>
      <inkml:brushProperty name="height" value="0.025" units="cm"/>
    </inkml:brush>
  </inkml:definitions>
  <inkml:trace contextRef="#ctx0" brushRef="#br0">7 54 9641,'0'0'3951,"-2"7"-3087,1-6-803,1 0-1,-1 0 0,1 1 1,-1-1-1,1 0 1,-1 0-1,1 0 0,0 1 1,0-1-1,0 0 1,0 0-1,0 1 0,0-1 1,0 0-1,0 0 0,0 1 1,1-1-1,-1 0 1,0 0-1,1 0 0,-1 0 1,1 1-1,-1-1 1,1 0-1,0 0 0,-1 0 1,1 0-1,0 0 0,1 1 1,4 1 146,0-1 0,0 0 0,0 0 1,0 0-1,1-1 0,9 1 0,14 3-102,0-2 0,0-2 0,53-3 0,-67 1 29,-1-1-1,1 0 1,-1-2 0,1 0-1,-1 0 1,-1-1 0,1-1-1,-1-1 1,14-8-1,-27 15 604,-62 1 399,-74 10 0,80-5-541,-17 2-318,71-8-271,17-1-28,143-36 46,-68 13-288,-70 19 157,-5 2 39,-1-1 0,1 0 0,24-11 0,-90 18 154,-91 39 174,95-26-101,-1-2-1,-72 12 1,118-29-398,8-4-496,13-10-2337,23-12-3281,9-4-5188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59.670"/>
    </inkml:context>
    <inkml:brush xml:id="br0">
      <inkml:brushProperty name="width" value="0.025" units="cm"/>
      <inkml:brushProperty name="height" value="0.025" units="cm"/>
    </inkml:brush>
  </inkml:definitions>
  <inkml:trace contextRef="#ctx0" brushRef="#br0">93 1 6790,'0'0'19149,"5"13"-18241,-3-7-813,1 1 7,0 1 0,-1 0 0,0 0 0,0 0 0,-1 0 0,1 0-1,-2 1 1,1-1 0,-1 0 0,-1 0 0,-1 11 0,-11 30 328,-25 64 0,24-79-259,2 1 0,1 1-1,2 0 1,-5 40 0,14-74-140,-1-1 1,1 1-1,0 0 0,-1-1 1,1 1-1,0 0 0,0-1 1,1 1-1,-1 0 0,0-1 1,1 1-1,-1 0 0,0-1 1,1 1-1,0 0 1,-1-1-1,1 1 0,0-1 1,0 1-1,0-1 0,0 0 1,0 1-1,0-1 0,0 0 1,1 0-1,-1 0 0,2 2 1,2-2 42,0 1 1,0-1-1,0 0 1,0-1-1,0 1 1,0-1-1,0 0 1,5 0-1,-1-1-15,38-2 115,-1-2 0,0-3 0,-1-1 0,46-16 0,-87 24-555,0 0 0,0-1 0,0 1 0,0-1 1,0 0-1,-1 0 0,1 0 0,3-3 0,9-18-7791,-7 3-1790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0.313"/>
    </inkml:context>
    <inkml:brush xml:id="br0">
      <inkml:brushProperty name="width" value="0.025" units="cm"/>
      <inkml:brushProperty name="height" value="0.025" units="cm"/>
    </inkml:brush>
  </inkml:definitions>
  <inkml:trace contextRef="#ctx0" brushRef="#br0">50 28 11563,'0'0'11760,"4"9"-9934,-1-3-1630,0 0 0,0 0 0,-1 1 0,0-1 0,-1 1 0,0 0 0,0-1 0,0 1 0,0 0 0,-1 0 1,0 0-1,-1-1 0,0 1 0,0 0 0,0 0 0,-1-1 0,-2 7 0,-11 35 219,1 1 0,3 0 1,2 0-1,-4 82 0,32-159 717,-9 1-1101,-1 0-1,-2-1 1,0 0 0,4-52-1,-8-114-546,-10 155 483,7 39 30,0-1 0,0 0 0,0 1 0,-1-1 0,1 0 0,0 1-1,0-1 1,0 0 0,0 1 0,-1-1 0,1 0 0,0 1 0,-1-1 0,1 1-1,0-1 1,-1 1 0,1-1 0,-1 1 0,1-1 0,-1 1 0,1-1 0,-1 1-1,1 0 1,-1-1 0,0 1 0,1 0 0,-1-1 0,1 1 0,-1 0 0,0 0-1,1-1 1,-1 1 0,0 0 0,1 0 0,-1 0 0,0 0 0,1 0 0,-1 0-1,0 0 1,1 0 0,-1 0 0,0 1 0,1-1 0,-1 0 0,0 0 0,1 1-1,-1-1 1,1 0 0,-1 1 0,-1 0 0,0 2 4,0-1-1,1 1 1,-1 0 0,0 0-1,1 1 1,0-1 0,0 0-1,0 0 1,0 1-1,0-1 1,1 1 0,-1-1-1,1 0 1,0 1 0,0 3-1,0-2 23,0 0-1,0 0 0,1 0 1,-1 0-1,1 0 0,0 0 1,1 0-1,-1 0 1,1 0-1,2 5 0,0-6-6,0 0 0,0-1 0,0 1-1,0-1 1,0 1 0,1-1 0,-1-1-1,1 1 1,0-1 0,0 0 0,0 0 0,0 0-1,0 0 1,0-1 0,1 0 0,-1 0 0,0-1-1,1 1 1,-1-1 0,0 0 0,1-1-1,-1 1 1,8-3 0,0 1 8,0 0 0,-1-1-1,1-1 1,-1 0 0,1-1 0,-1-1-1,-1 1 1,18-12 0,-17 8-11,-1-1 0,0 0 1,0 0-1,-1-1 1,-1-1-1,0 1 0,-1-2 1,0 1-1,10-22 0,-29 68 2,0 0 1,3 0-1,0 1 0,3 0 0,1 0 1,0 36-1,4-63 41,0-1 1,1 1-1,0 0 1,1-1-1,-1 1 1,2-1-1,-1 1 1,1-1-1,0 0 0,7 11 1,-8-13-233,2-1 1,-1 0 0,0 0-1,1 0 1,0 0-1,8 6 1,-8-7-593,0-1 0,0 1 1,0-1-1,1 0 0,-1-1 1,0 1-1,1-1 0,7 2 1,1-2-7898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0.995"/>
    </inkml:context>
    <inkml:brush xml:id="br0">
      <inkml:brushProperty name="width" value="0.025" units="cm"/>
      <inkml:brushProperty name="height" value="0.025" units="cm"/>
    </inkml:brush>
  </inkml:definitions>
  <inkml:trace contextRef="#ctx0" brushRef="#br0">1 0 17104,'0'0'6919,"82"13"-5638,-25-9-480,8 1-641,4-4-96,-2-1-96,-10 0-961,-11 0-865,-15 0-832,-15-5-1154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1.338"/>
    </inkml:context>
    <inkml:brush xml:id="br0">
      <inkml:brushProperty name="width" value="0.025" units="cm"/>
      <inkml:brushProperty name="height" value="0.025" units="cm"/>
    </inkml:brush>
  </inkml:definitions>
  <inkml:trace contextRef="#ctx0" brushRef="#br0">0 18 11915,'0'0'8392,"71"24"-6822,-16-24-193,14-5-448,3-4-513,1-3-320,-7 6-64,-10 2-1185,-18 1-1922,-9 1-3138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1.864"/>
    </inkml:context>
    <inkml:brush xml:id="br0">
      <inkml:brushProperty name="width" value="0.025" units="cm"/>
      <inkml:brushProperty name="height" value="0.025" units="cm"/>
    </inkml:brush>
  </inkml:definitions>
  <inkml:trace contextRef="#ctx0" brushRef="#br0">0 0 11018,'0'0'7645,"4"8"-4986,0 7-2011,0 0 1,0 1-1,-1-1 1,-1 0-1,-1 1 1,0 0 0,-1-1-1,-1 1 1,-4 26-1,2-18-529,1-1-1,1 1 1,2 0 0,3 27-1,-3-48-208,0 0 1,0 1-1,0-1 0,1 0 0,-1 0 0,1 0 0,0 0 0,0 0 1,0 0-1,5 4 0,6 7-5860,-12-13 5116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223"/>
    </inkml:context>
    <inkml:brush xml:id="br0">
      <inkml:brushProperty name="width" value="0.025" units="cm"/>
      <inkml:brushProperty name="height" value="0.025" units="cm"/>
    </inkml:brush>
  </inkml:definitions>
  <inkml:trace contextRef="#ctx0" brushRef="#br0">0 96 13132,'0'0'10261,"9"1"-8649,46 0-907,0-2 0,0-3 0,0-2 0,72-18 0,-7 3-2132,-113 20 1079,18-5-987,-24 5 1019,0 1 0,-1-1 0,1 1 0,0-1 0,-1 0 0,1 1-1,-1-1 1,1 0 0,-1 1 0,1-1 0,-1 0 0,1 0 0,-1 1 0,0-1 0,1 0 0,-1 0 0,0 0 0,0 0 0,0 0 0,1 1 0,-1-1 0,0 0 0,0 0 0,0 0 0,0 0-1,-1 0 1,1-1 0,-2-10-6229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1.980"/>
    </inkml:context>
    <inkml:brush xml:id="br0">
      <inkml:brushProperty name="width" value="0.025" units="cm"/>
      <inkml:brushProperty name="height" value="0.025" units="cm"/>
    </inkml:brush>
  </inkml:definitions>
  <inkml:trace contextRef="#ctx0" brushRef="#br0">222 0 1826,'0'0'16143,"-52"45"-13933,27-16-672,0 7-161,2 1-32,-1 6-384,3 0-448,4-2-321,2-2-160,5-6 32,3-5-96,4-7-481,3-7-640,0-6-673</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563"/>
    </inkml:context>
    <inkml:brush xml:id="br0">
      <inkml:brushProperty name="width" value="0.025" units="cm"/>
      <inkml:brushProperty name="height" value="0.025" units="cm"/>
    </inkml:brush>
  </inkml:definitions>
  <inkml:trace contextRef="#ctx0" brushRef="#br0">0 6 10442,'0'0'13581,"75"-6"-12172,-18 6-800,5 5-449,4-3-128,-7 0-865,-1-2-2370,-11 0-3267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890"/>
    </inkml:context>
    <inkml:brush xml:id="br0">
      <inkml:brushProperty name="width" value="0.025" units="cm"/>
      <inkml:brushProperty name="height" value="0.025" units="cm"/>
    </inkml:brush>
  </inkml:definitions>
  <inkml:trace contextRef="#ctx0" brushRef="#br0">265 8 16432,'0'0'3155,"-9"-2"-609,-3 0-2251,0 0 1,0 1-1,0 1 1,0 0-1,0 1 0,0 0 1,0 0-1,0 1 0,0 1 1,0 0-1,1 1 1,0 0-1,-1 1 0,-19 12 1,27-16-262,0 1 1,0 0-1,1 1 0,-1-1 1,1 1-1,0-1 0,0 1 1,0 0-1,0 0 0,0 0 1,1 1-1,-1-1 0,1 1 1,0-1-1,0 1 0,0 0 1,0 0-1,1 0 0,0 0 1,-1 0-1,1 0 1,0 7-1,1-9-28,1 0 0,0-1 0,0 1 0,0 0 0,-1-1 0,2 1 0,-1-1 0,0 1 0,0-1 0,0 1 0,1-1 0,-1 0 0,0 0 0,1 0 0,0 1 0,-1-2 1,1 1-1,-1 0 0,1 0 0,0 0 0,0-1 0,-1 1 0,1-1 0,4 1 0,54 10 74,-49-9-66,56 5-95,-43-6-226,0 2 0,0 0 0,0 1 1,-1 1-1,0 2 0,0 0 0,30 15 1,-50-21 314,-1 0 0,0 0 0,1 1 0,-1-1 0,0 1 0,0-1 0,0 1 0,0 0 0,-1 0 0,1 0 0,0 0 0,-1 0 0,1 1 0,-1-1 0,0 0 0,0 1 0,0-1 0,0 1 0,0-1 0,-1 1 0,1-1 0,0 3 0,-1-1 106,-1 0 0,1 0 0,-1 0 1,0 0-1,0 0 0,0 0 0,-1 0 0,1-1 1,-1 1-1,0-1 0,0 1 0,0-1 0,-3 4 1,-7 7 420,0-1 1,-1 1 0,-1-2-1,0 0 1,-16 10-1,22-16-422,0-1-1,0 1 0,0-2 0,-1 1 0,1-1 0,-1 0 0,0-1 0,-1 0 0,1-1 0,0 0 1,-1 0-1,1-1 0,-1 0 0,-9-1 0,18 0-193,0 0 0,0 0 0,0 0 1,1-1-1,-1 1 0,0 0 0,0-1 0,0 1 0,1 0 0,-1-1 1,0 1-1,0-1 0,1 0 0,-1 1 0,1-1 0,-1 1 0,0-1 1,1 0-1,-1 1 0,1-1 0,0 0 0,-1 0 0,1 0 0,-1 1 0,1-1 1,0 0-1,0 0 0,-1 0 0,1 0 0,0-1 0,1-27-5622,5-1-3608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3.548"/>
    </inkml:context>
    <inkml:brush xml:id="br0">
      <inkml:brushProperty name="width" value="0.025" units="cm"/>
      <inkml:brushProperty name="height" value="0.025" units="cm"/>
    </inkml:brush>
  </inkml:definitions>
  <inkml:trace contextRef="#ctx0" brushRef="#br0">25 0 5669,'0'0'17275,"-5"11"-16554,-13 33-198,17-43-514,1 0-1,0 0 1,0 0 0,0 0-1,0 0 1,-1 0-1,1 0 1,1 0 0,-1 0-1,0 0 1,0-1 0,0 1-1,0 0 1,1 0-1,-1 0 1,0 0 0,1 0-1,-1 0 1,1 0-1,-1 0 1,1-1 0,0 1-1,-1 0 1,1 0-1,0-1 1,-1 1 0,1 0-1,0-1 1,0 1-1,-1-1 1,1 1 0,0-1-1,0 1 1,0-1 0,0 0-1,1 1 1,34 4 19,-33-4-28,6 0-263,0-1 0,-1 0 0,1 0 0,0 0 0,-1-1 0,1 0 0,-1-1 0,1 0 0,-1-1 0,0 1 1,0-2-1,0 1 0,0-1 0,0 0 0,-1 0 0,0-1 0,1 0 0,-2-1 0,1 1 0,-1-1 0,0-1 0,8-9 0,-17 46 2510,-5-3-1096,6-22-971,-1 1 0,1 0-1,1 0 1,-1 0-1,1 1 1,0-1 0,0 0-1,1 0 1,0 1-1,0-1 1,0 0 0,3 12-1,-1-16-255,-1-1 0,1 0 0,-1 0 0,1 0 0,0 0 0,0 0 0,-1 0 0,1 0 0,0 0 0,0-1-1,0 1 1,0-1 0,0 1 0,0-1 0,0 0 0,0 0 0,0 0 0,0 0 0,0 0 0,0 0 0,0-1 0,0 1 0,0-1 0,0 1-1,-1-1 1,1 0 0,3-1 0,20-16-4718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4.248"/>
    </inkml:context>
    <inkml:brush xml:id="br0">
      <inkml:brushProperty name="width" value="0.025" units="cm"/>
      <inkml:brushProperty name="height" value="0.025" units="cm"/>
    </inkml:brush>
  </inkml:definitions>
  <inkml:trace contextRef="#ctx0" brushRef="#br0">17 5 12043,'0'0'10965,"-4"8"-9470,2-3-1332,0-1 0,0 0 0,1 1 1,-1-1-1,1 1 0,0-1 0,0 1 0,1 0 0,-1-1 0,1 9 0,1-11-133,-1 0-1,1 0 1,0 0 0,0 0 0,0 0-1,0 0 1,0 0 0,0 0-1,0-1 1,0 1 0,1 0-1,-1-1 1,1 1 0,-1-1-1,1 1 1,0-1 0,0 0-1,-1 0 1,1 0 0,0 0 0,0 0-1,0 0 1,0 0 0,0-1-1,0 1 1,0-1 0,1 1-1,-1-1 1,0 0 0,0 0-1,3 0 1,11 1-43,-1-1-1,1 0 1,-1-1-1,0-1 0,1 0 1,-1-1-1,26-9 1,-31 9-69,-1-1 0,0 0 0,0-1 0,0 1 1,0-2-1,-1 1 0,0-1 0,0 0 0,-1-1 0,1 0 0,-1 0 0,-1-1 0,7-9 1,-12 16 182,-2 5-51,-1-1-1,0 1 1,1 0 0,-1-1-1,-1 1 1,1-1-1,0 0 1,-4 4 0,-5 8 202,4-4-311,0 1-1,1 0 1,0 0-1,1 1 0,0-1 1,1 1-1,1 0 0,0 0 1,1 0-1,0 1 1,0 19-1,6-14-5294,9-9-7010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6.859"/>
    </inkml:context>
    <inkml:brush xml:id="br0">
      <inkml:brushProperty name="width" value="0.025" units="cm"/>
      <inkml:brushProperty name="height" value="0.025" units="cm"/>
    </inkml:brush>
  </inkml:definitions>
  <inkml:trace contextRef="#ctx0" brushRef="#br0">283 257 6566,'-55'4'351,"-81"6"-446,45-7 3966,213 5 2006,11 1-4921,107-10-759,0-12 1,247-44-1,98-31-170,6 48 27,-225 48 3,388-18-403,-168-32-140,-351 19 714,-36 1-205,-193 21-42,27 0 24,-32 1-11,0 0 0,0 0 1,0 0-1,0 0 0,0 0 1,-1 0-1,1 0 1,0 0-1,0 0 0,0 1 1,0-1-1,0 0 1,0 1-1,0-1 0,0 1 1,0-1-1,-1 1 1,1-1-1,0 1 0,0-1 1,-1 1-1,1 0 1,1 1-1,-2-2-37,0 0 0,0 0 0,0 0 0,0 1 0,0-1 0,0 0 0,0 0 0,0 0 0,0 1 0,0-1 0,0 0 0,0 0 0,0 0 0,0 1 0,0-1 1,0 0-1,0 0 0,0 0 0,-1 0 0,1 1 0,0-1 0,0 0 0,0 0 0,0 0 0,0 0 0,0 0 0,0 1 0,-1-1 0,1 0 0,0 0 0,0 0 0,0 0 0,0 0 0,-1 0 0,1 0 0,0 0 0,0 0 0,0 1 0,-1-1 0,1 0 0,0 0 0,0 0 1,0 0-1,0 0 0,-1 0 0,1 0 0,0 0 0,0 0 0,0 0 0,-1 0 0,1-1 0,0 1 0,0 0 0,0 0 0,0 0 0,-1 0 0,0 0-273,-15 0-3427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9.950"/>
    </inkml:context>
    <inkml:brush xml:id="br0">
      <inkml:brushProperty name="width" value="0.025" units="cm"/>
      <inkml:brushProperty name="height" value="0.025" units="cm"/>
    </inkml:brush>
  </inkml:definitions>
  <inkml:trace contextRef="#ctx0" brushRef="#br0">154 1 13645,'0'0'8894,"-1"10"-7602,-2 16-486,-10 129 918,13-152-1717,0 0-1,0-1 1,0 1 0,1 0-1,-1 0 1,1-1 0,0 1 0,-1 0-1,1-1 1,0 1 0,1-1-1,-1 1 1,0-1 0,1 1 0,-1-1-1,1 0 1,0 0 0,0 0-1,-1 0 1,2 0 0,-1 0 0,3 2-1,3 0-133,0 0 0,1 0-1,-1-1 1,1-1-1,13 4 1,-12-4-53,0 0 1,-1 1-1,0 0 0,14 7 1,-21-9 156,1 1 0,-1-1 0,0 1 1,0 0-1,0-1 0,0 1 0,0 0 1,0 0-1,-1 1 0,1-1 0,-1 0 1,1 0-1,-1 1 0,0-1 1,0 1-1,0-1 0,0 1 0,0 0 1,-1-1-1,1 5 0,0 2 54,-2 0 0,1 0 0,-1 0 0,0 0 0,-1 0-1,0 0 1,-1 0 0,0-1 0,0 1 0,-1-1 0,1 0 0,-2 0 0,0 0 0,0-1-1,0 1 1,-1-1 0,1 0 0,-2-1 0,1 1 0,-13 8 0,12-9 13,-1 1 1,0-2-1,-1 1 1,1-1-1,-1 0 1,0-1 0,-1 0-1,1 0 1,0-1-1,-1 0 1,0-1-1,0 0 1,0-1-1,0 0 1,0 0-1,0-1 1,0 0-1,-16-3 1,24 2-129,0 0 1,0 0-1,0 1 0,0-1 1,0 0-1,1-1 0,-1 1 1,0 0-1,1 0 0,-1-1 1,1 1-1,-1-1 0,1 1 1,0-1-1,-1 0 0,1 0 1,0 1-1,0-1 0,0 0 1,-1-4-1,-8-42-4469,8 1-2419</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0.294"/>
    </inkml:context>
    <inkml:brush xml:id="br0">
      <inkml:brushProperty name="width" value="0.025" units="cm"/>
      <inkml:brushProperty name="height" value="0.025" units="cm"/>
    </inkml:brush>
  </inkml:definitions>
  <inkml:trace contextRef="#ctx0" brushRef="#br0">0 46 17617,'0'0'5221,"58"-23"-3171,-28 15-1506,2 4-448,3-1-64,3 3-1121,-4-1-2146,1 3-3523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0.669"/>
    </inkml:context>
    <inkml:brush xml:id="br0">
      <inkml:brushProperty name="width" value="0.025" units="cm"/>
      <inkml:brushProperty name="height" value="0.025" units="cm"/>
    </inkml:brush>
  </inkml:definitions>
  <inkml:trace contextRef="#ctx0" brushRef="#br0">174 1 15727,'-11'4'1874,"1"0"-1561,0 0 0,0 1 1,1 0-1,-1 0 0,1 1 1,0 0-1,1 1 1,-1 0-1,1 0 0,1 1 1,-1 0-1,1 0 0,1 1 1,0 0-1,0 0 0,0 0 1,1 1-1,1 0 1,-6 16-1,8-20-271,1 1-1,0-1 1,0 1-1,0-1 1,1 1-1,0-1 1,1 1 0,-1-1-1,1 1 1,0-1-1,1 1 1,-1-1 0,1 0-1,1 1 1,-1-1-1,1 0 1,5 7 0,-4-8-31,1 1 0,-1-1 0,1 0 0,1-1 1,-1 1-1,1-1 0,-1 0 0,1 0 1,0-1-1,1 0 0,-1 0 0,0-1 1,1 1-1,0-1 0,-1 0 0,10 0 0,-5 0 2,0 0 0,1-1 0,-1 0 0,0-1 0,0 0 0,1-1 0,-1 0 0,0-1 0,0 0 0,0 0 0,15-7 0,-21 7 43,0-1-1,0 0 0,0 0 0,0-1 1,0 1-1,-1-1 0,0 0 0,0 0 1,0 0-1,0-1 0,-1 1 1,1-1-1,-1 0 0,-1 0 0,1 0 1,0 0-1,-1-1 0,0 1 0,-1-1 1,1 1-1,-1-1 0,0 0 0,0 1 1,-1-7-1,1 7-35,0 0 0,-1 0 0,1 0 0,-2-1 0,1 1 0,0 0 0,-1 0 0,0 0 0,0 0-1,0 0 1,-1 0 0,0 1 0,0-1 0,0 0 0,0 1 0,-1-1 0,1 1 0,-1 0 0,0 0 0,-1 0 0,1 0 0,-1 1 0,0-1 0,1 1 0,-2 0 0,1 0 0,0 0 0,0 1 0,-1-1 0,0 1 0,1 0 0,-1 0-1,0 1 1,0 0 0,0 0 0,0 0 0,0 0 0,0 1 0,0-1 0,0 1 0,-7 1 0,10-1-139,0 0 1,0 1-1,0-1 0,0 0 0,1 1 1,-1-1-1,0 1 0,0-1 1,1 1-1,-1 0 0,0 0 0,1 0 1,-1 0-1,1 0 0,-1 0 1,1 0-1,-1 1 0,1-1 0,0 0 1,0 1-1,0-1 0,0 1 1,0 0-1,0-1 0,-1 3 0,1-2-143,1-1 0,0 0-1,0 1 1,0-1-1,0 0 1,0 0-1,0 1 1,0-1 0,0 0-1,0 1 1,0-1-1,1 0 1,-1 0 0,1 1-1,-1-1 1,1 0-1,-1 0 1,1 0-1,0 0 1,-1 0 0,1 0-1,0 0 1,0 0-1,0 0 1,0 0 0,0 0-1,0 0 1,0-1-1,0 1 1,0 0-1,0-1 1,0 1 0,1-1-1,-1 1 1,0-1-1,3 1 1,21 6-4548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1.009"/>
    </inkml:context>
    <inkml:brush xml:id="br0">
      <inkml:brushProperty name="width" value="0.025" units="cm"/>
      <inkml:brushProperty name="height" value="0.025" units="cm"/>
    </inkml:brush>
  </inkml:definitions>
  <inkml:trace contextRef="#ctx0" brushRef="#br0">167 55 2787,'0'0'17280,"-9"-5"-15470,7 3-1738,-1 0 1,1 1-1,-1-1 1,0 1-1,0-1 1,0 1-1,0 0 1,0 0 0,0 0-1,0 1 1,0-1-1,0 1 1,0 0-1,0-1 1,0 1-1,0 1 1,0-1-1,0 0 1,-1 1-1,1-1 1,0 1 0,0 0-1,0 0 1,1 1-1,-1-1 1,0 0-1,0 1 1,1 0-1,-1-1 1,1 1-1,-1 0 1,1 0-1,-3 4 1,-1 1 93,0 0 0,0 1 0,0 0 0,1 0 0,1 1 0,-1-1 0,1 1 0,1 0 0,0 0 0,0 1 0,-3 17 1,6-23-140,-1 0 0,1 1 0,0-1 0,0 0 0,0 0 0,1 1 0,0-1 0,-1 0 0,1 0 0,1 0 0,-1 0 0,1 0 0,-1 0 0,1 0 0,0-1 0,1 1 0,-1-1 0,0 1 0,1-1 0,0 0 0,0 0 0,0 0 0,0 0 0,0-1 0,1 1 0,-1-1 0,1 0 0,0 0 0,4 2 0,6 1 85,-1 0 1,2-1-1,-1 0 1,0-1-1,1-1 1,0-1-1,-1 0 1,1 0 0,0-2-1,-1 1 1,1-2-1,0 0 1,24-8-1,-32 8-58,-1 0-1,1 0 1,-1 0-1,0-1 1,0 0-1,0 0 1,0-1-1,-1 0 1,0 0 0,1 0-1,-1-1 1,-1 1-1,1-1 1,-1 0-1,0-1 1,0 1-1,0-1 1,-1 0-1,1 0 1,-2 0-1,1 0 1,-1 0-1,0-1 1,0 1-1,0-1 1,-1 1-1,0-1 1,0 0 0,-1 1-1,0-1 1,-2-13-1,1 14-26,-1 0-1,0 0 1,-1 0 0,1 0-1,-1 0 1,0 0-1,-1 0 1,1 1 0,-1 0-1,0 0 1,-1 0-1,1 0 1,-1 1 0,0-1-1,0 1 1,0 0 0,-1 1-1,1 0 1,-1-1-1,0 2 1,0-1 0,0 1-1,-12-4 1,9 4-207,-1-1 0,1 1 0,-1 1 0,1-1 1,-1 2-1,1-1 0,-13 2 0,16 0-313,1-1-1,0 1 1,-1 0 0,1 1 0,0-1 0,0 1-1,0 0 1,0 1 0,0-1 0,0 1-1,0 0 1,-6 5 0,-3 8-5817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1.787"/>
    </inkml:context>
    <inkml:brush xml:id="br0">
      <inkml:brushProperty name="width" value="0.025" units="cm"/>
      <inkml:brushProperty name="height" value="0.025" units="cm"/>
    </inkml:brush>
  </inkml:definitions>
  <inkml:trace contextRef="#ctx0" brushRef="#br0">0 1 8808,'0'0'14446,"55"2"-12748,-27-2-1090,4 2-384,6 3-192,6-3-32,1-1-1377,3-1-1506,-6 0-2081,-3-13-5606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307"/>
    </inkml:context>
    <inkml:brush xml:id="br0">
      <inkml:brushProperty name="width" value="0.025" units="cm"/>
      <inkml:brushProperty name="height" value="0.025" units="cm"/>
    </inkml:brush>
  </inkml:definitions>
  <inkml:trace contextRef="#ctx0" brushRef="#br0">35 0 12812,'0'0'12908,"-5"68"-12683,-4-33-161,0 2-32,3-5-32,3-2-481,1-7-960,2-7-193,0-11 321,0-8-3395,0-14-834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149"/>
    </inkml:context>
    <inkml:brush xml:id="br0">
      <inkml:brushProperty name="width" value="0.025" units="cm"/>
      <inkml:brushProperty name="height" value="0.025" units="cm"/>
    </inkml:brush>
  </inkml:definitions>
  <inkml:trace contextRef="#ctx0" brushRef="#br0">43 0 14926,'0'0'7399,"-14"71"-5925,5-35-514,-1 7-255,5 0-449,1-3-192,4-1-32,0-6-288,5-4-1057,4-9-801,1-6-641,-2-8-2049,-1-6-2948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506"/>
    </inkml:context>
    <inkml:brush xml:id="br0">
      <inkml:brushProperty name="width" value="0.025" units="cm"/>
      <inkml:brushProperty name="height" value="0.025" units="cm"/>
    </inkml:brush>
  </inkml:definitions>
  <inkml:trace contextRef="#ctx0" brushRef="#br0">34 0 18129,'0'0'7239,"-4"9"-6540,2-5-633,0 1 10,-1 1-1,1-1 0,0 1 0,1 0 0,0-1 0,0 1 0,-1 6 0,2-10-67,0 0-1,0 0 1,1 0 0,-1 0 0,1 0 0,-1 0 0,1 0 0,0 0-1,-1-1 1,1 1 0,0 0 0,0 0 0,0-1 0,0 1 0,1 0-1,-1-1 1,0 1 0,1-1 0,-1 0 0,1 1 0,-1-1 0,1 0-1,0 0 1,0 0 0,-1 0 0,1 0 0,0-1 0,0 1 0,2 0 0,62 10-44,6-1-1417,-69-9 1378,1 0-1,-1 0 1,0 0-1,1 1 1,-1-1-1,0 1 1,0 0 0,0 0-1,-1 0 1,1 0-1,0 0 1,-1 1 0,1-1-1,-1 1 1,0-1-1,3 5 1,-3-3 124,-1-1 0,0 1 1,0 0-1,0 0 0,-1-1 0,1 1 1,-1 0-1,0 0 0,0 0 0,0 0 1,0 0-1,-1 0 0,0-1 1,0 1-1,0 0 0,0 0 0,0-1 1,-1 1-1,1-1 0,-1 1 0,0-1 1,0 0-1,-1 0 0,1 0 0,-4 4 1,-3 3 343,0 0 1,0-1-1,0 0 1,-2-1 0,1 0-1,-15 8 1,20-12-248,-1-2-1,0 1 1,0-1 0,0 1 0,0-2 0,0 1-1,0-1 1,0 0 0,-1 0 0,-6 0 0,10-1-223,1 0 1,-1-1 0,1 1 0,-1-1 0,1 1 0,-1-1 0,1 0-1,-1 0 1,1 0 0,-1 0 0,-2-2 0,3 1-211,1 1 0,-1-1 0,0 1 0,1-1 0,-1 0 0,1 0 0,-1 0 0,1 0 0,0 0 0,0 0 0,0 0 0,0 0 1,0 0-1,0-3 0,-5-22-4571,1-6-2541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847"/>
    </inkml:context>
    <inkml:brush xml:id="br0">
      <inkml:brushProperty name="width" value="0.025" units="cm"/>
      <inkml:brushProperty name="height" value="0.025" units="cm"/>
    </inkml:brush>
  </inkml:definitions>
  <inkml:trace contextRef="#ctx0" brushRef="#br0">1 25 11723,'0'0'13773,"70"-24"-12812,-33 24-448,4 0-417,6 0-96,2 0-1506,-2 3-2273,1 2-2499,-6-2-3043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202"/>
    </inkml:context>
    <inkml:brush xml:id="br0">
      <inkml:brushProperty name="width" value="0.025" units="cm"/>
      <inkml:brushProperty name="height" value="0.025" units="cm"/>
    </inkml:brush>
  </inkml:definitions>
  <inkml:trace contextRef="#ctx0" brushRef="#br0">200 0 11307,'0'0'4900,"-12"2"-859,2 0-3602,0 0-1,0 0 0,0 1 1,0 0-1,1 1 0,-1 0 1,1 1-1,0 0 0,0 0 1,1 1-1,0 0 0,0 0 1,0 1-1,0 0 0,1 0 0,1 1 1,-1 0-1,-6 12 0,10-16-417,1 0 0,0 0-1,0 0 1,0 0-1,0 1 1,1-1-1,0 0 1,-1 1-1,2 0 1,-1-1 0,1 1-1,-1-1 1,1 1-1,0 0 1,1-1-1,-1 1 1,1-1 0,0 1-1,0-1 1,1 1-1,-1-1 1,1 1-1,0-1 1,0 0 0,0 0-1,1 0 1,-1 0-1,1-1 1,0 1-1,0-1 1,0 1-1,1-1 1,-1 0 0,1 0-1,5 3 1,2 0-20,-1 0 0,1-1 1,1-1-1,-1 0 1,1 0-1,-1-1 0,1 0 1,0-1-1,0-1 0,0 0 1,0 0-1,21-3 0,-29 2 1,0-1 0,0 0 0,0 0 0,0 0 1,0 0-1,0-1 0,0 0 0,-1 0 0,1 0 0,-1 0 0,1 0 0,-1-1 0,0 1 0,0-1 0,0 0 0,0 0 0,3-5 0,-1 2 7,-1-1 0,-1 1 0,1-1 0,-1 0 0,0 0 0,-1 0 0,1-1 0,-1 1 0,1-11 0,-2 9 3,0 0-1,-1 0 1,0 0-1,0 0 1,-1-1 0,0 1-1,-5-15 1,5 19-9,-1 0 0,1 1 0,-1-1 0,0 1 0,-1-1 0,1 1 0,-1 0 0,0 0 0,0 0 0,0 0 0,0 0 0,-1 1 0,-7-6 0,6 5-531,-1 2 1,1-1-1,0 1 0,-1-1 1,0 2-1,0-1 0,0 1 0,1-1 1,-10 1-1,14 0 296,-1 1 0,1 0 0,-1 0 0,0 0 0,1 0 0,-1 0 0,0 0 0,1 1 0,-1-1 0,1 0 0,-1 1 0,0-1 0,1 1 0,-1 0 0,1-1 0,0 1 0,-1 0 0,1 0 0,-1 0 0,1 0 0,0 0 0,0 0 0,0 1 0,0-1 0,0 0 0,0 0 0,0 1 0,0-1 0,0 1 0,0-1 0,1 1 0,-1-1 0,1 1 0,-1-1 0,1 1 0,0 0 0,-1 1 0,1 8-7872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543"/>
    </inkml:context>
    <inkml:brush xml:id="br0">
      <inkml:brushProperty name="width" value="0.025" units="cm"/>
      <inkml:brushProperty name="height" value="0.025" units="cm"/>
    </inkml:brush>
  </inkml:definitions>
  <inkml:trace contextRef="#ctx0" brushRef="#br0">206 14 17585,'-9'0'2647,"-5"-1"-1880,1 0-1,-1 2 0,1 0 0,-1 0 0,1 1 0,-25 7 0,33-7-687,1-1 1,-1 1-1,1 1 0,0-1 1,0 1-1,0-1 0,0 1 1,0 0-1,0 1 0,1-1 1,0 1-1,0-1 1,0 1-1,0 0 0,0 0 1,1 0-1,-1 0 0,1 1 1,0-1-1,1 1 0,-1-1 1,1 1-1,0 0 0,0-1 1,0 7-1,0-5-73,1-1 0,0 0 0,0 1 0,0-1 0,1 0 0,0 1 0,0-1 0,0 0 0,1 0 0,0 0 0,-1 0 0,2 0 0,-1 0 0,1 0 0,-1-1 1,1 1-1,1-1 0,-1 0 0,1 0 0,-1 0 0,1 0 0,0-1 0,1 1 0,-1-1 0,0 0 0,6 2 0,-2-1 14,0 0 1,0-1-1,0 0 1,0 0 0,0-1-1,1 0 1,-1-1-1,1 0 1,-1 0 0,1-1-1,-1 0 1,1 0-1,-1-1 1,1 0-1,-1 0 1,11-4 0,-13 2 100,0 1 1,0-2 0,0 1 0,0-1-1,0 1 1,-1-2 0,0 1 0,0-1-1,0 1 1,0-1 0,-1-1 0,1 1-1,-1-1 1,-1 1 0,6-11 0,-6 9-78,1 0 1,-1-1 0,0 1-1,-1-1 1,0 1-1,0-1 1,-1 0 0,0 0-1,0 1 1,-1-1 0,0 0-1,0 0 1,-2-11 0,0 15-49,1 1 1,0-1-1,-1 1 0,0 0 1,0-1-1,0 1 1,0 0-1,-1 0 1,1 0-1,-1 1 0,1-1 1,-1 1-1,0-1 1,0 1-1,0 0 1,-1 0-1,1 0 0,0 0 1,-1 1-1,1 0 1,-7-2-1,4 1-150,0 0 0,0 1 0,-1-1 0,1 2 0,-1-1 0,1 1 0,0 0 0,-1 0 0,1 0 0,-1 1 0,-11 3 0,16-3-33,0 0 1,0 0 0,0 0 0,0 0 0,1 1 0,-1-1 0,0 0 0,1 1 0,-1-1-1,1 1 1,0 0 0,-1-1 0,1 1 0,0 0 0,0 0 0,0 0 0,0 0-1,1 0 1,-1 0 0,0 0 0,1 0 0,-1 3 0,1-3-533,-1 1 0,1 0-1,0 0 1,0 0 0,0 0 0,1 0 0,-1 0 0,0 0 0,2 5-1,9 9-6631</inkml:trace>
  <inkml:trace contextRef="#ctx0" brushRef="#br0" timeOffset="1">560 40 11531,'0'0'16560,"-2"9"-15461,-4 17-534,2-12-427,1 0-1,0 0 1,1 1-1,0-1 0,2 1 1,0 15-1,0-28-138,1 0 0,0-1 0,-1 1 0,1 0 0,0-1 0,0 1 0,0-1 0,0 1-1,0-1 1,1 1 0,-1-1 0,0 0 0,1 0 0,-1 0 0,1 1 0,-1-1 0,1-1 0,-1 1 0,1 0 0,0 0 0,-1-1 0,1 1 0,0 0 0,0-1-1,0 0 1,3 1 0,56 1-626,-46-2 210,-11 0 120,0 0-1,1 0 1,-1-1 0,0 1-1,0-1 1,1 0 0,-1 0-1,0-1 1,0 1 0,0-1-1,0 0 1,-1 0 0,6-3-1,-7 3-281,0 0-1,1 0 1,-1-1-1,0 1 1,0-1-1,0 1 1,-1-1-1,1 0 1,-1 0-1,1 0 1,-1 0-1,1-4 1,5-25-7856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915"/>
    </inkml:context>
    <inkml:brush xml:id="br0">
      <inkml:brushProperty name="width" value="0.025" units="cm"/>
      <inkml:brushProperty name="height" value="0.025" units="cm"/>
    </inkml:brush>
  </inkml:definitions>
  <inkml:trace contextRef="#ctx0" brushRef="#br0">1 0 18161,'0'0'9513,"69"36"-9705,-34-29-3588,-6-6-6469</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4.244"/>
    </inkml:context>
    <inkml:brush xml:id="br0">
      <inkml:brushProperty name="width" value="0.025" units="cm"/>
      <inkml:brushProperty name="height" value="0.025" units="cm"/>
    </inkml:brush>
  </inkml:definitions>
  <inkml:trace contextRef="#ctx0" brushRef="#br0">1 26 15791,'0'0'6566,"58"11"-3715,-9-10-1122,11-1-607,12 0-546,6 0-320,-2-7-224,-5 1-224,-15-2-1057,-21 0-1313,-19 4-1378,-16-1-2306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4.574"/>
    </inkml:context>
    <inkml:brush xml:id="br0">
      <inkml:brushProperty name="width" value="0.025" units="cm"/>
      <inkml:brushProperty name="height" value="0.025" units="cm"/>
    </inkml:brush>
  </inkml:definitions>
  <inkml:trace contextRef="#ctx0" brushRef="#br0">0 37 15727,'0'0'8232,"85"11"-6246,-16-11-577,12 0-640,3-8-609,-1 3-128,-9-3-545,-16 2-2177,-16-2-2627,-12-4-8424</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011"/>
    </inkml:context>
    <inkml:brush xml:id="br0">
      <inkml:brushProperty name="width" value="0.025" units="cm"/>
      <inkml:brushProperty name="height" value="0.025" units="cm"/>
    </inkml:brush>
  </inkml:definitions>
  <inkml:trace contextRef="#ctx0" brushRef="#br0">32 1 14414,'0'0'10201,"-4"12"-8989,-2 4-825,1 1-1,0 0 0,1 1 1,1-1-1,1 0 1,0 36-1,2-48-351,0 1-1,1-1 0,-1 1 0,1-1 1,0 1-1,1-1 0,-1 0 1,1 0-1,0 1 0,1-1 0,-1-1 1,1 1-1,0 0 0,0 0 1,0-1-1,1 0 0,0 0 0,-1 0 1,1 0-1,1 0 0,-1-1 1,1 0-1,-1 0 0,1 0 0,0-1 1,0 1-1,0-1 0,10 3 1,-3-2-69,0 0 0,0-1 1,22 1-1,-5-6-2559,-28 3 2295,0 0 1,-1 0-1,1-1 1,0 1-1,0 0 1,0-1 0,-1 1-1,1-1 1,0 1-1,0-1 1,-1 1-1,1-1 1,0 0-1,-1 1 1,1-1 0,-1 0-1,1 1 1,-1-1-1,1 0 1,-1 0-1,1 1 1,-1-1-1,0 0 1,1 0-1,-1 0 1,0 0 0,0 1-1,0-1 1,0 0-1,1 0 1,-1-1-1,0-18-8974</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340"/>
    </inkml:context>
    <inkml:brush xml:id="br0">
      <inkml:brushProperty name="width" value="0.025" units="cm"/>
      <inkml:brushProperty name="height" value="0.025" units="cm"/>
    </inkml:brush>
  </inkml:definitions>
  <inkml:trace contextRef="#ctx0" brushRef="#br0">34 1 4965,'0'0'12844,"-25"61"-10186,19-33-640,3 2-512,3 0-257,2 1-673,17-4-479,9-2-418,7-6-2369,5-10-1250,1-6-3747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665"/>
    </inkml:context>
    <inkml:brush xml:id="br0">
      <inkml:brushProperty name="width" value="0.025" units="cm"/>
      <inkml:brushProperty name="height" value="0.025" units="cm"/>
    </inkml:brush>
  </inkml:definitions>
  <inkml:trace contextRef="#ctx0" brushRef="#br0">0 15 10602,'0'0'13511,"12"-3"-12704,-3 0-730,0 1 0,1 0 1,-1 0-1,0 1 1,1 0-1,-1 1 0,0 0 1,1 0-1,-1 1 1,1 0-1,-1 1 0,0 0 1,13 4-1,-17-4-44,0 0 0,-1 0 0,0 1 1,1-1-1,-1 1 0,0 0 0,-1 0 0,1 0 0,0 1 0,-1-1 0,0 1 0,0 0 0,0 0 0,0 0 0,0 0 0,-1 0 0,0 1 0,0-1 0,0 1 0,0 0 0,-1-1 1,0 1-1,0 0 0,0 0 0,-1 0 0,1 0 0,-1 0 0,0 0 0,-1-1 0,1 1 0,-1 0 0,0 0 0,0 0 0,0 0 0,-1-1 0,0 1 0,0-1 0,0 1 1,0-1-1,-1 0 0,0 0 0,0 0 0,0 0 0,0 0 0,0 0 0,-1-1 0,0 0 0,1 0 0,-1 0 0,0 0 0,-6 2 0,2-1 46,0 0 1,-1-1-1,1-1 0,0 1 0,-1-1 0,0-1 0,0 0 1,-15 1-1,21-2-101,-1 0-1,0-1 1,1 1 0,-1-1 0,0 1 0,1-1-1,-1 0 1,1-1 0,-1 1 0,-4-3 0,7 3-87,-1 0 1,1 0 0,-1-1-1,1 1 1,0 0 0,0-1-1,0 1 1,0 0 0,0-1-1,0 1 1,0-1 0,0 0-1,0 1 1,1-1 0,-1 0-1,1 1 1,-1-1 0,1 0-1,0 0 1,-1 0 0,1 1-1,0-3 1,0 3-141,0 1-1,0-1 1,0 1 0,1-1 0,-1 1-1,0-1 1,0 0 0,0 1 0,0-1-1,1 1 1,-1-1 0,0 1 0,0-1-1,1 1 1,-1 0 0,0-1 0,1 1-1,-1-1 1,1 1 0,-1 0-1,0-1 1,1 1 0,-1 0 0,1-1-1,-1 1 1,1 0 0,-1 0 0,2-1-1,-1 0-272,11-4-6856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683"/>
    </inkml:context>
    <inkml:brush xml:id="br0">
      <inkml:brushProperty name="width" value="0.025" units="cm"/>
      <inkml:brushProperty name="height" value="0.025" units="cm"/>
    </inkml:brush>
  </inkml:definitions>
  <inkml:trace contextRef="#ctx0" brushRef="#br0">169 42 14798,'0'0'2349,"-11"-4"-107,7 3-2123,0-1 0,0 1 0,0 0 0,-1 0-1,1 0 1,0 1 0,-1-1 0,1 1 0,0 0 0,-1 0 0,1 1 0,0-1-1,-1 1 1,1 0 0,0 0 0,0 1 0,0-1 0,0 1 0,0 0 0,0 0 0,0 0-1,1 0 1,-1 1 0,1-1 0,-7 7 0,6-4-20,-1 0 1,1 0-1,0 1 0,0-1 1,1 1-1,-1 0 0,1 0 1,0 1-1,1-1 1,0 0-1,0 1 0,0 0 1,1-1-1,0 1 0,-1 13 1,3-16-86,-1 0 0,1 1 0,-1-1 0,1 0 0,1 0 0,-1 1 0,0-1 0,1 0 0,0 0 0,0-1 0,0 1 0,1 0 0,-1-1 0,1 1 0,0-1 0,0 0 0,0 0 0,0 0 0,0 0 0,1 0 0,-1-1 0,1 1 0,0-1 0,0 0 0,6 2 0,-2-1 17,0 1 0,1-1 1,0-1-1,0 0 0,-1 0 1,1-1-1,0 0 0,1-1 0,-1 0 1,0 0-1,0 0 0,0-2 1,0 1-1,-1-1 0,1 0 0,0-1 1,15-6-1,-18 5 54,0 1-1,0-1 1,-1 0 0,0 0-1,0-1 1,0 0 0,0 1-1,0-2 1,-1 1 0,0 0-1,0-1 1,-1 0 0,0 0-1,0 0 1,0 0 0,0 0-1,-1-1 1,0 1 0,-1-1-1,1 0 1,-1 1 0,-1-1-1,1 0 1,-1-7 0,0 9-65,-1 1 0,1-1 0,-1 0 0,0 1 0,0 0 0,0-1 1,-1 1-1,0 0 0,0-1 0,0 1 0,0 0 0,0 0 0,-1 1 0,0-1 1,1 0-1,-2 1 0,1 0 0,0 0 0,-1 0 0,1 0 0,-1 0 0,0 1 1,-4-3-1,1 1-118,0 1 0,0 0 0,0 1 0,0 0 1,-1 0-1,1 0 0,-1 1 0,1 0 1,-1 0-1,1 1 0,-1 0 0,1 0 0,-13 3 0,18-3-5,1 1 0,-1-1-1,1 0 1,-1 1 0,1 0-1,0-1 1,-1 1-1,1 0 1,0 0 0,-1-1-1,1 1 1,0 0-1,0 0 1,0 0 0,0 1-1,0-1 1,0 0 0,0 0-1,0 1 1,0-1-1,1 0 1,-1 1 0,0-1-1,1 1 1,-1-1-1,1 1 1,0-1 0,-1 1-1,1-1 1,0 1 0,0-1-1,0 1 1,0-1-1,0 1 1,0-1 0,1 1-1,-1-1 1,1 3-1,0 0-383,0 0-1,0 0 0,1-1 0,-1 1 0,1-1 1,0 1-1,0-1 0,0 0 0,0 1 0,1-1 0,-1 0 1,1 0-1,0-1 0,4 5 0,32 13-5742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007"/>
    </inkml:context>
    <inkml:brush xml:id="br0">
      <inkml:brushProperty name="width" value="0.025" units="cm"/>
      <inkml:brushProperty name="height" value="0.025" units="cm"/>
    </inkml:brush>
  </inkml:definitions>
  <inkml:trace contextRef="#ctx0" brushRef="#br0">293 94 13132,'0'0'4202,"-7"-11"-513,2 5-3159,3 2-332,-1 0 0,1 0 0,-1 0 0,0 0 0,0 1 0,-1-1 0,1 1 0,-1 0 0,0 0 0,0 0 0,0 1 0,0-1 0,0 1 0,0 0 0,0 0 0,-1 1 0,-7-3 0,0 3 86,-1 0-1,1 1 0,-1 0 1,1 1-1,-1 0 1,1 1-1,0 1 1,-1 0-1,-14 5 1,24-7-242,-1 0-1,0 1 1,0-1 0,1 1 0,-1 0 0,1 0 0,-1 0 0,1 1 0,0-1 0,0 1 0,0 0-1,0-1 1,0 1 0,1 1 0,-1-1 0,1 0 0,0 1 0,0-1 0,0 1 0,0-1 0,1 1-1,0 0 1,-1 0 0,1 0 0,1 0 0,-1 0 0,0 0 0,1 0 0,0 0 0,0 0 0,0 0 0,2 6-1,-1-6-30,1 0-1,0 0 1,0 0-1,1 0 1,-1 0-1,1-1 1,0 1-1,0-1 0,0 0 1,1 1-1,-1-2 1,1 1-1,-1 0 1,1-1-1,0 1 1,0-1-1,0 0 0,0-1 1,0 1-1,1-1 1,-1 1-1,8 0 1,11 3 15,-1 0 1,47 1 0,-47-4-14,0-2 0,0 0 0,0-2 0,0 0 0,31-8 0,-48 9-7,-1 0 0,0 0 0,0-1 0,0 1 0,0-1-1,0 0 1,0 0 0,0 0 0,0-1 0,-1 1 0,1-1-1,-1 0 1,0 0 0,0 0 0,0 0 0,0-1 0,0 1-1,-1-1 1,1 0 0,-1 0 0,0 0 0,0 0 0,-1 0-1,1 0 1,-1 0 0,0 0 0,0-1 0,0 1 0,-1 0-1,0-1 1,1 1 0,-1-1 0,-1 1 0,0-6 0,0 6-32,0-1 0,-1 1 0,0-1-1,1 1 1,-1 0 0,-1 0 0,1 0 0,-1 0 0,1 1 0,-1-1 0,0 0 0,0 1 0,-1 0 0,1 0 0,-1 0 0,0 0 0,1 1 0,-1-1 0,0 1 0,-1 0 0,1 0 0,0 0 0,0 1 0,-1 0-1,-5-2 1,-58-9-2677,8 10-4171,30 3-1662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429"/>
    </inkml:context>
    <inkml:brush xml:id="br0">
      <inkml:brushProperty name="width" value="0.025" units="cm"/>
      <inkml:brushProperty name="height" value="0.025" units="cm"/>
    </inkml:brush>
  </inkml:definitions>
  <inkml:trace contextRef="#ctx0" brushRef="#br0">2 0 15727,'0'0'9417,"-2"67"-8552,2-37-289,0 5-384,2-4-96,9-1-64,1-1-64,3-3-704,-4-4-1218,-7-6-1089,-4-4-1633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757"/>
    </inkml:context>
    <inkml:brush xml:id="br0">
      <inkml:brushProperty name="width" value="0.025" units="cm"/>
      <inkml:brushProperty name="height" value="0.025" units="cm"/>
    </inkml:brush>
  </inkml:definitions>
  <inkml:trace contextRef="#ctx0" brushRef="#br0">0 41 14542,'0'0'8296,"76"-13"-7239,-36 12-641,5-2-416,2-2-512,-2-2-2467,0-5-4837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095"/>
    </inkml:context>
    <inkml:brush xml:id="br0">
      <inkml:brushProperty name="width" value="0.025" units="cm"/>
      <inkml:brushProperty name="height" value="0.025" units="cm"/>
    </inkml:brush>
  </inkml:definitions>
  <inkml:trace contextRef="#ctx0" brushRef="#br0">73 76 1569,'0'0'21039,"-9"2"-19800,6-2-1200,-2 1 74,0 0 0,1 0-1,-1 0 1,0 0 0,1 1 0,0 0 0,-5 2-1,8-3-82,-1 0 0,1 0 0,-1 0-1,1 1 1,0-1 0,0 0 0,-1 1-1,1-1 1,0 0 0,0 1 0,0-1-1,1 1 1,-1 0 0,0-1 0,0 1-1,1 0 1,-1-1 0,1 1 0,0 0-1,0 0 1,-1 0 0,1-1-1,0 1 1,0 0 0,1 0 0,-1-1-1,0 1 1,1 2 0,0-2-27,0 0-1,0 0 1,0-1 0,0 1-1,0 0 1,0-1 0,0 1 0,1-1-1,-1 1 1,1-1 0,-1 0-1,1 0 1,-1 0 0,1 1-1,0-2 1,-1 1 0,1 0-1,0 0 1,3 1 0,45 12-517,-33-10 18,-1 1-66,94 32-2045,-100-33 2632,0 0 0,0 2 1,0-1-1,-1 1 0,0 0 1,0 1-1,-1 0 1,10 10-1,-17-16 95,0 0 0,0 0 0,0 0 0,-1 0 0,1 0 0,0 0 0,-1 0 1,1 0-1,0 0 0,-1 0 0,1 0 0,-1 0 0,0 1 0,1-1 0,-1 0 0,0 0 0,0 0 0,0 1 0,0-1 1,0 0-1,0 0 0,0 1 0,0-1 0,0 0 0,-1 0 0,1 0 0,0 1 0,-1-1 0,0 2 0,-1-1-16,0 1-1,0-1 1,-1 0-1,1 0 1,0 0-1,-1 0 1,0-1-1,1 1 1,-1 0-1,0-1 1,-4 2-1,-9 2-30,1 0 0,-1-1 0,-24 3-1,28-5 19,0-1 0,0 0-1,-1-1 1,1 0 0,-14-3-1,23 2-275,-1 1-1,1-1 0,0 0 1,-1-1-1,1 1 0,0-1 1,0 1-1,0-1 0,0 0 1,1 0-1,-1 0 0,0 0 1,1-1-1,-1 1 0,1-1 1,0 1-1,0-1 0,0 0 1,0 0-1,1 0 1,-1 0-1,-2-6 0,-5-25-5328,3-2-4288</inkml:trace>
  <inkml:trace contextRef="#ctx0" brushRef="#br0" timeOffset="1">132 30 15727,'0'0'3139,"50"-11"-256,-16 6-1186,3 3-352,2 1-512,-3 1-641,3 0-288,-1 0-2370,2-3-2883,1-4-3684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467"/>
    </inkml:context>
    <inkml:brush xml:id="br0">
      <inkml:brushProperty name="width" value="0.025" units="cm"/>
      <inkml:brushProperty name="height" value="0.025" units="cm"/>
    </inkml:brush>
  </inkml:definitions>
  <inkml:trace contextRef="#ctx0" brushRef="#br0">249 1 7527,'0'0'7399,"-12"1"-3198,-6 2-3140,0 0 0,0 2-1,0 0 1,1 1 0,-30 14-1,40-17-923,0 1-1,1 0 1,-1 0-1,1 0 0,0 1 1,1-1-1,-1 2 0,1-1 1,0 0-1,0 1 0,1 0 1,-1 0-1,1 1 1,1-1-1,-1 1 0,1 0 1,0 0-1,1 0 0,-3 10 1,4-12-130,1 0 1,-1 0 0,1 0 0,0 0-1,0 0 1,0 1 0,1-1 0,-1 0 0,1 0-1,1 0 1,-1 0 0,1 0 0,0 0-1,0-1 1,0 1 0,1 0 0,-1-1-1,1 0 1,0 0 0,1 0 0,-1 0-1,1 0 1,-1 0 0,1-1 0,0 0-1,1 0 1,-1 0 0,0 0 0,1-1-1,-1 1 1,7 1 0,4 2 7,1-1 0,0-1 0,0 0 0,0-1 1,0-1-1,1 0 0,-1-1 0,31-3 0,-40 1 2,0 0-1,0-1 1,-1 0 0,1 0 0,-1-1-1,1 0 1,-1 0 0,0-1-1,0 1 1,0-1 0,-1-1 0,1 1-1,-1-1 1,0 0 0,0 0-1,-1 0 1,1-1 0,-1 1-1,0-1 1,-1 0 0,0-1 0,0 1-1,0 0 1,0-1 0,-1 0-1,0 1 1,-1-1 0,1 0-1,-2 0 1,1-8 0,0 8 6,-1 1 1,1-1-1,-2 0 1,1 0-1,-1 1 1,0-1-1,-1 0 1,1 1-1,-1-1 1,-1 1-1,1 0 1,-1-1-1,-6-9 1,5 11-20,1 1 1,-1 0 0,1 1-1,-1-1 1,0 1 0,0-1-1,0 1 1,-1 0 0,1 1-1,-1-1 1,0 1 0,0 0-1,0 0 1,0 0-1,0 1 1,0 0 0,0 0-1,0 0 1,-9 0 0,13 1-77,-1 0-1,1-1 1,-1 1 0,1 0 0,0 0 0,-1 0 0,1 0 0,-1 1 0,1-1-1,0 0 1,-1 0 0,1 1 0,0-1 0,-1 1 0,1-1 0,0 1 0,0 0 0,-1-1-1,1 1 1,0 0 0,0 0 0,0 0 0,0 0 0,0 0 0,0 0 0,0 0 0,0 0-1,1 0 1,-1 0 0,0 1 0,1-1 0,-1 0 0,0 0 0,1 1 0,-1 2 0,1-2-211,0 1 0,0-1 1,1 1-1,-1-1 1,1 0-1,-1 1 0,1-1 1,0 0-1,0 1 1,0-1-1,0 0 0,0 0 1,1 0-1,-1 0 0,0 0 1,1 0-1,0 0 1,-1 0-1,1-1 0,2 3 1,5 2-1530,0 0 1,1 0-1,-1 0 1,1-1-1,17 6 1,22 3-8012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811"/>
    </inkml:context>
    <inkml:brush xml:id="br0">
      <inkml:brushProperty name="width" value="0.025" units="cm"/>
      <inkml:brushProperty name="height" value="0.025" units="cm"/>
    </inkml:brush>
  </inkml:definitions>
  <inkml:trace contextRef="#ctx0" brushRef="#br0">217 112 14958,'0'0'6892,"-11"-7"-4709,9 5-2083,-1-1 20,-1 0 1,1 0-1,-1 0 0,0 1 0,0 0 0,0 0 0,0 0 0,0 0 0,0 1 0,0-1 0,0 1 0,-1 0 0,1 0 0,0 1 0,-1-1 0,1 1 1,-1 0-1,1 0 0,-1 0 0,1 1 0,0 0 0,-1 0 0,1 0 0,0 0 0,-1 1 0,-6 3 0,5-1 5,-1 1 0,1 0 0,0 0 1,0 1-1,0 0 0,1 0 0,0 0 0,0 1 0,0-1 0,1 1 0,0 0 0,0 1 0,1-1 0,-3 11 0,4-14-102,1 0-1,0 0 1,0 0-1,1 0 1,-1 0-1,1 0 1,0 1-1,0-1 1,0 0-1,0 0 1,1 0-1,0 0 1,0 0-1,0 0 1,0 0-1,1 0 1,-1-1-1,1 1 1,0 0-1,0-1 1,0 1-1,1-1 0,-1 0 1,1 0-1,0 0 1,0 0-1,0 0 1,0 0-1,0-1 1,5 3-1,0-1-4,0 0-1,1 0 0,-1-1 0,1 0 0,0 0 1,-1-1-1,1-1 0,0 1 0,1-1 1,-1-1-1,0 0 0,0 0 0,0-1 1,0 0-1,0 0 0,0-1 0,0 0 0,0-1 1,-1 0-1,1 0 0,-1-1 0,0 0 1,0 0-1,0-1 0,0 0 0,-1-1 0,0 0 1,0 0-1,0 0 0,-1-1 0,0 0 1,0 0-1,-1 0 0,0-1 0,0 0 1,-1 0-1,0 0 0,0 0 0,-1-1 0,0 1 1,-1-1-1,0 0 0,2-17 0,-3 19-17,0 0 1,-1 0-1,0 1 0,-1-1 0,1 0 0,-1 0 0,-1 0 0,1 1 0,-1-1 0,0 1 0,-1-1 0,-4-8 1,5 11-111,-1 1 1,1 0-1,-1 0 1,1 0 0,-1 0-1,0 1 1,0-1 0,0 1-1,0 0 1,-1-1-1,1 1 1,-1 1 0,1-1-1,-1 1 1,0-1 0,1 1-1,-1 0 1,0 0 0,0 1-1,0-1 1,0 1-1,-6 0 1,8 0-69,1 0-1,-1 0 1,1 0-1,-1 0 1,1 0 0,-1 1-1,1-1 1,-1 0-1,1 1 1,0 0 0,-1-1-1,1 1 1,0 0-1,-1-1 1,1 1 0,0 0-1,0 0 1,0 0-1,0 0 1,0 0 0,0 0-1,0 1 1,0-1-1,0 0 1,0 0-1,-1 3 1,1 0-568,0 0-1,0 1 0,0-1 1,0 0-1,1 0 1,-1 1-1,1-1 0,1 6 1,1 14-5116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8.157"/>
    </inkml:context>
    <inkml:brush xml:id="br0">
      <inkml:brushProperty name="width" value="0.025" units="cm"/>
      <inkml:brushProperty name="height" value="0.025" units="cm"/>
    </inkml:brush>
  </inkml:definitions>
  <inkml:trace contextRef="#ctx0" brushRef="#br0">60 287 14990,'0'0'9401,"-6"10"-7746,-4 5-1000,2 0 1,0 0-1,-11 31 0,17-42-592,1 0 0,-1 0-1,1 0 1,0 1 0,0-1 0,1 0 0,-1 0-1,1 1 1,0-1 0,0 0 0,1 1-1,-1-1 1,1 0 0,0 0 0,0 1 0,0-1-1,1 0 1,-1 0 0,1 0 0,0-1-1,0 1 1,1 0 0,-1-1 0,5 6 0,-2-4-166,1-1 0,0 0 0,0 0 1,0-1-1,0 0 0,0 0 0,1 0 1,-1 0-1,1-1 0,0-1 0,0 1 0,0-1 1,0 0-1,-1 0 0,2-1 0,-1 0 1,0 0-1,0-1 0,11-2 0,-16 2-139,0 1 0,-1-1-1,1 0 1,0 0 0,0 0-1,-1 0 1,1-1 0,-1 1-1,1 0 1,-1-1 0,0 1-1,1-1 1,-1 1 0,0-1-1,0 0 1,0 1 0,0-1-1,1-3 1,8-38-6044,-7 2-1780</inkml:trace>
  <inkml:trace contextRef="#ctx0" brushRef="#br0" timeOffset="1">54 0 14894,'0'0'11243,"52"51"-11820,-18-44-4131,5-7-14959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3.709"/>
    </inkml:context>
    <inkml:brush xml:id="br0">
      <inkml:brushProperty name="width" value="0.025" units="cm"/>
      <inkml:brushProperty name="height" value="0.025" units="cm"/>
    </inkml:brush>
  </inkml:definitions>
  <inkml:trace contextRef="#ctx0" brushRef="#br0">90 0 9673,'0'0'1057,"-48"91"-929,24-35 96,11 5 193,8 1-289,5 1-32,11-1-32,13-4-32,5-7 0,2-11-256,-8-9-1890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4.861"/>
    </inkml:context>
    <inkml:brush xml:id="br0">
      <inkml:brushProperty name="width" value="0.025" units="cm"/>
      <inkml:brushProperty name="height" value="0.025" units="cm"/>
    </inkml:brush>
  </inkml:definitions>
  <inkml:trace contextRef="#ctx0" brushRef="#br0">1 0 14606,'0'0'6726,"6"68"-5349,-1-38-480,-1 2-320,4 3-385,1-4-128,0-1-32,0-4-801,2-7-896,-5-5-577,-6-9-1858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2.995"/>
    </inkml:context>
    <inkml:brush xml:id="br0">
      <inkml:brushProperty name="width" value="0.025" units="cm"/>
      <inkml:brushProperty name="height" value="0.025" units="cm"/>
    </inkml:brush>
  </inkml:definitions>
  <inkml:trace contextRef="#ctx0" brushRef="#br0">1 35 15983,'0'0'9033,"83"-4"-8104,-37-1-513,3-1-224,2 0-128,-2 1-32,-1 1-384,-10 2-1218,-9 0-672,-13 2-480,-12 0-513,-12 4-7335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197"/>
    </inkml:context>
    <inkml:brush xml:id="br0">
      <inkml:brushProperty name="width" value="0.025" units="cm"/>
      <inkml:brushProperty name="height" value="0.025" units="cm"/>
    </inkml:brush>
  </inkml:definitions>
  <inkml:trace contextRef="#ctx0" brushRef="#br0">1 27 5189,'0'0'15439,"66"-4"-14254,-26 2-417,4 2-351,8-2-321,-5-1-288,0-3-2307,-2-3-3971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524"/>
    </inkml:context>
    <inkml:brush xml:id="br0">
      <inkml:brushProperty name="width" value="0.025" units="cm"/>
      <inkml:brushProperty name="height" value="0.025" units="cm"/>
    </inkml:brush>
  </inkml:definitions>
  <inkml:trace contextRef="#ctx0" brushRef="#br0">27 0 12940,'0'0'8136,"2"59"-6342,-10-22-513,1 5-544,0 2-417,1 2-160,5-4-128,1-6-32,1-2-352,12-8-994,0-7-319,3-7-609,-1-10-2595,-2-2-3587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882"/>
    </inkml:context>
    <inkml:brush xml:id="br0">
      <inkml:brushProperty name="width" value="0.025" units="cm"/>
      <inkml:brushProperty name="height" value="0.025" units="cm"/>
    </inkml:brush>
  </inkml:definitions>
  <inkml:trace contextRef="#ctx0" brushRef="#br0">63 39 13100,'0'0'12973,"-2"10"-12050,0 2-718,0-3-29,1 0 0,0 0 0,0 0-1,1 14 1,1-20-163,-1 0-1,0 0 1,1-1-1,0 1 0,-1 0 1,1 0-1,1-1 1,-1 1-1,0-1 1,0 1-1,1-1 1,0 1-1,-1-1 0,1 0 1,0 1-1,0-1 1,0 0-1,0-1 1,1 1-1,3 2 0,52 22-525,-48-22 417,1 0 0,0 1 0,-1 0 0,0 0 0,9 8-1,-15-11 94,-1 1 0,0 0 0,0 1 0,0-1-1,-1 0 1,1 1 0,-1 0 0,1 0 0,-1-1-1,-1 1 1,1 0 0,0 1 0,-1-1 0,0 0-1,0 0 1,0 1 0,0 5 0,0-6 3,-1-1 0,0 1 1,1 0-1,-1 0 0,-1 0 1,1 0-1,0 0 0,-1 0 0,0-1 1,0 1-1,0 0 0,0 0 1,-1-1-1,0 1 0,1-1 1,-1 1-1,0-1 0,-5 5 1,2-3 45,-1 0 0,-1-1 0,1 0 0,0 0 1,-1-1-1,0 0 0,0 0 0,-14 4 0,11-3 11,0-1-1,-1 0 0,1-1 1,0 0-1,-1-1 0,0 0 1,-13-1-1,21 0-154,0-1 0,0 1 1,0-1-1,1 0 0,-1 0 0,0 0 0,0 0 1,0 0-1,1-1 0,-1 1 0,0-1 0,-2-2 0,3 2-259,-1-1-1,1 1 0,0-1 0,1 1 1,-1-1-1,0 0 0,1 1 0,0-1 1,-1 0-1,1 0 0,0 0 0,1 0 1,-2-6-1,-1-29-5381,2-6-3197</inkml:trace>
  <inkml:trace contextRef="#ctx0" brushRef="#br0" timeOffset="1">85 18 16271,'0'0'7303,"48"-17"-6342,-25 17-480,4 0-353,3 0-288,-1 0-2371,6 0-3106,5 0-9577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212"/>
    </inkml:context>
    <inkml:brush xml:id="br0">
      <inkml:brushProperty name="width" value="0.025" units="cm"/>
      <inkml:brushProperty name="height" value="0.025" units="cm"/>
    </inkml:brush>
  </inkml:definitions>
  <inkml:trace contextRef="#ctx0" brushRef="#br0">149 1 16528,'0'0'2471,"-11"8"-36,-1 0-2059,0 1 1,1 0 0,0 1 0,1 0 0,1 1-1,-1 0 1,1 1 0,1 0 0,0 0 0,1 0-1,-9 23 1,13-26-346,0 0 0,1 1-1,0-1 1,0 0 0,1 1 0,0 0-1,1-1 1,0 1 0,3 18 0,-3-25-29,1 1 1,0-1 0,0 1 0,1-1-1,-1 1 1,1-1 0,0 0 0,0 0-1,0 0 1,0 0 0,0 0 0,1 0-1,-1 0 1,1-1 0,0 1 0,0-1-1,-1 0 1,2 0 0,-1 0 0,0 0-1,0-1 1,1 1 0,-1-1 0,1 0-1,-1 0 1,1 0 0,6 1 0,-2-1 12,-1 0 1,1 0-1,0-1 1,-1 0-1,1-1 1,-1 0-1,1 0 1,-1 0-1,1-1 1,-1 0-1,0 0 1,1-1-1,-1 0 1,-1-1 0,1 1-1,0-1 1,-1 0-1,0-1 1,8-6-1,-7 3 139,1 0-1,-1-1 1,-1 1-1,0-2 1,0 1-1,0 0 1,-1-1-1,-1 0 1,0 0-1,0-1 1,-1 1-1,4-22 1,-5 23-46,-1 0 1,0 0-1,-1 0 1,1 0-1,-2-1 1,1 1-1,-4-15 1,3 21-101,0 0-1,0 0 1,0 1 0,0-1 0,-1 0 0,1 0-1,-1 1 1,0-1 0,0 1 0,0 0 0,0-1-1,0 1 1,0 0 0,-1 0 0,1 0-1,-1 1 1,1-1 0,-1 0 0,0 1 0,1 0-1,-1 0 1,0 0 0,0 0 0,0 0 0,0 0-1,-5 0 1,-1 0-9,-1 0 0,0 1-1,0 0 1,0 1 0,0 0-1,-13 3 1,21-4-119,-1 1 1,0 0-1,0-1 0,1 1 1,-1 0-1,0 0 0,1 0 1,-1 0-1,1 1 0,-1-1 1,1 1-1,0 0 0,0-1 1,-1 1-1,1 0 0,1 0 1,-1 1-1,0-1 0,0 0 0,1 0 1,-1 1-1,1-1 0,0 1 1,0 0-1,0-1 0,-1 5 1,2-6-43,0 0 0,0 0 0,0 0 0,0 0 0,0 0 1,0-1-1,1 1 0,-1 0 0,0 0 0,1 0 0,-1 0 0,1-1 1,-1 1-1,0 0 0,1-1 0,0 1 0,-1 0 0,1-1 0,-1 1 1,1-1-1,0 1 0,0 0 0,-1-1 0,1 0 0,0 1 0,0-1 1,-1 1-1,1-1 0,0 0 0,0 0 0,0 0 0,0 1 0,-1-1 1,3 0-1,36 2-5381,-32-2 3634,29 0-5821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540"/>
    </inkml:context>
    <inkml:brush xml:id="br0">
      <inkml:brushProperty name="width" value="0.025" units="cm"/>
      <inkml:brushProperty name="height" value="0.025" units="cm"/>
    </inkml:brush>
  </inkml:definitions>
  <inkml:trace contextRef="#ctx0" brushRef="#br0">242 25 9673,'0'0'12855,"-10"-6"-11024,6 4-1744,0-1 0,0 1 1,0 0-1,-1 0 0,1 0 0,-1 1 0,1 0 1,-1 0-1,1 0 0,-1 0 0,0 1 0,1-1 1,-1 1-1,0 1 0,0-1 0,1 1 0,-1-1 1,0 1-1,1 0 0,-1 1 0,1-1 0,-1 1 1,1 0-1,0 0 0,0 1 0,-5 2 0,-1 3 29,0 0-1,0 0 1,1 1-1,0 0 1,0 1-1,1 0 1,1 0-1,-1 1 1,-5 12-1,11-19-85,0 0 0,0 0-1,0 1 1,1-1-1,0 0 1,0 1 0,0-1-1,0 1 1,1 0-1,0-1 1,0 1 0,1 6-1,-1-7-19,1-1-1,0 0 0,0-1 0,1 1 1,-1 0-1,1 0 0,-1 0 1,1-1-1,0 1 0,0-1 0,0 1 1,0-1-1,1 0 0,-1 0 1,0 0-1,1 0 0,0 0 0,-1-1 1,1 1-1,4 1 0,3 1 17,0 0 0,0 0-1,0-1 1,0-1 0,1 1-1,0-2 1,-1 1 0,1-2-1,0 1 1,-1-1 0,1-1-1,0 0 1,-1-1 0,1 0-1,-1 0 1,12-5 0,-16 5 48,1-1 1,-1 0-1,0 0 1,0 0 0,0-1-1,0 0 1,-1 0-1,0-1 1,0 1-1,0-1 1,0 0 0,-1-1-1,1 1 1,-1-1-1,-1 1 1,1-1 0,-1-1-1,0 1 1,0 0-1,-1-1 1,0 1-1,0-1 1,-1 0 0,1 0-1,-1-11 1,0 14-78,-1 0 1,0 0 0,0 0-1,0-1 1,0 1 0,-1 0-1,0 0 1,0 1 0,0-1-1,0 0 1,0 0-1,-1 0 1,0 1 0,0-1-1,0 1 1,0-1 0,0 1-1,-5-5 1,4 6-162,-1-1 1,0 0-1,0 1 0,0 0 1,-1 0-1,1 0 0,0 0 0,-1 1 1,1 0-1,-1-1 0,1 2 1,-1-1-1,0 0 0,1 1 1,-10 1-1,12-1-70,0 0 0,0 0 1,0 0-1,0 0 0,0 1 0,0-1 1,0 1-1,0 0 0,0-1 0,0 1 1,1 0-1,-1 0 0,0 0 0,0 0 1,1 1-1,-3 1 0,-8 20-5284,11-6-658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881"/>
    </inkml:context>
    <inkml:brush xml:id="br0">
      <inkml:brushProperty name="width" value="0.025" units="cm"/>
      <inkml:brushProperty name="height" value="0.025" units="cm"/>
    </inkml:brush>
  </inkml:definitions>
  <inkml:trace contextRef="#ctx0" brushRef="#br0">95 1 15631,'0'0'7159,"-8"6"-4987,-2 3-1648,1 1 0,0-1 0,0 2 1,1-1-1,0 1 0,1 0 0,-6 14 0,11-23-483,0 1 0,1 0 0,-1 0 0,1 0 0,0 1 0,0-1 1,0 0-1,0 0 0,1 1 0,-1-1 0,1 0 0,0 1 0,0-1 0,0 0 0,0 1 1,1-1-1,-1 0 0,1 1 0,0-1 0,0 0 0,0 0 0,0 0 0,1 0 0,-1 0 1,1 0-1,0 0 0,0 0 0,0-1 0,0 1 0,0 0 0,0-1 0,1 0 0,0 0 1,-1 0-1,1 0 0,0 0 0,3 2 0,0-1-96,1-1 1,-1 1-1,1-1 1,-1 0-1,1 0 0,0-1 1,0 0-1,0 0 1,13 0-1,-17-2-203,0 1 0,-1 0 1,1-1-1,-1 1 0,1-1 0,-1 0 0,1 0 1,-1 0-1,1 0 0,-1 0 0,0-1 0,3-1 1,-3 2-191,-1-1 1,1 0 0,-1 1 0,0-1 0,0 1-1,0-1 1,0 0 0,0 0 0,0 0-1,0 0 1,0 0 0,-1 0 0,1 0 0,-1 0-1,1 0 1,-1 0 0,0-3 0,1-25-7753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7.209"/>
    </inkml:context>
    <inkml:brush xml:id="br0">
      <inkml:brushProperty name="width" value="0.025" units="cm"/>
      <inkml:brushProperty name="height" value="0.025" units="cm"/>
    </inkml:brush>
  </inkml:definitions>
  <inkml:trace contextRef="#ctx0" brushRef="#br0">1 0 16848,'0'0'9577,"51"2"-10794,-33 0-3171,0-2-6054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7.692"/>
    </inkml:context>
    <inkml:brush xml:id="br0">
      <inkml:brushProperty name="width" value="0.025" units="cm"/>
      <inkml:brushProperty name="height" value="0.025" units="cm"/>
    </inkml:brush>
  </inkml:definitions>
  <inkml:trace contextRef="#ctx0" brushRef="#br0">0 9 15855,'0'0'5990,"55"8"-4805,-25-5-256,3 0-545,4 0-256,4 0-64,-1-3-160,0 0-1858,-4-6-2210,-3-16-6117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207"/>
    </inkml:context>
    <inkml:brush xml:id="br0">
      <inkml:brushProperty name="width" value="0.025" units="cm"/>
      <inkml:brushProperty name="height" value="0.025" units="cm"/>
    </inkml:brush>
  </inkml:definitions>
  <inkml:trace contextRef="#ctx0" brushRef="#br0">45 28 17649,'0'0'6667,"8"-6"-5855,28-16-332,-36 23-457,-1-1 1,1 0-1,0 1 0,0-1 0,0 1 0,0-1 1,-1 0-1,1 1 0,0-1 0,0 1 0,0-1 1,0 0-1,0 1 0,0-1 0,0 1 0,0-1 1,0 0-1,1 1 0,-1-1 0,0 1 0,0-1 1,0 0-1,0 1 0,0-1 0,1 0 0,-1 1 1,0-1-1,0 0 0,1 1 0,-1-1 0,0 0 1,1 1-1,-1-1 0,0 0 0,0 0 0,1 0 1,-1 1-1,1-1 0,-1 0 0,0 0 0,1 0 0,-1 0 1,0 1-1,1-1 0,-1 0 0,1 0 0,-1 0 1,1 0-1,-1 0 0,0 0 0,1 0 0,-1 0 1,1 0-1,-1-1 0,0 1 0,1 0 0,-1 0 1,0 0-1,1 0 0,-1 0 0,1-1 0,-1 1 1,0 0-1,1 0 0,-1-1 0,-11 30 710,-13 2-56,11-15-340,2-1 0,-16 29 0,24-39-293,0 0 1,1 1-1,0-1 1,1 0-1,-1 1 1,1 0-1,0-1 1,0 1 0,1 0-1,-1-1 1,1 1-1,1 0 1,0 8-1,1-10-33,-1-1-1,0 0 0,1 1 1,0-1-1,0 0 0,0 0 1,0 0-1,1 0 0,-1 0 1,1 0-1,-1-1 1,1 1-1,0-1 0,0 0 1,0 1-1,1-2 0,-1 1 1,0 0-1,1-1 0,-1 1 1,1-1-1,-1 0 1,8 1-1,6 2 20,0-1 0,0-1 0,31 0 0,-44-2-128,0 0 0,0 0 0,0 0 0,0-1 0,0 1 0,0-1 1,0 0-1,0 0 0,0 0 0,0-1 0,-1 1 0,1-1 1,0 0-1,-1 0 0,1 0 0,-1-1 0,4-3 0,-5 4-317,-1 0 1,1 0-1,-1 0 0,1-1 0,-1 1 0,0 0 0,0-1 0,0 1 1,0-1-1,-1 0 0,1-2 0,0 0-1028,-1-1 1,1 1-1,-2 0 1,1-1-1,0 1 1,-3-8-1,-4-9-7370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547"/>
    </inkml:context>
    <inkml:brush xml:id="br0">
      <inkml:brushProperty name="width" value="0.025" units="cm"/>
      <inkml:brushProperty name="height" value="0.025" units="cm"/>
    </inkml:brush>
  </inkml:definitions>
  <inkml:trace contextRef="#ctx0" brushRef="#br0">20 0 11307,'0'0'7495,"-14"60"-5093,11-34-736,0 2-353,3 0-576,2-1-417,16-7-256,13-6-192,5-8-1890,12-6-1057,2-6-2210,4-16-3940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3.322"/>
    </inkml:context>
    <inkml:brush xml:id="br0">
      <inkml:brushProperty name="width" value="0.025" units="cm"/>
      <inkml:brushProperty name="height" value="0.025" units="cm"/>
    </inkml:brush>
  </inkml:definitions>
  <inkml:trace contextRef="#ctx0" brushRef="#br0">0 41 11691,'0'0'11819,"85"4"-10954,-40-8-545,6-2-256,1-2-128,2 0-2082,-6-1-2530,-1 0-5125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902"/>
    </inkml:context>
    <inkml:brush xml:id="br0">
      <inkml:brushProperty name="width" value="0.025" units="cm"/>
      <inkml:brushProperty name="height" value="0.025" units="cm"/>
    </inkml:brush>
  </inkml:definitions>
  <inkml:trace contextRef="#ctx0" brushRef="#br0">226 5 11531,'0'0'3251,"-9"-2"-347,3 2-2715,-1 0 0,1 1 0,0 0-1,-1 0 1,1 0 0,0 1 0,-1-1 0,1 2-1,0-1 1,1 1 0,-1 0 0,0 0 0,1 0-1,-1 1 1,1 0 0,0 0 0,0 0 0,-7 9-1,3-6 64,0 1 0,1 1-1,0 0 1,0 0 0,1 0-1,0 1 1,0 0-1,1 1 1,1-1 0,0 1-1,0 0 1,1 1-1,0-1 1,-2 17 0,5-26-213,1 1 0,0 0 0,0 0 0,0-1 0,1 1 0,-1 0 1,0-1-1,1 1 0,0-1 0,0 1 0,0 0 0,0-1 0,0 0 0,0 1 1,1-1-1,-1 0 0,1 1 0,-1-1 0,1 0 0,0 0 0,0 0 0,0-1 1,0 1-1,0 0 0,1-1 0,-1 1 0,0-1 0,1 0 0,-1 0 0,1 0 1,-1 0-1,1 0 0,-1 0 0,4 0 0,10 2 12,0 0 1,0-2-1,1 1 0,22-2 1,-34-1-39,3 2 7,1-2 1,-1 0 0,0 0 0,0 0 0,0-1-1,0 0 1,0 0 0,0-1 0,-1 0 0,1-1-1,-1 1 1,0-2 0,0 1 0,0-1 0,0 0-1,-1 0 1,0-1 0,0 1 0,0-1 0,-1-1 0,0 1-1,0-1 1,-1 0 0,0 0 0,0 0 0,0-1-1,-1 1 1,0-1 0,-1 0 0,0 0 0,0 0-1,0 0 1,-1 0 0,-1-1 0,1 1 0,-1 0-1,0 0 1,-3-14 0,1 18-9,1 0 0,-1-1 0,0 1 0,0 0 0,-1 0 0,1 1 0,-1-1-1,0 0 1,0 1 0,0 0 0,-1 0 0,1 0 0,-1 0 0,1 0 0,-1 1 0,0-1 0,0 1 0,0 0 0,0 0 0,-1 1 0,1-1 0,0 1 0,-1 0-1,-6-1 1,7 1-89,-1 0-1,0 0 1,0 0-1,1 1 1,-1-1-1,0 1 1,0 0-1,0 1 1,1-1-1,-1 1 1,0 0-1,0 0 1,1 1-1,-1-1 1,1 1-1,-1 0 1,1 0-1,0 0 1,0 1-1,0 0 1,0-1-1,-6 7 1,8-7-149,1-1 1,0 0-1,0 1 1,1-1-1,-1 1 1,0-1-1,0 1 1,1-1-1,-1 1 0,1 0 1,-1-1-1,1 1 1,0 0-1,-1-1 1,1 1-1,0 0 1,0-1-1,0 1 1,1 0-1,-1-1 0,0 1 1,1 0-1,-1-1 1,1 1-1,-1-1 1,1 1-1,0 0 1,-1-1-1,1 0 1,0 1-1,0-1 0,0 1 1,0-1-1,1 0 1,1 2-1,24 13-5176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9.229"/>
    </inkml:context>
    <inkml:brush xml:id="br0">
      <inkml:brushProperty name="width" value="0.025" units="cm"/>
      <inkml:brushProperty name="height" value="0.025" units="cm"/>
    </inkml:brush>
  </inkml:definitions>
  <inkml:trace contextRef="#ctx0" brushRef="#br0">195 46 14253,'0'0'7891,"-9"-4"-5703,5 2-2087,-1 0-1,1 0 1,0 1-1,0-1 1,-1 1-1,1 0 1,-1 0-1,1 1 1,-1-1-1,1 1 1,-1 0-1,1 0 1,-1 1-1,1-1 0,-1 1 1,1 0-1,0 0 1,-1 0-1,1 1 1,0 0-1,0 0 1,0 0-1,0 0 1,0 0-1,0 1 1,1 0-1,-5 4 1,2-2 32,0 1 1,0 0-1,0 0 0,1 0 1,0 1-1,1 0 1,0 0-1,0 0 1,0 1-1,-4 11 1,7-16-117,0 0 0,0 1 1,1-1-1,-1 0 1,1 1-1,0-1 0,0 1 1,0-1-1,0 1 1,0-1-1,1 0 0,0 1 1,-1-1-1,1 1 1,1-1-1,-1 0 0,0 0 1,1 0-1,-1 0 1,1 0-1,0 0 1,0 0-1,0 0 0,1-1 1,-1 1-1,6 3 1,3 2 3,0-1 1,1-1-1,0 0 1,1 0 0,-1-1-1,1-1 1,0 0 0,0-1-1,1 0 1,-1-1 0,20 0-1,-9-1 6,0 0 0,0-2 0,-1-1 0,1-1 0,39-10 0,-51 9 44,-1 0-1,0-1 1,1-1 0,-2 0-1,1 0 1,-1-1-1,0 0 1,14-14 0,-21 19-29,0-1 1,0 1 0,-1-1-1,1 0 1,-1 0 0,0 0 0,0 0-1,0 0 1,0-1 0,0 1-1,-1 0 1,1-1 0,-1 1-1,0-1 1,0 0 0,0 1 0,-1-1-1,1 0 1,-1 0 0,0 1-1,0-1 1,0 0 0,-1 0-1,1 1 1,-1-1 0,0 0 0,0 1-1,0-1 1,0 1 0,-1-1-1,0 1 1,-2-5 0,-2 1-42,0 1 1,0-1-1,-1 2 1,0-1-1,0 1 1,0 0 0,-1 0-1,1 0 1,-1 1-1,0 1 1,0-1-1,-1 1 1,1 1-1,-11-3 1,-7 0-747,0 0 0,-1 2-1,-39 0 1,34 3-2869,9 0-3139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0.718"/>
    </inkml:context>
    <inkml:brush xml:id="br0">
      <inkml:brushProperty name="width" value="0.025" units="cm"/>
      <inkml:brushProperty name="height" value="0.025" units="cm"/>
    </inkml:brush>
  </inkml:definitions>
  <inkml:trace contextRef="#ctx0" brushRef="#br0">1 288 11371,'0'0'12401,"15"-5"-11179,1 0-1099,-1 0 0,1-1 0,-2-1-1,1 0 1,-1-2 0,0 1 0,13-11 0,-14 8-83,14-10 68,-1-2 0,0-1 0,-2 0 0,-1-2 0,33-47 0,-49 59 227,-10 13 109,-16 23-241,10-8-203,1 0-1,-1 1 0,2 0 0,0 0 1,1 1-1,1 0 0,0 0 0,1 0 1,1 1-1,1-1 0,0 1 0,1 0 1,2 33-1,-1-47-87,0 0 1,1 0-1,0 0 1,-1 0-1,1-1 1,0 1-1,1 0 1,-1 0-1,0 0 1,1-1-1,-1 1 1,1-1-1,0 1 1,0-1-1,0 0 0,0 0 1,3 3-1,-3-4-321,0 1-1,1-1 0,-1 0 0,0 0 0,0 0 0,0-1 0,1 1 0,-1 0 0,0-1 0,1 0 0,-1 1 0,1-1 0,-1 0 0,4-1 0,16-2-6338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1.071"/>
    </inkml:context>
    <inkml:brush xml:id="br0">
      <inkml:brushProperty name="width" value="0.025" units="cm"/>
      <inkml:brushProperty name="height" value="0.025" units="cm"/>
    </inkml:brush>
  </inkml:definitions>
  <inkml:trace contextRef="#ctx0" brushRef="#br0">84 18 8488,'0'0'10586,"-8"8"-8648,-2 5-1423,1 0 1,0 0-1,0 1 1,2 0-1,0 1 1,-7 18-1,12-26-332,0 0-1,0 0 1,1 0-1,-1 0 0,2 0 1,-1 1-1,1-1 1,0 9-1,1-12-174,0-1 1,-1 1 0,1-1-1,0 0 1,0 0-1,1 0 1,-1 1 0,1-1-1,-1 0 1,1-1-1,0 1 1,0 0-1,0 0 1,1-1 0,-1 0-1,1 1 1,-1-1-1,6 3 1,-1-1 5,0-1 1,0 0-1,0 0 1,1-1-1,0 0 1,-1 0-1,1-1 0,0 0 1,0 0-1,-1-1 1,1 0-1,0 0 1,0-1-1,0 0 0,-1 0 1,1-1-1,0 0 1,-1 0-1,1-1 1,-1 0-1,0 0 0,0-1 1,0 0-1,-1 0 1,1 0-1,-1-1 1,0 0-1,0-1 0,0 1 1,-1-1-1,0 0 1,0 0-1,-1-1 1,0 1-1,0-1 0,5-10 1,-7 10 7,0 0 1,-1 1-1,1-1 0,-1 0 1,-1 0-1,1 0 0,-1 0 1,-1 1-1,1-1 0,-1 0 1,0 0-1,0 0 0,-1 1 1,0-1-1,0 1 1,-1-1-1,0 1 0,-6-10 1,6 12-20,0 0 0,0 0 1,-1 1-1,1 0 1,-1-1-1,0 1 1,0 1-1,0-1 1,-1 1-1,1-1 1,0 1-1,-1 0 0,0 1 1,1-1-1,-1 1 1,0 0-1,0 0 1,0 0-1,0 1 1,0 0-1,0 0 0,1 0 1,-1 1-1,0-1 1,0 1-1,-7 2 1,7-1-69,0-1 1,1 1 0,-1 0 0,1 0-1,-1 0 1,1 1 0,0 0 0,0 0-1,0 0 1,0 0 0,0 1 0,1-1 0,0 1-1,-1 0 1,1 0 0,1 0 0,-1 0-1,0 1 1,-2 7 0,2-6-431,1 0 0,1 0 0,-1 0 0,1 0 0,0 0 0,0 0 0,1 0 0,-1 0-1,2 11 1,7 6-4245,12-7-2793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1.410"/>
    </inkml:context>
    <inkml:brush xml:id="br0">
      <inkml:brushProperty name="width" value="0.025" units="cm"/>
      <inkml:brushProperty name="height" value="0.025" units="cm"/>
    </inkml:brush>
  </inkml:definitions>
  <inkml:trace contextRef="#ctx0" brushRef="#br0">181 58 16496,'-8'-1'1911,"-1"0"-1416,0 1 0,0 0 1,0 0-1,0 1 0,0 0 1,0 0-1,1 1 0,-1 0 1,-13 6-1,18-6-354,-1 0 0,1 1 0,0-1 1,0 1-1,0 0 0,0 0 0,0 1 0,1-1 0,-1 1 0,1 0 0,0 0 1,0 0-1,0 0 0,1 0 0,0 1 0,0-1 0,0 1 0,0-1 0,0 1 0,-1 8 1,2-9-90,1 0-1,-1 0 1,0 0 0,1 0 0,0 0 0,0 0 0,0 0 0,1 0 0,-1 0 0,1 0 0,0 0 0,0 0 0,0 0 0,1 0 0,-1-1 0,1 1 0,0 0 0,0-1 0,0 1 0,4 3-1,-1-2-17,0-1 0,0 0 0,0 0 0,1 0 0,0 0 0,-1-1 0,1 0 0,1 0 0,-1-1 0,0 0 0,10 2 0,4 0-6,0-1 1,-1-1-1,1 0 0,0-2 0,0-1 0,0 0 1,33-7-1,-43 6-9,1-2 0,-1 0 1,1 0-1,-1 0 0,-1-2 0,1 1 1,-1-1-1,1 0 0,-2-1 0,1 0 1,9-10-1,-14 13 30,-1 0 0,1 0 0,-1 0 0,0 0 0,0-1 0,0 1 0,-1-1 0,0 0 0,0 0 0,0 0 0,0 0 0,-1 0 0,1 0 0,-1 0 0,-1-1 0,1 1 0,-1 0 0,0 0 0,0-1 0,0 1 0,-1 0 0,0-1 0,0 1 0,0 0 0,-3-7 0,0 7-32,1 0-1,0 0 0,-1 0 1,0 0-1,-1 1 0,1 0 1,-1-1-1,1 2 0,-1-1 1,0 0-1,0 1 0,-1 0 1,1 1-1,-1-1 1,0 1-1,1 0 0,-1 0 1,0 1-1,-10-2 0,-1 0-120,1 1 0,0 0 1,-1 1-1,1 1 0,-1 1 0,-19 3 0,27-2-477,1 1 1,-1 0-1,1 0 1,0 0-1,0 1 1,0 1-1,-7 4 1,-13 10-5255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2.899"/>
    </inkml:context>
    <inkml:brush xml:id="br0">
      <inkml:brushProperty name="width" value="0.025" units="cm"/>
      <inkml:brushProperty name="height" value="0.025" units="cm"/>
    </inkml:brush>
  </inkml:definitions>
  <inkml:trace contextRef="#ctx0" brushRef="#br0">1 19 12684,'0'0'5221,"55"17"-3748,-3-17-832,11 0-161,9 0-223,5-4-193,-5-5-64,-13 0-929,-15 4-865,-16-1-1249,-24 4-896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3.227"/>
    </inkml:context>
    <inkml:brush xml:id="br0">
      <inkml:brushProperty name="width" value="0.025" units="cm"/>
      <inkml:brushProperty name="height" value="0.025" units="cm"/>
    </inkml:brush>
  </inkml:definitions>
  <inkml:trace contextRef="#ctx0" brushRef="#br0">0 1 9897,'0'0'8745,"69"42"-7560,6-42-320,17 0-545,9-1-256,0-7 0,-3-1-1537,-19-3-1891,-13 2-2689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4.379"/>
    </inkml:context>
    <inkml:brush xml:id="br0">
      <inkml:brushProperty name="width" value="0.025" units="cm"/>
      <inkml:brushProperty name="height" value="0.025" units="cm"/>
    </inkml:brush>
  </inkml:definitions>
  <inkml:trace contextRef="#ctx0" brushRef="#br0">0 25 13549,'0'0'2754,"14"-3"-330,28-5-1569,1 2 0,0 1 0,1 3 0,-1 1 0,48 6 0,-88-5-852,-1 1 1,0-1-1,1 1 0,-1 0 0,0 0 0,1-1 0,-1 2 1,0-1-1,0 0 0,0 0 0,0 1 0,4 2 0,-6-3-2,1 0-1,0 0 0,-1 0 0,1 0 0,-1-1 1,1 1-1,-1 0 0,1 0 0,-1 0 1,0 0-1,0 1 0,1-1 0,-1 0 1,0 0-1,0 0 0,0 0 0,0 0 0,0 0 1,0 0-1,-1 2 0,-1 1 2,1-1-1,-1 1 1,0-1-1,0 0 1,0 0 0,0 0-1,0 0 1,-1 0-1,0 0 1,1 0-1,-1-1 1,0 1 0,0-1-1,-4 2 1,-22 14 64,14-10 16,0 1 0,1 1 0,0 0-1,1 0 1,0 2 0,0-1 0,-12 17-1,23-26-41,1 0-1,-1-1 1,1 1-1,0 0 0,0 0 1,0 0-1,0 0 1,0 0-1,0 0 1,1 0-1,-1 0 0,1 0 1,-1 1-1,1-1 1,0 0-1,0 0 0,0 0 1,0 0-1,0 1 1,1-1-1,-1 0 1,1 0-1,-1 0 0,2 3 1,0-2-16,0-1 0,0 1 0,0-1-1,0 1 1,1-1 0,-1 0 0,1 0 0,0 0 0,0 0 0,0 0 0,0-1 0,0 1-1,0-1 1,3 1 0,11 3-435,0 0 1,1-1-1,-1-2 0,30 2 0,19-2-3662,-23-4-1767,9-6-6967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4.750"/>
    </inkml:context>
    <inkml:brush xml:id="br0">
      <inkml:brushProperty name="width" value="0.025" units="cm"/>
      <inkml:brushProperty name="height" value="0.025" units="cm"/>
    </inkml:brush>
  </inkml:definitions>
  <inkml:trace contextRef="#ctx0" brushRef="#br0">173 20 14862,'-8'-1'1431,"-2"0"-1135,0 0 1,0 0 0,0 1 0,0 1-1,0 0 1,1 0 0,-1 1-1,-12 3 1,19-3-240,-1-1 0,0 0 0,1 1 1,0 0-1,-1 0 0,1 0 0,0 0 0,0 0 0,0 1 0,0-1 0,0 1 0,1 0 0,-1 0 0,1 0 1,0 0-1,-1 1 0,2-1 0,-1 0 0,0 1 0,1-1 0,-1 1 0,1 0 0,0-1 0,0 1 1,1 0-1,-1 7 0,0-8 55,1 0 0,0 0 1,0 0-1,0 0 0,1 0 1,-1-1-1,1 1 1,-1 0-1,1 0 0,0 0 1,0-1-1,0 1 0,0-1 1,1 1-1,-1-1 0,1 1 1,-1-1-1,1 0 0,0 1 1,0-1-1,4 3 0,-1-2-33,0 0 0,1 0 0,0 0 0,-1-1 0,1 0 0,0 0 0,0 0 0,0-1 0,9 1 0,1 0-48,0 0-1,0-2 0,-1 0 1,1-1-1,0 0 0,0-1 0,23-7 1,-33 7-19,-1 1 1,0-1-1,0-1 1,0 1-1,0-1 1,-1 1-1,1-1 1,-1-1-1,1 1 0,-1-1 1,5-5-1,-7 6 9,0 0-1,0 0 0,-1 0 0,1 0 0,-1 0 0,1 0 1,-1-1-1,0 1 0,0-1 0,-1 1 0,1-1 1,-1 1-1,0-1 0,1 1 0,-2-1 0,1 1 0,0-1 1,-1 1-1,0-5 0,-1 4 45,0 0 1,1 0 0,-1 1-1,0-1 1,-1 0-1,1 1 1,-1 0-1,1-1 1,-1 1-1,0 0 1,0 0-1,-1 1 1,1-1-1,0 1 1,-1-1 0,0 1-1,1 0 1,-1 1-1,0-1 1,0 1-1,0-1 1,0 1-1,-8-1 1,-5-1-35,0 0 1,-1 1-1,0 0 0,-22 2 1,36 1-75,1-1 0,-1 1 0,0 0 1,1 0-1,-1 0 0,1 0 1,-1 1-1,1-1 0,-1 1 1,1 0-1,0 0 0,0 0 1,0 0-1,0 1 0,-4 3 0,7-5-60,-1 0-1,0 0 0,0 0 1,1 0-1,-1 0 0,1 0 1,-1 0-1,1 0 0,-1 0 1,1 0-1,0 0 0,-1 1 1,1-1-1,0 0 0,0 0 1,0 0-1,0 0 0,0 0 1,0 1-1,1 0 0,-1 0-102,1 0-1,0-1 1,0 1-1,0-1 1,0 1-1,0-1 1,0 0-1,1 1 1,-1-1-1,0 0 1,1 0 0,-1 0-1,1 0 1,-1 0-1,1 0 1,-1 0-1,4 1 1,5 1-1451,0 1 0,0-2 0,1 1 0,15 1-1,16 1-4966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109"/>
    </inkml:context>
    <inkml:brush xml:id="br0">
      <inkml:brushProperty name="width" value="0.025" units="cm"/>
      <inkml:brushProperty name="height" value="0.025" units="cm"/>
    </inkml:brush>
  </inkml:definitions>
  <inkml:trace contextRef="#ctx0" brushRef="#br0">215 38 8680,'0'0'8878,"-9"-6"-5846,3 2-2743,-1 0 0,1 0 0,-1 1-1,0 0 1,0 0 0,0 1 0,0 0 0,-1 0 0,-8-1-1,11 2-212,0 1 0,0 0 0,0 0 0,0 0 0,0 0 0,0 1 0,0 0 0,0 0 0,0 0 0,0 1-1,0 0 1,0 0 0,1 0 0,-1 0 0,1 1 0,-1 0 0,-4 4 0,6-5-54,0 1 0,0-1 0,0 1 0,1 0 0,-1 0 0,1 0 0,0 1 0,0-1 0,0 0 0,0 1 0,1 0 0,-1-1 0,1 1 0,0 0 0,0 0 0,0-1 0,1 1 0,-1 0 0,1 0 1,0 0-1,0 0 0,0 0 0,1 0 0,-1 0 0,1 0 0,0-1 0,0 1 0,0 0 0,1-1 0,-1 1 0,1 0 0,0-1 0,0 0 0,0 1 0,1-1 0,-1 0 0,1 0 0,-1 0 0,1-1 0,0 1 0,0-1 0,0 1 0,1-1 0,-1 0 0,1 0 0,5 2 0,5 2-1,1 0 0,-1-1 0,1-1 0,0-1 0,0 0 0,1 0-1,-1-2 1,1 0 0,20-2 0,-28 1-3,-1 0 0,1-1 0,0 0 0,-1 0 0,1-1 0,0 0 0,-1 0 0,0-1 0,0 0 0,0 0 0,0-1 0,0 0 0,0 0 0,-1 0 1,0-1-1,0 0 0,0-1 0,-1 1 0,0-1 0,6-7 0,-9 10 44,0 1 0,-1-1-1,1 0 1,0-1 0,-1 1 0,0 0 0,1 0 0,-1-1 0,-1 1 0,1 0 0,0-1 0,-1 1-1,0-1 1,0 1 0,0-1 0,0 1 0,0-1 0,-1 1 0,0 0 0,-1-7 0,0 6-27,-1 1 1,1 0-1,0 0 1,-1 0-1,0 0 1,1 0 0,-1 0-1,-1 1 1,1-1-1,0 1 1,0 0-1,-1 0 1,1 0 0,-1 1-1,-5-3 1,-7-1-28,-1 1 1,0 0 0,0 2-1,0-1 1,0 2-1,0 1 1,-19 1 0,34-1-55,-1 0 1,1 1 0,-1-1-1,1 1 1,-1 0 0,1 0 0,-1 0-1,1 0 1,0 0 0,-1 1 0,1-1-1,0 1 1,0 0 0,0-1 0,0 1-1,1 0 1,-1 0 0,0 0-1,1 0 1,-1 0 0,-1 3 0,3-4-108,0 0 1,-1 1 0,1-1 0,-1 0 0,1 0-1,0 1 1,0-1 0,0 0 0,0 0 0,0 1-1,0-1 1,0 0 0,0 0 0,0 1 0,1-1-1,-1 0 1,0 0 0,1 1 0,-1-1 0,1 0 0,0 0-1,-1 0 1,1 0 0,0 0 0,0 0 0,-1 0-1,1 0 1,0 0 0,0 0 0,0 0 0,0-1-1,0 1 1,0 0 0,0-1 0,1 1 0,-1-1-1,0 1 1,0-1 0,0 1 0,1-1 0,-1 0-1,0 0 1,2 1 0,30 4-3617,8-4-1868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2:53.662"/>
    </inkml:context>
    <inkml:brush xml:id="br0">
      <inkml:brushProperty name="width" value="0.025" units="cm"/>
      <inkml:brushProperty name="height" value="0.025" units="cm"/>
    </inkml:brush>
  </inkml:definitions>
  <inkml:trace contextRef="#ctx0" brushRef="#br0">6 8 14798,'0'0'10346,"-5"58"-9353,23-46-417,7-3-352,2-3-159,8-5-33,3-1-545,-4 0-1120,4-10-1122,-6-8-1569,-2 0-3524</inkml:trace>
  <inkml:trace contextRef="#ctx0" brushRef="#br0" timeOffset="1">343 1 12300,'0'0'3010,"-38"53"-159,19-22-865,-1 6-160,2 3-673,0 5-641,-1 2-255,-1 1-193,2-2-32,5-4-673,4-11-2690,9-12-7912</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464"/>
    </inkml:context>
    <inkml:brush xml:id="br0">
      <inkml:brushProperty name="width" value="0.025" units="cm"/>
      <inkml:brushProperty name="height" value="0.025" units="cm"/>
    </inkml:brush>
  </inkml:definitions>
  <inkml:trace contextRef="#ctx0" brushRef="#br0">209 4 14510,'0'0'4687,"-8"-2"-3139,1 1-1361,-1 1 0,1 0 0,0 0 0,-1 0 1,1 1-1,0 0 0,-1 1 0,1 0 0,0 0 0,0 0 0,0 1 0,1 0 1,-1 0-1,1 1 0,0 0 0,-1 0 0,2 0 0,-8 7 0,6-6-65,1 1-1,0 0 1,0 0-1,0 0 1,1 1-1,0 0 1,0 0-1,-4 11 1,7-16-99,1-1 0,1 1-1,-1 0 1,0 0 0,0 0 0,1 0 0,-1 0 0,1 0 0,-1 0 0,1 0-1,0 0 1,0 0 0,0 0 0,0 0 0,0 0 0,1 1 0,-1-1 0,1 0 0,-1 0-1,1 0 1,-1-1 0,1 1 0,0 0 0,0 0 0,0 0 0,0 0 0,1-1-1,-1 1 1,0-1 0,1 1 0,-1-1 0,1 1 0,-1-1 0,1 0 0,0 0 0,-1 1-1,1-1 1,4 1 0,2 1 78,1 0 0,1-1 0,-1 0 0,0 0 1,0-1-1,1 0 0,-1-1 0,1 0 0,-1 0 0,0-1 0,1 0 0,-1-1 0,15-4 0,-19 4-51,0 1 1,1-1-1,-1 0 1,0 0-1,0 0 0,0-1 1,-1 0-1,1 1 1,0-2-1,-1 1 0,0-1 1,0 1-1,0-1 0,0 0 1,-1-1-1,0 1 1,0 0-1,0-1 0,0 0 1,0 0-1,-1 0 1,0 0-1,0 0 0,1-8 1,-2 11-41,-1 0-1,0 0 1,0 0 0,0 0 0,0 0 0,-1 0 0,1 0 0,0 1 0,-1-1-1,1 0 1,-1 0 0,0 0 0,0 1 0,1-1 0,-1 0 0,0 1 0,-1-1-1,1 1 1,0-1 0,0 1 0,-1-1 0,-1 0 0,-1-2 25,0 1 1,-1 1-1,0-1 1,1 1 0,-1 0-1,0 0 1,0 0-1,-6-1 1,-8-1-646,0 1 1,-1 1 0,-26 0 0,45 2 537,1 0-137,-1 0-1,1 0 1,-1 0 0,0 0 0,1 0-1,-1 0 1,1 0 0,-1 0 0,1 0-1,-1 0 1,0 0 0,1 0 0,-1 0-1,1 1 1,-1-1 0,1 0 0,-1 0-1,1 1 1,-1-1 0,1 0 0,-1 0-1,1 1 1,-1-1 0,1 1 0,0-1-1,-1 0 1,1 1 0,0-1 0,-1 1-1,1-1 1,0 1 0,-1 0 0,0 8-7201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840"/>
    </inkml:context>
    <inkml:brush xml:id="br0">
      <inkml:brushProperty name="width" value="0.025" units="cm"/>
      <inkml:brushProperty name="height" value="0.025" units="cm"/>
    </inkml:brush>
  </inkml:definitions>
  <inkml:trace contextRef="#ctx0" brushRef="#br0">72 1 10025,'0'0'15759,"-9"12"-14712,3-5-906,-33 47 908,36-50-946,1 0 1,0 0 0,0 0-1,0 0 1,1 1-1,-1-1 1,1 0-1,0 1 1,0-1 0,1 1-1,-1 0 1,1-1-1,0 1 1,1 7 0,0-10-78,0 0 0,1 0 0,-1 0 0,0 0 0,1 0 0,-1 0 0,1 0 0,0-1 1,-1 1-1,1 0 0,0-1 0,0 0 0,0 1 0,0-1 0,0 0 0,0 0 0,1 0 0,-1 0 0,0-1 1,0 1-1,1 0 0,-1-1 0,1 0 0,2 1 0,67 2 148,-61-3-152,-5 0-163,0 0 0,0 0-1,0-1 1,-1 0-1,1 0 1,0-1-1,-1 1 1,1-1-1,-1-1 1,0 1 0,1-1-1,-1 1 1,0-1-1,-1-1 1,1 1-1,0-1 1,5-6-1,-7 6-719,0 0 0,0 0 0,0-1 0,0 1 0,-1-1 0,0 1-1,0-1 1,0 0 0,-1 0 0,1 0 0,-1 0 0,1-10-1,-1-20-9638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6.199"/>
    </inkml:context>
    <inkml:brush xml:id="br0">
      <inkml:brushProperty name="width" value="0.025" units="cm"/>
      <inkml:brushProperty name="height" value="0.025" units="cm"/>
    </inkml:brush>
  </inkml:definitions>
  <inkml:trace contextRef="#ctx0" brushRef="#br0">0 15 9257,'0'0'17456,"13"-14"-24310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7.743"/>
    </inkml:context>
    <inkml:brush xml:id="br0">
      <inkml:brushProperty name="width" value="0.025" units="cm"/>
      <inkml:brushProperty name="height" value="0.025" units="cm"/>
    </inkml:brush>
  </inkml:definitions>
  <inkml:trace contextRef="#ctx0" brushRef="#br0">1 1 16592,'0'0'7537,"5"13"-7083,14 39-241,-3 1 0,-2 0 0,-2 1 0,7 94-1,-13-65-5143,-5-1-5092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8.117"/>
    </inkml:context>
    <inkml:brush xml:id="br0">
      <inkml:brushProperty name="width" value="0.025" units="cm"/>
      <inkml:brushProperty name="height" value="0.025" units="cm"/>
    </inkml:brush>
  </inkml:definitions>
  <inkml:trace contextRef="#ctx0" brushRef="#br0">1 0 17392,'0'0'8200,"35"55"-8680,-23-44-2115,4-6-1761,-4-3-3844</inkml:trace>
  <inkml:trace contextRef="#ctx0" brushRef="#br0" timeOffset="1">68 177 12876,'0'0'8168,"-23"47"-6503,23-40-159,0-3-481,0-1-417,9-2-383,3-1-129,1 0-545,-3-7-2241,-3-8-3973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8.803"/>
    </inkml:context>
    <inkml:brush xml:id="br0">
      <inkml:brushProperty name="width" value="0.025" units="cm"/>
      <inkml:brushProperty name="height" value="0.025" units="cm"/>
    </inkml:brush>
  </inkml:definitions>
  <inkml:trace contextRef="#ctx0" brushRef="#br0">1 59 12492,'0'0'4591,"12"-9"-2290,-2 2-1851,-5 2-226,1 1-1,0 0 0,0 0 0,0 0 0,1 0 1,-1 1-1,1 0 0,0 1 0,0 0 1,0 0-1,0 0 0,12-1 0,-6 3-56,-1 0-1,1 0 0,-1 2 1,0-1-1,0 2 1,1 0-1,-1 0 1,-1 1-1,13 5 0,-21-7-140,0-1-1,0 1 1,0 0-1,0-1 1,0 1-1,0 1 1,0-1-1,-1 0 1,1 1-1,-1-1 1,1 1-1,-1 0 0,0 0 1,0-1-1,-1 2 1,1-1-1,-1 0 1,1 0-1,-1 0 1,0 1-1,0-1 1,0 1-1,-1-1 1,1 0-1,-1 1 0,0-1 1,0 1-1,0-1 1,0 1-1,-1-1 1,1 1-1,-1-1 1,0 1-1,0-1 1,0 0-1,0 1 1,-3 3-1,-1 1-22,0 0-1,0 0 1,-1-1-1,0 1 0,-1-1 1,0-1-1,0 1 1,0-1-1,-1 0 1,-16 9-1,14-9-1,0 1 0,0 0-1,0 1 1,1 0 0,1 1-1,-9 10 1,16-18-1,0 0-1,1-1 1,-1 1-1,1 0 1,-1 0-1,1 0 1,-1 0-1,1-1 1,0 1-1,-1 0 1,1 0-1,0 0 1,0 0-1,0 0 1,-1 0-1,1 0 1,0 0-1,0 0 1,1 0-1,-1 0 1,0 0-1,0 0 1,0 0-1,1-1 1,-1 1-1,0 0 1,1 0-1,-1 0 1,1 0-1,-1 0 1,1-1-1,-1 1 1,1 0-1,0 0 1,-1-1-1,1 1 1,0 0-1,-1-1 1,1 1-1,0-1 1,0 1 0,0-1-1,0 0 1,-1 1-1,1-1 1,0 0-1,0 1 1,0-1-1,0 0 1,0 0-1,0 0 1,1 0-1,58 8-170,-55-8 117,95 1-2871,-33-8-2419,-7-8-3625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131"/>
    </inkml:context>
    <inkml:brush xml:id="br0">
      <inkml:brushProperty name="width" value="0.025" units="cm"/>
      <inkml:brushProperty name="height" value="0.025" units="cm"/>
    </inkml:brush>
  </inkml:definitions>
  <inkml:trace contextRef="#ctx0" brushRef="#br0">136 40 17072,'0'0'1746,"-11"-2"154,4 1-1642,0 1 0,1-1-1,-1 1 1,0 0 0,0 1-1,1-1 1,-1 1 0,0 1 0,-6 1-1,10-2-188,0 1 0,0-1 0,0 1-1,0-1 1,0 1 0,0 0 0,1 0 0,-1 1 0,1-1-1,-1 0 1,1 1 0,0-1 0,0 1 0,0 0-1,1 0 1,-1 0 0,0 0 0,1 0 0,0 0 0,0 0-1,0 0 1,0 0 0,0 1 0,0 4 0,1-4-61,0 0 1,0 0-1,1 0 1,-1 0-1,1 0 1,0 0-1,0-1 1,0 1-1,0 0 1,1-1-1,-1 1 1,1 0 0,0-1-1,0 0 1,0 1-1,1-1 1,-1 0-1,1 0 1,0-1-1,-1 1 1,1 0-1,1-1 1,-1 0-1,0 0 1,0 0-1,1 0 1,5 2-1,-1 0-11,0-1 0,0 0-1,0 0 1,0-1-1,1 0 1,-1 0-1,1-1 1,-1 0-1,1-1 1,-1 1 0,18-3-1,-22 0 15,0 0 1,0 0-1,0 0 0,0-1 1,0 1-1,-1-1 0,1 0 1,-1 0-1,0 0 0,0 0 1,0-1-1,0 1 0,0-1 0,-1 0 1,0 0-1,0 0 0,0 0 1,0 0-1,0 0 0,-1-1 1,0 1-1,0 0 0,1-8 0,-1 7 17,0 1 0,0-1 0,0 0-1,0 0 1,-1 0 0,0 0-1,0 0 1,-1 0 0,1 1 0,-1-1-1,0 0 1,0 0 0,-1 0-1,1 1 1,-1-1 0,0 1-1,0-1 1,-1 1 0,1 0 0,-1 0-1,-6-7 1,5 8-33,0 0-1,0 1 1,-1-1 0,1 1-1,-1 0 1,1 0 0,-1 1-1,0-1 1,0 1 0,0 0-1,1 0 1,-1 1 0,0-1-1,0 1 1,0 0 0,-8 2-1,11-2-121,-1 1 0,0 0-1,1-1 1,-1 1 0,1 0 0,0 0-1,-1 1 1,1-1 0,0 0-1,0 1 1,0 0 0,0-1 0,-3 4-1,3-2-213,0-1-1,1 0 0,-1 1 0,1-1 1,0 1-1,0 0 0,0-1 0,0 1 1,0 0-1,1 0 0,-1-1 1,1 1-1,0 0 0,0 5 0,4 12-4072,15-2-1363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459"/>
    </inkml:context>
    <inkml:brush xml:id="br0">
      <inkml:brushProperty name="width" value="0.025" units="cm"/>
      <inkml:brushProperty name="height" value="0.025" units="cm"/>
    </inkml:brush>
  </inkml:definitions>
  <inkml:trace contextRef="#ctx0" brushRef="#br0">250 120 12908,'0'0'3572,"-3"-11"-679,2 9-2825,1-1 78,-1-1 0,0 0-1,0 0 1,0 1-1,0-1 1,-1 1 0,1-1-1,-1 1 1,0 0 0,0 0-1,0 0 1,-1 0 0,1 0-1,-1 0 1,0 0 0,1 1-1,-1 0 1,0-1 0,0 1-1,-1 0 1,1 0 0,0 1-1,-1-1 1,1 1-1,-1 0 1,0-1 0,1 1-1,-8 0 1,3 0-76,0 1 1,-1 0-1,1 0 0,0 1 0,0 0 0,-1 1 1,1 0-1,0 0 0,1 1 0,-1 0 1,-14 7-1,18-8-50,0 1 0,0-1 0,0 1 1,1 0-1,-1 0 0,1 0 0,0 0 1,0 1-1,0-1 0,0 1 0,0 0 1,1 0-1,0 0 0,0 0 0,0 0 0,0 1 1,1-1-1,-1 1 0,1-1 0,0 1 1,0-1-1,1 9 0,0-10-13,0-1-1,1 1 1,0-1-1,-1 0 1,1 1-1,0-1 1,0 0-1,0 0 1,1 1 0,-1-1-1,1 0 1,-1 0-1,1 0 1,-1-1-1,1 1 1,0 0-1,0-1 1,0 1 0,0-1-1,0 1 1,0-1-1,1 0 1,-1 0-1,0 0 1,0 0-1,1-1 1,-1 1 0,1-1-1,3 1 1,10 3 17,0-2 1,0 0-1,18 0 1,-30-2-26,8 0-60,-1 0 0,1-1 1,-1 0-1,1-1 1,-1 0-1,0-1 1,1 0-1,-1 0 1,-1-2-1,21-9 1,-27 11 87,1 0 1,0 0 0,-1-1-1,0 1 1,0-1 0,0 0-1,-1 0 1,1 0 0,-1-1 0,0 1-1,0-1 1,0 0 0,-1 0-1,0 0 1,0 0 0,0 0 0,0 0-1,-1-1 1,0 1 0,0 0-1,0-1 1,-1 1 0,0-1 0,-1-10-1,1 14 2,0 0 0,0 0-1,-1 1 1,1-1-1,-1 0 1,0 0 0,1 0-1,-1 1 1,0-1 0,0 0-1,0 1 1,0-1-1,-1 1 1,1-1 0,0 1-1,0-1 1,-1 1 0,1 0-1,-1 0 1,-2-2-1,0 1-10,0 0-1,-1 0 0,1 1 1,0-1-1,-1 1 0,1 0 1,-1 0-1,-6 0 0,2 1-24,0 0-1,1 0 1,-1 0 0,1 1-1,-1 1 1,1-1 0,-1 1-1,1 1 1,-9 3 0,15-5-29,0 0 0,0 0 1,0 0-1,0 0 0,0 0 1,0 0-1,0 1 1,0-1-1,0 1 0,0-1 1,1 1-1,-1 0 1,1 0-1,-1 0 0,1 0 1,0 0-1,-1 0 0,1 0 1,0 0-1,1 1 1,-1-1-1,0 0 0,1 0 1,-1 1-1,1-1 1,-1 0-1,1 1 0,0 3 1,1-3-228,1 0 0,-1-1 1,0 1-1,1-1 1,-1 1-1,1-1 0,0 1 1,0-1-1,0 0 0,0 0 1,0 0-1,0 0 1,0 0-1,1-1 0,-1 1 1,1-1-1,-1 0 0,1 1 1,0-1-1,0 0 0,-1 0 1,7 0-1,32 8-5283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819"/>
    </inkml:context>
    <inkml:brush xml:id="br0">
      <inkml:brushProperty name="width" value="0.025" units="cm"/>
      <inkml:brushProperty name="height" value="0.025" units="cm"/>
    </inkml:brush>
  </inkml:definitions>
  <inkml:trace contextRef="#ctx0" brushRef="#br0">217 22 14350,'0'0'3518,"-10"-5"-481,5 2-2731,-1 1-1,0-1 1,0 1-1,-1 1 1,1-1-1,0 1 1,-1 0-1,1 0 1,0 1-1,-1-1 1,1 1-1,-1 1 1,1 0-1,-1-1 1,1 2-1,0-1 1,0 1-1,-1 0 1,1 0-1,0 1 1,-9 5-1,9-4-201,1 1 0,-1 0 0,1 0 0,0 0-1,0 1 1,0 0 0,1 0 0,0 0 0,-5 9 0,8-14-100,0 1 0,1 0 0,-1 0 0,0 0 0,0 0 1,1 0-1,-1 0 0,1 0 0,0 0 0,-1 0 0,1 0 0,0 0 1,0 0-1,0 0 0,1 0 0,-1 0 0,0 0 0,1 0 0,-1 0 1,1 0-1,0 0 0,0 0 0,0 0 0,0 0 0,0-1 0,0 1 0,0 0 1,0-1-1,1 1 0,-1-1 0,1 1 0,-1-1 0,1 0 0,0 0 1,-1 1-1,1-1 0,2 1 0,9 3 5,-1-1 0,1 0 0,0 0 1,0-1-1,1-1 0,-1 0 0,0-1 0,1-1 0,-1 0 0,0-1 1,1 0-1,-1-1 0,20-5 0,-31 6-4,1 1 0,-1-1 0,0 0 0,1 0-1,-1 0 1,0-1 0,0 1 0,0-1 0,0 1 0,0-1 0,0 1 0,-1-1-1,1 0 1,-1 0 0,1 0 0,-1 0 0,1 0 0,-1 0 0,0 0 0,0 0-1,0-1 1,0 1 0,-1 0 0,1-1 0,0 1 0,-1-1 0,0 1 0,0-1-1,0 1 1,0 0 0,0-1 0,0 1 0,-1-4 0,0 2-55,-1-1-1,1 1 1,-1-1 0,0 1 0,0 0-1,-1 0 1,1 0 0,-1 0-1,0 0 1,0 1 0,0-1 0,0 1-1,-1 0 1,1 0 0,-1 0 0,-4-3-1,-33-13-3123,12 11-3837,11 4-3314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6.953"/>
    </inkml:context>
    <inkml:brush xml:id="br0">
      <inkml:brushProperty name="width" value="0.025" units="cm"/>
      <inkml:brushProperty name="height" value="0.025" units="cm"/>
    </inkml:brush>
  </inkml:definitions>
  <inkml:trace contextRef="#ctx0" brushRef="#br0">0 64 13293,'0'0'8680,"87"-1"-7271,-24-8-320,9 0-576,8 0-257,0-1-128,-6 2-192,-13 1-1794,-15 2-1281,-20 2-1441,-20 1-3652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6.794"/>
    </inkml:context>
    <inkml:brush xml:id="br0">
      <inkml:brushProperty name="width" value="0.025" units="cm"/>
      <inkml:brushProperty name="height" value="0.025" units="cm"/>
    </inkml:brush>
  </inkml:definitions>
  <inkml:trace contextRef="#ctx0" brushRef="#br0">0 100 13837,'0'0'9929,"49"-1"-8263,-17-8-545,4-3-512,7 2-545,4-1-128,6 0-1089,-4-2-1730,3-3-2594,-4-1-6022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5.581"/>
    </inkml:context>
    <inkml:brush xml:id="br0">
      <inkml:brushProperty name="width" value="0.025" units="cm"/>
      <inkml:brushProperty name="height" value="0.025" units="cm"/>
    </inkml:brush>
  </inkml:definitions>
  <inkml:trace contextRef="#ctx0" brushRef="#br0">6 18 2787,'0'0'11194,"-5"-3"-7268,5 3-3896,0 0-1,0 0 1,0 0-1,0 0 1,0 0-1,0-1 0,0 1 1,0 0-1,0 0 1,0 0-1,0 0 1,0 0-1,0 0 1,0 0-1,0 0 1,0 0-1,0 0 1,1 0-1,-1 0 1,0 0-1,0 0 1,0-1-1,0 1 1,-1 0-1,1 0 1,0 0-1,0 0 1,0 0-1,0 0 1,0 0-1,0 0 1,0 0-1,0 0 1,0 0-1,0 0 1,0 0-1,0 0 1,0-1-1,0 1 0,0 0 1,0 0-1,0 0 1,0 0-1,0 0 1,0 0-1,0 0 1,42 1 1383,8 1-1153,-3-6-3465,-37-1-351,-7-1-1136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7.299"/>
    </inkml:context>
    <inkml:brush xml:id="br0">
      <inkml:brushProperty name="width" value="0.025" units="cm"/>
      <inkml:brushProperty name="height" value="0.025" units="cm"/>
    </inkml:brush>
  </inkml:definitions>
  <inkml:trace contextRef="#ctx0" brushRef="#br0">1 50 14478,'0'0'5957,"50"17"-5028,10-19-352,12-8-321,11 1-224,2 1 0,1-2-608,-6-1-3076,-6-5-5156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7.690"/>
    </inkml:context>
    <inkml:brush xml:id="br0">
      <inkml:brushProperty name="width" value="0.025" units="cm"/>
      <inkml:brushProperty name="height" value="0.025" units="cm"/>
    </inkml:brush>
  </inkml:definitions>
  <inkml:trace contextRef="#ctx0" brushRef="#br0">36 1 15022,'0'0'9278,"-1"12"-8242,-11 47-321,5-33-620,2 0 0,0 1-1,0 29 1,5-54-98,0 0 0,0 0 0,1 1 0,-1-1 0,0 0-1,1 0 1,0 0 0,0 0 0,-1 0 0,1 0 0,0 0 0,1-1 0,-1 1-1,0 0 1,0 0 0,1-1 0,-1 1 0,1-1 0,0 1 0,-1-1-1,1 0 1,3 2 0,0-1 51,-1 0-1,1 0 1,-1 0 0,1-1-1,0 0 1,0 0 0,-1 0-1,1-1 1,0 1-1,7-2 1,-6 1-160,1 0 0,-1-1 0,1-1 0,-1 1 0,0-1 0,1 0 0,10-5 0,-14 6-143,0-1 0,-1 1 0,1-1 0,-1 0 0,1 0 0,-1 0 0,0 0 0,0 0 1,1 0-1,-2-1 0,1 1 0,0-1 0,0 1 0,-1-1 0,1 0 0,0-3 0,2-19-4629,-4-7-3940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8.049"/>
    </inkml:context>
    <inkml:brush xml:id="br0">
      <inkml:brushProperty name="width" value="0.025" units="cm"/>
      <inkml:brushProperty name="height" value="0.025" units="cm"/>
    </inkml:brush>
  </inkml:definitions>
  <inkml:trace contextRef="#ctx0" brushRef="#br0">1 0 12268,'0'0'9801,"10"65"-9225,24-45-479,4-1-65,3-7-1314,-1-6-3106,-5-6-5765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8.456"/>
    </inkml:context>
    <inkml:brush xml:id="br0">
      <inkml:brushProperty name="width" value="0.025" units="cm"/>
      <inkml:brushProperty name="height" value="0.025" units="cm"/>
    </inkml:brush>
  </inkml:definitions>
  <inkml:trace contextRef="#ctx0" brushRef="#br0">291 0 17713,'0'0'5215,"-12"13"-4232,-11 10-638,-74 80 1334,86-90-1573,1 1 0,0-1 0,0 2-1,2-1 1,0 1 0,-10 26 0,13-25-547,5-21-1978,1-23-236,-16-52-998,11 64 3704,-2-1-1,-11-26 0,16 47 263,0 1 0,1 0 0,-1 0 0,1-1 0,0 1 0,0 0 0,2 8 0,3-1-88,1 1 0,0-1 0,1 0 0,0 0-1,1-1 1,0 0 0,1 0 0,12 11 0,2 1 259,2-2 0,35 26-1,-47-42 321,-11-11 66,-15-17-467,-111-102-597,25 28 41,99 97 153,0 0 0,0 0 0,0 0 0,1 0 0,-1 0 0,0 0 0,0 0 0,0 0 0,0 0 0,0 0 0,0 0 0,1 0 0,-1 0 0,0 0 0,0 0 0,0 0 0,0-1 0,0 1 0,0 0 0,0 0 0,1 0 0,-1 0 0,0 0 0,0 0 0,0 0 0,0 0 0,0-1 0,0 1 0,0 0 0,0 0 0,0 0 0,0 0 0,0 0 0,0 0 0,0-1 0,0 1 0,0 0 0,0 0 0,0 0 0,0 0 0,0 0 0,0 0 0,0-1 0,0 1 0,0 0 0,0 0 0,0 0 0,0 0 0,0 0 0,0 0 0,0-1 0,0 1 0,0 0 0,0 0 0,0 0 0,-1 0 0,1 0 0,0 0 0,0 0 0,0 0 0,0-1 0,0 1 0,0 0 0,0 0 0,-1 0 0,23 4 0,47 18 0,-28-8 0,15 2-1401,95 14-1,-79-24-4667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132"/>
    </inkml:context>
    <inkml:brush xml:id="br0">
      <inkml:brushProperty name="width" value="0.025" units="cm"/>
      <inkml:brushProperty name="height" value="0.025" units="cm"/>
    </inkml:brush>
  </inkml:definitions>
  <inkml:trace contextRef="#ctx0" brushRef="#br0">1 177 8072,'0'0'6539,"1"9"-4046,0-4-2274,-2-3-63,1 1 0,0-1 1,1 0-1,-1 1 1,0-1-1,1 1 0,-1-1 1,1 0-1,0 1 1,0-1-1,0 0 0,0 0 1,0 1-1,0-1 1,1 0-1,-1 0 0,1 0 1,-1-1-1,1 1 1,0 0-1,-1-1 0,1 1 1,0-1-1,0 1 1,0-1-1,1 0 0,-1 0 1,0 0-1,0 0 1,1 0-1,-1 0 0,0-1 1,4 1-1,6-1 82,-1 0 0,1-1 1,-1 0-1,1-1 0,-1 0 0,0-1 0,0-1 1,0 1-1,0-2 0,-1 1 0,1-2 0,-1 1 1,12-10-1,-1 1-187,0-2 1,-1-1 0,0-1-1,30-35 1,-46 48-38,0 1 1,0 0-1,-1-1 0,0 0 1,0 0-1,0 0 0,0 0 1,-1 0-1,0-1 1,0 1-1,0-1 0,1-8 1,-3 14-15,0-1 0,0 1 1,0 0-1,0 0 0,0-1 0,0 1 1,0 0-1,0 0 0,-1-1 0,1 1 1,0 0-1,0-1 0,0 1 1,0 0-1,0 0 0,0-1 0,0 1 1,-1 0-1,1 0 0,0 0 1,0-1-1,0 1 0,-1 0 0,1 0 1,0 0-1,0 0 0,-1-1 1,1 1-1,0 0 0,0 0 0,-1 0 1,1 0-1,0 0 0,0 0 1,-1 0-1,1 0 0,0 0 0,0 0 1,-1 0-1,1 0 0,0 0 0,-1 0 1,1 0-1,0 0 0,0 0 1,-1 0-1,1 0 0,0 0 0,0 0 1,-1 0-1,1 0 0,0 1 1,0-1-1,-1 0 0,1 0 0,0 0 1,0 0-1,0 1 0,-1-1 1,1 0-1,-16 12-60,9-4 70,0 0 0,1 0 0,0 0 0,1 1 0,0 0 0,0 0 0,-5 17 0,7-20-109,1 1 0,0-1 0,0 1 0,1 0 0,0 0 0,0 0 0,0 0 0,1 0 0,0-1 0,1 1 0,-1 0 0,3 10 0,-2-15-55,1 0-1,-1 0 0,0 0 0,1 0 0,0 0 0,-1-1 0,1 1 0,0 0 0,0-1 0,0 1 0,0-1 1,0 0-1,0 1 0,0-1 0,0 0 0,1-1 0,-1 1 0,0 0 0,1 0 0,-1-1 0,0 0 0,1 1 1,-1-1-1,1 0 0,-1 0 0,1 0 0,-1-1 0,0 1 0,1 0 0,-1-1 0,3 0 0,5-1-1123,0 0 0,0-1 0,0 0 0,0-1 0,18-9 0,11-12-5245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461"/>
    </inkml:context>
    <inkml:brush xml:id="br0">
      <inkml:brushProperty name="width" value="0.025" units="cm"/>
      <inkml:brushProperty name="height" value="0.025" units="cm"/>
    </inkml:brush>
  </inkml:definitions>
  <inkml:trace contextRef="#ctx0" brushRef="#br0">118 14 11082,'0'0'7165,"-8"4"-4897,0 0-2083,1 0 0,0 1 0,0 0-1,0 0 1,0 0 0,1 1 0,0 0 0,1 0-1,-1 1 1,1 0 0,0 0 0,1 0-1,-1 0 1,2 1 0,-1-1 0,1 1-1,-5 16 1,7-20-108,0 0-1,0 1 0,0-1 1,0 0-1,0 1 0,1-1 1,0 1-1,0-1 0,0 1 1,1-1-1,-1 0 0,1 1 1,0-1-1,0 0 0,4 8 1,-4-10-60,2 1 1,-1-1-1,0 0 0,0 0 1,1 0-1,-1 0 1,1 0-1,0 0 1,-1-1-1,1 0 1,0 1-1,0-1 1,0 0-1,0 0 0,0 0 1,0-1-1,0 1 1,1-1-1,-1 0 1,0 1-1,0-1 1,4-1-1,1 1-3,1-1 0,0 0 0,-1-1 0,0 1 0,1-2 0,-1 1 0,0-1 0,0 0-1,0-1 1,-1 0 0,1 0 0,-1-1 0,0 1 0,0-2 0,0 1 0,6-8 0,-9 9 31,0 0-1,0-1 1,0 1 0,-1-1-1,0 0 1,0 0 0,0 0-1,-1-1 1,0 1 0,0 0-1,0-1 1,0 0 0,-1 1-1,0-1 1,0 0 0,-1 0 0,0 0-1,0 1 1,0-1 0,0 0-1,-1 0 1,0 0 0,0 1-1,-1-1 1,-2-6 0,3 10-39,-1-1 1,1 0-1,-1 0 0,1 1 1,-1-1-1,0 1 0,0 0 1,0-1-1,-1 1 1,1 0-1,0 0 0,-1 0 1,1 1-1,-1-1 1,0 0-1,0 1 0,1 0 1,-1 0-1,0 0 1,0 0-1,0 0 0,0 0 1,0 1-1,0 0 0,-1-1 1,1 1-1,0 0 1,0 1-1,0-1 0,0 0 1,0 1-1,0 0 1,0 0-1,0 0 0,0 0 1,0 0-1,1 0 1,-1 1-1,0-1 0,1 1 1,-1 0-1,1 0 0,-1 0 1,1 0-1,0 0 1,0 1-1,0-1 0,0 1 1,0-1-1,1 1 1,-1-1-1,1 1 0,0 0 1,-1 0-1,1 0 1,1 0-1,-1 0 0,0 0 1,1 0-1,-1 4 0,1-5-173,0 0-1,0 1 1,0-1-1,0 0 0,0 0 1,1 1-1,-1-1 1,1 0-1,-1 0 0,1 0 1,0 0-1,0 0 1,0 0-1,0 0 0,0 0 1,1 0-1,-1 0 1,0 0-1,1-1 0,0 1 1,-1 0-1,1-1 1,0 0-1,0 1 0,3 1 1,1-1-921,0 0 0,0 0 1,0 0-1,0-1 0,0 0 1,0-1-1,0 1 0,10-1 1,21 0-6157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804"/>
    </inkml:context>
    <inkml:brush xml:id="br0">
      <inkml:brushProperty name="width" value="0.025" units="cm"/>
      <inkml:brushProperty name="height" value="0.025" units="cm"/>
    </inkml:brush>
  </inkml:definitions>
  <inkml:trace contextRef="#ctx0" brushRef="#br0">102 33 12524,'0'0'8942,"-11"10"-7496,11-10-1444,-12 9 439,0 1-1,1 0 1,1 0 0,-10 14-1,17-21-347,1 0 0,-1 1-1,1-1 1,0 1 0,0-1 0,0 1-1,0 0 1,1 0 0,-1 0 0,1 0-1,0 0 1,0 0 0,1 0 0,-1 0-1,1 0 1,0 0 0,0 1 0,0-1-1,1 0 1,-1 0 0,1 0 0,0 0-1,3 8 1,-1-9-87,-1 0-1,1 0 1,0 0-1,0 0 0,0-1 1,0 1-1,1-1 1,-1 0-1,0 0 1,1 0-1,0 0 1,-1-1-1,1 1 1,0-1-1,0 0 1,0 0-1,0-1 0,0 1 1,0-1-1,0 0 1,6 0-1,-2 0 2,0 0-1,0 0 1,0-1 0,0 0-1,0 0 1,0-1-1,-1 0 1,1-1-1,0 1 1,7-5-1,-9 2 43,-1 1-1,1-2 0,-1 1 0,0 0 0,0-1 0,0 0 0,-1 0 0,0-1 0,0 1 1,-1-1-1,0 0 0,0 0 0,0 0 0,-1 0 0,0 0 0,2-14 0,-3 18-23,-1-1-1,1 1 0,-1-1 1,0 0-1,0 1 0,0-1 0,0 1 1,-1-1-1,1 0 0,-1 1 1,0-1-1,0 1 0,-1 0 0,1-1 1,0 1-1,-1 0 0,0 0 1,0 0-1,0 0 0,0 0 0,0 0 1,-1 0-1,1 1 0,-1-1 1,0 1-1,0 0 0,0 0 0,0 0 1,0 0-1,0 0 0,0 1 1,-1-1-1,1 1 0,-1 0 0,-6-1 1,1 0 11,0 1 1,0 0 0,0 1 0,0 0 0,-1 0 0,1 1 0,0 0-1,0 1 1,-16 5 0,21-6-141,0 1-1,-1 0 1,1 0 0,0 1-1,0-1 1,0 1 0,1 0-1,-1 0 1,-3 4 0,5-5-244,-1 1 1,1 0-1,0 0 0,0 0 1,1 0-1,-1 1 1,1-1-1,0 0 0,-1 1 1,1-1-1,1 1 1,-1-1-1,0 5 0,2 11-4958,9-2-3369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4.333"/>
    </inkml:context>
    <inkml:brush xml:id="br0">
      <inkml:brushProperty name="width" value="0.025" units="cm"/>
      <inkml:brushProperty name="height" value="0.025" units="cm"/>
    </inkml:brush>
  </inkml:definitions>
  <inkml:trace contextRef="#ctx0" brushRef="#br0">1 325 4484,'0'0'12444,"8"-3"-10592,19-5-1097,1 2 0,0 1 0,0 2-1,45-1 1,1 0-76,1408-223 976,-1370 203-1627,92-16 34,-195 39-269,-20 3-673,-22 1-6611,13-3-5033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257"/>
    </inkml:context>
    <inkml:brush xml:id="br0">
      <inkml:brushProperty name="width" value="0.025" units="cm"/>
      <inkml:brushProperty name="height" value="0.025" units="cm"/>
    </inkml:brush>
  </inkml:definitions>
  <inkml:trace contextRef="#ctx0" brushRef="#br0">0 24 10666,'0'0'4586,"12"-3"-2616,23-4-1173,0 1 0,1 2 0,-1 1 0,1 2 1,55 5-1,-86-3-782,0 0 0,1 0 0,-1 1 0,0-1 0,0 1 0,0 0 0,0 0 0,0 1 0,-1 0 0,6 3 0,-8-5-10,-1 1 1,1-1-1,-1 1 0,0-1 0,1 1 0,-1-1 0,0 1 1,0 0-1,0-1 0,0 1 0,0 0 0,0 0 0,-1 0 1,1 0-1,-1 0 0,1 0 0,-1 0 0,0 0 0,0 0 1,1 0-1,-1 0 0,-1 0 0,1 0 0,0 0 0,0 0 0,-1 0 1,1 0-1,-1 0 0,-1 3 0,-3 4 44,-1-1 0,0 1-1,-1-1 1,1 0 0,-2-1 0,1 0-1,-1 0 1,0 0 0,0-1 0,-1 0-1,0-1 1,-16 8 0,12-6 123,0 1 0,0 0 0,1 0 0,1 1 0,-17 16 0,28-24-162,-1-1 0,1 0 1,0 1-1,-1-1 0,1 0 1,0 1-1,-1-1 0,1 1 1,0-1-1,-1 0 1,1 1-1,0-1 0,0 1 1,-1-1-1,1 1 0,0-1 1,0 1-1,0-1 0,0 1 1,0-1-1,-1 1 0,1-1 1,0 1-1,0-1 0,0 1 1,1-1-1,-1 1 0,0-1 1,0 1-1,0-1 1,0 1-1,0-1 0,1 1 1,-1-1-1,0 1 0,0-1 1,1 1-1,-1-1 0,0 1 1,1-1-1,-1 0 0,0 1 1,1-1-1,-1 0 0,1 1 1,-1-1-1,0 0 0,1 0 1,-1 1-1,1-1 1,-1 0-1,1 0 0,-1 0 1,1 1-1,-1-1 0,2 0 1,34 4 10,-32-4 24,79 0-1176,1-10-3920,-17-6-3549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598"/>
    </inkml:context>
    <inkml:brush xml:id="br0">
      <inkml:brushProperty name="width" value="0.025" units="cm"/>
      <inkml:brushProperty name="height" value="0.025" units="cm"/>
    </inkml:brush>
  </inkml:definitions>
  <inkml:trace contextRef="#ctx0" brushRef="#br0">130 37 15919,'-12'5'1415,"6"-2"-1189,-8 3 415,0 0 0,0 1 0,-17 12-1,28-17-545,1-1 0,-1 1 0,1 0-1,-1 0 1,1 0 0,0 0 0,-1 0 0,1 1-1,0-1 1,1 1 0,-1-1 0,0 1 0,1 0-1,-1-1 1,1 1 0,0 0 0,0 0 0,0 0-1,0 0 1,1 0 0,-1 0 0,1 0 0,0 1-1,0-1 1,0 0 0,1 4 0,0-4-82,0-1 0,1 0-1,0 1 1,-1-1 0,1 0 0,0 0 0,0 0 0,0 0 0,1-1-1,-1 1 1,0-1 0,0 1 0,1-1 0,-1 0 0,1 0 0,-1 0 0,1 0-1,0 0 1,-1 0 0,1-1 0,0 0 0,0 1 0,-1-1 0,1 0-1,0 0 1,3-1 0,0 1 0,1 0-1,-1 0 1,1 0 0,-1-1-1,0 0 1,1-1-1,-1 0 1,0 0-1,0 0 1,8-4 0,-8 1-5,1 0 1,-2 0-1,1-1 1,0 1-1,-1-1 0,0-1 1,-1 1-1,7-11 1,-9 12 68,0 1-1,0 0 1,0-1-1,0 1 1,-1-1 0,0 0-1,0 1 1,0-1 0,0 0-1,-1 0 1,0 1 0,0-1-1,0 0 1,0 0 0,-2-6-1,1 9-30,-1 0 0,1 0 0,0 0 0,-1 0 0,1 0 0,-1 1 0,1-1 0,-1 0 0,0 1-1,0-1 1,0 1 0,0 0 0,0 0 0,0-1 0,0 1 0,0 1 0,-1-1 0,1 0 0,0 0 0,-1 1 0,1-1 0,0 1-1,-1 0 1,1 0 0,0 0 0,-5 0 0,0 0-48,-1 1 0,1-1 0,0 1 0,0 0 0,1 1 1,-1-1-1,0 1 0,-8 4 0,11-3-74,0-1 0,0 1 0,0 0 0,0 0 0,1 0 0,-1 1-1,1 0 1,0-1 0,0 1 0,0 0 0,0 0 0,1 1 0,-1-1 0,1 1 0,-2 5 0,3-7-86,1-1 0,-1 0 0,1 0 0,0 0-1,-1 1 1,1-1 0,0 0 0,0 0 0,0 1 0,1-1 0,-1 0-1,0 0 1,1 1 0,0-1 0,-1 0 0,1 0 0,0 0-1,0 0 1,0 0 0,0 0 0,1 0 0,-1 0 0,1 0 0,-1-1-1,1 1 1,-1-1 0,1 1 0,0-1 0,0 1 0,0-1-1,-1 0 1,1 0 0,0 0 0,4 1 0,2 1-999,0 0 0,0-1-1,0 0 1,1-1 0,-1 0 0,1 0 0,10 0 0,30-1-6911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5.952"/>
    </inkml:context>
    <inkml:brush xml:id="br0">
      <inkml:brushProperty name="width" value="0.025" units="cm"/>
      <inkml:brushProperty name="height" value="0.025" units="cm"/>
    </inkml:brush>
  </inkml:definitions>
  <inkml:trace contextRef="#ctx0" brushRef="#br0">1 16 7015,'0'0'10666,"49"20"-9801,-21-20-641,5 0-160,0-9-865,1-3-3651,-8-2-4421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942"/>
    </inkml:context>
    <inkml:brush xml:id="br0">
      <inkml:brushProperty name="width" value="0.025" units="cm"/>
      <inkml:brushProperty name="height" value="0.025" units="cm"/>
    </inkml:brush>
  </inkml:definitions>
  <inkml:trace contextRef="#ctx0" brushRef="#br0">181 42 12780,'0'0'6070,"-12"-3"-4228,8 1-1723,-1 1 0,0 0 0,0 0 1,0 0-1,0 1 0,0-1 1,0 1-1,0 0 0,0 1 1,0-1-1,1 1 0,-1 0 0,0 0 1,0 1-1,0-1 0,1 1 1,-1 0-1,1 1 0,0-1 1,-1 1-1,1-1 0,-5 6 1,3-3 5,0 1 0,0 0 1,0 1-1,1-1 0,0 1 1,1 0-1,-1 0 0,-4 11 1,9-16-111,-1 0-1,0-1 1,1 1 0,-1 0 0,1 0 0,0-1 0,0 1 0,-1 0 0,1 0 0,0 0 0,1 0 0,-1-1 0,0 1 0,0 0 0,1 0 0,-1-1 0,1 1 0,0 2 0,1-3-11,-1 1 1,0-1 0,1 1 0,0-1 0,-1 1 0,1-1 0,0 0 0,-1 0 0,1 0 0,0 0 0,0 0 0,0 0 0,0-1 0,0 1 0,0-1-1,0 1 1,0-1 0,0 0 0,4 1 0,3-1-64,-1 1-1,1-1 1,-1-1 0,1 1-1,-1-2 1,0 1-1,1-1 1,-1 0-1,0-1 1,0 0 0,0 0-1,-1-1 1,14-7-1,-17 8 84,0 0-1,0-1 0,0 1 0,0-1 0,-1 0 0,1 0 0,-1 0 0,0 0 0,0 0 0,0-1 0,-1 1 1,0-1-1,0 0 0,0 0 0,0 0 0,-1 0 0,0 0 0,0 0 0,0 0 0,-1 0 0,1-1 0,-1 1 1,-1-9-1,0 12 43,1 1 1,0-1-1,0 0 0,-1 1 1,1-1-1,-1 1 1,0 0-1,1-1 1,-1 1-1,0-1 1,0 1-1,0 0 1,0 0-1,0 0 0,0-1 1,0 1-1,0 0 1,-1 0-1,1 0 1,0 1-1,0-1 1,-3-1-1,-1 0-1,1 1 1,0 0-1,0 0 0,-1 0 0,1 0 0,-1 1 0,1-1 1,-6 1-1,0 1-47,1 0 1,-1 0-1,1 1 1,0 0 0,-1 0-1,1 1 1,-11 5-1,16-6-20,0-1 0,0 1-1,1 0 1,-1 1 0,1-1-1,-1 0 1,1 1 0,0 0 0,0 0-1,0 0 1,1 0 0,-1 0-1,1 1 1,-1-1 0,1 1 0,0-1-1,1 1 1,-1 0 0,1 0-1,-2 5 1,3-8-72,0 1 0,1-1 0,-1 0 1,0 0-1,1 0 0,-1 0 0,1 0 0,-1 1 0,1-1 0,0 0 1,-1 0-1,1-1 0,0 1 0,0 0 0,0 0 0,0 0 0,0 0 0,0-1 1,0 1-1,0 0 0,0-1 0,0 1 0,0-1 0,0 1 0,0-1 1,0 0-1,0 1 0,1-1 0,-1 0 0,0 0 0,2 0 0,44 3-4115,-43-3 3605,35 0-6073,3-3-5985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6.299"/>
    </inkml:context>
    <inkml:brush xml:id="br0">
      <inkml:brushProperty name="width" value="0.025" units="cm"/>
      <inkml:brushProperty name="height" value="0.025" units="cm"/>
    </inkml:brush>
  </inkml:definitions>
  <inkml:trace contextRef="#ctx0" brushRef="#br0">59 10 11531,'0'0'10009,"-8"5"-9437,4-4-448,1 1 1,0 0 0,0 0 0,0 0 0,0 1 0,0-1 0,0 1 0,1 0-1,-1-1 1,1 1 0,0 0 0,-1 1 0,2-1 0,-1 0 0,0 0 0,1 1-1,-1-1 1,1 1 0,0 0 0,0-1 0,0 1 0,0 5 0,1-6-33,0 0 1,0 1-1,-1-1 0,2 0 1,-1 1-1,0-1 1,1 0-1,0 1 1,-1-1-1,1 0 1,1 0-1,-1 0 1,0 0-1,1 0 1,-1 0-1,1 0 0,0 0 1,4 3-1,-3-3-58,1 0 0,0-1 0,0 0 0,0 0 0,0 0 0,0-1 0,0 1 0,0-1 0,1 0-1,-1 0 1,0 0 0,1-1 0,7 1 0,5 0-1,0-1 1,0-1-1,0 0 0,0-1 1,21-6-1,-30 6-19,0 0 1,0-1-1,-1 0 0,1-1 1,-1 1-1,0-2 0,0 1 1,0-1-1,-1 0 0,1 0 1,-1 0-1,0-1 0,5-7 0,-9 11 33,-1 1-1,1-1 0,-1 0 1,0 0-1,1 1 0,-1-1 0,0 0 1,0 0-1,0 0 0,-1 0 1,1 0-1,0 0 0,-1-1 0,1 1 1,-1 0-1,0 0 0,0 0 1,0-1-1,0 1 0,0 0 0,0 0 1,0 0-1,-1 0 0,0-4 1,-1 3-11,0 1 1,0 0-1,0 0 1,0-1 0,0 1-1,-1 1 1,1-1 0,-1 0-1,1 0 1,-1 1 0,1 0-1,-1-1 1,0 1-1,0 0 1,-4-1 0,-13-2-8,1 1 0,0 0 1,-1 1-1,-21 1 0,23 1-384,-22 1-205,15 4-5577</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0.136"/>
    </inkml:context>
    <inkml:brush xml:id="br0">
      <inkml:brushProperty name="width" value="0.025" units="cm"/>
      <inkml:brushProperty name="height" value="0.025" units="cm"/>
    </inkml:brush>
  </inkml:definitions>
  <inkml:trace contextRef="#ctx0" brushRef="#br0">1 404 10922,'0'0'11830,"14"-10"-11504,46-26 334,116-50 1,88-20-378,4 0-1898,-209 76-1668,-10 0-3144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0.786"/>
    </inkml:context>
    <inkml:brush xml:id="br0">
      <inkml:brushProperty name="width" value="0.025" units="cm"/>
      <inkml:brushProperty name="height" value="0.025" units="cm"/>
    </inkml:brush>
  </inkml:definitions>
  <inkml:trace contextRef="#ctx0" brushRef="#br0">1 418 13453,'0'0'7078,"47"-12"-5604,13-21-353,15-7-352,17-7-161,7-4-384,3 2-160,-1 6-32,-9 7 1,-16 6-546,-10 4-1473,-16 2-3075,-10-3-8071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9.391"/>
    </inkml:context>
    <inkml:brush xml:id="br0">
      <inkml:brushProperty name="width" value="0.025" units="cm"/>
      <inkml:brushProperty name="height" value="0.025" units="cm"/>
    </inkml:brush>
  </inkml:definitions>
  <inkml:trace contextRef="#ctx0" brushRef="#br0">0 0 15214,'0'0'7816,"56"22"-7592,-7-20-224,6-1-448,-2-1-1666,-3 0-1762,-10 0-3587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9.748"/>
    </inkml:context>
    <inkml:brush xml:id="br0">
      <inkml:brushProperty name="width" value="0.025" units="cm"/>
      <inkml:brushProperty name="height" value="0.025" units="cm"/>
    </inkml:brush>
  </inkml:definitions>
  <inkml:trace contextRef="#ctx0" brushRef="#br0">0 52 13901,'0'0'5445,"88"11"-5220,-14-20-193,17-3-673,6-8-2946,0-1-5126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6.515"/>
    </inkml:context>
    <inkml:brush xml:id="br0">
      <inkml:brushProperty name="width" value="0.025" units="cm"/>
      <inkml:brushProperty name="height" value="0.025" units="cm"/>
    </inkml:brush>
  </inkml:definitions>
  <inkml:trace contextRef="#ctx0" brushRef="#br0">183 1 9769,'0'0'9075,"-4"9"-7532,-26 48 887,-12 21-388,38-71-1943,1 1 0,0 0 0,0 0 0,1 0 0,0 0 0,0 1 0,0 10 0,3-17-95,-1-1 0,1 0 0,0 0 0,-1 0 0,1 0 0,0 0 0,0 0-1,0 0 1,0 0 0,0 0 0,0 0 0,0 0 0,0-1 0,0 1 0,0 0 0,1-1 0,-1 1 0,0-1 0,0 1 0,1-1 0,-1 0 0,0 1 0,1-1 0,-1 0 0,0 0-1,1 0 1,-1 0 0,0 0 0,3-1 0,53 1-211,-45-1-19,42-4-781,-39 3 733,0 0 1,0 1-1,0 1 0,26 3 0,-39-3 277,-1 0-1,1 0 1,0 1-1,-1-1 1,1 1-1,-1-1 1,1 1-1,-1 0 1,1-1-1,-1 1 1,0 0-1,1 0 1,-1 0-1,0 0 1,0 0-1,1 1 1,-1-1-1,0 0 1,0 0-1,0 1 1,0-1-1,-1 0 0,1 1 1,1 2-1,-2 0 60,1-1-1,-1 0 0,0 1 1,1-1-1,-2 0 1,1 1-1,0-1 0,-1 0 1,1 1-1,-1-1 0,-2 5 1,-1 3 232,-2 1 0,1-1 0,-1 0 0,0-1 0,-13 16 0,7-12-94,-2 0 0,1 0 0,-2-2-1,0 1 1,0-2 0,-22 12 0,27-17-207,1-1 0,-1-1 0,-1 0 0,1 0 0,-1-1 0,1 0 0,-1-1 0,0 0 0,0 0 0,0-2 0,0 1 0,-14-2 0,23 1-252,0-1 0,-1 1 0,1-1 0,0 1 0,0-1 0,0 0 0,0 0 0,0 0 0,0 0 0,0 0 0,0 0-1,1-1 1,-1 1 0,0 0 0,1-1 0,-1 1 0,1-1 0,-1 0 0,1 0 0,0 1 0,0-1 0,0 0 0,0 0 0,-1-3 0,-11-30-7989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6.901"/>
    </inkml:context>
    <inkml:brush xml:id="br0">
      <inkml:brushProperty name="width" value="0.025" units="cm"/>
      <inkml:brushProperty name="height" value="0.025" units="cm"/>
    </inkml:brush>
  </inkml:definitions>
  <inkml:trace contextRef="#ctx0" brushRef="#br0">1 40 16496,'0'0'5285,"62"-28"-3011,-30 23-929,6 0-640,2 4-609,2 1-32,0 0-833,-1 0-2434,-5 0-2498,-3 2-10507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7.635"/>
    </inkml:context>
    <inkml:brush xml:id="br0">
      <inkml:brushProperty name="width" value="0.025" units="cm"/>
      <inkml:brushProperty name="height" value="0.025" units="cm"/>
    </inkml:brush>
  </inkml:definitions>
  <inkml:trace contextRef="#ctx0" brushRef="#br0">276 0 12492,'0'0'3043,"-58"54"-481,23-23-704,-1 3-609,-1-1-512,2 1-481,5-3-192,9-5-32,7-7-128,6-5-416,7-7-385,7-28-8873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7.993"/>
    </inkml:context>
    <inkml:brush xml:id="br0">
      <inkml:brushProperty name="width" value="0.025" units="cm"/>
      <inkml:brushProperty name="height" value="0.025" units="cm"/>
    </inkml:brush>
  </inkml:definitions>
  <inkml:trace contextRef="#ctx0" brushRef="#br0">132 50 13261,'0'0'2599,"-12"4"-170,5-2-2186,0 1 0,0-1 0,1 2 0,-1-1 0,1 1 0,-1 0 0,1 0 0,1 1 0,-1-1 0,1 1 0,-1 1 0,1-1 0,1 1 0,-1 0 0,1 0 0,0 0 1,0 0-1,1 1 0,0 0 0,0-1 0,1 1 0,-4 13 0,6-19-237,0 1 0,-1-1 0,1 0 0,0 0 0,-1 0 0,1 0 0,0 0 0,0 1 0,0-1 0,0 0 0,0 0 0,0 0 0,1 0 0,-1 1 0,0-1 0,0 0 0,1 0 0,-1 0 0,1 0 0,-1 0 0,1 0 0,-1 0 0,1 0 0,0 0 0,0 0 0,-1 0 0,1 0 0,0 0 0,0-1 0,0 1 0,0 0 0,0-1 0,0 1 0,0 0 0,0-1 0,0 1 0,0-1 0,0 0 1,0 1-1,1-1 0,-1 0 0,0 0 0,0 0 0,0 0 0,0 0 0,1 0 0,-1 0 0,0 0 0,0 0 0,0 0 0,0-1 0,1 1 0,-1 0 0,0-1 0,0 1 0,0-1 0,1 0 0,7-2 10,-1-1 1,0 0-1,1 0 1,-1 0-1,-1-1 1,10-8-1,-9 7-5,-1 0 0,0 0 0,-1-1 0,0 0 0,0 0 0,0-1 0,-1 0 0,0 0 0,0 0 0,-1 0 0,0-1 0,-1 0 0,0 0 0,0 0 0,-1 0 0,3-16 0,-5 24-10,0 0 0,0 0 0,0 0 1,0 0-1,0 0 0,0 0 0,0 0 0,0 0 1,0 0-1,0 0 0,-1 0 0,1 0 0,0 0 0,-1 0 1,1 0-1,-1 0 0,1 0 0,-1 0 0,1 0 1,-1 0-1,0 0 0,1 1 0,-1-1 0,0 0 0,0 0 1,0 1-1,1-1 0,-1 1 0,0-1 0,0 1 1,0-1-1,0 1 0,0-1 0,0 1 0,0 0 0,0 0 1,0-1-1,0 1 0,0 0 0,0 0 0,0 0 1,0 0-1,-1 0 0,1 1 0,0-1 0,0 0 1,0 0-1,0 1 0,0-1 0,0 0 0,0 1 0,-1 0 1,-3 1 2,-1 0 0,0 1 1,1-1-1,0 1 0,0 0 0,0 1 1,0-1-1,-4 5 0,0 3-247,0 0-1,1 1 1,1-1-1,0 1 0,1 1 1,0-1-1,1 1 1,0 0-1,1 0 1,0 1-1,1-1 1,1 1-1,0 0 0,1 0 1,1 27-1,4-8-3509,10-7-2402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6.295"/>
    </inkml:context>
    <inkml:brush xml:id="br0">
      <inkml:brushProperty name="width" value="0.025" units="cm"/>
      <inkml:brushProperty name="height" value="0.025" units="cm"/>
    </inkml:brush>
  </inkml:definitions>
  <inkml:trace contextRef="#ctx0" brushRef="#br0">1 11 10090,'0'0'3074,"9"-2"-2065,4-1-659,1 1-1,-1 0 0,0 1 0,0 1 0,14 0 0,-21 1-282,0-1-1,-1 1 1,1 0 0,-1 0-1,1 0 1,-1 1-1,0 0 1,1 0 0,-1 0-1,0 1 1,-1 0 0,1 0-1,0 0 1,-1 0-1,1 1 1,-1-1 0,5 7-1,-8-9 2,0 1 1,0 0-1,0 0 0,-1 0 1,1 0-1,0 1 0,-1-1 0,1 0 1,-1 0-1,0 0 0,1 0 1,-1 1-1,0-1 0,-1 0 0,1 0 1,0 0-1,-1 1 0,1-1 1,-1 0-1,1 0 0,-1 0 0,0 0 1,0 0-1,0 0 0,0 0 1,0 0-1,-1-1 0,1 1 0,0 0 1,-4 2-1,-6 8 194,-1 0 1,0-1-1,-16 11 1,4-3-163,-4 10 28,-21 15-2103,45-42-2915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8.366"/>
    </inkml:context>
    <inkml:brush xml:id="br0">
      <inkml:brushProperty name="width" value="0.025" units="cm"/>
      <inkml:brushProperty name="height" value="0.025" units="cm"/>
    </inkml:brush>
  </inkml:definitions>
  <inkml:trace contextRef="#ctx0" brushRef="#br0">155 40 10282,'-10'9'3758,"-4"1"-2912,-59 51 3019,66-55-3389,1 0-1,0 0 0,1 1 1,-1 0-1,1 0 0,0 0 1,1 1-1,0-1 1,-3 9-1,6-15-426,1-1-1,0 0 1,0 1 0,0-1 0,-1 1-1,1-1 1,0 1 0,0-1 0,0 0-1,0 1 1,0-1 0,0 1 0,0-1 0,0 1-1,0-1 1,0 0 0,0 1 0,0-1-1,0 1 1,1-1 0,-1 1 0,0-1-1,0 0 1,0 1 0,1-1 0,-1 0-1,0 1 1,0-1 0,1 0 0,-1 1-1,0-1 1,1 0 0,-1 1 0,0-1-1,1 0 1,-1 0 0,0 1 0,1-1-1,-1 0 1,1 0 0,-1 0 0,0 0 0,2 1-1,25-6 937,29-19-202,-34 12-731,1 0 0,-2-2 0,1-1-1,-2-1 1,0 0 0,24-28 0,-42 42-10,0 0 0,0-1 0,0 1-1,-1-1 1,0 0 0,1 1 0,-1-1 0,0 0 0,0 0-1,0-4 1,-1 6-20,0 1-1,0-1 0,0 0 1,0 0-1,0 1 0,0-1 1,0 0-1,0 0 0,0 0 1,-1 1-1,1-1 0,0 0 0,-1 1 1,1-1-1,0 0 0,-1 1 1,1-1-1,-1 0 0,1 1 1,-1-1-1,1 1 0,-1-1 1,0 1-1,1-1 0,-1 1 1,0-1-1,1 1 0,-1 0 1,0-1-1,1 1 0,-1 0 1,0-1-1,0 1 0,1 0 1,-1 0-1,0 0 0,0 0 1,0 0-1,-1 0 0,-10-1 34,0 1 0,0 0 0,0 1 0,0 0 0,0 1 0,0 1 1,-14 4-1,19-5-249,0 1 1,0 0 0,1 0 0,-1 1 0,-9 7-1,12-8-246,1 0-1,0 0 0,-1 0 0,2 1 0,-1-1 0,0 1 1,1-1-1,-1 1 0,1 0 0,-2 5 0,2 6-5628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5.449"/>
    </inkml:context>
    <inkml:brush xml:id="br0">
      <inkml:brushProperty name="width" value="0.025" units="cm"/>
      <inkml:brushProperty name="height" value="0.025" units="cm"/>
    </inkml:brush>
  </inkml:definitions>
  <inkml:trace contextRef="#ctx0" brushRef="#br0">27 0 4292,'-15'46'7534,"7"3"-3622,5-6-3220,4 64 0,1-47 246,21 224 1424,1 2 363,-23-237-2743,-15 444 2898,10-440-2668,2-1 0,2 1 1,8 58-1,34 151 216,-29-190-483,-6-23 118,-2-1-1,-2 78 1,-17 99 114,8-153-168,-9 559 45,12-258-7,4 224 92,4-218-1148,-10-427-9481,1 16-3037</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6.927"/>
    </inkml:context>
    <inkml:brush xml:id="br0">
      <inkml:brushProperty name="width" value="0.025" units="cm"/>
      <inkml:brushProperty name="height" value="0.025" units="cm"/>
    </inkml:brush>
  </inkml:definitions>
  <inkml:trace contextRef="#ctx0" brushRef="#br0">126 69 4164,'-59'8'3220,"29"-5"1466,28-3-4436,0 1-1,0 0 1,0 0-1,0-1 1,0 1-1,0 1 1,1-1-1,-1 0 1,0 0-1,1 1 1,-1-1-1,1 1 1,-1-1-1,1 1 1,0 0-1,0-1 1,0 1-1,-2 4 1,2-6-204,1 1 1,0 0-1,-1 0 1,1-1-1,-1 1 1,1 0-1,0 0 1,0 0-1,-1 0 1,1-1-1,0 1 1,0 0-1,0 0 1,0 0-1,0 0 1,0 0-1,0 0 1,0-1-1,0 1 1,1 0-1,-1 0 1,0 0-1,0 0 1,1-1-1,-1 1 1,1 0-1,-1 0 1,0-1-1,1 1 1,0 0-1,-1-1 1,1 1-1,-1 0 1,1-1-1,0 1 1,-1-1-1,1 1 1,0-1-1,0 1 1,-1-1-1,1 0 1,0 1-1,0-1 1,1 1-1,14 1 231,1 0 0,-1 0 0,1-2 0,-1 0-1,31-4 1,87-22 317,-35 6-238,93-10-129,324-10-1,-16 22 388,-24 11 199,-304 8-302,381 15 1464,-369-2-1859,160 6-71,415-31 180,414 6-119,735 31 75,-1884-28-472,-24 2 280,-1 0 0,1 0 0,0 0 1,0 0-1,0 0 0,0 0 0,0 0 0,0 0 0,0 0 1,0 0-1,-1 0 0,1 0 0,0-1 0,0 1 0,0 0 1,0 0-1,0 0 0,0 0 0,0 0 0,0 0 1,0 0-1,0 0 0,0 0 0,-1 0 0,1 0 0,0-1 1,0 1-1,0 0 0,0 0 0,0 0 0,0 0 0,0 0 1,0 0-1,0 0 0,0 0 0,0-1 0,0 1 1,0 0-1,0 0 0,0 0 0,0 0 0,0 0 0,0 0 1,0 0-1,0-1 0,0 1 0,0 0 0,0 0 0,1 0 1,-1 0-1,0 0 0,0 0 0,0 0 0,0 0 1,0 0-1,0 0 0,0-1 0,0 1 0,0 0 0,0 0 1,0 0-1,1 0 0,-1 0 0,0 0 0,0 0 0,0 0 1,0 0-1,0 0 0,0 0 0,-37-9-2207,-5 2-4823,26-1 821</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7.315"/>
    </inkml:context>
    <inkml:brush xml:id="br0">
      <inkml:brushProperty name="width" value="0.025" units="cm"/>
      <inkml:brushProperty name="height" value="0.025" units="cm"/>
    </inkml:brush>
  </inkml:definitions>
  <inkml:trace contextRef="#ctx0" brushRef="#br0">100 21 9833,'-18'-4'6694,"14"-2"-3721,5 5-2867,0 0 1,0 0-1,0 0 0,0 0 0,0 0 0,0 1 0,0-1 0,1 0 0,-1 1 0,0-1 0,0 1 0,0-1 0,1 1 0,-1 0 1,0 0-1,1-1 0,-1 1 0,0 0 0,0 0 0,1 0 0,1 1 0,15-1 76,0 1-1,0 1 1,1 1-1,-2 0 1,1 2-1,33 12 1,-42-14-175,-1 1 0,0 0 1,0 0-1,0 1 0,-1 0 0,1 0 0,-1 1 1,-1 0-1,1 0 0,-1 1 0,0 0 0,0 0 1,-1 0-1,0 1 0,0-1 0,3 10 0,-6-13 59,-1 0 0,0 0 0,0 0 0,0 0 0,-1 0 0,0 0 0,1 0 0,-1 0 0,-1 0 0,1 0 0,0 0 0,-1 0 0,0 0 0,0 0 0,0 0 0,-1-1 0,1 1 0,-1 0 0,0-1 0,0 1 0,0-1-1,0 1 1,0-1 0,-1 0 0,0 0 0,0 0 0,0-1 0,-5 5 0,-9 6 87,-1 0 1,-1-1-1,0-2 0,-22 11 0,20-11-163,-6 3-229,-72 33 190,90-43-862,0 0 0,0-1 0,-1 0 0,1-1 0,-12 1 0,0-3-7604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8.144"/>
    </inkml:context>
    <inkml:brush xml:id="br0">
      <inkml:brushProperty name="width" value="0.025" units="cm"/>
      <inkml:brushProperty name="height" value="0.025" units="cm"/>
    </inkml:brush>
  </inkml:definitions>
  <inkml:trace contextRef="#ctx0" brushRef="#br0">46 409 5349,'0'0'7399,"-8"10"-5824,-22 30 288,22-24 670,14-14-1005,14-11-176,-2-4-785,0 0 0,-1-1 0,-1-1 0,21-24 0,55-73-210,-83 101-309,15-20 126,-1 0-1,-1-1 1,-1-1-1,-2-2 1,22-53-1,-42 104-28,1 0-1,1-1 0,1 1 0,0 0 0,8 24 0,-5-21-107,1-2-1,1 1 0,1-1 1,0 0-1,1 0 1,1-1-1,12 15 0,-17-24-276,0 0 0,0-1-1,1 0 1,0 0-1,0 0 1,1-1 0,0 0-1,0 0 1,0-1 0,0 0-1,1 0 1,-1 0-1,1-1 1,0 0 0,0-1-1,0 0 1,0 0 0,10 0-1,-8-3-4921,-8-8-4746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8.747"/>
    </inkml:context>
    <inkml:brush xml:id="br0">
      <inkml:brushProperty name="width" value="0.025" units="cm"/>
      <inkml:brushProperty name="height" value="0.025" units="cm"/>
    </inkml:brush>
  </inkml:definitions>
  <inkml:trace contextRef="#ctx0" brushRef="#br0">1 62 4100,'0'0'-166,"9"-7"92,-1 3 357,30-22 1528,-26 14 2609,-3-1 3613,-10 17-7485,0 0 0,0 1 0,0-1 0,1 0 0,-1 0 1,1 1-1,1 7 0,-1 20 63,-8 5-127,4-23-383,1 0 0,0 1 0,1-1 0,1 1 0,0 0 0,1 0 1,0-1-1,3 16 0,-2-29-96,-1 0 1,0-1 0,1 1-1,-1 0 1,1 0 0,-1-1 0,1 1-1,-1 0 1,1-1 0,0 1-1,-1 0 1,1-1 0,0 1-1,-1-1 1,1 1 0,0-1-1,0 1 1,-1-1 0,1 0-1,0 1 1,0-1 0,0 0-1,-1 0 1,1 0 0,0 1-1,0-1 1,0 0 0,0 0-1,0 0 1,0 0 0,-1 0-1,1-1 1,0 1 0,0 0-1,0 0 1,0-1 0,0 1-1,1-1-176,0 1 0,0-1 0,0 0-1,-1 0 1,1 1 0,0-1 0,-1 0-1,1 0 1,-1-1 0,1 1-1,-1 0 1,1 0 0,-1-1 0,0 1-1,0-1 1,2-2 0,2-18-4425,-4-5-3588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41.966"/>
    </inkml:context>
    <inkml:brush xml:id="br0">
      <inkml:brushProperty name="width" value="0.025" units="cm"/>
      <inkml:brushProperty name="height" value="0.025" units="cm"/>
    </inkml:brush>
  </inkml:definitions>
  <inkml:trace contextRef="#ctx0" brushRef="#br0">1 1 4388,'6'0'11179,"-1"0"-8649,-3 0-832,1 13 736,2 2-608,2 3-321,0 3-384,4-1-480,4-2-321,4-1-160,4-3-64,2-5-64,2-6-32,0-2-160,-1-1-1057,-4 0-1794,-4-4-1185,-3-10-3299</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42.292"/>
    </inkml:context>
    <inkml:brush xml:id="br0">
      <inkml:brushProperty name="width" value="0.025" units="cm"/>
      <inkml:brushProperty name="height" value="0.025" units="cm"/>
    </inkml:brush>
  </inkml:definitions>
  <inkml:trace contextRef="#ctx0" brushRef="#br0">257 1 9129,'0'0'9064,"-35"51"-6245,15-17-993,-5 7-225,0 7-31,-2 3-577,1 4-737,2 2-192,4 1-64,-1-2-1698,4-7-3363,0-4-9128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8.616"/>
    </inkml:context>
    <inkml:brush xml:id="br0">
      <inkml:brushProperty name="width" value="0.025" units="cm"/>
      <inkml:brushProperty name="height" value="0.025" units="cm"/>
    </inkml:brush>
  </inkml:definitions>
  <inkml:trace contextRef="#ctx0" brushRef="#br0">13 27 4164,'0'0'13506,"1"6"-12604,-1-5-645,1 1-149,-1-1 1,0 1 0,1-1 0,-1 1 0,0-1-1,0 1 1,1-1 0,-1 1 0,0-1 0,-1 1-1,1-1 1,0 1 0,0-1 0,-1 1 0,1-1-1,-1 1 1,1-1 0,-1 0 0,1 1 0,-2 1 1265,4-6-1254,0 0 1,0-1 0,0 1 0,0 0 0,0-1 0,0 1-1,-1-1 1,0 1 0,1-1 0,0-6 0,-3 10-90,0 0 1,0 0-1,0 0 1,0 0-1,0 0 1,0 0-1,0 0 1,0 0-1,0 0 1,1 0-1,-1 0 1,0 0-1,0 1 1,0-1-1,0 0 1,0 1 0,0-1-1,1 1 1,-1-1-1,0 1 1,0-1-1,1 1 1,-1-1-1,0 1 1,1 0-1,-1 0 1,0-1-1,1 1 1,-1 0-1,0 1 1,1-1-29,0-1-1,0 0 1,0 1 0,0-1 0,0 0 0,0 1 0,0-1 0,0 0-1,0 1 1,0-1 0,0 1 0,0-1 0,0 0 0,0 1 0,0-1-1,0 0 1,0 1 0,1-1 0,-1 0 0,0 1 0,0-1 0,0 0-1,1 0 1,-1 1 0,0-1 0,0 0 0,1 0 0,-1 1 0,0-1-1,0 0 1,1 0 0,-1 0 0,0 1 0,1-1 0,-1 0 0,0 0-1,1 0 1,16-4 291,12-19 142,-29 22-426,1 1 1,-1-1-1,1 1 0,-1-1 1,1 1-1,-1-1 0,0 1 1,1-1-1,-1 1 0,0-1 1,1 1-1,-1-1 1,0 0-1,0 1 0,1-1 1,-1 1-1,0-1 0,0 0 1,0 1-1,0-1 0,0 0 1,0 1-1,0-1 1,0 0-1,0 1 0,0-1 1,-1 0-1,1 1 0,0-2 1,-1 2 0,0 0 0,0 0 1,0 1-1,1-1 0,-1 0 0,0 0 1,0 0-1,1 1 0,-1-1 1,0 1-1,0-1 0,1 0 1,-1 1-1,0-1 0,1 1 0,-1-1 1,1 1-1,-1 0 0,1-1 1,-1 1-1,1 0 0,-1-1 0,0 2 1,-2 2-3,0 0-1,0 1 1,0-1 0,1 0 0,0 1 0,0-1 0,0 1 0,0 0 0,0 0 0,1 0 0,-1 8-1,2-13 10,1 1-1,-1-1 1,0 0-1,1 0 0,-1 1 1,1-1-1,-1 0 0,1 0 1,-1 0-1,0 1 0,1-1 1,-1 0-1,1 0 0,-1 0 1,1 0-1,-1 0 0,1 0 1,-1 0-1,1 0 0,-1 0 1,1 0-1,-1-1 0,1 1 1,-1 0-1,1 0 0,-1 0 1,0 0-1,1-1 1,-1 1-1,1 0 0,-1 0 1,0-1-1,1 1 0,-1 0 1,0-1-1,1 0 0,6-5 66,-13 4 36,3 3-117,1 0 1,-1 0-1,1 1 1,0-1-1,-1 1 1,1 0-1,0-1 1,0 1-1,0 0 1,0 0-1,-2 3 1,-2 0 328,13-21-164,-7 17-205,0 0 0,-1-1 0,1 1 0,0-1 0,-1 1-1,1 0 1,0-1 0,0 1 0,0 0 0,-1 0 0,1-1-1,0 1 1,0 0 0,0-1 0,0 1 0,0 0 0,1-1-1,-1 1 1,0 0 0,0-1 0,0 1 0,0 0 0,1-1-1,-1 1 1,0 0 0,1-1 0,-1 1 0,1 0 0,-1-1-1,0 1 1,1-1 0,-1 1 0,1-1 0,-1 1 0,1-1-1,0 0 1,-1 1 0,1-1 0,-1 0 0,1 1 0,1-1-1,14 5-3359,-1-4-4584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9.823"/>
    </inkml:context>
    <inkml:brush xml:id="br0">
      <inkml:brushProperty name="width" value="0.025" units="cm"/>
      <inkml:brushProperty name="height" value="0.025" units="cm"/>
    </inkml:brush>
  </inkml:definitions>
  <inkml:trace contextRef="#ctx0" brushRef="#br0">10 1 5157,'0'0'17029,"0"8"-16207,-9 299 2067,9-305-3457,0 6-155,3-5-3677,7-3-1585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224"/>
    </inkml:context>
    <inkml:brush xml:id="br0">
      <inkml:brushProperty name="width" value="0.025" units="cm"/>
      <inkml:brushProperty name="height" value="0.025" units="cm"/>
    </inkml:brush>
  </inkml:definitions>
  <inkml:trace contextRef="#ctx0" brushRef="#br0">1 1 1249,'0'0'1410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0.462"/>
    </inkml:context>
    <inkml:brush xml:id="br0">
      <inkml:brushProperty name="width" value="0.025" units="cm"/>
      <inkml:brushProperty name="height" value="0.025" units="cm"/>
    </inkml:brush>
  </inkml:definitions>
  <inkml:trace contextRef="#ctx0" brushRef="#br0">126 0 12107,'0'0'13298,"-4"9"-12732,0-1-495,0-1 30,1 0 0,-1 0-1,1 0 1,1 0 0,-1 1 0,1-1 0,0 1 0,1 0-1,0-1 1,0 14 0,3-20-95,-1 1-1,1-1 1,0 0 0,0 1-1,0-1 1,0 0 0,0 0-1,0-1 1,0 1 0,0 0-1,0-1 1,0 1 0,0-1-1,0 1 1,1-1 0,-1 0-1,0 0 1,4-1 0,5 2-34,-6 0-3,0 0-1,0 0 1,-1 1 0,1-1-1,0 1 1,-1 0 0,1 0-1,-1 0 1,0 1-1,1 0 1,-1-1 0,-1 1-1,6 6 1,-7-7 16,0 1-1,0-1 1,0 1 0,-1 0 0,0-1-1,1 1 1,-1 0 0,0 0-1,0 0 1,-1 0 0,1 0-1,-1 0 1,1 0 0,-1 0 0,0 0-1,0 0 1,0 0 0,-1 1-1,1-1 1,-1 0 0,1 0 0,-1 0-1,-2 3 1,1 0 47,-1-2-1,0 1 1,0 0 0,0 0 0,0-1-1,-1 0 1,0 0 0,0 0-1,0 0 1,0 0 0,-1-1 0,1 0-1,-1 0 1,0 0 0,0-1-1,-10 5 1,5-3 28,0-1 0,0 0 0,0 0 0,0-1 0,-1-1 0,1 0 0,-1 0-1,-12-1 1,21 0-141,0 0-1,0-1 0,1 1 1,-1-1-1,0 1 0,0-1 1,1 0-1,-1 0 0,0 0 1,1 0-1,-1 0 0,1 0 0,-1 0 1,1-1-1,0 1 0,-1 0 1,1-1-1,0 1 0,0-1 1,0 1-1,0-1 0,0 0 1,0 1-1,1-1 0,-1 0 1,0 0-1,1 1 0,-1-1 1,1-3-1,-2-7-1998,1 1 1,0-1 0,2-20-1,0 18-1309,1-26-7266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0.806"/>
    </inkml:context>
    <inkml:brush xml:id="br0">
      <inkml:brushProperty name="width" value="0.025" units="cm"/>
      <inkml:brushProperty name="height" value="0.025" units="cm"/>
    </inkml:brush>
  </inkml:definitions>
  <inkml:trace contextRef="#ctx0" brushRef="#br0">0 0 13325,'0'0'10377,"68"11"-10248,-40-6-97,2-3-1346,1-2-2337,3 0-4132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1.150"/>
    </inkml:context>
    <inkml:brush xml:id="br0">
      <inkml:brushProperty name="width" value="0.025" units="cm"/>
      <inkml:brushProperty name="height" value="0.025" units="cm"/>
    </inkml:brush>
  </inkml:definitions>
  <inkml:trace contextRef="#ctx0" brushRef="#br0">141 0 15887,'-8'5'2765,"-5"4"-1878,0-1 0,1 2-1,0-1 1,1 2 0,-19 21-1,25-27-731,1 1 0,0 0 0,0-1 0,0 1 0,1 0 0,0 1 0,0-1 0,1 0 0,-1 1 0,2 0 0,-1-1 0,1 1 0,0 0 0,0 0 0,1 0-1,-1 0 1,2 8 0,0-13-141,0 0-1,0 0 1,0 0-1,0 0 0,0 0 1,1 0-1,-1 0 1,0 0-1,1-1 1,0 1-1,-1-1 0,1 1 1,0-1-1,0 0 1,-1 1-1,1-1 0,0 0 1,0 0-1,1 0 1,-1-1-1,0 1 1,0 0-1,0-1 0,0 0 1,1 1-1,-1-1 1,0 0-1,0 0 0,1 0 1,-1 0-1,3-1 1,5 1 48,1-1 0,-1 0-1,0-1 1,1 0 0,14-5 0,-14 2-17,0 0 0,0 0 1,0-1-1,-1 0 0,0-1 0,0 0 1,-1-1-1,11-11 0,-17 16 43,1-1 0,-1 0-1,0 0 1,0 0 0,0-1 0,0 1-1,-1-1 1,0 1 0,0-1 0,0 0 0,0 0-1,-1 0 1,0 0 0,0 0 0,0 0 0,-1 0-1,0 0 1,0 0 0,0-1 0,0 1 0,-3-9-1,2 11-69,-1 1 0,1-1 0,-1 0 0,0 1 0,0-1 0,-1 1 0,1-1 0,0 1 0,-1 0 0,1 0 0,-1 0 0,0 1 0,1-1 0,-1 0 0,0 1 0,0 0 0,0 0 0,0 0 0,0 0-1,0 0 1,-1 0 0,1 1 0,0 0 0,0 0 0,-6 0 0,2-1-116,1 1 0,0 0 0,0 0 1,0 1-1,0 0 0,0 0 0,0 0 0,0 1 0,0 0 0,0 0 0,1 0 0,-11 6 0,12-5-339,1 0 1,0 0-1,0 1 0,0-1 0,0 0 1,0 1-1,1 0 0,-4 7 0,5-9-445,0 1-1,0-1 0,1 1 0,-1-1 0,1 1 1,-1 0-1,1-1 0,0 1 0,0 4 0,3 5-7412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1.477"/>
    </inkml:context>
    <inkml:brush xml:id="br0">
      <inkml:brushProperty name="width" value="0.025" units="cm"/>
      <inkml:brushProperty name="height" value="0.025" units="cm"/>
    </inkml:brush>
  </inkml:definitions>
  <inkml:trace contextRef="#ctx0" brushRef="#br0">142 55 10090,'0'0'2231,"2"-8"-2188,8-36 2871,-12 44-2691,0 1 0,0 0 0,0 1 0,1-1 0,-1 0 0,0 0 0,0 1 0,1-1 0,-1 1 0,1 0-1,0-1 1,-1 1 0,-1 3 0,0 0 340,-5 3-4,-15 19 1598,-33 48 1,51-67-1878,0 1 1,1-1-1,-1 1 1,2 1-1,-1-1 1,1 0-1,1 1 1,-1-1-1,2 1 1,-2 17-1,3-26-258,0 0-1,0 1 0,0-1 0,0 0 0,0 0 0,1 0 1,-1 1-1,0-1 0,1 0 0,-1 0 0,1 0 1,-1 0-1,1 0 0,0 0 0,-1 0 0,1 0 0,0 0 1,0 0-1,0 0 0,0 0 0,-1 0 0,1-1 0,0 1 1,0 0-1,1-1 0,-1 1 0,0-1 0,1 1 0,2 1 6,0-2 0,0 1-1,0 0 1,0-1 0,1 0-1,-1 1 1,0-2 0,8 0-1,0-1 6,0-1-1,0 0 0,0 0 0,0-1 0,13-7 0,-4-1 4,0-1-1,-2-1 0,31-25 0,-44 33 10,1-1 1,-1 1 0,0-1-1,0 0 1,-1 0-1,0-1 1,0 0-1,-1 1 1,0-2-1,-1 1 1,1 0-1,3-17 1,-7 23-36,1 0 1,-1 1-1,0-1 0,0 0 1,0 0-1,0 0 0,0 0 1,0 0-1,0 0 1,-1 0-1,1 0 0,-1 1 1,1-1-1,-1 0 1,0 0-1,0 0 0,0 1 1,0-1-1,0 0 0,0 1 1,0-1-1,0 1 1,-1 0-1,1-1 0,0 1 1,-1 0-1,1 0 1,-1 0-1,0 0 0,1 0 1,-1 0-1,-3-1 0,-5-1-607,0 0-1,0 1 0,0 1 1,-1 0-1,-12 0 0,-13-2-7628,14-1-5930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48.339"/>
    </inkml:context>
    <inkml:brush xml:id="br0">
      <inkml:brushProperty name="width" value="0.025" units="cm"/>
      <inkml:brushProperty name="height" value="0.025" units="cm"/>
    </inkml:brush>
  </inkml:definitions>
  <inkml:trace contextRef="#ctx0" brushRef="#br0">1 37 6150,'1'3'6958,"6"-2"-3397,38-3-2197,26-7 83,82 1 880,-181 8-1296,-8 0-439,-1 2 1,0 2-1,1 1 1,-46 13-1,184-17-132,87-32-295,-224 30-121,0 2 0,-1 2 1,1 1-1,0 2 0,1 1 0,-48 16 1,127-22 77,132-28-212,-28 2 42,-325 43 870,135-10-819,26-4-6,-1-1 0,1-1-1,-1-1 1,0 0 0,-19-1 0,35-1-306,0-1 1,0 1 0,0 0-1,0-1 1,0 1-1,0 0 1,1 0 0,-1-1-1,0 1 1,1 0 0,-1 0-1,1 0 1,-1-1 0,1 1-1,0 0 1,1-1-1,20-26-10474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49.860"/>
    </inkml:context>
    <inkml:brush xml:id="br0">
      <inkml:brushProperty name="width" value="0.025" units="cm"/>
      <inkml:brushProperty name="height" value="0.025" units="cm"/>
    </inkml:brush>
  </inkml:definitions>
  <inkml:trace contextRef="#ctx0" brushRef="#br0">60 7 3908,'0'0'25106,"3"-2"-24978,0 1-121,0 0-1,0 1 0,0-1 1,0 0-1,0 1 1,0 0-1,0-1 1,0 1-1,0 1 0,0-1 1,5 1-1,-7-1-5,0 0 0,-1 0 0,1 0 0,0 0 0,0 1 0,-1-1 0,1 0 0,0 0 0,0 1 0,-1-1 0,1 0 0,0 1 0,-1-1 0,1 1 0,0-1 0,-1 1 0,1-1 0,-1 1 0,1-1 0,-1 1 0,1 0 0,-1-1 0,1 1 0,-1 0 0,0-1 0,1 1 0,-1 0 0,0 0 0,0-1 0,1 1 0,-1 0 0,0 0 0,0-1 0,0 1 0,0 0 0,0 0 0,0-1 0,0 1 0,0 0 0,0 0 0,-1 0 0,1-1 0,0 1 0,0 0 0,-1-1 0,1 1 0,0 0 0,-1 0 0,1-1 0,-1 1 0,1-1 0,-1 1 0,1 0 0,-1-1 0,1 1 0,-2 0 0,0 1 11,0 0 0,0 0 0,0 0 0,-1-1 0,1 1 0,0-1 0,-1 1 0,0-1 0,-4 2 0,-5 5-67,31 1-186,-16-8 228,0 0 0,0 0 0,0 1 0,0-1 1,0 1-1,0 0 0,0 0 0,-1 0 1,1 0-1,-1 0 0,1 1 0,-1-1 1,0 1-1,0-1 0,0 1 0,0 0 1,-1 0-1,1 0 0,-1 0 0,0 0 0,0 0 1,0 0-1,0 1 0,0-1 0,-1 0 1,1 0-1,-1 1 0,0-1 0,0 0 1,0 1-1,0-1 0,-1 0 0,1 1 1,-1-1-1,0 0 0,0 0 0,0 0 0,-1 0 1,1 0-1,-1 0 0,1 0 0,-1 0 1,0 0-1,0-1 0,-4 4 0,1-2 216,0 0-1,0 0 0,-1 0 0,0-1 0,1 0 1,-1-1-1,0 1 0,-1-1 0,1 0 1,0-1-1,-1 1 0,1-1 0,-1 0 1,1-1-1,-1 0 0,-11-1 0,17 1-215,1 1 1,0-1-1,-1 0 0,1 0 1,0 0-1,-1-1 0,1 1 0,0 0 1,-1 0-1,1 0 0,0 0 0,-1 0 1,1 0-1,0 0 0,0 0 0,-1-1 1,1 1-1,0 0 0,-1 0 0,1 0 1,0-1-1,0 1 0,0 0 0,-1 0 1,1-1-1,0 1 0,0 0 0,0-1 1,-1 1-1,1 0 0,0 0 0,0-1 1,0 1-1,0 0 0,0-1 1,0 1-1,0 0 0,0-1 0,0 1 1,0 0-1,0-1 0,0 1 0,0 0 1,0-1-1,0 1 0,0 0 0,0-1 1,0 1-1,0 0 0,1-1 0,-1 1 1,0 0-1,0 0 0,0-1 0,1 1 1,-1 0-1,0 0 0,0-1 0,0 1 1,1 0-1,-1 0 0,1-1 0,15-16-3054,23-8-7135,-17 11-373</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0.433"/>
    </inkml:context>
    <inkml:brush xml:id="br0">
      <inkml:brushProperty name="width" value="0.025" units="cm"/>
      <inkml:brushProperty name="height" value="0.025" units="cm"/>
    </inkml:brush>
  </inkml:definitions>
  <inkml:trace contextRef="#ctx0" brushRef="#br0">0 20 4740,'0'0'18663,"10"-4"-17221,4 0-954,1 1 1,0 0-1,1 0 1,-1 2-1,19 0 1,-33 1-485,0 0 0,0 0 0,0 0 0,0 0 0,0 0 0,0 0 0,0 0 0,-1 1 0,1-1 0,0 0 0,0 1 0,0-1 0,0 1 0,0-1 0,0 1 0,-1-1 0,1 1 0,0-1 0,0 1 0,-1 0 0,1-1 1,0 1-1,-1 0 0,1 0 0,-1 0 0,1 0 0,-1-1 0,0 1 0,1 0 0,-1 0 0,0 0 0,1 0 0,-1 0 0,0 0 0,0 0 0,0 0 0,0 0 0,0 0 0,0 0 0,0 0 0,0 0 0,0 0 0,-1 0 0,1 0 0,0 0 0,0-1 1,-1 1-1,1 0 0,-1 1 0,-1 3 45,0 0 0,0 0 1,-1 0-1,0-1 0,1 1 1,-1-1-1,-1 1 0,-3 3 1,7-8-49,-10 10 349,-1 0-1,0 0 0,-1-1 1,0-1-1,-16 9 1,28-17-302,38-4 81,-31 3-234,0 0 0,-1 0 0,1 0 1,0 1-1,-1 0 0,1 0 1,0 1-1,0 0 0,10 2 0,-15-2 83,-1 0 0,0 0-1,0 0 1,0 1 0,0-1-1,0 0 1,0 0 0,0 1-1,0-1 1,0 0 0,0 1 0,-1-1-1,1 1 1,-1-1 0,1 1-1,-1-1 1,0 1 0,1 0-1,-1-1 1,0 1 0,0-1-1,0 1 1,0 0 0,0-1-1,-1 1 1,1-1 0,0 1-1,-1-1 1,1 1 0,-1-1-1,-1 3 1,1 1 34,-1-1-1,1 1 1,-1-1 0,-1 0-1,1 0 1,-1 0 0,1 0-1,-1 0 1,-5 5-1,1-4 216,0 0-1,0-1 0,0 0 1,0 0-1,0-1 0,-1 0 0,0 0 1,0-1-1,1 0 0,-1 0 0,0-1 1,-13 1-1,35-24-9648,-1 9 1777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0.774"/>
    </inkml:context>
    <inkml:brush xml:id="br0">
      <inkml:brushProperty name="width" value="0.025" units="cm"/>
      <inkml:brushProperty name="height" value="0.025" units="cm"/>
    </inkml:brush>
  </inkml:definitions>
  <inkml:trace contextRef="#ctx0" brushRef="#br0">14 1 5926,'0'0'18833,"-6"61"-17712,3-37-448,0 0-481,1 2-96,2-1-96,0-1-704,0-3-1058,0-7-928,3-6-449,2-7-577,0-1-2210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229"/>
    </inkml:context>
    <inkml:brush xml:id="br0">
      <inkml:brushProperty name="width" value="0.025" units="cm"/>
      <inkml:brushProperty name="height" value="0.025" units="cm"/>
    </inkml:brush>
  </inkml:definitions>
  <inkml:trace contextRef="#ctx0" brushRef="#br0">0 1 15278,'0'0'11643,"9"1"-10911,24 8-182,-32-9-536,0 0 0,0 1 0,0-1 0,-1 1-1,1 0 1,0-1 0,0 1 0,-1-1 0,1 1 0,0 0 0,-1 0 0,1-1 0,-1 1 0,1 0 0,-1 0 0,1 0 0,-1 0 0,1 0 0,-1 0 0,0-1 0,0 1 0,1 0 0,-1 0 0,0 0 0,0 0 0,0 0-1,0 0 1,0 0 0,0 0 0,0 0 0,-1 0 0,1 0 0,0 0 0,0 0 0,-1 1 0,-15 26 247,16-28-252,-1 1 0,0-1 0,0 0 0,1 1 0,-1-1 0,1 1 0,-1-1 0,0 1 0,1-1 0,-1 1 0,1-1 0,-1 1 0,1 0 0,-1-1 0,1 1-1,0 0 1,-1-1 0,1 1 0,0 0 0,0 0 0,-1-1 0,1 1 0,0 0 0,0 0 0,0-1 0,0 2 0,17 4-208,-15-5 112,1-1 1,0 1 0,0 0-1,0 0 1,0 0-1,0 0 1,-1 0 0,1 1-1,0-1 1,2 3 0,-3-2 48,0 0 1,0 1-1,0-1 1,-1 0-1,1 1 1,-1 0-1,0-1 1,1 1-1,-1 0 1,0 0-1,-1 0 1,1-1 0,0 1-1,-1 0 1,0 0-1,1 0 1,-1 0-1,0 0 1,-1 0-1,1 0 1,-1 0-1,1 0 1,-1 0 0,0 0-1,0 0 1,-2 4-1,2-5 138,0 0-1,0 0 1,-1 0 0,1 0 0,0 0-1,-1-1 1,0 1 0,1 0-1,-1-1 1,0 1 0,0-1-1,0 0 1,0 1 0,0-1-1,0 0 1,0 0 0,0-1-1,0 1 1,0 0 0,-1-1-1,1 1 1,-3-1 0,3 1-95,0-1 0,1 1 0,-1-1 0,0 0-1,0 0 1,0 0 0,0 0 0,0 0 0,0-1 0,0 1 0,0 0 0,0-1 0,0 0 0,1 1 0,-1-1 0,0 0 0,0 0 0,-2-2 0,-2-12-3223,6-11-4244,2 2-5462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650"/>
    </inkml:context>
    <inkml:brush xml:id="br0">
      <inkml:brushProperty name="width" value="0.025" units="cm"/>
      <inkml:brushProperty name="height" value="0.025" units="cm"/>
    </inkml:brush>
  </inkml:definitions>
  <inkml:trace contextRef="#ctx0" brushRef="#br0">0 30 5701,'0'0'22646,"60"5"-21845,-23-10-641,3 1-192,0-2-897,-2 2-1698,-8-3-2914,-5-2-4645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585"/>
    </inkml:context>
    <inkml:brush xml:id="br0">
      <inkml:brushProperty name="width" value="0.025" units="cm"/>
      <inkml:brushProperty name="height" value="0.025" units="cm"/>
    </inkml:brush>
  </inkml:definitions>
  <inkml:trace contextRef="#ctx0" brushRef="#br0">1 1 3107,'0'0'-256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972"/>
    </inkml:context>
    <inkml:brush xml:id="br0">
      <inkml:brushProperty name="width" value="0.025" units="cm"/>
      <inkml:brushProperty name="height" value="0.025" units="cm"/>
    </inkml:brush>
  </inkml:definitions>
  <inkml:trace contextRef="#ctx0" brushRef="#br0">174 1 11915,'0'0'10709,"0"9"-9305,-2 4-1285,0 0 1,-1 0-1,0 0 1,-2 0-1,1-1 0,-1 1 1,-1-1-1,0 0 1,-1-1-1,-9 13 0,9-13-232,-6 10-120,-1-1 1,-1 0-1,-1-1 1,-33 33-1,51-55-4517,1-3 2507,0-2 76,10-10-4378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2.470"/>
    </inkml:context>
    <inkml:brush xml:id="br0">
      <inkml:brushProperty name="width" value="0.025" units="cm"/>
      <inkml:brushProperty name="height" value="0.025" units="cm"/>
    </inkml:brush>
  </inkml:definitions>
  <inkml:trace contextRef="#ctx0" brushRef="#br0">141 20 7111,'0'0'13976,"-9"-3"-12759,-30-12-310,37 15-835,0 0 0,0 0 1,-1 0-1,1 0 0,0 0 0,0 1 0,0-1 0,0 1 0,0-1 0,0 1 0,0 0 0,0 0 0,0-1 0,0 2 1,0-1-1,0 0 0,0 0 0,1 0 0,-1 1 0,0-1 0,1 1 0,-2 2 0,-28 38 775,29-38-757,1-3-75,0 0 1,0 0-1,1 0 1,-1 0-1,0 0 1,1 0 0,-1 0-1,1 1 1,-1-1-1,1 0 1,0 0-1,-1 0 1,1 1-1,0-1 1,0 0-1,0 0 1,0 1 0,0-1-1,0 0 1,0 2-1,1-2 29,0-1 0,-1 1 0,1-1 0,-1 1 0,1-1 0,0 1 0,-1-1 0,1 0-1,0 0 1,0 1 0,-1-1 0,1 0 0,0 0 0,0 0 0,-1 0 0,1 0 0,0 0 0,0 0 0,-1 0 0,1 0 0,0 0-1,0 0 1,1-1 0,5 0 180,0-1 0,0-1-1,0 1 1,0-1 0,11-7-1,19-18 190,-35 26-387,0 0 0,0 1 1,-1-1-1,1 0 0,-1-1 0,1 1 1,-1 0-1,0 0 0,1-1 0,-1 1 1,0-1-1,-1 1 0,1-1 1,0 1-1,0-5 0,-2 6-31,0 0 1,0 1-1,0-1 0,0 0 0,0 1 0,0-1 0,0 0 1,0 1-1,0-1 0,0 1 0,0 0 0,0-1 1,0 1-1,-1 0 0,1 0 0,0 0 0,0 0 1,0 0-1,-1 0 0,1 0 0,0 0 0,0 0 1,0 0-1,0 1 0,0-1 0,-2 1 0,-35 7-132,-4 18 134,40-24-310,0-1 0,1 1 1,-1-1-1,0 1 0,0 0 1,1 0-1,-1 0 0,1 0 1,-1 0-1,1 0 0,0 0 0,0 1 1,0-1-1,0 0 0,1 1 1,-1-1-1,0 3 0,2 1-3450,5-2-1971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2.813"/>
    </inkml:context>
    <inkml:brush xml:id="br0">
      <inkml:brushProperty name="width" value="0.025" units="cm"/>
      <inkml:brushProperty name="height" value="0.025" units="cm"/>
    </inkml:brush>
  </inkml:definitions>
  <inkml:trace contextRef="#ctx0" brushRef="#br0">1 28 5093,'0'0'21999,"7"7"-21865,16 18-234,-22-24 202,0 0 1,0 1-1,0-1 1,0 0 0,1 0-1,-1 0 1,0 0-1,0 0 1,1 0 0,-1-1-1,0 1 1,1 0 0,-1-1-1,1 1 1,-1-1-1,1 1 1,-1-1 0,1 0-1,0 1 1,-1-1-1,1 0 1,-1 0 0,1 0-1,-1 0 1,4-1 0,-4-3 87,0-1 1,-1 1 0,1 0 0,-1 0 0,0-1 0,0 1-1,0 0 1,-1-1 0,1 1 0,-1 0 0,-3-8 0,4 11-206,-1 0 0,0 0 1,1 0-1,-1 0 0,1 0 0,-1 0 1,0 0-1,0 1 0,0-1 0,1 0 1,-1 1-1,0-1 0,0 0 1,0 1-1,0-1 0,0 1 0,0-1 1,0 1-1,0 0 0,0-1 0,0 1 1,0 0-1,-1 0 0,1 0 1,0 0-1,0 0 0,0 0 0,0 0 1,0 0-1,0 0 0,0 1 1,0-1-1,0 0 0,-1 1 0,1-1 1,0 0-1,-1 2 0,1-1-323,0-1-1,0 1 0,0 0 1,1 0-1,-1 0 1,0 0-1,0 0 0,1 0 1,-1 0-1,1 0 1,-1 0-1,1 0 1,-1 0-1,1 0 0,0 0 1,0 1-1,-1-1 1,1 0-1,0 0 0,0 0 1,0 0-1,0 1 1,1 0-1,0 4-5827</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4.520"/>
    </inkml:context>
    <inkml:brush xml:id="br0">
      <inkml:brushProperty name="width" value="0.025" units="cm"/>
      <inkml:brushProperty name="height" value="0.025" units="cm"/>
    </inkml:brush>
  </inkml:definitions>
  <inkml:trace contextRef="#ctx0" brushRef="#br0">25 83 11082,'0'0'10907,"1"8"-10315,1 24-170,-2-32-343,0 0 0,0 0-1,0-1 1,1 1 0,-1 0-1,0 0 1,0 0 0,1-1 0,-1 1-1,0 0 1,0 0 0,0 0-1,1 0 1,-1 0 0,0 0 0,1-1-1,-1 1 1,0 0 0,0 0 0,1 0-1,-1 0 1,0 0 0,0 0-1,1 0 1,-1 0 0,0 0 0,1 0-1,-1 0 1,0 0 0,0 1-1,1-1 1,-1 0 0,0 0 0,0 0-1,1 0 1,-1 0 0,0 0-1,0 1 1,1-1 0,-1 0 0,0 0-1,0 0 1,0 1 0,0-1 0,1 0-1,-1 0 1,0 1 0,0-1-1,0 0 1,0 0 0,0 1 0,0-1-1,0 0 1,1 0 0,-1 1-1,0-1 1,0 0 0,0 0 0,0 1-1,0-1 1,0 0 0,0 1-1,0-1 1,-1 1 0,11-17 1045,-5-14-855,-4 26-94,-3 20-96,-21 130 100,13-90 60,-5 101-1,24-404 376,-8 234-616,-1 9-3,1-1 1,-1 1-1,0 0 1,0-1-1,0 1 1,0 0-1,-1-1 0,0 1 1,-1-6-1,-4 59-400,0 105 383,6-153 54,15-36 203,-6 3-203,-1-1 0,-2-1 0,-1 1 0,-2-1 0,-1-65 0,-25 157-400,14 11 505,8-54-62,0-1 0,-1 1 1,-5 18-1,4-133 453,3-53-885,9 181 4,-15 160-346,6-185 138,1 4-676,3-6-3152,6-3-2210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250"/>
    </inkml:context>
    <inkml:brush xml:id="br0">
      <inkml:brushProperty name="width" value="0.025" units="cm"/>
      <inkml:brushProperty name="height" value="0.025" units="cm"/>
    </inkml:brush>
  </inkml:definitions>
  <inkml:trace contextRef="#ctx0" brushRef="#br0">39 23 9001,'0'-2'599,"0"1"0,1 0 0,-1-1 0,1 1 0,0 0 0,-1-1 0,1 1 0,0 0 0,0 0 0,0 0 0,0 0 0,0 0 0,0 0 0,0 0 0,0 0 0,0 0 0,0 0 1,1 1-1,0-2 0,-1 3-398,0-1 0,-1 1 0,1-1 1,-1 1-1,1-1 0,-1 1 1,1 0-1,-1-1 0,1 1 0,-1 0 1,1 0-1,-1-1 0,0 1 0,0 0 1,1 0-1,-1-1 0,0 1 1,0 0-1,0 0 0,0 0 0,0-1 1,0 1-1,0 1 0,-2 63 1362,-3-45-1314,0 0 0,-15 34 1,14-40-105,0 0-1,1 0 1,1 1 0,0 0 0,1 0 0,-2 25 0,5-39-145,1 0 0,-1 0 0,1 0 1,0 0-1,-1 0 0,1 0 0,0 0 0,-1 0 1,1 0-1,0-1 0,0 1 0,0 0 0,-1 0 0,1-1 1,0 1-1,0-1 0,0 1 0,0-1 0,0 1 1,0-1-1,1 0 0,-1 1 0,0-1 0,0 0 0,0 0 1,0 0-1,0 0 0,0 0 0,0 0 0,1 0 1,-1 0-1,0 0 0,0-1 0,0 1 0,0 0 0,2-1 1,2 0-300,-1 0 1,1 0-1,0 0 1,-1-1-1,1 1 1,-1-1-1,1 0 1,3-3-1,14-21-4798,-13 5-1171,-4 1-977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604"/>
    </inkml:context>
    <inkml:brush xml:id="br0">
      <inkml:brushProperty name="width" value="0.025" units="cm"/>
      <inkml:brushProperty name="height" value="0.025" units="cm"/>
    </inkml:brush>
  </inkml:definitions>
  <inkml:trace contextRef="#ctx0" brushRef="#br0">32 0 7399,'0'0'14061,"-15"58"-12427,9-32-97,2 0-512,0 4-704,3-2-225,-1-3-96,2-3-225,0-5-800,2-8-480,8-8-161,5-1-928,2-10-1442,5-11-2050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928"/>
    </inkml:context>
    <inkml:brush xml:id="br0">
      <inkml:brushProperty name="width" value="0.025" units="cm"/>
      <inkml:brushProperty name="height" value="0.025" units="cm"/>
    </inkml:brush>
  </inkml:definitions>
  <inkml:trace contextRef="#ctx0" brushRef="#br0">83 15 12588,'0'0'9774,"-10"11"-9047,3-3-638,-1 0 1,1 1-1,1 0 1,0 0-1,0 1 1,0-1-1,2 1 1,-1 0-1,1 1 1,0-1-1,1 1 1,-2 16-1,4-25-61,1 1 0,0 0-1,0 0 1,0 0 0,0 0-1,0 0 1,1-1 0,-1 1-1,1 0 1,0 0 0,-1 0-1,2-1 1,-1 1 0,0-1 0,2 4-1,-2-5 1,-1-1 0,1 1 0,-1-1 0,1 1 0,0-1 0,-1 1 0,1-1 0,0 0 0,-1 1 0,1-1 0,0 0 0,0 1 0,-1-1 0,1 0 0,0 0 0,0 0 0,0 0 0,-1 0 0,1 0 0,0 0 0,1 0 0,0 0 52,1-1 1,-1 0-1,0 0 1,0 0-1,0 0 0,0 0 1,0 0-1,0 0 0,0-1 1,-1 1-1,3-2 1,3-5 34,0 1 1,0-1 0,-1-1 0,0 1 0,-1-1 0,1 0 0,-2 0 0,1 0 0,-2-1 0,1 0 0,-1 1 0,0-1 0,-1 0 0,0-1 0,-1 1 0,0 0 0,-1-16 0,0 25-106,0 0 1,0 0-1,-1 0 0,1 0 1,0 0-1,0 0 1,-1 0-1,1 0 0,-1 0 1,1 0-1,-1 0 1,1 0-1,-1 0 1,1 1-1,-1-1 0,0 0 1,1 0-1,-1 1 1,0-1-1,0 0 0,0 1 1,1-1-1,-1 1 1,0-1-1,0 1 0,0-1 1,0 1-1,0 0 1,0-1-1,0 1 0,0 0 1,0 0-1,0 0 1,0 0-1,0 0 0,0 0 1,0 0-1,0 0 1,0 0-1,0 0 0,0 1 1,0-1-1,0 0 1,0 1-1,0-1 1,0 1-1,0-1 0,0 1 1,-1 0-1,-2 1-49,-1 0-1,0 1 1,1-1-1,-1 1 1,1 0 0,0 0-1,0 0 1,-5 7-1,6-7-192,1-1 0,0 1 0,1 0 0,-1 0 0,0 0 0,1 1 0,0-1 0,-1 0 0,2 1 0,-1-1 0,0 0 0,0 1-1,1-1 1,0 1 0,0-1 0,0 6 0,1-8 38,-1-1 1,0 1-1,1 0 0,-1-1 0,1 1 0,-1-1 0,1 1 1,-1-1-1,1 0 0,-1 1 0,1-1 0,-1 1 0,1-1 1,-1 0-1,1 0 0,0 1 0,-1-1 0,1 0 1,0 0-1,-1 0 0,1 0 0,0 1 0,-1-1 0,1 0 1,0 0-1,-1 0 0,2-1 0,21-2-4607,4-6-1098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6.256"/>
    </inkml:context>
    <inkml:brush xml:id="br0">
      <inkml:brushProperty name="width" value="0.025" units="cm"/>
      <inkml:brushProperty name="height" value="0.025" units="cm"/>
    </inkml:brush>
  </inkml:definitions>
  <inkml:trace contextRef="#ctx0" brushRef="#br0">50 10 10346,'0'0'8418,"-4"11"-7099,1-5-1180,-29 85 2378,30-82-2180,-1 1 0,1-1 0,1 1 1,0 0-1,0-1 0,1 1 0,0 0 0,2 17 1,-1-25-284,-1 0 1,1-1-1,0 1 1,0 0-1,0-1 1,0 1-1,0-1 1,0 1-1,0-1 1,1 0-1,-1 0 1,0 1-1,1-1 1,-1 0 0,1 0-1,-1 0 1,1 0-1,-1 0 1,1-1-1,0 1 1,-1 0-1,1-1 1,0 1-1,0-1 1,0 0-1,-1 0 1,1 1-1,0-1 1,0 0-1,0-1 1,-1 1-1,1 0 1,3-1-1,1 0 54,0 0-1,0 0 0,0-1 0,0 0 0,-1 0 0,1 0 1,-1-1-1,1 0 0,4-3 0,0-2 65,0 0 0,-1-1 1,0 0-1,-1 0 0,0-1 0,7-10 0,-11 14-36,-1 1 1,0-1-1,0 0 0,-1 0 0,0 0 1,0 0-1,0 0 0,-1 0 0,0-1 0,0 1 1,0 0-1,-1-1 0,0-11 0,-1 16-125,1 0-1,-1 0 0,1 0 0,-1 0 1,0 0-1,1 0 0,-1 0 0,0 0 1,0 0-1,-1 1 0,1-1 0,0 0 1,-1 1-1,1-1 0,-1 1 0,1-1 1,-1 1-1,-3-3 0,0 2 81,0-1-1,0 1 1,0 0 0,0 0-1,-1 0 1,1 1 0,-6-1-1,-44-2-1410,10 5-4622,34 1-213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1.524"/>
    </inkml:context>
    <inkml:brush xml:id="br0">
      <inkml:brushProperty name="width" value="0.025" units="cm"/>
      <inkml:brushProperty name="height" value="0.025" units="cm"/>
    </inkml:brush>
  </inkml:definitions>
  <inkml:trace contextRef="#ctx0" brushRef="#br0">152 1 12812,'0'0'5322,"-4"11"-3992,-60 123 1004,-14 28 179,77-160-2435,0-1-1,1 0 1,-1 1 0,1-1 0,-1 0-1,1 1 1,0-1 0,-1 1 0,1-1-1,0 1 1,0-1 0,0 1-1,0-1 1,0 1 0,0-1 0,1 1-1,-1-1 1,0 0 0,1 1-1,-1-1 1,1 1 0,0 1 0,1-2-20,-1 0 0,0-1 1,0 1-1,0 0 0,1 0 0,-1-1 1,0 1-1,1-1 0,-1 0 0,1 1 1,-1-1-1,0 0 0,1 0 1,-1 1-1,1-1 0,-1 0 0,1-1 1,2 1-1,10-3 182,1 0 1,-1-1-1,24-10 1,-24 9-121,32-9-265,57-10 1,-35 9-4889,-47 9 378,-6-3-2413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2.098"/>
    </inkml:context>
    <inkml:brush xml:id="br0">
      <inkml:brushProperty name="width" value="0.025" units="cm"/>
      <inkml:brushProperty name="height" value="0.025" units="cm"/>
    </inkml:brush>
  </inkml:definitions>
  <inkml:trace contextRef="#ctx0" brushRef="#br0">98 38 10346,'0'0'11306,"-4"11"-10259,-23 53 93,8-22-52,2 2 0,-13 52 0,33-107-880,1-1 0,1 1 0,-1 1 0,2-1 0,6-9 0,10-22-207,43-124-246,-66 177 214,-1-1 0,2 1 1,0 0-1,0-1 0,1 1 0,0 0 1,4 12-1,-5-21 38,1 0 0,-1 0 0,1-1 0,0 1 0,-1 0 0,1 0-1,0-1 1,0 1 0,0-1 0,1 1 0,-1-1 0,0 1 0,0-1 0,1 0 0,-1 1 0,1-1 0,-1 0 0,1 0 0,-1 0-1,1 0 1,3 1 0,-1-1 17,-1 0 0,1 0-1,0-1 1,0 0 0,0 0-1,-1 0 1,1 0 0,0 0-1,0-1 1,5-1 0,2-1 18,1 0 1,-1-2-1,0 1 1,0-1-1,-1-1 1,11-7-1,-4 0-29,-1-1 0,0 0-1,-2-1 1,26-33 0,-67 114-392,12-33 670,-16 53-1,27-73-261,1 0 0,1 0 0,0 1-1,0-1 1,2 1 0,-1 0 0,3 18 0,-2-31-75,0 1 1,1-1 0,-1 1 0,0-1 0,1 1-1,-1-1 1,1 1 0,-1-1 0,1 0 0,0 1-1,0-1 1,-1 0 0,1 0 0,0 1 0,0-1 0,0 0-1,0 0 1,1 0 0,-1 0 0,0 0 0,0-1-1,0 1 1,2 1 0,23 2-4892,-3-4-3471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7.911"/>
    </inkml:context>
    <inkml:brush xml:id="br0">
      <inkml:brushProperty name="width" value="0.025" units="cm"/>
      <inkml:brushProperty name="height" value="0.025" units="cm"/>
    </inkml:brush>
  </inkml:definitions>
  <inkml:trace contextRef="#ctx0" brushRef="#br0">2 0 7591,'0'0'13800,"0"11"-12935,-1-4-747,1 0 1,0 0-1,0 0 0,1 0 1,0 0-1,0 0 1,1 0-1,0 0 0,0-1 1,0 1-1,1-1 1,0 0-1,1 1 1,-1-1-1,1 0 0,0-1 1,0 1-1,1-1 1,0 0-1,0 0 0,7 5 1,-4-5-43,0-1 0,1 0 0,-1 0 0,1-1 0,0 0 0,0 0 0,0-1 0,1 0 0,17 0 0,21 0-2518,-47-2 2310,-1 0-1,0 0 1,0 0 0,1 0-1,-1 0 1,0 0-1,1 0 1,-1 0-1,0 0 1,0 0-1,1 0 1,-1 0 0,0 0-1,1 0 1,-1 0-1,0 0 1,0 0-1,1 0 1,-1-1-1,0 1 1,0 0 0,1 0-1,-1 0 1,0 0-1,0-1 1,0 1-1,1 0 1,-1 0-1,0 0 1,0-1 0,0 1-1,0 0 1,1 0-1,-1-1 1,0 1-1,0 0 1,0-1-1,0 1 1,0 0 0,0 0-1,0-1 1,1-10-5762</inkml:trace>
  <inkml:trace contextRef="#ctx0" brushRef="#br0" timeOffset="1">235 27 13325,'0'0'7473,"-5"12"-6394,-48 131 779,-42 100-988,94-240-946,-11 27-260,8-10-2754,17-19-8756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3.588"/>
    </inkml:context>
    <inkml:brush xml:id="br0">
      <inkml:brushProperty name="width" value="0.025" units="cm"/>
      <inkml:brushProperty name="height" value="0.025" units="cm"/>
    </inkml:brush>
  </inkml:definitions>
  <inkml:trace contextRef="#ctx0" brushRef="#br0">1 715 8872,'0'0'10912,"13"-12"-9711,251-261 2101,-18 19-3027,-211 220-337,-14 15-182,-1-1 1,0-1 0,29-42-1,-49 62 122,1 1 1,-1 0-1,0 0 0,1-1 0,-1 1 0,0 0 0,1-1 1,-1 1-1,0-1 0,0 1 0,1 0 0,-1-1 0,0 1 1,0-1-1,0 1 0,0 0 0,0-1 0,1 1 0,-1-1 1,0 1-1,0-1 0,0 1 0,0-1 0,0 1 1,0 0-1,0-1 0,-1 1 0,1-1 0,0 1 0,0-1 1,0 1-1,0 0 0,0-1 0,-1 1 0,1-1 0,0 1 1,0 0-1,-1-1 0,1 1 0,0 0 0,-1-1 0,1 1 1,0 0-1,-1-1 0,0 1 0,-21-1-7169,17 2 6600,-21 2-6014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3.947"/>
    </inkml:context>
    <inkml:brush xml:id="br0">
      <inkml:brushProperty name="width" value="0.025" units="cm"/>
      <inkml:brushProperty name="height" value="0.025" units="cm"/>
    </inkml:brush>
  </inkml:definitions>
  <inkml:trace contextRef="#ctx0" brushRef="#br0">197 1 8008,'0'0'12758,"-3"9"-11882,-11 43 24,-65 206 116,52-192-1000,11-27-9,1 0-1,2 1 1,-14 69 0,26-108-12,1 1 0,-1-1 0,1 1 0,0-1 0,0 1 1,-1-1-1,1 1 0,0 0 0,0-1 0,0 1 0,1-1 0,-1 1 0,0-1 0,0 1 0,1-1 0,-1 1 1,1-1-1,0 1 0,-1-1 0,1 1 0,0-1 0,0 0 0,0 1 0,0-1 0,0 0 0,0 0 0,0 0 1,0 0-1,0 0 0,1 0 0,0 1 0,2-2 8,-1 1 0,1-1 0,-1 0 0,1 0 0,-1-1 0,0 1 0,1-1 0,-1 0 0,1 0 0,-1 0 0,0 0 0,0 0 0,0-1 0,4-1 0,191-114 361,-22 11-381,-153 94-147,75-41-2609,-36 13-4065,-14 2-3475</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4.568"/>
    </inkml:context>
    <inkml:brush xml:id="br0">
      <inkml:brushProperty name="width" value="0.025" units="cm"/>
      <inkml:brushProperty name="height" value="0.025" units="cm"/>
    </inkml:brush>
  </inkml:definitions>
  <inkml:trace contextRef="#ctx0" brushRef="#br0">1 1 8872,'0'0'12300,"2"9"-11398,18 106 1623,-15-77-3230,1-1 1,20 67-1,-25-101-142,3 9-1530,-3-4-5577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4.896"/>
    </inkml:context>
    <inkml:brush xml:id="br0">
      <inkml:brushProperty name="width" value="0.025" units="cm"/>
      <inkml:brushProperty name="height" value="0.025" units="cm"/>
    </inkml:brush>
  </inkml:definitions>
  <inkml:trace contextRef="#ctx0" brushRef="#br0">1 202 8264,'0'0'12412,"13"-4"-11179,82-30 217,123-63 1,-111 46-5340,-106 51 3745,10-6-2237,-8 1-2488,-2 1-1900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5.267"/>
    </inkml:context>
    <inkml:brush xml:id="br0">
      <inkml:brushProperty name="width" value="0.025" units="cm"/>
      <inkml:brushProperty name="height" value="0.025" units="cm"/>
    </inkml:brush>
  </inkml:definitions>
  <inkml:trace contextRef="#ctx0" brushRef="#br0">1 146 11883,'0'0'8712,"14"-46"-7783,11 34-224,12-1-449,6 0-192,9 0-32,1-1-1185,4-3-2178,-5 0-3363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5.594"/>
    </inkml:context>
    <inkml:brush xml:id="br0">
      <inkml:brushProperty name="width" value="0.025" units="cm"/>
      <inkml:brushProperty name="height" value="0.025" units="cm"/>
    </inkml:brush>
  </inkml:definitions>
  <inkml:trace contextRef="#ctx0" brushRef="#br0">188 1 14606,'0'0'2461,"-11"2"-411,3-1-1869,0 1 0,-1 1 0,2-1 1,-1 1-1,0 0 0,0 1 0,1 0 1,0 0-1,0 1 0,0 0 0,1 0 0,-1 0 1,1 1-1,0 0 0,1 0 0,-1 1 1,1-1-1,-8 15 0,12-17-162,-1-1 0,0 0 0,1 0 0,0 1-1,0-1 1,0 1 0,0-1 0,0 1 0,1-1 0,-1 1 0,1-1 0,0 1 0,0 0 0,1 4-1,0-6-11,1-1 0,-1 1-1,0-1 1,0 1 0,1-1-1,-1 1 1,0-1 0,1 0-1,-1 0 1,1 0 0,0 0-1,-1 0 1,1 0 0,0 0-1,0 0 1,0-1 0,0 1-1,-1-1 1,1 1 0,0-1-1,0 0 1,0 0 0,0 0-1,0 0 1,0 0-1,0 0 1,2-1 0,41-1 141,53-9 0,-54 5-184,54-1 0,-98 7 37,1 0-1,-1 0 1,0-1-1,1 1 1,-1 0-1,1 0 1,-1 0-1,0 0 1,1 0-1,-1 0 1,1 1-1,-1-1 1,0 0-1,1 0 1,-1 0-1,1 0 1,-1 0-1,0 1 1,1-1-1,-1 0 1,0 0-1,1 0 1,-1 1 0,0-1-1,1 0 1,-1 1-1,0-1 1,1 0-1,-1 1 1,0-1-1,0 0 1,0 1-1,1-1 1,-1 0-1,0 1 1,0 0-1,-7 14 409,-21 14 567,-14 5-843,0-2 1,-2-2-1,-2-2 1,-52 25-1,62-42-2994,6-9-3011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7.515"/>
    </inkml:context>
    <inkml:brush xml:id="br0">
      <inkml:brushProperty name="width" value="0.025" units="cm"/>
      <inkml:brushProperty name="height" value="0.025" units="cm"/>
    </inkml:brush>
  </inkml:definitions>
  <inkml:trace contextRef="#ctx0" brushRef="#br0">1 0 5958,'0'0'12299,"54"13"-12107,-20-13-160,4 0 1,6 0-1315,5 0-2882,3-5-2210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7.844"/>
    </inkml:context>
    <inkml:brush xml:id="br0">
      <inkml:brushProperty name="width" value="0.025" units="cm"/>
      <inkml:brushProperty name="height" value="0.025" units="cm"/>
    </inkml:brush>
  </inkml:definitions>
  <inkml:trace contextRef="#ctx0" brushRef="#br0">1 1 11627,'0'0'5381,"53"6"-5029,-21-3-288,10 0-31,8 2-98,5-1-1536,1-2 31,4 1-832,-2-3 96,-3 0-865,-6 0 0,-3 0 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8.204"/>
    </inkml:context>
    <inkml:brush xml:id="br0">
      <inkml:brushProperty name="width" value="0.025" units="cm"/>
      <inkml:brushProperty name="height" value="0.025" units="cm"/>
    </inkml:brush>
  </inkml:definitions>
  <inkml:trace contextRef="#ctx0" brushRef="#br0">0 3 3075,'0'0'3395,"67"0"-1473,-46 0-192,4 0-545,0 0 32,2 0-256,3 2-128,2 1-353,5 0-288,1 2-160,2-1-32,2 1-576,3-2-1410,0-3-961,3 0-3395</inkml:trace>
  <inkml:trace contextRef="#ctx0" brushRef="#br0" timeOffset="1">838 25 10154,'0'0'1345,"48"0"-160,-21 0-993,6 0-128,7 0-512,0 0-705,4 0-1121,4 0-2883</inkml:trace>
  <inkml:trace contextRef="#ctx0" brushRef="#br0" timeOffset="2">1473 7 6502,'0'0'1954,"53"-5"-481,-25 3-448,1 2-192,3 0-609,1 0-192,3 0-32,4 0-1025,2 0-992,2 0-418,2 0-2017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8.547"/>
    </inkml:context>
    <inkml:brush xml:id="br0">
      <inkml:brushProperty name="width" value="0.025" units="cm"/>
      <inkml:brushProperty name="height" value="0.025" units="cm"/>
    </inkml:brush>
  </inkml:definitions>
  <inkml:trace contextRef="#ctx0" brushRef="#br0">0 1 1858,'8'0'1660,"89"-1"1326,132 3 2991,-198 4-5644,-28-5-506,1 1 1,0-1-1,0-1 0,0 1 1,0 0-1,0-1 1,0 0-1,0 0 0,6-1 1,6-4-5567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5.734"/>
    </inkml:context>
    <inkml:brush xml:id="br0">
      <inkml:brushProperty name="width" value="0.025" units="cm"/>
      <inkml:brushProperty name="height" value="0.025" units="cm"/>
    </inkml:brush>
  </inkml:definitions>
  <inkml:trace contextRef="#ctx0" brushRef="#br0">1 12 18289,'0'0'9673,"29"-12"-16207,-14 12-2018</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9.760"/>
    </inkml:context>
    <inkml:brush xml:id="br0">
      <inkml:brushProperty name="width" value="0.025" units="cm"/>
      <inkml:brushProperty name="height" value="0.025" units="cm"/>
    </inkml:brush>
  </inkml:definitions>
  <inkml:trace contextRef="#ctx0" brushRef="#br0">5 1 11659,'0'0'3609,"-2"9"-2205,1-1-1297,0 0 1,1 0 0,0 0-1,0-1 1,1 1-1,0 0 1,0 0-1,0-1 1,1 1 0,1-1-1,-1 1 1,5 7-1,-2-4-685,0 1 0,0 0 0,-1 0 0,0 1 0,-1-1 0,2 23 0,4 3-1783,-7-30 2489,0-1-1,0 1 0,0-1 0,0 16 1,-3 17 748,-1-27-552,2-1 1,0 0-1,0 1 0,1-1 1,0 1-1,1-1 1,1 0-1,8 24 0,-8-29-251,0 1 1,-1 0-1,0 0 0,0 0 0,2 14 1,-3 6 3100,2-30-6558,2-6-3556</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0.727"/>
    </inkml:context>
    <inkml:brush xml:id="br0">
      <inkml:brushProperty name="width" value="0.025" units="cm"/>
      <inkml:brushProperty name="height" value="0.025" units="cm"/>
    </inkml:brush>
  </inkml:definitions>
  <inkml:trace contextRef="#ctx0" brushRef="#br0">8 0 6278,'2'3'8126,"-1"3"-4473,-1 20-3436,0-20 909,-5 351-326,0-370-11551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1.118"/>
    </inkml:context>
    <inkml:brush xml:id="br0">
      <inkml:brushProperty name="width" value="0.025" units="cm"/>
      <inkml:brushProperty name="height" value="0.025" units="cm"/>
    </inkml:brush>
  </inkml:definitions>
  <inkml:trace contextRef="#ctx0" brushRef="#br0">0 159 12524,'0'0'9358,"9"6"-7762,-5-3-1474,1 0 1,-1 0-1,1 0 0,-1-1 0,1 0 1,0 0-1,0 0 0,0 0 0,0-1 1,0 0-1,0 0 0,0-1 0,1 1 1,-1-1-1,0 0 0,0 0 0,0-1 1,1 1-1,-1-1 0,0 0 0,0-1 1,0 1-1,0-1 0,0 0 0,-1-1 1,1 1-1,-1-1 0,1 0 0,4-3 1,-2-1-80,-1 1 0,1-2 0,-1 1 0,0-1 0,-1 0 0,0 0 0,0 0 0,-1-1 0,0 0 0,0 0 0,-1 0 0,0 0 0,-1 0 0,0-1 0,0 1 0,-1-1 0,0-10 0,-1 28-35,1 0 1,0 0-1,0-1 1,0 1-1,1 0 0,0 0 1,1-1-1,0 0 1,0 1-1,0-1 1,1 0-1,0 0 0,0-1 1,11 12-1,-2-4-669,1-1-1,0-1 0,1 0 1,1-1-1,19 11 0,-11-7-3966,-5 1-2905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1.862"/>
    </inkml:context>
    <inkml:brush xml:id="br0">
      <inkml:brushProperty name="width" value="0.025" units="cm"/>
      <inkml:brushProperty name="height" value="0.025" units="cm"/>
    </inkml:brush>
  </inkml:definitions>
  <inkml:trace contextRef="#ctx0" brushRef="#br0">5 1 13901,'0'0'6636,"-1"9"-4923,-1 2-1455,1 0 1,0 1-1,1-1 0,1 1 0,-1-1 0,4 12 0,-4-19-283,1-1 0,0 0 0,0 1 0,1-1 0,-1 0-1,1 0 1,-1 0 0,1 0 0,0 0 0,0 0 0,1-1 0,-1 1 0,0 0-1,1-1 1,-1 0 0,1 0 0,0 0 0,0 0 0,0 0 0,0 0 0,0-1 0,0 0-1,1 1 1,-1-1 0,0 0 0,1-1 0,-1 1 0,4 0 0,18-2-306,-23 0-345,1 0 1,-1 0-1,0 0 1,0 0-1,0 0 0,1 0 1,-1-1-1,-1 1 0,1-1 1,0 1-1,2-3 1,15-25-8176,-9 7 7201,0 1 6261,-40 79 5480,-1-1-6486,-50 100-3480,72-133-716,8-18-4167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2.440"/>
    </inkml:context>
    <inkml:brush xml:id="br0">
      <inkml:brushProperty name="width" value="0.025" units="cm"/>
      <inkml:brushProperty name="height" value="0.025" units="cm"/>
    </inkml:brush>
  </inkml:definitions>
  <inkml:trace contextRef="#ctx0" brushRef="#br0">159 0 13293,'0'0'10570,"-6"12"-10421,-52 90-172,49-88 257,0 0-1,-2-1 0,0 0 1,0 0-1,-25 20 0,63-81-40,64-65-3770,-120 183 3940,23-51-62,0 1 1,1-1 0,1 1-1,1 0 1,-1 25 0,4-45-272,1 1 0,-1-1 0,0 0 0,0 1 1,0-1-1,0 0 0,0 1 0,0-1 1,1 0-1,-1 1 0,0-1 0,0 0 1,1 1-1,-1-1 0,0 0 0,0 0 1,1 1-1,-1-1 0,0 0 0,1 0 0,-1 0 1,0 1-1,1-1 0,-1 0 0,0 0 1,1 0-1,-1 0 0,0 0 0,1 0 1,-1 0-1,0 0 0,1 0 0,-1 0 0,1 0 1,-1 0-1,0 0 0,1 0 0,-1 0 1,0 0-1,1 0 0,-1 0 0,0 0 1,1 0-1,-1-1 0,1 1 0,-1 0 1,0 0-1,0 0 0,1-1 0,-1 1 0,0 0 1,1 0-1,-1-1 0,19-12 99,-18 11-135,1 0-1,0 0 0,-1 0 1,0 0-1,1-1 1,-1 1-1,0 0 0,0 0 1,0-1-1,0 1 1,-1-1-1,1 1 0,-1-1 1,1 1-1,-1-1 0,0 1 1,0-1-1,0 1 1,0-1-1,-1 1 0,1-1 1,0 1-1,-1-1 1,0 1-1,0-1 0,0 1 1,0 0-1,0-1 1,0 1-1,-1 0 0,-1-3 1,-5-4-13,-1 1 0,0 0 0,0 1 0,-1 0 1,-18-10-1,-5-5 50,81 23 711,60 5-1400,-37-4-4519,-25-2-3941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3.450"/>
    </inkml:context>
    <inkml:brush xml:id="br0">
      <inkml:brushProperty name="width" value="0.025" units="cm"/>
      <inkml:brushProperty name="height" value="0.025" units="cm"/>
    </inkml:brush>
  </inkml:definitions>
  <inkml:trace contextRef="#ctx0" brushRef="#br0">46 1 15535,'0'0'4415,"-4"8"-3497,-3 5-725,1-1-1,1 1 1,0 1 0,0-1 0,2 1-1,0-1 1,0 1 0,-1 22 0,4-33-151,0 0 0,0-1 0,0 1 0,0 0 0,0 0 0,1 0 0,-1 0 0,1 0 0,0-1 0,-1 1 0,1 0 0,1 0-1,-1-1 1,0 1 0,1-1 0,-1 1 0,1-1 0,0 0 0,3 4 0,-2-4 74,1 0 0,0-1 0,-1 0 0,1 1 0,0-1 0,0-1 0,0 1 0,0 0 0,-1-1 0,1 0-1,0 0 1,0 0 0,0 0 0,6-2 0,-7 2-225,-1-1 0,1 1 0,-1-1 0,1 0 0,-1 1-1,1-1 1,-1 0 0,1-1 0,-1 1 0,0 0 0,0-1 0,1 1 0,-1-1 0,0 0-1,1-1 1,-1 0-583,0 1 0,0-1-1,0 0 1,-1 1 0,1-1-1,-1 0 1,0 0 0,0 0-1,0 0 1,0 0 0,0 0-1,0-5 1,0-22-8618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3.792"/>
    </inkml:context>
    <inkml:brush xml:id="br0">
      <inkml:brushProperty name="width" value="0.025" units="cm"/>
      <inkml:brushProperty name="height" value="0.025" units="cm"/>
    </inkml:brush>
  </inkml:definitions>
  <inkml:trace contextRef="#ctx0" brushRef="#br0">1 1 17521,'0'0'7302,"51"15"-13163,-24-15-2243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4.243"/>
    </inkml:context>
    <inkml:brush xml:id="br0">
      <inkml:brushProperty name="width" value="0.025" units="cm"/>
      <inkml:brushProperty name="height" value="0.025" units="cm"/>
    </inkml:brush>
  </inkml:definitions>
  <inkml:trace contextRef="#ctx0" brushRef="#br0">172 1 11050,'0'0'12087,"-6"8"-11933,-53 89 174,-27 38 1554,86-135-1875,0 0 0,0 0-1,0 0 1,0 0 0,0-1-1,0 1 1,0 0 0,0 0-1,0 0 1,0 0 0,0 0-1,0 0 1,0-1 0,0 1-1,0 0 1,-1 0 0,1 0-1,0 0 1,0 0 0,0 0-1,0 0 1,0 0 0,0-1-1,0 1 1,0 0 0,0 0-1,0 0 1,-1 0-1,1 0 1,0 0 0,0 0-1,0 0 1,0 0 0,0 0-1,0 0 1,-1 0 0,1 0-1,0 0 1,0 0 0,0 0-1,0 0 1,0 0 0,0 0-1,-1 0 1,1 0 0,0 0-1,0 0 1,0 0 0,0 0-1,0 0 1,0 0 0,0 0-1,-1 0 1,1 0 0,0 0-1,0 0 1,0 0 0,0 1-1,0-1 1,0 0-1,0 0 1,0 0 0,0 0-1,0 0 1,-1 0 0,1-20-621,5-28-1318,-5 45 1818,2-31-1061,0-7 459,0 35 976,2 17 618,0 1-838,0-1 0,1 0 0,0 0 0,0 0 0,1 0 1,1-1-1,0 0 0,0-1 0,1 1 0,0-1 0,18 15 0,25 30 77,-49-52-57,-1 0 1,0-1 0,1 1-1,-1 0 1,0 0-1,0 0 1,0 0-1,0 0 1,-1 0 0,1 0-1,0 0 1,-1 3-1,-4-4 495,-10-13-274,-153-170-249,166 181-139,32 18-192,103-8 374,-59-4-2440,-36-5-2103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4.384"/>
    </inkml:context>
    <inkml:brush xml:id="br0">
      <inkml:brushProperty name="width" value="0.025" units="cm"/>
      <inkml:brushProperty name="height" value="0.025" units="cm"/>
    </inkml:brush>
  </inkml:definitions>
  <inkml:trace contextRef="#ctx0" brushRef="#br0">47 0 6694,'0'0'9439,"-1"10"-7261,-8 67-470,-8 80 310,19-112-2574,-1-30-52,0 1 0,-1-1 0,0 0 1,-1 0-1,-1 1 0,-1-1 0,-7 27 0,4-38-5403,4-10 2002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4.755"/>
    </inkml:context>
    <inkml:brush xml:id="br0">
      <inkml:brushProperty name="width" value="0.025" units="cm"/>
      <inkml:brushProperty name="height" value="0.025" units="cm"/>
    </inkml:brush>
  </inkml:definitions>
  <inkml:trace contextRef="#ctx0" brushRef="#br0">0 162 11435,'0'0'7810,"10"4"-6193,0-1-1298,0 1-1,0-1 0,1-1 1,0 0-1,16 1 0,-22-3-257,0 0 1,0 0-1,0 0 0,0-1 0,-1 0 0,1 0 0,0 0 1,-1-1-1,1 1 0,-1-1 0,1 0 0,-1 0 0,0-1 1,0 1-1,0-1 0,0 0 0,6-6 0,-2-1-6,0-1 0,-1 0 0,0 0 0,0-1 0,-1 0-1,-1 0 1,6-18 0,5-10 35,-7 88-587,-4-15-387,2 0 0,1 0 0,2-1 0,14 34 0,-13-45-4540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8.792"/>
    </inkml:context>
    <inkml:brush xml:id="br0">
      <inkml:brushProperty name="width" value="0.025" units="cm"/>
      <inkml:brushProperty name="height" value="0.025" units="cm"/>
    </inkml:brush>
  </inkml:definitions>
  <inkml:trace contextRef="#ctx0" brushRef="#br0">1 27 13837,'0'0'6983,"82"8"-6183,-38-8-479,6 0-225,5 0-32,-3-8-32,-8 0-320,-8 0-1026,-12 1-351,-12 4-834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297"/>
    </inkml:context>
    <inkml:brush xml:id="br0">
      <inkml:brushProperty name="width" value="0.025" units="cm"/>
      <inkml:brushProperty name="height" value="0.025" units="cm"/>
    </inkml:brush>
  </inkml:definitions>
  <inkml:trace contextRef="#ctx0" brushRef="#br0">88 1 10826,'0'0'8451,"-5"11"-7149,2-4-1115,-1-1 3,0 1 1,1 0-1,1 0 0,-1 0 1,1 0-1,0 0 1,0 0-1,1 1 1,0-1-1,1 1 1,-1 7-1,2-14-175,0-1 0,0 1 0,-1 0-1,1-1 1,0 1 0,0-1 0,0 1 0,0-1-1,-1 1 1,1-1 0,0 1 0,0-1 0,0 0-1,0 1 1,0-1 0,0 0 0,0 0 0,0 0-1,0 0 1,0 0 0,0 0 0,0 0 0,2-1-1,25-1 208,-10-2-122,26-3-262,-43 7 153,0 0 0,0 0 1,0 0-1,0 0 0,0 0 1,0 0-1,0 1 0,0-1 1,0 0-1,0 0 0,-1 1 1,1-1-1,0 1 0,0-1 1,0 1-1,0-1 0,0 1 1,-1 0-1,1-1 1,0 1-1,-1 0 0,1-1 1,0 1-1,-1 0 0,1 0 1,-1 0-1,1 0 0,-1 0 1,0-1-1,1 1 0,-1 0 1,0 0-1,1 0 0,-1 0 1,0 2-1,0 2 102,0 1 0,0-1-1,-1 1 1,0-1 0,0 0 0,0 1-1,0-1 1,-1 0 0,0 0 0,0 0-1,0 0 1,-1-1 0,0 1 0,0 0 0,0-1-1,0 0 1,-1 0 0,1 0 0,-1 0-1,0 0 1,0-1 0,-1 0 0,1 0 0,-1 0-1,0 0 1,1-1 0,-1 0 0,0 0-1,0 0 1,-1 0 0,1-1 0,0 0-1,0 0 1,-1 0 0,1-1 0,-11 0 0,13-1-510,1 0 0,-1 0 1,0 0-1,0-1 0,1 1 1,-1-1-1,0 0 0,1 0 1,0 0-1,-1 0 1,1 0-1,0 0 0,0 0 1,0-1-1,0 1 0,1-1 1,-1 1-1,1-1 1,0 0-1,-1 0 0,0-6 1,-11-23-7816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654"/>
    </inkml:context>
    <inkml:brush xml:id="br0">
      <inkml:brushProperty name="width" value="0.025" units="cm"/>
      <inkml:brushProperty name="height" value="0.025" units="cm"/>
    </inkml:brush>
  </inkml:definitions>
  <inkml:trace contextRef="#ctx0" brushRef="#br0">0 10 12684,'0'0'12940,"50"-10"-12972,-22 10 64,8 0-961,1 0-2498,1 0-3171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996"/>
    </inkml:context>
    <inkml:brush xml:id="br0">
      <inkml:brushProperty name="width" value="0.025" units="cm"/>
      <inkml:brushProperty name="height" value="0.025" units="cm"/>
    </inkml:brush>
  </inkml:definitions>
  <inkml:trace contextRef="#ctx0" brushRef="#br0">236 142 14189,'0'0'3972,"-27"55"-2979,17-35-288,0 4-161,-2-2-416,1 1-64,0-3-31,1-4 31,2-4-353,3-8-1344,-1-4-2787,6-5-3268</inkml:trace>
  <inkml:trace contextRef="#ctx0" brushRef="#br0" timeOffset="1">55 11 14350,'0'0'6929,"-5"9"-6641,-14 27-112,19-35-169,0 0 0,1-1 0,-1 1 0,0 0 0,0-1 0,1 1 0,-1-1 0,0 1 0,1 0 0,-1-1 1,1 1-1,-1-1 0,0 1 0,1-1 0,-1 1 0,1-1 0,0 0 0,-1 1 0,1-1 0,-1 1 0,1-1 0,0 0 0,-1 0 0,1 1 0,0-1 0,-1 0 0,1 0 0,0 0 0,-1 0 0,1 0 0,0 0 0,-1 0 0,1 0 0,0 0 0,-1 0 0,1 0 0,0 0 0,0-1 0,31-1 739,-30 1-679,1-1 0,-1 1 0,0 0 0,0-1 0,0 0 0,0 1 0,0-1 0,0 0 0,0 0 0,-1 0 0,1 0 0,-1 0 1,1-1-1,-1 1 0,0 0 0,0-1 0,0 1 0,0-1 0,0 1 0,-1-1 0,1 1 0,-1-1 0,1 0 0,-1-2 0,-1 4-79,1 0 0,0 1 0,-1-1 0,0 0 0,1 1 0,-1-1 0,1 1 0,-1-1 0,0 0 0,1 1 0,-1 0-1,0-1 1,0 1 0,1-1 0,-1 1 0,0 0 0,0-1 0,0 1 0,1 0 0,-1 0 0,0 0 0,0 0 0,0 0 0,0 0 0,0 0 0,1 0 0,-1 0 0,-1 0 0,-29 3-712,27-1 635,0 0 0,0 0 0,0 0 1,1 1-1,-1 0 0,0-1 0,1 1 0,0 1 0,0-1 0,0 0 0,0 1 1,0 0-1,1-1 0,-1 1 0,1 0 0,-2 6 0,2-7-215,1 0 0,0 0-1,0 0 1,0 0 0,0 0-1,0 0 1,0 0 0,1 0 0,0 1-1,-1-1 1,1 0 0,1 0 0,-1 1-1,0-1 1,1 0 0,-1 0-1,1 0 1,0 1 0,0-1 0,1 0-1,-1 0 1,0-1 0,4 6-1,13 7-4542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6.355"/>
    </inkml:context>
    <inkml:brush xml:id="br0">
      <inkml:brushProperty name="width" value="0.025" units="cm"/>
      <inkml:brushProperty name="height" value="0.025" units="cm"/>
    </inkml:brush>
  </inkml:definitions>
  <inkml:trace contextRef="#ctx0" brushRef="#br0">96 0 15599,'0'0'2199,"-8"7"-21,-4 5-1336,0 0-1,2 1 1,-16 20-1,23-28-712,0 0 0,-1 0-1,2 0 1,-1 1-1,1-1 1,0 1 0,0-1-1,0 1 1,1 0-1,-1 0 1,2-1 0,-1 1-1,1 0 1,-1 0-1,2 10 1,0-15-119,0 0-1,0 0 1,0 0-1,0 0 1,-1 0 0,1 0-1,0 0 1,0-1-1,1 1 1,-1 0-1,0-1 1,0 1 0,0-1-1,0 1 1,0-1-1,1 0 1,-1 1 0,0-1-1,0 0 1,1 0-1,-1 0 1,0 0 0,0 0-1,1 0 1,-1 0-1,0 0 1,0-1-1,1 1 1,-1 0 0,2-2-1,40-12 345,-31 7-268,-1-1-1,0 0 1,-1-1-1,14-15 0,-20 21 43,-1 0-1,0-1 0,0 0 0,0 1 0,0-1 1,-1-1-1,1 1 0,-1 0 0,0 0 0,-1-1 0,1 1 1,-1-1-1,1 0 0,-1 1 0,-1-1 0,1-5 0,-1 9-100,-1 0 0,1 0 0,-1 0 0,0 0 0,1 0 0,-1 0 0,0 1-1,0-1 1,0 0 0,0 0 0,1 0 0,-1 1 0,0-1 0,0 1 0,0-1-1,-1 0 1,1 1 0,0 0 0,0-1 0,0 1 0,0 0 0,0 0 0,-1-1 0,1 1-1,0 0 1,0 0 0,0 0 0,-2 1 0,-40 0-211,40 0 170,-3-1-207,1 1 0,-1 1-1,0-1 1,1 1-1,-1 0 1,1 0 0,-8 4-1,-14 17-6271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4.907"/>
    </inkml:context>
    <inkml:brush xml:id="br0">
      <inkml:brushProperty name="width" value="0.025" units="cm"/>
      <inkml:brushProperty name="height" value="0.025" units="cm"/>
    </inkml:brush>
  </inkml:definitions>
  <inkml:trace contextRef="#ctx0" brushRef="#br0">1 1 1409,'0'0'-256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5.285"/>
    </inkml:context>
    <inkml:brush xml:id="br0">
      <inkml:brushProperty name="width" value="0.025" units="cm"/>
      <inkml:brushProperty name="height" value="0.025" units="cm"/>
    </inkml:brush>
  </inkml:definitions>
  <inkml:trace contextRef="#ctx0" brushRef="#br0">60 82 801,'0'0'3550,"0"-9"-2659,3-47 2953,-3 56-3717,0-1 1,0 0 0,0 1-1,0-1 1,0 1-1,0-1 1,0 0-1,0 1 1,0-1 0,0 0-1,-1 1 1,1-1-1,0 1 1,0-1-1,-1 1 1,1-1-1,0 1 1,-1-1 0,1 1-1,-1-1 1,1 1-1,-1-1 1,1 1-1,-1-1 1,1 1 0,-1 0-1,1-1 1,-1 1-1,1 0 1,-1 0-1,1-1 1,-1 1-1,0 0 1,1 0 0,-1 0-1,0 0 1,1 0-1,-1 0 1,1 0-1,-1 0 1,0 0-1,1 0 1,-1 0 0,0 0-1,-1 1-93,1-1 0,-1 0 0,1 1-1,0-1 1,-1 1 0,1 0 0,0-1 0,-1 1 0,1 0-1,0 0 1,0 0 0,0 0 0,0 0 0,0 0 0,0 0-1,0 0 1,0 0 0,0 1 0,-1 1 0,-3 16-40,0 0 0,2 0 0,0 0-1,1 1 1,1-1 0,0 1 0,2-1 0,0 1 0,1-1 0,2 1 0,-1-1 0,2 0 0,1 0 0,11 25 0,-4-24-1723,-8-21-453,-5-12 269,-5-5-1077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5.614"/>
    </inkml:context>
    <inkml:brush xml:id="br0">
      <inkml:brushProperty name="width" value="0.025" units="cm"/>
      <inkml:brushProperty name="height" value="0.025" units="cm"/>
    </inkml:brush>
  </inkml:definitions>
  <inkml:trace contextRef="#ctx0" brushRef="#br0">81 225 5830,'0'0'1179,"-9"-1"284,-2-2-922,-50-5 3402,61 9-3855,0-1 0,0 1 0,1 0-1,-1 0 1,0 0 0,0 0 0,1-1-1,-1 1 1,1 0 0,-1 0 0,1-1-1,-1 1 1,1 0 0,-1-1 0,1 1-1,-1 0 1,1-1 0,0 1 0,-1-1 0,1 1-1,0-1 1,0 1 0,-1-1 0,2 1-1,4 0 13,-1 0 0,1 0 0,-1 0 0,1-1 0,-1 0 0,1 0 0,-1-1 0,1 1-1,-1-1 1,1 0 0,-1-1 0,0 1 0,1-1 0,-1 0 0,0 0 0,0-1 0,0 1 0,-1-1-1,1 0 1,-1-1 0,1 1 0,-1-1 0,7-8 0,5-7-11,0-1 1,-1-1-1,-2-1 1,12-23-1,0 1 328,-23 42-423,-1 1-1,1-1 1,0 1-1,-1 0 1,1-1 0,0 1-1,0 0 1,0 0-1,0 0 1,0 0 0,0 1-1,0-1 1,1 1-1,-1-1 1,0 1-1,0 0 1,0-1 0,0 1-1,1 0 1,-1 0-1,0 1 1,0-1 0,0 0-1,1 1 1,-1-1-1,0 1 1,3 1-1,56 24-117,-50-21-3,-2 1 0,1 0 1,-1 1-1,1-1 0,-2 2 1,13 11-1,-18-15-188,0 0 0,-1 0-1,1 0 1,-1 0 0,1 0 0,-1 1 0,-1-1-1,1 1 1,-1-1 0,1 1 0,-1 0-1,-1-1 1,1 1 0,-1 0 0,1 0-1,-1-1 1,-2 9 0,-2 9-3481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1.742"/>
    </inkml:context>
    <inkml:brush xml:id="br0">
      <inkml:brushProperty name="width" value="0.025" units="cm"/>
      <inkml:brushProperty name="height" value="0.025" units="cm"/>
    </inkml:brush>
  </inkml:definitions>
  <inkml:trace contextRef="#ctx0" brushRef="#br0">1 1 6054,'0'0'12999,"0"10"-11392,3 7-1294,1-1 1,0 1-1,1-1 1,1 0-1,0 0 1,1 0-1,1-1 1,0 0-1,2-1 1,16 22-1,-11-19-178,0-1 0,1 0 0,1-1 0,34 24 0,-42-33-312,1-1 0,-1 0 0,1-1 0,0 0 0,14 4 0,-18-7-332,0 1 1,-1-1 0,1-1-1,1 1 1,-1-1 0,0 0-1,0-1 1,0 1 0,0-1-1,7-3 1,15-11-5241,-5-12-1314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2.100"/>
    </inkml:context>
    <inkml:brush xml:id="br0">
      <inkml:brushProperty name="width" value="0.025" units="cm"/>
      <inkml:brushProperty name="height" value="0.025" units="cm"/>
    </inkml:brush>
  </inkml:definitions>
  <inkml:trace contextRef="#ctx0" brushRef="#br0">399 0 13581,'0'0'4708,"-81"66"-2754,43-19-833,-6 11-192,-1 6-192,0 7-289,3 1-288,6-3-96,7-6 0,7-6-320,10-9-609,8-13-1056,4-17-1667,3-11-2978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2.583"/>
    </inkml:context>
    <inkml:brush xml:id="br0">
      <inkml:brushProperty name="width" value="0.025" units="cm"/>
      <inkml:brushProperty name="height" value="0.025" units="cm"/>
    </inkml:brush>
  </inkml:definitions>
  <inkml:trace contextRef="#ctx0" brushRef="#br0">312 0 12236,'0'0'8125,"-8"11"-7287,-7 10-687,-206 270 3883,208-276-3920,9-11-92,-1 1 0,1 0 0,1 0-1,-1 0 1,1 0 0,-1 0 0,-2 9-1,30-25-960,-7-5 260,0 0 0,-1-1 0,-1-1 1,-1 0-1,0-1 0,-2-1 0,0 0 0,-1-1 1,-1 0-1,-1 0 0,0-1 0,6-29 0,-14 43 723,1 0-1,-1 0 1,0 0-1,0 0 1,-2-14-1,1 21 8,0 0-1,0 0 1,0 0-1,0 0 1,-1 0-1,1 0 1,0 0-1,-1 0 1,1 0 0,-1 0-1,1 1 1,-1-1-1,1 0 1,-1 0-1,1 0 1,-1 1-1,0-1 1,0 0-1,1 1 1,-1-1 0,-1 0-1,0 0 23,1 1 1,-1 0-1,1 0 1,-1 0-1,1 0 0,-1 0 1,1 0-1,-1 1 0,1-1 1,-1 0-1,1 1 1,-1-1-1,1 1 0,-1 0 1,1-1-1,0 1 0,-1 0 1,1 0-1,-1 1 0,-3 1 70,0 1 0,0 0 0,1 1 0,-1-1 0,1 1 0,0 0 0,0 0 0,1 0 0,0 0 0,0 1 0,0-1 0,0 1 0,1 0 0,0 0 0,0 0 0,1 0 0,-2 10 0,2-10-89,1-1 0,-1 1 0,1-1 0,1 1 0,-1-1 0,1 1-1,-1-1 1,1 1 0,1-1 0,-1 0 0,1 1 0,0-1-1,0 0 1,1 0 0,0-1 0,-1 1 0,2 0 0,-1-1 0,0 0-1,7 7 1,3-2 18,1 1 1,0-2-1,0 0 0,1 0 0,23 7 0,-20-8-45,0 1-1,-1 1 1,23 14-1,-39-22-24,-1-1 0,1 0 0,-1 0 0,1 0 0,-1 1 0,1-1 0,0 0 0,-1 1 0,1-1-1,-1 0 1,0 1 0,1-1 0,-1 1 0,1-1 0,-1 1 0,0-1 0,1 1 0,-1-1 0,0 1 0,1-1-1,-1 1 1,0 0 0,0-1 0,0 1 0,1-1 0,-1 1 0,0 0 0,0-1 0,0 1 0,0-1-1,0 1 1,0 0 0,0-1 0,0 2 0,-21 4 76,-34-7 28,43-1-100,1 0 1,-1-1-1,1 0 0,0-1 0,0 0 0,1-1 0,-1-1 0,-15-9 0,-9-10 64,-33-30-1,-8-5 266,81 62-227,1 0-1,0 0 1,-1 0 0,1-1 0,0 0 0,10 1 0,7 2 18,78 16 58,127 8 0,-88-20-4124,-101-8-1836,-9 0-4308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9.152"/>
    </inkml:context>
    <inkml:brush xml:id="br0">
      <inkml:brushProperty name="width" value="0.025" units="cm"/>
      <inkml:brushProperty name="height" value="0.025" units="cm"/>
    </inkml:brush>
  </inkml:definitions>
  <inkml:trace contextRef="#ctx0" brushRef="#br0">1 12 10282,'0'0'12139,"73"23"-11050,-30-23-480,4 0-513,0-4-64,-2-3-320,-7 1-1954,-7-2-1954,-6-1-5157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3.174"/>
    </inkml:context>
    <inkml:brush xml:id="br0">
      <inkml:brushProperty name="width" value="0.025" units="cm"/>
      <inkml:brushProperty name="height" value="0.025" units="cm"/>
    </inkml:brush>
  </inkml:definitions>
  <inkml:trace contextRef="#ctx0" brushRef="#br0">1 48 15631,'0'0'3683,"52"0"-1985,11-3-993,15-4-33,16 1-448,10-1-128,-4 1-384,-7 2-1666,-20-1-1441,-23 0-2018,-26 1-3011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3.532"/>
    </inkml:context>
    <inkml:brush xml:id="br0">
      <inkml:brushProperty name="width" value="0.025" units="cm"/>
      <inkml:brushProperty name="height" value="0.025" units="cm"/>
    </inkml:brush>
  </inkml:definitions>
  <inkml:trace contextRef="#ctx0" brushRef="#br0">0 48 15407,'0'0'4740,"74"9"-4003,-2-9-193,16-5-320,6-3-191,7-2-770,-7-4-3523,-7-6-6438</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7.595"/>
    </inkml:context>
    <inkml:brush xml:id="br0">
      <inkml:brushProperty name="width" value="0.025" units="cm"/>
      <inkml:brushProperty name="height" value="0.025" units="cm"/>
    </inkml:brush>
  </inkml:definitions>
  <inkml:trace contextRef="#ctx0" brushRef="#br0">55 1 5029,'0'0'19004,"-2"11"-18294,-3 13-470,0-6 34,0 1 0,2 0-1,-2 22 1,6-40-267,-1 1 0,0 0-1,1-1 1,-1 1 0,1-1 0,-1 1-1,1-1 1,0 0 0,0 1 0,0-1-1,-1 0 1,1 1 0,0-1 0,1 0-1,-1 0 1,0 0 0,0 0 0,0 0-1,1 0 1,-1 0 0,0 0 0,1-1-1,-1 1 1,1 0 0,-1-1 0,1 1-1,2 0 1,52 9 115,-40-8-91,-2 0-100,0 1 0,-1 0 0,1 1 1,-1 0-1,0 1 0,0 0 1,19 12-1,-29-14 57,1-1 0,-2 0 0,1 1 1,0-1-1,0 1 0,-1 0 0,1 0 1,-1 0-1,0 0 0,0 0 0,0 0 0,-1 1 1,1-1-1,-1 1 0,0-1 0,1 1 1,-2-1-1,1 1 0,0 0 0,-1 0 0,0-1 1,1 1-1,-2 0 0,1 0 0,0-1 1,-1 1-1,1 0 0,-1-1 0,0 1 1,-1 0-1,1-1 0,0 1 0,-3 3 0,-1 1 78,1 0-1,-1 0 1,-1-1-1,1 0 1,-1 0-1,-1 0 1,1-1-1,-1 0 1,0 0-1,0-1 1,-1 0-1,0 0 1,0 0-1,-11 4 1,9-5 35,0 0 1,0-1 0,0 1 0,0-2 0,-1 0 0,1 0 0,-1-1-1,1 0 1,-1 0 0,0-1 0,1-1 0,-12-2 0,21 3-165,-1 0 0,1-1 1,-1 0-1,1 1 1,-1-1-1,1 0 1,0 0-1,-1 1 1,1-1-1,0 0 0,0-1 1,0 1-1,0 0 1,0 0-1,0 0 1,0-1-1,0 1 0,0 0 1,0-1-1,1 1 1,-1-1-1,0-1 1,-6-37-4041,6-3-1603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7.924"/>
    </inkml:context>
    <inkml:brush xml:id="br0">
      <inkml:brushProperty name="width" value="0.025" units="cm"/>
      <inkml:brushProperty name="height" value="0.025" units="cm"/>
    </inkml:brush>
  </inkml:definitions>
  <inkml:trace contextRef="#ctx0" brushRef="#br0">1 21 16688,'0'0'9737,"79"-20"-9673,-40 20-96,8 0-1858,2 0-2370,5 0-2851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8.297"/>
    </inkml:context>
    <inkml:brush xml:id="br0">
      <inkml:brushProperty name="width" value="0.025" units="cm"/>
      <inkml:brushProperty name="height" value="0.025" units="cm"/>
    </inkml:brush>
  </inkml:definitions>
  <inkml:trace contextRef="#ctx0" brushRef="#br0">92 1 5029,'0'0'15689,"-7"9"-14851,-4 7-571,1 1-1,0 0 1,1 1-1,0-1 0,2 2 1,0-1-1,1 1 0,1 0 1,-5 36-1,10-46-144,-1-1 0,1 1-1,0-1 1,1 1 0,0-1-1,1 1 1,-1-1 0,5 12-1,-4-17-81,-1 0 0,1 0-1,0-1 1,0 1 0,0-1-1,0 1 1,0-1 0,1 0 0,-1 1-1,1-1 1,0-1 0,-1 1-1,1 0 1,0-1 0,0 1-1,0-1 1,0 0 0,0 0-1,0 0 1,1 0 0,-1-1 0,0 1-1,0-1 1,6 0 0,-2 0 28,-1 0 0,1-1 1,-1 0-1,1-1 1,-1 1-1,0-1 1,1 0-1,-1-1 1,0 1-1,0-1 1,-1 0-1,1-1 1,-1 0-1,1 0 1,-1 0-1,0 0 0,-1-1 1,1 1-1,-1-1 1,0-1-1,0 1 1,0 0-1,-1-1 1,0 0-1,5-10 1,-4 7 27,0 1 0,-1-1 0,0 0-1,0 0 1,-1 0 0,0 0 0,-1 0 0,0 0 0,0-1 0,-1 1 0,0 0 0,-1-1 0,0 1 0,-1 0 0,1 0 0,-2-1 0,-5-14 0,6 20-91,0 0 0,-1 0 0,1 1 0,-1-1 0,0 1 0,0-1 0,-1 1 0,1 0 0,0 0 0,-1 1 0,0-1 0,0 1-1,0 0 1,0 0 0,0 0 0,0 0 0,0 1 0,-1-1 0,1 1 0,-1 0 0,1 1 0,-1-1 0,1 1 0,-1 0 0,-8 0 0,10 1-136,-1-1 0,1 1-1,0 0 1,-1-1 0,1 2-1,0-1 1,0 0 0,-1 1-1,1-1 1,0 1 0,0 0 0,1 0-1,-1 0 1,0 0 0,1 1-1,-1-1 1,1 1 0,0-1 0,0 1-1,0 0 1,0 0 0,0 0-1,1 0 1,-1 0 0,1 1-1,0-1 1,0 0 0,0 1 0,0-1-1,1 0 1,-1 1 0,1-1-1,0 6 1,0-8-156,0 0 0,-1 0 1,1 0-1,0 0 0,0 1 0,0-1 0,0 0 1,1 0-1,-1 0 0,0 0 0,0 1 0,1-1 1,-1 0-1,1 0 0,-1 0 0,1 0 0,-1 0 1,1 0-1,0 0 0,-1 0 0,1 0 0,0 0 1,0-1-1,0 1 0,0 0 0,0 0 1,0-1-1,1 2 0,23 4-7235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8.654"/>
    </inkml:context>
    <inkml:brush xml:id="br0">
      <inkml:brushProperty name="width" value="0.025" units="cm"/>
      <inkml:brushProperty name="height" value="0.025" units="cm"/>
    </inkml:brush>
  </inkml:definitions>
  <inkml:trace contextRef="#ctx0" brushRef="#br0">153 26 9641,'0'0'6748,"-10"1"-4880,5-1-1696,0 1 0,0 0 0,-1 0 0,1 0 0,0 1 0,0 0 0,0 0-1,0 0 1,1 0 0,-1 1 0,0 0 0,1 0 0,0 0 0,0 0 0,0 1 0,0-1-1,0 1 1,1 0 0,-5 7 0,2-2 161,0 0 0,1 1-1,0-1 1,0 1 0,1 0-1,0 0 1,1 1 0,0-1-1,-2 18 1,4-25-247,1 0 0,0 1 0,0-1 0,0 0 0,0 0 0,1 1 0,-1-1 0,1 0 0,0 0 0,0 1 0,0-1 0,0 0 0,0 0 0,1 0 0,-1 0 0,1-1 0,0 1 0,0 0 0,0-1 0,0 1 0,0-1 0,1 0 0,-1 1 0,1-1 0,0 0 0,-1-1 0,1 1 0,0 0 0,0-1 0,0 0 0,0 0 0,0 1 0,0-2 0,7 2 0,3 1 26,1-1 1,0 0-1,0-1 0,0-1 1,0 0-1,0-1 1,0-1-1,0 0 1,0 0-1,-1-2 0,1 0 1,-1 0-1,15-8 1,-21 9-40,0-1 0,0 0 0,-1 0 0,1-1 0,-1 0 0,0 0 0,0 0 0,-1-1 0,0 0 0,0 0 0,0 0 0,0 0 1,-1-1-1,0 0 0,-1 0 0,0 0 0,0 0 0,0-1 0,-1 1 0,0-1 0,0 0 0,-1 1 0,0-1 0,0-13 0,-1 17-59,-1 1-1,1-1 1,-1 0-1,0 0 0,0 1 1,0-1-1,-1 0 1,1 1-1,-1-1 0,0 1 1,0 0-1,0-1 1,0 1-1,-1 0 1,1 0-1,-1 0 0,0 1 1,0-1-1,0 1 1,0 0-1,0-1 0,0 1 1,-1 1-1,1-1 1,-1 0-1,-3 0 0,-1-1-70,1 0-1,-1 1 0,0 0 0,0 0 1,-1 1-1,1 0 0,0 1 0,0-1 1,0 2-1,-1-1 0,-11 3 0,18-2-137,-1-1-1,1 1 1,0 0-1,0 0 1,0 0 0,0 0-1,0 0 1,0 1-1,1-1 1,-1 1-1,0-1 1,-2 4-1,-5 14-6429,8-7-1889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9.167"/>
    </inkml:context>
    <inkml:brush xml:id="br0">
      <inkml:brushProperty name="width" value="0.025" units="cm"/>
      <inkml:brushProperty name="height" value="0.025" units="cm"/>
    </inkml:brush>
  </inkml:definitions>
  <inkml:trace contextRef="#ctx0" brushRef="#br0">0 16 5221,'0'0'18802,"63"18"-17137,-21-13-640,4-3-608,10-2-353,4 0-64,-1-1-961,-4-15-2659,-6-8-6149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086"/>
    </inkml:context>
    <inkml:brush xml:id="br0">
      <inkml:brushProperty name="width" value="0.025" units="cm"/>
      <inkml:brushProperty name="height" value="0.025" units="cm"/>
    </inkml:brush>
  </inkml:definitions>
  <inkml:trace contextRef="#ctx0" brushRef="#br0">0 1 12684,'0'0'10122,"15"52"-9065,-13-21-385,1 6-319,-3 0-257,2 3-64,0 0-32,1-3-577,-3-1-608,0-6-384,0-7-898,-5-6-2690,-5-7-4099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570"/>
    </inkml:context>
    <inkml:brush xml:id="br0">
      <inkml:brushProperty name="width" value="0.025" units="cm"/>
      <inkml:brushProperty name="height" value="0.025" units="cm"/>
    </inkml:brush>
  </inkml:definitions>
  <inkml:trace contextRef="#ctx0" brushRef="#br0">87 1 15214,'0'0'9054,"-4"10"-8029,2-6-898,-15 42 392,17-45-511,-1 1 1,1 0 0,-1 0-1,1-1 1,0 1 0,0 0-1,0 0 1,0-1 0,0 1-1,0 0 1,1 0 0,-1-1-1,1 1 1,-1 0 0,1 0-1,-1-1 1,1 1 0,0-1-1,0 1 1,0-1 0,0 1-1,0-1 1,0 1 0,0-1-1,0 0 1,1 0 0,-1 1-1,3 0 1,7 3-46,0-2 0,0 1-1,0-1 1,1-1 0,-1 0-1,13 0 1,50 11-855,-69-12 836,-1 1 0,0-1 1,0 1-1,0 0 0,0 0 1,0 0-1,-1 1 0,1 0 1,-1-1-1,1 1 1,-1 0-1,0 0 0,5 7 1,-7-9 52,0 1 1,0 0 0,0 0-1,0-1 1,0 1 0,0 0 0,0 0-1,0 0 1,-1 0 0,1 0-1,-1 0 1,0 0 0,1 1-1,-1-1 1,0 0 0,0 0 0,0 0-1,-1 0 1,1 0 0,0 0-1,-1 0 1,-1 3 0,1-2 53,-1 0 1,0 0 0,0 0-1,0 0 1,-1-1 0,1 1-1,-1-1 1,0 1-1,1-1 1,-1 0 0,0 0-1,-4 2 1,-5 2 180,0 0 1,-1-1-1,0-1 0,0 0 1,-25 4-1,27-6-194,0-1 0,0 0 0,-1 0 0,1-1-1,0-1 1,0 0 0,-18-4 0,25 4-293,1-1-1,-1 1 1,1-1 0,-1 1-1,1-1 1,0 0 0,-1-1-1,1 1 1,0 0 0,-4-5-1,4 3-457,1 1 0,-1-1 0,1 0 1,0 1-1,0-1 0,0 0 0,1 0 0,-1 0 0,1-1 0,0 1 0,0-5 0,-2-26-8154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897"/>
    </inkml:context>
    <inkml:brush xml:id="br0">
      <inkml:brushProperty name="width" value="0.025" units="cm"/>
      <inkml:brushProperty name="height" value="0.025" units="cm"/>
    </inkml:brush>
  </inkml:definitions>
  <inkml:trace contextRef="#ctx0" brushRef="#br0">0 7 11179,'0'0'6982,"47"-6"-5060,-16 6-833,5 0-993,4 1-384,3 2-3364,1-2-7526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09.881"/>
    </inkml:context>
    <inkml:brush xml:id="br0">
      <inkml:brushProperty name="width" value="0.025" units="cm"/>
      <inkml:brushProperty name="height" value="0.025" units="cm"/>
    </inkml:brush>
  </inkml:definitions>
  <inkml:trace contextRef="#ctx0" brushRef="#br0">1 233 4228,'0'0'15449,"8"0"-13767,3-2-1354,-1 1-1,1-2 1,-1 1 0,0-2-1,0 1 1,0-1 0,0-1-1,-1 1 1,1-2 0,-1 1-1,12-11 1,10-8 439,53-54 0,-76 71-714,0-1 0,-1 0-1,-1 0 1,1-1-1,-1 0 1,8-18 0,-18 36-166,-38 102-208,39-101 129,0 0 1,1 0-1,0 0 1,1 0-1,0 1 1,1-1-1,0 0 1,0 0-1,3 15 1,-2-23-80,0-1 1,-1 1-1,1 0 1,0-1-1,0 1 1,0-1 0,0 0-1,0 1 1,0-1-1,0 0 1,1 0-1,-1 1 1,0-1-1,1 0 1,-1 0-1,1-1 1,-1 1-1,1 0 1,-1 0-1,1-1 1,0 1-1,-1-1 1,1 1-1,0-1 1,-1 0-1,1 0 1,0 1-1,-1-1 1,1 0 0,0-1-1,0 1 1,2-1-1,19-1-5687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1.225"/>
    </inkml:context>
    <inkml:brush xml:id="br0">
      <inkml:brushProperty name="width" value="0.025" units="cm"/>
      <inkml:brushProperty name="height" value="0.025" units="cm"/>
    </inkml:brush>
  </inkml:definitions>
  <inkml:trace contextRef="#ctx0" brushRef="#br0">145 11 17649,'-11'5'2226,"-1"1"-1407,-1 1 0,1 0 1,1 1-1,-1 0 0,-19 18 0,27-22-715,0 0-1,0 0 1,1 1-1,0-1 1,-1 1-1,1 0 1,1-1 0,-1 1-1,1 0 1,0 1-1,0-1 1,0 0-1,1 1 1,0-1-1,0 1 1,0-1-1,1 1 1,0-1-1,0 1 1,1 9-1,0-11-100,1 0-1,-1 0 1,1 0-1,0-1 1,0 1-1,0 0 1,1-1-1,-1 1 1,1-1-1,0 0 1,0 0-1,0 0 1,0 0-1,1-1 1,-1 1 0,1-1-1,-1 0 1,1 0-1,0 0 1,0 0-1,0-1 1,0 1-1,7 0 1,3 2-12,-1-2 1,1 1 0,0-2-1,0 0 1,27-1 0,-35-1 16,-1 0 0,0-1 0,0 1 0,1-1 1,-1 0-1,0-1 0,-1 1 0,1-1 0,0 0 0,-1 0 0,1-1 0,-1 1 1,0-1-1,0 0 0,-1 0 0,1 0 0,-1 0 0,0-1 0,0 0 1,0 1-1,0-1 0,-1 0 0,3-10 0,-2 7 32,0 0-1,-1 0 1,1 0 0,-2-1-1,1 1 1,-1-1 0,-1 1-1,0-1 1,0 1 0,0-1-1,-1 0 1,0 1 0,-1 0-1,-4-15 1,5 21-61,0-1-1,-1 0 1,1 1-1,0-1 1,-1 1-1,0 0 1,1-1 0,-1 1-1,0 0 1,0 0-1,0 0 1,-1 0-1,1 1 1,0-1 0,-1 0-1,1 1 1,-1 0-1,1 0 1,-1 0 0,1 0-1,-1 0 1,0 0-1,0 0 1,0 1-1,1 0 1,-1-1 0,0 1-1,0 0 1,0 0-1,0 1 1,0-1 0,1 0-1,-7 3 1,6-2-345,0 0-1,1 1 1,-1-1 0,0 1 0,0-1 0,0 1 0,1 0 0,-1 0 0,1 1 0,0-1 0,0 0-1,0 1 1,0 0 0,0-1 0,0 1 0,1 0 0,-1 0 0,1 0 0,-2 3 0,-2 16-5416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1.582"/>
    </inkml:context>
    <inkml:brush xml:id="br0">
      <inkml:brushProperty name="width" value="0.025" units="cm"/>
      <inkml:brushProperty name="height" value="0.025" units="cm"/>
    </inkml:brush>
  </inkml:definitions>
  <inkml:trace contextRef="#ctx0" brushRef="#br0">205 101 7847,'0'0'6444,"2"-10"-2563,8-37-865,-10 46-2908,1 0-1,-1-1 1,0 1-1,1 0 1,-1-1-1,0 1 1,0-1-1,0 1 1,0 0-1,0-1 1,0 1-1,-1-1 1,1 1-1,0 0 1,-1-1-1,1 1 1,-1 0-1,1-1 1,-1 1-1,0 0 1,0 0-1,1-1 1,-1 1-1,0 0 1,0 0-1,0 0 1,0 0-1,0 0 1,0 1-1,-1-1 1,1 0-1,0 0 1,0 1-1,-1-1 1,1 0-1,0 1 1,-1 0-1,1-1 1,0 1-1,-1 0 1,1-1-1,0 1 1,-3 0-1,-1 0-50,0 0 0,0 1-1,0-1 1,0 1-1,-1 0 1,1 0-1,0 1 1,1 0-1,-9 3 1,3 2 6,0 1 0,0-1 1,1 2-1,1-1 0,-1 1 1,1 1-1,1 0 0,0 0 0,0 0 1,1 1-1,0-1 0,1 2 1,0-1-1,1 0 0,0 1 0,1 0 1,0 0-1,1 0 0,0 0 1,0 16-1,2-26-51,1 1 1,-1-1-1,0 0 1,1 1-1,-1-1 0,1 0 1,0 1-1,-1-1 0,1 0 1,0 0-1,0 0 1,1 0-1,-1 0 0,0 0 1,1 0-1,-1 0 1,1 0-1,0-1 0,-1 1 1,1-1-1,3 3 0,0-2 10,0 1-1,0-1 0,0 0 1,0-1-1,0 1 0,1-1 1,-1 0-1,0 0 0,8 0 0,0-1 6,-1 0 0,0-1 0,0 0-1,0-1 1,0 0 0,0-1 0,-1 0-1,16-7 1,-18 5-12,0-1-1,0 1 1,-1-1 0,0-1 0,0 0-1,-1 0 1,1-1 0,-1 1 0,-1-1-1,0-1 1,9-14 0,-11 16-22,-1 1-1,0-1 1,0 0 0,-1 0 0,0 0 0,0-1 0,0 1 0,-1 0-1,0-1 1,-1 1 0,1 0 0,-1-1 0,-1 1 0,0-1-1,0 1 1,0 0 0,-3-8 0,3 13-106,1 0 0,-1 1 0,0-1 0,0 0 0,0 0-1,0 1 1,-1-1 0,1 1 0,0-1 0,-1 1 0,1-1 0,-1 1 0,1 0 0,-1 0-1,0 0 1,1 0 0,-1 0 0,0 0 0,0 0 0,0 0 0,0 1 0,0-1 0,0 1 0,0-1-1,0 1 1,-2 0 0,1 0-490,0 0-1,0 0 1,0 0-1,0 1 1,0-1-1,0 1 0,0-1 1,1 1-1,-1 0 1,0 0-1,0 1 1,1-1-1,-1 1 1,1-1-1,-1 1 1,-3 3-1,-9 12-8103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061"/>
    </inkml:context>
    <inkml:brush xml:id="br0">
      <inkml:brushProperty name="width" value="0.025" units="cm"/>
      <inkml:brushProperty name="height" value="0.025" units="cm"/>
    </inkml:brush>
  </inkml:definitions>
  <inkml:trace contextRef="#ctx0" brushRef="#br0">1 1 11723,'0'0'17361,"41"51"-17490,-22-48-1696,0-3-3460,1-1-6406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542"/>
    </inkml:context>
    <inkml:brush xml:id="br0">
      <inkml:brushProperty name="width" value="0.025" units="cm"/>
      <inkml:brushProperty name="height" value="0.025" units="cm"/>
    </inkml:brush>
  </inkml:definitions>
  <inkml:trace contextRef="#ctx0" brushRef="#br0">97 0 16047,'0'0'9364,"-10"5"-8270,9-5-1073,-9 4 169,1 1 1,-1 0-1,1 1 1,-9 6-1,16-10-172,0 0-1,0-1 0,0 1 1,0 0-1,0 0 1,0 0-1,0 0 0,0 1 1,1-1-1,-1 0 1,1 1-1,0-1 0,0 1 1,0-1-1,0 1 1,0 0-1,0-1 0,1 1 1,-1 0-1,1 0 0,0-1 1,0 1-1,0 0 1,0 0-1,1 5 0,0-6-25,0 0-1,0 0 1,1 0-1,-1-1 1,0 1-1,1 0 1,-1-1-1,1 1 1,0-1-1,-1 1 1,1-1-1,0 0 1,0 0-1,0 0 1,0 0-1,0 0 0,0 0 1,3 0-1,47 14-415,-32-11 156,-9-1-2,4 1-173,1 0 0,-1 1 0,25 13 0,-38-17 446,1 0 0,-1 0 0,0 1 1,1-1-1,-1 1 0,0-1 1,0 1-1,0 0 0,0 0 1,0 0-1,0 0 0,-1 0 1,1 0-1,-1 1 0,1-1 1,-1 0-1,0 1 0,0-1 1,0 1-1,0 0 0,-1-1 1,1 1-1,-1 0 0,1-1 1,-1 1-1,0 0 0,0-1 0,0 1 1,-1 3-1,0-3 135,0 0-1,-1 0 0,0 0 1,1 0-1,-1 0 0,0-1 1,-1 1-1,1-1 1,0 1-1,-1-1 0,1 0 1,-1 0-1,0 0 1,0 0-1,1 0 0,-1-1 1,0 0-1,-4 2 1,-60 19 561,60-21-651,0 1-1,-1-1 1,1 0 0,-1 0 0,1-1-1,-15-1 1,19 0-236,1 1 0,0-1 0,0 0-1,-1 0 1,1 1 0,0-1 0,0-1 0,0 1-1,0 0 1,0 0 0,0-1 0,0 1 0,1-1-1,-1 0 1,0 0 0,1 1 0,-1-1 0,1 0-1,0 0 1,0 0 0,0 0 0,0-1 0,0 1-1,0 0 1,-1-4 0,-4-26-5658,3-9-4921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897"/>
    </inkml:context>
    <inkml:brush xml:id="br0">
      <inkml:brushProperty name="width" value="0.025" units="cm"/>
      <inkml:brushProperty name="height" value="0.025" units="cm"/>
    </inkml:brush>
  </inkml:definitions>
  <inkml:trace contextRef="#ctx0" brushRef="#br0">0 9 17392,'0'0'5382,"69"-8"-3012,-33 8-993,1 0-704,6 0-545,-2 0-128,-5 9-897,-6-5-2979,-6-1-3042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238"/>
    </inkml:context>
    <inkml:brush xml:id="br0">
      <inkml:brushProperty name="width" value="0.025" units="cm"/>
      <inkml:brushProperty name="height" value="0.025" units="cm"/>
    </inkml:brush>
  </inkml:definitions>
  <inkml:trace contextRef="#ctx0" brushRef="#br0">0 202 13677,'0'0'5829,"13"1"-4136,43-1-550,0-2 0,102-19 0,-71 9-665,311-34 1340,213-31-1543,-407 33-472,-202 44 116,-5 0-196,-27 10-1454,-13 3-6548,29-13 742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598"/>
    </inkml:context>
    <inkml:brush xml:id="br0">
      <inkml:brushProperty name="width" value="0.025" units="cm"/>
      <inkml:brushProperty name="height" value="0.025" units="cm"/>
    </inkml:brush>
  </inkml:definitions>
  <inkml:trace contextRef="#ctx0" brushRef="#br0">0 325 9801,'0'0'13800,"9"-6"-12231,45-31-501,57-38-547,137-118-1,-229 180-537,-22 25-42,-30 41-76,22-35 111,7-11 25,-1 1-23,0 0 0,0 0 0,0 1 0,1-1 0,1 1 0,-1 0 1,2 1-1,-1-1 0,1 0 0,-1 15 0,3-23-70,0 0 0,1 0 0,-1 1 0,1-1 1,-1 0-1,1 0 0,-1 0 0,1 0 0,0 0 0,-1 0 0,1 0 0,0 0 0,0 0 0,0 0 1,0-1-1,-1 1 0,1 0 0,0-1 0,1 1 0,-1 0 0,0-1 0,0 1 0,0-1 1,0 0-1,0 1 0,0-1 0,1 0 0,-1 0 0,0 1 0,0-1 0,0 0 0,1 0 0,-1 0 1,0-1-1,0 1 0,1 0 0,-1 0 0,1-1 0,5 0-1030,1 0 1,-1-1-1,0 1 1,0-1-1,11-5 0,24-18-8353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925"/>
    </inkml:context>
    <inkml:brush xml:id="br0">
      <inkml:brushProperty name="width" value="0.025" units="cm"/>
      <inkml:brushProperty name="height" value="0.025" units="cm"/>
    </inkml:brush>
  </inkml:definitions>
  <inkml:trace contextRef="#ctx0" brushRef="#br0">185 0 8840,'-11'8'7560,"-14"10"-5868,0 1 1,-28 28-1,46-40-1298,0 0-1,0 0 0,1 1 1,0 0-1,1 0 1,0 1-1,0-1 1,1 1-1,0 0 1,0 0-1,1 0 1,0 1-1,-1 11 1,3-19-378,1 1 1,1-1-1,-1 1 1,0-1 0,1 0-1,-1 1 1,1-1 0,-1 0-1,1 0 1,0 1 0,0-1-1,0 0 1,0 0 0,1 0-1,-1 0 1,1 0 0,-1 0-1,1 0 1,-1-1-1,1 1 1,0-1 0,0 1-1,0-1 1,0 0 0,0 1-1,0-1 1,0 0 0,1 0-1,-1-1 1,0 1 0,0 0-1,1-1 1,3 1 0,9 2-10,0-1 0,0-1 0,30 0 0,-44-1-4,13-1-57,0-1-1,-1 0 0,1-1 1,-1 0-1,1-1 0,-1-1 0,0 0 1,13-8-1,-20 11 53,-1-1 0,0 1 0,0-2 0,0 1-1,0 0 1,0-1 0,-1 0 0,1 0 0,-1-1 0,0 1 0,-1-1 0,1 1-1,-1-1 1,0-1 0,0 1 0,0 0 0,-1-1 0,0 1 0,0-1-1,0 1 1,1-8 0,-3 11 12,0 0-1,0 1 1,0-1 0,-1 1-1,1-1 1,0 1-1,0-1 1,-1 1 0,1-1-1,-1 1 1,1-1-1,-1 1 1,0 0 0,0-1-1,0 1 1,1 0-1,-1-1 1,0 1-1,-1 0 1,1 0 0,0 0-1,0 0 1,0 0-1,-3-1 1,0 0 4,0 0-1,0 0 1,0 1-1,-1 0 1,1 0-1,-1 0 1,1 0-1,-9 0 1,2 1-3,-1 0 0,1 1-1,-1 0 1,1 1 0,-1 0 0,-15 5 0,-14 16 23,40-22-54,-1 0 1,1 0-1,-1 0 0,1 0 0,-1 1 1,1-1-1,0 1 0,0-1 0,0 1 1,0 0-1,0-1 0,0 1 0,0 0 1,0-1-1,1 1 0,-1 0 0,1 0 1,-1 0-1,1 0 0,0 0 0,0 2 1,0-4-93,1 1 1,-1 0 0,1 0 0,-1-1 0,1 1 0,-1 0 0,1-1-1,0 1 1,-1-1 0,1 1 0,0-1 0,0 1 0,0-1-1,-1 1 1,1-1 0,0 0 0,0 1 0,0-1 0,0 0-1,0 0 1,-1 0 0,1 1 0,0-1 0,0 0 0,0 0 0,0-1-1,2 1 1,28-2-2608,-30 2 2598,37-9-5463,5-8-5188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4.265"/>
    </inkml:context>
    <inkml:brush xml:id="br0">
      <inkml:brushProperty name="width" value="0.025" units="cm"/>
      <inkml:brushProperty name="height" value="0.025" units="cm"/>
    </inkml:brush>
  </inkml:definitions>
  <inkml:trace contextRef="#ctx0" brushRef="#br0">109 11 7335,'-9'9'10047,"4"-4"-9629,-9 9 803,1 0 0,0 0 1,1 1-1,-18 30 0,28-41-1049,1-1-1,-1 1 1,1 0 0,-1 0-1,1-1 1,0 1-1,0 0 1,1 0 0,-1 0-1,1 0 1,0 0 0,0 0-1,1 7 1,0-8-161,0 0 1,0 0-1,0 0 0,1 0 1,0 0-1,-1-1 1,1 1-1,0-1 0,0 1 1,0-1-1,1 0 0,-1 0 1,0 0-1,1 0 1,-1 0-1,1-1 0,0 1 1,0-1-1,0 1 0,5 1 1,8 2-78,0 0-1,0-1 1,1-1 0,-1 0 0,1-1 0,0-1 0,23-1-1,-27 0-13,0-1 0,-1-1 0,1 0 0,0 0 0,-1-2 0,1 1 0,-1-1 0,0-1 0,0 0 0,13-9 0,-22 12 153,1 0-1,-1 0 0,0-1 0,0 1 0,0-1 1,0 0-1,0 0 0,0 0 0,-1-1 0,1 1 0,-1 0 1,0-1-1,0 1 0,-1-1 0,1 0 0,-1 0 1,1 0-1,-1 0 0,0 0 0,-1 0 0,1 0 0,-1 0 1,0-6-1,-1 5 39,0 1 1,0-1-1,-1 1 1,1 0-1,-1-1 1,0 1-1,0 0 1,-1 0-1,1 0 0,-1 1 1,0-1-1,0 1 1,0-1-1,-1 1 1,1 0-1,-1 0 1,0 0-1,1 1 1,-1-1-1,-5-1 1,-9-5-168,0 0 0,-1 2 0,0 0 0,0 2 1,0 0-1,0 0 0,-1 2 0,0 1 0,0 0 1,-27 2-1,23 5-1678,14 4-2784,8 0-3607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5.083"/>
    </inkml:context>
    <inkml:brush xml:id="br0">
      <inkml:brushProperty name="width" value="0.025" units="cm"/>
      <inkml:brushProperty name="height" value="0.025" units="cm"/>
    </inkml:brush>
  </inkml:definitions>
  <inkml:trace contextRef="#ctx0" brushRef="#br0">1 27 17232,'0'0'5766,"60"1"-4901,-1-2-385,14-2-416,7-1-96,0 0-1601,-8 0-1635,-11-2-1920,-17 1-642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261"/>
    </inkml:context>
    <inkml:brush xml:id="br0">
      <inkml:brushProperty name="width" value="0.025" units="cm"/>
      <inkml:brushProperty name="height" value="0.025" units="cm"/>
    </inkml:brush>
  </inkml:definitions>
  <inkml:trace contextRef="#ctx0" brushRef="#br0">111 90 16335,'0'0'2259,"-9"11"-60,-8 9-1249,2 2 0,-16 29 1,25-40-707,0 0 0,1 0 1,1 1-1,0 0 1,0 0-1,1 0 0,1 0 1,-2 19-1,4-28-217,1 29 22,-1-31-44,0-1-1,0 1 0,0-1 0,0 0 1,0 1-1,-1-1 0,1 0 0,0 1 0,0-1 1,1 1-1,-1-1 0,0 0 0,0 1 0,0-1 1,0 1-1,0-1 0,0 0 0,0 1 1,1-1-1,-1 0 0,0 1 0,0-1 0,0 0 1,1 1-1,-1-1 0,0 0 0,1 0 1,-1 1-1,0-1 0,0 0 0,1 0 0,-1 1 1,0-1-1,1 0 0,-1 0 0,1 0 0,-1 0 1,0 0-1,1 0 0,-1 0 0,0 1 1,1-1-1,-1 0 0,1 0 0,-1 0 0,0 0 1,1-1-1,-1 1 0,1 0 0,-1 0 0,0 0 1,1 0-1,-1 0 0,0 0 0,1-1 1,-1 1-1,0 0 0,1 0 0,-1 0 0,0-1 1,1 1-1,-1 0 0,0 0 0,0-1 1,1 1-1,-1 0 0,0-1 0,6-9 36,-1 1 1,0-1-1,0 0 0,-2 0 1,1-1-1,-1 1 0,0-1 1,-1 1-1,1-13 0,0 3-26,5-28 16,-2 1 0,0-66 0,-8 108-120,-3 17 20,-2 21 11,7-29 62,0-1-1,0 0 0,1 1 0,-1-1 0,1 0 0,0 0 0,0 1 0,0-1 1,1 0-1,-1 0 0,1 0 0,-1 0 0,1-1 0,0 1 0,0 0 0,0-1 1,0 1-1,1-1 0,-1 0 0,1 0 0,0 0 0,-1 0 0,1 0 0,0 0 1,0-1-1,0 1 0,0-1 0,0 0 0,0 0 0,1 0 0,-1-1 0,0 1 1,0-1-1,1 1 0,4-1 0,0 0 17,1 0-1,0 0 1,0 0 0,0-1 0,0-1-1,0 0 1,0 0 0,-1 0 0,1-1-1,-1-1 1,0 1 0,12-8 0,-9 3 58,-1-1 1,0 0 0,0-1 0,14-19 0,13-12 344,-50 75-625,6-13 214,-7 12 43,3-13-53,1 1 0,2 0 1,0 1-1,1-1 0,1 1 0,1 1 1,-3 38-1,8-59-104,0 0 0,0 0 0,0 0 0,0 0 0,0 0 0,1 0 0,-1 0-1,1 0 1,-1 0 0,1 0 0,0 0 0,0 0 0,0-1 0,0 1 0,0 0 0,0-1 0,0 1 0,0 0 0,1-1 0,-1 1 0,1-1 0,-1 0 0,1 0-1,0 1 1,-1-1 0,4 1 0,-1 0-867,1-1-1,0 0 1,0 0-1,-1 0 1,1-1-1,0 0 1,0 1-1,0-2 1,0 1-1,6-2 1,18-4-11597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268"/>
    </inkml:context>
    <inkml:brush xml:id="br0">
      <inkml:brushProperty name="width" value="0.025" units="cm"/>
      <inkml:brushProperty name="height" value="0.025" units="cm"/>
    </inkml:brush>
  </inkml:definitions>
  <inkml:trace contextRef="#ctx0" brushRef="#br0">113 1 11787,'0'0'7586,"-10"8"-7004,-1 0-438,0 2 0,1 0 1,0 0-1,1 0 0,-12 18 0,17-22-102,0-1-1,1 1 1,0 0-1,0 0 0,0 0 1,1 1-1,0-1 1,0 1-1,0-1 0,1 1 1,0 0-1,1-1 1,-1 1-1,1 0 1,1 0-1,0 7 0,0-12-22,-1-1-1,1 0 1,-1 1-1,1-1 1,0 0-1,0 0 1,0 1-1,0-1 1,0 0-1,0 0 0,0 0 1,0 0-1,0 0 1,0 0-1,1-1 1,-1 1-1,0 0 1,1 0-1,-1-1 1,0 1-1,1-1 1,-1 1-1,1-1 1,-1 0-1,1 0 0,-1 0 1,1 1-1,-1-1 1,1-1-1,-1 1 1,1 0-1,-1 0 1,3-1-1,0 0 69,1 1 0,-1-1 0,0 0 0,1-1 0,-1 1 1,0-1-1,0 0 0,0 0 0,0 0 0,5-3 0,-4-1 93,1 1 0,-1-1 0,0 0 1,-1-1-1,0 1 0,0-1 0,0 1 0,0-1 0,-1 0 1,0-1-1,-1 1 0,0 0 0,0-1 0,0 0 0,-1 1 1,0-1-1,-1 0 0,0 1 0,-1-11 0,1 17-182,0 0 0,0 0 0,0 0 0,0-1 0,0 1-1,0 0 1,-1 0 0,1 0 0,-1 0 0,1 0 0,-1 0 0,1 0-1,-1 0 1,1 0 0,-1 0 0,0 0 0,0 0 0,1 0 0,-1 1-1,0-1 1,0 0 0,0 0 0,0 1 0,0-1 0,0 1 0,0-1 0,0 1-1,0-1 1,0 1 0,0 0 0,0-1 0,0 1 0,-1 0 0,1 0-1,0 0 1,0 0 0,0 0 0,0 0 0,0 0 0,-2 1 0,0-1-158,1 0 1,0 1-1,-1 0 1,1 0-1,0-1 1,0 1-1,0 1 1,0-1-1,0 0 1,0 0-1,0 1 1,0-1-1,0 1 1,1-1-1,-1 1 1,1 0-1,-1 0 1,1 0-1,-3 3 1,-3 24-3244,7-28 3036,0 0 1,0 0-1,0 0 0,0 0 0,0 0 1,0 0-1,0 0 0,1 0 0,-1 0 0,0 0 1,1 0-1,-1 0 0,0 0 0,1 0 1,-1-1-1,1 1 0,1 1 0,13 6-3903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5.427"/>
    </inkml:context>
    <inkml:brush xml:id="br0">
      <inkml:brushProperty name="width" value="0.025" units="cm"/>
      <inkml:brushProperty name="height" value="0.025" units="cm"/>
    </inkml:brush>
  </inkml:definitions>
  <inkml:trace contextRef="#ctx0" brushRef="#br0">1 44 13453,'0'0'7687,"79"17"-7014,-1-24-353,11-3-256,6-1-288,-3-4-2371,-8-2-4868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7.369"/>
    </inkml:context>
    <inkml:brush xml:id="br0">
      <inkml:brushProperty name="width" value="0.025" units="cm"/>
      <inkml:brushProperty name="height" value="0.025" units="cm"/>
    </inkml:brush>
  </inkml:definitions>
  <inkml:trace contextRef="#ctx0" brushRef="#br0">1 0 5830,'0'0'16992,"0"9"-16539,1 8-314,6 57 293,-5-69-412,-1 1 0,1-1-1,0 1 1,0-1 0,1 0 0,-1 1-1,1-2 1,1 1 0,-1 0 0,0 0-1,1-1 1,5 5 0,-4-5-210,0 0 1,1 0-1,-1 0 1,1-1-1,-1 0 1,1 0-1,7 2 1,-10-4-773,1 0 0,-1 0 0,1 0-1,0-1 1,0 1 0,-1-1 0,1 0 0,6-1 0,2-2-6208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7.698"/>
    </inkml:context>
    <inkml:brush xml:id="br0">
      <inkml:brushProperty name="width" value="0.025" units="cm"/>
      <inkml:brushProperty name="height" value="0.025" units="cm"/>
    </inkml:brush>
  </inkml:definitions>
  <inkml:trace contextRef="#ctx0" brushRef="#br0">66 0 12844,'0'0'5157,"-46"64"-3555,34-36-674,6 2-287,5 1-257,1-4-223,15-5-65,12-8-769,8-11-1633,2-3-1218,6-8-1696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053"/>
    </inkml:context>
    <inkml:brush xml:id="br0">
      <inkml:brushProperty name="width" value="0.025" units="cm"/>
      <inkml:brushProperty name="height" value="0.025" units="cm"/>
    </inkml:brush>
  </inkml:definitions>
  <inkml:trace contextRef="#ctx0" brushRef="#br0">86 62 3748,'5'-9'6603,"0"1"-5101,-3 5-1076,-1 1 0,1-1-1,0 0 1,-1 0 0,1 0-1,-1 0 1,0 0 0,0-1-1,0 1 1,0 0 0,-1-1-1,1-3 1,-19 14 2590,9 0-2898,1 1 0,0 1 0,0 0 0,1 0 0,0 0 0,1 1 0,0 0 0,0 0 0,1 0 0,1 1 0,0 0 0,0 0 0,1 0 0,0 0 0,1 1 0,0-1 0,1 1 0,0-1 0,1 16 0,1-24-102,-1 1 0,1 0-1,0-1 1,0 1 0,0-1 0,1 1 0,-1-1 0,1 0-1,-1 1 1,1-1 0,0 0 0,1 0 0,-1 0 0,0 0-1,1-1 1,0 1 0,-1-1 0,5 3 0,-1-1 2,0-1 0,0 0 0,0 0 0,1 0 0,-1-1 1,1 0-1,-1 0 0,1-1 0,11 1 0,-9-1-2,1 0 0,-1-1 0,0 0 0,1-1 0,-1 0 0,0-1-1,0 0 1,0 0 0,0-1 0,0 0 0,0 0 0,-1-1 0,1 0 0,-1-1 0,8-5 0,-9 3 126,0-1 0,0 0-1,-1 0 1,0 0 0,0-1 0,-1 0 0,0 0 0,0-1 0,-1 1 0,-1-1 0,1 0 0,-2 0 0,3-16 0,-4 22-119,0-1 0,-1 1 1,1-1-1,-1 1 0,-1-1 0,1 1 1,0-1-1,-1 1 0,0-1 0,0 1 1,-1 0-1,1-1 0,-1 1 0,0 0 1,0 0-1,0 0 0,0 0 0,-1 1 1,1-1-1,-1 1 0,0-1 0,0 1 1,-1 0-1,1 0 0,-1 0 0,1 1 1,-1-1-1,0 1 0,0 0 0,0 0 1,0 0-1,-8-2 0,2 1-44,-1 1 0,1 0 1,-1 1-1,0 0 0,1 0 0,-1 1 0,-11 2 0,19-2-134,0 0-1,0 0 0,-1 1 1,1-1-1,0 1 0,0 0 1,1 0-1,-1 0 0,0 0 0,0 0 1,0 1-1,1-1 0,-1 1 1,1 0-1,-1-1 0,1 1 1,0 1-1,-1-1 0,1 0 1,0 0-1,1 1 0,-1-1 1,0 1-1,1 0 0,-1-1 0,1 1 1,0 0-1,-1 4 0,1-6-3,1 0 0,0 0 0,0 0-1,0 0 1,0 0 0,0 0 0,0 0-1,0 1 1,0-1 0,0 0-1,1 0 1,-1 0 0,0 0 0,1 0-1,-1 0 1,1 0 0,-1 0 0,1-1-1,-1 1 1,1 0 0,0 0 0,-1 0-1,1 0 1,0-1 0,0 1 0,1 1-1,28 8-3691,5-7-666</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381"/>
    </inkml:context>
    <inkml:brush xml:id="br0">
      <inkml:brushProperty name="width" value="0.025" units="cm"/>
      <inkml:brushProperty name="height" value="0.025" units="cm"/>
    </inkml:brush>
  </inkml:definitions>
  <inkml:trace contextRef="#ctx0" brushRef="#br0">120 38 9929,'0'0'12482,"-9"-4"-11447,7 3-1005,0-1-1,0 1 1,0 0 0,0 0-1,0 0 1,0 0-1,0 0 1,-1 0 0,1 1-1,0-1 1,-1 1 0,1 0-1,0-1 1,-1 1-1,1 0 1,0 1 0,-1-1-1,1 0 1,-1 1-1,1-1 1,0 1 0,0-1-1,-1 1 1,1 0 0,0 0-1,0 0 1,0 1-1,0-1 1,0 0 0,0 1-1,0-1 1,1 1-1,-1 0 1,0-1 0,1 1-1,-1 0 1,1 0 0,0 0-1,0 0 1,0 0-1,-2 5 1,-1-2 2,1 1 0,0 0 1,0 0-1,1 0 0,-1 0 0,1 0 0,1 1 0,-1-1 0,1 1 1,0-1-1,0 1 0,1-1 0,0 1 0,0 0 0,1-1 1,0 1-1,0-1 0,0 1 0,1-1 0,0 1 0,0-1 1,1 0-1,-1 0 0,1 0 0,1 0 0,-1-1 0,1 1 1,0-1-1,0 0 0,1 0 0,-1 0 0,1-1 0,0 0 1,0 0-1,1 0 0,-1 0 0,1-1 0,0 0 0,0 0 0,9 3 1,-5-2-12,0-1 1,1 0 0,0-1 0,-1 0 0,1 0 0,0-1 0,0-1-1,0 0 1,0 0 0,0-1 0,-1 0 0,1-1 0,16-5-1,-20 5 89,0-1 0,0-1 0,0 1 0,-1-1 0,1 0 0,-1-1 0,0 1 0,0-1-1,0 0 1,-1-1 0,0 1 0,0-1 0,0 0 0,-1-1 0,0 1 0,0-1 0,0 0 0,-1 0-1,4-13 1,-5 15-86,0 0 1,-1 0-1,0 0 0,0 0 0,0-1 0,0 1 0,-1 0 0,0-1 1,0 1-1,-1 0 0,1-1 0,-1 1 0,0 0 0,-1 0 0,1 0 1,-1 0-1,0 0 0,0 0 0,-1 0 0,1 0 0,-1 1 0,0-1 1,0 1-1,-1 0 0,1 0 0,-6-4 0,3 3-41,0 0 1,-1 1-1,0 0 1,0 0-1,-1 1 0,1 0 1,-1 0-1,1 0 0,-1 1 1,0 0-1,0 1 0,0 0 1,0 0-1,0 1 1,0-1-1,0 2 0,-8 0 1,13 0-156,0-1 1,0 1-1,1-1 1,-1 1-1,0 0 0,1 0 1,-1 0-1,1 0 1,-1 1-1,1-1 1,-1 1-1,1-1 1,0 1-1,0 0 1,0 0-1,0 0 1,0 0-1,0 0 1,0 0-1,-2 6 0,2-4-697,0 0 0,1 0 0,-1 0 0,1 0 0,0 0 0,0 1 0,1-1 0,-1 5 0,0 16-8628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943"/>
    </inkml:context>
    <inkml:brush xml:id="br0">
      <inkml:brushProperty name="width" value="0.025" units="cm"/>
      <inkml:brushProperty name="height" value="0.025" units="cm"/>
    </inkml:brush>
  </inkml:definitions>
  <inkml:trace contextRef="#ctx0" brushRef="#br0">11 0 12268,'0'0'8904,"-6"56"-8359,1-23-257,5 5-192,0 0-64,3-2 32,13-5-32,1-1-416,-2-7-898,-5-7-864,-5-6-1601,-5-6-1058</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9.301"/>
    </inkml:context>
    <inkml:brush xml:id="br0">
      <inkml:brushProperty name="width" value="0.025" units="cm"/>
      <inkml:brushProperty name="height" value="0.025" units="cm"/>
    </inkml:brush>
  </inkml:definitions>
  <inkml:trace contextRef="#ctx0" brushRef="#br0">0 39 9321,'0'0'8968,"51"-34"-7943,-12 29-320,7 5-353,5 0-320,1 0-608,-1 0-2787,0 0-4133</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015"/>
    </inkml:context>
    <inkml:brush xml:id="br0">
      <inkml:brushProperty name="width" value="0.025" units="cm"/>
      <inkml:brushProperty name="height" value="0.025" units="cm"/>
    </inkml:brush>
  </inkml:definitions>
  <inkml:trace contextRef="#ctx0" brushRef="#br0">170 0 8872,'0'0'14318,"3"8"-13939,1 3-299,-1 0 0,0 0 0,-1 1 0,-1-1 0,1 17 0,-1-26-71,-1 0 0,0 0 0,1 0 0,-1 0-1,1 0 1,0 0 0,-1 0 0,1 0 0,0 0-1,0-1 1,0 1 0,1 0 0,-1-1-1,0 1 1,1-1 0,-1 1 0,1-1 0,-1 1-1,1-1 1,-1 0 0,1 0 0,0 0 0,0 0-1,0 0 1,0 0 0,0-1 0,3 2 0,9 2-9,1-1-1,-1 0 1,17 0 0,3 2-683,-32-5 624,0 1 1,1-1-1,-1 1 1,0-1-1,0 1 0,0 0 1,0 0-1,0 0 1,-1 0-1,1 0 1,0 0-1,0 1 1,-1-1-1,1 0 1,0 1-1,-1 0 1,0-1-1,2 3 1,-2-3 45,-1 0 1,0 1-1,1-1 1,-1 1-1,0-1 1,0 0-1,0 1 1,0-1-1,0 1 1,0-1-1,0 0 1,-1 1-1,1-1 1,0 0-1,-1 1 1,1-1-1,-1 0 1,1 1-1,-1-1 1,-1 2-1,-2 3 137,-1 0 1,1-1-1,-1 0 0,-1 1 0,1-2 1,-1 1-1,0-1 0,-11 7 0,-1-1 239,-1-2 0,0-1 0,0 0 0,-1-1 0,0-1 0,0-1 1,0-1-1,0-1 0,0-1 0,-24-1 0,41 1-427,1-1 1,-1 0 0,0-1 0,1 1-1,-1 0 1,1-1 0,-1 0-1,1 1 1,-1-1 0,1 0 0,-1 0-1,1-1 1,0 1 0,0 0 0,-1-1-1,1 1 1,0-1 0,0 0 0,1 1-1,-1-1 1,0 0 0,1 0 0,-2-3-1,0 0-850,1 0-1,0 0 0,0-1 0,1 1 0,0-1 1,0 1-1,0-1 0,1 0 0,-1-10 0,1-17-6030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399"/>
    </inkml:context>
    <inkml:brush xml:id="br0">
      <inkml:brushProperty name="width" value="0.025" units="cm"/>
      <inkml:brushProperty name="height" value="0.025" units="cm"/>
    </inkml:brush>
  </inkml:definitions>
  <inkml:trace contextRef="#ctx0" brushRef="#br0">0 74 8136,'0'0'7014,"65"-47"-3811,-37 34-1057,-1 4-320,5 4-673,0 5-704,1 0-417,-2 0-481,3 3-2786,-4-2-4164</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728"/>
    </inkml:context>
    <inkml:brush xml:id="br0">
      <inkml:brushProperty name="width" value="0.025" units="cm"/>
      <inkml:brushProperty name="height" value="0.025" units="cm"/>
    </inkml:brush>
  </inkml:definitions>
  <inkml:trace contextRef="#ctx0" brushRef="#br0">140 0 13773,'0'0'1991,"-10"6"219,1-2-1884,-1 1 0,1 1-1,1-1 1,-1 2 0,1-1-1,0 1 1,0 0-1,1 0 1,0 1 0,0 0-1,1 1 1,0-1 0,1 1-1,-6 11 1,9-13-301,-1 1 1,1 0-1,0 0 1,1 0-1,0 0 1,0 1-1,1-1 1,0 0-1,0 0 1,1 0-1,0 0 1,1 1-1,0-1 1,2 8-1,-2-12-16,0 1 0,1-1 0,-1 1-1,1-1 1,-1 0 0,1 0 0,1 0-1,-1 0 1,0-1 0,1 1 0,0-1-1,0 0 1,0 0 0,0 0 0,0-1-1,1 1 1,-1-1 0,1 0 0,0 0-1,-1-1 1,1 1 0,0-1 0,9 1 0,-9-1 88,1-1 1,-1 1 0,0-1 0,1 0-1,-1-1 1,1 0 0,-1 1 0,0-1-1,0-1 1,1 1 0,-1-1 0,0 0-1,0 0 1,0-1 0,-1 1 0,1-1-1,-1 0 1,1-1 0,-1 1 0,5-5-1,-3 1 62,0-1 0,-1 1 0,0-1 0,0 0 0,-1 0 0,0-1 0,-1 1 1,1-1-1,-2 0 0,1 0 0,1-10 0,-3 11-81,1 1 0,-1 0 0,0-1 0,-1 1 0,0 0 0,0-1 0,-1 1 0,0 0 0,0-1 0,-1 1 0,0 0 0,0 0 0,0 0 0,-5-8 0,5 11-79,-1 0 0,0 1 0,0-1 0,-1 1 0,1-1 0,-1 1 0,0 0 0,1 0 0,-1 1 0,-1-1 0,1 1 0,0 0 0,0 0 0,-1 0 0,1 1 0,-1-1 0,0 1 0,1 0 0,-1 1 0,0-1 0,0 1 0,-8 0 0,9 0-150,-1 1-1,0-1 1,0 1-1,0 0 1,0 1-1,0-1 1,1 1-1,-1 0 1,1 0-1,-1 0 1,1 1-1,0-1 1,-6 6-1,8-7-108,0 1 1,1-1-1,-1 1 0,0 0 1,1-1-1,-1 1 0,1 0 1,0 0-1,0 0 0,0 0 1,0 0-1,0 0 0,0 1 0,0-1 1,0 0-1,1 0 0,0 1 1,-1-1-1,1 0 0,0 1 1,0-1-1,0 0 0,0 1 1,0-1-1,1 0 0,-1 1 1,1-1-1,0 0 0,-1 0 0,1 1 1,1 1-1,15 13-4699,6-4-1965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610"/>
    </inkml:context>
    <inkml:brush xml:id="br0">
      <inkml:brushProperty name="width" value="0.025" units="cm"/>
      <inkml:brushProperty name="height" value="0.025" units="cm"/>
    </inkml:brush>
  </inkml:definitions>
  <inkml:trace contextRef="#ctx0" brushRef="#br0">205 18 10602,'0'0'5680,"-13"-1"-3571,5 1-1963,1 0 1,-1 0-1,0 0 1,0 1-1,1 0 1,-1 1-1,0-1 1,1 2-1,0-1 0,-1 1 1,1 0-1,0 0 1,1 1-1,-1 0 1,-11 9-1,11-7 24,0 1 0,1 0 1,0 1-1,0 0 0,1 0 0,0 0 0,-8 16 0,12-22-154,0-1 1,0 1-1,1 0 0,-1 0 1,0-1-1,1 1 1,-1 0-1,1 0 0,-1 0 1,1 0-1,0 0 0,0 0 1,0-1-1,0 1 1,0 0-1,0 0 0,0 0 1,1 0-1,-1 0 0,1 0 1,0-1-1,-1 1 1,1 0-1,0 0 0,0-1 1,0 1-1,0 0 1,0-1-1,0 1 0,1-1 1,-1 0-1,0 1 0,1-1 1,-1 0-1,1 0 1,0 0-1,-1 0 0,1 0 1,0 0-1,-1 0 0,1-1 1,0 1-1,0-1 1,0 1-1,2 0 0,10 1 114,0 0 0,-1-1 0,1 0 0,0-1 0,0-1 0,-1 0 0,28-6 0,-33 5-8,1-1 0,-1 1 0,0-1 0,0 0 1,0-1-1,0 0 0,-1-1 0,1 1 0,-1-1 0,0 0 0,-1-1 0,1 0 0,10-13 1,-15 16-66,0 1 1,0-1-1,0 1 1,-1-1 0,1 0-1,-1 0 1,0 0 0,1 0-1,-2 0 1,1 0 0,0 0-1,0 0 1,-1 0-1,0 0 1,1 0 0,-1-1-1,-1 1 1,1 0 0,0 0-1,-1 0 1,1 0-1,-1 0 1,0 0 0,0 0-1,0 0 1,-1 0 0,1 0-1,-3-3 1,1 2-174,0 1 0,0 0 0,0 0-1,-1 0 1,1 0 0,-1 1 0,0-1 0,1 1 0,-1 0 0,0 0-1,-1 1 1,1-1 0,0 1 0,0 0 0,-1 0 0,1 0 0,0 0 0,-1 1-1,-5 0 1,9 0-44,0-1 0,0 1 0,0 1-1,0-1 1,0 0 0,0 0 0,0 0-1,1 0 1,-1 1 0,0-1 0,0 0-1,0 1 1,1-1 0,-1 0 0,0 1-1,0-1 1,1 1 0,-1-1 0,0 1-1,1 0 1,-1-1 0,0 1 0,1 0-1,-1 1 1,-4 14-5325,4 0-1354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1.072"/>
    </inkml:context>
    <inkml:brush xml:id="br0">
      <inkml:brushProperty name="width" value="0.025" units="cm"/>
      <inkml:brushProperty name="height" value="0.025" units="cm"/>
    </inkml:brush>
  </inkml:definitions>
  <inkml:trace contextRef="#ctx0" brushRef="#br0">173 73 5733,'0'0'15359,"-10"-6"-14590,4 2-653,4 3-78,0-1 0,0 0 0,-1 1 1,1-1-1,-1 1 0,1 0 0,-1 0 0,1 0 1,-1 0-1,1 0 0,-1 1 0,0-1 0,0 1 1,1 0-1,-1 0 0,0 0 0,0 0 1,1 0-1,-1 0 0,0 1 0,1-1 0,-1 1 1,0 0-1,1 0 0,-1 0 0,-4 2 0,-1 3 156,0 1-1,1-1 1,-1 1-1,1 1 1,1-1-1,0 1 0,0 0 1,0 1-1,-5 9 1,10-15-147,0-1 0,0 0 1,0 0-1,0 1 0,0-1 1,0 1-1,0-1 0,1 1 1,0-1-1,-1 1 1,1 0-1,0-1 0,0 1 1,0-1-1,0 1 0,1-1 1,-1 1-1,1 0 0,0-1 1,-1 1-1,1-1 0,0 0 1,0 1-1,1-1 0,-1 0 1,0 0-1,1 0 1,0 0-1,-1 0 0,1 0 1,0 0-1,0 0 0,0-1 1,0 1-1,0-1 0,0 1 1,1-1-1,-1 0 0,0 0 1,3 1-1,4 2-20,-1-1 1,1-1-1,0 1 1,0-2-1,0 1 0,0-1 1,0 0-1,0-1 1,0 0-1,0-1 0,1 0 1,-1 0-1,0 0 1,-1-2-1,1 1 0,17-8 1,-22 8-25,1 0 1,0-1-1,-1 0 1,1 0 0,-1 0-1,0 0 1,0-1-1,0 0 1,0 0-1,-1 0 1,0 0 0,1-1-1,-2 1 1,1-1-1,0 1 1,-1-1 0,0 0-1,0 0 1,-1 0-1,1-1 1,-1 1-1,0 0 1,0 0 0,-1-1-1,0 1 1,1 0-1,-2-1 1,1 1-1,-1 0 1,-1-7 0,1 7-152,-1 1 1,0-1 0,0 0-1,0 0 1,0 1 0,-1-1 0,0 1-1,0 0 1,0 0 0,0 0-1,-7-6 1,7 7-702,0 0-1,-1 0 1,1 1 0,-1 0-1,0-1 1,1 1 0,-1 0-1,-7-2 1,2 3-6374</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1.414"/>
    </inkml:context>
    <inkml:brush xml:id="br0">
      <inkml:brushProperty name="width" value="0.025" units="cm"/>
      <inkml:brushProperty name="height" value="0.025" units="cm"/>
    </inkml:brush>
  </inkml:definitions>
  <inkml:trace contextRef="#ctx0" brushRef="#br0">0 0 14542,'0'0'11691,"54"16"-18610,-33-20-8007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227"/>
    </inkml:context>
    <inkml:brush xml:id="br0">
      <inkml:brushProperty name="width" value="0.025" units="cm"/>
      <inkml:brushProperty name="height" value="0.025" units="cm"/>
    </inkml:brush>
  </inkml:definitions>
  <inkml:trace contextRef="#ctx0" brushRef="#br0">97 1 12460,'0'0'4052,"-9"3"-2777,1-1-955,1 1 0,0 0 0,1 0 0,-1 0 0,1 1 0,-12 9-1,15-12-248,1 1-1,0 0 0,0 0 1,0 0-1,0 0 0,0 0 1,1 0-1,-1 1 0,1-1 1,-1 1-1,1-1 0,0 1 0,0-1 1,0 1-1,0 0 0,1-1 1,-1 1-1,1 0 0,-1 0 1,1-1-1,0 1 0,0 0 1,0 0-1,1 0 0,-1-1 0,2 6 1,-1-6-56,0-1 1,0 1-1,0 0 1,0 0-1,0-1 0,1 1 1,-1-1-1,0 1 1,1-1-1,-1 0 1,1 0-1,0 1 1,0-1-1,-1 0 0,1 0 1,0-1-1,0 1 1,0 0-1,0-1 1,2 1-1,44 7 149,-41-7-140,86 1-15,-69-3-434,0 1 1,46 6-1,-70-6 422,0 0 1,1 0-1,-1 0 0,0 0 0,1 0 1,-1 0-1,1 0 0,-1 0 1,0 0-1,1 0 0,-1 0 0,0 1 1,1-1-1,-1 0 0,0 0 1,1 0-1,-1 0 0,0 1 1,1-1-1,-1 0 0,0 0 0,1 1 1,-1-1-1,0 0 0,0 0 1,1 1-1,-1-1 0,0 0 0,0 1 1,0-1-1,1 0 0,-1 1 1,0-1-1,0 0 0,0 1 0,0-1 1,0 0-1,0 1 0,0-1 1,0 1-1,0-1 0,0 0 0,0 1 1,0-1-1,0 0 0,0 1 1,0-1-1,0 1 0,0-1 0,-1 0 1,1 1-1,0-1 0,0 0 1,0 1-1,0-1 0,-1 0 1,1 1-1,-18 14 149,-52 25 2072,-77 31 1,145-70-2215,1 0 1,-1 0 0,1 0 0,-1-1 0,0 1-1,1-1 1,-1 1 0,0-1 0,0 1 0,1-1 0,-1 0-1,0 0 1,0 0 0,0 0 0,1 0 0,-1 0-1,0-1 1,0 1 0,1-1 0,-1 1 0,0-1 0,1 1-1,-1-1 1,0 0 0,1 0 0,-2-1 0,0-1-872,0-1 0,1 0 1,0 0-1,0 0 1,0 0-1,0 0 0,1 0 1,-1-1-1,0-5 0,-6-19-7129</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599"/>
    </inkml:context>
    <inkml:brush xml:id="br0">
      <inkml:brushProperty name="width" value="0.025" units="cm"/>
      <inkml:brushProperty name="height" value="0.025" units="cm"/>
    </inkml:brush>
  </inkml:definitions>
  <inkml:trace contextRef="#ctx0" brushRef="#br0">0 46 6502,'0'0'12716,"53"-40"-10378,-29 35-896,7 5-225,4 0-576,10 0-545,8 4-64,3 5-929,4-1-1441,-3-2-1442,-7-5-4388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927"/>
    </inkml:context>
    <inkml:brush xml:id="br0">
      <inkml:brushProperty name="width" value="0.025" units="cm"/>
      <inkml:brushProperty name="height" value="0.025" units="cm"/>
    </inkml:brush>
  </inkml:definitions>
  <inkml:trace contextRef="#ctx0" brushRef="#br0">0 430 13581,'0'0'2418,"9"-3"-240,62-21-167,142-26 0,86 6-1151,-250 37-782,542-46-861,84-13-2203,-489 30 3498,197-65 1,-363 95-334,11-4 177,0 1 0,0 2 0,1 1 0,41-2 0,-106 25-4178,7-12-2019,0 0-4478</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287"/>
    </inkml:context>
    <inkml:brush xml:id="br0">
      <inkml:brushProperty name="width" value="0.025" units="cm"/>
      <inkml:brushProperty name="height" value="0.025" units="cm"/>
    </inkml:brush>
  </inkml:definitions>
  <inkml:trace contextRef="#ctx0" brushRef="#br0">1 244 3459,'0'0'17761,"9"-4"-15465,89-51-1359,94-70 1,-119 76-1324,-53 38 326,-20 11 58,1 0-1,-1 0 1,0 0 0,0 0-1,0 0 1,0 0-1,0 0 1,0 0-1,1 0 1,-1 0-1,0 0 1,0 0 0,0 0-1,0 1 1,0-1-1,1 0 1,-1 0-1,0 0 1,0 0-1,0 0 1,0 0-1,0 0 1,0 0 0,0 0-1,0 0 1,1 1-1,-1-1 1,0 0-1,0 0 1,0 0-1,0 0 1,0 0-1,0 0 1,0 1 0,0-1-1,0 0 1,0 0-1,0 0 1,0 0-1,0 0 1,0 1-1,0-1 1,0 0 0,0 0-1,0 0 1,0 0-1,0 0 1,0 1-1,0-1 1,0 0-1,0 0 1,0 0-1,0 0 1,-1 0 0,1 0-1,0 0 1,0 1-1,0-1 1,0 0-1,-21 34-155,16-28 192,-8 12-12,-3 5 116,-24 42 1,36-59-125,2 0 1,-1 0-1,0 0 1,1 1-1,0-1 1,1 0-1,0 1 1,0-1-1,0 1 1,0-1-1,1 1 1,0 0-1,2 6 1,-2-11-93,1-1 1,0 0 0,-1 1-1,1-1 1,0 0-1,0 0 1,0 1 0,0-1-1,0 0 1,0 0-1,1 0 1,-1 0 0,0-1-1,0 1 1,1 0-1,-1 0 1,1-1-1,-1 1 1,0-1 0,1 1-1,-1-1 1,1 0-1,-1 1 1,1-1 0,-1 0-1,1 0 1,-1 0-1,1 0 1,0 0 0,-1-1-1,1 1 1,2-1-1,3 0-1023,0-1 0,1 1 0,-1-1 0,0-1 0,12-5 0,22-19-8988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612"/>
    </inkml:context>
    <inkml:brush xml:id="br0">
      <inkml:brushProperty name="width" value="0.025" units="cm"/>
      <inkml:brushProperty name="height" value="0.025" units="cm"/>
    </inkml:brush>
  </inkml:definitions>
  <inkml:trace contextRef="#ctx0" brushRef="#br0">182 1 14862,'-13'9'1116,"1"-2"-1117,-15 11 1468,-36 30-1,57-43-1096,0 0 0,0 0 0,0 1 0,1 0 0,0 0-1,0 1 1,0 0 0,1 0 0,0 0 0,1 0 0,-1 0 0,-3 12-1,7-18-356,0 1-1,0-1 0,0 1 0,0-1 1,0 0-1,0 1 0,0-1 0,0 1 0,0-1 1,1 1-1,-1-1 0,0 0 0,1 1 1,-1-1-1,1 0 0,0 1 0,-1-1 1,1 0-1,0 0 0,0 0 0,0 0 0,0 0 1,0 0-1,0 0 0,0 0 0,0 0 1,0 0-1,1 0 0,-1-1 0,0 1 0,0 0 1,1-1-1,-1 1 0,0-1 0,1 1 1,1-1-1,6 2 16,1 0 1,-1-1-1,1 0 1,13-1-1,-16 0 2,13 0 0,-1-1 1,1-1-1,-1 0 0,0-2 1,38-11-1,-49 12-17,-1 0 0,1 0 0,0-1 1,-1 1-1,0-2 0,0 1 0,0-1 0,-1 0 0,1-1 1,-1 1-1,-1-1 0,1 0 0,-1-1 0,0 1 0,0-1 1,6-13-1,-10 18 30,0 1 0,0-1 0,-1 1 0,1-1 0,-1 0 0,1 1 1,-1-1-1,0 0 0,0 0 0,1 1 0,-1-1 0,0 0 0,-1 0 0,1 1 0,0-1 0,0 0 1,-1 0-1,1 1 0,-1-1 0,1 0 0,-1 1 0,0-1 0,0 1 0,0-1 0,0 1 1,0-1-1,0 1 0,0 0 0,0-1 0,0 1 0,-1 0 0,1 0 0,-1 0 0,1 0 1,-1 0-1,1 0 0,-1 0 0,1 1 0,-1-1 0,0 1 0,1-1 0,-1 1 0,0-1 1,1 1-1,-4 0 0,-11-3-35,0 1 1,-1 0 0,-31 2-1,33 1 30,15-1-39,-18-1-73,-1 2 0,-35 6 0,51-7 20,0 1 0,0-1 0,0 1-1,0 0 1,0-1 0,0 2 0,0-1-1,1 0 1,-1 0 0,0 1 0,0 0 0,1-1-1,-1 1 1,1 0 0,0 0 0,0 1-1,-1-1 1,1 0 0,0 1 0,1-1-1,-1 1 1,0 0 0,1-1 0,0 1 0,0 0-1,-2 3 1,3-5-30,0 1 0,0-1 0,0 0 0,0 0 1,1 0-1,-1 0 0,0 1 0,0-1 0,1 0 0,-1 0 0,0 0 0,1 0 0,-1 0 0,1 0 0,0 0 0,-1 0 1,1 0-1,0 0 0,0 0 0,-1-1 0,1 1 0,0 0 0,1 1 0,33 14-1532,38-3-2089,-13-10-1516,4-3-2600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985"/>
    </inkml:context>
    <inkml:brush xml:id="br0">
      <inkml:brushProperty name="width" value="0.025" units="cm"/>
      <inkml:brushProperty name="height" value="0.025" units="cm"/>
    </inkml:brush>
  </inkml:definitions>
  <inkml:trace contextRef="#ctx0" brushRef="#br0">130 72 11371,'0'0'9150,"-11"-6"-8019,9 4-1064,0 1 0,0-1 0,0 1 0,0-1 0,-1 1 0,1 0 0,0 0 0,-1 0 0,1 0 0,-1 0 0,0 0 0,1 1 0,-1-1-1,1 1 1,-1 0 0,0 0 0,1 0 0,-1 0 0,0 0 0,1 1 0,-1-1 0,0 1 0,1 0 0,-1 0 0,1-1 0,-1 2-1,1-1 1,0 0 0,-1 0 0,1 1 0,0-1 0,0 1 0,0 0 0,0 0 0,0 0 0,0 0 0,1 0 0,-1 0 0,1 0 0,-3 4-1,2-3 36,-1 1 0,1 0-1,-1 0 1,1 0 0,0 0-1,1 0 1,-1 1 0,1-1-1,0 0 1,0 1 0,0-1-1,0 1 1,1-1 0,0 1-1,0-1 1,0 1 0,1-1-1,0 6 1,0-7-68,1 0-1,-1 0 1,1 0 0,0 0 0,-1 0 0,1 0-1,1 0 1,-1-1 0,0 1 0,1-1-1,-1 1 1,1-1 0,0 0 0,-1 0 0,1 0-1,0-1 1,0 1 0,1-1 0,-1 1 0,0-1-1,0 0 1,1 0 0,-1 0 0,4 0-1,7 1-2,-1 0 0,0-1 0,0-1 0,1 0 0,-1 0 0,0-2 0,0 1 0,24-8 0,-28 7 19,0-1 0,-1 0 1,0-1-1,1 0 0,-1 0 0,-1-1 1,1 0-1,-1 0 0,0-1 1,0 0-1,0 0 0,-1-1 0,10-13 1,-14 18-3,0-1 1,0 1 0,-1-1 0,1 1 0,-1-1-1,0 0 1,0 1 0,0-1 0,0 0-1,0 0 1,-1 0 0,1 0 0,-1 1 0,0-1-1,1 0 1,-1 0 0,-1 0 0,1 0 0,0 0-1,-1 0 1,-1-5 0,0 5-24,0 0 0,0-1 0,0 1 0,-1 0 0,1 0 0,-1 1 0,0-1 0,0 0 0,0 1 0,0 0 0,0 0 0,-1 0 0,1 0 0,-5-2 0,-7-2-227,-1 1-1,1 0 1,-1 1 0,0 1-1,0 0 1,-26 0 0,-23 7-3655,60-3 3133,1 0-1,-1 0 1,1 1 0,0 0-1,0-1 1,0 1-1,-5 4 1,-14 13-7593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4.468"/>
    </inkml:context>
    <inkml:brush xml:id="br0">
      <inkml:brushProperty name="width" value="0.025" units="cm"/>
      <inkml:brushProperty name="height" value="0.025" units="cm"/>
    </inkml:brush>
  </inkml:definitions>
  <inkml:trace contextRef="#ctx0" brushRef="#br0">43 521 11339,'0'0'3395,"-9"0"-971,-24 3-588,33-3-1792,0 0 1,0 0-1,0-1 0,0 1 1,0 0-1,1 0 0,-1 0 1,0 0-1,0 0 1,0 0-1,0 0 0,0 0 1,0 0-1,0 0 0,0 0 1,1 0-1,-1 0 0,0-1 1,0 1-1,0 0 1,0 0-1,0 0 0,0 0 1,0 0-1,0 0 0,0 0 1,0 0-1,0-1 0,0 1 1,0 0-1,0 0 0,0 0 1,0 0-1,0 0 1,0 0-1,0-1 0,0 1 1,0 0-1,0 0 0,0 0 1,0 0-1,0 0 0,0 0 1,0 0-1,0-1 1,0 1-1,0 0 0,0 0 1,0 0-1,-1 0 0,1 0 1,0 0-1,0 0 0,0 0 1,0 0-1,0 0 0,0-1 1,12-6 574,290-125 1752,-98 48-2265,-109 42-269,-1-4-1,172-115 0,-263 159-282,18-16-441,-13 7-1631,-8 2-3694,-7 3-4950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4.911"/>
    </inkml:context>
    <inkml:brush xml:id="br0">
      <inkml:brushProperty name="width" value="0.025" units="cm"/>
      <inkml:brushProperty name="height" value="0.025" units="cm"/>
    </inkml:brush>
  </inkml:definitions>
  <inkml:trace contextRef="#ctx0" brushRef="#br0">1 442 7239,'0'0'15503,"78"-35"-14607,0 1-31,17-8-192,12-8-353,8-3-224,-3 2-32,-13 1-64,-9 4-929,-20 4-2658,-16 3-3588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0.983"/>
    </inkml:context>
    <inkml:brush xml:id="br0">
      <inkml:brushProperty name="width" value="0.025" units="cm"/>
      <inkml:brushProperty name="height" value="0.025" units="cm"/>
    </inkml:brush>
  </inkml:definitions>
  <inkml:trace contextRef="#ctx0" brushRef="#br0">10 0 15214,'0'0'4869,"-9"49"-4196,8-24-161,1 1-256,0-3-256,4-1 128,5-2-63,3-5-738,-4-3-800,0-2-1090,-5-6-2530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7.690"/>
    </inkml:context>
    <inkml:brush xml:id="br0">
      <inkml:brushProperty name="width" value="0.025" units="cm"/>
      <inkml:brushProperty name="height" value="0.025" units="cm"/>
    </inkml:brush>
  </inkml:definitions>
  <inkml:trace contextRef="#ctx0" brushRef="#br0">40 0 4676,'0'0'9930,"-40"55"-7752,45-49-737,19 0-352,10-3-256,12-3-385,9 0-287,3 0-129,-2 0-417,-4 0-1152,-8 0-2179,-14-7-2049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8.032"/>
    </inkml:context>
    <inkml:brush xml:id="br0">
      <inkml:brushProperty name="width" value="0.025" units="cm"/>
      <inkml:brushProperty name="height" value="0.025" units="cm"/>
    </inkml:brush>
  </inkml:definitions>
  <inkml:trace contextRef="#ctx0" brushRef="#br0">0 19 11723,'0'0'5381,"98"46"-4868,-21-56-449,12-4-929,-1-5-3011,-5-3-3779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8.793"/>
    </inkml:context>
    <inkml:brush xml:id="br0">
      <inkml:brushProperty name="width" value="0.025" units="cm"/>
      <inkml:brushProperty name="height" value="0.025" units="cm"/>
    </inkml:brush>
  </inkml:definitions>
  <inkml:trace contextRef="#ctx0" brushRef="#br0">32 1 13805,'0'0'5776,"2"9"-4788,0 3-726,-1 1 0,0 0 1,-1 0-1,0 0 0,-1-1 0,-1 1 1,-5 21-1,4-22-186,-3 5 88,1 0 0,1 0 0,1 1 0,0 0 0,1 0 0,1-1 0,2 27 0,-1-42-120,1 1 1,0-1-1,0 0 1,0 0 0,0 0-1,0 0 1,1 0-1,-1 0 1,0-1-1,1 1 1,0 0 0,-1-1-1,1 1 1,0-1-1,0 1 1,0-1-1,0 0 1,0 0-1,0 0 1,0 0 0,0 0-1,0-1 1,1 1-1,-1 0 1,0-1-1,4 1 1,9 1 76,-1-1 0,30 0 1,-33-1-120,9 1-65,-9-1-299,-1 1 0,0-1 0,1-1 0,14-3 0,-23 4 17,0 0 0,0-1 0,0 1 0,0-1 0,0 0 0,-1 0 0,1 0 0,0 0-1,0 0 1,-1 0 0,1 0 0,-1 0 0,1-1 0,-1 1 0,0 0 0,1-1 0,-1 1 0,0-1 0,0 0 0,0 1 0,0-1 0,0 0 0,-1 0 0,1 0 0,0 1 0,-1-1 0,0 0-1,1 0 1,-1-3 0,1-16-5014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167"/>
    </inkml:context>
    <inkml:brush xml:id="br0">
      <inkml:brushProperty name="width" value="0.025" units="cm"/>
      <inkml:brushProperty name="height" value="0.025" units="cm"/>
    </inkml:brush>
  </inkml:definitions>
  <inkml:trace contextRef="#ctx0" brushRef="#br0">18 0 10858,'0'0'6631,"-16"69"-5478,15-35-417,1 4-543,0 3-129,11 0 0,6-2-353,5-5-1536,1-5-3076,2-7-3267</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524"/>
    </inkml:context>
    <inkml:brush xml:id="br0">
      <inkml:brushProperty name="width" value="0.025" units="cm"/>
      <inkml:brushProperty name="height" value="0.025" units="cm"/>
    </inkml:brush>
  </inkml:definitions>
  <inkml:trace contextRef="#ctx0" brushRef="#br0">1 44 8968,'0'0'3049,"9"-5"-706,7-2-1640,1 1-1,0 1 1,0 0-1,0 1 1,0 0-1,24-1 1,-27 4-400,1 0 1,0 1-1,-1 0 1,1 1 0,0 1-1,-1 0 1,0 1 0,25 9-1,-36-11-285,0 0 1,0 0-1,0 0 0,0 1 0,-1-1 0,1 1 0,-1 0 1,1 0-1,-1 0 0,0 0 0,1 0 0,-1 1 0,0-1 1,-1 1-1,1-1 0,0 1 0,-1-1 0,1 1 1,0 3-1,-1-3-12,-1 0 0,0 0 0,0 0 0,0 0 0,0 0 0,0 0 0,-1 0-1,1 0 1,-1-1 0,0 1 0,0 0 0,0 0 0,0 0 0,0-1 0,0 1 0,-3 2 0,-5 8 11,-1 0 0,-1-1 0,0 0-1,0-1 1,-22 16 0,-22 12 109,39-30 283,1 2 1,0 0-1,1 0 0,-17 19 1,30-30-386,1 0 0,-1 1 0,1-1 0,-1 1 0,1-1 0,0 1 0,-1-1 0,1 1 0,0-1 0,-1 1 1,1-1-1,0 1 0,0 0 0,-1-1 0,1 1 0,0-1 0,0 1 0,0 0 0,0-1 0,0 1 0,0-1 0,0 1 0,0 0 1,0-1-1,0 1 0,0 0 0,0-1 0,0 1 0,1-1 0,-1 1 0,0 0 0,0-1 0,1 1 0,22 9 262,41-8-299,-55-2 70,44 1-405,15 0-1729,-1-6-3656,-26-5-1340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865"/>
    </inkml:context>
    <inkml:brush xml:id="br0">
      <inkml:brushProperty name="width" value="0.025" units="cm"/>
      <inkml:brushProperty name="height" value="0.025" units="cm"/>
    </inkml:brush>
  </inkml:definitions>
  <inkml:trace contextRef="#ctx0" brushRef="#br0">99 93 10858,'0'0'2461,"-11"0"0,-36 1-80,45-1-2193,0 0 0,0 1 0,0-1 0,0 1 0,0-1 0,0 1 0,0-1-1,0 1 1,0 0 0,0 0 0,1 0 0,-1 0 0,0 0 0,1 1 0,-1-1 0,1 0 0,-1 1 0,1-1-1,0 1 1,-1-1 0,-1 4 0,3-4-129,0 0 0,0-1 0,-1 1 0,1 0 0,0 0 0,0 0 0,0-1-1,0 1 1,0 0 0,0 0 0,0 0 0,1-1 0,-1 1 0,0 0 0,0 0 0,0-1 0,1 1 0,-1 0-1,1-1 1,-1 1 0,0 0 0,1-1 0,-1 1 0,1 0 0,-1-1 0,1 1 0,0-1 0,-1 1 0,1-1-1,-1 1 1,1-1 0,0 1 0,0-1 0,-1 0 0,1 1 0,0-1 0,-1 0 0,1 0 0,0 0 0,0 1-1,0-1 1,-1 0 0,1 0 0,0 0 0,1 0 0,49 5 193,-22-3-81,0 2 0,32 8-1,-55-11-154,1 1 0,-1 0 0,1 1 0,-1 0 0,0 0 0,0 0 0,0 0 0,0 1 0,0 0 0,-1 1 0,0-1 0,0 1 0,0 0 0,5 7 0,-8-9-9,0-1 1,-1 0-1,0 1 1,0-1-1,1 1 1,-2 0-1,1-1 1,0 1-1,0 0 1,-1 0 0,1-1-1,-1 1 1,0 0-1,0 0 1,0 0-1,0-1 1,-1 1-1,1 0 1,-2 5-1,0-3 30,-1-1 0,1 1 0,-1 0-1,0-1 1,0 1 0,0-1-1,0 0 1,-1 0 0,-7 7-1,-2-1 109,-1 0 0,0-1 1,-1 0-1,1-1 0,-28 10 0,34-14-16,0 0 0,-1-1 1,0-1-1,1 0 1,-1 0-1,0 0 1,0-1-1,0 0 1,-1-1-1,1 0 1,-15-3-1,23 2-201,0 0 0,-1 0 0,1 0 0,1 0 1,-1 0-1,0-1 0,0 1 0,0 0 0,0-1 0,1 1 0,-1 0 0,1-1 0,-1 1 0,1-1 1,0 1-1,-1-1 0,1 1 0,0-1 0,0 1 0,0-1 0,0 1 0,1-3 0,2-40-4779,-3 43 4566,7-37-5897,2-5-3294</inkml:trace>
  <inkml:trace contextRef="#ctx0" brushRef="#br0" timeOffset="1">55 35 15631,'0'0'6214,"57"-26"-4325,-15 20-255,11 4-641,7 2-705,10 0-224,2 0-576,1 0-2147,-2 0-2978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3.007"/>
    </inkml:context>
    <inkml:brush xml:id="br0">
      <inkml:brushProperty name="width" value="0.025" units="cm"/>
      <inkml:brushProperty name="height" value="0.025" units="cm"/>
    </inkml:brush>
  </inkml:definitions>
  <inkml:trace contextRef="#ctx0" brushRef="#br0">61 443 7399,'0'0'2861,"-8"4"-1355,-8 1-889,-3 1 593,2 2 3123,43-25-1103,101-51-1917,182-71-1,-49 25-1860,-164 62-2236,-86 45 1251,-1 0 1,0 0-1,0-1 0,8-9 0,4-13-6319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3.477"/>
    </inkml:context>
    <inkml:brush xml:id="br0">
      <inkml:brushProperty name="width" value="0.025" units="cm"/>
      <inkml:brushProperty name="height" value="0.025" units="cm"/>
    </inkml:brush>
  </inkml:definitions>
  <inkml:trace contextRef="#ctx0" brushRef="#br0">1 516 9769,'0'0'6342,"59"1"-4644,-6-22 224,12-8-129,12-11-832,15-7-512,6-7-289,-1-2-64,-3-2-32,-9 2-224,-10 1-1474,-17 4-1761,-14 1-3459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9.847"/>
    </inkml:context>
    <inkml:brush xml:id="br0">
      <inkml:brushProperty name="width" value="0.025" units="cm"/>
      <inkml:brushProperty name="height" value="0.025" units="cm"/>
    </inkml:brush>
  </inkml:definitions>
  <inkml:trace contextRef="#ctx0" brushRef="#br0">1 107 15278,'0'0'1794,"78"-5"-1217,-2-5 223,21-3 225,16 0-352,4 0-353,0 0-159,-9 5-97,-15 2-32,-15-2-577,-20 5-320,-20 0-480,-14-2-1666,-16-1-1377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0.205"/>
    </inkml:context>
    <inkml:brush xml:id="br0">
      <inkml:brushProperty name="width" value="0.025" units="cm"/>
      <inkml:brushProperty name="height" value="0.025" units="cm"/>
    </inkml:brush>
  </inkml:definitions>
  <inkml:trace contextRef="#ctx0" brushRef="#br0">0 54 11050,'0'0'8392,"101"38"-7046,-4-42-738,19-7-544,10-3-288,2-2-1474,-8-5-2722,-8-4-4260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1.324"/>
    </inkml:context>
    <inkml:brush xml:id="br0">
      <inkml:brushProperty name="width" value="0.025" units="cm"/>
      <inkml:brushProperty name="height" value="0.025" units="cm"/>
    </inkml:brush>
  </inkml:definitions>
  <inkml:trace contextRef="#ctx0" brushRef="#br0">1 36 5221,'0'0'16752,"73"-35"-16752,-38 35-96,3 0-1378,4 0-512,1 0-1153,-4 0-1505,-1-1-5349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1.373"/>
    </inkml:context>
    <inkml:brush xml:id="br0">
      <inkml:brushProperty name="width" value="0.025" units="cm"/>
      <inkml:brushProperty name="height" value="0.025" units="cm"/>
    </inkml:brush>
  </inkml:definitions>
  <inkml:trace contextRef="#ctx0" brushRef="#br0">0 0 16464,'0'0'6662,"8"12"-6310,1-1-295,-6-7-43,1 1 0,-1-1 0,1 1-1,-2 0 1,1 0 0,0 0 0,-1 1 0,0-1 0,0 0 0,0 1 0,-1-1-1,0 1 1,1 6 0,-2-1 143,1 0 0,0 0 0,1-1 0,0 1 0,1 0 0,6 15 0,-7-23-102,0 0 1,0 1-1,0-1 1,0 0-1,1-1 1,-1 1-1,1 0 1,-1-1-1,1 1 1,0-1-1,0 0 1,0 0 0,1 0-1,-1 0 1,0-1-1,1 1 1,-1-1-1,1 0 1,-1 0-1,1 0 1,0 0-1,6-1 1,4 2-192,1-1 1,0 0 0,0-2 0,27-3-1,-36 3-379,0-1 0,-1 1 0,1-1-1,0-1 1,-1 1 0,7-4-1,-8 3-332,0 0 0,-1 0 0,1 0 0,-1 0 0,0 0 0,0-1 0,0 1 0,0-1 0,2-4 0,8-18-8393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1.732"/>
    </inkml:context>
    <inkml:brush xml:id="br0">
      <inkml:brushProperty name="width" value="0.025" units="cm"/>
      <inkml:brushProperty name="height" value="0.025" units="cm"/>
    </inkml:brush>
  </inkml:definitions>
  <inkml:trace contextRef="#ctx0" brushRef="#br0">57 1 8104,'0'0'8103,"-30"49"-6085,15-25-224,5 3-641,8 2-128,2-1-64,0-1-577,18-1-288,11-1-288,10-8-1762,5-11-1793,3-6-2755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2.075"/>
    </inkml:context>
    <inkml:brush xml:id="br0">
      <inkml:brushProperty name="width" value="0.025" units="cm"/>
      <inkml:brushProperty name="height" value="0.025" units="cm"/>
    </inkml:brush>
  </inkml:definitions>
  <inkml:trace contextRef="#ctx0" brushRef="#br0">82 1 10378,'0'0'7281,"-6"8"-5999,6-7-1271,-47 67 2938,43-61-2601,0 0-1,0 1 1,1-1 0,0 1 0,1 0 0,-1 0-1,2 0 1,-1 0 0,0 12 0,2-19-335,1 1 1,-1-1 0,1 1-1,-1-1 1,1 1 0,0-1 0,-1 1-1,1-1 1,0 0 0,0 1-1,0-1 1,0 0 0,0 0-1,1 0 1,-1 0 0,0 0-1,0 0 1,1 0 0,-1 0 0,1 0-1,-1-1 1,1 1 0,-1 0-1,1-1 1,-1 0 0,1 1-1,-1-1 1,1 0 0,0 0-1,-1 1 1,4-2 0,64 2 107,-51-1-114,0-1-93,-1-1 1,0-1-1,27-6 1,19-4 80,-59 13 17,0 1 0,-1 0 0,1 0 0,-1 1 0,1-1 1,-1 1-1,1 0 0,-1-1 0,0 2 0,0-1 0,0 0 0,4 4 1,7 4 15,-12-9-26,1 1 0,0-1 1,-1 1-1,1 0 0,-1-1 0,0 1 0,0 0 0,1 1 0,-1-1 0,-1 0 0,1 1 0,0-1 0,0 1 0,-1-1 0,0 1 0,2 3 0,-3-4 4,0 0 0,0 0 0,0 1 0,0-1-1,-1 0 1,1 0 0,-1 0 0,1 0 0,-1 0 0,0 0 0,0 0 0,0 0-1,0 0 1,0 0 0,0-1 0,0 1 0,-1 0 0,1-1 0,-1 1 0,1-1-1,-1 1 1,1-1 0,-1 0 0,-2 2 0,-23 18 745,-1 0 0,-55 30 0,83-51-826,17-11-9390,-6 3 3150</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068"/>
    </inkml:context>
    <inkml:brush xml:id="br0">
      <inkml:brushProperty name="width" value="0.025" units="cm"/>
      <inkml:brushProperty name="height" value="0.025" units="cm"/>
    </inkml:brush>
  </inkml:definitions>
  <inkml:trace contextRef="#ctx0" brushRef="#br0">160 3 4548,'0'0'11179,"5"0"-9439,9-2-519,-24 1 439,9 1-1598,0 0 0,0 1 0,0-1 0,0 0 0,0 0 0,-1 1 0,1-1 0,0 0 0,0 1 0,0-1 0,0 1 0,0 0 0,0-1 0,0 1 0,0 0 0,0-1 0,0 1 0,1 0 0,-1 0 0,0 0 0,0 0 0,1 0 0,-1 0 0,1 0 0,-1 0 0,1 0 1,-1 0-1,1 0 0,0 0 0,-1 0 0,1 1 0,0 0 0,-1 3 176,1 0 1,-1 0-1,0 0 1,0 0 0,0-1-1,-1 1 1,1 0-1,-1-1 1,0 1 0,-1-1-1,1 1 1,-1-1-1,-3 4 1,-51 51 922,44-48-1045,2 0-1,-1 1 1,-11 16 0,31-34 12,1 1-1,0 0 1,0 0-1,0 1 0,0 0 1,1 0-1,15-3 1,58-12-65,0 4-1,2 4 1,149-2 0,-223 16-294,-17 1 429,-7-1-1755,5-5-3937,7-4-293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520"/>
    </inkml:context>
    <inkml:brush xml:id="br0">
      <inkml:brushProperty name="width" value="0.025" units="cm"/>
      <inkml:brushProperty name="height" value="0.025" units="cm"/>
    </inkml:brush>
  </inkml:definitions>
  <inkml:trace contextRef="#ctx0" brushRef="#br0">47 1 11435,'0'0'14563,"-4"10"-14035,-1-1-435,1-2-15,0 1 0,0 0 0,1 0 0,0 0 0,0 0 0,1 1 1,0-1-1,-1 10 0,3-16-70,0-1 1,1 1-1,-1-1 0,1 1 1,0-1-1,-1 1 0,1-1 1,0 1-1,0-1 0,0 0 1,0 0-1,0 1 0,0-1 1,0 0-1,0 0 0,0 0 0,1 0 1,-1 0-1,0 0 0,1 0 1,-1-1-1,1 1 0,-1 0 1,1-1-1,2 2 1,48 10 22,-42-10-55,25 4-128,-8-2-91,-1 1 1,-1 1 0,44 16 0,-68-21 253,0-1-1,1 0 1,-1 1-1,0-1 1,0 1-1,0-1 1,0 1-1,0 0 1,0-1-1,0 1 1,0 0-1,0 0 1,0 0-1,0 0 1,0 0 0,0-1-1,-1 2 1,1-1-1,0 0 1,-1 0-1,1 0 1,-1 0-1,1 0 1,-1 0-1,1 1 1,-1-1-1,0 0 1,0 0-1,1 1 1,-1-1-1,0 0 1,0 0 0,-1 1-1,1-1 1,0 0-1,0 0 1,0 1-1,-1-1 1,1 0-1,-1 0 1,1 0-1,-1 0 1,1 1-1,-1-1 1,0 0-1,0 0 1,1 0-1,-1 0 1,0 0 0,0-1-1,0 1 1,0 0-1,0 0 1,-2 1-1,-7 6 160,-1 0 0,0 0 0,-22 11 0,29-17-158,-7 4-8,-84 41 131,88-45-153,1 1 0,-1-1 0,0 0 0,0 0-1,0-1 1,0 0 0,0 0 0,0-1 0,-1 0 0,1 0 0,0 0 0,-8-2-1,14 0-234,0 1-1,-1 0 0,1 0 1,0-1-1,0 1 0,0-1 0,0 1 1,0-1-1,0 1 0,0-1 0,0 0 1,0 1-1,1-1 0,-1 0 1,1 0-1,0 1 0,-1-1 0,1 0 1,0 0-1,0 0 0,0 0 1,0 1-1,0-1 0,1 0 0,-1 0 1,1-2-1,-1-6-2222,0-23-7117</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882"/>
    </inkml:context>
    <inkml:brush xml:id="br0">
      <inkml:brushProperty name="width" value="0.025" units="cm"/>
      <inkml:brushProperty name="height" value="0.025" units="cm"/>
    </inkml:brush>
  </inkml:definitions>
  <inkml:trace contextRef="#ctx0" brushRef="#br0">0 82 17136,'0'0'7047,"47"-42"-5414,-2 36-608,8 1-576,11 2-417,9 3 0,-1 0-1057,5-3-1281,-9-6-1506,-2-5-3138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7.555"/>
    </inkml:context>
    <inkml:brush xml:id="br0">
      <inkml:brushProperty name="width" value="0.025" units="cm"/>
      <inkml:brushProperty name="height" value="0.025" units="cm"/>
    </inkml:brush>
  </inkml:definitions>
  <inkml:trace contextRef="#ctx0" brushRef="#br0">48 1 5317,'0'0'9428,"1"8"-8313,1 20-402,-1 1 0,-2-1-1,0 0 1,-2 0 0,-1 0-1,-2 0 1,-11 37 0,15-60-664,-1 4 81,-1 0 0,2-1-1,-1 1 1,2 0 0,-1 1 0,1-1-1,0 0 1,1 10 0,0-18-110,1 1 1,0-1-1,0 0 1,-1 1-1,1-1 1,0 0-1,0 0 1,0 1-1,0-1 1,0 0-1,1 0 1,-1 0-1,0 0 1,0-1-1,1 1 1,-1 0-1,1 0 1,-1-1-1,0 1 1,1-1-1,-1 1 1,1-1-1,-1 0 1,1 1-1,0-1 1,-1 0-1,3 0 1,54 0 119,-45-1-91,-2 1-315,-1-1 1,1 0-1,-1-1 0,1 0 0,-1-1 0,1 0 0,-1-1 0,10-5 1,-12 5-751,0-1 0,0 0 1,-1 0-1,0 0 0,0-1 1,7-7-1,7-14-4056</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7.914"/>
    </inkml:context>
    <inkml:brush xml:id="br0">
      <inkml:brushProperty name="width" value="0.025" units="cm"/>
      <inkml:brushProperty name="height" value="0.025" units="cm"/>
    </inkml:brush>
  </inkml:definitions>
  <inkml:trace contextRef="#ctx0" brushRef="#br0">93 0 12524,'0'0'1729,"-35"58"482,18-26-1058,1 1-609,6 4 257,1 2 192,3 3-320,6 0-417,0-3-192,8-4-320,12-13-1666,2-10-2242,1-12-1954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8.273"/>
    </inkml:context>
    <inkml:brush xml:id="br0">
      <inkml:brushProperty name="width" value="0.025" units="cm"/>
      <inkml:brushProperty name="height" value="0.025" units="cm"/>
    </inkml:brush>
  </inkml:definitions>
  <inkml:trace contextRef="#ctx0" brushRef="#br0">0 22 11883,'0'0'5696,"12"-4"-4516,0 0-807,1 0-1,0 1 1,0 1 0,0 0-1,0 0 1,20 1 0,-28 1-322,0 0 0,0 0-1,0 1 1,0-1 0,0 1 0,0 0 0,-1 0 0,1 1 0,0 0 0,-1-1 0,1 1-1,-1 1 1,0-1 0,0 1 0,0-1 0,0 1 0,0 1 0,0-1 0,-1 0 0,0 1 0,1 0-1,-1-1 1,-1 1 0,5 7 0,-5-6-40,-1 1-1,1-1 1,-1 1-1,0-1 1,-1 1-1,1 0 1,-1-1-1,0 1 0,0 0 1,-1-1-1,0 1 1,0 0-1,0-1 1,-1 1-1,1-1 1,-1 0-1,-1 0 1,1 0-1,-1 0 1,0 0-1,0 0 1,-6 7-1,-10 11 161,0-2-1,-2 0 0,-29 23 0,8-7 696,39-35-788,0 0-1,1 1 0,-1 0 0,0-1 0,1 1 0,0 0 0,-1 0 0,1 1 0,0-1 0,1 0 0,-1 1 0,1-1 0,-1 1 0,1 0 1,-1 6-1,2-9-68,0-1-1,1 1 1,-1-1 0,0 1 0,1 0 0,-1-1 0,1 1 0,-1-1 0,0 1 0,1-1-1,-1 1 1,1-1 0,0 0 0,-1 1 0,1-1 0,-1 1 0,1-1 0,0 0 0,-1 0 0,1 1-1,0-1 1,-1 0 0,1 0 0,0 0 0,-1 0 0,1 0 0,0 0 0,-1 0 0,1 0 0,1 0-1,30 0 79,-24 0-49,36-1-653,-1-3 0,63-12 1,19-15-8085,-82 17 2757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8.647"/>
    </inkml:context>
    <inkml:brush xml:id="br0">
      <inkml:brushProperty name="width" value="0.025" units="cm"/>
      <inkml:brushProperty name="height" value="0.025" units="cm"/>
    </inkml:brush>
  </inkml:definitions>
  <inkml:trace contextRef="#ctx0" brushRef="#br0">61 146 12716,'0'0'6209,"6"6"-6108,2 0-83,0 0 0,0 0 0,1-1 0,-1 0-1,1 0 1,1-1 0,-1-1 0,0 1 0,1-1 0,10 1 0,-12-2-12,2 1-4,-1 1 0,0 0-1,1 0 1,-2 0 0,1 1 0,0 1 0,-1 0 0,0 0 0,9 9-1,-15-13 26,0 0 0,0 0 0,0 0 0,-1 0-1,1 0 1,-1 0 0,1 1 0,-1-1-1,0 1 1,0-1 0,0 1 0,0-1-1,0 1 1,-1-1 0,1 1 0,-1 0-1,0 0 1,1-1 0,-1 1 0,-1 0-1,1 0 1,0-1 0,-1 1 0,1 0 0,-1-1-1,0 1 1,0-1 0,0 1 0,0-1-1,0 1 1,0-1 0,-1 1 0,1-1-1,-1 0 1,0 0 0,1 0 0,-1 0-1,-3 2 1,-10 9 367,0 0-1,-1-1 0,-1-1 1,0 0-1,0-1 1,-1-1-1,0-1 0,-1-1 1,0 0-1,0-1 1,0-1-1,-29 3 0,48-8-439,-1 0 0,0 0-1,0 0 1,0-1-1,0 1 1,0 0-1,0 0 1,0-1 0,0 1-1,1-1 1,-1 1-1,0-1 1,0 1-1,0-1 1,1 1 0,-1-1-1,0 0 1,1 1-1,-1-1 1,1 0-1,-1 0 1,1 0 0,-1 1-1,1-1 1,-1 0-1,1 0 1,0 0-1,-1 0 1,1 0 0,0 0-1,0 1 1,0-1-1,0-2 1,-1-40-4036,2 29 1868,-1-31-5131</inkml:trace>
  <inkml:trace contextRef="#ctx0" brushRef="#br0" timeOffset="1">33 67 12620,'0'0'6630,"67"0"-5509,-13-2-352,17-7-609,8-2-224,4-7-2210,5-8-4837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1.682"/>
    </inkml:context>
    <inkml:brush xml:id="br0">
      <inkml:brushProperty name="width" value="0.025" units="cm"/>
      <inkml:brushProperty name="height" value="0.025" units="cm"/>
    </inkml:brush>
  </inkml:definitions>
  <inkml:trace contextRef="#ctx0" brushRef="#br0">213 7 12300,'0'0'7057,"-11"-3"-6491,5 2-555,0 0-1,0 0 1,0 1 0,0-1-1,-1 1 1,1 1 0,0-1-1,0 1 1,0 0 0,0 1-1,0-1 1,0 1 0,0 0-1,0 1 1,1-1 0,-1 1-1,1 0 1,0 1 0,0-1-1,0 1 1,0 0 0,0 0-1,-5 7 1,2-2 10,0 1-1,0-1 1,0 2 0,-6 11-1,12-19 24,1 0 1,-1 0-1,0 0 0,1 1 0,0-1 1,0 1-1,0-1 0,0 1 0,0-1 0,1 1 1,0-1-1,-1 1 0,1-1 0,1 1 1,-1 0-1,0-1 0,1 1 0,0-1 0,1 5 1,0-6-3,0 1 0,0-1 0,0 0 0,1 0 0,-1-1 0,0 1 0,1 0 0,-1-1 0,1 1 0,0-1 0,-1 0 0,1 0 0,0 0 0,0 0 0,0 0 0,0-1 0,0 1 0,0-1 0,0 0 0,-1 0 0,1 0 0,4-1 0,3 1 93,-1 0 0,1-1 0,-1-1 0,0 0 0,1 0 0,8-3 0,-10 1-40,0 0 1,-1-1-1,1 1 1,-1-1-1,-1-1 1,1 1 0,-1-1-1,1-1 1,6-8-1,-10 12-41,0-1 0,-1 0 0,1 0 0,-1 0 0,1-1 0,-1 1 0,0-1 0,-1 1 0,1-1 0,-1 1 0,0-1 0,0 0 0,0 0 0,-1 0 0,0 1-1,0-1 1,0 0 0,-1-5 0,0 9-60,1 0-1,-1 0 0,1 0 0,-1-1 0,0 1 0,1 1 0,-1-1 1,0 0-1,0 0 0,0 0 0,0 0 0,0 0 0,0 1 1,0-1-1,0 0 0,0 1 0,0-1 0,0 1 0,0 0 1,0-1-1,-1 1 0,1 0 0,0-1 0,0 1 0,-1 0 1,1 0-1,0 0 0,0 0 0,0 0 0,-1 0 0,1 1 1,-2-1-1,0 1-161,0-1 0,0 1 0,0-1 0,0 1-1,0 0 1,0 0 0,0 1 0,0-1 0,1 0 0,-1 1 0,-5 3 0,-7 22-2784,10-6-3630,5-10-1159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15.781"/>
    </inkml:context>
    <inkml:brush xml:id="br0">
      <inkml:brushProperty name="width" value="0.025" units="cm"/>
      <inkml:brushProperty name="height" value="0.025" units="cm"/>
      <inkml:brushProperty name="color" value="#E71224"/>
    </inkml:brush>
  </inkml:definitions>
  <inkml:trace contextRef="#ctx0" brushRef="#br0">0 0 11499,'0'0'5733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19.271"/>
    </inkml:context>
    <inkml:brush xml:id="br0">
      <inkml:brushProperty name="width" value="0.025" units="cm"/>
      <inkml:brushProperty name="height" value="0.025" units="cm"/>
      <inkml:brushProperty name="color" value="#E71224"/>
    </inkml:brush>
  </inkml:definitions>
  <inkml:trace contextRef="#ctx0" brushRef="#br0">8495 150 9545,'0'0'6641,"-10"3"-6401,-37 5 1099,-1-1-1,-61 0 1,-111-8-1450,88-1-41,-133-14 187,-2-1 245,-1281 12-269,1168-25 88,109 3 122,-470-16-354,-455 20 284,876 24-105,-142 3 11,-188-1-50,313-12 67,-213-1 237,475 13-303,1 2 0,0 4 0,-112 27 0,145-21 9,0 2 1,0 2 0,2 1 0,-48 33-1,-2 1-15,67-42 1,0-1 19,1 2 0,1 0 0,-33 26-1,48-33-17,0-1 1,0 0-1,0 1 0,1 0 0,-1 0 0,1 0 0,1 1 0,-1-1 0,1 1 1,1 0-1,-1 0 0,1 0 0,0 0 0,1 1 0,-1-1 0,1 11 0,1 0-7,1 0 0,1-1 0,0 1 0,1-1 0,1 0 0,1 0 0,1 0 0,0-1 0,1 1 0,1-1 0,0-1 0,1 0 0,1 0 0,0 0 0,24 24 0,-15-20-1,0 0 0,0-2-1,2-1 1,0 0 0,1-2-1,0 0 1,1-1-1,1-2 1,0 0 0,30 8-1,58 10 36,1-5 0,167 14-1,236-13 105,-310-18-116,1344-24-9,-1424 13-9,1306-88 25,-432 54-52,-7-7 28,-209 3-122,-648 39 132,16 2 0,1-7 0,181-33 0,-278 28 12,0-2-1,-1-2 0,-1-3 1,-1-2-1,-1-3 0,-1-1 1,51-37-1,-85 50-18,0 0-1,-1-2 1,-1 0-1,0 0 1,-1-1-1,0-1 1,18-32-1,-25 37 57,-1-1 0,0 1 0,0-1 0,-1 0-1,-1-1 1,-1 1 0,0-1 0,0 1 0,-1-1 0,-1 0 0,0 0 0,-3-27 0,0 36-66,1 0 0,-1 1 1,0-1-1,0 1 1,0 0-1,0 0 1,-1 0-1,0 0 1,0 0-1,0 0 1,0 1-1,-1-1 0,1 1 1,-1 0-1,0 0 1,0 0-1,0 1 1,0-1-1,-1 1 1,1 0-1,-8-2 1,-13-5-102,-1 0 0,-42-7 0,54 14 160,-59-11 180,0 3-1,-97 0 1,-151 17-953,154-1-2663,39-5-4722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3.170"/>
    </inkml:context>
    <inkml:brush xml:id="br0">
      <inkml:brushProperty name="width" value="0.025" units="cm"/>
      <inkml:brushProperty name="height" value="0.025" units="cm"/>
      <inkml:brushProperty name="color" value="#E71224"/>
    </inkml:brush>
  </inkml:definitions>
  <inkml:trace contextRef="#ctx0" brushRef="#br0">1 95 8872,'0'0'15049,"4"11"-14819,0 1-170,-1 1 0,0-1 0,-1 1-1,0 0 1,-1-1 0,-1 1 0,0 0 0,-2 15 0,-8 107 1835,9-125 566,8-69-1974,-2 23-447,-1 1-1,-2-1 0,-1 0 0,-6-48 0,5 85-40,0-1-1,0 0 1,0 0-1,0 0 1,-1 0-1,1 0 1,0 1-1,0-1 1,0 0-1,-1 0 1,1 0-1,0 0 1,0 0-1,0 0 1,-1 0-1,1 0 0,0 0 1,0 0-1,-1 0 1,1 0-1,0 0 1,0 0-1,0 0 1,-1 0-1,1 0 1,0 0-1,0 0 1,-1 0-1,1 0 1,0 0-1,0-1 1,0 1-1,-1 0 0,1 0 1,0 0-1,0 0 1,0 0-1,0-1 1,0 1-1,-1 0 1,-4 25-70,5-21 79,0-1 0,0 1 0,0 0 0,0 0 1,1 0-1,0 0 0,0 0 0,0-1 0,0 1 0,0 0 0,1-1 0,0 1 0,2 4 0,-2-7 1,0 1-1,0 0 0,0-1 0,1 1 0,-1-1 0,0 1 0,1-1 0,-1 0 0,1 0 0,-1 0 0,1-1 0,-1 1 0,1 0 0,0-1 1,-1 0-1,1 1 0,0-1 0,-1 0 0,1-1 0,5 0 0,-1 0 16,-1 0 1,1-1-1,-1 1 0,0-2 0,1 1 1,-1-1-1,0 0 0,0 0 1,-1 0-1,1-1 0,-1 0 0,1 0 1,-1 0-1,-1-1 0,8-7 1,5-9 56,-1-1 0,20-36 0,-13 22 50,-27 86 29,-13 16 208,-8 40 146,23-94-482,0 0 0,1 0 0,1-1 0,0 1 0,0 0 0,4 20 0,-3-30-39,-1 0 0,1 0 0,0 0 1,0 0-1,0 0 0,0-1 0,0 1 1,0 0-1,0-1 0,0 1 0,1-1 0,-1 1 1,1-1-1,-1 0 0,1 0 0,-1 0 1,1 1-1,0-1 0,-1-1 0,1 1 1,0 0-1,0 0 0,0-1 0,2 1 1,23 4-2493,-1-5-5543,-22 0 6068,6 0-9339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6.295"/>
    </inkml:context>
    <inkml:brush xml:id="br0">
      <inkml:brushProperty name="width" value="0.025" units="cm"/>
      <inkml:brushProperty name="height" value="0.025" units="cm"/>
      <inkml:brushProperty name="color" value="#E71224"/>
    </inkml:brush>
  </inkml:definitions>
  <inkml:trace contextRef="#ctx0" brushRef="#br0">147 0 13068,'-1'5'5712,"1"9"-3700,0 8-2054,-11 10 672,0-2 0,-2 1 1,-1-2-1,-35 54 0,2-1-22,91-202-14568,-34 90 9529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6.669"/>
    </inkml:context>
    <inkml:brush xml:id="br0">
      <inkml:brushProperty name="width" value="0.025" units="cm"/>
      <inkml:brushProperty name="height" value="0.025" units="cm"/>
      <inkml:brushProperty name="color" value="#E71224"/>
    </inkml:brush>
  </inkml:definitions>
  <inkml:trace contextRef="#ctx0" brushRef="#br0">1 0 7175,'0'0'10751,"6"13"-9779,1 4-633,0 2 0,-1-1 0,-1 1 0,0-1 0,2 28 0,-5-18-106,7 48 28,-8-71-253,0 0-1,1 0 1,-1-1-1,1 1 1,0-1 0,0 1-1,0-1 1,1 0-1,0 0 1,-1 0-1,2 0 1,5 6-1,-3-6 750,0-3-3515,-5-1 2564,-1 0-1,0 0 1,0-1 0,0 1-1,1 0 1,-1 0-1,0 0 1,0 0 0,0-1-1,0 1 1,1 0 0,-1 0-1,0-1 1,0 1-1,0 0 1,0 0 0,0-1-1,0 1 1,0 0 0,0 0-1,0-1 1,0 1-1,0 0 1,0 0 0,0-1-1,0 1 1,0 0 0,0 0-1,0-1 1,0 1 0,0 0-1,0 0 1,0-1-1,0 1 1,0 0 0,0 0-1,-1 0 1,1-1 0,0 1-1,0 0 1,0 0-1,0 0 1,-1-1 0,1 1-1,0 0 1,0 0 0,0 0-1,-1-1 1,-11-11-9805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7.011"/>
    </inkml:context>
    <inkml:brush xml:id="br0">
      <inkml:brushProperty name="width" value="0.025" units="cm"/>
      <inkml:brushProperty name="height" value="0.025" units="cm"/>
      <inkml:brushProperty name="color" value="#E71224"/>
    </inkml:brush>
  </inkml:definitions>
  <inkml:trace contextRef="#ctx0" brushRef="#br0">1 8 12620,'0'0'9897,"77"15"-8648,-41-15-864,8-2-289,-1-2-160,-4 1-1474,-2-3-1825,-8-1-4901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7.602"/>
    </inkml:context>
    <inkml:brush xml:id="br0">
      <inkml:brushProperty name="width" value="0.025" units="cm"/>
      <inkml:brushProperty name="height" value="0.025" units="cm"/>
      <inkml:brushProperty name="color" value="#E71224"/>
    </inkml:brush>
  </inkml:definitions>
  <inkml:trace contextRef="#ctx0" brushRef="#br0">0 1 12812,'0'0'9673,"74"9"-8392,-29-9-608,10 0-417,2 0-160,-5-1-31,-5 0-65,-8 1-417,-14 0-864,-10 0-128,-10 0-513,-14 1-5221,-13 1 2050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7.928"/>
    </inkml:context>
    <inkml:brush xml:id="br0">
      <inkml:brushProperty name="width" value="0.025" units="cm"/>
      <inkml:brushProperty name="height" value="0.025" units="cm"/>
      <inkml:brushProperty name="color" value="#E71224"/>
    </inkml:brush>
  </inkml:definitions>
  <inkml:trace contextRef="#ctx0" brushRef="#br0">0 0 13132,'0'0'9129,"73"10"-7591,-34-10-770,5 0-608,1 0-128,-2 0-448,-6 0-1410,-8 0-1313,-8-4-4612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8.314"/>
    </inkml:context>
    <inkml:brush xml:id="br0">
      <inkml:brushProperty name="width" value="0.025" units="cm"/>
      <inkml:brushProperty name="height" value="0.025" units="cm"/>
      <inkml:brushProperty name="color" value="#E71224"/>
    </inkml:brush>
  </inkml:definitions>
  <inkml:trace contextRef="#ctx0" brushRef="#br0">1 261 16560,'0'0'7468,"9"-4"-5856,38-24-1288,0-2 0,-2-2 0,-1-2 0,-1-1 0,55-62-1,-110 113-325,0 2-1,1-1 0,-11 27 0,8-19 36,4-5-23,-23 45 66,31-60-84,0 0-1,1 0 1,-1-1-1,1 1 1,0 0-1,1 0 1,-1 0-1,1 0 0,0 0 1,0 0-1,2 9 1,-2-14-47,1 1 1,-1 0-1,1 0 1,-1-1 0,1 1-1,-1 0 1,1-1-1,0 1 1,-1-1-1,1 1 1,0-1-1,0 1 1,-1-1-1,1 1 1,0-1 0,0 0-1,-1 1 1,1-1-1,0 0 1,0 0-1,0 1 1,0-1-1,0 0 1,0 0-1,-1 0 1,1 0 0,0 0-1,0 0 1,2-1-1,27-6-2865,0-12-1559,4-8-2898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8.685"/>
    </inkml:context>
    <inkml:brush xml:id="br0">
      <inkml:brushProperty name="width" value="0.025" units="cm"/>
      <inkml:brushProperty name="height" value="0.025" units="cm"/>
      <inkml:brushProperty name="color" value="#E71224"/>
    </inkml:brush>
  </inkml:definitions>
  <inkml:trace contextRef="#ctx0" brushRef="#br0">152 0 15567,'0'0'2797,"-10"11"-437,-12 11-1031,1 0 1,-26 39-1,41-52-1100,-1 1-1,2-1 1,-1 1 0,1 1-1,1-1 1,0 1-1,0 0 1,1 0 0,1 0-1,0 0 1,-1 20-1,3-29-223,0 0-1,0 1 0,0-1 0,1 0 0,-1 0 1,1 0-1,-1 1 0,1-1 0,0 0 0,0 0 1,0 0-1,0 0 0,1 0 0,-1 0 1,0 0-1,1-1 0,-1 1 0,1 0 0,0-1 1,2 2-1,0 0 0,0-1 0,0 0 1,1 0-1,-1 0 0,0 0 0,1-1 0,0 0 1,-1 0-1,8 1 0,1-1-32,-1-1-1,0 0 1,1-1 0,-1 0-1,0-1 1,0 0 0,16-6-1,-16 3 12,-1 0 0,1-1 0,-1-1 1,0 0-1,-1 0 0,1-1 0,-1 0 0,12-15 0,-17 19 101,-1 0 0,0 0 0,-1-1 0,1 1 0,-1-1 0,0 0 0,0 0 0,0-1 0,-1 1 0,0 0 0,0-1 0,0 1 0,-1-1 0,0 0 0,0 0 0,0 1 0,-1-1 0,0 0 0,0 0 0,-1-11 0,-1 14-33,1 1 0,-1-1 0,1 1-1,-1-1 1,0 1 0,0 0-1,0 0 1,0 0 0,0 0 0,0 0-1,0 0 1,-1 0 0,1 1 0,-1-1-1,1 1 1,-1 0 0,0 0-1,1 0 1,-1 0 0,0 0 0,0 1-1,0-1 1,0 1 0,-4-1 0,-11 0-32,0 0 0,-29 2 1,44-1-17,-3 0-21,-1 1 0,0 0 0,1-1 0,-1 2 0,1-1 0,0 1 0,-1 0 0,1 1 0,0-1-1,0 1 1,0 0 0,0 1 0,1-1 0,-1 1 0,-6 7 0,12-11-50,0 0 0,-1 1 0,1-1-1,0 1 1,0-1 0,0 0-1,0 1 1,0-1 0,0 1-1,0-1 1,0 0 0,0 1 0,0-1-1,0 1 1,0-1 0,0 0-1,0 1 1,0-1 0,0 1-1,0-1 1,0 0 0,1 1 0,-1-1-1,0 0 1,0 1 0,1-1-1,-1 0 1,0 1 0,0-1-1,1 0 1,-1 1 0,0-1 0,1 0-1,-1 0 1,0 1 0,1-1-1,-1 0 1,0 0 0,1 0 0,-1 0-1,1 1 1,-1-1 0,0 0-1,1 0 1,-1 0 0,1 0-1,-1 0 1,0 0 0,1 0 0,-1 0-1,1 0 1,-1 0 0,0 0-1,1-1 1,-1 1 0,1 0-1,-1 0 1,1 0 0,30-2-3131,-28 2 2692,34-7-6241,9-7-6667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2.011"/>
    </inkml:context>
    <inkml:brush xml:id="br0">
      <inkml:brushProperty name="width" value="0.025" units="cm"/>
      <inkml:brushProperty name="height" value="0.025" units="cm"/>
    </inkml:brush>
  </inkml:definitions>
  <inkml:trace contextRef="#ctx0" brushRef="#br0">34 1 16464,'0'0'4324,"-23"66"-3235,17-38-64,2-3-577,4-2-352,0-5-32,3-5-1025,7-4-960,0-9-1218,0 0-2307,-3-11-4291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39.047"/>
    </inkml:context>
    <inkml:brush xml:id="br0">
      <inkml:brushProperty name="width" value="0.025" units="cm"/>
      <inkml:brushProperty name="height" value="0.025" units="cm"/>
      <inkml:brushProperty name="color" value="#E71224"/>
    </inkml:brush>
  </inkml:definitions>
  <inkml:trace contextRef="#ctx0" brushRef="#br0">228 0 17360,'-9'1'2648,"-7"2"-1810,1 1-1,-1 0 1,1 1-1,0 1 1,1 0-1,-1 1 0,1 1 1,-18 12-1,26-16-737,0 1-1,0 0 0,1 0 0,-1 1 0,1 0 1,0 0-1,0 0 0,1 0 0,-5 10 0,7-13-96,1 2-1,-1-1 1,1 0-1,0 0 1,0 0-1,0 0 1,1 1-1,-1-1 1,1 0-1,0 1 1,0-1-1,1 0 0,0 1 1,-1-1-1,1 0 1,0 0-1,4 8 1,-3-8 6,0 0 0,1-1 0,-1 1 0,1-1 0,0 1 0,0-1 0,1 0 0,-1 0 1,1 0-1,-1 0 0,1-1 0,0 1 0,0-1 0,0 0 0,0 0 0,0-1 0,1 1 0,-1-1 1,0 0-1,6 1 0,10 1 27,0 0 0,0-1 1,22-2-1,-29 0-23,0-2 0,0 0 0,0 0 0,0-1 0,-1-1 0,1 0 0,-1 0 1,0-2-1,17-9 0,-23 12 15,-1-1 0,0 1 0,0-1-1,-1 0 1,1 0 0,-1-1 0,0 1 0,0-1 0,0 0 0,3-6 0,-6 7 19,1 1-1,-1-1 1,1 1-1,-1-1 1,0 1-1,-1-1 1,1 0 0,-1 0-1,1 0 1,-1 1-1,0-1 1,-1 0-1,1 0 1,-1 0-1,1 1 1,-1-1-1,-2-5 1,1 4-33,-1 1 0,1-1 1,-1 1-1,0 0 0,0 0 1,0 0-1,-1 0 0,0 1 1,1-1-1,-1 1 0,0 0 0,0 0 1,-1 0-1,1 1 0,-1-1 1,-6-1-1,-36-11-1708,3 10-4526,22 5-3555</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0.508"/>
    </inkml:context>
    <inkml:brush xml:id="br0">
      <inkml:brushProperty name="width" value="0.025" units="cm"/>
      <inkml:brushProperty name="height" value="0.025" units="cm"/>
      <inkml:brushProperty name="color" value="#E71224"/>
    </inkml:brush>
  </inkml:definitions>
  <inkml:trace contextRef="#ctx0" brushRef="#br0">3 2 10762,'-3'-1'8712,"18"1"-7366,6 0 287,8 0-223,5 0-514,7 0-415,0 0-353,2 0-128,-2 1-96,-6 2-1057,-10-1-673,-13 1-1025</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0.849"/>
    </inkml:context>
    <inkml:brush xml:id="br0">
      <inkml:brushProperty name="width" value="0.025" units="cm"/>
      <inkml:brushProperty name="height" value="0.025" units="cm"/>
      <inkml:brushProperty name="color" value="#E71224"/>
    </inkml:brush>
  </inkml:definitions>
  <inkml:trace contextRef="#ctx0" brushRef="#br0">1 36 13325,'0'0'7943,"70"4"-6469,-24-11-65,7-1-929,4 1-416,-4 2-512,-5 2-1826,-10-2-2915,-9 0-6310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1.204"/>
    </inkml:context>
    <inkml:brush xml:id="br0">
      <inkml:brushProperty name="width" value="0.025" units="cm"/>
      <inkml:brushProperty name="height" value="0.025" units="cm"/>
      <inkml:brushProperty name="color" value="#E71224"/>
    </inkml:brush>
  </inkml:definitions>
  <inkml:trace contextRef="#ctx0" brushRef="#br0">1 40 12139,'0'0'5248,"12"-7"-3203,2 1-1631,0 0 0,1 1 0,0 1 0,0 0 0,21-2 1,-32 5-333,-1 1 0,1 0 0,0 0 0,-1 0 0,1 0 0,-1 1 1,1-1-1,-1 1 0,1 0 0,-1 0 0,0 0 0,1 0 0,-1 1 0,6 3 1,-7-3-79,0 0 1,-1 0 0,1 0 0,-1 0 0,0 0 0,0 0 0,1 1-1,-1-1 1,-1 0 0,1 1 0,0-1 0,-1 1 0,1-1 0,-1 1-1,1-1 1,-1 1 0,0-1 0,0 1 0,-1 0 0,1-1 0,0 1-1,-1-1 1,0 1 0,-1 3 0,1-1 24,-1-1 0,0 1 0,0-1 0,-1 1-1,1-1 1,-1 0 0,0 0 0,0 0 0,-1 0 0,1 0 0,-7 5 0,-53 37 1275,28-22-51,33-23-1198,0 0-1,1 1 1,-1-1-1,0 0 1,1 1-1,-1-1 1,1 0-1,0 1 1,-1 0-1,1-1 1,0 1-1,0 0 1,0 0 0,0-1-1,0 1 1,1 0-1,-2 4 1,2-5-41,1 0 0,-1 0 0,0-1 0,1 1 0,-1 0 1,1 0-1,-1 0 0,1-1 0,-1 1 0,1 0 0,0 0 1,-1-1-1,1 1 0,0-1 0,0 1 0,-1 0 0,1-1 1,0 0-1,0 1 0,0-1 0,0 1 0,-1-1 0,1 0 0,0 0 1,2 1-1,11 1-420,0 0 0,0-1 1,25 0-1,-30-1-159,0 0-583,0 0 0,-1-1 1,1 0-1,0-1 0,-1 1 0,16-6 1,11-9-8179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1.530"/>
    </inkml:context>
    <inkml:brush xml:id="br0">
      <inkml:brushProperty name="width" value="0.025" units="cm"/>
      <inkml:brushProperty name="height" value="0.025" units="cm"/>
      <inkml:brushProperty name="color" value="#E71224"/>
    </inkml:brush>
  </inkml:definitions>
  <inkml:trace contextRef="#ctx0" brushRef="#br0">153 39 15471,'0'0'5813,"-10"4"-3944,6-3-1797,0 1 0,0-1 0,1 1 0,-1 0 0,0 0 0,1 0 0,-1 0 0,1 1 0,0-1 0,0 1 0,0 0 0,0 0 0,0 0 1,0 0-1,1 1 0,0-1 0,0 1 0,0-1 0,0 1 0,0 0 0,1 0 0,-1-1 0,1 1 0,0 0 0,0 1 0,1-1 0,-1 0 0,1 0 1,0 5-1,0-7-106,1 0 1,-1 0-1,1-1 1,0 1 0,0 0-1,-1-1 1,1 1-1,0-1 1,0 1 0,0-1-1,1 0 1,-1 1-1,0-1 1,0 0 0,1 0-1,-1 1 1,1-1-1,-1 0 1,1-1 0,-1 1-1,1 0 1,0 0-1,-1-1 1,1 1 0,0-1-1,-1 1 1,1-1-1,0 0 1,0 0 0,1 0-1,68 4-1090,-51-4 550,-11 0 409,0 1 0,0 0 0,0 0 0,-1 1 0,1 0-1,10 4 1,-17-6 187,0 1-1,-1 0 1,1 0-1,-1 0 1,1 0 0,-1 0-1,1 0 1,-1 0-1,0 0 1,0 1-1,1-1 1,-1 0 0,0 1-1,0-1 1,0 1-1,0-1 1,-1 1-1,1 0 1,0-1 0,-1 1-1,1 0 1,-1 0-1,1-1 1,-1 1-1,0 0 1,0 0 0,0-1-1,0 1 1,0 0-1,0 0 1,-1 0-1,1-1 1,0 1 0,-1 0-1,1-1 1,-1 1-1,0 0 1,-1 2-1,-5 8 425,-2-1-1,1 1 1,-1-1-1,-1-1 1,0 0-1,0 0 1,-1-1-1,-20 13 1,17-11-62,-55 35 973,66-43-1331,-1-1 1,0 0 0,0 0-1,0-1 1,0 1 0,0-1-1,0 0 1,0 0-1,0 0 1,-1-1 0,1 1-1,0-1 1,0 0 0,-1 0-1,1-1 1,-8-1 0,10 0-351,-1 0 0,1-1 0,0 1 1,0-1-1,0 1 0,0-1 0,1 0 1,-1 0-1,1 0 0,0 0 0,0 0 1,0 0-1,0 0 0,0-1 0,0 1 1,1 0-1,0 0 0,0-4 0,-2-1-1052,-4-33-5377</inkml:trace>
  <inkml:trace contextRef="#ctx0" brushRef="#br0" timeOffset="1">58 23 17969,'0'0'7239,"75"-22"-6374,-40 21-321,7 1-448,1 0-384,-3 0-2210,-3 0-1923,-7 2-3682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1.878"/>
    </inkml:context>
    <inkml:brush xml:id="br0">
      <inkml:brushProperty name="width" value="0.025" units="cm"/>
      <inkml:brushProperty name="height" value="0.025" units="cm"/>
      <inkml:brushProperty name="color" value="#E71224"/>
    </inkml:brush>
  </inkml:definitions>
  <inkml:trace contextRef="#ctx0" brushRef="#br0">232 1 15471,'0'0'8167,"-55"41"-6821,27-19-385,1 6-545,-3 3-96,0 2-224,6-1-64,6-1 32,4-5-64,9-7-32,5-5-480,0-8-801,6-6-769,9 0-673,0-12-1729,0-6-1954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2.234"/>
    </inkml:context>
    <inkml:brush xml:id="br0">
      <inkml:brushProperty name="width" value="0.025" units="cm"/>
      <inkml:brushProperty name="height" value="0.025" units="cm"/>
      <inkml:brushProperty name="color" value="#E71224"/>
    </inkml:brush>
  </inkml:definitions>
  <inkml:trace contextRef="#ctx0" brushRef="#br0">152 48 9225,'0'0'3971,"-8"-5"-842,0-2-2391,-2 2-1,1-1 1,-1 1 0,1 1 0,-12-4 0,19 7-704,1 0 0,-1 1 0,1-1 1,-1 1-1,0-1 0,1 1 0,-1 0 0,1-1 1,-1 1-1,0 0 0,1 0 0,-1 0 0,0 0 1,1 1-1,-1-1 0,1 0 0,-1 1 0,0-1 1,1 1-1,-1-1 0,1 1 0,-1 0 0,1 0 1,0 0-1,-1 0 0,1 0 0,0 0 0,0 0 1,-1 0-1,1 0 0,0 0 0,0 1 0,0-1 1,0 0-1,1 1 0,-1-1 0,0 1 0,1-1 1,-1 1-1,1-1 0,-1 1 0,1 0 0,-1-1 1,1 1-1,0-1 0,0 1 0,0 0 0,0-1 1,0 1-1,1 2 0,-1-3-1,0 0-1,0 0 1,0 0-1,0 0 1,0 0-1,0 0 1,1 0 0,-1 0-1,0-1 1,0 1-1,1 0 1,-1 0-1,1 0 1,-1-1 0,1 1-1,-1 0 1,1 0-1,-1-1 1,1 1-1,0 0 1,-1-1 0,1 1-1,0-1 1,-1 1-1,1-1 1,0 1 0,0-1-1,1 1 1,1 0 37,-1-1 0,1 1 0,-1-1 0,1 0 1,-1 0-1,1 0 0,-1 0 0,1 0 0,-1-1 1,5 0-1,-2-1-23,-1 1 0,0 0 0,1-1 0,-1 0 0,0 0 0,0 0 0,0 0 0,-1 0 0,1-1 0,-1 0 0,1 0 0,-1 0 0,5-5 1,-8 7-33,1 0 0,-1 1 0,1-1 0,-1 0 0,1 0 0,-1 0 0,1 0 0,-1 1 0,0-1 0,1 0 0,-1 0 0,0 0 0,0 0 0,0 0 0,0 0 0,0 0 1,0 0-1,0 1 0,0-1 0,0 0 0,0 0 0,0 0 0,-1 0 0,1 0 0,0 0 0,-1 0 0,1 1 0,-1-1 0,0-1 0,0 1-6,-1 0 0,1 0 0,-1 0 0,1 1 0,-1-1 0,1 0-1,-1 1 1,0 0 0,1-1 0,-1 1 0,0 0 0,1 0 0,-1 0 0,0 0-1,-1 0 1,-2 0-14,0 1-1,0-1 1,0 1 0,0 0-1,0 1 1,0-1-1,0 1 1,0 0-1,1 0 1,-1 0-1,-4 4 1,5-1-71,0 0-1,0 0 1,1 1 0,-1-1 0,1 1-1,1 0 1,-1 0 0,1 0 0,0 0-1,0 0 1,1 0 0,0 1-1,0-1 1,0 8 0,1-7-771,0 1 0,0 0 0,1 0 0,0 0 0,0 0 0,4 12 0,6 4-4892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2.594"/>
    </inkml:context>
    <inkml:brush xml:id="br0">
      <inkml:brushProperty name="width" value="0.025" units="cm"/>
      <inkml:brushProperty name="height" value="0.025" units="cm"/>
      <inkml:brushProperty name="color" value="#E71224"/>
    </inkml:brush>
  </inkml:definitions>
  <inkml:trace contextRef="#ctx0" brushRef="#br0">144 21 1858,'0'0'12556,"-11"4"-8190,-3 0-3520,0 0-1,0 1 0,-18 10 1,28-13-665,0 0 0,0 1 0,0-1 0,0 1 0,1 0 0,-1 0 1,1 0-1,0 0 0,0 1 0,0-1 0,0 1 0,0 0 0,1-1 0,0 1 0,0 0 1,0 1-1,0-1 0,-1 7 0,2-11-170,1 1-1,0 0 1,0 0 0,0 0 0,0 0-1,0-1 1,1 1 0,-1 0 0,0 0-1,0 0 1,0-1 0,1 1 0,-1 0-1,0 0 1,1-1 0,-1 1 0,1 0-1,-1-1 1,1 1 0,-1 0 0,1-1-1,0 1 1,-1-1 0,1 1 0,-1-1-1,1 1 1,0-1 0,1 1 0,31 7 277,-23-7-206,0-1 0,0 0-1,0-1 1,16-3 0,-19 2-62,-1 0 1,0-1-1,0 0 0,0 0 1,0 0-1,-1 0 0,1-1 1,-1 0-1,0 0 1,8-9-1,-10 10-1,-1 0-1,1 0 1,-1-1-1,1 1 1,-1-1-1,0 1 1,-1-1-1,1 0 1,-1 1-1,1-1 1,-1 0 0,0 0-1,-1 0 1,1 0-1,-1 0 1,1 0-1,-1 0 1,-1-6-1,0 8-28,1 1-1,-1-1 1,0 0-1,0 1 0,0-1 1,0 1-1,0 0 1,0-1-1,0 1 0,-1 0 1,1 0-1,0 0 1,-1 0-1,1 0 0,-1 0 1,1 0-1,-1 0 1,1 0-1,-1 1 1,0-1-1,1 1 0,-1-1 1,0 1-1,1 0 1,-1-1-1,0 1 0,0 0 1,1 0-1,-1 0 1,-2 1-1,1-1-292,1 0 1,-1 1-1,1-1 0,0 0 1,-1 1-1,1 0 0,0 0 0,-1 0 1,1 0-1,-3 2 0,4-3-196,0 1 0,0 0 0,0 0 0,0 0 0,0 0 0,0 0 0,0 0 0,0 0 0,1 0 0,-1 0 0,0 0-1,1 0 1,-1 0 0,1 1 0,-1-1 0,1 0 0,0 0 0,-1 1 0,1 2 0,0 4-8662</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2.965"/>
    </inkml:context>
    <inkml:brush xml:id="br0">
      <inkml:brushProperty name="width" value="0.025" units="cm"/>
      <inkml:brushProperty name="height" value="0.025" units="cm"/>
      <inkml:brushProperty name="color" value="#E71224"/>
    </inkml:brush>
  </inkml:definitions>
  <inkml:trace contextRef="#ctx0" brushRef="#br0">1 142 17040,'0'0'11819,"49"-4"-11915,-28 4-2146,-3-1-2979,-4-4-6342</inkml:trace>
  <inkml:trace contextRef="#ctx0" brushRef="#br0" timeOffset="1">269 0 14414,'0'0'14600,"3"9"-13708,0 10-561,0 1 0,-2-1 0,0 36 0,-1-41-299,0-9-65,0-1 1,1 0 0,0 0 0,-1 0 0,2 0 0,-1 0 0,0 0-1,1 0 1,0 0 0,0 0 0,0-1 0,0 1 0,0-1 0,1 0-1,0 1 1,0-1 0,-1 0 0,7 4 0,17 6-3154,3-12-3865,-17-5 826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3.336"/>
    </inkml:context>
    <inkml:brush xml:id="br0">
      <inkml:brushProperty name="width" value="0.025" units="cm"/>
      <inkml:brushProperty name="height" value="0.025" units="cm"/>
      <inkml:brushProperty name="color" value="#E71224"/>
    </inkml:brush>
  </inkml:definitions>
  <inkml:trace contextRef="#ctx0" brushRef="#br0">43 0 17585,'0'0'10538,"-43"58"-9449,43-35-481,2 2-416,13-5-160,6 0-480,4-4-1346,-3-5-1217,2-6-1152,-1-5-1219,2-2-2465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2.368"/>
    </inkml:context>
    <inkml:brush xml:id="br0">
      <inkml:brushProperty name="width" value="0.025" units="cm"/>
      <inkml:brushProperty name="height" value="0.025" units="cm"/>
    </inkml:brush>
  </inkml:definitions>
  <inkml:trace contextRef="#ctx0" brushRef="#br0">58 64 17969,'0'0'6465,"-3"4"-6401,2-3-62,1-1 1,-1 1-1,1 0 1,-1-1-1,1 1 1,-1 0-1,1-1 1,-1 1 0,1 0-1,0 0 1,0-1-1,-1 1 1,1 0-1,0 0 1,0 0-1,0-1 1,0 1-1,0 0 1,0 0-1,0 0 1,0-1-1,0 1 1,0 0-1,0 0 1,1-1-1,-1 1 1,0 0-1,1 0 1,-1-1-1,0 1 1,1 0-1,0 0 1,28 18 61,-15-12-72,9 5 71,-7-4-122,0 1-1,27 18 0,-40-25 17,0 0 0,-1 0 1,1 1-1,-1-1 0,1 1 0,-1-1 1,0 1-1,0-1 0,0 1 0,-1 0 0,1 0 1,0 0-1,-1 0 0,0 1 0,0-1 0,0 0 1,0 0-1,-1 1 0,1-1 0,-1 0 0,1 4 1,-2-3 52,-1-1 0,1 0-1,0 0 1,-1 0 0,1-1 0,-1 1 0,0 0 0,0-1 0,0 1 0,0-1 0,-1 1 0,1-1 0,-1 0 0,1 0 0,-1 0 0,0 0 0,0-1 0,1 1-1,-1-1 1,-6 2 0,-6 4 74,0-2-1,-28 7 1,33-10 227,0-1 1,-1 0 0,1-1 0,0 0-1,-15-2 1,23 2-269,1 0 0,-1-1 1,0 1-1,1 0 0,-1-1 0,1 1 0,-1-1 0,1 0 1,-1 1-1,1-1 0,-1 0 0,1 0 0,0 0 0,-1 0 1,1 0-1,0-1 0,-2 0 0,3 0-46,0 1 0,-1-1 1,1 1-1,0 0 0,0-1 0,0 1 1,0-1-1,0 1 0,0 0 0,0-1 1,0 1-1,1-1 0,-1 1 0,1 0 1,-1-1-1,1 1 0,-1 0 0,1 0 1,0-1-1,-1 1 0,1 0 0,0 0 1,0 0-1,2-2 0,5-5-54,0 0 1,0 1-1,1 0 0,0 1 1,0 0-1,0 0 0,1 1 0,15-6 1,-17 8 32,1-1 1,-1 0 0,0 0 0,0 0-1,-1-1 1,1-1 0,-1 1 0,0-1-1,0 0 1,-1-1 0,1 1 0,-2-1-1,1 0 1,4-9 0,-9 13 37,1 1 0,-1-1 1,0 0-1,-1 0 1,1 0-1,-1 1 0,1-1 1,-1 0-1,0 0 1,0 0-1,0 0 0,0 0 1,0 0-1,-1 0 1,0 0-1,1 0 0,-1 0 1,0 1-1,0-1 0,-1 0 1,1 1-1,0-1 1,-1 1-1,0-1 0,1 1 1,-1-1-1,0 1 1,0 0-1,-1 0 0,1 0 1,0 0-1,-1 1 1,1-1-1,-1 1 0,-2-2 1,-2-1-2,1 1 1,-1 0 0,1 1 0,-1-1-1,0 1 1,0 1 0,0-1-1,0 1 1,-1 0 0,1 1 0,0 0-1,0 0 1,-12 2 0,18-2-44,1 0-1,-1 1 1,1-1 0,-1 0 0,1 0 0,-1 1 0,1-1-1,-1 0 1,1 1 0,-1-1 0,1 1 0,-1-1 0,1 0 0,0 1-1,-1-1 1,1 1 0,0-1 0,-1 1 0,1-1 0,0 1-1,0 0 1,-1-1 0,1 2 0,3 7-3597,6-4-1450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3.666"/>
    </inkml:context>
    <inkml:brush xml:id="br0">
      <inkml:brushProperty name="width" value="0.025" units="cm"/>
      <inkml:brushProperty name="height" value="0.025" units="cm"/>
      <inkml:brushProperty name="color" value="#E71224"/>
    </inkml:brush>
  </inkml:definitions>
  <inkml:trace contextRef="#ctx0" brushRef="#br0">148 21 15407,'0'0'5840,"-9"1"-4490,2 0-1204,0 0-1,1 1 0,0-1 0,-1 2 0,1-1 0,0 0 0,0 1 1,0 0-1,0 1 0,1-1 0,-1 1 0,1 0 0,0 1 1,0-1-1,0 1 0,1 0 0,-1 0 0,1 0 0,1 1 0,-6 9 1,6-10-103,0 2 0,0-1 0,1 0 0,0 0 1,0 1-1,1-1 0,0 1 0,0 0 0,0-1 0,1 1 1,0 0-1,1 9 0,-1-13-32,1 0 0,0 0-1,0-1 1,0 1 0,0 0 0,0-1 0,0 1 0,1-1-1,-1 0 1,1 1 0,0-1 0,0 0 0,0 0-1,0 0 1,0 0 0,0 0 0,0 0 0,1-1-1,-1 1 1,1-1 0,-1 0 0,1 1 0,-1-1 0,1 0-1,0-1 1,-1 1 0,1 0 0,0-1 0,0 0-1,0 1 1,2-1 0,1 0-3,0-1 0,0 1 0,0-1 0,0 0 0,-1-1 0,1 1 0,-1-1 0,1 0 0,-1-1 0,1 1 0,-1-1 0,0 0 0,0 0 0,-1-1 0,1 1 0,-1-1 0,1 0 0,-1 0 0,0-1 0,-1 1 0,1-1 0,-1 0 0,3-6 0,-1 4 2,-1 0-1,-1-1 1,1 1-1,-1-1 0,0 0 1,-1 0-1,0 0 1,0 0-1,-1 0 1,0 0-1,0-1 0,-1 1 1,0 0-1,-1-1 1,0 1-1,-2-10 0,2 16-40,0 0-1,0 0 0,0 0 1,-1 0-1,1 0 0,0 0 1,-1 0-1,0 0 1,1 0-1,-1 1 0,0-1 1,0 1-1,0-1 0,0 1 1,0 0-1,0 0 0,-1 0 1,1 0-1,0 0 0,0 0 1,-1 1-1,1-1 0,0 1 1,-1 0-1,1-1 0,-1 1 1,1 0-1,-4 1 0,4-1-29,0 0-1,-1 0 1,1 0-1,0 0 1,-1 1-1,1-1 1,0 1-1,-1 0 1,1 0-1,0-1 1,0 1-1,0 1 1,0-1 0,0 0-1,0 0 1,0 1-1,0-1 1,0 1-1,1 0 1,-1-1-1,1 1 1,-1 0-1,1 0 1,0 0-1,-1 0 1,1 0-1,0 0 1,-1 5-1,2 29-4533,12-15-1556,10-7-1477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44.037"/>
    </inkml:context>
    <inkml:brush xml:id="br0">
      <inkml:brushProperty name="width" value="0.025" units="cm"/>
      <inkml:brushProperty name="height" value="0.025" units="cm"/>
      <inkml:brushProperty name="color" value="#E71224"/>
    </inkml:brush>
  </inkml:definitions>
  <inkml:trace contextRef="#ctx0" brushRef="#br0">157 58 14189,'0'0'3593,"-2"-8"-315,1 5-3156,0 0 1,0 1 0,0-1-1,0 1 1,0-1-1,0 1 1,-1-1-1,1 1 1,-1 0-1,0 0 1,1 0 0,-1 0-1,0 0 1,0 0-1,0 0 1,-1 1-1,1-1 1,0 1-1,-1-1 1,1 1 0,-1 0-1,1 0 1,-1 0-1,0 0 1,1 1-1,-1-1 1,0 1-1,1-1 1,-1 1 0,0 0-1,0 0 1,1 0-1,-1 1 1,0-1-1,0 1 1,1-1-1,-1 1 1,1 0 0,-1 0-1,0 0 1,1 0-1,0 0 1,-1 1-1,1-1 1,0 1-1,-4 3 1,2-2-111,0 1 1,0 0-1,0 0 0,1 0 1,-1 0-1,1 1 1,0-1-1,0 1 0,0 0 1,1 0-1,0 0 0,0 0 1,0 0-1,1 1 0,-1-1 1,1 0-1,0 1 0,1-1 1,0 1-1,-1-1 1,2 1-1,-1-1 0,1 1 1,0-1-1,0 1 0,0-1 1,1 0-1,-1 1 0,1-1 1,1 0-1,-1 0 0,1-1 1,0 1-1,0 0 1,0-1-1,1 0 0,-1 1 1,1-2-1,0 1 0,0 0 1,1-1-1,-1 1 0,1-1 1,-1-1-1,1 1 0,0-1 1,0 1-1,0-1 1,1-1-1,-1 1 0,0-1 1,1 0-1,6 1 0,6-1 13,-1 0 0,0-1 0,1-1 0,-1-1 0,0 0 0,19-5 0,-31 6-15,0 0 0,0-1 0,0 0 0,-1 0 0,1 0-1,0 0 1,-1-1 0,1 1 0,-1-1 0,0 0 0,0-1 0,0 1 0,0-1 0,-1 0 0,0 0 0,1 0-1,-1 0 1,-1 0 0,1-1 0,0 1 0,-1-1 0,0 0 0,0 0 0,-1 1 0,2-7 0,-3 8-19,1 0 1,-1 0-1,0 0 0,0 0 1,0 0-1,0 0 1,0 0-1,-1 0 0,1 0 1,-1 0-1,0 0 1,0 0-1,0 0 0,0 1 1,-1-1-1,1 0 1,-1 1-1,1-1 1,-1 1-1,-2-3 0,-1 1-84,1 0 0,-1 0 0,1 1 0,-1 0 0,0 0 0,0 0 0,-1 1 0,1-1 0,0 1-1,-7-1 1,-4-1-1180,0 1 0,-1 0 0,0 1 0,1 1 0,-1 1 0,-25 2 0,3 7-7563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2.652"/>
    </inkml:context>
    <inkml:brush xml:id="br0">
      <inkml:brushProperty name="width" value="0.025" units="cm"/>
      <inkml:brushProperty name="height" value="0.025" units="cm"/>
      <inkml:brushProperty name="color" value="#E71224"/>
    </inkml:brush>
  </inkml:definitions>
  <inkml:trace contextRef="#ctx0" brushRef="#br0">1 76 3716,'0'0'22,"34"-33"13029,-34 33-12885,1 0 1,-1-1-1,0 1 0,1 0 0,-1 0 1,1-1-1,0 1 0,-1 0 0,1 0 1,-1 0-1,1 0 0,-1-1 0,1 1 1,-1 0-1,1 0 0,0 0 0,-1 0 0,1 0 1,-1 0-1,1 1 0,-1-1 0,1 0 1,-1 0-1,1 0 0,-1 0 0,2 1 1,-2 0-73,1 0 1,0 0 0,-1 0 0,1 1 0,0-1 0,-1 0 0,1 0 0,-1 0 0,0 1 0,1-1 0,-1 0-1,0 1 1,0-1 0,0 0 0,0 1 0,0 1 0,-2 33 545,-2-1 0,-11 51 0,8-51-582,1 0-1,-2 53 1,16-95 118,-1-5-136,0-1 1,-1 0 0,0-1-1,-1 1 1,-1-1-1,4-16 1,12-89-26,-15 25 27,-10 79-37,-5 17-74,-8 20-11,14-12 84,1 0 0,0 0-1,0 0 1,-1 17-1,4-24 8,0 0-1,0 0 0,0-1 0,0 1 1,0 0-1,1 0 0,-1 0 0,1-1 1,2 6-1,-3-7-1,1 0 0,-1 0 1,1 0-1,0 0 0,-1-1 1,1 1-1,0 0 0,0 0 0,0 0 1,-1-1-1,1 1 0,0 0 0,0-1 1,0 1-1,0-1 0,0 1 1,0-1-1,0 0 0,0 1 0,0-1 1,1 0-1,-1 0 0,0 0 0,2 0 1,4 0 38,1-1 0,-1-1 0,0 1 0,0-1 1,0 0-1,0-1 0,0 0 0,0 0 0,-1 0 0,1-1 1,-1 0-1,0 0 0,0-1 0,-1 1 0,1-1 0,6-8 1,1-1-9,-1-1 1,-1 0-1,0 0 1,-1-1-1,11-23 1,-47 169 1192,24-121-1147,-1 2-15,1 1 0,0-1 0,0 1 0,1-1 0,1 1 0,0-1 0,1 1 0,0-1 0,3 14 0,-3-23-60,1 0 0,-1 0 0,0 0 0,1-1 0,-1 1 0,1 0 0,0-1 0,-1 1 0,1-1 0,0 0 0,0 0 1,0 0-1,0 0 0,0 0 0,2 1 0,13 7-2776,-5 4-7011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3.044"/>
    </inkml:context>
    <inkml:brush xml:id="br0">
      <inkml:brushProperty name="width" value="0.025" units="cm"/>
      <inkml:brushProperty name="height" value="0.025" units="cm"/>
      <inkml:brushProperty name="color" value="#E71224"/>
    </inkml:brush>
  </inkml:definitions>
  <inkml:trace contextRef="#ctx0" brushRef="#br0">1 1 8232,'0'0'18353,"5"56"-18257,-5-34-64,0-4 0,0-4-352,2-3-1378,9-8-928,1-3-1122,-1-1-3971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3.434"/>
    </inkml:context>
    <inkml:brush xml:id="br0">
      <inkml:brushProperty name="width" value="0.025" units="cm"/>
      <inkml:brushProperty name="height" value="0.025" units="cm"/>
      <inkml:brushProperty name="color" value="#E71224"/>
    </inkml:brush>
  </inkml:definitions>
  <inkml:trace contextRef="#ctx0" brushRef="#br0">0 1 10025,'0'0'16336,"50"26"-15663,-20-25-289,5-1-224,0 0-128,-2 0-224,-7 0-1121,-5-3-1506,-12 2-768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3.791"/>
    </inkml:context>
    <inkml:brush xml:id="br0">
      <inkml:brushProperty name="width" value="0.025" units="cm"/>
      <inkml:brushProperty name="height" value="0.025" units="cm"/>
      <inkml:brushProperty name="color" value="#E71224"/>
    </inkml:brush>
  </inkml:definitions>
  <inkml:trace contextRef="#ctx0" brushRef="#br0">1 58 5926,'0'0'15246,"58"13"-13548,-16-21-417,9-5-480,1-1-545,0 2-224,-10 3-1217,-7 0-2787,-10 4-5957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6.030"/>
    </inkml:context>
    <inkml:brush xml:id="br0">
      <inkml:brushProperty name="width" value="0.025" units="cm"/>
      <inkml:brushProperty name="height" value="0.025" units="cm"/>
      <inkml:brushProperty name="color" value="#E71224"/>
    </inkml:brush>
  </inkml:definitions>
  <inkml:trace contextRef="#ctx0" brushRef="#br0">74 45 7015,'5'-6'1806,"-3"3"-909,1-1 1,-1 1-1,1 0 1,0 1-1,0-1 0,0 0 1,0 1-1,0 0 1,0-1-1,1 1 0,-1 0 1,1 1-1,-1-1 0,1 1 1,6-2-1,-10 6-734,1 1-1,-1-1 0,1 1 1,-1-1-1,0 0 1,0 1-1,-1-1 0,1 1 1,-1-1-1,1 0 0,-3 5 1,-9 17 116,9-21-253,1 0 0,-1 0-1,1 0 1,0 1 0,0-1-1,1 1 1,-1-1-1,1 1 1,0 0 0,0-1-1,0 9 1,5-12-15,0 0-1,-1 0 1,1 0-1,0-1 1,0 0 0,0 1-1,0-1 1,0-1-1,4 0 1,3 1-58,-8 0 26,1 1 0,-1-1 1,1 0-1,-1 1 0,0 0 1,1 0-1,-1 0 0,0 0 1,0 1-1,0-1 0,0 1 1,0-1-1,0 1 0,0 0 1,0 1-1,-1-1 0,1 0 0,-1 1 1,0-1-1,0 1 0,3 4 1,-4-5 17,0 1 0,0-1 1,0 1-1,0 0 0,0 0 0,-1 0 1,0-1-1,1 1 0,-1 0 1,0 0-1,0 0 0,-1 0 0,1-1 1,0 1-1,-1 0 0,0 0 0,0-1 1,0 1-1,0 0 0,0-1 1,0 1-1,-1-1 0,1 1 0,-1-1 1,0 0-1,-3 4 0,1-2 95,0 1-1,0-1 0,0 0 1,-1-1-1,0 1 0,0-1 0,0 0 1,0 0-1,0-1 0,-1 1 1,1-1-1,-1 0 0,0-1 1,0 1-1,1-1 0,-1 0 1,0-1-1,0 1 0,0-1 1,0 0-1,-8-2 0,10 1-115,-1 0 1,1 0-1,0 0 0,0 0 0,0-1 1,1 0-1,-1 0 0,0 0 1,1 0-1,-1 0 0,1-1 0,0 0 1,0 1-1,0-1 0,0-1 0,-3-3 0,3 3-326,1 0 0,0 0 0,0 0-1,0-1 1,0 1 0,1 0 0,0-1 0,0 1-1,0-1 1,0-8 0,1-40-9259,0 26 2370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6.387"/>
    </inkml:context>
    <inkml:brush xml:id="br0">
      <inkml:brushProperty name="width" value="0.025" units="cm"/>
      <inkml:brushProperty name="height" value="0.025" units="cm"/>
      <inkml:brushProperty name="color" value="#E71224"/>
    </inkml:brush>
  </inkml:definitions>
  <inkml:trace contextRef="#ctx0" brushRef="#br0">1 13 9417,'20'-4'2658,"0"0"1282,-1 2-1057,1 0-1666,1 2-993,-3 0-192,4 0-1153,-4 0-4228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6.730"/>
    </inkml:context>
    <inkml:brush xml:id="br0">
      <inkml:brushProperty name="width" value="0.025" units="cm"/>
      <inkml:brushProperty name="height" value="0.025" units="cm"/>
      <inkml:brushProperty name="color" value="#E71224"/>
    </inkml:brush>
  </inkml:definitions>
  <inkml:trace contextRef="#ctx0" brushRef="#br0">161 1 10346,'-8'4'6278,"-8"4"-5073,0 2 1,1-1-1,0 2 1,1 0-1,-18 17 1,28-24-1136,0 0 0,0 0 0,0 0 0,1 1 1,0 0-1,0 0 0,0 0 0,0 0 0,1 0 0,-1 1 0,1-1 0,1 1 0,-1-1 1,1 1-1,0 0 0,0-1 0,1 1 0,0 0 0,0 0 0,0-1 0,1 1 0,1 9 0,0-12-65,-1 0 0,1 1 0,0-1 0,0 0 0,0 0 0,0-1 0,0 1 0,1 0 0,-1-1 0,1 0 0,0 1 0,0-1 0,0 0 0,0 0 0,0-1 0,0 1 0,0 0 0,1-1 0,-1 0 0,1 0 0,-1 0 0,1 0 0,-1-1 0,5 1 0,5 1 4,1-1-1,0 0 1,0-1 0,-1-1-1,16-2 1,-19 1-32,0-1 0,0 0 1,-1 0-1,1-1 0,-1-1 1,0 1-1,0-2 0,0 1 1,-1-1-1,0 0 1,0-1-1,11-12 0,-15 15 103,0 0-1,0 0 1,0-1-1,-1 0 0,0 1 1,0-1-1,0-1 1,-1 1-1,1 0 1,-1 0-1,-1-1 1,1 1-1,-1-1 0,0 0 1,0 1-1,0-1 1,-1 0-1,0 0 1,0 0-1,0 1 0,-1-1 1,0 0-1,-3-10 1,2 13-52,0-1-1,0 1 1,-1 0 0,1 0-1,-1 0 1,0 1 0,0-1 0,0 0-1,0 1 1,0 0 0,0 0 0,-1 0-1,1 0 1,-1 0 0,1 1 0,-1-1-1,0 1 1,1 0 0,-1 0 0,0 1-1,0-1 1,0 1 0,0 0 0,-5 0-1,2 0-41,0-1 0,0 2-1,0-1 1,0 1 0,0 0-1,0 1 1,0 0 0,0 0-1,1 0 1,-1 1 0,1 0-1,-12 7 1,-7 22-1315,22-14-2042,3-18 3124,0 1 0,0 0 1,1-1-1,-1 1 0,0-1 1,1 1-1,-1 0 0,1-1 1,-1 1-1,1-1 0,-1 0 1,1 1-1,-1-1 0,1 1 1,-1-1-1,1 0 0,0 1 1,-1-1-1,1 0 1,0 0-1,-1 1 0,1-1 1,-1 0-1,1 0 0,0 0 1,0 0-1,21 1-6613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7.073"/>
    </inkml:context>
    <inkml:brush xml:id="br0">
      <inkml:brushProperty name="width" value="0.025" units="cm"/>
      <inkml:brushProperty name="height" value="0.025" units="cm"/>
      <inkml:brushProperty name="color" value="#E71224"/>
    </inkml:brush>
  </inkml:definitions>
  <inkml:trace contextRef="#ctx0" brushRef="#br0">146 0 17200,'0'0'6294,"-10"4"-4537,-1 2-1531,0 0 0,1 0 0,0 1 0,0 0 0,0 1 1,1 0-1,-15 17 0,20-21-196,0 1-1,0-1 1,1 1 0,-1 0 0,1 0-1,0 0 1,1 0 0,-1 1 0,1-1 0,0 1-1,0 0 1,1-1 0,0 1 0,0 0-1,0 0 1,1 0 0,-1 0 0,2 0-1,-1 0 1,2 10 0,-1-14-25,1 0 1,-1 0 0,1 0-1,-1 0 1,1 0-1,0 0 1,-1 0 0,1 0-1,0-1 1,0 1-1,1-1 1,-1 1 0,0-1-1,0 0 1,1 0-1,-1 0 1,0 0-1,1-1 1,-1 1 0,1 0-1,-1-1 1,1 0-1,-1 0 1,6 0 0,2 1 16,-1-1 0,1 0 0,0-1 0,0 0 0,12-3 0,-13 0 3,0 1-1,0-1 1,-1-1-1,0 1 1,0-2 0,0 1-1,0-1 1,-1 0-1,0 0 1,11-14-1,-15 17 50,1-1 0,-1 0-1,0 0 1,-1 0 0,1 0-1,0 0 1,-1-1 0,0 1-1,0-1 1,-1 0 0,1 1-1,-1-1 1,0 0 0,0 0-1,-1 0 1,1 0 0,-1 0-1,0 0 1,0 0 0,-1 0-1,1 0 1,-3-6 0,1 8-70,0 0 1,0 0-1,0 1 1,0-1-1,-1 0 1,1 1-1,-1 0 1,0 0-1,0-1 1,0 1-1,0 1 1,0-1-1,0 0 1,0 1-1,-1 0 1,1 0 0,0 0-1,-1 0 1,1 0-1,-1 1 1,1-1-1,-1 1 1,1 0-1,-1 0 1,1 0-1,-4 1 1,1 0-415,0-1 1,0 1 0,1 1-1,-1-1 1,0 1 0,1-1-1,-7 5 1,9-5-300,1 0 0,-1 1 0,1-1 0,0 1-1,0-1 1,0 1 0,0 0 0,0 0 0,0 0 0,0 0 0,0 0 0,1 0 0,-1 1 0,-1 4 0,-1 6-8762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3.414"/>
    </inkml:context>
    <inkml:brush xml:id="br0">
      <inkml:brushProperty name="width" value="0.025" units="cm"/>
      <inkml:brushProperty name="height" value="0.025" units="cm"/>
    </inkml:brush>
  </inkml:definitions>
  <inkml:trace contextRef="#ctx0" brushRef="#br0">1 52 12204,'0'0'9096,"68"2"-7911,-30-3-544,6-8-321,3 1-192,2-2-928,-9-2-2564,-4-2-4964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8.756"/>
    </inkml:context>
    <inkml:brush xml:id="br0">
      <inkml:brushProperty name="width" value="0.025" units="cm"/>
      <inkml:brushProperty name="height" value="0.025" units="cm"/>
      <inkml:brushProperty name="color" value="#E71224"/>
    </inkml:brush>
  </inkml:definitions>
  <inkml:trace contextRef="#ctx0" brushRef="#br0">1 56 9097,'0'0'13260,"54"-48"-12459,-28 45-449,4 1-288,2 0-64,3 2-64,-2-1-961,-6 1-480,-7 0-609,-8 0-513,-14 8-5476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9.117"/>
    </inkml:context>
    <inkml:brush xml:id="br0">
      <inkml:brushProperty name="width" value="0.025" units="cm"/>
      <inkml:brushProperty name="height" value="0.025" units="cm"/>
      <inkml:brushProperty name="color" value="#E71224"/>
    </inkml:brush>
  </inkml:definitions>
  <inkml:trace contextRef="#ctx0" brushRef="#br0">0 44 4324,'0'0'14157,"60"-14"-13196,-20 3-416,3 2-353,1 2-160,-5 4-256,-5 3-1666,-8 0-2978,-7 0-1090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9.457"/>
    </inkml:context>
    <inkml:brush xml:id="br0">
      <inkml:brushProperty name="width" value="0.025" units="cm"/>
      <inkml:brushProperty name="height" value="0.025" units="cm"/>
      <inkml:brushProperty name="color" value="#E71224"/>
    </inkml:brush>
  </inkml:definitions>
  <inkml:trace contextRef="#ctx0" brushRef="#br0">0 8 10410,'0'0'7105,"8"-2"-6080,5 0-695,-1 1 0,0-1 0,0 2 0,19 1 0,-26-1-292,1 1 0,0-1-1,0 1 1,0 1 0,-1-1 0,1 1-1,0 0 1,-1 1 0,0-1-1,0 1 1,1 0 0,-1 0 0,6 6-1,-9-7-34,0 0-1,-1-1 0,0 1 0,1 0 1,-1 0-1,0 1 0,0-1 0,0 0 1,0 0-1,-1 0 0,1 1 1,0-1-1,-1 0 0,0 1 0,0-1 1,1 0-1,-1 1 0,0-1 0,-1 0 1,1 1-1,0-1 0,-1 0 1,1 1-1,-1-1 0,0 0 0,0 0 1,0 1-1,0-1 0,0 0 0,0 0 1,-3 2-1,-4 9 14,-2-2 0,1 1 0,-22 18 0,16-15-83,12-12-321,-4 3-56,5-2-4378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7:59.801"/>
    </inkml:context>
    <inkml:brush xml:id="br0">
      <inkml:brushProperty name="width" value="0.025" units="cm"/>
      <inkml:brushProperty name="height" value="0.025" units="cm"/>
      <inkml:brushProperty name="color" value="#E71224"/>
    </inkml:brush>
  </inkml:definitions>
  <inkml:trace contextRef="#ctx0" brushRef="#br0">38 71 11531,'0'0'10805,"-4"9"-10026,-3 8-424,1 0 0,1 0 0,0 1 0,1-1 0,-2 35 0,6-51-343,0-1 0,-1 0 0,1 0 0,0 0-1,0 1 1,0-1 0,1 0 0,-1 0 0,0 0 0,0 1 0,0-1-1,0 0 1,0 0 0,0 0 0,0 0 0,0 1 0,0-1 0,0 0-1,0 0 1,0 0 0,1 0 0,-1 0 0,0 1 0,0-1 0,0 0-1,0 0 1,0 0 0,1 0 0,-1 0 0,0 0 0,0 0 0,0 0-1,0 0 1,1 1 0,-1-1 0,0 0 0,0 0 0,0 0 0,1 0-1,-1 0 1,0 0 0,0 0 0,0 0 0,0 0 0,1 0 0,-1-1-1,13-4 475,6-11-13,-11 6-453,-1 0-1,0 0 1,0-1-1,-1 0 1,-1-1-1,0 1 0,0-1 1,-1 0-1,-1 0 1,0 0-1,0 0 1,-1-1-1,0-23 1,-2 36-23,0 0 0,0 0 1,0 0-1,0 0 1,0-1-1,0 1 0,0 0 1,0 0-1,0 0 1,-1 0-1,1 0 0,0 0 1,0 0-1,0 0 1,0-1-1,0 1 0,0 0 1,0 0-1,0 0 1,-1 0-1,1 0 0,0 0 1,0 0-1,0 0 0,0 0 1,0 0-1,0 0 1,-1 0-1,1 0 0,0 0 1,0 0-1,0 0 1,0 0-1,0 0 0,0 0 1,-1 0-1,1 0 1,0 0-1,0 0 0,0 0 1,0 0-1,0 0 1,0 0-1,0 0 0,-1 1 1,1-1-1,0 0 1,0 0-1,0 0 0,0 0 1,0 0-1,0 0 1,0 0-1,0 0 0,0 1 1,0-1-1,0 0 1,-1 0-1,1 0 0,0 0 1,0 0-1,0 0 1,0 1-1,0-1 0,0 0 1,0 0-1,-6 9-41,4-4 38,0-1 0,1 1 0,-1 0 0,1 0 1,0 0-1,1-1 0,-1 1 0,1 0 0,0 0 0,0 0 1,2 8-1,-2-11 8,1 0 0,0 0 0,-1 0 0,1 0 0,0-1 0,0 1 0,1 0 0,-1-1 1,0 1-1,0-1 0,1 1 0,-1-1 0,1 1 0,0-1 0,-1 0 0,1 0 0,0 0 0,-1 0 0,1 0 0,0 0 1,0-1-1,0 1 0,0 0 0,0-1 0,0 0 0,0 1 0,0-1 0,0 0 0,0 0 0,3 0 0,5-1 13,0-1-1,0 1 1,0-2 0,-1 1-1,1-1 1,-1-1-1,1 1 1,-1-2-1,0 1 1,-1-1 0,1-1-1,-1 1 1,0-1-1,0-1 1,-1 0-1,0 0 1,0 0-1,-1-1 1,0 0 0,0 0-1,9-17 1,-24 46-71,1 0 0,1 0 0,-5 24-1,10-36-77,0-1 0,0 0 0,1 0 0,0 1 0,1-1 0,0 1 0,0-1 1,1 1-1,3 13 0,2-16-2225,0-5-5457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0.126"/>
    </inkml:context>
    <inkml:brush xml:id="br0">
      <inkml:brushProperty name="width" value="0.025" units="cm"/>
      <inkml:brushProperty name="height" value="0.025" units="cm"/>
      <inkml:brushProperty name="color" value="#E71224"/>
    </inkml:brush>
  </inkml:definitions>
  <inkml:trace contextRef="#ctx0" brushRef="#br0">1 106 10186,'0'0'7879,"15"-1"-6309,59-7 1067,143-36 1,50-8-2399,-250 52-1129,-14 0-1400,-8-1-3819,-10 1 82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0.547"/>
    </inkml:context>
    <inkml:brush xml:id="br0">
      <inkml:brushProperty name="width" value="0.025" units="cm"/>
      <inkml:brushProperty name="height" value="0.025" units="cm"/>
      <inkml:brushProperty name="color" value="#E71224"/>
    </inkml:brush>
  </inkml:definitions>
  <inkml:trace contextRef="#ctx0" brushRef="#br0">1 35 13581,'0'0'8216,"-1"8"-6759,4 238 967,-3-266-2131,-1-8-57,2-1 0,1 0 0,0 1 0,14-54 0,-14 76-239,0 0-1,0 0 1,1 0 0,-1 0-1,2 0 1,-1 0-1,0 1 1,8-10 0,-9 14-2,-1 0 0,0 0 1,1 0-1,-1 0 0,1 0 1,-1 1-1,1-1 0,-1 0 1,1 1-1,0-1 0,-1 1 1,1-1-1,0 1 0,-1 0 0,1 0 1,0 0-1,0 0 0,-1 0 1,1 0-1,0 0 0,-1 0 1,1 1-1,0-1 0,-1 1 1,1-1-1,0 1 0,-1 0 1,1-1-1,-1 1 0,1 0 1,-1 0-1,0 0 0,1 0 1,-1 0-1,0 1 0,0-1 1,2 3-1,39 39 16,-40-40-12,0 0 1,0 0-1,0 0 0,-1 0 1,1 0-1,-1 0 0,0 0 0,1 1 1,-1-1-1,-1 0 0,1 1 1,0-1-1,-1 1 0,0-1 1,0 5-1,0-7 6,-1 1 0,0 0 1,0-1-1,0 1 0,0-1 1,0 1-1,0-1 0,0 1 0,-1-1 1,1 0-1,-1 1 0,1-1 0,0 0 1,-1 0-1,0 0 0,1 0 1,-1 0-1,0-1 0,1 1 0,-1 0 1,0-1-1,0 1 0,0-1 1,1 0-1,-5 1 0,-49 3 376,43-4-410,-25 0 427,36 0-449,0 0 0,0 0-1,1 0 1,-1 0 0,0 0-1,0 0 1,0-1 0,1 1-1,-1 0 1,0 0 0,0-1-1,0 1 1,1-1 0,-1 1-1,0-1 1,1 1 0,-1-1-1,0 1 1,1-1 0,-1 1 0,1-1-1,-1 0 1,1 1 0,-1-1-1,1 0 1,-1 0 0,1 1-1,0-1 1,0 0 0,-1 0-1,1 0 1,0-1 0,0 1-397,1 0-1,-1 0 1,1 0 0,-1 0 0,1 0 0,0 0-1,-1 0 1,1 0 0,0 0 0,0 0 0,0 0 0,0 0-1,0 1 1,0-1 0,0 0 0,0 1 0,0-1 0,0 1-1,0-1 1,0 1 0,0-1 0,0 1 0,1 0-1,-1 0 1,2-1 0,1 0-1192,22-6-9538</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0.877"/>
    </inkml:context>
    <inkml:brush xml:id="br0">
      <inkml:brushProperty name="width" value="0.025" units="cm"/>
      <inkml:brushProperty name="height" value="0.025" units="cm"/>
      <inkml:brushProperty name="color" value="#E71224"/>
    </inkml:brush>
  </inkml:definitions>
  <inkml:trace contextRef="#ctx0" brushRef="#br0">60 9 6022,'0'0'6694,"-52"-3"-3395,45 2 3363,19 1-5124,11-1-449,9-2-513,2 3-287,7-1-193,1 1-64,-2 0 0,-5 0-705,-5 0-1505,-8 0-737,-12 0-1345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1.249"/>
    </inkml:context>
    <inkml:brush xml:id="br0">
      <inkml:brushProperty name="width" value="0.025" units="cm"/>
      <inkml:brushProperty name="height" value="0.025" units="cm"/>
      <inkml:brushProperty name="color" value="#E71224"/>
    </inkml:brush>
  </inkml:definitions>
  <inkml:trace contextRef="#ctx0" brushRef="#br0">0 44 11819,'0'0'8264,"69"5"-7143,-21-13-128,4-1-609,2 1-256,-5 2-128,-6 1-1665,-8-2-2979,-4 2-4069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2.475"/>
    </inkml:context>
    <inkml:brush xml:id="br0">
      <inkml:brushProperty name="width" value="0.025" units="cm"/>
      <inkml:brushProperty name="height" value="0.025" units="cm"/>
      <inkml:brushProperty name="color" value="#E71224"/>
    </inkml:brush>
  </inkml:definitions>
  <inkml:trace contextRef="#ctx0" brushRef="#br0">1 78 9673,'0'0'7511,"9"-6"-5973,12-5-918,0 0 1,1 1-1,0 2 0,1 0 1,-1 1-1,1 2 1,1 0-1,29-2 1,-52 7-612,0 0 0,0 0-1,0 0 1,0 0 0,0 0 0,0 1 0,0-1 0,0 0 0,0 0 0,0 1 0,0-1 0,0 1 0,0-1 0,0 1 0,0-1 0,0 1-1,0 0 1,0-1 0,-1 1 0,1 0 0,0 0 0,0-1 0,-1 1 0,1 0 0,-1 0 0,2 1 0,-2 1 29,1-1 1,0 1 0,-1-1-1,1 1 1,-1 0-1,0-1 1,0 1-1,0 0 1,0-1 0,-1 5-1,-1 3 61,-1-1 0,0 1 0,0-1 0,-1 0 0,-4 9 1,-53 71 36,22-33-64,38-55-71,1-1 1,-1 0-1,1 1 1,-1-1 0,1 1-1,-1-1 1,1 1-1,0-1 1,-1 1-1,1-1 1,0 1-1,0-1 1,-1 1 0,1-1-1,0 1 1,0 0-1,0-1 1,0 1-1,0-1 1,0 1-1,0 0 1,0-1 0,0 1-1,0-1 1,0 1-1,0 0 1,0-1-1,0 1 1,0-1 0,1 1-1,-1-1 1,0 1-1,0 0 1,1-1-1,-1 1 1,1 0-1,25 0-195,32-18-2563,-24 0-1471,1-5-3053</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2.850"/>
    </inkml:context>
    <inkml:brush xml:id="br0">
      <inkml:brushProperty name="width" value="0.025" units="cm"/>
      <inkml:brushProperty name="height" value="0.025" units="cm"/>
      <inkml:brushProperty name="color" value="#E71224"/>
    </inkml:brush>
  </inkml:definitions>
  <inkml:trace contextRef="#ctx0" brushRef="#br0">145 1 14798,'0'0'3134,"-9"3"-1303,1 0-1434,-1 1-1,1 0 1,1 1 0,-1-1 0,0 2 0,-6 5 0,10-8-324,1 0 0,0 0 1,0 0-1,0 0 1,0 0-1,1 1 1,-1 0-1,1-1 1,0 1-1,0 0 0,0 0 1,1 0-1,-1 0 1,1 0-1,0 0 1,0 1-1,0 5 1,1-9-76,0 0 1,1-1-1,-1 1 1,1 0-1,-1 0 1,1-1-1,0 1 1,-1 0-1,1-1 1,0 1-1,-1 0 1,1-1-1,0 1 1,0-1-1,-1 1 1,1-1-1,0 0 1,0 1-1,0-1 1,0 0-1,-1 0 1,1 1-1,0-1 1,0 0 0,0 0-1,0 0 1,0 0-1,0 0 1,0 0-1,0 0 1,0-1-1,36-2-239,0-6-254,-30 6 407,0 0 0,1 1-1,-1 0 1,1 1-1,-1-1 1,1 2 0,-1-1-1,1 1 1,0 0-1,-1 0 1,1 1-1,11 2 1,-18-2 87,-1 0 0,1 0 0,0 0 0,0-1 0,0 1 0,0 0 0,-1 0 0,1 0 0,0 0 0,-1 0 0,1 0 0,-1 0 0,1 1 0,-1-1 0,1 0 0,-1 0 0,0 0 0,0 0 0,1 1 0,-1-1 0,0 0 0,0 0 0,0 1 0,0-1 0,-1 0 0,1 0 0,0 0 0,0 1 0,-1-1 0,0 2 0,-16 33 513,5-23-72,-1 0 1,0-1-1,0-1 1,-1 0-1,-20 11 1,27-17-341,0-1 0,0 0 0,0-1 1,0 1-1,-1-2 0,0 1 0,1-1 1,-1 0-1,0 0 0,0-1 0,0 0 1,0-1-1,-14 0 0,21-1-253,0 0-1,-1 0 1,1 0-1,0 0 1,0 0-1,0 0 1,1 0-1,-1-1 1,0 1-1,0 0 1,1-1-1,-1 1 1,0 0-1,1-1 1,-1 1-1,1 0 1,0-1-1,0 1 1,-1-1 0,1 1-1,0-1 1,0 1-1,0-1 1,0 1-1,1-1 1,-1-1-1,6-43-6021,4 11-450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069"/>
    </inkml:context>
    <inkml:brush xml:id="br0">
      <inkml:brushProperty name="width" value="0.025" units="cm"/>
      <inkml:brushProperty name="height" value="0.025" units="cm"/>
    </inkml:brush>
  </inkml:definitions>
  <inkml:trace contextRef="#ctx0" brushRef="#br0">1 39 14446,'0'0'7943,"10"-7"-7051,-1 3-791,0-1 1,-1 1-1,1 0 0,1 1 1,-1 0-1,0 1 1,1 0-1,-1 0 1,1 1-1,13-1 0,36 9-53,-58-6-50,1-1 1,0 1 0,0-1-1,-1 1 1,1 0-1,0 0 1,-1 0 0,1 0-1,-1 0 1,1 0-1,-1 0 1,0 0 0,3 2-1,-4-2 2,0 0 1,1 0-1,-1 0 0,0 0 0,0 0 0,1 0 0,-1 0 0,0 0 1,0-1-1,0 1 0,0 0 0,0 0 0,-1 0 0,1 0 0,0 0 1,0 0-1,0 0 0,-1 0 0,1-1 0,-1 1 0,1 0 0,-1 0 1,1 0-1,-1-1 0,1 1 0,-1 0 0,1 0 0,-2 0 0,-7 6 49,0-1-1,0 0 0,-1 0 0,1-1 0,-1-1 1,0 1-1,0-2 0,-1 1 0,-17 2 0,-11 6-6,49-13-130,1 2 0,-1-1 0,1 1 0,-1 1 0,0-1 1,0 2-1,0 0 0,0 0 0,0 0 0,10 7 0,-16-8 44,0 0 0,-1 1 0,1 0 0,0 0 0,-1 0-1,0 0 1,0 1 0,0-1 0,0 1 0,0 0 0,-1-1 0,0 1-1,0 0 1,3 6 0,-5-8 61,1 0-1,-1-1 1,1 1-1,-1 0 1,0 0 0,1 0-1,-1-1 1,0 1-1,0 0 1,0 0 0,-1 0-1,1 0 1,0-1-1,-1 1 1,1 0-1,-1 0 1,0-1 0,1 1-1,-1 0 1,0-1-1,0 1 1,0-1 0,0 1-1,0-1 1,-1 1-1,1-1 1,0 0-1,-1 0 1,1 0 0,-1 1-1,1-1 1,-1-1-1,1 1 1,-1 0 0,0 0-1,1 0 1,-4 0-1,-8 3 232,-1-1 0,0 0 0,-1-1 0,1 0 0,0-1-1,-15-1 1,28 0-760,13-6-4175,7-3-822,6-5-1784</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3.179"/>
    </inkml:context>
    <inkml:brush xml:id="br0">
      <inkml:brushProperty name="width" value="0.025" units="cm"/>
      <inkml:brushProperty name="height" value="0.025" units="cm"/>
      <inkml:brushProperty name="color" value="#E71224"/>
    </inkml:brush>
  </inkml:definitions>
  <inkml:trace contextRef="#ctx0" brushRef="#br0">1 8 11787,'0'0'8841,"58"-8"-7817,-38 8-607,1 8-353,2-3-416,0 1-1955,2-3-4067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03.519"/>
    </inkml:context>
    <inkml:brush xml:id="br0">
      <inkml:brushProperty name="width" value="0.025" units="cm"/>
      <inkml:brushProperty name="height" value="0.025" units="cm"/>
      <inkml:brushProperty name="color" value="#E71224"/>
    </inkml:brush>
  </inkml:definitions>
  <inkml:trace contextRef="#ctx0" brushRef="#br0">157 18 10474,'0'0'6032,"-12"5"-3218,2 0-2441,0 0 0,1 1 0,-1 0 0,1 0 0,0 1 0,1 0 0,-1 1 0,1 0 0,1 0 0,0 1 0,0 0 0,0 0 0,1 0 0,1 1 0,0 0 1,-8 21-1,12-28-337,0 0 0,0-1 1,0 1-1,0 0 1,1 0-1,0 0 1,-1 0-1,1 0 1,0 0-1,0 0 0,1 0 1,-1 0-1,1 0 1,-1 0-1,1 0 1,0 0-1,0 0 0,0-1 1,0 1-1,1 0 1,-1-1-1,3 4 1,-1-4-28,0 0 1,0 0 0,0-1 0,1 1 0,-1-1-1,0 0 1,1 1 0,-1-1 0,1-1 0,0 1-1,-1 0 1,1-1 0,-1 0 0,1 0 0,0 0-1,-1 0 1,7-2 0,3 0 6,0-1-1,0 0 1,-1-1 0,1 0 0,-1-1 0,0-1-1,0 0 1,13-8 0,-17 8 4,1 0-1,-1 0 1,0 0-1,0-1 1,0 0 0,-1-1-1,0 0 1,-1 0-1,0 0 1,10-18 0,-15 24 7,0-1 1,1 1-1,-1-1 1,0 1 0,0-1-1,0 0 1,-1 0 0,1 1-1,-1-1 1,0 0 0,1 0-1,-1 1 1,0-1-1,-1 0 1,1 0 0,0 0-1,-1 1 1,0-1 0,1 0-1,-1 0 1,0 1-1,-1-1 1,1 1 0,0-1-1,-1 1 1,1 0 0,-1-1-1,0 1 1,1 0-1,-1 0 1,0 0 0,-1 0-1,1 0 1,0 1 0,0-1-1,-1 1 1,1-1 0,-1 1-1,-2-1 1,-4-2-257,1 1 0,-1 1 0,0-1 0,-14-1 0,-34 0-5716,46 4-2068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18.229"/>
    </inkml:context>
    <inkml:brush xml:id="br0">
      <inkml:brushProperty name="width" value="0.025" units="cm"/>
      <inkml:brushProperty name="height" value="0.025" units="cm"/>
      <inkml:brushProperty name="color" value="#E71224"/>
    </inkml:brush>
  </inkml:definitions>
  <inkml:trace contextRef="#ctx0" brushRef="#br0">57 60 4644,'8'-13'2654,"-5"7"-859,1 0 0,0 1 1,0-1-1,0 1 0,1 0 0,8-9 0,-13 15-1687,1-1-1,-1 1 0,1-1 1,-1 0-1,1 1 0,-1-1 1,1 1-1,-1-1 1,0 1-1,1-1 0,-1 1 1,0-1-1,0 1 0,1-1 1,-1 1-1,0 0 1,0-1-1,0 1 0,0-1 1,0 1-1,0 0 1,0-1-1,0 1 0,0-1 1,0 1-1,0 0 0,0-1 1,0 1-1,-1 0 1,1 24 252,-11 18 157,9-36-488,-1 1 0,1 0 0,1 0 0,0 0 1,0 0-1,0 9 0,1-17-26,1 1 1,0 0-1,-1 0 1,1-1-1,0 1 1,-1-1-1,1 1 0,0 0 1,0-1-1,0 1 1,0-1-1,-1 0 1,1 1-1,0-1 0,0 0 1,0 1-1,0-1 1,0 0-1,0 0 1,0 0-1,0 0 1,0 0-1,0 0 0,2 0 1,36 0 122,-25 0-98,-11 0-32,1 1 0,0-1-1,0 1 1,0 0 0,0 0 0,0 0-1,-1 1 1,1 0 0,-1-1 0,1 1-1,-1 0 1,0 1 0,1-1 0,-1 0-1,5 6 1,-7-6 3,0-1 0,0 1-1,0-1 1,0 1 0,-1 0 0,1-1 0,0 1-1,-1 0 1,1 0 0,-1-1 0,0 1 0,1 0 0,-1 0-1,0 0 1,0-1 0,0 1 0,0 0 0,0 0-1,-1 0 1,1-1 0,-1 1 0,1 0 0,-1 0-1,0-1 1,1 1 0,-1 0 0,0-1 0,0 1-1,0-1 1,0 1 0,0-1 0,-1 1 0,1-1 0,0 0-1,-1 0 1,-2 2 0,0 0 107,0 0 0,-1 0 0,0 0 0,1 0 0,-1-1 0,0 0 0,0 0 0,-1 0 0,1-1 1,0 0-1,-1 0 0,1 0 0,0-1 0,-1 1 0,1-1 0,-1-1 0,1 1 0,-9-2 0,5 0 31,0 0 0,1 0 0,-1-1 0,1 0 1,0 0-1,0-1 0,0 0 0,0 0 0,1-1 0,-12-9 0,15 7-1152,3-9-10718,4 7 4062</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18.572"/>
    </inkml:context>
    <inkml:brush xml:id="br0">
      <inkml:brushProperty name="width" value="0.025" units="cm"/>
      <inkml:brushProperty name="height" value="0.025" units="cm"/>
      <inkml:brushProperty name="color" value="#E71224"/>
    </inkml:brush>
  </inkml:definitions>
  <inkml:trace contextRef="#ctx0" brushRef="#br0">1 10 13901,'0'0'10506,"59"-10"-10538,-26 18-1153,2-2-737,5-5-993,0-1-1889,0 0-1186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18.912"/>
    </inkml:context>
    <inkml:brush xml:id="br0">
      <inkml:brushProperty name="width" value="0.025" units="cm"/>
      <inkml:brushProperty name="height" value="0.025" units="cm"/>
      <inkml:brushProperty name="color" value="#E71224"/>
    </inkml:brush>
  </inkml:definitions>
  <inkml:trace contextRef="#ctx0" brushRef="#br0">173 0 8584,'0'0'5226,"-8"1"-3133,-1 1-1716,0 1-1,0 0 0,0 0 1,0 1-1,1 0 1,0 0-1,0 1 1,0 0-1,0 1 1,1 0-1,-11 10 1,13-12-240,0 1 0,1 0 1,-1-1-1,1 2 1,0-1-1,1 0 0,-1 1 1,1-1-1,0 1 1,1 0-1,-1 0 0,1 0 1,0 1-1,1-1 1,-1 0-1,1 1 0,0-1 1,1 1-1,0 6 1,0-11-125,1 0 1,0-1 0,0 1 0,0 0 0,0-1-1,0 1 1,0-1 0,0 1 0,0-1 0,0 0 0,1 1-1,-1-1 1,0 0 0,1 0 0,0 0 0,-1 0-1,1 0 1,-1 0 0,1-1 0,0 1 0,-1 0-1,1-1 1,0 1 0,0-1 0,0 0 0,-1 0 0,3 0-1,60 3 429,-51-3-326,1 0-77,0-1 0,0-1 0,0 0 0,0-1 0,-1-1 0,26-9 0,-35 12 54,0-1-1,0 1 1,0-1-1,0 0 1,0-1 0,0 1-1,-1-1 1,1 1-1,-1-1 1,0 0 0,0-1-1,0 1 1,0 0-1,0-1 1,-1 0-1,1 1 1,-1-1 0,0 0-1,0 0 1,-1 0-1,1-1 1,-1 1 0,0 0-1,0 0 1,1-7-1,-2 9-64,0 1 0,-1-1 1,1 1-1,0-1 0,0 1 0,-1-1 0,1 1 0,-1-1 0,0 1 0,1-1 0,-1 1 0,0 0 0,0 0 0,1-1 0,-1 1 0,0 0 1,0 0-1,-1 0 0,1 0 0,0 0 0,-3-2 0,1 1-4,-1 0-1,0 0 1,0 1 0,-1-1-1,1 1 1,0 0 0,-8-1-1,0 1-172,0 0-1,0 1 0,0 0 1,0 1-1,-14 3 1,-2 11-2209,24-5-935,18-2-1429,11-6-29,7-2-870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19.240"/>
    </inkml:context>
    <inkml:brush xml:id="br0">
      <inkml:brushProperty name="width" value="0.025" units="cm"/>
      <inkml:brushProperty name="height" value="0.025" units="cm"/>
      <inkml:brushProperty name="color" value="#E71224"/>
    </inkml:brush>
  </inkml:definitions>
  <inkml:trace contextRef="#ctx0" brushRef="#br0">110 35 7976,'0'0'13362,"-8"2"-11958,3-1-1303,-1 0 0,1 1 1,0 0-1,0 0 1,0 0-1,0 0 1,0 1-1,1 0 0,-1 0 1,1 0-1,0 0 1,0 1-1,0 0 1,0 0-1,1 0 0,-1 0 1,1 0-1,0 1 1,0-1-1,1 1 1,-1 0-1,1 0 0,0 0 1,1 0-1,-1 0 1,1 1-1,0-1 1,-1 9-1,2-13-99,1 1 0,-1-1 0,0 1-1,1-1 1,-1 1 0,1-1 0,-1 0 0,1 1 0,0-1 0,0 0-1,0 0 1,-1 1 0,1-1 0,0 0 0,0 0 0,1 0-1,-1 0 1,0 0 0,0 0 0,0 0 0,1-1 0,-1 1 0,0 0-1,1-1 1,-1 1 0,1-1 0,-1 1 0,1-1 0,-1 0 0,1 1-1,-1-1 1,2 0 0,58 1 140,-50-1-121,-1-1 33,-1 0-1,0 0 1,0-1-1,0 0 0,0-1 1,-1 0-1,1 0 1,-1-1-1,1 0 1,9-7-1,-14 8 69,0 1-1,-1-1 0,1 1 1,-1-1-1,1-1 0,-1 1 1,0 0-1,0-1 0,-1 1 1,1-1-1,-1 0 0,1 0 1,-1 0-1,-1 0 1,1 0-1,0 0 0,-1-1 1,0 1-1,0-1 0,0 1 1,-1-1-1,1-7 0,-2 9-102,0 1 0,0-1 0,0 1-1,0-1 1,0 1 0,0 0 0,-1-1-1,1 1 1,-1 0 0,1 0 0,-1 0-1,0 0 1,0 0 0,0 1 0,0-1-1,0 1 1,0-1 0,0 1 0,-1-1-1,1 1 1,0 0 0,-1 0 0,1 0-1,-1 1 1,1-1 0,-1 1 0,-2-1-1,-10-2-69,1 1 0,-1 0 0,-21 1 0,30 1-227,0 0 1,1 0 0,-1 1 0,0 0 0,0 0-1,-9 4 1,0 3-3102,4 5-3548,6-4-7262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0.837"/>
    </inkml:context>
    <inkml:brush xml:id="br0">
      <inkml:brushProperty name="width" value="0.025" units="cm"/>
      <inkml:brushProperty name="height" value="0.025" units="cm"/>
      <inkml:brushProperty name="color" value="#E71224"/>
    </inkml:brush>
  </inkml:definitions>
  <inkml:trace contextRef="#ctx0" brushRef="#br0">69 94 1185,'-12'-14'1932,"-5"-18"5782,16 30-7094,1 0 1,-1 0-1,0 0 1,1 0-1,-1 0 1,1-1-1,0 1 1,0 0-1,0 0 1,0 0-1,0 0 1,1-4-1,-1 5-506,1 1 0,-1-1 0,0 0 0,1 1 0,-1-1 1,1 0-1,-1 1 0,0-1 0,1 1 0,0-1 0,-1 1 0,1-1 0,-1 1 0,1-1 0,0 1 0,-1 0 0,1-1 1,-1 1-1,1 0 0,0-1 0,1 1 0,2-1 54,1-1 1,0 1-1,0 1 0,-1-1 1,1 1-1,0 0 1,0 0-1,-1 0 0,1 1 1,0 0-1,0 0 0,-1 0 1,1 0-1,-1 1 1,1 0-1,-1-1 0,8 6 1,-9-5-161,-1 0 1,0 1 0,1-1-1,-1 1 1,0-1-1,0 1 1,-1 0 0,1 0-1,0 0 1,-1 0 0,0 0-1,0 0 1,0 0-1,0 0 1,0 0 0,0 1-1,-1-1 1,0 0 0,0 1-1,0-1 1,0 0 0,0 0-1,-1 1 1,1-1-1,-1 0 1,0 0 0,-1 4-1,-1 2 12,-1 0-1,0-1 1,0 0 0,-1 0-1,0 0 1,-1 0-1,1-1 1,-2 0-1,1 0 1,-11 9 0,0-1 10,0-2 0,-1 0 0,-28 15 1,103-25 503,-29-2-401,1 2 1,38 9 0,-5-1-1908,-1-6-4744,-40-5 198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1.194"/>
    </inkml:context>
    <inkml:brush xml:id="br0">
      <inkml:brushProperty name="width" value="0.025" units="cm"/>
      <inkml:brushProperty name="height" value="0.025" units="cm"/>
      <inkml:brushProperty name="color" value="#E71224"/>
    </inkml:brush>
  </inkml:definitions>
  <inkml:trace contextRef="#ctx0" brushRef="#br0">165 0 11147,'0'0'7532,"-9"0"-5701,6 0-1688,-39 3 1683,40-3-1768,0 1 1,0-1 0,0 0-1,0 1 1,0 0-1,0-1 1,1 1-1,-1 0 1,0 0-1,1 0 1,-1 0 0,1 0-1,-1 1 1,1-1-1,-1 0 1,1 1-1,0-1 1,-1 1-1,1-1 1,0 1-1,0 0 1,0-1 0,1 1-1,-2 3 1,4-4-54,1 0 1,-1 0 0,1 0 0,-1 0-1,1-1 1,-1 1 0,1-1 0,0 1-1,-1-1 1,1 0 0,0 0 0,-1 0-1,1 0 1,4-1 0,-2 1-2,2 0-7,6-1-82,1 1 1,-1 1-1,1 0 0,0 1 0,25 7 1,-36-8 72,-1 0 0,0 0 1,1 0-1,-1 0 0,0 1 1,1-1-1,-1 1 0,0 0 1,0-1-1,0 1 0,0 0 1,-1 0-1,1 0 0,-1 0 1,1 1-1,-1-1 0,1 0 1,-1 1-1,0-1 1,0 1-1,0-1 0,-1 1 1,1-1-1,-1 1 0,1 0 1,-1-1-1,0 1 0,0 0 1,0-1-1,0 1 0,0 0 1,-1-1-1,1 1 0,-1-1 1,0 1-1,0 0 0,0-1 1,-1 4-1,-1 0 91,-1 1 0,1 0 0,-1-1 0,0 0 0,0 0 0,-1 0 0,0 0 0,0-1 0,0 0-1,-1 0 1,0 0 0,0 0 0,0-1 0,0 0 0,0-1 0,-15 7 0,8-5 202,0 0 0,0-1 0,0 0 0,-1-1 0,0-1 0,1 0 0,-1 0 0,-16-2-1,28 0-347,1 0 0,-1-1-1,1 1 1,-1-1-1,0 1 1,1-1-1,-1 0 1,1 1 0,-1-1-1,1 0 1,0 0-1,-1 0 1,1 0-1,0 0 1,0-1 0,-1 1-1,1 0 1,0 0-1,0-1 1,1 1-1,-1-1 1,0 1 0,0-1-1,1 1 1,-1-1-1,1 1 1,-1-1-1,1 0 1,-1 1-1,1-1 1,0 0 0,0 1-1,0-1 1,0 0-1,1-3 1,-1-4-1803,1-1 1,0 1-1,1-1 1,0 1-1,3-10 1,6-12-7516</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1.568"/>
    </inkml:context>
    <inkml:brush xml:id="br0">
      <inkml:brushProperty name="width" value="0.025" units="cm"/>
      <inkml:brushProperty name="height" value="0.025" units="cm"/>
      <inkml:brushProperty name="color" value="#E71224"/>
    </inkml:brush>
  </inkml:definitions>
  <inkml:trace contextRef="#ctx0" brushRef="#br0">0 8 11979,'0'0'7688,"56"-7"-6471,-25 7-801,6 3-352,8 6-224,3-3-1922,1-1-3267,1-4-4068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1.908"/>
    </inkml:context>
    <inkml:brush xml:id="br0">
      <inkml:brushProperty name="width" value="0.025" units="cm"/>
      <inkml:brushProperty name="height" value="0.025" units="cm"/>
      <inkml:brushProperty name="color" value="#E71224"/>
    </inkml:brush>
  </inkml:definitions>
  <inkml:trace contextRef="#ctx0" brushRef="#br0">73 0 13485,'0'0'6267,"-10"5"-5450,7-4-775,-1 0 0,0 1 0,1 0 0,0 0 0,-1 0 0,1 0 1,0 0-1,0 0 0,0 1 0,0 0 0,0 0 0,1-1 0,-1 2 0,1-1 1,0 0-1,0 0 0,0 1 0,0-1 0,0 1 0,1-1 0,0 1 0,0 0 0,0 0 1,0 0-1,0-1 0,0 9 0,1-8-39,0-1 1,0 1 0,1-1-1,-1 1 1,1 0 0,0-1-1,-1 1 1,2-1-1,-1 0 1,0 1 0,1-1-1,-1 0 1,1 0 0,0 1-1,0-1 1,0-1-1,5 6 1,-2-4 46,0 0 0,0 0 1,0-1-1,1 0 0,-1 0 0,1 0 0,0 0 0,-1-1 1,12 3-1,-2-2 167,1-1 1,0 0-1,-1-1 0,1 0 1,0-1-1,-1-1 1,27-5-1,-38 5-43,0 0 0,0 0 0,0 0 0,0-1 0,0 0 0,0 0 0,-1 0 0,1 0 0,0-1 0,-1 0 0,0 1 0,0-1 0,1 0 0,-2-1-1,1 1 1,3-6 0,-5 8-100,0-1-1,0 0 0,0 0 0,0 0 0,0 0 1,-1 0-1,1 0 0,-1 0 0,0 0 1,0 0-1,1 0 0,-1 0 0,0 0 0,-1 0 1,1-1-1,0 1 0,-1 0 0,1 0 0,-1 0 1,1 0-1,-1 0 0,0 0 0,0 1 1,0-1-1,0 0 0,0 0 0,-1 1 0,1-1 1,0 0-1,-1 1 0,1 0 0,-1-1 0,0 1 1,-1-2-1,-10-5 12,0-1 0,-1 2-1,0 0 1,0 1 0,0 0 0,-1 1 0,-29-6 0,30 8-670,-1 1 1,0 0 0,1 1 0,-27 2 0,33 2-2559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413"/>
    </inkml:context>
    <inkml:brush xml:id="br0">
      <inkml:brushProperty name="width" value="0.025" units="cm"/>
      <inkml:brushProperty name="height" value="0.025" units="cm"/>
    </inkml:brush>
  </inkml:definitions>
  <inkml:trace contextRef="#ctx0" brushRef="#br0">183 40 14478,'0'0'5979,"-12"0"-5419,5 0-494,0 1 0,0-1 0,-1 1 0,1 0-1,0 1 1,1 0 0,-1 0 0,0 0 0,0 1 0,1 0-1,0 0 1,-1 1 0,1 0 0,-9 8 0,10-8 56,0 0 1,0 0-1,0 1 1,1-1-1,0 1 1,0 0-1,0 1 1,0-1-1,1 1 1,0-1-1,0 1 1,1 0-1,0 0 1,0 0-1,0 0 1,0 1-1,0 7 1,2-13-84,0 0 0,1 0 0,-1 0 0,0 0 0,0 0 0,1 0 0,-1-1 0,0 1 0,1 0 0,-1 0 0,1 0 0,-1-1 0,1 1 1,0 0-1,-1 0 0,1-1 0,0 1 0,-1-1 0,1 1 0,0-1 0,0 1 0,-1-1 0,1 1 0,0-1 0,0 0 0,0 1 0,0-1 0,0 0 1,0 0-1,-1 1 0,1-1 0,0 0 0,1 0 0,39 0 964,-30-1-740,-1 0-190,-1-1-1,0 1 1,1-2 0,-1 1-1,0-1 1,0-1 0,-1 0-1,1 0 1,-1 0 0,0-1-1,14-11 1,-17 13-61,0-2 1,0 1-1,0 0 0,-1-1 1,1 0-1,-1 0 0,-1 0 1,1-1-1,-1 0 0,1 1 1,-2-1-1,1 0 1,-1 0-1,1 0 0,-2-1 1,1 1-1,1-13 0,-3 17-20,0 0-1,-1 0 0,1 0 1,0 0-1,-1 1 1,1-1-1,-1 0 0,0 0 1,0 0-1,1 0 0,-1 1 1,0-1-1,-1 0 0,1 1 1,0-1-1,0 1 1,-1-1-1,1 1 0,-1 0 1,1-1-1,-1 1 0,1 0 1,-1 0-1,0 0 0,0 0 1,1 1-1,-1-1 1,0 0-1,0 1 0,0-1 1,0 1-1,0 0 0,0-1 1,0 1-1,0 0 0,0 0 1,0 0-1,-2 1 0,-1-1-166,0 0-1,0 1 0,-1-1 1,1 1-1,0 0 0,0 1 0,0-1 1,0 1-1,0 0 0,1 0 0,-1 0 1,1 1-1,-9 6 0,10-6-178,0 0 1,1 0-1,-1 0 1,1 0-1,0 1 0,0-1 1,0 1-1,-2 7 1,3-10-84,1 1 0,-1 0 1,1-1-1,0 1 0,0 0 1,0 0-1,0-1 1,0 1-1,0 0 0,0-1 1,0 1-1,1 0 0,-1-1 1,1 3-1,6 3-5099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6.531"/>
    </inkml:context>
    <inkml:brush xml:id="br0">
      <inkml:brushProperty name="width" value="0.025" units="cm"/>
      <inkml:brushProperty name="height" value="0.025" units="cm"/>
      <inkml:brushProperty name="color" value="#E71224"/>
    </inkml:brush>
  </inkml:definitions>
  <inkml:trace contextRef="#ctx0" brushRef="#br0">7 85 5765,'-1'-2'142,"0"0"0,0 1 0,0-1 0,1 0 0,-1 0 0,1 0 0,-1 0 0,1 1 0,0-1 0,0 0-1,0 0 1,0 0 0,0 0 0,0 0 0,0 0 0,1 0 0,-1 1 0,1-1 0,-1 0 0,1 0 0,0 0-1,0 1 1,0-1 0,1-2 0,1 1 328,0 1 0,-1-1 0,1 1 0,1 0 0,-1-1 0,0 1 0,0 1 0,1-1 0,-1 0 0,1 1 0,5-2 0,4 0 604,0 0 1,0 1-1,0 1 1,0 0 0,0 0-1,18 3 1,-30-2-1071,0 0 1,0 0 0,0 0 0,0 0-1,0 1 1,0-1 0,0 0 0,0 1 0,0-1-1,0 0 1,0 1 0,-1 0 0,1-1-1,0 1 1,0-1 0,0 1 0,-1 0 0,1 0-1,0-1 1,-1 1 0,1 0 0,-1 0-1,1 0 1,-1 0 0,1 0 0,-1 0 0,1 0-1,-1 0 1,0-1 0,0 1 0,1 1-1,-1-1 1,0 0 0,0 0 0,0 0 0,0 0-1,0 0 1,0 0 0,0 0 0,-1 0-1,1 0 1,0 0 0,-1 0 0,1 0 0,0 0-1,-1-1 1,1 1 0,-1 0 0,0 1-1,-2 4 50,0 0 0,-1-1-1,1 1 1,-1-1-1,0 0 1,-6 7 0,-32 21 421,30-24-47,0 1 1,0-1-1,-10 13 0,22-21-396,-1-1-1,1 0 1,0 0-1,0 0 1,0 1 0,-1-1-1,1 0 1,0 0-1,0 1 1,0-1-1,-1 0 1,1 1 0,0-1-1,0 0 1,0 1-1,0-1 1,0 0-1,0 1 1,0-1 0,0 0-1,0 1 1,0-1-1,0 0 1,0 1-1,0-1 1,0 0-1,0 0 1,0 1 0,0-1-1,0 0 1,0 1-1,0-1 1,0 0-1,1 1 1,-1-1 0,0 0-1,0 1 1,16 4 380,31-5-494,-35 0 202,31-1-951,45-7 1,-2-9-9131,-58 9-251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6.891"/>
    </inkml:context>
    <inkml:brush xml:id="br0">
      <inkml:brushProperty name="width" value="0.025" units="cm"/>
      <inkml:brushProperty name="height" value="0.025" units="cm"/>
      <inkml:brushProperty name="color" value="#E71224"/>
    </inkml:brush>
  </inkml:definitions>
  <inkml:trace contextRef="#ctx0" brushRef="#br0">191 0 13741,'0'0'3737,"-9"4"-2627,5-3-988,-43 24 762,45-24-870,1 0-1,-1 0 0,0 1 1,1-1-1,-1 1 1,1-1-1,-1 1 0,1 0 1,0 0-1,0-1 0,0 1 1,0 0-1,0 0 0,0 0 1,0 0-1,0 0 0,1 0 1,-1 1-1,1-1 0,0 0 1,0 0-1,0 0 0,0 0 1,0 0-1,0 1 1,1 2-1,1-3 70,0 0 1,1-1-1,-1 1 1,1-1-1,-1 0 1,1 0 0,-1 0-1,1 0 1,0 0-1,-1-1 1,1 1-1,0-1 1,4 1-1,4 1 56,-6-1-135,-1 0-1,1 1 1,0 0 0,-1 0 0,1 0 0,-1 1-1,0 0 1,0 0 0,0 0 0,0 0 0,0 0-1,0 1 1,-1-1 0,0 1 0,3 5 0,-4-7 23,-1 0 1,0 0-1,0 1 0,0-1 1,-1 0-1,1 1 1,-1-1-1,1 1 1,-1-1-1,0 1 1,0-1-1,0 1 0,0-1 1,0 1-1,0-1 1,-1 0-1,1 1 1,-1-1-1,0 1 0,0-1 1,0 0-1,0 1 1,0-1-1,0 0 1,0 0-1,-1 0 0,1 0 1,-1 0-1,0 0 1,1-1-1,-1 1 1,-2 1-1,-3 3 139,1-1-1,-1 0 0,0 0 1,0 0-1,0-1 1,-1 0-1,0-1 1,0 1-1,0-2 1,0 1-1,0-1 1,0 0-1,-1-1 1,1 0-1,-1 0 1,1-1-1,-1 0 1,1 0-1,-1-1 1,1 0-1,-11-3 1,18 3-292,-1 0 1,0 1-1,1-1 0,-1 0 1,1 0-1,-1-1 1,1 1-1,-1 0 0,1 0 1,0-1-1,0 1 1,0-1-1,0 1 0,0-1 1,0 0-1,0 1 1,0-1-1,0 0 0,1 1 1,-1-5-1,-3-38-8903,4 41 8177,1-30-12499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7.266"/>
    </inkml:context>
    <inkml:brush xml:id="br0">
      <inkml:brushProperty name="width" value="0.025" units="cm"/>
      <inkml:brushProperty name="height" value="0.025" units="cm"/>
      <inkml:brushProperty name="color" value="#E71224"/>
    </inkml:brush>
  </inkml:definitions>
  <inkml:trace contextRef="#ctx0" brushRef="#br0">0 1 16592,'0'0'6822,"51"15"-6470,-22-9-287,9-1-642,2-1-1889,3-4-2723,-2 0-4741</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27.624"/>
    </inkml:context>
    <inkml:brush xml:id="br0">
      <inkml:brushProperty name="width" value="0.025" units="cm"/>
      <inkml:brushProperty name="height" value="0.025" units="cm"/>
      <inkml:brushProperty name="color" value="#E71224"/>
    </inkml:brush>
  </inkml:definitions>
  <inkml:trace contextRef="#ctx0" brushRef="#br0">62 39 10634,'0'0'8654,"-6"12"-8329,-32 68 281,34-71-404,1 1 0,0-1 0,1 1 0,0-1 0,0 1 0,1 0 0,1 0 0,0 17 0,1-25-142,-1 0 0,1 0 0,0 0 0,0 0 0,0 0 0,0 0 0,0 0 0,0 0 0,1 0 0,-1-1-1,1 1 1,-1 0 0,1-1 0,0 1 0,-1-1 0,1 0 0,0 0 0,0 1 0,0-1 0,0 0 0,0-1 0,0 1 0,0 0 0,0 0 0,0-1 0,1 0 0,-1 1 0,0-1 0,0 0 0,0 0 0,1 0 0,-1 0 0,4-1 0,4 0 146,-1 0 0,1 0 0,0-1 0,-1 0 0,1-1 0,13-5-1,-11 2-37,0 0-1,-1-1 0,1 0 1,-2-1-1,1 0 0,-1-1 1,9-9-1,-15 14-31,0 0 0,-1 0 0,1-1-1,-1 1 1,0-1 0,-1 1 0,1-1 0,-1 0-1,0 0 1,0 0 0,-1 0 0,1 0 0,-1-1-1,0 1 1,0 0 0,-1-1 0,0 1 0,0-1-1,0 1 1,-1-6 0,-1 7-103,1 0-1,-1 0 0,0 0 1,0 0-1,-1 0 1,1 1-1,-1-1 1,0 1-1,0 0 1,0-1-1,0 1 1,0 1-1,-1-1 0,1 0 1,-1 1-1,0 0 1,0 0-1,0 0 1,0 0-1,0 1 1,0-1-1,-7 0 1,1-1-195,1 1 1,-1 0 0,1 1 0,-1 0 0,0 0 0,0 1 0,1 1 0,-1-1-1,-13 4 1,-2 9-5636,21-9-17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3.395"/>
    </inkml:context>
    <inkml:brush xml:id="br0">
      <inkml:brushProperty name="width" value="0.025" units="cm"/>
      <inkml:brushProperty name="height" value="0.025" units="cm"/>
      <inkml:brushProperty name="color" value="#E71224"/>
    </inkml:brush>
  </inkml:definitions>
  <inkml:trace contextRef="#ctx0" brushRef="#br0">4 81 4164,'0'0'10677,"-2"-8"-8681,2 6-1869,-1 0-1,1 0 1,0 0-1,0 0 1,0 0-1,0 0 1,0 0-1,0 0 1,0 0-1,1 0 1,-1 0-1,1 0 1,-1 0-1,1 0 1,0 0-1,0 0 1,0 1-1,0-1 1,0 0-1,0 0 0,3-2 1,-1 1 140,1 1 0,1-1 1,-1 1-1,0 0 0,0 0 0,1 0 1,-1 0-1,1 1 0,0 0 0,-1 0 1,6 0-1,0-1 79,0 0-1,0 1 1,0 1 0,0 0 0,0 0 0,16 3-1,-24-3-320,0 1-1,0-1 1,-1 1 0,1-1-1,0 1 1,-1-1-1,1 1 1,0 0-1,-1 0 1,1 0-1,-1 0 1,0 0 0,1 0-1,-1 1 1,0-1-1,1 0 1,-1 1-1,0-1 1,0 0-1,0 1 1,0 0 0,-1-1-1,1 1 1,0-1-1,-1 1 1,1 0-1,-1 0 1,1-1-1,-1 1 1,0 0 0,0 0-1,0 0 1,0-1-1,0 1 1,0 0-1,0 0 1,-1-1-1,1 1 1,0 0 0,-1 0-1,0-1 1,1 1-1,-1 0 1,0-1-1,-1 2 1,-3 7 24,-1-1 0,0 1 0,0-1-1,-1-1 1,0 1 0,-1-1 0,1-1 0,-2 1 0,-13 9-1,10-8 59,1 1-1,-1 1 0,2 0 0,-13 16 1,21-26-86,2 0 0,-1 0 1,0 0-1,0 0 1,0 0-1,0 0 0,1 1 1,-1-1-1,0 0 1,1 0-1,-1 1 0,1-1 1,-1 0-1,1 1 1,0-1-1,0 0 0,0 1 1,0-1-1,0 1 1,0-1-1,0 0 0,0 1 1,0-1-1,0 1 1,1-1-1,-1 0 0,1 1 1,-1-1-1,1 0 1,-1 0-1,1 1 0,0-1 1,0 0-1,0 0 1,-1 0-1,1 0 0,0 0 1,0 0-1,0 0 1,1 0-1,-1 0 0,0-1 1,0 1-1,0 0 1,1-1-1,-1 1 0,0-1 1,1 1-1,-1-1 1,0 0-1,1 1 0,-1-1 1,0 0-1,3 0 1,12 3-101,0-1 0,1-1 1,27-2-1,-29 1-218,8 0-712,35-1-4091,-22-8-3183,-15-2-1347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3.767"/>
    </inkml:context>
    <inkml:brush xml:id="br0">
      <inkml:brushProperty name="width" value="0.025" units="cm"/>
      <inkml:brushProperty name="height" value="0.025" units="cm"/>
      <inkml:brushProperty name="color" value="#E71224"/>
    </inkml:brush>
  </inkml:definitions>
  <inkml:trace contextRef="#ctx0" brushRef="#br0">123 1 12620,'0'0'9769,"-7"8"-9678,-20 24-32,27-31-58,0-1 1,-1 0-1,1 1 0,0-1 1,0 1-1,0-1 1,-1 0-1,1 1 1,0-1-1,0 1 0,0-1 1,0 1-1,0-1 1,0 1-1,0-1 1,0 1-1,0-1 0,0 1 1,0-1-1,0 1 1,0-1-1,0 1 1,0-1-1,0 1 1,1-1-1,-1 0 0,0 1 1,0-1-1,1 1 1,-1-1-1,0 1 1,0-1-1,1 0 0,-1 1 1,0-1-1,1 0 1,-1 1-1,1-1 1,-1 0-1,0 0 1,1 1-1,-1-1 0,1 0 1,-1 0-1,1 0 1,-1 0-1,1 0 1,-1 1-1,1-1 0,28 6 38,-25-5-21,4 0 21,7 1-58,-1 2-1,0-1 1,0 1-1,15 8 1,-27-12 16,0 1 0,-1-1-1,1 1 1,-1 0 0,1-1 0,0 1 0,-1 0 0,1 0 0,-1 0 0,0 1 0,1-1 0,-1 0-1,0 0 1,0 1 0,0-1 0,0 1 0,0-1 0,0 1 0,0-1 0,0 1 0,-1-1 0,1 1-1,0 0 1,-1-1 0,0 1 0,1 0 0,-1 0 0,0-1 0,0 1 0,0 0 0,0 0 0,0-1-1,0 1 1,-1 0 0,1 0 0,0-1 0,-1 1 0,0 0 0,1-1 0,-1 1 0,0 0 0,0-1-1,0 1 1,-1 1 0,-3 3 153,-1-1 1,1 1-1,-1-1 0,1-1 0,-2 1 0,1-1 0,0 0 1,-1-1-1,0 1 0,-10 3 0,1-1 417,0-1-1,0 0 1,-27 4 0,37-9-549,1 1 82,-1 0 1,0 0-1,0-1 1,1 0-1,-1 0 1,-9-2-1,14 2-164,-1-1-1,1 1 0,0-1 0,0 1 1,0-1-1,-1 0 0,1 0 0,0 1 1,0-1-1,0 0 0,0 0 0,0 0 0,0 0 1,0-1-1,1 1 0,-1 0 0,0 0 1,1 0-1,-1-1 0,1 1 0,-1 0 1,1 0-1,-1-1 0,1 1 0,0-1 1,0 1-1,0 0 0,0-1 0,0 1 1,0 0-1,0-3 0,0-2-1324,1-1 1,-1 0-1,1 0 0,0 1 0,1-1 1,3-9-1,9-16-9219</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4.093"/>
    </inkml:context>
    <inkml:brush xml:id="br0">
      <inkml:brushProperty name="width" value="0.025" units="cm"/>
      <inkml:brushProperty name="height" value="0.025" units="cm"/>
      <inkml:brushProperty name="color" value="#E71224"/>
    </inkml:brush>
  </inkml:definitions>
  <inkml:trace contextRef="#ctx0" brushRef="#br0">1 6 14638,'0'0'7303,"61"0"-7015,-30 0-288,7 0-833,1-1-2242,4-3-4067</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4.451"/>
    </inkml:context>
    <inkml:brush xml:id="br0">
      <inkml:brushProperty name="width" value="0.025" units="cm"/>
      <inkml:brushProperty name="height" value="0.025" units="cm"/>
      <inkml:brushProperty name="color" value="#E71224"/>
    </inkml:brush>
  </inkml:definitions>
  <inkml:trace contextRef="#ctx0" brushRef="#br0">94 14 14318,'0'0'2487,"-11"9"-143,4-5-2104,-2 3 267,-1 1 0,1-1 0,1 1 0,-10 11 0,16-16-373,-1-1 0,1 1 1,0 0-1,1-1 1,-1 1-1,0 0 0,1 0 1,0 0-1,0 1 1,0-1-1,0 0 0,0 0 1,0 1-1,1-1 1,0 0-1,0 1 0,0-1 1,0 0-1,0 1 1,0-1-1,1 0 0,0 1 1,1 2-1,-1-4-120,0 0 0,1 0 0,-1 0 0,1 0 0,-1 0 0,1-1 0,0 1 0,0-1 0,0 1 0,0-1 0,0 1 0,0-1 0,0 0 0,0 0 0,0 0 0,1 0 0,-1-1 0,0 1 0,1-1 0,-1 1 0,4-1 0,57 3 65,-54-4-49,3 0-16,0 0 1,1-1-1,-1 0 1,0-1-1,0-1 1,0 0 0,19-9-1,-27 11 37,-1 0 1,1 0-1,0 0 0,0 0 0,-1 0 0,1-1 0,-1 1 0,0-1 1,0 0-1,0 0 0,0-1 0,-1 1 0,1 0 0,-1-1 1,1 0-1,-1 1 0,-1-1 0,1 0 0,0 0 0,-1 0 0,0 0 1,0 0-1,0 0 0,0-1 0,-1-6 0,0 8-26,-1 0 0,-1 0 0,1 0 0,0 1 0,-1-1 1,1 0-1,-1 1 0,0-1 0,0 1 0,0-1 0,0 1 0,0 0 0,0 0 0,-1 0 0,1 0 0,-1 0 0,0 1 0,1-1 0,-1 1 0,0 0 0,0-1 0,0 1 1,0 0-1,0 1 0,0-1 0,-4 0 0,-10-2-314,1 0-1,-1 1 1,-23 1 0,3 2-4948,28 1-1132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7.017"/>
    </inkml:context>
    <inkml:brush xml:id="br0">
      <inkml:brushProperty name="width" value="0.025" units="cm"/>
      <inkml:brushProperty name="height" value="0.025" units="cm"/>
      <inkml:brushProperty name="color" value="#E71224"/>
    </inkml:brush>
  </inkml:definitions>
  <inkml:trace contextRef="#ctx0" brushRef="#br0">40 0 4132,'0'0'20830,"19"22"-19671,-17-20-1162,0 1 1,-1-1-1,1 1 1,1-1 0,-1 0-1,0 1 1,1-1-1,-1 0 1,1-1-1,-1 1 1,1 0-1,0-1 1,0 1 0,0-1-1,0 0 1,0 0-1,0 0 1,0-1-1,0 1 1,0-1-1,0 1 1,1-1 0,-1 0-1,0 0 1,0-1-1,3 0 1,0 1-120,0 0 0,0 1 1,0-1-1,0 1 0,-1 0 0,9 3 1,-12-3 116,-1 0 0,0 0 0,0 0 0,1 0 0,-1 0 0,0 0 0,0 0 0,0 0 0,0 0 0,-1 1 0,1-1 0,0 0 0,0 1 0,-1-1 1,1 1-1,-1-1 0,1 0 0,-1 1 0,0-1 0,0 1 0,1-1 0,-1 1 0,0 0 0,0-1 0,0 1 0,-1-1 0,1 1 0,0-1 0,-1 1 1,1-1-1,0 0 0,-1 1 0,0-1 0,1 1 0,-2 1 0,-1 3 57,1 0-1,-1 0 1,0-1-1,-1 1 1,1-1-1,-1 0 1,-6 6-1,3-6 123,0-1 1,0 0-1,0 0 0,-1-1 0,1 0 0,-1 0 0,0 0 0,0-1 0,0-1 0,0 1 0,-1-1 0,1-1 1,0 0-1,0 0 0,-1 0 0,1-1 0,-12-3 0,19 4-257,0-1 0,1 1 0,-1-1 0,0 0 0,1 1 0,-1-1 0,0 0 0,1 0 0,-1 1 0,1-1-1,-1 0 1,1 0 0,-1 0 0,1 0 0,0 0 0,-1 0 0,1 0 0,0 0 0,0 0 0,0 0 0,0 1 0,0-1 0,0 0 0,0 0 0,0 0 0,0 0 0,1-2 0,4-29-6966,3 7-873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7.372"/>
    </inkml:context>
    <inkml:brush xml:id="br0">
      <inkml:brushProperty name="width" value="0.025" units="cm"/>
      <inkml:brushProperty name="height" value="0.025" units="cm"/>
      <inkml:brushProperty name="color" value="#E71224"/>
    </inkml:brush>
  </inkml:definitions>
  <inkml:trace contextRef="#ctx0" brushRef="#br0">0 81 14510</inkml:trace>
  <inkml:trace contextRef="#ctx0" brushRef="#br0" timeOffset="1">0 81 14510,'3'-41'3491,"-3"35"-544,0 0-801,5 3-545,11 2-544,5-3-512,7 1-417,4 1-128,5-2-545,6 2-1536,-1-2-1827,-2-1-3587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650"/>
    </inkml:context>
    <inkml:brush xml:id="br0">
      <inkml:brushProperty name="width" value="0.025" units="cm"/>
      <inkml:brushProperty name="height" value="0.025" units="cm"/>
    </inkml:brush>
  </inkml:definitions>
  <inkml:trace contextRef="#ctx0" brushRef="#br0">94 2 9833,'0'0'7581,"-10"3"-3999,9-3-3488,-50 17 2930,49-17-2937,0 0 1,1 1-1,-1-1 1,1 1-1,-1 0 1,1-1-1,-1 1 0,1 0 1,-1 0-1,1 0 1,0 0-1,0 0 0,-1 0 1,1 0-1,0 1 1,0-1-1,0 0 1,0 1-1,1-1 0,-1 1 1,0-1-1,0 1 1,1-1-1,-1 1 1,1-1-1,-1 1 0,1 0 1,0-1-1,0 1 1,0 0-1,0-1 0,0 1 1,0-1-1,0 1 1,0 0-1,1 2 1,0-3-77,1 0 1,-1 1 0,0-1 0,0 0 0,1 0 0,-1 0-1,1 0 1,-1-1 0,1 1 0,-1 0 0,1-1 0,-1 1 0,1-1-1,0 1 1,-1-1 0,1 0 0,0 0 0,-1 0 0,4 0-1,38-1 100,-37 1-95,-1-1 2,0 0 0,0 0 0,0 0 1,0-1-1,0 0 0,0 0 0,-1 0 1,1 0-1,-1-1 0,8-6 1,-9 8-55,0-1 0,-1-1 0,0 1 0,1 0 0,-1-1 0,0 1 0,0-1 1,0 1-1,0-1 0,-1 0 0,1 0 0,-1 0 0,0 0 0,0 0 1,0 0-1,0 0 0,0 0 0,0-6 0,-3 16-4122,3 12-2766,6-12 800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4.786"/>
    </inkml:context>
    <inkml:brush xml:id="br0">
      <inkml:brushProperty name="width" value="0.025" units="cm"/>
      <inkml:brushProperty name="height" value="0.025" units="cm"/>
    </inkml:brush>
  </inkml:definitions>
  <inkml:trace contextRef="#ctx0" brushRef="#br0">264 5 7559,'0'0'9732,"-11"0"-7645,-3-2-1621,1 2 0,-1-1 0,1 2 0,-1 0 1,1 1-1,-1 0 0,1 1 0,0 0 0,-18 7 0,21-4-311,-1 0-1,1 0 1,0 1 0,1 1 0,-16 14-1,23-20-123,0 0-1,0 0 1,0 0 0,0 0-1,0 0 1,0 0-1,1 1 1,-1-1-1,1 0 1,0 1-1,-1-1 1,1 1-1,0 0 1,1-1-1,-1 1 1,0 0 0,1 0-1,0-1 1,-1 1-1,1 0 1,0 0-1,0 0 1,1-1-1,-1 1 1,1 0-1,-1 0 1,1-1-1,0 1 1,0 0-1,0-1 1,2 4 0,0-3-1,0 0 0,0-1 0,0 1 0,0-1 1,0 0-1,1 1 0,-1-2 0,1 1 0,-1 0 1,1-1-1,0 1 0,0-1 0,0 0 0,0-1 0,0 1 1,4 0-1,70 1 442,-66-3-390,-4 1-40,0-1-1,0 0 0,0 0 0,-1-1 1,1 0-1,0-1 0,-1 0 1,0 0-1,1 0 0,-1-1 1,7-5-1,-10 6 21,0 0 1,0 0-1,-1 0 1,1 0-1,-1-1 1,0 1-1,0-1 1,0 0-1,0 0 1,-1 0-1,1-1 1,-1 1-1,0-1 1,0 1-1,-1-1 1,1 1-1,-1-1 1,0 0-1,0-6 1,-1 9-56,0 0 0,0 0 0,0 0 0,-1-1 1,1 1-1,0 0 0,-1 0 0,0 0 0,1 0 0,-1 0 0,0 0 0,0 0 1,0 1-1,0-1 0,-1 0 0,1 0 0,0 1 0,-1-1 0,-1-1 1,-2 0 27,1 0 1,0 0-1,-1 0 1,1 1 0,-1 0-1,1 0 1,-10-3-1,-2 1-481,-1 1 0,1 1-1,0 0 1,-19 1 0,18 6-3266,12 12-6926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7.713"/>
    </inkml:context>
    <inkml:brush xml:id="br0">
      <inkml:brushProperty name="width" value="0.025" units="cm"/>
      <inkml:brushProperty name="height" value="0.025" units="cm"/>
      <inkml:brushProperty name="color" value="#E71224"/>
    </inkml:brush>
  </inkml:definitions>
  <inkml:trace contextRef="#ctx0" brushRef="#br0">131 15 12204,'0'0'8787,"-10"7"-7730,-3 3-666,1 0 0,1 1 0,-1 0 0,-16 22 0,23-26-225,0 0 1,0 0 0,1 1-1,-1 0 1,2 0 0,-1 0-1,1 0 1,1 1-1,-1-1 1,1 1 0,1-1-1,-1 10 1,1-15-158,1-1 0,0 0-1,0 1 1,0-1 0,0 0 0,1 1 0,-1-1 0,1 0 0,-1 0-1,1 1 1,0-1 0,0 0 0,0 0 0,0 0 0,0 0 0,0 0-1,0 0 1,1 0 0,-1 0 0,1-1 0,-1 1 0,1 0 0,0-1-1,0 1 1,0-1 0,0 0 0,0 0 0,0 0 0,0 0 0,0 0-1,0 0 1,0 0 0,1 0 0,-1-1 0,0 0 0,1 1 0,-1-1-1,0 0 1,1 0 0,-1 0 0,0 0 0,1-1 0,-1 1 0,0 0 0,0-1-1,1 0 1,-1 1 0,0-1 0,2-1 0,2-1 36,-1-1 0,0 1 1,0-1-1,0 1 0,-1-1 0,1-1 0,-1 1 1,0-1-1,0 1 0,-1-1 0,1 0 1,-1-1-1,0 1 0,0 0 0,-1-1 0,0 0 1,3-9-1,0-1 282,-1-1 0,0 1 0,-1-1 0,-1 0 0,0-20 0,-2 35-311,1 0 0,-1 0 0,0 0 0,0-1 0,0 1 0,-1 0 0,1 0 0,0 0 0,-1 0 0,0-1-1,1 1 1,-1 0 0,0 0 0,0 0 0,0 0 0,0 0 0,0 1 0,-1-1 0,1 0 0,-2-1 0,-1 1-15,1 1-1,-1-1 1,1 1-1,-1 0 1,0 0-1,0 1 1,1-1-1,-1 1 1,0 0-1,0 0 1,-4 0-1,2 1 8,0 0 0,0 0 0,0 0 0,1 1-1,-1 0 1,1 0 0,-1 0 0,-6 5-1,-11 14-1338,22-20 1111,0 0-1,1 0 0,-1 0 0,1 0 1,-1 1-1,1-1 0,0 0 0,0 0 1,-1 0-1,1 1 0,0-1 0,0 0 0,0 0 1,0 0-1,0 1 0,0-1 0,1 0 1,-1 0-1,0 0 0,1 1 0,0 0 1,0-1-160,-1 0 0,1 0 1,0 0-1,0 0 0,0-1 0,0 1 1,0 0-1,0-1 0,0 1 1,0 0-1,0-1 0,1 0 0,-1 1 1,0-1-1,0 0 0,0 1 1,1-1-1,-1 0 0,0 0 0,2 0 1,-1 0-194,20 1-7605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38.057"/>
    </inkml:context>
    <inkml:brush xml:id="br0">
      <inkml:brushProperty name="width" value="0.025" units="cm"/>
      <inkml:brushProperty name="height" value="0.025" units="cm"/>
      <inkml:brushProperty name="color" value="#E71224"/>
    </inkml:brush>
  </inkml:definitions>
  <inkml:trace contextRef="#ctx0" brushRef="#br0">78 13 11018,'0'0'17719,"-8"9"-17015,6-7-658,-9 10 191,1 1 0,-18 25 0,26-34-224,-1 0 1,1 0-1,0 0 1,0 0 0,1 0-1,-1 0 1,1 1-1,0-1 1,0 0-1,0 1 1,1-1 0,-1 1-1,1-1 1,0 1-1,0-1 1,1 1-1,0-1 1,1 7-1,-1-10-8,0 1-1,0-1 1,0 1-1,1-1 1,-1 1-1,1-1 1,-1 0-1,1 0 0,-1 1 1,1-1-1,-1 0 1,1 0-1,0-1 1,0 1-1,0 0 1,-1-1-1,1 1 0,0-1 1,0 1-1,0-1 1,0 0-1,3 0 1,50 0 120,-45-1-123,4 0 4,1-1 0,-1-1-1,1 0 1,-1-1 0,0 0 0,0-1 0,0-1-1,-1 0 1,0-1 0,0 0 0,13-11-1,-24 17 11,-1 0-1,1 0 0,0 0 1,-1-1-1,1 1 0,0 0 0,-1-1 1,0 0-1,1 1 0,-1-1 0,0 0 1,0 1-1,0-1 0,0 0 0,0 0 1,-1 0-1,1 0 0,0 0 1,-1 0-1,0 0 0,1 0 0,-1 0 1,0 0-1,0-1 0,0 1 0,0 0 1,0 0-1,-1 0 0,1 0 1,-1 0-1,1 0 0,-1 0 0,0 0 1,0 0-1,0 0 0,0 1 0,-2-4 1,-1 0 18,0 1 0,-1 0 0,1 0-1,-1 0 1,0 1 0,0-1 0,0 1 0,0 0 0,-1 1 0,1-1 0,-12-2 0,2 1-113,0 1-1,-1 0 1,1 1-1,-1 1 1,1 1-1,-1 0 1,0 1-1,-20 3 1,24 4-840,8-2-1593,16 0-18358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48.507"/>
    </inkml:context>
    <inkml:brush xml:id="br0">
      <inkml:brushProperty name="width" value="0.025" units="cm"/>
      <inkml:brushProperty name="height" value="0.025" units="cm"/>
      <inkml:brushProperty name="color" value="#E71224"/>
    </inkml:brush>
  </inkml:definitions>
  <inkml:trace contextRef="#ctx0" brushRef="#br0">1 3296 1089,'0'0'3678,"0"6"-2952,1 6-673,1 22 3110,-5-5 3855,15-43-1016,24-11-4953,-6 3-637,-2-7-164,-1 0-1,-1-2 1,-2-2 0,-1 0-1,27-51 1,-33 56-287,47-65 69,8-13-2,-52 74-24,2 1 0,31-35 0,18-25 11,208-326-4,-140 204 15,24-34 1,-129 193-11,-2-2 0,-2-1 0,23-65 0,45-88-5,-18 53 5,10-16-5,119-219-11,-82 150 0,-117 223 4,108-186 248,-99 185 31,-16 18-242,-1 1-1,1-1 1,-1 0-1,0 0 1,1 0-1,-1-1 1,0 1-1,-1 0 1,1-1-1,0 1 1,-1-1-1,1 0 0,-1 1 1,0-1-1,0 0 1,1-6-1,-27 12-6355,9-3 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3.416"/>
    </inkml:context>
    <inkml:brush xml:id="br0">
      <inkml:brushProperty name="width" value="0.025" units="cm"/>
      <inkml:brushProperty name="height" value="0.025" units="cm"/>
      <inkml:brushProperty name="color" value="#E71224"/>
    </inkml:brush>
  </inkml:definitions>
  <inkml:trace contextRef="#ctx0" brushRef="#br0">136 1 16656,'0'0'7372,"-2"12"-6005,-7 25-676,-2-1 0,-2 0 0,-21 44 0,-26 71 196,59-149-822,0 0 0,0 1 1,0 0-1,1-1 0,-1 1 0,1 0 0,-1-1 0,1 1 0,0 0 1,0-1-1,0 1 0,0 0 0,1-1 0,-1 1 0,1 0 0,-1-1 1,2 4-1,0-5-19,0 1 0,-1-1 0,1 0 0,0 1 0,0-1 0,0 0 0,0 0 0,0-1 0,0 1 0,0 0 0,1-1 0,-1 1 0,0-1 0,0 1 0,0-1 0,1 0 0,-1 0 0,0 0 0,4-1 0,24 0-97,0-1 0,1-2 1,33-9-1,34-16-7754,-77 19 2755,-3-2-2461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3.948"/>
    </inkml:context>
    <inkml:brush xml:id="br0">
      <inkml:brushProperty name="width" value="0.025" units="cm"/>
      <inkml:brushProperty name="height" value="0.025" units="cm"/>
      <inkml:brushProperty name="color" value="#E71224"/>
    </inkml:brush>
  </inkml:definitions>
  <inkml:trace contextRef="#ctx0" brushRef="#br0">56 22 11147,'0'0'13474,"-2"9"-12359,-10 43 14,-1-5-685,3 1 0,2 1 0,-2 55-1,20-116 1282,3-10-1490,-3-15-310,-1 0 0,-2 0 0,-1-1 1,-3 0-1,0-70 0,-4 108 72,1 1-1,0-1 1,0 0 0,0 0-1,0 0 1,-1 0-1,1 0 1,0 0-1,0 0 1,0 1 0,-1-1-1,1 0 1,0 0-1,0 0 1,0 0-1,-1 0 1,1 0 0,0 0-1,0 0 1,0 0-1,-1 0 1,1 0-1,0 0 1,0 0 0,0-1-1,-1 1 1,1 0-1,0 0 1,0 0 0,0 0-1,0 0 1,-1 0-1,1 0 1,0 0-1,0-1 1,0 1 0,0 0-1,0 0 1,-1 0-1,1 0 1,0-1-1,0 1 1,0 0 0,0 0-1,-9 22-130,9-18 128,-1 1 0,1 0 0,-1-1 0,1 1 0,1-1-1,-1 1 1,1-1 0,-1 1 0,1-1 0,1 1 0,-1-1 0,1 1 0,-1-1 0,1 0 0,3 5 0,-2-6 9,0-1 1,0 1-1,0-1 0,0 0 1,0 0-1,0 0 1,1 0-1,-1 0 1,1-1-1,-1 0 0,1 1 1,0-1-1,-1-1 1,1 1-1,0 0 1,0-1-1,0 0 0,7 0 1,0-2 11,0 1-1,0-1 1,-1-1 0,1 0-1,-1 0 1,1-1 0,-1-1-1,0 0 1,-1 0 0,1-1-1,-1 0 1,0 0 0,-1-1-1,1 0 1,-1-1 0,-1 0-1,1 0 1,-2-1 0,13-18-1,-28 50-31,-6 17 165,-14 55 1,26-83-242,1 1 1,0-1-1,1 1 1,0 0-1,1-1 1,0 1-1,1 0 1,1 0-1,3 13 1,8-1-2451,1-15-1966,1-7-3504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4.351"/>
    </inkml:context>
    <inkml:brush xml:id="br0">
      <inkml:brushProperty name="width" value="0.025" units="cm"/>
      <inkml:brushProperty name="height" value="0.025" units="cm"/>
      <inkml:brushProperty name="color" value="#E71224"/>
    </inkml:brush>
  </inkml:definitions>
  <inkml:trace contextRef="#ctx0" brushRef="#br0">106 0 16592,'0'0'8936,"-1"8"-8055,-5 24-243,-1 0 1,-2-1-1,-17 42 0,14-44-423,1 1 1,2 0-1,1 0 1,-7 63-1,14-79-149,1 1-1,0-1 1,1 1 0,1-1-1,0 0 1,1 1 0,8 24-1,-8-33-204,-1-1-1,1 0 0,0 0 1,0 0-1,0-1 0,1 1 0,0-1 1,0 1-1,6 4 0,-5-5-371,0-1 0,0 0 0,0 0 0,0-1 0,0 1 0,0-1 0,1-1 0,-1 1 0,1-1 0,-1 1 0,7-1 0,25 0-7149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7.252"/>
    </inkml:context>
    <inkml:brush xml:id="br0">
      <inkml:brushProperty name="width" value="0.025" units="cm"/>
      <inkml:brushProperty name="height" value="0.025" units="cm"/>
      <inkml:brushProperty name="color" value="#E71224"/>
    </inkml:brush>
  </inkml:definitions>
  <inkml:trace contextRef="#ctx0" brushRef="#br0">25 51 10730,'0'-1'270,"1"1"-1,-1-1 1,0 1 0,1-1-1,-1 1 1,0 0 0,1-1-1,-1 1 1,1-1-1,-1 1 1,0 0 0,1 0-1,-1-1 1,1 1-1,-1 0 1,1 0 0,-1-1-1,1 1 1,-1 0 0,1 0-1,-1 0 1,1 0-1,0 0 1,-1 0 0,1 0-1,-1 0 1,1 0 0,-1 0-1,1 0 1,-1 0-1,1 0 1,-1 1 0,1-1-1,-1 0 1,1 0 0,-1 0-1,1 1 1,-1-1-1,1 1 1,4 24 3116,-13 38-2268,-7-5-502,8-34-310,1 0 1,2 0-1,-5 50 1,11-74-242,-1 0 1,0-1-1,0 1 1,0-1-1,0 1 0,1-1 1,-1 0-1,0 1 1,0-1-1,0 0 0,0 0 1,0 0-1,-1 0 1,1 0-1,1-1 0,13-21-20,-2 0 1,0-1-1,-2 0 0,0-1 0,-2-1 0,-1 1 0,-1-1 0,-1-1 1,-1 1-1,2-46 0,-10 67-120,-4 11 47,-4 11 3,9-12 25,1-1 0,0 1 1,-1 0-1,2 0 1,-1-1-1,0 1 0,1 0 1,0 0-1,0 0 1,1 0-1,-1 0 0,1 0 1,2 6-1,-2-8 5,1-1-1,-1 1 1,1-1-1,-1 0 1,1 0-1,0 0 1,0 0-1,0 0 1,0 0-1,0-1 1,1 1-1,-1-1 1,1 1-1,-1-1 1,0 0-1,1 0 1,0 0-1,-1 0 1,1-1-1,0 1 1,-1-1-1,1 1 1,0-1-1,0 0 1,2 0-1,4 1 8,-1-1 0,1 0 0,-1-1-1,1 0 1,-1 0 0,1-1 0,-1 0-1,0 0 1,0-1 0,0 0 0,0 0-1,0-1 1,-1 0 0,1 0 0,-1-1-1,0 0 1,-1-1 0,1 1 0,10-12-1,-23 44-75,-13 12 50,11-25-3,1-1-1,0 2 1,1-1-1,0 1 0,1 0 1,1 0-1,-4 30 0,8-44-79,0 0-1,0 0 0,0 0 1,0 0-1,0 0 0,0-1 1,0 1-1,0 0 0,1 0 1,-1 0-1,0 0 0,1 0 1,-1-1-1,0 1 0,1 0 1,-1 0-1,1-1 0,-1 1 0,1 0 1,0-1-1,-1 1 0,1 0 1,0-1-1,-1 1 0,1-1 1,0 1-1,0-1 0,-1 1 1,1-1-1,0 0 0,0 1 1,0-1-1,0 0 0,-1 0 1,1 0-1,2 1 0,-1-1-521,1 0 1,0 0-1,0-1 0,0 1 0,-1 0 0,1-1 1,0 0-1,-1 0 0,1 1 0,0-1 0,4-3 1,17-15-7603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7.594"/>
    </inkml:context>
    <inkml:brush xml:id="br0">
      <inkml:brushProperty name="width" value="0.025" units="cm"/>
      <inkml:brushProperty name="height" value="0.025" units="cm"/>
      <inkml:brushProperty name="color" value="#E71224"/>
    </inkml:brush>
  </inkml:definitions>
  <inkml:trace contextRef="#ctx0" brushRef="#br0">0 0 9801,'0'0'7597,"3"6"-15994,-3-5 8415,1 1 0,-1-1 0,1 0 1,-1 0-1,1 1 0,-1-1 0,1 0 1,0 0-1,0 0 0,-1 0 0,1 0 1,0 0-1,0 0 0,0 0 0,0-1 1,0 1-1,0 0 0,0 0 1,1-1-1,-1 1 0,0-1 0,0 1 1,0-1-1,1 1 0,-1-1 0,0 0 1,1 0-1,-1 0 0,0 0 0,0 0 1,1 0-1,-1 0 0,0 0 1,1 0-1,-1 0 0,0-1 0,0 1 1,1 0-1,-1-1 0,2 0 0,27-4 5319,40 4 2991,2 7-4276,28 0-2589,-138-16-15877,19 8 3198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7.965"/>
    </inkml:context>
    <inkml:brush xml:id="br0">
      <inkml:brushProperty name="width" value="0.025" units="cm"/>
      <inkml:brushProperty name="height" value="0.025" units="cm"/>
      <inkml:brushProperty name="color" value="#E71224"/>
    </inkml:brush>
  </inkml:definitions>
  <inkml:trace contextRef="#ctx0" brushRef="#br0">1 8 16207,'0'0'13421,"70"0"-12460,-33-3-641,2-1-256,-1 3-96,-4 1-192,-5 0-1345,-6 4-1442,-6 3-1441,-7 0-1762,-4-4-2531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8.309"/>
    </inkml:context>
    <inkml:brush xml:id="br0">
      <inkml:brushProperty name="width" value="0.025" units="cm"/>
      <inkml:brushProperty name="height" value="0.025" units="cm"/>
      <inkml:brushProperty name="color" value="#E71224"/>
    </inkml:brush>
  </inkml:definitions>
  <inkml:trace contextRef="#ctx0" brushRef="#br0">162 0 17745,'0'0'9379,"-8"4"-8514,1 0-709,0 0-1,0 0 1,0 1-1,1-1 1,-7 7-1,11-9-142,0 0-1,0-1 0,0 1 0,0 0 1,1 0-1,-1 1 0,1-1 1,-1 0-1,1 0 0,0 1 0,0-1 1,0 1-1,0-1 0,0 1 0,0 0 1,1-1-1,-1 1 0,1 0 1,0-1-1,0 1 0,0 0 0,0-1 1,1 5-1,0-6-38,0 0-1,0 0 1,0 0 0,0 0-1,-1-1 1,1 1 0,0 0-1,1-1 1,-1 1 0,0-1-1,0 1 1,0-1 0,0 0-1,0 1 1,0-1 0,1 0-1,-1 0 1,0 0 0,0 1-1,0-1 1,2-1 0,34 1-757,-27 0 415,11 0-345,-12-1 456,-1 0 0,1 1 0,-1 0 0,1 1 0,-1 0 0,1 0 0,-1 1 0,0 0 0,15 6 0,-22-7 278,0 0 0,0-1 0,0 1 0,0 0 1,0 0-1,-1-1 0,1 1 0,0 0 0,0 0 0,-1 0 0,1 0 0,-1 0 0,1 0 0,-1 0 0,1 1 0,-1-1 0,0 0 0,1 0 0,-1 0 0,0 0 0,0 0 0,0 1 1,0-1-1,0 0 0,0 0 0,0 0 0,0 0 0,0 1 0,-1-1 0,1 0 0,-1 0 0,1 0 0,0 0 0,-1 0 0,0 0 0,1 0 0,-1 0 0,0 0 0,1 0 0,-1 0 1,0 0-1,0 0 0,-1 0 0,-3 5 208,-1 0 0,1-1 0,-1 0 0,0-1 0,-7 6 0,1-3 12,1-1 0,-1 0 0,0 0 1,-1-2-1,1 1 0,-1-1 0,0-1 0,0-1 0,0 1 0,0-2 0,-25 0 0,36-1-358,-1 0-1,1-1 1,0 1-1,0-1 0,0 0 1,0 0-1,0 1 0,0-1 1,0-1-1,0 1 0,0 0 1,0 0-1,0-1 1,1 1-1,-1-1 0,1 1 1,-1-1-1,1 0 0,-1 0 1,1 0-1,-2-2 0,0-2-1124,1-1-1,-1 1 1,1 0 0,0-1-1,1 0 1,-2-6-1,-1-25-9087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5.358"/>
    </inkml:context>
    <inkml:brush xml:id="br0">
      <inkml:brushProperty name="width" value="0.025" units="cm"/>
      <inkml:brushProperty name="height" value="0.025" units="cm"/>
    </inkml:brush>
  </inkml:definitions>
  <inkml:trace contextRef="#ctx0" brushRef="#br0">20 0 11659,'0'0'13020,"-3"10"-12758,0-2-227,0 0 35,1 0 0,-1 0-1,1 1 1,-1 11 0,3-18-13,0 0 0,0-1 0,-1 1 1,1-1-1,1 1 0,-1 0 0,0-1 0,0 1 0,0-1 1,1 1-1,-1-1 0,1 1 0,-1-1 0,1 1 0,0-1 1,0 1-1,0-1 0,-1 0 0,1 1 0,0-1 0,0 0 1,1 0-1,-1 0 0,0 0 0,0 0 0,1 0 0,-1 0 0,0 0 1,1 0-1,-1-1 0,1 1 0,-1 0 0,3 0 0,2 0 63,-1 0-1,1 0 0,-1 0 1,1-1-1,-1 0 0,1 0 1,-1 0-1,11-3 0,7-10-1956,-21 11 1219,-1 0 0,1 0 1,-1 0-1,1 0 0,-1 0 0,0-1 0,0 1 1,0 0-1,0-1 0,0-3 0,3-13-7816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8.667"/>
    </inkml:context>
    <inkml:brush xml:id="br0">
      <inkml:brushProperty name="width" value="0.025" units="cm"/>
      <inkml:brushProperty name="height" value="0.025" units="cm"/>
      <inkml:brushProperty name="color" value="#E71224"/>
    </inkml:brush>
  </inkml:definitions>
  <inkml:trace contextRef="#ctx0" brushRef="#br0">1 1 12844,'0'0'7848,"56"0"-4838,-25 3-1120,4 6-448,3-2-802,-1-1-576,1 3-160,-3-2-2114,-1-5-2691,-2-2-4612</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8:59.010"/>
    </inkml:context>
    <inkml:brush xml:id="br0">
      <inkml:brushProperty name="width" value="0.025" units="cm"/>
      <inkml:brushProperty name="height" value="0.025" units="cm"/>
      <inkml:brushProperty name="color" value="#E71224"/>
    </inkml:brush>
  </inkml:definitions>
  <inkml:trace contextRef="#ctx0" brushRef="#br0">149 19 9993,'0'0'10592,"-12"4"-7902,2 0-2166,-1 0-1,1 1 1,0 0-1,0 0 1,1 1-1,-12 9 1,16-11-420,1 0 0,-1 0 0,1 0 0,0 1 0,0-1 0,1 1 0,-1 0 0,1 1-1,0-1 1,0 0 0,1 1 0,-1-1 0,1 1 0,1 0 0,-3 12 0,3-15-102,1 0 0,0 0 1,-1 0-1,1 1 0,1-1 0,-1 0 0,0 0 1,1 1-1,-1-1 0,1 0 0,0 0 0,0 0 1,0 0-1,1 0 0,-1 0 0,1 0 1,-1-1-1,1 1 0,0 0 0,4 3 0,-3-4 7,1 1 0,0-1 0,0 0 0,0 0 0,0 0 0,0-1 0,0 1 0,0-1 0,1 0 0,-1 0 0,0 0 1,1-1-1,-1 0 0,8 0 0,-6 0 14,1-1 1,-1 1 0,1-1 0,-1-1 0,1 1 0,-1-1 0,0-1-1,0 1 1,0-1 0,0 0 0,0 0 0,0 0 0,-1-1 0,0 0 0,0 0-1,0-1 1,0 1 0,-1-1 0,1 0 0,-1 0 0,0 0 0,-1-1-1,1 0 1,-1 1 0,0-1 0,-1 0 0,0-1 0,0 1 0,0 0 0,0-1-1,-1 1 1,0-1 0,0-11 0,-1 15-10,-1 1 0,1-1-1,-1 1 1,1-1 0,-1 1 0,0 0-1,0 0 1,0-1 0,0 1 0,0 0-1,-1 0 1,1 0 0,-1 0 0,1 0-1,-1 0 1,0 1 0,1-1 0,-1 0-1,0 1 1,0-1 0,0 1 0,-1 0-1,1 0 1,0 0 0,0 0 0,-1 0-1,1 0 1,0 1 0,-1-1 0,1 1-1,-1 0 1,1-1 0,-1 1 0,1 0-1,-1 0 1,1 1 0,0-1 0,-4 1-1,2-1-47,0 1 0,0-1-1,1 1 1,-1 0-1,0 0 1,0 0 0,0 0-1,0 1 1,1 0 0,-1 0-1,1 0 1,-1 0 0,1 0-1,0 1 1,0-1 0,0 1-1,0 0 1,0 0 0,1 0-1,-1 0 1,1 0-1,0 1 1,-3 6 0,4-8-233,0 1 1,0 0 0,1-1 0,-1 1 0,1 0-1,0-1 1,0 1 0,0 0 0,0-1-1,0 1 1,0 0 0,1-1 0,0 1-1,-1-1 1,3 5 0,-2-4-280,1-1 0,0 0 1,-1 0-1,1 0 0,0 0 0,0 0 0,0-1 1,0 1-1,0-1 0,1 1 0,-1-1 1,0 0-1,1 1 0,-1-1 0,1-1 0,2 2 1,29 7-8082</inkml:trace>
  <inkml:trace contextRef="#ctx0" brushRef="#br0" timeOffset="1">590 58 15791,'0'0'4292,"-12"0"-1057,2-1-2853,0 2-1,0-1 1,1 1-1,-1 1 1,0-1-1,0 2 1,1-1-1,-1 2 1,1-1-1,0 1 1,0 0 0,0 1-1,1 0 1,-1 1-1,1-1 1,-7 8-1,12-10-337,0-1 1,0 1-1,0 0 0,0 0 0,0 0 1,1 1-1,0-1 0,-1 1 0,1-1 1,1 1-1,-1 0 0,0-1 0,1 1 1,0 0-1,0 0 0,0 0 0,0 0 0,1 0 1,-1 6-1,2-7-42,0 0 0,0 0 0,0 0 0,0 0 0,0-1 0,1 1 0,-1-1 0,1 1 0,-1-1 0,1 1-1,0-1 1,0 0 0,0 0 0,1 0 0,-1 0 0,0 0 0,1 0 0,-1-1 0,1 1 0,-1-1 0,1 0 0,0 0 0,0 0 0,-1 0 0,1 0 0,0 0 0,3-1 0,7 3-13,0-1 0,0-1 0,-1 0 1,1-1-1,0 0 0,0-1 0,0 0 1,0-1-1,-1 0 0,1-1 0,-1-1 1,20-8-1,-25 9 13,0 0 0,1-1 1,-1 0-1,-1 0 0,1-1 0,-1 0 0,1 0 1,-1-1-1,-1 1 0,1-1 0,-1 0 1,0-1-1,0 1 0,-1-1 0,0 0 1,0 0-1,-1-1 0,0 1 0,0-1 1,0 1-1,1-10 0,-4 15-7,1-1 0,-1 0 0,0 1 0,0-1 1,0 0-1,0 1 0,0-1 0,-1 0 0,1 1 0,-1-1 0,0 1 0,1-1 0,-1 1 1,0-1-1,-1 1 0,1 0 0,0-1 0,-1 1 0,1 0 0,-1 0 0,-3-3 0,1 1-9,0 1 0,0 0 0,-1 1 0,0-1 0,1 1 0,-1 0-1,0 0 1,0 0 0,0 1 0,-7-2 0,-62-4-2149,13 10-3968,59-3 5880,-33 4-7917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06.633"/>
    </inkml:context>
    <inkml:brush xml:id="br0">
      <inkml:brushProperty name="width" value="0.025" units="cm"/>
      <inkml:brushProperty name="height" value="0.025" units="cm"/>
      <inkml:brushProperty name="color" value="#E71224"/>
    </inkml:brush>
  </inkml:definitions>
  <inkml:trace contextRef="#ctx0" brushRef="#br0">0 0 11082,'0'0'8328,"0"47"-8232,8-46-160,4-1-993,0 0-2242,-3-7-2786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0.335"/>
    </inkml:context>
    <inkml:brush xml:id="br0">
      <inkml:brushProperty name="width" value="0.025" units="cm"/>
      <inkml:brushProperty name="height" value="0.025" units="cm"/>
      <inkml:brushProperty name="color" value="#E71224"/>
    </inkml:brush>
  </inkml:definitions>
  <inkml:trace contextRef="#ctx0" brushRef="#br0">0 254 6342,'0'0'2957,"10"-3"-1681,51-8-254,0 2-1,119-2 0,-13 2-97,377-54-674,-268 29-196,-253 31-51,110-17-383,-118 17 96,-1 0-1,0-2 0,0 1 0,0-2 1,0 0-1,20-13 0,-13-2-1519,-12-2-1554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14.117"/>
    </inkml:context>
    <inkml:brush xml:id="br0">
      <inkml:brushProperty name="width" value="0.025" units="cm"/>
      <inkml:brushProperty name="height" value="0.025" units="cm"/>
      <inkml:brushProperty name="color" value="#E71224"/>
    </inkml:brush>
  </inkml:definitions>
  <inkml:trace contextRef="#ctx0" brushRef="#br0">66 1 4324,'0'0'21145,"1"11"-20552,0 7-436,-1-3-14,1 0 1,0-1 0,6 24-1,-6-37-136,-1 1 0,1-1 0,0 0 0,0 1 0,0-1-1,0 0 1,0 0 0,0 0 0,0 0 0,1 0 0,-1 0 0,0 0-1,0 0 1,1 0 0,-1 0 0,1-1 0,-1 1 0,1 0-1,-1-1 1,1 1 0,-1-1 0,1 0 0,-1 0 0,4 1 0,45-1 155,-33-1-138,-3 1-73,0 0 0,0 1 0,0 1 0,0 0 0,22 7 0,-33-8 43,-1-1 0,0 1 0,0 0 0,1 0 0,-1 0 0,0 0 0,0 1 0,0-1 0,0 0 0,0 1-1,0-1 1,-1 1 0,1 0 0,0 0 0,-1-1 0,0 1 0,1 0 0,-1 0 0,0 0 0,0 1 0,0-1 0,0 0-1,0 0 1,0 1 0,-1-1 0,1 0 0,-1 1 0,0-1 0,0 0 0,0 1 0,0-1 0,0 1 0,0-1 0,0 0-1,-1 1 1,1-1 0,-1 0 0,0 1 0,0-1 0,0 0 0,0 0 0,-2 3 0,-1 2 81,-1 1 0,1-1 0,-2-1 1,1 1-1,-1-1 0,0 0 0,0 0 0,-1-1 0,0 0 1,0 0-1,0 0 0,-10 4 0,0-1 195,0 0 0,0-1 0,-1-1 0,-27 6 0,38-10-243,0-1-1,-1 0 1,1 0-1,0 0 1,0-1-1,0 0 0,0-1 1,-10-1-1,15 1-184,0 1 0,0-1-1,0 0 1,0 0 0,0 0 0,0 0-1,1 0 1,-1-1 0,0 1 0,1 0-1,-1-1 1,-2-2 0,3 1-375,-1 1 1,0-1-1,1 0 1,0 1-1,-1-1 1,1 0 0,1 0-1,-1 0 1,0 0-1,0-5 1,-2-26-6654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14.444"/>
    </inkml:context>
    <inkml:brush xml:id="br0">
      <inkml:brushProperty name="width" value="0.025" units="cm"/>
      <inkml:brushProperty name="height" value="0.025" units="cm"/>
      <inkml:brushProperty name="color" value="#E71224"/>
    </inkml:brush>
  </inkml:definitions>
  <inkml:trace contextRef="#ctx0" brushRef="#br0">0 12 18033,'0'0'6823,"57"-12"-6247,-28 12-384,5 0-128,7 5-352,6-2-2082,1-3-1442,3 0-3651</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14.801"/>
    </inkml:context>
    <inkml:brush xml:id="br0">
      <inkml:brushProperty name="width" value="0.025" units="cm"/>
      <inkml:brushProperty name="height" value="0.025" units="cm"/>
      <inkml:brushProperty name="color" value="#E71224"/>
    </inkml:brush>
  </inkml:definitions>
  <inkml:trace contextRef="#ctx0" brushRef="#br0">124 7 10634,'0'0'7746,"-10"9"-5285,-5 6-1525,0 1-1,-23 32 0,32-39-715,1 0 0,-1 0-1,2 0 1,-1 1-1,1-1 1,1 1-1,0 0 1,0 0 0,-2 17-1,5-24-198,-1 1 0,1 0-1,0-1 1,0 1 0,0 0-1,0 0 1,0-1 0,1 1-1,0 0 1,0-1 0,0 1-1,0-1 1,0 1 0,1-1 0,0 1-1,-1-1 1,1 0 0,0 0-1,1 0 1,3 4 0,-2-4 8,1 0 0,0-1 0,0 1 1,-1-1-1,1 0 0,1-1 0,-1 1 0,0-1 1,0 0-1,1 0 0,-1-1 0,0 0 0,10 0 1,-5-1 32,1 0 1,-1-1-1,0 0 1,0-1-1,0 0 1,-1 0-1,1-1 0,-1 0 1,0-1-1,0 0 1,0 0-1,-1-1 1,1 0-1,-2-1 1,10-9-1,-13 13 26,0-1 0,0-1 0,0 1 0,-1-1 0,0 1 0,1-1-1,-2 0 1,1 0 0,-1 0 0,1 0 0,-1-1 0,-1 1 0,1-1-1,-1 1 1,0-1 0,0 1 0,-1-1 0,1 0 0,-1 0-1,-1 1 1,1-1 0,-1 0 0,0 1 0,0-1 0,-1 1 0,1-1-1,-1 1 1,0 0 0,-4-7 0,2 7-100,1-1-1,-1 1 1,0 1 0,-1-1-1,1 0 1,-1 1 0,0 0-1,0 0 1,0 1 0,-1-1-1,1 1 1,-1 0 0,0 1 0,0-1-1,0 1 1,0 0 0,0 1-1,0-1 1,-1 1 0,1 1-1,0-1 1,-1 1 0,1 0-1,0 0 1,-8 2 0,12-2-92,1 1 1,-1-1 0,1 1-1,0-1 1,0 1 0,-1 0-1,1 0 1,0 0 0,0-1-1,0 1 1,0 0 0,0 0-1,0 0 1,0 1 0,0-1-1,0 0 1,1 0 0,-1 0-1,0 1 1,1-1 0,-1 0-1,1 1 1,-1-1 0,1 0-1,0 1 1,-1-1 0,1 1-1,0 1 1,0-1-184,0-1 0,0 1 1,0-1-1,0 1 0,1-1 0,-1 1 1,0 0-1,1-1 0,-1 1 0,1-1 0,-1 0 1,1 1-1,0-1 0,0 1 0,-1-1 1,1 0-1,0 0 0,0 1 0,0-1 1,1 0-1,-1 0 0,0 0 0,0 0 1,1 0-1,1 1 0,27 5-5606,8-4-2478</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15.131"/>
    </inkml:context>
    <inkml:brush xml:id="br0">
      <inkml:brushProperty name="width" value="0.025" units="cm"/>
      <inkml:brushProperty name="height" value="0.025" units="cm"/>
      <inkml:brushProperty name="color" value="#E71224"/>
    </inkml:brush>
  </inkml:definitions>
  <inkml:trace contextRef="#ctx0" brushRef="#br0">111 1 18514,'0'0'7911,"-8"1"-6993,4-1-870,1 1-1,-1 0 1,1-1-1,0 1 1,-1 0 0,1 1-1,0-1 1,0 0-1,0 1 1,0 0-1,0 0 1,0 0-1,1 0 1,-1 0 0,0 0-1,1 1 1,0-1-1,0 1 1,0 0-1,0 0 1,0-1 0,0 1-1,0 0 1,1 1-1,0-1 1,0 0-1,0 0 1,0 1-1,0-1 1,0 0 0,1 1-1,0 4 1,-1-5-43,1 0 0,-1 0 1,1 0-1,0-1 0,0 1 0,0 0 1,1 0-1,-1 0 0,1-1 1,-1 1-1,1 0 0,0-1 1,0 1-1,0 0 0,0-1 0,1 1 1,-1-1-1,1 0 0,-1 1 1,1-1-1,3 3 0,-1-3 1,-1 0 1,1 0-1,0 0 0,0 0 0,1-1 0,-1 0 0,0 0 1,0 0-1,1 0 0,-1-1 0,0 1 0,1-1 0,4-1 1,-4 2-9,0-2 0,-1 1 1,1-1-1,0 1 1,-1-1-1,1-1 0,-1 1 1,1 0-1,-1-1 1,0 0-1,0 0 1,0-1-1,8-4 0,-10 5 6,0 0-1,0 0 0,0 0 1,-1-1-1,1 1 0,-1 0 1,1-1-1,-1 1 0,0-1 1,0 1-1,0-1 0,0 1 0,0-1 1,-1 0-1,1 0 0,-1 1 1,1-1-1,-1 0 0,0 0 1,0 1-1,-1-1 0,1 0 1,-1 0-1,1 1 0,-2-4 1,1 3-5,0 1 1,0 0 0,-1 0 0,1 0 0,-1 0 0,1 0 0,-1 0-1,0 0 1,0 1 0,1-1 0,-1 0 0,-1 1 0,1 0 0,0-1-1,0 1 1,0 0 0,-1 0 0,1 0 0,0 0 0,-1 1 0,1-1-1,-1 1 1,1-1 0,-5 1 0,-71-2-45,57 3 51,19-1-10,0-1 0,0 1 1,0 0-1,0 0 0,0 1 0,0-1 0,0 0 1,0 1-1,0-1 0,0 1 0,0-1 1,0 1-1,1 0 0,-1 0 0,0 0 1,0 0-1,1 0 0,-1 0 0,-2 3 0,3-2-1,0 1 0,0 0 0,0-1-1,0 1 1,1 0 0,-1-1-1,1 1 1,-1 0 0,1 0 0,0-1-1,0 1 1,1 0 0,-1 0-1,1 2 1,0 0-107,0 0-1,1-1 1,-1 1-1,1-1 1,0 1-1,0-1 1,1 0-1,-1 0 1,1 0-1,0 0 1,0 0-1,5 4 1,10 6-3105,1-6-3411,0-7-7972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1.130"/>
    </inkml:context>
    <inkml:brush xml:id="br0">
      <inkml:brushProperty name="width" value="0.025" units="cm"/>
      <inkml:brushProperty name="height" value="0.025" units="cm"/>
      <inkml:brushProperty name="color" value="#E71224"/>
    </inkml:brush>
  </inkml:definitions>
  <inkml:trace contextRef="#ctx0" brushRef="#br0">147 204 7175,'-10'-2'160,"-6"-1"61,-3 0 381,0-1 0,0 0-1,0-1 1,-18-9 0,37 14-562,-1 0 1,1 0-1,0 0 1,0 0-1,-1 0 1,1 0-1,0 0 1,0 0-1,-1 0 1,1 0-1,0 0 1,0 0-1,-1 0 1,1 0-1,0 0 1,0-1-1,-1 1 1,1 0-1,0 0 1,0 0-1,0 0 1,-1 0-1,1-1 1,0 1-1,0 0 1,0 0-1,0-1 1,0 1-1,-1 0 1,1 0-1,0 0 1,0-1-1,0 1 1,0 0-1,0 0 1,0-1-1,0 1 1,0 0-1,0 0 1,0-1-1,0 1 1,0 0-1,0-1 1,0 1-1,0 0 1,0 0-1,0-1 1,0 1-1,0 0 1,0 0-1,1-1 1,-1 1-1,0 0 1,0 0-1,0 0 1,0-1-1,0 1 1,1 0-1,-1 0 1,0 0-1,0 0 1,0-1-1,1 1 1,-1 0-1,0 0 1,0 0-1,1 0 1,-1 0-1,20-6 491,641-66 229,-404 49-729,-89 6-7,400-22-134,-548 42-3061,-33-3-53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5.364"/>
    </inkml:context>
    <inkml:brush xml:id="br0">
      <inkml:brushProperty name="width" value="0.025" units="cm"/>
      <inkml:brushProperty name="height" value="0.025" units="cm"/>
      <inkml:brushProperty name="color" value="#E71224"/>
    </inkml:brush>
  </inkml:definitions>
  <inkml:trace contextRef="#ctx0" brushRef="#br0">293 85 4324,'0'0'15578,"-6"-8"-13924,5 6-1639,-1-2 168,-1 1 0,1-1 0,-1 0 0,0 1 0,0 0 0,-1 0 0,1 0 0,-1 0 0,1 0 0,-1 1 0,0-1 0,0 1 0,0 0 0,0 0 0,0 1 0,0-1 0,-1 1 0,1 0 0,0 0 1,-1 0-1,-6 1 0,2 0-70,0 1 0,0 1 1,0 0-1,0 0 0,0 1 1,1 0-1,-1 0 0,1 1 1,0 0-1,0 0 0,0 1 1,1 0-1,-1 1 0,1-1 1,0 1-1,-11 14 0,13-15-71,0 1-1,1-1 0,-1 1 1,1 0-1,1 0 0,-1 0 1,1 0-1,0 1 0,1 0 1,-1-1-1,1 1 0,0 0 1,1 0-1,0 0 0,0 0 1,1 0-1,-1 1 0,1-1 1,1 0-1,0 0 0,0 0 1,2 9-1,-1-12-8,1 0 1,-1 0-1,1-1 1,0 1 0,0-1-1,0 1 1,0-1-1,0 0 1,1 0-1,-1-1 1,1 1-1,0-1 1,0 1-1,0-1 1,0-1-1,0 1 1,1 0-1,-1-1 1,0 0-1,1 0 1,-1 0-1,8 0 1,9 1 143,0-1 0,0 0 0,31-4 0,-35 0-123,0 0 0,-1-1 1,1 0-1,-1-2 1,0 0-1,0 0 0,-1-2 1,0 0-1,15-10 0,-23 13-23,1-1-1,-1 0 1,0 0-1,0-1 0,-1 0 1,0 0-1,0-1 0,4-8 1,-7 12 8,0-1-1,-1 0 1,0-1 0,0 1 0,-1 0-1,1 0 1,-1-1 0,0 1 0,-1-1-1,1 1 1,-1-1 0,0 1 0,-1-1 0,0-7-1,-1 7-18,0 1 0,0 0 0,-1 0 0,1 0 0,-1 1 0,0-1 0,0 1 0,0-1 0,-1 1-1,0 0 1,0 0 0,0 1 0,0-1 0,0 1 0,-1 0 0,1 0 0,-1 0 0,0 0 0,0 1 0,0 0 0,0 0-1,-1 1 1,1-1 0,0 1 0,-7-1 0,1 0-348,1 1 1,0-1-1,0 2 0,0-1 1,-1 1-1,1 1 0,0 0 1,0 0-1,-1 1 0,1 1 1,0-1-1,-15 7 0,1 6-4599,5 1-3310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6.294"/>
    </inkml:context>
    <inkml:brush xml:id="br0">
      <inkml:brushProperty name="width" value="0.025" units="cm"/>
      <inkml:brushProperty name="height" value="0.025" units="cm"/>
    </inkml:brush>
  </inkml:definitions>
  <inkml:trace contextRef="#ctx0" brushRef="#br0">1 15 7431,'0'0'16298,"8"-4"-15454,-7 2-797,1 1 1,0 0 0,0 0 0,0 0 0,0 0 0,0 0-1,0 1 1,0-1 0,0 1 0,0-1 0,0 1-1,1 0 1,-1-1 0,3 1 0,-3 2-21,0-1 0,0 0 0,0 1-1,0-1 1,0 1 0,0 0 0,-1 0 0,1 0 0,-1 0 0,1 0 0,-1 0-1,0 0 1,1 0 0,-1 0 0,0 0 0,-1 1 0,2 3 0,1 2-140,14 23-1626,-17-30 1336,1 0 1,0-1-1,-1 1 1,1 0-1,0-1 1,0 1-1,0 0 1,0-1-1,0 1 0,0-1 1,0 0-1,0 1 1,-1-1-1,1 0 1,1 0-1,-1 1 1,0-1-1,0 0 1,1 0-1,6-1-5186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8.318"/>
    </inkml:context>
    <inkml:brush xml:id="br0">
      <inkml:brushProperty name="width" value="0.025" units="cm"/>
      <inkml:brushProperty name="height" value="0.025" units="cm"/>
      <inkml:brushProperty name="color" value="#E71224"/>
    </inkml:brush>
  </inkml:definitions>
  <inkml:trace contextRef="#ctx0" brushRef="#br0">380 113 8616,'0'0'2680,"1"-9"-262,0 6-2289,0-3 310,0 1-1,0 0 0,0 0 1,-1-1-1,0 1 0,0-1 1,-1-4-1,0 7-270,0 1 0,1 0 0,-1 0 0,0-1 0,0 1 0,0 0 0,-1 0 0,1 0 0,0 0 0,-1 0 1,1 1-1,-1-1 0,0 0 0,1 1 0,-1-1 0,0 1 0,0 0 0,0-1 0,0 1 0,0 0 0,-1 0 0,-3-1 0,-3-1-35,-1 1 1,1 0-1,-1 0 0,1 1 1,-1 0-1,0 1 1,1 0-1,-1 0 1,0 1-1,1 1 0,-1-1 1,1 2-1,0-1 1,-1 1-1,1 1 0,0-1 1,1 1-1,-1 1 1,1 0-1,0 0 1,0 1-1,0 0 0,1 0 1,0 1-1,-10 11 1,6-6-45,0 0 0,1 2 0,1-1 0,0 1 0,1 1 0,0-1 0,1 1 0,1 1 0,0-1 0,1 1 0,1 0 0,0 0 0,1 0 0,0 20 0,3-32-65,-1 0 0,2 0 0,-1 0 1,1 0-1,-1 0 0,1 0 0,0 0 0,0 0 0,1 0 0,-1 0 0,1-1 0,0 1 0,0-1 0,0 1 0,0-1 0,1 0 0,-1 1 1,1-1-1,0-1 0,0 1 0,0 0 0,0-1 0,0 1 0,1-1 0,-1 0 0,1 0 0,0-1 0,-1 1 0,1-1 0,0 1 0,0-1 1,0 0-1,0-1 0,0 1 0,6 0 0,3-1 102,1 1-1,-1-1 1,0-1 0,1-1 0,-1 1 0,0-2 0,0 0-1,0-1 1,24-10 0,-22 7-45,0-1 0,-1-1 0,1 0 1,-2-1-1,1 0 0,-1-1 0,-1-1 0,0 0 1,14-19-1,-19 21-44,-1 1 1,0-1 0,0 0 0,-1-1-1,-1 0 1,0 1 0,0-1-1,-1-1 1,0 1 0,-1 0-1,0-1 1,-1 1 0,0-1 0,-2-17-1,0 25-40,1 1 1,-1-1-1,0 0 0,-1 1 0,1-1 0,-1 1 1,0 0-1,0-1 0,0 1 0,0 0 0,0 0 1,-1 0-1,1 0 0,-1 1 0,0-1 0,0 1 0,0-1 1,0 1-1,-4-2 0,5 2-95,0 1-1,0 0 1,0 0 0,0 0-1,0 0 1,0 1 0,0-1-1,0 1 1,0-1-1,0 1 1,0 0 0,-1-1-1,1 1 1,0 0 0,0 0-1,0 1 1,0-1 0,-1 0-1,1 1 1,0-1-1,0 1 1,0 0 0,0 0-1,0 0 1,0 0 0,0 0-1,1 0 1,-1 0 0,0 1-1,0-1 1,1 1-1,-1-1 1,-2 4 0,3-2-573,-1-1 0,1 1 1,0 0-1,0 0 0,0 1 1,0-1-1,0 0 0,1 0 0,-1 0 1,1 6-1,0 9-6093</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8.647"/>
    </inkml:context>
    <inkml:brush xml:id="br0">
      <inkml:brushProperty name="width" value="0.025" units="cm"/>
      <inkml:brushProperty name="height" value="0.025" units="cm"/>
      <inkml:brushProperty name="color" value="#E71224"/>
    </inkml:brush>
  </inkml:definitions>
  <inkml:trace contextRef="#ctx0" brushRef="#br0">282 1 11819,'0'0'7180,"-6"9"-5226,-17 27-739,-1-2-1,-2-1 1,-32 31-1,23-26-656,-61 86 0,82-108-3687,16-40-2887,5-5-107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8.975"/>
    </inkml:context>
    <inkml:brush xml:id="br0">
      <inkml:brushProperty name="width" value="0.025" units="cm"/>
      <inkml:brushProperty name="height" value="0.025" units="cm"/>
      <inkml:brushProperty name="color" value="#E71224"/>
    </inkml:brush>
  </inkml:definitions>
  <inkml:trace contextRef="#ctx0" brushRef="#br0">128 4 12332,'0'0'2039,"-8"-1"443,5 0-2289,-1 0 1,1 1-1,-1 0 0,0 0 0,1 0 0,-1 0 0,1 0 1,-1 1-1,1-1 0,-1 1 0,1 0 0,-1 0 0,1 0 1,-1 1-1,1-1 0,0 1 0,0 0 0,0 0 0,0 0 1,0 0-1,0 0 0,1 1 0,-1-1 0,1 1 0,-1 0 1,1 0-1,0 0 0,0 0 0,1 0 0,-1 0 0,0 0 1,1 1-1,0-1 0,0 1 0,0-1 0,0 1 0,0 3 1,1-5-130,0 1 1,0-1 0,0 1 0,0-1 0,0 0 0,0 1-1,1-1 1,-1 0 0,1 1 0,0-1 0,0 0 0,0 0 0,0 1-1,0-1 1,0 0 0,1 0 0,-1 0 0,1 0 0,-1-1-1,4 4 1,-2-2 9,1-1-1,0 1 0,0-1 1,0 1-1,1-1 0,-1 0 1,0-1-1,1 1 0,-1-1 1,7 1-1,-5 0-22,-1-1-1,1-1 1,0 1 0,0-1 0,0 0 0,-1 0 0,1-1-1,0 1 1,-1-1 0,1-1 0,0 1 0,-1-1-1,1 0 1,-1 0 0,0 0 0,0-1 0,0 0-1,6-4 1,-9 6-29,-1-1 0,1 1 0,-1 0 0,0-1 0,1 1 0,-1-1 0,0 1 0,0-1 0,0 1 0,0-1 0,0 0 0,0 0 0,-1 1 0,1-1 0,-1 0 0,1 0 0,-1 0 0,0 0 0,1 0 0,-1 0 0,0 0 0,0 0 0,0 1 0,-1-1 0,1 0 0,0 0 0,-1 0 0,1 0 0,-1 0 0,0 1 0,1-1 0,-1 0 0,0 0 0,0 1 0,0-1 0,0 1 0,-1-1 0,1 1 0,0-1 0,-1 1 0,1 0 0,-1-1 0,1 1 0,-4-2 0,-1-1-1,-1 0 0,0 1 0,0 0 0,0 0 1,0 0-1,0 1 0,-1 0 0,1 0 0,-16-1 0,18 2-31,-1 1 0,1 0-1,0 0 1,0 1 0,-1-1-1,1 1 1,0 0 0,0 1-1,0-1 1,0 1-1,0 0 1,0 0 0,0 1-1,-6 3 1,9-3-162,-1 0 0,0 0 0,1 0 0,0 0 0,0 0 0,0 0 0,0 1 0,1-1 0,-1 0 0,1 1 0,0 0 0,0-1 0,0 1 0,0 0 0,1-1 0,-1 1 0,1 0 0,0 0 0,0-1 0,0 1 0,2 4 0,-2-4-369,1-1 0,-1 1 0,1-1 0,0 1 0,0-1 1,0 0-1,1 1 0,-1-1 0,1 0 0,0 0 0,0 0 0,0 0 1,0 0-1,0-1 0,6 5 0,21 17-8732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29.349"/>
    </inkml:context>
    <inkml:brush xml:id="br0">
      <inkml:brushProperty name="width" value="0.025" units="cm"/>
      <inkml:brushProperty name="height" value="0.025" units="cm"/>
      <inkml:brushProperty name="color" value="#E71224"/>
    </inkml:brush>
  </inkml:definitions>
  <inkml:trace contextRef="#ctx0" brushRef="#br0">178 0 16688,'-9'5'2082,"2"-1"-1344,-20 10 2122,-43 33 0,65-44-2676,0 1-1,0 0 1,0 0-1,1 0 0,-1 1 1,1 0-1,0-1 1,0 2-1,1-1 1,0 0-1,-1 1 1,2-1-1,-1 1 0,1 0 1,0 0-1,-2 8 1,4-13-169,0 0 0,1 0 1,-1 1-1,0-1 0,1 0 1,-1 0-1,1 0 0,-1 0 1,1 0-1,0-1 0,-1 1 1,1 0-1,0 0 0,0 0 0,-1 0 1,1-1-1,0 1 0,0 0 1,0-1-1,0 1 0,0-1 1,0 1-1,0-1 0,0 1 1,0-1-1,0 0 0,0 0 1,0 1-1,1-1 0,-1 0 0,0 0 1,1 0-1,46 2 252,-40-2-249,2 0-6,1-1 0,-1 0 1,0 0-1,0-1 0,0-1 0,-1 1 0,1-2 1,0 1-1,-1-1 0,9-6 0,-14 8 8,0 0 0,0-1 0,0 0-1,-1 0 1,1 0 0,-1 0 0,0 0 0,0-1 0,0 1-1,0-1 1,-1 0 0,1 0 0,-1 0 0,0 0 0,0 0-1,-1-1 1,1 1 0,-1-1 0,0 1 0,0-1 0,-1 1-1,1-1 1,-1 1 0,0-7 0,0 9-14,-1 0 1,1 0 0,-1 0-1,0 0 1,1 1-1,-1-1 1,0 0-1,0 0 1,0 0 0,0 1-1,0-1 1,-1 1-1,1-1 1,0 1 0,-1-1-1,1 1 1,-1 0-1,0 0 1,1-1-1,-1 1 1,-3-1 0,0 0 82,0 0 1,0 0-1,-1 0 1,1 1-1,0 0 1,0 0 0,-1 0-1,-9 1 1,11 0-186,0 0 0,0 0-1,0 1 1,0-1 0,0 1 0,0 0 0,0 0 0,0 1 0,0-1 0,1 1 0,-7 3-1,8-3-123,1-1-1,0 0 1,-1 0-1,1 1 1,0-1-1,0 0 1,0 1-1,0-1 1,0 1-1,0 0 1,0-1-1,0 1 0,1 0 1,-1-1-1,0 1 1,1 0-1,0 0 1,-1 0-1,1-1 1,0 1-1,0 0 1,0 0-1,0 0 1,0 0-1,2 3 1,3 9-6475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46.751"/>
    </inkml:context>
    <inkml:brush xml:id="br0">
      <inkml:brushProperty name="width" value="0.025" units="cm"/>
      <inkml:brushProperty name="height" value="0.025" units="cm"/>
      <inkml:brushProperty name="color" value="#E71224"/>
    </inkml:brush>
  </inkml:definitions>
  <inkml:trace contextRef="#ctx0" brushRef="#br0">244 42 4612,'1'-1'396,"0"0"-1,0 0 1,0 0-1,0-1 1,0 1-1,-1 0 1,1-1-1,0 1 1,-1 0-1,1-1 1,0 1-1,-1-1 1,0 1-1,1-1 1,-1 1-1,0-1 1,0 1-1,0-1 1,0 1-1,0-3 1,-1 3-207,1 0 1,-1 0-1,0 1 1,1-1-1,-1 0 1,0 1-1,1-1 1,-1 0-1,0 1 0,0-1 1,0 1-1,0-1 1,0 1-1,1 0 1,-1-1-1,0 1 1,0 0-1,0 0 1,0 0-1,0 0 1,0-1-1,0 1 1,-1 1-1,-4-1-11,1 0 0,-1 1 0,1-1 0,-1 2-1,1-1 1,0 0 0,0 1 0,0 0-1,0 0 1,-8 5 0,-3 5 7,1 1 1,0 0-1,1 1 0,0 1 0,1 0 1,-18 29-1,24-34-41,1 1 0,0 0 0,0 0 1,2 0-1,-1 1 0,1 0 0,1 0 0,0 0 0,1 0 1,0 0-1,0 24 0,2-34-122,0 0-1,1 0 1,-1 0 0,1-1-1,-1 1 1,1 0 0,-1 0-1,1 0 1,0 0 0,0 0-1,0-1 1,0 1 0,0 0-1,0-1 1,1 1 0,-1-1-1,0 1 1,1-1 0,-1 1-1,1-1 1,0 0 0,1 1-1,2 0 39,-1 0-1,1 0 0,-1 0 0,1-1 1,0 0-1,0 0 0,0 0 1,9 0-1,0-1 111,-1-1 1,1 0 0,-1-1-1,0 0 1,1-1-1,13-6 1,-12 3-25,0-1-1,0-1 1,-1 0 0,0-1-1,-1-1 1,0 0 0,0-1-1,-1 0 1,12-15 0,-17 18-51,-1 1 1,0-1-1,0-1 1,-1 1-1,0-1 1,-1 0-1,1 0 1,-2-1-1,0 1 1,0-1-1,0 0 1,-1 0-1,-1 0 1,0 0-1,0 0 1,-1-11-1,0 18-84,-1 1-1,1-1 1,-1 0-1,1 1 0,-1-1 1,0 1-1,0-1 1,0 1-1,-1 0 1,1-1-1,0 1 0,-1 0 1,0 0-1,1 0 1,-1 0-1,0 0 1,0 0-1,0 1 1,0-1-1,-3-1 0,0 0 5,-1 1 0,1-1 0,-1 1-1,0 0 1,1 1 0,-1-1-1,0 1 1,-12 0 0,8 0-76,0 1 0,0 0 0,0 1 0,0 0-1,0 1 1,0 0 0,0 0 0,1 1 0,-1 0 0,-15 9 0,23-11-131,0 0 1,0 1-1,0-1 1,0 1-1,0 0 1,1-1-1,-1 1 1,1 0-1,-1 0 0,1 0 1,0 0-1,-1 0 1,1 0-1,0 0 1,0 3-1,1-4 10,-1 0-1,2 0 0,-1 0 1,0 0-1,0-1 0,0 1 1,0 0-1,0 0 1,1 0-1,-1 0 0,0-1 1,1 1-1,-1 0 1,0 0-1,1-1 0,-1 1 1,1 0-1,-1-1 1,1 1-1,0-1 0,-1 1 1,1 0-1,0-1 1,-1 0-1,1 1 0,0-1 1,0 1-1,-1-1 0,1 0 1,0 1-1,0-1 1,0 0-1,-1 0 0,1 0 1,0 1-1,0-1 1,0 0-1,0 0 0,-1 0 1,1-1-1,0 1 1,1 0-1,26 0-5892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47.097"/>
    </inkml:context>
    <inkml:brush xml:id="br0">
      <inkml:brushProperty name="width" value="0.025" units="cm"/>
      <inkml:brushProperty name="height" value="0.025" units="cm"/>
      <inkml:brushProperty name="color" value="#E71224"/>
    </inkml:brush>
  </inkml:definitions>
  <inkml:trace contextRef="#ctx0" brushRef="#br0">212 1 11979,'0'0'8611,"2"8"-7340,-1-4-1184,0-1 0,0 1-1,-1-1 1,0 1 0,1-1 0,-1 1 0,0 0 0,-1-1 0,1 1 0,-1-1 0,1 1 0,-1-1 0,-2 6 0,-2 2 50,0-1 1,-1 0 0,0-1 0,-8 10-1,-162 186 931,193-247-11094,-14 30 6706,8-24-8104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47.469"/>
    </inkml:context>
    <inkml:brush xml:id="br0">
      <inkml:brushProperty name="width" value="0.025" units="cm"/>
      <inkml:brushProperty name="height" value="0.025" units="cm"/>
      <inkml:brushProperty name="color" value="#E71224"/>
    </inkml:brush>
  </inkml:definitions>
  <inkml:trace contextRef="#ctx0" brushRef="#br0">134 28 12812,'0'0'1441,"-10"-3"102,2 1-1327,0-1 322,0 1 0,0 0-1,-1 0 1,1 1 0,0 0 0,-13 1-1,19 0-467,0 0-1,-1 0 0,1 1 1,0-1-1,0 1 0,0 0 1,0 0-1,0 0 0,1 0 0,-1 0 1,0 0-1,0 0 0,0 0 1,1 1-1,-1-1 0,1 1 1,-1-1-1,1 1 0,0-1 1,0 1-1,-1 0 0,1 0 1,0 0-1,0 0 0,1 0 0,-1 0 1,0 0-1,1 0 0,-1 0 1,1 0-1,0 0 0,0 0 1,-1 0-1,2 4 0,-1-4-6,0 0-1,0 1 1,0-1-1,0 0 1,0 0-1,1 0 1,-1 0-1,1 0 1,0 0-1,0 0 1,0 0-1,0 0 1,0 0-1,0 0 1,0 0-1,0 0 1,1-1-1,-1 1 1,1-1-1,-1 1 1,5 2-1,-2-1 41,1 0 0,0-1-1,0 0 1,0 1-1,0-2 1,1 1 0,-1 0-1,10 0 1,-5 0-44,-1-1 0,1-1 0,0 0 0,-1 0-1,1-1 1,-1 0 0,1-1 0,-1 0 0,0 0 0,14-6 0,-19 6-42,0 0 0,-1-1 1,1 0-1,-1 1 0,0-1 0,0-1 0,0 1 1,0 0-1,0-1 0,-1 0 0,1 1 0,-1-1 0,0 0 1,2-6-1,-3 9-5,-1-1 1,1 1-1,-1-1 0,0 0 1,1 1-1,-1-1 1,0 0-1,0 0 1,0 1-1,0-1 0,0 0 1,-1 1-1,1-1 1,0 0-1,-1 1 0,1-1 1,-1 1-1,0-1 1,0 0-1,1 1 1,-1-1-1,0 1 0,0 0 1,0-1-1,0 1 1,-1 0-1,1 0 1,0 0-1,0-1 0,-1 1 1,1 0-1,-1 1 1,1-1-1,-1 0 0,1 0 1,-1 1-1,1-1 1,-4 0-1,-3-1 4,1 0 0,-1 0 0,1 1 0,-1 0 0,0 0 0,0 0 0,1 1 1,-1 1-1,0-1 0,0 1 0,1 1 0,-1-1 0,0 1 0,1 1 0,0-1 0,-1 1 0,-10 7 0,14-8-169,0 1 0,0 0-1,1 0 1,-1 1 0,1-1 0,-1 1-1,1-1 1,0 1 0,0 0 0,1 0-1,-1 1 1,1-1 0,0 0 0,0 1 0,1 0-1,-1-1 1,1 1 0,0 0 0,0 0-1,0-1 1,1 1 0,0 0 0,0 0-1,0 0 1,0 0 0,1 0 0,0 0 0,0-1-1,2 6 1,13 21-3659,10-4-2428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47.827"/>
    </inkml:context>
    <inkml:brush xml:id="br0">
      <inkml:brushProperty name="width" value="0.025" units="cm"/>
      <inkml:brushProperty name="height" value="0.025" units="cm"/>
      <inkml:brushProperty name="color" value="#E71224"/>
    </inkml:brush>
  </inkml:definitions>
  <inkml:trace contextRef="#ctx0" brushRef="#br0">182 44 14734,'-8'5'1479,"-13"6"-134,1 1 1,1 1 0,-30 25-1,44-33-1120,-1 0 1,0 0-1,1 1 0,0 0 0,1 0 0,-1 0 0,1 0 0,0 1 0,1-1 0,0 1 0,0 0 0,0 0 0,1 1 0,0-1 0,0 0 0,-1 12 0,3-18-218,0 1 0,0-1 0,1 1-1,-1-1 1,0 1 0,0-1-1,1 1 1,-1-1 0,1 0-1,-1 1 1,1-1 0,0 0 0,-1 1-1,1-1 1,0 0 0,0 0-1,0 0 1,0 0 0,0 0 0,0 0-1,0 0 1,3 2 0,-1-2 11,0 1 1,1-1-1,-1 1 1,1-1 0,-1 0-1,1 0 1,0-1 0,0 1-1,3-1 1,4 1 35,0-1 1,-1-1-1,1 0 1,0-1-1,18-4 1,-20 2-29,0 0 0,0 0 1,0-1-1,0 0 0,-1 0 1,0-1-1,0 0 0,-1 0 0,1-1 1,-2 0-1,1 0 0,8-13 1,-11 14 51,0 0-1,0 0 1,-1 0 0,0 0 0,0-1 0,-1 1-1,1-1 1,-2 0 0,1 1 0,-1-1 0,0 0-1,0 0 1,-1 0 0,0 0 0,0 0 0,0 0-1,-1 0 1,-3-11 0,3 15-46,-1-1 0,0 1 0,0 0 0,0 0 0,-1 0-1,1 0 1,-1 0 0,1 1 0,-1-1 0,0 1 0,0 0 0,0 0 0,0 0 0,-1 0-1,1 0 1,-1 1 0,1-1 0,-1 1 0,1 0 0,-1 0 0,1 0 0,-8 0 0,7 1-210,0-1 1,-1 1 0,1 0 0,0 0-1,-1 1 1,1-1 0,0 1 0,0 0 0,-5 1-1,7-1-303,-1 0-1,1 0 1,0 0-1,0 0 1,0 0 0,0 1-1,1-1 1,-1 1-1,0-1 1,0 1-1,1-1 1,-1 1-1,1 0 1,0 0-1,-1 0 1,1 0-1,-1 2 1,0 7-12790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0.426"/>
    </inkml:context>
    <inkml:brush xml:id="br0">
      <inkml:brushProperty name="width" value="0.025" units="cm"/>
      <inkml:brushProperty name="height" value="0.025" units="cm"/>
      <inkml:brushProperty name="color" value="#E71224"/>
    </inkml:brush>
  </inkml:definitions>
  <inkml:trace contextRef="#ctx0" brushRef="#br0">166 0 5573,'0'0'18524,"-3"8"-18257,2-3-255,-13 50 348,13-54-340,1 1 1,0 0-1,-1-1 1,1 1-1,0 0 1,0-1-1,0 1 1,0 0 0,0-1-1,0 1 1,0 0-1,0-1 1,1 1-1,-1 0 1,1-1-1,-1 1 1,1-1-1,0 1 1,-1-1 0,1 1-1,0-1 1,0 1-1,0-1 1,0 0-1,0 1 1,1-1-1,-1 0 1,0 0-1,3 1 1,29 5 150,-21-5-162,0 0-1,-1 0 1,1 2-1,0-1 0,12 7 1,-22-9-8,-1-1 1,1 1 0,-1 0 0,1 0 0,-1 0-1,1 0 1,-1 1 0,0-1 0,0 0 0,0 0-1,0 1 1,0-1 0,0 1 0,0-1 0,0 1-1,0-1 1,0 1 0,-1 0 0,1-1 0,-1 1-1,1 0 1,-1-1 0,0 1 0,0 0 0,0 0-1,0-1 1,0 1 0,0 0 0,0 0 0,0-1-1,-1 1 1,1 0 0,-1-1 0,1 1 0,-1 0-1,0-1 1,0 1 0,1-1 0,-1 1 0,0-1-1,0 1 1,-2 0 0,-1 3 83,0 0 1,-1 0 0,1 0-1,-1-1 1,0 0-1,-1 0 1,1-1-1,-1 1 1,1-1-1,-1 0 1,0-1 0,0 1-1,0-1 1,-1-1-1,1 1 1,-9 0-1,2 1 54,0-2 1,0 0-1,0 0 0,0-1 0,0-1 0,0 0 1,-16-3-1,25 3-263,0 0 0,0-1-1,1 1 1,-1-1 0,0 0 0,1 1 0,-1-1 0,1-1 0,0 1 0,0-1 0,-1 1 0,2-1 0,-1 0 0,0 0 0,1 0-1,-1 0 1,1 0 0,-3-5 0,4 4-625,-1 0 0,1 0-1,0 0 1,0 0 0,0 0 0,0-1-1,1 1 1,0 0 0,-1 0 0,2 0-1,-1-1 1,0 1 0,1 0-1,0 0 1,0 0 0,0 0 0,3-6-1,11-18-5346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0.786"/>
    </inkml:context>
    <inkml:brush xml:id="br0">
      <inkml:brushProperty name="width" value="0.025" units="cm"/>
      <inkml:brushProperty name="height" value="0.025" units="cm"/>
      <inkml:brushProperty name="color" value="#E71224"/>
    </inkml:brush>
  </inkml:definitions>
  <inkml:trace contextRef="#ctx0" brushRef="#br0">1 29 9385,'0'0'9737,"52"-16"-7559,-34 14-288,3-1-449,7 2-960,-1 1-417,6 0-128,2 0-1890,1 0-2562,2-6-7784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16.651"/>
    </inkml:context>
    <inkml:brush xml:id="br0">
      <inkml:brushProperty name="width" value="0.025" units="cm"/>
      <inkml:brushProperty name="height" value="0.025" units="cm"/>
    </inkml:brush>
  </inkml:definitions>
  <inkml:trace contextRef="#ctx0" brushRef="#br0">132 0 12204,'0'0'5669,"-13"50"-4836,2-19 128,-5 8-129,0 6-31,-2 2-481,1 1-255,1-4-1,3 0-32,6-9-769,2-8-2018,5-11-5060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1.129"/>
    </inkml:context>
    <inkml:brush xml:id="br0">
      <inkml:brushProperty name="width" value="0.025" units="cm"/>
      <inkml:brushProperty name="height" value="0.025" units="cm"/>
      <inkml:brushProperty name="color" value="#E71224"/>
    </inkml:brush>
  </inkml:definitions>
  <inkml:trace contextRef="#ctx0" brushRef="#br0">146 12 16111,'-10'3'2328,"-3"0"-1557,1 1 1,-1 1-1,1 0 1,0 1-1,1 1 1,-12 7 0,20-12-712,0 0 0,0 0 0,1 0 0,-1 0 0,0 1 0,1-1 0,0 1 0,0 0 0,-1-1 0,2 1 0,-1 0 0,0 0 0,1 1 0,-1-1 0,1 0 0,0 0 0,0 1 0,0-1 0,0 1 0,1-1 0,-1 0 0,1 1 0,0-1 0,0 1 0,0-1 0,1 1 0,-1-1 0,1 1 0,0-1 0,0 0 0,0 1 0,0-1 0,2 4 0,0-3-54,-1 0-1,1-1 1,0 1-1,0-1 1,0 1-1,1-1 1,-1 0-1,1 0 1,0 0-1,0-1 1,0 1-1,0-1 1,0 0-1,0 0 0,1-1 1,-1 1-1,0-1 1,1 0-1,0 0 1,-1 0-1,1-1 1,-1 1-1,1-1 1,5-1-1,-2 1 6,1 0 1,-1-1-1,1-1 0,-1 1 0,0-1 1,0-1-1,1 1 0,-2-1 0,1-1 1,0 1-1,-1-1 0,10-7 0,-8 4 7,-1-1 0,1 0 0,-2-1 0,1 0 0,11-18 0,-16 23 49,-1 0 0,0 0-1,0 0 1,0 0 0,0 0 0,-1 0 0,0 0 0,0-1-1,0 1 1,0 0 0,-1-1 0,1 1 0,-1-1 0,0 1-1,0 0 1,-1-1 0,0 1 0,-1-8 0,0 10-41,1 0 1,-1 0 0,0 0-1,0 1 1,0-1-1,0 0 1,0 1 0,0-1-1,0 1 1,-1 0-1,1-1 1,0 1 0,-1 0-1,1 1 1,-1-1-1,1 0 1,-1 1 0,1-1-1,-1 1 1,0 0-1,1 0 1,-1 0 0,1 0-1,-1 0 1,-2 1-1,-4 0-28,1-1-1,-1 2 0,1-1 0,0 1 1,-1 0-1,-12 6 0,17-5-114,-1 0 0,1 0 0,-1 0-1,1 1 1,0-1 0,0 1 0,1 0-1,-1 1 1,1-1 0,0 0 0,-3 7-1,5-10-62,0 0-1,0 1 1,1-1-1,-1 0 1,1 1-1,-1-1 1,1 0-1,0 1 1,0-1-1,-1 1 1,1-1-1,0 1 1,0-1-1,0 1 1,1-1-1,-1 1 1,0-1-1,0 1 1,1-1-1,-1 0 1,1 1-1,-1-1 1,1 0-1,0 1 1,-1-1-1,1 0 1,0 0-1,0 1 1,0-1-1,0 0 1,0 0-1,0 0 1,0 0-1,1 0 0,-1-1 1,0 1-1,0 0 1,1 0-1,-1-1 1,0 1-1,1-1 1,-1 1-1,1-1 1,-1 0-1,2 1 1,28 4-5271,4-5-2861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1.499"/>
    </inkml:context>
    <inkml:brush xml:id="br0">
      <inkml:brushProperty name="width" value="0.025" units="cm"/>
      <inkml:brushProperty name="height" value="0.025" units="cm"/>
      <inkml:brushProperty name="color" value="#E71224"/>
    </inkml:brush>
  </inkml:definitions>
  <inkml:trace contextRef="#ctx0" brushRef="#br0">41 45 12460,'0'0'13100,"-5"12"-13073,-1-1-23,1 1 0,1 1 0,0-1 0,1 1 0,-4 21 0,7-30 27,-1-1-1,1 0 1,0 0-1,0 1 1,0-1-1,0 0 1,1 0-1,-1 1 1,1-1 0,0 0-1,0 0 1,0 0-1,0 0 1,0 0-1,1 0 1,-1 0-1,1 0 1,0-1-1,0 1 1,0 0-1,0-1 1,0 0-1,1 1 1,-1-1-1,1 0 1,0 0 0,-1-1-1,1 1 1,0 0-1,0-1 1,0 0-1,0 0 1,4 1-1,1 0 109,0-1 0,1 0-1,-1 0 1,1-1 0,-1 0 0,1 0-1,-1-1 1,1 0 0,-1-1 0,0 0-1,1 0 1,-1-1 0,0 0 0,0 0-1,13-8 1,-15 7-40,0 1-1,-1-1 1,1 0-1,-1-1 1,1 1-1,-1-1 1,-1 0-1,1-1 1,-1 1-1,0-1 1,0 0 0,0 0-1,-1 0 1,0 0-1,0 0 1,0-1-1,-1 1 1,0-1-1,1-12 1,-2 17-67,-1-1 0,0 0 0,0 0 0,0 0 0,-1 0-1,1 0 1,-1 1 0,1-1 0,-1 0 0,0 0 0,0 1 0,0-1 0,-1 0 0,1 1 0,0-1 0,-1 1 0,0 0 0,0 0 0,-2-4 0,-1 3-14,1-1 1,-1 1 0,0 0 0,0 0-1,0 0 1,0 1 0,-1 0 0,1 0-1,-7-2 1,-7 0-69,1 1 1,-1 0-1,0 2 1,1 0-1,-21 2 0,33 0-210,0-1-1,0 1 0,1 0 1,-1 1-1,0-1 0,-8 5 0,-13 12-6482,19-9-2764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2.417"/>
    </inkml:context>
    <inkml:brush xml:id="br0">
      <inkml:brushProperty name="width" value="0.025" units="cm"/>
      <inkml:brushProperty name="height" value="0.025" units="cm"/>
      <inkml:brushProperty name="color" value="#E71224"/>
    </inkml:brush>
  </inkml:definitions>
  <inkml:trace contextRef="#ctx0" brushRef="#br0">57 1 13741,'0'0'10330,"-1"8"-9732,-2 14-312,0-11-77,1 0-1,1 1 1,0-1-1,1 14 1,0-24-203,1-1 0,-1 1 0,1 0 0,-1 0 0,1-1 0,-1 1 1,1 0-1,-1-1 0,1 1 0,0 0 0,-1-1 0,1 1 0,0-1 0,-1 1 0,1-1 0,0 1 0,0-1 0,-1 0 1,1 1-1,0-1 0,0 0 0,0 0 0,0 1 0,0-1 0,-1 0 0,1 0 0,2 0 0,29 1 59,-25-2-33,49-1 85,-37 0-153,-1 1-1,0 1 1,1 1-1,-1 0 0,0 1 1,23 6-1,-39-8 33,-1 0-1,1 1 1,-1-1-1,1 1 1,-1-1-1,1 1 1,-1-1-1,1 1 1,-1 0 0,0 0-1,1 0 1,-1 0-1,0 0 1,0 0-1,0 0 1,1 0-1,-1 1 1,-1-1 0,1 0-1,0 1 1,0-1-1,0 0 1,-1 1-1,1-1 1,0 1-1,-1-1 1,0 1 0,1 0-1,-1-1 1,0 1-1,0-1 1,0 1-1,0 0 1,0-1-1,0 1 1,0-1-1,0 1 1,-1-1 0,1 1-1,-1 0 1,1-1-1,-1 0 1,-1 3-1,-1 1 96,0 0 1,0 0-1,-1 0 0,0 0 0,0 0 0,-1-1 0,1 0 0,-1 0 0,-10 7 0,1-3 97,-1 0 0,0-1 0,-1-1 0,1 0 0,-1-1 0,0-1 0,-1-1 0,1 0 0,-1-1 0,1-1 0,-1 0 0,0-1 0,-27-4 0,42 4-383,1-1 0,-1 1 0,0-1 0,0 1 0,1-1 0,-1 0 0,0 1 0,1-1 0,-1 0 0,1 0 0,-1 0 0,1-1 0,0 1 0,-1 0 0,1 0 0,0-1 0,0 1 0,-2-3 0,2 1-679,0 0 0,-1 0 0,1 0 0,0 0 1,1 0-1,-1 0 0,0-1 0,1 1 0,0-5 0,0-17-7251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2.746"/>
    </inkml:context>
    <inkml:brush xml:id="br0">
      <inkml:brushProperty name="width" value="0.025" units="cm"/>
      <inkml:brushProperty name="height" value="0.025" units="cm"/>
      <inkml:brushProperty name="color" value="#E71224"/>
    </inkml:brush>
  </inkml:definitions>
  <inkml:trace contextRef="#ctx0" brushRef="#br0">1 49 13357,'0'0'13324,"68"-36"-12907,-34 32-353,8 4-64,9-3-1442,5 3-2209,2-3-1954,0 0-6567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3.119"/>
    </inkml:context>
    <inkml:brush xml:id="br0">
      <inkml:brushProperty name="width" value="0.025" units="cm"/>
      <inkml:brushProperty name="height" value="0.025" units="cm"/>
      <inkml:brushProperty name="color" value="#E71224"/>
    </inkml:brush>
  </inkml:definitions>
  <inkml:trace contextRef="#ctx0" brushRef="#br0">292 9 16432,'-10'-2'2813,"-6"1"-2132,-1 0 0,0 1 0,0 1 0,0 1-1,0 0 1,0 1 0,-29 9 0,39-10-634,1 0 1,-1 1-1,1 0 0,-1 0 0,1 1 1,0 0-1,0 0 0,0 0 0,1 0 1,0 1-1,0 0 0,0 0 1,0 1-1,1-1 0,0 1 0,0 0 1,0 0-1,1 1 0,0-1 0,0 1 1,1-1-1,-4 14 0,5-16-36,0-1 1,1 1-1,0 0 0,-1-1 1,1 1-1,0 0 0,1 0 1,-1-1-1,1 1 0,0 0 0,-1-1 1,2 1-1,-1 0 0,0-1 1,1 0-1,-1 1 0,1-1 1,3 4-1,-2-3-2,1 0 1,0-1-1,0 1 1,0-1-1,0 0 1,1 0-1,-1-1 0,1 1 1,0-1-1,-1 0 1,10 3-1,5-1 11,0 0-1,0-2 1,0 0-1,1-1 1,-1 0-1,22-4 0,-31 2-7,0 0-1,0-1 0,0 0 0,0-1 0,-1 0 0,1-1 0,-1 0 1,1 0-1,-1-1 0,0 0 0,-1-1 0,10-8 0,-12 10 89,-1-1 0,0 0-1,-1 0 1,1 0 0,-1-1-1,0 1 1,0-1 0,-1 0 0,0 0-1,0-1 1,0 1 0,-1-1-1,0 1 1,0-1 0,-1 0 0,0 0-1,0 1 1,0-14 0,-1 17-67,0 0-1,-1 0 1,1 0 0,-1 1 0,0-1-1,1 0 1,-1 1 0,-1-1 0,1 0 0,0 1-1,-1-1 1,1 1 0,-1 0 0,0-1 0,1 1-1,-1 0 1,0 0 0,-4-3 0,0 1-7,0 1 1,0-1-1,0 1 1,0 0-1,0 0 1,-1 1-1,-10-3 1,-3 1-255,1 1 0,-1 1 0,1 1 0,-32 1 0,49 0 76,0 0-1,0 0 0,0 1 0,0-1 0,0 1 0,0-1 1,0 1-1,0 0 0,1-1 0,-1 1 0,0 0 0,0 0 1,1 0-1,-1 1 0,1-1 0,-1 0 0,1 1 0,-1-1 1,1 1-1,0-1 0,-2 4 0,3-4-45,-1 0 1,1 0-1,0 0 0,0 0 1,0 0-1,0 0 0,0 0 1,0 0-1,0 0 0,0 0 1,0 0-1,0 0 0,0 0 1,1 0-1,-1 0 0,1 0 1,-1 0-1,0 0 0,1-1 1,0 1-1,-1 0 0,1 0 1,-1 0-1,1 0 0,0-1 1,0 1-1,-1 0 0,1-1 1,0 1-1,0-1 0,0 1 1,0-1-1,0 1 0,0-1 1,0 1-1,-1-1 0,1 0 1,0 0-1,1 1 0,1-1 1,28 6-5873</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3.445"/>
    </inkml:context>
    <inkml:brush xml:id="br0">
      <inkml:brushProperty name="width" value="0.025" units="cm"/>
      <inkml:brushProperty name="height" value="0.025" units="cm"/>
      <inkml:brushProperty name="color" value="#E71224"/>
    </inkml:brush>
  </inkml:definitions>
  <inkml:trace contextRef="#ctx0" brushRef="#br0">230 57 17521,'-9'0'2952,"-2"0"-2488,0-1 1,0 2-1,0-1 0,1 2 1,-1-1-1,0 1 1,1 1-1,-1 0 1,1 0-1,0 1 1,0 1-1,0 0 0,-17 11 1,22-12-381,0 1 1,0-1-1,0 1 1,1 0-1,0 0 1,0 1 0,0-1-1,1 1 1,0 0-1,0 0 1,0 0-1,1 0 1,0 0-1,-2 8 1,4-11-78,0 0 1,-1 0-1,1 0 0,0 0 1,1 0-1,-1 0 1,1 0-1,-1 0 0,1 0 1,0 0-1,0 0 1,0 0-1,0-1 1,1 1-1,-1 0 0,1-1 1,0 1-1,-1-1 1,1 1-1,0-1 1,1 0-1,-1 0 0,0 0 1,0 0-1,1 0 1,0 0-1,-1-1 1,1 1-1,0-1 0,-1 0 1,6 2-1,5 1 5,0 0-1,0 0 1,0-2 0,0 0-1,1 0 1,-1-1-1,0-1 1,1 0 0,-1-1-1,0 0 1,1-1-1,-1 0 1,23-8 0,-30 7 67,1 1 1,0-1 0,-1 0 0,1 0 0,-1 0-1,0-1 1,0 0 0,0-1 0,-1 1 0,0-1-1,0 0 1,0 0 0,0-1 0,-1 1 0,1-1-1,-2 0 1,1 0 0,-1-1 0,0 1 0,0-1-1,0 1 1,-1-1 0,0 0 0,-1 0 0,1 0-1,0-14 1,-2 17-72,-1 0 0,1 0 0,-1 0-1,1 0 1,-1 1 0,0-1 0,-1 0 0,1 0 0,-1 1-1,0-1 1,1 0 0,-1 1 0,-1 0 0,1-1 0,-1 1-1,1 0 1,-1 0 0,0 1 0,0-1 0,0 0-1,0 1 1,0 0 0,-1 0 0,1 0 0,-7-3 0,-46-14-2948,2 9-7024,34 7-4642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6.459"/>
    </inkml:context>
    <inkml:brush xml:id="br0">
      <inkml:brushProperty name="width" value="0.025" units="cm"/>
      <inkml:brushProperty name="height" value="0.025" units="cm"/>
      <inkml:brushProperty name="color" value="#E71224"/>
    </inkml:brush>
  </inkml:definitions>
  <inkml:trace contextRef="#ctx0" brushRef="#br0">213 191 833,'0'0'2802,"9"-6"-1771,3-2-767,-1 0 0,-1 0 1,0-1-1,11-12 0,-17 17 207,0-1 1,-1 0-1,1 0 1,-1 0-1,0 0 0,-1 0 1,1-1-1,-1 1 0,0-1 1,0 1-1,-1-1 1,0 0-1,0 0 0,1-9 1,-2 13-319,0 1 0,0 0 0,0-1 0,0 1 1,-1-1-1,1 1 0,0-1 0,-1 1 0,1 0 1,-1-1-1,1 1 0,-1 0 0,0 0 0,1-1 0,-1 1 1,0 0-1,0 0 0,0 0 0,0 0 0,0 0 1,0 0-1,0 0 0,-2-1 0,0 1 68,0 0 0,1 0 0,-1 0 0,0 0 0,0 0 0,0 1-1,0 0 1,1-1 0,-1 1 0,0 0 0,-4 1 0,-2 0 43,0 0 0,0 1 0,0 0 0,0 1 0,1 0 0,-1 1 1,-8 4-1,-1 2 51,1 2 0,0 0 1,0 1-1,2 0 0,-1 1 1,-12 17-1,21-23-193,1 0 0,-1 0-1,2 1 1,0 0 0,0 0 0,0 0 0,1 1 0,0-1-1,1 1 1,0 0 0,1 0 0,0 0 0,-1 21 0,3-29-106,0 0 1,0-1 0,0 1 0,0 0-1,1 0 1,-1 0 0,0 0 0,1 0-1,0 0 1,-1-1 0,1 1 0,0 0-1,0-1 1,0 1 0,0 0 0,0-1-1,1 1 1,-1-1 0,0 0 0,1 1-1,-1-1 1,1 0 0,-1 0 0,1 0-1,2 2 1,1-2 49,0 1-1,-1-1 0,1 1 1,0-2-1,0 1 0,0 0 1,0-1-1,0 0 0,10-1 1,0-1 119,1 0 0,-1-1 0,0-1 0,0-1 0,26-11 0,-19 4-30,1-1 0,-1-1-1,-1-1 1,35-33 0,-50 43-104,0-1 1,0 1-1,-1-1 1,0-1-1,0 1 1,0-1-1,-1 0 1,0 1 0,-1-2-1,1 1 1,-1 0-1,-1-1 1,1 0-1,-1 1 1,-1-1-1,1 0 1,-2 0-1,1 0 1,-1-15-1,0 21-48,-1 0 0,1 0 0,-1 0 0,0 0 0,0 0 0,1 1 0,-1-1 0,0 0 0,0 0 0,-1 1 0,1-1 0,0 0 0,-1 1 0,1-1 0,-1 1 0,1 0 0,-1-1 0,1 1 0,-1 0 0,0 0 0,-3-1 0,0 0 1,0 0 1,0 1-1,0 0 1,0 0 0,0 0-1,-1 1 1,1-1-1,-8 2 1,2-1-133,0 2 0,-1-1 0,1 1 0,1 1 0,-1 0-1,0 1 1,-16 8 0,21-9-234,0 1 0,0 0 0,1 1 0,-1-1-1,1 1 1,0 0 0,1 0 0,-7 9 0,8-10-445,1 0 0,0 0 0,0 0 0,1 0 0,-1 0 0,1 0 0,0 1 0,-1 7 0,1 4-5988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6.842"/>
    </inkml:context>
    <inkml:brush xml:id="br0">
      <inkml:brushProperty name="width" value="0.025" units="cm"/>
      <inkml:brushProperty name="height" value="0.025" units="cm"/>
      <inkml:brushProperty name="color" value="#E71224"/>
    </inkml:brush>
  </inkml:definitions>
  <inkml:trace contextRef="#ctx0" brushRef="#br0">240 0 13965,'0'0'10923,"-6"9"-10827,-77 95 4,-64 91-163,143-190-2486,6-11-2777,1-1 3597,7-17-5328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7.219"/>
    </inkml:context>
    <inkml:brush xml:id="br0">
      <inkml:brushProperty name="width" value="0.025" units="cm"/>
      <inkml:brushProperty name="height" value="0.025" units="cm"/>
      <inkml:brushProperty name="color" value="#E71224"/>
    </inkml:brush>
  </inkml:definitions>
  <inkml:trace contextRef="#ctx0" brushRef="#br0">213 16 7527,'0'0'7186,"-11"-3"-4224,9 3-2847,-12-3 541,0 1 1,0 0-1,0 1 0,-16 1 0,27 0-549,0 0 0,0 0 0,1 1 0,-1-1 1,0 1-1,1 0 0,-1-1 0,1 1 0,-1 1 0,1-1 0,0 0 0,-1 0 0,1 1 0,-3 2 0,4-3-88,0 1 1,0-1-1,0 1 1,0 0-1,1-1 1,-1 1-1,0 0 0,1 0 1,-1-1-1,1 1 1,0 0-1,0 0 1,0 0-1,0 0 1,0-1-1,0 1 1,0 0-1,0 0 1,1 0-1,-1-1 0,1 1 1,-1 0-1,1 0 1,1 2-1,0-1 71,0 1-1,0-1 1,0 0-1,1 0 1,0 0-1,-1 0 1,1 0-1,0-1 1,0 1-1,0-1 1,1 0 0,-1 0-1,0 0 1,1 0-1,0-1 1,-1 1-1,1-1 1,0 0-1,0 0 1,-1 0-1,5 0 1,12 2 7,1-1 0,31-1 0,-50-1-89,5 0 4,0 0 1,0-1-1,0 0 0,-1 0 0,1-1 1,0 1-1,12-6 0,-17 6-4,0 0 1,1-1-1,-1 1 0,0 0 0,0-1 0,0 0 0,0 1 0,0-1 1,0 0-1,0 0 0,0 0 0,-1 0 0,1 0 0,-1 0 0,0-1 1,0 1-1,1 0 0,-1-1 0,-1 1 0,1-1 0,0 1 0,-1-1 1,1-4-1,-1 5-2,0 1 1,0-1-1,0 0 0,0 1 1,-1-1-1,1 1 1,0-1-1,-1 1 1,1 0-1,-1-1 1,0 1-1,0 0 0,1-1 1,-1 1-1,0 0 1,0 0-1,0-1 1,0 1-1,0 0 0,0 0 1,-1 0-1,-1-1 1,-1-1 1,-1 1 1,0 0 0,0 0-1,0 0 1,0 0-1,-9-1 1,-7 0 5,1 1 0,-29 0 0,49 2-13,-15 0 5,0 1 0,1 0 0,0 1 0,-1 1 0,1 0 1,-24 9-1,34-11-17,0 1 0,1-1 1,-1 1-1,0 0 0,1 0 1,0 0-1,-1 0 0,1 1 1,0 0-1,0-1 0,0 1 0,1 0 1,-1 0-1,1 0 0,0 1 1,0-1-1,0 1 0,0-1 1,0 1-1,1 0 0,-1-1 1,1 1-1,0 0 0,0 0 0,1 0 1,-1 0-1,1 0 0,0 0 1,0 4-1,0-6-140,1 0 1,-1 0-1,1 0 1,0 0-1,-1 0 0,1 0 1,0-1-1,0 1 1,0 0-1,0-1 1,0 1-1,0 0 0,1-1 1,-1 0-1,1 1 1,-1-1-1,1 0 0,-1 1 1,1-1-1,0 0 1,-1 0-1,1 0 0,0-1 1,0 1-1,0 0 1,2 0-1,5 1-1086,1 0 1,0 0-1,-1-1 0,12 0 0,21 0-5051</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7.578"/>
    </inkml:context>
    <inkml:brush xml:id="br0">
      <inkml:brushProperty name="width" value="0.025" units="cm"/>
      <inkml:brushProperty name="height" value="0.025" units="cm"/>
      <inkml:brushProperty name="color" value="#E71224"/>
    </inkml:brush>
  </inkml:definitions>
  <inkml:trace contextRef="#ctx0" brushRef="#br0">156 0 11179,'0'0'2877,"-10"9"-5,-6 4-1959,-5 4 781,0 2 0,-29 33 0,46-48-1569,1 0-1,-1 0 0,1 1 0,0-1 1,0 1-1,0 0 0,1-1 0,0 1 0,0 0 1,0 1-1,0-1 0,1 0 0,0 0 1,0 1-1,0-1 0,1 0 0,0 1 0,0-1 1,0 1-1,1-1 0,1 7 0,-1-8-89,1-1-1,0 0 0,0 0 0,1 0 1,-1-1-1,0 1 0,1-1 0,0 1 1,0-1-1,-1 0 0,1 0 0,0 0 1,1 0-1,-1 0 0,0-1 0,1 1 1,-1-1-1,0 0 0,1 0 0,-1-1 1,1 1-1,5 0 0,7 1 208,-1-1 0,1-1 1,28-2-1,-35 0-141,-1 1-1,1-1 1,-1-1 0,0 0 0,0 0 0,0-1 0,0 0 0,-1 0 0,1 0 0,-1-1 0,7-7 0,-11 10-41,0 0 0,0-1 0,0 1 1,-1-1-1,1 0 0,-1 0 0,0 0 0,0 0 1,0 0-1,0 0 0,0 0 0,-1-1 1,0 1-1,1-1 0,-1 1 0,-1-1 0,1 1 1,0-1-1,-1 0 0,0 1 0,0-1 1,0 0-1,0 1 0,0-1 0,-1 0 0,0 1 1,1-1-1,-4-6 0,1 6-49,1 0 1,-1 0-1,0 1 0,-1-1 0,1 1 0,-1 0 1,1 0-1,-1 0 0,0 1 0,0-1 1,0 1-1,0 0 0,-1 0 0,1 0 0,0 1 1,-1 0-1,-7-2 0,2 1-128,0 0-1,-1 1 1,1 0 0,0 0-1,0 1 1,0 0 0,-14 3-1,-6 11-2534,16 2-5527,11-7-4890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5.860"/>
    </inkml:context>
    <inkml:brush xml:id="br0">
      <inkml:brushProperty name="width" value="0.025" units="cm"/>
      <inkml:brushProperty name="height" value="0.025" units="cm"/>
    </inkml:brush>
  </inkml:definitions>
  <inkml:trace contextRef="#ctx0" brushRef="#br0">11 1 13645,'2'0'6054,"-2"11"-5766,0 9-160,0 8 32,0 2 96,-2 3-31,0-4-129,-2 0 0,1-6 0,1-3-64,2-5 32,0-1-64,0-2-705,3-4-1569,5-7-3107,1-1-4324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8.839"/>
    </inkml:context>
    <inkml:brush xml:id="br0">
      <inkml:brushProperty name="width" value="0.025" units="cm"/>
      <inkml:brushProperty name="height" value="0.025" units="cm"/>
      <inkml:brushProperty name="color" value="#E71224"/>
    </inkml:brush>
  </inkml:definitions>
  <inkml:trace contextRef="#ctx0" brushRef="#br0">160 1 7303,'0'0'14120,"0"9"-13592,-1 11-327,0-13 38,0 1 0,1 0 0,0 0-1,0-1 1,1 1 0,3 14 0,-4-20-213,1 1 0,1-1 0,-1 0 0,0 1 0,1-1 1,-1 0-1,1 0 0,-1 0 0,1 0 0,0 0 0,0 0 0,0 0 1,0-1-1,0 1 0,0-1 0,1 1 0,-1-1 0,1 0 1,-1 0-1,1 0 0,-1 0 0,1 0 0,-1-1 0,1 1 1,-1-1-1,5 1 0,15 0 28,-12 0-50,-1-1 0,1 2 0,0-1 0,-1 1 0,18 6 0,-25-7-3,-1-1 0,0 1 0,0 0 0,1-1 0,-1 1 0,0 0 0,0 0 0,0 0 1,0 0-1,0 0 0,0 0 0,0 0 0,0 1 0,-1-1 0,1 0 0,0 0 1,-1 1-1,2 1 0,-2 0 4,0-1 1,0 0-1,0 1 1,0-1-1,0 0 1,-1 1-1,1-1 1,-1 0-1,1 0 1,-1 1-1,0-1 1,0 0-1,0 0 1,0 0-1,-2 3 1,-2 2 120,0 0 0,-1-1 0,1 1 1,-1-1-1,0-1 0,-1 1 0,1-1 0,-1 0 1,0 0-1,-1-1 0,1 0 0,-1 0 1,0-1-1,-10 3 0,4-1 57,-1-2 0,1 0 0,0-1 0,-1 0 0,1-1 0,-1-1 0,-23-2 1,35 2-247,0 0 0,0-1 0,-1 0 1,1 0-1,0 0 0,0 0 0,0 0 1,0-1-1,0 1 0,0-1 0,1 0 1,-1 1-1,0-1 0,1-1 0,-1 1 1,1 0-1,0-1 0,0 1 0,0-1 1,-2-3-1,1 0-696,0 0 0,1 0 1,0 0-1,0 0 0,0-1 1,1 1-1,0-1 0,0 1 1,0-9-1,1-27-6207</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9.200"/>
    </inkml:context>
    <inkml:brush xml:id="br0">
      <inkml:brushProperty name="width" value="0.025" units="cm"/>
      <inkml:brushProperty name="height" value="0.025" units="cm"/>
      <inkml:brushProperty name="color" value="#E71224"/>
    </inkml:brush>
  </inkml:definitions>
  <inkml:trace contextRef="#ctx0" brushRef="#br0">0 44 8584,'0'0'10314,"55"-39"-8136,-32 34-673,5 5-576,1 0-673,1 0-223,2 11-386,2 0-1601,-2-2-1985,-2-2-4101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9.542"/>
    </inkml:context>
    <inkml:brush xml:id="br0">
      <inkml:brushProperty name="width" value="0.025" units="cm"/>
      <inkml:brushProperty name="height" value="0.025" units="cm"/>
      <inkml:brushProperty name="color" value="#E71224"/>
    </inkml:brush>
  </inkml:definitions>
  <inkml:trace contextRef="#ctx0" brushRef="#br0">160 0 13677,'0'0'6299,"-11"9"-4996,-8 9-691,0 1-1,1 0 1,-19 26 0,31-36-445,-1 0-1,1 1 1,0 0-1,1 0 1,0 0 0,1 0-1,0 1 1,1 0 0,0 0-1,1 0 1,-3 20 0,5-29-158,0-1-1,0 1 1,1-1 0,-1 1 0,0-1 0,1 1 0,-1-1 0,0 1 0,1-1 0,0 1 0,-1-1-1,1 1 1,0-1 0,0 0 0,0 0 0,0 1 0,0-1 0,0 0 0,0 0 0,0 0-1,0 0 1,0 0 0,1 0 0,1 1 0,1-1 26,0 1 1,0-1-1,0 0 0,0 0 1,0 0-1,0 0 0,0-1 1,0 0-1,6 0 0,0 0 20,0-1 0,0-1 0,1 1 0,-1-2 0,0 1-1,-1-1 1,12-6 0,-11 4 8,-1 0 0,-1 0 0,1-1-1,-1 0 1,0-1 0,-1 0 0,1 0 0,-1 0 0,-1-1-1,1 0 1,-1-1 0,-1 1 0,0-1 0,0 0 0,0-1 0,-1 1-1,-1-1 1,0 0 0,0 0 0,-1 0 0,2-17 0,-4 25-65,0 1 1,0-1 0,-1 0 0,1 1 0,-1-1 0,1 0 0,-1 1 0,1-1 0,-1 1-1,0-1 1,0 1 0,0-1 0,0 1 0,0 0 0,0-1 0,0 1 0,-1 0-1,1 0 1,0 0 0,-1 0 0,1 0 0,0 0 0,-4-1 0,1-1-64,-1 1-1,0 1 1,0-1 0,-1 1-1,1 0 1,0 0 0,0 0 0,-8 1-1,7 0-193,0 0 0,0 0 0,0 1-1,0 0 1,0 0 0,0 1 0,-8 2-1,12-3 36,0 0 0,0 0-1,0 0 1,0 0 0,0 0-1,1 0 1,-1 0 0,0 1-1,1-1 1,-1 1 0,1-1-1,-1 1 1,1 0 0,0-1-1,0 1 1,0 0 0,0 0-1,0 0 1,-1 3 0,1-2-372,0 0 0,1 0 1,0 0-1,0 0 0,-1 0 1,2 0-1,-1 0 0,0 0 1,1-1-1,-1 1 0,2 5 1,14 12-4237</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49:59.901"/>
    </inkml:context>
    <inkml:brush xml:id="br0">
      <inkml:brushProperty name="width" value="0.025" units="cm"/>
      <inkml:brushProperty name="height" value="0.025" units="cm"/>
      <inkml:brushProperty name="color" value="#E71224"/>
    </inkml:brush>
  </inkml:definitions>
  <inkml:trace contextRef="#ctx0" brushRef="#br0">158 53 16239,'0'0'3107,"-1"-8"-341,1 6-2596,0-1 0,-1 1 0,1 0 1,-1 0-1,0 0 0,1 0 1,-1-1-1,0 1 0,0 0 0,0 0 1,-1 0-1,1 1 0,0-1 1,-1 0-1,1 0 0,-1 1 0,-3-3 1,3 3-75,-1 0-1,1 0 1,-1 0 0,1 0 0,-1 1-1,0 0 1,1-1 0,-1 1 0,0 0 0,1 0-1,-1 0 1,0 0 0,1 1 0,-1-1 0,1 1-1,-1 0 1,1 0 0,-1-1 0,1 2 0,-4 1-1,0-1-60,1 1 0,0 0-1,0 1 1,0-1-1,1 1 1,0 0 0,-1 0-1,1 0 1,0 1-1,1-1 1,-1 1 0,1 0-1,0 0 1,0 0 0,1 1-1,-1-1 1,1 1-1,0-1 1,1 1 0,-1 0-1,0 6 1,2-7-24,-1-1 1,1 1-1,0 0 0,0 0 1,0 0-1,0 0 0,1-1 1,0 1-1,0 0 0,1-1 1,-1 1-1,1 0 1,0-1-1,0 0 0,0 1 1,1-1-1,0 0 0,-1 0 1,1-1-1,1 1 1,-1 0-1,0-1 0,1 0 1,0 0-1,8 5 0,0-2 2,0 0 0,1-2-1,0 1 1,0-2-1,0 0 1,0 0 0,0-1-1,1-1 1,-1 0-1,1-1 1,-1 0 0,20-3-1,-14 0 12,0-1-1,0 0 0,-1-1 1,1-1-1,-1-1 0,0-1 0,-1 0 1,18-12-1,-25 13 84,0 0-1,-1-1 1,0 0 0,0-1 0,-1 0-1,14-19 1,-20 25-62,0 0 1,-1 0-1,1 0 0,-1 0 1,1 0-1,-1-1 0,0 1 1,-1 0-1,1 0 0,0-1 1,-1 1-1,0-7 0,0 8-31,-1-1 0,1 1 0,-1 0-1,0 0 1,0 0 0,1 0 0,-2 0-1,1 0 1,0 0 0,0 0 0,-1 1-1,1-1 1,0 0 0,-1 1 0,0-1-1,1 1 1,-1 0 0,0-1 0,0 1-1,0 0 1,-4-2 0,-6-2-28,-1 0 0,0 1 0,0 0 0,-1 1 0,1 0 0,-1 1 0,0 1 0,1 0-1,-1 1 1,-18 1 0,13 1-670,1 1-1,-30 8 1,33-6-806,-1 0 0,1 1 0,-14 9 0,2 2-4681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7:27.262"/>
    </inkml:context>
    <inkml:brush xml:id="br0">
      <inkml:brushProperty name="width" value="0.025" units="cm"/>
      <inkml:brushProperty name="height" value="0.025" units="cm"/>
    </inkml:brush>
  </inkml:definitions>
  <inkml:trace contextRef="#ctx0" brushRef="#br0">0 99 4260,'0'0'15332,"31"1"-13314,12-4-1444,0 1 0,0 2 0,0 2 1,61 11-1,13-1-482,-80-9-72,23 3 92,0-3 0,0-2 1,98-12-1,0-11 609,227-3 0,-341 25-725,0 3 0,0 1 0,48 12 0,8 0 151,134 2 0,-93-9-68,674 5 55,-190-18-98,288-17-13,-826 14-18,1050-54 86,-72 53-27,-895-6-7,21 0-88,-182 18-133,-14 1-1070,4-5 967,0 1 0,0-1 0,-1 0 0,1 0 0,0 0 0,0 0 0,-1 0 0,1 0 0,0 0 0,0 0 1,0-1-1,-1 1 0,1 0 0,0-1 0,0 1 0,0-1 0,0 1 0,0-1 0,0 0 0,0 1 0,0-1 1,0 0-1,0 0 0,0 0 0,0 1 0,-1-3 0,-13-22-10917</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7:39.700"/>
    </inkml:context>
    <inkml:brush xml:id="br0">
      <inkml:brushProperty name="width" value="0.025" units="cm"/>
      <inkml:brushProperty name="height" value="0.025" units="cm"/>
    </inkml:brush>
  </inkml:definitions>
  <inkml:trace contextRef="#ctx0" brushRef="#br0">0 258 7079,'0'0'2557,"8"-1"-2055,232-48 4243,-153 37-3776,61-10-538,149-2 0,160-22 85,-309 25 136,189-3 1,97 22-599,493 5 180,-520 11-4,314 4-102,105-46-61,-74 1-27,-543 26-20,597-15 24,78-3-18,-874 19-280,0 1-1,1 1 0,-1 0 1,18 6-1,24 5-2305,-40-13-1967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8:08.856"/>
    </inkml:context>
    <inkml:brush xml:id="br0">
      <inkml:brushProperty name="width" value="0.025" units="cm"/>
      <inkml:brushProperty name="height" value="0.025" units="cm"/>
    </inkml:brush>
  </inkml:definitions>
  <inkml:trace contextRef="#ctx0" brushRef="#br0">1018 247 9801,'0'0'967,"-9"-11"-12,-13-18 225,-2 2-1,-2 0 1,-54-44 0,66 61-961,0 0 0,0 2-1,-1-1 1,0 2 0,0 0 0,-1 1 0,0 0 0,0 1 0,-1 1 0,1 1 0,-29-3 0,22 5-190,0 1 1,1 2 0,-1 0-1,0 1 1,1 1 0,-1 1 0,1 2-1,1 0 1,-1 1 0,1 1-1,1 1 1,-1 0 0,2 2-1,0 0 1,-31 27 0,27-20 1,1 1 0,1 1 1,0 0-1,2 2 0,1 1 1,1 0-1,0 1 0,2 1 0,-12 28 1,13-20-20,2 0 0,1 1 1,2 0-1,1 0 0,2 1 0,2 0 1,-1 40-1,4-31-14,2 0 0,2 0 0,2 0-1,17 75 1,-16-100-4,0 0 0,1-1 0,1 0 0,1 0-1,1 0 1,1-1 0,0-1 0,1 0 0,1 0 0,0-1-1,2-1 1,23 21 0,-16-21 4,1 0 0,0-1 0,1-2 0,1 0 0,-1-2 0,2 0 0,0-2 0,0-1 0,0-1 0,1-1 0,-1-1 0,1-2 0,0 0 0,37-4 0,-19-1 14,1-2 1,-1-2-1,0-2 1,0-1-1,-1-3 1,-1-2-1,70-34 1,-63 23 17,-1-3 1,-2-1 0,-1-3 0,55-51 0,-73 58-1,-2-2 0,0 0 0,-2-2 0,-1 0 0,-2-2 0,-1-1 1,21-44-1,-34 62 59,-1 1 0,0-2-1,-1 1 1,-1 0 0,0-1 0,-1 0 0,-1 0 0,0 0 0,-1 0 0,-1 0 0,-1 0 0,0 0 0,-1 0 0,-1 0 0,0 0 0,-1 0 0,-1 1 0,0 0 0,-1 0 0,-1 0 0,0 1 0,-1 0 0,-19-25 0,8 16-4,-2 1 0,-1 1 0,0 1 0,-2 0 0,0 2 0,-1 1 0,0 2 0,-2 0 0,0 1 1,-35-12-1,2 5-1061,-1 3 0,-1 3 0,-114-14 0,127 21-3909,11-5-3608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8:20.475"/>
    </inkml:context>
    <inkml:brush xml:id="br0">
      <inkml:brushProperty name="width" value="0.025" units="cm"/>
      <inkml:brushProperty name="height" value="0.025" units="cm"/>
    </inkml:brush>
  </inkml:definitions>
  <inkml:trace contextRef="#ctx0" brushRef="#br0">128 100 2915,'0'0'352,"-10"0"59,-13 1-1876,-42 0 8506,35 0 479,76-1-5108,186 2-792,-31 3-810,348-39 1,-37-17-382,-267 32-164,-120 13-159,1 7 0,129 16 1,-192-12-74,49 7-46,188 45-1,-213-39 23,1-3 0,103 3 0,177-11 39,-42-3-27,162-13 20,-131-3-23,665 29 46,-304-33-96,-447 14 26,-146 3 7,-22 4 33,-76-2-17,0-1 1,1-1-1,-1-2 1,1-1-1,45-9 0,0-3-33,0 3 0,1 4 0,131 3 0,2-13-705,-43 1-1456,-113 15 1163,-25 1 256,-1-1-1,1-1 1,-1-1 0,27-7 0,-18-2-3326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9:20.641"/>
    </inkml:context>
    <inkml:brush xml:id="br0">
      <inkml:brushProperty name="width" value="0.025" units="cm"/>
      <inkml:brushProperty name="height" value="0.025" units="cm"/>
    </inkml:brush>
  </inkml:definitions>
  <inkml:trace contextRef="#ctx0" brushRef="#br0">7865 394 5445,'-10'0'2365,"-287"4"-1244,267-6-713,1-1-1,-1-2 1,1-1 0,-31-11-1,-53-9 534,-363-29 773,199 28-1362,-663-58 587,350 36-832,-1572-25 897,845 148-598,1262-70-460,-479 49 371,440-38-120,2 4 0,0 4 0,-145 57 0,196-63-204,0 2 1,1 1-1,1 3 0,-59 44 0,86-57 2,0 0 0,1 0 0,0 1 1,1 1-1,0 0 0,1 0 0,0 1 0,1 0 0,0 1 0,1-1 0,1 1 0,0 1 0,1-1 0,1 1 0,0 0 0,1 0 0,-2 17 0,4-7 1,0 0-1,1-1 0,2 1 1,1 0-1,0 0 0,2-1 0,1 0 1,1 0-1,1 0 0,1-1 1,0 0-1,2 0 0,1-1 0,1-1 1,1 0-1,32 37 0,-22-33-22,1 0-1,2-2 1,0-1-1,1-1 0,1-1 1,48 23-1,-28-20 31,0-3 0,1-1 0,87 19 0,10-13 78,2-6-1,159 0 0,-277-18-70,1640 30-160,-1151-44 270,563-27-80,-898 27-5,1096-102 64,110-97-10,-1048 157-93,76-28 19,-362 67-11,-1-2 0,-1-2-1,-1-3 1,0-2 0,60-39 0,-104 58 0,-1-1 1,0 0 0,0-1-1,0 0 1,-1 0-1,0-1 1,0 0 0,-1 0-1,-1-1 1,11-20-1,-14 25-1,-1 0 0,-1-1-1,1 1 1,-1-1 0,0 1-1,0-1 1,0 1 0,-1-1-1,0 0 1,0 1 0,-1-1-1,1 0 1,-1 1 0,0-1-1,-1 1 1,0-1 0,1 1-1,-2 0 1,1 0 0,0 0-1,-1 0 1,0 0 0,0 0-1,-7-7 1,-7-5 30,0-1 0,-1 2 0,0 1 0,-2 0 0,1 1-1,-2 1 1,-34-16 0,-161-57-29,61 39-8,-1 6 0,-234-30 0,-329 3 30,479 50-67,56 3 19,-1423-76-292,463 141-626,716 6-1691,204-26-674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9:53.642"/>
    </inkml:context>
    <inkml:brush xml:id="br0">
      <inkml:brushProperty name="width" value="0.025" units="cm"/>
      <inkml:brushProperty name="height" value="0.025" units="cm"/>
    </inkml:brush>
  </inkml:definitions>
  <inkml:trace contextRef="#ctx0" brushRef="#br0">0 404 3171,'578'-32'5212,"-4"-38"-3846,-536 64-1340,1172-125 289,-1174 128-315,1023-54 218,-753 60-166,424-11 222,-606-7-186,-76 8 159,62-1 0,-684 12-2957,-2 9 3450,313-3 149,-830 17-561,377 18-339,8 54-3,426-56 23,-9-9 236,108-15 503,317-24-283,199-40-265,423-51-128,2311-99-2373,-2898 189 2824,-255-1-1542,16-2-2115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6.373"/>
    </inkml:context>
    <inkml:brush xml:id="br0">
      <inkml:brushProperty name="width" value="0.025" units="cm"/>
      <inkml:brushProperty name="height" value="0.025" units="cm"/>
    </inkml:brush>
  </inkml:definitions>
  <inkml:trace contextRef="#ctx0" brushRef="#br0">0 14 3587,'0'0'22774,"71"1"-22774,-42-1 64,4 0-737,0 0-1985,-3-4-1474,-1-6-4548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9:59.415"/>
    </inkml:context>
    <inkml:brush xml:id="br0">
      <inkml:brushProperty name="width" value="0.025" units="cm"/>
      <inkml:brushProperty name="height" value="0.025" units="cm"/>
    </inkml:brush>
  </inkml:definitions>
  <inkml:trace contextRef="#ctx0" brushRef="#br0">60 123 7175,'0'0'913,"-9"0"405,-5-1-1426,-21-2 3522,35 3-3377,0 0-1,0 0 1,0 0-1,0 0 0,0 0 1,0 0-1,0 0 1,0 0-1,0 0 1,0 0-1,0 1 1,0-1-1,0 0 0,0 0 1,0 0-1,0 0 1,0 0-1,0 0 1,0 0-1,0 0 1,0 0-1,0 0 0,0 0 1,0 0-1,0 1 1,0-1-1,0 0 1,0 0-1,0 0 0,0 0 1,0 0-1,0 0 1,0 0-1,0 0 1,0 0-1,0 0 1,-1 0-1,1 0 0,0 0 1,0 0-1,0 0 1,0 0-1,0 0 1,0 0-1,0 0 1,0 0-1,0 0 0,21 8 648,46 9-356,1-3 0,0-2 0,1-4 0,110-1 0,281-34 534,-192 6-236,333 9 272,131-10-664,111 3 588,-173 11-459,-266-24-232,168-6 315,-461 36-350,30 0 99,-50 7-6722,-89-14-4785</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0:05.548"/>
    </inkml:context>
    <inkml:brush xml:id="br0">
      <inkml:brushProperty name="width" value="0.025" units="cm"/>
      <inkml:brushProperty name="height" value="0.025" units="cm"/>
    </inkml:brush>
  </inkml:definitions>
  <inkml:trace contextRef="#ctx0" brushRef="#br0">0 42 6182,'0'0'3833,"3"2"-2627,16 3-962,-1-1 0,1 0 0,-1-1 0,1-1 0,25-1 0,98-10 76,-5-1 475,202 35 265,-44 0-983,611-37 773,-113-3-617,903 23 1236,-874-29-1469,-628 14 0,226-12 21,418-8-16,283 44 70,-1018-12 90,-1 5 1,-1 5-1,102 27 1,-113-20-1168,119 13 0,-134-27-1453,1-4 0,76-7 0,-62-6-1303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03.710"/>
    </inkml:context>
    <inkml:brush xml:id="br0">
      <inkml:brushProperty name="width" value="0.025" units="cm"/>
      <inkml:brushProperty name="height" value="0.025" units="cm"/>
    </inkml:brush>
  </inkml:definitions>
  <inkml:trace contextRef="#ctx0" brushRef="#br0">1352 222 7527,'-178'-27'817,"-274"-8"0,427 37-812,0 0 1,1 2 0,0 1 0,0 1 0,0 1 0,1 1-1,-1 0 1,2 2 0,0 1 0,-27 17 0,7-1 7,2 2-1,1 2 1,1 1 0,-38 42 0,52-47 13,1 0 0,1 2 0,2 0 0,-34 64 1,44-71-11,0 0 0,2 1 1,1 0-1,0 0 0,2 1 0,1 0 1,0 0-1,1 32 0,4-28 35,1 1 0,1 0 0,2 0 0,0-1 0,2 0 0,1 0 0,2-1 0,0 0 0,2-1 0,1 0 0,25 38 0,-17-34-8,2-2 0,1 0 0,0-1 0,2-2 0,2 0 0,0-2 0,1-1 0,57 33 0,35 7 35,3-6 1,2-5 0,261 68 0,122-28 16,9-39 83,-112-13-83,2898 123-479,-1782-292 341,-842 10 101,-532 82 19,-2-5 0,212-94-1,-326 122-64,0 0-1,-1-3 1,-1 0-1,-1-2 1,0-1-1,33-33 1,-51 42-1,0 1 0,-1-2 0,-1 1 0,0-2 0,0 1 0,-1-1-1,-1 0 1,-1-1 0,0 1 0,0-1 0,-2-1 0,0 1 0,0-1 0,-2 1 0,0-1 0,0-21 0,-3 13 22,-2 1-1,0-1 0,-2 1 1,0 0-1,-2 0 1,0 1-1,-2 0 1,0 0-1,-1 0 0,-2 2 1,0-1-1,-1 1 1,-1 1-1,0 1 0,-27-27 1,8 13-91,-1 2 0,-1 1-1,-2 2 1,0 1 0,-2 2 0,-1 1 0,-51-20-1,-62-12 117,-2 6 0,-180-31 0,168 43 73,-559-119 241,-12 62-184,-343 66-254,480 19-252,-1302-6-952,1727 15 1083,-48-4-294,-347-50 1,255 2-2558,169 28-1879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08.802"/>
    </inkml:context>
    <inkml:brush xml:id="br0">
      <inkml:brushProperty name="width" value="0.025" units="cm"/>
      <inkml:brushProperty name="height" value="0.025" units="cm"/>
    </inkml:brush>
  </inkml:definitions>
  <inkml:trace contextRef="#ctx0" brushRef="#br0">1 78 5477,'0'0'7661,"8"-2"-7587,28-4 64,0 1 0,1 2 0,-1 2 0,0 1 0,47 6 0,14-1 1,770-11 201,-254-4-317,1600-31 633,-2195 41-612,639-14 1567,-589 19-1467,-1 3 0,95 23 0,-106-17-1095,1-3-1,0-3 1,108 3-1,-59-18-3655</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0.846"/>
    </inkml:context>
    <inkml:brush xml:id="br0">
      <inkml:brushProperty name="width" value="0.025" units="cm"/>
      <inkml:brushProperty name="height" value="0.025" units="cm"/>
    </inkml:brush>
  </inkml:definitions>
  <inkml:trace contextRef="#ctx0" brushRef="#br0">61 167 4837,'0'0'3058,"-8"-1"-1798,-32-11 588,39 12-1749,1-1 0,-1 1 0,0 0 1,0-1-1,1 1 0,-1-1 0,0 1 0,0-1 0,1 1 1,-1-1-1,1 1 0,-1-1 0,0 0 0,1 1 0,0-1 1,-1 0-1,1 0 0,-1 1 0,1-1 0,-1-1 1,1 1-43,1 0 1,-1 0-1,1 0 1,-1 0-1,1 0 1,-1 0-1,1 0 1,-1 0-1,1 0 1,0 1-1,-1-1 1,1 0-1,0 0 1,0 1-1,0-1 1,0 0-1,-1 1 1,1-1-1,0 1 1,0-1-1,0 1 1,2-1-1,15-6 329,1 0 0,-1 1-1,1 0 1,0 2 0,1 1-1,30-3 1,125 6 773,-83 3-950,273 10 261,-111-1-96,63 1-54,192 2-75,923 2 882,935-29-935,1719-65-96,-3533 71-60,216-9-13,-478-20 335,-258 32-452,-1 1 1,48 3 0,-19 1-2062,-1-4-3568,-15-5-3096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1.565"/>
    </inkml:context>
    <inkml:brush xml:id="br0">
      <inkml:brushProperty name="width" value="0.025" units="cm"/>
      <inkml:brushProperty name="height" value="0.025" units="cm"/>
    </inkml:brush>
  </inkml:definitions>
  <inkml:trace contextRef="#ctx0" brushRef="#br0">3 62 5157,'-3'4'15567,"14"-4"-14639,9 0 514,5 0-97,10-2-416,7-8-320,2-3-161,2 0-384,-4 3 0,-1 3-192,-12 4-1441,-1 1-2435,-13-3-3716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54.101"/>
    </inkml:context>
    <inkml:brush xml:id="br0">
      <inkml:brushProperty name="width" value="0.025" units="cm"/>
      <inkml:brushProperty name="height" value="0.025" units="cm"/>
    </inkml:brush>
  </inkml:definitions>
  <inkml:trace contextRef="#ctx0" brushRef="#br0">10159 1 4644,'0'0'10896,"7"10"-10490,6 9-162,0 0 1,-2 1 0,0 0-1,-1 0 1,10 32 0,5 85 556,-18-89-233,25 86 1,-14-84-48,-10-32-227,-2 2 0,1-1 0,-2 1 0,-1 0 0,3 26 0,-7-40-280,0 0 1,0 0 0,-1 0-1,0 0 1,0 0-1,0 0 1,-1 0 0,0 0-1,0 0 1,-1-1-1,1 1 1,-1-1 0,0 1-1,-1-1 1,1 0-1,-1 0 1,0-1 0,0 1-1,-1-1 1,1 0 0,-1 0-1,-6 4 1,-12 6-33,-1 0 0,0-2 0,-1-1 0,0-1 0,-1 0 0,0-2 0,-1-2 0,-47 7 0,-18-3-283,-112-4 0,-968-26-30,140-15 296,-3 35 63,447 2-42,-2799 8 9,1293-141 170,2084 130-157,-191-26 258,172 21-64,1-1-1,0-1 1,0-1-1,-48-24 0,57 19 184,29 12-779,38 13-4645,-40-9 2010,0-1-926,1-1-353</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54.661"/>
    </inkml:context>
    <inkml:brush xml:id="br0">
      <inkml:brushProperty name="width" value="0.025" units="cm"/>
      <inkml:brushProperty name="height" value="0.025" units="cm"/>
    </inkml:brush>
  </inkml:definitions>
  <inkml:trace contextRef="#ctx0" brushRef="#br0">0 203 2755,'3'-20'1196,"1"0"1,1 0 0,0 1 0,11-24-1,9-35 5147,-25 76-4629,0 24-818,-16 84-204,10-75-666,2 0 0,1 0 0,0 32 0,3-62-111,0 0 1,1 0-1,-1 0 0,0 0 1,0-1-1,0 1 1,1 0-1,-1 0 1,0 0-1,1 0 0,-1-1 1,1 1-1,-1 0 1,1 0-1,0-1 0,-1 1 1,1 0-1,0-1 1,-1 1-1,1-1 1,0 1-1,0-1 0,-1 1 1,1-1-1,0 1 1,0-1-1,0 0 0,0 1 1,-1-1-1,1 0 1,2 0-1,18 2-8047,-21-2 7920</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55.068"/>
    </inkml:context>
    <inkml:brush xml:id="br0">
      <inkml:brushProperty name="width" value="0.025" units="cm"/>
      <inkml:brushProperty name="height" value="0.025" units="cm"/>
    </inkml:brush>
  </inkml:definitions>
  <inkml:trace contextRef="#ctx0" brushRef="#br0">52 262 6726,'0'0'1554,"-8"8"-743,-26 29-63,33-36-672,0 0 0,0 0 0,0 0 0,1 0 0,-1 0 0,0 0 0,1 0 1,-1 0-1,1 0 0,-1 0 0,1 0 0,0 0 0,-1 0 0,1 0 0,0 0 1,0 1-1,-1 1 0,2-3-21,-1 1 1,0-1-1,0 1 1,1-1-1,-1 0 1,0 1-1,1-1 1,-1 1 0,0-1-1,1 0 1,-1 1-1,1-1 1,-1 0-1,1 1 1,-1-1-1,0 0 1,1 0-1,-1 1 1,1-1-1,-1 0 1,1 0-1,-1 0 1,1 0-1,1 0 1,31-1 1696,-33 1-1741,9-2 220,0-1 1,0 0-1,-1-1 0,1 1 0,-1-2 0,0 1 0,0-1 0,-1 0 1,1-1-1,-1 0 0,8-9 0,6-6-61,0-2 0,18-27-1,-31 39-134,1 0 0,-1-1-1,-1 1 1,0-1 0,-1-1 0,0 0-1,-1 1 1,0-1 0,-1-1-1,-1 1 1,3-24 0,-5 37-31,-1 0 0,0 0 0,0 0 0,0 0 1,0-1-1,0 1 0,0 0 0,0 0 0,0 0 0,0 0 1,0-1-1,0 1 0,1 0 0,-1 0 0,0 0 0,0 0 1,0-1-1,0 1 0,0 0 0,0 0 0,0 0 0,-1 0 1,1-1-1,0 1 0,0 0 0,0 0 0,0 0 0,0 0 1,0-1-1,0 1 0,0 0 0,0 0 0,0 0 0,-1 0 1,1 0-1,0-1 0,0 1 0,0 0 0,0 0 0,0 0 1,0 0-1,-1 0 0,1 0 0,0 0 0,0 0 0,0 0 1,0 0-1,-1-1 0,1 1 0,0 0 0,0 0 0,0 0 1,0 0-1,-1 0 0,1 0 0,0 0 0,-9 12 129,-4 21-82,12-30-54,0 0-1,0 1 0,1-1 0,-1 0 0,1 1 0,0-1 1,0 0-1,0 1 0,0-1 0,1 0 0,-1 0 0,1 1 1,0-1-1,0 0 0,0 0 0,1 0 0,-1 0 0,1 0 1,-1 0-1,1 0 0,4 5 0,-2-6-76,1 1 1,-1-1-1,1 0 0,0 0 0,-1 0 0,1 0 1,0-1-1,0 0 0,0 0 0,0 0 1,0-1-1,0 0 0,11 0 0,26-1-2503,2-4-1992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04.025"/>
    </inkml:context>
    <inkml:brush xml:id="br0">
      <inkml:brushProperty name="width" value="0.025" units="cm"/>
      <inkml:brushProperty name="height" value="0.025" units="cm"/>
    </inkml:brush>
  </inkml:definitions>
  <inkml:trace contextRef="#ctx0" brushRef="#br0">221 244 12780,'0'0'240,"-8"-7"65,-45-38 180,53 72-335,10 26-84,-1 1 0,-4 0 0,-1 0 0,-3 0 0,-2 0 0,-3 0 0,-2 0 0,-2-1 0,-2 1 0,-24 68 0,-13 0-69,30-82-2,1 0 1,3 1-1,-17 83 1,29-118-14,0 1 0,0-1 0,1 0 0,0 0 0,0 1 0,1-1 0,0 0 0,1 7 0,-1-11 10,1 1 1,-1-1-1,0 0 0,1 1 1,-1-1-1,1 0 0,0 0 1,0 0-1,0 0 0,0 0 1,0 0-1,0-1 0,0 1 1,1-1-1,-1 1 0,1-1 1,-1 0-1,1 0 0,4 2 1,127 39 99,37 14 66,-133-43-98,1-1-1,0-3 0,1-1 1,76 6-1,163-14 264,-205-6-226,87-19-1,-20 1-12,-109 25-37,-29-1-39,0 1-1,1-1 1,-1 1-1,0-1 1,1 0-1,-1 0 1,0 0-1,1-1 1,-1 1-1,0-1 1,0 0 0,1 0-1,-1 0 1,0 0-1,0-1 1,0 1-1,0-1 1,0 0-1,3-2 1,19-34 93,37-72-1,-46 77-46,2 0 0,1 1-1,41-50 1,-32 51-39,-1 0 69,31-42 0,-50 60-67,0 1 0,-1-1 1,0-1-1,-1 1 0,-1-1 0,0 0 0,3-19 1,16-77-18,42-119 0,-60 212 4,-1 0 0,0 0 1,-1 0-1,-1-1 1,2-21-1,-5 33 2,0 0 0,-1 0 0,1 0 0,-1 0-1,-1 1 1,1-1 0,-1 0 0,0 1 0,0-1 0,-1 1 0,1 0 0,-1 0 0,0 0-1,-1 0 1,1 0 0,-1 0 0,0 1 0,0 0 0,-7-6 0,-8-4 8,-1 1 0,0 0-1,-1 2 1,0 0 0,-1 1 0,-26-8 0,-146-35-130,157 45 12,-106-19 419,-262-15-1,57 10 18,316 27-321,13 1 2,-1 1 0,1 1 1,-1 1-1,0 0 0,-36 5 1,55-4-51,-1 1 0,0 0 1,0 0-1,1 0 0,-1 0 1,0 0-1,1 0 0,-1 0 1,1 0-1,0 0 1,-1 1-1,1-1 0,0 1 1,0-1-1,0 1 0,0-1 1,0 1-1,0 0 1,0-1-1,0 1 0,1 0 1,-2 3-1,2-3-295,-1 0 0,1 0-1,0 0 1,0 0 0,-1 0 0,1 0 0,1 0-1,-1 0 1,0 0 0,0 0 0,1 0 0,-1 0 0,2 1-1,3 0-5208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6.778"/>
    </inkml:context>
    <inkml:brush xml:id="br0">
      <inkml:brushProperty name="width" value="0.025" units="cm"/>
      <inkml:brushProperty name="height" value="0.025" units="cm"/>
    </inkml:brush>
  </inkml:definitions>
  <inkml:trace contextRef="#ctx0" brushRef="#br0">155 49 8936,'0'0'9295,"1"-8"-8089,-1 5-1125,1-25 789,-2 28-851,1-1 0,-1 0 0,1 1 1,-1-1-1,1 0 0,-1 1 0,1-1 0,-1 1 0,0-1 1,1 1-1,-1-1 0,0 1 0,0 0 0,1-1 1,-1 1-1,0 0 0,0-1 0,1 1 0,-1 0 0,0 0 1,0 0-1,0 0 0,1 0 0,-1 0 0,0 0 1,0 0-1,0 0 0,1 0 0,-1 0 0,0 1 0,0-1 1,0 0-1,1 0 0,-1 1 0,0-1 0,0 1 0,1-1 1,-1 0-1,1 1 0,-1 0 0,-1 0 0,-8 5 126,0 0-1,1 1 0,0 0 0,0 0 0,0 1 0,1 0 0,-13 17 0,16-19-28,1-1-1,0 1 1,0 0 0,0 1-1,1-1 1,0 0-1,0 1 1,1 0-1,0 0 1,0-1-1,0 1 1,1 0-1,-1 14 1,2-20-105,0 0 0,1 0 0,-1 0 0,0 0 0,0 0 0,1 0 0,-1 0 0,0 0 0,1 0 1,-1 0-1,1 0 0,0 0 0,-1-1 0,1 1 0,-1 0 0,1 0 0,0-1 0,0 1 0,-1 0 0,1-1 0,0 1 0,0-1 0,0 1 0,0-1 0,1 1 0,32 2 416,-26-4-296,-1 0 1,0 0 0,0-1-1,0 0 1,0-1 0,0 1-1,7-5 1,-7 2 43,-1 0-1,0 0 1,0-1 0,0 0 0,-1 0-1,0 0 1,0-1 0,0 1-1,-1-1 1,0 0 0,0-1 0,-1 1-1,0-1 1,0 1 0,-1-1-1,0 0 1,-1 0 0,1 0 0,-1 0-1,-1 0 1,0-9 0,0 16-174,1 0 1,-1 0-1,0 0 1,0 0 0,0 0-1,0 0 1,0 0 0,0 0-1,-1 0 1,1 0-1,0 0 1,0 1 0,-1-1-1,1 0 1,0 0-1,-1 0 1,1 0 0,-1 0-1,1 1 1,-1-1-1,1 0 1,-1 0 0,0 1-1,1-1 1,-1 0-1,0 1 1,0-1 0,1 1-1,-1-1 1,0 1-1,0-1 1,0 1 0,0 0-1,0-1 1,0 1 0,0 0-1,1 0 1,-1 0-1,0-1 1,0 1 0,0 0-1,0 0 1,-2 1-1,1-1-87,-1 1-1,1 0 0,0-1 0,-1 1 1,1 0-1,0 1 0,0-1 0,-1 0 1,1 1-1,0-1 0,1 1 0,-1-1 1,0 1-1,0 0 0,1 0 0,-3 2 1,-12 33-3116,13-11-3889,3-19 1096</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26.344"/>
    </inkml:context>
    <inkml:brush xml:id="br0">
      <inkml:brushProperty name="width" value="0.025" units="cm"/>
      <inkml:brushProperty name="height" value="0.025" units="cm"/>
    </inkml:brush>
  </inkml:definitions>
  <inkml:trace contextRef="#ctx0" brushRef="#br0">473 75 9033,'0'0'2119,"-4"-9"-1057,2 3-951,-16-30 1085,17 35-1063,0-1 1,-1 0-1,1 0 0,-1 1 0,1-1 1,-1 1-1,1-1 0,-1 1 0,0-1 1,0 1-1,0 0 0,0 0 0,0 0 1,0 0-1,0 1 0,0-1 0,0 0 0,0 1 1,-3-1-1,-3 1-59,0 1 0,0 0 1,1 0-1,-1 0 0,1 1 0,-1 0 0,1 1 1,0-1-1,-1 2 0,1-1 0,1 1 0,-1 0 1,1 0-1,-1 1 0,1-1 0,0 2 0,1-1 1,-1 1-1,1-1 0,0 1 0,-5 9 0,-10 16-124,2 0-1,0 1 0,-16 44 0,24-52 154,-23 60-172,3 2 0,5 0 1,3 2-1,4 0 0,4 1 0,4 1 0,3 0 1,11 160-1,-3-213 26,2 0 0,2 0 1,1 0-1,2-1 0,1 1 1,2-2-1,22 48 0,-31-79 31,0 1 0,0-1 0,1 0 0,0 0 0,0 0 0,0 0 0,0 0 0,1 0 0,-1-1 0,1 0 0,0 0 0,0 0 0,0 0 0,0 0 0,1-1 0,-1 0 0,1 0 0,0 0 0,-1 0-1,1-1 1,0 0 0,0 0 0,0 0 0,0-1 0,0 1 0,0-1 0,0 0 0,0-1 0,0 1 0,6-3 0,2 0 25,0-2-1,-1 1 1,0-2-1,0 0 1,0 0-1,-1-1 1,0 0 0,0-1-1,-1-1 1,14-12-1,25-33 364,-3-2 0,-1-2 0,-4-2 0,-2-1 0,-2-3 0,51-124 0,-75 156-318,-2-1-1,-1 1 1,-1-2 0,-2 1-1,-1-1 1,-2 0-1,-1-1 1,-2 1 0,-1 0-1,-2-1 1,-1 1-1,-2 0 1,-1 0-1,-2 0 1,-1 1 0,-2 1-1,-1-1 1,-31-59-1,29 67-267,-38-62 675,48 81-749,0 0 0,-1 1 0,1-1-1,-1 1 1,-1 0 0,1 0 0,-1 1-1,0 0 1,0 0 0,-12-6-1,-1 5-3462,-3 4-3540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33.589"/>
    </inkml:context>
    <inkml:brush xml:id="br0">
      <inkml:brushProperty name="width" value="0.025" units="cm"/>
      <inkml:brushProperty name="height" value="0.025" units="cm"/>
    </inkml:brush>
  </inkml:definitions>
  <inkml:trace contextRef="#ctx0" brushRef="#br0">1343 133 9321,'0'0'1980,"-7"-10"-917,0 1-768,0 1 0,0 0 1,-1 0-1,0 0 1,-1 1-1,0 0 0,0 1 1,0 0-1,-1 0 1,1 1-1,-16-6 0,-5 2-146,1 2-1,-1 1 0,-1 1 1,-45-1-1,-125 10 781,165 0-750,-1 2 0,1 1 0,1 2 0,-1 1 0,1 2 0,-41 21 0,33-12-152,2 2 0,0 2 0,1 1 0,-50 45 0,65-47-12,0 1-1,1 2 1,2 0-1,1 1 1,1 1-1,2 1 1,0 1-1,3 0 1,0 1-1,-11 37 1,15-31 26,1 0 1,1 1 0,3 0-1,1 0 1,1 1-1,3-1 1,1 1 0,9 70-1,-5-92-47,0 0 0,0-1 0,2 1 0,0-1 0,1 0 0,1-1 0,0 0 0,1 0 0,1-1 0,0 0 0,1 0 0,1-1-1,0-1 1,1 0 0,1 0 0,0-2 0,0 0 0,1 0 0,0-1 0,1-1 0,0-1 0,1 0 0,-1-1 0,2-1 0,-1 0 0,1-2 0,-1 0 0,1 0 0,20 0 0,22-1 20,0-1 0,0-4-1,0-2 1,0-3 0,-1-2 0,0-3 0,-1-2 0,0-3 0,-1-2 0,-1-3 0,-1-3 0,91-55 0,-114 57 32,-2-1-1,0-2 0,-2-1 1,-1-1-1,-1-2 0,-1 0 1,-2-2-1,-1 0 1,34-70-1,-36 61 116,-3-2-1,-1 1 1,-2-2 0,-2 0 0,-2 0-1,-2-1 1,-2 0 0,0-59 0,-6 95-104,0 0 0,0 0 0,-1 0 0,0 0 1,-1 0-1,0 0 0,-1 0 0,1 1 0,-2-1 1,1 1-1,-1 0 0,0 0 0,-1 0 0,0 0 1,0 1-1,-1 0 0,0 0 0,0 0 0,-1 1 1,1-1-1,-1 2 0,-1-1 0,1 1 0,-1 0 1,0 1-1,0 0 0,-9-4 0,-15-5 14,-1 1 1,-1 2-1,1 1 0,-2 2 0,-47-5 0,-177 3-1603,165 8-940,74-1-373,10-6-2525</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45.109"/>
    </inkml:context>
    <inkml:brush xml:id="br0">
      <inkml:brushProperty name="width" value="0.025" units="cm"/>
      <inkml:brushProperty name="height" value="0.025" units="cm"/>
    </inkml:brush>
  </inkml:definitions>
  <inkml:trace contextRef="#ctx0" brushRef="#br0">99 118 3748,'0'0'859,"-10"0"-138,6 0-444,-38-3 1109,39 3-1102,0-1 0,0 1 0,0-1-1,1 0 1,-1 0 0,0 0 0,0 0 0,1 0-1,-1 0 1,0-1 0,1 0 0,0 1-1,-1-1 1,-2-3 0,58 3 1152,810 1-117,-561 4-1241,390-10 436,737-4 973,-659 17-1298,-82-44 246,-76 2 823,-448 27-943,-166 11-442,-1 0 0,0-1 0,0 1 0,1 0 0,-1 0 0,1 1 0,0-1 0,-1 0 0,1 1 0,-3 5 0,-1-2-596,-31 29-5501,22-25-380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50.946"/>
    </inkml:context>
    <inkml:brush xml:id="br0">
      <inkml:brushProperty name="width" value="0.025" units="cm"/>
      <inkml:brushProperty name="height" value="0.025" units="cm"/>
    </inkml:brush>
  </inkml:definitions>
  <inkml:trace contextRef="#ctx0" brushRef="#br0">0 1 7271,'0'0'2877,"9"0"-2829,10 1 35,0 2-1,-1 1 1,1 0-1,30 12 1,-25-9-42,50 12 320,2-4-1,117 8 0,-49-7 134,473 37 2253,4-35-2680,-250-10 50,1451-13 2141,-1248-4-2253,1084-78 209,-775 20 409,-504 58-5202,-323 9 538,1-3-1591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06.063"/>
    </inkml:context>
    <inkml:brush xml:id="br0">
      <inkml:brushProperty name="width" value="0.025" units="cm"/>
      <inkml:brushProperty name="height" value="0.025" units="cm"/>
    </inkml:brush>
  </inkml:definitions>
  <inkml:trace contextRef="#ctx0" brushRef="#br0">1525 315 5605,'0'0'-144,"9"-9"747,-3 4-348,35-40 491,-39 42-544,0 0-1,0 0 1,-1 0 0,1 0-1,0 0 1,-1-1-1,0 1 1,0 0 0,0-1-1,0 1 1,-1 0-1,1-1 1,-1 1 0,0-1-1,0 0 1,0 1-1,0-1 1,-1-4 0,-1 5-55,1 1 1,-1 0 0,1 0 0,-1 0 0,1 0 0,-1 0-1,0 0 1,0 0 0,0 0 0,0 1 0,-1-1-1,1 1 1,0 0 0,-1 0 0,-3-2 0,-45-16 780,39 15-698,-105-38 1868,-63-20-118,148 53-1695,0 2-1,0 1 0,-62-3 1,60 11-247,0 0 0,0 3 0,1 0 0,-1 2 0,1 2 0,1 1 0,0 1 0,0 2 1,1 1-1,-34 22 0,18-8 9,1 3 1,2 1 0,1 3-1,1 1 1,-56 65-1,61-56-31,3 2 0,1 1 0,3 1 0,2 2 0,2 1 0,3 1 0,2 1 0,2 1 0,-13 64 0,27-101-26,2 1 0,0 0 0,1 0 0,1 0 0,1 0 0,1 0-1,3 24 1,-2-34 7,0 1 0,1 0 0,1-1 1,-1 1-1,2-1 0,-1 0 0,1 0 0,0-1 0,1 1 0,0-1 0,1 0 0,-1-1 0,1 0 0,1 0 0,10 8 0,-4-6 20,0 0 0,1-1 0,0-1-1,1 0 1,0-1 0,0-1 0,0 0-1,1-1 1,-1-1 0,33 2 0,1-3-4,1-2 0,68-9 0,-23-5-13,-1-4 0,-1-4 0,133-50 0,256-142 732,-448 196-636,-1-2 0,0-1 0,-1-1 0,-2-2 0,0-2 0,-2 0 0,0-2 0,26-36 0,-39 44-56,-1-2 1,-1 0-1,-1 0 1,-1-1-1,-1-1 1,-1 0-1,-2 0 1,0-1-1,-1 0 1,-1 0-1,-2-1 1,-1 0-1,1-34 1,-4 54-8,-1 0 1,1 0-1,-1 0 1,0 1-1,0-1 1,-1 0-1,0 1 1,0-1-1,0 1 1,0-1-1,-1 1 1,0 0-1,0 0 1,-6-7-1,2 6-21,1-1 1,-1 1-1,0 0 0,-1 0 0,0 1 0,0 0 1,0 0-1,-12-4 0,-7-1-73,0 1 0,0 2 0,0 1-1,-1 1 1,-33-2 0,-197 1-2602,182 7-151,51-3-1414,13-9-2151</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09.845"/>
    </inkml:context>
    <inkml:brush xml:id="br0">
      <inkml:brushProperty name="width" value="0.025" units="cm"/>
      <inkml:brushProperty name="height" value="0.025" units="cm"/>
    </inkml:brush>
  </inkml:definitions>
  <inkml:trace contextRef="#ctx0" brushRef="#br0">472 83 9865,'0'0'1164,"-9"-2"-534,8 2-626,-4-2 160,-1 1 0,1 0 0,-1 0 1,0 0-1,1 1 0,-1 0 0,0 0 1,1 0-1,-1 1 0,0 0 0,1 0 1,-1 0-1,1 1 0,-1-1 0,1 1 1,0 1-1,0-1 0,0 1 0,-5 3 0,-13 15 89,1 0 0,2 1 0,0 1-1,1 1 1,1 1 0,2 1 0,-25 49-1,13-12-91,2 1 0,-22 91-1,29-85-122,3 2 1,3 0-1,3 0 0,4 1 0,4 122 1,4-172-36,1-1 1,1 1 0,0-1-1,2 0 1,1 0-1,1 0 1,1-1-1,13 23 1,-17-35-6,0 0-1,0-1 1,1 1 0,1-1 0,-1-1-1,1 1 1,0-1 0,1 0-1,0-1 1,0 0 0,0 0-1,1-1 1,0 0 0,0 0 0,0-1-1,1 0 1,-1-1 0,1 0-1,0 0 1,15 1 0,-16-3 17,1-1 1,0 0-1,0 0 1,0-1 0,0-1-1,-1 1 1,1-1-1,0-1 1,-1 0-1,0 0 1,0-1-1,0 0 1,0-1 0,15-10-1,-11 4 77,0 0 1,0-1-1,-1-1 0,-1 0 0,0 0 1,-1-1-1,15-28 0,11-26 678,-4-1 0,40-122-1,21-153-3,-90 335-756,50-242 136,-47 211-125,-2-1 0,-1 1 0,-3-1 1,-5-51-1,4 82-43,-1 0 0,0 0 1,-1 0-1,0 0 0,-1 1 0,1-1 1,-2 1-1,0 0 0,0 0 1,0 1-1,-1 0 0,-9-10 0,12 15-32,0 0 0,0 0 0,0 1 0,0-1 0,0 1 0,0 0 0,-1 0 0,1 0 0,-1 1 0,0-1 0,1 1 0,-1 0 0,0 0 0,0 0 0,0 0 0,1 1 0,-1 0 0,0 0 0,0 0 0,0 0 0,0 0 0,0 1 0,0-1 0,0 1 0,1 0 0,-1 1 0,0-1 0,1 1 0,-1-1 0,1 1 0,-1 0 0,1 0 0,0 1 0,-4 2 0,-14 14-658,0 1 1,1 1-1,1 1 0,2 0 1,-19 30-1,7-11-1824,-6 8-1874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22.998"/>
    </inkml:context>
    <inkml:brush xml:id="br0">
      <inkml:brushProperty name="width" value="0.025" units="cm"/>
      <inkml:brushProperty name="height" value="0.025" units="cm"/>
    </inkml:brush>
  </inkml:definitions>
  <inkml:trace contextRef="#ctx0" brushRef="#br0">225 98 2755,'-53'-17'1200,"22"8"-74,0-2 1,1 0 0,-45-26-1,75 37-1096,0 0-1,0 0 0,0 0 0,-1 0 1,1 0-1,0 0 0,0 0 0,0 0 1,0 0-1,-1 0 0,1 0 1,0 0-1,0 0 0,0-1 0,0 1 1,-1 0-1,1 0 0,0 0 0,0 0 1,0 0-1,0 0 0,0-1 1,0 1-1,-1 0 0,1 0 0,0 0 1,0 0-1,0-1 0,0 1 0,0 0 1,0 0-1,0 0 0,0-1 1,0 1-1,0 0 0,0 0 0,0 0 1,0 0-1,0-1 0,0 1 0,0 0 1,0 0-1,0 0 0,0-1 0,0 1 1,0 0-1,0 0 0,0 0 1,0 0-1,1-1 0,-1 1 0,0 0 1,0 0-1,0 0 0,0 0 0,17-4 477,29 3-582,-40 1 228,634 10 788,177 49 175,-375-16-1099,370 25 126,428 29 843,397-35-19,-832-104 581,-672 32-921,12 3-55,-145 7-491,-34 0 587,-63 4-1410,31 7-2678,-7 1-732,32-11 1468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24.309"/>
    </inkml:context>
    <inkml:brush xml:id="br0">
      <inkml:brushProperty name="width" value="0.025" units="cm"/>
      <inkml:brushProperty name="height" value="0.025" units="cm"/>
    </inkml:brush>
  </inkml:definitions>
  <inkml:trace contextRef="#ctx0" brushRef="#br0">284 259 5701,'0'0'534,"0"-9"214,-1 5-688,2-1-1,-1 1 1,0 0 0,1-1 0,0 1 0,0 0 0,0 0 0,1 0 0,-1 0 0,1 0 0,0 0 0,0 0-1,0 0 1,1 1 0,-1-1 0,1 1 0,0 0 0,0-1 0,0 1 0,0 1 0,1-1 0,-1 0-1,1 1 1,0 0 0,-1 0 0,6-2 0,12-6 166,-1 2-1,1 0 1,1 2-1,-1 0 1,1 1 0,0 2-1,38-3 1,163 11 719,-191-3-962,740 25 258,-286-29 176,856 18 1237,457-7-1435,-1420-18-188,342-22-20,-691 28-4,-20 1 37,-16 1 167,-1312 40 296,1181-32-459,-1268 79-22,-1425 60-94,2717-142 96,-371-5 61,439-7-59,45 8-31,-1-1 0,1 1 1,-1 0-1,0 0 0,1 0 0,-1 0 0,1-1 0,-1 1 0,1 0 0,-1-1 1,1 1-1,-1 0 0,1-1 0,0 1 0,-1 0 0,1-1 0,-1 1 0,1-1 1,0 1-1,-1-1 0,1 1 0,0-1 0,0 1 0,-1-2 0,2 1-9,-1 0 0,1 0-1,0 1 1,-1-1 0,1 0 0,0 0-1,0 0 1,-1 1 0,1-1-1,0 0 1,0 1 0,0-1 0,0 1-1,0-1 1,0 1 0,0-1-1,0 1 1,0 0 0,2-1-1,55-17-85,2 3 0,0 2 0,89-7 0,-88 13 64,790-82-45,-487 56-17,3276-135 393,-3539 170-401,110 15-1,-84 6-4011,-100-16-3092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5.576"/>
    </inkml:context>
    <inkml:brush xml:id="br0">
      <inkml:brushProperty name="width" value="0.025" units="cm"/>
      <inkml:brushProperty name="height" value="0.025" units="cm"/>
    </inkml:brush>
  </inkml:definitions>
  <inkml:trace contextRef="#ctx0" brushRef="#br0">16 1 16592,'0'0'7868,"2"9"-7286,2 6-457,-2 1 1,0-1-1,-1 0 0,0 0 0,-1 1 0,-4 29 0,-1-17-19,-2 5 17,2 0 0,-2 65 0,7-97-152,0-1 1,0 0-1,0 1 1,0-1-1,0 1 0,0-1 1,1 1-1,-1-1 1,0 0-1,0 1 0,0-1 1,0 1-1,0-1 1,1 0-1,-1 1 0,0-1 1,0 0-1,1 1 1,-1-1-1,0 0 0,0 1 1,1-1-1,-1 0 1,0 0-1,1 1 0,-1-1 1,1 0-1,-1 0 1,0 0-1,1 1 0,-1-1 1,1 0-1,0 0 1,17-4-1230,15-17-1279,-22 8 728,1 0 1,-2 0 0,12-20-1,5-14-3294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5.951"/>
    </inkml:context>
    <inkml:brush xml:id="br0">
      <inkml:brushProperty name="width" value="0.025" units="cm"/>
      <inkml:brushProperty name="height" value="0.025" units="cm"/>
    </inkml:brush>
  </inkml:definitions>
  <inkml:trace contextRef="#ctx0" brushRef="#br0">78 0 13421,'0'0'6886,"-3"11"-6085,-5 22-154,-27 112 1203,31-121-1720,0-1-1,2 1 1,1 1-1,2 30 0,2-43-1119,1-14-1713,-1-21-1585,-14-5-698,-10-6-1559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7.151"/>
    </inkml:context>
    <inkml:brush xml:id="br0">
      <inkml:brushProperty name="width" value="0.025" units="cm"/>
      <inkml:brushProperty name="height" value="0.025" units="cm"/>
    </inkml:brush>
  </inkml:definitions>
  <inkml:trace contextRef="#ctx0" brushRef="#br0">14 0 5669,'0'0'16720,"-14"59"-15310,14-40-482,0-2-543,0 0-321,0-1-32,3-3-352,0-4-1442,-1-7-320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6.279"/>
    </inkml:context>
    <inkml:brush xml:id="br0">
      <inkml:brushProperty name="width" value="0.025" units="cm"/>
      <inkml:brushProperty name="height" value="0.025" units="cm"/>
    </inkml:brush>
  </inkml:definitions>
  <inkml:trace contextRef="#ctx0" brushRef="#br0">94 87 12268,'-10'-9'1649,"-33"-28"622,3 6 3097,94 30-3008,110-3-691,29 0-3273,-65 11-6405,-70 0-148</inkml:trace>
  <inkml:trace contextRef="#ctx0" brushRef="#br0" timeOffset="1">1084 221 19410,'0'0'4421,"63"-1"-3044,-21-6-384,5-2-897,2 4-96,-2 1-481,-8 4-928,-10 0-1121,-10 3-641,-11 6-897,-8 1 0,-9 0-5957</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6.608"/>
    </inkml:context>
    <inkml:brush xml:id="br0">
      <inkml:brushProperty name="width" value="0.025" units="cm"/>
      <inkml:brushProperty name="height" value="0.025" units="cm"/>
    </inkml:brush>
  </inkml:definitions>
  <inkml:trace contextRef="#ctx0" brushRef="#br0">0 41 1890,'0'0'18289,"74"13"-17072,-28-22-704,5-4-385,0 3-352,-3 0-2371,-5-1-4932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7.415"/>
    </inkml:context>
    <inkml:brush xml:id="br0">
      <inkml:brushProperty name="width" value="0.025" units="cm"/>
      <inkml:brushProperty name="height" value="0.025" units="cm"/>
    </inkml:brush>
  </inkml:definitions>
  <inkml:trace contextRef="#ctx0" brushRef="#br0">0 91 833,'2'-8'2562,"1"-2"-1626,7-33 84,-5 27 3365,1 2 4168,-7 18-8228,1 0-1,-1 0 1,1 0-1,0 0 1,0 0-1,1 0 1,-1 0-1,2 5 1,0 7 69,4 158 2900,-31 315 0,35-759-1244,-7 234-2020,0-19-122,3 0-1,2 1 1,2 0-1,24-75 1,-32 125 76,-1 1 0,0 0 0,1 0 0,0-1 0,0 1 0,0 0 0,0 1 0,0-1 0,1 0 0,-1 1 0,1-1 0,0 1 0,-1 0 0,1 0 0,0 0 0,0 0 0,1 0 0,-1 1 0,0-1 0,0 1 1,1 0-1,-1 0 0,4 0 0,-1 0-42,0 1 0,-1 0 0,1 0 1,0 0-1,-1 1 0,1 0 0,-1 0 1,1 1-1,-1-1 0,0 1 0,1 0 1,-1 1-1,7 4 0,-7-4 10,0 0 0,0 0 0,-1 1 0,0-1 0,1 1 0,-1 0 0,-1 1 0,1-1 0,0 0 0,-1 1 0,0 0 0,0 0 0,2 6 0,-4-8 49,0 0 1,0 0-1,0 0 0,-1 1 0,1-1 0,-1 0 0,0 0 0,0 0 0,0 1 0,0-1 0,-1 0 0,1 0 0,-1 0 0,0 0 0,0 0 0,0 0 1,0 0-1,-1 0 0,1 0 0,-1 0 0,1-1 0,-1 1 0,0 0 0,-3 2 0,-2 3 7,0-1 1,-1 0-1,1-1 0,-1 1 1,-1-2-1,1 1 0,-1-1 1,0 0-1,0-1 0,0 0 0,-1-1 1,0 1-1,1-2 0,-1 0 1,0 0-1,0 0 0,-15-1 1,25-1-111,0 0 1,0 0 0,0 0 0,0 0 0,1 0-1,-1 0 1,0 0 0,0 0 0,0 0 0,0 0 0,0-1-1,0 1 1,1 0 0,-1 0 0,0 0 0,0 0-1,0 0 1,0 0 0,0 0 0,0 0 0,0-1 0,0 1-1,0 0 1,0 0 0,0 0 0,0 0 0,1 0-1,-1 0 1,0-1 0,0 1 0,0 0 0,0 0-1,0 0 1,0 0 0,0 0 0,0-1 0,0 1 0,0 0-1,-1 0 1,1 0 0,0 0 0,0 0 0,0 0-1,0-1 1,0 1 0,0 0 0,0 0 0,0 0-1,0 0 1,0 0 0,0 0 0,0 0 0,-1 0 0,1-1-1,0 1 1,0 0 0,0 0 0,0 0 0,0 0-1,0 0 1,0 0 0,-1 0 0,1 0 0,0 0-1,0 0 1,15-13-8147</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7.757"/>
    </inkml:context>
    <inkml:brush xml:id="br0">
      <inkml:brushProperty name="width" value="0.025" units="cm"/>
      <inkml:brushProperty name="height" value="0.025" units="cm"/>
    </inkml:brush>
  </inkml:definitions>
  <inkml:trace contextRef="#ctx0" brushRef="#br0">1 0 13485,'0'0'17552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8.194"/>
    </inkml:context>
    <inkml:brush xml:id="br0">
      <inkml:brushProperty name="width" value="0.025" units="cm"/>
      <inkml:brushProperty name="height" value="0.025" units="cm"/>
    </inkml:brush>
  </inkml:definitions>
  <inkml:trace contextRef="#ctx0" brushRef="#br0">294 0 15407,'0'0'9961,"0"11"-9214,-1-2-697,0 1 0,-1-1 0,-1 0 0,1 0-1,-1 0 1,-1 0 0,0 0 0,0-1 0,-1 0 0,0 0-1,0 0 1,-1 0 0,0-1 0,-10 11 0,-31 35 153,-3-2-1,-66 53 1,116-104-278,0 1-1,0-1 0,-1 0 1,1 0-1,0 1 0,0-1 1,0 0-1,-1 0 0,1 1 1,0-1-1,0 0 0,0 0 1,-1 0-1,1 0 0,0 1 1,0-1-1,-1 0 0,1 0 1,0 0-1,-1 0 0,1 0 1,0 0-1,-1 0 0,1 0 1,0 0-1,0 0 0,-1 0 1,1 0-1,0 0 0,-1 0 1,1 0-1,0 0 0,-1 0 1,1 0-1,0 0 0,0 0 1,-1 0-1,1 0 0,0-1 1,0 1-1,-1 0 0,1 0 1,0 0-1,0 0 0,-1-1 1,1 1-1,0 0 0,0 0 1,-1-1-1,1-16-5238,0 10 3847,0-25-7529</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38.524"/>
    </inkml:context>
    <inkml:brush xml:id="br0">
      <inkml:brushProperty name="width" value="0.025" units="cm"/>
      <inkml:brushProperty name="height" value="0.025" units="cm"/>
    </inkml:brush>
  </inkml:definitions>
  <inkml:trace contextRef="#ctx0" brushRef="#br0">1 0 15535,'0'0'7014,"46"53"-5508,-17-22-545,7 3-321,6 0-287,4-4-225,1-6-64,0-3-1281,-4-8-1666,-5-8-2050,-4-4-12171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5.659"/>
    </inkml:context>
    <inkml:brush xml:id="br0">
      <inkml:brushProperty name="width" value="0.025" units="cm"/>
      <inkml:brushProperty name="height" value="0.025" units="cm"/>
    </inkml:brush>
  </inkml:definitions>
  <inkml:trace contextRef="#ctx0" brushRef="#br0">253 56 13645,'1'-1'392,"1"-1"1,-1 1-1,0 0 0,0-1 0,0 1 1,0-1-1,0 0 0,0 1 1,0-1-1,0 0 0,-1 1 1,1-1-1,-1 0 0,1 0 1,-1 1-1,0-1 0,1 0 0,-1 0 1,0 0-1,0 0 0,0 0 1,-1-2-1,0 3-273,0 0-1,0 0 1,-1-1 0,1 1 0,0 0-1,0 0 1,-1 0 0,1 1 0,-1-1-1,1 0 1,-1 0 0,1 1-1,-1-1 1,0 1 0,1-1 0,-1 1-1,0 0 1,1 0 0,-1 0 0,0 0-1,1 0 1,-1 0 0,-1 0-1,-8 1-26,0 1-1,1 0 0,-1 1 0,1 0 0,0 0 0,0 1 0,0 0 0,0 1 0,1 0 0,-1 1 0,1 0 0,1 0 0,-1 1 0,-8 8 1,10-9-32,1 0 0,-1 1 0,2-1 0,-1 1 1,1 0-1,0 0 0,0 1 0,0 0 1,1 0-1,1 0 0,-1 0 0,1 0 1,1 1-1,0-1 0,0 1 0,0 0 1,0 13-1,2-21-72,1 1 0,-1-1 0,0 1 0,0-1 0,1 0 0,-1 1 0,1-1 0,-1 0 1,1 0-1,0 1 0,0-1 0,-1 0 0,1 0 0,0 0 0,0 0 0,0 0 0,0 0 0,0 0 0,0 0 0,0-1 0,1 1 1,1 1-1,1 0-101,0-1 0,0 1 0,1-1 0,-1 0 0,0 0 0,1 0-1,5 0 1,6-1-773,0 0-1,0-1 1,18-4-1,13-8-2844,0-5-2232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5.990"/>
    </inkml:context>
    <inkml:brush xml:id="br0">
      <inkml:brushProperty name="width" value="0.025" units="cm"/>
      <inkml:brushProperty name="height" value="0.025" units="cm"/>
    </inkml:brush>
  </inkml:definitions>
  <inkml:trace contextRef="#ctx0" brushRef="#br0">118 9 10186,'0'0'12022,"-11"6"-10992,4-2-912,-1 0 0,2 1-1,-1 0 1,0 1 0,1-1 0,0 1 0,0 0 0,1 1-1,0-1 1,0 1 0,0 0 0,1 0 0,-4 11 0,4-10-104,1 0 0,-1 1 0,2-1 0,0 1 1,0 0-1,0 0 0,1 0 0,0 0 1,1 0-1,0 0 0,2 13 0,-2-21 1,1 1-1,0-1 1,-1 1-1,1-1 1,0 1-1,0-1 1,0 0-1,0 1 1,0-1-1,0 0 1,1 0-1,-1 0 0,0 0 1,1 0-1,-1 0 1,0 0-1,1 0 1,-1-1-1,1 1 1,-1-1-1,1 1 1,0-1-1,-1 1 1,1-1-1,0 0 1,-1 0-1,1 0 1,0 0-1,-1 0 0,1 0 1,-1 0-1,4-1 1,-1 1 94,1-1 1,0 0-1,-1 0 1,1-1-1,-1 1 1,1-1-1,-1 0 1,0 0-1,0 0 1,6-5-1,-3 1 50,0-1 0,-1 0 0,0 0 0,0-1 0,0 0 0,-1 0 0,-1 0-1,1-1 1,-1 1 0,-1-1 0,1 0 0,-2 0 0,1-1 0,-1 1 0,0 0 0,-1-1 0,-1 1 0,1-1 0,-1 1 0,-1-1 0,-1-9 0,1 17-156,1 0 0,-1 0 1,0 1-1,0-1 1,0 1-1,0-1 0,0 1 1,0-1-1,0 1 1,0-1-1,-1 1 0,1 0 1,0 0-1,-1 0 1,1 0-1,-1 0 1,0 0-1,1 0 0,-1 0 1,0 1-1,1-1 1,-1 0-1,0 1 0,0 0 1,0-1-1,1 1 1,-1 0-1,0 0 0,-3 0 1,3 0-143,0 0 1,0 1-1,0-1 0,0 0 1,0 1-1,0-1 1,0 1-1,0 0 1,0-1-1,1 1 1,-1 0-1,-2 1 0,3-1-162,0 0 0,0 0-1,0 0 1,0 0-1,1 0 1,-1 0-1,0 0 1,0 0 0,1 0-1,-1 0 1,1 0-1,-1 0 1,1 0 0,-1 1-1,1-1 1,0 0-1,-1 0 1,1 1 0,0-1-1,0 2 1,2 3-5214,11-4-2498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6.331"/>
    </inkml:context>
    <inkml:brush xml:id="br0">
      <inkml:brushProperty name="width" value="0.025" units="cm"/>
      <inkml:brushProperty name="height" value="0.025" units="cm"/>
    </inkml:brush>
  </inkml:definitions>
  <inkml:trace contextRef="#ctx0" brushRef="#br0">87 0 17424,'0'0'6028,"-9"7"-5180,7-6-764,-46 42 871,46-41-933,0-1 0,0 1 0,1 0-1,-1 0 1,1 0 0,-1 0 0,1 0 0,0 0-1,0 0 1,0 0 0,0 0 0,0 1 0,0-1 0,1 0-1,-1 1 1,1-1 0,-1 0 0,1 1 0,0-1-1,0 1 1,0-1 0,0 0 0,1 1 0,-1-1-1,1 0 1,-1 1 0,2 2 0,0-3-15,-1-1 1,1 0-1,-1 0 1,1 0-1,-1 0 1,1 0-1,0 0 1,0 0-1,-1 0 1,1-1-1,0 1 1,0-1 0,0 1-1,0-1 1,3 0-1,39 3-173,-26-2-108,-10-1 1,0 1 1,0 1-1,0 0 1,0 0-1,0 0 1,0 1-1,12 6 1,-19-8 239,0-1-1,1 1 1,-1 0 0,0 0-1,0 0 1,0 0 0,0 0 0,0 0-1,0 1 1,0-1 0,0 0-1,0 0 1,-1 1 0,1-1-1,0 1 1,-1-1 0,1 0-1,-1 1 1,1 1 0,-1-1 84,0 0 0,-1 0 1,1 1-1,-1-1 0,1 0 1,-1 0-1,1 0 0,-1 0 1,0 0-1,0 0 0,0 0 1,0 0-1,-1 0 0,1-1 1,0 1-1,-1 0 0,-2 1 1,-5 6 258,0 0-1,0-1 1,-1 0 0,-1-1 0,-13 8 0,18-12-190,1 0 0,-1 0 1,0-1-1,0 0 0,0 0 0,0-1 0,0 1 1,-1-1-1,1 0 0,0-1 0,-1 0 0,-8 0 1,14-1-218,0 1 0,0-1 0,0 0 1,-1 1-1,1-1 0,0 0 1,0 0-1,0 0 0,0 0 0,0 0 1,0 0-1,1 0 0,-1 0 0,0 0 1,0-1-1,1 1 0,-1 0 0,1 0 1,-1-1-1,1 1 0,0 0 0,-1-1 1,1 1-1,0-1 0,0 1 1,0 0-1,0-1 0,0-1 0,4-44-5190,11 10-554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6.676"/>
    </inkml:context>
    <inkml:brush xml:id="br0">
      <inkml:brushProperty name="width" value="0.025" units="cm"/>
      <inkml:brushProperty name="height" value="0.025" units="cm"/>
    </inkml:brush>
  </inkml:definitions>
  <inkml:trace contextRef="#ctx0" brushRef="#br0">99 0 16271,'0'0'6444,"-1"9"-5195,-19 117 2145,6 78-2437,14-180-955,-1 2-28,1 0 0,1 0 0,2-1 0,9 45 0,-15-97-2977,-5-29 1916,-20-6 883,20 48 476,1-1-1,1 0 1,0 0-1,-7-30 1,13 44-250,1 0 0,-1 0 0,0 0 0,1 0 0,-1 1 0,1-1 0,-1 0 0,1 0 0,-1 0 0,1 0 0,0 0 0,-1 1 0,1-1 0,0 0 0,0 0 0,-1 1 0,1-1 0,0 1 0,0-1 0,0 1 0,0-1 0,0 1 0,0-1 0,0 1 0,0 0 0,0 0 0,0-1 0,0 1 0,0 0 0,0 0 0,0 0 0,0 0 0,0 0 0,0 0 0,1 1 0,54-1-3511,-39 1 826,16-1-3775,4 0-3396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7.635"/>
    </inkml:context>
    <inkml:brush xml:id="br0">
      <inkml:brushProperty name="width" value="0.025" units="cm"/>
      <inkml:brushProperty name="height" value="0.025" units="cm"/>
    </inkml:brush>
  </inkml:definitions>
  <inkml:trace contextRef="#ctx0" brushRef="#br0">140 60 6342,'0'0'15492,"-7"0"-15391,4 0-6,-27 4-172,29-4 180,0 1 1,-1-1-1,1 1 0,0-1 1,0 1-1,0 0 1,0-1-1,0 1 0,0 0 1,0 0-1,0 0 1,0-1-1,1 1 0,-1 0 1,0 0-1,0 0 1,1 0-1,-1 1 1,1-1-1,-1 0 0,1 0 1,-1 0-1,1 0 1,0 1-1,-1-1 0,1 0 1,0 0-1,0 2 1,22 15 1113,-10 15-1192,-2 1 0,10 59-1,-20-90 2,1 0-1,0 0 0,-1 0 1,0 0-1,0 1 0,0-1 1,0 0-1,0 0 0,-1 0 0,0 0 1,1 0-1,-1 0 0,0 0 1,0 0-1,-1 0 0,1 0 0,-1 0 1,1-1-1,-1 1 0,0-1 1,0 1-1,0-1 0,0 1 0,-3 1 1,0-1 68,1-1 0,0 0 0,-1-1 0,1 1-1,-1-1 1,0 0 0,1 0 0,-1 0 0,0 0 0,0-1 0,0 0 0,1 0 0,-1-1 0,0 1 0,-8-3 0,12 3-70,-1 0-1,1 0 1,-1 0 0,1 0 0,-1-1 0,1 1-1,-1-1 1,1 1 0,0-1 0,-1 0 0,1 1-1,-1-1 1,1 0 0,0 0 0,0 0-1,0 0 1,-1 0 0,1 0 0,0 0 0,0 0-1,0-1 1,1 1 0,-1 0 0,0-1 0,0 1-1,1 0 1,-1-1 0,1 1 0,-1-1-1,1 1 1,0-1 0,-1 1 0,1-1 0,0 1-1,0-1 1,0-3 0,1 2-17,0-1 1,0 1-1,0-1 0,0 0 0,1 1 1,-1 0-1,1-1 0,0 1 1,0 0-1,0 0 0,1 0 1,-1 0-1,6-5 0,20-13-38,56-34 0,-56 38 57,0-1 0,34-29 0,-60 45 21,0 1-1,0-1 1,0 0-1,0 0 1,0 0-1,-1 0 1,1 0-1,-1 0 1,1 0-1,-1 0 1,0-1-1,0 1 1,0-1 0,0 1-1,0-1 1,0 1-1,-1-1 1,1 1-1,-1-1 1,0 0-1,0 1 1,0-1-1,0 0 1,-1-3-1,0 4-24,0-1 0,0 1 0,-1-1 0,1 1 0,-1 0-1,0 0 1,0 0 0,0-1 0,0 2 0,0-1 0,0 0-1,-1 0 1,1 1 0,0-1 0,-1 1 0,1 0 0,-1 0 0,0 0-1,1 0 1,-1 0 0,0 1 0,-3-1 0,-2-1-244,-1 0 1,1 1 0,-1 0 0,1 1-1,-1 0 1,1 0 0,-1 1 0,-11 2-1,15 3-3185,5-1-3846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7.049"/>
    </inkml:context>
    <inkml:brush xml:id="br0">
      <inkml:brushProperty name="width" value="0.025" units="cm"/>
      <inkml:brushProperty name="height" value="0.025" units="cm"/>
    </inkml:brush>
  </inkml:definitions>
  <inkml:trace contextRef="#ctx0" brushRef="#br0">151 1 9161,'0'0'17131,"-8"-1"-16683,3 1-420,0 0-1,1 1 1,-1 0 0,0-1-1,1 2 1,-1-1 0,1 0-1,-1 1 1,1 0 0,-1 0-1,1 0 1,0 1 0,-5 3-1,-1 2 55,0 0 0,0 1-1,1 0 1,-13 17-1,21-24-77,-1 0 0,1-1 0,0 1 0,-1 0 0,1 0-1,0 0 1,0 0 0,0 1 0,1-1 0,-1 0 0,0 0-1,0 4 1,1-6-6,0 1 0,0 0 0,1 0 0,-1 0 0,0-1 1,0 1-1,0 0 0,1 0 0,-1-1 0,0 1 0,1 0 0,-1 0 0,1-1 0,-1 1 0,1 0 0,-1-1 0,1 1 0,-1-1 0,1 1 0,0-1 0,-1 1 0,1-1 0,1 1 1,4 2-77,0-1 1,0 0 0,1-1-1,-1 0 1,1 0 0,11 1-1,-6-1-120,31 2-592,-24-3 463,0 2 0,0 0 0,29 7 0,-47-8 333,0-1 1,0 0-1,0 0 1,1 1-1,-1-1 1,0 1-1,0-1 1,0 1-1,0-1 1,-1 1-1,1-1 1,0 1-1,0 0 1,0 0-1,0-1 1,-1 1-1,1 0 1,0 0-1,-1 0 1,1 0-1,0 0 1,-1 0-1,1 0 1,-1 0-1,0 0 1,1 2-1,-1-1 66,0 0-1,-1 0 0,1-1 1,0 1-1,-1 0 0,0 0 0,1 0 1,-1 0-1,0-1 0,0 1 1,0 0-1,0-1 0,0 1 0,-1 1 1,-6 5 369,0 1 1,-1-1-1,-16 12 1,22-18-389,-67 45 1469,64-44-1543,-1 1-1,0-1 1,0 0-1,1-1 1,-1 0 0,-1 0-1,1 0 1,0-1-1,-9 1 1,15-2-153,0 0 0,0 0 0,1 0 0,-1 0-1,0 0 1,0 0 0,1 0 0,-1 0 0,0 0 0,0-1 0,1 1 0,-1 0 0,0-1 0,0 1 0,1 0 0,-1-1-1,0 1 1,1-1 0,-1 1 0,0-1 0,-3-11-5149,3-9-7884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7.592"/>
    </inkml:context>
    <inkml:brush xml:id="br0">
      <inkml:brushProperty name="width" value="0.025" units="cm"/>
      <inkml:brushProperty name="height" value="0.025" units="cm"/>
    </inkml:brush>
  </inkml:definitions>
  <inkml:trace contextRef="#ctx0" brushRef="#br0">75 1 288,'0'0'15871,"-1"10"-14226,-9 57-190,-37 295 2948,31 5-4683,16-366 135,0 1-1,0-1 1,0 0 0,0 1 0,0-1-1,0 1 1,1-1 0,-1 1-1,1-1 1,-1 0 0,1 1-1,-1-1 1,1 0 0,0 1-1,-1-1 1,1 0 0,0 0-1,0 0 1,2 2 0,4-6-3393,-1-16-668,-4-17-4586</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7.997"/>
    </inkml:context>
    <inkml:brush xml:id="br0">
      <inkml:brushProperty name="width" value="0.025" units="cm"/>
      <inkml:brushProperty name="height" value="0.025" units="cm"/>
    </inkml:brush>
  </inkml:definitions>
  <inkml:trace contextRef="#ctx0" brushRef="#br0">1 428 14638,'4'-8'1980,"1"1"-1749,0 1-1,0-1 0,1 1 1,-1 0-1,1 1 0,0-1 1,1 1-1,-1 0 0,1 1 1,0 0-1,0 0 0,1 0 0,14-4 1,27-8 228,1 3 0,73-9 0,107-1-117,-92 11-257,297-54-1836,-378 52 1546,0-2-1,-1-2 1,-1-3-1,-1-3 1,73-42-1,-113 56 776,-11 8-336,0-1 0,0 1 0,0 0-1,0 0 1,1 1 0,-1-1-1,1 1 1,-1-1 0,1 1 0,-1 0-1,1 0 1,6 0 0,-10 2-202,1 0 1,0-1-1,0 1 1,-1 0 0,1 0-1,-1 0 1,1 0-1,-1 0 1,1 0-1,-1 0 1,1 0 0,-1 0-1,0 1 1,0-1-1,0 0 1,1 0-1,-1 0 1,0 0 0,0 0-1,-1 0 1,1 1-1,0 1 1,0 1 40,-3 241 169,-1-143-88,4-1 0,19 140 1,0-139-397,-8-47-378,-2 0-1,2 78 0,-11-132 540,0 1-143,1 0 0,-1 0 0,0 0-1,0 0 1,0 0 0,-1 0 0,1 0 0,0-1 0,-1 1-1,1 0 1,-1 0 0,1 0 0,-1-1 0,0 1 0,0 0-1,0-1 1,0 1 0,0-1 0,0 1 0,-2 1 0,-17 8-4704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2:48.353"/>
    </inkml:context>
    <inkml:brush xml:id="br0">
      <inkml:brushProperty name="width" value="0.025" units="cm"/>
      <inkml:brushProperty name="height" value="0.025" units="cm"/>
    </inkml:brush>
  </inkml:definitions>
  <inkml:trace contextRef="#ctx0" brushRef="#br0">89 280 8360,'-12'2'2610,"-1"0"-1837,-37 7 529,36-6 4695,70-7-5104,0-2 1,-1-3-1,55-15 1,1 0 289,444-74 1145,1 23-3856,-540 73 1309,139-16-2362,-57 3-3230,-6-6-9280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26.475"/>
    </inkml:context>
    <inkml:brush xml:id="br0">
      <inkml:brushProperty name="width" value="0.025" units="cm"/>
      <inkml:brushProperty name="height" value="0.025" units="cm"/>
    </inkml:brush>
  </inkml:definitions>
  <inkml:trace contextRef="#ctx0" brushRef="#br0">1081 21 7719,'-8'-1'886,"-148"-8"3642,27 4-2105,85 1-2128,0 3 1,0 1-1,-54 8 0,73-4-246,1 1 0,-1 2 1,1 0-1,0 1 0,0 2 0,1 0 1,-23 15-1,24-12-50,1 1-1,1 2 1,0 0-1,1 1 1,1 0 0,0 2-1,2 0 1,0 1 0,-13 22-1,10-9 0,2 0 0,1 1 0,1 1 0,3 1-1,-13 52 1,13-41-4,3-1 0,1 1 0,3 1 0,1-1 0,3 1 0,1-1 0,8 49 0,-5-82 7,0 0 1,0-1-1,2 1 0,0 0 1,0-1-1,1 0 0,1-1 1,0 1-1,1-1 0,0-1 1,18 20-1,-13-19-5,0 0-1,0-1 1,1-1 0,1 0 0,0-1-1,0 0 1,1-2 0,26 10-1,0-5-4,0-2-1,0-2 0,0-2 0,1-1 0,0-2 0,0-3 1,44-4-1,-6-6 14,0-3 1,-1-4-1,-1-4 1,-1-3-1,125-56 0,-150 56 163,-2-3 0,0-2 0,-2-2 0,-1-2 0,80-73 0,-101 81-101,-1-2 0,-1-1-1,-2-1 1,-1 0 0,-1-2-1,-2-1 1,-1 0 0,-1-1-1,-2-1 1,14-46 0,-26 69-59,0-1 0,0 0 0,-1 0 1,-1 0-1,0-1 0,-1 1 0,0 0 0,-1 0 1,0-1-1,-1 1 0,-5-20 0,4 24 13,-1 0 0,0 0 0,0 0 0,-1 0 0,1 0 0,-2 1 0,1 0 0,-1 0 0,0 1 1,-1-1-1,1 1 0,-1 1 0,0-1 0,-1 1 0,0 0 0,-10-4 0,1 1-58,-1 1-1,1 0 1,-1 1 0,0 2 0,0 0 0,-1 0-1,1 2 1,-1 0 0,0 1 0,1 1 0,-1 1-1,0 1 1,-28 6 0,11 0-1036,2 1 0,-35 15 1,-64 34-5933,87-37 2671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28.748"/>
    </inkml:context>
    <inkml:brush xml:id="br0">
      <inkml:brushProperty name="width" value="0.025" units="cm"/>
      <inkml:brushProperty name="height" value="0.025" units="cm"/>
    </inkml:brush>
  </inkml:definitions>
  <inkml:trace contextRef="#ctx0" brushRef="#br0">108 49 6662,'-1'-15'7558,"1"12"-6935,0 1 0,-1 0 0,1 0-1,-1-1 1,1 1 0,-1 0 0,0 0-1,0 0 1,0 0 0,0-1 0,0 2 0,0-1-1,-3-3 311,2 15-579,1 1 0,0 0 0,1 0 0,1 11 0,-1 14 326,-22 249 464,-4 144 552,26-381-1382,0-33-33,0-35-17,10-241 42,-2 165-226,-5 0 0,-4 0-1,-16-119 1,17 215-80,-7-32-102,2 30 23,0 19 25,-11 126-10,3 254 1,13-367 62,0-12 16,1 1 1,1-1-1,0 0 0,1 0 1,1 0-1,1 0 0,9 24 1,-10-109-2958,-6-26-4147,-3 37 662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29.215"/>
    </inkml:context>
    <inkml:brush xml:id="br0">
      <inkml:brushProperty name="width" value="0.025" units="cm"/>
      <inkml:brushProperty name="height" value="0.025" units="cm"/>
    </inkml:brush>
  </inkml:definitions>
  <inkml:trace contextRef="#ctx0" brushRef="#br0">28 453 9129,'0'0'3144,"-4"10"-1318,3-8-1632,-16 39 1355,16-38-1299,0-1 0,0 0 0,1 1-1,-1-1 1,1 1 0,-1-1 0,1 1 0,0-1 0,0 1 0,0-1 0,0 0 0,0 1 0,1-1 0,-1 1 0,1-1-1,0 1 1,0-1 0,1 3 0,-1-4-164,-1 0 1,1 0-1,0-1 0,0 1 0,-1 0 0,1-1 1,0 1-1,0-1 0,0 1 0,0-1 0,0 0 1,0 1-1,0-1 0,0 0 0,0 1 0,0-1 1,0 0-1,0 0 0,0 0 0,0 0 0,0 0 1,0 0-1,0 0 0,0-1 0,0 1 0,0 0 1,0 0-1,0-1 0,0 1 0,-1-1 0,1 1 1,0-1-1,0 1 0,0-1 0,0 1 0,-1-1 1,1 0-1,0 1 0,0-1 0,-1 0 0,2-1 1,30-39 1082,-27 34-925,28-46 62,-3-2 0,-1-1 0,-3-1 0,-3-1-1,-2-1 1,18-86 0,-30 124-195,-9 21-114,0 0 1,1 0-1,-1 0 0,0 0 1,0-1-1,1 1 0,-1 0 1,0 0-1,0 0 0,1 0 1,-1 0-1,0 0 0,0 0 0,1 0 1,-1 0-1,0 1 0,0-1 1,1 0-1,-1 0 0,0 0 1,0 0-1,1 0 0,-1 0 1,0 0-1,0 1 0,1-1 1,-1 0-1,0 0 0,0 0 0,0 1 1,1-1-1,-1 0 0,0 0 1,0 0-1,0 1 0,0-1 1,0 0-1,0 0 0,1 1 1,14 42-226,-11-29 334,22 75-13,-15-46-88,3-1 0,35 80-1,-46-116-213,0-1 0,1 0 0,-1 0 0,1 0 0,0 0 0,0 0 0,1-1 0,4 5 0,-6-8-393,-1 1 0,1 0-1,0-1 1,-1 1 0,1-1 0,0 0 0,0 0 0,0 0-1,0 0 1,0-1 0,4 1 0,11 0-7795</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32.244"/>
    </inkml:context>
    <inkml:brush xml:id="br0">
      <inkml:brushProperty name="width" value="0.025" units="cm"/>
      <inkml:brushProperty name="height" value="0.025" units="cm"/>
    </inkml:brush>
  </inkml:definitions>
  <inkml:trace contextRef="#ctx0" brushRef="#br0">120 6 4484,'-41'8'1224,"3"-12"3951,-3 1 5749,75 23-8671,-4-13-1609,1-2 0,1-1 0,-1-1 0,0-1 0,52-5 0,-8 1-66,589 2 447,-652 0 320,-1 0-3167,-10 0 1527,0 0-1,-1-1 1,1 1-1,0 0 1,-1-1-1,1 1 1,-1-1-1,1 1 1,-1-1-1,1 1 1,-1-1-1,1 1 1,-1-1-1,0 1 1,1-1-1,-1 0 1,1 1-1,-1-1 1,0 0-1,0 1 1,0-1-1,1 0 1,-1 1-1,0-1 1,0 0-1,0 1 1,0-1-1,0 0 1,0 1-1,0-1 1,0 0-1,0 0 1,-1 1-1,1-1 1,0-1-1,0-18-6713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32.604"/>
    </inkml:context>
    <inkml:brush xml:id="br0">
      <inkml:brushProperty name="width" value="0.025" units="cm"/>
      <inkml:brushProperty name="height" value="0.025" units="cm"/>
    </inkml:brush>
  </inkml:definitions>
  <inkml:trace contextRef="#ctx0" brushRef="#br0">0 5 16303,'0'0'7592,"15"-1"-6546,50-1-357,140 1-62,-166 2-625,-1 2 0,0 2 0,53 14 0,-84-17 6,0 0 0,0 1-1,0 0 1,0 0 0,-1 0 0,1 1 0,-1 0 0,0 0 0,0 1 0,0-1-1,-1 2 1,1-1 0,-1 0 0,7 11 0,-9-12 85,-1 1 1,0 0-1,0 0 0,0 0 1,-1 0-1,1 0 1,-1 0-1,0 0 0,-1 1 1,1-1-1,-1 0 1,0 0-1,0 1 0,-1-1 1,1 0-1,-1 0 1,-1 0-1,1 0 0,-1 1 1,1-2-1,-6 9 1,-4 10 354,-2-1 1,-1-1-1,-1-1 1,0 0 0,-2 0-1,-32 28 1,19-21-156,-1-2 1,-2-1-1,-52 29 0,85-53-295,-7 5-334,0-1-1,0 0 0,-1-1 0,1 0 1,-1 0-1,0-1 0,1 0 1,-16 2-1,22-4 122,1 0 1,-1 0 0,1 0-1,0-1 1,-1 1-1,1 0 1,0 0-1,-1-1 1,1 1-1,0 0 1,0-1 0,-1 1-1,1 0 1,0-1-1,0 1 1,-1-1-1,1 1 1,0 0 0,0-1-1,0 1 1,0-1-1,0 1 1,0 0-1,-1-1 1,1 1 0,0-1-1,0 1 1,0 0-1,1-1 1,-1 1-1,0-1 1,0 1 0,0-1-1,0 1 1,0-1-1,1-3-2128,-1-21-10587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34.262"/>
    </inkml:context>
    <inkml:brush xml:id="br0">
      <inkml:brushProperty name="width" value="0.025" units="cm"/>
      <inkml:brushProperty name="height" value="0.025" units="cm"/>
    </inkml:brush>
  </inkml:definitions>
  <inkml:trace contextRef="#ctx0" brushRef="#br0">364 49 6054,'0'0'15615,"5"-8"-13331,16-24-389,-16 24-507,-6 10-1239,1-1-1,-1 1 0,0 0 1,0-1-1,0 1 0,0-1 0,0 1 1,-1-1-1,1 0 0,0 1 0,-1-1 1,-1 1-1,-4 5 49,-82 93 1069,34-42-810,4 2 1,2 2-1,-52 87 0,84-104-133,8-19-4068,17-46 680,0-1 0,-1 0-1,-2 0 1,5-27 0,-1-3-4585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8.150"/>
    </inkml:context>
    <inkml:brush xml:id="br0">
      <inkml:brushProperty name="width" value="0.025" units="cm"/>
      <inkml:brushProperty name="height" value="0.025" units="cm"/>
    </inkml:brush>
  </inkml:definitions>
  <inkml:trace contextRef="#ctx0" brushRef="#br0">1 1 16239,'0'0'10314,"49"49"-10186,-35-37-96,3-5-160,2-3-1217,1-4-1282,0 0-1761,0-13-3267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34.634"/>
    </inkml:context>
    <inkml:brush xml:id="br0">
      <inkml:brushProperty name="width" value="0.025" units="cm"/>
      <inkml:brushProperty name="height" value="0.025" units="cm"/>
    </inkml:brush>
  </inkml:definitions>
  <inkml:trace contextRef="#ctx0" brushRef="#br0">0 1 8072,'0'0'18577,"3"4"-18080,143 205 1969,-122-179-2265,2-1 0,0-1-1,2-2 1,55 42 0,-83-68-237,9 4-1166,-6-10-4639,-3-9-496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34.978"/>
    </inkml:context>
    <inkml:brush xml:id="br0">
      <inkml:brushProperty name="width" value="0.025" units="cm"/>
      <inkml:brushProperty name="height" value="0.025" units="cm"/>
    </inkml:brush>
  </inkml:definitions>
  <inkml:trace contextRef="#ctx0" brushRef="#br0">1 0 16816,'0'0'8680,"2"12"-7447,7 54-7,0 98 0,-8 49-3237,-1-183-506,0-68-2299,0-9-2914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35.337"/>
    </inkml:context>
    <inkml:brush xml:id="br0">
      <inkml:brushProperty name="width" value="0.025" units="cm"/>
      <inkml:brushProperty name="height" value="0.025" units="cm"/>
    </inkml:brush>
  </inkml:definitions>
  <inkml:trace contextRef="#ctx0" brushRef="#br0">0 440 16944,'0'0'7634,"9"-11"-6278,24-23-136,52-41 1,-43 40-600,67-72 0,-87 78-435,-1-1-1,-1 0 1,28-58-1,-48 95-88,-1 1 0,1 0 1,1 0-1,2 14 0,-2-13-59,4 36-26,3-1 1,2 0-1,20 60 1,-20-78-1181,24 42 1,-18-45-2527,-1-13-2632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51.465"/>
    </inkml:context>
    <inkml:brush xml:id="br0">
      <inkml:brushProperty name="width" value="0.025" units="cm"/>
      <inkml:brushProperty name="height" value="0.025" units="cm"/>
    </inkml:brush>
  </inkml:definitions>
  <inkml:trace contextRef="#ctx0" brushRef="#br0">195 1 14446,'0'0'7004,"-1"13"-6129,0 13-471,-3 68 950,13 143 0,-7-228-1176,-2-19-950,-7-22-2344,3 26 2068,1 1 0,-1-1 0,-1 1 0,1 0 0,-1 0 0,0 0 1,0 1-1,-1 0 0,1 0 0,-1 0 0,0 0 0,0 1 0,0 0 0,-8-2 0,-40-9 747,27 10 4385,0 3 3715,31 1-7207,1-1 0,0 0 0,0-1 0,-1 1 0,1-1 0,0 0 0,4-3 0,14-5 624,125-30 2689,5 13-4925,-150 27 949,1-1-494,10-2-1986,-6-1-2314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5:15.243"/>
    </inkml:context>
    <inkml:brush xml:id="br0">
      <inkml:brushProperty name="width" value="0.025" units="cm"/>
      <inkml:brushProperty name="height" value="0.025" units="cm"/>
    </inkml:brush>
  </inkml:definitions>
  <inkml:trace contextRef="#ctx0" brushRef="#br0">85 124 5894,'0'0'-839,"-8"1"2179,5-1-960,-43 3-155,18 6 3345,84-5-1098,671-11-1622,0-53 268,-67 4-535,-657 56-582,709-17 36,-680 18-32,0 2 0,0 1 1,34 10-1,-150-8-2711,45-6 512,-4-3-1415</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5:34.243"/>
    </inkml:context>
    <inkml:brush xml:id="br0">
      <inkml:brushProperty name="width" value="0.025" units="cm"/>
      <inkml:brushProperty name="height" value="0.025" units="cm"/>
    </inkml:brush>
  </inkml:definitions>
  <inkml:trace contextRef="#ctx0" brushRef="#br0">404 1149 4452,'0'0'6316,"10"1"-5975,64 0 283,0 4-1,0 4 1,0 2-1,108 32 1,50 29 832,-184-61-1260,0-1 0,96 5 0,981-47 1982,-377 0-2161,-344 18 25,89-10-49,554-13 14,-893 43-17,198 35 0,-188-18 41,-102-16 28,1-2 0,0-3 0,83-9 1,-100 2 118,-2-3 1,1-1-1,-1-2 1,-1-3-1,57-24 1,-91 34-234,-7 3 85,0 1-1,0-1 0,0 1 0,0-1 0,0 0 0,-1 1 0,1-1 0,0 0 0,0-1 0,-1 1 0,1 0 1,-1 0-1,1-1 0,-1 1 0,1 0 0,-1-1 0,0 0 0,0 1 0,0-1 0,0 0 0,0 1 0,0-1 1,0 0-1,0 0 0,-1 0 0,1 0 0,-1 0 0,1 0 0,-1 0 0,0 0 0,0 0 0,0 0 0,0 0 1,0 0-1,-1-3 0,-6-209-293,3 175 176,-2 1 1,-1-1-1,-19-54 1,17 61 74,0 0 1,3 0-1,-6-57 1,8-97-44,4 138 44,0 37 72,0 1 0,-1-1 0,0 1 0,-1-1-1,0 1 1,0 0 0,-1 0 0,-1 0-1,0 0 1,0 0 0,-1 1 0,0 0 0,-1 0-1,-8-11 1,11 19-38,0-1-1,0 1 0,-1 0 1,1 0-1,-1 1 1,1-1-1,-1 1 1,1-1-1,-1 1 1,-5 1-1,-3-2 10,-84-6 40,-127 7-1,90 2-35,-1300-61-323,-114 14 245,868 91 157,49-3-20,-154-39-45,462-37-72,188 16-40,-199-2-1,332 19 60,-1 0 0,1 0 0,-1 0 0,0 0 0,1 0 0,-1 0 0,1 1 0,-1-1 0,1 0 0,-1 1 0,1-1 0,-1 1 0,1 0 1,-1-1-1,1 1 0,0 0 0,-1 0 0,1 0 0,0 0 0,0 0 0,0 0 0,-1 0 0,1 0 0,0 1 0,1-1 0,-1 0 0,0 1 0,0-1 0,0 0 0,1 1 0,-1-1 0,1 1 0,-1-1 0,1 1 0,0 0 0,-1 1 0,2 5-12,-1-1 0,1 0-1,0 0 1,0 0 0,1 1-1,0-1 1,3 6-1,8 24 17,175 566-69,-163-499 81,80 278-93,-105-381 43,0 0 1,0 0 0,1 0 0,-1 0 0,0 0 0,1 0-1,-1 0 1,1 0 0,-1 0 0,1 0 0,0 0 0,-1 0-1,1 0 1,0 0 0,0 0 0,0 0 0,-1-1-1,1 1 1,2 1 0,5-16-2282,-3-39-3774,-5-4-2368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15.548"/>
    </inkml:context>
    <inkml:brush xml:id="br0">
      <inkml:brushProperty name="width" value="0.025" units="cm"/>
      <inkml:brushProperty name="height" value="0.025" units="cm"/>
    </inkml:brush>
  </inkml:definitions>
  <inkml:trace contextRef="#ctx0" brushRef="#br0">0 166 7015,'10'-1'457,"-1"-1"1,0 0 0,1 0-1,16-6 1,13-4 216,30 2 188,1 3-1,0 4 0,88 5 1,-31 1-651,1588-47 1706,-682 20-770,-1003 24-1163,-12 1 29,37-3 30,-52 2-27,1 0-1,-1-1 1,0 1 0,0-1 0,1 0 0,-1 0 0,0 0 0,0-1 0,0 1-1,0-1 1,0 0 0,4-3 0,-6 5-15,-1-1 0,1 1 0,0 0-1,-1-1 1,1 1 0,-1-1 0,1 1 0,-1-1 0,1 1 0,-1-1-1,1 1 1,-1-1 0,1 1 0,-1-1 0,1 0 0,-1 1 0,0-1-1,0 0 1,1 1 0,-1-1 0,0 0 0,0 0 0,0 1 0,0-1-1,0 0 1,0 1 0,0-1 0,0 0 0,0 0 0,0 1 0,0-1-1,0 0 1,0 0 0,-1 1 0,1-1 0,0 0 0,0 1 0,-1-1-1,1 1 1,-1-1 0,1 0 0,0 1 0,-1-1 0,1 1 0,-1-1-1,0 1 1,1-1 0,-1 1 0,1-1 0,-1 1 0,0 0 0,1-1-1,-1 1 1,0 0 0,1-1 0,-1 1 0,0 0 0,1 0 0,-1 0-1,0 0 1,-1 0 0,-47-5-1410,3 5-1378,-8 1-1142</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17.689"/>
    </inkml:context>
    <inkml:brush xml:id="br0">
      <inkml:brushProperty name="width" value="0.025" units="cm"/>
      <inkml:brushProperty name="height" value="0.025" units="cm"/>
    </inkml:brush>
  </inkml:definitions>
  <inkml:trace contextRef="#ctx0" brushRef="#br0">4 18 673,'-4'-18'-673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3:18.562"/>
    </inkml:context>
    <inkml:brush xml:id="br0">
      <inkml:brushProperty name="width" value="0.025" units="cm"/>
      <inkml:brushProperty name="height" value="0.025" units="cm"/>
    </inkml:brush>
  </inkml:definitions>
  <inkml:trace contextRef="#ctx0" brushRef="#br0">2837 458 1313,'-1'-1'107,"-16"-34"1710,-1 1 1,-40-55-1,50 78-1701,-1 2 1,-1-1-1,1 1 1,-1 0-1,-1 1 0,0 0 1,0 1-1,0 0 1,-1 1-1,0 0 1,-23-8-1,-10 3-23,0 2 0,-1 3 0,0 1 1,-76 1-1,-52-5-447,-128-41 697,16 2 88,173 33-652,-21-3 889,-241-2 1,333 22-462,0 1 0,0 2 0,0 1 0,1 3 0,0 1 1,0 3-1,1 1 0,1 1 0,-74 42 0,58-22-271,1 3 0,2 2 0,2 2 0,-84 93 0,125-124 74,0 1 0,1 0 0,1 0 1,0 1-1,0 0 0,2 0 0,-1 1 0,2 0 0,0 0 0,0 0 0,2 0 0,0 0 1,0 1-1,1-1 0,1 1 0,0-1 0,1 1 0,1-1 0,6 28 0,-3-23 34,1 0 0,1 0 0,1 0 0,0-1 0,1 0 0,1 0 0,0-1-1,2-1 1,0 0 0,1 0 0,0-1 0,1-1 0,29 23 0,-1-9 36,1-3 0,1-1 1,1-2-1,1-2 0,1-2 0,97 23 1,306 32 128,-445-72-206,598 43-622,-448-45 384,294-39 0,-339 24 251,-8 2 212,-1-4 0,180-56-1,-263 67-210,0-1-1,-1 0 1,0-1 0,-1-1-1,0 0 1,0-2 0,15-14-1,-23 19 7,-1 0-1,0-1 1,0-1-1,-1 1 1,0-1-1,-1 0 0,0 0 1,0 0-1,-1-1 1,0 0-1,0 0 1,-1 0-1,-1 0 1,3-17-1,-4 11 103,-1 0 0,0 1 1,-1-1-1,0 0 0,-2 0 0,0 1 0,0-1 1,-2 1-1,1 0 0,-9-16 0,2 10 69,0 0 1,-2 1-1,0 0 0,-1 1 0,-1 0 1,-20-19-1,1 7 15,-2 1 0,0 1 1,-2 3-1,-1 1 0,-2 1 0,-63-26 0,67 35-325,0 3-1,-1 0 1,-1 3-1,1 1 0,-48-4 1,15 8-3167,-140 10 0,116 1-2413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5:46.656"/>
    </inkml:context>
    <inkml:brush xml:id="br0">
      <inkml:brushProperty name="width" value="0.025" units="cm"/>
      <inkml:brushProperty name="height" value="0.025" units="cm"/>
    </inkml:brush>
  </inkml:definitions>
  <inkml:trace contextRef="#ctx0" brushRef="#br0">227 1 13100,'0'0'3289,"-3"8"-3311,-4 21-149,2 1-1,0-1 1,2 1-1,1 0 1,3 31-1,-2 2 278,-11 536 1132,12-587-1213,1 1-1,0-1 1,1 1-1,0-1 1,1 0-1,5 16 1,-7-25-18,0 1 1,1-1-1,-1 0 0,1 0 0,0 0 1,-1 0-1,1 0 0,1 0 1,-1 0-1,0-1 0,1 1 0,-1-1 1,1 0-1,0 0 0,0 0 1,-1 0-1,2 0 0,-1 0 0,0-1 1,0 1-1,0-1 0,1 0 1,-1 0-1,0 0 0,1-1 0,5 1 1,6-3 32,0 0 0,0-1 0,0 0-1,0-1 1,0-1 0,-1-1 0,0 0 0,0 0 0,-1-2 0,14-8 0,52-25 87,-51 31-123,1 1 1,0 2-1,1 0 1,-1 2 0,1 1-1,34 1 1,181 14 27,-18 3 29,372-22 1,-462 2-39,1 5 0,260 33 0,-207-10-4,282-3-1,192-49 20,90 14 216,-84 5-33,-516 5-189,307 27 0,-427-16 17,-1-2 1,0-2 0,1-1-1,-1-2 1,1-1-1,42-10 1,-8 3 445,-61 11-494,-1-2 0,1 1 0,0-1 0,0 0 0,-1-1 0,1 0 0,-1 0 0,1-1 0,-1 0 0,0 0 0,0 0 0,0-1 0,0 0 0,-1-1 0,1 1 0,10-11 0,38-47 17,-3-2-1,-2-3 1,-3-1-1,-4-3 1,-2-1 0,47-119-1,-73 157-7,-10 24 10,0 0 0,0 0 0,-1 0 0,-1-1 0,1 1 0,-2-1 0,0 0 0,0 0 0,-1 0 0,1-18 0,-3 28-11,0 0 1,1 0 0,-1 0 0,0 0 0,0 0 0,0 0-1,0 0 1,0 0 0,0 0 0,0 0 0,0 1 0,0-1-1,0 0 1,0 1 0,-1-1 0,1 1 0,0-1 0,0 1-1,-1-1 1,1 1 0,0 0 0,-1 0 0,1 0 0,0 0-1,0 0 1,-3 0 0,-42 0 302,38 1-291,-35 3-31,-43 10 0,44-7-20,-51 4-1,-359-18-305,149-2 176,-474-9 116,66 0-31,1 34 23,-328 33-143,1-82 59,-98-30 248,849 63 769,325 3-8547,-8-3-171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974"/>
    </inkml:context>
    <inkml:brush xml:id="br0">
      <inkml:brushProperty name="width" value="0.025" units="cm"/>
      <inkml:brushProperty name="height" value="0.025" units="cm"/>
    </inkml:brush>
  </inkml:definitions>
  <inkml:trace contextRef="#ctx0" brushRef="#br0">116 249 5509,'0'0'14296,"-9"-1"-13255,6 0-960,0 0-1,-1 1 0,1-1 1,0 1-1,0 0 0,0 0 0,0 0 1,0 1-1,-1-1 0,1 1 1,0-1-1,0 1 0,0 0 0,0 0 1,0 1-1,-4 2 0,3-1 95,0 0 0,1 1 0,-1 0 1,1 0-1,-1 0 0,1 0 0,0 0 0,1 0 0,-1 1 0,1 0 0,0-1 0,-2 8 0,2-9-128,1 1-1,0-1 1,0 1-1,0 0 0,0 0 1,0-1-1,1 1 1,0 0-1,0 0 1,0 0-1,0-1 1,0 1-1,1 0 0,1 6 1,-1-8-37,0-1 1,0 1 0,0 0-1,1-1 1,-1 1-1,1-1 1,-1 1 0,1-1-1,-1 0 1,1 0-1,0 0 1,0 1-1,-1-2 1,1 1 0,0 0-1,0 0 1,0-1-1,0 1 1,0-1 0,0 1-1,0-1 1,0 0-1,0 0 1,0 0-1,0 0 1,0 0 0,0 0-1,3-1 1,3-1-23,0 0 1,0 0-1,0-1 1,0 0 0,-1 0-1,1-1 1,-1 0-1,0 0 1,0-1-1,0 0 1,-1 0-1,0-1 1,0 0-1,0 0 1,-1 0-1,0 0 1,7-11 0,7-12-31,-1 0 0,25-58 1,-36 72 26,3-6-40,-1 0 0,-1 0 1,-1-1-1,8-37 1,-15 59 63,0-1 0,0 1 0,0 0 1,0 0-1,1 0 0,-1 0 0,0-1 1,0 1-1,0 0 0,0 0 1,0 0-1,0-1 0,0 1 0,0 0 1,0 0-1,0 0 0,0-1 0,0 1 1,0 0-1,0 0 0,0 0 1,0-1-1,0 1 0,0 0 0,-1 0 1,1 0-1,0-1 0,0 1 1,0 0-1,0 0 0,0 0 0,0 0 1,-1 0-1,1-1 0,0 1 0,0 0 1,0 0-1,0 0 0,0 0 1,-1 0-1,1 0 0,0 0 0,0 0 1,0-1-1,-1 1 0,1 0 0,0 0 1,-1 0-1,-9 8 113,-10 17-95,6-3 83,2-1 0,1 2 0,1-1 0,0 2 1,2-1-1,1 1 0,1 0 0,1 1 0,1-1 0,-2 47 1,6-68-141,0 1 0,0-1 0,1 1 1,0-1-1,-1 1 0,1-1 1,0 1-1,0-1 0,1 0 0,-1 0 1,1 1-1,-1-1 0,1 0 0,0 0 1,0-1-1,1 1 0,-1 0 1,1-1-1,-1 1 0,1-1 0,0 0 1,-1 0-1,5 2 0,-3-2-495,0 0-1,0 0 1,1-1-1,-1 1 0,0-1 1,1 0-1,-1-1 1,1 1-1,-1-1 1,1 0-1,6 0 1,16-4-5401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38.476"/>
    </inkml:context>
    <inkml:brush xml:id="br0">
      <inkml:brushProperty name="width" value="0.025" units="cm"/>
      <inkml:brushProperty name="height" value="0.025" units="cm"/>
    </inkml:brush>
  </inkml:definitions>
  <inkml:trace contextRef="#ctx0" brushRef="#br0">241 1 16335,'0'0'2531,"-41"50"-129,12-14-800,-1 7-257,-5 6-416,4 1-257,2 2-447,6-4-193,6-3-1153,12-10-2787,5-11-6662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43.629"/>
    </inkml:context>
    <inkml:brush xml:id="br0">
      <inkml:brushProperty name="width" value="0.025" units="cm"/>
      <inkml:brushProperty name="height" value="0.025" units="cm"/>
    </inkml:brush>
  </inkml:definitions>
  <inkml:trace contextRef="#ctx0" brushRef="#br0">404 72 4452,'10'-6'5654,"4"-5"-4415,35-25 2200,-13 17 2015,-37 24-2403,-16 22-2365,-44 40 17,-85 72 0,89-89-241,3 3 0,-76 94 0,124-141-504,1 0 0,1 1 0,-1-1 0,1 1 0,1 0 0,-1 0 0,1 1 1,0-1-1,1 1 0,-1-1 0,2 1 0,-2 8 0,15-55-9551,-10 11 2861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43.959"/>
    </inkml:context>
    <inkml:brush xml:id="br0">
      <inkml:brushProperty name="width" value="0.025" units="cm"/>
      <inkml:brushProperty name="height" value="0.025" units="cm"/>
    </inkml:brush>
  </inkml:definitions>
  <inkml:trace contextRef="#ctx0" brushRef="#br0">0 1 9033,'0'0'13009,"12"12"-11973,9 6-624,0-1 0,1 0 0,0-2 0,2-1 0,32 16 0,88 22 593,-91-35-408,82 39 0,-119-48-1111,-1 1 0,0 0 0,0 1 0,-1 1 0,-1 0 0,0 1-1,0 0 1,-1 1 0,14 19 0,-16-15-4734</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46.713"/>
    </inkml:context>
    <inkml:brush xml:id="br0">
      <inkml:brushProperty name="width" value="0.025" units="cm"/>
      <inkml:brushProperty name="height" value="0.025" units="cm"/>
    </inkml:brush>
  </inkml:definitions>
  <inkml:trace contextRef="#ctx0" brushRef="#br0">273 101 6598,'10'-9'1041,"-3"4"-534,45-41 2398,-14 7 2855,-34 37-1281,-7 13-3518,-8 15-930,-109 154 652,-11 17-623,108-156 6,1 0 1,3 1 0,-16 48-1,30-78-31,2 0-1,-1 1 1,2 0 0,-1 0-1,2 0 1,0 0-1,0 0 1,2 0-1,1 17 1,0-23-22,0 1 0,0-1 0,1 1 0,0-1 0,0 0 0,0 0 0,1 0 0,1-1 0,-1 1 0,1-1-1,0 0 1,0 0 0,1-1 0,-1 1 0,1-1 0,11 7 0,-3-3-134,1 0 0,0-1 0,1-1 0,-1 0 0,1-1 0,1 0 0,19 3 0,-14-5-2231,0-1 1,39 1-1,-15-4-6083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47.370"/>
    </inkml:context>
    <inkml:brush xml:id="br0">
      <inkml:brushProperty name="width" value="0.025" units="cm"/>
      <inkml:brushProperty name="height" value="0.025" units="cm"/>
    </inkml:brush>
  </inkml:definitions>
  <inkml:trace contextRef="#ctx0" brushRef="#br0">16 58 13132,'0'0'4474,"1"10"-2686,14 172 1423,-12-100-3053,-3 0 1,-4 1-1,-22 119 0,23-349 1454,3 121-1611,-1-28-4,2 0 1,3-1-1,14-70 0,-14 109 1,1 0 1,0-1-1,1 1 0,1 1 1,1 0-1,11-19 1,-12 25 0,-1 0 1,1 1-1,1 0 1,0 0-1,0 1 1,0 0-1,1 0 1,0 1-1,0 0 1,19-9-1,-20 12 1,1-1-1,0 1 0,0 1 0,0 0 1,0 0-1,0 1 0,1 0 0,-1 0 1,0 1-1,1 0 0,-1 1 0,0 0 1,0 1-1,0-1 0,11 5 0,-16-4 4,1-1-1,0 2 0,-1-1 0,0 0 0,1 1 0,-1 0 0,0 0 0,0 0 0,-1 1 0,1-1 0,-1 1 0,1 0 0,-1 0 0,0 0 1,-1 0-1,1 0 0,-1 1 0,0-1 0,0 1 0,0 0 0,0-1 0,-1 1 0,0 0 0,0 0 0,0 0 0,-1 0 0,0 0 0,0 10 1,-2-8 99,1 1 0,-1-1 0,0 0 0,0 0 0,-1 0 0,0 0 0,0-1 0,-1 1 0,0-1 0,0 0 1,0 0-1,-1 0 0,0-1 0,0 1 0,-1-1 0,1 0 0,-1-1 0,0 1 0,0-1 0,-10 4 0,-1 2 167,-1-1 0,-1 0 0,1-2-1,-2 0 1,1-1 0,-27 5 0,27-9-218,1 0 1,-31 0-1,49-2-84,0-1 0,0 1 0,1 0 1,-1 0-1,0 0 0,0 0 0,0 0 0,1-1 0,-1 1 0,0 0 0,0 0 0,0 0 0,0-1 0,0 1 0,0 0 0,0 0 0,0-1 0,1 1 0,-1 0 0,0 0 0,0-1 0,0 1 0,0 0 0,0 0 0,0 0 0,0-1 0,0 1 0,0 0 0,0 0 0,-1-1 0,1 1 0,0 0 0,0 0 0,0-1 0,0 1 0,0 0 0,0 0 0,0 0 0,-1-1 0,1 1 0,0 0 0,0 0 0,0 0 0,0 0 0,-1-1 0,1 1 0,0 0 0,0 0 0,0 0 0,-1 0 0,1 0 0,0 0 0,0 0 0,-1 0 0,1 0 0,0 0 0,0-1 0,0 1 0,-1 0 0,1 0 0,0 0 0,0 0 0,-1 1 0,1-1 0,0 0 0,-1 0 0,17-12-2241,12-2-1831,7-3-2328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4:47.945"/>
    </inkml:context>
    <inkml:brush xml:id="br0">
      <inkml:brushProperty name="width" value="0.025" units="cm"/>
      <inkml:brushProperty name="height" value="0.025" units="cm"/>
    </inkml:brush>
  </inkml:definitions>
  <inkml:trace contextRef="#ctx0" brushRef="#br0">61 0 11659,'0'0'2189,"11"3"154,14 5-1349,1 1 0,-1 1-1,-1 1 1,0 1 0,0 2 0,32 23-1,-46-29-921,1 0-1,-1 1 0,0 0 1,-1 1-1,0 0 1,0 0-1,-1 1 0,0 0 1,-1 1-1,-1 0 1,0 0-1,0 0 0,-1 1 1,-1-1-1,5 24 1,-7-19 45,-1-1 0,-1 0 0,-1 1 0,0-1 0,-1 0 1,-1 0-1,-1 0 0,0 0 0,-1-1 0,0 1 0,-1-1 0,-1-1 1,-1 1-1,0-1 0,-19 25 0,10-16 15,-2-2-1,-1 0 1,0-1-1,-1-1 1,-1-1 0,-1-1-1,-1-1 1,-34 18 0,9-14-1763,14-17-5328,18-7-3216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59.315"/>
    </inkml:context>
    <inkml:brush xml:id="br0">
      <inkml:brushProperty name="width" value="0.025" units="cm"/>
      <inkml:brushProperty name="height" value="0.025" units="cm"/>
    </inkml:brush>
  </inkml:definitions>
  <inkml:trace contextRef="#ctx0" brushRef="#br0">255 66 12139,'0'0'3609,"1"-9"-1922,2-1-1144,-1 6-331,-1 1 0,0 0 1,0 0-1,-1-1 0,1 1 1,-1-1-1,0 1 1,1-1-1,-2 1 0,1-1 1,-1-4-1,-2 8-131,1 0-1,-1-1 1,0 1 0,0 0-1,1 1 1,-1-1-1,0 1 1,1-1 0,-6 2-1,-1 3-24,0 0 0,1 1 0,-1 0 0,1 0-1,1 0 1,-1 1 0,1 1 0,0-1 0,0 1-1,1 0 1,0 1 0,1-1 0,0 1 0,0 0 0,1 0-1,0 1 1,0 0 0,1-1 0,1 1 0,-1 0 0,2 0-1,-1 0 1,1 18 0,1-25-54,1-1 0,-1 0 0,1 1 0,0-1 0,-1 0 0,1 0 0,0 1 0,1-1 0,-1 0 0,0 0 0,0 0 0,1 0 0,-1-1 0,1 1 0,0 0 0,-1-1 0,1 1 0,0-1 0,0 1 0,0-1 0,0 0 0,0 0 0,0 0 0,1 0 0,2 1 0,7 1 14,-1 0 0,1-1 0,0-1 0,14 1 1,29 5 16,-55-7-28,1 0 1,0 0-1,0 0 1,0 1-1,0-1 1,-1 0-1,1 1 1,0-1 0,0 0-1,0 1 1,-1-1-1,1 1 1,0-1-1,-1 1 1,1 0-1,0-1 1,-1 1 0,1 0-1,-1-1 1,1 1-1,-1 0 1,1 0-1,-1-1 1,0 1-1,1 0 1,-1 0 0,0 0-1,0-1 1,0 1-1,1 0 1,-1 0-1,0 0 1,0 0-1,0 0 1,0 0 0,0-1-1,-1 1 1,1 0-1,0 0 1,0 0-1,0 0 1,-1-1-1,1 1 1,-1 0-1,1 0 1,0 0 0,-1-1-1,1 1 1,-1 0-1,0-1 1,1 1-1,-1-1 1,1 1-1,-1 0 1,-1 0 0,-39 33 713,12-17-392,-2 0 1,0-2-1,-1-1 1,0-2-1,-50 12 0,92-26-3003,23-10-4737,0-9-3974</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16.547"/>
    </inkml:context>
    <inkml:brush xml:id="br0">
      <inkml:brushProperty name="width" value="0.025" units="cm"/>
      <inkml:brushProperty name="height" value="0.025" units="cm"/>
    </inkml:brush>
  </inkml:definitions>
  <inkml:trace contextRef="#ctx0" brushRef="#br0">73 221 3171,'0'0'4687,"-9"-6"-3582,5 4-1099,-34-30 1714,35 29-1360,1 0 1,0 0-1,0 0 1,0 0-1,0 0 0,1-1 1,-1 1-1,1-1 1,0 1-1,0-1 1,0 1-1,0-1 0,1 0 1,-1-7 624,32 11-94,139 1 521,462-20-939,706-39-329,-378 75 11,-552-12 83,242-4 287,-206-30-194,-212 11 53,-113 7 622,-14 2-1611,-52 7-6025,-62 2 2476</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21.074"/>
    </inkml:context>
    <inkml:brush xml:id="br0">
      <inkml:brushProperty name="width" value="0.025" units="cm"/>
      <inkml:brushProperty name="height" value="0.025" units="cm"/>
    </inkml:brush>
  </inkml:definitions>
  <inkml:trace contextRef="#ctx0" brushRef="#br0">24 153 6470,'-23'-9'4622,"23"9"-4563,0 0 1,0 0 0,0 0-1,0 0 1,0-1 0,0 1 0,0 0-1,0 0 1,0 0 0,0 0-1,0-1 1,0 1 0,0 0 0,0 0-1,0 0 1,0 0 0,0-1-1,0 1 1,0 0 0,0 0 0,0 0-1,0 0 1,0 0 0,0-1-1,1 1 1,-1 0 0,0 0 0,0 0-1,0 0 1,0 0 0,0 0 0,0 0-1,0-1 1,1 1 0,-1 0-1,0 0 1,0 0 0,0 0 0,0 0-1,1 0 1,-1 0 0,0 0-1,0 0 1,0 0 0,0 0 0,0 0-1,1 0 1,-1 0 0,0 0-1,0 0 1,0 0 0,0 0 0,1 0-1,-1 0 1,0 0 0,0 0-1,46-1 1648,161 20-577,65 4-1005,322-36 115,-100 0 438,409-6 400,3-54 764,-395 46-1543,-511 27-574,1-1 0,-1 1-1,0-1 1,1 0 0,-1 1 0,0-1 0,0 1 0,1-1 0,-1 0 0,0 1-1,0-1 1,0 1 0,0-1 0,0 0 0,0 1 0,0-1 0,0 0 0,0 1 0,0-1-1,0 0 1,0 1 0,0-1 0,0 1 0,-1-1 0,1 0 0,0 1 0,-1-2-1,-7-14-6215</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31.273"/>
    </inkml:context>
    <inkml:brush xml:id="br0">
      <inkml:brushProperty name="width" value="0.025" units="cm"/>
      <inkml:brushProperty name="height" value="0.025" units="cm"/>
    </inkml:brush>
  </inkml:definitions>
  <inkml:trace contextRef="#ctx0" brushRef="#br0">2 75 2210,'0'0'7170,"-1"-4"-6610,1 3-536,0 0 0,0 0-1,0 1 1,-1-1 0,1 0 0,0 0 0,0 0-1,0 0 1,0 0 0,1 0 0,-1 1-1,0-1 1,0 0 0,0 0 0,1 0-1,-1 0 1,0 1 0,1-1 0,-1 0 0,1 0-1,-1 1 1,1-1 0,-1 0 0,1 1-1,0-1 1,-1 0 0,2 0 0,29-10 380,-13 6-326,11-4 150,0 2-1,1 1 1,1 2 0,-1 1 0,39 1-1,654 39 1786,-520-27-1774,-64-7-147,-96 0-73,58 2 313,181 33 0,-184-19-298,137 9 0,102-14 65,-197-10-84,537 1 452,-417-6-352,132-14-26,1 1 137,256 35-61,-310 1-92,142 13-55,-352-20-20,150 10 127,430 8-88,-646-19-160,-66-24-3768,-6-5 634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9:17.289"/>
    </inkml:context>
    <inkml:brush xml:id="br0">
      <inkml:brushProperty name="width" value="0.025" units="cm"/>
      <inkml:brushProperty name="height" value="0.025" units="cm"/>
    </inkml:brush>
  </inkml:definitions>
  <inkml:trace contextRef="#ctx0" brushRef="#br0">1 162 8360,'16'0'603,"538"-21"2597,12-37-1494,331-20 2373,-119 74-2718,-390 38-1500,-18 0-736,-192-25 734,310 10-1864,-476-20-163,-5-6-1531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3.609"/>
    </inkml:context>
    <inkml:brush xml:id="br0">
      <inkml:brushProperty name="width" value="0.025" units="cm"/>
      <inkml:brushProperty name="height" value="0.025" units="cm"/>
    </inkml:brush>
  </inkml:definitions>
  <inkml:trace contextRef="#ctx0" brushRef="#br0">6 0 12172,'0'0'12299,"3"73"-11979,-6-28-223,1 6-33,-1-2-96,3-2-289,0-5-1024,0-5-705,0-9-1890,0-10-2530,0-9-4324</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9:23.613"/>
    </inkml:context>
    <inkml:brush xml:id="br0">
      <inkml:brushProperty name="width" value="0.025" units="cm"/>
      <inkml:brushProperty name="height" value="0.025" units="cm"/>
    </inkml:brush>
  </inkml:definitions>
  <inkml:trace contextRef="#ctx0" brushRef="#br0">0 286 8168,'0'0'6118,"8"-9"-5451,26-26-5,-31 33-579,1 0 1,-1 0-1,0 0 1,1 0 0,-1 1-1,1-1 1,0 1-1,-1 0 1,1 0 0,0 0-1,0 1 1,-1-1-1,1 1 1,0 0-1,0 0 1,0 0 0,0 1-1,4 0 1,11 1-28,92-4 155,117-16 0,-111 8 92,156 7 0,-149 5-274,-83 0-41,0 2 0,-1 2 0,52 15 1,67 9 90,-27-20-32,229-13 1,132-44 251,-109 7 204,1317-106-423,-703 117 1180,-1026 26-700,-24 2-4487,34 1-1157,6 0-1156</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9:58.641"/>
    </inkml:context>
    <inkml:brush xml:id="br0">
      <inkml:brushProperty name="width" value="0.025" units="cm"/>
      <inkml:brushProperty name="height" value="0.025" units="cm"/>
    </inkml:brush>
  </inkml:definitions>
  <inkml:trace contextRef="#ctx0" brushRef="#br0">7549 392 6983,'-67'-35'3235,"53"29"-3074,1 0 0,0-1 0,0-1-1,0 0 1,-12-11 0,17 12 45,-1 0-1,0 0 0,0 1 1,-1 1-1,0-1 0,0 1 1,0 1-1,-1 0 0,1 1 1,-15-4-1,-123-2-196,4 1 78,-22-6 287,-185 8 1,-150-12 152,233-22 485,-65-7-732,-732-26-189,864 62-81,-371-5-148,-814 81-1,212 70-352,1066-117 491,1 4 1,1 4 0,1 5 0,2 5 0,-161 80 0,250-109 19,1 0 0,0 2-1,0-1 1,1 2 0,0 0 0,0 0 0,1 1-1,1 0 1,-15 21 0,20-24-12,1 0 0,0 0 0,0 0 0,1 1 0,0 0 0,0 0 0,1 0 0,1 0 0,-1 0 0,1 0 0,1 0 0,0 0 0,0 0 0,1 0 0,0 1 0,0-1 0,4 12 0,-1-8-4,1 0 1,1-1 0,0 1 0,0-1-1,1 0 1,1-1 0,0 1 0,1-1-1,0-1 1,0 0 0,1 0 0,0-1 0,1 0-1,0-1 1,15 9 0,8 3 17,0-2 0,1-1 0,1-2 0,44 13 0,5-5 51,2-3-1,170 16 1,185-17 1,-283-15-8,1910 93 110,-1261-34-227,549 26-175,-574-81 34,-4-53 720,-681 34-379,-1-4 0,0-5-1,-2-3 1,103-41 0,-159 48-115,-1-2 1,-1-2-1,0-1 1,-2-2-1,36-29 1,-50 33-21,0-1 0,-1 0 0,-1-1 0,-1-2 1,-1 1-1,-1-2 0,-1 0 0,17-38 0,-24 44 38,-1-1-1,-1 0 1,0 0-1,-2-1 1,0 0-1,-1 1 0,-1-1 1,-1 0-1,-1-1 1,0 1-1,-2 0 1,0 0-1,-1 0 1,-2 1-1,1-1 0,-2 1 1,-1 0-1,0 0 1,-2 1-1,0 0 1,-1 1-1,0 0 1,-1 0-1,-1 1 0,-1 0 1,-1 1-1,0 1 1,0 0-1,-1 1 1,-1 1-1,-1 0 0,-33-18 1,13 13-52,-1 1 1,0 2-1,-1 2 1,0 1 0,-1 2-1,0 2 1,-57-2-1,-288 9-1760,193 12-733,4-3-1292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0:11.043"/>
    </inkml:context>
    <inkml:brush xml:id="br0">
      <inkml:brushProperty name="width" value="0.025" units="cm"/>
      <inkml:brushProperty name="height" value="0.025" units="cm"/>
    </inkml:brush>
  </inkml:definitions>
  <inkml:trace contextRef="#ctx0" brushRef="#br0">0 51 10186,'0'0'5023,"9"-7"-5920,-6 4 888,0 0-1,1 0 0,-1 0 1,1 1-1,0 0 1,0 0-1,0 0 0,0 0 1,0 0-1,0 1 1,0 0-1,1-1 0,-1 2 1,0-1-1,1 1 0,-1-1 1,0 1-1,1 0 1,-1 1-1,1-1 0,-1 1 1,0 0-1,1 0 1,4 2-1,70 27 58,-31-10 64,0-2 0,1-3 0,61 12 0,23-13 28,266-7 0,-253-8-89,1149-74 508,-11 0-231,-319 89 720,-960-14-1045,868 8 1014,-34-1-187,309-22 2822,-818 12-3337,-283 14 73,-41-9-801,-1 0 0,2 0 0,-1-1 0,0 0-1,0 0 1,7 0 0,0-4-3132,1-11-3384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0:17.894"/>
    </inkml:context>
    <inkml:brush xml:id="br0">
      <inkml:brushProperty name="width" value="0.025" units="cm"/>
      <inkml:brushProperty name="height" value="0.025" units="cm"/>
    </inkml:brush>
  </inkml:definitions>
  <inkml:trace contextRef="#ctx0" brushRef="#br0">0 235 2691,'0'-2'119,"1"-1"0,-1 1 1,1-1-1,-1 1 1,1 0-1,0-1 0,0 1 1,0 0-1,0 0 1,1 0-1,-1-1 0,0 1 1,1 1-1,0-1 1,-1 0-1,1 0 0,0 0 1,0 1-1,0-1 1,0 1-1,0 0 0,0-1 1,0 1-1,1 0 1,-1 0-1,0 1 0,1-1 1,-1 0-1,1 1 0,-1-1 1,4 1-1,13-3-63,-1 1 0,1 1-1,23 1 1,-18 1 97,864-13 1667,-140-27-1698,-246 8 44,-31 7 72,376-13 330,-363 25-493,874-11 357,435 23 177,-982 50-584,-42 0 41,-666-49-65,521-2 35,-476-12 80,25-1 959,-173 14-1033,-28-3 263,24 4-353,0-1 0,0 1 0,0-1 0,0 1 0,0 1 0,1-1 0,-1 0 0,0 1 0,1 0 0,-1 0 1,1 0-1,-1 0 0,1 0 0,-4 4 0,3-2-313,0-1 0,0 0 0,0-1 0,-1 1 1,1-1-1,-1 0 0,1 0 0,-10 3 0,-13-4-2618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0:23.328"/>
    </inkml:context>
    <inkml:brush xml:id="br0">
      <inkml:brushProperty name="width" value="0.025" units="cm"/>
      <inkml:brushProperty name="height" value="0.025" units="cm"/>
    </inkml:brush>
  </inkml:definitions>
  <inkml:trace contextRef="#ctx0" brushRef="#br0">1 24 545,'45'-15'4591,"-21"14"-3405,21-3-3595,-34 1 866</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0:25.090"/>
    </inkml:context>
    <inkml:brush xml:id="br0">
      <inkml:brushProperty name="width" value="0.025" units="cm"/>
      <inkml:brushProperty name="height" value="0.025" units="cm"/>
    </inkml:brush>
  </inkml:definitions>
  <inkml:trace contextRef="#ctx0" brushRef="#br0">0 136 3331,'0'0'4031,"1"-7"-3791,1-21 53,-2 27-259,1 1 0,-1-1 0,0 1 0,1-1 0,-1 1 0,1-1 0,-1 1 0,1-1 0,-1 1 0,1-1-1,-1 1 1,1 0 0,0-1 0,-1 1 0,1 0 0,0 0 0,-1-1 0,1 1 0,-1 0 0,1 0-1,0 0 1,-1 0 0,1 0 0,0 0 0,-1 0 0,2 0 0,21 1 450,-19-1-239,97-15 1879,41 17-1726,156-4-224,-134-20 375,-116 13-464,0 3 1,49-1 0,-14 7-47,421-7 151,-151 8-83,-137 3-64,520-4 90,-735-1-127,0 1 1,0-1-1,0 1 0,-1-1 0,1 1 1,0-1-1,-1 1 0,1-1 0,-1 0 1,1 0-1,0 1 0,-1-1 0,0 0 1,1 0-1,-1 1 0,1-1 0,-1 0 1,0 0-1,0 0 0,1 0 1,-1 0-1,0 0 0,0 1 0,0-1 1,0 0-1,0 0 0,0 0 0,-1-2 1,-4-6-61,4 9 47,0 0 1,0 1 0,0-1-1,0 0 1,0 0 0,1 1-1,-1-1 1,0 1-1,0-1 1,0 1 0,1-1-1,-1 1 1,0-1-1,1 1 1,-1 0 0,0-1-1,1 1 1,-1 0 0,0 1-1,0-1-171,-1 1 0,1-1 0,-1 1 0,1-1 0,-1 0 0,0 0 0,1 1 0,-1-1 0,0 0-1,0-1 1,0 1 0,0 0 0,-2 0 0,-9 0-3068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0:31.737"/>
    </inkml:context>
    <inkml:brush xml:id="br0">
      <inkml:brushProperty name="width" value="0.025" units="cm"/>
      <inkml:brushProperty name="height" value="0.025" units="cm"/>
    </inkml:brush>
  </inkml:definitions>
  <inkml:trace contextRef="#ctx0" brushRef="#br0">435 1109 737,'-4'-3'274,"0"0"0,-1 0 0,0 0 1,1 0-1,-1 1 0,0-1 0,0 1 0,0 1 1,0-1-1,-1 1 0,1 0 0,0 0 0,-1 0 1,-6 1-1,7-1 2868,11 1-3099,-1 0 0,1 1 1,-1 0-1,0 0 1,1 1-1,-1-1 0,0 1 1,0 0-1,0 1 0,0-1 1,0 1-1,-1 0 1,8 6-1,25 12 33,-7-9 137,1-2 1,0-1-1,0-2 0,1-1 1,55 4-1,167-9 753,-127-3-740,-108 2-169,948-40 1412,-411 7-1064,-392 28-254,184 7 227,-69 2-303,-177-12-28,0-3 0,143-36 0,-130 23-33,-33 7 31,113-37 0,-168 44-33,-1-1 0,0 0 0,-1-2 0,0-1 0,-1-1 1,0-1-1,41-38 0,-58 46 9,-1 1 0,0-1 1,0 0-1,-1 0 0,0 0 0,0-1 1,-1 1-1,0-1 0,-1-1 0,0 1 1,0 0-1,-1-1 0,0 1 0,1-16 1,-2 5 16,-2 0 0,0 0 1,-1 0-1,0 1 0,-2-1 1,-6-19-1,7 28-53,0 1 0,-1 0 0,0 0 1,0 1-1,-1-1 0,0 1 0,-1 0 0,0 0 0,0 1 0,-1-1 0,0 2 0,0-1 1,-1 1-1,0 0 0,0 0 0,-1 1 0,0 0 0,-18-8 0,6 4-17,0 1 0,-1 0 0,1 2-1,-46-9 1,-96-5 29,65 10 23,-154-20-44,-222-35-91,258 35 58,-305-2 0,241 21-26,-504-56 72,705 61 11,-1 2 0,1 5 0,0 2 0,0 5 0,0 2 0,1 4 0,-118 36 0,-166 54 96,345-99-103,1 1-1,-1 1 0,1 1 0,0 0 1,1 1-1,0 1 0,0 0 1,1 1-1,0 0 0,1 1 1,0 1-1,1 0 0,0 1 1,1 0-1,-13 21 0,3-4 29,1 1-1,-28 65 0,41-81-32,2 1-1,0-1 1,0 1-1,2 0 1,0 0-1,0 0 1,2 1-1,0-1 1,2 18-1,1-24 13,0 0 0,1-1-1,1 1 1,-1-1 0,2 0-1,-1 0 1,1 0 0,1 0 0,-1-1-1,1 0 1,1 0 0,0-1-1,12 11 1,11 9-344,0-2 0,35 21 1,10-2-1371,12-8-891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04.752"/>
    </inkml:context>
    <inkml:brush xml:id="br0">
      <inkml:brushProperty name="width" value="0.025" units="cm"/>
      <inkml:brushProperty name="height" value="0.025" units="cm"/>
    </inkml:brush>
  </inkml:definitions>
  <inkml:trace contextRef="#ctx0" brushRef="#br0">45 1 5285,'0'0'352,"-28"29"33,28-29-339,0 1-1,-1-1 1,1 0 0,0 0 0,0 0 0,-1 0 0,1 1 0,0-1 0,0 0-1,-1 0 1,1 0 0,0 0 0,0 0 0,-1 0 0,1 0 0,0 0-1,-1 0 1,1 0 0,0 0 0,0 0 0,-1 0 0,1 0 0,0 0 0,-1 0-1,1 0 1,0 0 0,0-1 0,-1 1 0,1 0 0,0 0 0,0 0 0,-1 0-1,1 0 1,0-1 0,0 1 0,0 0 0,-1 0 0,1 0 0,0-1-1,0 1 1,0 0 0,0 0 0,0-1 0,-1 1 0,1 0 0,0 0 0,0-1-1,0 1 1,0 0 0,0-1 0,0 1 0,0 0 0,0 0 0,0-1 0,0 1-1,0 0 1,0-1 0,0 1 0,0 0 0,0 0 0,0-1 0,0 1-1,1 0 1,-1 0 0,0-1 0,0 1 0,1-1 0,-3-6-646,-3 7-1535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07.636"/>
    </inkml:context>
    <inkml:brush xml:id="br0">
      <inkml:brushProperty name="width" value="0.025" units="cm"/>
      <inkml:brushProperty name="height" value="0.025" units="cm"/>
    </inkml:brush>
  </inkml:definitions>
  <inkml:trace contextRef="#ctx0" brushRef="#br0">6235 620 4484,'0'0'4228,"-8"-3"-3849,-216-66 4168,-130-15-3124,203 51-1061,-164-41-217,-468-98 307,-208 36 632,-261 88-155,441 91-845,683-25-57,1 5 0,1 6 0,2 5 0,-153 65 0,233-80 17,2 2 0,1 2 0,1 1 0,1 3 0,1 1 0,-37 36 0,49-39-28,0 2 0,3 0-1,0 2 1,1 1-1,2 0 1,2 1-1,0 2 1,-18 48-1,29-62-13,1 0 0,0 1 0,2 0 0,0 0 0,1 0 0,1 0 0,1 1 0,1-1 0,1 1 0,1-1-1,0 0 1,2 1 0,0-1 0,1-1 0,1 1 0,1-1 0,1 0 0,0 0 0,1-1 0,2 0 0,-1-1 0,2 0 0,0-1-1,25 25 1,3-2 18,3-2-1,1-1 0,75 45 1,158 69 41,-140-90-54,2-6 0,2-6-1,252 51 1,451 17 20,948-49 47,-1195-102-62,-2-41 2,-315 38-29,224-46 31,-22 3 0,-277 52-38,287-34 12,-452 59 13,-1-2 0,1-1 0,-2-3 0,1-1 0,-1-2 0,-1-1 0,0-2 0,58-35 0,258-137 11,-146 81-12,-45 11 24,-146 85-22,-1-1-1,1-1 0,-2 0 1,0-1-1,-1 0 0,0-1 1,16-25-1,-26 35-2,0 0 0,-1-1 1,1 1-1,-1-1 0,0 1 0,0-1 0,-1 0 1,1 0-1,-1 0 0,-1 0 0,1 0 0,-1 0 0,0 0 1,0 0-1,-1 0 0,-2-9 0,1 8 3,-1-1 0,0 0 0,-1 1 0,0 0 0,0-1 0,0 2 0,-1-1 0,0 0 0,0 1 0,-12-10 0,-3-1 5,-1 2 0,0 0 1,-1 1-1,-1 1 0,0 1 0,-40-14 0,-364-93-40,286 85-61,-525-92-295,-9 47 374,-556 31-24,1109 57-1522,-127 25 0,182-23-688,-4-1-1821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38.635"/>
    </inkml:context>
    <inkml:brush xml:id="br0">
      <inkml:brushProperty name="width" value="0.025" units="cm"/>
      <inkml:brushProperty name="height" value="0.025" units="cm"/>
    </inkml:brush>
  </inkml:definitions>
  <inkml:trace contextRef="#ctx0" brushRef="#br0">126 6 5285,'0'0'12652,"-7"-2"-12497,6 1-155,0 1 0,0-1-1,0 1 1,0-1 0,0 1 0,0 0 0,0 0 0,0-1 0,0 1 0,0 0 0,0 0 0,0 0-1,0 0 1,0 0 0,-1 0 0,1 0 0,0 1 0,0-1 0,0 0 0,0 1 0,0-1 0,0 0-1,0 1 1,0 0 0,0-1 0,0 1 0,1-1 0,-1 1 0,-1 1 0,1 3 9,-1 0 1,1 0 0,0 1-1,0-1 1,1 0 0,0 1-1,0 4 1,0-9-9,-46 484 1810,21-284-1007,14-24 21,11-152-770,2-1-1,0 1 1,2-1 0,0 1 0,9 25-1,-12-47-60,-1-1 3,1 0 1,-1 0 0,1 0 0,-1 0 0,1 0 0,-1 0 0,1-1 0,0 1 0,0 0 0,0 0 0,0-1 0,0 1 0,1-1 0,-1 1 0,0-1 0,1 0 0,-1 1 0,1-1 0,-1 0 0,1 0 0,-1 0 0,3 1 0,-2-4-195,0-1 1,-1 1-1,1-1 0,-1 1 1,0-1-1,0 0 0,0 0 0,0 1 1,0-1-1,-1 0 0,1 0 1,-1 0-1,0 0 0,0 0 1,0-3-1,0 0-350,3-35-2896,-3-11-1629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3.984"/>
    </inkml:context>
    <inkml:brush xml:id="br0">
      <inkml:brushProperty name="width" value="0.025" units="cm"/>
      <inkml:brushProperty name="height" value="0.025" units="cm"/>
    </inkml:brush>
  </inkml:definitions>
  <inkml:trace contextRef="#ctx0" brushRef="#br0">1 0 15855,'0'0'8136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40.209"/>
    </inkml:context>
    <inkml:brush xml:id="br0">
      <inkml:brushProperty name="width" value="0.025" units="cm"/>
      <inkml:brushProperty name="height" value="0.025" units="cm"/>
    </inkml:brush>
  </inkml:definitions>
  <inkml:trace contextRef="#ctx0" brushRef="#br0">0 231 6598,'0'0'7063,"2"-10"-6433,8-29 0,-9 37-555,0 0-1,0 1 1,0-1 0,0 1 0,0-1-1,1 1 1,-1 0 0,0-1 0,1 1-1,-1 0 1,1 0 0,-1 0 0,1 0-1,-1 0 1,1 0 0,0 1 0,-1-1 0,1 0-1,0 1 1,0 0 0,2-1 0,40-1 476,-35 2-500,190 13 436,-151-6-421,1-3 0,-1-2-1,1-2 1,0-2-1,67-12 1,14-19 1059,-78 17-1002,1 4 0,1 1 0,82-6 1,177 34-64,-239-8-14,1-4-1,0-3 1,0-3-1,81-11 1,-105 3 169,362-47 595,-108 48-733,-230 10-79,-1 4-1,81 17 0,-120-16 8,0-2-1,1-1 1,0-2-1,49-2 1,-63-2 202,1-2-1,0 0 1,-1-1 0,0-1-1,0-1 1,0-1 0,37-21 0,-55 28-163,-1-1 0,1 1 0,0 0 0,0 0 0,-1 1 0,1-1 0,0 1 1,0-1-1,0 1 0,0 0 0,-1 1 0,1-1 0,5 2 0,55 16-151,-23-5 157,59-1 46,-99-12-103,-1 1 0,1-1 0,0 1 1,-1-1-1,1 1 0,0 0 0,-1-1 0,1 1 0,-1 0 0,1-1 0,-1 1 0,1 0 0,-1-1 1,0 1-1,1 0 0,-1 0 0,0 0 0,0-1 0,1 1 0,-1 0 0,0 0 0,0 0 0,0 0 1,0 0-1,0-1 0,0 2 0,0 31 19,-1-24 34,-18 508 616,36 83-497,-16-586-156,0-4 12,0 0-1,-1 1 0,0-1 0,0 0 0,-1 1 0,-1-1 0,1 0 0,-2 0 0,1 0 0,-7 13 0,9-21-9,-1 0-1,1 0 1,-1 0 0,0 0-1,0-1 1,0 1 0,0 0-1,0-1 1,0 1 0,-1-1-1,1 0 1,0 1 0,-1-1-1,1 0 1,-1 0 0,0 1-1,1-1 1,-1 0 0,0-1 0,1 1-1,-1 0 1,0 0 0,0-1-1,0 1 1,0-1 0,0 0-1,0 0 1,1 1 0,-1-1-1,0 0 1,0 0 0,0-1-1,0 1 1,-4-1 0,6 1-11,-66-3 52,-70-12 0,27 2-18,14 4-61,-478-29-479,-756 43-274,958 10 785,-346-7 892,710-8-881,-9-1 42,1 0 0,-1-1-1,1-1 1,-17-4 0,32 6-163,-1 1 1,0-1 0,0 0-1,1 1 1,-1-1-1,0 1 1,1-1 0,-1 0-1,0 0 1,1 1-1,-1-1 1,1 0 0,-1 0-1,1 0 1,0 0-1,-1 1 1,1-1 0,0 0-1,0 0 1,0 0 0,-1 0-1,1 0 1,0 0-1,0 0 1,0 0 0,0 0-1,1 0 1,-1 0-1,0 0 1,9-30-7356,4 7-1220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48.037"/>
    </inkml:context>
    <inkml:brush xml:id="br0">
      <inkml:brushProperty name="width" value="0.025" units="cm"/>
      <inkml:brushProperty name="height" value="0.025" units="cm"/>
    </inkml:brush>
  </inkml:definitions>
  <inkml:trace contextRef="#ctx0" brushRef="#br0">0 366 13100,'0'0'7901,"16"-6"-6513,460-211 1263,-201 83-2654,-259 126-1591,-26 10-2847,-10 4 1433,-9 1-2352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48.378"/>
    </inkml:context>
    <inkml:brush xml:id="br0">
      <inkml:brushProperty name="width" value="0.025" units="cm"/>
      <inkml:brushProperty name="height" value="0.025" units="cm"/>
    </inkml:brush>
  </inkml:definitions>
  <inkml:trace contextRef="#ctx0" brushRef="#br0">368 6 8808,'0'0'10154,"-5"-2"-9380,5 1-751,-1 1 0,0-1-1,0 1 1,1 0 0,-1-1 0,0 1 0,0 0-1,0 0 1,0-1 0,0 1 0,1 0-1,-1 0 1,0 0 0,0 0 0,0 0 0,0 0-1,0 1 1,0-1 0,1 0 0,-1 0 0,0 1-1,0-1 1,0 0 0,1 1 0,-1-1 0,0 1-1,0-1 1,1 1 0,-1-1 0,0 1 0,1-1-1,-1 1 1,1 0 0,-1-1 0,0 1-1,1 0 1,0 0 0,-1-1 0,1 1 0,-1 0-1,1 0 1,-1 1 0,-12 17 326,-31 32 259,-57 50-1,-40 46 4,137-143-590,1 1 1,-1-1-1,1 1 0,0 0 1,0 0-1,1 0 0,-1 1 1,1-1-1,1 1 0,-3 7 1,4-12-18,0 0 0,0 0 0,0 1 1,0-1-1,0 0 0,0 0 0,0 1 1,1-1-1,-1 0 0,0 0 0,1 0 1,-1 0-1,1 1 0,0-1 1,-1 0-1,1 0 0,0 0 0,-1 0 1,1 0-1,1 0 0,0 1-1,0-1 0,0 0-1,0 1 1,1-1 0,-1 0 0,0 0 0,1-1-1,-1 1 1,1-1 0,-1 1 0,1-1-1,-1 0 1,5 1 0,24-3-147,-1 0 1,1-2-1,0-2 0,-1 0 0,42-16 1,-32 11-1210,19-7-2598,2-4-3464</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49.467"/>
    </inkml:context>
    <inkml:brush xml:id="br0">
      <inkml:brushProperty name="width" value="0.025" units="cm"/>
      <inkml:brushProperty name="height" value="0.025" units="cm"/>
    </inkml:brush>
  </inkml:definitions>
  <inkml:trace contextRef="#ctx0" brushRef="#br0">6 1 12364,'0'0'7009,"-1"12"-5979,0-2-805,-2 23 797,3 57 0,0-89-983,0 0 1,0 0-1,0 1 0,0-1 0,0 0 1,1 0-1,-1 0 0,0 0 0,1 0 1,-1 1-1,1-1 0,-1 0 0,1 0 1,-1 0-1,1 0 0,0 0 0,0-1 1,0 1-1,-1 0 0,1 0 0,0 0 1,0-1-1,0 1 0,0 0 0,0-1 1,0 1-1,2 0 0,-1-1 81,1 1 0,0-1 1,-1 0-1,1 0 0,0 0 0,-1-1 0,1 1 0,0-1 1,-1 1-1,1-1 0,4-2 0,7-3 229,0-1 0,-1 0 0,16-12 0,-28 18-389,26-19 103,-21 14 1,1 0 0,-1 1 0,1 0 0,0 0 1,1 1-1,-1 0 0,1 0 0,0 0 0,0 1 1,0 1-1,11-3 0,-18 5-63,0 0-1,0 0 1,-1 0 0,1 1 0,0-1 0,-1 0-1,1 1 1,0-1 0,-1 1 0,1-1-1,0 1 1,-1-1 0,1 1 0,-1-1 0,1 1-1,-1 0 1,1-1 0,-1 1 0,1 0-1,-1-1 1,0 1 0,1 0 0,-1-1-1,0 1 1,0 0 0,0 0 0,1 0 0,-1-1-1,0 1 1,0 1 0,2 35 70,1-6-17,-2-31-43,-1 0-1,1 0 0,-1 1 1,1-1-1,0 0 0,-1 0 0,1 0 1,-1 0-1,1 0 0,-1 0 1,1 0-1,-1 0 0,1 0 0,-1 0 1,1 0-1,0 0 0,-1 0 1,1 0-1,-1 0 0,1 0 0,-1-1 1,1 1-1,-1 0 0,1 0 1,-1-1-1,1 1 0,-1 0 0,0-1 1,1 0-1,17-11 228,-16 11-208,2-3-15,2-1-4,0 0-1,0 1 1,0-1 0,1 1 0,-1 1-1,1-1 1,0 1 0,0 0 0,0 0-1,0 1 1,0 0 0,1 1 0,-1-1-1,1 1 1,12 0 0,-19 2-8,0-1 1,0 1-1,0 0 0,0-1 1,0 1-1,0 0 1,0 0-1,0-1 1,0 1-1,0 0 0,0 0 1,-1 0-1,1 0 1,0 0-1,-1 0 0,1 0 1,0 0-1,-1 1 1,1-1-1,-1 0 1,0 0-1,0 0 0,1 1 1,-1-1-1,0 2 1,4 43 95,-2-21-164,-2-25-97,0 1 0,0-1 0,1 1 0,-1-1 0,0 1 0,1-1 0,-1 0 0,1 1 0,-1-1 0,0 1 0,1-1 0,-1 0 0,1 0 0,-1 1 0,1-1 0,-1 0 0,1 0 0,-1 0 0,1 1-1,-1-1 1,1 0 0,-1 0 0,1 0 0,0 0 0,-1 0 0,1 0 0,-1 0 0,1 0 0,-1 0 0,1 0 0,-1-1 0,1 1 0,-1 0 0,1 0 0,-1 0 0,1-1 0,-1 1 0,1 0 0,-1 0 0,1-1 0,-1 1 0,1-1 0,-1 1 0,0 0 0,1-1 0,-1 1 0,0-1 0,1 0 0,9-12-5891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49.796"/>
    </inkml:context>
    <inkml:brush xml:id="br0">
      <inkml:brushProperty name="width" value="0.025" units="cm"/>
      <inkml:brushProperty name="height" value="0.025" units="cm"/>
    </inkml:brush>
  </inkml:definitions>
  <inkml:trace contextRef="#ctx0" brushRef="#br0">3 59 17296,'0'0'6422,"12"4"-5941,-4-2-438,0 0 0,1 0 0,-1 0 0,1-1 0,-1-1 0,1 0-1,8 0 1,-13 0-24,0-1-1,0 1 1,0-1-1,0 0 1,0 0-1,-1-1 1,1 1-1,-1 0 1,1-1-1,-1 0 1,1 0-1,-1 0 1,0-1-1,0 1 1,0-1-1,0 1 1,0-1-1,-1 0 1,1 0-1,-1 0 1,0-1-1,2-2 1,-3 5 22,-1 1 0,0-1 0,1 1 0,-1-1 0,0 1 0,1-1 0,-1 0 0,0 1 0,0-1 0,0 1 0,1-1 0,-1 0 0,0 1 0,0-1 0,0 1 0,0-1 0,0 0 0,0 1 0,0-1 0,0 1 0,-1-1 0,1 0 0,0 1 0,0-1 0,0 1 0,-1-1 0,1 1 0,0-1 0,-1 0 0,1 1 0,0-1 0,-1 1 0,1 0 0,-1-1 0,1 1 0,-1-1 0,1 1 0,-1 0 0,1-1 1,-1 1-1,1 0 0,-1-1 0,1 1 0,-1 0 0,1 0 0,-1 0 0,0-1 0,1 1 0,-1 0 0,1 0 0,-1 0 0,0 0 0,1 0 0,-1 0 0,0 0 0,1 1 0,-1-1 0,1 0 0,-1 0 0,0 0 0,1 0 0,-1 1 0,0 0 0,-4-1 8,0 1 0,1 0 0,-1 1-1,0-1 1,1 1 0,-1 0 0,-4 3 0,-4 5-36,1 0 0,0 1 0,-18 22 0,25-27-20,1 0 0,0 0-1,0 0 1,0 1 0,1 0 0,0-1 0,0 1 0,0 0-1,1 1 1,-2 9 0,4-16-29,0 0-1,0 0 1,0 0-1,0 0 1,0 1-1,0-1 1,0 0-1,0 0 1,1 0-1,-1 0 1,0 0-1,1 0 1,-1 0 0,0 0-1,1 0 1,0 0-1,-1 0 1,1 0-1,-1-1 1,1 1-1,0 0 1,0 0-1,-1 0 1,1-1-1,0 1 1,0 0-1,0-1 1,0 1-1,0-1 1,1 1-1,1 0-190,1 0-1,0 0 1,0 0-1,0 0 1,0-1-1,0 0 1,0 0-1,7 0 1,0-2-960,1 1 1,-1-2-1,0 1 0,1-2 1,13-5-1,12-11-5357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0.184"/>
    </inkml:context>
    <inkml:brush xml:id="br0">
      <inkml:brushProperty name="width" value="0.025" units="cm"/>
      <inkml:brushProperty name="height" value="0.025" units="cm"/>
    </inkml:brush>
  </inkml:definitions>
  <inkml:trace contextRef="#ctx0" brushRef="#br0">97 0 14926,'0'0'7362,"-9"7"-6706,1-2-441,-40 32-42,45-34-73,1-1 0,-1 1 0,0 0 0,1-1 0,0 1-1,0 0 1,0 1 0,0-1 0,0 0 0,0 0 0,1 1 0,0-1 0,0 1-1,0-1 1,-1 8 0,3-10-91,-1 0 0,1-1 0,0 1 1,0 0-1,0 0 0,0 0 0,0-1 0,0 1 0,0 0 0,1-1 0,-1 1 0,0-1 0,0 1 0,0-1 0,0 0 0,1 1 1,-1-1-1,0 0 0,0 0 0,1 0 0,-1 0 0,0 0 0,1 0 0,-1 0 0,0-1 0,2 1 0,37-5 83,-35 3-67,-1 0 1,1-1 0,0 1 0,0-1-1,-1 0 1,0 0 0,1-1 0,-1 1-1,0-1 1,-1 0 0,1 0 0,-1 0-1,0 0 1,0-1 0,0 0 0,0 1 0,-1-1-1,0 0 1,0 0 0,0 0 0,0 0-1,0-7 1,-2 11-2,0 1 0,0 0 0,0 0 0,0 0 0,0-1 0,0 1 0,0 0 0,0 0 0,0-1 0,0 1 0,0 0 0,0 0 1,0 0-1,0-1 0,0 1 0,0 0 0,0 0 0,0 0 0,0-1 0,-1 1 0,1 0 0,0 0 0,0 0 0,0 0 0,0-1 0,0 1 0,-1 0 0,1 0 0,0 0 0,0 0 0,0 0 0,0 0 0,-1 0 0,1-1 0,0 1 0,0 0 0,0 0 0,-1 0 0,1 0 0,0 0 0,0 0 0,-1 0 0,-10 6 187,-8 12-275,16-13 78,0 1-1,0 0 1,1 0 0,-1 0 0,1 0-1,1 1 1,-1-1 0,1 0-1,0 1 1,1-1 0,-1 1 0,1-1-1,1 9 1,0-14 18,0 0 1,0 1-1,0-1 0,0 0 0,0 0 0,0 0 1,0 0-1,0-1 0,0 1 0,1 0 0,-1 0 1,0-1-1,1 1 0,-1-1 0,0 1 0,1-1 1,-1 1-1,1-1 0,-1 0 0,1 0 1,-1 0-1,1 0 0,-1 0 0,3 0 0,44-2 514,-44 2-546,46-7-837,-31 1-4562,-13 2-2149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0.961"/>
    </inkml:context>
    <inkml:brush xml:id="br0">
      <inkml:brushProperty name="width" value="0.025" units="cm"/>
      <inkml:brushProperty name="height" value="0.025" units="cm"/>
    </inkml:brush>
  </inkml:definitions>
  <inkml:trace contextRef="#ctx0" brushRef="#br0">178 12 8936,'0'0'15140,"-12"-3"-14152,8 1-915,0 0 1,0 1-1,-1 0 1,1 0 0,-1 0-1,1 1 1,-1-1-1,1 1 1,-1 0-1,1 0 1,-1 1 0,1 0-1,-1-1 1,1 1-1,-1 1 1,1-1 0,0 1-1,0-1 1,0 1-1,0 1 1,0-1-1,-4 3 1,1 0 5,-29 23 128,34-27-207,1 1 1,-1-1 0,0 1 0,1 0 0,-1 0-1,1 0 1,0 0 0,0 0 0,0 0-1,0 0 1,0 0 0,0 0 0,0 0 0,1 1-1,-1-1 1,1 3 0,0-5 1,0 1-1,1-1 1,-1 1 0,1-1-1,-1 1 1,1-1 0,-1 1-1,1-1 1,-1 1 0,1-1-1,-1 0 1,1 1-1,0-1 1,-1 0 0,1 1-1,-1-1 1,1 0 0,0 0-1,-1 0 1,1 0 0,0 0-1,-1 1 1,1-1 0,0 0-1,-1 0 1,1-1 0,1 1-1,26 0 87,-20 0-57,45-2 17,-32 0-140,0 2 1,1 0-1,-1 1 0,31 6 0,-51-7 89,1 0-1,-1 0 0,0 1 1,0-1-1,0 0 0,0 1 1,1-1-1,-1 1 0,0-1 0,0 1 1,0-1-1,0 1 0,0 0 1,0-1-1,0 1 0,-1 0 1,1 0-1,0 0 0,0 0 1,-1 0-1,1 0 0,0 0 0,-1 0 1,1 0-1,-1 0 0,1 0 1,-1 0-1,0 0 0,1 0 1,-1 1-1,0-1 0,0 0 1,0 0-1,0 0 0,0 1 0,0-1 1,0 0-1,0 0 0,0 0 1,-1 1-1,0 1 0,0 0 60,-1 1-1,0 0 0,0-1 0,0 0 0,0 1 0,0-1 1,-1 0-1,0 0 0,1-1 0,-1 1 0,-4 3 1,-14 6 355,-1 0 0,0-1 0,-1-1 0,0-1 0,-36 10 0,104-35-6474,-1-3 1,53-29-1,-51 23 874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1.647"/>
    </inkml:context>
    <inkml:brush xml:id="br0">
      <inkml:brushProperty name="width" value="0.025" units="cm"/>
      <inkml:brushProperty name="height" value="0.025" units="cm"/>
    </inkml:brush>
  </inkml:definitions>
  <inkml:trace contextRef="#ctx0" brushRef="#br0">102 64 8200,'0'0'14312,"-9"6"-13816,8-6-490,-10 7 217,0-1 0,1 2 0,-14 11 0,21-16-184,0 0 0,0 0 0,0 1 0,0-1 0,0 1 0,1-1-1,0 1 1,0 0 0,0 0 0,0 0 0,0 0 0,1 0 0,0 1 0,0-1-1,0 0 1,0 8 0,1-11-28,1 0 1,-1 0-1,1 0 0,0 0 0,0 0 0,-1 0 0,1 0 1,0-1-1,0 1 0,0 0 0,0 0 0,0-1 1,0 1-1,0-1 0,0 1 0,0-1 0,0 1 0,0-1 1,0 0-1,0 1 0,0-1 0,0 0 0,1 0 1,-1 0-1,0 0 0,0 0 0,0 0 0,0 0 0,1 0 1,-1 0-1,2-1 0,41-6 411,-35 2-391,1 1 0,0-2-1,-1 1 1,0-1 0,13-12 0,11-6 99,-34 58-77,-2-19-44,1-11-13,1 0 0,0 0 0,1 1 0,-1-1 0,1 0 0,0 0 0,0 1 0,1 6 0,1-10 18,0 0 0,0 0-1,1 0 1,-1-1 0,0 1-1,0-1 1,1 1 0,-1-1-1,0 0 1,1 0 0,-1 0-1,0 0 1,1 0 0,-1-1 0,4 0-1,2-1 14,1-1 0,-1 0 0,0 0-1,0 0 1,0-1 0,8-6 0,-9 6-27,0 0 1,0 0 0,1 1-1,0 0 1,-1 0 0,17-3-1,-25 6 39,0-1-1,0 1 1,-1 0-1,1 0 1,0 0-1,0-1 1,0 1-1,0-1 1,0 1-1,0-1 1,0 1-1,0-1 1,0 0-1,1 1 1,-1-1-1,0 0 1,0 0-1,0 1 1,1-1-1,-1 0 1,0 0-1,1 0 0,-1 0 1,1 0-1,-1 0 1,1 0-1,0 0 1,-1 0-1,1 0 1,0 0-1,0-1 1,0 1-1,0-2 1,-4-43 1305,4 45-1343,0 0-4,1 0 1,-1 0-1,1 0 1,-1 1-1,0-1 1,1 0-1,0 0 1,-1 0 0,1 0-1,0 1 1,-1-1-1,1 0 1,0 0-1,0 1 1,0-1-1,-1 1 1,1-1 0,0 1-1,0-1 1,0 1-1,0-1 1,0 1-1,0 0 1,0 0-1,0-1 1,0 1 0,0 0-1,0 0 1,0 0-1,2 0 1,40-1-122,-34 1 99,46 3-146,-36-1 27,1-1 0,0 0 1,0-2-1,23-3 1,-38 3 152,0 0 1,-1 0-1,1-1 0,0 1 1,-1-1-1,1 0 1,-1 0-1,0-1 1,0 1-1,0-1 1,0 0-1,0 0 0,0-1 1,-1 1-1,0 0 1,1-1-1,-1 0 1,-1 0-1,1 0 0,0 0 1,-1-1-1,2-4 1,-5 5 1110,-8 9-850,-8 11-299,9-7 33,0 1 1,1 0 0,1 0-1,-1 0 1,2 1-1,-1 0 1,2 1-1,-1-1 1,2 1-1,-1 0 1,2 0-1,-2 13 1,4-23-27,0-1 1,1 1 0,-1-1-1,1 1 1,-1-1 0,1 0-1,0 1 1,-1-1 0,1 0-1,0 1 1,0-1 0,0 0-1,0 0 1,0 0 0,0 0-1,1 0 1,-1 0 0,0 0 0,0 0-1,1 0 1,-1-1 0,0 1-1,1 0 1,-1-1 0,1 1-1,-1-1 1,1 0 0,-1 1-1,1-1 1,-1 0 0,1 0-1,-1 0 1,1 0 0,-1 0-1,4-1 1,5 1-526,-1-1 0,1 0 0,0 0 1,15-5-1,-9 0-1477,0-1-1,-1 0 1,0-1 0,0-1 0,26-20 0,-4 1-4206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2.051"/>
    </inkml:context>
    <inkml:brush xml:id="br0">
      <inkml:brushProperty name="width" value="0.025" units="cm"/>
      <inkml:brushProperty name="height" value="0.025" units="cm"/>
    </inkml:brush>
  </inkml:definitions>
  <inkml:trace contextRef="#ctx0" brushRef="#br0">143 198 5285,'0'0'16442,"-11"3"-15097,-1 3-866,-1-1-1,1 2 0,1-1 0,-16 13 0,22-16-378,1 0-1,0 0 0,-1 1 1,1-1-1,1 1 0,-1 0 0,1 1 1,-1-1-1,1 0 0,1 1 0,-1 0 1,1 0-1,-1 0 0,1 0 0,1 0 1,-3 9-1,4-14-98,0 1-1,0 0 1,0-1-1,0 1 1,0 0 0,0-1-1,0 1 1,0 0-1,0-1 1,0 1-1,1-1 1,-1 1 0,0 0-1,0-1 1,1 1-1,-1-1 1,0 1-1,1-1 1,-1 1 0,1-1-1,-1 1 1,1-1-1,-1 1 1,1-1 0,-1 1-1,1-1 1,-1 0-1,1 1 1,-1-1-1,1 0 1,0 0 0,0 1-1,28-2 158,-21 0-114,1-2-1,-1 1 1,0-1-1,14-7 1,-5-2-3,-1-1 0,0 0 0,0-1 1,-1 0-1,-1-2 0,0 1 0,18-31 0,-9 11 298,-2-2 0,28-70-1,-72 131-239,-15 27-160,23-28-26,-5 8 357,-26 51 0,42-75-155,0 1 0,1-1 0,1 1-1,-1 0 1,1 0 0,0 0 0,1 0 0,0 0-1,0 0 1,1 0 0,0 1 0,0-1 0,2 9-1,0-15-102,-1 0 0,1 0 0,-1 1-1,1-1 1,-1 0 0,1 0 0,0-1-1,0 1 1,0 0 0,0-1 0,1 1-1,-1-1 1,0 0 0,1 1 0,-1-1-1,1 0 1,-1 0 0,1-1 0,-1 1 0,1-1-1,-1 1 1,1-1 0,0 0 0,-1 0-1,1 0 1,4 0 0,2 0-424,-1 0 0,1-1 0,0 0 0,-1 0 0,1-1 0,-1 0 0,12-5-1,7-9-5688,0-5-5334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7.089"/>
    </inkml:context>
    <inkml:brush xml:id="br0">
      <inkml:brushProperty name="width" value="0.025" units="cm"/>
      <inkml:brushProperty name="height" value="0.025" units="cm"/>
    </inkml:brush>
  </inkml:definitions>
  <inkml:trace contextRef="#ctx0" brushRef="#br0">20 7 8200,'0'3'8516,"-2"9"-2582,-2 9-3352,-8 69-3802,10-57 3078,2-32-1835,0 0 1,0-1 0,0 1-1,0 0 1,0 0 0,0 0-1,0-1 1,1 1 0,-1 0-1,0 0 1,0-1 0,1 1-1,-1 0 1,0 0 0,1-1-1,-1 1 1,1 0 0,-1-1-1,1 1 1,-1-1 0,1 1-1,-1 0 1,1-1 0,0 1-1,-1-1 1,1 0 0,0 1-1,-1-1 1,2 1-1,26-3 745,-19-1-579,-1-1 0,0 0 1,0 0-1,12-8 0,-9 5-126,0-1 0,0-1-1,-1 0 1,0 0-1,0-1 1,-1 0 0,-1-1-1,0 0 1,0 0-1,10-21 1,-22 44 59,1-7-81,1 0 0,1 0 0,-1 0-1,1 0 1,-1 0 0,2 0 0,-1 1 0,0-1 0,1 0-1,0 6 1,1-10-30,0 0-1,0 0 0,0 0 1,0 0-1,0 0 1,1 0-1,-1 0 0,0-1 1,0 1-1,1 0 0,-1-1 1,0 1-1,0-1 1,1 1-1,-1-1 0,1 0 1,-1 1-1,0-1 1,1 0-1,-1 0 0,1 0 1,-1 0-1,1 0 0,-1 0 1,0-1-1,2 0 1,42-5 317,-37 3-295,1-1 1,-1 0 0,0 0-1,-1 0 1,1-1-1,-1 0 1,1-1 0,-1 0-1,-1 0 1,1 0-1,-1-1 1,-1 0 0,1 0-1,-1 0 1,0-1-1,5-11 1,-18 39-8,-21 59 14,28-73-40,-1 0 0,1 0 1,0 1-1,0-1 0,1 1 1,0-1-1,0 1 0,1-1 1,0 0-1,3 13 0,-4-18-38,1 1-1,-1-1 1,1 0-1,0 0 1,-1 0-1,1 1 0,0-1 1,0 0-1,0 0 1,0 0-1,0 0 0,0 0 1,0-1-1,1 1 1,-1 0-1,0 0 0,0-1 1,1 1-1,-1-1 1,0 1-1,1-1 0,-1 1 1,0-1-1,1 0 1,-1 0-1,1 0 0,-1 0 1,1 0-1,-1 0 1,0 0-1,1 0 1,-1 0-1,1-1 0,-1 1 1,2-1-1,0 0-185,1 0-1,-1 0 1,0-1-1,1 1 1,-1-1-1,0 0 1,0 0-1,0 0 1,0 0-1,-1 0 1,1 0-1,0-1 1,1-2-1,7-16-4574,-3-1-2739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4.342"/>
    </inkml:context>
    <inkml:brush xml:id="br0">
      <inkml:brushProperty name="width" value="0.025" units="cm"/>
      <inkml:brushProperty name="height" value="0.025" units="cm"/>
    </inkml:brush>
  </inkml:definitions>
  <inkml:trace contextRef="#ctx0" brushRef="#br0">0 25 5509,'0'0'17040,"20"-25"-29307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7.432"/>
    </inkml:context>
    <inkml:brush xml:id="br0">
      <inkml:brushProperty name="width" value="0.025" units="cm"/>
      <inkml:brushProperty name="height" value="0.025" units="cm"/>
    </inkml:brush>
  </inkml:definitions>
  <inkml:trace contextRef="#ctx0" brushRef="#br0">19 10 15663,'0'0'13356,"-18"-9"-33567</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8.050"/>
    </inkml:context>
    <inkml:brush xml:id="br0">
      <inkml:brushProperty name="width" value="0.025" units="cm"/>
      <inkml:brushProperty name="height" value="0.025" units="cm"/>
    </inkml:brush>
  </inkml:definitions>
  <inkml:trace contextRef="#ctx0" brushRef="#br0">153 29 10025,'0'0'12919,"-6"-6"-11846,6 4-1035,-1 1-1,0-1 1,0 1-1,-1-1 1,1 1-1,0 0 1,0-1-1,-1 1 1,1 0-1,0 0 1,-1 0-1,1 0 1,-1 0-1,0 1 1,1-1-1,-1 0 1,0 1-1,1-1 1,-1 1-1,0-1 1,0 1-1,1 0 1,-1 0-1,0 0 1,0 0-1,0 0 1,1 0-1,-1 0 1,0 1-1,0-1 0,1 1 1,-1-1-1,0 1 1,1 0-1,-1-1 1,1 1-1,-1 0 1,1 0-1,-1 0 1,1 0-1,-1 1 1,1-1-1,0 0 1,-2 3-1,-3 0 56,-1 2-1,1-1 1,0 1-1,1-1 1,0 2-1,-1-1 0,2 0 1,-1 1-1,1 0 1,0 0-1,1 1 1,-1-1-1,2 1 0,-1-1 1,1 1-1,0 0 1,0 0-1,0 10 1,2-17-81,1 1-1,-1-1 1,1 0 0,-1 0 0,1 0 0,-1 0 0,1 1-1,0-1 1,-1 0 0,1 0 0,0 0 0,0-1 0,0 1 0,0 0-1,0 0 1,0 0 0,0-1 0,0 1 0,0 0 0,0-1 0,0 1-1,1-1 1,-1 1 0,0-1 0,0 0 0,0 1 0,1-1 0,-1 0-1,0 0 1,0 0 0,1 0 0,1 0 0,46-4 323,-38 1-273,1 0 0,0-1 0,-1-1 1,0 0-1,0 0 0,0-1 0,14-11 0,-18 12 51,0-1-1,0 1 1,0-1-1,0-1 1,-1 0-1,0 1 1,0-2-1,-1 1 1,0-1-1,6-12 1,-10 19-89,-1 1 1,0-1 0,0 1 0,1 0 0,-1-1 0,0 1 0,0-1-1,0 1 1,1-1 0,-1 1 0,0-1 0,0 1 0,0-1-1,0 1 1,0-1 0,0 1 0,0-1 0,0 1 0,0-1-1,0 1 1,0-1 0,0 1 0,-1-1 0,1 1 0,0-1 0,0 1-1,0-1 1,-1 1 0,1-1 0,0 1 0,-1-1 0,-14 4 98,-18 19-273,29-18 143,0 0-1,0 0 0,0 0 0,1 1 0,-1-1 1,1 1-1,0 0 0,0 0 0,1 0 0,0 0 1,0 0-1,-3 11 0,5-15 0,0-1 0,0 1 0,0 0 0,1 0 0,-1-1 0,0 1 0,1 0 0,-1 0 0,0-1-1,1 1 1,-1 0 0,0-1 0,1 1 0,-1-1 0,1 1 0,0 0 0,-1-1 0,1 1 0,-1-1 0,1 0 0,0 1 0,-1-1 0,1 1 0,0-1 0,-1 0 0,1 1 0,0-1 0,0 0 0,-1 0 0,1 0 0,0 0 0,0 0-1,-1 0 1,2 0 0,34 1-436,-28-1 188,15 0-874,13 0-2896,-12 0-3113,-3-2-8123</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8.958"/>
    </inkml:context>
    <inkml:brush xml:id="br0">
      <inkml:brushProperty name="width" value="0.025" units="cm"/>
      <inkml:brushProperty name="height" value="0.025" units="cm"/>
    </inkml:brush>
  </inkml:definitions>
  <inkml:trace contextRef="#ctx0" brushRef="#br0">112 46 4228,'0'0'4644,"10"-3"-4596,10-2 207,41-10-535,-23 0 3978,-38 15-3543,-1 0-1,1 0 1,0 0-1,0 0 1,0 0-1,0 0 1,0 0-1,0 0 1,-1 0-1,1 0 1,0 0-1,0 0 1,0 0-1,0-1 1,0 1-1,0 0 1,0 0-1,-1 0 1,1 0-1,0 0 1,0 0-1,0 0 1,0 0 154,0 0-155,0 0 1,0 0-1,0-1 1,-1 1-1,1 0 1,0 0-1,0 0 1,0 0-1,0 0 0,0 0 1,0 0-1,0-1 1,0 1-1,0 0 1,0 0-1,0 0 1,0 0-1,0 0 1,0 0-1,0-1 1,0 1-1,0 0 1,0 0-1,0 0 1,0 0-1,0 0 1,0 0-1,0 0 1,0-1-1,0 1 1,1 0-1,-1 0 1,0 0 463,0 0-464,0-1 1,-21 0 2287,-27 5-1757,33 1-369,1 0-1,1 1 1,-1 1-1,1 0 1,-22 17 0,30-21-278,0 1 0,0 0 0,0 1 0,0-1 0,1 1 0,0 0 0,0 0 0,0 0 1,0 0-1,1 1 0,0-1 0,0 1 0,1 0 0,-1 0 0,1 0 0,-1 7 0,3-12-39,0 0-1,0 1 0,0-1 0,0 0 0,0 1 1,0-1-1,0 1 0,0-1 0,1 0 0,-1 1 1,1-1-1,-1 0 0,1 0 0,-1 1 1,1-1-1,0 0 0,-1 0 0,1 0 0,0 0 1,0 0-1,0 0 0,0 0 0,1 1 1,1 0-40,-1-1 1,1 1 0,0-1 0,0 0 0,0 0-1,-1 0 1,1 0 0,0-1 0,0 1 0,4-1-1,7 1-421,0-2 0,0 0 0,23-4 0,-16 0-916,0-1-1,0-1 1,22-10-1,7-6-4637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6:59.781"/>
    </inkml:context>
    <inkml:brush xml:id="br0">
      <inkml:brushProperty name="width" value="0.025" units="cm"/>
      <inkml:brushProperty name="height" value="0.025" units="cm"/>
    </inkml:brush>
  </inkml:definitions>
  <inkml:trace contextRef="#ctx0" brushRef="#br0">64 0 12780,'0'0'8675,"0"10"-8200,1 47 433,-3 1 1,-3-1-1,-1 0 1,-4-1-1,-25 85 1,31-137 171,2-18-574,3-23-197,4 12-304,1 0 0,1 0-1,1 1 1,1 0 0,1 0 0,2 1 0,0 1 0,1 0 0,1 0 0,2 1 0,0 1 0,20-20 0,-30 35-27,-1 0 0,1 0 0,0 0 0,0 1 0,0-1 0,1 2 0,-1-1 0,1 1 0,0 0 0,0 0 0,0 1 0,1 0 0,-1 0 1,0 1-1,1 0 0,-1 0 0,11 0 0,-17 1 2,0 0 0,-1 0 0,1 0 0,0 0 0,0 0 0,-1 0 0,1 0 0,0 0 0,-1 0 0,1 1 0,0-1 0,-1 0 0,1 0 0,-1 1 1,1-1-1,0 0 0,-1 1 0,1-1 0,-1 0 0,1 1 0,-1-1 0,1 1 0,-1-1 0,1 1 0,-1-1 0,1 1 0,-1-1 0,0 1 0,1 0 0,-1 0 0,-4 22-164,1-17 198,0-1 0,0 0 0,-1 0 0,0 0 0,1 0 0,-8 5 0,-6 4 133,0-2 0,-1 0-1,-1-1 1,0-1 0,-1 0 0,0-2 0,-34 10-1,95-51-9856,-13 16 3747</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0.110"/>
    </inkml:context>
    <inkml:brush xml:id="br0">
      <inkml:brushProperty name="width" value="0.025" units="cm"/>
      <inkml:brushProperty name="height" value="0.025" units="cm"/>
    </inkml:brush>
  </inkml:definitions>
  <inkml:trace contextRef="#ctx0" brushRef="#br0">3 1 10730,'0'0'14926,"-2"55"-13805,2-31-416,0 0-417,0 0-224,0-4-32,0-4-32,0-4-384,0-3-929,8-9-737,0 0-1121,-1-10-2563,0-11-5957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0.481"/>
    </inkml:context>
    <inkml:brush xml:id="br0">
      <inkml:brushProperty name="width" value="0.025" units="cm"/>
      <inkml:brushProperty name="height" value="0.025" units="cm"/>
    </inkml:brush>
  </inkml:definitions>
  <inkml:trace contextRef="#ctx0" brushRef="#br0">0 0 18065,'0'0'6150,"32"31"-30365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0.811"/>
    </inkml:context>
    <inkml:brush xml:id="br0">
      <inkml:brushProperty name="width" value="0.025" units="cm"/>
      <inkml:brushProperty name="height" value="0.025" units="cm"/>
    </inkml:brush>
  </inkml:definitions>
  <inkml:trace contextRef="#ctx0" brushRef="#br0">38 38 13453,'0'0'12267,"69"-19"-11754,-33 12-225,1 1-256,-2 2-64,0 3-1121,-7 1-1345,-10 0-2211,-9 0-4387</inkml:trace>
  <inkml:trace contextRef="#ctx0" brushRef="#br0" timeOffset="1">1 146 13933,'0'0'14606,"72"-9"-14029,-40 4-417,5 1-128,-2 0-192,-2 0-1410,1 2-1120,-8-2-1186,-3 0-2050,-6 0-3202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1.164"/>
    </inkml:context>
    <inkml:brush xml:id="br0">
      <inkml:brushProperty name="width" value="0.025" units="cm"/>
      <inkml:brushProperty name="height" value="0.025" units="cm"/>
    </inkml:brush>
  </inkml:definitions>
  <inkml:trace contextRef="#ctx0" brushRef="#br0">1 1 7143,'0'0'19987,"44"39"-33824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1.506"/>
    </inkml:context>
    <inkml:brush xml:id="br0">
      <inkml:brushProperty name="width" value="0.025" units="cm"/>
      <inkml:brushProperty name="height" value="0.025" units="cm"/>
    </inkml:brush>
  </inkml:definitions>
  <inkml:trace contextRef="#ctx0" brushRef="#br0">1 1 17392,'0'0'7720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1.865"/>
    </inkml:context>
    <inkml:brush xml:id="br0">
      <inkml:brushProperty name="width" value="0.025" units="cm"/>
      <inkml:brushProperty name="height" value="0.025" units="cm"/>
    </inkml:brush>
  </inkml:definitions>
  <inkml:trace contextRef="#ctx0" brushRef="#br0">174 120 10442,'6'-8'3694,"-3"5"-3356,30-45 3047,-31 46-3081,-1 1 1,0-1-1,1 0 1,-1 0-1,0-1 0,0 1 1,0 0-1,-1 0 1,1 0-1,0-1 1,-1 1-1,0 0 1,1-1-1,-1 1 0,0 0 1,0-1-1,0 1 1,-1-1-1,1 1 1,0 0-1,-1-1 0,-1-3 1,1 6-223,0-1 0,0 0 0,0 1 0,0-1 1,0 1-1,-1-1 0,1 1 0,0-1 0,0 1 0,0 0 1,-1 0-1,1 0 0,0 0 0,0 0 0,0 0 0,-1 0 0,1 0 1,0 0-1,0 0 0,-1 0 0,1 1 0,0-1 0,-2 2 1,-27 11 134,15-4-160,1 0 0,1 1 1,0 1-1,0 0 1,1 1-1,-17 21 1,23-25-52,0 0 0,0 0 1,0 1-1,1 0 1,1 0-1,-1 0 1,2 1-1,-1-1 1,1 1-1,1 0 0,0 0 1,-1 11-1,2-19-26,1 0 0,1 0 0,-1 0 0,0 0-1,0-1 1,1 1 0,-1 0 0,1 0 0,-1 0 0,1-1-1,0 1 1,0 0 0,0-1 0,0 1 0,0-1-1,0 1 1,0-1 0,0 0 0,1 1 0,-1-1 0,0 0-1,1 0 1,-1 0 0,3 2 0,1-1-196,0 0 1,0 0 0,1 0-1,-1-1 1,1 1 0,-1-1-1,1-1 1,7 1-1,3 0-1078,1-2 0,0 0 0,-1-1 0,1 0 0,15-6 0,18-10-5400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5.551"/>
    </inkml:context>
    <inkml:brush xml:id="br0">
      <inkml:brushProperty name="width" value="0.025" units="cm"/>
      <inkml:brushProperty name="height" value="0.025" units="cm"/>
    </inkml:brush>
  </inkml:definitions>
  <inkml:trace contextRef="#ctx0" brushRef="#br0">144 13 3812,'0'0'14835,"-8"-4"-13228,7 3-1565,-1 0 0,-1 0 0,1 0 0,0 0 0,0 0 0,0 0 0,0 1 0,-1-1 0,1 1 0,0-1 0,0 1 0,-1 0 0,1 0 0,0 0 0,-1 0 0,1 1 1,0-1-1,-1 0 0,1 1 0,0 0 0,0-1 0,0 1 0,-1 0 0,1 0 0,0 0 0,0 1 0,0-1 0,1 0 0,-1 1 0,0-1 0,0 1 0,1 0 0,-1-1 0,1 1 0,0 0 0,-1 0 0,1 0 0,0 0 0,-1 4 0,-6 6 113,1 0-1,0 1 1,1 0-1,0 0 1,1 0-1,1 1 0,0 0 1,1-1-1,0 2 1,1-1-1,1 0 1,0 0-1,2 17 0,-1-30-137,0 1 0,0 0 0,1 0 0,-1-1 0,1 1 0,0-1 0,-1 1-1,1 0 1,0-1 0,0 1 0,0-1 0,0 0 0,0 1 0,0-1 0,1 0 0,-1 1-1,0-1 1,1 0 0,-1 0 0,0 0 0,1 0 0,1 0 0,1 1 33,1-1 0,-1 1-1,0-1 1,0-1 0,1 1 0,-1-1 0,0 1 0,9-2 0,-3 1 76,1-2 0,-1 1 1,0-1-1,0-1 0,0 0 0,-1-1 0,13-5 1,-14 5 65,0-1 0,0-1 0,0 1 0,-1-1 0,1-1 1,-1 1-1,-1-1 0,1 0 0,-1-1 0,-1 0 1,1 0-1,-1 0 0,-1 0 0,1-1 0,-1 1 0,-1-1 1,0-1-1,0 1 0,-1 0 0,0 0 0,0-1 1,-1 1-1,-1-15 0,0 22-169,0 0 1,0 0 0,0 0-1,0 1 1,-1-1-1,1 0 1,-1 0-1,0 1 1,1-1-1,-1 0 1,0 1-1,0-1 1,0 1-1,0-1 1,0 1-1,0-1 1,-1 1-1,1 0 1,0 0 0,-1-1-1,1 1 1,-3-1-1,1 1-6,0-1-1,0 1 1,0 0-1,-1 0 1,1 1 0,-1-1-1,1 1 1,0-1-1,-1 1 1,1 0-1,-5 1 1,1 0-126,-1 0 0,1 0 0,-1 1 0,1 0 0,0 0 0,0 1 0,0 0 0,0 0 0,1 1 0,-9 5 0,11-6-320,0 1 0,0 0 0,1-1 1,0 1-1,0 0 0,-5 8 0,1 15-8036</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2.551"/>
    </inkml:context>
    <inkml:brush xml:id="br0">
      <inkml:brushProperty name="width" value="0.025" units="cm"/>
      <inkml:brushProperty name="height" value="0.025" units="cm"/>
    </inkml:brush>
  </inkml:definitions>
  <inkml:trace contextRef="#ctx0" brushRef="#br0">117 10 16464,'0'0'1713,"-10"2"294,9-2-1995,-8 2 341,-1 1 0,1 0 0,0 0 0,0 0 0,-10 6 0,16-7-311,0-1 1,1 1-1,-1 0 0,1 0 0,-1 0 1,1 0-1,0 0 0,-1 1 1,1-1-1,0 1 0,1 0 0,-1-1 1,0 1-1,1 0 0,0 0 1,-1 0-1,1 0 0,1 0 0,-1 0 1,0 0-1,1 0 0,-1 1 0,1 3 1,3 19 811,-3-26-825,0 1 0,0-1-1,0 1 1,0-1 0,0 0 0,0 1-1,0-1 1,0 0 0,0 1 0,1-1-1,-1 0 1,0 1 0,0-1 0,0 0-1,0 0 1,1 1 0,-1-1 0,0 0-1,0 0 1,1 1 0,-1-1 0,0 0-1,0 0 1,1 1 0,-1-1 0,0 0-1,1 0 1,-1 0 0,0 0 0,1 0-1,-1 1 1,0-1 0,1 0 0,-1 0-1,0 0 1,1 0 0,-1 0 0,0 0-1,1 0 1,-1 0 0,0 0 0,1 0-1,-1-1 1,0 1 0,1 0 0,-1 0-1,0 0 1,1 0 0,-1 0 0,0-1-1,1 1 1,-1 0 0,0 0 0,0 0-1,1-1 1,-1 1 0,0 0-1,0 0 1,1-1 0,-1 1 0,0 0-1,0-1 1,0 1 0,0 0 0,1-1-1,-1 1 1,0 0 0,0-1 0,0 0-1,11-15 266,1 0 0,1 0 0,26-24-1,-34 36-302,1 0-1,0 0 1,0 0-1,0 0 0,1 1 1,-1 0-1,1 1 0,0-1 1,0 1-1,0 0 0,0 1 1,0 0-1,0 0 0,9 0 1,-12 1-2,1 0 1,-1 0-1,0 0 1,1 0-1,-1 1 1,1 0-1,-1 0 1,0 0-1,0 0 1,1 1-1,-1-1 1,0 1-1,0 0 1,-1 1-1,5 2 1,-6-3 5,0 0 1,-1 1-1,1-1 1,-1 1 0,1-1-1,-1 1 1,0 0-1,0-1 1,0 1 0,-1 0-1,1 0 1,0 0-1,-1-1 1,0 1-1,0 0 1,0 0 0,0 0-1,0 0 1,-1 0-1,1-1 1,-1 1-1,1 0 1,-1 0 0,0 0-1,-2 2 1,-4 10 171,0-1 1,-2 0-1,1 0 1,-2-1-1,0 0 1,0-1-1,-21 19 1,72-68 328,91-60 1,-129 95-506,-1 0 0,1 0 0,-1 1 0,1-1 0,0 1 0,0 0 0,-1 0 0,1 0 0,0 0 0,0 0 0,0 0 0,4 1 0,-6 0 1,-1 1-1,1-1 1,0 1-1,0-1 1,0 1-1,0-1 1,0 1-1,-1 0 1,1 0-1,0-1 1,-1 1-1,1 0 1,0 0-1,-1 0 1,1 0 0,-1 0-1,0 0 1,1 0-1,-1 0 1,0 0-1,1 0 1,-1 0-1,0 0 1,0 0-1,0 0 1,0 0-1,0 0 1,0 0-1,0 0 1,0 0-1,0 0 1,-1 0-1,1 0 1,0 0-1,-1 1 1,1 1-1,0 25 23,23-42 169,-14 7-158,67-44 28,-70 47-65,2 0-1,-1 1 1,0 0 0,1 0 0,0 1 0,-1 0 0,1 0-1,0 0 1,9 1 0,-16 2 7,0-1-1,0 1 1,-1 0 0,1 0-1,0 0 1,-1 0 0,1 0-1,-1 0 1,0 0 0,1 0-1,-1 0 1,0 0 0,1 0-1,-1 1 1,0-1 0,0 0-1,0 0 1,0 0 0,0 0-1,0 0 1,0 0 0,0 0-1,-1 2 1,-2 31 85,1-27-347,0 6 420,2-4-5650,0-13-898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4.497"/>
    </inkml:context>
    <inkml:brush xml:id="br0">
      <inkml:brushProperty name="width" value="0.025" units="cm"/>
      <inkml:brushProperty name="height" value="0.025" units="cm"/>
    </inkml:brush>
  </inkml:definitions>
  <inkml:trace contextRef="#ctx0" brushRef="#br0">145 33 4260,'5'-19'10597,"-7"9"-4407,2 9-6014,-1 1 0,1 0-1,-1-1 1,1 1 0,-1 0 0,1-1 0,-1 1 0,0 0 0,1 0 0,-1 0 0,0 0 0,1 0 0,-1-1 0,0 1 0,1 0 0,-1 0 0,0 1-1,1-1 1,-1 0 0,0 0 0,1 0 0,-1 0 0,1 0 0,-1 1 0,0-1 0,0 1 0,-6 2-198,1 0 1,0 1-1,0 0 0,0 0 1,-10 9-1,15-12 27,-35 39 124,34-38-133,-1 1 0,1 0 0,0 0 0,0 1 0,0-1 0,1 0 0,-1 1 0,1-1 0,-1 1 0,1-1-1,-1 8 1,4-10 8,0 0-1,0 0 1,0-1-1,0 1 1,0 0-1,0-1 1,1 1-1,-1-1 1,0 0-1,0 0 1,0 0-1,0 0 1,1 0-1,2 0 1,4 0 7,3 1-11,44 9 2,-54-10-1,0 0 0,-1 1 0,1 0 0,-1-1 0,1 1 0,-1 0 0,1 0 0,-1 0 0,1 0 0,-1 0 0,0 0 0,1 0 0,-1 0 0,0 0 1,0 1-1,0-1 0,0 0 0,0 1 0,0-1 0,-1 1 0,1-1 0,0 1 0,-1-1 0,1 1 0,-1 0 0,1-1 0,-1 1 0,0 2 0,-1-2 78,0 0 0,0 1 0,0-1 0,0 0-1,0 0 1,-1 0 0,1 0 0,-1 0 0,0 0-1,1-1 1,-1 1 0,0-1 0,0 1 0,0-1-1,0 1 1,0-1 0,-1 0 0,1 0-1,0 0 1,-4 1 0,-49 17 1502,43-17-1496,1 0 0,0 0 0,-1-1 1,-15-1-1,26 0-100,12-4-6753,14-8 2280,-15 8 1608,17-11-4728</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5.198"/>
    </inkml:context>
    <inkml:brush xml:id="br0">
      <inkml:brushProperty name="width" value="0.025" units="cm"/>
      <inkml:brushProperty name="height" value="0.025" units="cm"/>
    </inkml:brush>
  </inkml:definitions>
  <inkml:trace contextRef="#ctx0" brushRef="#br0">63 1 12075,'0'0'9551,"-8"12"-8649,0 4-797,0 0-1,1 0 1,0 1 0,2 0-1,0 0 1,1 0-1,0 0 1,1 1 0,0 20-1,3-37-100,0 1-1,0-1 1,0 0 0,0 1-1,0-1 1,0 0-1,1 0 1,-1 1-1,0-1 1,1 0 0,-1 0-1,0 0 1,1 1-1,0-1 1,-1 0-1,1 0 1,0 0-1,-1 0 1,1 0 0,0 0-1,0 0 1,0 0-1,0-1 1,0 1-1,0 0 1,0 0 0,0-1-1,0 1 1,0-1-1,1 1 1,-1-1-1,0 1 1,0-1-1,0 0 1,1 1 0,-1-1-1,0 0 1,1 0-1,-1 0 1,0 0-1,0 0 1,1 0 0,-1-1-1,0 1 1,0 0-1,1-1 1,-1 1-1,0 0 1,2-2-1,4 0 42,0-1-1,-1 0 1,1 0-1,-1 0 1,1-1-1,-1 0 1,9-8-1,2-5 5,0 0 0,-2-1 0,0 0 0,-1-1 0,19-37 0,-39 67-113,-3 6 297,0 1 0,0-1 0,2 1 0,0 1 0,-6 28 0,14-46-225,-1-1 0,0 0-1,0 1 1,0-1 0,1 0-1,-1 0 1,0 1-1,0-1 1,1 0 0,-1 0-1,0 1 1,0-1 0,1 0-1,-1 0 1,0 0 0,1 1-1,-1-1 1,0 0-1,1 0 1,-1 0 0,0 0-1,1 0 1,-1 0 0,1 0-1,-1 0 1,0 0 0,1 0-1,-1 0 1,0 0 0,1 0-1,-1 0 1,1 0-1,-1 0 1,0 0 0,1-1-1,-1 1 1,0 0 0,1 0-1,-1 0 1,0 0 0,0-1-1,1 1 1,17-9 154,54-45 81,-55 40-253,0 0 0,1 1 0,34-18 0,-51 30 3,0 0 0,0 1 0,-1-1 0,1 1 0,0 0-1,0-1 1,0 1 0,0 0 0,0-1 0,0 1 0,0 0-1,0 0 1,0 0 0,0 0 0,0 0 0,0 0 0,0 0-1,0 0 1,0 0 0,0 1 0,0-1 0,-1 0 0,1 1-1,0-1 1,0 0 0,0 1 0,0-1 0,1 2 0,-1 0 0,0-1 1,0 1-1,0 0 1,-1-1 0,1 1-1,0 0 1,-1 0 0,0 0-1,1 0 1,-1-1-1,0 1 1,0 0 0,0 0-1,0 2 1,-2 13 9,-1 0 0,-8 28-1,8-34 16,1 12 188,2-23-193,0 0-1,0 0 0,0 0 1,0 1-1,0-1 0,0 0 0,0 0 1,0 1-1,0-1 0,0 0 1,1 0-1,-1 0 0,0 1 1,0-1-1,0 0 0,0 0 1,0 0-1,1 0 0,-1 1 0,0-1 1,0 0-1,0 0 0,1 0 1,-1 0-1,0 0 0,0 0 1,0 0-1,1 1 0,-1-1 1,0 0-1,0 0 0,1 0 0,-1 0 1,0 0-1,0 0 0,0 0 1,1 0-1,-1 0 0,0 0 1,0 0-1,1-1 0,30-22 706,-16 8-624,35-31-32,-46 43-69,-1 0 0,2 0 1,-1 1-1,0-1 0,0 1 0,1 0 0,-1 0 0,1 0 0,0 1 0,6-2 0,-11 3 0,1 0 1,-1 0-1,0 0 0,1 0 1,-1 0-1,1 0 0,-1 0 0,0 0 1,1 0-1,-1 1 0,0-1 1,1 0-1,-1 0 0,0 0 0,1 0 1,-1 1-1,0-1 0,1 0 1,-1 0-1,0 1 0,0-1 0,1 0 1,-1 1-1,0-1 0,0 0 1,0 1-1,1-1 0,-1 0 1,0 1-1,0-1 0,0 0 0,0 1 1,0-1-1,0 1 0,0-1 1,0 1-1,-1 22-40,-10 18 97,11-36 131,6-8-57,23-21-7,-19 14-125,0 1 0,1 0 1,0 1-1,1 0 0,-1 0 1,25-10-1,-36 18-6,1 0 1,-1 0-1,1 0 1,-1 0-1,1 0 0,0 0 1,-1 0-1,1 0 1,-1 0-1,1 0 1,-1 0-1,1 0 0,-1 1 1,1-1-1,-1 0 1,1 0-1,-1 1 1,1-1-1,-1 0 0,0 1 1,1-1-1,-1 0 1,1 1-1,-1-1 0,0 0 1,1 1-1,-1-1 1,0 1-1,1-1 1,-1 1-1,0-1 0,0 1 1,1 0-1,1 25 354,-6 7-1314,-2-7-3428,5-20 1278,0-2-2790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5.963"/>
    </inkml:context>
    <inkml:brush xml:id="br0">
      <inkml:brushProperty name="width" value="0.025" units="cm"/>
      <inkml:brushProperty name="height" value="0.025" units="cm"/>
    </inkml:brush>
  </inkml:definitions>
  <inkml:trace contextRef="#ctx0" brushRef="#br0">114 111 12300,'0'0'11162,"1"-7"-10777,6-21 63,-3 17 343,-3 7-206,-13 8-259,9-3-298,1 0-23,-1 0 0,0 1 0,1 0 0,-1 0 0,0 0 0,1 0 0,0 0 0,0 0 0,-1 0 0,1 1 0,1-1 0,-1 1 0,0 0 0,1-1 0,-1 1 1,1 0-1,-1 3 0,0-3-17,1 0 0,0 0 0,-1 0 1,1 0-1,-1 0 0,0 0 0,0-1 1,0 1-1,0-1 0,-1 1 0,1-1 0,-1 0 1,1 0-1,-6 3 0,5-4 9,1 0 0,0 0-1,0 0 1,0 0 0,0 0-1,0 0 1,0 1 0,0-1-1,0 1 1,1-1 0,-1 1-1,0 0 1,1 0 0,-1 0-1,1 0 1,0 0 0,0 0 0,0 0-1,0 0 1,0 0 0,0 0-1,1 1 1,-1-1 0,1 0-1,-1 1 1,1-1 0,0 0-1,0 4 1,2-5 11,0 0-1,1 0 1,-1-1-1,0 1 1,1-1-1,-1 1 1,0-1-1,1 0 1,-1 0-1,1 0 1,-1 0 0,0 0-1,1 0 1,-1-1-1,1 1 1,3-2-1,12-5 36,-1-1-1,31-18 1,-39 19-42,0 1 1,1 0-1,0 1 0,0 0 0,1 1 1,-1 0-1,1 1 0,0 0 0,0 0 1,0 1-1,0 1 0,15-1 0,-25 3 17,0-1-1,0 0 0,-1 1 0,1 0 0,0-1 0,0 1 0,0-1 1,-1 1-1,1 0 0,0 0 0,-1-1 0,1 1 0,-1 0 0,1 0 1,-1 0-1,1 0 0,-1-1 0,0 1 0,1 0 0,-1 0 0,0 0 1,0 0-1,1 0 0,-1 0 0,0 0 0,0 0 0,0 0 0,-1 1 1,1 39 578,0-28 211,0-51 1088,-5-81-1708,5 118-205,1 0 1,-1 1 0,0-1-1,1 1 1,-1-1 0,0 1-1,1-1 1,-1 1 0,1-1-1,-1 1 1,1-1 0,0 1-1,-1 0 1,1-1 0,-1 1-1,1 0 1,0-1 0,-1 1-1,1 0 1,0 0-1,-1 0 1,1 0 0,0-1-1,-1 1 1,1 0 0,0 0-1,0 0 1,28-2-1287,-17 2 296,57-13-9268,-28 1-4154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6.664"/>
    </inkml:context>
    <inkml:brush xml:id="br0">
      <inkml:brushProperty name="width" value="0.025" units="cm"/>
      <inkml:brushProperty name="height" value="0.025" units="cm"/>
    </inkml:brush>
  </inkml:definitions>
  <inkml:trace contextRef="#ctx0" brushRef="#br0">25 0 4548,'0'3'10250,"-1"4"-5632,0 40-3994,5 22 637,2 120 1260,-7-164-2048,-1 0 0,-1 0 0,-1-1 0,-1 1 0,-13 33 0,42-121 44,57-136-92,-70 178-443,0 0 0,2 0 0,0 1 0,2 1 0,0 1 1,33-32-1,-43 45-29,0 1 0,0-1 0,1 1 0,-1 1 0,1-1 0,0 1 0,1 0 0,-1 0 0,10-3 0,-16 6 40,1 0 0,-1 0 0,0 0 0,0 0 0,0 0 0,0 0 0,1 0-1,-1 0 1,0 0 0,0 0 0,0 0 0,0 0 0,1 0 0,-1 0 0,0 0 0,0 0 0,0 0 0,0 0 0,1 1 0,-1-1 0,0 0 0,0 0 0,0 0 0,0 0 0,0 0 0,0 0 0,1 0 0,-1 0-1,0 1 1,0-1 0,0 0 0,0 0 0,0 0 0,0 0 0,0 0 0,0 1 0,0-1 0,0 0 0,1 0 0,-1 0 0,0 0 0,0 1 0,0-1 0,0 0 0,0 0 0,0 0 0,0 0 0,0 1 0,-5 11-72,-8 10 108,-5-3-59,-1-1 0,-1 0 0,-1-2 0,0 0 0,-1-1 0,0-2 0,-35 17 0,72-37-5651,20-12-245,-34 18 5772,30-17-5360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7.416"/>
    </inkml:context>
    <inkml:brush xml:id="br0">
      <inkml:brushProperty name="width" value="0.025" units="cm"/>
      <inkml:brushProperty name="height" value="0.025" units="cm"/>
    </inkml:brush>
  </inkml:definitions>
  <inkml:trace contextRef="#ctx0" brushRef="#br0">92 4 14061,'0'0'9321,"-3"8"-8574,-86 196 2280,113-256-2143,20-66-1,-30 179-1342,-13-60 462,-1 0-1,1 1 0,-1-1 1,1 0-1,-1 0 0,1 0 1,-1 0-1,1 0 0,0 0 1,0 0-1,0 0 0,-1 0 1,1 0-1,0-1 0,0 1 1,0 0-1,0-1 0,0 1 1,0 0-1,1-1 0,-1 1 1,0-1-1,0 0 1,0 1-1,0-1 0,1 0 1,-1 0-1,0 0 0,0 0 1,1 0-1,-1 0 0,0 0 1,0 0-1,1 0 0,-1 0 1,0-1-1,0 1 0,0-1 1,0 1-1,1-1 0,-1 1 1,0-1-1,0 1 0,0-1 1,0 0-1,0 0 0,1-1 1,6-4 35,1 0 1,-1-1 0,15-14-1,40-57 26,-74 124-528,3-26 487,3-11-5,0 0 0,1 0 0,0 0 0,1 1 0,0 0 0,1-1 0,0 1 0,0 0 0,0 19 0,2-29-12,1 1 0,-1-1 1,1 1-1,-1-1 1,1 1-1,-1-1 0,1 0 1,-1 1-1,1-1 1,-1 0-1,1 0 0,-1 1 1,1-1-1,-1 0 1,1 0-1,0 0 0,-1 0 1,1 1-1,-1-1 1,1 0-1,0 0 0,-1 0 1,1 0-1,-1-1 1,1 1-1,0 0 0,-1 0 1,1 0-1,-1 0 1,1-1-1,0 1 0,21-8 169,-3-4-100,0 0 0,29-27 0,21-13-119,-69 51 28,1 0 0,0 1-1,0-1 1,-1 0 0,1 1-1,0-1 1,0 1 0,0-1-1,0 1 1,0 0 0,-1-1-1,1 1 1,0 0 0,0-1 0,0 1-1,0 0 1,0 0 0,0 0-1,0 0 1,0 0 0,0 0-1,0 0 1,0 1 0,0-1-1,0 0 1,0 0 0,0 1 0,0-1-1,0 0 1,0 1 0,-1-1-1,1 1 1,0 0 0,0-1-1,0 1 1,-1-1 0,1 1-1,0 0 1,-1 0 0,1-1 0,-1 1-1,1 0 1,-1 0 0,1 0-1,-1 0 1,1 0 0,-1 0-1,0-1 1,1 1 0,-1 0-1,0 0 1,0 0 0,0 0 0,0 0-1,0 1 1,1 11-27,0 0 1,-1-1-1,-2 22 1,1-15 4,3-22 356,2-7-306,1 0 1,0 0 0,12-15-1,-15 19-935,-2 0-5713,0 3 2216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8.100"/>
    </inkml:context>
    <inkml:brush xml:id="br0">
      <inkml:brushProperty name="width" value="0.025" units="cm"/>
      <inkml:brushProperty name="height" value="0.025" units="cm"/>
    </inkml:brush>
  </inkml:definitions>
  <inkml:trace contextRef="#ctx0" brushRef="#br0">146 50 9513,'0'0'13944,"0"-8"-11494,1-34 289,-3 43-2627,-1 0 0,0 0 0,0 0 0,0 1 0,1-1 0,-1 1 1,1-1-1,-5 5 0,3-3-108,-19 16-15,-29 33 0,48-48 40,1 0 1,-1 0-1,0 1 0,1 0 0,0-1 0,0 1 0,0 0 0,1 1 0,0-1 0,0 0 1,0 1-1,1-1 0,-1 1 0,1 0 0,0 5 0,2-10-19,-1 1-1,1-1 1,-1 0-1,1 0 1,0 0-1,0 0 1,-1 1-1,1-1 1,0 0-1,0-1 1,0 1-1,0 0 1,0 0-1,1 0 1,-1-1-1,0 1 1,0 0-1,0-1 1,1 1-1,-1-1 1,0 1-1,0-1 1,1 0-1,-1 0 1,0 1-1,1-1 1,-1 0-1,3-1 1,50 2 48,-40-2-109,59-4-870,-53 2-2029,0-1 0,-1-1 0,35-14 0,-43 14 1693,1 0-1,-1-1 1,0-1 0,0 0 0,-1 0 0,19-18 0,-23 18 1887,0 0 0,0 0 0,-1 0 1,1-1-1,-2 0 0,6-10 1,-10 17-226,1 0 1,-1 1 0,1-1 0,-1 0 0,1 0-1,-1 0 1,0 0 0,1 0 0,-1 0 0,0 0-1,0 0 1,1 0 0,-1 0 0,0 0 0,0 0-1,0 0 1,0 0 0,-1 0 0,1 0 0,0 0-1,0 0 1,-1 0 0,1 0 0,-1-1 0,0 2-297,1 0 0,-1-1 0,0 1 1,0 0-1,0 0 0,0-1 0,0 1 1,0 0-1,0 0 0,0 0 0,0 0 1,1 0-1,-1 0 0,0 1 0,0-1 0,0 0 1,0 0-1,0 1 0,0-1 0,0 1 1,-45 25-554,36-18 854,1 0 0,1 1 0,-13 15 0,18-21-306,1 1-1,0-1 1,0 0 0,0 1-1,0-1 1,1 1 0,-1 0-1,1 0 1,0-1 0,0 1 0,1 0-1,-1 0 1,1 0 0,-1 0-1,2 5 1,-1-8-92,1 0 0,0 1 0,0-1 0,0 0 0,0 0 0,0 1 0,0-1 0,0 0 0,1 0 0,-1 0 1,0-1-1,0 1 0,1 0 0,-1 0 0,1-1 0,-1 1 0,0-1 0,1 1 0,-1-1 0,1 0 0,0 1 0,-1-1 0,1 0 0,-1 0 0,1 0 0,2 0 0,50-1 146,-49 0-150,1 1-22,0-1 0,-1 0-1,1 0 1,-1 0 0,1-1-1,-1 0 1,0 0 0,0 0-1,0-1 1,0 0 0,0 0-1,0 0 1,-1 0 0,1-1-1,-1 0 1,0 0 0,0 0-1,0 0 1,-1 0 0,4-6-1,-5 6-733,0 0 0,0 0 0,-1 0 0,1-1-1,-1 1 1,0 0 0,0-1 0,0 1 0,-1 0 0,1-6-1,-2 4-4995,-4-1-2989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8.444"/>
    </inkml:context>
    <inkml:brush xml:id="br0">
      <inkml:brushProperty name="width" value="0.025" units="cm"/>
      <inkml:brushProperty name="height" value="0.025" units="cm"/>
    </inkml:brush>
  </inkml:definitions>
  <inkml:trace contextRef="#ctx0" brushRef="#br0">28 74 15471,'0'0'5413,"-27"-60"-4388,27 54-993,0 3-833,0-2-3235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8.798"/>
    </inkml:context>
    <inkml:brush xml:id="br0">
      <inkml:brushProperty name="width" value="0.025" units="cm"/>
      <inkml:brushProperty name="height" value="0.025" units="cm"/>
    </inkml:brush>
  </inkml:definitions>
  <inkml:trace contextRef="#ctx0" brushRef="#br0">0 0 4644,'0'0'8536,"9"0"-6422,29 1 161,-37-1-2123,0 1 1,1-1-1,-1 0 0,0 1 1,0-1-1,0 1 1,0-1-1,1 1 1,-1-1-1,0 1 0,0 0 1,0 0-1,0-1 1,0 1-1,-1 0 1,1 0-1,0 0 1,0 0-1,-1 0 0,1 0 1,0 0-1,-1 1 1,1-1-1,-1 0 1,1 0-1,-1 2 1,6 31 1437,-6-27-1307,3 49 507,-1-4-2317,3-19-5813,-5-28 2173</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9.153"/>
    </inkml:context>
    <inkml:brush xml:id="br0">
      <inkml:brushProperty name="width" value="0.025" units="cm"/>
      <inkml:brushProperty name="height" value="0.025" units="cm"/>
    </inkml:brush>
  </inkml:definitions>
  <inkml:trace contextRef="#ctx0" brushRef="#br0">0 80 15663,'0'0'5381,"87"-9"-4196,-34-3 64,6-2-352,3-1-673,-2 4-192,-7 0 0,-5 6-1089,-12 3-1473,-13 2-577,-12 0-1633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6.080"/>
    </inkml:context>
    <inkml:brush xml:id="br0">
      <inkml:brushProperty name="width" value="0.025" units="cm"/>
      <inkml:brushProperty name="height" value="0.025" units="cm"/>
    </inkml:brush>
  </inkml:definitions>
  <inkml:trace contextRef="#ctx0" brushRef="#br0">1 0 4965,'0'0'22037,"20"60"-22005,-18-34-801,-1-3-897,3-3-608,-1-7-993,1-8-3107,1-5-2082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09.513"/>
    </inkml:context>
    <inkml:brush xml:id="br0">
      <inkml:brushProperty name="width" value="0.025" units="cm"/>
      <inkml:brushProperty name="height" value="0.025" units="cm"/>
    </inkml:brush>
  </inkml:definitions>
  <inkml:trace contextRef="#ctx0" brushRef="#br0">1 76 14926,'0'0'6310,"31"-49"-6214,-3 39-96,4 4-32,3 1-416,1 2-2051,-1 2-1601,-3 0-3299</inkml:trace>
  <inkml:trace contextRef="#ctx0" brushRef="#br0" timeOffset="1">429 70 13229,'-4'8'1617,"3"-5"-1451,-3 6 499,0 0-1,1 0 1,0 0-1,0 0 1,-1 12 0,3-19-597,1 0 0,0-1 0,0 1 0,-1 0 0,1 0 0,0-1 0,1 1 1,-1 0-1,0-1 0,1 1 0,-1 0 0,1-1 0,-1 1 0,1 0 0,-1-1 0,1 1 1,0-1-1,0 1 0,0-1 0,0 1 0,0-1 0,0 0 0,1 0 0,-1 1 1,0-1-1,1 0 0,-1 0 0,0 0 0,1 0 0,0-1 0,-1 1 0,1 0 1,-1-1-1,1 1 0,0-1 0,-1 1 0,1-1 0,0 0 0,-1 0 0,1 0 1,2 0-1,5 0 45,0-1 0,-1 0 0,1 0 0,-1-1 0,1 0-1,-1 0 1,0-1 0,0 0 0,0-1 0,0 0 0,-1 0 0,11-7 0,-9 5-82,1 0-1,0 1 1,0 0-1,1 0 0,-1 1 1,15-3-1,-24 7-12,0 0-1,0 0 0,0 1 1,0-1-1,0 0 1,0 0-1,0 1 0,-1-1 1,1 1-1,0-1 1,0 1-1,0-1 0,-1 1 1,1-1-1,0 1 1,-1 0-1,1-1 0,0 1 1,-1 0-1,1 0 1,-1-1-1,1 1 0,-1 0 1,0 0-1,1 0 1,-1 0-1,0-1 0,1 1 1,-1 0-1,0 0 0,0 0 1,0 0-1,0 0 1,0 0-1,0 0 0,0 0 1,0 1-1,-1 50 193,1-36-285,0-16 2,0 1 0,0-1-1,0 1 1,0-1 0,0 0 0,1 1 0,-1-1 0,0 1 0,0-1 0,1 0 0,-1 1 0,0-1 0,1 0 0,-1 1-1,0-1 1,1 0 0,-1 0 0,0 1 0,1-1 0,-1 0 0,1 0 0,-1 0 0,0 0 0,1 1 0,-1-1 0,1 0-1,-1 0 1,1 0 0,-1 0 0,1 0 0,-1 0 0,0 0 0,1 0 0,-1 0 0,1 0 0,-1 0 0,1-1 0,-1 1-1,0 0 1,1 0 0,-1 0 0,1 0 0,0-1 0,21-8-4719,2-4-1993</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0.135"/>
    </inkml:context>
    <inkml:brush xml:id="br0">
      <inkml:brushProperty name="width" value="0.025" units="cm"/>
      <inkml:brushProperty name="height" value="0.025" units="cm"/>
    </inkml:brush>
  </inkml:definitions>
  <inkml:trace contextRef="#ctx0" brushRef="#br0">125 136 12684,'-8'5'2445,"-58"36"1328,62-38-3652,0 0 1,0 0-1,0 0 0,0 1 0,1-1 0,0 1 0,0 0 1,0 0-1,0 0 0,0 1 0,1-1 0,0 1 1,0-1-1,0 1 0,-2 9 0,4-14-118,0 1 0,0-1-1,0 1 1,0-1 0,0 0 0,0 1-1,0-1 1,0 1 0,0-1 0,0 0-1,0 1 1,0-1 0,0 1 0,0-1 0,1 0-1,-1 1 1,0-1 0,0 0 0,0 1-1,1-1 1,-1 0 0,0 1 0,1-1-1,-1 0 1,0 1 0,0-1 0,1 0-1,-1 0 1,1 1 0,-1-1 0,0 0 0,1 0-1,-1 0 1,0 0 0,1 1 0,0-1-1,19-3 250,18-17 440,-23 8-480,0-1-1,-1-1 1,-1-1-1,0 0 1,-1 0-1,-1-1 1,0 0-1,-1-1 1,-1-1-1,-1 0 1,0 0-1,10-37 1,-47 95 1629,20-25-1834,1 0 0,1 0 0,0 1 0,1 0-1,0 0 1,2 0 0,0 1 0,1 0 0,0-1-1,0 28 1,3-43-33,0 0-1,0 1 1,0-1 0,1 0-1,-1 1 1,0-1-1,1 0 1,-1 0 0,1 0-1,-1 1 1,1-1-1,-1 0 1,1 0 0,0 0-1,0 0 1,-1 0-1,1 0 1,0 0 0,0 0-1,0-1 1,0 1-1,0 0 1,0 0 0,0-1-1,3 2 1,-1-1-127,0-1 0,0 1 0,0-1 0,0 1 1,0-1-1,0 0 0,0 0 0,0 0 0,0-1 0,6 0 1,-2-1-302,0 0 1,0 0-1,0 0 1,-1-1-1,1 0 1,-1-1-1,1 1 1,10-10-1,-8 5-2605,0-1 0,-1-1-1,10-16 1,-10 10 2215,-2-1 4125,-4-1 6044,6 20-6415,-7-2-2816,-1 1-1,1-1 0,0 1 1,0-1-1,0 1 1,0-1-1,-1 0 0,1 0 1,0 1-1,0-1 1,0 0-1,0 0 0,0 0 1,0 0-1,0 0 1,0 0-1,0 0 0,0-1 1,0 1-1,-1 0 1,1 0-1,0-1 0,0 1 1,0 0-1,0-1 1,0 1-1,0-1 0,-1 0-74,1 0-1,-1 1 0,0-1 0,0 1 0,0-1 0,0 0 1,1 1-1,-1-1 0,0 0 0,0 1 0,0-1 0,0 1 0,-1-1 1,1 0-1,0 1 0,0-1 0,0 0 0,0 1 0,-1-1 0,1 1 1,0-1-1,-1 1 0,1-1 0,0 1 0,-1-1 0,1 1 1,-1-1-1,1 1 0,0-1 0,-1 1 0,1-1 0,-1 1 0,0 0 1,1-1-1,-1 1 0,1 0 0,-1 0 0,1-1 0,-1 1 0,0 0 1,1 0-1,-1 0 0,0 0 0,1 0 0,-1 0 0,1 0 1,-1 0-1,0 0 0,1 0 0,-1 0 0,0 0 0,1 0 0,-1 1 1,1-1-1,-1 0 0,0 0 0,1 1 0,-1-1 0,1 0 0,-1 1 1,1-1-1,-1 0 0,1 1 0,-1 0 0,-4 2 82,1 0-1,0 0 1,0 0-1,0 0 0,0 1 1,1-1-1,-5 6 1,3-2-93,1 0 1,-1 0-1,1 1 1,1 0-1,-1 0 1,2 0 0,-1 0-1,1 0 1,0 0-1,0 1 1,0 11-1,2-19-6,0 0 0,0-1 0,0 1 0,1 0 0,-1 0-1,0 0 1,0-1 0,0 1 0,1 0 0,-1-1 0,0 1 0,1 0-1,-1-1 1,0 1 0,1 0 0,-1-1 0,1 1 0,-1-1-1,1 1 1,0 0 0,-1-1 0,1 0 0,-1 1 0,1-1-1,0 1 1,0-1 0,-1 0 0,1 1 0,0-1 0,1 0 0,31 0 78,29-18-1818,0-16-5927,-31 15 699</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0.489"/>
    </inkml:context>
    <inkml:brush xml:id="br0">
      <inkml:brushProperty name="width" value="0.025" units="cm"/>
      <inkml:brushProperty name="height" value="0.025" units="cm"/>
    </inkml:brush>
  </inkml:definitions>
  <inkml:trace contextRef="#ctx0" brushRef="#br0">221 0 3427,'0'0'15578,"-7"10"-13988,-4 5-886,-68 89 3557,66-89-3937,0 0 1,-2-1 0,1 0-1,-28 20 1,41-34-437,1 0 0,-1 1 1,1-1-1,0 1 0,-1-1 0,1 0 0,-1 1 0,1-1 1,-1 0-1,1 0 0,-1 1 0,1-1 0,-1 0 1,1 0-1,-1 0 0,0 1 0,1-1 0,-1 0 0,1 0 1,-1 0-1,1 0 0,-1 0 0,0 0 0,1 0 1,-1-1-1,1 1 0,-1 0 0,1 0 0,-1 0 0,1 0 1,-1-1-1,1 1 0,-1 0 0,1-1 0,-1 1 1,1 0-1,-1-1 0,1 1 0,-1 0 0,1-1 0,0 1 1,-1-1-1,1 1 0,0-1 0,-1 1 0,1-2 0,-4-28-8850,4 26 7934,0-28-7514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0.864"/>
    </inkml:context>
    <inkml:brush xml:id="br0">
      <inkml:brushProperty name="width" value="0.025" units="cm"/>
      <inkml:brushProperty name="height" value="0.025" units="cm"/>
    </inkml:brush>
  </inkml:definitions>
  <inkml:trace contextRef="#ctx0" brushRef="#br0">1 0 15503,'0'0'4932,"54"52"-3843,-28-29-576,3 0-97,1 2-320,0-5-128,-5-4-2274,0-7-7175</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5.097"/>
    </inkml:context>
    <inkml:brush xml:id="br0">
      <inkml:brushProperty name="width" value="0.025" units="cm"/>
      <inkml:brushProperty name="height" value="0.025" units="cm"/>
    </inkml:brush>
  </inkml:definitions>
  <inkml:trace contextRef="#ctx0" brushRef="#br0">0 8 6951,'0'0'15502,"47"14"-14957,-27-14-353,1 0-128,7 0-32,-2-1-544,0-7-1474,-2 2-1762,-6-1-2914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5.441"/>
    </inkml:context>
    <inkml:brush xml:id="br0">
      <inkml:brushProperty name="width" value="0.025" units="cm"/>
      <inkml:brushProperty name="height" value="0.025" units="cm"/>
    </inkml:brush>
  </inkml:definitions>
  <inkml:trace contextRef="#ctx0" brushRef="#br0">0 2 14446,'0'0'6897,"13"0"-5803,27 0-459,6-2-141,77 8 0,-121-6-494,0 0 0,0 0 0,0 1 0,0-1 0,0 1 0,0-1 0,0 1 0,0 0 0,0 0 0,0 0 0,0 0-1,0 0 1,0 0 0,-1 0 0,1 1 0,-1-1 0,1 0 0,-1 1 0,1 0 0,-1-1 0,0 1 0,0 0 0,2 3 0,-2-3 4,-1 1 1,1 0-1,-1 0 0,0 0 1,0 0-1,0 0 1,-1 0-1,1 0 0,0 0 1,-1 0-1,0 0 0,0 0 1,0 0-1,-2 4 1,-7 10 37,0 0 0,0-1 0,-26 30 0,32-42-35,-10 13-155,-47 55 13,20-28-3479,28-33-1414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6.765"/>
    </inkml:context>
    <inkml:brush xml:id="br0">
      <inkml:brushProperty name="width" value="0.025" units="cm"/>
      <inkml:brushProperty name="height" value="0.025" units="cm"/>
    </inkml:brush>
  </inkml:definitions>
  <inkml:trace contextRef="#ctx0" brushRef="#br0">110 166 12172,'0'0'5930,"-11"-2"-4707,9 2-1186,0-1-7,0 0 0,0 0 0,-1 0 0,1 1 0,0-1 0,-1 1 0,1 0 0,0-1 0,-1 1 0,1 0 0,0 1 0,-1-1-1,1 0 1,0 1 0,-1-1 0,1 1 0,0 0 0,0 0 0,-1-1 0,1 2 0,0-1 0,0 0 0,0 0 0,0 1-1,1-1 1,-1 1 0,0-1 0,0 1 0,1 0 0,-1 0 0,1-1 0,0 1 0,-1 0 0,1 1 0,0-1 0,0 0-1,-1 3 1,-2 8-24,-1 1 0,1-1 0,-2 18 0,5-25-11,0 0 0,1 0 0,-1 0 0,1 0 0,1 0 0,-1 0 0,1 0 0,0 0-1,0 0 1,2 6 0,-2-11 10,0 0-1,0 1 0,0-1 0,0 0 0,0 1 1,0-1-1,0 0 0,0 0 0,0 0 0,1 0 0,-1 0 1,0 0-1,1 0 0,-1-1 0,1 1 0,-1 0 1,1-1-1,-1 1 0,1-1 0,-1 0 0,1 1 1,-1-1-1,1 0 0,0 0 0,-1 0 0,1 0 0,-1 0 1,1 0-1,-1-1 0,1 1 0,0-1 0,-1 1 1,1-1-1,-1 1 0,1-1 0,1-1 0,4-1 107,-1 0-1,0-1 1,0 1 0,0-1-1,0-1 1,10-8-1,-6 1 134,1 0 0,-1-1 0,-1 0-1,0-1 1,-1 1 0,-1-2 0,0 1 0,7-21-1,-16 48-263,1 0 1,1 0-1,0 0 0,1 1 0,0-1 0,7 26 1,-8-37 34,0 1 1,1-1-1,-1 0 1,1 1-1,0-1 1,0 0-1,0 1 1,0-1-1,0 0 1,1 0-1,-1 0 1,1 0-1,-1 0 1,1 0-1,0-1 1,-1 1-1,1 0 1,0-1-1,0 1 1,0-1-1,0 0 1,1 0 0,-1 0-1,0 0 1,1 0-1,-1 0 1,0 0-1,1-1 1,3 1-1,-1-1 118,-1-1 0,0 0 0,0 0 0,1 0 1,-1 0-1,0-1 0,0 0 0,0 0 0,-1 0 0,1 0 0,0 0 0,-1-1 0,0 1 0,1-1 0,-1 0 0,5-6 0,1-1 62,0-1 0,-1 0-1,0-1 1,-1 1 0,7-16-1,-11 21-127,0-1-1,-1 1 1,0-1-1,0 0 0,-1 0 1,1 0-1,-1 0 0,-1 0 1,1 0-1,-1 0 1,-2-13-1,2 19-69,0 1-1,0-1 1,-1 1-1,1-1 1,0 1 0,0-1-1,0 1 1,-1-1-1,1 1 1,0-1 0,0 1-1,-1-1 1,1 1-1,-1-1 1,1 1 0,0-1-1,-1 1 1,1 0-1,-1-1 1,1 1 0,-1 0-1,1-1 1,-1 1-1,1 0 1,-1 0 0,1 0-1,-1-1 1,1 1-1,-1 0 1,0 0 0,1 0-1,-1 0 1,1 0-1,-1 0 1,1 0 0,-1 0-1,0 0 1,1 0-1,-1 0 1,1 1 0,-1-1-1,1 0 1,-1 0 0,1 0-1,-1 1 1,1-1-1,-1 0 1,1 1 0,-1-1-1,1 0 1,-1 1-1,1-1 1,0 1 0,-1-1-1,1 1 1,0-1-1,-1 1 1,1-1 0,0 1-1,-1-1 1,1 1-1,0-1 1,0 1 0,0-1-1,0 2 1,-2 2-18,1 1 0,0 0 0,0-1 0,0 1 0,1 0 1,0 0-1,0 0 0,0 0 0,0-1 0,1 1 0,0 0 0,0 0 1,0-1-1,3 7 0,-2-8 20,-1-1 0,1 1 0,0-1 0,-1 0 0,1 0 0,0 0 0,1 0 0,-1 0 0,0 0 1,1 0-1,-1-1 0,1 1 0,-1-1 0,1 0 0,-1 0 0,1 0 0,0 0 0,0 0 0,0 0 0,0-1 0,-1 1 0,1-1 0,0 0 0,6 0 0,0-2 23,1 0 0,0 0-1,-1-1 1,1 0-1,-1-1 1,0 0-1,0 0 1,-1-1 0,1 0-1,-1 0 1,0-1-1,0 0 1,-1-1-1,0 0 1,0 0 0,0 0-1,-1-1 1,0 0-1,-1 0 1,0-1 0,0 1-1,-1-1 1,7-18-1,-11 27-17,0 0 1,1-1-1,-1 1 0,0 0 0,0-1 0,1 1 0,-1-1 1,0 1-1,0 0 0,0-1 0,0 1 0,0-1 1,0 1-1,1 0 0,-1-1 0,0 1 0,0-1 0,0 1 1,0-1-1,-1 1 0,1 0 0,0-1 0,0 1 0,0-1 1,0 1-1,0 0 0,0-1 0,-1 1 0,1-1 0,0 1 1,0 0-1,-1-1 0,1 1 0,0 0 0,0-1 1,-1 1-1,1 0 0,-1-1 0,-13 15-99,-13 30-101,25-39 188,-26 64-42,26-63 37,0-1 0,1 1-1,0 0 1,0-1 0,0 1 0,1 0 0,0 0 0,0-1 0,0 1-1,2 9 1,-1-14 13,-1 0-1,0-1 1,1 1-1,-1 0 0,1-1 1,-1 1-1,0-1 1,1 1-1,-1-1 1,1 1-1,-1-1 0,1 1 1,0-1-1,-1 0 1,1 1-1,-1-1 1,1 0-1,0 1 0,-1-1 1,1 0-1,0 0 1,0 0-1,-1 0 1,1 1-1,0-1 0,-1 0 1,1 0-1,0 0 1,-1-1-1,1 1 1,0 0-1,0 0 0,-1 0 1,1 0-1,1-1 1,23-10 218,-13 2-130,-1-1-1,-1 0 1,0-1 0,0 0 0,-1 0 0,15-25-1,-4 2 175,21-48-1,-35 64-223,10-21 310,-12 35-150,-5 25-56,-10 45-142,5-37-7,2 0 0,-2 52 0,6-80 3,0 0 1,-1 0-1,1-1 1,0 1-1,0 0 1,0 0-1,1 0 1,-1 0-1,0-1 1,0 1-1,0 0 1,0 0-1,1 0 1,-1-1-1,0 1 1,1 0-1,-1 0 1,1-1-1,-1 1 1,1 0-1,-1-1 1,1 1-1,0-1 1,-1 1-1,1 0 1,-1-1 0,1 1-1,0-1 1,0 0-1,-1 1 1,1-1-1,0 0 1,0 1-1,-1-1 1,1 0-1,0 0 1,0 0-1,0 0 1,0 1-1,-1-1 1,1 0-1,0 0 1,0-1-1,0 1 1,0 0-1,-1 0 1,1 0-1,0-1 1,0 1-1,0 0 1,-1-1-1,1 1 1,1-1-1,2-1-126,1 0-1,-1-1 0,0 0 0,1 1 0,-1-1 0,-1-1 0,1 1 0,3-4 0,1-4-1126,-1 1 1,0-1-1,-1 0 1,0 0-1,-1 0 1,0-1-1,6-23 1,-1-15-5124</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7.107"/>
    </inkml:context>
    <inkml:brush xml:id="br0">
      <inkml:brushProperty name="width" value="0.025" units="cm"/>
      <inkml:brushProperty name="height" value="0.025" units="cm"/>
    </inkml:brush>
  </inkml:definitions>
  <inkml:trace contextRef="#ctx0" brushRef="#br0">25 0 12844,'0'0'5253,"-24"64"-5157,24-42-96,3 0-64,11-1-2050,0-2-1890,1 1-1249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7.446"/>
    </inkml:context>
    <inkml:brush xml:id="br0">
      <inkml:brushProperty name="width" value="0.025" units="cm"/>
      <inkml:brushProperty name="height" value="0.025" units="cm"/>
    </inkml:brush>
  </inkml:definitions>
  <inkml:trace contextRef="#ctx0" brushRef="#br0">174 6 7815,'0'0'9876,"0"0"-9841,0-1 0,0 1-1,0 0 1,0-1 0,0 1-1,-1 0 1,1-1 0,0 1-1,0 0 1,-1 0-1,1-1 1,0 1 0,0 0-1,-1 0 1,1 0 0,0-1-1,-1 1 1,1 0 0,0 0-1,-1 0 1,1 0-1,0 0 1,-1 0 0,1-1-1,0 1 1,-1 0 0,1 0-1,0 0 1,-1 0 0,1 0-1,0 0 1,-1 1-1,1-1 1,0 0 0,-1 0-1,1 0 1,-1 0 0,1 0-1,0 0 1,0 1 0,-1-1-1,1 0 1,-9 35 5,3 0 1,1 0-1,1 0 0,2 1 1,4 63-1,0-28 49,-2-59-116,0 30 368,-7 50 0,6-80 41,-1-1-1,0 0 0,-1 1 0,-1-1 1,1-1-1,-2 1 0,0 0 0,0-1 1,-9 14-1,13-23-343,0 0-1,1 1 0,-1-1 1,0 0-1,0 0 1,0 0-1,0 0 1,0 0-1,0 0 1,0 0-1,0 0 1,0-1-1,0 1 1,0 0-1,-1-1 1,1 1-1,0 0 1,-1-1-1,1 0 1,0 1-1,-1-1 1,1 0-1,0 0 1,-1 1-1,1-1 1,-2-1-1,1 1-12,1-1-1,-1 0 1,0 0 0,1 0-1,-1-1 1,1 1-1,0 0 1,-1 0 0,1-1-1,0 1 1,0-1-1,0 1 1,0-1-1,0 0 1,0 1 0,-1-3-1,-3-10-17,0 1 0,1-1 0,-4-22-1,4 18-364,1 1-1,0-1 0,2 1 0,0-1 1,1 0-1,1 0 0,1 1 0,0-1 1,1 1-1,1-1 0,1 1 1,0 0-1,1 1 0,11-22 0,47-68-6901,-28 50 2504</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7.789"/>
    </inkml:context>
    <inkml:brush xml:id="br0">
      <inkml:brushProperty name="width" value="0.025" units="cm"/>
      <inkml:brushProperty name="height" value="0.025" units="cm"/>
    </inkml:brush>
  </inkml:definitions>
  <inkml:trace contextRef="#ctx0" brushRef="#br0">75 1 10282,'0'0'9977,"-3"15"-9512,-16 52-187,2-8 229,-17 106 0,33-164-492,1 0 0,0 0 0,0 0 0,0 0 0,0 0 1,-1 0-1,1 0 0,0-1 0,1 1 0,-1 0 1,0 0-1,0 0 0,0 0 0,0 0 0,1 0 0,-1 0 1,0-1-1,1 1 0,-1 0 0,1 0 0,-1 0 1,1-1-1,-1 1 0,1 0 0,0-1 0,-1 1 0,1 0 1,1 0-1,0 0 22,-1-1-1,1 0 1,-1 0 0,1 0-1,0 0 1,-1-1 0,1 1 0,-1 0-1,1 0 1,-1-1 0,1 1 0,-1-1-1,1 0 1,-1 1 0,2-2-1,50-37 564,-50 36-647,14-12 78,-11 9-39,0 0 0,0 1-1,1 0 1,-1 0 0,1 1-1,8-4 1,-14 8-6,-1 0 0,1 0 1,-1 1-1,1-1 0,-1 0 0,1 1 1,-1-1-1,1 1 0,-1-1 0,1 1 1,-1-1-1,0 1 0,1-1 0,-1 1 1,0-1-1,0 1 0,1-1 0,-1 1 1,0-1-1,0 1 0,0 0 0,0-1 1,1 1-1,-1-1 0,0 1 0,0 0 0,0-1 1,0 1-1,0-1 0,-1 1 0,1 0 1,0-1-1,0 1 0,-1 28 118,1-28-76,-16 78 298,12-64-220,0 1-1,1-1 0,-1 31 0,23-92-4995,-13 21-1324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6.437"/>
    </inkml:context>
    <inkml:brush xml:id="br0">
      <inkml:brushProperty name="width" value="0.025" units="cm"/>
      <inkml:brushProperty name="height" value="0.025" units="cm"/>
    </inkml:brush>
  </inkml:definitions>
  <inkml:trace contextRef="#ctx0" brushRef="#br0">1 103 609,'3'-10'7260,"-2"6"-6383,2-8 1872,1 0 0,0 0-1,11-20 1,-14 31-2455,0-1-1,0 1 1,0-1-1,0 1 1,0-1-1,0 1 1,0 0 0,0 0-1,1-1 1,-1 1-1,1 0 1,-1 0-1,1 0 1,-1 0 0,1 1-1,2-2 1,-3 2-233,0 0 1,1 0 0,-1 0-1,1 1 1,-1-1 0,0 0-1,0 1 1,1-1-1,-1 1 1,0-1 0,1 1-1,-1 0 1,0-1 0,0 1-1,0 0 1,0 0 0,0 0-1,0 0 1,0 0-1,0 0 1,0 0 0,-1 0-1,1 0 1,0 1 0,0 1-1,4 4-27,0 1 0,-1 0 0,0 1 0,0-1 0,-1 1 0,0-1 0,-1 1 0,0 0 0,0 0 0,-1 0 0,0 16 0,-1-19-11,0 1-1,-1 0 1,0-1-1,0 1 1,-1-1-1,1 0 1,-2 1-1,1-1 1,0 0-1,-1 0 0,0-1 1,-1 1-1,1 0 1,-1-1-1,0 0 1,-9 8-1,3-5 149,8-7-155,0 1 1,0-1 0,0 1 0,0-1-1,0 1 1,0 0 0,1-1 0,-1 1-1,1 0 1,-1 0 0,1 0 0,0 0 0,-1 0-1,0 5 1,5-6-125,1 0 0,0 1 1,-1-1-1,1 0 0,0-1 0,0 1 1,0-1-1,0 0 0,0 0 0,0 0 0,4-1 1,-4 1-410,38-1-5926,-16-3-1319</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8.952"/>
    </inkml:context>
    <inkml:brush xml:id="br0">
      <inkml:brushProperty name="width" value="0.025" units="cm"/>
      <inkml:brushProperty name="height" value="0.025" units="cm"/>
    </inkml:brush>
  </inkml:definitions>
  <inkml:trace contextRef="#ctx0" brushRef="#br0">74 1 12172,'-2'18'6304,"-4"15"-4971,-2 6-408,-18 102 1703,-6 53-1807,33-171-713,0-23-96,-1 0 0,0 0 0,0 0 0,1 0 0,-1 1 0,0-1 1,0 0-1,0 0 0,1 0 0,-1 0 0,0 0 0,0 0 1,1 0-1,-1 0 0,0-1 0,0 1 0,1 0 0,-1 0 0,0 0 1,0 0-1,1 0 0,-1 0 0,0 0 0,0 0 0,0-1 0,1 1 1,-1 0-1,0 0 0,0 0 0,0 0 0,0-1 0,1 1 1,-1 0-1,0 0 0,0-1 0,0 1 0,0 0 0,0 0 0,0 0 1,1-1-1,17-38 572,-3-29-380,-7 27-171,-4 32-241,-1 12-237,-2 0 451,0 0-1,0 0 1,0-1 0,0 1 0,1 0-1,-1-1 1,1 1 0,0-1 0,-1 1 0,1-1-1,0 0 1,1 0 0,-1 0 0,0 0-1,0 0 1,1-1 0,-1 1 0,1 0-1,0-1 1,-1 0 0,1 0 0,0 0-1,0 0 1,0 0 0,0 0 0,0-1-1,-1 0 1,1 1 0,0-1 0,0 0-1,0 0 1,0-1 0,0 1 0,0-1-1,0 1 1,0-1 0,0 0 0,0 0-1,-1 0 1,4-2 0,-2 1 38,1 0 0,0-1-1,-1 1 1,0-1 0,0 0 0,0-1-1,0 1 1,0-1 0,-1 1 0,1-1-1,-1 0 1,0 0 0,0-1 0,-1 1 0,1 0-1,-1-1 1,0 0 0,0 0 0,-1 1-1,1-1 1,-1 0 0,0 0 0,0-7-1,-5 7 468,-6 11-390,-7 9-80,11-8-55,0 1 0,0-1 0,0 1 0,1 0 0,1 0-1,-1 1 1,2-1 0,-1 1 0,1 0 0,0 0 0,1 0 0,0 0 0,-1 15 0,3-24-60,0 1 0,0 0 0,0-1-1,1 1 1,-1-1 0,0 1 0,1 0 0,-1-1 0,1 1 0,-1-1 0,1 1 0,-1-1 0,1 1 0,-1-1 0,1 1 0,-1-1 0,1 0 0,0 1 0,-1-1 0,1 0 0,0 1 0,-1-1 0,1 0 0,0 0 0,-1 0 0,1 1 0,0-1 0,-1 0 0,1 0 0,0 0 0,-1 0 0,1 0 0,0 0 0,0-1 0,-1 1 0,1 0 0,0 0 0,-1 0-1,1-1 1,0 1 0,-1 0 0,1-1 0,-1 1 0,1 0 0,0-2 0,35-16-3626,19-35-5348,-30 20 2647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9.280"/>
    </inkml:context>
    <inkml:brush xml:id="br0">
      <inkml:brushProperty name="width" value="0.025" units="cm"/>
      <inkml:brushProperty name="height" value="0.025" units="cm"/>
    </inkml:brush>
  </inkml:definitions>
  <inkml:trace contextRef="#ctx0" brushRef="#br0">80 163 3299,'0'0'14446,"-8"8"-13763,1-2-508,0 1 0,1-1 0,0 1 0,1 1 1,-1-1-1,1 1 0,1 0 0,0 0 0,0 1 0,0-1 0,1 1 0,0 0 0,1 0 0,-3 17 1,5-26-156,0 1 0,0 0 1,0-1-1,0 1 0,0-1 1,0 1-1,0-1 0,0 1 1,0-1-1,1 1 0,-1-1 1,0 1-1,0-1 1,0 1-1,1-1 0,-1 1 1,0-1-1,0 1 0,1-1 1,-1 1-1,1-1 0,-1 0 1,0 1-1,1-1 0,-1 1 1,1-1-1,-1 0 0,1 0 1,-1 1-1,1-1 1,-1 0-1,1 0 0,-1 0 1,1 1-1,-1-1 0,1 0 1,-1 0-1,1 0 0,-1 0 1,1 0-1,-1 0 0,1 0 1,0 0-1,-1 0 0,1 0 1,-1-1-1,1 1 1,-1 0-1,1 0 0,-1 0 1,1-1-1,-1 1 0,1 0 1,-1 0-1,1-1 0,0 0 1,28-19 869,-6-2-617,-1-1 1,-1-1 0,-1 0 0,-1-2 0,-2-1 0,-1 0 0,0-1-1,-2 0 1,13-39 0,-42 101 354,-4 5-606,-24 79 1,41-109-113,-1 1 1,1 0 0,1 0-1,0 0 1,0 0-1,1 0 1,2 16-1,-2-25-34,0 0 1,1 0-1,-1-1 0,0 1 0,0 0 0,1 0 0,-1-1 0,1 1 0,-1 0 0,0-1 0,1 1 0,-1 0 0,1-1 0,0 1 0,-1-1 0,1 1 0,-1-1 1,1 1-1,0-1 0,0 0 0,-1 1 0,1-1 0,0 0 0,-1 1 0,1-1 0,0 0 0,0 0 0,0 0 0,-1 1 0,1-1 0,0 0 0,0 0 0,0 0 1,-1-1-1,1 1 0,1 0 0,18 0-5364</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19.997"/>
    </inkml:context>
    <inkml:brush xml:id="br0">
      <inkml:brushProperty name="width" value="0.025" units="cm"/>
      <inkml:brushProperty name="height" value="0.025" units="cm"/>
    </inkml:brush>
  </inkml:definitions>
  <inkml:trace contextRef="#ctx0" brushRef="#br0">69 147 7783,'0'0'4858,"4"-10"-1986,2-1-1809,5-15 179,-8-3 2646,-3 29-3845,0-1 0,0 1-1,0 0 1,-1-1 0,1 1 0,0 0 0,0 0 0,0 0 0,-1-1-1,1 1 1,0 0 0,0 0 0,-1 0 0,1-1 0,0 1 0,0 0-1,-1 0 1,1 0 0,0 0 0,-1 0 0,1 0 0,0 0-1,0 0 1,-1 0 0,1 0 0,0 0 0,-1 0 0,1 0 0,0 0-1,-1 0 1,1 0 0,0 0 0,0 0 0,-1 0 0,1 0 0,0 0-1,-1 0 1,1 1 0,0-1 0,0 0 0,-1 0 0,1 0 0,0 1-1,0-1 1,0 0 0,-1 0 0,1 0 0,0 1 0,0-1-1,0 0 1,0 0 0,-1 1 0,1-1 0,0 1 0,-15 13-217,2 2 140,2 2 1,-12 21-1,20-34 23,1-1 0,-1 2 1,1-1-1,0 0 0,1 0 1,-1 1-1,1-1 0,0 1 1,1-1-1,-1 1 0,1-1 1,0 1-1,2 7 0,-2-12 11,1 0-1,-1-1 0,1 1 0,-1 0 0,1-1 1,0 1-1,-1-1 0,1 1 0,0-1 0,0 1 1,-1-1-1,1 0 0,0 1 0,0-1 0,0 0 1,-1 1-1,1-1 0,0 0 0,0 0 0,0 0 1,0 0-1,-1 0 0,1 0 0,0 0 0,0 0 1,0 0-1,0-1 0,0 1 0,-1 0 0,1 0 1,0-1-1,0 1 0,0 0 0,-1-1 0,1 1 1,0-1-1,31-15 207,-5-2 36,-2-1 0,0-2 0,-1 0 0,-1-2 0,-1 0 0,-1-2 0,-2 0 0,18-30 0,-47 81-315,0 0 0,1 1 0,2 0 0,1 0 0,-5 52 0,11-78 19,0 1 0,0-1 1,0 0-1,0 0 0,0 0 1,0 0-1,1 0 0,-1 0 0,0 0 1,1 1-1,-1-1 0,1 0 0,-1 0 1,1 0-1,0-1 0,-1 1 1,1 0-1,0 0 0,0 0 0,-1 0 1,1-1-1,0 1 0,0 0 1,0-1-1,0 1 0,0-1 0,0 1 1,0-1-1,0 1 0,0-1 0,0 0 1,1 1-1,-1-1 0,0 0 1,0 0-1,0 0 0,0 0 0,0 0 1,1 0-1,-1 0 0,0 0 1,0-1-1,1 1 0,3-1-394,0 0 0,-1 0 0,1-1 0,-1 1 0,0-1 0,1 0 0,-1 0 0,0 0 0,7-6 0,12-15-4373,-1-6-2311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0.825"/>
    </inkml:context>
    <inkml:brush xml:id="br0">
      <inkml:brushProperty name="width" value="0.025" units="cm"/>
      <inkml:brushProperty name="height" value="0.025" units="cm"/>
    </inkml:brush>
  </inkml:definitions>
  <inkml:trace contextRef="#ctx0" brushRef="#br0">16 71 11819,'0'0'2205,"-2"9"-961,-10 77 1545,11-79-2454,1 1 0,-1-1 1,1 1-1,1 0 0,0-1 0,0 1 0,0-1 1,1 0-1,0 1 0,0-1 0,4 7 1,-5-13-252,-1 0 0,1 0 0,0 0 0,-1 1 0,1-2 0,0 1 0,0 0 0,0 0 0,0 0 0,0 0 0,0 0 0,0-1 0,0 1 0,0 0 0,0-1 0,0 1 0,1-1 0,-1 1 0,0-1 0,0 0 0,0 0 0,1 1 0,-1-1 0,0 0 0,2 0 0,-1-1 29,1 1 0,-1-1 0,0 0 0,0 0 0,0 0 0,0 0-1,0 0 1,0 0 0,0-1 0,-1 1 0,1-1 0,0 1 0,1-3 0,3-3 111,-1 0 1,1 0 0,-1-1 0,-1 0 0,8-16 0,-9 13-13,0-1 0,0 1 0,-1-1 0,1-18 0,-3 26-176,0-1-1,0 1 0,0 0 1,-1 0-1,0-1 0,0 1 1,-2-6-1,3 9-34,-1 0-1,1 0 1,-1-1-1,1 1 1,-1 0-1,0 0 1,0 0-1,0 0 1,0 0-1,0 0 1,0 0 0,0 0-1,0 0 1,0 0-1,0 1 1,0-1-1,-1 0 1,1 1-1,0-1 1,0 1 0,-1-1-1,-1 1 1,2 0-9,0 0 0,-1 0 1,1 1-1,0-1 0,-1 1 1,1 0-1,0-1 0,0 1 1,-1 0-1,1 0 0,0-1 1,0 1-1,0 0 0,0 0 1,0 0-1,0 0 0,1 1 1,-1-1-1,0 0 0,0 0 1,1 0-1,-1 1 0,1-1 1,-1 0-1,1 1 0,0-1 1,-1 0-1,1 1 0,0-1 1,0 3-1,-1-1-10,0 1-1,0-1 1,1 1-1,0 0 1,-1-1-1,1 1 1,0 0-1,1-1 1,-1 1 0,1-1-1,1 6 1,-1-8 19,0 0 0,0 0 0,0 0 0,0 0 0,1 0 0,-1-1 0,0 1 0,0 0 1,1-1-1,-1 1 0,0-1 0,1 0 0,-1 1 0,0-1 0,1 0 0,-1 0 0,1 0 1,-1 0-1,0 0 0,1 0 0,-1 0 0,1 0 0,-1 0 0,0-1 0,1 1 0,-1-1 1,0 1-1,1-1 0,1 0 0,36-21 56,-28 10-41,2-2 57,-13 13-77,0 1 0,0 0 0,1 0 0,-1 0 0,0 0 0,0 0 0,0-1 0,1 1 0,-1 0 0,0 0 0,0 0 1,1 0-1,-1 0 0,0 0 0,0 0 0,1 0 0,-1 0 0,0 0 0,0 0 0,1 0 0,-1 0 0,0 0 0,0 0 0,1 0 0,-1 0 0,0 0 0,0 1 0,0-1 0,1 0 0,-1 0 0,0 0 0,0 0 0,0 0 0,1 1 0,-1-1 0,0 0 0,0 0 0,0 0 0,0 0 0,1 1 0,-1-1 1,0 0-1,0 0 0,0 1 0,0-1 0,0 0 0,0 0 0,0 1 0,0-1 0,0 0 0,0 1 0,1 0 1,-1 0-1,1 0 1,0 0 0,-1 1 0,1-1-1,0 0 1,0 0 0,-1 0 0,1 0-1,0 0 1,0 0 0,0 0 0,0-1-1,1 1 1,-1 0 0,0-1 0,0 1-1,0 0 1,0-1 0,1 1 0,-1-1-1,0 0 1,1 1 0,-1-1 0,0 0-1,1 0 1,-1 0 0,0 0 0,1 0-1,-1 0 1,0 0 0,1-1 0,-1 1-1,0 0 1,0-1 0,1 1 0,-1-1-1,0 1 1,0-1 0,1 1 0,0-3-1,6 0 9,-1-2 0,0 1 0,0-1 0,0 0 0,7-7 0,-6 4 11,-2 4-1,-1 0-1,-1-1 0,1 1 1,-1-1-1,1 0 1,-1 0-1,-1 0 0,1-1 1,-1 1-1,0-1 0,0 0 1,3-9-1,-6 14 23,-12 13-149,-38 47-13,46-54 122,1-1-1,-1 1 0,1 1 1,0-1-1,1 0 0,-1 0 1,1 1-1,0 0 0,1-1 0,-3 11 1,6-14-5,0-1 0,0 0 0,0 0 0,0-1 0,0 1 0,0 0 0,0 0 0,0-1 0,0 0 0,0 1 0,0-1 0,0 0 0,0 0 0,0 0 0,1 0 0,-1 0 0,3-1 0,0 1 2,167-2-20,-170 2 16,-1 0 1,0 1 0,1-1 0,-1 0 0,0 0 0,0 1-1,1-1 1,-1 1 0,0 0 0,0-1 0,0 1 0,1 0-1,-1-1 1,0 1 0,0 0 0,0 0 0,0 0-1,0 0 1,-1 0 0,1 0 0,0 0 0,0 0 0,-1 1-1,1-1 1,-1 0 0,1 0 0,-1 1 0,1-1 0,-1 0-1,0 0 1,1 1 0,-1-1 0,0 0 0,0 1 0,0-1-1,0 1 1,0-1 0,-1 2 0,4-1 36,2-10 43,3-7 148,-5-1-1,0 1-1,-1-1 1,-1 0 0,0-19 0,1 37-892,1 1 1,-1-1 0,1 0 0,0 0 0,-1 0 0,1-1 0,0 1 0,1-1 0,-1 0 0,5 2 0,15 2-4574,6-4-2194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1.558"/>
    </inkml:context>
    <inkml:brush xml:id="br0">
      <inkml:brushProperty name="width" value="0.025" units="cm"/>
      <inkml:brushProperty name="height" value="0.025" units="cm"/>
    </inkml:brush>
  </inkml:definitions>
  <inkml:trace contextRef="#ctx0" brushRef="#br0">114 119 14894,'0'0'2349,"-8"2"-470,2 0-1784,0-1 0,0 1 0,1 1 0,-1-1 0,1 1 0,0 0 0,-1 1 0,2-1-1,-1 1 1,0 0 0,1 0 0,-1 0 0,1 1 0,1-1 0,-1 1 0,0 0 0,1 0 0,0 1 0,0-1 0,1 0 0,0 1 0,-3 7-1,4-11-92,1-1 0,-1 1 0,0-1 0,1 1-1,-1-1 1,1 1 0,0-1 0,-1 1-1,1 0 1,0-1 0,0 1 0,0-1 0,0 1-1,0-1 1,1 1 0,-1 0 0,0-1-1,1 1 1,-1-1 0,1 1 0,-1-1 0,2 3-1,-1-3 15,1-1 0,-1 0 0,0 1 0,0-1-1,0 0 1,1 0 0,-1 1 0,0-1-1,0 0 1,1 0 0,-1 0 0,0-1 0,0 1-1,1 0 1,-1 0 0,0-1 0,0 1-1,0-1 1,0 1 0,1-1 0,0 0 0,11-6 115,0 0 0,-1-1 0,14-12 0,-8 6-519,-1-1-1,-1 0 0,0-1 0,-1-1 0,22-34 0,-49 70-544,7-13 861,1 0 0,0 1-1,0-1 1,0 1 0,1-1 0,0 1 0,1 0 0,-1 0 0,1 0 0,1 1 0,-2 12-1,3-19 3,0 0-1,0-1 1,0 1-1,1 0 1,-1-1 0,0 1-1,1-1 1,-1 1-1,0 0 1,1-1-1,-1 1 1,1-1-1,-1 1 1,1-1-1,-1 1 1,1-1-1,-1 0 1,1 1-1,0-1 1,-1 0-1,1 1 1,-1-1-1,1 0 1,0 0-1,-1 1 1,1-1-1,0 0 1,-1 0-1,1 0 1,0 0-1,0 0 1,-1 0-1,1 0 1,0 0-1,-1 0 1,1 0-1,0-1 1,-1 1-1,1 0 1,0 0-1,-1-1 1,1 1-1,0-1 1,33-14-565,-17 2 670,-1-2 0,0 0 0,-2-1 0,0-1 0,0 0 0,12-23 0,-32 49 1836,-9 15-1505,0 0-1,-12 29 1,18-27 109,1 0-1,1 1 1,1 0-1,-4 42 1,4 110 284,6-168-720,1-6-19,-2 0 0,1 0 0,-1 0 1,0 0-1,0 0 0,-3 9 0,4-13 25,-1 1 0,1-1 0,-1 0 0,1 0 0,-1 0 0,0 0 0,0 0 0,1 0 0,-1 0 0,0 0 0,0 0 0,0-1 0,0 1 0,0 0 0,0 0 0,0-1 0,0 1 0,0-1 0,0 1 0,-1-1 0,1 1 0,0-1 0,0 0 0,-1 1 0,1-1 0,0 0 0,0 0 0,0 0 0,-1 0 0,1 0 0,0 0 0,0-1 0,-3 1 0,3-1-7,0 0-1,0 0 0,0 0 1,-1 0-1,1 0 1,0 0-1,0 0 1,1 0-1,-1-1 0,0 1 1,0 0-1,1-1 1,-1 1-1,0 0 1,1-1-1,0 1 1,-1-1-1,1 1 0,0 0 1,-1-1-1,1 1 1,0-1-1,0 1 1,1-3-1,1-43-278,-2 44 208,2-13-44,2 1-1,0-1 0,0 1 1,2 0-1,0 0 1,0 1-1,2 0 0,-1 0 1,14-16-1,96-115 103,-90 115-53,14-13-113,-29 32 72,0 0 1,-2-1-1,1 0 1,-1-1-1,-1 0 1,0 0 0,10-22-1,-19 24 165,-9 14 128,-12 15 225,13-7-374,0 1 1,0 0-1,1 1 1,1-1-1,0 1 1,-4 15-1,7-20-22,0 0 0,1 0 0,1 1 0,-1-1 0,1 0 0,1 1 0,0-1 0,0 0 0,0 1 0,1-1 0,4 15 0,-4-21-48,0 1 0,0-1 1,0 1-1,1-1 0,-1 0 1,1 0-1,-1 0 0,1 0 1,0 0-1,0 0 0,0-1 0,0 1 1,0-1-1,0 1 0,0-1 1,1 0-1,-1 1 0,1-1 1,-1 0-1,5 1 0,-2-1-594,0 0 0,1 0-1,-1-1 1,0 1 0,1-1-1,-1 0 1,0 0 0,1-1-1,8-2 1,26-12-11139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2.568"/>
    </inkml:context>
    <inkml:brush xml:id="br0">
      <inkml:brushProperty name="width" value="0.025" units="cm"/>
      <inkml:brushProperty name="height" value="0.025" units="cm"/>
    </inkml:brush>
  </inkml:definitions>
  <inkml:trace contextRef="#ctx0" brushRef="#br0">144 324 13485,'0'-1'216,"0"0"1,0 1 0,0-1-1,0 1 1,0-1-1,0 1 1,0-1-1,0 0 1,0 1 0,0-1-1,0 1 1,-1-1-1,1 1 1,0-1-1,0 1 1,-1-1 0,1 0-1,0 1 1,0 0-1,-1-1 1,1 1 0,-1-1-1,1 1 1,0-1-1,-1 1 1,1 0-1,-1-1 1,1 1 0,-1 0-1,1-1 1,-1 1-1,1 0 1,-2 0 0,-20 6 1732,-19 25-2112,34-23 161,-1 0 0,1 0 0,1 1 1,0-1-1,0 1 0,0 1 0,1-1 1,1 1-1,-1 0 0,2 0 0,-4 12 0,7-21 6,0-1 1,0 1-1,0-1 0,0 1 0,0-1 0,0 1 0,0-1 0,0 1 0,0-1 0,0 1 0,0-1 0,0 0 0,0 1 0,1-1 1,-1 1-1,0-1 0,0 1 0,0-1 0,1 0 0,-1 1 0,0-1 0,0 1 0,1-1 0,-1 0 0,0 1 0,1-1 1,-1 0-1,1 0 0,-1 1 0,0-1 0,1 0 0,-1 0 0,1 0 0,0 1 0,19-4 229,21-17 326,-18 4-246,0-2 1,0-1-1,31-35 0,-45 45-191,-1-1-1,-1 0 0,1 0 0,-2-1 0,1 0 0,-1 0 0,-1 0 0,0 0 0,-1-1 0,0 0 0,2-13 0,-37 93-468,29-63 325,1 1 0,0-1 0,0 1 0,0 0 0,1-1 0,0 1 0,0 0 0,0-1 0,1 1 0,0-1 0,1 7 0,-1-11 14,-1 0-1,1 0 1,-1 0 0,1 0 0,0 0 0,0 0 0,-1 0 0,1 0 0,0 0 0,0 0 0,0 0 0,0-1 0,0 1 0,0 0 0,0 0 0,0-1 0,0 1 0,0-1 0,0 1 0,3 0 0,-1-1 17,0 0 1,0 0-1,0 0 1,1 0-1,-1 0 1,0-1-1,0 1 1,0-1-1,0 0 1,0 0-1,0 0 1,3-2 0,9-5 94,-1 0 0,0-1 0,0-1 0,0 0 0,-2-1 1,1 0-1,21-26 0,-3-1 85,37-61 0,-59 85-161,0-1 0,-1 0-1,-1 0 1,0-1-1,7-25 1,-23 50-188,-24 47 117,2 0 0,3 2 0,-26 79 0,43-108 44,-7 21 13,2 0-1,2 1 1,3 0 0,2 1 0,2 0-1,0 96 1,7-132-13,1-6 11,-1 0 1,0 0-1,0 0 1,-1-1 0,0 1-1,-1 0 1,0 0-1,-1-1 1,0 0-1,-4 12 1,6-21-7,1 1 0,0 0 1,0-1-1,-1 1 0,1-1 1,0 1-1,-1-1 0,1 1 1,-1-1-1,1 1 0,-1-1 1,1 1-1,-1-1 0,1 1 0,-1-1 1,1 0-1,-1 1 0,1-1 1,-1 0-1,0 0 0,1 1 1,-1-1-1,0 0 0,1 0 1,-1 0-1,0 0 0,1 0 1,-1 0-1,0 0 0,1 0 1,-1 0-1,1 0 0,-2 0 0,-11-21 345,1-33 210,10 28-493,1 1 0,2-1 0,0 0 1,1 0-1,2 0 0,1 1 0,14-46 0,-14 57-164,1 0 1,0 1 0,0 0-1,1 0 1,1 0-1,0 1 1,1 1-1,0-1 1,1 1 0,0 1-1,1 0 1,0 0-1,0 1 1,1 0-1,18-9 1,56-25-5398,-42 18-1367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3.799"/>
    </inkml:context>
    <inkml:brush xml:id="br0">
      <inkml:brushProperty name="width" value="0.025" units="cm"/>
      <inkml:brushProperty name="height" value="0.025" units="cm"/>
    </inkml:brush>
  </inkml:definitions>
  <inkml:trace contextRef="#ctx0" brushRef="#br0">1 1 7399,'0'0'15380,"1"11"-14563,-2 130 293,0-141-1100,1 1 0,0-1 0,0 1 0,0-1 1,0 0-1,0 1 0,0-1 0,0 1 0,0-1 0,1 1 0,-1-1 0,0 1 0,0-1 0,0 1 0,0-1 1,1 0-1,-1 1 0,0-1 0,0 1 0,1-1 0,-1 0 0,0 1 0,1-1 0,-1 0 0,0 1 0,1-1 1,-1 0-1,1 0 0,-1 1 0,0-1 0,1 0 0,0 1 0,17-6 306,15-17 87,2-15-264,-28 28-128,0 1-1,1 0 1,0 1-1,17-13 1,-25 20-11,0 0-1,0 0 1,0 0 0,0 0 0,1 0-1,-1-1 1,0 1 0,0 0 0,0 0-1,1 0 1,-1 0 0,0 0 0,0 0-1,0 0 1,0 0 0,1 0 0,-1 0 0,0 0-1,0 0 1,0 0 0,1 0 0,-1 0-1,0 0 1,0 0 0,0 0 0,0 0-1,1 1 1,-1-1 0,0 0 0,0 0-1,0 0 1,0 0 0,1 0 0,-1 0-1,0 0 1,0 1 0,0-1 0,0 0-1,0 0 1,0 0 0,0 0 0,1 1-1,-1-1 1,0 0 0,0 0 0,0 0-1,0 0 1,0 1 0,0-1 0,0 0 0,0 0-1,0 1 1,0 16 79,-7 19 100,2-22-140,2-7-27,0 0 0,1-1 0,0 1 0,1 1-1,-1-1 1,1 0 0,0 14 0,2-21-7,0 1 0,-1-1 0,1 1-1,0-1 1,-1 0 0,1 0 0,0 0 0,0 1 0,-1-1 0,1 0 0,0 0 0,0 0 0,0 0-1,-1 0 1,1 0 0,0 0 0,0 0 0,-1-1 0,1 1 0,0 0 0,0 0 0,-1-1-1,2 0 1,8-3 50,-1-1 0,1-1 1,-1 0-1,-1 0 0,1-1 0,-1 0 0,-1 0 0,15-17 0,-14 14-46,1 0 0,1 1 1,0 0-1,0 0 0,0 2 1,13-8-1,-23 15-2,1-1 0,-1 1-1,1 0 1,-1 0 0,1-1 0,0 1 0,-1 0 0,1 0 0,-1 0-1,1 0 1,-1 0 0,1 0 0,0 0 0,-1 0 0,1 0 0,-1 0-1,1 0 1,-1 0 0,1 0 0,0 0 0,-1 1 0,1-1 0,-1 0-1,1 0 1,-1 1 0,1-1 0,-1 0 0,1 1 0,-1-1 0,1 0-1,-1 1 1,0-1 0,1 1 0,-1-1 0,0 1 0,1-1 0,-1 1-1,0-1 1,0 1 0,1-1 0,-1 1 0,0-1 0,0 1 0,0-1-1,0 1 1,1 0 0,-1-1 0,0 1 0,0-1 0,0 1 0,-1 0-1,1 41 508,0-28-300,-7 119 170,7-132-446,0-1 0,0 1 0,0 0-1,0-1 1,0 1 0,0 0 0,0-1 0,0 1 0,0 0 0,1-1 0,-1 1 0,0 0-1,0-1 1,1 1 0,-1-1 0,0 1 0,1 0 0,-1-1 0,0 1 0,1-1 0,-1 1-1,1-1 1,-1 1 0,1-1 0,0 1 0,0-1-253,0 0 0,0 0 1,0 0-1,0 0 0,0 0 0,-1 0 0,1-1 0,0 1 0,0 0 1,0 0-1,0-1 0,-1 1 0,1-1 0,0 1 0,0-1 0,-1 1 1,1-1-1,0 1 0,-1-1 0,1 0 0,0 1 0,0-2 1,17-23-13059</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4.890"/>
    </inkml:context>
    <inkml:brush xml:id="br0">
      <inkml:brushProperty name="width" value="0.025" units="cm"/>
      <inkml:brushProperty name="height" value="0.025" units="cm"/>
    </inkml:brush>
  </inkml:definitions>
  <inkml:trace contextRef="#ctx0" brushRef="#br0">60 133 7399,'0'0'1970,"5"-8"240,-3 5-1926,23-36 2465,-24 37-2364,1-1 0,-1 1 0,0 0 1,0-1-1,0 1 0,0-1 1,0 1-1,-1-1 0,1 0 0,-1 1 1,1-1-1,-1 0 0,0 1 1,0-1-1,0 0 0,-1-3 0,-1 6-295,1-1 0,-1 1 0,0-1 0,1 1 0,-1-1 0,0 1-1,0 0 1,1 0 0,-1 0 0,0 0 0,1 0 0,-1 0 0,0 0-1,1 1 1,-1-1 0,0 1 0,1-1 0,-1 1 0,0-1 0,1 1-1,-1 0 1,1 0 0,-3 2 0,-3 5-73,1 1 0,0 0 0,0 0 0,1 0 0,0 1 0,0 0 0,1 0 0,1 0 0,-1 0 0,2 1 0,-1-1 0,2 1-1,-1-1 1,2 1 0,-1 0 0,2 13 0,-1-24-15,0 1-1,0-1 1,0 1-1,0-1 1,0 1-1,0-1 1,1 1-1,-1-1 1,0 1-1,0-1 1,0 1-1,1-1 1,-1 1-1,0-1 1,0 1-1,1-1 1,-1 1-1,1-1 0,-1 0 1,0 1-1,1-1 1,-1 0-1,1 1 1,-1-1-1,1 0 1,-1 1-1,1-1 1,-1 0-1,1 0 1,-1 0-1,2 1 1,19-6 109,16-18 120,-19 7-178,-2 0 0,0-2-1,-1 0 1,0-1 0,-2 0 0,0-1 0,-2-1-1,18-40 1,-37 90-133,0 1 0,2 0 0,-3 53 0,9-81 89,0-1 0,-1 0 1,1 1-1,0-1 0,1 0 1,-1 0-1,0 1 0,0-1 0,1 0 1,-1 1-1,0-1 0,1 0 1,-1 0-1,1 0 0,0 1 0,-1-1 1,1 0-1,0 0 0,0 0 1,0 0-1,0 0 0,0 0 1,0 0-1,0-1 0,2 2 0,-1-1 30,0 0 0,0-1 0,1 0-1,-1 1 1,0-1 0,0 0-1,1 0 1,-1 0 0,0-1-1,0 1 1,1 0 0,-1-1 0,4-1-1,4-2 110,0 0 0,-1-1 0,1 0 0,-1 0 0,12-10 0,29-37 110,-39 40-13,1-1 0,23-19 0,-36 65-64,-8 10-94,6-32-79,0 0-1,1 1 1,-1 18 0,3-29-7,0-1 0,1 0 1,-1 0-1,0 1 0,0-1 0,1 0 1,-1 0-1,0 1 0,0-1 1,1 0-1,-1 0 0,0 0 1,1 0-1,-1 1 0,0-1 1,1 0-1,-1 0 0,0 0 0,1 0 1,-1 0-1,0 0 0,1 0 1,-1 0-1,0 0 0,1 0 1,-1 0-1,0 0 0,1 0 0,-1 0 1,0 0-1,1 0 0,-1 0 1,0-1-1,1 1 0,-1 0 1,0 0-1,0 0 0,1-1 1,-1 1-1,0 0 0,0 0 0,1 0 1,-1-1-1,0 1 0,0 0 1,1-1-1,15-10 146,10-15-1,30-37 1,9-10-93,-70 114-401,-1-23 308,2-9-148,1 0-1,0-1 1,1 1-1,0 0 1,-1 18-1,3-26 97,0-1 1,0 0-1,1 1 0,-1-1 1,0 1-1,1-1 0,-1 0 0,0 1 1,1-1-1,-1 0 0,0 0 1,1 1-1,-1-1 0,1 0 1,-1 0-1,0 1 0,1-1 0,-1 0 1,1 0-1,-1 0 0,1 0 1,-1 0-1,1 0 0,-1 0 1,1 0-1,-1 0 0,1 0 0,-1 0 1,1 0-1,-1 0 0,1 0 1,-1 0-1,0 0 0,1 0 0,-1-1 1,1 1-1,-1 0 0,1 0 1,-1-1-1,0 1 0,1 0 1,-1-1-1,0 1 0,1-1 1,21-11-3404,-4-2-1572,1-3-2013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5.362"/>
    </inkml:context>
    <inkml:brush xml:id="br0">
      <inkml:brushProperty name="width" value="0.025" units="cm"/>
      <inkml:brushProperty name="height" value="0.025" units="cm"/>
    </inkml:brush>
  </inkml:definitions>
  <inkml:trace contextRef="#ctx0" brushRef="#br0">110 1 9961,'0'0'11766,"-3"7"-11712,-1 1-40,2-5-6,1-1 1,0 1 0,-1 0 0,1 0 0,0 0-1,0 0 1,1 0 0,-1-1 0,0 1-1,1 0 1,0 1 0,0 2 0,0-5 9,0-1 1,1 1 0,-1 0 0,0-1-1,1 1 1,-1-1 0,1 1 0,-1-1-1,1 1 1,-1-1 0,1 1 0,-1-1-1,1 0 1,-1 1 0,1-1 0,-1 1-1,1-1 1,0 0 0,-1 0 0,1 1-1,0-1 1,-1 0 0,1 0 0,0 0-1,-1 0 1,1 0 0,0 0 0,-1 0-1,1 0 1,0 0 0,-1 0 0,1 0-1,0 0 1,-1-1 0,1 1 0,0 0-1,-1 0 1,1-1 0,0 1 0,-1 0-1,1-1 1,28-12 833,-16 0-666,19-14-127,-29 58-481,-6 12 460,-14 81 0,1-24-39,10-26-5,-10 61 290,13-118-22,-1 0-1,0 1 1,-2-1-1,0-1 1,-12 23-1,16-35-190,0-1-1,0 0 1,0 1 0,-1-1-1,0 0 1,1-1-1,-1 1 1,0 0-1,0-1 1,-1 1-1,1-1 1,0 0 0,-5 2-1,7-4-35,-1 0 0,1 1 0,0-1-1,0 0 1,-1 0 0,1 0 0,0 0 0,-1 0 0,1 0-1,0 0 1,0 0 0,-1 0 0,1-1 0,0 1-1,0 0 1,-1-1 0,1 1 0,0-1 0,0 0-1,0 1 1,0-1 0,0 0 0,0 0 0,0 0 0,0 1-1,0-1 1,0 0 0,0 0 0,1 0 0,-1 0-1,0-1 1,1 1 0,-1 0 0,1 0 0,-1 0-1,1-1 1,-1 1 0,1 0 0,0 0 0,0-1 0,0 1-1,-1 0 1,2-2 0,-5-16 25,1 0 0,1 0-1,0-1 1,2 1 0,0 0 0,1-1-1,1 1 1,1 0 0,1 0 0,1 0 0,11-30-1,-10 33-358,1 1-1,1 1 1,0 0 0,1 0-1,0 0 1,1 1-1,1 0 1,0 1-1,0 1 1,1-1 0,1 2-1,0 0 1,0 0-1,17-7 1,15-7-3508,1 0-2172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6.096"/>
    </inkml:context>
    <inkml:brush xml:id="br0">
      <inkml:brushProperty name="width" value="0.025" units="cm"/>
      <inkml:brushProperty name="height" value="0.025" units="cm"/>
    </inkml:brush>
  </inkml:definitions>
  <inkml:trace contextRef="#ctx0" brushRef="#br0">155 25 16912,'0'0'7388,"-9"-1"-7110,7 1-270,-33 2-3,34-1-11,-1-1-1,1 1 1,0 0 0,0 0-1,-1-1 1,1 1 0,0 0-1,0 0 1,0 0 0,0 0-1,0 1 1,0-1-1,0 0 1,1 0 0,-1 0-1,0 1 1,1-1 0,-1 0-1,0 1 1,1-1 0,0 1-1,-1-1 1,1 0 0,0 1-1,0-1 1,0 1 0,0-1-1,0 3 1,0-3-2,0-1 0,0 0 0,0 1 0,0-1 0,0 0 0,0 1 0,0-1-1,0 0 1,0 1 0,0-1 0,1 0 0,-1 0 0,0 1 0,0-1 0,0 0 0,0 1 0,0-1 0,1 0 0,-1 0 0,0 1 0,0-1-1,1 0 1,-1 0 0,0 1 0,0-1 0,1 0 0,-1 0 0,0 0 0,1 0 0,-1 1 0,0-1 0,1 0 0,-1 0 0,0 0-1,1 0 1,-1 0 0,0 0 0,1 0 0,18-5-68,14-14 195,-20 9-89,-9 6-29,1 0 0,0 0 1,0 0-1,0 1 0,0 0 0,1 0 1,-1 0-1,1 1 0,11-4 1,-16 6-11,-1 0 1,1 0 0,0 1 0,0-1 0,0 0-1,-1 1 1,1-1 0,0 0 0,-1 1 0,1-1-1,0 1 1,-1-1 0,1 1 0,0-1 0,-1 1-1,1-1 1,-1 1 0,1 0 0,-1-1-1,1 1 1,-1 0 0,0-1 0,1 1 0,-1 0-1,0 0 1,0-1 0,1 1 0,-1 0 0,0 0-1,0 0 1,0-1 0,0 1 0,0 0 0,0 0-1,0 1 1,0 41-77,-1-32 92,2 55 73,-5 128-201,2-168 296,-1 1 0,-1-1 0,-2 0 0,-1 0 0,-10 27 0,11-42 108,0 0 1,0 0-1,-1 0 0,0-1 1,-1 0-1,0 0 0,-15 12 1,20-19-226,0-1 0,1 0 1,-1 1-1,-1-1 0,1-1 1,0 1-1,0 0 0,-1-1 1,1 0-1,-1 0 0,1 0 1,-1 0-1,-4 0 0,6-1-24,0 0 0,0 0-1,-1-1 1,1 1 0,0-1-1,0 0 1,0 1 0,-1-1-1,1 0 1,0 0 0,0-1-1,1 1 1,-1 0 0,0-1-1,0 1 1,1-1 0,-1 1-1,0-1 1,1 0 0,0 0-1,-1 1 1,1-1 0,-1-3-1,-3-3-42,1-1 0,0 0 0,0 0 0,1 0 0,0 0 0,1-1 0,0 1 0,1 0 0,-1-1 0,2 0 0,-1 1 0,2-1 0,-1 0 0,1 1 0,1-1 0,-1 1 0,7-19 0,-4 19-367,-1 0-1,2-1 1,-1 1 0,1 1-1,1-1 1,-1 1-1,1 0 1,1 0 0,0 1-1,13-12 1,51-32-6532,-32 27 721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175"/>
    </inkml:context>
    <inkml:brush xml:id="br0">
      <inkml:brushProperty name="width" value="0.025" units="cm"/>
      <inkml:brushProperty name="height" value="0.025" units="cm"/>
    </inkml:brush>
  </inkml:definitions>
  <inkml:trace contextRef="#ctx0" brushRef="#br0">1 198 2819,'0'0'20221,"0"3"-18376,5-6-1431,20-22-86,-1-2 1,-2-1 0,36-56 0,-38 53-230,-20 31-103,0 0 0,0 1 0,0-1-1,0 0 1,0 0 0,0 0 0,1 0 0,-1 0-1,0 1 1,0-1 0,0 0 0,0 0 0,0 0-1,0 0 1,1 0 0,-1 0 0,0 0 0,0 0-1,0 0 1,0 0 0,0 1 0,1-1-1,-1 0 1,0 0 0,0 0 0,0 0 0,0 0-1,1 0 1,-1 0 0,0 0 0,0 0 0,0 0-1,0-1 1,1 1 0,-1 0 0,0 0 0,0 0-1,0 0 1,0 0 0,0 0 0,1 0-1,-1 0 1,0 0 0,0 0 0,0 0 0,0-1-1,0 1 1,0 0 0,0 0 0,1 0 0,-1 0-1,0 0 1,0-1 0,0 1 0,0 0 0,0 0-1,0 0 1,0 0 0,0-1 0,0 1 0,0 0-1,0 0 1,0 0 0,0 0 0,0 0-1,0-1 1,0 1 0,0 20-132,-9 28 51,5-30-630,1 1-1,0 0 1,2-1 0,1 35-1,0-51 583,0-1-1,0 0 1,1 0-1,-1 0 1,0 0-1,1 1 0,-1-1 1,1 0-1,-1 0 1,1 0-1,-1 0 1,1 0-1,0 0 0,0 0 1,-1 0-1,1-1 1,0 1-1,0 0 1,0 0-1,0-1 1,0 1-1,0 0 0,0-1 1,0 1-1,0-1 1,1 0-1,-1 1 1,0-1-1,0 0 0,0 1 1,0-1-1,1 0 1,-1 0-1,1 0 1,3 0-636,-1 0 0,1-1 0,-1 1 0,0-1 0,1 0 0,-1 0 0,0-1 0,7-2 0,21-17-5140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6.468"/>
    </inkml:context>
    <inkml:brush xml:id="br0">
      <inkml:brushProperty name="width" value="0.025" units="cm"/>
      <inkml:brushProperty name="height" value="0.025" units="cm"/>
    </inkml:brush>
  </inkml:definitions>
  <inkml:trace contextRef="#ctx0" brushRef="#br0">98 77 15310,'0'0'4175,"-10"2"-3043,6-1-1084,-1 0 1,1 0-1,0 1 0,0-1 1,0 1-1,0 0 1,0 0-1,0 0 0,0 0 1,1 1-1,-1 0 1,1-1-1,0 1 0,0 1 1,0-1-1,0 0 1,0 1-1,1-1 0,-1 1 1,1 0-1,0 0 1,0 0-1,1 0 0,-1 0 1,1 0-1,0 0 1,0 1-1,0-1 0,0 7 1,0-5-36,1-1 1,-1 0-1,1 0 1,0 1-1,0-1 1,1 0 0,-1 1-1,1-1 1,0 0-1,1 0 1,2 7-1,-3-11 18,0 1 0,0-1 0,0 1 0,1-1 0,-1 0 0,1 1 0,-1-1 0,1 0 0,-1 0 0,1 0 0,0 0 0,-1 0 0,1 0 0,0-1 1,0 1-1,0 0 0,0-1 0,0 0 0,-1 1 0,1-1 0,0 0 0,0 0 0,0 0 0,0 0 0,0 0 0,0-1 0,0 1 0,0 0 0,0-1 0,-1 0 0,1 1 0,0-1 0,3-2 0,1 0 102,0 0 1,0-1-1,0 0 0,0 0 0,-1 0 1,1-1-1,-1 0 0,0 0 1,0 0-1,-1 0 0,4-7 0,2-2-45,-1 0-1,-1 0 0,11-27 1,-16 34-97,-1 0 1,1-1-1,-1 1 1,0-1-1,-1 1 1,0-1-1,0 0 1,-1 0-1,0 0 1,0 1 0,-3-16-1,3 22-27,-1 1 0,1-1 0,-1 0 0,1 1 0,-1-1 0,1 0 1,-1 1-1,1-1 0,-1 1 0,0-1 0,1 1 0,-1-1 0,0 1 0,0 0 0,1-1 0,-1 1 0,0 0 0,0 0 0,1-1 0,-1 1 0,0 0 1,0 0-1,0 0 0,1 0 0,-1 0 0,0 0 0,0 0 0,0 0 0,1 1 0,-1-1 0,0 0 0,0 0 0,0 1 0,1-1 0,-1 0 0,0 1 0,1-1 1,-1 1-1,0-1 0,1 1 0,-1-1 0,0 2 0,-25 25-720,22-19 379,0 1 0,1-1 0,1 1 0,-1-1 0,-2 19 0,6 21-5160,6-30 914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6.811"/>
    </inkml:context>
    <inkml:brush xml:id="br0">
      <inkml:brushProperty name="width" value="0.025" units="cm"/>
      <inkml:brushProperty name="height" value="0.025" units="cm"/>
    </inkml:brush>
  </inkml:definitions>
  <inkml:trace contextRef="#ctx0" brushRef="#br0">100 67 2018,'0'0'14867,"-8"1"-14034,3 1-780,0 0 0,0 1 0,0-1 0,0 1 0,0 0 0,0 1 0,1-1-1,0 1 1,-1-1 0,1 1 0,1 1 0,-1-1 0,1 0 0,-1 1 0,1 0 0,1 0 0,-1 0 0,1 0 0,0 0 0,0 0-1,0 1 1,-1 7 0,1-9 109,1 1 0,0-1 0,0 1 0,1-1 1,-1 1-1,1 0 0,0-1 0,0 1 0,0 0 0,2 6 0,-2-10-109,1 0 0,-1-1 0,0 1 0,1 0-1,-1 0 1,1 0 0,-1 0 0,1-1 0,-1 1 0,1 0 0,0-1 0,-1 1 0,1 0-1,0-1 1,-1 1 0,1-1 0,0 1 0,0-1 0,0 1 0,-1-1 0,3 1 0,-1-1 45,0 0 0,0 0 0,0 0 0,0 0 0,0 0 0,0 0 0,0-1 0,0 1 0,0-1 0,0 1 0,0-1 0,0 0 0,3-1 0,4-3 57,-1-1 0,0 1-1,-1-1 1,1-1 0,-1 1 0,-1-1-1,1 0 1,-1-1 0,0 0 0,-1 0-1,6-10 1,-7 12-134,-1-1 0,1 0-1,-1 0 1,-1 0 0,1 0-1,-1 0 1,0-1 0,-1 1-1,0-1 1,0 1 0,-1-1-1,0 1 1,0-1 0,-2-13-1,2 20-26,-1 0-1,1 0 0,0 0 1,-1 0-1,1 0 1,-1 0-1,1 0 0,-1 0 1,0 0-1,1 0 0,-1 0 1,0 0-1,0 0 1,0 1-1,0-1 0,0 0 1,0 0-1,0 1 0,0-1 1,0 1-1,0-1 1,0 1-1,0-1 0,0 1 1,0 0-1,0 0 0,0-1 1,-1 1-1,1 0 1,0 0-1,0 0 0,0 0 1,-1 0-1,1 0 0,0 1 1,0-1-1,0 0 1,0 1-1,-2 0 0,0 0-53,-1 0 0,1 0 0,0 1 0,0 0 0,0-1 0,0 1 0,0 0 0,0 0-1,1 1 1,-1-1 0,1 0 0,-3 4 0,2-1-218,0 1 1,0 0-1,1-1 0,-1 1 0,1 0 1,1 0-1,-2 9 0,1 23-4007,8-25-408,8-6-1083</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7.183"/>
    </inkml:context>
    <inkml:brush xml:id="br0">
      <inkml:brushProperty name="width" value="0.025" units="cm"/>
      <inkml:brushProperty name="height" value="0.025" units="cm"/>
    </inkml:brush>
  </inkml:definitions>
  <inkml:trace contextRef="#ctx0" brushRef="#br0">165 212 13068,'0'0'5664,"-8"1"-4366,0 2-1195,0 0 0,0 0 1,1 1-1,-1 0 0,1 0 0,0 0 1,0 1-1,0 0 0,1 1 1,0 0-1,0 0 0,0 0 1,1 0-1,0 1 0,0 0 1,-7 15-1,10-19-93,-25 47 413,25-47-396,1 0-1,0 0 0,0 0 0,0 1 1,0-1-1,0 0 0,1 1 0,-1-1 1,1 0-1,0 1 0,0-1 0,0 0 0,2 7 1,-2-10-18,1 1 1,-1 0 0,1 0-1,0-1 1,-1 1-1,1-1 1,0 1 0,-1-1-1,1 1 1,0-1-1,0 1 1,0-1 0,-1 0-1,1 1 1,0-1-1,0 0 1,0 0 0,0 0-1,0 1 1,0-1-1,0 0 1,-1 0 0,1 0-1,0-1 1,0 1-1,0 0 1,0 0 0,0 0-1,0-1 1,1 0-1,28-10 468,-15 1-348,0-1-1,0-1 1,-1 0 0,-1-1 0,0 0 0,20-27 0,-9 5 44,38-69 1,-58 96-120,5-8 33,0 0 0,-2 0-1,0-1 1,0 0 0,-2 0 0,7-33 0,-15 43 38,-5 14-107,-6 13-49,-75 151 147,80-151-98,1 0 0,1 0-1,1 1 1,1 0 0,1 0 0,-3 42-1,7-62-65,0 0-1,0 0 1,0 0-1,0 1 1,1-1-1,-1 0 1,0 0-1,1 0 1,-1 0-1,1 0 0,-1 0 1,1 0-1,-1 0 1,1-1-1,0 1 1,-1 0-1,1 0 1,0 0-1,0-1 1,0 1-1,0 0 1,0-1-1,-1 1 1,1-1-1,0 1 1,0-1-1,0 1 1,1-1-1,-1 0 1,0 1-1,0-1 0,0 0 1,0 0-1,0 0 1,0 0-1,0 0 1,0 0-1,2 0 1,1 0-338,-1-1 0,1 1 0,-1-1 0,1 1 0,-1-1 0,1 0 0,-1-1 0,0 1 1,0 0-1,1-1 0,2-2 0,12-13-5903</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7:27.509"/>
    </inkml:context>
    <inkml:brush xml:id="br0">
      <inkml:brushProperty name="width" value="0.025" units="cm"/>
      <inkml:brushProperty name="height" value="0.025" units="cm"/>
    </inkml:brush>
  </inkml:definitions>
  <inkml:trace contextRef="#ctx0" brushRef="#br0">176 74 14798,'0'0'2893,"0"-8"-202,3-30-604,-3 37-2009,1 0 0,-1 0-1,0 0 1,0 0 0,0 0-1,0 0 1,-1 0-1,1 0 1,0 0 0,0 0-1,-1 0 1,1 0 0,0 0-1,-1 0 1,1 0 0,-1 0-1,1 0 1,-1 0 0,0 1-1,1-1 1,-1 0 0,0 0-1,0 1 1,1-1 0,-1 1-1,0-1 1,0 0 0,0 1-1,0 0 1,0-1 0,0 1-1,0-1 1,0 1-1,0 0 1,0 0 0,0 0-1,0-1 1,0 1 0,0 0-1,0 0 1,0 0 0,0 1-1,0-1 1,0 0 0,0 0-1,-1 1 1,-4 0-79,0 0-1,1 1 1,-1-1-1,0 1 1,-10 5-1,4 0 65,1 0 0,0 1 0,0 0 0,-11 12 0,18-17-39,1 0-1,0 0 0,1 0 1,-1 0-1,0 1 1,1-1-1,0 1 1,0 0-1,0-1 0,0 1 1,1 0-1,-1 0 1,1 0-1,0 1 0,0-1 1,0 0-1,1 5 1,0-8-25,1 0 0,0 1 1,-1-1-1,1 0 0,0-1 0,0 1 1,-1 0-1,1 0 0,0 0 0,0 0 1,0-1-1,0 1 0,0 0 0,0-1 1,1 1-1,-1-1 0,0 1 1,0-1-1,0 0 0,0 1 0,1-1 1,-1 0-1,0 0 0,0 0 0,0 0 1,1 0-1,1 0 0,46-1 54,-40 0-32,15-1-37,48-10 1,-53 7-17,0 1-1,1 1 1,-1 1 0,22 1 0,-41 1 32,1 0 0,-1 0-1,0 0 1,0 0 0,1 0 0,-1 0 0,0 0 0,0 0 0,0 0-1,1 0 1,-1 0 0,0 0 0,0 0 0,1 1 0,-1-1-1,0 0 1,0 0 0,0 0 0,0 0 0,1 0 0,-1 1-1,0-1 1,0 0 0,0 0 0,0 0 0,0 0 0,1 1-1,-1-1 1,0 0 0,0 0 0,0 0 0,0 1 0,0-1-1,0 0 1,0 0 0,0 1 0,0-1 0,0 0 0,0 0 0,0 0-1,0 1 1,0-1 0,0 0 0,0 0 0,0 1 0,-8 13 121,-12 10 203,-4-5-26,0-1 0,-2-2 0,1 0 0,-2-2 1,0 0-1,-34 10 0,59-23-629,-13 2-131,11-4-2269,3-4-3311,0-9-7892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8:55.399"/>
    </inkml:context>
    <inkml:brush xml:id="br0">
      <inkml:brushProperty name="width" value="0.025" units="cm"/>
      <inkml:brushProperty name="height" value="0.025" units="cm"/>
    </inkml:brush>
  </inkml:definitions>
  <inkml:trace contextRef="#ctx0" brushRef="#br0">616 40 4100,'0'0'-384,"-71"-24"384,27 15 128,-6 5 256,-3 2 225,-4 2-513,1 0 1153,-2 1-1025,2 7-160,-1 1-32,2-2-192,-3-1-2306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8:55.928"/>
    </inkml:context>
    <inkml:brush xml:id="br0">
      <inkml:brushProperty name="width" value="0.025" units="cm"/>
      <inkml:brushProperty name="height" value="0.025" units="cm"/>
    </inkml:brush>
  </inkml:definitions>
  <inkml:trace contextRef="#ctx0" brushRef="#br0">386 0 4004,'-62'3'1484,"-88"9"2437,133-10-3361,0 1 0,0 1 0,0 0 1,1 2-1,0-1 0,-21 12 0,35-16-532,0 0 1,0 0-1,-1 0 0,1 1 1,0-1-1,0 1 0,0-1 1,0 1-1,1 0 1,-1 0-1,0 0 0,1 0 1,-1 0-1,1 0 0,0 0 1,0 0-1,-1 1 1,1-1-1,1 0 0,-1 1 1,0-1-1,1 1 0,-1-1 1,1 1-1,0-1 0,0 1 1,0-1-1,0 1 1,0-1-1,0 1 0,1-1 1,-1 1-1,2 2 0,0-1 12,0 0-1,0 1 0,1-1 1,-1 0-1,1-1 1,0 1-1,0 0 0,1-1 1,-1 0-1,1 1 0,-1-1 1,1-1-1,0 1 0,0-1 1,0 1-1,8 2 0,8 2 47,0-1 0,1-1-1,-1-1 1,1 0-1,26 0 1,112-4 1552,-106-2-1062,230-8 1569,79-1-1466,1431 3 234,-1172 47-580,82-1 98,-685-38-488,0 0 0,-1-1 0,1-1 1,-1-1-1,0 0 0,0-1 0,0-1 0,0-1 1,-1 0-1,27-15 0,-41 20-292,-1-1 0,1 1 0,0 0 0,0-1 0,-1 0 0,1 1 0,-1-1 0,1 0 0,-1 0 0,0 0 0,0 0 1,0 0-1,0 0 0,0 0 0,0 0 0,-1 0 0,1 0 0,0-4 0,0-23-7573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8:57.002"/>
    </inkml:context>
    <inkml:brush xml:id="br0">
      <inkml:brushProperty name="width" value="0.025" units="cm"/>
      <inkml:brushProperty name="height" value="0.025" units="cm"/>
    </inkml:brush>
  </inkml:definitions>
  <inkml:trace contextRef="#ctx0" brushRef="#br0">2299 3797 3844,'0'0'11899,"9"-8"-11435,19-10-241,1 1 0,0 2 0,60-23 0,-15 5 44,-1-3 0,-1-3 0,-3-4 0,-1-2-1,114-101 1,-163 128-227,-1 0-1,-1-1 1,-1-1-1,-1-1 1,0 0-1,-2 0 1,0-2-1,15-37 1,-18 29-78,0 1 0,-3-1 0,0-1 0,-2 0 1,-1 1-1,-1-48 0,-5 2-88,-3-1-1,-4 1 1,-25-98-1,-78-225 425,63 237-250,18 61-158,-4 2 0,-5 1-1,-62-111 1,68 152 260,-2 2 0,-2 1 0,-3 2 0,-2 2 0,-3 2 0,-63-54 0,17 29-61,-4 4 1,-164-92-1,110 85-39,-194-70-1,-700-163 1484,932 281-1143,-244-59 651,363 84-9236,7-1 1763</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8:57.671"/>
    </inkml:context>
    <inkml:brush xml:id="br0">
      <inkml:brushProperty name="width" value="0.025" units="cm"/>
      <inkml:brushProperty name="height" value="0.025" units="cm"/>
    </inkml:brush>
  </inkml:definitions>
  <inkml:trace contextRef="#ctx0" brushRef="#br0">227 460 10314,'0'0'6486,"-9"1"-4575,0-1-1801,6 1 118,-1-1 0,0 0 1,1 1-1,-1-1 0,0 0 0,0-1 0,1 1 1,-1-1-1,0 0 0,1 1 0,-1-2 0,0 1 1,1 0-1,0-1 0,-1 1 0,1-1 0,0 0 1,0 0-1,0-1 0,0 1 0,0-1 0,0 1 1,1-1-1,-1 0 0,-2-4 0,-7-17 188,1 0 1,2-1-1,0 0 0,2 0 0,0-1 1,-4-44-1,-17-59-404,18 103 8,7 21-57,1-1 1,0 1-1,0-1 1,0 0 0,0 0-1,0-10 1,28 34-712,-2-3 718,1-1-1,1-1 1,0-1-1,42 13 1,113 21 101,-110-31-126,70 26-1,-134-38-235,0 0 1,-1 0-1,1 1 1,-1 0-1,0 0 0,0 1 1,0 0-1,-1 0 1,1 0-1,-1 1 1,4 6-1,21 20-7032,-11-16-1838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9:50.713"/>
    </inkml:context>
    <inkml:brush xml:id="br0">
      <inkml:brushProperty name="width" value="0.025" units="cm"/>
      <inkml:brushProperty name="height" value="0.025" units="cm"/>
    </inkml:brush>
  </inkml:definitions>
  <inkml:trace contextRef="#ctx0" brushRef="#br0">1 139 6983,'0'0'7895,"8"0"-6838,58-3-140,125-22 0,-52 5-194,993-60 1247,-560 91-1276,-332 1-123,-244-13-1386,1 1-1,-1-1 0,0 0 0,0 0 1,1-1-1,-1 1 0,1-1 1,-1 1-1,-3-4 0,-16-13-8078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9:51.674"/>
    </inkml:context>
    <inkml:brush xml:id="br0">
      <inkml:brushProperty name="width" value="0.025" units="cm"/>
      <inkml:brushProperty name="height" value="0.025" units="cm"/>
    </inkml:brush>
  </inkml:definitions>
  <inkml:trace contextRef="#ctx0" brushRef="#br0">0 158 12107,'0'0'294,"8"-7"309,4-2-563,1 1-1,0 1 1,0 0-1,1 1 1,-1 0-1,1 1 1,1 1-1,-1 0 1,27-3-1,94-9 21,184 1 0,-109 9 162,1531-34 3013,-737 45-3134,417-2 951,-1325-3-1117,46 0-1019,-47-7-3532,-16-5-4577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534"/>
    </inkml:context>
    <inkml:brush xml:id="br0">
      <inkml:brushProperty name="width" value="0.025" units="cm"/>
      <inkml:brushProperty name="height" value="0.025" units="cm"/>
    </inkml:brush>
  </inkml:definitions>
  <inkml:trace contextRef="#ctx0" brushRef="#br0">129 18 11627,'0'0'8904,"-11"3"-8081,4-1-764,1 0 1,-1 1 0,1 0 0,0 0 0,0 0 0,0 1 0,0 0 0,1 0 0,0 0 0,-1 1 0,2-1 0,-1 1 0,0 1 0,1-1 0,0 1 0,0-1-1,1 1 1,0 0 0,0 1 0,0-1 0,-2 10 0,3-12-11,1 0 0,0 0 0,-1 0 0,2 0 0,-1 0 0,0 0 0,1 1 1,0-1-1,0 0 0,0 0 0,2 8 0,-1-10-22,-1-1 0,1 1 0,0-1 0,0 1 0,0-1 0,0 0 0,1 1 0,-1-1 0,0 0 0,1 0 0,-1 1 0,0-1 0,1 0 0,0-1 0,-1 1 0,1 0 0,-1 0 0,1-1 0,0 1 0,-1-1 0,1 1 0,0-1 0,0 0 0,-1 0 0,1 1 0,0-1 0,0-1 0,3 1 0,2-1 54,0 0 1,0 0-1,0-1 0,-1 0 0,1 0 1,0 0-1,-1-1 0,0 0 0,1 0 1,-1-1-1,0 0 0,-1 0 0,1 0 1,-1-1-1,0 0 0,0 0 1,0 0-1,-1 0 0,0-1 0,0 0 1,0 0-1,0 0 0,-1 0 0,0 0 1,-1-1-1,0 0 0,1 1 0,-2-1 1,1 0-1,-1 0 0,0 0 0,-1 0 1,0 0-1,0 0 0,-1-10 1,1 16-86,0 0 0,0 0 0,0-1 1,0 1-1,-1 0 0,1 0 1,0 0-1,0 0 0,-1 0 0,1 0 1,-1 0-1,1 0 0,-1 0 1,1 0-1,-1 0 0,0 0 1,0 0-1,1 0 0,-1 1 0,0-1 1,0 0-1,0 0 0,0 1 1,0-1-1,0 1 0,0-1 1,0 1-1,0-1 0,0 1 0,0 0 1,0-1-1,0 1 0,0 0 1,0 0-1,0 0 0,0 0 1,0 0-1,-1 0 0,1 0 0,0 0 1,0 0-1,0 0 0,0 1 1,0-1-1,0 0 0,0 1 0,0-1 1,-2 1-1,-1 1-98,0 1 0,0-1 0,0 0 0,0 1 0,0 0 1,1 0-1,-1 0 0,1 0 0,0 0 0,-4 6 0,5-7-23,0 0 0,1 1 0,-1-1 0,1 0 0,-1 1 0,1 0 0,0-1-1,0 1 1,0 0 0,1-1 0,-1 1 0,1 0 0,-1 0 0,1 0 0,0-1 0,0 1 0,0 0 0,0 0 0,1 0 0,0 2 0,0-3-66,1 0 0,-1 0 1,1-1-1,0 1 1,-1 0-1,1-1 0,0 0 1,0 1-1,0-1 0,0 0 1,0 0-1,0 0 0,1 0 1,-1-1-1,0 1 1,0 0-1,1-1 0,-1 0 1,0 1-1,1-1 0,-1 0 1,0 0-1,5-1 0,6 1-1553,0-1 0,0 0 0,22-4-1,4-8-3817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49:52.807"/>
    </inkml:context>
    <inkml:brush xml:id="br0">
      <inkml:brushProperty name="width" value="0.025" units="cm"/>
      <inkml:brushProperty name="height" value="0.025" units="cm"/>
    </inkml:brush>
  </inkml:definitions>
  <inkml:trace contextRef="#ctx0" brushRef="#br0">4047 548 6790,'0'0'1575,"6"-10"-133,-2 4-1426,3-5 591,-1 0 0,0 0 0,9-24 0,-14 32-463,1 0 0,-1-1 1,-1 1-1,1 0 0,0-1 0,-1 1 0,0-1 0,0 1 0,0-1 1,0 1-1,0-1 0,-1 1 0,1 0 0,-1-1 0,0 1 1,0 0-1,0-1 0,-1 1 0,1 0 0,-1 0 0,0 0 1,-3-5-1,-8-4 37,0 1 1,0 0-1,-1 0 1,0 2 0,-1 0-1,0 0 1,-25-9-1,-121-39 250,146 53-403,-179-51-679,-318-45 0,-210 35-76,-316 53 725,1019 12 10,-95 2 174,-1 5 1,1 5-1,-122 28 1,179-26-95,1 1 0,0 4 0,1 1 1,2 3-1,0 3 0,2 1 0,-95 68 1,130-82-95,0 1 1,1 1 0,0 0-1,1 1 1,1 0 0,0 1-1,2 0 1,0 1 0,1 1-1,-12 27 1,18-35 4,0 0-1,1 1 1,1-1 0,-1 1-1,2 0 1,0 0 0,0 0-1,1 0 1,0 0 0,1-1-1,1 1 1,-1 0 0,2 0-1,0-1 1,0 1 0,1-1-1,1 0 1,0 0 0,10 17-1,8 4 14,0-1-1,2-1 1,1-2 0,2 0-1,0-2 1,2-1-1,49 32 1,-17-18-35,1-4 0,2-2-1,77 28 1,-30-23 79,1-4 0,188 30-1,244-7 221,-267-43-181,357-29 0,-481 1 222,-1-7 0,-1-7 0,281-91 0,-321 80-37,-2-6 0,168-93 0,-239 115-115,0-3 1,-2 0-1,-1-3 0,-1-1 0,-1-1 1,-2-2-1,-1-1 0,-2-2 0,45-72 1,-68 97-155,0 0-1,0-1 1,-1 0 0,5-22 0,-8 30-16,-2-1 0,1 1 1,0-1-1,-1 0 0,0 1 0,0-1 0,0 0 1,-1 1-1,1-1 0,-1 1 0,0-1 0,-1 1 1,1-1-1,-1 1 0,0 0 0,0-1 0,-3-3 1,-2-1-12,0 1 1,0 0-1,-1 0 1,-1 0 0,1 1-1,-1 1 1,0 0-1,-18-9 1,-88-36-46,107 48 58,-67-23-2,0 3 0,-1 3 0,-1 4 0,-1 3 0,-94-3 0,-113 14-1943,3 24-4050,123-4-1545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13.153"/>
    </inkml:context>
    <inkml:brush xml:id="br0">
      <inkml:brushProperty name="width" value="0.025" units="cm"/>
      <inkml:brushProperty name="height" value="0.025" units="cm"/>
    </inkml:brush>
  </inkml:definitions>
  <inkml:trace contextRef="#ctx0" brushRef="#br0">7519 252 5221,'-9'-4'4340,"-22"-7"-3782,0 0 0,-1 2 0,-1 2-1,1 1 1,-55-4 0,-422 12 805,-119-2 205,-465-80-1306,240 10 228,-3 44-250,287 12-170,354 9-16,0 9-1,-291 44 0,-132 70 40,505-85-33,3 5 0,-221 96 0,278-98 57,-127 84 0,158-90-60,2 2 1,1 1 0,2 2 0,-38 45 0,68-71-65,0-1-1,1 1 1,0 0 0,0 1 0,1-1 0,0 1-1,1 0 1,0 0 0,1 1 0,0-1 0,-2 15-1,5-17 37,-1 0-1,1 0 0,1 0 1,0 0-1,0 0 0,0-1 1,1 1-1,0 0 0,1-1 1,-1 1-1,2-1 0,-1 0 1,1 0-1,0 0 0,0-1 1,7 9-1,6 4-2,0-1 0,1-1 0,1 0 0,1-1 0,0-1 0,1-2 0,1 0 0,0 0 0,40 14 0,22 4 65,124 27 1,-92-28-28,-93-24-72,623 162-178,-469-131 128,306 24 0,157-17 130,422 19-79,275-53-399,-874-11 400,1151-90-421,-1090 23 404,-424 48 60,-2-3-1,0-5 1,112-49-1,-162 56 3,-1-2 0,-1-2 0,-1-2 0,-1-2 0,-2-2 0,63-59-1,-100 85-31,0 0-1,-1-1 1,0 1-1,0-1 1,0 0-1,-1 0 0,0 0 1,0-1-1,0 1 1,-1-1-1,0 1 1,0-1-1,-1 0 1,0 0-1,1-7 0,-3 3 16,1 1 0,-1 0-1,-1 0 1,0-1 0,0 1-1,-1 0 1,0 1 0,-1-1-1,-5-11 1,-7-6 66,0 0 0,-2 2 1,0 0-1,-2 1 0,-40-37 0,25 30 1,-1 2 1,-1 2-1,-1 2 0,-2 1 1,-53-24-1,-220-77-14,299 120-61,-493-151 124,430 139-326,0 3 0,0 4 1,-1 3-1,-139 5 0,179 6-1026,1 2 1,-42 12-1,14-1-3062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16.951"/>
    </inkml:context>
    <inkml:brush xml:id="br0">
      <inkml:brushProperty name="width" value="0.025" units="cm"/>
      <inkml:brushProperty name="height" value="0.025" units="cm"/>
    </inkml:brush>
  </inkml:definitions>
  <inkml:trace contextRef="#ctx0" brushRef="#br0">688 1 10090,'0'0'8375,"-9"1"-7157,-3 3-890,0 1 1,0 0-1,1 0 1,0 1-1,0 1 1,0 0-1,1 0 1,0 1 0,0 0-1,-16 19 1,-337 348 3429,263-265-3565,85-91-285,1 1 0,0 0 0,2 0 0,-12 25 0,30-62-4878,0-11 1776,-1 6 281,4-23-3541</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17.276"/>
    </inkml:context>
    <inkml:brush xml:id="br0">
      <inkml:brushProperty name="width" value="0.025" units="cm"/>
      <inkml:brushProperty name="height" value="0.025" units="cm"/>
    </inkml:brush>
  </inkml:definitions>
  <inkml:trace contextRef="#ctx0" brushRef="#br0">1 1 12748,'0'0'7847,"52"64"-6373,-15-32-1,11 3-352,6-2-512,7 2-353,-2-4-160,2-1-32,-4-3-32,-7-1 0,-6-4-32,-4 0-961,-5-3-1056,-7-4-1090,-13-5-3107</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18.162"/>
    </inkml:context>
    <inkml:brush xml:id="br0">
      <inkml:brushProperty name="width" value="0.025" units="cm"/>
      <inkml:brushProperty name="height" value="0.025" units="cm"/>
    </inkml:brush>
  </inkml:definitions>
  <inkml:trace contextRef="#ctx0" brushRef="#br0">328 78 4933,'0'0'3715,"5"-10"-1494,14-33 261,-18 42-2386,-1 1-1,1-1 0,-1 1 0,0-1 0,1 1 1,-1-1-1,0 1 0,0-1 0,1 1 1,-1-1-1,0 0 0,0 1 0,0-1 1,0 1-1,0-1 0,0 0 0,0 1 1,0-1-1,0 0 0,0 1 0,0-1 1,0 1-1,0-1 0,0 0 0,-1 1 1,1-1-1,0 1 0,0-1 0,-1 1 0,1-1 1,0 1-1,-1-1 0,1 1 0,-1-1 1,1 1-1,0-1 0,-1 1 0,1-1 1,-1 1-1,1 0 0,-1-1 0,0 1 1,1 0-1,-1 0 0,1-1 0,-1 1 1,1 0-1,-1 0 0,0 0 0,1 0 1,-1 0-1,0 0 0,1 0 0,-1 0 0,1 0 1,-2 0-1,-30 7 893,20-1-761,1 1-1,0 0 1,0 0 0,1 1-1,0 0 1,0 1 0,-14 16-1,5-3 245,2 1-1,-22 35 0,19-22-148,1 1 0,1 1-1,3 1 1,1 0 0,2 1-1,1 0 1,3 1 0,1 0-1,2 0 1,2 1-1,3 74 1,1-109-340,-1 1 0,1-1-1,1 0 1,-1 0 0,1 0 0,1 0 0,-1 0-1,1 0 1,0 0 0,1-1 0,0 0 0,0 1-1,0-1 1,1-1 0,-1 1 0,1-1-1,1 0 1,-1 0 0,11 7 0,-8-7-315,-1-1 1,0-1 0,1 1-1,0-1 1,0-1 0,0 1-1,10 1 1,-7-3-708,0 0 0,0 0 0,1-1 1,-1 0-1,16-3 0,30-12-5916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19.202"/>
    </inkml:context>
    <inkml:brush xml:id="br0">
      <inkml:brushProperty name="width" value="0.025" units="cm"/>
      <inkml:brushProperty name="height" value="0.025" units="cm"/>
    </inkml:brush>
  </inkml:definitions>
  <inkml:trace contextRef="#ctx0" brushRef="#br0">63 49 6983,'0'0'2012,"4"-9"353,11-30 448,-15 40-2740,0-1 0,0 0-1,0 0 1,0 0 0,0 0 0,0 0-1,0 0 1,0 0 0,0 0-1,0 0 1,1 0 0,-1 1-1,0-1 1,0 0 0,0 0 0,0 0-1,0 0 1,0 0 0,0 0-1,0 0 1,1 0 0,-1 0-1,0 0 1,0 0 0,0 0-1,0 0 1,0 0 0,0 0 0,0 0-1,1 0 1,-1 0 0,0 0-1,0 0 1,0 0 0,0 0-1,0 0 1,0 0 0,0 0-1,0 0 1,1-1 0,-1 1 0,0 0-1,0 0 1,0 0 0,0 0-1,0 0 1,0 0 0,0 0-1,0 0 1,0 0 0,0 0 0,0-1-1,0 1 1,0 0 0,0 0-1,1 0 1,-1 0 0,0 0-1,0 0 1,0-1 0,2 19 975,0 23-776,-9 94 1606,-5-1-1,-51 226 0,62-356-1698,-6 33 436,7-28-198,8-22 299,74-202 189,-63 156-1038,2 1 0,3 0 0,2 2 0,36-55 1,-58 105 114,1 0 0,0 0 0,1 1 0,-1 0 0,1 0 0,0 1 0,0-1 0,1 1 0,-1 1 0,1-1 1,0 1-1,0 0 0,0 0 0,1 1 0,-1 0 0,0 1 0,1-1 0,-1 1 0,1 1 0,-1 0 0,1 0 1,0 0-1,-1 1 0,1 0 0,-1 0 0,1 1 0,-1 0 0,0 0 0,0 1 0,11 5 0,-16-7 16,-1 0 0,1 1-1,0-1 1,-1 0 0,1 1-1,-1-1 1,0 1 0,1 0-1,-1 0 1,0-1 0,0 1-1,0 0 1,0 0 0,-1 0-1,1 0 1,0 0 0,-1 0-1,1 0 1,-1 0 0,0 0-1,0 0 1,0 0 0,0 0-1,0 0 1,0 1 0,0-1-1,-1 0 1,1 0 0,-1 0-1,1 0 1,-1 0 0,0 0-1,0 0 1,0-1 0,0 1-1,0 0 1,0 0 0,-3 2-1,-3 5 45,0 1 0,-1-2 0,0 1 0,-1-1 0,-14 11 0,0-3 188,-2 0 0,1-2 0,-36 16 0,47-25-97,0 0 0,0 0 0,0-1 1,-1-1-1,1 0 0,-1-1 0,0-1 1,-26 0-1,39-1-136,1 0 0,-1 0-1,0 0 1,1 0 0,-1-1 0,0 1 0,1 0 0,-1-1-1,0 1 1,1 0 0,-1-1 0,1 1 0,-1-1 0,1 1-1,-1-1 1,1 1 0,-1-1 0,1 1 0,-1-1 0,1 1-1,0-1 1,-1 0 0,1 1 0,0-1 0,-1 0 0,1 1-1,0-1 1,0 0 0,0 1 0,0-1 0,0 0-1,0 0 1,0 1 0,0-1 0,0 0 0,0 1 0,0-1-1,0 0 1,0 1 0,1-1 0,-1 0 0,0 1 0,0-1-1,1 0 1,-1 1 0,0-1 0,1 0 0,-1 1 0,1-1-1,21-31-1407,33-13-3823,-16 18-1447,-4 4-3809</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19.592"/>
    </inkml:context>
    <inkml:brush xml:id="br0">
      <inkml:brushProperty name="width" value="0.025" units="cm"/>
      <inkml:brushProperty name="height" value="0.025" units="cm"/>
    </inkml:brush>
  </inkml:definitions>
  <inkml:trace contextRef="#ctx0" brushRef="#br0">102 1 6246,'0'0'11606,"9"8"-9765,17 13-872,-2 2-1,-1 1 1,37 49-1,-50-59-892,-1 1 0,-1-1 0,0 2 0,-2-1 0,1 1 0,-2 0-1,0 0 1,-1 0 0,0 1 0,1 21 0,-4-19-18,-1 0-1,0-1 1,-2 1 0,0 0 0,-1-1 0,-1 0 0,0 1-1,-2-1 1,0-1 0,-1 1 0,0-1 0,-2-1 0,0 1-1,-1-1 1,0-1 0,-2 0 0,1-1 0,-2 0 0,0 0-1,-1-1 1,0-1 0,0-1 0,-23 14 0,-14 0 230,22-21-1327,28-4 827,0 0 1,0 0 0,0-1-1,0 1 1,0 0 0,0 0-1,0-1 1,0 1 0,0-1-1,0 1 1,0-1 0,0 0-1,0 1 1,0-1 0,0 0-1,0 0 1,1 1 0,-1-1-1,0 0 1,0-1 0,-8-21-6201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20.229"/>
    </inkml:context>
    <inkml:brush xml:id="br0">
      <inkml:brushProperty name="width" value="0.025" units="cm"/>
      <inkml:brushProperty name="height" value="0.025" units="cm"/>
    </inkml:brush>
  </inkml:definitions>
  <inkml:trace contextRef="#ctx0" brushRef="#br0">0 0 6662,'0'0'12690,"5"11"-11340,2 18-861,-2 0-1,0 0 1,-2 0-1,-1 1 1,-2 34-1,0-53-463,1 1 1,1-1-1,-1 0 0,2 0 1,0 0-1,0 0 1,1 0-1,5 11 0,17 20-2452,-19-37 426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20.573"/>
    </inkml:context>
    <inkml:brush xml:id="br0">
      <inkml:brushProperty name="width" value="0.025" units="cm"/>
      <inkml:brushProperty name="height" value="0.025" units="cm"/>
    </inkml:brush>
  </inkml:definitions>
  <inkml:trace contextRef="#ctx0" brushRef="#br0">1 107 6086,'0'0'11595,"89"-21"-9738,-33 9-607,8 0-578,7-1-512,-1 3-95,-7 1-130,-11 0-1664,-14 0-3300,-13-2-5925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24.012"/>
    </inkml:context>
    <inkml:brush xml:id="br0">
      <inkml:brushProperty name="width" value="0.025" units="cm"/>
      <inkml:brushProperty name="height" value="0.025" units="cm"/>
    </inkml:brush>
  </inkml:definitions>
  <inkml:trace contextRef="#ctx0" brushRef="#br0">1 320 2626,'0'0'1372,"10"-2"1041,80-13-862,-33 5-186,91-6 1,245 13-514,219-8 351,2053-118-493,-1525 86 1207,231-15 213,-1215 44-2043,-49 3 843,146 4 1,-249 8-941,-1 0 0,1 1 0,-1-1 1,1 1-1,-1 0 0,1-1 0,-1 2 0,0-1 0,0 0 0,0 1 1,0-1-1,-1 1 0,1 0 0,-1 0 0,4 5 0,29 49-2037,-27-33-697,-6-9-1542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6.879"/>
    </inkml:context>
    <inkml:brush xml:id="br0">
      <inkml:brushProperty name="width" value="0.025" units="cm"/>
      <inkml:brushProperty name="height" value="0.025" units="cm"/>
    </inkml:brush>
  </inkml:definitions>
  <inkml:trace contextRef="#ctx0" brushRef="#br0">99 0 7495,'0'0'13170,"-7"4"-12369,0 0-691,1 0-1,-1 1 1,1-1 0,0 1 0,1 0 0,-1 1 0,1-1 0,0 1 0,1 0 0,-1 1 0,1-1 0,0 1 0,1-1 0,-1 1-1,1 0 1,1 1 0,-1-1 0,1 0 0,1 1 0,-1-1 0,0 14 0,3-20-57,-1 0 0,0 0 1,0 1-1,1-1 0,-1 0 0,0 0 0,1 0 1,-1 0-1,1 0 0,-1 0 0,1 0 1,0 0-1,-1 0 0,1 0 0,0 0 0,0 0 1,0-1-1,0 1 0,-1 0 0,1-1 1,0 1-1,0 0 0,0-1 0,1 1 1,-1-1-1,0 0 0,0 1 0,0-1 0,0 0 1,0 0-1,0 1 0,1-1 0,-1 0 1,0 0-1,0 0 0,0 0 0,0-1 0,1 1 1,1-1-1,2 1 78,0-1 0,0 0 1,0 0-1,0 0 0,0-1 0,0 0 0,-1 0 1,7-4-1,1-2 2,0-1 1,-1 0 0,16-17 0,-24 22-73,0 1 0,0-1 0,0 0 0,0 0 0,-1 0 0,1-1 1,-1 1-1,0 0 0,0-1 0,-1 0 0,1 1 0,-1-1 0,0 0 1,0-6-1,-1 10-58,0 0-1,0 0 1,0 0 0,0 0 0,-1-1 0,1 1 0,0 0-1,-1 0 1,1 1 0,-1-1 0,1 0 0,-1 0 0,1 0-1,-1 0 1,1 0 0,-1 0 0,0 1 0,0-1 0,1 0 0,-1 1-1,0-1 1,0 0 0,0 1 0,0-1 0,-1 0 0,-33-5 226,28 6-625,1 0-1,-1 1 0,1-1 0,-1 2 1,1-1-1,-1 1 0,1 0 0,-8 3 1,4 1-3715,4-1-3224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57.264"/>
    </inkml:context>
    <inkml:brush xml:id="br0">
      <inkml:brushProperty name="width" value="0.025" units="cm"/>
      <inkml:brushProperty name="height" value="0.025" units="cm"/>
    </inkml:brush>
  </inkml:definitions>
  <inkml:trace contextRef="#ctx0" brushRef="#br0">228 88 10730,'0'0'1004,"0"-8"501,0 2-1560,0 0 787,0 0 0,0-1 0,0 1 0,-1 0 0,-3-12 0,4 17-580,-1-1 0,1 1 0,-1 0-1,1 0 1,-1-1 0,0 1 0,0 0 0,0 0-1,1 0 1,-1-1 0,0 1 0,0 0-1,0 0 1,-1 1 0,1-1 0,0 0 0,0 0-1,0 0 1,-1 1 0,1-1 0,0 1 0,-1-1-1,1 1 1,0-1 0,-1 1 0,1 0-1,-1 0 1,1 0 0,0 0 0,-1 0 0,1 0-1,-1 0 1,1 0 0,-1 0 0,-1 1-1,1 0-139,1 0-1,-1 0 0,0 0 1,1 0-1,0 0 0,-1 0 1,1 0-1,0 0 0,-1 1 1,1-1-1,0 0 0,0 1 0,0-1 1,0 1-1,0-1 0,1 1 1,-2 2-1,-11 34 92,11-33-100,-2 8-2,0 1-1,0 0 1,1 0 0,1 0-1,1 0 1,0 1 0,2 26-1,-1-40 2,1 1-1,-1 0 1,1 0-1,0 0 1,0 0-1,0 0 1,0-1-1,0 1 0,0 0 1,1-1-1,-1 1 1,1-1-1,-1 1 1,1-1-1,-1 0 0,1 0 1,0 0-1,-1 0 1,1 0-1,0 0 1,0 0-1,0 0 1,3 0-1,56 11 16,-17-4 17,-43-8-32,0 0-1,-1 0 1,1 0 0,0 0 0,-1 1 0,1-1-1,-1 0 1,1 0 0,0 1 0,-1-1 0,1 0-1,-1 1 1,1-1 0,-1 1 0,1-1 0,-1 1-1,1-1 1,-1 1 0,0-1 0,1 1 0,-1-1-1,0 1 1,1 0 0,-1-1 0,0 1 0,0 0-1,1-1 1,-1 1 0,0 0 0,0-1 0,0 1-1,0 0 1,0-1 0,0 1 0,0 0 0,0-1-1,0 1 1,0 0 0,-1-1 0,1 1 0,0 0-1,0-1 1,-1 1 0,1-1 0,0 1 0,-1-1-1,1 1 1,0 0 0,-1-1 0,1 1 0,-1-1-1,1 1 1,-1-1 0,1 0 0,-1 1 0,1-1-1,-1 0 1,0 1 0,1-1 0,-1 0 0,0 1-1,-39 23 731,-61 17 655,61-26-1173,-39 21 0,72-30-1528,13-4-1691,16-4-3091,3-11-3758</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1:51.139"/>
    </inkml:context>
    <inkml:brush xml:id="br0">
      <inkml:brushProperty name="width" value="0.025" units="cm"/>
      <inkml:brushProperty name="height" value="0.025" units="cm"/>
    </inkml:brush>
  </inkml:definitions>
  <inkml:trace contextRef="#ctx0" brushRef="#br0">6460 398 3651,'0'0'2072,"-3"-8"-1597,1 4-361,1 0 1,-1 0-1,-1 0 1,1 0-1,0 0 1,-1 0-1,0 0 1,0 1-1,0 0 1,0-1-1,0 1 1,-1 0-1,0 1 1,1-1-1,-1 1 1,0-1-1,-7-2 0,-15-4 189,0 1 0,0 1-1,-37-5 1,-24-6 584,-105-25 501,-352-31 0,-28 50-1058,528 24-254,-187-1-22,-223-9 31,263 7-98,-366 40-1,436-29 25,0-4-1,-212-22 1,-236-68 2,328 45-20,123 27-17,0 6 1,-186 11 0,218 2 99,0 2 1,1 5-1,1 3 0,0 4 1,1 4-1,-131 54 0,158-50-76,1 2 0,1 2 0,2 3 0,2 2 0,1 2 0,1 2 0,3 2 0,1 3 0,-47 61 0,42-46 10,30-38 3,0 0 0,2 1 0,0 1 0,2 1 0,0 0 0,-20 52 0,33-72-14,1 1-1,0-1 1,0 1-1,0-1 0,1 1 1,0-1-1,0 1 1,0 0-1,1-1 0,-1 1 1,1-1-1,1 0 1,-1 1-1,1-1 0,3 6 1,-1-3 10,0 0 0,1-1 0,0 1 0,1-1 0,0-1-1,0 1 1,0-1 0,13 10 0,7 1 49,1 0-1,0-2 0,1-1 1,41 14-1,-13-7-28,2-4 0,1-2 0,102 13-1,187-3 122,-175-15-143,515 53 11,345 15 44,-718-68 99,386 61-1,-658-64-163,483 72 23,4-43 86,-322-39 141,-1-9 1,295-55-1,-374 41 7,-1-7-1,-2-4 1,-2-7-1,-2-4 1,120-67-1,-229 108-236,116-70 431,-117 69-333,0 0-1,0-1 0,-1-1 1,0 1-1,0-2 1,-1 1-1,-1-1 0,11-18 1,-15 21-71,-1 1 0,-1-1 0,1 0 0,-1 0 1,-1 0-1,1 0 0,-2-1 0,1 1 0,-1 0 0,0 0 1,0-1-1,-1 1 0,-1 0 0,1 0 0,-1 0 0,0 0 1,-1 0-1,0 1 0,0-1 0,-1 1 0,0-1 0,-7-10 1,-7-7-5,0 1 0,-2 0 0,-1 2 1,-39-35-1,-8 4-302,-2 2 1,-2 3-1,-3 4 1,-1 3-1,-88-34 0,140 65-1846,0-2-1,-35-22 0,22 6-4179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00.549"/>
    </inkml:context>
    <inkml:brush xml:id="br0">
      <inkml:brushProperty name="width" value="0.025" units="cm"/>
      <inkml:brushProperty name="height" value="0.025" units="cm"/>
    </inkml:brush>
  </inkml:definitions>
  <inkml:trace contextRef="#ctx0" brushRef="#br0">7 32 5445,'0'0'8317,"-6"-8"-7697,14 13-528,0-1 1,0-1 0,1 1 0,-1-1-1,1-1 1,0 0 0,0 0-1,0 0 1,0-1 0,0-1 0,11 0-1,16-2 610,56-10 0,10-1-277,581-12-201,-220 28 883,-153 2-863,15-2 163,285-4-115,-6-5-141,-570 6-136,118-1 91,581 17 594,-257-5-106,-92-6-585,-259-1-778,-125-20-6555,-4 3 1388</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56.490"/>
    </inkml:context>
    <inkml:brush xml:id="br0">
      <inkml:brushProperty name="width" value="0.025" units="cm"/>
      <inkml:brushProperty name="height" value="0.025" units="cm"/>
    </inkml:brush>
  </inkml:definitions>
  <inkml:trace contextRef="#ctx0" brushRef="#br0">8704 321 5285,'0'0'849,"7"-8"-1271,18-23-42,-24 29 328,0 1 1,0-1 0,0 0 0,0 1 0,-1-1 0,1 0 0,0 1 0,-1-1-1,1 0 1,-1 0 0,0 0 0,1 1 0,-1-1 0,0 0 0,0-2-1,-1 2 286,0-1 0,1 1 0,-1 0 0,0 0 0,0 0 0,0 0 0,0 1 0,0-1 0,-1 0 0,1 0-1,0 1 1,-1-1 0,0 1 0,1-1 0,-1 1 0,0-1 0,-2 0 0,-2-2 284,1 1 0,-1 0 0,0 1 0,0 0-1,0-1 1,0 2 0,-1-1 0,-11-1 0,-24 4-588,0 2 0,-48 9 0,44-4-247,-71 1-1,-113-28 1107,27 1-524,-597-62 126,211 11 523,-1125 27-387,1082 69-435,-251 4 6,790-31-11,-602 6 189,1 37 24,468-14-5,-258 67 0,332-55-166,1 7-1,-223 103 0,324-128 21,1 2-1,1 3 1,-63 48 0,100-68-49,-1 1-1,1 1 1,1 0-1,0 1 1,1 0-1,0 0 1,0 1 0,1 0-1,1 1 1,0 0-1,1 0 1,0 0 0,1 1-1,0-1 1,1 1-1,1 1 1,0-1 0,-1 18-1,4-19-11,1-1 0,0 1 0,1-1 0,0 0 0,1 1 0,0-1 0,1 0 0,0-1 0,1 1-1,0-1 1,1 0 0,0 0 0,1 0 0,0-1 0,0 0 0,1-1 0,1 1 0,16 13 0,14 11 19,0-3 0,2-1 1,1-2-1,2-2 0,0-1 0,2-3 0,0-2 1,1-2-1,61 16 0,59 6 95,231 25 0,-310-53-111,460 56-349,670-5 1,-1116-63 284,943 11-313,139-15 275,-719-4 72,630-8 50,-630 0 5,758-122 0,-1197 133-30,131-28-125,-137 28 25,0-2 1,0 0 0,-1-1 0,0-1-1,27-17 1,-41 22 120,1-2-1,0 1 1,-1-1-1,0 1 1,0-1 0,-1-1-1,0 1 1,0-1-1,0 1 1,-1-1 0,0 0-1,0-1 1,-1 1-1,0 0 1,0-1-1,1-14 1,0-12 399,-1 0 1,-4-52-1,1 61-279,-1-1-83,-2 1 1,0-1-1,-1 1 0,-14-40 1,-47-94 349,13 34-252,44 102-120,-1 1 1,-1 0-1,-2 0 0,0 1 0,-1 1 1,0 0-1,-2 1 0,-1 1 1,0 0-1,-20-15 0,8 10 89,-2 2-1,0 2 1,-1 0 0,0 3 0,-2 0-1,-38-12 1,6 9-417,0 3 0,-2 3-1,-73-5 1,54 7-1688,16-2-611</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08.633"/>
    </inkml:context>
    <inkml:brush xml:id="br0">
      <inkml:brushProperty name="width" value="0.025" units="cm"/>
      <inkml:brushProperty name="height" value="0.025" units="cm"/>
    </inkml:brush>
  </inkml:definitions>
  <inkml:trace contextRef="#ctx0" brushRef="#br0">2216 287 2915,'0'0'1436,"-10"-9"-1063,-9-5-285,-1 1-1,0 0 0,-1 2 0,0 0 0,-35-12 1,-89-29 3235,83 28-2911,-116-27 1,50 26-59,-2 6 0,-1 6 1,-141 4-1,192 12-138,1 3 0,0 3 0,1 4 1,0 3-1,1 4 0,-101 40 0,157-52-162,1 1 0,0 0-1,0 2 1,2 1 0,-1 0-1,1 1 1,1 1 0,0 0-1,1 2 1,1 0-1,1 0 1,0 2 0,1 0-1,0 0 1,2 1 0,0 0-1,2 1 1,0 0 0,-8 27-1,5-4-7,2 1 0,2 0 0,2 0-1,2 1 1,2 0 0,4 49 0,-1-83-39,0 0 0,1 1 1,0-1-1,1 0 0,0 0 1,1-1-1,0 1 0,0-1 0,1 0 1,1 0-1,0 0 0,13 17 1,-7-14 18,1 0 1,0-1 0,1 0-1,0-1 1,1-1 0,0 0-1,23 11 1,15 2 43,0-3-1,1-3 1,1-1 0,61 8-1,57 5 365,204 8-1,175-28 120,-452-13-226,-2-5-1,1-4 1,-1-4-1,-1-5 1,167-60-1,-234 70-226,-1 0 0,0-2-1,-1-1 1,-1-2-1,49-37 1,-66 46-76,0-1 1,-1-1-1,-1 1 1,0-2-1,0 1 1,-1-1-1,10-19 1,-14 23 8,1-1 0,-2 0 0,1 0 0,-1 0 0,-1 0 0,0-1 0,0 1 0,0 0 0,-1-1 0,0 1 0,-1-1 0,-2-15 0,-1 13 16,0 0 1,0 0 0,-1 0-1,0 1 1,-1-1-1,0 1 1,-1 1-1,0-1 1,-1 1-1,0 0 1,-11-9-1,-18-15 11,-53-36-1,75 58-46,-224-147 189,188 129-534,-2 2-1,-103-37 1,53 39-7655,80 14 1773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11.967"/>
    </inkml:context>
    <inkml:brush xml:id="br0">
      <inkml:brushProperty name="width" value="0.025" units="cm"/>
      <inkml:brushProperty name="height" value="0.025" units="cm"/>
    </inkml:brush>
  </inkml:definitions>
  <inkml:trace contextRef="#ctx0" brushRef="#br0">6754 431 6919,'0'0'496,"-9"0"-272,-86-15 524,65 11-33,1 2 1,-56 2 0,61 2-454,-1-2 0,1-1 1,0 0-1,-1-2 0,-31-8 0,42 7-145,-32-10 146,-1 1 0,0 3 0,-66-6 1,27 11 132,-1-3 1,-151-35 0,121 17-15,-177-15-1,234 34-333,-278-3-77,168 9 149,-357 0-78,38 0 343,239-13 119,-38 0-282,-6 7-155,-327-50 0,554 47-69,-450-54-82,-4 34 4,495 30 75,-221 7 30,199-3-20,1 2-1,0 2 0,-54 18 1,51-11-37,1 3 0,-55 29 0,79-33 16,0 1 0,1 0 0,0 2-1,2 1 1,-32 32 0,52-48 16,-35 36-85,-61 82 0,90-107 67,-1 0 1,2 0 0,0 0-1,0 1 1,2 0 0,-1 0-1,2 1 1,0-1-1,1 1 1,0 0 0,-1 25-1,4-28 2,1 0 0,0 0-1,1 0 1,0 0 0,1 0-1,0 0 1,1-1 0,0 1-1,1-1 1,0 0 0,0 0-1,2-1 1,-1 0 0,1 0-1,14 15 1,3 0 26,0-2 0,1 0 0,2-2 0,0 0 0,1-2 0,1-2 0,1 0 0,0-2 0,1-1 0,1-2 0,51 14 0,30 0 14,1-5 0,121 6 0,-141-18 3,374 44-163,621 61 137,6-63-277,-79-85 270,-947 28-5,970-123 1,-927 106 74,185-65 0,-237 65-36,-1-2 0,-1-3-1,-2-3 1,83-58 0,-130 82-15,0 0 0,0 0 0,0-1 1,-1 0-1,-1-1 0,1 0 0,-1 0 0,-1-1 1,0 1-1,0-2 0,5-11 0,-9 14 9,1 0-1,-2 1 0,1-1 1,-1 0-1,0 0 1,-1 0-1,0-1 1,0 1-1,-1 0 1,0 0-1,0 0 1,-1 1-1,0-1 1,0 0-1,-1 0 1,-6-12-1,-4-7 115,-5-13 203,-39-61-1,48 87-328,0 2 0,-1-1 0,-1 1 0,0 1 0,-1 0 0,0 1-1,0 0 1,-18-10 0,-28-11 153,-2 2-1,-67-22 0,-73-34-2533,183 75-170,2 1-1169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17.239"/>
    </inkml:context>
    <inkml:brush xml:id="br0">
      <inkml:brushProperty name="width" value="0.025" units="cm"/>
      <inkml:brushProperty name="height" value="0.025" units="cm"/>
    </inkml:brush>
  </inkml:definitions>
  <inkml:trace contextRef="#ctx0" brushRef="#br0">5 1276 2338,'-4'-5'3806,"14"0"-3170,410-19 2857,-12-1-2246,843 1 510,-605 10-1412,56 0-2,326 2-103,0-1-69,-481 16-134,395-3 60,-80-34-57,-638 23-22,-118 4-5,0-4-1,122-31 1,-223 41-3,0-1 1,-1 1-1,1-1 1,-1 0-1,0-1 1,0 1-1,1-1 1,-2 0-1,1 0 0,0 0 1,0-1-1,-1 1 1,0-1-1,0 0 1,0 0-1,0 0 1,-1 0-1,1 0 1,-1 0-1,0-1 1,0 0-1,-1 1 0,1-1 1,1-9-1,1-10 79,-1 0 0,-2 0 0,-1-45 0,0 36-60,1-4 40,0 30-84,0 0-1,0 1 1,-1-1-1,0 0 1,0 1-1,-1-1 1,0 0-1,0 1 1,0-1 0,-1 1-1,0-1 1,0 1-1,-1 0 1,1 0-1,-2 0 1,1 0-1,0 0 1,-8-8 0,-40-32-3,-1 2 1,-2 3 0,-71-42-1,109 73 18,-19-10-15,-2 0 0,0 3 1,-1 1-1,0 1 0,-1 3 0,-48-10 0,-251-27-145,191 33 131,-1145-102-35,-4 65 37,262 37 6,533 10 20,-668 31-255,1065-20 255,-500 33-32,9 46-2,546-73 13,0 2 1,2 2-1,0 2 0,0 3 1,-43 24-1,63-28 10,1 0 0,1 2 0,1 0 0,0 2 0,1 0-1,2 2 1,0 1 0,1 0 0,-22 35 0,3 4 38,-53 112 0,83-152-17,0 1 0,2-1 1,0 1-1,2 1 0,1-1 0,0 1 0,2-1 1,1 1-1,1 29 0,2-43 3,0 0 0,0-1 0,1 1 0,0 0 0,1-1-1,0 0 1,1 1 0,0-2 0,0 1 0,0 0 0,1-1 0,1 0 0,-1-1 0,1 1 0,1-1-1,-1-1 1,12 8 0,15 10 37,1-2 0,71 33 0,-73-39-31,-26-12-18,11 6-613,1-1 0,1-1 0,0 0 0,0-2 0,29 7 0,3-10-4090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20.651"/>
    </inkml:context>
    <inkml:brush xml:id="br0">
      <inkml:brushProperty name="width" value="0.025" units="cm"/>
      <inkml:brushProperty name="height" value="0.025" units="cm"/>
    </inkml:brush>
  </inkml:definitions>
  <inkml:trace contextRef="#ctx0" brushRef="#br0">1046 34 1121,'-3'0'209,"0"0"1,0 0-1,0 0 1,0 0-1,0 0 0,0 0 1,0-1-1,0 0 1,0 1-1,0-1 0,0 0 1,0 0-1,0-1 0,1 1 1,-1-1-1,1 1 1,-4-4-1,0 2-180,1 1-1,-1-1 1,0 1 0,0 0 0,0 1 0,0-1-1,0 1 1,-1 0 0,1 1 0,0 0-1,-9 0 1,1 0 39,0 1-1,1 1 1,0 0 0,-17 5-1,-7 7 60,1 2 0,-49 28-1,-43 20 178,87-49-174,19-7 327,-1 1 1,-32 18-1,48-22-364,-1 0 0,2 0 0,-1 0 0,0 1 0,1 0 0,0 1 0,0-1 0,1 1 0,0 0 0,-8 15 0,-11 21-54,-40 51 0,0 1 11,54-76 1,1 1 1,1 1 0,0-1 0,2 2-1,-6 29 1,6-25-11,0-1 0,-2 0 1,-15 36-1,-4-17 213,19-32-121,0 1-1,1 0 0,1 0 0,-8 21 0,13-30-112,0-1 1,0 1-1,0 0 1,1-1 0,-1 1-1,1 0 1,0 0-1,1 0 1,-1-1-1,0 1 1,1 0 0,0-1-1,0 1 1,0 0-1,0-1 1,1 1-1,-1-1 1,1 0 0,0 1-1,0-1 1,0 0-1,4 4 1,5 4 32,1 1 0,0-2 1,1 0-1,0 0 0,0-1 0,1-1 1,0 0-1,1-1 0,0 0 1,28 8-1,10-2 106,103 13 0,-57-12-86,568 70 170,3-38-123,-658-45-120,1310 34 88,-1175-34-85,990 29 93,718-68-86,-1465 14 4,942-39-33,-1217 58 36,-1-5 0,0-5 0,-1-5 0,179-56 0,-273 70 55,-1-1-1,1-1 0,-1-1 0,-1 0 0,1-1 0,-2-1 1,1-1-1,-2-1 0,1 0 0,-2-1 0,0 0 1,0-1-1,-2 0 0,0-2 0,-1 1 0,0-1 0,-1-1 1,-1 0-1,-1 0 0,-1-1 0,0 0 0,-1 0 0,-1 0 1,-1-1-1,-1 0 0,1-30 0,-3 35-88,-1 0 0,-1 0-1,-1 0 1,0 0 0,-5-21 0,4 28-4,0 0 1,-1 0 0,0 1 0,0 0-1,0 0 1,-1 0 0,0 0-1,-1 1 1,1 0 0,-1 0 0,-10-8-1,-9-5 79,-2 1 0,0 1-1,-1 1 1,0 2 0,-56-21-1,-159-35-18,-199-18-1281,306 65-864,-1-4-920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34.422"/>
    </inkml:context>
    <inkml:brush xml:id="br0">
      <inkml:brushProperty name="width" value="0.025" units="cm"/>
      <inkml:brushProperty name="height" value="0.025" units="cm"/>
    </inkml:brush>
  </inkml:definitions>
  <inkml:trace contextRef="#ctx0" brushRef="#br0">89 66 2691,'-22'1'1377,"16"0"-1032,0-1-1,0 1 0,0-1 1,0 0-1,0-1 0,0 1 0,0-1 1,0 0-1,-6-3 0,37-3 686,501-27 632,-460 32-1418,792-17 1475,-475 43-1597,-130-4-110,1944 99 1717,-1562-81-1450,704 22-72,310-82 138,-1023 10-274,255-37-59,-425 18 35,27 24 39,-463 8-292,-1 1 0,1 1 0,-1 1 0,0 1 0,0 0 0,26 12 0,-29-14-2063,0-3-992</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48.738"/>
    </inkml:context>
    <inkml:brush xml:id="br0">
      <inkml:brushProperty name="width" value="0.025" units="cm"/>
      <inkml:brushProperty name="height" value="0.025" units="cm"/>
    </inkml:brush>
  </inkml:definitions>
  <inkml:trace contextRef="#ctx0" brushRef="#br0">22 146 1569,'0'0'1880,"-4"-8"-1315,4 7-581,-16-51 1151,15 49-1036,1 1-1,0-1 1,-1 1 0,1-1 0,0 1-1,1-1 1,-1 0 0,0 1-1,1-1 1,0-2 0,0 4-61,-1 1 0,0-1 0,1 0 0,0 0 0,-1 0 0,1 1 0,-1-1-1,1 0 1,0 1 0,-1-1 0,1 0 0,0 1 0,0-1 0,0 1 0,-1-1 0,1 1 0,0-1 0,0 1 0,0 0 0,0-1 0,0 1 0,0 0 0,0 0 0,0 0 0,0 0 0,0 0 0,1 0 0,2 1-26,0 1 1,0 0 0,0 0 0,0 0 0,0 1 0,-1-1-1,1 1 1,-1 0 0,0 0 0,5 5 0,16 12-5,-11-13-3,0-1-1,0 0 1,0-2 0,1 1-1,0-1 1,0-1 0,0-1-1,19 2 1,123-3 85,-82-3-62,354-22 178,47 1 795,-232 43-934,-45-2-33,740-9 228,-435-50 284,-29 2-73,-372 35-439,280-22 135,-352 19-39,-30 3-47,-18 0-45,-1 1-190,1 1 0,0 1 1,-1 1-1,1 0 0,0 2 0,0 0 0,-1 1 0,-17 5 0,15-2-1604,6-5-950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8.427"/>
    </inkml:context>
    <inkml:brush xml:id="br0">
      <inkml:brushProperty name="width" value="0.025" units="cm"/>
      <inkml:brushProperty name="height" value="0.025" units="cm"/>
    </inkml:brush>
  </inkml:definitions>
  <inkml:trace contextRef="#ctx0" brushRef="#br0">0 283 11531,'0'0'11435,"11"3"-10928,-9-3-493,4 2 14,1 0 0,0 0 0,-1-1 0,1 0 0,0 0 0,0-1 0,0 0 0,0 0 0,0 0 0,-1-1 0,1 0 0,0 0 0,0-1 0,-1 0 0,1 0 0,-1-1 0,8-3 0,-8 1-21,1 1-1,-1-2 1,0 1 0,-1 0 0,9-12 0,-12 15-7,0 0 1,-1 0 0,1 0 0,-1 0 0,0-1 0,1 1-1,-1 0 1,0-1 0,-1 1 0,1-1 0,0 1-1,-1-1 1,1 1 0,-1-1 0,0 1 0,0-1-1,0 1 1,0-1 0,0 0 0,-1 1 0,0-4-1,1 6-5,-1-1-1,0 1 1,1-1-1,-1 0 1,1 1-1,-1-1 1,0 1-1,0 0 1,1-1-1,-1 1 1,0 0-1,0-1 0,1 1 1,-1 0-1,0 0 1,0-1-1,0 1 1,1 0-1,-1 0 1,0 0-1,0 0 1,0 0-1,0 0 1,1 1-1,-1-1 0,0 0 1,-1 0-1,-22 8-100,16-3 157,0 1 0,1-1 0,0 2 1,0-1-1,0 1 0,1 0 0,-1 0 0,2 1 1,-1 0-1,1 0 0,1 0 0,-1 1 0,1 0 1,1-1-1,0 1 0,0 1 0,0-1 0,1 0 1,1 1-1,0-1 0,0 17 0,1-25-32,0 0-1,1 0 1,-1 0 0,0 1-1,1-1 1,-1 0 0,1 0-1,0 0 1,-1 0-1,1 0 1,0 0 0,0 0-1,-1 0 1,1 0 0,0 0-1,0-1 1,0 1-1,0 0 1,0 0 0,0-1-1,0 1 1,1-1 0,0 1-1,37 5 657,-26-7-443,-1 0 0,1-1 0,24-6 0,-13-1-187,-2-1 1,0 0-1,0-2 0,-1 0 0,0-2 0,-1 0 1,36-34-1,-27 20-30,-1-2 0,-1-2 0,44-66 0,-68 92-6,0 2-4,0 0 0,0 0 0,-1-1 0,1 1 0,-1-1 0,0 1 0,-1-1 0,1 0 0,-1 0 0,0 1 0,1-9 0,-3 13 17,-1 0 0,1-1-1,-1 1 1,1 0 0,-1 0 0,1 0-1,-1 0 1,1 0 0,0 0-1,-1 0 1,1 0 0,-1 1 0,1-1-1,-3 1 1,-7 4 13,1 1-1,-1-1 1,1 1 0,0 1 0,1 0 0,0 0-1,0 1 1,-15 17 0,12-11 50,1 0 0,0 0-1,1 1 1,0 1 0,-8 19 0,15-30-77,1-1-1,0 1 0,1 0 1,-1-1-1,1 1 1,0 0-1,0 0 1,0 0-1,1 0 1,-1 1-1,1-1 0,1 0 1,-1 0-1,1 0 1,0 0-1,0 0 1,3 8-1,-1-8-72,0-1 1,0 0-1,0 0 0,0 0 1,1 0-1,0-1 0,-1 1 1,1-1-1,1 0 0,-1 0 1,0 0-1,1-1 0,-1 0 1,1 0-1,0 0 0,0 0 0,7 1 1,3 1-1303,0-1 1,0-1-1,0 0 0,19-1 1,20-1-8003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7.715"/>
    </inkml:context>
    <inkml:brush xml:id="br0">
      <inkml:brushProperty name="width" value="0.025" units="cm"/>
      <inkml:brushProperty name="height" value="0.025" units="cm"/>
    </inkml:brush>
  </inkml:definitions>
  <inkml:trace contextRef="#ctx0" brushRef="#br0">1 40 5029,'0'0'16784,"73"-4"-16720,-35-2-481,2-3-1601,2-3-1761,0 3-2563</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24.552"/>
    </inkml:context>
    <inkml:brush xml:id="br0">
      <inkml:brushProperty name="width" value="0.025" units="cm"/>
      <inkml:brushProperty name="height" value="0.025" units="cm"/>
    </inkml:brush>
  </inkml:definitions>
  <inkml:trace contextRef="#ctx0" brushRef="#br0">315 279 7783,'-7'1'192,"1"1"0,0 0-1,-1 0 1,1 1 0,0-1 0,0 1-1,0 1 1,0-1 0,1 1-1,-1 0 1,1 0 0,0 0-1,0 1 1,1 0 0,-1 0 0,1 0-1,0 1 1,1-1 0,-1 1-1,1 0 1,-4 9 0,-58 109 1336,31-63-197,-26 69 0,52-109-1262,1 1-1,0 0 0,2 0 0,0 0 0,2 1 0,1 0 0,0 29 0,2-47-66,1 1 1,0 0-1,0-1 0,0 1 1,1 0-1,0-1 0,0 0 1,0 1-1,1-1 0,-1 0 1,1 0-1,7 8 0,-2-4 12,-1-1 0,1 0 0,1-1 1,0 0-1,0 0 0,12 7 0,2-2 77,1 0 1,0-2-1,0-1 1,1 0-1,26 4 1,42 3-23,122 6 0,-22-5-10,419 30 19,-283-29-60,297-5 1,-168-10-22,-418-1 10,978 4 40,-443-64-150,-26 1 88,-423 50 19,383-29 13,-343 17-38,170-42 0,-300 53 36,0-2 0,-1-1 0,0-2 0,59-30-1,-85 38 17,1-1 1,-1 0-1,-1 0 0,1-1 0,-1 0 0,0-1 0,0 1 0,-1-1 0,0-1 0,-1 0 0,0 0 0,0 0 0,-1 0 0,0-1 0,0 0 0,-1 0 0,-1 0 0,0-1 0,0 1 0,2-20 0,-3 13 31,-1-1-1,-1 0 1,-1 0 0,-3-22-1,2 31-87,0 1 0,0 0 0,-1-1 0,0 1 0,-1 1 0,0-1 0,0 0 0,-1 1 0,1 0-1,-12-12 1,0 3 12,0 2 0,0 0 0,-1 1 0,-1 1 0,0 1 0,-1 0 0,0 1 0,-1 2 0,0 0 0,-33-9 0,-23-2 74,-119-14 0,153 28-26,-1116-168 20,639 101-289,-819-8 0,655 106-525,231 24-3034,298-27 1451,7 0-978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27.015"/>
    </inkml:context>
    <inkml:brush xml:id="br0">
      <inkml:brushProperty name="width" value="0.025" units="cm"/>
      <inkml:brushProperty name="height" value="0.025" units="cm"/>
    </inkml:brush>
  </inkml:definitions>
  <inkml:trace contextRef="#ctx0" brushRef="#br0">30 261 4837,'0'0'6907,"-6"-6"-6410,-14-10-177,16 13-183,25 15-87,-14-8-16,1 0 1,-1-1-1,1 0 1,1 0-1,-1-1 1,0 0-1,0-1 0,1 1 1,-1-2-1,10 1 1,14-2 320,45-7-1,14 0 37,503 46 1691,-424-28-1648,236-18 0,-88-1 198,412-11-24,-369 1-309,397-31-144,-76-11-119,42-4-8,-138 34 37,2 36 144,-128 1-168,414-31 176,-1 0 79,-858 25-262,1-1 29,0 1 0,0 0 1,0 1-1,0 1 0,0 1 0,-1 0 0,28 10 0,-42-13-189,0 1-1,0 0 1,0 0 0,-1 0-1,1 0 1,0 0-1,-1 1 1,1-1 0,-1 0-1,0 0 1,1 0 0,-1 0-1,0 0 1,1 1 0,-1-1-1,0 0 1,0 0 0,0 1-1,0-1 1,0 0 0,-1 0-1,1 0 1,0 1 0,0-1-1,-1 0 1,1 0 0,-1 0-1,1 0 1,-2 2 0,-16 13-4727</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04.753"/>
    </inkml:context>
    <inkml:brush xml:id="br0">
      <inkml:brushProperty name="width" value="0.025" units="cm"/>
      <inkml:brushProperty name="height" value="0.025" units="cm"/>
    </inkml:brush>
  </inkml:definitions>
  <inkml:trace contextRef="#ctx0" brushRef="#br0">2 353 3043,'0'0'6337,"-2"-17"-5558,3 16-764,0 0 1,1 0-1,-1 0 0,0 0 0,0 0 1,0 1-1,1-1 0,-1 0 0,0 1 1,1-1-1,-1 1 0,1-1 1,-1 1-1,1 0 0,-1-1 0,0 1 1,1 0-1,-1 0 0,4 0 1,39 1-17,-32-1 11,1136-7 945,596-72 684,-1541 64-1659,645-36 1108,863 39-869,-967 32-10,202 1-130,-461-18-56,496-6 56,265-46-26,210-12 6,-802 14-29,-56 4 847,-404 40-444,-194 4-488,0-1 1,1 0 0,-1 1 0,1-1-1,-1 1 1,0-1 0,1 1-1,-1-1 1,0 1 0,0-1-1,1 1 1,-1 0 0,0-1 0,0 1-1,0-1 1,0 1 0,0-1-1,0 1 1,0 0 0,0-1 0,0 1-1,0-1 1,0 1 0,0-1-1,0 1 1,0 0 0,0-1 0,-1 1-1,1 0 1,-7 18-4798,3-15 581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07.114"/>
    </inkml:context>
    <inkml:brush xml:id="br0">
      <inkml:brushProperty name="width" value="0.025" units="cm"/>
      <inkml:brushProperty name="height" value="0.025" units="cm"/>
    </inkml:brush>
  </inkml:definitions>
  <inkml:trace contextRef="#ctx0" brushRef="#br0">0 0 673</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08.344"/>
    </inkml:context>
    <inkml:brush xml:id="br0">
      <inkml:brushProperty name="width" value="0.025" units="cm"/>
      <inkml:brushProperty name="height" value="0.025" units="cm"/>
    </inkml:brush>
  </inkml:definitions>
  <inkml:trace contextRef="#ctx0" brushRef="#br0">43 119 3683,'0'0'2824,"-6"-4"-1921,-30-23 1504,89 19-405,-21 6-1889,0 2-1,0 1 0,-1 1 1,1 2-1,32 8 1,-15-3-13,51 2 1,334-7 1247,-67-3-908,-129-1-349,262-34 0,392-18 335,4 50-173,-434 4-158,147 9-88,-1 0 546,-608-11-502,1 0 1,-1-1-1,1 1 0,-1 0 1,0-1-1,1 1 0,-1 0 0,1-1 1,-1 1-1,0-1 0,1 1 1,-1-1-1,0 1 0,0-1 1,1 1-1,-1-1 0,0 1 0,0-1 1,0 0-1,0 1 0,0-1 1,0 1-1,0-1 0,0 1 0,0-1 1,0 1-1,0-1 0,0 0 1,0 1-1,0-1 0,0 1 0,0-1 1,-1 1-1,1-1 0,0 1 1,0-1-1,-1 1 0,1-1 1,0 1-1,-1-1 0,1 1 0,-1 0 1,1-1-1,-14-24 196,14 24-426,-1 0 0,0 0 1,0 0-1,0 0 0,0 0 1,-1 0-1,1 1 0,0-1 1,0 0-1,0 1 0,-1-1 1,1 1-1,0-1 0,-1 1 1,1 0-1,0-1 0,-1 1 1,1 0-1,0 0 0,-1 0 1,1 0-1,0 0 0,-1 0 1,1 1-1,0-1 0,-1 0 1,0 1-1,-7 0-1545,-4 0-2108</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46.149"/>
    </inkml:context>
    <inkml:brush xml:id="br0">
      <inkml:brushProperty name="width" value="0.025" units="cm"/>
      <inkml:brushProperty name="height" value="0.025" units="cm"/>
    </inkml:brush>
  </inkml:definitions>
  <inkml:trace contextRef="#ctx0" brushRef="#br0">1 321 6342,'165'-50'4089,"661"-79"-1960,-399 72-2096,-363 47-29,148-23 53,306-8 0,-506 44-69,-12 4 5,-18 6 74,-23-4-48,0-2 0,0-1-1,0-3 1,-1-1 0,-43-4 0,-10 2-36,-717 3-2,51-1 502,682 1-28,66-1 168,54-2-297,584 7-96,425-6-155,-696-24-71,-76 3-67,-519 15-604,-4 4 714,-658 16 525,877-14-560,19-2-15,0 1 0,0 0 0,0 0 1,0 1-1,0-1 0,0 2 0,0-1 0,0 1 1,1 0-1,-1 0 0,-12 7 0,19-9-19,0 1-1,0-1 0,0 0 1,0 0-1,0 1 0,0-1 1,0 0-1,0 1 0,0-1 1,0 0-1,0 0 0,0 1 1,1-1-1,-1 0 0,0 1 0,0-1 1,0 0-1,0 0 0,0 1 1,0-1-1,1 0 0,-1 0 1,0 0-1,0 1 0,0-1 1,1 0-1,-1 0 0,0 0 1,0 1-1,1-1 0,-1 0 0,0 0 1,0 0-1,1 0 0,-1 0 1,0 0-1,0 0 0,1 0 1,-1 0-1,0 1 0,1-1 1,-1 0-1,0 0 0,0 0 1,1-1-1,-1 1 0,0 0 1,1 0-1,-1 0 0,1 0 0,21 3-960,37-2-960,23-1-1058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48.960"/>
    </inkml:context>
    <inkml:brush xml:id="br0">
      <inkml:brushProperty name="width" value="0.025" units="cm"/>
      <inkml:brushProperty name="height" value="0.025" units="cm"/>
    </inkml:brush>
  </inkml:definitions>
  <inkml:trace contextRef="#ctx0" brushRef="#br0">5 50 4036,'0'-1'64,"-1"0"0,0 0 0,1-1 0,-1 1 0,1 0 1,0-1-1,-1 1 0,1 0 0,0-1 0,0 1 0,0-1 0,0 1 0,0 0 0,0-1 1,0 1-1,1-1 0,-1 1 0,0 0 0,1-1 0,-1 1 0,1 0 0,-1 0 1,1-1-1,0 1 0,-1 0 0,1 0 0,0 0 0,0 0 0,0 0 0,0 0 0,0 0 1,0 0-1,0 0 0,0 0 0,3-1 0,2 1-49,0 0 1,0 0-1,0 0 0,0 1 0,1 0 1,-1 0-1,6 1 0,13 0 53,645 11 717,296-13-182,2157 12 1100,-2221 14-278,259 2-779,28-36 764,-1135 11-1600,91 17 1,-37-4-2657,-29-8-853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19.369"/>
    </inkml:context>
    <inkml:brush xml:id="br0">
      <inkml:brushProperty name="width" value="0.025" units="cm"/>
      <inkml:brushProperty name="height" value="0.025" units="cm"/>
    </inkml:brush>
  </inkml:definitions>
  <inkml:trace contextRef="#ctx0" brushRef="#br0">158 5 2146,'0'0'2306,"-52"-5"-2242,43 5-32,-2 0 32,0 0-64,1 0 32,-2 1-32,-2 5 0,0-4 0,2 0-352,0-2-3716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21.794"/>
    </inkml:context>
    <inkml:brush xml:id="br0">
      <inkml:brushProperty name="width" value="0.025" units="cm"/>
      <inkml:brushProperty name="height" value="0.025" units="cm"/>
    </inkml:brush>
  </inkml:definitions>
  <inkml:trace contextRef="#ctx0" brushRef="#br0">0 610 4132,'12'-7'432,"43"-25"236,74-30-1,-112 54-540,15-4 3525,-32 54-2296,-9 454 1495,7-449-2768,-12 63 0,2-13 29,11-94-43,1 0 0,0 0 0,0 0 0,0 1 1,0-1-1,1 0 0,-1 0 0,1 0 0,-1 0 1,1 0-1,0 0 0,1 0 0,-1 0 0,0 0 0,1 0 1,0-1-1,-1 1 0,1 0 0,0-1 0,3 3 0,-1-2-1,0 0-1,-1-1 0,1 0 0,0 0 1,0 0-1,0-1 0,1 1 0,-1-1 0,0 0 1,1 0-1,-1 0 0,0-1 0,1 0 1,6 0-1,-2 0-56,478 10 223,-370-2-250,-1 6 0,132 32 0,-134-22 29,0-5-1,165 7 0,234-23 34,-271-5-38,258 2-3,1625-18 49,-1415 11-49,143-5 27,-7-8 11,-49 1-47,-4-40 29,-753 54 14,77-10-96,-104 12 149,0 0 0,-1-1-1,1 0 1,-1 0 0,0-2 0,17-9 0,-28 15-56,1-1-1,-1 0 1,0 0 0,0 0 0,1 0 0,-1 0-1,0 0 1,0 0 0,0 0 0,0 0 0,0 0-1,0-1 1,0 1 0,-1 0 0,1-1 0,0 1-1,-1-1 1,1 1 0,-1-1 0,1 1 0,-1-1-1,0 1 1,0-1 0,0 1 0,0-1 0,0 0-1,0 1 1,0-1 0,0 1 0,0-1 0,-1 1-1,1-1 1,-1 1 0,1-1 0,-1 1 0,0 0-1,1-1 1,-1 1 0,0 0 0,0-1 0,-1 0-1,-6-8-34,0 1 0,-1 1-1,0-1 1,-15-10 0,-2-3 109,18 12-107,-1-1-1,2 0 1,0-1-1,0 1 1,1-1-1,0-1 1,1 1 0,0-1-1,-2-14 1,-3-19 9,-6-62 1,12 68-8,-2 0-1,-13-42 0,-4 20-4,-3 2 0,-3 1 0,-51-80 0,9 18 0,64 107-29,-1 0 0,-1 1 0,0-1 0,-1 2 0,0 0 0,-1 0 0,-21-17 0,23 22 10,0 2 0,0-1 0,-1 1 0,1 1 0,-1 0 0,-1 0-1,1 1 1,0 0 0,-1 0 0,1 2 0,-1-1 0,-15 1 0,-780-9-755,-1282-59 518,1687 56 126,-949-24-4,0 36 173,-674 138-33,2010-136-134,-38 5-1232,50-6 1279,1 1-1,-1-1 0,1 0 1,-1 1-1,1-1 0,-1 1 1,1-1-1,-1 1 0,1 0 1,-1 0-1,1-1 0,0 1 1,-1 0-1,1 0 1,0 0-1,0 0 0,0 1 1,0-1-1,0 0 0,0 0 1,0 1-1,0-1 0,0 1 1,0 1-1,3 4-2486,13-5-336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37.285"/>
    </inkml:context>
    <inkml:brush xml:id="br0">
      <inkml:brushProperty name="width" value="0.025" units="cm"/>
      <inkml:brushProperty name="height" value="0.025" units="cm"/>
    </inkml:brush>
  </inkml:definitions>
  <inkml:trace contextRef="#ctx0" brushRef="#br0">29 1 3619,'14'22'3398,"-3"25"-3252,-4-15 218,1-7-168,-1-4 66,-1 0-1,6 34 0,-11-46-139,-1 0 0,0-1 0,0 1 0,-1 0 0,0-1 0,0 1 0,-1-1 0,0 1 0,0-1 0,-4 9 0,-11 22 213,6-16-86,1 0 0,0 1 0,2 1-1,1-1 1,1 1 0,-4 46 0,10-70-202,1 0-1,-1 0 1,1 0 0,-1 0 0,1 0-1,0 0 1,0 0 0,-1 0-1,1 0 1,0-1 0,0 1 0,0 0-1,0-1 1,0 1 0,0 0-1,0-1 1,0 1 0,0-1 0,0 0-1,0 1 1,0-1 0,1 0-1,-1 0 1,0 1 0,0-1 0,0 0-1,0 0 1,0 0 0,1-1-1,1 1 1,42-2 473,-43 1-491,90-13 382,-52 7-323,74-4 0,525 26 10,-521-10-100,586 72 32,-589-60-28,86 2 464,305-11 1,-314-9-338,-171 1-100,4 1 165,0-1 0,-1-1 0,1-1 1,0-1-1,-1-1 0,35-11 0,-58 14-138,1 0 0,0 0 0,-1 0 1,0-1-1,1 1 0,-1 0 0,0-1 0,0 1 0,0-1 0,0 1 0,0-1 0,0 1 0,0-1 0,0 0 1,-1 1-1,1-1 0,0 0 0,-1 0 0,0 1 0,1-1 0,-1 0 0,0 0 0,0 0 0,0 0 0,0 1 1,-1-4-1,1 2-44,0 0 0,-1-1 0,1 1 0,-1 0 0,0 0 0,0 0 0,0 0 1,0 1-1,0-1 0,-1 0 0,1 0 0,-1 1 0,0-1 0,0 1 0,-2-4 0,-80-47 48,62 42-46,1-2 0,-26-20 0,43 28-13,0 0 0,1 1 0,0-1 0,0 0 0,0-1 0,1 1 0,0 0 0,0-1 1,0 1-1,0-1 0,1 0 0,0 1 0,0-1 0,1-7 0,37 7-658,-13-3 656,-19 7-276,1 0-1,-1 0 1,1 0-1,-1 1 1,1-1 0,8 0-1,-14 6-3352,-3 8 1249,-5-8-939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261"/>
    </inkml:context>
    <inkml:brush xml:id="br0">
      <inkml:brushProperty name="width" value="0.025" units="cm"/>
      <inkml:brushProperty name="height" value="0.025" units="cm"/>
    </inkml:brush>
  </inkml:definitions>
  <inkml:trace contextRef="#ctx0" brushRef="#br0">1 17 8136,'0'0'9337,"8"-2"-7405,75-11 511,-76 12-2314,1 0 0,-1 1 1,0 0-1,0 1 0,1-1 1,-1 1-1,0 1 0,0-1 0,0 1 1,12 5-1,-18-6-118,0-1-1,0 0 1,0 1 0,0 0-1,0-1 1,0 1-1,0 0 1,-1-1 0,1 1-1,0 0 1,0 0-1,-1 0 1,1-1 0,-1 1-1,1 0 1,-1 0 0,1 0-1,-1 0 1,1 0-1,-1 0 1,0 0 0,0 0-1,1 0 1,-1 0 0,0 0-1,0 1 1,0 0-1,-1 0 12,0 0 0,1-1 0,-1 1 0,0 0 0,0 0 0,0-1 0,-1 1 0,1-1 0,0 1 0,-1-1 0,1 1-1,-1-1 1,-2 2 0,-7 5 131,-1-1-1,-1 0 0,-16 6 1,23-10-54,-2 0 49,5-2-109,0 0 0,0 0 0,1 0 1,-1 0-1,0 1 0,1-1 0,-1 1 0,1-1 0,-1 1 0,1 0 1,0 0-1,-3 3 0,51-3 148,-30-2-214,-1 1 0,0 1 0,1 0 1,27 9-1,-39-10 5,-1 1 0,0-1 0,0 0 0,0 1 1,0-1-1,0 1 0,0 0 0,-1 0 0,1 0 0,0 1 0,-1-1 1,0 1-1,3 2 0,-4-3 14,-1 0-1,1-1 1,0 1 0,-1 0-1,1 0 1,-1 0 0,0 0-1,0 0 1,0 0-1,0 0 1,0-1 0,0 1-1,0 0 1,0 0 0,-1 0-1,1 0 1,-1 0 0,1 0-1,-1-1 1,0 1 0,0 0-1,0-1 1,0 1 0,0 0-1,-2 1 1,-2 3 94,0 0 1,-1-1-1,0 1 0,0-1 0,0-1 0,0 1 1,-1-1-1,1 0 0,-1-1 0,0 0 0,-11 4 1,5-2 243,0-1 0,0-1 0,0 0 1,-1-1-1,-23 2 0,42-5-988,1-1-1,0 1 1,-1-1-1,1 0 1,-1 0-1,9-5 1,6-3-1331,18-5-2613,5-3-2727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2:38.546"/>
    </inkml:context>
    <inkml:brush xml:id="br0">
      <inkml:brushProperty name="width" value="0.025" units="cm"/>
      <inkml:brushProperty name="height" value="0.025" units="cm"/>
    </inkml:brush>
  </inkml:definitions>
  <inkml:trace contextRef="#ctx0" brushRef="#br0">2587 960 5765,'-11'1'1109,"8"-1"-723,-1 1 0,1-1 1,0 0-1,0 0 0,0 0 1,-1 0-1,1-1 0,0 1 1,0-1-1,0 0 0,-5-1 1,11-1 2274,18-2-2242,99-5-90,149 9 0,20-1-84,-235-2 198,1-2-1,-1-2 1,65-19 0,-115 26-375,0 0 0,0 0 0,0-1 0,0 1 0,0-1 1,0 0-1,0 0 0,-1 0 0,1-1 0,-1 1 0,0-1 0,1 0 0,-1 0 0,-1 0 0,1 0 0,4-7 0,-4 3-8,-1 0 0,1 1 0,-2-1 0,1 0 0,-1-1 0,0 1 0,0 0 0,-1 0 0,0-9 0,-6-59 95,4 59-153,0-1 0,2 1 1,-1-1-1,2 0 0,0 1 0,5-22 0,1 0 115,-2 0-1,-2 0 0,-3-73 0,-1 53-73,1 55-44,0 1 1,-1 0 0,1-1 0,-1 1 0,0 0-1,1-1 1,-1 1 0,0 0 0,-1 0-1,1 0 1,0 0 0,-1 0 0,1 0 0,-1 0-1,1 0 1,-1 0 0,0 1 0,0-1 0,0 1-1,0-1 1,0 1 0,0 0 0,0 0-1,0 0 1,-1 0 0,1 0 0,0 0 0,-1 1-1,1-1 1,0 1 0,-4-1 0,-12-2-22,0 1 0,-1 1 0,-21 1 1,11 0 8,-547-56-1055,-221-54 1097,587 84-26,-3 8-37,-339 13-1,-206 79-291,730-69 238,-115 23 119,129-24-134,0 0-1,0 1 0,1 1 1,-1 0-1,1 1 0,0 0 1,-18 14-1,29-19-129,0-1 0,0 1-1,0 0 1,0 0 0,1 0 0,-1 0 0,0 0-1,1 0 1,0 0 0,-1 0 0,1 1 0,0-1-1,0 1 1,0-1 0,1 1 0,-1-1 0,0 1-1,1 3 1,3 0-2345,13-5-1410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52.355"/>
    </inkml:context>
    <inkml:brush xml:id="br0">
      <inkml:brushProperty name="width" value="0.025" units="cm"/>
      <inkml:brushProperty name="height" value="0.025" units="cm"/>
    </inkml:brush>
  </inkml:definitions>
  <inkml:trace contextRef="#ctx0" brushRef="#br0">1 68 1537,'0'0'1282,"8"-6"-807,1-2-409,-2 2 292,0-1 1,1 2 0,-1-1 0,1 1 0,1 0-1,-1 0 1,11-4 0,-1 7-312,-1 0 1,0 1 0,1 1-1,-1 0 1,0 1-1,31 7 1,21 0 153,427 44 760,-25-21 167,-122-14-57,-1 35-872,28 2 221,-333-51-353,847 44 566,-243-79-506,1 0-100,64 19 80,-480 0-48,-222 13-58,1-1-1,0 0 1,-1 0-1,1-1 1,-1-1-1,1 1 1,-1-2 0,11-4-1,-20 8-1,-1-1 0,1 1 1,-1 0-1,1 0 0,-1 0 0,0-1 0,1 1 0,-1 0 0,1-1 0,-1 1 0,0 0 0,1 0 0,-1-1 0,0 1 0,1-1 0,-1 1 1,0 0-1,0-1 0,1 1 0,-1-1 0,0 1 0,0-1 0,0 1 0,0 0 0,0-1 0,1 1 0,-1-1 0,0 1 0,0-1 1,0 1-1,0-1 0,0 1 0,-1-1 0,1 1 0,0-1 0,0 1 0,0-1 0,0 1 0,0-1 0,-1 1 0,1 0 0,0-1 1,0 1-1,-1-1 0,1 1 0,0 0 0,-1-1 0,1 1 0,0 0 0,-1-1 0,1 1 0,0 0 0,-1 0 0,1-1 0,-1 1 0,1 0 1,0 0-1,-1 0 0,1-1 0,-1 1 0,1 0 0,-1 0 0,0 0 0,1 0-98,-1 0 0,1-1-1,-1 1 1,1 0 0,-1 0 0,1 0-1,-1-1 1,1 1 0,0 0-1,-1 0 1,1 0 0,-1 0 0,1 0-1,-1 0 1,1 0 0,-1 0 0,1 0-1,-1 0 1,1 0 0,-1 1 0,1-1-1,-1 0 1,1 0 0,-1 0 0,1 1-1,-1-1 1,1 0 0,0 0 0,-1 1-1,1-1 1,0 0 0,-1 1-1,1-1 1,0 0 0,-1 1 0,1-1-1,0 1 1,-1-1 0,1 1 0,0-1-1,0 0 1,0 1 0,0-1 0,-1 1-1,1-1 1,0 2 0,2 0-2581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53.469"/>
    </inkml:context>
    <inkml:brush xml:id="br0">
      <inkml:brushProperty name="width" value="0.025" units="cm"/>
      <inkml:brushProperty name="height" value="0.025" units="cm"/>
    </inkml:brush>
  </inkml:definitions>
  <inkml:trace contextRef="#ctx0" brushRef="#br0">87 6 1057,'-8'-4'32,"0"3"0,-4 0-32,-1 1 0,-9 0-192,-1 0-353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3:59.685"/>
    </inkml:context>
    <inkml:brush xml:id="br0">
      <inkml:brushProperty name="width" value="0.025" units="cm"/>
      <inkml:brushProperty name="height" value="0.025" units="cm"/>
    </inkml:brush>
  </inkml:definitions>
  <inkml:trace contextRef="#ctx0" brushRef="#br0">0 145 4292,'10'0'251,"15"1"-65,-1-2 1,1-1-1,0-1 0,0-1 1,45-14-1,-31 6 363,-1-2 1,0-1-1,40-24 0,-57 23-419,-20 16-171,-1-1 1,0 1-1,0-1 1,0 1-1,0 0 1,1-1-1,-1 1 1,0-1-1,0 1 1,0-1-1,0 1 1,0-1-1,0 1 1,0 0-1,0-1 1,0 1-1,0-1 1,-1 1-1,1-1 1,0 1-1,0 0 1,0-1-1,0 1 1,-1-1-1,1 1 1,0 0-1,0-1 1,-1 1-1,1 0 1,0-1-1,-1 1 1,1 0-1,0-1 1,-1 1-1,1 0 1,0 0-1,-1 0 1,1-1-1,-1 1 1,1 0-1,-1 0 1,1 0-1,0 0 1,-1 0-1,1 0 1,-1 0-1,1 0 1,-1 0-1,0 0 1,-15-6-2015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00.213"/>
    </inkml:context>
    <inkml:brush xml:id="br0">
      <inkml:brushProperty name="width" value="0.025" units="cm"/>
      <inkml:brushProperty name="height" value="0.025" units="cm"/>
    </inkml:brush>
  </inkml:definitions>
  <inkml:trace contextRef="#ctx0" brushRef="#br0">108 155 4644,'0'0'913,"-10"-7"-43,-1 1-658,1 0 7,-1 0-1,1 0 0,0-1 1,0-1-1,1 0 0,-16-16 1,24 23-166,1 1 0,0 0 0,0 0 1,0 0-1,0-1 0,0 1 0,0 0 0,0 0 0,-1 0 1,1-1-1,0 1 0,0 0 0,0 0 0,0 0 1,0-1-1,0 1 0,0 0 0,0 0 0,0 0 1,0-1-1,0 1 0,0 0 0,0 0 0,1 0 1,-1-1-1,0 1 0,0 0 0,0 0 0,0 0 1,0-1-1,0 1 0,0 0 0,0 0 0,1 0 1,-1 0-1,0-1 0,0 1 0,0 0 0,0 0 1,1 0-1,-1 0 0,0 0 0,0 0 0,1-1 1,15-2 530,27 3-1032,-36 1 683,983-16 1324,2-21 147,-468 22-973,376 14 351,-795 0-1025,45 3-6,-137 1-408,-20 1-573,-21 2-954,-7-7-777,-5-1-1238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39.848"/>
    </inkml:context>
    <inkml:brush xml:id="br0">
      <inkml:brushProperty name="width" value="0.025" units="cm"/>
      <inkml:brushProperty name="height" value="0.025" units="cm"/>
    </inkml:brush>
  </inkml:definitions>
  <inkml:trace contextRef="#ctx0" brushRef="#br0">0 77 7431,'0'0'3934,"9"5"-3864,0-1-62,0 0 0,0-1 0,0 0 1,0-1-1,1 0 0,-1 0 0,1-1 1,-1 0-1,1-1 0,0 0 0,-1 0 0,16-4 1,113-27 21,-91 19-12,0 1 1,69-6-1,258 12 119,-45 1 30,-289 2-87,408-14 187,-1 32 721,1147 45 613,-968-99-1486,-141 4 304,-239 28 969,-255 15-2253,-17 3-1740,-13 0-1073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2.694"/>
    </inkml:context>
    <inkml:brush xml:id="br0">
      <inkml:brushProperty name="width" value="0.025" units="cm"/>
      <inkml:brushProperty name="height" value="0.025" units="cm"/>
    </inkml:brush>
  </inkml:definitions>
  <inkml:trace contextRef="#ctx0" brushRef="#br0">0 7596 8808,'11'2'118,"43"7"51,1-2-1,0-3 1,0-3 0,0-1 0,0-3 0,93-18-1,333-98 1771,-461 114-1894,168-55 442,-3-7 0,-3-9 0,-4-7 0,294-187 0,-248 116 36,-7-9 0,370-363 0,-414 346-500,-8-7 0,-9-7 0,-8-6 0,-8-7 0,-11-6 0,157-347-1,-169 283-226,155-556-1,-232 661 230,-7-3 1,-7-1-1,-8 0 0,-9-289 0,-18 365-9,-39-169 0,28 179 237,4-2 0,-5-121 0,21 192-176,0 0 0,2 0 0,1-1 1,0 1-1,2 1 0,0-1 0,1 1 1,18-39-1,-11 34 0,2 1-1,0 0 1,1 2 0,1 0 0,2 1 0,28-27 0,-1 8 36,2 2 1,1 2 0,2 3 0,82-41-1,233-85-99,-362 157-14,407-149-145,568-131 1,-960 278-181,39-13-1275,-55 16 1186,0-1-1,-1 1 0,1-1 1,0 0-1,-1 1 0,0-1 1,1 0-1,-1-1 0,0 1 1,2-3-1,5-17-5623</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3.067"/>
    </inkml:context>
    <inkml:brush xml:id="br0">
      <inkml:brushProperty name="width" value="0.025" units="cm"/>
      <inkml:brushProperty name="height" value="0.025" units="cm"/>
    </inkml:brush>
  </inkml:definitions>
  <inkml:trace contextRef="#ctx0" brushRef="#br0">1 6 14542,'0'0'443,"8"-1"-352,76-3 170,157 12 1,90 30-236,-301-34-32,88 15-77,-105-16 70,0 1 0,0 0-1,0 1 1,0 0 0,-1 1 0,17 10 0,-27-14 9,1 0 1,0 0-1,-1 0 1,1 0-1,-1 0 1,0 1-1,0-1 0,0 1 1,0-1-1,0 1 1,0 0-1,-1-1 1,1 1-1,-1 0 0,0 0 1,0 0-1,0 1 1,0-1-1,-1 0 1,1 5-1,-1-2 16,-1-1 0,1 0-1,-1 1 1,-1-1 0,1 0 0,-1 1-1,0-1 1,0 0 0,0 0 0,-1 0 0,-3 5-1,-9 11 171,-2-1-1,0-1 0,-1 0 0,-21 17 1,37-34-146,-210 170 1166,23-21-926,147-114-1166,2 2 1,-43 53-1,56-52-4090,23-25-3893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4.032"/>
    </inkml:context>
    <inkml:brush xml:id="br0">
      <inkml:brushProperty name="width" value="0.025" units="cm"/>
      <inkml:brushProperty name="height" value="0.025" units="cm"/>
    </inkml:brush>
  </inkml:definitions>
  <inkml:trace contextRef="#ctx0" brushRef="#br0">473 1 13325,'0'0'3518,"-8"3"-2002,-3 2-1241,0 0 0,0 2-1,1-1 1,0 1 0,0 0 0,1 1 0,0 0 0,1 1 0,-1 0 0,2 0 0,-8 12 0,-87 117 1011,-119 214 1,211-330-581,1-2-5961,7-21 1411,2-14-121,2-16-2815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4.360"/>
    </inkml:context>
    <inkml:brush xml:id="br0">
      <inkml:brushProperty name="width" value="0.025" units="cm"/>
      <inkml:brushProperty name="height" value="0.025" units="cm"/>
    </inkml:brush>
  </inkml:definitions>
  <inkml:trace contextRef="#ctx0" brushRef="#br0">0 1 11211,'0'0'10826,"80"8"-10282,-38 17-159,6 2-225,3 0-32,5 2-128,2 0 32,2 2-32,-3-2-32,0-2-993,-5-6-1441,-9-11-2915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603"/>
    </inkml:context>
    <inkml:brush xml:id="br0">
      <inkml:brushProperty name="width" value="0.025" units="cm"/>
      <inkml:brushProperty name="height" value="0.025" units="cm"/>
    </inkml:brush>
  </inkml:definitions>
  <inkml:trace contextRef="#ctx0" brushRef="#br0">174 31 10698,'0'0'7522,"-11"-2"-5814,6 0-1597,0 1 1,0 0-1,0 0 0,-1 0 0,1 0 1,0 1-1,-1 0 0,1 1 0,0-1 1,-1 1-1,1 0 0,0 0 0,0 0 1,0 1-1,0 0 0,0 0 0,0 0 1,0 1-1,1-1 0,-1 1 0,1 0 1,-1 0-1,1 1 0,-3 3 0,3-3-57,0 1-1,1-1 0,-1 0 0,1 1 0,0 0 0,1 0 1,-1 0-1,1 0 0,0 0 0,-2 7 0,4-10-38,-1 0 0,1-1-1,0 1 1,0-1 0,0 1 0,0 0-1,0-1 1,0 1 0,1-1 0,-1 1-1,0-1 1,1 1 0,-1-1 0,1 1-1,0-1 1,-1 1 0,1-1 0,0 0-1,0 1 1,0-1 0,0 0 0,0 0-1,0 1 1,0-1 0,0 0-1,1 0 1,-1 0 0,0-1 0,1 1-1,-1 0 1,1 0 0,-1-1 0,1 1-1,-1-1 1,1 1 0,-1-1 0,1 0-1,-1 1 1,3-1 0,8 1 131,0 1 0,0-2 0,0 0 0,0 0-1,0-1 1,-1-1 0,1 0 0,0 0 0,0-1 0,21-9 0,-28 10-93,0 0 1,-1 0-1,1 0 1,0-1-1,-1 0 1,0 0-1,1 0 0,-1 0 1,0 0-1,-1-1 1,1 0-1,-1 0 1,1 0-1,-1 0 1,0-1-1,-1 1 1,1-1-1,-1 1 0,0-1 1,0 0-1,0 0 1,-1 0-1,0 0 1,0 0-1,0 0 1,0-11-1,-1 15-35,0 0 0,0-1 1,0 1-1,-1 0 0,1 0 0,-1 0 0,1 0 0,0 0 0,-1 0 0,0 0 1,1 0-1,-1 0 0,0 0 0,1 0 0,-1 1 0,0-1 0,0 0 0,0 0 1,1 1-1,-1-1 0,0 0 0,0 1 0,-2-2 0,-33-5 8,29 7-59,0 0 0,0 0 0,0 1 0,0 0 0,0 0 0,0 1 1,-12 4-1,16-4-133,1-1 1,-1 1-1,1 0 1,0-1-1,0 1 1,0 0-1,0 0 1,0 0-1,0 1 1,0-1-1,1 0 1,-1 1-1,1-1 1,-2 6-1,2-7-77,1 0 1,0 0-1,0 0 0,0 0 0,0 0 0,0 1 0,0-1 0,0 0 0,0 0 0,0 0 0,0 0 1,0 0-1,1 0 0,-1 0 0,0 0 0,1 0 0,-1 0 0,1 0 0,-1 0 0,1 0 1,0 0-1,-1-1 0,1 1 0,0 0 0,0 0 0,0 0 0,-1-1 0,1 1 0,0-1 0,0 1 1,0-1-1,0 1 0,0-1 0,0 1 0,0-1 0,0 0 0,0 1 0,0-1 0,0 0 0,0 0 1,2 0-1,23 4-5235</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5.558"/>
    </inkml:context>
    <inkml:brush xml:id="br0">
      <inkml:brushProperty name="width" value="0.025" units="cm"/>
      <inkml:brushProperty name="height" value="0.025" units="cm"/>
    </inkml:brush>
  </inkml:definitions>
  <inkml:trace contextRef="#ctx0" brushRef="#br0">211 24 12236,'0'0'7447,"-8"-6"-6502,7 6-932,-1-2 14,1 1 0,-1-1 1,1 1-1,-1 0 0,1-1 0,-1 1 0,0 0 1,0 0-1,0 0 0,0 0 0,0 1 1,1-1-1,-2 0 0,1 1 0,0-1 1,0 1-1,0 0 0,0 0 0,0 0 1,0 0-1,0 0 0,0 0 0,0 0 1,0 1-1,0-1 0,0 1 0,0-1 0,0 1 1,0 0-1,0 0 0,0 0 0,0 0 1,1 0-1,-1 0 0,0 1 0,1-1 1,-1 0-1,1 1 0,-1 0 0,1-1 1,0 1-1,0 0 0,-2 3 0,-13 18 255,0 2-1,2 0 1,1 1-1,2 1 0,0 0 1,2 0-1,0 1 1,2 0-1,2 0 0,0 1 1,2-1-1,1 1 1,2 40-1,0-60-240,1 0-1,0 0 1,0-1-1,1 1 1,1 0-1,-1 0 0,1-1 1,1 0-1,-1 1 1,2-1-1,-1 0 1,1-1-1,0 1 1,0-1-1,1 0 1,0 0-1,0-1 1,1 0-1,8 6 1,-2-3-31,2-1 0,-1 0 1,1-1-1,0 0 0,1-1 1,-1-1-1,1-1 0,0 0 1,27 2-1,56 2-1870,-33-10-3076,-25-6-2853</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6.770"/>
    </inkml:context>
    <inkml:brush xml:id="br0">
      <inkml:brushProperty name="width" value="0.025" units="cm"/>
      <inkml:brushProperty name="height" value="0.025" units="cm"/>
    </inkml:brush>
  </inkml:definitions>
  <inkml:trace contextRef="#ctx0" brushRef="#br0">0 153 3555,'0'0'17067,"2"14"-16533,-2-6-436,72 526 3941,-71-529-3920,-1-1-14,1 1 1,0-1-1,0 1 0,0-1 0,0 0 0,1 1 0,0-1 1,0 0-1,0 0 0,5 6 0,-5-16 159,-1-1 0,1 0-1,-1 1 1,-1-1 0,1-10 0,-1 12-101,8-215 638,-6 112-847,22-156 1,-22 249 21,1 1 1,1-1-1,8-21 1,-11 34 5,-1 0 0,1 0 0,0 0 0,0 0 0,0 0 0,0 0 0,0 0 0,0 0 0,0 0 0,1 1 0,-1-1 0,1 0 0,-1 1 0,1-1 0,0 1 0,0 0 0,0-1 0,-1 1 1,1 0-1,0 0 0,0 0 0,0 1 0,1-1 0,-1 0 0,0 1 0,0-1 0,0 1 0,0 0 0,1 0 0,-1 0 0,0 0 0,0 0 0,4 1 0,-3 0-7,0 1-1,0 0 1,0 0-1,0 1 1,0-1-1,0 1 1,-1-1-1,1 1 1,-1 0-1,0 0 1,0 0-1,0 0 1,0 0 0,0 1-1,-1-1 1,1 1-1,-1-1 1,1 6-1,2 3 27,-1 0 0,0 0-1,-1 0 1,1 16 0,-3-22 48,0 0 1,0 1-1,-1-1 0,0 0 1,0 0-1,-1 0 1,1 0-1,-1 0 1,0-1-1,-1 1 0,0 0 1,0-1-1,0 0 1,0 1-1,-1-1 1,0-1-1,0 1 0,0-1 1,-1 1-1,1-1 1,-1 0-1,0-1 1,0 1-1,0-1 0,-1 0 1,-10 4-1,11-5-17,0 0-1,0-1 0,1 0 1,-1 0-1,0-1 1,0 1-1,0-1 0,0 0 1,0 0-1,-8-2 0,12 2-108,0 0-1,0-1 1,0 1-1,0 0 0,0 0 1,0-1-1,0 1 1,1-1-1,-1 1 0,0-1 1,0 1-1,0-1 0,0 1 1,1-1-1,-1 0 1,0 1-1,1-1 0,-1 0 1,1 0-1,-1 1 1,0-1-1,0-1 0,1 0-194,0 1-1,0-1 1,1 1-1,-1 0 0,0-1 1,0 1-1,1-1 1,-1 1-1,1 0 1,-1-1-1,1 1 0,0 0 1,-1-1-1,1 1 1,0 0-1,0 0 1,0 0-1,0 0 0,0 0 1,2-2-1,16-14-4617,5-3-2557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7.730"/>
    </inkml:context>
    <inkml:brush xml:id="br0">
      <inkml:brushProperty name="width" value="0.025" units="cm"/>
      <inkml:brushProperty name="height" value="0.025" units="cm"/>
    </inkml:brush>
  </inkml:definitions>
  <inkml:trace contextRef="#ctx0" brushRef="#br0">0 9 7687,'0'0'233,"1"-1"-1,-1 1 1,0 0-1,0-1 1,0 1-1,0-1 1,0 1-1,0 0 1,1-1-1,-1 1 1,0 0-1,0-1 1,0 1-1,1 0 1,-1-1-1,0 1 1,1 0-1,-1 0 1,0-1-1,0 1 1,1 0-1,-1 0 1,1 0-1,-1-1 1,0 1-1,1 0 1,-1 0-1,0 0 0,1 0 1,-1 0-1,1 0 1,-1 0-1,0 0 1,1 0-1,22 1 2208,20 12-1069,-25-4-915,0-1 0,0 2 0,-1 0 0,0 2 0,-1-1 0,0 2 0,16 16 0,-23-20-327,-1 1-1,-1-1 1,0 1 0,0 1 0,-1-1-1,0 1 1,-1 0 0,0 0-1,-1 1 1,0 0 0,-1-1 0,-1 1-1,2 14 1,-2-3-4,-1 1 0,-1-1 0,-2 0 0,0 0 0,-1 1 1,-2-2-1,0 1 0,-11 27 0,4-18-292,-1-1 1,-2 0 0,-1-1-1,-41 55 1,56-83-337,-1 1 0,0-1 1,0 1-1,0-1 1,0 0-1,-1 0 0,1 0 1,-1 0-1,1 0 0,-1 0 1,0-1-1,-4 3 0,-6-3-7771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9.442"/>
    </inkml:context>
    <inkml:brush xml:id="br0">
      <inkml:brushProperty name="width" value="0.025" units="cm"/>
      <inkml:brushProperty name="height" value="0.025" units="cm"/>
    </inkml:brush>
  </inkml:definitions>
  <inkml:trace contextRef="#ctx0" brushRef="#br0">1 1 15631,'0'0'5311,"0"10"-4659,1 45-43,11 82-1,-9-115-573,1-1 0,1 0-1,1 0 1,1 0 0,1 0-1,1-1 1,14 24 0,-6-30 81,-12-12-2070,-9-7-5097,-10-5 827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49.804"/>
    </inkml:context>
    <inkml:brush xml:id="br0">
      <inkml:brushProperty name="width" value="0.025" units="cm"/>
      <inkml:brushProperty name="height" value="0.025" units="cm"/>
    </inkml:brush>
  </inkml:definitions>
  <inkml:trace contextRef="#ctx0" brushRef="#br0">0 206 8872,'0'0'13998,"28"-49"-12909,0 29 0,10-4-257,1 0-479,-1 5-257,1 0-96,-1 4-705,-3 5-1473,-3-2-1922,-5-1-4131</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4:53.364"/>
    </inkml:context>
    <inkml:brush xml:id="br0">
      <inkml:brushProperty name="width" value="0.025" units="cm"/>
      <inkml:brushProperty name="height" value="0.025" units="cm"/>
    </inkml:brush>
  </inkml:definitions>
  <inkml:trace contextRef="#ctx0" brushRef="#br0">200 11 5573,'0'0'11318,"-8"-2"-9466,5 1-1676,0-1 0,-1 1 0,1 0 0,0 0 0,-1 0 0,1 0 0,-1 1 0,1-1 0,-1 1 0,0 0 0,1 0 0,-1 1 0,1-1 0,-1 1 0,1-1 0,-1 1 0,1 0 0,-1 0 0,1 1 0,0-1 0,0 1 0,0 0 0,0-1 0,0 1 0,0 1 0,0-1 0,0 0 0,-3 5 0,0-1-115,1 0 1,0 0-1,1 0 1,-1 0 0,1 1-1,1 0 1,-1 0-1,1 0 1,0 0 0,1 0-1,0 0 1,-3 13-1,5-19-65,1 0-1,-1 0 1,0 0-1,0 0 1,1-1-1,-1 1 1,1 0-1,-1 0 1,1-1-1,-1 1 1,1 0-1,-1-1 1,1 1-1,-1 0 1,1-1-1,0 1 1,-1-1-1,1 1 1,0-1-1,0 1 1,-1-1-1,1 0 1,0 1-1,0-1 1,0 0-1,-1 0 1,1 1-1,0-1 1,0 0-1,0 0 1,1 0-1,36 1 64,-28-2-59,55-4-5,-50 3-10,1 0 0,0 2-1,0-1 1,-1 2 0,25 3 0,-39-4 19,0 0-1,-1 1 1,1-1 0,0 1-1,-1-1 1,1 0 0,0 1-1,-1-1 1,1 1 0,-1-1-1,1 1 1,0 0 0,-1-1-1,1 1 1,-1-1 0,0 1-1,1 0 1,-1-1 0,0 1-1,1 0 1,-1 0 0,0-1 0,0 1-1,1 0 1,-1 0 0,0 0-1,0-1 1,0 1 0,0 0-1,0 0 1,0-1 0,0 1-1,-1 0 1,1 0 0,0 0-1,0-1 1,0 1 0,-1 0-1,0 0 1,-16 30 778,-4-14-426,0-1 0,-1-1 0,0-1 1,-1-1-1,-1-1 0,0 0 0,-1-2 0,0-1 1,0-2-1,-29 6 0,98-23-11801,-19 3 2674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3.560"/>
    </inkml:context>
    <inkml:brush xml:id="br0">
      <inkml:brushProperty name="width" value="0.025" units="cm"/>
      <inkml:brushProperty name="height" value="0.025" units="cm"/>
    </inkml:brush>
  </inkml:definitions>
  <inkml:trace contextRef="#ctx0" brushRef="#br0">0 33 5285,'0'0'15535,"11"-2"-14425,62-8 443,115-1 0,87 16-43,-52 0-996,-188-9-744,-24 1-1671,-24-1-3116,-12 1 239,-7-3-1804</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3.966"/>
    </inkml:context>
    <inkml:brush xml:id="br0">
      <inkml:brushProperty name="width" value="0.025" units="cm"/>
      <inkml:brushProperty name="height" value="0.025" units="cm"/>
    </inkml:brush>
  </inkml:definitions>
  <inkml:trace contextRef="#ctx0" brushRef="#br0">478 81 11627,'9'-7'1511,"4"-2"-823,1 0 1,0 0 0,1 2-1,0 0 1,0 0 0,1 2-1,-1 0 1,1 0 0,0 2-1,0 0 1,23-1 0,-38 3-678,0 1 0,-1 0 0,1 0 1,-1 0-1,1 0 0,0 0 1,-1 0-1,1 0 0,0 0 1,-1 1-1,1-1 0,-1 0 0,1 0 1,-1 0-1,1 1 0,0-1 1,-1 0-1,1 1 0,-1-1 0,1 0 1,-1 1-1,1-1 0,-1 1 1,0-1-1,1 0 0,-1 1 0,1-1 1,-1 1-1,0 0 0,0-1 1,1 1-1,-1-1 0,0 1 1,0-1-1,0 1 0,1 0 0,-1-1 1,0 1-1,0-1 0,0 1 1,0 0-1,0-1 0,0 1 0,0 0 1,0-1-1,-1 1 0,1-1 1,0 1-1,0 0 0,0-1 1,-1 1-1,1-1 0,0 1 0,-1-1 1,1 1-1,0-1 0,-1 1 1,1-1-1,-1 1 0,1-1 0,-1 1 1,-29 34 462,-35 14 237,-2-2 0,-108 57 0,106-67-518,3 3 0,-123 97 0,184-133-200,1 0-1,0 0 1,0 1-1,0 0 1,0 0 0,1 0-1,-1 0 1,-2 8 0,5-12 6,1 1 1,-1-1-1,1 1 1,-1-1 0,1 1-1,0-1 1,0 1 0,0-1-1,0 1 1,0-1 0,0 1-1,0-1 1,0 1 0,1-1-1,-1 1 1,0-1-1,1 1 1,-1-1 0,1 0-1,0 1 1,0-1 0,-1 0-1,1 1 1,0-1 0,0 0-1,0 0 1,0 0-1,0 0 1,0 0 0,1 0-1,-1 0 1,0 0 0,0 0-1,1-1 1,-1 1 0,1 0-1,2 0 1,32 11 83,0-1 1,1-1 0,0-3-1,73 6 1,-9 0-91,22 11-1309,29 4-4287,-93-23-29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38.902"/>
    </inkml:context>
    <inkml:brush xml:id="br0">
      <inkml:brushProperty name="width" value="0.025" units="cm"/>
      <inkml:brushProperty name="height" value="0.025" units="cm"/>
    </inkml:brush>
  </inkml:definitions>
  <inkml:trace contextRef="#ctx0" brushRef="#br0">265 79 4740,'-9'2'566,"-169"31"10810,220-20-10292,6-10-1074,0-2 1,0-2-1,0-2 0,50-10 0,189-51 71,-74 15-69,-329 69 207,-449 124 37,543-136-337,34-6-103,40-7-122,241-73 361,-114 26-201,-138 43 117,45-16 21,-110 24 419,-25 8-265,0 2 0,1 3 0,0 2-1,-56 24 1,55-20-63,-432 169-126,476-185-520,-7 3 386,17-12-6637,27-19-4498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08.785"/>
    </inkml:context>
    <inkml:brush xml:id="br0">
      <inkml:brushProperty name="width" value="0.025" units="cm"/>
      <inkml:brushProperty name="height" value="0.025" units="cm"/>
    </inkml:brush>
  </inkml:definitions>
  <inkml:trace contextRef="#ctx0" brushRef="#br0">3027 2 8648,'-50'-1'150,"0"2"0,0 2 0,1 2 0,-1 2 0,1 3 0,1 1 0,0 3 0,0 2 0,-81 39 0,-341 247-573,233-139 270,-27 6 146,-373 256 1952,572-376-1874,3 3 1,1 3-1,3 2 1,2 3 0,4 2-1,2 2 1,2 3 0,4 1-1,3 2 1,3 2-1,-35 93 1,-3 19-9,-35 104 1225,108-281-1236,1 1 0,0-1 0,0 0 0,1 1 0,0-1 1,0 1-1,1-1 0,0 1 0,0-1 0,2 10 1,-1-14-43,1 0 1,-1 0-1,0 0 1,1 0-1,-1-1 1,1 1 0,0-1-1,0 1 1,0-1-1,0 0 1,1 0-1,-1 0 1,0 0 0,1 0-1,0 0 1,-1-1-1,1 1 1,0-1 0,0 0-1,0 1 1,0-1-1,0-1 1,0 1-1,0 0 1,0-1 0,6 1-1,12 1 27,1-1 0,0-1 0,0-1 0,-1 0 0,1-2 0,33-8 0,126-47-122,-86 24-105,15 4-1295,130-20 1,-108 26-1627,-87 13 2860,0-2 0,-2-1 0,61-29 0,119-74 1372,-40 18 582,83-16-1184,18-9-1706,-234 98 1092,-1-2 1,-1-2-1,67-56 1,-29 10 270,-3-5 0,-4-3 0,-3-4 0,-5-2 1,74-122-1,-130 187 42,-2 0 0,0-1 1,-1 0-1,-2-1 0,0 0 0,-2 0 1,-1-1-1,-2 0 0,0-1 1,-2 1-1,-1-1 0,-1 0 0,-2 0 1,-1 1-1,-1-1 0,-1 1 1,-10-34-1,1 18 416,2-1 0,1 0 0,3 0 1,-3-79-1,12 83-637,0 20 22,-2 0 1,0 0 0,-4-30 0,4 48-75,-1-1 0,1 1 0,-1 0 1,0-1-1,0 1 0,0 0 0,0-1 0,-1 1 0,1 0 1,-1 0-1,0 0 0,0 0 0,0 1 0,0-1 1,0 0-1,-1 1 0,1 0 0,-1-1 0,0 1 0,0 0 1,1 0-1,-1 1 0,0-1 0,-1 1 0,1-1 1,-6-1-1,-1 2-101,-1 0 1,0 1-1,0 0 0,0 0 1,0 1-1,0 1 0,0 0 1,0 0-1,1 1 1,-1 0-1,-18 10 0,-13 7-1247,-58 38 0,62-35 151,-56 35-2426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8.942"/>
    </inkml:context>
    <inkml:brush xml:id="br0">
      <inkml:brushProperty name="width" value="0.025" units="cm"/>
      <inkml:brushProperty name="height" value="0.025" units="cm"/>
    </inkml:brush>
  </inkml:definitions>
  <inkml:trace contextRef="#ctx0" brushRef="#br0">236 46 5990,'0'0'14963,"-12"-4"-13756,3 1-1039,0 0 1,0 0-1,-1 1 1,0 1-1,1-1 1,-1 1-1,0 1 1,1 0-1,-1 0 1,0 1-1,0 0 1,1 1-1,-1 0 1,1 1-1,-10 3 1,14-3-124,-1 0 0,1 0 0,0 0 0,0 1 0,0 0 0,0 0 0,1 0 0,0 1 1,-7 8-1,10-12-41,1 0-1,-1 0 1,0 0 0,1 0 0,-1 0 0,1 0 0,-1 1 0,1-1-1,0 0 1,-1 0 0,1 0 0,0 1 0,0-1 0,0 0 0,0 0 0,0 0-1,0 1 1,0-1 0,0 0 0,1 0 0,-1 2 0,1-2 1,0 0 1,1 1-1,-1-1 1,0 0-1,0 0 1,1 0-1,-1 0 1,1 0-1,-1 0 1,1 0-1,-1 0 1,1 0-1,0-1 1,-1 1-1,1-1 1,0 1-1,-1-1 1,1 0-1,3 1 0,8 0 35,-1 0-1,1 0 0,0-1 0,0-1 0,0 0 0,-1-1 1,22-5-1,-30 6 16,0 0 1,0 0-1,0-1 1,0 1-1,0-1 1,0 0 0,-1 0-1,1 0 1,-1 0-1,1-1 1,-1 1-1,0-1 1,0 0-1,0 0 1,0 0-1,-1-1 1,1 1-1,-1-1 1,0 1 0,0-1-1,0 0 1,0 1-1,-1-1 1,0 0-1,1 0 1,-1 0-1,0-6 1,-1 8-68,0 1-1,0 0 1,0-1 0,0 1 0,-1 0-1,1 0 1,0-1 0,-1 1 0,1 0-1,-1 0 1,1 0 0,-1 0 0,0 0-1,1-1 1,-1 1 0,0 0 0,0 1-1,0-1 1,0 0 0,0 0 0,0 0-1,0 0 1,0 1 0,-1-2 0,-2 0-98,0 1 0,0-1 0,0 1 0,0-1 0,0 1 0,0 0 0,-9 0 0,-31 4-3884,42-3 3351,0 0 0,0 1 0,0 0 0,0-1 0,0 1 0,0 0 0,0 0 0,0 0 0,1 0 0,-1 0 0,0 0 0,1 1 0,-1-1 0,-1 3 0,0 4-5976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4.144"/>
    </inkml:context>
    <inkml:brush xml:id="br0">
      <inkml:brushProperty name="width" value="0.025" units="cm"/>
      <inkml:brushProperty name="height" value="0.025" units="cm"/>
    </inkml:brush>
  </inkml:definitions>
  <inkml:trace contextRef="#ctx0" brushRef="#br0">141 1 16464,'-3'12'1473,"-16"71"458,3 1 0,-6 121-1,12 185-467,11-385-1753,-1-1 1,-1 1 0,1-1-1,-1 1 1,0-1 0,0 1-1,0-1 1,-3 7-1,4-10-98,-1 1-1,0-1 0,0 1 1,0-1-1,-1 0 0,1 1 1,0-1-1,0 0 0,-1 0 1,1 0-1,0 0 0,-1 0 1,1 0-1,-1 0 0,0-1 1,1 1-1,-1 0 0,0-1 1,1 0-1,-1 1 0,0-1 1,1 0-1,-1 0 1,-3 0-1,-19 0-6140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4.499"/>
    </inkml:context>
    <inkml:brush xml:id="br0">
      <inkml:brushProperty name="width" value="0.025" units="cm"/>
      <inkml:brushProperty name="height" value="0.025" units="cm"/>
    </inkml:brush>
  </inkml:definitions>
  <inkml:trace contextRef="#ctx0" brushRef="#br0">4 190 8520,'0'0'3305,"-1"11"-946,1-7-2264,-1 4 313,0-1-1,1 1 0,0-1 1,0 1-1,0-1 0,1 1 1,1-1-1,-1 1 0,1-1 0,0 0 1,1 0-1,0 0 0,4 8 1,1-3 63,1 0 0,1-1 1,-1-1-1,2 1 1,-1-2-1,2 1 1,-1-2-1,1 1 1,0-2-1,14 8 1,-19-12-342,0 0 1,-1-1 0,1 1 0,0-2 0,0 1 0,0-1 0,1 0 0,-1 0 0,0 0 0,0-1 0,1-1 0,-1 1 0,0-1-1,0 0 1,0-1 0,0 1 0,0-2 0,0 1 0,0-1 0,-1 0 0,12-7 0,7-7 127,-1-1 1,-1-2-1,-1 0 0,-1-2 1,20-25-1,-11 9-1413,-2-2-1,32-58 0,-36 47-4956,-5 1-5035</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6.413"/>
    </inkml:context>
    <inkml:brush xml:id="br0">
      <inkml:brushProperty name="width" value="0.025" units="cm"/>
      <inkml:brushProperty name="height" value="0.025" units="cm"/>
    </inkml:brush>
  </inkml:definitions>
  <inkml:trace contextRef="#ctx0" brushRef="#br0">1 138 4388,'0'-22'4727,"0"6"-2166,0 0 0,2-1 0,0 1 0,7-28-1,-4 38-20,-1 18-1977,-2 20-479,-4 270 594,2-302-672,0 1 0,0 0-1,0-1 1,0 1-1,0-1 1,0 1 0,0 0-1,0-1 1,0 1 0,0 0-1,0-1 1,0 1-1,0 0 1,0-1 0,1 1-1,-1 0 1,0-1 0,0 1-1,1-1 1,-1 1-1,1-1 1,-1 1 0,0 0-1,1-1 1,-1 1-1,1-1 1,-1 0 0,1 1-1,-1-1 1,1 1 0,0-1-1,-1 0 1,1 0-1,0 1 1,1-1 16,-1-1 1,1 1-1,-1 0 0,1-1 1,-1 1-1,1-1 0,-1 0 1,0 0-1,1 1 0,-1-1 1,0 0-1,1 0 0,1-2 1,35-39 428,-22 17-360,-1-2 0,19-42 0,-7 12 1184,-29 61-1281,2 1 0,-1-1 0,0 1 0,1-1-1,0 0 1,0 1 0,1 7 0,0 11 39,-14 76 47,13-99-76,0 0-1,0 1 0,0-1 1,0 1-1,0-1 0,0 0 0,0 1 1,1-1-1,-1 0 0,0 1 0,0-1 1,0 0-1,0 1 0,0-1 0,1 0 1,-1 1-1,0-1 0,0 0 0,1 1 1,-1-1-1,0 0 0,0 0 0,1 1 1,-1-1-1,0 0 0,1 0 1,-1 0-1,0 1 0,1-1 0,-1 0 1,1 0-1,-1 0 0,0 0 0,1 0 1,-1 0-1,0 0 0,1 0 0,-1 0 1,1 0-1,-1 0 0,0 0 0,1 0 1,-1 0-1,0 0 0,1 0 0,-1 0 1,0-1-1,1 1 0,-1 0 0,0 0 1,1 0-1,-1-1 0,0 1 1,1 0-1,-1 0 0,0-1 0,0 1 1,1 0-1,-1 0 0,0-1 0,0 1 1,1-1-1,20-17 155,-3-4-59,28-47 0,7-8 103,-49 79-289,-2 11 18,-1 21 85,-1-29 44,0 2-37,0 0 0,0-1 0,1 1 1,0-1-1,1 1 0,-1-1 0,1 0 0,0 0 0,4 7 1,-6-12-11,1 1 1,0-1-1,0 0 1,0 0-1,0 1 1,0-1 0,0 0-1,1 0 1,-1 0-1,0 0 1,0-1-1,1 1 1,-1 0-1,1 0 1,-1-1 0,0 1-1,4 0 1,-3-1 13,1 0 0,0 0 0,-1 0 0,1 0 0,-1-1 0,1 1 0,0-1 0,-1 1 0,1-1 0,-1 0 0,1 0 0,-1 0 0,0 0 0,3-2 0,9-8 53,0 0 0,-1-1 0,0 0 0,-1-1 0,0-1 0,-1 0 0,0 0 0,-2-1 0,15-28 0,-22 47-381,-2 15 191,-5 22 132,-8 26-23,12-39-2374,8-29-4575,0-11 1350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6.753"/>
    </inkml:context>
    <inkml:brush xml:id="br0">
      <inkml:brushProperty name="width" value="0.025" units="cm"/>
      <inkml:brushProperty name="height" value="0.025" units="cm"/>
    </inkml:brush>
  </inkml:definitions>
  <inkml:trace contextRef="#ctx0" brushRef="#br0">1 1 11627,'0'0'10346,"0"48"-17009,10-30-7174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7.082"/>
    </inkml:context>
    <inkml:brush xml:id="br0">
      <inkml:brushProperty name="width" value="0.025" units="cm"/>
      <inkml:brushProperty name="height" value="0.025" units="cm"/>
    </inkml:brush>
  </inkml:definitions>
  <inkml:trace contextRef="#ctx0" brushRef="#br0">100 1 224,'0'0'23083,"-9"6"-22031,-2 3-829,0 0 0,0 0 0,-18 22 0,26-28-140,0 0 0,1 1 1,-1-1-1,1 1 1,-1-1-1,1 1 1,1 0-1,-1-1 1,0 1-1,1 0 1,0 0-1,0 0 1,0 0-1,0 1 1,1-1-1,0 0 1,-1 0-1,2 0 1,-1 1-1,0-1 1,3 7-1,-2-9-73,0-1 0,0 0 0,0 0 0,1 1 0,-1-1 0,1 0 1,-1 0-1,1 0 0,-1-1 0,1 1 0,0 0 0,-1-1 0,1 1 0,0-1 0,0 1 0,-1-1 0,1 0 0,0 1 0,0-1 1,-1 0-1,3-1 0,46 0-28,-42 0-63,1 0-458,0 0-1,1-1 1,-1 0 0,0 0 0,1-1 0,9-5-1,25-20-6511,-26 11-44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7.424"/>
    </inkml:context>
    <inkml:brush xml:id="br0">
      <inkml:brushProperty name="width" value="0.025" units="cm"/>
      <inkml:brushProperty name="height" value="0.025" units="cm"/>
    </inkml:brush>
  </inkml:definitions>
  <inkml:trace contextRef="#ctx0" brushRef="#br0">35 6 16944,'0'0'3710,"-5"11"-1895,5-11-1808,-5 12 459,0-1-1,1 1 1,0 0 0,1 0 0,1 1 0,-3 23-1,5-17-359,-1-12-85,1-1 0,-1 1 0,2 0 0,-1-1 0,1 1 0,-1-1 0,2 1 0,-1-1 0,1 0 0,0 1 0,0-1 0,5 9 0,-6-15 43,-1 1 0,0-1 0,0 1 0,1-1 0,-1 0 0,0 1 0,1-1 0,-1 1 0,0-1 0,1 0 0,-1 1 0,1-1-1,-1 0 1,0 0 0,1 1 0,-1-1 0,1 0 0,-1 0 0,1 0 0,-1 0 0,1 0 0,-1 1 0,1-1 0,-1 0 0,0 0 0,1 0 0,-1 0-1,1 0 1,-1 0 0,1-1 0,-1 1 0,1 0 0,-1 0 0,1 0 0,13-16 759,1-22-568,-13 28-218,-1 0 0,1 0 1,-2 0-1,0 0 0,-1-19 1,0 25-31,1 0 0,-1 0 0,0 0 0,0 0 0,0 0 0,0 0 1,-1 0-1,0 0 0,0 1 0,0-1 0,0 1 0,0-1 0,-1 1 0,1 0 0,-1 0 1,0 0-1,-3-3 0,-5 2-180,10 12-247,2-7 319,0 1 1,-1-1-1,1 1 0,0-1 1,0 0-1,0 1 0,0-1 0,0 0 1,0 0-1,1 1 0,-1-1 1,0 0-1,1 0 0,2 1 1,9 2-1475,0-1 1,1 0-1,-1-1 1,0 0-1,1-1 1,26-2 0,-26 0-45,-1 0 0,1-1 0,21-7 0,5-10 1296,-18-4 5577,-16 3 1060,-6 20-6227,-1-1 0,1 1 1,0 0-1,-1-1 0,1 1 0,0 0 0,-1 0 0,1-1 0,0 1 0,-1 0 0,1 0 0,-1 0 1,1-1-1,-1 1 0,1 0 0,-1 0 0,1 0 0,0 0 0,-1 0 0,1 0 0,-1 0 0,1 0 1,-1 0-1,1 0 0,-1 0 0,1 0 0,-1 0 0,1 0 0,-1 1 0,1-1 0,0 0 1,-1 0-1,1 0 0,-1 1 0,1-1 0,0 0 0,-1 1 0,1-1 0,0 0 0,-1 1 0,1-1 1,0 0-1,-1 1 0,1 0 0,-21 14 237,16-9-136,1 1-1,0-1 0,0 1 0,0 0 0,1 1 1,0-1-1,0 1 0,-3 13 0,5-19-167,1-1-1,-1 1 1,1 0-1,0 0 1,-1 0-1,1 0 1,0 0-1,0 0 1,0-1-1,0 1 1,1 0-1,-1 0 1,0 0-1,1 0 1,-1 0-1,1-1 1,0 1-1,0 0 1,0 0-1,0-1 1,0 1-1,0-1 1,0 1-1,0-1 1,0 1-1,1-1 1,-1 0-1,1 0 1,-1 1-1,1-1 1,-1 0-1,1 0 1,0 0-1,-1-1 1,1 1-1,0 0 1,0-1-1,-1 1 1,1-1-1,0 0 1,2 1-1,-1-1 55,1 1 1,-1-1-1,0 0 0,1 0 1,-1 0-1,0-1 0,1 1 1,-1-1-1,0 0 0,1 0 1,-1 0-1,0 0 0,0-1 1,0 1-1,0-1 1,0 0-1,0 0 0,-1 0 1,1 0-1,-1 0 0,1 0 1,-1-1-1,4-4 0,-3 2-9,-1 1-1,1-1 0,-1 0 1,0 0-1,0 0 0,-1 0 1,1 0-1,-1-1 0,0 1 1,0 0-1,-1-1 0,0 1 1,0 0-1,-1-8 0,1 11-86,0 1 0,-1-1 0,1 0 0,-1 1 0,1-1 0,-1 0 0,1 1 0,-1-1 0,0 1-1,0-1 1,0 1 0,0 0 0,0-1 0,0 1 0,0 0 0,-1 0 0,1 0 0,0 0 0,-1 0 0,1 0 0,0 0-1,-1 0 1,1 0 0,-1 1 0,0-1 0,1 0 0,-1 1 0,0 0 0,1-1 0,-4 1 0,-23 3-3527,7 13-5361,15-6 641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7.935"/>
    </inkml:context>
    <inkml:brush xml:id="br0">
      <inkml:brushProperty name="width" value="0.025" units="cm"/>
      <inkml:brushProperty name="height" value="0.025" units="cm"/>
    </inkml:brush>
  </inkml:definitions>
  <inkml:trace contextRef="#ctx0" brushRef="#br0">0 130 4100,'0'0'22789,"10"-3"-22068,10-1-562,-1-2 0,0 0 0,24-12-1,-36 15-124,0-1 0,0-1 0,0 1-1,0-1 1,9-9 0,-14 12-14,1 0 1,-2-1-1,1 1 0,0 0 1,0-1-1,-1 0 1,1 1-1,-1-1 1,0 0-1,0 0 1,0 1-1,0-1 0,0 0 1,0 0-1,-1 0 1,0-4-1,0 7-16,0-1 0,0 1 1,0-1-1,-1 1 0,1 0 0,0-1 0,0 1 0,-1-1 0,1 1 0,0-1 0,-1 1 0,1 0 1,-1-1-1,1 1 0,0 0 0,-1-1 0,1 1 0,-1 0 0,1 0 0,-1-1 0,1 1 0,-1 0 1,1 0-1,-1 0 0,1 0 0,-1 0 0,1 0 0,-1 0 0,1 0 0,-1 0 0,0 0 0,1 0 1,-1 0-1,1 0 0,-1 0 0,1 0 0,-1 0 0,1 1 0,-1-1 0,0 0 0,-22 9-97,14-3 92,1 0 0,1 1 0,-1 0 0,1 1 1,0 0-1,1 0 0,0 0 0,0 1 0,1-1 0,0 2 0,1-1 0,0 0 0,0 1 1,1 0-1,0 0 0,0 0 0,-1 16 0,4-25-6,0 0 0,1 0 1,-1 0-1,0 0 0,0 0 0,0 0 0,1 0 1,-1-1-1,1 1 0,-1 0 0,0 0 0,1-1 0,-1 1 1,1 0-1,0 0 0,-1-1 0,1 1 0,0 0 1,-1-1-1,1 1 0,0-1 0,0 1 0,-1-1 1,1 0-1,1 1 0,31 6-888,33-10-4039,-26-7-644,-3-8-3909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8.265"/>
    </inkml:context>
    <inkml:brush xml:id="br0">
      <inkml:brushProperty name="width" value="0.025" units="cm"/>
      <inkml:brushProperty name="height" value="0.025" units="cm"/>
    </inkml:brush>
  </inkml:definitions>
  <inkml:trace contextRef="#ctx0" brushRef="#br0">143 1 20307,'0'0'2018,"-9"1"256,1 0-2021,1 1-1,0 1 0,0-1 1,0 1-1,0 0 1,0 1-1,1-1 0,-1 1 1,1 1-1,0-1 1,0 1-1,1 0 0,-1 0 1,1 1-1,0 0 0,1-1 1,-8 13-1,10-15-255,0 0-1,0 0 1,1 0-1,-1 0 1,1 0-1,0 0 1,0 0-1,0 1 1,0-1-1,0 0 1,1 1-1,-1-1 1,1 0-1,0 5 1,1-7-3,-1 1 1,1-1 0,-1 1-1,1 0 1,0-1-1,0 0 1,0 1 0,0-1-1,0 0 1,0 1 0,0-1-1,0 0 1,1 0 0,-1 0-1,0 0 1,1 0-1,-1 0 1,1 0 0,-1-1-1,1 1 1,-1 0 0,1-1-1,0 1 1,-1-1 0,1 0-1,-1 1 1,1-1-1,0 0 1,2 0 0,88 5-4428,-84-6 2814,0 1 0,0-1 0,0-1 0,-1 0 0,12-3 0,7-8-7398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8.637"/>
    </inkml:context>
    <inkml:brush xml:id="br0">
      <inkml:brushProperty name="width" value="0.025" units="cm"/>
      <inkml:brushProperty name="height" value="0.025" units="cm"/>
    </inkml:brush>
  </inkml:definitions>
  <inkml:trace contextRef="#ctx0" brushRef="#br0">111 1 17328,'0'0'6663,"-9"3"-6226,0 0-246,0 1 0,-1 0 0,1 1-1,-11 8 1,16-11-32,1 1-1,-1-1 1,1 1 0,0 0-1,0 0 1,0 0-1,0 1 1,0-1 0,1 1-1,0-1 1,-1 1-1,1 0 1,1 0 0,-1 0-1,-2 6 1,4-9-146,0-1 1,0 1-1,0-1 1,0 1 0,0-1-1,0 1 1,0-1-1,0 0 1,1 1-1,-1-1 1,0 1-1,0-1 1,0 1 0,0-1-1,1 0 1,-1 1-1,0-1 1,0 1-1,1-1 1,-1 0 0,0 1-1,0-1 1,1 0-1,-1 0 1,1 1-1,-1-1 1,0 0-1,1 0 1,-1 1 0,0-1-1,1 0 1,-1 0-1,1 0 1,0 1-1,22 0 213,23-10 29,90-57-111,-135 65-144,0 1 0,-1 0 0,1-1-1,-1 1 1,1 0 0,0-1-1,-1 1 1,1 0 0,0 0 0,-1 0-1,1-1 1,0 1 0,-1 0-1,1 0 1,0 0 0,-1 0-1,1 0 1,0 0 0,0 0 0,-1 1-1,1-1 1,0 0 0,-1 0-1,1 0 1,0 1 0,-1-1-1,1 0 1,-1 1 0,1-1 0,0 1-1,0 0 1,-1 18 48,-1-18-41,1-1 1,0 1-1,-1 0 1,1-1 0,0 1-1,-1 0 1,1 0-1,0-1 1,0 1-1,0 0 1,0 0 0,0-1-1,0 1 1,0 0-1,0 0 1,0-1-1,0 1 1,0 0 0,0 0-1,0-1 1,1 1-1,-1 0 1,0 0-1,1-1 1,-1 1 0,0 0-1,1-1 1,-1 1-1,1-1 1,-1 1-1,1 0 1,-1-1 0,1 1-1,0-1 1,-1 0-1,1 1 1,-1-1-1,1 1 1,0-1 0,-1 0-1,1 1 1,0-1-1,0 0 1,0 0-1,5 0 42,0-1-1,0-1 0,0 1 0,0-1 0,-1 0 0,1-1 0,0 1 0,-1-1 1,0 0-1,0 0 0,6-5 0,-6 4-240,0 0 0,1 1 1,-1-1-1,1 1 0,-1 1 0,1-1 0,0 1 0,0 0 1,1 0-1,-1 1 0,9-1 0,-10 9-1384,-5-6 1401,0 0-1,0-1 0,1 1 1,-1 0-1,0 0 0,0-1 1,1 1-1,-1 0 0,0-1 1,1 1-1,-1-1 0,1 1 1,-1-1-1,1 1 0,-1 0 0,1-1 1,-1 0-1,1 1 0,0-1 1,-1 1-1,1-1 0,-1 0 1,2 1-1,4 0-1096,1-1-1,-1 1 1,0-1-1,0-1 1,0 1-1,0-1 1,1 0-1,-1-1 1,0 1-1,8-5 1,4-3-2705</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9.089"/>
    </inkml:context>
    <inkml:brush xml:id="br0">
      <inkml:brushProperty name="width" value="0.025" units="cm"/>
      <inkml:brushProperty name="height" value="0.025" units="cm"/>
    </inkml:brush>
  </inkml:definitions>
  <inkml:trace contextRef="#ctx0" brushRef="#br0">34 75 1121,'12'-15'10766,"-14"8"-882,-9 10-3808,-3 8-7477,12-10 1474,0 1 0,1-1-1,-1 1 1,1 0-1,-1-1 1,1 1 0,0 0-1,0 0 1,0 0-1,0 0 1,0 0 0,1 0-1,-1 0 1,0 0-1,1 1 1,-1 2-1,2-4-68,-1 0 0,1 0 0,-1 0 0,1 0 0,0 0-1,0 0 1,-1-1 0,1 1 0,0 0 0,0-1-1,0 1 1,0 0 0,0-1 0,0 1 0,0-1-1,0 1 1,0-1 0,0 0 0,0 1 0,0-1-1,0 0 1,0 0 0,0 0 0,1 0 0,-1 0-1,0 0 1,0 0 0,0 0 0,0 0 0,0 0-1,2-1 1,2 0-119,0 0 0,1-1 0,-1 1 1,0-1-1,0 0 0,0-1 0,-1 1 0,1-1 0,-1 0 0,1 0 0,3-4 0,-2 3-29,0 0 0,0 0 1,0 0-1,0 1 0,10-4 0,-16 7 165,0 0-1,1 1 1,-1-1-1,0 0 0,1 0 1,-1 1-1,0-1 1,0 0-1,1 0 1,-1 1-1,0-1 0,1 0 1,-1 1-1,0-1 1,0 0-1,0 1 1,0-1-1,1 0 1,-1 1-1,0-1 0,0 0 1,0 1-1,0-1 1,0 1-1,0-1 1,0 0-1,0 1 0,0-1 1,0 0-1,0 1 1,0-1-1,0 1 1,0-1-1,0 0 1,0 1-1,-1-1 0,1 0 1,0 1-1,0-1 1,0 0-1,-1 1 1,1 0 8,0-1 0,0 1 0,-1-1 0,1 1 1,0-1-1,0 1 0,0-1 0,0 1 1,0-1-1,0 1 0,0-1 0,0 1 0,0-1 1,0 1-1,0 0 0,0-1 0,0 1 1,0-1-1,1 1 0,-1-1 0,0 1 0,0-1 1,1 1-1,-1-1 0,0 1 0,1-1 0,-1 0 1,0 1-1,1 0 0,4-2 2,0 0 0,0 0 1,0 0-1,0 0 0,-1-1 0,1 0 0,-1 0 0,1 0 0,-1-1 1,1 1-1,-1-1 0,0 0 0,-1 0 0,1 0 0,0-1 0,-1 1 1,6-9-1,-3 5-61,1 1 0,-1 0 0,1 0 0,12-8 0,-18 16 42,-1 0 0,1 1 0,-1-1 0,0 0 0,0 1 0,0-1 0,0 0 0,0 1 0,0-1 0,0 0 0,-2 5 0,1-3 62,-1-1-1,2 1 1,-1 0-1,0 0 0,1 0 1,-1-1-1,1 1 0,0 0 1,1 0-1,-1 0 1,2 6-1,-1-9-55,0 1 0,0 0 0,0-1 0,0 1 0,0-1 1,0 0-1,1 1 0,-1-1 0,0 0 0,1 0 0,-1 1 0,1-1 0,-1 0 0,1-1 0,0 1 0,0 0 0,-1 0 0,1-1 0,0 1 1,0-1-1,0 0 0,-1 1 0,1-1 0,0 0 0,3 0 0,7 1-88,0-1 0,0-1 0,0 0 1,13-2-1,11-10-2454,-34 12 2073,-1 0 0,1 0 1,-1 0-1,1 0 0,-1 0 1,0 0-1,1-1 0,-1 1 1,0-1-1,0 1 0,0 0 1,0-1-1,0 0 0,0 1 0,1-4 1,-1-6-5823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9.299"/>
    </inkml:context>
    <inkml:brush xml:id="br0">
      <inkml:brushProperty name="width" value="0.025" units="cm"/>
      <inkml:brushProperty name="height" value="0.025" units="cm"/>
    </inkml:brush>
  </inkml:definitions>
  <inkml:trace contextRef="#ctx0" brushRef="#br0">93 186 13229,'0'0'6811,"-9"3"-5225,4-1-1421,0 0 0,0 1 0,0-1 0,1 1 0,-1 0 0,1 0 0,-1 1 1,1-1-1,0 1 0,0 0 0,1 0 0,-1 0 0,1 0 0,0 1 0,0 0 0,0-1 0,1 1 0,0 0 1,0 0-1,0 0 0,0 1 0,1-1 0,0 0 0,0 1 0,0-1 0,0 9 0,2-12-146,-1 0 0,1 0 1,-1 0-1,1 0 0,0 0 0,0 0 0,0 0 0,0-1 0,0 1 0,0 0 0,0 0 0,1-1 0,-1 1 0,1-1 0,-1 1 0,1-1 0,-1 0 0,1 1 0,0-1 0,0 0 0,-1 0 0,1 0 1,0-1-1,0 1 0,0 0 0,0-1 0,0 1 0,0-1 0,0 1 0,1-1 0,-1 0 0,3 0 0,11 1 61,0 0 0,31-3-1,-44 2-93,2 0-245,0-1 0,-1 1 0,1-1 0,-1-1-1,1 1 1,0 0 0,-1-1 0,0 0 0,0 0-1,1 0 1,-1-1 0,4-3 0,-6 4-415,1 0 1,-1 0-1,0-1 1,0 1 0,0-1-1,0 0 1,0 1-1,-1-1 1,1 0-1,-1 0 1,2-6 0,2-18-8376</inkml:trace>
  <inkml:trace contextRef="#ctx0" brushRef="#br0" timeOffset="1">62 0 17168,'0'0'8328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9.431"/>
    </inkml:context>
    <inkml:brush xml:id="br0">
      <inkml:brushProperty name="width" value="0.025" units="cm"/>
      <inkml:brushProperty name="height" value="0.025" units="cm"/>
    </inkml:brush>
  </inkml:definitions>
  <inkml:trace contextRef="#ctx0" brushRef="#br0">1 0 14286,'0'0'13933,"64"10"-15118,-44 3-1282,-3 1-1280,1-2-2691,-1-3-3075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19.775"/>
    </inkml:context>
    <inkml:brush xml:id="br0">
      <inkml:brushProperty name="width" value="0.025" units="cm"/>
      <inkml:brushProperty name="height" value="0.025" units="cm"/>
    </inkml:brush>
  </inkml:definitions>
  <inkml:trace contextRef="#ctx0" brushRef="#br0">144 1 13261,'0'0'13810,"-7"0"-12732,0 0-914,0 1 0,0 0-1,0 1 1,1-1 0,-1 2 0,1-1-1,0 1 1,-1-1 0,1 2-1,0-1 1,-9 8 0,11-9-115,0 1 1,0 1-1,1-1 0,-1 0 1,1 1-1,0 0 0,0 0 1,0 0-1,0 0 1,1 0-1,0 0 0,0 1 1,0-1-1,0 1 1,1 0-1,-1-1 0,1 1 1,1 0-1,-2 6 0,3-9-41,-1 1-1,1-1 0,-1 0 1,1 0-1,0 0 0,0 0 1,0-1-1,0 1 0,0 0 1,0 0-1,0 0 0,1-1 1,-1 1-1,1-1 0,-1 1 1,1-1-1,0 0 0,-1 1 1,1-1-1,0 0 0,0 0 1,0 0-1,0 0 0,0-1 1,0 1-1,0 0 0,0-1 1,0 0-1,0 1 0,0-1 0,2 0 1,13 2-315,0 0 0,31-2 0,-35 0-453,-1 1-284,16-2-2339,-13-6-2013,-6-3-2264</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20.304"/>
    </inkml:context>
    <inkml:brush xml:id="br0">
      <inkml:brushProperty name="width" value="0.025" units="cm"/>
      <inkml:brushProperty name="height" value="0.025" units="cm"/>
    </inkml:brush>
  </inkml:definitions>
  <inkml:trace contextRef="#ctx0" brushRef="#br0">1 101 8552,'0'0'14953,"1"9"-14457,-1-7-443,2 21 314,0-1 0,2 1-1,1-1 1,1 0 0,8 21-1,-14-42-298,1 1-1,-1-1 0,1 0 1,-1 1-1,1-1 0,0 0 1,0 0-1,0 0 0,0 0 1,0 0-1,0 0 0,0 0 1,0 0-1,0 0 0,0 0 1,0 0-1,0 0 0,1-1 1,-1 1-1,0-1 0,1 1 1,-1-1-1,0 1 0,1-1 1,-1 0-1,1 0 0,-1 1 1,1-1-1,-1 0 1,0 0-1,1 0 0,-1-1 1,1 1-1,-1 0 0,1-1 1,-1 1-1,0-1 0,1 1 1,-1-1-1,0 1 0,0-1 1,1 0-1,-1 0 0,0 0 1,0 1-1,0-1 0,0 0 1,0 0-1,0-1 0,0 1 1,1-2-1,5-5 224,-1 0 0,1 0 0,-1-1 0,-1 0 0,8-17 0,-6 0-147,0 0 0,-2-1 1,1-27-1,-4 44-492,-2 11 347,-1 4-9,1 0-1,0 0 0,1 1 1,-1-1-1,1 0 1,0 0-1,0 0 0,3 6 1,-3-10 13,0 1 1,0-1-1,0 0 0,0 0 1,0 0-1,1 0 1,-1 0-1,0 0 0,1 0 1,-1 0-1,0-1 1,1 1-1,-1 0 1,1-1-1,-1 1 0,1-1 1,0 0-1,-1 0 1,1 1-1,-1-1 0,1 0 1,0 0-1,-1 0 1,1-1-1,-1 1 0,1 0 1,0 0-1,-1-1 1,1 1-1,-1-1 1,1 0-1,1 0 0,3-2 30,0 1 0,0-2 0,0 1 0,0 0-1,-1-1 1,1 0 0,-1 0 0,0-1 0,0 0-1,7-9 1,39-57 140,-49 69-167,-2 2-9,0 0 1,0 0 0,0 0-1,0 0 1,0 0 0,0 0 0,0-1-1,0 1 1,0 0 0,0 0 0,0 0-1,0 0 1,1 0 0,-1 0-1,0-1 1,0 1 0,0 0 0,0 0-1,0 0 1,0 0 0,1 0 0,-1 0-1,0 0 1,0 0 0,0 0-1,0 0 1,0 0 0,0 0 0,1 0-1,-1 0 1,0 0 0,0 0 0,0 0-1,0 0 1,1 0 0,-1 0-1,0 0 1,0 0 0,0 0 0,0 0-1,0 0 1,0 0 0,1 0 0,-1 0-1,0 0 1,0 0 0,0 1-1,0-1 1,0 0 0,0 0 0,1 0-1,-1 0 1,0 0 0,0 0-1,0 0 1,0 1 0,0-1 0,0 0-1,0 0 1,5 16-57,0 26 62,-5-36 3,1 2 65,1 1 1,-1-1-1,1 1 0,1-1 1,0 0-1,6 14 1,-7-19-169,-1-1 1,1 1 0,-1-1 0,1 0 0,0 0 0,0 0-1,0 0 1,0 0 0,0 0 0,5 2 0,-5-3-231,-1 0 0,1 0 0,0-1 0,0 1 0,0-1 0,0 1 0,0-1 0,-1 0 0,1 0 0,0 0 0,0 0 0,0 0 0,0 0 0,0-1 0,0 1 0,0 0 0,2-2 0,4-5-4050,-4-7-1495</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20.629"/>
    </inkml:context>
    <inkml:brush xml:id="br0">
      <inkml:brushProperty name="width" value="0.025" units="cm"/>
      <inkml:brushProperty name="height" value="0.025" units="cm"/>
    </inkml:brush>
  </inkml:definitions>
  <inkml:trace contextRef="#ctx0" brushRef="#br0">0 1 18353,'0'0'8552,"51"53"-17328,-41-34-449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21.999"/>
    </inkml:context>
    <inkml:brush xml:id="br0">
      <inkml:brushProperty name="width" value="0.025" units="cm"/>
      <inkml:brushProperty name="height" value="0.025" units="cm"/>
    </inkml:brush>
  </inkml:definitions>
  <inkml:trace contextRef="#ctx0" brushRef="#br0">22 144 2050,'-1'-1'492,"0"-1"0,0 0 0,0 0-1,0 1 1,0-1 0,1 0 0,-1 0 0,0 0 0,1 0 0,0 0 0,-1 0 0,1 0-1,0 0 1,0 0 0,0 0 0,0 0 0,0 0 0,1 0 0,-1 0 0,0 0-1,1 1 1,0-1 0,-1 0 0,2-2 0,3-22 12077,-12 65-11416,8-37-1118,-1 0-1,1-1 0,0 1 1,0-1-1,0 1 0,0-1 1,0 1-1,0-1 1,1 0-1,-1 0 0,0 0 1,1 1-1,-1-1 0,1 0 1,-1-1-1,1 1 1,0 0-1,-1 0 0,1-1 1,0 1-1,-1-1 0,1 1 1,0-1-1,0 0 1,-1 0-1,1 1 0,0-1 1,0 0-1,2-1 0,58-1 772,-57 1-754,-1-1 1,0 0 0,0 1 0,-1-2 0,1 1 0,0 0-1,-1-1 1,1 1 0,-1-1 0,0 0 0,0 0 0,0-1-1,0 1 1,-1-1 0,1 1 0,-1-1 0,0 0 0,0 0-1,0 0 1,0 0 0,-1 0 0,0 0 0,0 0 0,0-1-1,0 1 1,-1 0 0,1-1 0,-1-5 0,0 9-49,-1 0 1,1-1-1,0 1 1,0 0 0,-1 0-1,1 0 1,0 0-1,-1 0 1,1 0-1,-1 0 1,1 0-1,-1 0 1,0 0 0,1 0-1,-1 0 1,0 0-1,0 1 1,0-1-1,0 0 1,1 1-1,-1-1 1,0 0 0,0 1-1,-2-1 1,-33-6-68,29 7 42,0 0 0,0 0 0,0 1 0,0 0 0,1 1-1,-1 0 1,0 0 0,-7 3 0,9-2 12,0 0 1,0 0-1,0 1 0,0 0 0,1 0 1,0 0-1,0 0 0,0 1 1,0 0-1,1 0 0,-1 0 1,1 0-1,1 0 0,-1 0 0,1 1 1,0-1-1,0 1 0,0 0 1,1 0-1,0 0 0,0 0 1,0-1-1,1 1 0,0 0 0,0 0 1,2 8-1,-1-12 15,0 1 0,0-1-1,1 1 1,-1-1 0,1 1 0,0-1 0,0 0-1,0 0 1,0 0 0,0 0 0,0 0 0,0 0-1,1-1 1,-1 1 0,1-1 0,-1 0-1,1 0 1,0 1 0,-1-2 0,1 1 0,0 0-1,0 0 1,-1-1 0,1 0 0,0 1 0,3-1-1,15 1-245,0 0-1,29-3 0,-37 1-245,1 0-780,-1 0 0,0-1 0,-1-1 0,24-7 0,18-18-9561,-34 12 1688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22.486"/>
    </inkml:context>
    <inkml:brush xml:id="br0">
      <inkml:brushProperty name="width" value="0.025" units="cm"/>
      <inkml:brushProperty name="height" value="0.025" units="cm"/>
    </inkml:brush>
  </inkml:definitions>
  <inkml:trace contextRef="#ctx0" brushRef="#br0">54 113 6662,'0'0'19331,"-8"4"-18958,3-2-322,3-1-6,0 0-1,-1-1 0,1 1 0,0 0 0,0 1 0,0-1 0,0 0 0,0 1 1,0-1-1,0 1 0,1-1 0,-1 1 0,0 0 0,1 0 0,0 0 0,-1 0 1,1 0-1,0 0 0,0 0 0,0 0 0,0 0 0,0 1 0,1-1 0,-1 0 0,1 1 1,-1-1-1,1 5 0,0-5-17,0 0 1,-1-1-1,2 1 1,-1 0-1,0 0 1,0 0-1,0-1 1,1 1-1,-1 0 1,1-1-1,0 1 0,-1 0 1,1-1-1,0 1 1,0-1-1,0 1 1,0-1-1,0 1 1,0-1-1,0 0 1,1 0-1,-1 1 1,0-1-1,4 2 1,-2-2 7,0-1 1,0 1 0,0 0-1,0-1 1,0 1 0,0-1 0,0 0-1,0 0 1,1 0 0,-1-1-1,0 1 1,0-1 0,0 0 0,5-1-1,1-2 8,0-1 0,-1 0-1,1-1 1,-1 0 0,0 0 0,0-1-1,-1 0 1,1 0 0,-2-1-1,1 1 1,-1-2 0,0 1 0,-1-1-1,0 1 1,0-2 0,3-9-1,-8 18-36,-12 41-396,10-35 406,1-1 1,-1 1 0,1 0-1,0 0 1,1 0-1,-1 1 1,1-1-1,0 0 1,1 6-1,0-9-2,-1-1 0,1 1 1,-1 0-1,1-1 0,0 1 0,0-1 0,0 0 0,0 1 0,0-1 0,0 0 1,0 1-1,0-1 0,1 0 0,-1 0 0,0 0 0,1 0 0,-1 0 1,1-1-1,-1 1 0,1 0 0,0-1 0,-1 1 0,1-1 0,-1 1 0,1-1 1,0 0-1,-1 1 0,1-1 0,0 0 0,2-1 0,6 2 21,0-1-1,0 0 1,0-1-1,0 0 0,0-1 1,0 0-1,0-1 1,0 0-1,13-6 1,-19 8 27,0-1 1,-1 0 0,1-1-1,0 1 1,-1-1 0,0 1-1,0-1 1,1 0 0,-2 0-1,1 0 1,0-1 0,-1 1-1,1-1 1,-1 1 0,0-1-1,0 0 1,-1 0 0,1 0-1,-1 0 1,0 0 0,0 0-1,0 0 1,0 0 0,0-9-1,-2 10-31,0 0-1,1 0 0,-1 0 0,0 0 0,-1 0 0,1 0 0,0 0 1,-1 1-1,0-1 0,1 0 0,-1 1 0,0-1 0,0 1 1,-1 0-1,1 0 0,0 0 0,-4-2 0,-48-33-67,45 32 71,9 5-89,0-1 1,-1 1 0,1 0 0,0 0 0,0 0 0,-1-1 0,1 1 0,0 0 0,-1 0-1,1 0 1,0 0 0,-1 0 0,1 0 0,0 0 0,-1 0 0,1 0 0,0 0 0,-1 0-1,1 0 1,0 0 0,-1 0 0,1 0 0,0 0 0,-1 0 0,1 0 0,0 0 0,0 0-1,-1 0 1,1 1 0,0-1 0,-1 0 0,1 0 0,-1 1 0,3 10-6829,3-6 151</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6.018"/>
    </inkml:context>
    <inkml:brush xml:id="br0">
      <inkml:brushProperty name="width" value="0.025" units="cm"/>
      <inkml:brushProperty name="height" value="0.025" units="cm"/>
    </inkml:brush>
  </inkml:definitions>
  <inkml:trace contextRef="#ctx0" brushRef="#br0">209 1 10442,'0'0'4863,"-3"11"-4099,-23 97 566,5 1 1,-7 116 0,7-52-631,-81 978 1473,94-1018-1696,13 183 1,-3-285-752,1 0 0,2 0 0,1 0 0,1 0 0,15 36 0,-10-48-1109,-12-19 1247,0 1 0,1-1-1,-1 0 1,0 1 0,0-1 0,0 0-1,0 1 1,1-1 0,-1 1-1,0-1 1,0 0 0,1 0 0,-1 1-1,0-1 1,1 0 0,-1 1-1,0-1 1,1 0 0,-1 0 0,0 0-1,1 1 1,-1-1 0,1 0-1,-1 0 1,0 0 0,1 0-1,-1 0 1,1 0 0,-1 0 0,0 0-1,1 0 1,-1 0 0,1 0-1,-1 0 1,0 0 0,1 0 0,-1 0-1,1 0 1,-1 0 0,0-1-1,1 1 1,-1 0 0,0 0 0,1 0-1,-1-1 1,0 1 0,1 0-1,-1-1 1,4-16-5912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6.486"/>
    </inkml:context>
    <inkml:brush xml:id="br0">
      <inkml:brushProperty name="width" value="0.025" units="cm"/>
      <inkml:brushProperty name="height" value="0.025" units="cm"/>
    </inkml:brush>
  </inkml:definitions>
  <inkml:trace contextRef="#ctx0" brushRef="#br0">1 141 12364,'0'0'5664,"15"0"-4837,178-6-420,196-33-1,-198 17-487,3 0 80,470-29 1203,171 118-512,-452-24-633,75-12-1844,-259-20-2699,-147-10 707,-30-1 880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6.829"/>
    </inkml:context>
    <inkml:brush xml:id="br0">
      <inkml:brushProperty name="width" value="0.025" units="cm"/>
      <inkml:brushProperty name="height" value="0.025" units="cm"/>
    </inkml:brush>
  </inkml:definitions>
  <inkml:trace contextRef="#ctx0" brushRef="#br0">186 0 20884,'0'0'2359,"13"4"-1836,19 3-347,54 4 0,-45-7-734,75 17 1,-110-20 515,-1 1 0,1 0 0,-1 0 0,0 1 0,0 0 0,0 0 0,0 0 0,0 0 0,-1 1 0,1-1 0,-1 1 0,0 0 0,6 8 1,-8-9 30,0 1 0,-1-1 1,1 0-1,-1 1 0,0-1 1,1 1-1,-2 0 0,1-1 1,0 1-1,-1 0 0,0-1 1,1 1-1,-1 0 0,-1 0 1,1-1-1,-1 1 0,1 0 1,-1 0-1,0-1 0,0 1 1,-1-1-1,-2 6 0,0-1 99,-1 0-1,0 0 1,-1-1-1,1 0 0,-1 0 1,-1 0-1,1-1 1,-9 6-1,-65 45 1693,65-48-1405,-200 110 3386,74-44-2552,134-71-1233,4-2-51,-1-1 0,1 1 0,0 0 0,-1 1 0,1-1 0,1 0 0,-1 1 0,0 0 0,-3 3 0,7-5-324,0-1 1,0 1-1,1-1 1,-1 0-1,0 1 1,0-1-1,0 0 1,0 0-1,1 0 1,-1 0-1,0 0 1,0 0-1,0-1 1,0 1-1,1 0 1,1-1-1,26-15-5991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7.485"/>
    </inkml:context>
    <inkml:brush xml:id="br0">
      <inkml:brushProperty name="width" value="0.025" units="cm"/>
      <inkml:brushProperty name="height" value="0.025" units="cm"/>
    </inkml:brush>
  </inkml:definitions>
  <inkml:trace contextRef="#ctx0" brushRef="#br0">0 468 4228,'0'0'14168,"11"-12"-13303,85-103 87,191-209-671,-285 322-285,-1 1-1,1-1 0,-1 1 1,1 0-1,0-1 1,-1 1-1,1 0 1,0 0-1,0 0 1,0 1-1,0-1 1,0 0-1,3 0 1,-4 1-2,0 0 1,0 0 0,0 0 0,-1 0 0,1 0 0,0 1 0,0-1 0,0 0-1,0 1 1,-1-1 0,1 0 0,0 1 0,0-1 0,-1 1 0,1-1-1,0 1 1,-1-1 0,1 1 0,-1 0 0,1-1 0,-1 1 0,2 1 0,1 5-17,0 0 0,-1 0 1,1 0-1,-1 1 1,-1-1-1,2 9 1,2 11 102,1-6-206,31 101 191,-32-111-771,0 0-1,0 0 0,1-1 0,0 0 0,1 0 0,0 0 0,0-1 1,12 12-1,-1-10-3389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2.845"/>
    </inkml:context>
    <inkml:brush xml:id="br0">
      <inkml:brushProperty name="width" value="0.025" units="cm"/>
      <inkml:brushProperty name="height" value="0.025" units="cm"/>
    </inkml:brush>
  </inkml:definitions>
  <inkml:trace contextRef="#ctx0" brushRef="#br0">1 11 5573,'0'-1'434,"0"1"0,0-1 0,1 0-1,-1 1 1,0-1 0,1 1 0,-1-1 0,1 1-1,-1-1 1,0 1 0,1-1 0,-1 1-1,1 0 1,0-1 0,-1 1 0,1 0 0,-1-1-1,1 1 1,0 0 0,-1-1 0,1 1-1,-1 0 1,1 0 0,0 0 0,-1 0 0,1 0-1,0 0 1,-1 0 0,2 0 0,11 16 3955,2 38-4666,-13-46 1457,2 14-1146,-1-7 171,0 1 0,2-1 0,10 27 1,-14-40-306,-1 1 1,1-1 0,0 0-1,1 0 1,-1 0 0,0 0-1,1 0 1,-1 0-1,1 0 1,-1 0 0,1-1-1,0 1 1,0-1 0,0 1-1,0-1 1,0 0 0,0 0-1,0 1 1,0-1 0,0-1-1,1 1 1,-1 0 0,0-1-1,1 1 1,-1-1-1,0 1 1,1-1 0,-1 0-1,0 0 1,1 0 0,-1-1-1,3 0 1,-3 1-190,-1-1 0,1 0 0,-1 0 0,1 0 1,-1 0-1,1 0 0,-1 0 0,0 0 0,1 0 0,-1-1 0,0 1 0,0 0 0,0-1 0,0 1 1,0-1-1,0 1 0,-1-1 0,2-3 0,-1 3-212,10-23-5163</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8.110"/>
    </inkml:context>
    <inkml:brush xml:id="br0">
      <inkml:brushProperty name="width" value="0.025" units="cm"/>
      <inkml:brushProperty name="height" value="0.025" units="cm"/>
    </inkml:brush>
  </inkml:definitions>
  <inkml:trace contextRef="#ctx0" brushRef="#br0">157 1 4869,'0'0'4484,"-5"12"-3016,-7 30 315,2 2 0,-7 76 0,10-60-1255,-20 150 80,20-172-322,-1 0 0,-3-1 0,-19 50-1,30-86-274,0-1 0,0 1 0,0-1 0,0 1 0,0-1 0,-1 1 0,1-1 0,0 1 0,0-1-1,0 1 1,0-1 0,-1 0 0,1 1 0,0-1 0,0 1 0,-1-1 0,1 1 0,0-1 0,-1 0-1,1 1 1,0-1 0,-1 0 0,1 1 0,-1-1 0,1 0 0,-1 0 0,1 1 0,0-1-1,-1 0 1,1 0 0,-1 0 0,1 1 0,-1-1 0,1 0 0,-1 0 0,1 0 0,-2 0 0,-4-20 388,2-35-129,6 25-241,1 1 0,1-1 1,1 1-1,2 0 0,11-29 0,60-138 10,-69 176-41,1 0-1,1 1 1,15-22 0,-22 36-5,-1 1 0,1-1-1,0 1 1,0 0 0,0 0 0,0 0 0,1 1-1,0-1 1,0 1 0,0 0 0,0 1-1,0-1 1,0 1 0,1 0 0,-1 1-1,1-1 1,8-1 0,-2 3-14,0 0-1,-1 1 1,1 0 0,-1 1 0,1 0-1,-1 0 1,16 7 0,-24-8 20,1 0 1,0 0-1,-1 1 1,1-1 0,-1 1-1,1 0 1,-1 0-1,0 0 1,0 1-1,0-1 1,0 1-1,0 0 1,0-1 0,-1 1-1,0 0 1,1 1-1,-1-1 1,0 0-1,0 1 1,-1-1 0,1 1-1,-1-1 1,0 1-1,0 0 1,1 6-1,-2-8 38,-1 0-1,1 0 0,-1 0 0,0 0 0,0 0 1,1-1-1,-1 1 0,-1 0 0,1 0 0,0-1 1,0 1-1,0-1 0,-1 1 0,1-1 0,-1 1 1,1-1-1,-1 0 0,0 0 0,0 0 0,1 0 1,-1 0-1,0 0 0,-4 1 0,-53 18 881,47-16-856,-151 37 516,230-50-8168,-15-9 2557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8.869"/>
    </inkml:context>
    <inkml:brush xml:id="br0">
      <inkml:brushProperty name="width" value="0.025" units="cm"/>
      <inkml:brushProperty name="height" value="0.025" units="cm"/>
    </inkml:brush>
  </inkml:definitions>
  <inkml:trace contextRef="#ctx0" brushRef="#br0">576 1 4676,'0'0'9364,"-11"1"-8238,3 0-955,0 0 0,1 1 1,-1 0-1,0 1 0,1 0 0,0 0 0,0 0 0,0 1 0,-9 6 0,-4 5 245,1 0-1,-24 25 1,-59 68 55,5 3 1,-94 142-1,181-238-1659,14-23-1529,3-5 1418,14-28-2625</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59.195"/>
    </inkml:context>
    <inkml:brush xml:id="br0">
      <inkml:brushProperty name="width" value="0.025" units="cm"/>
      <inkml:brushProperty name="height" value="0.025" units="cm"/>
    </inkml:brush>
  </inkml:definitions>
  <inkml:trace contextRef="#ctx0" brushRef="#br0">19 0 4516,'0'0'8232,"-13"57"-6727,8-23 1,5 3 608,9 0-609,22-2-384,13-4-416,14-3-513,11-3-64,6-4-32,1-6-128,-1 1-928,-12-2-930,-15 0-1826,-16 1-1281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00.737"/>
    </inkml:context>
    <inkml:brush xml:id="br0">
      <inkml:brushProperty name="width" value="0.025" units="cm"/>
      <inkml:brushProperty name="height" value="0.025" units="cm"/>
    </inkml:brush>
  </inkml:definitions>
  <inkml:trace contextRef="#ctx0" brushRef="#br0">113 1936 4837,'0'0'46,"-8"7"1022,-1-1 1,0 0-1,0-1 0,0 0 1,0 0-1,-1 0 1,0-2-1,0 1 0,-19 3 1,33-16 1045,57-49-1233,97-72 0,-101 86-764,94-74 22,407-330-98,-32-35-2773,-172 140 974,-266 266 1885,4 5 0,121-73 0,-188 130-320,34-23-5567,-52 29 566</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01.917"/>
    </inkml:context>
    <inkml:brush xml:id="br0">
      <inkml:brushProperty name="width" value="0.025" units="cm"/>
      <inkml:brushProperty name="height" value="0.025" units="cm"/>
    </inkml:brush>
  </inkml:definitions>
  <inkml:trace contextRef="#ctx0" brushRef="#br0">394 52 10890,'0'0'3038,"-4"-8"-1431,2 5-1536,2 1 3,-1 0 0,0-1 0,0 1 0,0 0 0,0 0 0,0 0 0,0 0 0,-1 0 0,1 0 0,0 1 0,-1-1 0,0 0 0,1 1 0,-1-1 0,0 1 0,0 0 0,0-1 0,0 1 0,0 0 0,0 0 0,0 0 0,-1 0 0,1 1 0,0-1 0,0 1 0,-1-1 0,1 1 0,0 0 0,-1 0 0,1 0 0,0 0 0,-1 0 0,1 0 0,0 1 0,0-1 0,-1 1 0,1 0 0,-2 1 0,-7 3-70,1 2 0,0-1 0,0 2 0,1-1 0,0 1 0,0 1 0,1-1 0,0 2 0,0-1-1,1 1 1,0 0 0,1 0 0,0 1 0,1 0 0,0 0 0,1 0 0,0 1 0,-4 20 0,8-29-21,0 1 0,0-1-1,0 0 1,0 1 0,1-1 0,-1 0 0,1 1 0,0-1-1,0 0 1,0 0 0,1 0 0,-1 0 0,1 0 0,-1 0-1,1 0 1,0 0 0,0 0 0,0-1 0,1 1 0,-1-1-1,0 0 1,1 0 0,5 4 0,5 1-9,0-1 0,0 0 1,1-1-1,22 6 0,-27-9 31,0 0 0,0 0 0,-1 1 0,1 0 0,-1 1 0,0 0 0,0 0 0,0 1 0,0 0 0,-1 0 0,12 11 0,-18-15 13,0 1-1,0-1 1,0 1-1,0-1 1,0 0-1,0 1 1,-1 0-1,1-1 1,-1 1-1,1-1 1,-1 1-1,0 0 1,1-1-1,-1 1 1,0 0-1,0-1 1,0 1-1,0 0 1,0-1-1,-1 1 1,1-1-1,0 1 1,-1 0-1,-1 2 1,1-1 89,-2 0 1,1 0 0,0 0 0,0 0 0,-1-1 0,0 1-1,0-1 1,1 1 0,-1-1 0,-6 3 0,-8 4 431,1-1-1,-2-1 1,-24 7 0,38-13-501,-167 37 1700,89-22-1495,54-4-909,26-6-1804,19-3-1499,14-3-3425</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26.016"/>
    </inkml:context>
    <inkml:brush xml:id="br0">
      <inkml:brushProperty name="width" value="0.025" units="cm"/>
      <inkml:brushProperty name="height" value="0.025" units="cm"/>
    </inkml:brush>
  </inkml:definitions>
  <inkml:trace contextRef="#ctx0" brushRef="#br0">9 210 3299,'-5'5'865,"2"-6"2754,12-14-3330,11-3-514,8-4 418,7-5-193,3-5 0,2-2-1506,1 0-960,-9 3-1410</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26.984"/>
    </inkml:context>
    <inkml:brush xml:id="br0">
      <inkml:brushProperty name="width" value="0.025" units="cm"/>
      <inkml:brushProperty name="height" value="0.025" units="cm"/>
    </inkml:brush>
  </inkml:definitions>
  <inkml:trace contextRef="#ctx0" brushRef="#br0">2763 52 2787,'0'0'1628,"-13"-7"-139,-5-1-976,-1 1-1,0 0 1,1 1-1,-2 1 1,1 1-1,-32-3 1,-10 7-75,1 2 0,-1 3 1,1 3-1,-69 18 0,36-1 346,-172 71-1,199-64-721,2 2 0,2 3 0,1 2 1,-88 75-1,-203 218 735,141-126-576,-426 448 388,601-609-422,1 2 1,2 1 0,-44 91-1,64-112-100,1 1 0,1 1 0,2 0 0,1 0 0,1 1-1,2 0 1,1 0 0,-1 59 0,6-80-65,1 0 0,-1 0 0,2 0 0,-1-1 0,1 1 0,1-1 1,-1 1-1,1-1 0,1 0 0,-1 0 0,2-1 0,-1 1 0,1-1 0,0 0 0,0-1 0,1 1 1,0-1-1,0 0 0,0-1 0,1 0 0,13 7 0,4 1-19,0-2-1,0 0 1,1-1-1,1-2 1,52 10 0,-42-11-58,0-1 0,1-2 1,-1-1-1,1-3 1,0 0-1,0-3 1,-1-1-1,62-15 0,-7-7-151,2 4 0,152-17-1,-210 36 197,-1-1-1,0-1 0,0-3 1,0-1-1,-1-1 0,-1-2 1,0-1-1,0-2 0,-1-1 0,-1-1 1,40-30-1,212-202 1930,-21-25-1333,-208 217-651,97-112-146,137-199 0,-209 266 1052,169-168 0,-230 253-734,-1-1 0,-1 0 0,0-2 0,-2 0 0,17-30 0,-28 45-85,0-1 1,0-1 0,-1 1 0,0 0 0,0-1-1,0 1 1,-1-1 0,0 0 0,0 1 0,-1-1-1,0 0 1,0 1 0,-1-1 0,1 0-1,-1 1 1,-1-1 0,1 1 0,-1-1 0,0 1-1,-1 0 1,0-1 0,0 1 0,0 1 0,-7-10-1,0 2-92,0 1 0,-1 1-1,0-1 1,-1 2 0,-1 0-1,-16-11 1,-86-42-1000,26 16 241,60 26-1152,9-1-1697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0.753"/>
    </inkml:context>
    <inkml:brush xml:id="br0">
      <inkml:brushProperty name="width" value="0.025" units="cm"/>
      <inkml:brushProperty name="height" value="0.025" units="cm"/>
    </inkml:brush>
  </inkml:definitions>
  <inkml:trace contextRef="#ctx0" brushRef="#br0">1 151 8456,'0'0'17051,"12"0"-16629,2 1-340,1-1 0,-1 0 0,1-1 0,-1-1 1,0-1-1,1 0 0,-1 0 0,-1-2 0,26-10 1,-33 11-42,0 0 1,-1 0 0,0 0-1,0-1 1,0 0 0,0 0 0,-1 0-1,1-1 1,-1 1 0,6-13-1,-9 17-19,-1-1 0,1 1-1,-1-1 1,1 0 0,-1 1-1,1-1 1,-1 1 0,0-1-1,0 0 1,1 0 0,-1 1-1,-1-1 1,1 0 0,0 1-1,0-1 1,-1 0-1,1 1 1,-1-1 0,0-1-1,0 1-8,-1 0-1,1 1 1,-1-1 0,1 1-1,-1-1 1,0 1-1,0 0 1,0 0-1,1 0 1,-1 0-1,0 0 1,0 0-1,0 0 1,-1 1-1,1-1 1,0 1-1,0-1 1,0 1 0,-3 0-1,-3 0-21,-1-1 0,1 2 1,0-1-1,0 1 0,0 0 0,0 1 0,1 0 1,-1 0-1,0 1 0,1 0 0,-1 0 0,1 1 1,0 0-1,0 0 0,0 1 0,1-1 0,0 2 1,0-1-1,0 1 0,0-1 0,1 2 0,0-1 1,0 0-1,1 1 0,0 0 0,0 0 0,0 1 1,1-1-1,0 1 0,1-1 0,-1 1 0,2 0 1,-1 0-1,1 0 0,0 0 0,0 8 0,2-13-8,-1-1 0,0 0 0,1 1-1,0-1 1,-1 0 0,1 0 0,0 0-1,0 0 1,0 0 0,1 0 0,-1 0-1,0 0 1,1 0 0,-1 0 0,1-1-1,-1 1 1,1 0 0,0-1-1,0 0 1,0 1 0,0-1 0,0 0-1,0 0 1,0 0 0,0 0 0,0 0-1,1-1 1,-1 1 0,0-1 0,0 1-1,1-1 1,2 0 0,12 2-618,0-1 0,0 0 0,22-3 0,-27 2-158,43-6-3088,1-10-2322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1.097"/>
    </inkml:context>
    <inkml:brush xml:id="br0">
      <inkml:brushProperty name="width" value="0.025" units="cm"/>
      <inkml:brushProperty name="height" value="0.025" units="cm"/>
    </inkml:brush>
  </inkml:definitions>
  <inkml:trace contextRef="#ctx0" brushRef="#br0">282 1 19058,'0'0'6246,"-61"48"-5509,27-15 192,-6 7-481,4 3-256,0-3-128,6-3 0,8-7-320,7-10-801,8-7-64,7-29-4997,2-11 833,6-6-897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1.453"/>
    </inkml:context>
    <inkml:brush xml:id="br0">
      <inkml:brushProperty name="width" value="0.025" units="cm"/>
      <inkml:brushProperty name="height" value="0.025" units="cm"/>
    </inkml:brush>
  </inkml:definitions>
  <inkml:trace contextRef="#ctx0" brushRef="#br0">1 0 8616,'0'0'11371,"36"57"-10891,-11-33-319,10-2-1,5-1-64,2-7-641,0-3-1889,-7-9-2531,-3-2-576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215"/>
    </inkml:context>
    <inkml:brush xml:id="br0">
      <inkml:brushProperty name="width" value="0.025" units="cm"/>
      <inkml:brushProperty name="height" value="0.025" units="cm"/>
    </inkml:brush>
  </inkml:definitions>
  <inkml:trace contextRef="#ctx0" brushRef="#br0">106 1 9897,'0'0'7527,"-30"55"-6277,18-17-65,-1 4-128,-2 5-32,2 1-353,1 1-479,5-7-129,3-6 0,4-7-224,0-10-737,6-10-1442,4-9-2145,0 0-2819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1.813"/>
    </inkml:context>
    <inkml:brush xml:id="br0">
      <inkml:brushProperty name="width" value="0.025" units="cm"/>
      <inkml:brushProperty name="height" value="0.025" units="cm"/>
    </inkml:brush>
  </inkml:definitions>
  <inkml:trace contextRef="#ctx0" brushRef="#br0">69 12 12396,'0'0'9294,"-3"9"-8520,-10 38 356,2 1 1,-9 83 0,3 101 200,12-147-694,43-336 344,-25 180-1076,-9 51-44,-1-3-28,2 0 0,0 1 0,2 0 0,12-31 0,-17 48 121,1 0 0,-1 0 0,1 0 0,0 1 0,1-1 0,-1 1 0,1 0 1,0 0-1,0 0 0,0 0 0,0 1 0,1 0 0,-1-1 0,1 2 0,0-1 0,0 1 0,0-1 0,0 1 0,1 1 0,-1-1 0,0 1 0,1 0 0,10-1 0,-5 2-87,1 0 0,0 0-1,-1 1 1,0 1 0,1 0 0,13 5 0,-22-7 117,0 1 1,-1 0 0,0-1-1,1 1 1,-1 0 0,1 1-1,-1-1 1,0 0 0,0 1 0,0-1-1,0 1 1,0 0 0,0-1-1,0 1 1,0 0 0,-1 0-1,1 0 1,-1 1 0,1-1 0,-1 0-1,0 1 1,0-1 0,0 0-1,0 1 1,0-1 0,-1 1 0,1-1-1,-1 1 1,1 0 0,-1-1-1,0 1 1,0-1 0,-1 1-1,1 4 1,-2-3 142,-1 1-1,1-1 1,0 0-1,-1 0 1,0 0-1,0 0 1,0 0 0,-1 0-1,1-1 1,-1 0-1,0 1 1,1-2-1,-2 1 1,1 0-1,0-1 1,-6 3-1,-74 32 1305,67-31-1471,-1-1-1,0-1 1,1 0 0,-1-1-1,-1-1 1,-18 0-1,73-22-15931,-9 11 5914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2.264"/>
    </inkml:context>
    <inkml:brush xml:id="br0">
      <inkml:brushProperty name="width" value="0.025" units="cm"/>
      <inkml:brushProperty name="height" value="0.025" units="cm"/>
    </inkml:brush>
  </inkml:definitions>
  <inkml:trace contextRef="#ctx0" brushRef="#br0">56 0 13741,'0'0'8077,"-3"12"-6780,-3 17-570,-31 171 2716,33-164-3212,0-1 0,3 1-1,5 66 1,-4-100-415,1 0 0,-1 0 0,0 0 0,1 0 0,0 0 0,-1 0 0,1 0 0,0 0 0,0 0 0,0 0 0,0 0 0,0-1 0,1 1 0,-1 0 0,0-1 0,1 1 1,-1-1-1,1 0 0,0 1 0,2 0 0,-2-1-627,1 0 1,-1 0-1,1 0 1,0 0-1,0 0 1,-1-1-1,1 0 1,0 1-1,0-1 1,0 0-1,0 0 1,0-1-1,-1 1 1,5-1 0,13-6-7566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2.653"/>
    </inkml:context>
    <inkml:brush xml:id="br0">
      <inkml:brushProperty name="width" value="0.025" units="cm"/>
      <inkml:brushProperty name="height" value="0.025" units="cm"/>
    </inkml:brush>
  </inkml:definitions>
  <inkml:trace contextRef="#ctx0" brushRef="#br0">186 54 13132,'0'0'12183,"-11"-8"-11628,-35-22-288,44 29-264,1 1-1,-1-1 1,0 0 0,0 1 0,0-1 0,0 1 0,0 0 0,0 0 0,0-1-1,-1 1 1,1 1 0,0-1 0,0 0 0,0 0 0,0 1 0,0-1 0,0 1-1,0 0 1,1 0 0,-1-1 0,0 1 0,0 0 0,0 1 0,1-1 0,-1 0-1,-2 3 1,-2 2-5,0 0 1,0 1-1,1-1 0,-7 12 0,9-14 14,-3 6 19,0-1 1,1 1 0,1 0-1,-1 0 1,-3 15 0,8-22-26,-1-1 0,0 1 0,1 0 0,0 0 0,-1 1-1,1-1 1,1 0 0,-1 0 0,0 0 0,2 5 0,-1-7-1,-1 1-1,1-1 0,-1 0 0,1 0 1,0 1-1,0-1 0,0 0 0,0 0 1,0 0-1,0 0 0,0 0 0,0 0 1,0 0-1,0-1 0,1 1 0,-1 0 1,0 0-1,1-1 0,-1 1 0,0-1 1,1 0-1,-1 1 0,2-1 0,6 2 46,0-2-1,0 1 0,0-1 0,0-1 0,0 1 1,0-1-1,0-1 0,0 0 0,-1 0 0,1-1 1,-1 0-1,1 0 0,-1-1 0,0 0 0,-1-1 1,1 1-1,-1-1 0,0-1 0,0 0 0,0 0 1,-1 0-1,0-1 0,0 1 0,0-2 0,-1 1 1,0 0-1,-1-1 0,0 0 0,0 0 0,0 0 1,-1-1-1,-1 1 0,1-1 0,-1 0 0,-1 0 1,1-9-1,-1 17-39,-1 1 0,0-1 0,0 1 0,0-1 0,0 0 0,0 1 0,0-1 0,0 0 0,0 1 0,0-1 0,0 1 0,0-1 0,0 0 0,-1 1 0,1-1 0,0 1 0,0-1 0,-1 1 0,1-1 0,0 0 0,-1 1 0,1-1 0,0 1 0,-1 0 0,1-1 0,-1 1 0,0-1 0,-12 8-25,-12 26-101,19-22 117,1 0 0,1 0-1,-1 0 1,2 1-1,0-1 1,-4 24 0,7-31-1,0-1 1,-1 0 0,1 0-1,0 0 1,1 0 0,-1 0-1,0 0 1,1 0 0,0 0 0,0 0-1,0 0 1,0 0 0,0 0-1,1 0 1,-1 0 0,1-1-1,0 1 1,-1-1 0,1 1 0,0-1-1,1 0 1,-1 1 0,0-1-1,1 0 1,-1-1 0,1 1 0,0 0-1,-1-1 1,1 1 0,0-1-1,4 1 1,3 1-328,0-1 0,0 0 0,-1 0 0,2-1 1,9 0-1,28-4-5042,-9-4-3188</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3.898"/>
    </inkml:context>
    <inkml:brush xml:id="br0">
      <inkml:brushProperty name="width" value="0.025" units="cm"/>
      <inkml:brushProperty name="height" value="0.025" units="cm"/>
    </inkml:brush>
  </inkml:definitions>
  <inkml:trace contextRef="#ctx0" brushRef="#br0">2 1 9865,'0'0'11136,"1"8"-10303,-1 21-243,-1-18-437,0 1 0,1-1 0,0 0 0,1 1 0,1-1 1,0 0-1,6 20 0,-7-29-129,1 0-1,0 0 1,-1-1 0,1 1 0,0-1-1,0 0 1,0 1 0,0-1-1,0 0 1,0 0 0,0 0 0,0-1-1,0 1 1,0 0 0,1-1-1,-1 1 1,0-1 0,1 0-1,-1 0 1,0 0 0,0 0 0,1 0-1,-1 0 1,0-1 0,1 1-1,-1-1 1,0 1 0,0-1 0,0 0-1,0 0 1,3-2 0,7-2 100,-1 0 1,0-1 0,0-1 0,13-9 0,47-46 195,-71 62-330,0 0 0,1 0-1,-1 0 1,0 0 0,0 0 0,1 0 0,-1 0-1,0 0 1,1 1 0,-1-1 0,0 0 0,0 0 0,0 0-1,1 0 1,-1 1 0,0-1 0,0 0 0,0 0-1,1 1 1,-1-1 0,0 0 0,0 0 0,0 1-1,0-1 1,0 0 0,1 0 0,-1 1 0,0-1 0,0 0-1,0 1 1,0-1 0,0 0 0,0 1 0,0-1-1,0 0 1,0 0 0,0 1 0,0-1 0,-1 0-1,1 1 1,0-1 0,0 1 0,0 19-323,0-18 271,0 11-457,2 39-2277,6-30-1386,9-7-3380,-1-11-1033</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4.351"/>
    </inkml:context>
    <inkml:brush xml:id="br0">
      <inkml:brushProperty name="width" value="0.025" units="cm"/>
      <inkml:brushProperty name="height" value="0.025" units="cm"/>
    </inkml:brush>
  </inkml:definitions>
  <inkml:trace contextRef="#ctx0" brushRef="#br0">108 1 9929,'0'0'9049,"-10"10"-8825,-6 9-128,-26 39-1,36-51 70,1 1 0,1 1 0,0-1 1,0 0-1,0 1 0,1 0 0,1 0 0,-1 0 0,1 0 0,0 10 0,2-18-135,0-1 0,1 0 0,-1 1 0,0-1 0,1 0-1,-1 1 1,1-1 0,-1 0 0,0 0 0,1 1 0,-1-1-1,1 0 1,-1 0 0,1 0 0,-1 0 0,1 0 0,-1 0-1,1 1 1,-1-1 0,1 0 0,-1 0 0,1 0 0,-1-1-1,1 1 1,-1 0 0,1 0 0,-1 0 0,1 0 0,-1 0 0,1-1-1,-1 1 1,0 0 0,1 0 0,-1-1 0,1 1 0,-1 0-1,1-1 1,19-9 529,-10 2-496,0 0 0,0 0 1,-1-1-1,0-1 0,0 1 1,-1-1-1,-1-1 0,0 1 1,0-1-1,-1-1 1,0 1-1,-1-1 0,0 0 1,4-21-1,-8 31-20,-18 34-353,16-29 324,-3 6 6,0-1 0,0 1-1,1 0 1,0 0 0,1 0 0,0 0 0,0 1-1,0 15 1,2-25-17,0 1-1,0-1 1,0 0-1,0 1 1,0-1-1,0 0 1,1 1-1,-1-1 1,0 0-1,0 1 1,0-1-1,0 0 1,1 0-1,-1 1 1,0-1-1,0 0 1,1 0-1,-1 1 1,0-1-1,0 0 1,1 0-1,-1 0 1,0 1-1,1-1 1,-1 0-1,0 0 1,1 0-1,-1 0 1,0 0-1,1 0 1,-1 0-1,0 0 1,1 0-1,-1 0 1,0 0-1,1 0 1,18-5 160,13-13 88,-19 6-217,0 0 0,-1-1 0,0-1 0,-1 0-1,18-31 1,-28 80-1769,-9 19 1686,3-26-415,-3 58 0,8-85 269,0 1-1,0 0 0,0-1 0,0 1 1,0 0-1,1-1 0,-1 1 0,1 0 1,-1-1-1,1 1 0,0-1 1,0 1-1,-1-1 0,3 2 0,-3-2-70,1 0-1,0-1 0,0 1 0,0-1 0,0 1 1,0-1-1,0 1 0,0-1 0,0 1 1,0-1-1,0 0 0,0 0 0,0 1 0,0-1 1,0 0-1,0 0 0,0 0 0,0 0 1,0-1-1,1 1 0,-1 0 0,0 0 1,0 0-1,0-1 0,0 1 0,0-1 0,0 1 1,0-1-1,-1 1 0,1-1 0,0 1 1,0-1-1,0 0 0,0 0 0,1-1 0,18-21-8135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4.897"/>
    </inkml:context>
    <inkml:brush xml:id="br0">
      <inkml:brushProperty name="width" value="0.025" units="cm"/>
      <inkml:brushProperty name="height" value="0.025" units="cm"/>
    </inkml:brush>
  </inkml:definitions>
  <inkml:trace contextRef="#ctx0" brushRef="#br0">39 0 11659,'0'0'5136,"0"12"-4608,-20 205 3553,2-46-1975,20-121-1928,5-35 139,-6-15-281,0-1 1,0 1-1,-1 0 0,1-1 0,0 1 1,0-1-1,-1 1 0,1-1 1,0 0-1,-1 1 0,1-1 0,0 0 1,-1 0-1,1 1 0,-1-1 1,1 0-1,-1 0 0,0 0 0,1 1 1,-1-1-1,0 0 0,1-2 1,2-7 91,1 0 1,-2 0-1,1-1 1,-2 1-1,1-1 1,-1-11 0,0 16-98,-1 1 1,0 0 0,0-1 0,-1 1 0,1 0-1,-1-1 1,0 1 0,-1 0 0,1 0 0,-1 0-1,0 0 1,0 0 0,-6-8 0,8 12-42,0 1 1,0 0-1,0-1 1,-1 1 0,1 0-1,0-1 1,0 1-1,-1 0 1,1 0-1,0-1 1,-1 1-1,1 0 1,0 0-1,-1-1 1,1 1 0,0 0-1,-1 0 1,1 0-1,0 0 1,-1 0-1,1-1 1,-1 1-1,1 0 1,0 0 0,-1 0-1,1 0 1,-1 0-1,1 0 1,0 0-1,-1 0 1,1 1-1,-1-1 1,1 0-1,-6 13-173,4 24 45,2-34 124,0-1 8,0 1 0,1-1 0,-1 0 0,1 1 0,-1-1 0,1 0 0,0 0 0,0 1 0,0-1 0,0 0 0,0 0 0,0 0-1,1 0 1,-1 0 0,1-1 0,-1 1 0,1 0 0,0-1 0,0 1 0,0-1 0,0 1 0,0-1 0,0 0 0,0 0 0,0 0 0,0 0 0,0 0 0,1 0 0,-1-1 0,0 1 0,1-1 0,-1 0-1,4 1 1,1-1 18,-1 1-1,1-1 1,0 0-1,-1-1 0,1 1 1,-1-1-1,1-1 0,-1 1 1,0-1-1,0 0 0,9-5 1,-3 0 44,-1-1 1,0-1-1,-1 0 1,0 0-1,16-19 1,25-23 469,-49 81-676,-7 38 678,3-53-462,0 1 0,1-1 0,1 1 0,0 0 0,5 29 0,-5-44-68,1 0 0,-1 1 0,0-1 0,1 0 0,-1 0 0,1 0 1,-1 0-1,1 0 0,0 0 0,-1 0 0,1 0 0,0 0 0,-1-1 1,1 1-1,0 0 0,0 0 0,0-1 0,0 1 0,0 0 0,0-1 1,0 1-1,0-1 0,0 1 0,0-1 0,0 0 0,0 1 0,1-1 1,-1 0-1,0 0 0,0 0 0,0 0 0,0 0 0,3 0 0,-2 0-120,0-1 0,0 1 0,0-1-1,-1 1 1,1-1 0,0 0 0,0 0-1,0 0 1,-1 0 0,1 0 0,0 0-1,-1 0 1,1-1 0,-1 1-1,1-1 1,-1 1 0,0-1 0,2-2-1,8-22-3843,0-8-2269</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5.254"/>
    </inkml:context>
    <inkml:brush xml:id="br0">
      <inkml:brushProperty name="width" value="0.025" units="cm"/>
      <inkml:brushProperty name="height" value="0.025" units="cm"/>
    </inkml:brush>
  </inkml:definitions>
  <inkml:trace contextRef="#ctx0" brushRef="#br0">1 0 15599,'0'0'2882,"-1"61"-2849,12-39-258,2-1-2882,4 0-2754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5.580"/>
    </inkml:context>
    <inkml:brush xml:id="br0">
      <inkml:brushProperty name="width" value="0.025" units="cm"/>
      <inkml:brushProperty name="height" value="0.025" units="cm"/>
    </inkml:brush>
  </inkml:definitions>
  <inkml:trace contextRef="#ctx0" brushRef="#br0">82 1 11755,'0'0'5686,"-7"9"-3711,-5 8-1212,4-6 20,-1 0-1,2 0 1,-1 1 0,2-1 0,-1 2-1,2-1 1,-7 21 0,12-33-779,0 1 0,0-1 1,0 0-1,0 1 0,0-1 0,0 1 0,0-1 0,0 0 1,0 1-1,0-1 0,0 1 0,0-1 0,1 0 0,-1 1 1,0-1-1,0 0 0,1 1 0,-1-1 0,0 0 0,0 1 1,1-1-1,-1 0 0,0 0 0,1 1 0,-1-1 0,0 0 1,1 0-1,-1 0 0,0 1 0,1-1 0,-1 0 0,0 0 1,1 0-1,-1 0 0,1 0 0,-1 0 0,1 0 1,23-1 187,21-13 39,-4-8-421,-29 14 75,0 0 0,1 2 1,0-1-1,0 2 0,1 0 1,-1 0-1,1 1 0,28-4 0,-41 9 149,0-1-1,-1 1 1,1-1-1,0 1 1,0-1-1,0 1 1,-1 0 0,1-1-1,-1 1 1,1 0-1,0 0 1,-1-1-1,1 1 1,-1 0-1,0 0 1,1 0-1,-1 0 1,1 0-1,-1 0 1,0 0-1,0 0 1,0-1-1,0 1 1,0 0-1,0 0 1,0 0-1,0 0 1,0 2-1,0 39 426,-1-30-155,1-11-280,0 1 0,0-1 0,0 0-1,0 0 1,0 0 0,0 0 0,0 0 0,0 0-1,0 0 1,1 0 0,-1 0 0,0 0-1,1 0 1,-1 0 0,1 0 0,-1 0-1,1 0 1,-1 0 0,1 0 0,0 0 0,0 0-1,-1-1 1,2 2 0,0-1-5,0-1 1,0 1-1,1-1 0,-1 0 1,0 0-1,0 0 0,0 0 1,0 0-1,0 0 0,1 0 1,-1-1-1,3 0 0,11-4-1649,0-1-1,-1 0 1,24-13-1,-11 5-3073,11-4-3779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5.909"/>
    </inkml:context>
    <inkml:brush xml:id="br0">
      <inkml:brushProperty name="width" value="0.025" units="cm"/>
      <inkml:brushProperty name="height" value="0.025" units="cm"/>
    </inkml:brush>
  </inkml:definitions>
  <inkml:trace contextRef="#ctx0" brushRef="#br0">160 0 17489,'0'0'6459,"-11"0"-4820,1 1-1421,1 0 0,0 0 0,-1 1 0,1 0 0,0 0 0,0 1 0,-11 5 0,16-6-195,0-1 0,1 1 0,-1 0 0,0 0 0,1 1 0,-1-1 0,1 1 0,0 0 0,0 0 0,0 0 1,0 0-1,0 0 0,1 1 0,-1-1 0,1 1 0,0 0 0,0-1 0,0 1 0,1 0 0,-1 0 0,1 0 0,-1 7 0,2-11-22,1 1 0,-1 0 0,0 0 0,1 0 0,-1 0 0,1 0 0,-1-1-1,1 1 1,0 0 0,-1 0 0,1-1 0,0 1 0,0 0 0,-1-1 0,1 1 0,0-1 0,0 1 0,0-1 0,0 1 0,-1-1 0,1 0-1,0 1 1,0-1 0,0 0 0,0 0 0,0 0 0,0 0 0,0 0 0,0 0 0,0 0 0,0 0 0,1 0 0,45 0-238,-35 0-80,180-7-4151,-191 7 4532,-1 0 0,1 0 0,-1 0 0,1 0 1,-1 0-1,1 0 0,-1 0 0,1 0 0,0 0 0,-1 0 1,1 0-1,-1 0 0,1 0 0,-1 0 0,1 0 1,-1 1-1,1-1 0,-1 0 0,1 1 0,-1-1 0,1 0 1,-1 1-1,1-1 0,-1 0 0,1 1 0,-1-1 0,0 1 1,1-1-1,-1 0 0,0 1 0,0-1 0,1 1 1,-1-1-1,0 1 0,0 0 0,1-1 0,-1 1 0,0-1 1,0 1-1,0-1 0,0 1 0,0-1 0,0 1 1,0 0-1,0-1 0,0 1 0,0-1 0,0 1 0,-1-1 1,1 1-1,0-1 0,0 1 0,0-1 0,-1 1 1,1-1-1,0 1 0,-1-1 0,1 1 0,0-1 0,-1 1 1,1-1-1,-1 0 0,1 1 0,0-1 0,-1 0 0,0 1 1,-29 30 1469,15-20-940,-1 0-1,-1 0 0,0-2 1,0 0-1,-25 8 0,-4-5-2622,-1-7-4648,30-5-1635</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5.914"/>
    </inkml:context>
    <inkml:brush xml:id="br0">
      <inkml:brushProperty name="width" value="0.025" units="cm"/>
      <inkml:brushProperty name="height" value="0.025" units="cm"/>
    </inkml:brush>
  </inkml:definitions>
  <inkml:trace contextRef="#ctx0" brushRef="#br0">0 0 12556,'0'0'7618,"2"10"-6647,3 215 1559,-5-177-1819,0-47-691,0-1 1,0 0 0,0 0 0,0 0-1,0 0 1,0 0 0,0 1-1,0-1 1,0 0 0,0 0 0,0 0-1,0 0 1,0 0 0,0 0-1,0 0 1,0 1 0,0-1 0,1 0-1,-1 0 1,0 0 0,0 0-1,0 0 1,0 0 0,0 0 0,0 0-1,0 0 1,0 1 0,0-1-1,1 0 1,-1 0 0,0 0 0,0 0-1,0 0 1,0 0 0,0 0-1,0 0 1,1 0 0,-1 0 0,0 0-1,0 0 1,0 0 0,0 0-1,0 0 1,1 0 0,-1 0 0,0 0-1,0 0 1,0 0 0,0 0-1,0 0 1,0 0 0,0-1 0,1 1-1,-1 0 1,0 0 0,0 0-1,0 0 1,0 0 0,0 0 0,12-10 584,10-13 72,16-25-181,-10 11-429,2 1 1,55-51 0,-84 86-69,-1 0 0,1 1-1,0-1 1,0 1 0,-1-1 0,1 0-1,0 1 1,0-1 0,0 1-1,-1 0 1,1-1 0,0 1 0,0 0-1,0-1 1,0 1 0,0 0 0,0 0-1,0 0 1,0 0 0,1 0 0,-1 0 4,0 1 1,-1-1-1,1 1 1,-1-1-1,1 1 1,-1-1-1,1 1 1,-1-1 0,1 1-1,-1-1 1,0 1-1,1 0 1,-1-1-1,0 1 1,1-1-1,-1 1 1,0 0-1,0 0 1,1-1 0,-1 1-1,0 1 1,0 48 294,-1-35-183,-4 60 71,21-79 55,-2-6-97,-1 0 1,0-1-1,12-12 1,35-28-108,-55 47-39,-1 1 1,2 0-1,-1 0 1,0 1-1,1-1 1,-1 1-1,1 0 0,0 1 1,-1-1-1,8 0 1,-11 2 5,-1 1 1,1-1 0,-1 0 0,0 1 0,1-1 0,-1 1-1,0-1 1,1 1 0,-1-1 0,0 1 0,0 0 0,0 0-1,0 0 1,1 0 0,-1 0 0,0 0 0,-1 0 0,1 0-1,0 0 1,0 0 0,0 0 0,-1 0 0,1 1 0,0-1-1,-1 0 1,1 1 0,-1-1 0,0 0 0,1 1 0,-1-1-1,0 1 1,0-1 0,0 0 0,0 3 0,0 64 458,0-49-391,-1-7 214,1 13-1598,1-25 1163,-1 1 1,0-1-1,1 1 0,-1-1 0,1 0 0,-1 1 1,1-1-1,-1 0 0,1 1 0,-1-1 0,1 0 1,-1 1-1,1-1 0,-1 0 0,1 0 0,-1 0 1,1 0-1,0 1 0,-1-1 0,1 0 0,-1 0 1,1 0-1,0 0 0,-1 0 0,1-1 0,-1 1 1,1 0-1,-1 0 0,1 0 0,0 0 0,-1-1 1,1 1-1,-1 0 0,1 0 0,-1-1 0,1 1 1,-1 0-1,1-1 0,-1 1 0,1-1 0,20-14-6273,4-7-5349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543"/>
    </inkml:context>
    <inkml:brush xml:id="br0">
      <inkml:brushProperty name="width" value="0.025" units="cm"/>
      <inkml:brushProperty name="height" value="0.025" units="cm"/>
    </inkml:brush>
  </inkml:definitions>
  <inkml:trace contextRef="#ctx0" brushRef="#br0">0 14 14830,'0'0'7879,"59"33"-7718,-24-37-642,2-7-2081,-3-5-2883,-2 1-5414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6.259"/>
    </inkml:context>
    <inkml:brush xml:id="br0">
      <inkml:brushProperty name="width" value="0.025" units="cm"/>
      <inkml:brushProperty name="height" value="0.025" units="cm"/>
    </inkml:brush>
  </inkml:definitions>
  <inkml:trace contextRef="#ctx0" brushRef="#br0">209 4 5509,'0'0'12284,"-12"1"-8563,5-1-3460,-1 0 1,0 1-1,1 0 1,-1 1 0,1 0-1,-1 0 1,1 0-1,0 1 1,0 0-1,0 0 1,0 1 0,0 0-1,1 0 1,-10 9-1,8-6-167,1 0-1,0 1 0,0-1 0,1 2 1,0-1-1,0 1 0,1 0 0,0 0 1,0 0-1,1 0 0,1 1 0,-1 0 1,2 0-1,-3 13 0,5-22-84,0 0-1,0 0 1,0 1-1,1-1 1,-1 0-1,0 0 1,1 1-1,-1-1 1,0 0-1,1 0 1,0 0-1,-1 1 1,1-1-1,0 0 1,-1 0-1,1 0 1,0 0-1,0 0 1,0-1-1,0 1 1,0 0-1,0 0 1,0 0-1,0-1 1,0 1-1,0-1 1,1 1-1,-1-1 1,0 1-1,0-1 1,1 0-1,-1 1 1,0-1-1,0 0 1,1 0-1,-1 0 1,0 0-1,1 0 1,-1 0 0,0-1-1,0 1 1,1 0-1,-1-1 1,1 0-1,6 0 114,-1 0-1,1-1 0,-1-1 1,0 1-1,0-1 1,10-5-1,-1-3-28,0 0-1,-1-1 0,-1-1 0,23-25 1,-30 31 19,-1-1 0,0 0 1,0 0-1,-1 0 0,0-1 1,0 0-1,-1 0 1,0 0-1,-1 0 0,0-1 1,2-10-1,-30 72 224,21-44-332,-2 5 3,1-1 1,0 2 0,1-1-1,0 0 1,1 1 0,1-1-1,0 1 1,1 0 0,0 15-1,1-27-73,1 0 0,0 0 0,0-1 0,0 1 0,0 0 0,0-1-1,0 1 1,0 0 0,0-1 0,1 1 0,-1-1 0,1 0 0,-1 1 0,1-1-1,-1 0 1,1 0 0,0 0 0,0 0 0,-1 0 0,1 0 0,0-1-1,0 1 1,0 0 0,0-1 0,0 0 0,0 1 0,0-1 0,0 0 0,0 0-1,0 0 1,0 0 0,0-1 0,0 1 0,2-1 0,4 0-1152,-1 0 0,1 0 0,-1-1 0,0 0 0,0 0 0,0-1 0,0 0 0,7-4 0,14-12-9267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6.633"/>
    </inkml:context>
    <inkml:brush xml:id="br0">
      <inkml:brushProperty name="width" value="0.025" units="cm"/>
      <inkml:brushProperty name="height" value="0.025" units="cm"/>
    </inkml:brush>
  </inkml:definitions>
  <inkml:trace contextRef="#ctx0" brushRef="#br0">201 2 8520,'0'0'17729,"-8"-1"-17302,5 1-406,0 0 1,0-1-1,0 2 1,-1-1-1,1 0 1,0 1-1,0-1 1,0 1-1,0 0 1,-1 0-1,1 0 1,-5 3-1,2 0 41,0 1-1,0-1 1,0 1-1,0 0 1,1 1-1,-5 5 1,5-4 25,-16 17 645,-23 36 0,40-54-642,0 0-1,1 1 1,-1-1-1,1 1 1,1 0 0,-1 0-1,1 0 1,0 0 0,1 1-1,0-1 1,-1 13-1,3-18-82,-1-1 0,1 0-1,0 1 1,-1-1 0,1 0-1,0 0 1,0 0-1,0 0 1,0 0 0,0 0-1,0 0 1,0 0 0,1 0-1,-1 0 1,0-1-1,0 1 1,1 0 0,-1-1-1,0 1 1,1-1 0,-1 1-1,1-1 1,-1 0-1,0 0 1,1 0 0,-1 0-1,1 0 1,-1 0 0,1 0-1,1 0 1,49-4-10,-35 1-768,-1 0-1,0-2 1,0 0 0,21-10-1,26-18-8354,-27 11-1988</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7.243"/>
    </inkml:context>
    <inkml:brush xml:id="br0">
      <inkml:brushProperty name="width" value="0.025" units="cm"/>
      <inkml:brushProperty name="height" value="0.025" units="cm"/>
    </inkml:brush>
  </inkml:definitions>
  <inkml:trace contextRef="#ctx0" brushRef="#br0">43 17 11915,'0'0'15999,"-1"13"-15518,-41 267 859,46-313 640,14-148-1542,-18 180-456,0-1 0,1 1-1,-1 0 1,1 0 0,-1 0-1,1 0 1,-1 0 0,1 0 0,0 1-1,0-1 1,-1 0 0,1 0-1,0 0 1,0 1 0,0-1 0,0 0-1,0 1 1,0-1 0,0 1-1,0-1 1,0 1 0,0-1 0,0 1-1,0 0 1,0 0 0,1-1-1,-1 1 1,0 0 0,0 0 0,0 0-1,0 0 1,0 0 0,2 1-1,55 2-2053,-34-1 287,-11-1 928,9 0-2233,1-1-1,39-5 1,-57 4 2870,1 0 0,-1 0-1,1-1 1,-1 1 0,0-1 0,1-1 0,-1 1 0,0 0 0,-1-1 0,1 0 0,0-1 0,-1 1 0,0-1 0,1 1 0,-1-1 0,5-8 0,-8 11 418,0 1-1,-1-1 1,1 0-1,0 0 1,-1 0 0,1 1-1,-1-1 1,1 0-1,-1 0 1,0 0-1,1 0 1,-1 0 0,0 0-1,0 0 1,0 0-1,0 0 1,1 0-1,-1 0 1,0 0 0,-1 0-1,1 0 1,0-1-1,-1 1-29,1 1 0,-1-1 0,1 1-1,-1-1 1,0 1 0,1 0 0,-1-1-1,0 1 1,1 0 0,-1 0 0,0-1 0,1 1-1,-1 0 1,0 0 0,0 0 0,1 0-1,-1 0 1,0 0 0,1 0 0,-1 0-1,0 0 1,-1 1 0,-2-1 45,0 1 0,0 0 0,0 0 0,1 0 0,-1 1 0,0 0 0,0-1 0,1 1 0,-7 5 0,2 1 42,0 0 1,1 1-1,0-1 1,0 2 0,1-1-1,0 1 1,1 0-1,0 0 1,1 0-1,-1 1 1,2 0 0,0-1-1,0 1 1,1 1-1,-1 19 1,3-29-238,0 0-1,0 0 1,0 0 0,1 0 0,-1 0-1,1 0 1,0 0 0,-1 0-1,1 0 1,0 0 0,0 0 0,0 0-1,0-1 1,0 1 0,1 0 0,-1-1-1,0 1 1,1-1 0,0 1-1,-1-1 1,1 0 0,0 0 0,-1 0-1,1 0 1,0 0 0,0 0 0,0 0-1,0 0 1,0-1 0,0 1 0,0-1-1,0 0 1,0 1 0,0-1-1,0 0 1,0 0 0,0 0 0,0 0-1,4-1 1,0 0 43,0 1-1,0-1 0,0-1 1,0 1-1,0-1 1,0 0-1,0 0 0,-1 0 1,1-1-1,-1 0 1,1 0-1,6-6 1,-6 3 7,-1 1 1,-1-1 0,1 1-1,-1-1 1,0-1 0,-1 1-1,1 0 1,-1-1 0,0 0-1,-1 0 1,2-7 0,-3 11-65,0 0 0,-1 0 0,0 1 0,1-1 0,-1 0 0,0 0 0,-1 0 0,1 1 0,0-1 0,-1 0 0,1 0 0,-1 1 1,0-1-1,0 1 0,0-1 0,0 0 0,-1 1 0,1 0 0,-1-1 0,1 1 0,-1 0 0,0 0 0,0 0 0,0 0 0,0 0 1,0 0-1,0 0 0,-1 1 0,1-1 0,-5-1 0,-32-9-1389,21 11-7208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8.019"/>
    </inkml:context>
    <inkml:brush xml:id="br0">
      <inkml:brushProperty name="width" value="0.025" units="cm"/>
      <inkml:brushProperty name="height" value="0.025" units="cm"/>
    </inkml:brush>
  </inkml:definitions>
  <inkml:trace contextRef="#ctx0" brushRef="#br0">26 75 13869,'-1'0'290,"0"0"0,0 0 1,-1 0-1,1 0 0,0 1 0,0-1 0,0 0 0,0 0 0,0 1 0,0-1 1,0 1-1,0-1 0,0 1 0,0-1 0,0 1 0,0 0 0,0-1 1,1 1-1,-1 0 0,0 0 0,0 0 0,0 1 0,0-1-177,1 0 1,0 0-1,-1 0 0,1 0 0,0 0 1,0 0-1,-1 1 0,1-1 0,0 0 0,0 0 1,1 0-1,-1 0 0,0 1 0,0-1 0,0 0 1,1 0-1,-1 0 0,0 0 0,1 0 0,-1 0 1,1 0-1,0 0 0,1 2 0,0-1-15,1 1-1,0-1 0,0 0 1,0 0-1,0 0 0,0-1 0,0 1 1,1-1-1,-1 1 0,0-1 1,1 0-1,-1 0 0,1-1 1,-1 1-1,1-1 0,0 0 0,-1 0 1,1 0-1,-1 0 0,5-1 1,4 0 128,-1 0 1,1-1-1,-1-1 1,23-7 0,42-27 338,-69 33-536,0 0-1,0 0 1,-1-1-1,1 0 1,-1-1-1,0 1 1,-1-1-1,6-8 1,-10 14-13,0-1 1,-1 1 0,0-1-1,1 1 1,-1-1 0,1 0-1,-1 1 1,0-1 0,1 0-1,-1 1 1,0-1 0,0 0-1,1 1 1,-1-1 0,0 0-1,0 0 1,0 1 0,0-1-1,0 0 1,0 0 0,0 1-1,0-1 1,0 0 0,-1 1-1,1-1 1,0 0 0,0 1-1,0-1 1,-1 0 0,1 1-1,-1-1 1,1 0 0,-1 0-1,0 0 13,-1 0-1,0 0 1,1 1-1,-1-1 1,0 0-1,0 1 1,0-1-1,1 1 1,-1-1-1,0 1 1,0 0-1,-3 0 1,-5 0 11,0 1 0,0 0 0,0 0 0,-11 4 0,8 0-43,0 1 1,0 1 0,0 0-1,1 1 1,0 0-1,1 0 1,0 1 0,-16 17-1,20-19 10,-1 1-1,1 1 0,0-1 0,0 1 1,1 0-1,1 1 0,-1 0 0,2-1 1,-1 2-1,1-1 0,-4 18 0,8-27-9,0 1 0,0-1 0,-1 0 0,1 0 0,0 0 0,0 0 0,1 1 0,-1-1 0,0 0 0,0 0 0,1 0 0,-1 0 0,0 0 0,1 0 0,-1 0 0,1 1 0,-1-1 0,1 0 0,0-1 0,-1 1 0,1 0 0,0 0 0,0 0 0,0 0 0,0-1 0,0 1 0,0 0 0,0-1 0,0 1 0,0 0 0,0-1 0,0 1 0,0-1 0,0 0 0,2 1 0,46 2-133,-36-4 76,97-5-2168,-3-13-5767,-52 6-253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8.454"/>
    </inkml:context>
    <inkml:brush xml:id="br0">
      <inkml:brushProperty name="width" value="0.025" units="cm"/>
      <inkml:brushProperty name="height" value="0.025" units="cm"/>
    </inkml:brush>
  </inkml:definitions>
  <inkml:trace contextRef="#ctx0" brushRef="#br0">255 23 19474,'0'0'5622,"-11"-4"-4410,-38-12-743,44 15-431,1 0-1,-1 1 0,0 0 0,1 0 0,-1 0 1,1 1-1,-1-1 0,1 1 0,-1 0 1,1 0-1,-1 1 0,1-1 0,0 1 0,0 0 1,0 0-1,0 1 0,0-1 0,0 1 0,1 0 1,-5 4-1,-5 5-22,0 1 1,1 0-1,-14 21 1,21-26 28,0-1 0,0 1 0,1 0 0,0 0 0,1 0 1,-4 12-1,7-19-55,-1 1 0,0 0 0,1-1 0,0 1 0,-1 0 0,1-1 0,0 1 0,0 0 0,0 0 0,0-1 0,0 1 0,0 0 1,0 0-1,1-1 0,-1 1 0,1 0 0,-1-1 0,1 1 0,0 0 0,-1-1 0,1 1 0,0-1 0,0 1 0,0-1 0,0 0 0,1 1 0,-1-1 0,0 0 0,0 0 1,1 0-1,-1 0 0,1 0 0,-1 0 0,1 0 0,-1 0 0,1 0 0,2 0 0,8 2-796,1-1-1,-1 0 1,0-1 0,0-1-1,24-1 1,28-11-6601,-20-4-3594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8.937"/>
    </inkml:context>
    <inkml:brush xml:id="br0">
      <inkml:brushProperty name="width" value="0.025" units="cm"/>
      <inkml:brushProperty name="height" value="0.025" units="cm"/>
    </inkml:brush>
  </inkml:definitions>
  <inkml:trace contextRef="#ctx0" brushRef="#br0">166 58 5285,'0'0'14947,"4"-9"-12229,8-26-652,-12 34-2024,0 1 0,0-1 0,0 1 1,0-1-1,0 1 0,0-1 0,0 1 1,0-1-1,0 1 0,0-1 0,-1 1 1,1-1-1,0 1 0,0-1 0,0 1 0,-1 0 1,1-1-1,0 1 0,0-1 0,-1 1 1,1 0-1,-1-1 0,1 1 0,0 0 1,-1-1-1,1 1 0,-1 0 0,1 0 1,0-1-1,-1 1 0,1 0 0,-1 0 1,1 0-1,-1 0 0,1 0 0,-1-1 1,1 1-1,-1 0 0,1 0 0,-1 0 0,1 0 1,-1 0-1,0 1 0,-22 1 260,23-2-268,-7 2-39,0 0 1,1 1 0,-1 0 0,1 0-1,0 1 1,0 0 0,0 0 0,0 0-1,1 1 1,0-1 0,0 1 0,0 1-1,-5 6 1,2-2 0,0 1 1,1 0-1,0 0 0,0 1 1,1 0-1,-5 14 0,11-24 5,-1-1-1,1 1 0,-1-1 0,1 1 0,0-1 1,-1 1-1,1-1 0,0 1 0,0-1 1,0 1-1,0-1 0,0 1 0,0-1 1,1 1-1,-1-1 0,0 1 0,1-1 0,-1 1 1,2 1-1,-2-2 6,1-1-1,0 1 1,0 0 0,0-1 0,0 1 0,-1-1-1,1 1 1,0-1 0,0 1 0,0-1-1,0 1 1,0-1 0,0 0 0,0 0 0,0 0-1,1 1 1,-1-1 0,0 0 0,0 0-1,2-1 1,3 0 33,0 0-1,0 0 0,0-1 0,1 0 1,-2 0-1,1-1 0,10-5 1,20-17 92,58-51 0,-51 38-94,-42 38-38,-1-1 0,1 1 0,-1-1 0,1 1 1,-1-1-1,1 1 0,-1-1 0,1 1 0,0-1 1,-1 1-1,1 0 0,0-1 0,-1 1 0,1 0 0,0 0 1,0-1-1,-1 1 0,1 0 0,0 0 0,-1 0 1,1 0-1,0 0 0,0 0 0,-1 0 0,1 0 1,0 1-1,1-1 0,-1 1-2,0 0 0,-1 0-1,1 0 1,0 0 0,-1 0 0,1 0 0,-1 0 0,1 0-1,-1 0 1,0 0 0,1 1 0,-1-1 0,0 0 0,0 0-1,0 0 1,0 2 0,-4 65-109,1-44 98,4-23 23,-1 0 0,1-1 0,-1 1 0,1 0 0,0-1 0,-1 1 0,1-1 1,-1 1-1,1-1 0,0 1 0,0-1 0,-1 0 0,1 1 0,0-1 0,0 0 0,0 0 0,-1 1 1,1-1-1,0 0 0,0 0 0,0 0 0,-1 0 0,1 0 0,0 0 0,0 0 0,0 0 0,0 0 1,-1-1-1,1 1 0,1-1 0,30-5 253,31-23-80,-54 23-191,1 0-1,-1 1 0,1 1 1,0 0-1,1 0 0,-1 1 1,1 0-1,-1 1 0,13-1 1,-22 4 30,0 1 1,0 0-1,0 0 1,0 0 0,-1 0-1,1 0 1,0 1-1,-1-1 1,0 0-1,1 0 1,-1 0 0,0 0-1,0 1 1,0-1-1,0 0 1,-1 0-1,1 0 1,-1 3-1,1 23 317,1-27-352,0 0-1,0-1 1,0 1 0,0-1-1,0 1 1,-1-1 0,1 0-1,0 1 1,0-1 0,0 0-1,0 0 1,1 1-1,-1-1 1,0 0 0,0 0-1,0 0 1,0 0 0,0 0-1,0-1 1,0 1 0,0 0-1,0 0 1,1-1-1,26-8-2848,19-15-8850,-18 9-2364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19.685"/>
    </inkml:context>
    <inkml:brush xml:id="br0">
      <inkml:brushProperty name="width" value="0.025" units="cm"/>
      <inkml:brushProperty name="height" value="0.025" units="cm"/>
    </inkml:brush>
  </inkml:definitions>
  <inkml:trace contextRef="#ctx0" brushRef="#br0">125 11 17232,'0'0'10335,"-9"-3"-9737,6 1-597,0 1 0,0 0-1,0 0 1,-1 0 0,1 1-1,0-1 1,0 1 0,-1 0-1,1 0 1,0 0 0,-1 0-1,1 0 1,0 1 0,0 0-1,-1-1 1,1 1 0,0 0-1,0 1 1,0-1 0,0 0-1,0 1 1,0 0 0,1 0-1,-1 0 1,0 0 0,1 0-1,0 0 1,-1 0 0,1 1-1,0 0 1,-2 2 0,2-2-9,0-1 0,0 1 0,0 0 0,0-1 0,1 1 0,-1 0 1,1 0-1,0 0 0,0 0 0,0 0 0,0 0 0,0 1 0,1-1 0,0 0 0,-1 5 1,2-6 4,-1-1 0,1 0 1,0 1-1,0-1 1,-1 1-1,1-1 1,0 0-1,0 0 1,0 0-1,1 0 0,-1 0 1,0 0-1,0 0 1,1 0-1,-1 0 1,0 0-1,1-1 0,-1 1 1,1 0-1,-1-1 1,0 1-1,1-1 1,0 0-1,-1 1 0,1-1 1,-1 0-1,1 0 1,-1 0-1,1 0 1,-1 0-1,4-1 0,4 0-137,1 0 0,0 0 0,-1-1 0,1-1 0,-1 1-1,0-1 1,17-8 0,28-9-393,-53 20 577,0 1 1,-1 0-1,1 0 1,-1-1-1,1 1 1,-1 0-1,1 0 1,-1 0-1,0 0 1,1 0 0,-1-1-1,0 1 1,0 0-1,1 0 1,-1 0-1,0 0 1,0 0-1,0 0 1,0 0-1,0 0 1,-1 1 0,1 0-19,0 1 1,0-1 0,0 0 0,0 0 0,1 1-1,-1-1 1,1 0 0,-1 0 0,1 0 0,0 0 0,-1 1-1,1-1 1,1 0 0,-1-1 0,0 1 0,0 0-1,3 3 1,2-4-33,0 0-1,-1 0 0,1 0 1,0 0-1,0-1 0,0 0 1,0 0-1,0-1 0,0 0 1,0 0-1,0 0 0,-1 0 1,1-1-1,0 0 0,-1-1 1,1 1-1,-1-1 0,6-4 1,-4 3-205,0 1 1,1-1 0,-1 1 0,1 1 0,0-1 0,0 1 0,0 1 0,11-2-1,-4 38 441,-13-33-208,1 0 0,0 0 0,0-1 0,0 1 0,0 0 0,0-1 0,0 0 0,0 0 1,0 0-1,1 0 0,-1 0 0,0-1 0,1 1 0,-1-1 0,1 0 0,-1 0 0,0 0 0,1-1 0,-1 1 0,0-1 0,5-1 0,4-1 11,-1 0-1,1-1 0,-1-1 0,17-8 0,78-59-53,-104 123 901,-3-47-854,1 1 0,0-1-1,0 0 1,0 1 0,1-1-1,0 1 1,0-1 0,0 0 0,0 0-1,1 1 1,3 6 0,-4-10-15,1 1 1,0 0-1,1-1 0,-1 1 1,0-1-1,0 0 1,1 0-1,-1 0 1,1 0-1,-1 0 1,1 0-1,-1-1 1,1 1-1,-1-1 1,1 0-1,-1 0 1,1 0-1,0 0 0,-1 0 1,1 0-1,4-2 1,6-1-207,0 0-1,1-2 1,-1 1 0,-1-2-1,1 0 1,-1 0 0,0-1 0,0-1-1,-1 0 1,0 0 0,13-14-1,-21 19 690,-15 13-141,-19 25 210,29-30-488,0-1 1,0 1 0,0 0 0,1-1-1,0 1 1,-1 0 0,2 0 0,-2 7-1,2-11-106,0 0 1,0 0-1,0 0 0,0 0 0,0 0 0,0 0 0,0 0 0,1-1 0,-1 1 0,0 0 0,0 0 1,1 0-1,-1 0 0,0-1 0,1 1 0,-1 0 0,1 0 0,-1-1 0,1 1 0,0 0 1,-1-1-1,1 1 0,-1 0 0,1-1 0,0 1 0,0-1 0,-1 1 0,1-1 0,0 0 1,0 1-1,0-1 0,0 0 0,-1 0 0,1 1 0,0-1 0,0 0 0,0 0 0,0 0 1,0 0-1,0 0 0,-1 0 0,1 0 0,0 0 0,0 0 0,0-1 0,0 1 0,0 0 1,-1-1-1,1 1 0,0 0 0,0-1 0,1 0 0,1-1-529,0-1 0,0 1-1,-1-1 1,1 1 0,-1-1-1,1 0 1,-1 0 0,0 0-1,0 0 1,0 0 0,-1-1 0,1 1-1,-1-1 1,1 1 0,-1-1-1,1-5 1,-1 5-399,10-34-6916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0.009"/>
    </inkml:context>
    <inkml:brush xml:id="br0">
      <inkml:brushProperty name="width" value="0.025" units="cm"/>
      <inkml:brushProperty name="height" value="0.025" units="cm"/>
    </inkml:brush>
  </inkml:definitions>
  <inkml:trace contextRef="#ctx0" brushRef="#br0">1 1 11243,'0'0'13580,"2"47"-17327,12-37-2179</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0.367"/>
    </inkml:context>
    <inkml:brush xml:id="br0">
      <inkml:brushProperty name="width" value="0.025" units="cm"/>
      <inkml:brushProperty name="height" value="0.025" units="cm"/>
    </inkml:brush>
  </inkml:definitions>
  <inkml:trace contextRef="#ctx0" brushRef="#br0">162 1 13132,'0'0'13832,"-5"6"-13213,-47 42 100,36-36-554,0 2 0,2 0 0,-1 1-1,-17 24 1,31-37-138,-1-1 1,1 1-1,0-1 0,0 1 0,0-1 0,1 1 0,-1 0 1,0 0-1,1-1 0,-1 1 0,1 0 0,-1 0 1,1 0-1,0-1 0,0 1 0,0 0 0,0 0 0,0 0 1,0 0-1,1 0 0,-1-1 0,0 1 0,1 0 0,0 0 1,-1 0-1,1-1 0,0 1 0,0 0 0,0-1 1,0 1-1,0-1 0,0 1 0,0-1 0,1 0 0,-1 1 1,0-1-1,1 0 0,-1 0 0,1 0 0,0 0 0,-1 0 1,1 0-1,0 0 0,-1-1 0,1 1 0,0-1 1,2 1-1,11 4 39,0-2 1,0 1-1,1-2 1,21 1-1,-33-3-53,1 1-29,112 5-1366,-40-11-4747,-33-4-2322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5:26.688"/>
    </inkml:context>
    <inkml:brush xml:id="br0">
      <inkml:brushProperty name="width" value="0.025" units="cm"/>
      <inkml:brushProperty name="height" value="0.025" units="cm"/>
    </inkml:brush>
  </inkml:definitions>
  <inkml:trace contextRef="#ctx0" brushRef="#br0">36 241 10570,'0'0'4799,"-8"8"-3560,5-4-1136,-18 20 112,20-24-215,1 1 0,0-1 0,-1 1 0,1-1 0,0 1 0,0-1-1,-1 1 1,1-1 0,0 1 0,0-1 0,0 1 0,0-1-1,0 1 1,0-1 0,0 1 0,0-1 0,0 1 0,0 0-1,0-1 1,0 1 0,0-1 0,0 1 0,1-1 0,-1 1-1,0-1 1,0 1 0,0-1 0,1 1 0,-1-1 0,0 0-1,1 1 1,-1-1 0,0 1 0,1-1 0,-1 0 0,1 1-1,-1-1 1,1 0 0,-1 1 0,1-1 0,-1 0 0,1 0-1,-1 1 1,1-1 0,-1 0 0,1 0 0,-1 0 0,1 0-1,-1 0 1,1 0 0,-1 0 0,1 0 0,-1 0 0,1 0-1,0 0 1,44 4 539,-1-2-1,1-1 0,65-9 0,137-30 864,-162 23-1150,417-64 321,783-22 1,-192 95 2436,-719 5-2651,0 4 1058,181-3-501,-484-5-1552,98-19 0,-155 21 130,0-2-2516,-14-5-3378,-6-1-4464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3.881"/>
    </inkml:context>
    <inkml:brush xml:id="br0">
      <inkml:brushProperty name="width" value="0.025" units="cm"/>
      <inkml:brushProperty name="height" value="0.025" units="cm"/>
    </inkml:brush>
  </inkml:definitions>
  <inkml:trace contextRef="#ctx0" brushRef="#br0">122 1 4869,'0'0'14627,"-10"5"-14446,2 0-152,0 0 0,0 0 0,1 1 0,0 0 0,0 0 0,1 0 0,-1 1 0,1 0 1,1 1-1,-1-1 0,2 1 0,-1 0 0,1 0 0,0 1 0,-4 10 0,6-12 153,0 0 1,0 1-1,0-1 0,1 0 1,0 1-1,0 0 1,1-1-1,1 13 0,-1-19-115,0 1 0,0 0 0,1-1 0,-1 1-1,1-1 1,-1 1 0,1-1 0,0 1 0,0-1-1,-1 0 1,1 1 0,0-1 0,0 0 0,0 0 0,0 0-1,0 1 1,1-1 0,1 1 0,-1-1 26,0 0 1,1-1 0,-1 1-1,0-1 1,0 1 0,0-1-1,0 0 1,1 0-1,-1 0 1,0 0 0,0 0-1,0-1 1,1 1 0,-1-1-1,0 1 1,0-1-1,3-2 1,1 1 29,0-2 1,-1 1-1,1-1 0,-1 0 1,0 0-1,0 0 0,-1-1 1,1 0-1,-1 1 0,0-2 1,0 1-1,-1 0 0,0-1 1,0 0-1,0 1 0,2-8 1,-1 4-43,-1 0 1,0 0 0,-1 0-1,0-1 1,0 1 0,-1-1-1,0 1 1,-1-1 0,0 1-1,-1-15 1,1 24-90,0-1 0,0 0 0,0 0 1,0 0-1,0 0 0,-1 0 0,1 0 0,0 0 1,0 1-1,-1-1 0,1 0 0,0 0 0,-1 0 1,1 1-1,-1-1 0,1 0 0,-1 0 0,1 1 0,-1-1 1,1 0-1,-1 1 0,0-1 0,1 1 0,-1-1 1,0 1-1,0-1 0,1 1 0,-1-1 0,0 1 1,0 0-1,0-1 0,0 1 0,0 0 0,1 0 0,-1 0 1,0 0-1,0 0 0,0 0 0,0 0 0,0 0 1,0 0-1,0 0 0,1 0 0,-1 0 0,0 1 1,0-1-1,0 0 0,0 1 0,1-1 0,-2 1 0,-1 1-209,1-1 0,-1 1 0,1 0 0,0 0-1,0 0 1,-1 0 0,1 0 0,1 1-1,-1-1 1,0 0 0,1 1 0,-1 0 0,1-1-1,-2 4 1,-1 33-6173,4-23 331</inkml:trace>
  <inkml:trace contextRef="#ctx0" brushRef="#br0" timeOffset="1">252 110 6790,'0'0'10346,"-7"65"-8136,-1-38-961,2 2 33,-2 0-482,5-2-607,3-3-161,0-5 0,0-6-481,2-5-1473,5-8-192,-2 0-2498,-1-9-4260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30.053"/>
    </inkml:context>
    <inkml:brush xml:id="br0">
      <inkml:brushProperty name="width" value="0.025" units="cm"/>
      <inkml:brushProperty name="height" value="0.025" units="cm"/>
    </inkml:brush>
  </inkml:definitions>
  <inkml:trace contextRef="#ctx0" brushRef="#br0">5858 126 4356,'4'-3'-67,"-1"0"0,1 1 1,-1 0-1,1 0 0,0 0 0,0 0 0,0 0 0,0 1 0,0 0 1,0 0-1,0 0 0,8-1 0,30 0 8543,-65 3-7509,-22 7-960,18-4 101,0 0 0,-33 0 0,-61-10 1239,-193-34 0,-72-5 21,-437 23-1197,560 15-246,-1 11 0,-346 51 1,73 44-85,46-7-168,-11 5 363,397-69 41,1 4 0,-169 78 0,66 0 492,5 9 1,-294 229-1,483-339-589,-33 28 122,45-36-126,-1 1 0,1-1 0,-1 1 0,1-1 0,0 1 0,-1 0-1,1-1 1,0 1 0,0 0 0,0 0 0,0 0 0,1 0 0,-1 0 0,0 0 0,1 0-1,-1 0 1,1 0 0,0 0 0,0 0 0,0 0 0,0 4 0,1-5-102,-1 0 0,1 0 0,0 0 0,0 0 0,0 0 1,0-1-1,0 1 0,0 0 0,0 0 0,0-1 0,0 1 0,0 0 1,1-1-1,-1 1 0,0-1 0,0 0 0,0 1 0,1-1 1,-1 0-1,0 0 0,1 0 0,-1 0 0,0 0 0,3 0 0,32-3-2317,-2-8-317,0-12-2396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30.429"/>
    </inkml:context>
    <inkml:brush xml:id="br0">
      <inkml:brushProperty name="width" value="0.025" units="cm"/>
      <inkml:brushProperty name="height" value="0.025" units="cm"/>
    </inkml:brush>
  </inkml:definitions>
  <inkml:trace contextRef="#ctx0" brushRef="#br0">560 1 4356,'0'0'4036,"-10"0"-2595,6 0-1341,-1 0 0,0 0 0,0 1 0,0 0-1,0 0 1,1 0 0,-1 0 0,0 1 0,1 0 0,-1 0-1,1 0 1,0 1 0,0-1 0,0 1 0,0 0 0,0 0-1,1 0 1,-1 1 0,-4 6 0,-50 62 1300,-49 81-1,16-21-435,28-49-615,-60 89 34,121-169-331,-13 25-240,15-28 185,0 1-1,0-1 0,0 0 1,0 1-1,0-1 0,0 1 1,0-1-1,0 1 0,0-1 0,0 1 1,0-1-1,1 1 0,-1-1 1,0 0-1,0 1 0,0-1 1,1 1-1,-1-1 0,0 0 1,0 1-1,1-1 0,-1 0 1,0 1-1,1-1 0,-1 0 1,0 1-1,1-1 0,-1 0 1,1 0-1,-1 1 0,1-1 0,-1 0 1,0 0-1,1 0 0,-1 0 1,1 0-1,-1 0 0,1 1 1,-1-1-1,1 0 0,-1 0 1,0 0-1,1-1 0,-1 1 1,1 0-1,-1 0 0,1 0 1,-1 0-1,1 0 0,-1 0 1,0-1-1,1 1 0,-1 0 0,1 0 1,0-1-1,17-5 102,-1 0 0,1-1 0,-1 0 0,0-2 0,-1 0 0,18-13 1,21-11-28,30-10-75,115-41 0,-3 15-3452,-72 26-52</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31.160"/>
    </inkml:context>
    <inkml:brush xml:id="br0">
      <inkml:brushProperty name="width" value="0.025" units="cm"/>
      <inkml:brushProperty name="height" value="0.025" units="cm"/>
    </inkml:brush>
  </inkml:definitions>
  <inkml:trace contextRef="#ctx0" brushRef="#br0">218 1 11531,'0'0'3779,"13"7"-3020,84 49-319,129 98 0,-223-153-427,-1 0 1,0 1-1,0-1 0,0 1 0,0 0 0,-1 0 0,1-1 0,0 1 0,-1 0 0,1 1 0,-1-1 0,0 0 1,0 0-1,0 1 0,0-1 0,0 0 0,0 1 0,0-1 0,-1 1 0,1-1 0,-1 1 0,0-1 1,0 1-1,0-1 0,0 1 0,0-1 0,-1 1 0,1-1 0,-1 1 0,1-1 0,-1 1 0,0-1 0,0 1 1,0-1-1,0 0 0,-1 0 0,1 0 0,-1 0 0,1 0 0,-1 0 0,0 0 0,1 0 0,-1 0 0,-3 1 1,-11 11 118,0-1 0,-1-1 1,-1-1-1,-26 13 0,23-13-176,-318 179-1109,290-165-2856,10-12-3123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6:51.473"/>
    </inkml:context>
    <inkml:brush xml:id="br0">
      <inkml:brushProperty name="width" value="0.025" units="cm"/>
      <inkml:brushProperty name="height" value="0.025" units="cm"/>
    </inkml:brush>
  </inkml:definitions>
  <inkml:trace contextRef="#ctx0" brushRef="#br0">1 62 3459,'0'0'13245,"5"2"-12226,9 4-627,1-1 0,0-1-1,1 0 1,-1-1-1,19 1 1,89 2 191,-64-5-393,408 11-28,121 7-30,328-5 1204,-3-59 24,-678 27-736,4-1-360,261 12 1,-69 11 941,-225-33-1793,-206 29 384,1 0 0,-1 0 0,0 0-1,1 0 1,-1-1 0,0 1 0,1 0 0,-1 0-1,0 0 1,0-1 0,1 1 0,-1 0 0,0 0 0,0-1-1,1 1 1,-1 0 0,0 0 0,0-1 0,0 1-1,1 0 1,-1-1 0,0 1 0,0 0 0,0-1-1,0 1 1,0 0 0,0-1 0,0 1 0,0 0-1,0-1 1,0 1 0,0 0 0,0-1 0,0 1-1,0 0 1,0-1 0,0 1 0,0 0 0,0-1 0,-1 1-1,1 0 1,0-1 0,0 1 0,0 0 0,0-1-1,-1 1 1,1-1 0,-9-12-9758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10.722"/>
    </inkml:context>
    <inkml:brush xml:id="br0">
      <inkml:brushProperty name="width" value="0.025" units="cm"/>
      <inkml:brushProperty name="height" value="0.025" units="cm"/>
    </inkml:brush>
  </inkml:definitions>
  <inkml:trace contextRef="#ctx0" brushRef="#br0">393 96 4356,'0'0'673,"1"-10"1964,4-54 801,-5 63-3320,0 0 0,0 0-1,0 0 1,0 0 0,0 0 0,0 0 0,-1 0 0,1 1 0,0-1-1,-1 0 1,1 0 0,0 0 0,-1 1 0,1-1 0,-1 0 0,1 0-1,-1 1 1,0-1 0,1 0 0,-1 1 0,0-1 0,0 1 0,1-1-1,-1 1 1,0-1 0,0 1 0,0 0 0,1-1 0,-1 1 0,0 0-1,0 0 1,0-1 0,0 1 0,0 0 0,0 0 0,1 0 0,-1 0-1,0 0 1,0 0 0,0 0 0,0 1 0,0-1 0,0 0 0,0 0-1,1 1 1,-2 0 0,-3 0 63,1 0 0,-1 1 1,1-1-1,0 1 0,0 0 0,0 1 0,0-1 0,-5 4 0,-15 19 214,1 0 0,1 2-1,2 0 1,0 1 0,2 1-1,-26 56 1,11-8-124,-38 131 0,56-148-195,3 0 1,2 1-1,3 0 1,2 1-1,3 0 1,7 66-1,8-5-48,5 0 0,35 121 0,-46-216-38,1 0-1,2 0 1,0-1 0,2 0-1,1-1 1,1-1 0,1 0-1,36 44 1,-40-57 15,0 0 0,1-1 1,0 0-1,1-1 0,0-1 0,1 0 0,0-1 0,0 0 1,1-1-1,0 0 0,0-2 0,1 1 0,-1-2 0,1 0 1,0-1-1,0-1 0,24 1 0,-28-3 17,0-1 0,0 0 0,-1-1 0,1 0 0,0 0 0,-1-1 1,0-1-1,1 0 0,-1-1 0,17-10 0,-11 5 60,-1-2 0,0 0-1,-1 0 1,-1-2 0,25-27 0,-6-3 286,-2-2-1,-1-1 1,38-85 0,-23 33 611,60-189 1,-87 221-769,-3 0-1,-3-2 1,7-137 0,-18 145-94,-3 1-1,-2-1 0,-25-115 0,23 149-38,-2 0-1,-1 1 0,-1 0 0,-1 0 0,-1 1 0,-2 1 0,0 0 0,-2 0 0,0 2 1,-37-39-1,46 55-61,0-1 0,-1 1 1,0 0-1,-1 1 1,1 0-1,-1 1 0,0-1 1,0 2-1,0-1 1,0 1-1,-1 1 0,0 0 1,-19-2-1,15 3-515,-1 1 0,1 1 1,0 0-1,-1 1 0,1 0 0,0 1 0,0 1 0,-25 10 1,-20 4-5529,31-15-865</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45.014"/>
    </inkml:context>
    <inkml:brush xml:id="br0">
      <inkml:brushProperty name="width" value="0.025" units="cm"/>
      <inkml:brushProperty name="height" value="0.025" units="cm"/>
    </inkml:brush>
  </inkml:definitions>
  <inkml:trace contextRef="#ctx0" brushRef="#br0">370 145 4324,'0'0'5920,"-8"-8"-4964,-2-3-818,-3-5 751,0 1 0,-2 1 0,-17-15 0,29 28-807,1 0 1,-1 0-1,0 0 1,1 1-1,-1-1 0,0 1 1,0-1-1,0 1 0,0 0 1,1 0-1,-1 0 1,0 0-1,0 1 0,0-1 1,0 1-1,1 0 0,-1 0 1,0 0-1,1 0 1,-1 0-1,1 0 0,-1 1 1,1-1-1,-3 3 0,-2 1 84,-1 0 0,2 0-1,-1 1 1,1-1 0,-1 2-1,-8 11 1,-9 18-140,2 1 0,1 2 0,-19 50 0,30-63-26,2-1 1,0 1-1,2 1 1,1-1-1,1 1 0,0 37 1,4-58-2,1-1-1,0 1 1,0-1 0,1 1-1,-1-1 1,1 1 0,0-1-1,1 0 1,-1 0 0,1 0-1,0 0 1,1 0 0,-1-1-1,1 1 1,0-1 0,0 0-1,0 0 1,0-1 0,1 1 0,0-1-1,-1 0 1,1 0 0,0 0-1,1-1 1,-1 0 0,9 3-1,-4-2 20,1 1 1,-1-2-1,0 1 0,1-2 0,-1 1 0,1-1 1,0-1-1,-1 0 0,1 0 0,-1-1 0,1-1 0,-1 0 1,20-6-1,-3-4 21,-1-2-1,0-1 1,-1-1 0,0-1 0,-1-1-1,-1-1 1,26-28 0,-19 14-8,-2 0 0,-1-2 0,-1-1-1,27-51 1,-44 72 25,-2-1-1,0 0 0,-1-1 0,0 1 1,-1-1-1,2-19 0,-6 32 22,0 0-1,0 0 0,-1-1 1,0 1-1,0 0 1,0-1-1,-1 1 1,1 0-1,-1-1 1,0 1-1,0 0 0,-1 0 1,1 0-1,-1 0 1,0 0-1,0 0 1,0 0-1,0 1 0,-1-1 1,0 1-1,1 0 1,-1-1-1,0 1 1,-1 0-1,1 1 0,0-1 1,-1 1-1,0-1 1,-4-1-1,-10-2-17,1 0 1,-1 2-1,0 0 0,0 1 1,0 1-1,0 0 0,0 2 0,0 0 1,-1 1-1,1 0 0,0 2 0,0 0 1,0 1-1,1 1 0,-1 1 1,1 0-1,1 1 0,-19 11 0,32-17-273,1 1 0,-1-1 0,0 1-1,1 0 1,-1 0 0,1 0-1,-1 0 1,1 1 0,0-1 0,0 1-1,0-1 1,0 1 0,1 0-1,-1 0 1,1-1 0,0 1-1,-1 0 1,1 1 0,1-1 0,-2 5-1,3-3-3580,7-4-914</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53.648"/>
    </inkml:context>
    <inkml:brush xml:id="br0">
      <inkml:brushProperty name="width" value="0.025" units="cm"/>
      <inkml:brushProperty name="height" value="0.025" units="cm"/>
    </inkml:brush>
  </inkml:definitions>
  <inkml:trace contextRef="#ctx0" brushRef="#br0">5 62 3972,'0'0'12129,"-4"-12"-10886,66 19 594,542-17 1560,-194-6-2822,130 28-410,-330-10-143,182-3 52,-368 0 140,0-1-1,0-1 1,-1 0-1,28-10 1,-51 13-205,0 0 1,0 0-1,-1 0 0,1 0 1,0 0-1,0 0 1,0 0-1,-1 0 1,1 0-1,0 0 0,0 0 1,0 0-1,0 0 1,-1 0-1,1-1 0,0 1 1,0 0-1,0 0 1,0 0-1,-1 0 1,1 0-1,0-1 0,0 1 1,0 0-1,0 0 1,0 0-1,0 0 0,0-1 1,0 1-1,0 0 1,0 0-1,-1 0 1,1-1-1,0 1 0,0 0 1,0 0-1,0 0 1,0-1-1,0 1 0,0 0 1,1 0-1,-1 0 1,0 0-1,0-1 1,0 1-1,0 0 0,0 0 1,0 0-1,0-1 1,0 1-1,0 0 0,0 0 1,1 0-1,-1 0 1,0 0-1,0-1 1,0 1-1,0 0 0,1 0 1,-20-5-84,-10 4 73,-67-4-27,0 3 0,-138 17 0,295-21-2635,99 2 1,-23 3-1991,-63-3-968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57.570"/>
    </inkml:context>
    <inkml:brush xml:id="br0">
      <inkml:brushProperty name="width" value="0.025" units="cm"/>
      <inkml:brushProperty name="height" value="0.025" units="cm"/>
    </inkml:brush>
  </inkml:definitions>
  <inkml:trace contextRef="#ctx0" brushRef="#br0">24 104 2370,'0'0'4714,"0"-10"-1730,-1 1-2219,0-41 2254,9 19 2865,-8 30-5835,0 1 0,0 0 0,0 0 1,0 0-1,0 0 0,0 0 0,0-1 0,0 1 0,0 0 0,0 0 1,0 0-1,1 0 0,-1 0 0,0-1 0,0 1 0,0 0 0,0 0 1,0 0-1,0 0 0,0 0 0,1 0 0,-1 0 0,0-1 0,0 1 1,0 0-1,0 0 0,0 0 0,1 0 0,-1 0 0,0 0 1,0 0-1,0 0 0,0 0 0,1 0 0,-1 0 0,0 0 0,0 0 1,0 0-1,0 0 0,1 0 0,-1 0 0,0 0 0,0 0 0,0 0 1,0 0-1,0 1 0,1-1 0,-1 0 0,0 0 0,0 0 0,0 0 1,0 0-1,0 0 0,0 0 0,1 1 0,3 12 541,-1 18-398,-6 55 618,-25 153 0,16-152-321,16-116 3013,23-95-3273,-25 116-244,6-18-39,0 1 1,2 0-1,0 0 0,23-38 1,-29 58 24,-1-1-1,1 1 1,1 0 0,-1 0 0,1 0-1,0 1 1,0 0 0,0 0 0,0 0-1,1 0 1,0 1 0,0 0 0,0 0 0,0 0-1,0 1 1,0 0 0,1 0 0,-1 1-1,1 0 1,-1 0 0,1 0 0,0 1-1,-1 0 1,8 1 0,-13-1 17,0 0-1,0 0 1,0 0 0,1 0 0,-1 0 0,0 1-1,0-1 1,0 0 0,0 1 0,0-1 0,0 1-1,0-1 1,0 1 0,0 0 0,0-1-1,0 1 1,0 0 0,0 0 0,0 0 0,-1-1-1,1 1 1,0 0 0,-1 0 0,1 0-1,0 0 1,-1 0 0,1 0 0,-1 0 0,0 1-1,1-1 1,-1 0 0,0 0 0,0 0-1,0 0 1,1 2 0,-1-1 8,-1 0 0,1 0 0,0 1 0,-1-1 0,1 0 0,-1 0 0,0 0 0,0 0 0,1 0 0,-1 0 0,-1 0 0,1 0 0,0 0 0,0 0 0,-1 0-1,1-1 1,-3 3 0,-9 7 98,-2-1 0,1-1 0,-1 0-1,-1-1 1,-28 12 0,32-16 30,1 0 1,-1-1 0,0 0 0,1-1-1,-1 0 1,0-1 0,-1 0 0,1-1-1,-14-1 1,25 1-134,1 0-1,0 0 1,-1 0 0,1 0-1,0 0 1,-1 0 0,1 0-1,0 0 1,-1 0-1,1-1 1,0 1 0,-1 0-1,1 0 1,0 0 0,0 0-1,-1-1 1,1 1 0,0 0-1,-1 0 1,1 0-1,0-1 1,0 1 0,0 0-1,-1 0 1,1-1 0,0 1-1,0 0 1,0-1-1,0 1 1,0 0 0,-1 0-1,1-1 1,0 1 0,0 0-1,0-1 1,0 1 0,0 0-1,0-1 1,0 1-1,0 0 1,0-1 0,0 1-1,0 0 1,0-1 0,1 1-1,-1 0 1,0-1 0,0 1-1,0 0 1,0-1-1,0 1 1,1 0 0,-1 0-1,0-1 1,0 1 0,0 0-1,1 0 1,-1 0-1,0-1 1,1 1 0,-1 0-1,0 0 1,0 0 0,1-1-1,19-13-1623,90-26-7528,-65 23 2510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57.913"/>
    </inkml:context>
    <inkml:brush xml:id="br0">
      <inkml:brushProperty name="width" value="0.025" units="cm"/>
      <inkml:brushProperty name="height" value="0.025" units="cm"/>
    </inkml:brush>
  </inkml:definitions>
  <inkml:trace contextRef="#ctx0" brushRef="#br0">21 1 9673,'0'0'15268,"0"9"-14579,-9 58 254,0-4-1907,6-24-4898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58.269"/>
    </inkml:context>
    <inkml:brush xml:id="br0">
      <inkml:brushProperty name="width" value="0.025" units="cm"/>
      <inkml:brushProperty name="height" value="0.025" units="cm"/>
    </inkml:brush>
  </inkml:definitions>
  <inkml:trace contextRef="#ctx0" brushRef="#br0">9 261 5125,'0'0'16570,"-3"-5"-15518,2 4-1008,1 1 0,-1-1 1,1 0-1,-1 0 0,1 0 1,-1 1-1,1-1 0,0 0 1,-1 0-1,1 0 0,0 0 1,0 0-1,-1 0 0,1 0 0,0 0 1,0 0-1,0 0 0,0 0 1,1 0-1,-1 0 0,0 0 1,0 0-1,0 0 0,1 1 0,-1-1 1,1-2-1,23-17 1524,-1 3-889,-5-1-473,0-1-1,-1 0 1,-1-1-1,0 0 1,-2-2-1,-1 1 1,15-32-1,-20 66-785,2 25 498,0-6 104,-9-27-119,1-1 1,0 1 0,0-1 0,0 0-1,1 1 1,0-1 0,0 0-1,0-1 1,0 1 0,0 0 0,1-1-1,0 0 1,0 0 0,5 4-1,15 3-3407,4-7-3313,-1-3-8195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4.561"/>
    </inkml:context>
    <inkml:brush xml:id="br0">
      <inkml:brushProperty name="width" value="0.025" units="cm"/>
      <inkml:brushProperty name="height" value="0.025" units="cm"/>
    </inkml:brush>
  </inkml:definitions>
  <inkml:trace contextRef="#ctx0" brushRef="#br0">80 53 3171,'0'0'12278,"-1"-9"-9416,-5-24-807,5 32-2018,1 1 0,0-1 0,0 1 0,0-1 0,0 1 0,-1-1 0,1 1 0,0-1 0,-1 1 0,1-1 0,0 1 0,-1 0 0,1-1 0,0 1 0,-1 0 0,1-1 0,-1 1 0,1 0 0,-1-1 0,1 1 0,-1 0 0,1 0 0,-1 0 0,1-1 0,-1 1 0,1 0 0,-1 0 0,1 0 0,-1 0 0,1 0 0,-1 0 0,1 0 0,-1 0 0,0 0 0,1 0 0,-1 0 0,1 0 0,-1 1 0,1-1 0,-1 0 0,1 0 0,-1 0 0,1 1 0,-1-1 0,1 0 0,0 1 0,-1-1 0,1 0 0,-1 1 0,-18 17 77,17-16-23,-1 1-1,1 0 0,0 0 0,0 0 0,0 0 0,0 0 0,1 0 0,-1 1 0,1-1 0,0 0 0,0 1 0,0-1 0,0 1 0,0 6 0,2-8-29,-1 0 0,1 0-1,0 0 1,0 0 0,0 0-1,0 0 1,0 0-1,0 0 1,1 0 0,-1 0-1,1-1 1,-1 1 0,1-1-1,0 1 1,0-1 0,-1 0-1,1 1 1,0-1-1,0 0 1,0 0 0,0 0-1,0-1 1,1 1 0,2 0-1,2 2 82,7 2-302,0 0 1,-1 1-1,0 1 1,14 9-1,-25-15 143,-1 0-1,1-1 0,-1 1 1,1 0-1,-1 0 1,1 0-1,-1 1 1,0-1-1,0 0 1,1 0-1,-1 1 1,0-1-1,0 1 1,-1-1-1,1 1 1,0-1-1,0 1 0,-1 0 1,1-1-1,-1 1 1,1 0-1,-1-1 1,0 1-1,0 0 1,1 0-1,-1-1 1,0 1-1,-1 0 1,1 0-1,0-1 1,0 1-1,-1 0 0,1-1 1,-1 1-1,0 0 1,1-1-1,-1 1 1,0-1-1,0 1 1,0-1-1,0 1 1,0-1-1,0 0 1,-1 1-1,-1 0 0,-1 3 64,-1-1-1,0 0 0,-1-1 0,1 1 1,-1-1-1,1 0 0,-1-1 0,0 1 1,0-1-1,0 0 0,0-1 0,0 1 1,0-1-1,-1 0 0,1-1 0,0 0 0,-1 0 1,-10-1-1,16 1-24,-1-1 0,1 1 0,0-1 0,-1 1 0,1-1 0,0 0 1,0 0-1,0 1 0,0-1 0,0 0 0,0 0 0,0 0 0,0 0 0,0 0 0,0 0 0,0 0 0,0 0 1,1-1-1,-1 1 0,1 0 0,-1 0 0,1-1 0,-1 1 0,1 0 0,0-1 0,-1 1 0,1 0 0,0-1 0,0 1 1,0-1-1,0 1 0,0 0 0,0-1 0,1-1 0,-1-1 22,1 0 0,0 0 0,0 0 0,0 0 0,0 0 0,0 1 0,1-1 1,0 0-1,0 1 0,4-7 0,4 0-47,-1 2 1,2-1-1,-1 1 1,1 1-1,22-11 0,-20 11 5,0-1 1,-1 0-1,0 0 0,15-13 0,-26 20 27,0 0 0,0 1 0,-1-1 0,1 0 0,0 0 1,0 0-1,0 0 0,-1 0 0,1 0 0,0 0 0,-1 0 0,1 0 0,-1 0 1,1 0-1,-1 0 0,0 0 0,1 0 0,-1 0 0,0-1 0,0 1 1,0 0-1,0 0 0,0 0 0,0-1 0,0 1 0,0 0 0,0 0 0,0 0 1,-1-2-1,-1 1-1,1 0 1,-1 1 0,1-1 0,-1 1 0,0-1-1,0 1 1,0-1 0,0 1 0,0 0-1,0 0 1,0 0 0,0 0 0,-5-1 0,-5-1 6,-1 0 0,0 1 0,0 0 0,-14 1 1,26 1-54,0-1 1,0 1-1,0 0 1,0 0-1,0 0 1,0 1 0,1-1-1,-1 0 1,0 0-1,0 0 1,0 1-1,0-1 1,1 0-1,-1 1 1,0-1 0,0 1-1,1-1 1,-1 1-1,-1 0 1,4 12-1952,0-11 1306,0 1 1,0-1-1,0 1 1,1-1-1,-1 0 1,1 0-1,0 0 1,-1 0-1,5 2 1,13 3-5866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8:00.790"/>
    </inkml:context>
    <inkml:brush xml:id="br0">
      <inkml:brushProperty name="width" value="0.025" units="cm"/>
      <inkml:brushProperty name="height" value="0.025" units="cm"/>
    </inkml:brush>
  </inkml:definitions>
  <inkml:trace contextRef="#ctx0" brushRef="#br0">414 91 3171,'0'0'2018,"1"-9"-1607,0 3-298,0-1 123,0 1-1,0-1 0,-1 1 1,1-1-1,-1 0 0,-1 1 1,1-1-1,-4-10 0,-2 15 82,0 1 0,0 0 0,0 0-1,0 1 1,-1 0 0,1 0 0,0 0-1,-9 2 1,-17 0 1073,27-2-1231,0 0 0,0 0 1,0 1-1,0-1 1,0 1-1,0 0 1,0 0-1,1 1 1,-1-1-1,0 1 0,1 0 1,0 1-1,-1-1 1,1 1-1,0-1 1,-7 7-1,-136 122 1806,139-123-1866,1 0 0,-1 1 0,1 1 0,1-1 0,0 1 0,0 0 0,1 0 0,0 1 0,1-1 0,0 1 0,1 0 0,0 0 0,-2 22 0,0 15-151,2 97 0,3-97 216,-1 161-77,18 483 147,-15-675-204,0-1 0,1 1 0,1-1 0,0 1 0,1-1 0,1-1 1,15 30-1,-18-40-23,-1-1 0,1 1 0,1-1 0,-1 1 1,1-1-1,-1 0 0,1-1 0,0 1 0,1-1 0,-1 1 0,1-1 1,-1-1-1,1 1 0,0-1 0,0 1 0,0-1 0,0-1 0,0 1 1,1-1-1,-1 0 0,0 0 0,1 0 0,-1-1 0,1 0 0,-1 0 1,0 0-1,1-1 0,5-1 0,-4 0 22,-1 0 1,1-1-1,-1 0 1,0 0-1,0 0 1,0-1-1,0 0 0,-1 0 1,0-1-1,1 1 1,-1-1-1,5-8 1,55-73 245,-49 62-186,165-260 1114,-144 217-705,-3-2-1,36-102 1,-48 92-159,-4 0 0,-3-1 0,-4-1 0,-3 0 0,-4-108 0,-4 183-258,0-1 0,0 1 0,-1-1 1,0 1-1,0 0 0,0-1 0,-1 1 0,0 0 0,0 0 0,-1 0 0,1 0 0,-2 1 0,1-1 0,0 1 1,-6-7-1,1 5-29,0 0 0,0 0 0,0 1 0,-1 0 0,0 0 1,0 1-1,0 1 0,-16-7 0,3 3-65,3 1-479,0 0 1,1-1-1,0-1 1,1-1-1,0 0 1,-28-24-1,28 24-5860,8 10 74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8:05.693"/>
    </inkml:context>
    <inkml:brush xml:id="br0">
      <inkml:brushProperty name="width" value="0.025" units="cm"/>
      <inkml:brushProperty name="height" value="0.025" units="cm"/>
    </inkml:brush>
  </inkml:definitions>
  <inkml:trace contextRef="#ctx0" brushRef="#br0">47 1 6758,'0'0'16384,"0"12"-15760,-13 269 2207,1-107-1973,9-162-2761,-5-10-3625,-2-2-371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8:06.067"/>
    </inkml:context>
    <inkml:brush xml:id="br0">
      <inkml:brushProperty name="width" value="0.025" units="cm"/>
      <inkml:brushProperty name="height" value="0.025" units="cm"/>
    </inkml:brush>
  </inkml:definitions>
  <inkml:trace contextRef="#ctx0" brushRef="#br0">1 0 15246,'0'0'8029,"1"10"-7137,9 41 370,33 95 0,-12-45 31,-29-95-1144,0 1 0,1-1 1,0 1-1,0-1 0,0 0 0,1 0 1,0-1-1,0 1 0,0-1 0,10 9 1,-13-13-104,1 1 0,-1-1 0,1 0 1,0 0-1,0 0 0,-1 0 0,1 0 0,0 0 1,0 0-1,0-1 0,0 1 0,0-1 1,0 1-1,0-1 0,0 0 0,0 0 1,0 0-1,0 0 0,0 0 0,0 0 1,0 0-1,0-1 0,0 1 0,0-1 1,0 0-1,0 1 0,0-1 0,0 0 0,0 0 1,-1 0-1,1 0 0,0-1 0,-1 1 1,1 0-1,-1-1 0,1 1 0,-1-1 1,0 1-1,2-3 0,10-15 98,-1 0 1,-1 0-1,0-1 0,-2-1 0,0 1 1,11-44-1,17-41 138,-4 59-7676,-28 35 118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8:30.207"/>
    </inkml:context>
    <inkml:brush xml:id="br0">
      <inkml:brushProperty name="width" value="0.025" units="cm"/>
      <inkml:brushProperty name="height" value="0.025" units="cm"/>
    </inkml:brush>
  </inkml:definitions>
  <inkml:trace contextRef="#ctx0" brushRef="#br0">447 170 3876,'0'0'512,"1"-9"59,0-2-31,4-63 2660,-5 70-2920,0 1-1,0-1 1,0 0-1,-1 1 1,1-1-1,-1 1 1,0-1 0,0 1-1,0 0 1,-1-1-1,1 1 1,-1 0 0,0 0-1,0 0 1,0 0-1,0 0 1,0 0 0,0 1-1,-4-3 1,4 3-164,-1 1 0,0 0 1,0 0-1,0 0 0,0 1 0,0-1 1,0 1-1,0-1 0,0 1 1,0 0-1,0 0 0,0 0 0,0 1 1,0-1-1,0 1 0,1-1 0,-1 1 1,0 0-1,0 0 0,0 1 0,1-1 1,-1 0-1,0 1 0,1 0 1,-4 2-1,-7 6-124,0 1 0,1 0 1,-15 16-1,19-19 155,-30 32 1,2 1-1,1 2 1,-48 79 0,70-99-96,1 0-1,2 1 1,0 0-1,1 0 1,2 1-1,0 0 1,2 1 0,1-1-1,0 1 1,2 27-1,2-35-38,1-1 0,1 1-1,1 0 1,1-1 0,0 0-1,1 0 1,1 0 0,0-1-1,1 1 1,1-2 0,15 23-1,-17-29-3,0-1-1,1 1 1,0-1-1,0 0 0,1-1 1,0 1-1,1-2 1,-1 1-1,1-1 0,1-1 1,-1 1-1,1-1 1,0-1-1,0 0 1,0-1-1,0 0 0,1 0 1,0-1-1,20 2 1,-21-5 13,-1 1 1,0-2-1,0 1 1,-1-1-1,1-1 1,0 0-1,-1 0 1,1 0 0,-1-1-1,0-1 1,0 1-1,0-1 1,9-9-1,12-10 175,49-52 0,-60 57-143,19-20 0,-1-1 1,-3-3-1,36-56 1,-56 78 164,-2-1 1,0 0-1,-1-1 1,-2 0-1,0 0 1,-2-1-1,0 0 1,-2 0-1,3-37 1,-6 46-19,-1 0 1,0 0-1,-2 0 1,1 0-1,-2 0 1,0 1 0,0-1-1,-8-16 1,8 24-65,0 1 0,-1-1 0,0 0 0,0 1 0,-1 0 0,1 0 0,-2 0 0,1 1 0,0 0 0,-1 0 1,0 0-1,0 1 0,-1-1 0,1 1 0,-1 1 0,0 0 0,-13-5 0,9 4-100,0 1-1,1 1 0,-1 0 0,0 0 1,0 1-1,0 1 0,0 0 1,0 0-1,0 1 0,0 1 0,1-1 1,-1 2-1,0-1 0,-17 8 0,-2 4-417,0 2-1,0 1 0,-36 28 1,8-7-2240,56-35 1938,-1-1-1,-1-1 1,1 1 0,0 0-1,0-1 1,-1 0 0,1 0-1,-6 2 1,-1-3-6865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8:48.394"/>
    </inkml:context>
    <inkml:brush xml:id="br0">
      <inkml:brushProperty name="width" value="0.025" units="cm"/>
      <inkml:brushProperty name="height" value="0.025" units="cm"/>
    </inkml:brush>
  </inkml:definitions>
  <inkml:trace contextRef="#ctx0" brushRef="#br0">556 174 3171,'1'-10'2050,"-1"1"-1544,1 0-171,0 0-1,-1 1 1,-1-1 0,0 0-1,-2-12 1,2 18-203,0 0 0,0 0-1,0 0 1,0 0 0,-1 1 0,1-1-1,-1 0 1,0 1 0,0-1 0,0 1 0,0-1-1,0 1 1,-1 0 0,1 0 0,-1 0-1,1 0 1,-1 1 0,0-1 0,0 0 0,1 1-1,-5-1 1,-4-2 231,0 1 1,0 0-1,0 0 0,0 2 1,0-1-1,-1 1 0,1 1 0,0 0 1,-1 1-1,1 0 0,0 1 1,-22 5-1,18-1-150,0 0 1,0 0-1,1 1 1,-1 1-1,2 1 1,-1 0-1,1 1 1,-16 15-1,9-5-151,1 1 0,0 0 0,2 2 0,1 0-1,1 1 1,0 0 0,2 1 0,1 1 0,1 0 0,-7 29-1,12-35-55,1 0 0,2 0 0,0 0-1,1 0 1,1 1 0,1-1 0,0 0 0,2 0-1,7 36 1,-7-48-6,0 0 1,1-1-1,0 1 0,0 0 0,1-1 1,0 0-1,0 0 0,1 0 0,-1 0 0,2-1 1,-1 1-1,1-2 0,0 1 0,0 0 1,0-1-1,1 0 0,0-1 0,0 1 1,0-1-1,0-1 0,1 0 0,0 0 0,0 0 1,-1-1-1,1 0 0,13 2 0,-1-3 94,0 0-1,-1-1 1,1-1-1,0-1 1,-1 0-1,0-2 1,1 0-1,-1-1 1,-1-1-1,1-1 1,-1-1-1,0 0 1,23-15-1,-2-2 142,0-2 0,-2-1-1,0-3 1,47-50 0,-50 44 238,-2-2 1,55-83 0,-73 99-202,-1-1 1,-2 0 0,0-1 0,-1-1 0,-2 1-1,0-1 1,4-32 0,-11 53-222,0 1 0,-1-1 0,1 0-1,-1 0 1,0 0 0,0 1 0,-1-1 0,0 0 0,1 0 0,-2 1-1,1-1 1,0 0 0,-3-4 0,2 6-33,0 1 0,-1-1 0,1 1 0,0 0 0,-1 0 0,1 0 0,-1 0 0,0 0 0,1 1 0,-1-1 0,0 1-1,0 0 1,0 0 0,0 0 0,0 0 0,0 0 0,-1 1 0,1-1 0,0 1 0,-5 0 0,-11-1-10,0 1 0,-1 1 0,1 1 0,0 0 0,-1 2-1,1 0 1,-18 7 0,-125 56-2290,112-44-245,20-12-1396,6-9-2964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05.698"/>
    </inkml:context>
    <inkml:brush xml:id="br0">
      <inkml:brushProperty name="width" value="0.025" units="cm"/>
      <inkml:brushProperty name="height" value="0.025" units="cm"/>
    </inkml:brush>
  </inkml:definitions>
  <inkml:trace contextRef="#ctx0" brushRef="#br0">514 242 3299,'-1'-10'828,"1"2"-1072,-1-4 882,0 1 1,-1 0 0,0 0-1,-4-13 1,5 21-416,0 0 0,0 0 0,0 0 1,0 0-1,-1 0 0,0 1 0,1-1 0,-1 1 0,0-1 1,0 1-1,0 0 0,0-1 0,-1 1 0,1 0 1,-1 1-1,1-1 0,-1 0 0,0 1 0,1-1 0,-1 1 1,0 0-1,-5-1 0,-4-1 42,0 2 0,0-1 0,0 1 0,0 1 0,0 0 0,0 1 0,0 1 0,0-1 0,0 2 0,1 0 0,-1 0 0,1 1 0,-14 6 0,10-2-67,0 1 1,1 0-1,0 1 0,0 1 0,1 0 1,0 1-1,1 0 0,-17 22 1,13-11-85,0 0 1,2 1 0,0 1-1,2 0 1,1 1-1,1 0 1,1 0 0,1 1-1,2 0 1,0 1 0,-2 37-1,8-29-80,0 1-1,3 0 1,1 0 0,1-1-1,2 0 1,2 0-1,1-1 1,16 36-1,-14-45-26,0 1-1,2-2 1,0 0-1,2 0 1,1-2-1,1 0 1,1-1-1,1 0 1,0-2 0,40 30-1,-51-44-7,-1 0 1,1-1-1,0 0 0,0-1 1,0 1-1,1-2 0,0 0 1,-1 0-1,1 0 0,0-1 1,1-1-1,-1 0 1,0 0-1,14-2 0,-12 0 17,0-1-1,0-1 1,-1 0-1,1 0 1,-1-2-1,0 1 1,0-1-1,0-1 1,-1 0-1,1 0 1,16-15-1,1-3 25,0-1 0,-1-2 0,-2 0-1,-1-2 1,-1-1 0,-2-1 0,-1 0-1,-1-2 1,16-37 0,-18 28 84,-2-1 1,-2-1-1,-2 0 1,-2 0-1,-1-1 1,-3 0-1,0-53 1,-4 62 78,-2-1 0,-1 1 0,-2-1 1,-1 1-1,-20-68 0,21 92-169,0 1 1,-1 0-1,0 0 0,0 0 0,-1 1 0,-1 0 0,0 0 0,0 0 0,-1 1 0,0 0 0,-1 1 0,1 0 1,-2 0-1,1 1 0,-1 0 0,0 1 0,-1 0 0,1 0 0,-1 1 0,0 1 0,-23-7 0,18 8-55,0 1 0,0 0 0,0 2 0,0 0-1,0 0 1,1 1 0,-1 2 0,0-1 0,0 2-1,1 0 1,0 0 0,0 2 0,0 0 0,0 0-1,-23 16 1,14-7-699,1 1 0,1 1-1,0 1 1,1 1-1,2 1 1,0 1 0,1 0-1,-18 28 1,17-17-5008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13.964"/>
    </inkml:context>
    <inkml:brush xml:id="br0">
      <inkml:brushProperty name="width" value="0.025" units="cm"/>
      <inkml:brushProperty name="height" value="0.025" units="cm"/>
    </inkml:brush>
  </inkml:definitions>
  <inkml:trace contextRef="#ctx0" brushRef="#br0">488 92 6919,'0'0'7436,"-9"-8"-5728,5 4-1513,0 1-1,-1-1 1,1 1-1,-1 0 0,0 0 1,0 0-1,0 0 1,0 1-1,0 0 1,0 0-1,-1 1 0,1-1 1,-1 1-1,1 0 1,-1 1-1,0-1 1,1 1-1,-1 0 1,0 1-1,1-1 0,-1 1 1,1 0-1,-1 0 1,1 1-1,-10 4 1,-9 7-99,0 1 1,2 2 0,0 0 0,1 1-1,0 1 1,2 1 0,0 1-1,1 1 1,1 0 0,1 1 0,1 1-1,1 0 1,1 1 0,1 1 0,1 0-1,2 1 1,0 0 0,2 0 0,0 0-1,2 1 1,1 0 0,1 0-1,2 1 1,1 29 0,1-49-97,0 0 1,0 1 0,1-1-1,1 0 1,-1 0-1,1 0 1,0 0-1,1 0 1,0-1-1,0 1 1,1-1 0,-1 0-1,2-1 1,-1 1-1,1-1 1,0 0-1,0 0 1,1-1-1,-1 0 1,1 0-1,0 0 1,1-1 0,-1 0-1,1-1 1,0 1-1,9 1 1,-5-1 17,2-1 1,-1 0-1,0-1 0,0 0 1,1-1-1,-1-1 1,0 0-1,1-1 1,-1 0-1,1-1 0,-1-1 1,0 0-1,0 0 1,-1-2-1,22-9 1,-5-2 126,-2-1 1,-1-1 0,0-1-1,-1-1 1,-1-2 0,-1 0-1,-1-2 1,-1 0 0,-1-1-1,23-40 1,-30 44 6,-1-1 1,-1 0-1,-1-1 1,-1 0-1,-1-1 1,-2 0-1,0 0 1,-1-1-1,-1 1 1,-2-1-1,0 0 1,-2 0-1,-5-49 0,4 67-104,0 0 0,-1 0 0,0 0-1,0 1 1,0-1 0,-1 0 0,0 1-1,0 0 1,-1-1 0,0 1 0,0 0-1,0 1 1,-1-1 0,1 1 0,-1 0-1,-1 0 1,1 1 0,-1-1 0,0 1-1,0 0 1,0 1 0,0-1 0,-1 1-1,-12-4 1,8 5-39,0-1 1,0 2-1,0-1 1,0 2-1,0-1 1,-1 2-1,1-1 1,0 2-1,0-1 1,0 2-1,0-1 1,0 1-1,1 1 1,-1 0-1,-11 6 1,2 1 8,-1 0 0,-31 25 0,13 3-1690,35-34 658,0 1 0,0-1-1,1 1 1,0 0 0,-5 12-1,7-7-5060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15.626"/>
    </inkml:context>
    <inkml:brush xml:id="br0">
      <inkml:brushProperty name="width" value="0.025" units="cm"/>
      <inkml:brushProperty name="height" value="0.025" units="cm"/>
    </inkml:brush>
  </inkml:definitions>
  <inkml:trace contextRef="#ctx0" brushRef="#br0">0 1 6919,'0'0'15668,"8"10"-15535,25 33-1,311 385 478,-335-416-545,-5-6-1557,-13-9-10453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16.001"/>
    </inkml:context>
    <inkml:brush xml:id="br0">
      <inkml:brushProperty name="width" value="0.025" units="cm"/>
      <inkml:brushProperty name="height" value="0.025" units="cm"/>
    </inkml:brush>
  </inkml:definitions>
  <inkml:trace contextRef="#ctx0" brushRef="#br0">29 405 10762,'0'0'8515,"-6"9"-7907,-16 32 97,22-40-660,0 0 1,0 0-1,0 1 0,0-1 0,0 0 0,0 0 1,0 0-1,0 0 0,0 0 0,1 0 0,-1 0 1,0 0-1,1 0 0,-1 0 0,1 0 0,-1 0 1,1 0-1,-1 0 0,1 0 0,0-1 0,-1 1 1,1 0-1,0 0 0,0-1 0,0 1 0,-1 0 1,1-1-1,0 1 0,0-1 0,0 1 0,0-1 1,0 1-1,0-1 0,0 0 0,0 1 0,0-1 1,1 0-1,-1 0 0,2 0 0,42 4 1501,-45-4-1467,4 0 55,-1 0 1,1 0-1,-1-1 0,1 1 1,-1-1-1,0 0 0,1 0 1,-1 0-1,0 0 1,0-1-1,0 0 0,0 1 1,0-1-1,0 0 1,0 0-1,4-5 0,-3 2 39,0 0-1,0 0 1,0 0-1,-1-1 1,0 1-1,0-1 1,-1 0-1,4-10 1,-1-4 165,-1-1 1,-1 1 0,-1-1 0,0-33-1,-3 33-249,-1 0-1,0 1 0,-2-1 1,-1 1-1,-10-31 1,10 38-111,0 0 0,0 0 1,-2 1-1,1 0 1,-1 0-1,-1 0 1,-15-16-1,37 41-48,0 0 0,1-1 1,1 0-1,0-1 0,0-1 0,1 0 1,1-1-1,19 7 0,-20-11-701,-1-1 0,2 0 1,-1-1-1,0-1 0,31 1 0,1-4-4071,-2-1-3187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1.778"/>
    </inkml:context>
    <inkml:brush xml:id="br0">
      <inkml:brushProperty name="width" value="0.025" units="cm"/>
      <inkml:brushProperty name="height" value="0.025" units="cm"/>
    </inkml:brush>
  </inkml:definitions>
  <inkml:trace contextRef="#ctx0" brushRef="#br0">58 0 13805,'0'0'10917,"-2"9"-10554,-7 29 134,2 1 0,-3 65 0,6 26-3734,-9-140-7893,1-7 4238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8.084"/>
    </inkml:context>
    <inkml:brush xml:id="br0">
      <inkml:brushProperty name="width" value="0.025" units="cm"/>
      <inkml:brushProperty name="height" value="0.025" units="cm"/>
    </inkml:brush>
  </inkml:definitions>
  <inkml:trace contextRef="#ctx0" brushRef="#br0">13 1 11659,'-9'8'7746,"5"12"-5077,5 20-2073,-1-38-145,0 2-409,1 0 0,-1 0 0,1 0 0,0 0 0,0 0 0,0 0 0,1-1 0,-1 1 0,1-1 0,0 1 0,0-1 0,0 1 0,1-1 0,-1 0 0,1 0 0,-1 0 0,1 0 0,4 2 0,-2-1-65,1-1 0,-1 1 0,1-2 0,0 1 0,0-1 0,0 1 0,0-2 0,0 1 0,0-1 0,12 2 0,-8-3-565,-1 0 1,1 0-1,0 0 1,0-2-1,-1 1 1,19-6-1,-22 5-392,0 0 1,0 0-1,0-1 0,0 0 1,-1 0-1,0 0 0,1-1 0,-1 0 1,-1 0-1,8-7 0,19-34-4304,-21 18 6827,-7 5 8950,-8 27-8655,-8 11-979,-137 242 5394,102-171-8177,0 0-4423,43-76-7586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4.934"/>
    </inkml:context>
    <inkml:brush xml:id="br0">
      <inkml:brushProperty name="width" value="0.025" units="cm"/>
      <inkml:brushProperty name="height" value="0.025" units="cm"/>
    </inkml:brush>
  </inkml:definitions>
  <inkml:trace contextRef="#ctx0" brushRef="#br0">53 1 11499,'0'0'10602,"-48"53"-8969,44-35-479,4-3-418,0-4-544,13-3-95,6-5-33,3-3 0,3 0-705,-2-7-928,0-6-962,-6 0-1184,-1 0-2083,-5 2-448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2.153"/>
    </inkml:context>
    <inkml:brush xml:id="br0">
      <inkml:brushProperty name="width" value="0.025" units="cm"/>
      <inkml:brushProperty name="height" value="0.025" units="cm"/>
    </inkml:brush>
  </inkml:definitions>
  <inkml:trace contextRef="#ctx0" brushRef="#br0">5 152 10442,'-1'-10'2418,"0"-2"-1994,0 8-71,1 0 0,-1 0 0,1 0 0,-1 0 0,1-1 0,1 1 1,-1 0-1,0 0 0,1 0 0,0-1 0,0 1 0,0 0 0,1 0 0,-1 0 0,1 1 1,0-1-1,0 0 0,0 1 0,1-1 0,-1 1 0,1 0 0,0-1 0,0 1 0,4-3 1,3 1-170,0 0 1,0 1 0,0 0 0,0 1 0,1 0 0,-1 1-1,1 0 1,0 1 0,0 0 0,-1 0 0,1 1 0,0 1 0,0 0-1,16 3 1,-19-2-178,-1-1 1,1 1-1,-1 1 0,1-1 1,-1 1-1,0 1 0,0-1 0,0 1 1,0 0-1,-1 1 0,0-1 1,0 1-1,0 1 0,0-1 0,-1 1 1,0 0-1,0 0 0,-1 0 0,1 1 1,4 11-1,-7-13 84,-1-1-1,0 1 1,0 0-1,0-1 1,0 1 0,-1 0-1,0 0 1,0 0-1,0 0 1,-1-1-1,0 1 1,0 0 0,0 0-1,0-1 1,-1 1-1,0-1 1,1 1 0,-2-1-1,1 0 1,0 1-1,-1-1 1,0-1 0,0 1-1,0 0 1,-1-1-1,1 1 1,-1-1 0,0 0-1,-6 4 1,0 0-115,1-1 1,-1 0 0,0-1 0,0 0 0,-1 0 0,0-1-1,1-1 1,-1 0 0,0 0 0,-1-1 0,-19 1 0,67-17-9245,-14 5 2686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2.618"/>
    </inkml:context>
    <inkml:brush xml:id="br0">
      <inkml:brushProperty name="width" value="0.025" units="cm"/>
      <inkml:brushProperty name="height" value="0.025" units="cm"/>
    </inkml:brush>
  </inkml:definitions>
  <inkml:trace contextRef="#ctx0" brushRef="#br0">1 26 13933,'0'0'10367,"0"9"-9075,-1 249 1735,12-272-1212,-5-19-1737,-2 0-1,-1-1 1,-1-34 0,-2 67-143,0 3 64,0-1 0,0 1 1,1 0-1,-1-1 0,1 1 1,-1 0-1,1-1 0,-1 1 1,1-1-1,0 1 0,0-1 0,0 1 1,0-1-1,0 1 0,0-1 1,0 0-1,1 0 0,-1 0 1,0 1-1,1-1 0,-1-1 1,1 1-1,-1 0 0,1 0 1,-1 0-1,1-1 0,-1 1 0,1-1 1,0 1-1,0-1 0,-1 0 1,1 1-1,0-1 0,-1 0 1,1 0-1,0-1 0,0 1 1,2 0-1,2-1 12,0 1-1,1-1 1,-1 0 0,0-1-1,1 1 1,-1-1 0,0 0-1,0-1 1,8-4 0,-5 1 6,-1-1-1,1 0 1,-1 0 0,0 0 0,-1-1-1,0-1 1,0 1 0,-1-1 0,0 0 0,0 0-1,-1-1 1,0 0 0,3-11 0,-13 65-221,3-13 98,-1-16 126,0 2-1,0-1 0,0 0 0,2 1 0,0-1 0,3 32-1,-2-47-13,0 0-1,0 0 1,1 0-1,-1 0 1,0 0-1,1 0 1,-1 0-1,1 0 1,-1-1-1,1 1 1,-1 0-1,1 0 1,0 0-1,-1-1 1,1 1-1,0 0 1,0-1-1,0 1 0,-1-1 1,1 1-1,0-1 1,0 1-1,0-1 1,0 0-1,0 1 1,0-1-1,0 0 1,0 0-1,0 1 1,0-1-1,0 0 1,0 0-1,0 0 1,0 0-1,0-1 1,0 1-1,0 0 0,0 0 1,0 0-1,1-1 1,0 0-177,1 0 0,-1 1 0,0-1 0,1 0 0,-1-1 0,0 1 0,0 0 0,0 0 0,0-1 0,0 0 0,0 1 1,0-1-1,-1 0 0,1 0 0,2-3 0,11-47-8359,-11 16 1207</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2.959"/>
    </inkml:context>
    <inkml:brush xml:id="br0">
      <inkml:brushProperty name="width" value="0.025" units="cm"/>
      <inkml:brushProperty name="height" value="0.025" units="cm"/>
    </inkml:brush>
  </inkml:definitions>
  <inkml:trace contextRef="#ctx0" brushRef="#br0">19 1 10378,'0'0'17200,"-19"29"-27642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3.289"/>
    </inkml:context>
    <inkml:brush xml:id="br0">
      <inkml:brushProperty name="width" value="0.025" units="cm"/>
      <inkml:brushProperty name="height" value="0.025" units="cm"/>
    </inkml:brush>
  </inkml:definitions>
  <inkml:trace contextRef="#ctx0" brushRef="#br0">233 38 12172,'0'0'12534,"-12"-8"-11808,5 3-618,5 2-88,0 1 0,-1 0 0,1 0 0,-1 0 0,0 0 0,1 1 0,-1-1 0,0 1 0,0-1 0,0 1 0,0 0 0,0 0 0,0 1 0,0-1 0,0 0 1,-1 1-1,1 0 0,0 0 0,0 0 0,0 0 0,-1 0 0,1 1 0,0 0 0,-6 1 0,-4 5 202,0 1 0,1 0 0,0 1 0,0 0 0,-12 13 0,19-18-128,1 1-1,-1 0 0,1 0 1,0 0-1,1 0 1,-1 0-1,1 1 0,0-1 1,0 1-1,1 0 0,0 0 1,0 0-1,0 0 1,-1 11-1,3-15-79,1 0 1,-1 1-1,1-1 0,-1 0 1,1 0-1,0 0 1,0 0-1,0 0 0,0 0 1,0-1-1,0 1 0,1 0 1,-1 0-1,0-1 1,1 1-1,0-1 0,-1 1 1,1-1-1,0 0 0,0 0 1,-1 0-1,1 0 1,0 0-1,0 0 0,0 0 1,0 0-1,0-1 0,1 1 1,-1-1-1,0 0 1,0 1-1,3-1 0,13 2 28,1-1-1,33-1 0,-33 0-68,1 0-790,0-2 0,0 0 0,27-6 0,21-16-8311,-37 8-2056</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3.663"/>
    </inkml:context>
    <inkml:brush xml:id="br0">
      <inkml:brushProperty name="width" value="0.025" units="cm"/>
      <inkml:brushProperty name="height" value="0.025" units="cm"/>
    </inkml:brush>
  </inkml:definitions>
  <inkml:trace contextRef="#ctx0" brushRef="#br0">14 103 13229,'0'0'7270,"11"1"-5700,4 0-1215,1 0-1,-1-1 1,0 0 0,1-2-1,-1 1 1,0-2 0,0 0 0,28-10-1,-38 10-310,53-26 64,-55 28-74,-1 0 1,1 0-1,-1-1 1,0 0 0,0 1-1,0-1 1,0 0-1,0 0 1,0 0 0,0 0-1,0 0 1,-1-1-1,0 1 1,1 0 0,-1-1-1,0 1 1,0-1-1,0 0 1,1-4 0,-4 6 13,0 0 1,-1 0 0,1 0-1,0 0 1,0 1-1,-1-1 1,1 1 0,0 0-1,-1-1 1,1 1-1,-1 0 1,1 0 0,0 1-1,-5 0 1,2-1 12,-10 2-13,1 1-1,-1 1 1,1 0 0,0 0-1,0 2 1,1 0 0,-1 0 0,1 1-1,1 1 1,-1 0 0,1 1 0,1 0-1,0 0 1,0 2 0,1-1-1,-15 20 1,24-28-8,-1 0-1,1 0 1,0 0-1,0 0 1,-1 0-1,1 0 0,1 0 1,-1 0-1,0 0 1,0 1-1,1-1 1,-1 0-1,1 1 1,0-1-1,0 0 1,0 1-1,0-1 1,0 1-1,1 3 0,0-4-13,0 0 0,0-1 0,0 1 0,1-1 0,-1 1-1,0-1 1,1 0 0,-1 1 0,1-1 0,-1 0 0,1 0 0,0 0-1,-1 0 1,1 0 0,0 0 0,0-1 0,0 1 0,3 0-1,12 2-87,0-1-1,-1 0 0,1-2 0,25-1 1,-21 0-366,46-5-3184,-22-5-2027,8-7-6404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4.350"/>
    </inkml:context>
    <inkml:brush xml:id="br0">
      <inkml:brushProperty name="width" value="0.025" units="cm"/>
      <inkml:brushProperty name="height" value="0.025" units="cm"/>
    </inkml:brush>
  </inkml:definitions>
  <inkml:trace contextRef="#ctx0" brushRef="#br0">36 0 18001,'0'0'8712,"1"11"-8028,0 29-215,-2 0 0,-2 1 0,-11 49 1,6-36-408,-3 78 0,11-132-139,0 1 0,0 0 0,0-1 0,0 1 0,0-1 0,0 1 0,0 0 0,0-1 0,0 1 0,0 0 0,0-1 0,0 1 0,1-1 0,-1 1 0,0-1 0,0 1 0,1 0 0,-1-1 0,0 1 0,0-1 0,1 1 0,-1-1 0,1 0 0,-1 1 0,1-1 0,-1 1 0,0-1 0,1 0 0,-1 1 0,1-1 0,0 0 0,-1 1 0,1-1 0,-1 0 0,1 0 0,0 1 0,23-11-3389,19-27-6490,-22 9-160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5.151"/>
    </inkml:context>
    <inkml:brush xml:id="br0">
      <inkml:brushProperty name="width" value="0.025" units="cm"/>
      <inkml:brushProperty name="height" value="0.025" units="cm"/>
    </inkml:brush>
  </inkml:definitions>
  <inkml:trace contextRef="#ctx0" brushRef="#br0">58 28 14798,'0'0'12166,"0"5"-11904,-1 37 711,-2-1 0,-16 73 1,22-130 583,-3 11-1558,1 0 1,0 1 0,0-1 0,0 0-1,1 0 1,-1 1 0,1-1 0,0 1-1,1-1 1,-1 1 0,1 0 0,3-5-1,38-32-24,-36 35 22,0 0 1,-1 0-1,0-1 0,-1 0 0,1 0 0,-1-1 0,-1 0 1,1 0-1,5-11 0,-11 18 2,1 0 0,-1 1 0,1-1 0,-1 0 0,0 1 0,1-1 0,-1 0 0,0 0-1,0 0 1,0 1 0,0-1 0,1 0 0,-1 0 0,0 0 0,0 1 0,-1-1 0,1 0 0,0 0 0,0 0 0,0 1 0,0-1 0,-1 0 0,1 0 0,0 0 0,-1 1 0,1-1-1,0 0 1,-1 1 0,1-1 0,-2-1 0,1 2-4,-1-1 1,1 1-1,-1 0 0,1 0 0,-1 0 0,0-1 0,1 1 0,-1 1 1,1-1-1,-1 0 0,1 0 0,-1 0 0,1 1 0,-3 0 1,-51 26-110,48-22 121,0 0-1,0 1 0,0-1 1,1 1-1,-1 1 1,1-1-1,1 1 1,0 0-1,0 0 1,0 1-1,1-1 0,-1 1 1,2 0-1,0 1 1,0-1-1,0 0 1,1 1-1,0 0 1,1-1-1,-1 1 1,2 0-1,-1 0 0,3 17 1,-2-24-4,1 1-1,-1-1 1,1 0 0,0 1-1,0-1 1,0 0 0,0 0-1,1 0 1,-1 0 0,0 0-1,1 0 1,-1 0-1,1 0 1,0 0 0,0-1-1,0 1 1,0-1 0,2 2-1,1 0 18,1 0-1,-1-1 1,0 0-1,0 0 1,1-1-1,-1 0 0,11 2 1,-3-2-102,-1-1 0,0 0 0,1 0 0,-1-1 0,0-1 0,24-6 0,-25 4-629,-1-1 1,1 0 0,-1 0 0,0-1 0,0 0 0,0-1 0,11-11-1,-12 10-1940,0-1-1,-1 0 1,14-20-1,-4 1-5259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7:25.928"/>
    </inkml:context>
    <inkml:brush xml:id="br0">
      <inkml:brushProperty name="width" value="0.025" units="cm"/>
      <inkml:brushProperty name="height" value="0.025" units="cm"/>
    </inkml:brush>
  </inkml:definitions>
  <inkml:trace contextRef="#ctx0" brushRef="#br0">49 211 9705,'0'0'10752,"-6"9"-9396,-1 4-845,1 0 0,0 1 1,1-1-1,1 1 1,0 0-1,1 0 1,0 1-1,1-1 0,0 20 1,2-31-425,0 1 1,0-1 0,0 0 0,0 0-1,1 0 1,-1 0 0,1 0-1,0 0 1,0 0 0,0 0-1,0 0 1,1 0 0,-1-1-1,1 1 1,3 4 0,-3-5 15,0-1 1,0 0 0,0 1 0,0-1 0,0 0-1,0 0 1,0-1 0,1 1 0,-1 0 0,0-1-1,1 1 1,-1-1 0,0 0 0,0 1 0,1-1-1,-1-1 1,0 1 0,1 0 0,-1 0 0,0-1-1,1 1 1,2-2 0,-1 0-62,0 0 0,0 0 0,0 0 0,0 0 0,-1-1 0,1 0 0,-1 1 0,0-1-1,1 0 1,-1-1 0,-1 1 0,1-1 0,0 1 0,-1-1 0,0 0 0,0 0 0,0 0 0,0 0 0,1-6 0,0 2-8,-1 1 1,1-1 0,-2 0-1,1 0 1,-1 0 0,0 0-1,-1 0 1,0 0 0,-2-16-1,2 25-35,0 0 0,0 0 0,0-1 0,-1 1 0,1 0 0,0 0 0,0-1 0,-1 1 0,1 0 0,0-1 0,-1 1 0,1 0 0,-1-1 0,1 1 0,-1-1 0,1 1 0,-1-1 0,1 1 0,-1-1 0,0 1 0,1-1 0,-1 1 0,0-1 0,1 0 0,-1 0 0,0 1 0,1-1 0,-1 0 0,0 0 0,0 0 0,1 1 0,-1-1 0,0 0 0,0 0 0,1 0 0,-1 0 0,0-1 0,0 1-1,1 0 1,-1 0 0,0 0 0,1 0 0,-1-1 0,0 1 0,0 0 0,1-1 0,-1 1 0,1-1 0,-1 1 0,0-1 0,1 1 0,-1-1 0,1 1 0,-1-1 0,1 1 0,-1-1 0,1 0 0,0 1 0,-1-1 0,1 0 0,0 1 0,-1-2 0,1 4 3,1 0-1,0 0 0,-1-1 1,1 1-1,0 0 1,0 0-1,0-1 1,0 1-1,0-1 1,0 1-1,0-1 1,0 1-1,1-1 1,-1 0-1,0 1 0,1-1 1,-1 0-1,1 0 1,0 0-1,-1 0 1,1 0-1,0-1 1,0 1-1,-1 0 1,1-1-1,0 0 0,0 1 1,0-1-1,0 0 1,0 0-1,0 0 1,2 0-1,74 0 46,-66-1-46,0 0-1,1-1-1,-1 0 1,0-1 0,0 0-1,-1-1 1,22-9-1,-27 10 4,-1 0-1,0 0 1,1 0-1,-1 0 1,0-1-1,-1 0 1,1 0-1,-1 0 1,1 0-1,-1-1 1,-1 0 0,1 0-1,-1 0 1,0 0-1,5-9 1,-8 13-4,0 1 0,0 0 0,0 0 0,0-1 0,0 1 0,1 0 1,-1-1-1,0 1 0,0 0 0,0-1 0,0 1 0,0 0 0,0-1 1,0 1-1,0 0 0,0 0 0,0-1 0,0 1 0,-1 0 0,1-1 1,0 1-1,0 0 0,0-1 0,0 1 0,0 0 0,0 0 0,-1-1 1,1 1-1,0 0 0,0 0 0,0 0 0,-1-1 0,1 1 0,0 0 1,0 0-1,-1 0 0,1-1 0,-1 1 0,-15 1-59,-16 11-33,24-7 91,0 1 0,0 0 1,1 1-1,0-1 0,0 1 1,1 1-1,-9 11 0,13-16 3,0 0-1,0 1 0,0-1 0,0 0 0,1 1 0,-1 0 0,1-1 0,0 1 0,0 0 1,0-1-1,1 1 0,-1 0 0,1 0 0,0 0 0,0-1 0,0 1 0,1 0 0,-1 0 1,1 0-1,0-1 0,0 1 0,2 4 0,-1-6 5,0 1-1,0-1 1,0 0 0,1 0-1,-1 0 1,1 0 0,-1 0-1,1 0 1,0-1-1,0 1 1,-1-1 0,1 0-1,0 0 1,0 0 0,0 0-1,1 0 1,-1-1 0,0 1-1,0-1 1,5 0-1,65-2 118,-57 0-110,0-1 0,-1-1 1,0-1-1,1 0 0,-2-1 0,1-1 0,-1 0 1,0-1-1,0 0 0,-1-1 0,0-1 1,18-17-1,-16 13 1,-1-1 1,0 0-1,-1-1 1,-1 0-1,-1-1 1,0 0-1,-1-1 1,-1 0-1,11-29 1,-17 39-18,-1-1 0,0 0 0,-1 0 0,0 0 0,0 0 1,-1-18-1,0 26 0,-1 0 0,1 0 0,0 0 1,0 0-1,-1 1 0,1-1 0,-1 0 0,1 0 0,-1 0 1,1 0-1,-1 1 0,0-1 0,1 0 0,-1 1 0,0-1 1,1 0-1,-1 1 0,0-1 0,0 1 0,0-1 1,0 1-1,1-1 0,-1 1 0,0 0 0,0-1 0,0 1 1,0 0-1,0 0 0,0 0 0,0 0 0,0 0 0,0 0 1,0 0-1,0 0 0,0 0 0,0 0 0,-1 1 0,-3 0-17,0-1 0,1 1 0,-1 1 0,1-1-1,0 1 1,-1-1 0,-3 4 0,-5 3 14,1 1-1,1 0 1,0 1 0,0 0 0,1 1 0,0 1-1,1-1 1,1 1 0,0 1 0,0-1 0,1 2-1,1-1 1,0 1 0,1-1 0,0 1 0,1 1-1,1-1 1,0 1 0,-1 15 0,4-26 8,0-1 1,0 1 0,1-1 0,-1 1-1,1-1 1,0 0 0,0 1 0,0-1-1,1 0 1,-1 0 0,1 0 0,-1 1-1,1-2 1,0 1 0,0 0 0,0 0-1,1-1 1,-1 1 0,1-1 0,-1 1-1,1-1 1,0 0 0,0 0 0,0-1-1,0 1 1,0-1 0,0 1 0,0-1-1,1 0 1,-1 0 0,6 1 0,11 2-189,0-1 0,0-1 0,0-1 0,24-1 0,-38 0 19,53-6-4111,-21-6-2700,8-8-9186</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15.769"/>
    </inkml:context>
    <inkml:brush xml:id="br0">
      <inkml:brushProperty name="width" value="0.025" units="cm"/>
      <inkml:brushProperty name="height" value="0.025" units="cm"/>
    </inkml:brush>
  </inkml:definitions>
  <inkml:trace contextRef="#ctx0" brushRef="#br0">483 81 3748,'0'0'7532,"2"-9"-5557,1-3-1302,4-33 2033,-7 45-2614,-1-1-1,1 0 1,-1 0-1,1 0 0,0 0 1,-1 1-1,1-1 1,-1 0-1,0 0 1,1 1-1,-1-1 0,0 0 1,1 1-1,-1-1 1,0 1-1,1-1 0,-1 1 1,0-1-1,0 1 1,0 0-1,0-1 0,0 1 1,1 0-1,-1 0 1,0-1-1,0 1 1,0 0-1,0 0 0,0 0 1,0 0-1,0 0 1,0 0-1,0 1 0,1-1 1,-1 0-1,0 0 1,-1 1-1,-38 9 567,14 4-516,1 1 0,1 1 0,0 2 0,-33 30 0,-78 91-67,119-119-73,1 0 0,1 1-1,1 1 1,1 0 0,1 0 0,1 1 0,1 0-1,1 1 1,1 0 0,1 1 0,1-1-1,2 1 1,0 0 0,1 0 0,2 0 0,0 0-1,6 33 1,-4-43-5,1-1 1,0 0-1,1 0 1,1-1-1,0 1 1,1-1-1,0 0 0,1 0 1,1-1-1,0 0 1,0 0-1,1-1 0,16 16 1,-20-23 7,0 1 0,0-1 1,0 0-1,1 0 0,0 0 1,0-1-1,0 0 0,0 0 1,0-1-1,0 1 0,1-1 0,-1-1 1,1 1-1,0-1 0,0 0 1,-1-1-1,1 0 0,0 0 1,0 0-1,-1-1 0,1 0 0,0 0 1,-1 0-1,1-1 0,-1 0 1,1-1-1,-1 1 0,0-1 1,0 0-1,8-6 0,7-6 103,-1-1 0,0-1 0,-1 0 0,0-2 0,-2 0 0,0-1 0,-1-1 0,-1 0 0,-2-1-1,21-43 1,-20 35 256,-2-2 1,-1 1-1,-2-2 0,-1 1 0,-1-1 0,-2-1 0,2-63 0,-6 61-219,0 20 10,-1-1-1,0 1 1,-1-1 0,-1 1 0,-7-30 0,8 42-122,0 0 1,-1 1 0,0-1-1,0 0 1,0 1 0,0-1-1,-1 1 1,1 0 0,-1 0-1,0 0 1,0 0 0,0 0-1,0 1 1,0-1 0,-1 1-1,1 0 1,-1 0 0,0 0-1,1 0 1,-1 1 0,0 0-1,0-1 1,0 1 0,0 1-1,0-1 1,0 1 0,0-1-1,-7 1 1,2 0-69,0 0 1,-1 1-1,1 0 1,0 0-1,0 1 0,0 0 1,0 1-1,0 0 0,0 0 1,1 1-1,-1 0 0,1 0 1,-13 11-1,-29 27-9142</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17.263"/>
    </inkml:context>
    <inkml:brush xml:id="br0">
      <inkml:brushProperty name="width" value="0.025" units="cm"/>
      <inkml:brushProperty name="height" value="0.025" units="cm"/>
    </inkml:brush>
  </inkml:definitions>
  <inkml:trace contextRef="#ctx0" brushRef="#br0">504 65 5317,'0'-3'435,"0"1"0,0 0-1,0 0 1,-1 0 0,1 0 0,-1 0-1,1 0 1,-1 0 0,0 0 0,0 0 0,0 0-1,0 0 1,0 0 0,0 1 0,-1-1 0,1 0-1,0 1 1,-1-1 0,-3-2 0,1 1-9,0 1 0,0-1 0,-1 1 0,1 0 0,-1 0 0,0 1 0,1 0 0,-8-2 0,-5 1-101,0 0-1,0 2 0,0 0 1,-22 3-1,26-1-269,1 1 0,0 0 0,1 1 0,-1 1 0,1 0 0,0 0 0,0 1 1,0 0-1,1 1 0,0 1 0,0-1 0,1 2 0,0-1 0,0 1 0,-7 11 0,-2 2 61,1 1-1,1 1 1,1 0 0,2 1-1,-16 40 1,19-39-105,2 0 1,0 0-1,2 1 1,1 0-1,1 0 1,2 1-1,0-1 1,4 39-1,-2-53-9,2 0-1,0-1 0,0 0 1,1 1-1,1-1 1,0 0-1,0-1 1,1 1-1,1-1 1,0 0-1,0 0 0,1-1 1,1 1-1,0-2 1,0 1-1,1-1 1,0 0-1,0-1 1,1 0-1,15 9 0,-18-13 5,1 0 0,0 0-1,0-1 1,1 0-1,-1 0 1,1-1-1,-1 0 1,1 0-1,0-1 1,-1 0 0,1-1-1,0 0 1,0 0-1,9-2 1,-5-1 15,0 0-1,0-1 1,0-1 0,-1 0 0,1 0-1,-1-1 1,-1-1 0,16-11 0,4-6 186,-2-1 1,-1-2-1,-2-1 1,0-1 0,30-45-1,-33 42 74,-2-1 0,-1-1-1,20-48 1,-34 69-76,-1-1 1,-1 1 0,0-1-1,-1 0 1,0 0 0,-1 0-1,0 0 1,-2 0-1,1-1 1,-2 1 0,0 0-1,-4-22 1,3 30-154,1 1 0,-1 0 0,-1 0 1,1 0-1,-1 0 0,1 0 0,-2 0 0,1 1 0,0-1 0,-1 1 0,0 0 1,0 0-1,0 0 0,-9-6 0,5 5-24,-1 1 1,1-1-1,-1 1 1,0 1-1,0 0 0,0 0 1,0 1-1,-14-2 1,8 2-34,1 1 1,-1 1 0,0 0 0,0 1 0,0 1 0,1 0-1,-1 0 1,1 2 0,-1 0 0,1 1 0,-17 7 0,27-9-121,-29 16 124,32-18-153,-1 0-1,1 0 1,0-1 0,0 1-1,0 0 1,0 0-1,0 0 1,0 0-1,0 0 1,0 1-1,0-1 1,1 0-1,-1 0 1,0 0 0,1 1-1,-1-1 1,1 0-1,-1 1 1,1-1-1,0 0 1,-1 2-1,2-2-83,-1-1 0,1 1 0,-1-1 0,1 1-1,0-1 1,-1 0 0,1 1 0,-1-1 0,1 0-1,0 0 1,-1 1 0,1-1 0,0 0 0,0 0-1,-1 0 1,1 0 0,0 0 0,-1 0 0,1 0-1,0 0 1,-1 0 0,1 0 0,1-1 0,1 1-1002,19 0-4995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5.258"/>
    </inkml:context>
    <inkml:brush xml:id="br0">
      <inkml:brushProperty name="width" value="0.025" units="cm"/>
      <inkml:brushProperty name="height" value="0.025" units="cm"/>
    </inkml:brush>
  </inkml:definitions>
  <inkml:trace contextRef="#ctx0" brushRef="#br0">84 27 9033,'0'0'7495,"-24"46"-4901,12-21-544,-1 0-513,2 3-287,2 2-482,1-3-543,2 2-193,5-5-96,1-1-1698,0-7-1025,5-6-2081,5-6-4741</inkml:trace>
  <inkml:trace contextRef="#ctx0" brushRef="#br0" timeOffset="1">376 0 11659,'0'0'12172,"61"14"-10827,-30-13-544,4-1-321,3 0-320,4 0-128,-7 0-224,-6 0-1538,-8 0-1056,-10 0-1634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19.391"/>
    </inkml:context>
    <inkml:brush xml:id="br0">
      <inkml:brushProperty name="width" value="0.025" units="cm"/>
      <inkml:brushProperty name="height" value="0.025" units="cm"/>
    </inkml:brush>
  </inkml:definitions>
  <inkml:trace contextRef="#ctx0" brushRef="#br0">250 185 2242,'-13'6'258,"-6"-2"121,18-5-334,0 0 0,1-1-1,-1 1 1,0 0 0,1-1 0,0 1 0,-1-1-1,1 1 1,0-1 0,0 1 0,0-1 0,0 0 0,0 1-1,0-1 1,0 1 0,1-2 0,0-8 246,0 1 1,2 0 0,-1-1-1,1 1 1,7-15 0,-6 16 350,0-1 0,-1 1 0,0-1 1,-1 0-1,0 0 0,1-14 1,-4 23-476,1 1 0,-1-1 0,1 0 0,0 1 0,-1-1 0,0 1 0,1-1 0,-1 1 0,1-1 1,-1 1-1,0-1 0,1 1 0,-1 0 0,0-1 0,1 1 0,-1 0 0,0-1 0,0 1 0,1 0 0,-1 0 0,0 0 0,0 0 1,1 0-1,-1 0 0,0 0 0,0 0 0,0 0 0,1 0 0,-1 0 0,0 0 0,0 0 0,1 1 0,-1-1 0,0 0 1,0 1-1,-29 9 1206,16 2-1309,1 1 1,1 0-1,0 1 0,1 0 1,0 1-1,-16 31 0,9-11-61,2 1 0,-14 44 0,21-48 2,1 1-1,1-1 1,2 2-1,1-1 0,2 0 1,1 1-1,4 41 1,-1-56 9,0 0 0,2-1 0,0 1 0,1-1 0,0 1 0,2-2 0,0 1 0,1-1 0,0 0 0,2 0 0,0-1 0,1-1 0,0 1 0,17 15 0,-23-26-2,0 0-1,1-1 1,0 1 0,0-1 0,0-1 0,0 1 0,0-1 0,1 0-1,0 0 1,-1-1 0,1 0 0,0 0 0,0-1 0,0 0 0,0 0-1,1 0 1,-1-1 0,0 0 0,8-2 0,-6 1 33,0-1 0,0-1 0,0 0 0,0 0 0,-1-1 0,1 0 0,-1 0 0,0-1 0,0 0 0,-1-1 0,0 1 0,0-1 0,0-1 0,7-8 1,8-12 93,-1-2 1,-1-1-1,-1 0 1,-2-1-1,-1-1 1,-2 0-1,-1-1 1,-2-1 0,-1 0-1,-1-1 1,-2 1-1,-2-2 1,2-40-1,-7 71-213,1 1 0,-1 0 0,-1-1 0,1 1 0,0 0-1,-1-1 1,0 1 0,0 0 0,-1 0 0,1 0 0,-1 0-1,0 0 1,0 0 0,0 0 0,0 0 0,-1 1 0,1-1 0,-1 1-1,0 0 1,0 0 0,0 0 0,-1 0 0,1 0 0,-1 1-1,1-1 1,-1 1 0,0 0 0,0 0 0,0 1 0,0-1-1,0 1 1,0 0 0,-1 0 0,1 0 0,0 0 0,-6 1-1,-69-4-6571,39 4 923</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28.785"/>
    </inkml:context>
    <inkml:brush xml:id="br0">
      <inkml:brushProperty name="width" value="0.025" units="cm"/>
      <inkml:brushProperty name="height" value="0.025" units="cm"/>
    </inkml:brush>
  </inkml:definitions>
  <inkml:trace contextRef="#ctx0" brushRef="#br0">72 11 9865,'0'0'1346,"-10"0"351,-3-1-958,9 0-354,0 1 0,-1-1-1,1 1 1,0 0 0,0 0-1,0 0 1,-1 1 0,1 0-1,-7 2 1,17 0 2878,30 7-2245,62 3 447,140 0 1,102-20-1245,-329 7-196,1313-27 76,-1308 26-59,-20-1 87,-29-3 52,-762-4 13,625 10-142,-251 22 134,20-1 509,678-34-695,-79 2 21,500 3-6396,-576 7 5816,-356-1-4326,148-4 753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29.705"/>
    </inkml:context>
    <inkml:brush xml:id="br0">
      <inkml:brushProperty name="width" value="0.025" units="cm"/>
      <inkml:brushProperty name="height" value="0.025" units="cm"/>
    </inkml:brush>
  </inkml:definitions>
  <inkml:trace contextRef="#ctx0" brushRef="#br0">64 35 10602,'0'0'12059,"-9"5"-11920,6-3-130,-1 0 0,0 0 0,1 1 0,0-1 0,-1 1 0,1 0 0,0 0-1,0 0 1,1 1 0,-1-1 0,1 1 0,-1-1 0,1 1 0,0 0 0,1 0 0,-1 0 0,1 0-1,-1 0 1,1 0 0,0 0 0,1 0 0,-1 1 0,1 7 0,-1-7 58,1 1 0,0-1 0,0 0 0,0 1 0,1-1 0,-1 0 1,1 0-1,1 0 0,-1 1 0,1-1 0,3 7 0,-4-10-14,1-1 0,-1 1 0,1-1 0,-1 1 1,1-1-1,-1 0 0,1 0 0,0 0 0,0 0 0,-1 0 0,1 0 0,0 0 0,0 0 0,0-1 0,0 1 1,0-1-1,0 0 0,0 1 0,0-1 0,0 0 0,0 0 0,0 0 0,0-1 0,0 1 0,0 0 0,0-1 1,0 1-1,0-1 0,0 0 0,0 1 0,0-1 0,-1 0 0,4-2 0,5-3 147,-1 1-1,1-1 1,-2-1-1,1 0 1,-1 0-1,0 0 1,0-1-1,9-13 0,51-76 500,-62 88-636,0-1-23,7-9 297,-9 19-257,-5 15-206,-16 72 111,11-66 20,1 0 0,1 0 1,-1 35-1,5-54-75,0-1 0,0 0 1,0 0-1,0 1 1,0-1-1,0 0 0,0 1 1,1-1-1,-1 0 1,0 0-1,1 0 0,-1 1 1,1-1-1,-1 0 0,1 0 1,0 0-1,-1 0 1,1 0-1,0 0 0,0 0 1,0 0-1,0 0 1,0-1-1,0 1 0,0 0 1,0 0-1,0-1 1,0 1-1,0-1 0,0 1 1,1-1-1,-1 0 0,0 1 1,3-1-1,-2 0-367,1 0 0,0 0 0,-1 0 0,1 0 0,0-1 0,-1 1 0,1-1 0,-1 0 0,1 0 0,-1 0 0,1 0 0,-1 0 0,1-1 0,-1 1 0,0-1 0,3-1 0,16-19-5947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0.140"/>
    </inkml:context>
    <inkml:brush xml:id="br0">
      <inkml:brushProperty name="width" value="0.025" units="cm"/>
      <inkml:brushProperty name="height" value="0.025" units="cm"/>
    </inkml:brush>
  </inkml:definitions>
  <inkml:trace contextRef="#ctx0" brushRef="#br0">50 55 12940,'-3'8'2360,"-7"14"-1213,2 1 0,1 0-1,0 0 1,2 0 0,-5 43 0,11-39-969,0 0 0,2 0 0,7 34 0,-2-15 71,-7-81 4257,12-36-3905,-2 16-514,-4-2-78,-3 20-42,2-1 0,17-60-1,-22 96 9,-1-1-1,1 1 0,0 0 1,0 0-1,0 0 1,0 1-1,0-1 0,0 0 1,0 0-1,1 0 0,-1 1 1,0-1-1,1 1 0,0-1 1,-1 1-1,1 0 1,0-1-1,0 1 0,0 0 1,0 0-1,-1 0 0,2 1 1,-1-1-1,0 0 0,0 1 1,0-1-1,0 1 0,0 0 1,0-1-1,1 1 1,-1 0-1,0 1 0,0-1 1,0 0-1,0 1 0,0-1 1,0 1-1,1-1 0,2 3 1,-3-2-17,-1-1 0,1 1 0,-1 0 0,1 0 0,-1 0 0,1 1 0,-1-1 0,0 0 0,1 0 0,-1 1 0,0-1 0,0 1 0,0-1 0,0 1 0,0-1 0,-1 1 0,1 0 0,0-1 0,-1 1 0,1 0 0,-1 0 0,0-1 0,1 1 0,-1 0 0,0 0 0,0 0 0,0-1 0,0 1 0,-1 0 0,1 0 0,0 0 0,-1-1 0,1 1 0,-1 0 0,0-1 0,0 1 0,1 0 0,-1-1 0,0 1 0,0-1 0,0 1 0,-1-1 0,1 0 0,0 1 0,-2 0 0,-14 13 292,-1 0 0,-1-1-1,0-1 1,-1-1 0,-41 19 0,54-27-174,74-49-7526,-21 11-865,-15 14 1765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0.549"/>
    </inkml:context>
    <inkml:brush xml:id="br0">
      <inkml:brushProperty name="width" value="0.025" units="cm"/>
      <inkml:brushProperty name="height" value="0.025" units="cm"/>
    </inkml:brush>
  </inkml:definitions>
  <inkml:trace contextRef="#ctx0" brushRef="#br0">106 53 10122,'0'0'6641,"-4"9"-4693,-20 50 408,10-30-1710,1 1 0,2 0 1,1 0-1,2 1 1,0 0-1,2 1 1,-1 34-1,7-66-643,0 0-1,0 0 1,0 0-1,0 0 1,0 0-1,0 0 1,0 0-1,0 0 1,0 0-1,0 0 1,0 0-1,0 0 1,0 0-1,0 0 1,1-1-1,-1 1 1,0 0-1,0 0 1,0 0-1,0 0 1,0 0-1,0 0 1,0 0-1,0 0 1,0 0 0,0 0-1,1 0 1,-1 0-1,0 0 1,0 0-1,0 0 1,0 0-1,0 0 1,0 0-1,0 0 1,0 1-1,0-1 1,0 0-1,1 0 1,-1 0-1,0 0 1,0 0-1,0 0 1,0 0-1,0 0 1,0 0-1,0 0 1,0 0-1,0 0 1,0 0-1,0 0 1,0 0-1,0 1 1,0-1-1,0 0 1,0 0-1,0 0 1,0 0-1,0 0 1,0 0-1,0 0 1,0 0 0,0 0-1,0 1 1,0-1-1,0 0 1,0 0-1,0 0 1,0 0-1,8-9 127,6-13 20,37-122 24,-40 105-180,2 1 0,1 0-1,27-48 1,-40 84 2,-1 1 1,1-1-1,-1 1 0,1 0 0,0-1 1,0 1-1,-1 0 0,1-1 0,0 1 1,0 0-1,0 0 0,1 0 0,-1 0 1,0 0-1,0 0 0,0 0 1,1 1-1,-1-1 0,0 0 0,1 1 1,-1-1-1,1 1 0,-1-1 0,1 1 1,-1-1-1,1 1 0,-1 0 0,1 0 1,-1 0-1,1 0 0,-1 0 0,1 0 1,1 1-1,-1 0-8,0 1 1,0-1-1,-1 1 1,1-1 0,-1 1-1,0 0 1,1-1-1,-1 1 1,0 0-1,0 0 1,0 0-1,0 0 1,-1 0-1,1 0 1,0 0-1,-1 0 1,0 0-1,1 1 1,-1-1-1,0 0 1,0 0-1,0 3 1,-1 1-15,0 1 1,0 0-1,-1-1 1,1 0 0,-2 1-1,1-1 1,-1 0-1,1 0 1,-2 0-1,1 0 1,-1-1 0,0 1-1,0-1 1,0 0-1,-6 5 1,-8 8 653,-2-1-1,-31 22 1,48-37-490,0 0 0,0 0 0,0 0 0,0-1 0,-1 1 0,1-1 0,0 1 0,-1-1 0,0 0 0,1 0 0,-7 0 0,10-1-140,-1 0 0,1 0 0,0-1 0,0 1 0,-1 0 0,1 0-1,0 0 1,0 0 0,-1-1 0,1 1 0,0 0 0,0 0 0,0 0 0,-1-1 0,1 1 0,0 0-1,0 0 1,0-1 0,0 1 0,0 0 0,0 0 0,0-1 0,0 1 0,-1 0 0,1-1-1,0 1 1,0 0 0,0 0 0,0-1 0,0 1 0,0 0 0,0-1 0,1 1 0,-1 0 0,0 0-1,0-1 1,0 1 0,0 0 0,0 0 0,0-1 0,0 1 0,1 0 0,-1 0 0,0-1-1,0 1 1,8-14-969,-5 9 163,1 1 1,0-1 0,1 1 0,-1 0 0,1 0 0,8-5 0,34-17-8216,-21 13 3371</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1.110"/>
    </inkml:context>
    <inkml:brush xml:id="br0">
      <inkml:brushProperty name="width" value="0.025" units="cm"/>
      <inkml:brushProperty name="height" value="0.025" units="cm"/>
    </inkml:brush>
  </inkml:definitions>
  <inkml:trace contextRef="#ctx0" brushRef="#br0">38 152 9449,'0'0'11616,"9"-4"-9737,-5 1-1746,11-4 1002,-1-1 0,25-18 0,-36 23-1002,1 1 1,-1-1 0,0 0-1,0 0 1,0 0-1,0-1 1,0 1-1,-1-1 1,1 1-1,-1-1 1,0 0 0,0 0-1,-1 0 1,1 0-1,-1 0 1,0-1-1,0 1 1,0-5-1,-1 8-121,-1 0-1,1 0 0,-1 0 0,1 0 1,-1 0-1,1 0 0,-1 0 0,0 1 1,0-1-1,1 0 0,-1 0 0,0 1 1,0-1-1,0 1 0,0-1 0,0 1 0,0-1 1,0 1-1,0-1 0,0 1 0,0 0 1,0 0-1,0 0 0,0-1 0,0 1 1,0 0-1,0 0 0,0 0 0,0 0 1,0 1-1,-1-1 0,0 1 0,-40 6-61,35-4 43,1 0 0,-1 1 0,1 0 0,0 0 0,0 1 0,0 0 1,1 0-1,-5 6 0,6-8 7,1 1-1,1-1 1,-1 1 0,0 0 0,1 0 0,0 0 0,0 0 0,0 0-1,0 0 1,1 1 0,-1-1 0,1 1 0,-1 8 0,2-12 0,0-1 0,1 1 0,-1 0 1,0 0-1,0 0 0,1 0 0,-1-1 1,1 1-1,-1 0 0,1 0 0,-1 0 1,1-1-1,-1 1 0,1 0 0,-1-1 1,1 1-1,0-1 0,0 1 0,-1-1 1,1 1-1,0-1 0,0 1 0,-1-1 0,1 0 1,0 1-1,0-1 0,0 0 0,0 0 1,0 1-1,0-1 0,-1 0 0,2 0 1,37 1 92,-28-1-72,69-8-61,-64 5-38,1 0-1,0 2 0,0 0 0,0 1 1,21 3-1,-37-2 80,1 0 1,-1 1-1,0-1 1,0 1-1,1-1 0,-1 1 1,0-1-1,0 1 0,-1 0 1,1-1-1,0 1 1,0 0-1,-1 0 0,1 0 1,-1 0-1,0-1 1,1 1-1,-1 0 0,0 0 1,0 0-1,0 0 0,-1 0 1,1 0-1,0 0 1,-1 0-1,0 3 0,-1-51 2055,2 43-2082,0-9 70,0 1 1,1 0-1,0 0 1,0-1 0,5-16-1,-5 25-118,0 1 1,0-1-1,1 0 0,-1 1 0,1 0 0,-1-1 0,1 1 1,0 0-1,-1 0 0,1 0 0,0 0 0,1 0 0,-1 0 1,0 0-1,0 1 0,1-1 0,-1 1 0,1 0 0,-1 0 1,1 0-1,0 0 0,-1 0 0,1 0 0,0 1 0,0-1 1,0 1-1,4 0 0,67-4-8585,-39-2 1618</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7.258"/>
    </inkml:context>
    <inkml:brush xml:id="br0">
      <inkml:brushProperty name="width" value="0.025" units="cm"/>
      <inkml:brushProperty name="height" value="0.025" units="cm"/>
    </inkml:brush>
  </inkml:definitions>
  <inkml:trace contextRef="#ctx0" brushRef="#br0">51 1 9673,'0'0'9513,"7"7"-8328,-3-1-1046,0-1 0,-1 1 0,0-1 0,0 1 0,0 0 0,-1 0 1,0 1-1,0-1 0,-1 0 0,1 1 0,-1-1 0,-1 1 0,1-1 0,-2 14 0,-1 15 453,-12 60 1,5-47-282,-54 673 2566,64 5-2038,62-13-823,-61-701-120,1 4-283,-1 1 0,0 0 0,-1 0 0,-3 32 0,2-48 185,-1 0 0,1 0 1,0-1-1,0 1 1,-1 0-1,1-1 1,0 1-1,-1 0 1,1-1-1,-1 1 1,1-1-1,-1 1 0,1 0 1,-1-1-1,1 1 1,-1-1-1,1 0 1,-1 1-1,0-1 1,1 1-1,-1-1 0,0 0 1,1 0-1,-1 1 1,0-1-1,0 0 1,1 0-1,-1 0 1,0 0-1,1 0 0,-1 0 1,0 0-1,0 0 1,1 0-1,-1 0 1,0 0-1,0 0 1,1 0-1,-1-1 0,0 1 1,1 0-1,-1-1 1,0 1-1,0-1 1,-7-12-5965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8.068"/>
    </inkml:context>
    <inkml:brush xml:id="br0">
      <inkml:brushProperty name="width" value="0.025" units="cm"/>
      <inkml:brushProperty name="height" value="0.025" units="cm"/>
    </inkml:brush>
  </inkml:definitions>
  <inkml:trace contextRef="#ctx0" brushRef="#br0">0 175 14830,'0'0'2835,"9"3"-2323,12 3-179,0-2 1,-1 0-1,2-1 0,-1-1 0,0-1 1,38-3-1,140-22 941,-154 17-1133,261-37-64,339-5 1,-87 52-669,462-20-516,-816-1 1148,529-20 260,-685 46-114,-5 0-3337,-42-11-774,-1-11-1809</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8.409"/>
    </inkml:context>
    <inkml:brush xml:id="br0">
      <inkml:brushProperty name="width" value="0.025" units="cm"/>
      <inkml:brushProperty name="height" value="0.025" units="cm"/>
    </inkml:brush>
  </inkml:definitions>
  <inkml:trace contextRef="#ctx0" brushRef="#br0">78 4 14478,'13'0'1014,"66"-2"-254,94 1 462,-152 2-993,0 1 0,-1 1 1,1 0-1,-1 2 1,1 1-1,19 8 0,-38-14-146,0 1-1,0-1 0,0 1 0,0 0 1,0 0-1,0 0 0,0 0 0,-1 0 1,1 1-1,0-1 0,-1 0 0,1 1 1,-1-1-1,0 1 0,1 0 0,-1-1 1,0 1-1,0 0 0,0 0 0,0 0 0,0 0 1,0 0-1,-1 0 0,1 0 0,-1 0 1,1 0-1,-1 0 0,0 0 0,0 0 1,0 0-1,0 0 0,0 0 0,-1 3 1,0 0 188,-1 0 0,-1-1 0,1 1 0,-1-1 0,1 1 0,-1-1 0,0 0 1,-1 0-1,1-1 0,-1 1 0,0 0 0,-7 4 0,-45 30 911,-3-2 1,-67 31-1,-37 21-843,160-87-404,-37 23-1919,14-13-2378,2-5-5220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39.060"/>
    </inkml:context>
    <inkml:brush xml:id="br0">
      <inkml:brushProperty name="width" value="0.025" units="cm"/>
      <inkml:brushProperty name="height" value="0.025" units="cm"/>
    </inkml:brush>
  </inkml:definitions>
  <inkml:trace contextRef="#ctx0" brushRef="#br0">1 796 13164,'0'0'3332,"14"-9"-1832,35-24-615,-1-3 0,-2-1-1,-2-2 1,41-48 0,-3-5-465,72-107-1,-147 189-409,17-22 0,-1-1 0,-2 0 0,-1-2 0,-1-1 0,17-49 0,-38 95-85,1 0 1,1-1-1,-1 1 1,3 17 0,-1 7 93,-2 0 15,2 0 0,1-1-1,2 1 1,1 0 0,2-1-1,13 41 1,-15-60-226,1-1 1,1 1-1,0-1 1,0-1-1,1 0 1,1 0-1,12 14 0,-13-18-274,1 0 0,0 0-1,1-1 1,-1 0-1,1-1 1,1 0 0,-1 0-1,1-1 1,0 0-1,12 2 1,41 6-4936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45.633"/>
    </inkml:context>
    <inkml:brush xml:id="br0">
      <inkml:brushProperty name="width" value="0.025" units="cm"/>
      <inkml:brushProperty name="height" value="0.025" units="cm"/>
    </inkml:brush>
  </inkml:definitions>
  <inkml:trace contextRef="#ctx0" brushRef="#br0">0 27 12075,'0'0'12108,"80"1"-10571,-37-6-960,4-2-417,-2 2-160,-4 5-416,-8-4-2467,0 3-2370,-1-5-7623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0.629"/>
    </inkml:context>
    <inkml:brush xml:id="br0">
      <inkml:brushProperty name="width" value="0.025" units="cm"/>
      <inkml:brushProperty name="height" value="0.025" units="cm"/>
    </inkml:brush>
  </inkml:definitions>
  <inkml:trace contextRef="#ctx0" brushRef="#br0">0 0 1057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1.003"/>
    </inkml:context>
    <inkml:brush xml:id="br0">
      <inkml:brushProperty name="width" value="0.025" units="cm"/>
      <inkml:brushProperty name="height" value="0.025" units="cm"/>
    </inkml:brush>
  </inkml:definitions>
  <inkml:trace contextRef="#ctx0" brushRef="#br0">28 41 4388,'0'0'7543,"4"-8"-4970,12-25 22,-39 91 3078,18-42-5596,0 1-1,1-1 1,0 1 0,2 0-1,0 1 1,0-1 0,2 0-1,1 19 1,0-35-77,-1 1 0,1-1 0,-1 1-1,1-1 1,0 0 0,-1 1 0,1-1 0,0 0 0,0 0-1,0 0 1,0 1 0,0-1 0,0 0 0,1 0-1,-1-1 1,0 1 0,0 0 0,1 0 0,-1-1-1,0 1 1,1 0 0,-1-1 0,1 1 0,-1-1 0,1 0-1,-1 0 1,0 1 0,1-1 0,-1 0 0,1 0-1,0 0 1,-1 0 0,0-1 0,1 1 0,-1 0-1,1-1 1,-1 1 0,1-1 0,-1 1 0,3-2-1,3 0-337,0-1 0,-1 0 0,1 0 0,-1 0 0,1-1 0,-1 0 0,7-6 0,16-23-3500,-5-6-2312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1.346"/>
    </inkml:context>
    <inkml:brush xml:id="br0">
      <inkml:brushProperty name="width" value="0.025" units="cm"/>
      <inkml:brushProperty name="height" value="0.025" units="cm"/>
    </inkml:brush>
  </inkml:definitions>
  <inkml:trace contextRef="#ctx0" brushRef="#br0">53 37 13036,'0'0'7367,"-53"-36"-5573,53 41-2947,9 0-2402,0-5-5158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1.999"/>
    </inkml:context>
    <inkml:brush xml:id="br0">
      <inkml:brushProperty name="width" value="0.025" units="cm"/>
      <inkml:brushProperty name="height" value="0.025" units="cm"/>
    </inkml:brush>
  </inkml:definitions>
  <inkml:trace contextRef="#ctx0" brushRef="#br0">0 14 4068,'0'0'20627,"51"-13"-19762,-27 34-288,9 2-289,-5-2-224,1-2-64,3-6 0,0-5-609,0-8-1312,-3 0-866,0-18-1281,-3-7-2274</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2.353"/>
    </inkml:context>
    <inkml:brush xml:id="br0">
      <inkml:brushProperty name="width" value="0.025" units="cm"/>
      <inkml:brushProperty name="height" value="0.025" units="cm"/>
    </inkml:brush>
  </inkml:definitions>
  <inkml:trace contextRef="#ctx0" brushRef="#br0">138 0 11018,'0'0'4485,"-49"75"-1507,19-26-1024,4 8-640,6-2-770,10-2-384,8-8-128,2-11-1057,10-16-4804</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4.409"/>
    </inkml:context>
    <inkml:brush xml:id="br0">
      <inkml:brushProperty name="width" value="0.025" units="cm"/>
      <inkml:brushProperty name="height" value="0.025" units="cm"/>
    </inkml:brush>
  </inkml:definitions>
  <inkml:trace contextRef="#ctx0" brushRef="#br0">1 1 19795,'0'0'2178,"4"67"-1954,-4-29-64,0 6-96,0 5-32,0-5-608,0-5-1698,1-8-1314,6-10-1088,-2-14-609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4.829"/>
    </inkml:context>
    <inkml:brush xml:id="br0">
      <inkml:brushProperty name="width" value="0.025" units="cm"/>
      <inkml:brushProperty name="height" value="0.025" units="cm"/>
    </inkml:brush>
  </inkml:definitions>
  <inkml:trace contextRef="#ctx0" brushRef="#br0">176 0 14253,'0'0'6716,"-10"6"-5926,1-1-679,-72 43 780,73-43-830,0 1-1,0 0 1,1 0 0,0 1-1,0-1 1,0 1 0,1 1 0,-7 9-1,13-16-60,-1 0 0,1 0-1,-1 0 1,1 0 0,-1 0-1,1 0 1,0 0-1,-1 0 1,1 0 0,0 0-1,0 0 1,0 0 0,0 0-1,0 0 1,0 0 0,0 0-1,0 0 1,0 0 0,1 0-1,-1 0 1,0 0-1,1 0 1,-1 0 0,0 0-1,1 0 1,-1 0 0,1 0-1,0 0 1,-1 0 0,1 0-1,0-1 1,0 1-1,-1 0 1,1-1 0,0 1-1,0 0 1,0-1 0,0 1-1,0-1 1,0 1 0,0-1-1,0 0 1,0 1-1,0-1 1,1 0 0,8 3-8,0-1 1,0 0-1,0-1 1,11 0-1,-4 0-7,-14-1 14,13 2-102,0 0-1,-1 1 1,1 0 0,0 1 0,19 9-1,-32-12 93,0 0 1,0 1-1,0-1 0,0 1 0,-1 0 1,1 0-1,-1 0 0,1 0 0,-1 0 0,0 0 1,0 1-1,0-1 0,0 1 0,0 0 0,-1-1 1,1 1-1,-1 0 0,0 0 0,0 0 1,0 0-1,0 0 0,0 0 0,-1 0 0,1 1 1,-1-1-1,0 0 0,0 0 0,0 0 0,0 1 1,-1-1-1,1 0 0,-1 0 0,0 0 1,-1 4-1,0-1 87,-1-1 1,1 1-1,-1-1 0,-1 0 1,1 0-1,-1 0 1,1 0-1,-1-1 0,-1 1 1,1-1-1,-1 0 1,1-1-1,-1 1 0,0-1 1,-10 5-1,7-3 182,-1-1 0,0 0 0,-1-1 0,1 0 0,0 0 0,-1-1 0,0 0 0,-18 1 0,27-3-315,0 0 0,1 0 0,-1-1 0,1 1 0,-1 0 0,1 0 0,-1 0 0,1 0 0,-1-1 0,1 1 0,-1 0 0,1-1 0,-1 1 0,1 0 0,-1-1 0,1 1 0,-1 0 0,1-1 0,0 1 0,-1-1 0,1 1 0,0-1 0,-1 1 0,1-1 0,0 1 0,0-1 0,-1 1 0,1-1 0,0 1 0,0-1 0,0 0 0,0 0 0,3-22-6555,10 6-1454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5.187"/>
    </inkml:context>
    <inkml:brush xml:id="br0">
      <inkml:brushProperty name="width" value="0.025" units="cm"/>
      <inkml:brushProperty name="height" value="0.025" units="cm"/>
    </inkml:brush>
  </inkml:definitions>
  <inkml:trace contextRef="#ctx0" brushRef="#br0">1 36 19955,'0'0'2690,"51"2"-2497,-21-2-129,7 0-64,-2-10-2755,-5-2-3139,-4-3-5636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5.513"/>
    </inkml:context>
    <inkml:brush xml:id="br0">
      <inkml:brushProperty name="width" value="0.025" units="cm"/>
      <inkml:brushProperty name="height" value="0.025" units="cm"/>
    </inkml:brush>
  </inkml:definitions>
  <inkml:trace contextRef="#ctx0" brushRef="#br0">101 1 15695,'0'0'6288,"-2"9"-5951,-37 97 64,-6 19 191,41-111-862,1 0 0,0 0 0,1 1 0,1 0 0,0-1 0,2 28 0,4-27-4979,2-8-1295,-2-4 1751</inkml:trace>
  <inkml:trace contextRef="#ctx0" brushRef="#br0" timeOffset="1">39 390 2306,'0'0'13069,"61"-35"-11020,-45 32-415,2 2-385,3 1-224,-2 0-384,2 0-257,-3 0-320,2 0-32,-2 0-32,-2-1-929,0-2-1185,-2-2-2498,-3-4-4485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6.290"/>
    </inkml:context>
    <inkml:brush xml:id="br0">
      <inkml:brushProperty name="width" value="0.025" units="cm"/>
      <inkml:brushProperty name="height" value="0.025" units="cm"/>
    </inkml:brush>
  </inkml:definitions>
  <inkml:trace contextRef="#ctx0" brushRef="#br0">24 42 12940,'0'0'8595,"2"9"-8243,1 5-311,-2 0 0,1 0 1,-2 0-1,1 0 0,-2 0 0,-2 17 0,-20 95 170,21-119-186,2-5 43,-1 0 1,0 0-1,1-1 1,-1 1-1,1 0 1,0 0 0,0 0-1,-1 0 1,1 0-1,1 0 1,-1 0-1,0 0 1,0 0 0,2 3-1,12-20 1561,18-47-411,-23 37-1060,-1-1-1,-2 1 1,-1-1-1,0 0 1,-2-1-1,-1 1 1,-2-29-1,-4 38-94,-4 21-253,-6 25-67,13-25 250,0 0 0,0-1 1,1 1-1,0 0 0,-1 0 0,1 0 1,1-1-1,-1 1 0,0 0 1,1 0-1,2 6 0,-2-9 9,0 1 1,0 0-1,0-1 1,1 1-1,-1-1 0,0 0 1,1 1-1,-1-1 0,1 0 1,0 0-1,-1 0 1,1 0-1,0 0 0,0 0 1,-1-1-1,1 1 0,0 0 1,0-1-1,0 0 0,0 1 1,0-1-1,0 0 1,0 0-1,3 0 0,4 0 22,0-1 1,0 0-1,0 0 0,0 0 0,0-2 0,0 1 0,-1-1 1,1 0-1,-1 0 0,1-1 0,-1-1 0,0 1 0,11-10 0,33-16 92,-52 30-121,0 0 0,1 0 0,-1 0-1,0-1 1,0 1 0,0 0 0,1 0 0,-1 0 0,0 0-1,0 0 1,1 0 0,-1 0 0,0 0 0,0 0 0,0 0-1,1 0 1,-1 0 0,0 0 0,0 0 0,0 0 0,1 1-1,-1-1 1,0 0 0,0 0 0,0 0 0,1 0 0,-1 0-1,0 0 1,0 0 0,0 1 0,0-1 0,1 0 0,-1 0-1,0 0 1,0 0 0,0 1 0,0-1 0,0 0-1,0 0 1,1 0 0,-1 1 0,0-1 0,2 15-188,-5 16-38,-10 32 70,-6 45 65,18-95-1061,0 0 0,1 0 0,3 20 1,5-12-4178,6-10-314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5.169"/>
    </inkml:context>
    <inkml:brush xml:id="br0">
      <inkml:brushProperty name="width" value="0.025" units="cm"/>
      <inkml:brushProperty name="height" value="0.025" units="cm"/>
    </inkml:brush>
  </inkml:definitions>
  <inkml:trace contextRef="#ctx0" brushRef="#br0">1 0 2883,'0'0'13239,"6"9"-12225,-3-4-851,0-1 0,1 0 0,0 1 0,0-1 0,0 0 0,0-1 0,0 1 0,1-1 0,-1 0 0,1 0 0,0 0 0,0-1 0,0 0 0,1 0 0,-1 0 0,10 2 0,16 2 119,-1-2 1,1 0-1,-1-3 0,1 0 1,0-2-1,0-1 0,-1-1 1,48-13-1,-57 11-273,1 0 0,-1 1 0,1 1 0,39 0 0,-54 3 15,-1 0 0,0 1 0,1 0 0,-1 0 0,0 1 0,1-1 0,-1 1 0,0 1 0,0-1 0,-1 1 0,1 0 0,-1 0 0,1 1 0,-1 0 1,0 0-1,0 0 0,0 0 0,-1 1 0,0 0 0,6 8 0,2 6 616,-2 1 1,10 25 0,-19-43-721,-1-2-652,-3-5-8082,0-1 2200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6.649"/>
    </inkml:context>
    <inkml:brush xml:id="br0">
      <inkml:brushProperty name="width" value="0.025" units="cm"/>
      <inkml:brushProperty name="height" value="0.025" units="cm"/>
    </inkml:brush>
  </inkml:definitions>
  <inkml:trace contextRef="#ctx0" brushRef="#br0">0 1 13997,'0'0'6502,"53"16"-4804,-21-16-897,3 0-673,-1-2-1858,-1-12-5861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7.259"/>
    </inkml:context>
    <inkml:brush xml:id="br0">
      <inkml:brushProperty name="width" value="0.025" units="cm"/>
      <inkml:brushProperty name="height" value="0.025" units="cm"/>
    </inkml:brush>
  </inkml:definitions>
  <inkml:trace contextRef="#ctx0" brushRef="#br0">11 93 13677,'0'0'4799,"0"13"-3550,-10 240 1682,10-252-2919,0 0 1,0 0-1,0 0 0,0 0 0,0 0 1,0 0-1,0 0 0,0 0 0,0 0 0,0 0 1,0 0-1,1 0 0,-1 0 0,0 0 1,1-1-1,-1 1 0,1 0 0,-1 0 1,1 0-1,-1 0 0,1-1 0,0 1 1,-1 0-1,1-1 0,1 2 0,-1-2 39,0 0 0,0 0 0,0 0 1,0 0-1,0 0 0,0-1 0,0 1 0,0 0 0,0 0 0,0-1 0,0 1 0,0-1 0,0 1 0,0-1 0,0 1 0,0-1 0,0 0 0,1-1 0,4-3 228,0 0-1,-1-1 0,0 0 0,0-1 0,5-7 1,3-11-119,-2-1 1,0-1 0,-2 1-1,-1-2 1,-1 1 0,-1-1-1,-1 0 1,-2-1 0,-1-50-1,-16 190-533,14-111 371,0 1 0,0 0-1,0-1 1,0 1 0,0-1 0,0 1 0,0-1 0,0 1 0,0-1 0,0 1 0,0-1 0,0 1-1,0 0 1,1-1 0,-1 1 0,0-1 0,0 0 0,1 1 0,-1-1 0,0 1 0,1-1 0,-1 1-1,1-1 1,-1 0 0,0 1 0,1-1 0,-1 0 0,1 1 0,-1-1 0,1 0 0,-1 0 0,1 1 0,-1-1-1,1 0 1,0 0 0,24-6 93,18-24 97,-10-4-159,-24 23-23,0 2 1,1-1 0,0 1 0,0 0-1,14-7 1,-24 16-14,0 0 0,1 0 0,-1 0 0,1 0 0,-1 0 0,1 0 0,-1 0 0,0 0 0,1 0 0,-1 0 1,1 0-1,-1 0 0,0 0 0,1 0 0,-1 0 0,1 1 0,-1-1 0,0 0 0,1 0 0,-1 1 0,0-1 0,1 0 0,-1 0 0,0 1 0,1-1 0,-1 0 0,0 1 0,0-1 0,1 1 0,-1-1 1,0 0-1,0 1 0,0-1 0,0 1 0,1-1 0,-1 0 0,0 1 0,0-1 0,0 1 0,0-1 0,0 0 0,0 1 0,0-1 0,0 1 0,0-1 0,0 1 0,-1-1 0,1 1 0,0 30-39,0-25 33,-7 100 170,3-67-1834,2 51-1,2-89 1504,0 0 1,0 0-1,0 0 0,0 0 1,0 0-1,0 0 0,0 0 1,1 0-1,-1 0 0,0-1 0,1 1 1,-1 0-1,0 0 0,1 0 1,-1 0-1,1-1 0,0 1 1,-1 0-1,1 0 0,0-1 1,0 2-1,22 2-8267,-2-4-1409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7.619"/>
    </inkml:context>
    <inkml:brush xml:id="br0">
      <inkml:brushProperty name="width" value="0.025" units="cm"/>
      <inkml:brushProperty name="height" value="0.025" units="cm"/>
    </inkml:brush>
  </inkml:definitions>
  <inkml:trace contextRef="#ctx0" brushRef="#br0">91 70 10314,'0'0'11541,"-9"-2"-10895,7 1-636,0 0 0,-1 0 0,1 0 0,-1 1 0,1-1 1,0 1-1,-1 0 0,1-1 0,-1 1 0,1 0 0,-1 1 0,1-1 0,-1 0 0,1 1 0,-1-1 0,1 1 0,0 0 0,-1 0 0,1 0 0,0 0 0,0 0 0,-1 0 0,1 1 0,0-1 0,0 1 0,0-1 0,1 1 0,-1 0 0,0 0 0,1 0 0,-1 0 0,1 0 1,0 0-1,-1 0 0,1 0 0,0 0 0,0 1 0,0-1 0,1 1 0,-1-1 0,1 0 0,-1 1 0,1-1 0,0 1 0,0-1 0,0 1 0,0-1 0,0 1 0,1 2 0,0-4 12,-1 0-1,1 0 1,0 0 0,-1 1-1,1-1 1,0 0 0,0 0-1,0-1 1,0 1 0,0 0-1,0 0 1,0 0 0,0-1-1,0 1 1,0 0 0,0-1-1,1 1 1,-1-1 0,0 1-1,0-1 1,1 0 0,-1 0-1,0 1 1,1-1 0,-1 0-1,0 0 1,0 0 0,1-1 0,-1 1-1,0 0 1,1 0 0,-1-1-1,0 1 1,2-1-1,4 0 172,-1 0-1,1-1 0,0 0 0,-1 0 0,11-5 0,-8 1-17,0 0-1,0-1 0,-1 0 0,14-15 1,-20 20-152,0 0 0,0 0 1,0 0-1,-1 0 1,1 0-1,-1-1 0,0 1 1,1 0-1,-1-1 0,0 1 1,-1-1-1,1 1 0,0-1 1,-1 0-1,1 1 0,-1-1 1,0 0-1,0 1 0,0-1 1,0 0-1,0 1 1,-1-1-1,1 0 0,-1 1 1,-1-5-1,2 6-93,-1 0 0,0 0-1,1 0 1,-1 0 0,0 0 0,0 0 0,1 0-1,-1 1 1,0-1 0,0 0 0,0 0 0,0 1-1,0-1 1,0 0 0,0 1 0,0-1 0,0 1-1,0 0 1,-1-1 0,1 1 0,0 0 0,0 0-1,0-1 1,0 1 0,-1 0 0,1 0 0,0 0-1,0 1 1,0-1 0,-1 0 0,1 0 0,0 1-1,0-1 1,-2 1 0,2 0-72,-1-1 0,1 1 0,-1 0 0,1 0 0,-1 0 0,1 0-1,0 0 1,-1 0 0,1 0 0,0 0 0,0 1 0,0-1 0,0 0 0,0 1 0,0-1 0,0 1 0,0-1 0,1 1-1,-1-1 1,0 1 0,1-1 0,0 1 0,-1 2 0,1-2-92,0-1 1,0 0-1,0 1 1,0-1-1,0 1 0,0-1 1,0 0-1,1 1 0,-1-1 1,0 0-1,1 1 1,0-1-1,-1 0 0,1 0 1,-1 1-1,1-1 0,0 0 1,0 0-1,0 0 1,0 0-1,0 0 0,0 0 1,0 0-1,0 0 0,0-1 1,0 1-1,1 0 1,-1-1-1,0 1 0,0-1 1,1 1-1,-1-1 0,0 1 1,1-1-1,-1 0 1,1 0-1,1 0 0,26 3-3342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8.241"/>
    </inkml:context>
    <inkml:brush xml:id="br0">
      <inkml:brushProperty name="width" value="0.025" units="cm"/>
      <inkml:brushProperty name="height" value="0.025" units="cm"/>
    </inkml:brush>
  </inkml:definitions>
  <inkml:trace contextRef="#ctx0" brushRef="#br0">99 207 9385,'0'0'1911,"-10"6"262,0 1-1666,-1 0 1,1 1-1,1 1 1,-11 10-1,17-17-401,1 1-1,-1-1 1,1 1-1,0 0 0,0-1 1,0 1-1,0 0 1,1 0-1,-1 0 0,1 0 1,-1 1-1,1-1 1,0 0-1,1 1 0,-1-1 1,0 0-1,1 1 1,0-1-1,0 1 1,0-1-1,0 1 0,1-1 1,-1 0-1,2 7 1,-1-9-91,0 0 0,0 0 0,0-1 0,0 1 0,0 0 1,-1-1-1,1 1 0,0 0 0,0-1 0,1 1 1,-1-1-1,0 0 0,0 1 0,0-1 0,0 0 0,0 0 1,0 0-1,0 1 0,1-1 0,-1 0 0,0-1 0,0 1 1,0 0-1,0 0 0,0 0 0,2-1 0,29-9 734,-19 3-552,0 0 0,-1-1 0,-1 0 0,1-1 0,-2-1 0,1 0 1,-1 0-1,0-1 0,-1 0 0,9-15 0,-8 11 215,-1 0 0,0-1 1,-2 0-1,1 0 1,-2-1-1,0 0 0,6-32 1,-10 27-248,-2 22-163,0 0 1,0-1-1,1 1 1,-1 0-1,0-1 1,0 1-1,0 0 0,0-1 1,0 1-1,0 0 1,0-1-1,1 1 1,-1 0-1,0-1 0,0 1 1,0 0-1,-1-1 1,1 1-1,0 0 1,0-1-1,0 1 0,0 0 1,0-1-1,0 1 1,0 0-1,0-1 1,-1 1-1,1 0 0,0 0 1,0-1-1,-1 1 1,1 0-1,0 0 0,0-1 1,-1 1-1,1 0 1,0 0-1,0 0 1,-1-1-1,1 1 0,0 0 1,-1 0-1,1 0 1,0 0-1,-1 0 1,1 0-1,-1-1 0,-5 6-33,-4 7 15,1 1-1,0 0 1,1 1-1,0 0 0,1 0 1,1 0-1,0 1 1,-7 30-1,12-40 8,-1 1 0,1-1-1,0 1 1,0-1 0,0 1 0,1 0 0,0 0-1,0-1 1,1 8 0,0-11 6,0 0 0,-1-1 1,1 1-1,0 0 0,0 0 0,0-1 0,0 1 0,0-1 1,0 1-1,1-1 0,-1 1 0,0-1 0,1 0 1,-1 0-1,1 0 0,0 0 0,-1 0 0,1 0 1,0 0-1,-1 0 0,1-1 0,0 1 0,0 0 1,0-1-1,0 0 0,0 1 0,-1-1 0,1 0 1,3 0-1,12 1 20,0-1 0,1 0 0,-1-1 1,0-1-1,21-5 0,-33 6-13,-1 0 0,1 0-1,-1 0 1,0-1 0,1 1 0,-1-1 0,0 0-1,0-1 1,0 1 0,0-1 0,-1 0-1,1 1 1,-1-2 0,1 1 0,-1 0-1,0-1 1,-1 1 0,1-1 0,0 0-1,-1 0 1,0 0 0,0 0 0,0 0 0,2-9-1,-9 22-86,1-1-1,0 1 0,0 0 1,1 0-1,-2 11 1,4-18 77,1 0 1,0 1 0,-1-1-1,1 0 1,0 0 0,0 0-1,1 0 1,-1 0 0,0 1 0,1-1-1,-1 0 1,1 0 0,0 0-1,0 0 1,-1 0 0,1 0 0,1-1-1,-1 1 1,0 0 0,2 2-1,-1-3 13,-1 0 0,1-1 0,0 1 0,0 0 0,-1-1 0,1 1 0,0-1 0,0 1 0,0-1 0,0 0 0,-1 0 0,1 0 0,0 0 1,0 0-1,0 0 0,0 0 0,0-1 0,-1 1 0,1-1 0,0 0 0,0 1 0,-1-1 0,1 0 0,2-1 0,6-4 37,0 0 1,-1-1-1,0 0 0,0 0 1,-1-1-1,1 0 1,-2 0-1,1-1 1,-1 0-1,7-13 1,7-12 439,25-57 0,-42 82-413,0 1-34,0 0 1,-1 0-1,0 0 0,0 0 0,-1 0 0,0 0 0,1-11 0,-5 19-49,0 1-1,0-1 0,0 1 0,0 0 1,0-1-1,0 1 0,0 0 0,0 0 1,0 0-1,0 1 0,1-1 1,-4 3-1,-8 10 0,0 0 1,1 0-1,-20 32 1,28-40 9,1 0 0,0 0 0,0 1 1,0-1-1,1 1 0,0-1 1,0 1-1,1 0 0,0-1 1,0 1-1,1 0 0,-1 0 0,1 0 1,2 8-1,-1-11-1,0-1 1,1 1-1,-1-1 0,1 0 0,0 0 1,0 0-1,0 0 0,0 0 0,1 0 1,-1 0-1,1-1 0,0 1 0,0-1 0,0 0 1,0 0-1,0 0 0,0 0 0,0 0 1,1-1-1,5 3 0,36 9-1766,-5-8-3657,2-3-6163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2.973"/>
    </inkml:context>
    <inkml:brush xml:id="br0">
      <inkml:brushProperty name="width" value="0.025" units="cm"/>
      <inkml:brushProperty name="height" value="0.025" units="cm"/>
    </inkml:brush>
  </inkml:definitions>
  <inkml:trace contextRef="#ctx0" brushRef="#br0">1 1891 5093,'0'0'11509,"14"0"-9982,-4 0-1267,1-1-1,0 0 1,-1-1 0,1 0-1,-1-1 1,1 0 0,-1 0-1,0-1 1,-1-1 0,19-10-1,490-372 1645,-431 317-1838,854-778-5781,-875 785 6065,200-179 1687,-203 190-1687,2 3-1,97-55 1,-153 99-423,-1 0 1,1 1 0,0 0 0,0 0 0,0 1 0,0 0 0,0 0 0,1 1 0,18-2 0,-28 5-35,1-1-1,-1 0 1,0 0 0,1 0 0,-1 0 0,0 0-1,1 1 1,-1-1 0,0 0 0,1 0 0,-1 0-1,0 1 1,0-1 0,0 0 0,1 1 0,-1-1-1,0 0 1,0 0 0,0 1 0,1-1 0,-1 0-1,0 1 1,0-1 0,0 0 0,0 1 0,0-1-1,0 0 1,0 1 0,0-1 0,0 1 0,0-1-1,0 0 1,0 1 0,0-1 0,0 0-1,0 1 1,0-1 0,0 0 0,-1 1 0,1-1-1,0 0 1,0 1 0,0-1 0,0 0 0,-1 0-1,1 1 1,0-1 0,0 0 0,-1 0 0,1 1-1,0-1 1,-1 0 0,1 0 0,0 0 0,0 1-1,-1-1 1,1 0 0,0 0 0,-1 0 0,1 0-1,-17 7-4691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3.533"/>
    </inkml:context>
    <inkml:brush xml:id="br0">
      <inkml:brushProperty name="width" value="0.025" units="cm"/>
      <inkml:brushProperty name="height" value="0.025" units="cm"/>
    </inkml:brush>
  </inkml:definitions>
  <inkml:trace contextRef="#ctx0" brushRef="#br0">0 0 10762,'0'0'6855,"9"14"-6423,76 105-104,5-5 0,134 133 0,244 197-258,-198-195 18,47 19 290,-149-132 424,-127-96-272,20 16-192,-57-53-768,0-1-1,1 1 0,-1 0 0,1-1 0,-1 0 0,1 0 1,8 1-1,-1-2-5383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9.311"/>
    </inkml:context>
    <inkml:brush xml:id="br0">
      <inkml:brushProperty name="width" value="0.025" units="cm"/>
      <inkml:brushProperty name="height" value="0.025" units="cm"/>
    </inkml:brush>
  </inkml:definitions>
  <inkml:trace contextRef="#ctx0" brushRef="#br0">200 1 6342,'0'0'11115,"-2"10"-11238,0-5 475,-14 49-3514,16-36 5940,-1-18-2622,1 0 1,-1 0-1,1 0 1,-1 0 0,1 0-1,-1 0 1,1 0-1,-1 0 1,0 0-1,1 0 1,-1 0 0,1 0-1,-1 0 1,1 1-1,-1-1 1,1 0 0,-1 0-1,1 1 1,0-1-1,-1 0 1,1 0-1,-1 1 1,1-1 0,-1 1-1,1-1 1,0 0-1,-1 1 1,1-1-1,0 1 1,0-1 0,-1 1-1,1-1 1,0 0-1,0 1 1,-1 0-1,-13 18 117,-12 23 337,5-11-460,1 2 0,2 0 0,1 1 1,2 0-1,-16 52 0,31-85-148,-1 1-1,1-1 1,0 0 0,0 0-1,-1 1 1,1-1 0,0 0-1,0 0 1,0 1 0,0-1-1,1 0 1,-1 1 0,0-1-1,0 0 1,1 0 0,-1 1-1,1-1 1,-1 0 0,1 0 0,-1 0-1,1 0 1,0 0 0,0 0-1,-1 0 1,1 0 0,1 1-1,0 0 17,1-1 1,-1 0-1,0-1 0,0 1 0,1 0 0,-1-1 0,0 1 0,0-1 1,1 0-1,-1 1 0,1-1 0,-1 0 0,3-1 0,9-1 89,0-1 0,-1 0-1,0 0 1,14-7 0,259-113-1629,-283 122 1049,-1 0-1,0 0 0,1 0 0,-1 0 0,0 0 0,0-1 0,0 0 0,0 1 0,0-1 1,0 0-1,-1 0 0,3-2 0,-1-8-6381</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49.779"/>
    </inkml:context>
    <inkml:brush xml:id="br0">
      <inkml:brushProperty name="width" value="0.025" units="cm"/>
      <inkml:brushProperty name="height" value="0.025" units="cm"/>
    </inkml:brush>
  </inkml:definitions>
  <inkml:trace contextRef="#ctx0" brushRef="#br0">120 40 17617,'0'0'1494,"-6"10"-1067,5-9-410,-60 120 1200,50-97-1123,0 1-1,2 0 0,-10 43 0,19-68-66,0 1 0,-1 0 0,1 0 0,0 0 0,0 0 0,0 0 0,0 0 0,0 0 0,0 0 0,0-1 0,0 1 0,0 0 0,0 0 0,0 0 0,1 0 0,-1 0 0,0 0 0,0 0 1,1-1-1,-1 1 0,1 0 0,-1 0 0,1 0 0,-1-1 0,2 2 0,-1-1 22,0-1 1,0 0-1,0 0 1,0 0-1,1 0 1,-1 0-1,0 0 1,0 0-1,0 0 1,0-1-1,0 1 1,0 0 0,0 0-1,0-1 1,0 1-1,0-1 1,0 1-1,1-2 1,5-2 151,0-1 0,0 0-1,0 0 1,8-10 0,-2 1-155,-1-1-1,-1 0 1,0 0-1,-1-1 1,-1-1 0,-1 1-1,0-2 1,-1 1-1,-1-1 1,0 0-1,-2 0 1,0 0-1,-1-1 1,1-33-1,-7 40-71,-5 18-131,-7 18-39,13-17 183,0 0-1,0 1 1,0-1-1,1 0 0,0 1 1,0-1-1,1 10 0,0-15 23,0 0 0,0 0-1,0 0 1,1 0-1,-1 0 1,1 0 0,-1 1-1,1-2 1,0 1 0,0 0-1,0 0 1,0 0-1,0 0 1,0 0 0,1-1-1,-1 1 1,0-1 0,1 1-1,0-1 1,-1 1-1,1-1 1,0 0 0,-1 0-1,1 0 1,0 0-1,0 0 1,0 0 0,0 0-1,3 0 1,3 1 78,0-1-1,0 0 1,0 0-1,0-1 1,0 0 0,0 0-1,0-1 1,0 0-1,0 0 1,-1-1 0,1 0-1,0-1 1,-1 1 0,15-8-1,-1-3 282,-1-1-1,0 0 1,26-25-1,-23 19-296,-24 35-279,-4 4 145,-1-1-1,-11 25 1,-11 33-142,12 10-2293,12-28-3007,4-20-3879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0.664"/>
    </inkml:context>
    <inkml:brush xml:id="br0">
      <inkml:brushProperty name="width" value="0.025" units="cm"/>
      <inkml:brushProperty name="height" value="0.025" units="cm"/>
    </inkml:brush>
  </inkml:definitions>
  <inkml:trace contextRef="#ctx0" brushRef="#br0">42 28 7143,'10'-18'9224,"-7"8"-3842,-3 14-3236,-8 20-1185,-1 10-577,-2 6-64,2 8-224,-1 0-64,4-5 0,4-4-32,2-10-288,0-4-1313,8-11-1090,4-11 65,3-3-1090,2-17-2049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1.035"/>
    </inkml:context>
    <inkml:brush xml:id="br0">
      <inkml:brushProperty name="width" value="0.025" units="cm"/>
      <inkml:brushProperty name="height" value="0.025" units="cm"/>
    </inkml:brush>
  </inkml:definitions>
  <inkml:trace contextRef="#ctx0" brushRef="#br0">89 1 13613,'0'0'4676,"-9"2"-3469,-36 15 58,44-16-1258,-1-1 0,1 1 0,0-1 0,0 1 0,-1 0 0,1-1 0,0 1 0,0 0 0,0 0 0,0 0 0,0 0-1,0 0 1,0 0 0,0 0 0,0 1 0,0-1 0,1 0 0,-1 0 0,0 1 0,1-1 0,-1 0 0,1 1 0,0-1 0,-1 1 0,1-1 0,0 0-1,0 1 1,0-1 0,0 1 0,0-1 0,0 1 0,0-1 0,0 0 0,1 1 0,-1-1 0,1 1 0,-1-1 0,1 0 0,1 3 0,1-1-4,1 0 0,1-1 1,-1 0-1,0 1 1,0-1-1,1-1 0,-1 1 1,1-1-1,0 1 1,8 0-1,3 2 45,-1 0-73,0 1 1,0 0-1,0 1 1,-1 1-1,25 15 0,-37-20 46,1 0 0,-1-1 0,0 2 0,0-1-1,0 0 1,0 0 0,0 1 0,-1-1 0,1 1-1,-1-1 1,1 1 0,-1 0 0,0-1-1,0 1 1,1 5 0,-2-4 87,0-1 0,0 1 0,0-1 0,-1 1 0,1-1 0,-1 1 0,0-1 0,0 0 1,0 1-1,-1-1 0,1 0 0,-1 0 0,0 0 0,0 0 0,0 0 0,0-1 0,-2 4 0,-5 3 279,1 0 0,-1 0 1,0 0-1,-1-1 0,0-1 0,0 1 0,0-2 1,-1 0-1,0 0 0,-1 0 0,1-2 0,-1 1 0,0-2 1,0 1-1,0-2 0,-17 2 0,29-4-413,0 0 1,-1 1-1,1-1 0,-1 0 0,1 0 0,0-1 1,-1 1-1,1 0 0,-1 0 0,1 0 0,0 0 1,-1 0-1,1 0 0,-1 0 0,1-1 0,0 1 1,-1 0-1,1 0 0,0 0 0,-1-1 0,1 1 1,0 0-1,0-1 0,-1 1 0,1 0 0,0 0 1,0-1-1,-1 1 0,1 0 0,0-1 0,0 1 1,0-1-1,0 1 0,0 0 0,0-1 0,-1 1 1,1-1-1,0 1 0,0 0 0,0-1 0,0 1 1,0-1-1,0 1 0,0 0 0,1-1 0,-1 1 1,0 0-1,0-1 0,0 1 0,0-1 0,0 1 1,1 0-1,-1-1 0,1 0 0,12-20-4811,6 2-2408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5.543"/>
    </inkml:context>
    <inkml:brush xml:id="br0">
      <inkml:brushProperty name="width" value="0.025" units="cm"/>
      <inkml:brushProperty name="height" value="0.025" units="cm"/>
    </inkml:brush>
  </inkml:definitions>
  <inkml:trace contextRef="#ctx0" brushRef="#br0">0 152 9417,'0'0'10202,"12"-9"-8686,13-7-982,0 1-1,0 2 1,41-17 0,-37 20-453,0-2-72,0 2 0,1 1 0,0 1 0,0 1 0,1 2 0,54-2 0,-84 7-8,-1 1 1,1 0-1,0 0 0,-1 0 0,1 0 1,0 0-1,-1 0 0,1 0 0,-1 0 1,0 0-1,1 0 0,-1 0 0,0 0 0,1 0 1,-1 0-1,0 1 0,0-1 0,0 0 1,0 0-1,0 0 0,0 0 0,-1 2 1,-1 33 425,2-33-376,0 0-20,-1-1-1,1 1 0,0-1 0,0 0 1,0 1-1,0-1 0,0 1 0,1-1 1,-1 1-1,1-1 0,0 0 0,-1 1 1,1-1-1,0 0 0,0 0 0,1 0 1,2 4-1,-2-4 43,1 0 0,-1 0 1,1-1-1,0 0 0,0 1 0,0-1 0,0 0 1,0 0-1,0 0 0,0-1 0,1 1 0,-1-1 1,6 0-1,15 3 82,1-2-1,0 0 1,0-2 0,0-1 0,-1 0 0,1-2-1,-1-1 1,45-15 0,-68 19-119,1 1 1,-1-1-1,1 0 0,-1 1 0,1-1 0,-1 0 1,0 0-1,0 0 0,1 0 0,-1-1 0,0 1 1,0 0-1,0 0 0,0-1 0,0 1 0,0 0 1,0-1-1,-1 1 0,1-1 0,-1 1 0,1-1 1,0-2-1,-6-33-700,1 18-3962,4 16-1177</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3.196"/>
    </inkml:context>
    <inkml:brush xml:id="br0">
      <inkml:brushProperty name="width" value="0.025" units="cm"/>
      <inkml:brushProperty name="height" value="0.025" units="cm"/>
    </inkml:brush>
  </inkml:definitions>
  <inkml:trace contextRef="#ctx0" brushRef="#br0">278 300 4420,'0'0'16063,"-18"13"-9528,11-17-6076,1-1 0,-1 0 0,1 0 0,0 0 1,-8-9-1,-44-66-439,23 30 98,-85-89-107,120 139-77,0 0 0,0-1 0,0 1 0,0 0 0,0 0 0,0 0 0,0 0 0,0 0 0,0 0 0,0-1 0,0 1 0,0 0 0,0 0 0,0 0 0,0 0 1,0 0-1,0-1 0,0 1 0,0 0 0,0 0 0,0 0 0,0 0 0,0 0 0,0-1 0,0 1 0,0 0 0,0 0 0,0 0 0,0 0 0,0 0 0,0 0 0,0 0 0,0-1 1,1 1-1,-1 0 0,0 0 0,0 0 0,0 0 0,0 0 0,0 0 0,0 0 0,0 0 0,1 0 0,-1 0 0,0 0 0,0 0 0,0-1 0,0 1 0,0 0 0,1 0 0,-1 0 0,0 0 1,0 0-1,0 0 0,0 0 0,0 0 0,1 1 0,-1-1 0,0 0 0,0 0 0,0 0 0,0 0 0,0 0 0,16 0-4573,-11 0 1359,5 0-3836</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3.590"/>
    </inkml:context>
    <inkml:brush xml:id="br0">
      <inkml:brushProperty name="width" value="0.025" units="cm"/>
      <inkml:brushProperty name="height" value="0.025" units="cm"/>
    </inkml:brush>
  </inkml:definitions>
  <inkml:trace contextRef="#ctx0" brushRef="#br0">0 434 14542,'0'0'9636,"3"-11"-8804,14-43-148,-3-1-1,-3 0 0,-2-1 1,3-69-1,-13 112-684,1-28 32,0 40-37,-1 0-1,1 0 0,0 0 1,0 0-1,0 0 0,0 0 0,0 0 1,1 0-1,-1 0 0,0 0 0,0 0 1,1 0-1,-1 0 0,0 1 1,1-1-1,-1 0 0,1 0 0,-1 0 1,1 0-1,0 1 0,-1-1 1,1 0-1,0 0 0,-1 1 0,2-2 1,2 5-31,1-1 0,-1 1 0,0 0 0,0 0 0,0 0 1,-1 1-1,1-1 0,-1 1 0,1 0 0,-1 0 0,-1 0 0,4 5 0,12 14-65,-9-14-156,1 0 1,0-1-1,1-1 1,-1 0-1,2 0 0,-1-1 1,0 0-1,1-1 1,0 0-1,19 4 0,-7-4-1586,0 0 0,0-2 0,0-1 0,41-2 0,4-3-6532</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8.243"/>
    </inkml:context>
    <inkml:brush xml:id="br0">
      <inkml:brushProperty name="width" value="0.025" units="cm"/>
      <inkml:brushProperty name="height" value="0.025" units="cm"/>
    </inkml:brush>
  </inkml:definitions>
  <inkml:trace contextRef="#ctx0" brushRef="#br0">191 1912 4292,'-11'6'998,"4"-2"-337,-18 10 1907,-1-1 0,-1-1 0,1-2 0,-40 10 0,63-23 801,10-8-2636,12-11-596,155-150 1212,251-191 0,225-115-2023,-54 43-149,-504 364 891,-2-3 0,-4-5 0,122-143 0,-201 213 9,-4 6 14,0 0 0,0 0 0,-1 0 0,1-1 0,-1 1 0,0-1 0,0 0 0,0 0 0,-1 1 0,1-1 0,1-8 0,-4 11-83,1 1-1,-1 0 0,1 0 1,-1 0-1,1 0 1,-1-1-1,1 1 0,-1 0 1,1 0-1,-1 0 0,1 0 1,-1 0-1,1 0 1,-1 0-1,1 0 0,-1 0 1,0 1-1,1-1 0,-1 0 1,1 0-1,0 0 1,-1 1-1,1-1 0,-1 0 1,1 0-1,-1 1 0,1-1 1,-1 0-1,1 1 1,-1 0-1,-15 9-337,-28 39-5969,33-39 704</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9.005"/>
    </inkml:context>
    <inkml:brush xml:id="br0">
      <inkml:brushProperty name="width" value="0.025" units="cm"/>
      <inkml:brushProperty name="height" value="0.025" units="cm"/>
    </inkml:brush>
  </inkml:definitions>
  <inkml:trace contextRef="#ctx0" brushRef="#br0">51 164 7719,'0'-9'1580,"0"-20"-660,1-78 8357,-1 106-9205,-1 1 1,1-1-1,0 0 1,0 0 0,0 1-1,0-1 1,0 0-1,1 1 1,-1-1-1,0 0 1,0 1 0,0-1-1,1 0 1,-1 1-1,0-1 1,0 0-1,1 1 1,-1-1-1,1 1 1,-1-1 0,1 1-1,-1-1 1,1 1-1,-1-1 1,1 1-1,-1-1 1,1 1 0,-1 0-1,1-1 1,0 1-1,-1 0 1,2-1-1,-2 2-23,1-1-1,0 1 0,0 0 1,-1-1-1,1 1 0,-1 0 1,1 0-1,-1-1 0,1 1 1,-1 0-1,1 0 0,-1 0 1,1 0-1,-1-1 0,0 1 1,0 0-1,1 0 1,-1 0-1,0 0 0,0 0 1,0 0-1,0 0 0,0 0 1,0 0-1,-1 1 0,-2 48 351,-2-1-1,-20 89 1,12-81-1285,-8 97 0,18-56-4282,3-56 1</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9.364"/>
    </inkml:context>
    <inkml:brush xml:id="br0">
      <inkml:brushProperty name="width" value="0.025" units="cm"/>
      <inkml:brushProperty name="height" value="0.025" units="cm"/>
    </inkml:brush>
  </inkml:definitions>
  <inkml:trace contextRef="#ctx0" brushRef="#br0">13 0 12492,'0'0'4036,"-10"67"-1410,8-28-416,2 0-640,0 2-802,0 3-607,2-2-258,1-2-960,2-9-800,-5-7-578,0-16-1376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59:59.721"/>
    </inkml:context>
    <inkml:brush xml:id="br0">
      <inkml:brushProperty name="width" value="0.025" units="cm"/>
      <inkml:brushProperty name="height" value="0.025" units="cm"/>
    </inkml:brush>
  </inkml:definitions>
  <inkml:trace contextRef="#ctx0" brushRef="#br0">64 0 9449,'0'0'7655,"-33"82"-6790,25-36 32,0 2-32,1 8-257,2 0-384,2 3-159,3 5-578,0-1-1633,0 1-3267,0-1-5093</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0.064"/>
    </inkml:context>
    <inkml:brush xml:id="br0">
      <inkml:brushProperty name="width" value="0.025" units="cm"/>
      <inkml:brushProperty name="height" value="0.025" units="cm"/>
    </inkml:brush>
  </inkml:definitions>
  <inkml:trace contextRef="#ctx0" brushRef="#br0">8 1 7719,'-3'75'929,"0"-8"-897,1-7-3203</inkml:trace>
  <inkml:trace contextRef="#ctx0" brushRef="#br0" timeOffset="1">18 414 10698,'0'0'993,"0"51"737,-5-27-65,1-2-448,1-9-320,3-4-64,0-27-3459,0-5-3044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0.903"/>
    </inkml:context>
    <inkml:brush xml:id="br0">
      <inkml:brushProperty name="width" value="0.025" units="cm"/>
      <inkml:brushProperty name="height" value="0.025" units="cm"/>
    </inkml:brush>
  </inkml:definitions>
  <inkml:trace contextRef="#ctx0" brushRef="#br0">107 1 18898,'0'0'2189,"-4"10"-1399,-62 209 703,35-113-1444,30-104 11,0 0-1,0-1 1,1 1-1,-1 0 1,1-1-1,-1 1 1,1 0-1,-1 0 0,1 0 1,0-1-1,0 1 1,0 0-1,0 0 1,0 0-1,1-1 1,-1 1-1,0 0 0,1 0 1,-1-1-1,1 1 1,0 0-1,-1 0 1,3 1-1,-1-2 62,1 0 0,-1 0 0,1 0 0,0-1 0,-1 1 0,1-1 0,0 0 0,0 0 0,-1 0 0,1 0 1,0-1-1,-1 1 0,1-1 0,0 1 0,3-3 0,16-3 188,-1-1 1,0-1 0,-1-1-1,22-13 1,-19 9-791,1 2 1,40-14-1,-56 23-508,6 0-1430,-9-1-3531,-4-1-1427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1.403"/>
    </inkml:context>
    <inkml:brush xml:id="br0">
      <inkml:brushProperty name="width" value="0.025" units="cm"/>
      <inkml:brushProperty name="height" value="0.025" units="cm"/>
    </inkml:brush>
  </inkml:definitions>
  <inkml:trace contextRef="#ctx0" brushRef="#br0">35 79 11851,'0'0'13453,"1"13"-13362,-1 7-58,-1 0 0,-1-1 0,0 1 0,-11 37 0,8-40 24,2-11 114,1 1-1,0 0 0,0 0 0,1 0 0,-2 12 1,18-30 480,-3-4-578,-1-1 0,0 0 0,-2 0 1,0-1-1,-1 0 0,0-1 0,-2 0 1,0 0-1,-1 0 0,-1-1 0,0 0 0,-2 0 1,1-32-1,-5 47-261,-3 10 64,-3 13-13,4-8 131,0 0 0,1 0-1,1 0 1,0 0 0,0 1 0,1-1-1,0 1 1,1-1 0,1 0-1,2 15 1,-3-25 10,1 0 0,-1 0 0,1 0 1,0 0-1,-1-1 0,1 1 0,0 0 0,0 0 0,0-1 1,0 1-1,-1-1 0,1 1 0,0 0 0,0-1 0,0 0 1,0 1-1,0-1 0,0 0 0,1 1 0,-1-1 0,0 0 0,0 0 1,0 0-1,0 0 0,0 0 0,0 0 0,0 0 0,0 0 1,0 0-1,0-1 0,0 1 0,0 0 0,1-1 0,-1 1 1,-1-1-1,1 1 0,0-1 0,2-1 0,36-23 400,-13-1-116,40-55-1,-43 52-206,-23 28-83,1 0-1,-1 0 0,1 0 1,-1 0-1,1 1 0,0-1 1,-1 0-1,1 0 0,0 1 1,-1-1-1,1 0 0,0 1 0,0-1 1,0 0-1,0 1 0,-1-1 1,1 1-1,0 0 0,0-1 1,0 1-1,0 0 0,0-1 0,0 1 1,0 0-1,1 0 0,-1 1-14,0 0 0,-1 0 0,1-1 0,-1 1 0,1 0 0,-1 0 0,1 0 0,-1 0 0,1 0 0,-1 0 0,0 0 0,0 0 0,1 0 0,-1 0 0,0 0 0,0 0 0,0 0 0,0 2 0,-7 58-230,-6 0-250,-3 25-1861,12-27-9462,4-52 230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1.919"/>
    </inkml:context>
    <inkml:brush xml:id="br0">
      <inkml:brushProperty name="width" value="0.025" units="cm"/>
      <inkml:brushProperty name="height" value="0.025" units="cm"/>
    </inkml:brush>
  </inkml:definitions>
  <inkml:trace contextRef="#ctx0" brushRef="#br0">1 0 15663,'0'0'6534,"0"54"-5445,0-32-737,0 1-288,4-3-32,0 0-512,-1-3-1858,-3-6-2819,0-2-5029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6.585"/>
    </inkml:context>
    <inkml:brush xml:id="br0">
      <inkml:brushProperty name="width" value="0.025" units="cm"/>
      <inkml:brushProperty name="height" value="0.025" units="cm"/>
    </inkml:brush>
  </inkml:definitions>
  <inkml:trace contextRef="#ctx0" brushRef="#br0">207 44 3299,'1'-1'398,"-1"0"1,0 1-1,0-1 0,0 0 1,0 0-1,0 1 0,0-1 1,0 0-1,-1 0 0,1 0 1,0 1-1,0-1 0,-1 0 1,1 0-1,0 1 0,-1-1 1,1 0-1,0 1 0,-1-1 1,1 0-1,-1 1 0,1-1 1,-1 1-1,0-1 0,1 1 1,-1-1-1,1 1 0,-1-1 1,0 1-1,-1-1 0,-32-6 3728,26 7-3826,0 1 1,1-1-1,-1 1 0,1 0 1,-1 1-1,1-1 0,-9 4 1,7 1-132,1-1 0,-1 1 0,1 1-1,0 0 1,1 0 0,-11 12 0,15-16-132,1-1-1,-1 1 0,1 0 0,0 0 1,0 0-1,0 0 0,1 1 0,-1-1 1,1 1-1,0-1 0,0 1 1,0-1-1,0 1 0,0-1 0,1 1 1,0 0-1,-1-1 0,1 1 0,1 0 1,-1-1-1,2 7 0,-1-8-6,1-1-1,0 1 1,-1-1-1,1 1 1,0-1-1,0 0 1,0 0-1,0 1 1,0-1-1,0-1 1,0 1-1,0 0 1,0 0-1,0-1 1,1 0-1,-1 1 1,0-1-1,0 0 1,1 0-1,-1 0 1,4-1-1,51-4 619,-47 2-558,-1 0 0,1 0 0,-1-1 0,0 0 0,0-1 0,-1 0 0,1 0 0,-1-1 0,11-9 0,-15 11 23,0 0-1,1 0 1,-2-1-1,1 1 1,0-1-1,-1 0 1,0 0 0,0 0-1,-1 0 1,1-1-1,-1 1 1,0-1-1,-1 1 1,1-1-1,-1 0 1,0 0-1,0-6 1,-1 11-102,0 1 0,0-1 1,-1 0-1,1 0 0,0 0 0,-1 0 0,1 0 1,0 0-1,-1 0 0,1 0 0,-1 1 1,1-1-1,-1 0 0,0 0 0,1 0 1,-1 1-1,0-1 0,1 1 0,-1-1 1,0 0-1,0 1 0,0-1 0,0 1 0,1 0 1,-1-1-1,-1 0 0,-2 0 18,1 0-1,0 1 1,-1-1 0,1 0-1,-1 1 1,1 0-1,0 0 1,-7 0 0,8 0-115,0 0 0,0 0 0,-1 1 1,1-1-1,0 0 0,0 1 0,0-1 1,0 1-1,0 0 0,0 0 0,0 0 1,0 0-1,0 0 0,0 0 0,0 0 1,0 0-1,1 1 0,-1-1 0,1 1 1,-1 0-1,1-1 0,-1 1 0,1 0 1,0 0-1,0 0 0,0-1 0,0 1 1,0 1-1,0-1 0,1 0 0,-1 2 0,1-2-242,0-1 0,1 0 0,0 0 0,-1 1 0,1-1 0,0 0 0,-1 0 0,1 0 0,0 0 0,0 0 0,0 0 0,0 0 0,0 0-1,0 0 1,0-1 0,0 1 0,1 0 0,-1-1 0,0 1 0,0-1 0,0 1 0,1-1 0,-1 0 0,0 1 0,1-1 0,-1 0 0,0 0 0,1 0-1,-1 0 1,0 0 0,1 0 0,1 0 0,18 0-7418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3.961"/>
    </inkml:context>
    <inkml:brush xml:id="br0">
      <inkml:brushProperty name="width" value="0.025" units="cm"/>
      <inkml:brushProperty name="height" value="0.025" units="cm"/>
    </inkml:brush>
  </inkml:definitions>
  <inkml:trace contextRef="#ctx0" brushRef="#br0">53 13 11243,'0'0'239,"0"-1"0,0 0-1,0 1 1,0-1 0,0 1 0,1-1 0,-1 1 0,0-1 0,0 1 0,0-1 0,1 1 0,-1-1 0,0 1 0,1-1 0,-1 1 0,0 0 0,1-1 0,-1 1 0,1 0 0,-1-1-1,0 1 1,1 0 0,-1-1 0,1 1 0,-1 0 0,1 0 0,-1-1 0,1 1 0,0 0 0,-1 0 0,1 0 0,-1 0 0,1 0 0,-1 0 0,1 0 0,0 0 0,6 23 2620,-7 55-3722,0-62 1679,-2 23-381,-2 0-1,-1-1 0,-2 0 0,-2 0 0,-24 66 0,26-91 1345,3-12-605,1-25-149,7-41-855,2 37-276,2 0-1,1 0 1,22-48-1,-23 60 25,0 0 0,1 1-1,1 0 1,0 0 0,1 1 0,1 1 0,20-20 0,-26 30 71,-1-1-1,1 1 1,0 1 0,0-1 0,0 1 0,0 0 0,0 0 0,0 1 0,1-1-1,10 1 1,-15 0-3,0 1 0,-1-1 0,1 1 0,0 0 0,0 0-1,0 0 1,-1 0 0,1 0 0,0 0 0,0 1 0,0-1-1,-1 1 1,1-1 0,0 1 0,0 0 0,-1-1 0,1 1 0,0 0-1,-1 0 1,1 0 0,-1 0 0,0 1 0,1-1 0,-1 0-1,0 0 1,0 1 0,1-1 0,-1 1 0,0-1 0,-1 1-1,1 0 1,0-1 0,0 1 0,-1 0 0,1-1 0,-1 1 0,1 0-1,-1 0 1,0 2 0,0-1 8,-1 0-1,0 0 1,0 0-1,0 1 1,0-1 0,-1 0-1,1-1 1,-1 1-1,0 0 1,0 0 0,0-1-1,0 1 1,0-1-1,-1 0 1,1 1 0,-1-1-1,0 0 1,1 0-1,-1-1 1,-4 3 0,-70 33 252,61-31-176,2 0-8,2 0 31,0-1-1,-1 0 1,1 0-1,-1-2 1,0 0-1,-26 3 1,48-17-1876,44-22-5232,-18 12-112</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4.335"/>
    </inkml:context>
    <inkml:brush xml:id="br0">
      <inkml:brushProperty name="width" value="0.025" units="cm"/>
      <inkml:brushProperty name="height" value="0.025" units="cm"/>
    </inkml:brush>
  </inkml:definitions>
  <inkml:trace contextRef="#ctx0" brushRef="#br0">30 0 16784,'0'0'9289,"5"53"-7752,-5-23-1056,-6 2-417,-1 3-32,0-2-32,5-3-32,-2-5-769,2-4-128,2-10-128,0-7-705,-1-10-5316,-4-12-1827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4.662"/>
    </inkml:context>
    <inkml:brush xml:id="br0">
      <inkml:brushProperty name="width" value="0.025" units="cm"/>
      <inkml:brushProperty name="height" value="0.025" units="cm"/>
    </inkml:brush>
  </inkml:definitions>
  <inkml:trace contextRef="#ctx0" brushRef="#br0">0 168 13325,'0'0'10201,"9"0"-8391,23 2-636,0-2 0,33-3 1,-53 2-1095,0-1 1,0-1 0,0 0-1,-1 0 1,1-1 0,-1-1-1,0 0 1,0 0 0,13-10-1,-7 1-33,0 0 1,-2-1-1,0-1 0,24-32 0,-28 35-37,-11 13-21,0 0-1,0 1 1,0-1-1,0 0 1,0 0-1,0 1 1,0-1 0,0 0-1,0 0 1,0 0-1,0 1 1,0-1-1,0 0 1,0 0-1,0 1 1,0-1 0,0 0-1,0 0 1,0 1-1,1-1 1,-1 0-1,0 0 1,0 0 0,0 1-1,0-1 1,0 0-1,1 0 1,-1 0-1,0 0 1,0 1 0,0-1-1,1 0 1,-1 0-1,0 0 1,0 0-1,1 0 1,-1 0 0,0 0-1,0 0 1,1 0-1,-1 0 1,0 0-1,0 1 1,1-1-1,-1-1 1,0 1 0,0 0-1,1 0 1,-1 0-1,0 0 1,0 0-1,0 0 1,1 0 0,-1 0-1,0 0 1,0 0-1,1 0 1,-1-1-1,0 1 1,0 0 0,0 0-1,0 0 1,1 0-1,-1-1 1,0 30-598,0-23 520,-1 26-975,-9 45 0,1-7-3540,7-30-2144</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08.258"/>
    </inkml:context>
    <inkml:brush xml:id="br0">
      <inkml:brushProperty name="width" value="0.025" units="cm"/>
      <inkml:brushProperty name="height" value="0.025" units="cm"/>
    </inkml:brush>
  </inkml:definitions>
  <inkml:trace contextRef="#ctx0" brushRef="#br0">101 68 8232,'-8'0'704,"-2"1"-379,-42 2 2215,21 6 3943,63 0-2351,23-4-2912,0-3 0,72-6 0,109-22-956,-122 11-1025,118 0 0,-266 26 612,-210 49 302,-206 38-87,354-90 393,390-89-408,227-51 4,-610 154-426,-159 64 0,58-17-1022,124-52-2611,14-14-3875</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0.562"/>
    </inkml:context>
    <inkml:brush xml:id="br0">
      <inkml:brushProperty name="width" value="0.025" units="cm"/>
      <inkml:brushProperty name="height" value="0.025" units="cm"/>
    </inkml:brush>
  </inkml:definitions>
  <inkml:trace contextRef="#ctx0" brushRef="#br0">10 14 4740,'0'0'443,"0"-1"0,0 1 0,0-1-1,1 1 1,-1-1 0,-1 1 0,1-1-1,0 1 1,0-1 0,0 1 0,0-1-1,0 1 1,0-1 0,0 1 0,-1-1-1,1 1 1,0 0 0,0-1 0,-1 1-1,1-1 1,0 1 0,-1 0 0,1-1-1,0 1 1,-1 0 0,1-1 0,0 1-1,-1 0 1,1 0 0,-1-1 0,1 1-1,0 0 1,-1 0 0,1 0 0,-2-1-1,2 9 3824,5 6-4393,7 13 1640,-6-11-1033,2 0 0,0-1 0,13 20 0,-19-32-565,0 0 1,1 1-1,0-1 1,-1 0-1,1-1 0,1 1 1,-1 0-1,0-1 0,0 0 1,1 0-1,-1 0 0,1 0 1,0 0-1,0-1 1,0 0-1,-1 0 0,1 0 1,0 0-1,7 0 0,-5-1-599,0 0-1,1-1 1,-1 0-1,0-1 1,1 1-1,-1-1 1,0 0-1,0-1 1,0 1-1,-1-1 1,1 0-1,0-1 1,-1 1-1,0-1 1,0 0-1,0 0 1,-1-1-1,6-6 1,-7 7 575,0 0-1,0 0 1,-1 0 0,0-1-1,0 1 1,0 0 0,0-1-1,-1 0 1,2-8 0,-6 7 6698,-6 11-4581,-9 11-1103,-4 12-250,0 2 0,3 0 0,0 1 0,2 1 1,1 1-1,-17 54 0,29-70-1405,5-17 612,-1 0-1,0-1 1,0 1 0,0 0-1,0 0 1,0 0-1,1 0 1,-1 0-1,0-1 1,0 1-1,0 0 1,0 0 0,1 0-1,-1 0 1,0 0-1,0 0 1,0 0-1,1 0 1,-1 0-1,0 0 1,0 0-1,0 0 1,1 0 0,-1 0-1,0 0 1,0 0-1,0 0 1,1 0-1,-1 0 1,0 0-1,0 0 1,0 0 0,1 0-1,-1 0 1,0 0-1,0 0 1,0 0-1,0 1 1,1-1-1,-1 0 1,0 0 0,0 0-1,0 0 1,0 0-1,0 1 1,0-1-1,1 0 1,-1 0-1,0 0 1,0 1-1,0-1 1,0 0 0,0 0-1,0 0 1,0 0-1,0 1 1,0-1-1,0 0 1,0 0-1,0 1 1,0-1 0,0 0-1,0 0 1,0 0-1,0 1 1,0-1-1,10-13-10265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1.308"/>
    </inkml:context>
    <inkml:brush xml:id="br0">
      <inkml:brushProperty name="width" value="0.025" units="cm"/>
      <inkml:brushProperty name="height" value="0.025" units="cm"/>
    </inkml:brush>
  </inkml:definitions>
  <inkml:trace contextRef="#ctx0" brushRef="#br0">162 9 6502,'0'0'15524,"4"-3"-14429,-4 3-1034,1-1 0,-1 1 0,1 0 0,-1-1 0,1 1 1,-1-1-1,1 1 0,-1 0 0,1-1 0,0 1 1,-1 0-1,1 0 0,0-1 0,-1 1 0,1 0 0,-1 0 1,1 0-1,0 0 0,-1 0 0,1 0 0,0 0 1,-1 0-1,1 0 0,0 0 0,-1 0 0,1 1 0,-1-1 1,1 0-1,0 0 0,-1 1 0,1-1 0,-1 0 1,1 1-1,-1-1 0,1 0 0,-1 1 0,1-1 0,0 1 1,0 2 34,-1-1 1,1 0 0,-1 0 0,0 1-1,0-1 1,0 0 0,0 0 0,0 1 0,0-1-1,-1 0 1,1 0 0,-1 1 0,1-1-1,-1 0 1,-2 3 0,-2 8-27,-1-1 1,-1 0-1,0 0 0,0-1 1,-1 0-1,-13 13 1,-62 56 178,77-76 67,5-7-133,10-17-120,21-27-454,-10 18 49,31-55 0,-53 92 325,0 1 0,1-1 0,0 1 0,0-1 0,1 1-1,2 15 1,-1-1 116,-1-16-54,1-1-1,-1 1 1,2-1 0,-1 0-1,1 0 1,0 1 0,0-1-1,0 0 1,5 7 0,8 22 405,-15-35-354,-1-3-59,-1-1 0,0 1 0,0 0 0,0-1 0,-1 1 0,1 0 0,-1 0 0,0 1 1,1-1-1,-1 0 0,-5-2 0,1-1-7,-127-102-222,136 107 177,-1 0-1,0 0 1,1 1 0,-1-1-1,1 0 1,-1 1 0,0 0-1,1-1 1,0 1 0,-1 0-1,1 0 1,-1-1-1,1 1 1,-1 0 0,3 1-1,35 0-234,0 3-1,46 9 0,-20 1-4933,-47-8-1969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1.865"/>
    </inkml:context>
    <inkml:brush xml:id="br0">
      <inkml:brushProperty name="width" value="0.025" units="cm"/>
      <inkml:brushProperty name="height" value="0.025" units="cm"/>
    </inkml:brush>
  </inkml:definitions>
  <inkml:trace contextRef="#ctx0" brushRef="#br0">323 26 11082,'0'0'15663,"-7"-1"-15129,-21 1 49,0 1-1,1 1 1,0 2 0,-1 1-1,-41 12 1,16-4-353,12-1 70,27-7-721,16-7-2244,6-2 1268,0 0 1,0 0-1,-1-1 0,14-11 1,8-13-7017,-13 9 427</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2.210"/>
    </inkml:context>
    <inkml:brush xml:id="br0">
      <inkml:brushProperty name="width" value="0.025" units="cm"/>
      <inkml:brushProperty name="height" value="0.025" units="cm"/>
    </inkml:brush>
  </inkml:definitions>
  <inkml:trace contextRef="#ctx0" brushRef="#br0">341 28 8360,'0'0'15001,"-2"-7"-14195,2 6-764,0 0 1,0 0-1,0-1 0,-1 1 1,1 0-1,0 0 1,0 0-1,-1 0 0,1 0 1,-1 0-1,1 0 0,-1 0 1,0 0-1,1 0 1,-1 0-1,0 0 0,1 0 1,-2 0-1,-11 16 938,-4 10-827,-8 4 283,-1 0-1,-1-2 1,-34 26 0,34-31-260,1 0-1,2 2 1,0 1-1,-28 39 1,52-64-181,-1 1 1,0 0-1,1 0 0,-1 0 1,0-1-1,1 1 1,-1 0-1,1 0 0,-1 0 1,1 0-1,0 0 1,-1 0-1,1 0 0,0 0 1,0 0-1,0 0 1,-1 0-1,1 0 0,0 0 1,0 0-1,1 0 0,-1 0 1,0 0-1,0 0 1,0 0-1,2 2 0,-1-2 5,0 0-1,0 0 1,0-1-1,0 1 0,1 0 1,-1-1-1,0 1 1,1-1-1,-1 0 0,0 1 1,1-1-1,-1 0 1,1 0-1,-1 0 0,0 0 1,1 0-1,1 0 1,69-15 42,-66 14-56,116-26-1542,-60 14-1539,-1-1-3507,-25 3-2244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2.803"/>
    </inkml:context>
    <inkml:brush xml:id="br0">
      <inkml:brushProperty name="width" value="0.025" units="cm"/>
      <inkml:brushProperty name="height" value="0.025" units="cm"/>
    </inkml:brush>
  </inkml:definitions>
  <inkml:trace contextRef="#ctx0" brushRef="#br0">0 44 12204,'0'0'13265,"8"7"-13152,-2-2-132,-1 0 0,1 0 0,0-1 0,0 0 0,0 0 0,1 0 1,-1-1-1,1 0 0,0 0 0,0-1 0,0 0 0,0 0 1,1 0-1,-1-1 0,0 0 0,10-1 0,-10 0-257,0 0 0,-1-1 0,1 1 0,0-2-1,0 1 1,0-1 0,-1 0 0,1 0 0,-1-1 0,0 0-1,1 0 1,-1 0 0,-1-1 0,1 0 0,0 0 0,-1 0 0,0-1-1,0 0 1,0 0 0,-1 0 0,0-1 0,0 1 0,0-1-1,0 0 1,4-12 0,-7 16 548,-3 5 300,-22 33 487,2 2 0,2 0 1,-19 49-1,22-48-471,11-26-390,-2 3-88,1-1 0,1 2 0,1-1 0,-5 20 0,13-33-2861,6-10 552,7-12-3747,-4-7-4997</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3.407"/>
    </inkml:context>
    <inkml:brush xml:id="br0">
      <inkml:brushProperty name="width" value="0.025" units="cm"/>
      <inkml:brushProperty name="height" value="0.025" units="cm"/>
    </inkml:brush>
  </inkml:definitions>
  <inkml:trace contextRef="#ctx0" brushRef="#br0">122 0 11179,'0'0'11370,"4"11"-10521,-1-5-703,-1 0 0,0 0 0,-1 0-1,1 0 1,-1 1 0,0-1 0,-1 0 0,0 1 0,0-1-1,0 1 1,-1-1 0,0 0 0,0 1 0,0-1-1,-1 0 1,0 0 0,0 0 0,-4 7 0,0 1 68,0 0 0,-1 0 0,0-1 0,-1 0 0,-1 0 1,0-1-1,-1 0 0,-15 15 0,25-27-219,0 0 1,0 1-1,0-1 0,0 0 0,-1 0 1,1 0-1,0 1 0,0-1 1,0 0-1,0 0 0,0 0 0,-1 0 1,1 0-1,0 1 0,0-1 1,0 0-1,0 0 0,-1 0 0,1 0 1,0 0-1,0 0 0,0 0 1,-1 0-1,1 0 0,0 0 0,0 0 1,0 0-1,-1 0 0,1 0 1,0 0-1,0 0 0,0 0 1,-1 0-1,1 0 0,0 0 0,0 0 1,0 0-1,-1 0 0,1 0 1,0 0-1,0 0 0,0 0 0,-1 0 1,1-1-1,0 1 0,0 0 1,0 0-1,0 0 0,0 0 0,-1-1 1,1 1-1,0 0 0,0 0 1,0-1-1,2-16-543,11-19-615,33-57-497,-46 92 1633,1 5 32,0 1 0,-1-1 0,1 1 0,-1-1-1,0 1 1,0-1 0,-2 9 0,1 4 170,1 117 2344,0-135-2510,0 1-1,0 0 1,1 0 0,-1 0-1,0 0 1,0 0-1,0 0 1,0 0-1,0 0 1,0 0-1,0 0 1,1 0-1,-1 0 1,0 0 0,0 0-1,0 0 1,0 0-1,0 0 1,0 0-1,1 0 1,-1 0-1,0 0 1,0 0-1,0 0 1,0 0-1,0 1 1,0-1 0,0 0-1,0 0 1,1 0-1,-1 0 1,0 0-1,0 0 1,0 0-1,0 0 1,0 0-1,0 0 1,0 1 0,0-1-1,0 0 1,0 0-1,0 0 1,0 0-1,0 0 1,0 0-1,0 1 1,0-1-1,0 0 1,0 0 0,0 0-1,0 0 1,0 0-1,0 0 1,0 0-1,0 1 1,0-1-1,4-12 199,-5-4-232,0 1 0,-1-1 0,-1 1 0,-1 0 0,0 0 0,-1 0 0,0 0 0,-2 1 0,1 0 0,-2 0 0,0 1 0,-12-17 0,3 16-76,17 14 95,0 0 0,0 0 0,0 0 0,-1 0 0,1 0 0,0 1 0,0-1 0,0 0 0,-1 0 0,1 0 0,0 0 0,0 1 0,0-1 0,0 0 0,0 0-1,-1 0 1,1 1 0,0-1 0,0 0 0,0 0 0,0 1 0,0-1 0,0 0 0,0 0 0,0 0 0,0 1 0,0-1 0,0 0 0,0 0 0,0 1 0,0-1 0,0 0 0,0 0 0,0 1 0,0-1 0,0 0 0,0 0 0,0 1 0,1-1 0,-1 0 0,1 3-15,0 0 1,0 0-1,0 0 1,0 0 0,0 0-1,1 0 1,0-1 0,-1 1-1,1-1 1,0 1 0,4 3-1,2-1-64,0 0 0,0 0 0,0 0 0,1-1 0,0-1-1,0 0 1,0 0 0,0 0 0,14 1 0,-15-3-905,1 0 1,0 0-1,-1-1 1,1-1-1,0 1 1,9-3-1,4-5-5496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6.914"/>
    </inkml:context>
    <inkml:brush xml:id="br0">
      <inkml:brushProperty name="width" value="0.025" units="cm"/>
      <inkml:brushProperty name="height" value="0.025" units="cm"/>
    </inkml:brush>
  </inkml:definitions>
  <inkml:trace contextRef="#ctx0" brushRef="#br0">10 0 9417,'0'0'9993,"0"62"-8647,0-39-417,-3-1-417,-1 0-320,3-1-160,-1-1-64,2-6-1890,0-7-1313</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3.764"/>
    </inkml:context>
    <inkml:brush xml:id="br0">
      <inkml:brushProperty name="width" value="0.025" units="cm"/>
      <inkml:brushProperty name="height" value="0.025" units="cm"/>
    </inkml:brush>
  </inkml:definitions>
  <inkml:trace contextRef="#ctx0" brushRef="#br0">0 0 14990,'0'0'10890,"1"70"-10601,-1-39-225,0-2 32,5 0-224,-3-3-1570,0-9-2274,-2-7-5252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19.325"/>
    </inkml:context>
    <inkml:brush xml:id="br0">
      <inkml:brushProperty name="width" value="0.025" units="cm"/>
      <inkml:brushProperty name="height" value="0.025" units="cm"/>
    </inkml:brush>
  </inkml:definitions>
  <inkml:trace contextRef="#ctx0" brushRef="#br0">74 1 8904,'0'0'860,"-10"1"234,-35 6 1290,26-3 832,51 8-499,85 9-1779,127 7-1,-133-17-799,20 4-85,0-6 1,207-12-1,-331 2-99,5 1-161,-1-1 1,0 0-1,0-1 0,-1 0 1,1-1-1,0 0 1,-1-1-1,19-9 0,-20 0-2617,-8-5-2039</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20.552"/>
    </inkml:context>
    <inkml:brush xml:id="br0">
      <inkml:brushProperty name="width" value="0.025" units="cm"/>
      <inkml:brushProperty name="height" value="0.025" units="cm"/>
    </inkml:brush>
  </inkml:definitions>
  <inkml:trace contextRef="#ctx0" brushRef="#br0">1 0 11339,'0'0'11488,"8"10"-10052,83 87 1509,-75-81-2731,1-1 0,0-1 0,1-1 0,35 20-1,-52-32-393,1 0 0,-1-1-1,1 1 1,-1-1-1,1 1 1,-1-1 0,1 0-1,0 0 1,-1 1-1,1-1 1,-1 0 0,1 0-1,0-1 1,-1 1-1,1 0 1,-1 0-1,1-1 1,-1 1 0,1-1-1,-1 1 1,1-1-1,-1 0 1,1 0 0,-1 0-1,0 1 1,0-1-1,2-2 1,24-34-7794,-26 34 7509,13-24-4809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20.894"/>
    </inkml:context>
    <inkml:brush xml:id="br0">
      <inkml:brushProperty name="width" value="0.025" units="cm"/>
      <inkml:brushProperty name="height" value="0.025" units="cm"/>
    </inkml:brush>
  </inkml:definitions>
  <inkml:trace contextRef="#ctx0" brushRef="#br0">176 1 9161,'0'0'10079,"-8"7"-8158,-10 15-876,2 1-1,0 0 1,2 0 0,0 2-1,-17 44 1,25-53-851,-33 84 524,36-89-757,0 1 1,0-1-1,1 0 0,1 1 1,0-1-1,1 1 0,0 12 1,0-23-84,0-1 0,1 1 0,-1 0 1,0-1-1,0 1 0,0 0 0,1-1 0,-1 1 0,0-1 0,1 1 1,-1-1-1,0 1 0,1 0 0,-1-1 0,1 1 0,-1-1 1,1 0-1,-1 1 0,1-1 0,-1 1 0,1-1 0,-1 0 1,1 1-1,0-1 0,-1 0 0,1 0 0,-1 1 0,1-1 1,0 0-1,0 0 0,23-4-7440,-1-14-4839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21.813"/>
    </inkml:context>
    <inkml:brush xml:id="br0">
      <inkml:brushProperty name="width" value="0.025" units="cm"/>
      <inkml:brushProperty name="height" value="0.025" units="cm"/>
    </inkml:brush>
  </inkml:definitions>
  <inkml:trace contextRef="#ctx0" brushRef="#br0">180 1 10634,'0'0'10965,"-9"7"-10431,-33 30 815,2 2 0,-48 61-1,131-143-902,-33 35-618,-1 0 0,-1-1 0,1 0 0,-1 0-1,10-16 1,-22 31 217,1 1 0,0-1 0,1 1 0,-1-1-1,1 1 1,0 0 0,1 0 0,-1 0 0,2 0 0,-1 0-1,1 1 1,0-1 0,0 0 0,3 14 0,-2-20-35,0 0 0,0 0-1,-1 0 1,1 0 0,1 0 0,-1 0 0,0 0 0,0 0-1,0 0 1,0 0 0,1-1 0,-1 1 0,0 0 0,1-1 0,-1 1-1,0-1 1,1 0 0,-1 1 0,1-1 0,-1 0 0,0 0-1,1 0 1,1 0 0,12 3 79,-19-4-79,0-1-1,0 1 1,0-1-1,0 1 1,1-1-1,-1-1 0,0 1 1,1 0-1,0-1 1,-1 0-1,1 1 1,0-1-1,1-1 0,-1 1 1,0 0-1,-1-4 1,-3-5 9,0 0 0,2 0 0,-1 0 1,-6-27-1,11 38 50,4 3-62,1-1 0,-1 1-1,0-1 1,0 1 0,0 0 0,-1 0 0,1 0-1,0 0 1,-1 1 0,3 2 0,8 7 20,10 4-114,0-1 0,34 16 0,-41-24-1646,0 0-1,27 6 0,-9-6-4095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22.203"/>
    </inkml:context>
    <inkml:brush xml:id="br0">
      <inkml:brushProperty name="width" value="0.025" units="cm"/>
      <inkml:brushProperty name="height" value="0.025" units="cm"/>
    </inkml:brush>
  </inkml:definitions>
  <inkml:trace contextRef="#ctx0" brushRef="#br0">1 2 11179,'0'0'9043,"8"-1"-7687,-6 1-1282,0 0 0,0 0-1,0-1 1,0 1 0,0 1 0,0-1 0,0 0 0,0 0 0,0 1 0,0-1-1,0 1 1,-1-1 0,1 1 0,0 0 0,3 2 0,-3-1 16,0 0 0,-1 0 0,1 1 0,-1-1-1,0 1 1,0-1 0,0 1 0,0-1 0,0 1 0,-1-1 0,1 1 0,-1 0 0,1-1 0,-1 1 0,0 5 0,1 80 1388,-11 95 0,-1 21-4445,11-202 2886,0 5-2731,-5-7-3605,-4-9 1468</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22.561"/>
    </inkml:context>
    <inkml:brush xml:id="br0">
      <inkml:brushProperty name="width" value="0.025" units="cm"/>
      <inkml:brushProperty name="height" value="0.025" units="cm"/>
    </inkml:brush>
  </inkml:definitions>
  <inkml:trace contextRef="#ctx0" brushRef="#br0">0 0 12075,'0'0'2568,"1"13"-134,-1-2-1939,2 0-1,0 0 0,0 0 1,1 0-1,0 0 0,1 0 1,0-1-1,0 0 1,2 0-1,-1 0 0,1 0 1,0-1-1,1 0 0,12 12 1,-10-11-244,1-2 0,0 1 0,0-1 0,1 0 0,0-1 1,0-1-1,1 1 0,0-2 0,0 0 0,0 0 0,1-1 1,0-1-1,0 0 0,0-1 0,0 0 0,0-1 0,0 0 1,0-1-1,15-2 0,-25 2-224,0-1 0,0 0 0,0-1 0,0 1-1,0 0 1,0-1 0,0 0 0,0 0 0,-1 0 0,1 0 0,-1 0 0,1 0 0,-1-1-1,0 1 1,0-1 0,0 1 0,0-1 0,2-5 0,4-6-886,-2-1-1,9-27 1,4-7-7137,-1 15-3353</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27.247"/>
    </inkml:context>
    <inkml:brush xml:id="br0">
      <inkml:brushProperty name="width" value="0.025" units="cm"/>
      <inkml:brushProperty name="height" value="0.025" units="cm"/>
    </inkml:brush>
  </inkml:definitions>
  <inkml:trace contextRef="#ctx0" brushRef="#br0">1 74 8104,'0'0'2733,"11"-5"-2621,-3 1-34,1 0 0,0 1 0,0 0 0,0 0 0,1 1 0,-1 0 0,1 1 0,-1 0 0,1 1 0,-1 0 0,1 0 0,11 2 0,111 19 518,176 6-1,589-53 502,-279 0-363,466-6 800,-948 27-1376,92-2 164,1 10 0,302 42 0,-421-25-282,67 8-1153,-159-29-1881,-7-10-2542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32.671"/>
    </inkml:context>
    <inkml:brush xml:id="br0">
      <inkml:brushProperty name="width" value="0.025" units="cm"/>
      <inkml:brushProperty name="height" value="0.025" units="cm"/>
    </inkml:brush>
  </inkml:definitions>
  <inkml:trace contextRef="#ctx0" brushRef="#br0">1 61 5349,'0'0'5429,"9"-3"-4788,66-14 1105,0 3 1,126-7-1,164 15-625,-262 7-1166,-123-1 319,0 0 1,1 2-1,-1 0 0,1 2 0,-1 0 1,1 1-1,-26 10 0,31-1-1310,14-13 898,0-1 0,0 1 0,0-1 0,0 1 0,0-1 0,0 1 0,1-1 0,-1 0 0,0 1 0,0-1 0,0 1 0,0-1 0,1 0-1,-1 1 1,0-1 0,0 1 0,1-1 0,-1 0 0,0 0 0,1 1 0,-1-1 0,0 0 0,1 1 0,-1-1 0,1 0 0,-1 0 0,0 0 0,1 1-1,-1-1 1,1 0 0,-1 0 0,1 0 0,-1 0 0,0 0 0,1 0 0,-1 0 0,1 0 0,-1 0 0,1 0 0,-1 0 0,1 0 0,-1 0 0,1 0-1,26 0-7361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33.590"/>
    </inkml:context>
    <inkml:brush xml:id="br0">
      <inkml:brushProperty name="width" value="0.025" units="cm"/>
      <inkml:brushProperty name="height" value="0.025" units="cm"/>
    </inkml:brush>
  </inkml:definitions>
  <inkml:trace contextRef="#ctx0" brushRef="#br0">70 16 1505,'0'0'2840,"-10"0"-1660,-1 1-782,7 0-147,0-1 1,1 0 0,-1 1-1,0-1 1,0 0-1,1-1 1,-1 1-1,0-1 1,1 0 0,-1 1-1,-3-3 1,23 4 4972,20-4-3890,-4-1-680,618-2 1225,-632 7-1845,1 1 0,-1 1 0,33 10 1,17 3-3946,-49-15-419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7.242"/>
    </inkml:context>
    <inkml:brush xml:id="br0">
      <inkml:brushProperty name="width" value="0.025" units="cm"/>
      <inkml:brushProperty name="height" value="0.025" units="cm"/>
    </inkml:brush>
  </inkml:definitions>
  <inkml:trace contextRef="#ctx0" brushRef="#br0">5 36 6438,'0'0'15764,"10"-6"-14760,33-18-257,-41 23-712,0 1 0,0-1 0,0 0 0,-1 1 0,1-1 0,0 1 0,0-1 0,0 1 0,0 0 0,0 0 0,0 0 0,0 0 0,0 0 0,0 1 0,0-1 0,0 0-1,0 1 1,0 0 0,0-1 0,0 1 0,0 0 0,-1 0 0,1 0 0,0 0 0,-1 0 0,1 0 0,-1 1 0,1-1 0,-1 1 0,1-1 0,-1 1 0,0-1 0,0 1 0,0 0 0,0-1-1,1 3 1,0-1-26,-1 0 0,0 0 0,0 0 0,0 0 0,0 0 1,0 1-1,-1-1 0,1 0 0,-1 0 0,0 1 0,0-1 0,0 0 0,0 0 0,-1 1 0,1-1 0,-1 0 0,0 0 0,0 0 0,-2 6 0,-3-2 89,0 0 1,0-1-1,0 1 1,-1-1-1,0 0 1,0-1 0,-16 10-1,-29 24 1334,52-39-1426,0 0-1,0 1 1,-1-1-1,1 0 0,0 0 1,0 0-1,0 0 0,-1 0 1,1 1-1,0-1 0,0 0 1,0 0-1,0 0 0,-1 1 1,1-1-1,0 0 0,0 0 1,0 1-1,0-1 0,0 0 1,0 0-1,0 1 0,0-1 1,0 0-1,0 0 0,0 1 1,0-1-1,0 0 0,0 0 1,0 1-1,0-1 0,0 0 1,0 0-1,0 0 0,0 1 1,0-1-1,0 0 0,1 0 1,-1 1-1,0-1 0,0 0 1,0 0-1,0 0 0,0 1 1,1-1-1,-1 0 0,0 0 1,0 0-1,0 0 0,1 0 1,-1 1-1,0-1 0,0 0 1,1 0-1,-1 0 0,0 0 1,0 0-1,1 0 0,-1 0 1,0 0-1,0 0 0,1 0 1,-1 0-1,0 0 0,0 0 1,1 0-1,20 0 100,-17 0-60,119-4-1913,-83 0-2426,1-4-4022,-9 0-3535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44.527"/>
    </inkml:context>
    <inkml:brush xml:id="br0">
      <inkml:brushProperty name="width" value="0.025" units="cm"/>
      <inkml:brushProperty name="height" value="0.025" units="cm"/>
    </inkml:brush>
  </inkml:definitions>
  <inkml:trace contextRef="#ctx0" brushRef="#br0">3139 302 15182,'-16'-29'84,"0"1"-1,-2 0 1,-33-39-1,40 56-84,0-1-1,-1 1 1,0 1 0,-1 0-1,0 1 1,0 0 0,-1 1-1,0 1 1,-22-8 0,-2 3-11,0 2 0,-1 1 0,0 2 0,0 2 0,-71 0 0,10 8-152,-107 17-1,-55 20-317,3 11 0,-357 120 0,531-141 740,1 3-1,2 4 1,-145 89 0,175-90 27,0 2 0,3 2 0,2 2 0,1 2 0,2 2 0,-50 69 0,56-61-106,2 2-1,3 0 0,2 3 1,3 0-1,2 2 0,3 1 0,-17 75 1,32-97-153,1 0 0,2 0 0,2 0 1,2 1-1,5 56 0,-1-67-32,2 0 1,1 0-1,2-1 0,1 1 0,1-2 0,1 1 1,29 49-1,-11-32-3,3-2 1,2-1-1,1-1 1,3-2-1,1-2 1,1-1-1,2-3 0,68 44 1,-19-23-13,1-4 0,3-4 1,144 49-1,-135-62 111,2-4 1,1-6-1,1-4 1,0-4 0,1-6-1,205-6 1,-163-15 292,-1-7 1,-1-6-1,0-7 1,205-70 0,-179 39-195,-2-8 1,283-160 0,-347 164-186,-4-4 1,-2-5 0,-4-4-1,171-179 1,-229 211-38,-1-1 0,-3-2 0,-2-1 0,-2-2 1,-3-1-1,-2-2 0,37-106 0,-56 132-48,-1-1 1,-2 1 0,-1-2-1,-2 1 1,-1 0-1,-1-1 1,-5-45-1,0 53-23,0 0 0,-2 1-1,0-1 1,-2 1-1,-1 0 1,0 1-1,-2 0 1,0 0 0,-2 1-1,-23-30 1,7 17-314,-1 2 1,-1 2-1,-2 0 1,-1 2 0,-1 2-1,-2 1 1,0 2-1,-45-20 1,-14-1-1573,-2 4 0,-126-33 0,-40 3-2595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0:57.284"/>
    </inkml:context>
    <inkml:brush xml:id="br0">
      <inkml:brushProperty name="width" value="0.025" units="cm"/>
      <inkml:brushProperty name="height" value="0.025" units="cm"/>
    </inkml:brush>
  </inkml:definitions>
  <inkml:trace contextRef="#ctx0" brushRef="#br0">1 83 4805,'0'0'7874,"12"-6"-7373,1-1-321,1 1-1,1 0 1,-1 1-1,1 0 1,0 2-1,-1-1 1,18 0-1,350 5 1050,39-3-1091,-279-10-85,242-11 60,-383 22-90,1 1 1,-1 0 0,1 0 0,0 0 0,-1 0-1,1 0 1,-1 1 0,1-1 0,-1 0 0,1 1-1,-1-1 1,1 1 0,-1 0 0,1-1 0,2 3-1,-5-2 7,0-1 1,1 1-1,-1-1 0,1 1 0,-1 0 0,0-1 0,0 1 0,1-1 1,-1 1-1,0-1 0,0 0 0,0 1 0,1-1 0,-1 0 0,0 0 0,0 1 1,0-1-1,0 0 0,0 0 0,1 0 0,-1 0 0,0 0 0,0 0 0,0 0 1,0-1-1,0 1 0,0 0 0,0-1 0,-784 41 568,283 21-539,465-55-86,34-3 11,9-2 2,62 1 17,291-37-16,-127 7-38,221 4-867,-615 32 1295,-264 47-1,303-36-889,49-11-2337,13-6-2339</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01.219"/>
    </inkml:context>
    <inkml:brush xml:id="br0">
      <inkml:brushProperty name="width" value="0.025" units="cm"/>
      <inkml:brushProperty name="height" value="0.025" units="cm"/>
    </inkml:brush>
  </inkml:definitions>
  <inkml:trace contextRef="#ctx0" brushRef="#br0">0 122 5765,'0'0'11868,"10"-2"-11030,390-25 3493,-54 5-3906,-275 15-451,149-11 1195,-291 22-515,-137 25 0,68-7-521,-346 44-90,698-98-117,102-13-82,-243 37 153,185-13 60,-808 56 622,275-11-211,501-72-1594,135 4-1516,-115 17-2398,-362 29 4202,-84 22 1505,-79 6 118,228-32-1847,23-11-2606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09.394"/>
    </inkml:context>
    <inkml:brush xml:id="br0">
      <inkml:brushProperty name="width" value="0.025" units="cm"/>
      <inkml:brushProperty name="height" value="0.025" units="cm"/>
    </inkml:brush>
  </inkml:definitions>
  <inkml:trace contextRef="#ctx0" brushRef="#br0">25 70 4676,'0'0'1154,"1"-9"2337,2-5-1944,2-8 77,-3-2 5700,-3 54-4665,-14 90-106,6-56-1969,-1 80-1,10-68-486,19-172 922,14-134 268,-51 392-1331,10-108 31,-2 75 0,27-160 29,-8 3 160,-2 0-1,-1 0 0,-2-1 0,0 1 1,-1-51-1,-7 71 253,-4 18-322,-6 19-154,-26 143-91,60-258 112,-10 50 84,-2-1 1,-1 1-1,3-61 1,-12 111-74,1 0 0,-2 0 1,0 0-1,-6 14 0,-3 17 15,8-23-73,-2 4-326,1 0-1,-2 45 0,8-71 293,-1 1 1,0-1 0,0 1-1,1-1 1,-1 1-1,0-1 1,0 1 0,1-1-1,-1 0 1,1 1-1,-1-1 1,0 0 0,1 1-1,-1-1 1,1 0-1,-1 1 1,1-1 0,-1 0-1,1 0 1,-1 0-1,1 1 1,-1-1 0,1 0-1,-1 0 1,1 0-1,-1 0 1,1 0 0,-1 0-1,1 0 1,-1 0-1,1 0 1,-1 0 0,1 0-1,-1 0 1,1-1-1,-1 1 1,1 0 0,-1 0-1,1 0 1,-1-1-1,1 1 1,-1 0 0,0-1-1,1 1 1,-1 0-1,1-1 1,-1 0 0,25-12-6434,-13 6-1937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15.826"/>
    </inkml:context>
    <inkml:brush xml:id="br0">
      <inkml:brushProperty name="width" value="0.025" units="cm"/>
      <inkml:brushProperty name="height" value="0.025" units="cm"/>
    </inkml:brush>
  </inkml:definitions>
  <inkml:trace contextRef="#ctx0" brushRef="#br0">1 75 7143,'0'0'10458,"8"-2"-9631,21-8 32,144-39 1301,-151 44-2170,0 2 0,1 0-1,-1 1 1,1 2 0,0 0-1,28 5 1,-14 9-595,-36-14 605,-1 0 1,1 0 0,-1 0 0,1 0 0,-1 1-1,1-1 1,-1 0 0,1 1 0,-1-1 0,1 0 0,-1 1-1,0-1 1,1 0 0,-1 1 0,1-1 0,-1 1-1,0-1 1,1 1 0,-1-1 0,0 0 0,0 1 0,0 0-1,1-1 1,-1 1 0,0-1 0,0 1 0,0-1-1,0 1 1,0-1 0,0 1 0,0-1 0,0 1 0,0-1-1,0 1 1,0 0 0,0-1 0,0 1 0,0-1-1,-1 1 1,1-1 0,0 1 0,0-1 0,-1 1-1,1-1 1,0 1 0,-1-1 0,1 0 0,0 1 0,-1-1-1,1 1 1,-1-1 0,1 0 0,0 1 0,-1-1-1,1 0 1,-1 0 0,1 1 0,-1-1 0,1 0 0,-1 0-1,0 0 1,1 0 0,-1 1 0,1-1 0,-1 0-1,1 0 1,-2 0 0,-76 28 499,-98 22-1,107-32-441,23-7 4,29-9-6,25-8 66,83-30-526,1 4 0,181-38 0,-302 79 473,0 1 0,0 2 1,-46 25-1,45-21 57,-2-1 1,-57 19 0,89-34-160,-1 1-118,0-1 0,0 0 1,0 1-1,0-1 0,0 0 0,0 0 0,-1 1 0,1-1 1,0 0-1,0 0 0,0 0 0,0 0 0,0 0 0,0-1 1,-1 1-1,1 0 0,0 0 0,-2-2 0,2-9-5449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21.917"/>
    </inkml:context>
    <inkml:brush xml:id="br0">
      <inkml:brushProperty name="width" value="0.025" units="cm"/>
      <inkml:brushProperty name="height" value="0.025" units="cm"/>
    </inkml:brush>
  </inkml:definitions>
  <inkml:trace contextRef="#ctx0" brushRef="#br0">39 94 13229,'0'0'5135,"-8"4"-3042,-23 13-577,31-17-1484,0 1-1,1-1 1,-1 0 0,0 0 0,0 0-1,0 0 1,1 0 0,-1 0 0,0 0 0,0 0-1,0 0 1,1 1 0,-1-1 0,0 0-1,0 0 1,0 0 0,0 0 0,0 1 0,1-1-1,-1 0 1,0 0 0,0 0 0,0 0 0,0 1-1,0-1 1,0 0 0,0 0 0,0 1-1,0-1 1,0 0 0,0 0 0,0 0 0,0 1-1,0-1 1,0 0 0,0 0 0,0 1-1,0-1 1,0 0 0,0 0 0,0 0 0,0 1-1,0-1 1,0 0 0,0 0 0,-1 0-1,1 0 1,0 1 0,0-1 0,0 0 0,0 0-1,0 0 1,-1 0 0,1 1 0,0-1-1,0 0 1,0 0 0,-1 0 0,1 0 0,0 0-1,0 0 1,17 2 592,-17-2-570,48-3 281,0-1 0,0-3 0,0-2 1,-1-2-1,52-19 0,-46 13-26,1 3-1,0 2 1,73-7-1,-95 21-192,-50 7 150,-52 9 228,-130 29 265,-163 28 425,359-76-1082,10-4-68,21-13-118,40-17-299,-27 20-1286,78-20-1,-9 13-6159,-53 12-1940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23.437"/>
    </inkml:context>
    <inkml:brush xml:id="br0">
      <inkml:brushProperty name="width" value="0.025" units="cm"/>
      <inkml:brushProperty name="height" value="0.025" units="cm"/>
    </inkml:brush>
  </inkml:definitions>
  <inkml:trace contextRef="#ctx0" brushRef="#br0">0 127 3940,'0'0'17061,"11"-4"-16169,32-10-512,0 2 1,76-11-1,103 0-297,72-13-539,-273 30 462,-27 3 102,-37 1 51,-104 10 807,0 6 0,-199 46 0,316-52-759,30-8-205,0 0 0,0 0 1,0 0-1,0 0 0,0 0 0,0 0 1,0 0-1,0 0 0,1 0 0,-1 0 1,0 0-1,0 0 0,0 0 0,0 0 1,0 1-1,0-1 0,0 0 0,0 0 1,0 0-1,0 0 0,0 0 1,0 0-1,0 0 0,0 0 0,0 0 1,0 1-1,0-1 0,0 0 0,0 0 1,0 0-1,0 0 0,0 0 0,0 0 1,0 0-1,0 0 0,0 0 0,0 1 1,0-1-1,0 0 0,0 0 0,0 0 1,0 0-1,0 0 0,0 0 0,54 0 21,429-57-1156,-361 38 820,-69 10 309,28-3 40,-173 15 493,-130 21 1,-94 35 6,239-44-466,40-7 158,23-4-606,19-3-1986,28-6-1346,12-11-3348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38.707"/>
    </inkml:context>
    <inkml:brush xml:id="br0">
      <inkml:brushProperty name="width" value="0.025" units="cm"/>
      <inkml:brushProperty name="height" value="0.025" units="cm"/>
    </inkml:brush>
  </inkml:definitions>
  <inkml:trace contextRef="#ctx0" brushRef="#br0">0 180 3331,'0'0'1249,"22"-1"-629,162-14 2502,95-17-3211,-222 25 317,-14 2-205,-1 1 14,75-18-1,-174 14 1048,-110 8-138,-120-5 1140,278 4-2011,21 2-52,1-1 0,-1 0-1,1 0 1,14-4 0,8 1 34,137-3 86,92-9-254,-341 5 58,22 9 72,-41-2 385,-165 17 0,417-17-868,296-47-3119,-578 66 4450,1 5 0,-137 41-1,76-4-2179,171-55-1933</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47.111"/>
    </inkml:context>
    <inkml:brush xml:id="br0">
      <inkml:brushProperty name="width" value="0.025" units="cm"/>
      <inkml:brushProperty name="height" value="0.025" units="cm"/>
    </inkml:brush>
  </inkml:definitions>
  <inkml:trace contextRef="#ctx0" brushRef="#br0">142 168 1537,'0'0'4506,"2"-10"-3588,0 5-825,-1-1 0,1 0 0,1 0-1,-1 1 1,1-1 0,-1 1 0,2 0-1,-1 0 1,1 0 0,-1 0 0,1 1-1,0-1 1,1 1 0,-1 0 0,11-7-1,3 1-37,1 0-1,0 1 0,1 1 0,0 1 1,0 0-1,1 2 0,-1 0 1,1 1-1,1 2 0,-1 0 0,35 1 1,-116 1 301,0 2 1,0 3 0,0 3 0,0 2 0,-96 29-1,134-32-3174,19-6-2750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57.387"/>
    </inkml:context>
    <inkml:brush xml:id="br0">
      <inkml:brushProperty name="width" value="0.025" units="cm"/>
      <inkml:brushProperty name="height" value="0.025" units="cm"/>
    </inkml:brush>
  </inkml:definitions>
  <inkml:trace contextRef="#ctx0" brushRef="#br0">0 28 6566,'0'0'12615,"8"2"-11697,63 9-183,0-3 1,1-4-1,104-5 0,-65-1-649,-77 2 229,-1-1 0,1-2 0,47-11 0,-92 16 88,-1-1 0,0-1 0,0 0 0,-15-2-1,-13 0-334,-278 24 1114,183-9-709,701-39-532,-1086 34 1399,578-28-2381,46 1-6989,-84 16 4588,22-3-7427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7.832"/>
    </inkml:context>
    <inkml:brush xml:id="br0">
      <inkml:brushProperty name="width" value="0.025" units="cm"/>
      <inkml:brushProperty name="height" value="0.025" units="cm"/>
    </inkml:brush>
  </inkml:definitions>
  <inkml:trace contextRef="#ctx0" brushRef="#br0">0 0 4164,'0'0'18567,"9"8"-17377,1 0-989,-1 0 0,1-1 0,1 0 0,-1-1 0,1 0 0,20 7-1,-25-11-413,0 0 0,0-1 0,0 0 0,0 0 0,0 0 0,0-1 0,11 0 0,-12-1-394,-1 0 0,0 1 0,0-2 0,1 1 0,-1 0 0,0-1 0,0 0 0,0 0 0,-1 0 0,1 0 0,0-1 0,4-4 0,10-10-4907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8.973"/>
    </inkml:context>
    <inkml:brush xml:id="br0">
      <inkml:brushProperty name="width" value="0.025" units="cm"/>
      <inkml:brushProperty name="height" value="0.025" units="cm"/>
    </inkml:brush>
  </inkml:definitions>
  <inkml:trace contextRef="#ctx0" brushRef="#br0">0 1 9161,'0'0'13324,"79"4"-11754,-25 1-449,12-3-641,7 0-320,4-2-96,-2 3-31,-5-1-66,-10 1-127,-13 2-1121,-8 0-1121,-11-2-993,-8-3-1090,-7 0-1536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9.349"/>
    </inkml:context>
    <inkml:brush xml:id="br0">
      <inkml:brushProperty name="width" value="0.025" units="cm"/>
      <inkml:brushProperty name="height" value="0.025" units="cm"/>
    </inkml:brush>
  </inkml:definitions>
  <inkml:trace contextRef="#ctx0" brushRef="#br0">0 43 10474,'0'0'13469,"14"-7"-12946,-8 4-465,3-2 35,0 0 0,1 1 0,-1 0 0,1 1 0,0 0 0,0 0 0,0 1 0,0 1 0,21-1-1,-2 3 7,-1 1 0,35 7 0,-54-7-99,-1 0 0,0 0 1,0 0-1,0 1 0,0 0 0,0 1 0,-1 0 0,1 0 1,-1 1-1,0-1 0,0 2 0,6 5 0,-11-8 21,0-1-1,0 1 1,-1 0-1,1-1 1,-1 1-1,0 0 1,0 0-1,0 0 1,0 0-1,0 0 1,0 0-1,-1 1 1,0-1-1,1 0 1,-1 0-1,0 0 1,-1 0-1,1 1 1,-1-1-1,1 0 1,-1 0-1,0 0 1,0 0-1,0 0 1,0 0-1,-1 0 1,-1 3-1,-4 5 168,0-1 1,-1 1-1,0-1 0,0-1 0,-13 12 0,-16 11 199,-57 37-1,61-46-669,1 1 1,-56 53 0,74-58-2218,9-7-2848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2.007"/>
    </inkml:context>
    <inkml:brush xml:id="br0">
      <inkml:brushProperty name="width" value="0.025" units="cm"/>
      <inkml:brushProperty name="height" value="0.025" units="cm"/>
    </inkml:brush>
  </inkml:definitions>
  <inkml:trace contextRef="#ctx0" brushRef="#br0">187 115 11147,'39'-47'5813,"-37"44"-5258,0-1-1,0 1 1,0-1-1,0 1 0,-1-1 1,1 0-1,-1 1 1,0-1-1,0 0 0,0 0 1,-1 0-1,1 0 1,-1-4-1,-1 7-455,0 0 0,1 0 1,-1 0-1,0 1 0,0-1 0,0 0 0,0 0 0,0 1 1,0-1-1,0 0 0,0 1 0,0-1 0,0 1 1,0-1-1,0 1 0,0 0 0,-1 0 0,1-1 0,0 1 1,0 0-1,0 0 0,0 0 0,-1 0 0,1 0 0,0 0 1,-2 1-1,-35 3 68,26 1-172,-1 0 0,1 2 0,0-1 0,1 2 0,0-1 0,0 1 0,0 1 0,1 0 0,0 1 0,1 0 0,0 0 0,1 1 0,0 0 0,0 1 0,-10 22 0,18-34-3,-1 1 0,1 0 1,-1 0-1,1 0 0,0 0 0,0 0 0,-1 0 0,1 0 0,0-1 0,0 1 0,0 0 0,0 0 0,0 0 0,0 0 0,0 0 0,0 0 0,1 0 1,-1 0-1,0 0 0,0 0 0,1 0 0,-1-1 0,1 1 0,-1 0 0,1 0 0,-1 0 0,1-1 0,-1 1 0,1 0 0,0 0 0,-1-1 0,1 1 1,0-1-1,0 1 0,-1-1 0,1 1 0,0-1 0,0 1 0,0-1 0,0 0 0,0 1 0,0-1 0,-1 0 0,1 0 0,1 1 0,54 0-252,-34-2 245,-3 2-39,-1 0 0,1 1 0,-1 1 0,28 8 0,-43-10 32,1 1 0,0-1 0,-1 1 0,1 0 0,-1 0 1,1 0-1,-1 0 0,0 0 0,0 1 0,0-1 1,0 1-1,3 5 0,-4-6 10,-1 1 1,0-1-1,0 0 0,-1 0 1,1 1-1,0-1 0,-1 1 1,0-1-1,1 1 0,-1-1 1,0 0-1,0 1 0,0-1 1,-1 1-1,1-1 0,-1 1 1,1-1-1,-1 0 0,0 1 1,0-1-1,0 0 0,-1 4 1,-3 0 84,1 1 1,-1-1 0,0 0 0,0 0 0,-1 0-1,1-1 1,-1 0 0,-1 0 0,1 0 0,-1-1-1,-8 5 1,-7 2 129,-1 0 0,-29 9 0,50-19-197,-1 0-1,1 0 1,-1 0-1,1 0 1,-1-1-1,1 1 1,-1-1-1,0 0 1,0 1 0,1-1-1,-1 0 1,0-1-1,-3 0 1,5 1-68,1-1 1,-1 1-1,1 0 1,-1-1-1,1 1 1,0-1-1,-1 1 1,1-1-1,-1 0 1,1 1-1,0-1 1,0 1-1,-1-1 1,1 1-1,0-1 1,0 0-1,0 1 1,0-1-1,0 0 1,0 1-1,0-1 1,0 0-1,0 1 1,0-1 0,0 1-1,0-1 1,0 0-1,0 1 1,1-1-1,-1 0 1,0 1-1,0-1 1,1 0-1,5-11-1501,1 0 0,0 1-1,16-21 1,-15 21 546,30-40-5272,3-8-2743</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2.471"/>
    </inkml:context>
    <inkml:brush xml:id="br0">
      <inkml:brushProperty name="width" value="0.025" units="cm"/>
      <inkml:brushProperty name="height" value="0.025" units="cm"/>
    </inkml:brush>
  </inkml:definitions>
  <inkml:trace contextRef="#ctx0" brushRef="#br0">95 42 5573,'0'0'9145,"2"-8"-4629,1-2-3770,3-13 2259,-10 38-766,-37 106-83,29-92-2073,1 1 1,1 0-1,2 0 0,1 1 0,2 0 0,-2 33 0,7-62-81,-1-1 0,1 0 0,0 0-1,0 0 1,0 0 0,0 0-1,0 0 1,0 0 0,1 0-1,-1 0 1,0 1 0,1-1-1,-1 0 1,0 0 0,1 0-1,-1 0 1,1-1 0,0 1 0,-1 0-1,1 0 1,0 0 0,-1 0-1,1 0 1,0-1 0,0 1-1,0 0 1,0-1 0,0 1-1,0-1 1,0 1 0,1 0-1,1-1 15,0 0-1,-1 0 1,1 0-1,0 0 1,0-1-1,-1 1 1,1-1-1,0 0 1,-1 0-1,1 0 1,-1 0-1,4-2 1,11-6 88,-1-2 1,26-19 0,-39 28-109,-2 1 10,27-18-46,-27 19 35,0 0-1,-1 0 0,1 0 1,-1 0-1,1 0 0,0 0 0,-1 0 1,1 0-1,-1 0 0,1 0 0,-1 0 1,1 1-1,-1-1 0,1 0 1,0 0-1,-1 1 0,1-1 0,-1 0 1,0 1-1,1-1 0,-1 0 0,1 1 1,-1-1-1,1 1 0,-1-1 0,0 0 1,1 1-1,-1-1 0,0 1 1,1-1-1,-1 1 0,0 0 0,0-1 1,0 1-1,0-1 0,1 1 0,-1-1 1,0 1-1,0 0 0,0-1 1,0 1-1,0-1 0,0 1 0,0-1 1,0 1-1,-1 0 0,1-1 0,0 1 1,0 0-1,0 126 6,0-126 0,0-1 1,0 1-1,0 0 0,0-1 0,0 1 1,0-1-1,1 1 0,-1 0 0,0-1 1,0 1-1,0-1 0,1 1 0,-1-1 1,0 1-1,1-1 0,-1 1 0,0-1 1,1 1-1,-1-1 0,1 1 0,-1-1 1,0 1-1,1-1 0,-1 0 0,1 1 1,0-1-1,-1 0 0,1 0 0,-1 1 1,1-1-1,-1 0 0,1 0 0,0 0 1,24-6 185,17-25 265,-26 12-248,0-1 1,-1 0-1,20-38 1,-17 28-68,-28 79-627,4-32 513,2-8-25,0 1 1,1 0 0,0-1-1,1 1 1,0 0-1,1 0 1,0 0-1,0 11 1,2-20-59,-1 0 0,1 0 0,0-1 0,-1 1 0,1 0 0,0 0 1,0-1-1,0 1 0,-1 0 0,1-1 0,0 1 0,0-1 0,0 1 0,0-1 0,0 0 0,0 1 0,0-1 0,0 0 0,0 0 1,0 1-1,0-1 0,0 0 0,0 0 0,1 0 0,-1 0 0,0-1 0,0 1 0,0 0 0,0 0 0,0-1 0,1 1 0,36-9-2420,-30 5 1282,0 0-1,0 0 1,0-1 0,0 0-1,10-9 1,9-13-4604</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2.830"/>
    </inkml:context>
    <inkml:brush xml:id="br0">
      <inkml:brushProperty name="width" value="0.025" units="cm"/>
      <inkml:brushProperty name="height" value="0.025" units="cm"/>
    </inkml:brush>
  </inkml:definitions>
  <inkml:trace contextRef="#ctx0" brushRef="#br0">54 1 16400,'0'0'7238,"-31"52"-7622,29-47 256,-3 0 96,4-2-353,-4 1-1056,3 0-1281,-6 2-3524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3.551"/>
    </inkml:context>
    <inkml:brush xml:id="br0">
      <inkml:brushProperty name="width" value="0.025" units="cm"/>
      <inkml:brushProperty name="height" value="0.025" units="cm"/>
    </inkml:brush>
  </inkml:definitions>
  <inkml:trace contextRef="#ctx0" brushRef="#br0">165 123 12107,'3'-9'2435,"-1"2"-1916,1-4 515,0 0 0,-1-1 0,0 1 0,-1-1 0,0 1-1,-1-14 1,0 24-969,0 0 0,-1 1-1,1-1 1,-1 0 0,1 0-1,-1 1 1,1-1 0,-1 0-1,1 1 1,-1-1-1,0 0 1,1 1 0,-1-1-1,0 1 1,0-1 0,1 1-1,-1 0 1,0-1 0,0 1-1,0 0 1,1-1-1,-1 1 1,0 0 0,0 0-1,0 0 1,0 0 0,0 0-1,1 0 1,-1 0 0,0 0-1,0 0 1,0 0-1,0 0 1,0 0 0,1 1-1,-2-1 1,-32 13 52,26-4-6,-1 0-1,1 1 0,1-1 1,-1 1-1,2 1 0,-1 0 1,2 0-1,-1 0 0,2 0 1,-1 1-1,1 0 0,1 0 0,-3 20 1,0 14 382,2 1 1,2 57-1,2-86-587,3 44 82,20 104 0,-14-111 937,5 89 0,-17-180-923,-1 1 0,-1-1 0,-2 1 0,-13-36-1,-12-65-1959,32 135 1950,0 1 0,0-1-1,0 0 1,0 0-1,0 0 1,0 0-1,0 1 1,1-1-1,-1 0 1,0 0-1,0 0 1,1 1-1,-1-1 1,1 0-1,-1 0 1,0 1-1,1-1 1,-1 0-1,1 1 1,0-1-1,-1 1 1,1-1-1,0 1 1,-1-1 0,1 1-1,0-1 1,-1 1-1,1-1 1,0 1-1,0 0 1,0 0-1,-1-1 1,1 1-1,0 0 1,0 0-1,0 0 1,-1 0-1,2 0 1,46-1 11,-21 2 26,-18-3-8,0 0 0,1 0 0,-1-1 1,-1 0-1,1-1 0,0 0 1,-1 0-1,0-1 0,0 0 1,0-1-1,0 1 0,-1-1 0,0-1 1,-1 1-1,1-1 0,-1-1 1,0 1-1,-1-1 0,0 0 1,0 0-1,4-10 0,4-10 339,-1 0-1,-2-1 1,0 0 0,-2 0-1,5-38 1,-7 25-187,-6 32-328,-6 28-162,2-3 264,-7 21 73,1-1 0,2 1-1,2 0 1,1 1 0,2-1 0,2 67-1,3-95-160,-1 0 0,1 0-1,0 0 1,1-1-1,0 1 1,0-1-1,0 1 1,1-1-1,0 0 1,1-1-1,-1 1 1,1-1-1,12 12 1,-34-50-4455,-9 0 3479,-86-114 3894,111 145-2620,0 0-1,0 0 1,1 0 0,-1 0 0,0-1 0,0 1 0,1 0-1,-1-1 1,1 1 0,-1 0 0,1-1 0,-1 1 0,1-1-1,0 1 1,0 0 0,0-1 0,0 1 0,0-1 0,0 1-1,0-1 1,1-1 0,-1 2-94,1 0 0,0 0-1,0 0 1,0 0 0,-1 0 0,1 0 0,0 1-1,0-1 1,0 0 0,1 0 0,-1 1-1,0-1 1,0 1 0,0-1 0,0 1 0,1-1-1,-1 1 1,0 0 0,2-1 0,10 0-290,1 0 0,0 0 0,24 3 0,-14-1-283,25-1-3416,-15 0-2243,10 0-8346</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4.315"/>
    </inkml:context>
    <inkml:brush xml:id="br0">
      <inkml:brushProperty name="width" value="0.025" units="cm"/>
      <inkml:brushProperty name="height" value="0.025" units="cm"/>
    </inkml:brush>
  </inkml:definitions>
  <inkml:trace contextRef="#ctx0" brushRef="#br0">115 2 6054,'3'-2'9981,"-1"9"-4270,-2 28-1426,-7 56-5183,5-76 2329,-15 368 1932,15-404-3441,-2 1-1,0 0 1,-1 0 0,-1 0-1,0 1 1,-2 0-1,0 0 1,-17-26 0,1-3-119,23 44 159,37 14-624,-15-5-524,1 0 0,0-2 0,23 1 0,67-4-8158,-62-2 3211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4.657"/>
    </inkml:context>
    <inkml:brush xml:id="br0">
      <inkml:brushProperty name="width" value="0.025" units="cm"/>
      <inkml:brushProperty name="height" value="0.025" units="cm"/>
    </inkml:brush>
  </inkml:definitions>
  <inkml:trace contextRef="#ctx0" brushRef="#br0">92 5 9577,'0'0'15786,"-8"6"-15263,-1 1-368,1 0 0,0 1 0,0 0 0,1 0 0,-12 17 0,16-21-68,0 1-1,0 0 1,1 0 0,0 0-1,-1 0 1,1 0 0,1 1-1,-1-1 1,1 1 0,0-1-1,1 1 1,-1-1 0,1 1-1,0 0 1,1 9 0,0-14-69,-1 0 0,1 0 0,-1 0 1,1 0-1,0 0 0,0-1 0,-1 1 1,1 0-1,0 0 0,0-1 0,0 1 1,0 0-1,0-1 0,0 1 0,0-1 1,0 1-1,0-1 0,0 0 0,0 1 1,0-1-1,0 0 0,0 0 0,0 0 1,0 0-1,0 0 0,0 0 0,1 0 1,-1 0-1,0 0 0,0 0 0,2-1 1,34-9 897,-31 7-806,-1-1 1,0 1 0,-1-1-1,1 0 1,0 0-1,-1 0 1,0-1-1,0 0 1,-1 1 0,1-1-1,-1-1 1,0 1-1,0 0 1,-1-1 0,1 1-1,-1-1 1,-1 0-1,2-6 1,-2 9-138,-1 1 0,1-1 0,-1 1 0,0-1 0,0 0 1,0 1-1,-1-1 0,1 0 0,0 1 0,-1-1 0,0 1 0,0-1 0,1 1 0,-1-1 1,-1 1-1,1-1 0,0 1 0,-1 0 0,1 0 0,-1 0 0,0 0 0,1 0 0,-1 0 0,0 0 1,0 0-1,0 1 0,-1-1 0,1 1 0,0-1 0,0 1 0,-1 0 0,1 0 0,-1 0 1,1 0-1,-1 1 0,0-1 0,1 1 0,-1-1 0,1 1 0,-1 0 0,-5 1 0,3-2-387,-21 1-2051,13 8-3170,12-3-1311</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5.434"/>
    </inkml:context>
    <inkml:brush xml:id="br0">
      <inkml:brushProperty name="width" value="0.025" units="cm"/>
      <inkml:brushProperty name="height" value="0.025" units="cm"/>
    </inkml:brush>
  </inkml:definitions>
  <inkml:trace contextRef="#ctx0" brushRef="#br0">37 0 18321,'0'0'3251,"-4"11"-1697,-5 26-451,1 0 1,2 1-1,-2 55 0,7 130-754,2-121-269,1-99 284,4-12-39,4-16 16,0-17-221,6-79 0,-4 18-61,-7 110-96,3 4-18,0 0 0,0-1 0,12 12 1,-16-20 73,0 1 0,0 0 0,0-1 0,1 0 0,-1 0 1,1 0-1,-1-1 0,1 1 0,0-1 0,0 0 0,-1-1 0,1 1 0,0-1 1,0 0-1,0 0 0,0 0 0,0-1 0,0 0 0,-1 0 0,1 0 1,0 0-1,0-1 0,-1 0 0,1 0 0,-1 0 0,0 0 0,0-1 0,0 0 1,0 0-1,0 0 0,0 0 0,4-5 0,-1 1 31,-1-1 0,1 0 0,-1 0 0,0-1 1,-1 0-1,0 0 0,-1 0 0,0 0 0,0-1 0,-1 1 0,0-1 0,0 0 0,-1 0 0,1-16 0,-3 18-9,0 1-1,0-1 1,-1 1-1,0 0 0,-3-8 1,4 14-44,0 0 0,0 0 0,0 0-1,-1 0 1,1 0 0,0 1 0,-1-1 0,1 0 0,0 0 0,-1 0 0,1 0 0,-1 1 0,0-1-1,1 0 1,-1 1 0,0-1 0,1 0 0,-1 1 0,0-1 0,0 1 0,1-1 0,-1 1-1,0-1 1,0 1 0,0 0 0,0-1 0,0 1 0,0 0 0,0 0 0,0 0 0,1-1 0,-1 1-1,0 0 1,0 0 0,0 1 0,0-1 0,0 0 0,0 0 0,0 0 0,0 0 0,0 1-1,0-1 1,1 1 0,-1-1 0,0 0 0,0 1 0,0-1 0,1 1 0,-1 0 0,0-1-1,0 1 1,1 0 0,-2 1 0,-3 3-19,0 1-1,0-1 1,0 1-1,1 1 1,-1-1-1,1 1 0,1-1 1,0 1-1,0 0 1,0 1-1,-2 7 1,-1 9 2,0-1-1,-3 32 1,8-46 20,0 1 0,0-1 0,1 1 0,0-1-1,1 1 1,0-1 0,0 1 0,1-1 0,4 11 0,-4-16 3,0 0 0,0 0 1,0-1-1,1 1 0,-1-1 1,1 0-1,0 0 0,0 0 0,0 0 1,0 0-1,1-1 0,-1 1 1,1-1-1,-1 0 0,1 0 1,0 0-1,0 0 0,0-1 1,0 0-1,0 0 0,0 0 1,7 1-1,3 0 9,0 0-1,-1-1 1,1 0-1,0-2 1,0 1 0,0-1-1,-1-1 1,1-1 0,-1 0-1,20-7 1,-28 8 14,0 0 1,1-1-1,-1 0 1,0 0-1,0 0 1,-1 0-1,1-1 1,-1 0-1,0 0 1,0 0-1,0 0 1,0-1-1,-1 1 1,0-1-1,0 0 1,0 0-1,0 0 1,-1-1-1,0 1 1,0 0-1,0-1 1,-1 0-1,0 1 1,0-1-1,0 0 1,-1-11-1,0 16-19,0 0 0,0 0 0,0-1 0,0 1 0,0 0 0,0 0 0,0 0 0,-1 0 0,1-1 0,0 1 0,-1 0 0,1 0 0,-1 0 0,1 0 0,-1 0 0,0 0 0,1 0 0,-1 0 0,0 1 0,0-1 0,1 0 0,-1 0 0,0 0 0,0 1 0,0-1 0,0 1 0,0-1 0,0 0 0,0 1 0,0 0 0,0-1 0,-1 1 0,1 0 0,0-1 0,0 1 0,0 0 0,0 0 0,-1 0 0,1 0 0,0 0 0,0 0 0,0 1 0,0-1 0,0 0 0,-1 0 0,1 1 0,0-1 0,-2 2 0,-2-1-7,0 1-1,0 0 0,-1 1 1,1-1-1,1 1 0,-1 0 1,0 0-1,1 1 0,-6 4 1,6-3 42,-1 1 0,1-1 0,0 1 1,0 0-1,1 1 0,0-1 0,0 1 1,0-1-1,1 1 0,-3 12 0,4-16-28,1-1-1,0 1 1,0-1-1,-1 1 1,2 0-1,-1-1 1,0 1-1,0-1 1,1 1-1,0-1 1,-1 1-1,1-1 1,0 1-1,0-1 1,0 1-1,1-1 1,-1 0-1,0 0 1,1 0 0,0 0-1,-1 0 1,1 0-1,0 0 1,0 0-1,0-1 1,0 1-1,0-1 1,1 1-1,-1-1 1,0 0-1,5 2 1,6 1-63,0 0 1,0-1-1,0-1 1,0 0 0,0 0-1,16-1 1,-18-1-1432,0-1 1,-1 0 0,1 0 0,17-6-1,8-9-9971</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6.077"/>
    </inkml:context>
    <inkml:brush xml:id="br0">
      <inkml:brushProperty name="width" value="0.025" units="cm"/>
      <inkml:brushProperty name="height" value="0.025" units="cm"/>
    </inkml:brush>
  </inkml:definitions>
  <inkml:trace contextRef="#ctx0" brushRef="#br0">40 69 19154,'0'0'3321,"-6"9"-2291,1 0-754,0 0 0,1 1 1,0-1-1,0 1 0,-4 20 1,7-28-263,1 0 0,-1 1 0,0-1 0,1 0 0,0 0 0,0 1 0,-1-1 0,1 0 0,0 1 0,1-1 0,-1 0 0,0 1 0,1-1 0,-1 0 0,1 0 0,0 1 0,0-1 0,0 0 0,0 0 0,0 0 0,0 0 0,1 0 0,-1 0 0,0-1 0,1 1 0,0 0 0,-1-1 0,1 1 0,0-1 0,0 1 0,0-1 0,0 0 0,0 0 0,0 0 1,0 0-1,0 0 0,0 0 0,5 0 0,0 0 90,1-1 1,0 0 0,-1-1-1,1 1 1,-1-1-1,1-1 1,-1 1 0,1-1-1,-1-1 1,0 1 0,0-1-1,0-1 1,0 1 0,0-1-1,-1 0 1,0-1-1,0 0 1,0 1 0,0-2-1,-1 1 1,7-9 0,0 0 94,-1 0 0,0-1 0,-1 0 0,-1-1 0,0 0 1,-1 0-1,-1-1 0,5-19 0,-20 131-242,7-87 42,-2 7-30,1 0 0,0 0 0,2 0 0,-1 1 0,4 20 1,-3-35-104,0 0 0,1 1 0,0-1 0,-1 0 0,1 0 1,0 1-1,-1-1 0,1 0 0,0 0 0,0 0 0,0 0 1,0 0-1,0 0 0,0 0 0,0 0 0,1 0 0,-1 0 1,0-1-1,0 1 0,1-1 0,-1 1 0,0-1 0,1 1 1,-1-1-1,1 0 0,-1 1 0,0-1 0,1 0 0,-1 0 1,1 0-1,-1 0 0,1 0 0,-1-1 0,0 1 0,1 0 1,-1-1-1,2 0 0,3 0-747,-1 0 0,1-1 0,-1 0 0,0 0 0,0 0 0,0-1 0,0 0 0,6-4 0,18-18-5557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8.177"/>
    </inkml:context>
    <inkml:brush xml:id="br0">
      <inkml:brushProperty name="width" value="0.025" units="cm"/>
      <inkml:brushProperty name="height" value="0.025" units="cm"/>
    </inkml:brush>
  </inkml:definitions>
  <inkml:trace contextRef="#ctx0" brushRef="#br0">132 1 1954,'0'0'11499,"-27"56"-8264,6-27-769,1 3-864,0 1-257,3 1-352,3 0-160,5-1-449,5-5-320,4-1-32,0-5-737,10-9-1857,4-5-2082,0-4-4133</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6.479"/>
    </inkml:context>
    <inkml:brush xml:id="br0">
      <inkml:brushProperty name="width" value="0.025" units="cm"/>
      <inkml:brushProperty name="height" value="0.025" units="cm"/>
    </inkml:brush>
  </inkml:definitions>
  <inkml:trace contextRef="#ctx0" brushRef="#br0">120 0 14446,'0'0'1836,"-6"12"129,-16 45-894,2 1 1,3 0-1,2 2 1,3-1-1,3 2 1,-3 62-1,9-82-538,-1 0 3007,5-63-3352,2 0-1,0 0 1,1 1 0,1-1-1,8-21 1,47-108-785,-48 121 410,-7 17 128,0 1 1,1 0-1,1 1 1,0 0 0,12-16-1,-17 24-12,1 1 0,-1-1-1,1 0 1,0 1 0,0 0 0,0 0-1,0 0 1,0 0 0,1 0 0,-1 0-1,0 1 1,1 0 0,0 0 0,-1 0-1,1 0 1,0 0 0,-1 1 0,1-1-1,0 1 1,-1 0 0,1 0 0,0 1 0,6 0-1,-9 0 4,0-1-1,0 1 0,1-1 0,-1 1 1,0-1-1,0 1 0,0-1 1,0 1-1,0 0 0,0 0 0,0 0 1,0-1-1,0 1 0,0 0 0,-1 0 1,1 0-1,0 0 0,-1 0 1,1 1-1,-1-1 0,1 0 0,-1 0 1,1 0-1,-1 0 0,0 1 1,1-1-1,-1 0 0,0 0 0,0 1 1,0-1-1,0 0 0,0 0 1,0 1-1,-1-1 0,1 0 0,0 0 1,-1 2-1,0 0 30,0 1 0,0-1 0,0 0 0,0 1 0,0-1 0,-1 0 0,0 0 0,0 0 0,0 0 0,0 0 1,0-1-1,-4 5 0,-4 1 72,-1-1 0,0 0 0,-1 0 0,1-1 0,-1-1 0,0 0 0,-1 0 0,1-1 0,-1-1 0,-17 3 0,29-6-54,1 0 0,0 0 1,0 0-1,0 0 1,0 0-1,0 0 1,-1 0-1,1 0 0,0 0 1,0 0-1,0 0 1,0 0-1,-1 0 0,1 0 1,0 0-1,0 0 1,0 0-1,0 0 1,-1 0-1,1 0 0,0 0 1,0 0-1,0 0 1,0 0-1,0-1 0,0 1 1,-1 0-1,1 0 1,0 0-1,0 0 1,0 0-1,0 0 0,0 0 1,0-1-1,0 1 1,0 0-1,-1 0 0,1 0 1,0 0-1,0 0 1,0-1-1,0 1 0,0 0 1,0 0-1,0 0 1,0 0-1,0-1 1,0 1-1,0 0 0,0 0 1,0 0-1,0 0 1,0-1-1,0 1 0,0 0 1,9-13-1441,18-13-1709,-25 24 2788,30-27-3846,3-5-860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6.867"/>
    </inkml:context>
    <inkml:brush xml:id="br0">
      <inkml:brushProperty name="width" value="0.025" units="cm"/>
      <inkml:brushProperty name="height" value="0.025" units="cm"/>
    </inkml:brush>
  </inkml:definitions>
  <inkml:trace contextRef="#ctx0" brushRef="#br0">147 1 12844,'0'0'2653,"-1"11"-309,-5 26-858,-3 1 1,0-1-1,-2 0 0,-24 50 1,19-49-1202,2 0-1,1 2 1,2-1 0,-10 69 0,91-267 2075,-55 119-2354,39-89-244,-46 114 216,0 0 0,1 0 0,0 1 0,2 0 1,21-23-1,-30 35 11,-1 0 0,1 0 0,0 0 0,0 0 0,0 1 0,0-1 0,0 1 0,0-1 0,0 1 0,0 0 0,1 0 1,-1 0-1,0 0 0,1 0 0,-1 0 0,1 1 0,-1-1 0,1 1 0,0 0 0,-1 0 0,1 0 0,-1 0 0,1 0 0,-1 0 0,1 1 0,-1-1 0,1 1 0,-1 0 0,5 1 1,-4 1-12,-1-1 0,0 0 0,1 1 1,-1-1-1,0 1 0,-1 0 1,1-1-1,0 1 0,-1 0 0,0 0 1,1 0-1,-1 0 0,-1 0 1,1 1-1,0-1 0,-1 0 1,1 0-1,-1 1 0,0-1 0,0 0 1,0 0-1,-2 6 0,1-1 27,-2 0 1,1 0-1,-1 0 0,0 0 0,-1 0 0,0-1 0,0 0 0,-1 0 0,0 0 0,0 0 1,0-1-1,-13 12 0,11-11 110,-1 0-1,0 0 1,-1-1 0,1 0 0,-1-1 0,0 0-1,0 0 1,-1-1 0,0 0 0,-11 3 0,20-6-123,0-1 0,0 0 0,0 0 0,0 1 0,0-1 0,0 0 0,0 0 0,0 0 0,0 0 0,0 0 0,0-1 0,0 1 0,0 0 0,0 0 0,0-1 0,0 1 0,0 0 0,0-1 0,-1 0 1,0-14-2075,3 11 1207,1 0 1,0 0 0,0 0-1,0 0 1,0 0 0,1 0 0,3-3-1,14-16-5632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7.395"/>
    </inkml:context>
    <inkml:brush xml:id="br0">
      <inkml:brushProperty name="width" value="0.025" units="cm"/>
      <inkml:brushProperty name="height" value="0.025" units="cm"/>
    </inkml:brush>
  </inkml:definitions>
  <inkml:trace contextRef="#ctx0" brushRef="#br0">117 168 20756,'0'0'9550,"10"-5"-9427,-6 3-122,0 0 14,0 1-1,0-1 0,0 0 1,-1 0-1,1-1 1,-1 1-1,1-1 0,-1 0 1,0 0-1,0 0 1,0 0-1,0 0 0,-1-1 1,0 1-1,1-1 1,-1 0-1,0 1 0,-1-1 1,1 0-1,-1 0 1,1 0-1,-1 0 0,0-7 1,-1 10-13,0-1 0,0 1 0,-1 0 1,1 0-1,-1 0 0,1 0 0,-1 0 1,1 0-1,-1 0 0,1 0 0,-1 0 1,0 0-1,0 0 0,1 1 0,-1-1 1,0 0-1,0 0 0,0 1 0,0-1 0,0 1 1,0-1-1,0 1 0,0-1 0,0 1 1,0-1-1,0 1 0,0 0 0,-1 0 1,1-1-1,0 1 0,0 0 0,0 0 0,0 0 1,0 0-1,-1 1 0,1-1 0,0 0 1,-1 1-1,-4-1-14,0 1-1,1 0 1,-1 0 0,1 0 0,-1 1 0,1 0-1,-5 3 1,-1 1-17,2 1 0,-1 1 1,1-1-1,0 2 0,-13 14 0,17-17 19,1-1 1,-1 1-1,1 0 1,0 0-1,1 0 1,0 0 0,0 1-1,0 0 1,1-1-1,-3 15 1,5-21 8,0 1 0,0 0 0,0 0 0,1 0 0,-1 0 0,0-1 0,1 1 0,-1 0 0,1 0 0,-1-1 0,1 1 0,-1 0 0,1-1 0,-1 1 1,1 0-1,-1-1 0,1 1 0,0-1 0,0 1 0,-1-1 0,1 1 0,0-1 0,0 0 0,-1 1 0,1-1 0,0 0 0,0 0 0,0 1 0,0-1 1,-1 0-1,1 0 0,0 0 0,0 0 0,0 0 0,1-1 0,40 0 91,-35 1-82,14-4 12,1 0 0,-1-1 0,0-1 0,21-9 0,-16 5-17,49-10 0,-74 19-1,0 1 0,-1 0-1,1 0 1,0 0-1,-1 0 1,1 0 0,0 0-1,-1 0 1,1 0-1,0 0 1,-1 0 0,1 1-1,0-1 1,-1 0 0,1 0-1,0 1 1,-1-1-1,1 0 1,-1 1 0,1-1-1,-1 0 1,1 1-1,0-1 1,-1 1 0,0-1-1,1 1 1,-1-1-1,1 1 1,-1-1 0,0 1-1,1 0 1,-1-1 0,0 1-1,1-1 1,-1 1-1,0 0 1,0-1 0,0 1-1,0 1 1,0 31 60,-1-18-61,3-16 91,-1 1-1,1-1 0,-1 0 0,0 0 0,1 0 0,-1 0 1,0 0-1,1 0 0,-1 0 0,0-1 0,0 1 0,1-2 1,6-12 24,-2-1 1,0 1-1,-1-1 1,6-31 0,-6 27-47,0 0 1,10-25 0,-14 43-129,0 1 0,0 0 0,0 0 0,0-1 0,1 1 0,-1 0 0,0 0-1,1 0 1,-1 0 0,0 0 0,1 0 0,-1 1 0,1-1 0,-1 0 0,1 1 0,0-1 0,-1 1 0,1 0 0,-1-1 0,1 1 0,0 0-1,-1 0 1,1 0 0,0 0 0,1 1 0,48 6-2979,-44-5 2454,25 3-3400,2-2-2150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8.436"/>
    </inkml:context>
    <inkml:brush xml:id="br0">
      <inkml:brushProperty name="width" value="0.025" units="cm"/>
      <inkml:brushProperty name="height" value="0.025" units="cm"/>
    </inkml:brush>
  </inkml:definitions>
  <inkml:trace contextRef="#ctx0" brushRef="#br0">92 5 14382,'0'0'147,"0"-1"0,1 1 0,-1 0 0,0-1 0,1 1 0,-1 0 0,1 0 0,-1-1 0,0 1 0,1 0 0,-1 0 0,1-1 0,-1 1 0,1 0 0,-1 0 0,1 0 0,-1 0 0,1 0 0,-1 0 0,1 0 1,-1 0-1,1 0 0,-1 0 0,1 0 0,-1 0 0,0 0 0,1 0 0,-1 0 0,1 0 0,-1 1 0,1-1 0,-1 0 0,1 0 0,-1 1 0,0-1 0,1 0 0,-1 0 0,1 1 0,-1 0 0,5 24 2195,-13 40-807,8-64-1465,-13 59 336,-25 65 0,21-73 66,-20 102 0,37-153-460,0 0-1,0 0 1,0 1 0,0-1 0,0 0 0,0 0-1,0 0 1,0 0 0,0 0 0,0 0-1,1 0 1,-1 0 0,0 0 0,1 0 0,-1 0-1,1 0 1,-1 0 0,1 0 0,0 0-1,-1-1 1,1 1 0,0 0 0,0 0 0,-1-1-1,1 1 1,1 0 0,1 1 9,0-1 1,0 0-1,0 1 0,0-1 1,0-1-1,0 1 1,0 0-1,1-1 0,3 1 1,11-1 43,0-1 1,29-4 0,-35 3-53,-3 1-57,132-23-1426,-126 21-83,0-2 0,-1 0 1,0-1-1,15-7 0,-2-6-5916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29.320"/>
    </inkml:context>
    <inkml:brush xml:id="br0">
      <inkml:brushProperty name="width" value="0.025" units="cm"/>
      <inkml:brushProperty name="height" value="0.025" units="cm"/>
    </inkml:brush>
  </inkml:definitions>
  <inkml:trace contextRef="#ctx0" brushRef="#br0">11 409 11307,'0'0'4084,"-2"8"-2403,0-1-1520,0-2 104,1 0-1,0 0 1,0 0-1,0 0 1,0 0-1,1 7 1,0-10-196,0-1 0,1 0 0,-1 1 1,0-1-1,1 1 0,-1-1 0,1 0 1,-1 1-1,1-1 0,-1 0 0,1 0 1,0 1-1,0-1 0,0 0 0,0 0 1,0 0-1,0 0 0,0 0 0,0 0 0,0 0 1,0-1-1,0 1 0,1 0 0,-1-1 1,0 1-1,0 0 0,1-1 0,-1 0 1,1 1-1,-1-1 0,0 0 0,3 0 1,5 1 92,1 0 0,0-1 1,0-1-1,0 0 0,0 0 1,0-1-1,-1 0 0,1 0 1,0-1-1,-1-1 1,0 0-1,10-5 0,-14 6-76,1 0 0,-1 0 0,0 0 0,0-1-1,-1 1 1,1-1 0,-1-1 0,0 1 0,0 0-1,0-1 1,-1 0 0,1 0 0,-1 0 0,0 0-1,-1-1 1,1 1 0,-1-1 0,0 1 0,-1-1-1,1 0 1,0-8 0,-2 13-73,1 0 0,-1 0 0,0 0 0,0 0 0,0 0 0,0 1 0,0-1 0,0 0 0,0 0 0,0 0 0,0 0 0,0 0 0,-1 0 0,1 0 0,0 0 0,-1 0 0,1 1 0,-1-1 0,1 0 0,-1 0 0,1 0 0,-1 1 0,1-1 0,-1 0 0,0 0 0,1 1 0,-1-1 0,0 1 0,0-1 0,1 1 0,-1-1 0,0 1 0,0-1 0,0 1 0,0 0 0,1-1 0,-1 1 0,0 0 0,0 0 0,0 0 0,0 0 0,0 0 0,0 0 0,0 0 0,0 0 0,0 0 0,0 0 0,0 0 0,0 0-1,1 1 1,-1-1 0,0 0 0,-2 2 0,-1-1-18,0 1 0,0 0 0,0 0 0,1 0 0,-1 0 0,0 1 0,1-1 0,-1 1 0,1 0 0,-4 5 0,0 2 35,1 0 0,1 1 0,-1-1 0,2 1 0,0 0 0,0 0 0,1 1 0,0-1 0,1 1 0,0 0 0,1-1 0,0 24 0,1-33-26,0 0-1,1-1 1,-1 1 0,0 0 0,1 0 0,-1-1 0,1 1 0,-1 0 0,1-1 0,0 1 0,0-1 0,0 1 0,0-1-1,0 1 1,0-1 0,0 0 0,0 1 0,0-1 0,1 0 0,-1 0 0,1 0 0,2 2 0,-1-2 7,1 1 0,-1-1 0,1 0 0,0 0 0,-1-1 0,1 1 1,0-1-1,-1 0 0,1 0 0,6-1 0,1 0 24,1-1 0,-1-1 1,0 0-1,0 0 0,0-1 1,14-7-1,3-6 1,0-1 0,-1-1 1,0-1-1,-2-2 0,-1-1 1,0 0-1,34-47 0,-45 53-1,0-1 0,-2 0 1,0 0-1,-1-1 0,-1-1 0,-1 0 0,-1 0 0,-1 0 1,0-1-1,-2 0 0,0 0 0,1-42 0,-4 63-32,-1-1-1,0 1 1,0-1-1,0 1 1,0 0-1,0-1 1,0 1-1,0-1 1,0 1 0,0 0-1,0-1 1,0 1-1,0-1 1,0 1-1,0-1 1,0 1-1,0 0 1,0-1-1,0 1 1,-1 0-1,1-1 1,0 1 0,0-1-1,-1 1 1,1 0-1,0-1 1,0 1-1,-1 0 1,1 0-1,0-1 1,-1 1-1,1 0 1,0 0 0,-1-1-1,1 1 1,0 0-1,-1 0 1,1 0-1,-1 0 1,1-1-1,0 1 1,-1 0-1,1 0 1,-1 0-1,1 0 1,-1 0 0,1 0-1,0 0 1,-1 0-1,1 0 1,-1 0-1,1 1 1,0-1-1,-1 0 1,1 0-1,-1 0 1,1 0-1,0 1 1,-1-1 0,-19 20 36,-19 43 28,3 1 0,3 2-1,-42 118 1,68-160-61,0 0 0,2 1 0,0-1 0,-1 34 0,5-44-32,1-1 0,0 0 0,2 1 0,-1-1 0,1 0 0,1 1 1,1-2-1,0 1 0,9 20 0,-13-31 14,1 0 1,-1-1-1,1 0 0,0 1 1,-1-1-1,1 1 1,0-1-1,0 0 1,0 0-1,0 1 1,0-1-1,0 0 0,0 0 1,1 0-1,-1 0 1,0 0-1,0 0 1,1-1-1,-1 1 1,1 0-1,-1-1 0,1 1 1,-1-1-1,1 1 1,-1-1-1,1 0 1,-1 0-1,1 1 0,0-1 1,-1 0-1,1-1 1,-1 1-1,1 0 1,-1 0-1,1-1 1,-1 1-1,1-1 0,-1 1 1,1-1-1,-1 1 1,1-1-1,-1 0 1,0 0-1,1 0 1,-1 0-1,2-2 0,7-5-47,-1-1 0,0-1-1,-1 1 1,12-18-1,-15 20 20,32-48-32,-3-1 0,42-92 0,37-128-91,-59 136 136,-52 138 19,-1 7-12,1 19-39,-6 33 13,-10 2 185,-25 69 1,26-93 4,1 1 0,2 1 0,1 0-1,2 1 1,2-1 0,-1 51 0,5-88-140,1 1 0,0 0 0,0-1 0,0 1-1,0 0 1,0 0 0,0-1 0,0 1 0,0 0 0,0 0 0,0-1-1,0 1 1,0 0 0,0 0 0,1-1 0,-1 1 0,0 0 0,1-1-1,-1 1 1,0 0 0,1-1 0,-1 1 0,1-1 0,-1 1 0,1 0-1,-1-1 1,1 1 0,-1-1 0,1 0 0,-1 1 0,1-1 0,0 1-1,-1-1 1,1 0 0,0 1 0,0-1 0,-1 0 0,1 0 0,0 0-1,-1 0 1,1 1 0,0-1 0,0 0 0,-1 0 0,3-1 0,-2 1 8,1-1 0,-1 0 0,1 0 0,-1 0 1,1 0-1,-1 0 0,0 0 0,0 0 1,1 0-1,-1-1 0,0 1 0,0 0 0,0-1 1,0 1-1,0-1 0,-1 1 0,1-1 1,0 1-1,0-3 0,1-5-73,0 0 0,0-1 0,-1 1 0,-1 0-1,1 0 1,-1-1 0,-1 1 0,0 0 0,0-1 0,-1 1 0,-4-14 0,-4-3 59,0 1 1,-22-37 0,1 2 71,24 34 563,7 25-604,0 1 1,0-1-1,0 0 1,0 1-1,0-1 1,1 0-1,-1 1 1,0-1-1,0 1 1,1-1-1,-1 0 1,0 1 0,1-1-1,-1 1 1,0-1-1,1 1 1,-1-1-1,1 1 1,-1-1-1,1 1 1,0-1-1,3-1 11,0 1 0,0 0 0,0 0 0,0 1 0,0-1 1,0 1-1,0 0 0,7 0 0,-4 0-157,5 0-38,94-2-2735,-36-8-6039,-18-3-7347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0.365"/>
    </inkml:context>
    <inkml:brush xml:id="br0">
      <inkml:brushProperty name="width" value="0.025" units="cm"/>
      <inkml:brushProperty name="height" value="0.025" units="cm"/>
    </inkml:brush>
  </inkml:definitions>
  <inkml:trace contextRef="#ctx0" brushRef="#br0">206 263 6887,'-9'-2'2072,"-1"0"0,1 1 1,-1 0-1,1 1 1,-1 0-1,-11 2 1,14-1-1599,0 0 1,-1 1 0,2 0 0,-1 0-1,0 1 1,0 0 0,1 0-1,-7 5 1,8-5-472,1 0 0,-1 1 0,1 0 0,0 0 0,0 0 0,0 1 0,1-1 0,-1 1 0,1 0-1,0 0 1,1 0 0,-1 0 0,1 1 0,0-1 0,0 1 0,1-1 0,-1 1 0,1 0 0,1-1 0,-1 1 0,1 0-1,0 0 1,1 11 0,-1-16 5,0 0-1,1 0 0,-1 0 0,0 0 1,0 0-1,1 0 0,-1 0 0,0 0 1,1 0-1,-1 0 0,1 0 0,-1 0 0,1 0 1,0 0-1,-1 0 0,1-1 0,0 1 1,0 0-1,0 0 0,-1-1 0,1 1 1,0 0-1,0-1 0,0 1 0,0-1 1,2 1-1,0 0 53,0-1-1,0 1 1,0-1 0,0 0-1,0 0 1,0 0 0,0 0-1,0 0 1,5-2 0,1 0 189,0 0 1,0-1 0,0-1-1,0 0 1,13-7 0,-6 0 4,-1-1 0,0-1 0,-1 0 1,-1-1-1,17-21 0,-24 27-171,0 0 0,0 0 0,-1-1 0,0 0 0,-1 1 0,0-1 0,-1-1 0,1 1 0,-2-1 1,1 1-1,-1-1 0,1-13 0,-3 23-85,0-1 1,0 1-1,-1 0 1,1 0 0,0 0-1,0-1 1,0 1-1,0 0 1,0 0 0,0 0-1,0 0 1,0-1-1,0 1 1,0 0 0,-1 0-1,1 0 1,0 0-1,0-1 1,0 1 0,0 0-1,-1 0 1,1 0-1,0 0 1,0 0-1,0 0 1,0 0 0,-1 0-1,1-1 1,0 1-1,0 0 1,0 0 0,-1 0-1,1 0 1,0 0-1,0 0 1,0 0 0,-1 0-1,1 0 1,0 0-1,0 0 1,0 0 0,-1 1-1,1-1 1,0 0-1,0 0 1,0 0 0,-1 0-1,1 0 1,0 0-1,0 0 1,0 0 0,0 1-1,0-1 1,-1 0-1,1 0 1,0 0-1,0 0 1,0 1 0,0-1-1,0 0 1,0 0-1,0 0 1,-1 1 0,-10 10-112,6-4 92,1 0 0,0 1 0,1-1 0,0 1 0,0-1 0,0 1 0,1 0 0,0 0 0,0 0 0,1 1 0,0-1 0,1 0 0,1 15 0,-1-22 18,1 0 0,0 0-1,-1 0 1,1 0 0,0 0-1,0 0 1,-1 0 0,1 0-1,0 0 1,0-1 0,0 1 0,0 0-1,0-1 1,0 1 0,1-1-1,-1 1 1,0-1 0,0 1-1,0-1 1,0 0 0,1 0-1,-1 1 1,0-1 0,0 0 0,0 0-1,1 0 1,-1 0 0,0-1-1,0 1 1,0 0 0,1 0-1,-1-1 1,0 1 0,0-1 0,0 1-1,0-1 1,2-1 0,44-21 123,-22 3-43,-2 0-1,0-1 1,-1-2 0,-2 0-1,0-1 1,-1-1 0,-2-1-1,0 0 1,-2-1 0,17-41-1,-60 143-272,-51 156 131,68-191 66,1 0 0,2 1 0,2-1 0,-1 51 0,22 103-1,-15-194 4,0 0-1,0 0 0,0 0 1,0 0-1,0 0 1,0 0-1,0 0 1,0 0-1,0 0 0,0-1 1,0 1-1,0 0 1,0 0-1,0 0 1,-1 0-1,1 0 0,0 0 1,0 0-1,0 0 1,0 0-1,0 0 1,0 0-1,0 0 1,0 0-1,0 0 0,0 0 1,-1 0-1,1 0 1,0 0-1,0 0 1,0 0-1,0 0 0,0 0 1,0 0-1,0 0 1,0 0-1,0 0 1,0 0-1,-1 0 1,1 0-1,0 0 0,0 0 1,0 0-1,0 0 1,0 0-1,0 0 1,0 0-1,0 0 0,0 0 1,0 1-1,0-1 1,0 0-1,-1 0 1,1 0-1,0 0 1,0 0-1,0 0 0,0 0 1,0 0-1,0 0 1,0 0-1,0 1 1,0-1-1,0 0 0,0 0 1,0 0-1,-10-11 97,-9-17-46,8 11-87,1-1 0,1 0-1,1 0 1,0-1 0,2 0-1,0 0 1,1 0 0,1-1-1,1 0 1,0 1-1,1-34 1,2 49 7,1 1 0,0-1-1,-1 1 1,1-1 0,0 1 0,1-1-1,-1 1 1,1 0 0,-1 0 0,1-1-1,0 1 1,0 1 0,1-1 0,-1 0-1,0 0 1,1 1 0,0-1 0,-1 1-1,1 0 1,0 0 0,0 0 0,0 0 0,1 1-1,-1-1 1,0 1 0,7-2 0,10-3-571,0 2 1,0 0-1,37-1 0,-10 1-1550,19-7-3042,1-6-4255</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0.909"/>
    </inkml:context>
    <inkml:brush xml:id="br0">
      <inkml:brushProperty name="width" value="0.025" units="cm"/>
      <inkml:brushProperty name="height" value="0.025" units="cm"/>
    </inkml:brush>
  </inkml:definitions>
  <inkml:trace contextRef="#ctx0" brushRef="#br0">145 1 14350,'0'0'12395,"2"13"-11594,-1-7-698,0 1-16,0 0 0,0 1 0,0-1 0,-1 0 0,0 0-1,-1 0 1,0 1 0,0-1 0,0 0 0,-1 0 0,0 0 0,-3 8 0,-19 30 203,-1-2 0,-54 70 0,68-98-199,41-19 614,29-13-429,101-16 0,-10 16-3086,-119 13-314,-14-3-2374,-6-1-3689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1.425"/>
    </inkml:context>
    <inkml:brush xml:id="br0">
      <inkml:brushProperty name="width" value="0.025" units="cm"/>
      <inkml:brushProperty name="height" value="0.025" units="cm"/>
    </inkml:brush>
  </inkml:definitions>
  <inkml:trace contextRef="#ctx0" brushRef="#br0">124 85 18001,'0'0'7362,"-5"12"-6199,-8 17-569,-20 41 308,-39 129-1,72-199-885,0 0 0,0 0 0,0 0 0,0 0 0,0 0 0,0 0-1,1 0 1,-1 0 0,0 0 0,0 0 0,0 0 0,0 0 0,0 0-1,0 0 1,1 0 0,-1 0 0,0 0 0,0 0 0,0 0 0,0 1-1,0-1 1,0 0 0,0 0 0,0 0 0,0 0 0,1 0 0,-1 0-1,0 0 1,0 0 0,0 1 0,0-1 0,0 0 0,0 0 0,0 0 0,0 0-1,0 0 1,0 0 0,0 1 0,0-1 0,0 0 0,0 0 0,0 0-1,0 0 1,0 0 0,0 0 0,0 1 0,0-1 0,0 0 0,0 0-1,13-17 408,14-29-176,-15 20-222,-1 0 1,-2-2-1,0 1 1,-2-1-1,-1 0 0,-2-1 1,2-39-1,-5 68-26,-1 0 0,0 0 1,0 0-1,0 0 0,0 0 0,0 0 1,0-1-1,0 1 0,0 0 0,0 0 1,0 0-1,0 0 0,0 0 0,0 0 0,0-1 1,0 1-1,0 0 0,0 0 0,0 0 1,0 0-1,0 0 0,0 0 0,0 0 1,-1-1-1,1 1 0,0 0 0,0 0 1,0 0-1,0 0 0,0 0 0,0 0 0,0 0 1,0 0-1,0 0 0,0-1 0,-1 1 1,1 0-1,0 0 0,0 0 0,0 0 1,0 0-1,0 0 0,0 0 0,-1 0 0,1 0 1,0 0-1,0 0 0,0 0 0,0 0 1,0 0-1,0 0 0,-1 0 0,1 0 1,0 0-1,0 0 0,0 0 0,0 0 1,0 0-1,0 0 0,-1 1 0,-8 7-106,-6 15-86,10-12 176,0 1 0,1-1 0,1 1 0,-3 14 0,5-25 27,1 1 0,-1 0 0,1 0 0,-1-1 1,1 1-1,0 0 0,0 0 0,0 0 0,0 0 0,0-1 0,1 1 0,-1 0 0,0 0 0,1 0 1,-1-1-1,1 1 0,0 0 0,0-1 0,-1 1 0,1 0 0,0-1 0,0 1 0,1-1 0,-1 0 1,0 1-1,0-1 0,1 0 0,-1 0 0,1 1 0,-1-1 0,1 0 0,-1-1 0,1 1 0,0 0 1,-1 0-1,1-1 0,3 2 0,5-2 52,-1 0 0,0 0 0,1-1 1,-1 0-1,1-1 0,-1 0 0,0-1 0,0 1 0,0-2 1,0 1-1,-1-1 0,0-1 0,1 1 0,-1-1 0,-1-1 1,1 0-1,-1 0 0,9-9 0,9-10 199,-1-1 1,-1-1-1,31-48 0,-54 75-261,0 0 0,0-1 0,0 1 0,0-1 0,0 1 0,1 0 0,-1-1 0,0 1 0,0-1 0,0 1 0,1 0 0,-1-1 0,0 1 0,0 0 0,1-1 0,-1 1 0,0 0 0,0-1 0,1 1 0,-1 0 0,1 0 0,-1-1 0,0 1 0,1 0 0,-1 0 0,0 0 0,1-1 0,-1 1 0,1 0 0,-1 0 0,1 0 0,-1 0 0,0 0 0,1 0 0,-1 0 0,1 0 0,0 0 0,-1 19 0,-11 30 0,-16 26-16,16-47-181,1 0 1,1 1-1,1 0 1,2 1-1,-4 41 0,10-67-163,1 21-2602,8-13-2412,7-8-3215</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1.215"/>
    </inkml:context>
    <inkml:brush xml:id="br0">
      <inkml:brushProperty name="width" value="0.025" units="cm"/>
      <inkml:brushProperty name="height" value="0.025" units="cm"/>
    </inkml:brush>
  </inkml:definitions>
  <inkml:trace contextRef="#ctx0" brushRef="#br0">241 152 4388,'-49'10'3818,"23"-6"-2094,0 1 0,0 2 0,1 0 1,-48 22-1,72-29-1638,0 0 0,0 1 1,0-1-1,0 1 0,1-1 1,-1 1-1,0-1 0,0 1 1,0 0-1,1-1 0,-1 1 0,0 0 1,0 0-1,1-1 0,-1 1 1,1 0-1,-1 0 0,1 0 1,-1 0-1,0 2 0,1-3-40,1 1-1,-1-1 0,0 1 0,1 0 0,-1-1 0,0 1 0,1-1 0,-1 1 0,1-1 0,-1 1 1,1-1-1,-1 1 0,1-1 0,-1 1 0,1-1 0,-1 0 0,1 1 0,-1-1 0,1 0 0,0 0 1,-1 1-1,2-1 0,45 9 975,106-3-172,180-16 1,152-38-761,-460 45-53,191-23-480,327-84-1,-521 101 542,-32 5 116,-43 4 198,42 0-376,-900 58 1091,580-28-867,660-52-28,167-2-172,9-1-399,-480 23 236,-17 3 94,0-1 0,0-1 0,0 1 0,0-2 0,0 1 1,0-1-1,-1 0 0,1 0 0,9-5 0,-18 6 31,0 0 0,-1 0 0,1 0 0,0 0 0,0 1 0,-1-1 0,1 0 0,0 1 0,-1-1 0,1 1 0,0-1 0,-1 1 0,1 0 0,-1 0-1,1 0 1,-1 0 0,1 0 0,-3 0 0,-181-6 752,-266 26 0,390-15-511,58-5-257,-405 35 504,618-36-1512,-184 0 845,805-58-4273,-809 57 4387,-18 2 40,1 0 0,-1-1 0,0 1 0,1-1 0,-1 0 0,0 0-1,0 0 1,0 0 0,0-1 0,0 0 0,5-2 0,-8 1 39,-9 0 49,-65-1 13,0 3 0,0 3 0,-84 13 1,-197 40-93,156-22-3366,94-20-2580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3.129"/>
    </inkml:context>
    <inkml:brush xml:id="br0">
      <inkml:brushProperty name="width" value="0.025" units="cm"/>
      <inkml:brushProperty name="height" value="0.025" units="cm"/>
    </inkml:brush>
  </inkml:definitions>
  <inkml:trace contextRef="#ctx0" brushRef="#br0">263 31 6342,'0'0'6833,"-8"-1"-6123,6 1-780,-41-5 1503,40 4-1051,0 1 0,0 0 0,0 0 0,0 0 0,0 0 0,1 1 0,-1-1 0,0 1 0,0-1 0,0 1 0,0 0 0,0 0-1,-4 3 1,7-4-334,0 1-1,0-1 1,0 0-1,0 0 1,0 1-1,0-1 1,0 0-1,0 0 1,0 1-1,0-1 1,0 0-1,0 0 1,0 0-1,0 1 1,0-1-1,0 0 1,0 0-1,1 1 1,-1-1-1,0 0 1,0 0-1,0 0 1,0 0-1,1 1 1,-1-1-1,0 0 1,0 0-1,0 0 1,1 0-1,-1 0 1,0 0-1,0 1 1,0-1-1,1 0 1,-1 0-1,0 0 1,0 0-1,1 0 1,-1 0-1,0 0 1,0 0-1,0 0 1,1 0-1,-1 0 1,0 0-1,0 0 1,1 0-1,-1 0 1,0-1-1,0 1 1,0 0-1,1 0 1,-1 0-1,17 1 341,-16-1-282,276-1 2793,-373 0-2400,32-2-218,1 3 0,0 3 0,-118 21 0,217-20-196,57-2 1,250-34-8,-273 24-33,-431 68 577,360-59-614,-12-2 301,32-9-304,38-11-490,32-1-2256,-12 4-4725,-18 1-4434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1.222"/>
    </inkml:context>
    <inkml:brush xml:id="br0">
      <inkml:brushProperty name="width" value="0.025" units="cm"/>
      <inkml:brushProperty name="height" value="0.025" units="cm"/>
    </inkml:brush>
  </inkml:definitions>
  <inkml:trace contextRef="#ctx0" brushRef="#br0">12 0 6726,'0'0'13197,"1"8"-12765,5 144 620,-14 168 0,3-193-796,0-12 54,4 666 2946,34-508-2154,-16-160-844,4 226-1,-36-147 140,0 41 1160,15-175-1065,2-28-410,-2 1 1,0-1 0,-3 0-1,0 0 1,-14 54 0,11-72-548,2-15-1258,0-23-3038,3 17 3222,-4-22-5310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8.549"/>
    </inkml:context>
    <inkml:brush xml:id="br0">
      <inkml:brushProperty name="width" value="0.025" units="cm"/>
      <inkml:brushProperty name="height" value="0.025" units="cm"/>
    </inkml:brush>
  </inkml:definitions>
  <inkml:trace contextRef="#ctx0" brushRef="#br0">0 1 4068,'0'0'18609,"64"39"-17808,-19-38-448,9-1-225,-8 0-288,-3 0-1858,-13-5-481,-17 1-1152,-13-2-2019</inkml:trace>
  <inkml:trace contextRef="#ctx0" brushRef="#br0" timeOffset="1">18 128 5317,'0'0'14254,"79"9"-12653,-30-10-576,3-7-513,3 4-351,-3-3-225,-7-1-2819,-6 0-7463</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4.377"/>
    </inkml:context>
    <inkml:brush xml:id="br0">
      <inkml:brushProperty name="width" value="0.025" units="cm"/>
      <inkml:brushProperty name="height" value="0.025" units="cm"/>
    </inkml:brush>
  </inkml:definitions>
  <inkml:trace contextRef="#ctx0" brushRef="#br0">121 2 7911,'0'0'15631,"-6"11"-14846,-5 13-296,1 1 0,1 0 0,1 1 0,-8 44 0,-11 127 1000,12-77-1126,2-37 243,7-59 307,10-61 275,10-50-1124,4 0 0,35-102 0,-47 169-123,1 0 0,0 1-1,2 0 1,0 1 0,16-24 0,-21 37 44,0 0 0,0 0 0,0 0 0,1 0 0,0 0 1,0 1-1,0 0 0,1 0 0,-1 1 0,1-1 0,0 1 0,0 0 1,0 1-1,0-1 0,1 1 0,-1 1 0,0-1 0,1 1 1,0 0-1,7 0 0,-9 1 2,0 0 0,0 0 0,1 1 0,-1 0 1,0 0-1,0 0 0,0 0 0,0 1 0,-1 0 0,1 0 0,0 0 1,-1 1-1,1 0 0,-1-1 0,0 1 0,4 4 0,-6-5 10,0 1 0,0-1-1,0 0 1,-1 1-1,1 0 1,-1-1 0,0 1-1,0 0 1,0-1-1,0 1 1,0 0 0,0 0-1,-1 0 1,1 0-1,-1 0 1,0 0 0,0 0-1,0 0 1,0 0-1,-1 0 1,1 0 0,-1-1-1,0 1 1,0 0 0,0 0-1,0 0 1,0-1-1,-1 1 1,-2 4 0,-6 7 66,-1 0 0,-1 0 0,0-1 0,-1-1 0,-1 0 0,0 0 0,0-2 0,-1 0-1,0 0 1,-1-1 0,0-1 0,-1-1 0,1 0 0,-35 8 0,6-12 117,44-3-214,1 0 0,-1 0 1,0 0-1,0 0 0,0 0 1,0-1-1,0 1 0,1 0 1,-1-1-1,0 1 0,0 0 1,1-1-1,-1 1 0,0-1 0,1 1 1,-1-1-1,0 1 0,1-1 1,-1 0-1,1 1 0,-1-1 1,1 0-1,-1 0 0,1 1 1,-1-1-1,1 0 0,0 0 1,-1 1-1,1-1 0,0 0 0,0 0 1,0 0-1,0 0 0,-1 0 1,1 1-1,0-1 0,0 0 1,1 0-1,-1 0 0,0 0 1,0 0-1,0 1 0,1-1 1,-1 0-1,0 0 0,1-1 0,1-1-292,-1 1 0,1-1-1,0 0 1,0 1-1,0 0 1,0-1-1,0 1 1,1 0-1,-1 0 1,1 0-1,-1 0 1,1 1 0,0-1-1,0 1 1,0-1-1,5-1 1,54-15-4835,-56 16 4479,37-7-4234,2 2-941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4.753"/>
    </inkml:context>
    <inkml:brush xml:id="br0">
      <inkml:brushProperty name="width" value="0.025" units="cm"/>
      <inkml:brushProperty name="height" value="0.025" units="cm"/>
    </inkml:brush>
  </inkml:definitions>
  <inkml:trace contextRef="#ctx0" brushRef="#br0">50 161 14894,'0'0'3038,"-7"8"-268,-2 0-1985,6-6-522,0 1 0,0-1 0,0 1 0,0 0 0,0 0 0,1 0-1,0 1 1,-1-1 0,1 1 0,0-1 0,-2 7 0,4-9-178,1-1 1,-1 1-1,0-1 0,1 0 1,-1 0-1,1 1 0,-1-1 1,0 0-1,1 0 0,-1 1 1,1-1-1,-1 0 0,1 0 0,-1 0 1,1 0-1,-1 0 0,1 0 1,-1 0-1,1 0 0,-1 0 1,1 0-1,-1 0 0,1 0 1,-1 0-1,1 0 0,-1 0 1,1 0-1,-1-1 0,1 1 1,-1 0-1,1 0 0,-1-1 1,0 1-1,1 0 0,-1 0 0,1-1 1,-1 1-1,1-1 0,23-10 533,-2-4-348,0-1 0,-1-1 0,-1-1 0,-1 0-1,0-2 1,-2 0 0,0-1 0,25-42 0,-63 133-281,16-55-378,0 1-1,0 0 0,2 0 1,0 0-1,0 0 0,2 0 0,0 1 1,1-1-1,3 25 0,4-25-4633,5-6-3289</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22.972"/>
    </inkml:context>
    <inkml:brush xml:id="br0">
      <inkml:brushProperty name="width" value="0.025" units="cm"/>
      <inkml:brushProperty name="height" value="0.025" units="cm"/>
    </inkml:brush>
  </inkml:definitions>
  <inkml:trace contextRef="#ctx0" brushRef="#br0">0 6 14990,'0'0'4324,"60"22"-4420,-17-17 96,9-5 32,12 0-993,6-2-1409,2-12-1538,-2-2-5637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49.224"/>
    </inkml:context>
    <inkml:brush xml:id="br0">
      <inkml:brushProperty name="width" value="0.025" units="cm"/>
      <inkml:brushProperty name="height" value="0.025" units="cm"/>
    </inkml:brush>
  </inkml:definitions>
  <inkml:trace contextRef="#ctx0" brushRef="#br0">1170 54 2498,'-8'0'481,"-539"15"-2711,311-3 4156,88-11-522,97-3-767,0 2 0,-56 8 0,85-2-506,27-1-30,37-1 35,242-18 678,-23 1-357,474 12-271,-818-9 1117,-564 9-989,436 1 151,477-10-358,-9-1-21,-121 12-88,105-3 9,-338-7 142,-470 1 799,222 4-513,472-7-318,679 2-4980,-722 15 4613,-65-1 249,-55-2 295,-551 36 2070,524-34-2459,-32 0-2003,19-5-4997</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51.762"/>
    </inkml:context>
    <inkml:brush xml:id="br0">
      <inkml:brushProperty name="width" value="0.025" units="cm"/>
      <inkml:brushProperty name="height" value="0.025" units="cm"/>
    </inkml:brush>
  </inkml:definitions>
  <inkml:trace contextRef="#ctx0" brushRef="#br0">116 76 1153,'0'0'1377,"-9"-5"-490,-82-62 4515,91 66-5345,-1 1 0,1 0 0,-1-1-1,1 1 1,0 0 0,-1 0 0,1-1 0,-1 1 0,1 0 0,-1 0-1,1 0 1,-1-1 0,1 1 0,-1 0 0,1 0 0,-1 0 0,1 0-1,-1 0 1,0 0 0,1 0 0,-1 0 0,1 0 0,-1 1 0,1-1-1,-1 0 1,1 0 0,-1 0 0,1 1 0,-1-1 0,1 1-53,0-1-1,0 1 1,0-1 0,0 0-1,0 1 1,1-1 0,-1 1 0,0-1-1,0 1 1,0-1 0,1 0 0,-1 1-1,0-1 1,1 1 0,-1-1-1,0 0 1,1 1 0,-1-1 0,0 0-1,1 0 1,-1 1 0,1-1 0,-1 0-1,0 0 1,1 1 0,-1-1 0,1 0-1,-1 0 1,1 0 0,-1 0-1,1 0 1,-1 0 0,1 0 0,0 0-1,22 5 78,0-2 0,1 0-1,-1-1 1,1-2-1,29-2 1,8 0-47,248-6 39,150 3 52,-199 18 174,-1265 8 1836,936-16-1905,46-2-151,43-2-20,1032-38 118,-1399 48-110,310-10-65,-411-5 536,104-1 445,374 2-6625,19-8-3759</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9.294"/>
    </inkml:context>
    <inkml:brush xml:id="br0">
      <inkml:brushProperty name="width" value="0.025" units="cm"/>
      <inkml:brushProperty name="height" value="0.025" units="cm"/>
    </inkml:brush>
  </inkml:definitions>
  <inkml:trace contextRef="#ctx0" brushRef="#br0">1 1 12364,'0'0'9924,"2"12"-8451,2 16-951,-2-8-126,1 0 1,1 0-1,1-1 1,0 0-1,13 28 1,-17-44-478,1 0-1,-1 1 1,1-1-1,0 0 1,0 0 0,1 0-1,-1-1 1,1 1 0,-1 0-1,1-1 1,0 0 0,0 0-1,0 1 1,0-2 0,0 1-1,0 0 1,1-1-1,-1 1 1,0-1 0,1 0-1,-1 0 1,1 0 0,0-1-1,-1 1 1,1-1 0,0 0-1,-1 0 1,1 0 0,-1-1-1,1 1 1,0-1-1,-1 0 1,1 0 0,-1 0-1,1 0 1,-1-1 0,0 1-1,5-4 1,2 0-1525,-1 0 0,-1-1 1,1 0-1,13-13 0,6-9-4757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9.652"/>
    </inkml:context>
    <inkml:brush xml:id="br0">
      <inkml:brushProperty name="width" value="0.025" units="cm"/>
      <inkml:brushProperty name="height" value="0.025" units="cm"/>
    </inkml:brush>
  </inkml:definitions>
  <inkml:trace contextRef="#ctx0" brushRef="#br0">360 1 13549,'0'0'2242,"-56"67"481,18-19-193,-2 6-993,-6 6-319,0 4-386,4 0-672,5 0-128,6-10-832,14-12-1122,11-14-1217,6-20-3267</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11.195"/>
    </inkml:context>
    <inkml:brush xml:id="br0">
      <inkml:brushProperty name="width" value="0.025" units="cm"/>
      <inkml:brushProperty name="height" value="0.025" units="cm"/>
    </inkml:brush>
  </inkml:definitions>
  <inkml:trace contextRef="#ctx0" brushRef="#br0">170 1 7335,'0'0'15892,"-6"11"-15278,-15 27 18,-1-1 0,-2-1 0,-2-1 0,-44 48 1,69-82-457,3-2-157,1-1 0,-1 1-1,0-1 1,0 0 0,0 0 0,0 0 0,0 0 0,-1 0 0,4-4 0,1-1-5,29-36-44,-26 30-50,1 1 1,1-1-1,0 2 1,0 0-1,22-16 0,-33 27 80,0 0-1,0-1 0,0 1 1,0 0-1,0 0 0,0 0 1,0 0-1,1 0 0,-1 0 1,0 0-1,0 0 0,0 0 1,0 0-1,0 0 0,1 0 1,-1 0-1,0 0 0,0 0 1,0 0-1,0 0 0,0 0 1,0 0-1,1 0 0,-1 0 0,0 0 1,0 0-1,0 0 0,0 0 1,0 0-1,1 0 0,-1 0 1,0 0-1,0 0 0,0 1 1,0-1-1,0 0 0,0 0 1,0 0-1,0 0 0,1 0 1,-1 0-1,0 0 0,0 1 1,0-1-1,0 0 0,0 0 1,0 0-1,0 0 0,0 0 1,0 1-1,0-1 0,0 0 1,0 0-1,0 0 0,0 0 0,0 0 1,0 1-1,0-1 0,0 0 1,-2 16-69,-8 15-24,1-12 262,2 0 0,0 1 0,1-1 1,0 2-1,2-1 0,-4 40 1,21-76 225,-10 3-382,0 0 1,0 0 0,-2-1-1,1 1 1,-2-1 0,0 1-1,0-1 1,-5-21 0,4 29-14,0 0 0,-1 1 0,1-1 1,-2 1-1,1-1 0,0 1 0,-1 0 1,0 0-1,0 0 0,-4-5 0,4 8 0,1-1 1,0 1-1,-1 0 0,1 0 0,-1 0 0,0 1 0,1-1 0,-1 1 0,0-1 1,0 1-1,0 0 0,0 0 0,0 0 0,0 1 0,-1-1 0,1 1 0,0 0 1,0-1-1,-5 2 0,8-1 1,-1 0 0,0 0 1,1 0-1,-1 0 0,1 0 0,-1 1 0,1-1 1,-1 0-1,1 0 0,-1 1 0,1-1 1,-1 0-1,1 1 0,-1-1 0,1 0 0,-1 1 1,1-1-1,0 1 0,-1-1 0,1 0 1,0 1-1,-1-1 0,1 1 0,0-1 0,0 1 1,-1 0-1,1-1 0,0 1 0,0-1 1,0 1-1,0-1 0,0 1 0,0 0 0,0-1 1,0 1-1,0-1 0,0 1 0,0-1 1,0 1-1,0 0 0,0-1 0,1 1 1,-1-1-1,0 1 0,0-1 0,1 1 0,-1-1 1,0 1-1,1-1 0,-1 1 0,0-1 1,1 0-1,-1 1 0,1 0 0,22 26 1,-11-22 24,-1 0 1,1-1-1,0 0 0,20 3 0,-22-6-556,-1 1-1,1 0 1,-1 1-1,1 0 0,-1 1 1,0 0-1,0 0 0,10 7 1,-5 8-7622,-12-11 508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11.566"/>
    </inkml:context>
    <inkml:brush xml:id="br0">
      <inkml:brushProperty name="width" value="0.025" units="cm"/>
      <inkml:brushProperty name="height" value="0.025" units="cm"/>
    </inkml:brush>
  </inkml:definitions>
  <inkml:trace contextRef="#ctx0" brushRef="#br0">248 1 11403,'0'0'15679,"-12"8"-15503,-16 16 11,2 1-1,0 1 1,1 1 0,2 1 0,-33 51 0,45-59-70,1-1 1,-9 24-1,17-38-97,0 1-1,0 0 1,0 0 0,1 0 0,0 0-1,0 0 1,0 0 0,1 1 0,0-1-1,1 0 1,-1 0 0,3 10-1,-2-14-67,1 0-1,-1 0 0,1 0 0,-1 0 1,1 0-1,0-1 0,0 1 0,0 0 0,0-1 1,0 0-1,0 1 0,0-1 0,1 0 0,-1 0 1,0 0-1,1 0 0,-1-1 0,1 1 1,-1 0-1,1-1 0,-1 0 0,1 0 0,3 0 1,61-2-4323,-60 0 3229,0 0-1,-1 0 1,1 0 0,-1-1-1,0 0 1,0 0-1,9-6 1,11-9-5318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11.936"/>
    </inkml:context>
    <inkml:brush xml:id="br0">
      <inkml:brushProperty name="width" value="0.025" units="cm"/>
      <inkml:brushProperty name="height" value="0.025" units="cm"/>
    </inkml:brush>
  </inkml:definitions>
  <inkml:trace contextRef="#ctx0" brushRef="#br0">72 93 9673,'0'0'11734,"-2"11"-10474,-9 43-161,-2 14-163,2 0 0,-2 82 0,23-204-731,-1 15-111,0-75-100,-8 81 8,1 0 1,2 0-1,1 0 0,10-34 1,-15 65 4,1 0 0,0 0-1,0 0 1,0 0 0,0 0 0,0 0 0,0 0 0,1 1 0,-1-1 0,1 0 0,-1 1 0,1-1 0,-1 1-1,1-1 1,0 1 0,0 0 0,0 0 0,0 0 0,0 0 0,0 0 0,0 0 0,0 0 0,0 1 0,0-1-1,0 1 1,0-1 0,1 1 0,-1 0 0,0 0 0,0 0 0,1 0 0,-1 0 0,0 1 0,0-1-1,0 1 1,0-1 0,0 1 0,1 0 0,2 1 0,-1 0 6,0 0 1,0 0-1,0 0 0,0 0 0,0 1 1,0 0-1,-1 0 0,1 0 0,-1 0 1,0 0-1,0 0 0,0 1 1,0 0-1,-1-1 0,1 1 0,-1 0 1,0 0-1,2 7 0,-3-6 16,0-1 1,-1 1-1,0-1 0,0 1 0,0-1 0,-1 1 1,1 0-1,-1-1 0,0 0 0,0 1 0,-1-1 0,0 0 1,1 1-1,-1-1 0,0 0 0,-1 0 0,1 0 0,-1-1 1,0 1-1,0-1 0,0 1 0,0-1 0,-1 0 1,1 0-1,-1 0 0,0-1 0,0 1 0,-5 2 0,-2 1 54,-1-1 0,1 0 0,-1-1 0,1 0 0,-1 0 0,0-1 0,-1-1 0,1 0 1,-18 0-1,29-2-133,0 0 0,1 0 0,-1 1 0,1-1 1,-1 0-1,1 0 0,-1 0 0,0 0 1,1 0-1,-1 0 0,1 0 0,-1 0 1,1 0-1,-1 0 0,0-1 0,1 1 1,-1 0-1,1 0 0,-1 0 0,1-1 1,-1 1-1,1 0 0,-1-1 0,1 1 1,-1 0-1,1-1 0,0 1 0,-1-1 0,1 1 1,0-1-1,-1 1 0,1-1 0,0 1 1,-1-1-1,1 1 0,0-1 0,0 1 1,0-1-1,-1 1 0,1-1 0,0 0 1,0 1-1,0-1 0,0 1 0,0-1 1,0 1-1,0-1 0,0 0 0,1-1-386,0 0 1,0 1-1,-1-1 0,1 1 0,0-1 0,1 1 0,-1 0 1,0-1-1,0 1 0,0 0 0,1 0 0,-1 0 0,1 0 1,-1 0-1,3-1 0,17-6-6664,1 1-4703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187"/>
    </inkml:context>
    <inkml:brush xml:id="br0">
      <inkml:brushProperty name="width" value="0.025" units="cm"/>
      <inkml:brushProperty name="height" value="0.025" units="cm"/>
    </inkml:brush>
  </inkml:definitions>
  <inkml:trace contextRef="#ctx0" brushRef="#br0">0 171 2018,'0'0'16981,"8"-2"-15529,5-3-1108,-1-1-1,0 0 0,0-1 0,0 0 0,-1-1 1,0 0-1,-1-1 0,0 0 0,0-1 1,-1 0-1,0 0 0,-1-1 0,0 0 1,-1 0-1,0-1 0,6-15 0,-12 25-108,-7 22-299,2-4-3,1 0 0,1 1 0,0-1 1,1 1-1,1-1 0,2 19 0,-2-32-75,1 0 0,-1 1 0,1-1 0,0 0 0,0 0 0,0 0-1,0 0 1,0 0 0,1 0 0,-1 0 0,1-1 0,0 1 0,0 0 0,0-1 0,0 1 0,0-1 0,1 0 0,-1 0 0,1 0 0,-1 0-1,1 0 1,0 0 0,0-1 0,0 1 0,0-1 0,0 0 0,0 0 0,0 0 0,0 0 0,0-1 0,1 1 0,-1-1 0,0 0-1,0 0 1,0 0 0,1 0 0,4-1 0,23-7-3349,3-10-1981</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12.451"/>
    </inkml:context>
    <inkml:brush xml:id="br0">
      <inkml:brushProperty name="width" value="0.025" units="cm"/>
      <inkml:brushProperty name="height" value="0.025" units="cm"/>
    </inkml:brush>
  </inkml:definitions>
  <inkml:trace contextRef="#ctx0" brushRef="#br0">1 137 7399,'0'0'20697,"10"-8"-20217,130-120 1602,-145 171-1265,-7-2-703,-9 62 0,17-71-4049,3 2-4188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14.298"/>
    </inkml:context>
    <inkml:brush xml:id="br0">
      <inkml:brushProperty name="width" value="0.025" units="cm"/>
      <inkml:brushProperty name="height" value="0.025" units="cm"/>
    </inkml:brush>
  </inkml:definitions>
  <inkml:trace contextRef="#ctx0" brushRef="#br0">105 68 5445,'0'0'6097,"1"8"-3930,-1-7-2078,3 37 2913,-3-37-2761,0 0 0,0 0-1,0 0 1,0 1 0,0-1-1,0 0 1,1 0 0,-1 0-1,0 0 1,1 0 0,-1 0-1,1 0 1,-1 0 0,1 0-1,0 0 1,-1 0 0,1-1-1,0 1 1,-1 0 0,1 0-1,0-1 1,0 1 0,0 0-1,0-1 1,0 1 0,0-1-1,0 1 1,0-1 0,0 1 0,0-1-1,0 0 1,0 1 0,0-1-1,2 0 1,-2 0-211,-1-1 0,1 1 1,-1 0-1,1 0 0,-1-1 0,1 1 0,-1-1 1,1 1-1,-1-1 0,0 1 0,1 0 1,-1-1-1,0 1 0,1-1 0,-1 1 0,0-1 1,0 0-1,1 1 0,-1-1 0,0 1 1,0-1-1,0 1 0,0-1 0,0 0 0,0 1 1,0-1-1,0 1 0,0-1 0,0 0 1,0 1-1,0-1 0,0 1 0,-1-1 0,1 0 1,-10-19 112,6 18-138,0 1 0,1-1 0,-1 1 0,0 0 0,0 0 0,0 0 1,0 1-1,0-1 0,0 1 0,0 0 0,0 1 0,0-1 0,-1 0 0,2 1 0,-1 0 0,0 0 0,0 0 0,0 1 1,0-1-1,1 1 0,-6 3 0,6-4 10,0 1-1,1 0 1,-1-1 0,1 1 0,0 0-1,-1 0 1,1 0 0,0 0 0,0 1 0,1-1-1,-1 0 1,0 1 0,1 0 0,-1-1 0,1 1-1,0 0 1,0-1 0,0 1 0,0 0-1,0 0 1,1 0 0,-1 0 0,1 0 0,0 0-1,0 0 1,0 0 0,0 0 0,1 0-1,0 5 1,1-6 5,-1-1 0,0 1-1,0-1 1,0 0 0,1 1 0,-1-1-1,1 0 1,-1 0 0,1 0-1,-1 1 1,1-2 0,0 1 0,-1 0-1,1 0 1,0-1 0,0 1 0,0 0-1,-1-1 1,1 0 0,0 0-1,0 1 1,0-1 0,0 0 0,2-1-1,50-2 278,-46 2-240,1-1 0,-1 0-1,0-1 1,0 0 0,-1 0 0,1-1-1,0 0 1,8-7 0,-12 9-21,-1 0-1,-1 0 1,1 0 0,0 0 0,0-1-1,-1 1 1,1-1 0,-1 0 0,0 0-1,0 0 1,0 0 0,0 0 0,-1 0-1,1 0 1,-1-1 0,0 1 0,0-1-1,0 1 1,0-1 0,0 1 0,-1-7 0,0 8-25,-1 1 0,0-1 0,0 1 0,0-1 1,0 1-1,0 0 0,0-1 0,0 1 1,0 0-1,0 0 0,-1 0 0,1 0 1,0 0-1,-1 0 0,1 0 0,-1 0 0,1 0 1,-1 1-1,0-1 0,1 1 0,-1-1 1,0 1-1,1 0 0,-1-1 0,0 1 1,1 0-1,-1 0 0,0 0 0,-2 1 0,-3-1 5,0 0-1,0 0 0,0 1 0,0 0 0,0 0 0,-9 3 1,12-2 0,-1 0 1,1 0 0,1 0-1,-1 1 1,0-1 0,0 1-1,1 0 1,0 0 0,-1 0-1,1 1 1,1-1 0,-1 1-1,0 0 1,1-1 0,0 1 0,0 0-1,0 0 1,0 1 0,0-1-1,1 0 1,0 1 0,0-1-1,0 5 1,1-8-9,1 0 1,-1 0-1,1-1 0,-1 1 0,1 0 1,-1-1-1,1 1 0,0 0 1,-1-1-1,1 1 0,0-1 0,0 1 1,0-1-1,-1 0 0,1 1 1,0-1-1,0 0 0,0 0 0,0 1 1,0-1-1,-1 0 0,1 0 1,0 0-1,0 0 0,0 0 0,0 0 1,1 0-1,31-3 147,-31 3-136,11-2 3,0-1 0,0-1 0,0 0 1,0 0-1,-1-2 0,14-7 0,-19 10-7,1-2 0,-1 1 0,0-1 0,0 0 0,-1-1 0,1 1 0,-1-1 0,0-1 0,-1 1 0,9-14 0,-13 20-11,0-1 1,0 0-1,-1 0 0,1 0 0,-1 0 1,1 0-1,-1 0 0,1 0 0,-1 0 1,1 0-1,-1 0 0,0 0 1,1-1-1,-1 1 0,0 0 0,0 0 1,0 0-1,0 0 0,0 0 0,0-1 1,0 1-1,-1 0 0,1 0 1,0 0-1,-1 0 0,1 0 0,0 0 1,-1 0-1,0 0 0,1 0 1,-1 0-1,1 0 0,-1 0 0,0 0 1,0 0-1,1 1 0,-1-1 0,0 0 1,0 0-1,0 1 0,0-1 1,0 1-1,0-1 0,0 1 0,0-1 1,0 1-1,0 0 0,0-1 0,-1 1 1,1 0-1,0 0 0,0 0 1,0 0-1,0 0 0,0 0 0,-1 0 1,1 0-1,0 0 0,-1 1 0,-6-1 5,1 1 0,0 0 0,0 0 0,0 1 0,0 0 0,0 0 0,0 0-1,-7 4 1,8-2 17,0 0-1,0 0 1,0 0-1,1 1 1,-1-1-1,1 1 1,0 1-1,1-1 0,-1 1 1,1 0-1,0 0 1,-5 10-1,9-15-19,0 0 0,0-1 0,0 1 0,0-1 0,0 1 0,0 0 0,0-1 0,1 1 0,-1-1 0,0 1 0,0-1 0,1 1 0,-1-1 0,0 1 0,1-1 0,-1 1 0,0-1-1,1 1 1,-1-1 0,1 1 0,-1-1 0,0 0 0,1 1 0,-1-1 0,1 0 0,-1 1 0,1-1 0,0 0 0,-1 0 0,1 1 0,-1-1 0,1 0 0,-1 0 0,1 0 0,0 0 0,-1 0 0,1 0 0,-1 0 0,1 0-1,0 0 1,-1 0 0,1 0 0,-1 0 0,1 0 0,0-1 0,-1 1 0,1 0 0,0-1 0,33-5 97,-24 2-91,1 0 0,-1 0 0,1-2-1,-1 1 1,13-10 0,-19 12-9,0 0-1,-1 0 1,1 0-1,0 0 1,-1-1 0,0 1-1,0-1 1,0 0-1,0 0 1,-1 0 0,0 0-1,1-1 1,-1 1-1,-1-1 1,3-5-1,-4 9-3,0 0-1,0 0 1,-1 0-1,1 0 1,0 0-1,0 0 1,0 0-1,-1 0 1,1 0-1,0 0 1,-1 1-1,1-1 1,-1 0-1,1 0 0,-1 0 1,1 1-1,-1-1 1,0 0-1,1 0 1,-1 1-1,0-1 1,0 1-1,1-1 1,-1 1-1,0-1 1,0 1-1,0-1 1,0 1-1,0 0 1,1-1-1,-1 1 0,0 0 1,0 0-1,0 0 1,0-1-1,0 1 1,0 0-1,0 0 1,0 1-1,0-1 1,0 0-1,0 0 1,0 0-1,0 1 1,-1 0-1,-4-1-18,0 1-1,0 1 1,0-1-1,0 1 1,0 0-1,-7 4 1,6-2-27,0 0 0,1 0 0,0 1-1,0 0 1,0 0 0,0 0 0,1 0 0,0 1 0,0 0 0,0 0 0,1 1 0,0-1 0,0 1-1,1 0 1,0 0 0,-3 9 0,5-15-67,1 0 0,0 0 0,0 0 0,0-1 0,0 1 0,0 0 0,0 0 0,0-1 0,1 1-1,-1 0 1,0 0 0,0-1 0,0 1 0,1 0 0,-1 0 0,0-1 0,1 1 0,-1 0 0,1-1 0,-1 1 0,1-1 0,-1 1 0,1 0 0,-1-1-1,1 1 1,0-1 0,-1 0 0,1 1 0,0-1 0,-1 1 0,1-1 0,0 0 0,-1 0 0,1 1 0,0-1 0,0 0 0,1 0 0,0 1-639,0-1 0,1 0 0,-1 0 1,1 0-1,-1 0 0,1-1 0,-1 1 1,0-1-1,1 1 0,-1-1 1,4-1-1,14-14-10751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0.657"/>
    </inkml:context>
    <inkml:brush xml:id="br0">
      <inkml:brushProperty name="width" value="0.025" units="cm"/>
      <inkml:brushProperty name="height" value="0.025" units="cm"/>
    </inkml:brush>
  </inkml:definitions>
  <inkml:trace contextRef="#ctx0" brushRef="#br0">19 1 13965,'0'0'4516,"-7"54"-3939,1-16-129,1 10 449,5 8-769,0 6-128,0 4 32,0 4 0,0 0-96,0 0-64,3-1-96,2-8-417,-1-7-896,1-7-929,-4-5-1058,1-7-768</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1.032"/>
    </inkml:context>
    <inkml:brush xml:id="br0">
      <inkml:brushProperty name="width" value="0.025" units="cm"/>
      <inkml:brushProperty name="height" value="0.025" units="cm"/>
    </inkml:brush>
  </inkml:definitions>
  <inkml:trace contextRef="#ctx0" brushRef="#br0">101 0 9961,'-8'64'1089,"-2"-1"-416,0-1 897,0-1-129,0-4-32,3-4-31,1-3-706,4-8-608,2-5-512,0-9-2211,0-6-2241</inkml:trace>
  <inkml:trace contextRef="#ctx0" brushRef="#br0" timeOffset="1">46 932 8552,'-3'64'3203,"-8"-3"-1633,2-1 383,-1-5-63,2-6-1313,6-7-417,0-3-96,2-8-801,0-3-1761,0-5-1378,5-1-1697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1.528"/>
    </inkml:context>
    <inkml:brush xml:id="br0">
      <inkml:brushProperty name="width" value="0.025" units="cm"/>
      <inkml:brushProperty name="height" value="0.025" units="cm"/>
    </inkml:brush>
  </inkml:definitions>
  <inkml:trace contextRef="#ctx0" brushRef="#br0">177 1 10378,'-19'89'4043,"-18"117"-37,32-170-5095,3 1 0,0 0 1,7 62-1,-1-55-223,-2 1 1,-2 0-1,-11 88 0,-42 129 3577,34-180 247,8-13-1917,-5 125 0,5-39-2223,10-140 1475,0 0-1,1 0 0,4 27 1,6 14-8035,-9-48 6314,2 14 4377,-1 1 0,0 31 0,-3-31-1976,2 0 1,5 33-1,4 18 2017,-8-46-706,12 52 0,-11-72-2357,-1 0 0,1-1 1,0 1-1,1-1 0,0 0 1,6 10-1,-6-13-3431</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23.333"/>
    </inkml:context>
    <inkml:brush xml:id="br0">
      <inkml:brushProperty name="width" value="0.025" units="cm"/>
      <inkml:brushProperty name="height" value="0.025" units="cm"/>
    </inkml:brush>
  </inkml:definitions>
  <inkml:trace contextRef="#ctx0" brushRef="#br0">0 6 7271,'11'3'3182,"97"27"-940,91 22-1154,-177-48-1007,0-1 0,0-1 0,1 0 0,-1-2 0,0-1 0,42-6 0,-43 1 1,1-1 0,-1-1 0,30-15-1,-35 14-480,1 1-1,0 1 0,0 1 0,0 0 0,1 1 0,26-3 0,-14 7 495,1 2 1,0 1-1,-1 1 0,1 2 1,-1 1-1,43 14 0,-6-2 226,-50-14-608,0-1 0,0-1 1,0 0-1,27-2 1,-30-1-748,0 0 0,-1-1 0,1-1 0,-1 0 1,0 0-1,16-8 0,14-9-2105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23.673"/>
    </inkml:context>
    <inkml:brush xml:id="br0">
      <inkml:brushProperty name="width" value="0.025" units="cm"/>
      <inkml:brushProperty name="height" value="0.025" units="cm"/>
    </inkml:brush>
  </inkml:definitions>
  <inkml:trace contextRef="#ctx0" brushRef="#br0">1 81 2114,'10'-3'2557,"45"-8"1813,109-7-1,10-1-589,43-9-5927,-180 26 1107,-1 2-1,0 2 0,1 1 0,36 8 0,17 7-2130,-43-10-102</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22.252"/>
    </inkml:context>
    <inkml:brush xml:id="br0">
      <inkml:brushProperty name="width" value="0.025" units="cm"/>
      <inkml:brushProperty name="height" value="0.025" units="cm"/>
    </inkml:brush>
  </inkml:definitions>
  <inkml:trace contextRef="#ctx0" brushRef="#br0">61 70 6118,'0'0'12652,"1"6"-11670,6 26 988,-33-58-993,26 25-922,-1 0-1,0 1 1,0-1 0,0 1 0,0-1 0,0 1-1,0-1 1,0 1 0,0 0 0,0 0 0,0-1-1,0 1 1,0 0 0,0 0 0,0 0 0,0 0-1,0 0 1,0 0 0,0 0 0,0 1-1,0-1 1,0 0 0,0 0 0,0 1 0,0-1-1,0 1 1,0-1 0,0 1 0,0-1 0,0 1-1,1 0 1,-1-1 0,-1 2 0,1 0-2,0 0 0,0 0 0,0 0 0,0 0 0,0 1 0,0-1 0,0 0 0,1 0 0,-1 1 0,1-1 0,0 1 0,-1-1 0,1 3 0,0-4-52,0-1 0,0 0 0,0 1-1,1-1 1,-1 1 0,0-1 0,0 0 0,0 1 0,0-1 0,0 0 0,0 1-1,1-1 1,-1 0 0,0 1 0,0-1 0,1 0 0,-1 1 0,0-1 0,0 0-1,1 1 1,-1-1 0,0 0 0,1 0 0,-1 0 0,0 1 0,1-1 0,-1 0-1,0 0 1,1 0 0,-1 0 0,1 0 0,-1 1 0,0-1 0,1 0 0,-1 0-1,1 0 1,-1 0 0,0 0 0,1 0 0,-1-1 0,1 1 0,-1 0 0,0 0-1,1 0 1,-1 0 0,0 0 0,1 0 0,-1-1 0,0 1 0,1 0 0,19-14 109,-16 9 37,-1-1 1,0 1-1,-1-1 1,0 0-1,0 1 1,0-1-1,0 0 1,-1 0-1,0 0 0,0-1 1,-1 1-1,1 0 1,-2 0-1,1 0 1,-2-8-1,2 14-139,0-1 0,0 1 0,0-1 0,0 1 0,0-1 0,0 1 0,0 0 0,0-1 0,-1 1 0,1-1 0,0 1 0,0 0 0,-1-1-1,1 1 1,0 0 0,0-1 0,-1 1 0,1 0 0,0-1 0,-1 1 0,1 0 0,-1 0 0,1 0 0,0-1 0,-1 1 0,1 0 0,0 0 0,-1 0 0,1 0-1,-1 0 1,1-1 0,-1 1 0,1 0 0,0 0 0,-1 0 0,1 0 0,-1 0 0,1 1 0,-1-1 0,1 0 0,-1 0 0,1 0 0,0 0 0,-1 0 0,1 1 0,-1-1-1,1 0 1,0 0 0,-1 0 0,1 1 0,0-1 0,-1 0 0,1 1 0,0-1 0,0 0 0,-1 1 0,1-1 0,0 1 0,-18 20 276,15-16-304,1 1 1,0-1-1,0 1 0,0 0 0,1 0 1,0 0-1,0-1 0,1 1 1,-1 0-1,1 0 0,0 0 1,2 10-1,-2-15-36,1-1 1,-1 1-1,0-1 0,1 1 1,-1-1-1,0 1 0,1-1 1,-1 1-1,1-1 0,-1 0 1,1 1-1,-1-1 1,1 1-1,-1-1 0,1 0 1,-1 0-1,1 1 0,-1-1 1,1 0-1,0 0 1,-1 0-1,1 0 0,-1 0 1,1 0-1,0 0 0,-1 0 1,1 0-1,-1 0 1,1 0-1,0 0 0,-1 0 1,1 0-1,-1 0 0,1-1 1,-1 1-1,1 0 1,0 0-1,-1-1 0,1 1 1,-1 0-1,1-1 0,0 0 1,21-17-2828,-3-14-2471,-3-9-4997</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24.031"/>
    </inkml:context>
    <inkml:brush xml:id="br0">
      <inkml:brushProperty name="width" value="0.025" units="cm"/>
      <inkml:brushProperty name="height" value="0.025" units="cm"/>
    </inkml:brush>
  </inkml:definitions>
  <inkml:trace contextRef="#ctx0" brushRef="#br0">1 1 9961,'0'0'5061,"50"7"-4869,-42 6-31,-3 0 31,0-2 352,-4-1-127,0-5-257,-1-17-15631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24.858"/>
    </inkml:context>
    <inkml:brush xml:id="br0">
      <inkml:brushProperty name="width" value="0.025" units="cm"/>
      <inkml:brushProperty name="height" value="0.025" units="cm"/>
    </inkml:brush>
  </inkml:definitions>
  <inkml:trace contextRef="#ctx0" brushRef="#br0">66 84 2146,'0'0'9230,"-9"0"-7532,-28 1-396,36-1-1213,0 0 1,1 0-1,-1 0 0,1 0 0,-1 0 0,0 0 0,1 0 0,-1 0 0,0 0 1,1 0-1,-1 0 0,0 0 0,1 0 0,-1 0 0,1 1 0,-1-1 1,0 0-1,1 0 0,-1 1 0,1-1 0,-1 0 0,1 1 0,-1-1 1,1 0-1,-1 1 0,1-1 0,0 1 0,-1-1 0,1 1 0,-1-1 0,1 1 1,0-1-1,-1 1 0,1 0 0,0-1 0,0 1 0,0-1 0,-1 1 1,1 0-1,0-1 0,0 1 0,0 0 0,0-1 0,0 1 0,0-1 0,0 1 1,0 0-1,1-1 0,-1 1 0,0 0 0,0-1 0,0 1 0,1-1 1,-1 1-1,0-1 0,0 1 0,1 0 0,0 0 0,1 1 167,-1 1 0,1-1-1,0 0 1,0 0 0,0 0-1,0 0 1,0 0 0,1 0 0,-1 0-1,4 1 1,-1-2-121,1 0 0,-1 0 0,0 0 0,1-1 0,-1 0 0,1 0 1,-1 0-1,1-1 0,-1 0 0,9-2 0,-12 2-127,1 1 1,-1-1-1,1 0 0,-1 1 1,0-1-1,1 0 0,-1-1 1,0 1-1,0 0 0,0-1 1,0 1-1,0-1 0,0 0 1,-1 1-1,1-1 0,0 0 1,-1 0-1,1 0 0,-1 0 1,0 0-1,0-1 0,0 1 1,0 0-1,0-1 1,1-2-1,-6 6 97,0 1 1,1 0-1,-1 0 1,1 1-1,0-1 0,0 1 1,-6 5-1,2 1-21,1 1-1,0-1 1,0 1-1,1 0 1,0 0-1,1 0 1,0 1-1,1-1 1,0 1-1,-2 17 1,5-27-73,0-1 1,0 0-1,-1 1 1,1-1-1,0 1 1,0-1-1,0 0 1,0 1-1,0-1 1,0 1-1,0-1 1,0 0-1,0 1 1,1-1-1,-1 0 1,0 1-1,0-1 1,0 1-1,0-1 1,0 0-1,1 1 1,-1-1-1,0 0 1,0 1-1,1-1 1,-1 0-1,0 0 1,0 1 0,1-1-1,-1 0 1,0 0-1,1 1 1,-1-1-1,1 0 1,13-6 181,12-20 161,-13 7-134,0-1 0,18-40 1,-27 51-196,0 0 0,-1-1 0,0 1 0,-1-1 1,0 0-1,0 1 0,-1-1 0,0 0 0,-1-15 1,0 25-24,0-1 1,0 1-1,0 0 1,-1-1 0,1 1-1,0-1 1,0 1-1,0 0 1,0-1 0,-1 1-1,1 0 1,0-1-1,0 1 1,-1 0 0,1-1-1,0 1 1,0 0-1,-1-1 1,1 1 0,-1 0-1,1 0 1,0-1-1,-1 1 1,1 0 0,0 0-1,-1 0 1,1 0-1,-1 0 1,1 0 0,0-1-1,-1 1 1,1 0 0,-1 0-1,1 0 1,-1 0-1,1 0 1,0 1 0,-1-1-1,1 0 1,-1 0-1,1 0 1,0 0 0,-1 0-1,1 0 1,-1 1-1,1-1 1,0 0 0,-1 0-1,1 1 1,0-1-1,-1 0 1,1 0 0,0 1-1,0-1 1,-1 0-1,1 1 1,0-1 0,0 1-1,-1-1 1,-19 20 113,10-8-114,1 0-1,0 1 1,1 1-1,1-1 1,0 1 0,0 1-1,2-1 1,0 1 0,0 0-1,1 0 1,1 1 0,-2 23-1,5-39 1,0 1 1,0-1-1,0 1 0,0-1 0,0 1 0,0 0 1,0-1-1,0 1 0,0-1 0,1 1 0,-1-1 1,0 1-1,0-1 0,0 1 0,1-1 0,-1 1 0,0-1 1,0 1-1,1-1 0,-1 1 0,0-1 0,1 0 1,-1 1-1,1-1 0,-1 1 0,1-1 0,-1 0 1,0 0-1,1 1 0,-1-1 0,1 0 0,0 1 1,20-6 42,16-22 56,-28 18-35,0-1 0,-1 1-1,0-2 1,0 1 0,-2-1-1,1 0 1,-1 0 0,-1-1-1,0 0 1,0 0 0,-1 0 0,4-24-1,-8 35-61,0 1 0,0 0-1,0-1 1,1 1 0,-1-1 0,0 1-1,0 0 1,0-1 0,0 1 0,0-1-1,0 1 1,0 0 0,0-1 0,-1 1-1,1 0 1,0-1 0,0 1 0,0-1-1,0 1 1,0 0 0,-1-1-1,1 1 1,0 0 0,0-1 0,-1 1-1,1 0 1,0-1 0,0 1 0,-1 0-1,1 0 1,0-1 0,-1 1 0,1 0-1,0 0 1,-1 0 0,1-1 0,0 1-1,-1 0 1,0 0 0,-17 7 77,-14 22-50,22-18-26,2 1 0,0 0 1,0 1-1,1 0 1,0 0-1,1 1 0,1-1 1,0 1-1,1 0 0,1 1 1,-3 18-1,6-32-5,0-1 1,-1 1 0,1-1-1,0 1 1,0 0-1,-1-1 1,1 1 0,0-1-1,0 1 1,0 0-1,0-1 1,0 1 0,0-1-1,0 1 1,0 0-1,0-1 1,1 1-1,-1 0 1,0-1 0,0 1-1,0-1 1,1 1-1,-1-1 1,0 1 0,1-1-1,-1 1 1,0-1-1,1 1 1,-1-1 0,1 1-1,-1-1 1,1 1-1,-1-1 1,1 0-1,-1 1 1,1-1 0,-1 0-1,1 0 1,-1 1-1,1-1 1,-1 0 0,1 0-1,0 0 1,-1 0-1,1 0 1,-1 1 0,1-1-1,0 0 1,-1 0-1,1-1 1,0 1-1,-1 0 1,1 0 0,-1 0-1,1 0 1,0 0-1,-1-1 1,1 1 0,-1 0-1,1-1 1,-1 1-1,1 0 1,0-1 0,32-27 30,-23 14 3,0 0 0,-1-1 0,0 0 0,12-31 0,-18 38 3,0-1-1,0 1 1,-1-1-1,0 1 1,-1-1 0,0 0-1,0 0 1,0 1-1,-1-1 1,-1 0-1,-2-13 1,3 21-34,0 0-1,0 0 1,0 1 0,-1-1-1,1 0 1,0 0 0,-1 0-1,1 1 1,-1-1 0,1 0 0,-1 1-1,1-1 1,-1 0 0,1 1-1,-1-1 1,0 1 0,1-1-1,-1 1 1,0-1 0,0 1 0,1-1-1,-1 1 1,0 0 0,0-1-1,0 1 1,1 0 0,-1 0-1,0 0 1,0-1 0,0 1 0,0 0-1,1 0 1,-1 0 0,0 1-1,0-1 1,0 0 0,0 0-1,1 0 1,-1 0 0,0 1 0,0-1-1,0 0 1,1 1 0,-1-1-1,0 1 1,1-1 0,-1 1-1,0-1 1,1 1 0,-2 0 0,-3 2-9,1 1 0,-1-1 0,1 1 0,0 0 0,0 0 0,-4 6 0,1 1-55,0 1-1,0 0 1,1 0-1,0 0 1,1 1 0,1 0-1,0 0 1,1 0-1,0 0 1,1 1 0,-1 20-1,3-33-76,0 0-1,1 0 0,-1 0 0,0-1 1,0 1-1,0 0 0,0 0 1,1-1-1,-1 1 0,0 0 1,1 0-1,-1-1 0,1 1 0,-1 0 1,1-1-1,-1 1 0,1 0 1,-1-1-1,1 1 0,0-1 1,-1 1-1,1-1 0,0 1 1,-1-1-1,1 0 0,0 1 0,0-1 1,-1 0-1,1 1 0,0-1 1,0 0-1,0 0 0,-1 0 1,1 0-1,0 0 0,0 0 0,0 0 1,-1 0-1,1 0 0,0 0 1,0 0-1,0-1 0,-1 1 1,1 0-1,0 0 0,0-1 0,-1 1 1,1-1-1,0 1 0,-1-1 1,1 1-1,0-1 0,17-15-5968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528"/>
    </inkml:context>
    <inkml:brush xml:id="br0">
      <inkml:brushProperty name="width" value="0.025" units="cm"/>
      <inkml:brushProperty name="height" value="0.025" units="cm"/>
    </inkml:brush>
  </inkml:definitions>
  <inkml:trace contextRef="#ctx0" brushRef="#br0">117 1 4388,'0'0'7223,"-9"9"-3812,4-5-3114,-54 58 2627,53-55-2674,1-1 0,1 0-1,-1 1 1,1 0 0,1 0 0,-1 0-1,1 1 1,0-1 0,1 1 0,-2 7 0,4-13-222,0-1 0,-1 0 1,1 0-1,0 0 0,0 0 1,0 0-1,1 0 0,-1 0 1,0 1-1,0-1 0,0 0 1,1 0-1,-1 0 0,1 0 1,-1 0-1,1 0 0,-1 0 1,1 0-1,0 0 0,-1-1 1,1 1-1,0 0 0,0 0 1,-1 0-1,1-1 0,0 1 1,0 0-1,0-1 0,1 1 0,2 1 32,-1-1 0,1 0-1,-1 0 1,1-1-1,0 1 1,-1-1 0,1 0-1,0 0 1,4 0-1,3-1 54,0-1-1,0 0 0,0-1 0,0 1 1,15-8-1,-16 5-25,0-1 0,-1 0 0,1-1 0,-1 0 0,15-16 0,-20 20-4,-1-1 1,0 1-1,-1-1 1,1 1-1,-1-1 0,1 0 1,-1 0-1,0 0 1,-1-1-1,1 1 0,-1 0 1,1 0-1,-1-1 1,-1 1-1,1-1 0,-1 1 1,0-8-1,0 11-64,0 0-1,0 0 0,0 0 1,0 1-1,-1-1 1,1 0-1,0 0 1,-1 0-1,1 0 0,-1 1 1,1-1-1,-1 0 1,1 0-1,-1 1 1,0-1-1,1 1 0,-1-1 1,0 0-1,1 1 1,-1-1-1,0 1 1,0-1-1,0 1 0,1 0 1,-1-1-1,-2 1 1,-29-1 22,25 2-61,0 0-1,1 1 1,-1 0-1,0 0 0,1 1 1,-11 5-1,13-5-90,0 0 0,0 0 0,1 0 0,-1 0 1,1 0-1,0 1 0,0-1 0,0 1 0,0 0 0,1 0 0,-1 0 0,1 1 0,0-1 0,0 0 0,1 1 0,-1-1 1,-1 9-1,4-12-43,-1 0-1,1 0 1,-1 0 0,1 0 0,0 0 0,-1 0 0,1 0 0,0 0 0,0 0 0,0 0 0,0-1 0,0 1 0,-1 0-1,1-1 1,0 1 0,1-1 0,-1 1 0,0-1 0,0 1 0,0-1 0,0 0 0,0 0 0,0 1 0,0-1 0,1 0 0,-1 0-1,0 0 1,0 0 0,0 0 0,2-1 0,43-2-3584,-10-5-143,3-4-753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49.246"/>
    </inkml:context>
    <inkml:brush xml:id="br0">
      <inkml:brushProperty name="width" value="0.025" units="cm"/>
      <inkml:brushProperty name="height" value="0.025" units="cm"/>
    </inkml:brush>
  </inkml:definitions>
  <inkml:trace contextRef="#ctx0" brushRef="#br0">0 0 21140,'0'0'2957,"7"8"-2834,5 7 69,1-1 1,29 23-1,-31-27 1157,-15-9 819,-20-15-1174,12 6-797,6 4-2522,15 1-3400,3-1-740</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50.135"/>
    </inkml:context>
    <inkml:brush xml:id="br0">
      <inkml:brushProperty name="width" value="0.025" units="cm"/>
      <inkml:brushProperty name="height" value="0.025" units="cm"/>
    </inkml:brush>
  </inkml:definitions>
  <inkml:trace contextRef="#ctx0" brushRef="#br0">1 65 8840,'0'0'20377,"4"8"-20030,-4-8-337,21 27 109,-20-26-108,-1 0 0,0-1-1,1 1 1,-1-1 0,1 1 0,-1 0 0,1-1 0,0 1 0,-1-1-1,1 0 1,0 1 0,-1-1 0,1 1 0,0-1 0,-1 0 0,1 1 0,0-1-1,0 0 1,-1 0 0,1 0 0,0 0 0,0 0 0,-1 0 0,1 0-1,0 0 1,0 0 0,0 0 0,-1 0 0,1 0 0,0 0 0,0 0 0,-1-1-1,1 1 1,0 0 0,-1-1 0,1 1 0,0-1 0,-1 1 0,1 0-1,0-1 1,-1 1 0,1-1 0,-1 0 0,1 1 0,-1-1 0,1 1-1,-1-1 1,1 0 0,-1 1 0,0-1 0,1 0 0,-1-1 0,1-1 89,0-1 0,-1 1 1,1-1-1,-1 0 0,0 1 0,0-1 1,0 1-1,0-1 0,-1 1 1,-1-8-1,2 11-94,0-1 1,0 0-1,0 0 1,-1 0-1,1 0 0,0 1 1,0-1-1,0 0 1,-1 0-1,1 1 1,-1-1-1,1 0 0,0 0 1,-1 1-1,1-1 1,-1 0-1,0 1 0,1-1 1,-1 1-1,1-1 1,-1 1-1,0-1 1,0 1-1,1-1 0,-1 1 1,0 0-1,0-1 1,1 1-1,-1 0 0,0 0 1,0-1-1,0 1 1,1 0-1,-1 0 1,0 0-1,0 0 0,0 0 1,0 0-1,1 0 1,-1 0-1,0 1 1,0-1-1,0 0 0,0 0 1,1 1-1,-1-1 1,0 1-1,1-1 0,-1 0 1,-1 2-1,1 0-72,0 0-1,0 0 1,0 0-1,0 0 1,0 1-1,0-1 1,1 0-1,-1 1 0,1-1 1,0 0-1,-1 1 1,1-1-1,0 0 1,0 1-1,1-1 1,0 4-1,5 6-2864,-5-12 2733,0-1 1,0 1-1,0-1 1,0 1-1,0-1 1,-1 1-1,1-1 1,0 0-1,-1 0 1,1 1-1,0-1 0,-1 0 1,1 0-1,-1 0 1,1 1-1,-1-1 1,0 0-1,1 0 1,-1 0-1,0 0 1,1-1-1,8-29-4948,-1-10-3678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50.557"/>
    </inkml:context>
    <inkml:brush xml:id="br0">
      <inkml:brushProperty name="width" value="0.025" units="cm"/>
      <inkml:brushProperty name="height" value="0.025" units="cm"/>
    </inkml:brush>
  </inkml:definitions>
  <inkml:trace contextRef="#ctx0" brushRef="#br0">0 1 12107,'0'0'15823,"5"26"-15855,0-26-192,2 0-961,-2 0-1313,1-5-1282,-5-4-2690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51.367"/>
    </inkml:context>
    <inkml:brush xml:id="br0">
      <inkml:brushProperty name="width" value="0.025" units="cm"/>
      <inkml:brushProperty name="height" value="0.025" units="cm"/>
    </inkml:brush>
  </inkml:definitions>
  <inkml:trace contextRef="#ctx0" brushRef="#br0">0 1 20147,'0'0'5157,"48"46"-5157,-29-41 64,-1-3-64,-1 1-288,-1-2-737,-5-1-449,-5 0-960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51.742"/>
    </inkml:context>
    <inkml:brush xml:id="br0">
      <inkml:brushProperty name="width" value="0.025" units="cm"/>
      <inkml:brushProperty name="height" value="0.025" units="cm"/>
    </inkml:brush>
  </inkml:definitions>
  <inkml:trace contextRef="#ctx0" brushRef="#br0">0 1 20275,'0'0'2499,"0"57"-1507,6-34 258,5-10-738,3-8-448,1-5-96,3 0-608,0-6-866,-2-6-992,-1-1-1602,-1 4-2562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52.099"/>
    </inkml:context>
    <inkml:brush xml:id="br0">
      <inkml:brushProperty name="width" value="0.025" units="cm"/>
      <inkml:brushProperty name="height" value="0.025" units="cm"/>
    </inkml:brush>
  </inkml:definitions>
  <inkml:trace contextRef="#ctx0" brushRef="#br0">1 26 19026,'0'0'4773,"0"57"-3749,2-55-703,6-2-385,-1-13-353,3-8-992,-3-4-2082,-4-1-5478</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01.546"/>
    </inkml:context>
    <inkml:brush xml:id="br0">
      <inkml:brushProperty name="width" value="0.025" units="cm"/>
      <inkml:brushProperty name="height" value="0.025" units="cm"/>
    </inkml:brush>
  </inkml:definitions>
  <inkml:trace contextRef="#ctx0" brushRef="#br0">1 1 3940,'0'0'15177,"2"8"-14558,1 2-416,1 0 0,0 0 0,1 0 0,1-1 0,-1 1 0,1-1-1,1-1 1,0 1 0,9 9 0,86 76 651,-66-63-892,42 36 120,54 51 344,-111-97-366,-1 1 0,-1 1-1,-2 1 1,17 27-1,-12-14 152,2-1 0,1-1 0,2-1 0,2-2 0,0-1 0,3-1 0,60 45-1,-37-28-29,-3 3 0,-1 1-1,-3 3 1,49 70 0,-38-48-134,99 100 1,5-1 433,-33-33 153,-89-96-363,66 96-1,-6-6 375,73 50-611,-125-137-31,-22-18 14,-2 0 0,-2 1 0,26 47-1,-27-42 5,1-1-1,46 53 0,121 95-20,16 58-224,-114-134 187,41 53-38,-28-27-272,-13-18 69,43 76 305,46 69-54,-154-222 43,38 42 1,24 37 14,162 267-31,-229-357 15,2 0 0,0-1 0,1-1 0,40 30 0,-36-32 5,0 1 0,-2 2 0,45 58 0,-48-54-2,1 0 0,1-1 0,39 34 0,98 69 102,-9-8-61,7 4-37,-108-91-9,-3 3 0,-1 2 0,71 79 1,-90-84-18,3-1 0,0-2 0,56 45 0,-69-62-32,0 0 1,-2 2 0,18 23 0,-17-20 4,1-1-1,26 24 1,-40-43-163,-1 1 0,1-1 0,0 0 0,0 0 0,0-1 0,0 0 0,0 0 0,0 0 0,1-1 0,-1 1 0,9-1 0,-15-1-31,0-1 0,1 1 0,-1-1 0,0 1 0,0 0 0,0-1 0,1 1 0,-1-1 0,0 1 0,0-1 0,0 1 0,0 0 0,0-1 0,0 1 0,0-1 0,0 1 0,0-1 0,0 1 0,0-1 0,0 1 0,0-1 0,0 1 0,0-1 0,0 1 0,-1 0 0,1-1 0,0 1 0,0-1 0,0 1 0,-1 0 0,1-1 0,0 1 0,-1-1 0,-13-11-6715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04.473"/>
    </inkml:context>
    <inkml:brush xml:id="br0">
      <inkml:brushProperty name="width" value="0.025" units="cm"/>
      <inkml:brushProperty name="height" value="0.025" units="cm"/>
    </inkml:brush>
  </inkml:definitions>
  <inkml:trace contextRef="#ctx0" brushRef="#br0">1757 1 5157,'0'0'8920,"-16"0"-8167,-64 0 732,-124 15-1,-99 30 2025,145-20-1990,-713 145 798,845-163-2438,12-2-213,-1-1 1,1 0-1,-1-2 1,-23 3-1,37-5 225,1-1 0,0 1 0,0 0-1,0-1 1,-1 1 0,1 0-1,0 0 1,0-1 0,0 1 0,0 0-1,0-1 1,0 1 0,0 0 0,0-1-1,0 1 1,0 0 0,0-1-1,0 1 1,0 0 0,0-1 0,0 1-1,0 0 1,0-1 0,0 1-1,0 0 1,0-1 0,0 1 0,1 0-1,-1-1 1,0 1 0,0 0-1,0 0 1,1-1 0,30-40-8235,-11 14 1788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04.817"/>
    </inkml:context>
    <inkml:brush xml:id="br0">
      <inkml:brushProperty name="width" value="0.025" units="cm"/>
      <inkml:brushProperty name="height" value="0.025" units="cm"/>
    </inkml:brush>
  </inkml:definitions>
  <inkml:trace contextRef="#ctx0" brushRef="#br0">961 60 10282,'0'0'1884,"8"-8"-421,10-7-814,24-21 3394,-47 37-811,-27 8-2593,-359 151 1370,229-98-742,-224 118 0,378-175-1244,3-3-4,0 0-1,1 1 0,0-1 0,0 1 0,0 0 0,0 1 0,0-1 0,-6 8 0,10-11-16,0 0-1,0 1 1,0-1-1,0 0 0,-1 1 1,1-1-1,0 0 0,0 1 1,0-1-1,0 0 1,0 0-1,1 1 0,-1-1 1,0 0-1,0 1 0,0-1 1,0 0-1,0 0 1,0 1-1,0-1 0,1 0 1,-1 1-1,0-1 1,0 0-1,0 0 0,1 0 1,-1 1-1,0-1 0,0 0 1,0 0-1,1 0 1,-1 1-1,0-1 0,1 0 1,-1 0-1,0 0 0,0 0 1,1 0-1,-1 0 1,0 0-1,1 0 0,-1 1 1,0-1-1,0 0 0,1 0 1,-1 0-1,0-1 1,1 1-1,-1 0 0,23 2 64,-21-1-54,454-13 298,-114-2-1526,-204 14-607,30 0-5780,-96-1-3649</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1.350"/>
    </inkml:context>
    <inkml:brush xml:id="br0">
      <inkml:brushProperty name="width" value="0.025" units="cm"/>
      <inkml:brushProperty name="height" value="0.025" units="cm"/>
    </inkml:brush>
  </inkml:definitions>
  <inkml:trace contextRef="#ctx0" brushRef="#br0">233 216 5701,'0'0'6471,"1"-9"-3551,-1 5-2603,1 1 0,-1-1 1,0 0-1,0 1 0,0-1 1,-1 0-1,1 1 0,-1-1 1,0 0-1,-1-3 0,0 5-163,1 1-1,0-1 1,0 0-1,-1 1 1,1-1-1,-1 0 1,0 1-1,1 0 1,-1-1-1,0 1 1,0 0-1,0 0 1,1 0-1,-1 0 1,0 1-1,-1-1 1,1 0-1,0 1 1,0-1-1,0 1 1,0 0-1,0 0 1,-5 0-1,1 0-22,-1 1-1,1-1 0,0 1 1,-1 1-1,1-1 0,0 1 1,0 1-1,0-1 0,0 1 1,0 0-1,0 0 0,1 0 1,-1 1-1,1 0 0,0 0 1,0 1-1,1-1 0,-1 1 1,1 0-1,0 0 0,0 0 1,-3 7-1,-1 0 21,1 0 0,1 1-1,0 0 1,1 0 0,0 0 0,1 1 0,0-1-1,1 1 1,-1 18 0,4-30-132,-1 0 1,1 0-1,0 0 1,-1 0-1,1 0 0,0 0 1,1 0-1,-1 0 0,0 0 1,0 0-1,1 0 1,-1-1-1,1 1 0,0 0 1,0 0-1,-1 0 0,1-1 1,0 1-1,0 0 0,1-1 1,-1 1-1,0-1 1,1 1-1,-1-1 0,0 1 1,1-1-1,0 0 0,-1 0 1,1 0-1,0 0 1,-1 0-1,1 0 0,0-1 1,0 1-1,0 0 0,0-1 1,0 1-1,0-1 1,-1 0-1,1 0 0,0 0 1,0 0-1,0 0 0,0 0 1,0 0-1,2-1 1,8-1 46,-1-1 1,0 0 0,-1 0-1,1-1 1,0-1 0,18-10-1,0-3-1,-1-1 0,0-1 1,-1-1-1,-2-2 0,30-32 0,-45 44-37,0-1 1,-1 0-1,0 0 1,-1-1-1,0 0 0,-1-1 1,-1 1-1,0-1 1,-1-1-1,0 1 0,-1-1 1,-1 1-1,0-1 1,0-20-1,-6 27 534,-4 18-407,-6 16-146,4 2 37,-11 50 0,18-66-36,0 0-1,1 0 0,0 0 0,1 0 0,0 0 0,1 0 0,2 13 1,-2-22-66,0 0 0,0-1 1,1 1-1,-1 0 1,0-1-1,1 1 1,-1-1-1,1 0 1,0 1-1,0-1 1,0 0-1,0 0 1,0 0-1,0-1 0,1 1 1,-1 0-1,1-1 1,-1 0-1,1 1 1,-1-1-1,1 0 1,4 1-1,3 0-1597,0 1-1,0-2 1,0 1-1,21-1 1,-4-1-5047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3:59.857"/>
    </inkml:context>
    <inkml:brush xml:id="br0">
      <inkml:brushProperty name="width" value="0.025" units="cm"/>
      <inkml:brushProperty name="height" value="0.025" units="cm"/>
    </inkml:brush>
  </inkml:definitions>
  <inkml:trace contextRef="#ctx0" brushRef="#br0">115 0 5285,'0'0'14980,"-11"5"-14132,8-4-811,-8 4 145,0-1 1,1 2-1,0-1 0,-11 8 0,18-10-105,0-1 0,1 0 1,-1 1-1,0-1 0,1 1 0,-1 0 0,1 0 0,0 0 0,0 0 1,0 0-1,0 0 0,1 0 0,-1 1 0,1-1 0,0 1 0,0-1 1,0 1-1,0 0 0,1-1 0,-1 6 0,1-8-56,0 1 0,1-1-1,-1 0 1,0 0 0,1 0 0,-1 0 0,1 0-1,-1 0 1,1 0 0,0 0 0,-1 0 0,1 0-1,0 0 1,0 0 0,0 0 0,-1 0 0,1-1-1,0 1 1,0 0 0,0-1 0,0 1 0,0 0-1,1-1 1,-1 1 0,0-1 0,0 0 0,0 1-1,0-1 1,0 0 0,3 0 0,43 2 527,-35-2-422,-1 0-65,1-1 1,0 0 0,-1-1-1,0-1 1,1 0 0,13-5-1,-21 7 0,-1-1 1,1 1-1,-1-1 0,1 1 0,-1-1 0,0 0 1,1-1-1,-1 1 0,0 0 0,0-1 0,-1 0 1,1 1-1,-1-1 0,1 0 0,-1 0 0,0-1 1,0 1-1,0 0 0,-1-1 0,1 1 0,-1-1 1,0 0-1,1-3 0,-2 6-46,0 0-1,0 0 1,0 0-1,0 0 1,0 0-1,0 0 1,0 0 0,-1 0-1,1 0 1,0 1-1,-1-1 1,1 0-1,0 0 1,-1 0-1,1 0 1,-1 1 0,0-1-1,1 0 1,-1 1-1,0-1 1,1 0-1,-1 1 1,0-1 0,0 1-1,1-1 1,-1 1-1,0-1 1,-1 0-1,-1 0 31,0 0-1,-1 0 0,1 0 1,0 1-1,-1-1 1,1 1-1,0-1 0,-7 2 1,7-2-218,0 1 0,1 0 0,-1 0 0,0 1 0,1-1 0,-1 1 0,0-1 0,1 1 0,-1 0-1,0 0 1,1 0 0,-1 0 0,1 0 0,0 1 0,-1-1 0,1 1 0,0 0 0,0-1 0,0 1 0,0 0 0,0 0 0,0 0 0,-2 5 0,3 4-3340,1-3-2097</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1.690"/>
    </inkml:context>
    <inkml:brush xml:id="br0">
      <inkml:brushProperty name="width" value="0.025" units="cm"/>
      <inkml:brushProperty name="height" value="0.025" units="cm"/>
    </inkml:brush>
  </inkml:definitions>
  <inkml:trace contextRef="#ctx0" brushRef="#br0">16 82 12204,'0'0'8989,"-5"9"-7350,4-8-1569,0 1-1,0-1 1,0 1-1,0 0 0,0 0 1,0-1-1,0 1 1,1 0-1,-1 0 1,1 0-1,-1 0 1,1 0-1,0 0 1,0 0-1,-1 0 0,2 2 1,0-2-28,1-1 1,-1 1-1,1-1 1,0 0-1,0 0 0,0 0 1,0 0-1,-1 0 1,1 0-1,0-1 1,0 1-1,1-1 0,-1 1 1,0-1-1,0 0 1,0 0-1,0 0 1,0 0-1,0 0 0,0 0 1,4-1-1,4 1-15,1 0 1,-1 0-1,1-1 0,-1 0 0,1-1 1,-1-1-1,0 1 0,1-1 0,-1-1 1,-1 0-1,1-1 0,-1 1 0,0-2 0,0 1 1,0-1-1,0-1 0,-1 0 0,-1 0 1,9-9-1,-15 15-15,0 0 1,0-1-1,0 1 1,0-1-1,0 0 0,0 1 1,0-1-1,0 0 1,0 1-1,-1-1 1,1 0-1,-1 0 1,1 0-1,-1 1 0,0-1 1,0 0-1,0 0 1,0-4-1,-1 5 15,1 0 0,-1 0 0,1 0-1,-1 0 1,0 0 0,1 1 0,-1-1 0,0 0 0,0 0-1,0 0 1,0 1 0,1-1 0,-1 0 0,0 1-1,0-1 1,0 1 0,-1-1 0,1 1 0,0-1-1,0 1 1,0 0 0,-2-1 0,-2 1 54,0-1 0,0 1 0,0 0 0,-1 0 0,1 0 0,0 1 0,0 0 0,0 0 0,0 0 0,0 1 0,0-1 0,-6 4 0,1 1 51,0 0 1,1 1 0,0 1-1,0-1 1,0 1 0,1 1 0,-8 10-1,11-13-109,1 0 0,0 0-1,0 1 1,0-1-1,1 1 1,0 0 0,0 0-1,1 0 1,0 0 0,0 0-1,1 1 1,-1 7 0,2-13-28,0 0 1,0-1-1,0 1 1,0 0 0,1-1-1,-1 1 1,1 0-1,-1-1 1,1 1 0,0-1-1,0 1 1,0-1 0,-1 1-1,1-1 1,0 0-1,1 1 1,-1-1 0,0 0-1,0 0 1,1 0 0,-1 0-1,0 0 1,1 0-1,-1 0 1,1 0 0,-1-1-1,1 1 1,-1-1-1,1 1 1,0-1 0,-1 1-1,4-1 1,7 2-432,-1-1-1,1-1 1,21-1 0,-16 1-696,27-3-2685,1-8-2082</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2.598"/>
    </inkml:context>
    <inkml:brush xml:id="br0">
      <inkml:brushProperty name="width" value="0.025" units="cm"/>
      <inkml:brushProperty name="height" value="0.025" units="cm"/>
    </inkml:brush>
  </inkml:definitions>
  <inkml:trace contextRef="#ctx0" brushRef="#br0">169 66 6182,'0'0'9614,"3"-9"-6966,1 0-1870,-2 6-476,0 0-1,-1-1 1,0 1 0,0 0 0,0-1 0,0 1-1,0-1 1,-1 1 0,1-8 0,-2 11-201,0-1 0,1 0 0,-1 1 0,0-1-1,1 1 1,-1-1 0,0 1 0,0 0 0,1-1 0,-1 1 0,0 0 0,0-1 0,0 1 0,1 0 0,-1 0 0,0 0 0,0 0 0,0 0 0,0 0 0,0 0 0,0 0 0,1 0 0,-1 0 0,0 0 0,0 1 0,0-1 0,0 1-1,-29 5 437,20-1-337,0 1 1,1 0-1,-1 0 1,1 1 0,1 0-1,-1 1 1,1-1-1,0 2 1,-12 16-1,16-20-156,1 0-1,0 0 1,-1 0-1,1 0 1,1 0 0,-1 1-1,1 0 1,0-1-1,0 1 1,1 0-1,0 0 1,0 0-1,0 0 1,1 0 0,0 0-1,0 0 1,0 0-1,1 0 1,0 0-1,1 6 1,0-9-44,0 0 0,0 0 0,0-1 0,0 1 1,0-1-1,0 1 0,1-1 0,-1 0 0,1 0 0,0 0 0,-1 0 0,1 0 1,0-1-1,0 1 0,0-1 0,1 0 0,-1 0 0,0 0 0,0 0 0,0-1 0,1 1 1,5-1-1,7 1-545,1 0-1,-1-1 1,21-4 0,-28 3-275,0-1 0,-1 0-1,1 0 1,0-1 0,-1-1 0,11-5-1,24-17-6783,-9 2-1936</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3.145"/>
    </inkml:context>
    <inkml:brush xml:id="br0">
      <inkml:brushProperty name="width" value="0.025" units="cm"/>
      <inkml:brushProperty name="height" value="0.025" units="cm"/>
    </inkml:brush>
  </inkml:definitions>
  <inkml:trace contextRef="#ctx0" brushRef="#br0">83 0 10378,'0'0'13111,"-9"13"-11536,0-2-1255,0 1 0,1 0 1,1 0-1,0 1 0,1 0 1,0 1-1,1-1 0,1 1 0,0 0 1,-3 22-1,6-27-255,1 1 0,0 0-1,0-1 1,4 20 0,-3-28-52,-1 1 1,0-1-1,0 0 1,0 1-1,1-1 1,-1 1-1,0-1 1,1 0-1,0 0 1,-1 1-1,1-1 1,0 0-1,-1 0 1,1 0-1,0 1 1,0-1-1,0 0 1,0 0-1,0 0 1,0-1-1,0 1 1,1 0-1,-1 0 1,0-1-1,0 1 1,1 0-1,-1-1 1,0 1-1,1-1 1,-1 0-1,0 0 1,1 1-1,-1-1 1,1 0-1,-1 0 1,0 0-1,1 0 1,-1 0-1,1-1 1,-1 1-1,0 0 1,1-1-1,-1 1 1,0-1-1,2 0 1,-1 0 6,0-1-1,0 1 1,0-1 0,-1 0-1,1 0 1,0 0 0,-1 1-1,1-1 1,-1-1 0,0 1 0,0 0-1,0 0 1,0 0 0,0-1-1,0 1 1,-1 0 0,1-1-1,-1 1 1,1 0 0,-1-3-1,3-56 14,-3 52-31,0-5-6,-1-35 40,1 48-38,0-1 0,0 1 0,0 0 0,-1-1-1,1 1 1,0 0 0,-1 0 0,1-1 0,-1 1 0,1 0 0,-1 0 0,0 0-1,1 0 1,-1 0 0,0 0 0,0 0 0,0 0 0,1 0 0,-1 0 0,0 0-1,0 0 1,-1 1 0,1-1 0,0 0 0,0 1 0,0-1 0,0 1 0,-1-1-1,-1 0 1,1 2-1,1-1 0,0 1 1,-1-1-1,1 1 0,-1 0 0,1 0 0,0-1 0,-1 1 0,1 0 0,0 0 0,0 0 0,0 0 0,0 1 0,0-1 0,0 0 0,0 0 1,0 1-1,0-1 0,1 0 0,-1 1 0,1-1 0,-1 1 0,1-1 0,-1 1 0,1-1 0,0 1 0,-1-1 0,1 1 0,0-1 1,0 2-1,0 0-1,-1 0 1,1 0 0,0-1 0,-1 1-1,1 0 1,0 0 0,1-1-1,-1 1 1,1 0 0,-1 0 0,1-1-1,0 1 1,0-1 0,0 1 0,0 0-1,0-1 1,2 4 0,1-4 8,1 0 0,-1 1 0,0-1 0,1-1 0,-1 1 0,1-1 0,0 0 0,-1 0 0,1 0 0,0-1 0,0 1 0,-1-1 0,1 0 0,0-1 0,7 0 0,1-1 4,1 0-1,-1-1 1,1-1-1,15-6 1,-14 3-5,0 0 1,-1-2-1,0 0 0,-1-1 1,0 0-1,0 0 1,-1-2-1,0 0 1,-1 0-1,-1-1 1,11-16-1,-20 29-47,-22 24-160,-14 13 201,23-26 149,1 1 1,1 0-1,-13 19 1,21-29-134,1-1 0,0 1 0,0-1 0,1 1 0,-1 0 0,0-1 0,0 1 0,1 0 0,-1 0 0,1 0 0,0-1 0,-1 1 1,1 0-1,0 0 0,0 0 0,0 0 0,1 0 0,-1-1 0,0 1 0,1 0 0,-1 0 0,1 0 0,0 2 0,1-2-61,0 0 0,-1 0 0,1 0 0,0 0-1,0 0 1,1 0 0,-1 0 0,0-1 0,1 1 0,-1-1-1,1 0 1,-1 1 0,6 0 0,3 2-1045,0-2 0,1 1 1,0-2-1,-1 1 0,1-2 1,13 0-1,7-5-3713,3-9-1820</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3.502"/>
    </inkml:context>
    <inkml:brush xml:id="br0">
      <inkml:brushProperty name="width" value="0.025" units="cm"/>
      <inkml:brushProperty name="height" value="0.025" units="cm"/>
    </inkml:brush>
  </inkml:definitions>
  <inkml:trace contextRef="#ctx0" brushRef="#br0">171 2 10122,'0'0'10532,"-10"-1"-8359,4 0-2017,0 1 0,0 1 0,0-1 0,1 1 0,-1 0 1,0 0-1,1 1 0,-1 0 0,1 0 0,-1 0 0,1 0 0,0 1 0,0 0 0,0 0 0,0 0 0,1 1 1,-1 0-1,1-1 0,0 2 0,0-1 0,0 0 0,1 1 0,0 0 0,-4 6 0,7-11-150,-26 43 654,24-41-639,1 0 0,0 0 0,0 1-1,0-1 1,1 0 0,-1 1 0,0-1 0,1 0 0,0 1-1,-1-1 1,1 1 0,0-1 0,0 0 0,0 1 0,1-1 0,-1 1-1,2 3 1,-1-5-10,0 0-1,1 0 1,-1 0-1,0 0 1,1 0-1,-1 0 1,1 0-1,0 0 1,-1-1-1,1 1 1,-1-1-1,1 1 1,0-1-1,-1 0 1,1 0-1,0 1 1,0-1-1,-1 0 1,1-1-1,0 1 1,-1 0-1,4-1 1,40-10 126,-34 4-147,0 1 0,-1-2 0,1 1-1,-1-1 1,-1-1 0,0 0 0,0 0-1,0-1 1,-1 0 0,-1 0 0,12-21 0,-16 22 15,-33 55 246,-5 28 166,33-69-401,1 0-1,-1 0 1,1 0-1,0 1 1,0-1-1,1 0 1,-1 1 0,1-1-1,0 0 1,1 1-1,-1-1 1,1 0-1,1 6 1,-1-9-46,0-1 0,0 1 0,1-1 1,-1 0-1,0 1 0,0-1 0,1 0 0,-1 0 0,1 0 1,-1 0-1,1 0 0,-1 0 0,1-1 0,-1 1 0,1 0 0,0-1 1,0 1-1,-1-1 0,1 0 0,0 1 0,0-1 0,-1 0 1,1 0-1,0 0 0,0 0 0,-1-1 0,4 0 0,2 1-309,-1-1 0,1-1 0,-1 1 1,0-1-1,0 0 0,10-5 0,-1-4-1509,0 1 0,-1-2 0,-1 0 1,0 0-1,-1-1 0,0-1 0,19-29 1,-6 6-3796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3.830"/>
    </inkml:context>
    <inkml:brush xml:id="br0">
      <inkml:brushProperty name="width" value="0.025" units="cm"/>
      <inkml:brushProperty name="height" value="0.025" units="cm"/>
    </inkml:brush>
  </inkml:definitions>
  <inkml:trace contextRef="#ctx0" brushRef="#br0">167 0 3235,'0'0'15433,"-10"3"-12817,-2 1-2067,-1 1-1,1 0 1,0 1 0,1 0-1,-1 1 1,1 0-1,1 1 1,-1 0 0,1 1-1,1 0 1,0 0 0,-15 20-1,24-29-541,0 0-1,0 1 0,0-1 0,0 0 1,0 0-1,0 0 0,0 1 1,0-1-1,0 0 0,0 0 0,-1 0 1,1 1-1,0-1 0,0 0 1,0 0-1,1 0 0,-1 1 1,0-1-1,0 0 0,0 0 0,0 0 1,0 0-1,0 1 0,0-1 1,0 0-1,0 0 0,0 0 0,0 0 1,1 1-1,-1-1 0,0 0 1,0 0-1,0 0 0,0 0 1,0 0-1,1 1 0,-1-1 0,0 0 1,0 0-1,0 0 0,0 0 1,1 0-1,-1 0 0,15 3 48,17-4-289,-31 1 219,31-3-580,0-1-267,-1 2-1,51 4 0,-81-2 871,0 0 0,1-1 0,-1 1 0,0 0-1,1 0 1,-1 1 0,0-1 0,0 0 0,1 0 0,-1 1-1,0-1 1,0 0 0,0 1 0,0-1 0,1 1 0,-1 0-1,0-1 1,0 1 0,0 0 0,0 0 0,0-1 0,0 1-1,-1 0 1,1 0 0,0 0 0,0 0 0,-1 0 0,1 1-1,0-1 1,-1 0 0,1 0 0,-1 0 0,0 0 0,1 1-1,-1-1 1,0 0 0,0 0 0,1 1 0,-1-1 0,0 0-1,0 0 1,-1 1 0,1-1 0,0 0 0,0 0 0,-1 1-1,1-1 1,0 0 0,-1 0 0,1 0 0,-1 0 0,0 1-1,1-1 1,-3 2 0,-1 4 229,-1 0-1,0 0 0,0 0 1,-1-1-1,0 0 0,-11 9 1,8-7 45,-2 0 1,1 0-1,-1-1 1,-1-1 0,1 0-1,-1 0 1,0-1-1,0-1 1,0 0 0,-1 0-1,-15 1 1,27-5-293,1 0 1,0 0 0,-1-1-1,1 1 1,0 0 0,0 0-1,-1 0 1,1-1 0,0 1-1,0 0 1,-1 0 0,1-1-1,0 1 1,0 0-1,0 0 1,-1-1 0,1 1-1,0 0 1,0-1 0,0 1-1,0 0 1,0-1 0,0 1-1,0 0 1,0-1 0,0 1-1,0 0 1,0-1 0,0 1-1,0 0 1,0-1-1,0 1 1,0 0 0,0-1-1,0 1 1,0 0 0,0-1-1,0 1 1,1 0 0,-1-1-1,0 1 1,0 0 0,0 0-1,1-1 1,-1 1 0,0 0-1,1-1 1,9-15-1063,9-4-2114,1 2 0,31-24 0,-24 21-737,9-7-3501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4.203"/>
    </inkml:context>
    <inkml:brush xml:id="br0">
      <inkml:brushProperty name="width" value="0.025" units="cm"/>
      <inkml:brushProperty name="height" value="0.025" units="cm"/>
    </inkml:brush>
  </inkml:definitions>
  <inkml:trace contextRef="#ctx0" brushRef="#br0">24 1 7399,'0'0'16811,"-3"9"-14735,0-1-1740,0-1-27,0 1 0,0 0 0,1 0 0,0 0 1,0 0-1,1 0 0,0 0 0,1 0 0,0 12 0,1-18-299,0-1 0,0 0 0,0 0 0,0 0 0,0 1 0,0-1-1,0 0 1,0 0 0,0-1 0,1 1 0,-1 0 0,0 0 0,1-1 0,-1 1-1,1-1 1,-1 1 0,1-1 0,-1 1 0,1-1 0,-1 0 0,1 0-1,-1 0 1,1 0 0,-1 0 0,3 0 0,42-3 82,-45 3-88,13-2-95,-1-2 1,1 1-1,-1-2 1,17-7-1,-19 7 6,0 1-1,-1-1 0,2 2 1,-1 0-1,0 0 1,23-1-1,-33 4 123,-1 0 1,1 0-1,-1 0 0,1 0 0,-1 0 1,1 0-1,-1 1 0,0-1 0,1 0 1,-1 0-1,1 0 0,-1 1 0,0-1 1,1 0-1,-1 0 0,0 1 0,1-1 1,-1 0-1,0 1 0,0-1 0,1 0 1,-1 1-1,0-1 0,0 1 0,1-1 1,-1 0-1,0 1 0,0-1 0,0 1 1,0-1-1,0 1 0,0-1 0,0 0 1,0 1-1,0 0 0,-1 24 740,1-24-745,-1 1 0,1 0 0,-1-1 0,1 1 0,0-1 0,0 1 1,0 0-1,0-1 0,0 1 0,0 0 0,0-1 0,1 1 0,-1 0 0,0-1 0,1 1 1,0-1-1,-1 1 0,1-1 0,0 1 0,1 1 0,2-1-17,1-1 0,-1 0 1,1-1-1,-1 1 0,1-1 0,0 0 0,-1 0 0,1 0 0,-1 0 0,1-1 1,-1 0-1,1 0 0,-1 0 0,1-1 0,-1 1 0,7-5 0,69-39-2231,-75 41 1805,2 0-233,-1 0-316,-1 0 0,1 1 0,-1-2 0,0 1 0,6-7 0,-9 9 239,-1 0 0,0 0-1,1 0 1,-1 0 0,0 0-1,0 0 1,-1-1 0,1 1-1,0 0 1,-1 0 0,1-5-1,0-11-7120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4.545"/>
    </inkml:context>
    <inkml:brush xml:id="br0">
      <inkml:brushProperty name="width" value="0.025" units="cm"/>
      <inkml:brushProperty name="height" value="0.025" units="cm"/>
    </inkml:brush>
  </inkml:definitions>
  <inkml:trace contextRef="#ctx0" brushRef="#br0">1 32 9961,'0'0'17745,"67"-32"-18994,-46 32-4260,0 0-13069</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5.074"/>
    </inkml:context>
    <inkml:brush xml:id="br0">
      <inkml:brushProperty name="width" value="0.025" units="cm"/>
      <inkml:brushProperty name="height" value="0.025" units="cm"/>
    </inkml:brush>
  </inkml:definitions>
  <inkml:trace contextRef="#ctx0" brushRef="#br0">226 64 3459,'0'0'11088,"-1"-10"-7314,1 8-3672,0 0 50,1 1 0,-1-1 0,0 0 0,0 0-1,0 0 1,0 0 0,-1 0 0,1 0-1,0 0 1,-1 1 0,0-1 0,1 0-1,-1 0 1,0 1 0,0-1 0,0 0-1,0 1 1,0-1 0,0 1 0,0-1 0,0 1-1,-1 0 1,1-1 0,-1 1 0,1 0-1,-1 0 1,1 0 0,-1 0 0,0 0-1,1 0 1,-1 1 0,0-1 0,0 0-1,0 1 1,1 0 0,-1-1 0,0 1-1,0 0 1,0 0 0,0 0 0,0 0 0,0 0-1,-1 1 1,-7-1 3,0 1 0,1 1 0,-1 0 0,1 0 0,-1 1 0,1 0 0,0 1 0,0 0 0,-11 7 0,15-9-136,0 1 1,0 0-1,0 0 0,1 0 0,0 1 0,0 0 0,0 0 1,0 0-1,0 0 0,1 1 0,0-1 0,0 1 0,0 0 1,0 0-1,1 0 0,0 0 0,-3 10 0,5-14-16,0-1 0,0 1 0,0-1-1,-1 1 1,1-1 0,0 1 0,0 0 0,0-1-1,1 1 1,-1-1 0,0 1 0,0-1 0,0 1-1,0-1 1,0 1 0,1-1 0,-1 1 0,0-1 0,0 1-1,1-1 1,-1 1 0,0-1 0,1 1 0,-1-1-1,1 0 1,-1 1 0,0-1 0,1 0 0,-1 1-1,1-1 1,-1 0 0,1 1 0,-1-1 0,1 0-1,0 0 1,26-1 107,24-18 5,-3-15-139,-39 26-28,1 0 1,0 1-1,0 1 0,20-10 0,-29 16 41,0 1 0,-1 0 0,1-1-1,-1 1 1,1 0 0,-1-1 0,1 1 0,-1 0 0,0 0 0,1-1-1,-1 1 1,0 0 0,0 0 0,1 0 0,-1 0 0,0-1 0,0 1 0,0 0-1,0 0 1,0 0 0,0 0 0,0 0 0,-1 0 0,1-1 0,0 3-1,-3 26 3,-2 9 1,-30 181 191,26-176-44,-2 0 0,-32 79 1,17-74 380,25-46-456,-1 0 0,0 0 1,1 0-1,-1 0 0,0 0 0,0 0 0,0 0 1,0-1-1,-1 1 0,1-1 0,0 1 1,-1-1-1,1 0 0,0 0 0,-1 0 0,-5 1 1,8-2-37,-1 0-1,0 0 1,0 0 0,1 0 0,-1 0 0,0 0-1,1 0 1,-1-1 0,0 1 0,1 0 0,-1 0-1,0-1 1,1 1 0,-1-1 0,1 1 0,-1 0 0,0-1-1,1 1 1,-1-1 0,1 1 0,0-1 0,-1 1-1,1-1 1,-1 0 0,1 1 0,0-1 0,-1 1-1,1-1 1,0 0 0,0 1 0,-1-1 0,1 0 0,0 0-1,-3-28 327,2 24-319,0-15 8,1 0 0,1 0-1,0 0 1,2 0 0,0 0 0,1 1-1,14-39 1,-13 47-29,0 0 0,1 0 1,0 0-1,1 1 0,0 0 0,0 1 1,1-1-1,0 1 0,1 1 0,0 0 1,1 0-1,0 1 0,0 0 0,17-9 0,-5 6-948,0 2 0,1 0 0,-1 2 0,2 0 0,27-3 0,35-8-4560,-60 10-5338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5.961"/>
    </inkml:context>
    <inkml:brush xml:id="br0">
      <inkml:brushProperty name="width" value="0.025" units="cm"/>
      <inkml:brushProperty name="height" value="0.025" units="cm"/>
    </inkml:brush>
  </inkml:definitions>
  <inkml:trace contextRef="#ctx0" brushRef="#br0">55 0 7431,'0'0'12166,"-5"9"-10409,-3 5-1367,1 0 1,1 1-1,0-1 1,1 1-1,0 0 1,1 1 0,1-1-1,1 1 1,0-1-1,1 1 1,1 28 0,1-42-378,0 0 1,0 0-1,0 0 1,0-1-1,0 1 1,0 0-1,0-1 1,1 1 0,-1-1-1,0 1 1,1-1-1,0 1 1,-1-1-1,1 0 1,0 0-1,-1 0 1,1 0-1,0 0 1,0 0-1,0-1 1,0 1 0,0-1-1,0 1 1,0-1-1,0 0 1,0 1-1,0-1 1,0 0-1,0 0 1,0-1-1,0 1 1,2-1 0,7 1 22,-1-2 1,1 1-1,-1-1 1,20-7 0,32-24 7,-52 26-34,0 1 0,0 0-1,0 1 1,1 0-1,0 0 1,18-4 0,-28 10 62,-1-1 0,1 1 1,0-1-1,-1 1 1,1-1-1,-1 1 0,1-1 1,0 1-1,-1 0 1,1-1-1,-1 1 0,0 0 1,1 0-1,-1-1 0,1 1 1,-1 0-1,0 0 1,0-1-1,1 1 0,-1 0 1,0 0-1,0 0 1,0 0-1,0-1 0,0 1 1,0 0-1,0 0 0,-1 1 1,1 37 727,0-30-550,0-8-219,0 1-1,0-1 0,0 1 0,0-1 0,0 1 1,0-1-1,1 0 0,-1 1 0,1-1 1,-1 1-1,1-1 0,-1 0 0,1 1 0,0-1 1,0 0-1,-1 0 0,1 0 0,0 1 1,0-1-1,0 0 0,0 0 0,3 1 0,-1 0 7,-1-1-1,1 0 1,-1-1-1,1 1 1,0 0-1,0-1 1,-1 1-1,1-1 1,0 0-1,0 0 1,4-1-1,11-1 32,0-2 0,-1 0 0,24-9 0,-14 4-127,25 2-614,-27 5-1514,0-3-3970,-22-3-8545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6.290"/>
    </inkml:context>
    <inkml:brush xml:id="br0">
      <inkml:brushProperty name="width" value="0.025" units="cm"/>
      <inkml:brushProperty name="height" value="0.025" units="cm"/>
    </inkml:brush>
  </inkml:definitions>
  <inkml:trace contextRef="#ctx0" brushRef="#br0">0 27 9097,'0'0'12363,"60"-27"-15406,-47 32-7302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197"/>
    </inkml:context>
    <inkml:brush xml:id="br0">
      <inkml:brushProperty name="width" value="0.025" units="cm"/>
      <inkml:brushProperty name="height" value="0.025" units="cm"/>
    </inkml:brush>
  </inkml:definitions>
  <inkml:trace contextRef="#ctx0" brushRef="#br0">0 35 4484,'0'0'20948,"55"-21"-20820,-15 21-128,7 0-480,-3-2-2083,2-2-1985,-4-3-6118</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6.850"/>
    </inkml:context>
    <inkml:brush xml:id="br0">
      <inkml:brushProperty name="width" value="0.025" units="cm"/>
      <inkml:brushProperty name="height" value="0.025" units="cm"/>
    </inkml:brush>
  </inkml:definitions>
  <inkml:trace contextRef="#ctx0" brushRef="#br0">7 63 5541,'0'0'12962,"6"11"-10720,-2-2-1920,1 1 1,-1-1-1,-1 1 1,0 0-1,0-1 1,-1 1-1,0 1 0,-1-1 1,1 11-1,-24 240 1803,4-98-1943,16-146-101,2-16 315,5-30-67,13-73-218,-7 34-75,35-116 0,-40 166-68,1 0-1,0 0 1,1 0 0,2 1 0,-1 0 0,2 1 0,0 0-1,1 1 1,1 0 0,27-25 0,-34 36 3,1 0 1,-1 0-1,1 0 0,-1 0 1,1 1-1,0 0 1,8-1-1,-14 3 23,1 0 0,-1 1 0,0-1 0,1 1-1,-1 0 1,1-1 0,-1 1 0,1 0 0,-1 0 0,1 0 0,-1 0-1,1 0 1,-1 0 0,1 1 0,-1-1 0,1 0 0,-1 1 0,1-1-1,-1 1 1,0 0 0,1-1 0,-1 1 0,0 0 0,1 0 0,-1 0-1,0 0 1,0 0 0,0 0 0,0 0 0,0 0 0,0 0 0,0 0-1,0 1 1,-1-1 0,1 0 0,0 1 0,-1-1 0,1 1 0,-1-1-1,1 2 1,0 4 15,-1 0 0,0 0 0,0 0 0,0 0 0,-1 0 0,0 0-1,-1 0 1,1-1 0,-1 1 0,-1 0 0,1-1 0,-1 0 0,0 1 0,-1-1-1,1 0 1,-1 0 0,0-1 0,-10 10 0,-9 9 346,0 0-1,-46 32 1,52-42-104,4-4-66,6-3-100,0-1 0,-1-1 0,0 1 0,0-1 0,0-1 0,-17 8 0,25-12-99,0 0 0,-1 0 0,1 0 0,0 0 0,-1 0 1,1 0-1,0 0 0,-1 0 0,1 0 0,0 0 0,-1 0 0,1 0 0,-1 0 0,1 0 1,0 0-1,-1 0 0,1 0 0,0 0 0,-1 0 0,1 0 0,0-1 0,-1 1 0,1 0 1,0 0-1,-1 0 0,1-1 0,0 1 0,0 0 0,-1 0 0,1-1 0,0 1 1,0 0-1,0-1 0,-1 1 0,1 0 0,0-1 0,0 1 0,0 0 0,0-1 0,0 1 1,0 0-1,-1-1 0,1 1 0,0 0 0,0-1 0,0 1 0,0 0 0,0-1 0,0 1 1,0-1-1,1 1 0,-1 0 0,0-1 0,0 1 0,0 0 0,0-1 0,0 1 1,1 0-1,-1-1 0,0 1 0,0 0 0,0 0 0,1-1 0,-1 1 0,0 0 0,1-1 1,13-23-2004,-1 11-1042,0 0 0,1 1 0,27-18 0,-7 9-4110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7.350"/>
    </inkml:context>
    <inkml:brush xml:id="br0">
      <inkml:brushProperty name="width" value="0.025" units="cm"/>
      <inkml:brushProperty name="height" value="0.025" units="cm"/>
    </inkml:brush>
  </inkml:definitions>
  <inkml:trace contextRef="#ctx0" brushRef="#br0">23 56 9961,'0'0'15172,"3"10"-14425,-1-5-703,0 1-1,-1 0 0,0 0 0,0 0 0,-1 0 0,0 0 0,0 0 0,0 0 0,-1 0 0,1-1 0,-1 1 0,-1 0 0,1 0 0,-1 0 0,-3 5 0,-1 6 112,3-11-4,0 1 0,1-1 0,0 1 0,1 0 0,-1 0 0,0 10 0,21-35 949,-10 6-1079,-1 1 0,0-1 0,-1-1 0,-1 1 0,0-1-1,0-1 1,-1 1 0,-1-1 0,0 0 0,-1 1 0,-1-2 0,0 1 0,0-23 0,-5 69-220,2-27 192,0 0 0,1 1 0,-1-1-1,1 0 1,0 1 0,1-1 0,-1 0 0,3 9 0,-2-12 10,0 0 0,0 0-1,0-1 1,1 1 0,-1 0 0,1 0 0,-1-1 0,1 1-1,-1-1 1,1 1 0,0-1 0,0 0 0,0 0 0,0 0-1,0 0 1,0 0 0,0 0 0,0 0 0,0-1 0,0 1-1,0-1 1,1 0 0,-1 1 0,0-1 0,0 0 0,4-1-1,2 2 9,0-1-1,-1 0 0,1 0 1,-1-1-1,1 0 0,0 0 1,-1-1-1,0 0 0,1 0 1,-1-1-1,0 0 0,0 0 1,0-1-1,-1 1 0,1-2 1,-1 1-1,0-1 0,0 0 1,-1 0-1,1 0 0,-1-1 1,0 0-1,-1 0 0,1 0 1,-1-1-1,0 1 0,-1-1 1,0 0-1,0 0 0,3-11 1,-38 89 368,28-58-289,0 0-1,1 0 1,1 0 0,0 1 0,0 21 0,2-34-94,0 0 0,0 0 0,0 0 0,0 0 0,1 0 0,-1 0 0,0 0 0,1 0 0,-1 0 0,0 0 0,1 0 0,-1 0 0,1-1 0,0 1 0,-1 0 0,1 0 0,0-1 0,-1 1 0,1 0 0,0-1 0,0 1 0,-1-1 0,1 1 0,0-1 0,0 1 0,0-1 0,0 1 0,0-1 0,0 0 0,0 0 0,0 1 0,0-1 0,0 0 0,0 0 0,0 0 0,0 0 0,0 0 0,0 0 0,0-1 0,0 1 0,-1 0 0,1 0 0,0-1 0,2 0 0,0 0-331,1 1 0,-1-1-1,0-1 1,0 1 0,1 0 0,-1-1 0,0 0-1,0 0 1,0 1 0,-1-2 0,1 1-1,3-4 1,-2 0-1088,0 0 0,-1 0 0,0 0 0,-1 0 0,1-1 0,1-8 0,3-19-8122</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7.695"/>
    </inkml:context>
    <inkml:brush xml:id="br0">
      <inkml:brushProperty name="width" value="0.025" units="cm"/>
      <inkml:brushProperty name="height" value="0.025" units="cm"/>
    </inkml:brush>
  </inkml:definitions>
  <inkml:trace contextRef="#ctx0" brushRef="#br0">0 0 5541,'0'0'16111,"1"63"-15886,13-41-353,-1 0-2018,3-5-3075,2-2-7592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8.053"/>
    </inkml:context>
    <inkml:brush xml:id="br0">
      <inkml:brushProperty name="width" value="0.025" units="cm"/>
      <inkml:brushProperty name="height" value="0.025" units="cm"/>
    </inkml:brush>
  </inkml:definitions>
  <inkml:trace contextRef="#ctx0" brushRef="#br0">203 0 14926,'0'0'3582,"-8"1"-144,-3 1-2716,0 1 1,0 0-1,0 1 0,0 0 0,1 1 1,0 0-1,0 0 0,0 1 0,-13 10 1,16-11-634,1-1 1,0 1-1,1 0 1,-1 1-1,1-1 1,0 1-1,0 0 1,1 0-1,0 1 1,0-1-1,0 1 1,1 0-1,0 0 1,0 0-1,1 0 1,-2 9-1,4-15-87,0 0 0,0 0-1,0 0 1,0 0-1,0 0 1,0 0 0,0 0-1,0 0 1,0 0-1,1 0 1,-1-1 0,0 1-1,1 0 1,-1 0-1,1 0 1,-1 0 0,1-1-1,-1 1 1,1 0 0,-1 0-1,1-1 1,0 1-1,-1-1 1,1 1 0,0 0-1,1 0 1,28 6 14,34-15-492,-37 1-1287,-1-1 0,51-23 0,3-13-11189,-62 33 3834</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8.394"/>
    </inkml:context>
    <inkml:brush xml:id="br0">
      <inkml:brushProperty name="width" value="0.025" units="cm"/>
      <inkml:brushProperty name="height" value="0.025" units="cm"/>
    </inkml:brush>
  </inkml:definitions>
  <inkml:trace contextRef="#ctx0" brushRef="#br0">1 132 8808,'0'0'11857,"11"1"-9919,20 3-727,0-2 0,61-2 0,-84 0-1154,1-1 0,-1 0 0,0 0 0,0-1 0,-1 1 1,1-2-1,0 1 0,-1-1 0,1-1 0,-1 1 0,0-1 1,0 0-1,0-1 0,-1 0 0,1 0 0,-1 0 1,0-1-1,7-8 0,-12 13-54,0 0 1,0-1 0,0 1-1,0 0 1,0 0-1,0-1 1,0 1-1,-1 0 1,1-1-1,0 1 1,-1-1 0,1 1-1,-1-1 1,0 1-1,1-1 1,-1 0-1,0 1 1,0-1-1,0 1 1,0-1 0,0 1-1,0-1 1,0 0-1,-1 1 1,1-1-1,-1 1 1,1-1-1,-1 1 1,1-1 0,-1 1-1,0 0 1,0-1-1,0 1 1,0 0-1,0 0 1,0-1 0,0 1-1,0 0 1,0 0-1,-1 0 1,1 0-1,0 0 1,-1 1-1,1-1 1,0 0 0,-1 1-1,1-1 1,-1 1-1,1-1 1,-3 0-1,-3 0 11,0-1 0,0 1-1,-1 0 1,1 1-1,0 0 1,0 0-1,-1 1 1,1-1 0,0 2-1,-8 1 1,1 2 52,0 2 0,0-1 0,0 2 0,1 0 0,0 0 0,0 1 0,-13 13 0,19-17-26,1 2 0,-1-1 0,1 1 0,0-1 1,0 2-1,1-1 0,0 1 0,0-1 0,1 2 0,0-1 0,0 0 0,1 1 0,-3 12 0,6-18-84,-1-1 0,1 0-1,0 1 1,1-1 0,-1 0 0,0 1 0,1-1 0,-1 0-1,1 1 1,0-1 0,0 0 0,-1 0 0,2 0 0,-1 0-1,0 0 1,0 0 0,1 0 0,-1 0 0,1 0 0,-1 0 0,1-1-1,0 1 1,0-1 0,0 1 0,0-1 0,0 0 0,0 0-1,0 1 1,0-2 0,0 1 0,0 0 0,1 0 0,-1-1-1,0 1 1,1-1 0,-1 0 0,3 1 0,9 0-1362,-1 0 1,1 0-1,0-1 1,-1-1-1,19-3 1,18-9-6656</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18.768"/>
    </inkml:context>
    <inkml:brush xml:id="br0">
      <inkml:brushProperty name="width" value="0.025" units="cm"/>
      <inkml:brushProperty name="height" value="0.025" units="cm"/>
    </inkml:brush>
  </inkml:definitions>
  <inkml:trace contextRef="#ctx0" brushRef="#br0">239 405 14253,'0'0'4517,"-8"-2"-791,-1 1-3343,1 1 1,0-1-1,0 1 1,0 1-1,0-1 1,0 2-1,0-1 1,0 1-1,0 0 1,0 0-1,1 1 1,-1 0-1,1 1 1,0 0-1,0 0 1,0 0-1,-7 6 0,-28 25 273,41-34-661,-1 0 0,1 0 0,0 0 0,0 0 0,-1 1 0,1-1 1,0 0-1,0 1 0,0-1 0,0 1 0,1-1 0,-1 1 0,0-1 0,1 1 0,-1 0 0,1-1 0,-1 1 0,1 0 1,0 0-1,-1-1 0,1 1 0,0 0 0,0 0 0,1-1 0,-1 1 0,0 0 0,1 2 0,2-2-64,1 0 0,-1-1 0,1 1-1,0-1 1,-1 0 0,1 0 0,0 0-1,0 0 1,0 0 0,-1-1 0,1 0 0,0 0-1,0 0 1,0 0 0,4-2 0,8 2-180,32 1-374,-17-1 135,1 1 0,35 6 0,-66-7 504,-1 0 0,1 0 0,0 0 0,-1 0 0,1 0-1,-1 0 1,1 0 0,-1 0 0,1 0 0,-1 0 0,1 0 0,0 0 0,-1 0 0,1 1 0,-1-1 0,1 0-1,-1 0 1,1 1 0,-1-1 0,0 0 0,1 1 0,-1-1 0,1 0 0,-1 1 0,1-1 0,-1 1-1,0-1 1,1 0 0,-1 1 0,0-1 0,0 1 0,1-1 0,-1 1 0,0-1 0,0 1 0,0 0 0,0-1-1,1 1 1,-1-1 0,0 1 0,0-1 0,0 1 0,0-1 0,0 1 0,0 0 0,-1-1 0,1 1 0,0-1-1,0 1 1,0-1 0,0 1 0,-1-1 0,1 1 0,0-1 0,0 1 0,-1-1 0,1 1 0,0-1-1,-1 0 1,1 1 0,-1-1 0,1 1 0,-1-1 0,1 0 0,0 0 0,-2 1 0,-33 24 1130,35-25-1137,-8 5 140,-28 17 173,-2-1 0,0-2-1,-75 26 1,112-45-376,0 0 1,0 1-1,0-1 0,0 0 1,0 1-1,0-1 1,0 0-1,-1 0 0,1 0 1,0 0-1,0 0 0,0 0 1,0 0-1,0 0 1,0-1-1,-1 1 0,1 0 1,0-1-1,-1 0 1,2 1-26,-1-1 0,1 1 1,0-1-1,0 0 0,-1 1 1,1-1-1,0 1 0,0-1 1,0 0-1,0 1 0,0-1 1,0 1-1,0-1 0,0 0 1,0 1-1,0-1 0,0 1 1,0-1-1,1 0 0,-1 1 1,0-1-1,0 1 0,1-1 0,0 0 1,28-43-4614,-24 38 3844,25-33-4330,3-8-2643</inkml:trace>
  <inkml:trace contextRef="#ctx0" brushRef="#br0" timeOffset="1">526 1 18866,'0'0'6918,"0"55"-5316,0-22-609,0 0-481,-2 3-287,2 3-161,0 0-64,0 0-737,0-1-1986,0-1-2882,0-5-8072</inkml:trace>
  <inkml:trace contextRef="#ctx0" brushRef="#br0" timeOffset="2">544 666 12716,'0'0'16432,"-15"-5"-32864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30.680"/>
    </inkml:context>
    <inkml:brush xml:id="br0">
      <inkml:brushProperty name="width" value="0.025" units="cm"/>
      <inkml:brushProperty name="height" value="0.025" units="cm"/>
    </inkml:brush>
  </inkml:definitions>
  <inkml:trace contextRef="#ctx0" brushRef="#br0">1 147 8712,'0'0'9673,"8"-8"-8541,-4 4-991,1 0-11,0-1-1,0 1 1,0 0-1,0 1 1,0-1 0,1 1-1,-1 0 1,1 0-1,0 1 1,0 0 0,0 0-1,7-1 1,446-49 2856,-277 35-4467,-152 12-750,-15-3-2077,-9-3-4410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1:31.677"/>
    </inkml:context>
    <inkml:brush xml:id="br0">
      <inkml:brushProperty name="width" value="0.025" units="cm"/>
      <inkml:brushProperty name="height" value="0.025" units="cm"/>
    </inkml:brush>
  </inkml:definitions>
  <inkml:trace contextRef="#ctx0" brushRef="#br0">1 97 16624,'0'0'3555,"85"6"-2146,-30-6-352,10-6-352,8-5-449,8-3-128,-2-1-96,-3 3-416,-4 0-1025,-9-3-1762,-11-2-3556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1.744"/>
    </inkml:context>
    <inkml:brush xml:id="br0">
      <inkml:brushProperty name="width" value="0.025" units="cm"/>
      <inkml:brushProperty name="height" value="0.025" units="cm"/>
    </inkml:brush>
  </inkml:definitions>
  <inkml:trace contextRef="#ctx0" brushRef="#br0">1 44 6182,'0'0'13346,"12"2"-12316,30-1-583,0-1 1,0-1-1,0-3 0,53-11 1,84-7-897,-155 20 16,-18 1 29,1 0 0,0 1 1,-1-1-1,1 1 0,0 1 0,0-1 0,-1 1 0,11 2 1,-17-2 319,0-1 0,1 0 0,-1 0 0,1 1 0,-1-1 0,0 0 0,1 1 1,-1-1-1,0 0 0,1 1 0,-1-1 0,0 1 0,0-1 0,0 0 0,1 1 0,-1-1 1,0 1-1,0-1 0,0 1 0,0-1 0,0 1 0,1-1 0,-1 0 0,0 1 1,0-1-1,0 1 0,-1-1 0,1 1 0,0-1 0,0 1 0,0-1 0,0 1 0,0-1 1,0 1-1,-1-1 0,1 0 0,0 1 0,0-1 0,-1 1 0,1-1 0,0 0 0,0 1 1,-1-1-1,1 0 0,-1 1 0,1-1 0,0 0 0,-1 0 0,1 1 0,-1-1 1,1 0-1,0 0 0,-1 1 0,-23 14-2465,-14 0-344,-7 0-706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2.116"/>
    </inkml:context>
    <inkml:brush xml:id="br0">
      <inkml:brushProperty name="width" value="0.025" units="cm"/>
      <inkml:brushProperty name="height" value="0.025" units="cm"/>
    </inkml:brush>
  </inkml:definitions>
  <inkml:trace contextRef="#ctx0" brushRef="#br0">1 27 8392,'0'0'11211,"51"26"-9930,-3-26-448,6-8-353,3 1-288,-2-1-128,-4 2-96,-3 1-993,-4 2-1153,-10-1-1730,-7 0-832,-6-3-3972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525"/>
    </inkml:context>
    <inkml:brush xml:id="br0">
      <inkml:brushProperty name="width" value="0.025" units="cm"/>
      <inkml:brushProperty name="height" value="0.025" units="cm"/>
    </inkml:brush>
  </inkml:definitions>
  <inkml:trace contextRef="#ctx0" brushRef="#br0">0 29 15375,'0'0'5733,"10"-4"-5306,6-1-263,1 0 0,-1 0 0,1 2 0,0 0 0,0 1 0,0 1 0,0 0 0,1 1 0,-1 1 0,20 4 0,-36-5-164,0 0-1,0 0 1,0 0-1,0 1 0,0-1 1,0 0-1,-1 1 1,1-1-1,0 0 0,0 1 1,0-1-1,-1 1 1,1 0-1,0-1 0,-1 1 1,1-1-1,0 1 1,-1 0-1,1-1 0,-1 1 1,1 0-1,-1 0 0,1 0 1,-1-1-1,0 1 1,1 0-1,-1 0 0,0 1 1,0 0 13,0-1 1,-1 1 0,1-1-1,-1 1 1,1-1 0,-1 0-1,0 1 1,0-1-1,0 0 1,1 1 0,-1-1-1,0 0 1,0 0 0,-3 2-1,-44 30 388,48-33-401,-10 5 112,7-4-71,-1 1 0,1-1 1,-1 1-1,1 0 1,0 0-1,0 0 0,0 0 1,0 0-1,0 1 0,0-1 1,-4 7-1,39-4-1263,0-1-240,-22-4 1081,0 1 1,0 0-1,0 0 1,0 1-1,-1 1 1,1-1-1,-1 2 0,1-1 1,-1 1-1,14 9 1,-22-12 412,0 0 1,0 0-1,0 0 1,-1-1-1,1 1 1,0 0-1,-1 0 0,1 0 1,-1 1-1,1-1 1,-1 0-1,1 0 1,-1 0-1,0 0 1,1 0-1,-1 0 1,0 1-1,0-1 1,0 0-1,0 0 1,0 0-1,0 1 0,-1-1 1,1 0-1,0 0 1,0 0-1,-1 0 1,1 0-1,-1 0 1,1 1-1,-1-1 1,1 0-1,-1 0 1,0 0-1,1-1 1,-1 1-1,0 0 0,0 0 1,0 0-1,0 0 1,-1 0-1,-45 31 2748,42-29-2535,-86 36 3613,81-36-7871,36-15-1523,9-4-3587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2.443"/>
    </inkml:context>
    <inkml:brush xml:id="br0">
      <inkml:brushProperty name="width" value="0.025" units="cm"/>
      <inkml:brushProperty name="height" value="0.025" units="cm"/>
    </inkml:brush>
  </inkml:definitions>
  <inkml:trace contextRef="#ctx0" brushRef="#br0">1 47 8904,'0'0'7431,"11"-8"-5615,-5 3-1668,0 1 0,0 0 1,1 0-1,-1 0 1,1 1-1,0 0 1,0 0-1,0 1 1,1 0-1,-1 0 1,0 1-1,1 0 1,-1 0-1,1 1 1,7 0-1,7 3 195,-2 0 0,1 2 0,0 0 0,-1 1 0,0 1 0,0 1 0,34 20 0,-52-27-298,-1 0-1,1 0 1,-1-1-1,0 1 1,1 0 0,-1 1-1,0-1 1,0 0-1,0 0 1,1 1 0,-1-1-1,-1 0 1,1 1-1,0-1 1,0 1 0,0-1-1,-1 1 1,1-1-1,-1 1 1,1 0 0,-1-1-1,0 1 1,0 0-1,1-1 1,-1 1 0,0 0-1,-1-1 1,1 1-1,0 0 1,0-1 0,-1 1-1,1 0 1,-1-1-1,1 1 1,-1-1-1,0 1 1,1-1 0,-1 1-1,0-1 1,-2 3-1,-4 5 276,-1 0 0,0 0 0,-1-1-1,-15 13 1,13-12-122,-36 28 496,33-29-715,1 2 0,1 0 0,0 0 1,0 1-1,1 0 0,0 1 0,1 1 0,0-1 0,-8 16 1,17-24-771,0 0 1,-1 0 0,2-1 0,-1 1 0,0 0 0,1 0 0,0 7 0,0 0-5600</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4.745"/>
    </inkml:context>
    <inkml:brush xml:id="br0">
      <inkml:brushProperty name="width" value="0.025" units="cm"/>
      <inkml:brushProperty name="height" value="0.025" units="cm"/>
    </inkml:brush>
  </inkml:definitions>
  <inkml:trace contextRef="#ctx0" brushRef="#br0">1 5 7944,'5'-5'9823,"-2"14"-4192,1 36-2953,-7 36-5192,1-56 3989,-5 49-290,7-73-1162,0-1 1,0 1-1,1-1 0,-1 1 0,0-1 0,1 1 1,-1-1-1,0 1 0,1-1 0,-1 0 1,1 1-1,-1-1 0,0 0 0,1 1 1,-1-1-1,1 0 0,-1 1 0,1-1 0,-1 0 1,1 0-1,-1 0 0,1 1 0,0-1 1,-1 0-1,1 0 0,-1 0 0,1 0 0,-1 0 1,1 0-1,-1 0 0,1 0 0,0 0 1,-1 0-1,1-1 0,-1 1 0,1 0 0,-1 0 1,1 0-1,-1-1 0,1 1 0,-1 0 1,1-1-1,27-12 665,-5-4-391,-1-2 0,32-34 0,20-18 77,-74 70-373,0 1-1,1 0 0,-1-1 1,0 1-1,0 0 0,1-1 0,-1 1 1,0 0-1,1 0 0,-1-1 1,0 1-1,1 0 0,-1 0 1,1 0-1,-1-1 0,0 1 1,1 0-1,-1 0 0,1 0 1,-1 0-1,1 0 0,-1 0 1,0 0-1,1 0 0,-1 0 0,1 0 1,-1 0-1,1 0 0,-1 0 1,0 0-1,1 0 0,-1 1 1,1-1-1,-1 0 0,0 0 1,1 0-1,-1 1 0,0-1 1,1 0-1,-1 1 0,0-1 1,1 0-1,-1 0 0,0 1 1,1-1-1,-1 0 0,0 1 0,5 30 24,-14 35 71,6-58-74,1 0 0,0 0 1,0 0-1,0 0 1,1 10-1,19-20 310,1-8-193,0-1 0,-1-1 0,0-1 0,24-22 0,-24 20-114,0 0 0,1 1-1,35-20 1,-53 34-25,-1 0 0,0 0 0,1 0 0,-1-1 0,0 1 0,1 0 0,-1 0 0,0 0 0,1 0 1,-1 0-1,0 0 0,1 0 0,-1 0 0,0 0 0,1 0 0,-1 0 0,1 0 0,-1 0 1,0 0-1,1 0 0,-1 0 0,0 0 0,1 0 0,-1 0 0,0 0 0,1 1 0,-1-1 0,0 0 1,1 0-1,-1 0 0,0 1 0,0-1 0,1 0 0,-1 0 0,0 1 0,0-1 0,1 0 0,-1 1 1,0-1-1,0 0 0,0 1 0,0-1 0,0 0 0,1 1 0,0 23 67,-13 27 69,2-30-127,7-15-10,0-1 0,0 1 0,1 0 0,0-1-1,0 1 1,0 0 0,1 0 0,-1 7 0,2-13-108,0 1 0,0-1 0,0 1-1,1-1 1,-1 1 0,0-1 0,0 1 0,1-1 0,-1 1 0,0-1-1,0 0 1,1 1 0,-1-1 0,0 1 0,1-1 0,-1 0-1,1 1 1,-1-1 0,0 0 0,1 1 0,-1-1 0,1 0 0,-1 0-1,1 0 1,-1 1 0,1-1 0,-1 0 0,1 0 0,-1 0 0,1 0-1,-1 0 1,1 0 0,0 0 0,13 1-5960,-10-1 3121,5 0-9511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6.010"/>
    </inkml:context>
    <inkml:brush xml:id="br0">
      <inkml:brushProperty name="width" value="0.025" units="cm"/>
      <inkml:brushProperty name="height" value="0.025" units="cm"/>
    </inkml:brush>
  </inkml:definitions>
  <inkml:trace contextRef="#ctx0" brushRef="#br0">0 256 4869,'0'0'17921,"4"-10"-16464,19-37-728,2 2-1,2 1 1,46-57 0,-64 92-284,-4 13-186,-3 27-116,-12 43-40,4-47-58,-1 10-17,-5 62 0,12-98-42,-1-1 0,1 0 1,0 0-1,0 1 0,0-1 0,0 0 0,0 1 0,0-1 0,0 0 0,0 1 0,0-1 0,0 0 0,0 0 0,1 1 0,-1-1 0,0 0 0,0 0 0,0 1 0,0-1 0,0 0 0,0 0 1,1 1-1,-1-1 0,0 0 0,0 0 0,0 1 0,1-1 0,-1 0 0,0 0 0,0 0 0,1 0 0,-1 1 0,0-1 0,0 0 0,1 0 0,-1 0 0,0 0 0,1 0 0,-1 0 0,14-5-740,11-15-1195,-1-8-2135,2-8-2979</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6.382"/>
    </inkml:context>
    <inkml:brush xml:id="br0">
      <inkml:brushProperty name="width" value="0.025" units="cm"/>
      <inkml:brushProperty name="height" value="0.025" units="cm"/>
    </inkml:brush>
  </inkml:definitions>
  <inkml:trace contextRef="#ctx0" brushRef="#br0">0 44 10794,'0'0'19058,"56"-22"-18994,-24 13-64,-1 1-256,-2 5-865,-2 2 224,-7 1-192,-2 0-224,-5 0 64,-3 6-417,-6-1-576,-4 1-1570,0 1-1889</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6.725"/>
    </inkml:context>
    <inkml:brush xml:id="br0">
      <inkml:brushProperty name="width" value="0.025" units="cm"/>
      <inkml:brushProperty name="height" value="0.025" units="cm"/>
    </inkml:brush>
  </inkml:definitions>
  <inkml:trace contextRef="#ctx0" brushRef="#br0">1 30 13004,'0'0'12812,"67"14"-11210,-29-14-609,5-5-673,0-2-256,-1-1-640,-3 1-2051,-9 0-2882,-2-2-4933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7.659"/>
    </inkml:context>
    <inkml:brush xml:id="br0">
      <inkml:brushProperty name="width" value="0.025" units="cm"/>
      <inkml:brushProperty name="height" value="0.025" units="cm"/>
    </inkml:brush>
  </inkml:definitions>
  <inkml:trace contextRef="#ctx0" brushRef="#br0">0 186 8648,'0'0'6118,"5"-9"-3534,-5 9-2506,16-34 1216,-15 31-1032,0 1 1,0 0 0,0 0 0,0 0-1,1 0 1,-1 0 0,1 0 0,-1 1 0,1-1-1,-1 0 1,1 1 0,0-1 0,0 1-1,0 0 1,0-1 0,0 1 0,2-1 0,-3 4-256,0 0 0,0 0 0,0-1 0,0 1 0,0 0 0,0 0 0,-1 0 0,1 0 0,-1 0 0,1 0 0,-1 0 0,0 0 0,0 0 0,0 0 0,0 1 0,0-1 0,-1 3 0,1-2 16,-2 24 240,-1 0-1,-1 0 1,-1 0 0,-16 49 0,4-18 953,23-77 649,9-25-1265,15-83 0,-25 20-262,-4 85-227,-1 20-104,0 7-47,0 0 35,0 0 1,0 0-1,0-1 0,1 1 1,-1 0-1,1 0 0,0 0 0,1-1 1,3 9-1,-4-11 8,1 0-1,-1 0 1,1-1 0,0 1-1,0-1 1,0 1-1,-1-1 1,2 0 0,-1 0-1,0 0 1,0 0 0,0 0-1,0 0 1,0-1-1,1 1 1,-1-1 0,0 0-1,1 1 1,-1-1 0,0 0-1,1 0 1,-1 0-1,3-1 1,2 0 16,0-1-1,0 1 1,0-1 0,-1 0-1,1-1 1,0 0 0,-1 0 0,0 0-1,0-1 1,0 0 0,0 0-1,-1 0 1,10-10 0,8-9 196,32-43 1,-47 56-92,-8 10-117,0 0-1,0-1 1,0 1 0,0 0-1,0 0 1,1-1 0,-1 1-1,0 0 1,0 0 0,0-1 0,0 1-1,0 0 1,1 0 0,-1 0-1,0-1 1,0 1 0,0 0-1,0 0 1,1 0 0,-1 0 0,0-1-1,0 1 1,1 0 0,-1 0-1,0 0 1,0 0 0,1 0 0,-1 0-1,0 0 1,0 0 0,1 0-1,-1 0 1,0 0 0,0 0-1,1 0 1,-1 0 0,0 0 0,1 0-1,-1 0 1,0 0 0,0 0-1,1 0 1,-1 0 0,0 0 0,0 0-1,0 1 1,1-1 0,-1 0-1,0 0 1,0 0 0,0 0-1,1 1 1,-1-1 0,0 0 0,0 0-1,0 0 1,0 1 0,1-1-1,2 25 6,-7 35-24,-2-6 57,0-11-49,0 46 0,6-88-45,0 0 0,0 0-1,0 0 1,0 0 0,0 0-1,0 1 1,0-1 0,0 0-1,1 0 1,-1 0 0,0 0-1,1 0 1,-1 0 0,1 0-1,0 0 1,-1 0 0,1 0-1,-1-1 1,1 1 0,0 0-1,0 0 1,0 0 0,-1-1-1,1 1 1,0 0 0,0-1-1,0 1 1,0-1 0,0 1 0,0-1-1,2 1 1,-2-1-258,1 0 1,-1 0 0,1 0-1,-1 0 1,1 0-1,-1-1 1,1 1-1,-1 0 1,1-1-1,-1 1 1,1-1-1,-1 1 1,1-1 0,-1 0-1,0 0 1,1 1-1,-1-1 1,0 0-1,0 0 1,0 0-1,0 0 1,2-2-1,10-16-6953</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8.393"/>
    </inkml:context>
    <inkml:brush xml:id="br0">
      <inkml:brushProperty name="width" value="0.025" units="cm"/>
      <inkml:brushProperty name="height" value="0.025" units="cm"/>
    </inkml:brush>
  </inkml:definitions>
  <inkml:trace contextRef="#ctx0" brushRef="#br0">8 70 5221,'0'0'10554,"-7"3"-4918,7-3-5530,0 1-1,0-1 1,0 0 0,0 0-1,1 0 1,-1 0 0,0 0-1,0 0 1,0 0-1,0 0 1,0 0 0,0 0-1,0 0 1,0 1 0,0-1-1,0 0 1,0 0 0,0 0-1,0 0 1,0 0 0,0 0-1,0 0 1,0 0 0,0 0-1,0 0 1,0 1 0,-1-1-1,1 0 1,0 0 0,0 0-1,0 0 424,0 0-424,0 0 1,0 0 0,0 0-1,0 0 1,0 0 0,0 0-1,0 0 1,-1 0 0,1 0-1,0 1 1,84-6 1563,148-25 0,-13-1-58,-70 21-1990,-189 15-5152,19-5 1324,-3 0-2460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9.016"/>
    </inkml:context>
    <inkml:brush xml:id="br0">
      <inkml:brushProperty name="width" value="0.025" units="cm"/>
      <inkml:brushProperty name="height" value="0.025" units="cm"/>
    </inkml:brush>
  </inkml:definitions>
  <inkml:trace contextRef="#ctx0" brushRef="#br0">90 1 17521,'0'0'6827,"1"11"-5727,3 40-806,-3 0 1,-3 0-1,-1 0 1,-3-1-1,-1 1 0,-24 77 1,14-75 76,8-30 500,2 1 0,-6 32 0,12-55-700,1-4 74,3-64-123,3 0 0,3 0-1,3 0 1,38-122 0,-47 180-207,0 0-1,1 1 1,0-1 0,0 0 0,1 1-1,0 0 1,0 0 0,1 1 0,0 0 0,1 0-1,7-7 1,-10 11 46,0 0 0,0 0 0,1 1 0,-1-1 0,1 1 0,0 0-1,0 0 1,-1 1 0,1 0 0,0-1 0,0 2 0,1-1 0,-1 1 0,0-1 0,0 1 0,0 1 0,0-1-1,0 1 1,0 0 0,0 0 0,0 0 0,6 3 0,-9-4 38,1 1-1,-1 0 1,0 0-1,1 0 1,-1 0-1,0 0 1,0 0-1,0 0 1,0 1-1,0-1 1,0 1-1,0 0 1,-1-1 0,1 1-1,-1 0 1,1 0-1,-1 0 1,1 0-1,-1 0 1,0 1-1,0-1 1,0 0-1,0 0 1,-1 1-1,1-1 1,-1 1-1,1-1 1,-1 0 0,0 1-1,0-1 1,0 1-1,0-1 1,0 1-1,0-1 1,-1 0-1,-1 5 1,0 1 102,-1-1 1,0 0-1,-1 0 1,1 0-1,-1 0 1,-1-1-1,1 0 1,-1 0-1,0 0 1,-8 7-1,3-4 48,-1 0 0,-1-1 0,1-1 0,-1 0 0,-17 7 0,22-11-161,0 0 0,0 0 0,0-1 1,0 0-1,-1-1 0,1 1 1,0-1-1,-1-1 0,1 0 0,-1 0 1,-10-1-1,18 1-59,0 0 1,-1 0-1,1 0 0,-1-1 0,1 1 0,-1 0 1,1 0-1,0 0 0,-1-1 0,1 1 1,0 0-1,-1 0 0,1-1 0,0 1 1,-1 0-1,1-1 0,0 1 0,0 0 1,-1-1-1,1 1 0,0-1 0,0 1 0,0 0 1,0-1-1,-1 1 0,1-1 0,0 1 1,0-1-1,0 1 0,0 0 0,0-1 1,0 1-1,0-1 0,0 1 0,0-1 0,0 1 1,0 0-1,1-1 0,-1 1 0,0-1 1,0 1-1,0 0 0,1-1 0,-1 1 1,0-1-1,0 1 0,1 0 0,-1-1 1,0 1-1,0 0 0,1-1 0,-1 1 0,0 0 1,1 0-1,-1-1 0,1 1 0,19-18-4495,3 6-906,2-3-2770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09.375"/>
    </inkml:context>
    <inkml:brush xml:id="br0">
      <inkml:brushProperty name="width" value="0.025" units="cm"/>
      <inkml:brushProperty name="height" value="0.025" units="cm"/>
    </inkml:brush>
  </inkml:definitions>
  <inkml:trace contextRef="#ctx0" brushRef="#br0">0 143 12364,'0'0'16469,"9"-3"-15989,-1-1-446,0 0 1,-1 0-1,1-1 0,-1 0 1,0 0-1,0 0 0,0-1 1,9-11-1,-1 0 21,-1-1 1,20-31-1,-34 49-48,0 0 1,0 0-1,0 0 0,0 0 0,0 1 0,0-1 1,0 0-1,0 0 0,0 0 0,0 0 1,0 0-1,0 0 0,0 0 0,0 0 0,0 1 1,0-1-1,0 0 0,0 0 0,0 0 0,1 0 1,-1 0-1,0 0 0,0 0 0,0 0 1,0 0-1,0 0 0,0 1 0,0-1 0,0 0 1,0 0-1,0 0 0,0 0 0,0 0 0,1 0 1,-1 0-1,0 0 0,0 0 0,0 0 1,0 0-1,0 0 0,0 0 0,0 0 0,0 0 1,1 0-1,-1 0 0,0 0 0,0 0 0,0 0 1,0 0-1,0 0 0,0 0 0,0 0 1,0 0-1,1 0 0,-1 0 0,0 0 0,0 0 1,0 0-1,0 0 0,0-1 0,0 1 0,0 0 1,0 0-1,0 0 0,0 0 0,3 17 101,-3 26-128,0-39 65,-1 176-334,1-179 139,0 0-1,0-1 0,0 1 0,0 0 0,0 0 0,0 0 0,0 0 0,0-1 0,1 1 0,-1 0 0,0 0 0,1-1 0,-1 1 0,0 0 0,1-1 0,-1 1 0,1 0 0,-1-1 1,1 1-1,-1 0 0,1-1 0,1 1 0,13-1-9243,0-6-5927</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0.928"/>
    </inkml:context>
    <inkml:brush xml:id="br0">
      <inkml:brushProperty name="width" value="0.025" units="cm"/>
      <inkml:brushProperty name="height" value="0.025" units="cm"/>
    </inkml:brush>
  </inkml:definitions>
  <inkml:trace contextRef="#ctx0" brushRef="#br0">438 1 4740,'0'0'19603,"-4"8"-18567,-4 4-793,0-1 0,-1 0-1,0 0 1,-1-1 0,0 0 0,0 0 0,-1-1 0,0-1 0,-18 11 0,-130 65 1132,101-56-1015,36-17-164,15-9-143,0 1 0,0 0 0,1 0 0,-1 1 0,1 0 0,0 0 0,0 0 0,0 1 0,1 0 0,-10 10 0,14-14-50,1 0 0,0-1-1,0 1 1,0 0 0,0-1 0,0 1 0,0 0 0,0-1-1,0 1 1,0 0 0,0-1 0,0 1 0,0 0-1,0-1 1,0 1 0,1 0 0,-1-1 0,0 1 0,0 0-1,1-1 1,-1 1 0,0-1 0,1 1 0,-1 0-1,1-1 1,-1 1 0,1-1 0,-1 1 0,1-1 0,-1 0-1,1 1 1,0-1 0,-1 0 0,1 1 0,-1-1-1,1 0 1,0 0 0,-1 1 0,1-1 0,0 0 0,-1 0-1,1 0 1,0 0 0,1 0 0,39 6 80,-34-6-53,157 6 182,-112-7-214,0 3 0,0 2-1,63 13 1,-113-17-68,-1 1 1,0-1-1,0 0 1,1 1-1,-1-1 0,0 1 1,0-1-1,1 1 1,-1 0-1,0-1 0,0 1 1,0 0-1,0 0 1,0 0-1,0-1 0,0 1 1,0 0-1,-1 0 0,1 1 1,0-1-1,0 1 1,-1-1-143,0 0 0,0 0 0,0-1-1,0 1 1,0 0 0,-1-1 0,1 1 0,0-1 0,-1 1 0,1 0 0,0-1 0,-1 1 0,1-1 0,-1 1 0,1-1 0,0 1 0,-1-1 0,0 1 0,1-1 0,-1 1 0,1-1 0,-1 0 0,1 1 0,-1-1-1,0 0 1,1 0 0,-1 1 0,0-1 0,1 0 0,-1 0 0,0 0 0,1 0 0,-1 0 0,0 0 0,0 0 0,1 0 0,-1 0 0,0 0 0,-19 0-9221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0.868"/>
    </inkml:context>
    <inkml:brush xml:id="br0">
      <inkml:brushProperty name="width" value="0.025" units="cm"/>
      <inkml:brushProperty name="height" value="0.025" units="cm"/>
    </inkml:brush>
  </inkml:definitions>
  <inkml:trace contextRef="#ctx0" brushRef="#br0">118 37 7399,'0'0'7303,"-9"-2"-3849,2 1-3092,0 0 0,0 0 1,0 1-1,0-1 0,0 1 1,0 1-1,-8 1 0,13-2-290,-1 1 0,1 0 0,0 0 0,-1 0 1,1 0-1,0 0 0,0 0 0,0 1 0,0-1 0,0 1 0,0-1 0,1 1 0,-1 0 0,0-1 0,1 1 0,-1 0 1,1 0-1,0 0 0,0 1 0,0-1 0,0 0 0,0 0 0,0 1 0,0-1 0,1 0 0,-1 1 0,1-1 0,0 0 1,-1 4-1,1-4-42,0 1 0,0-1 0,0 1 0,0-1 0,0 0 0,0 1 0,1-1 0,-1 1 0,1-1 0,-1 0 0,1 0 0,0 1 0,0-1 0,0 0 1,0 0-1,1 0 0,-1 0 0,1 0 0,-1 0 0,1 0 0,-1-1 0,4 3 0,-2-2 7,1 1 1,0-1-1,0 0 0,0-1 1,0 1-1,1-1 0,-1 1 1,0-1-1,1-1 1,-1 1-1,8 0 0,-4-1-12,1 0 0,-1-1 0,1 1 0,-1-2 0,1 1 0,-1-1 0,0 0 0,0-1 0,0 0 0,0 0 0,0-1 0,-1 0 0,9-6 0,-13 7 3,0 0-1,1 0 1,-1-1 0,-1 1-1,1-1 1,0 0-1,-1 0 1,0 0 0,0 0-1,0 0 1,-1 0 0,1 0-1,-1-1 1,0 1-1,1-8 1,-2 10-18,0-1 0,0 1 0,0 0 0,0 0 0,-1 0 0,1 0 0,-1 0 0,1 0-1,-1 0 1,0 0 0,0 0 0,1 0 0,-2 0 0,1 0 0,0 1 0,0-1 0,0 0 0,-1 1 0,1-1 0,-1 1-1,0-1 1,1 1 0,-1 0 0,0 0 0,0 0 0,1 0 0,-1 0 0,0 0 0,0 0 0,0 0 0,0 1 0,0-1 0,-5 1-1,-1-1-3,1 0 0,-1 1-1,0 0 1,0 0-1,0 1 1,-14 3-1,20-4-79,1 0 0,0 0-1,-1 0 1,1 1 0,0-1 0,-1 0 0,1 1-1,0-1 1,0 1 0,-1-1 0,1 1-1,0-1 1,0 1 0,0 0 0,0 0-1,0 0 1,0-1 0,0 1 0,0 0 0,0 0-1,0 1 1,0-1 0,1 0 0,-1 0-1,0 0 1,1 0 0,-1 1 0,1-1-1,-1 0 1,1 0 0,0 1 0,0-1 0,-1 0-1,1 1 1,0-1 0,0 0 0,0 1-1,0-1 1,1 0 0,-1 1 0,0-1-1,1 0 1,-1 1 0,0-1 0,1 0 0,-1 0-1,1 0 1,0 1 0,0 0 0,2 0-418,0 0 1,-1 0 0,1 0 0,0 0 0,0-1 0,0 1 0,0-1-1,1 0 1,-1 0 0,0 0 0,0 0 0,1-1 0,-1 1-1,0-1 1,1 0 0,-1 0 0,6 0 0,-6 0-48,31 0-4143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3.782"/>
    </inkml:context>
    <inkml:brush xml:id="br0">
      <inkml:brushProperty name="width" value="0.025" units="cm"/>
      <inkml:brushProperty name="height" value="0.025" units="cm"/>
    </inkml:brush>
  </inkml:definitions>
  <inkml:trace contextRef="#ctx0" brushRef="#br0">0 0 352</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4.532"/>
    </inkml:context>
    <inkml:brush xml:id="br0">
      <inkml:brushProperty name="width" value="0.025" units="cm"/>
      <inkml:brushProperty name="height" value="0.025" units="cm"/>
    </inkml:brush>
  </inkml:definitions>
  <inkml:trace contextRef="#ctx0" brushRef="#br0">44 132 4004,'0'0'528,"4"-11"3204,-1-4-2328,8-26 978,0 13 4936,-12 38-3845,2 15-2903,0-7-279,-3 16 21,-2-1 0,-1 1 0,-2-1 0,-17 51-1,-5 24 314,26-79-112,4-29-484,-1 0-1,1 0 1,-1 0-1,1 0 0,-1 0 1,1 0-1,-1 0 0,0-1 1,1 1-1,-1 0 0,1 0 1,-1 0-1,0-1 0,1 1 1,-1 0-1,1 0 0,-1-1 1,0 1-1,0 0 1,1-1-1,-1 1 0,0 0 1,1-1-1,-1 1 0,0 0 1,0-1-1,0 1 0,1-1 1,-1 1-1,0-1 0,27-50 801,-18 29-756,-2 0 1,0-1-1,-2 0 1,6-45-1,-5-95 248,-8 148-214,-3 20-201,-3 23-116,8-26 214,-1 7-13,0 0 1,0 0-1,1 0 1,0 0-1,1 0 1,2 10-1,-3-17 20,1-1 0,-1 1 0,1 0 0,0 0-1,0-1 1,0 1 0,0 0 0,0-1 0,0 1 0,0-1 0,0 1 0,1-1 0,-1 0-1,1 0 1,-1 1 0,1-1 0,-1 0 0,1 0 0,0 0 0,-1-1 0,1 1 0,0 0 0,0-1-1,-1 1 1,1-1 0,0 1 0,0-1 0,0 0 0,0 0 0,0 0 0,0 0 0,0 0-1,-1 0 1,1-1 0,2 0 0,1 0 62,0 0-1,0-1 1,0 0-1,-1 0 1,1 0-1,-1-1 1,1 0-1,-1 1 1,0-1-1,0-1 1,0 1-1,-1-1 1,1 1-1,-1-1 1,6-8-1,5-8 109,22-43 0,-29 50-144,2-7 20,1-2 21,-8 23-140,-3 13-129,-18 93 74,13-83 117,1 0 0,1 0 0,0 0 0,2 1 0,2-1 0,2 40 0,-1-62-144,0 0 1,-1 0-1,1 0 0,0-1 1,0 1-1,0 0 1,1-1-1,-1 1 0,0-1 1,0 1-1,1-1 0,-1 0 1,1 0-1,0 0 0,-1 1 1,1-2-1,0 1 1,-1 0-1,1 0 0,0 0 1,0-1-1,0 1 0,2 0 1,-1-1-284,-1 1 0,1 0 0,-1-1 0,1 0 0,-1 1 1,1-1-1,-1 0 0,1 0 0,-1-1 0,1 1 0,-1-1 1,1 1-1,-1-1 0,1 0 0,-1 1 0,0-1 0,4-2 0</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4.907"/>
    </inkml:context>
    <inkml:brush xml:id="br0">
      <inkml:brushProperty name="width" value="0.025" units="cm"/>
      <inkml:brushProperty name="height" value="0.025" units="cm"/>
    </inkml:brush>
  </inkml:definitions>
  <inkml:trace contextRef="#ctx0" brushRef="#br0">0 88 13805,'0'0'11702,"11"5"-10464,-4-1-1066,-1-1-1,1 0 1,0-1 0,0 0-1,0 0 1,0 0-1,0-1 1,1 0 0,-1 0-1,0-1 1,1 0-1,-1 0 1,11-2 0,151-38 1592,-111 24-2115,0 2-1,1 3 0,114-7 0,-178 17-7347,-2-2 4489,4 2 827,-11-7-11620</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5.544"/>
    </inkml:context>
    <inkml:brush xml:id="br0">
      <inkml:brushProperty name="width" value="0.025" units="cm"/>
      <inkml:brushProperty name="height" value="0.025" units="cm"/>
    </inkml:brush>
  </inkml:definitions>
  <inkml:trace contextRef="#ctx0" brushRef="#br0">0 207 3844,'4'-10'2856,"15"-45"1353,8-26 8366,-25 97-7889,4 68-3602,-5-39-899,-2 0-1,-2 0 0,-2-1 0,-2 1 0,-23 76 0,26-144 993,2-22-1110,6 14-67,0 1-1,2-1 1,2 1-1,0 1 1,2-1-1,1 2 1,2-1-1,1 2 1,0-1-1,20-24 1,-27 43-29,0 0 0,0 0 0,1 1 1,0 0-1,0 0 0,1 1 0,11-7 0,-16 11-16,0 1-1,1 0 1,-1-1-1,1 1 1,0 0 0,-1 1-1,1 0 1,0-1-1,0 1 1,0 1-1,0-1 1,0 1-1,0 0 1,0 0-1,0 0 1,0 1-1,-1-1 1,9 3 0,-12-2 37,1 0 0,0 0 0,-1 0 1,1 0-1,-1 0 0,1 1 1,-1-1-1,0 0 0,0 1 0,1-1 1,-1 1-1,0-1 0,0 1 1,0-1-1,-1 1 0,1 0 0,0 0 1,-1-1-1,1 1 0,-1 0 0,1 0 1,-1 0-1,0 0 0,0 0 1,0-1-1,0 1 0,0 0 0,-1 3 1,1 0 38,0-1 1,-1 1-1,0-1 1,0 0-1,0 1 1,-1-1 0,1 0-1,-1 0 1,0 0-1,0 0 1,-4 5-1,-5 2 105,0 0 0,0-1 0,-1 0-1,0-1 1,-1 0 0,0-1 0,-15 7 0,19-10-107,0-1 0,-1 0 0,1-1 0,-1 0 0,1-1 0,-1 1 1,0-2-1,0 0 0,0 0 0,0-1 0,-20-1 0,30 1-77,-1 0 0,1 0 0,-1 0 0,1 0-1,-1 0 1,1-1 0,-1 1 0,1 0 0,-1 0-1,1 0 1,0-1 0,-1 1 0,1 0 0,-1 0 0,1-1-1,-1 1 1,1 0 0,0-1 0,-1 1 0,1 0-1,0-1 1,-1 1 0,1 0 0,0-1 0,0 1-1,-1-1 1,1 1 0,0-1 0,0 1 0,0-1-1,0 1 1,0-1 0,-1 1 0,1-1 0,0 1 0,0-1-1,0 1 1,0-1 0,0 1 0,1-1 0,-1 1-1,0-1 1,0 1 0,0-1 0,0 1 0,0 0-1,1-1 1,-1 1 0,0-1 0,0 1 0,1-1-1,-1 1 1,1-1 0,19-19-4754,5 8-563,5 0-2141</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15.900"/>
    </inkml:context>
    <inkml:brush xml:id="br0">
      <inkml:brushProperty name="width" value="0.025" units="cm"/>
      <inkml:brushProperty name="height" value="0.025" units="cm"/>
    </inkml:brush>
  </inkml:definitions>
  <inkml:trace contextRef="#ctx0" brushRef="#br0">150 1 15599,'0'0'8066,"-7"9"-6272,-9 9-995,-62 80 1103,72-89-1782,0 0 0,0 1 1,1-1-1,0 1 0,1 0 0,0 0 0,1 1 0,0-1 0,-3 19 0,6-28-89,0 0 1,0 0-1,0 0 0,0 0 1,0 1-1,0-1 0,0 0 1,0 0-1,1 0 0,-1 0 0,0 1 1,1-1-1,-1 0 0,1 0 1,-1 0-1,1 0 0,0 0 1,-1 0-1,1 0 0,0 0 0,0-1 1,0 1-1,0 0 0,-1 0 1,1-1-1,0 1 0,2 1 1,0-1 14,0 0 1,0-1 0,0 1-1,0-1 1,1 1 0,-1-1-1,0 0 1,0 0 0,0-1 0,5 0-1,3-1 41,0-1 0,0 0 0,0-1 0,-1 0-1,14-8 1,-9 3-40,1-1 1,-2-1-1,0 0 0,18-19 0,-28 26 24,0-1 0,0 1 0,0-1 0,0 0 0,-1-1-1,1 1 1,-1-1 0,-1 1 0,1-1 0,-1 0 0,0 0 0,0 0 0,-1 0 0,0 0 0,0 0 0,0-7 0,-1 11-69,-1 0 0,1 1 0,-1-1 0,1 1 1,-1-1-1,0 0 0,1 1 0,-1-1 0,0 1 1,0 0-1,0-1 0,0 1 0,-1 0 0,1 0 1,0-1-1,0 1 0,-1 0 0,1 0 1,-1 0-1,1 1 0,-1-1 0,1 0 0,-1 0 1,1 1-1,-1-1 0,0 1 0,1 0 0,-1-1 1,-3 1-1,-58-3-13,52 3 9,5 0-313,0 0 0,1 0 0,-1 1 0,1-1 0,-1 1 0,1 1 0,0-1 0,-1 1 0,1 0 0,0 0 0,0 0 0,-8 6 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5.634"/>
    </inkml:context>
    <inkml:brush xml:id="br0">
      <inkml:brushProperty name="width" value="0.025" units="cm"/>
      <inkml:brushProperty name="height" value="0.025" units="cm"/>
    </inkml:brush>
  </inkml:definitions>
  <inkml:trace contextRef="#ctx0" brushRef="#br0">50 4809 4965,'0'0'4788,"-8"7"-3757,-33 29 399,51-44 5397,22-18-6575,-1-10 410,3 2-1,70-55 1,1-1-480,133-144 870,-181 180-979,130-91 0,-8 8 5,215-181-17,-334 271-58,127-112 13,73-53-21,205-135 81,-297 217-61,362-254 241,-374 267-166,256-203-25,148-98 292,-411 313-255,116-73-31,99-73 402,-179 110-212,199-160 370,-283 225-572,4 5-1,175-90 1,58-37 432,-327 190-538,-1 1 298,1 0-1,0 0 1,0 1 0,0 0 0,18-5 0,-27 9-1384,-10 0-2892,1 1 1842,-8-6-4036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6.898"/>
    </inkml:context>
    <inkml:brush xml:id="br0">
      <inkml:brushProperty name="width" value="0.025" units="cm"/>
      <inkml:brushProperty name="height" value="0.025" units="cm"/>
    </inkml:brush>
  </inkml:definitions>
  <inkml:trace contextRef="#ctx0" brushRef="#br0">140 71 4837,'0'0'9005,"4"-8"-6298,2-10-1462,3-6 762,0 4 4889,-9 34-5236,-3 7-1308,0 1-1,-1-1 1,-1 0-1,-1 0 0,-13 30 1,2-4-186,-18 52-41,11-32 149,-24 104-1,47-169-257,0-1 1,1 1-1,-1 0 0,1 0 0,-1-1 1,1 1-1,0 0 0,0 0 0,0 0 0,0 0 1,0-1-1,1 1 0,-1 0 0,0 0 0,1 0 1,-1-1-1,1 1 0,0 0 0,-1-1 0,1 1 1,0-1-1,0 1 0,0 0 0,0-1 1,0 0-1,2 2 0,0-2 22,-1 0-1,1-1 1,0 1 0,-1-1-1,1 0 1,0 0 0,0 1-1,-1-2 1,1 1 0,0 0-1,-1-1 1,1 1 0,0-1-1,-1 0 1,1 0 0,-1 0-1,5-2 1,15-7 16,0-2 0,0 0 0,-1-2 0,21-17-1,-23 16-37,0 0-1,2 2 1,0 1 0,37-17-1,-39 26-3005,-16 3 2213,-1 0 1,0 0-1,0 0 1,0 0-1,1-1 1,-1 1-1,0-1 1,0 1-1,0-1 1,0 0-1,0 0 1,0 1-1,0-2 1,3-1-1,-4-6-7487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7.447"/>
    </inkml:context>
    <inkml:brush xml:id="br0">
      <inkml:brushProperty name="width" value="0.025" units="cm"/>
      <inkml:brushProperty name="height" value="0.025" units="cm"/>
    </inkml:brush>
  </inkml:definitions>
  <inkml:trace contextRef="#ctx0" brushRef="#br0">28 65 19442,'0'0'9860,"-1"9"-9849,-11 74 1241,-2 152 0,38-273-580,-11 5-643,-3 0 1,0 0-1,-2-1 0,-2 0 0,-1-1 0,-2 1 0,-1-1 0,-3-37 0,-1 104-490,1-17 418,0 1 1,0 0 0,2 0-1,3 25 1,-4-39 41,1 0 1,-1 0-1,0 0 0,1 0 0,0 0 0,-1 0 1,1 0-1,0 0 0,0 0 0,0 0 1,0 0-1,1-1 0,-1 1 0,0 0 1,1-1-1,-1 1 0,1-1 0,-1 0 1,1 1-1,0-1 0,0 0 0,-1 0 1,1 0-1,0 0 0,0 0 0,0-1 1,0 1-1,0-1 0,0 1 0,0-1 1,0 0-1,1 1 0,-1-1 0,0 0 1,0-1-1,0 1 0,0 0 0,0 0 1,0-1-1,0 0 0,3 0 0,0-1 9,0 0 1,1 0-1,-1 0 0,-1-1 0,1 0 0,0 0 0,-1 0 1,1-1-1,-1 1 0,0-1 0,0 0 0,-1 0 0,4-5 1,6-8 22,-2-1 0,11-22 1,15-24 58,-38 93-428,2-13 287,-19 86-43,10-62 92,-4 57 0,11-83-819,1 0 1,1 0-1,0-1 0,5 22 0,1-20-3722,2-9-2429</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39.378"/>
    </inkml:context>
    <inkml:brush xml:id="br0">
      <inkml:brushProperty name="width" value="0.025" units="cm"/>
      <inkml:brushProperty name="height" value="0.025" units="cm"/>
    </inkml:brush>
  </inkml:definitions>
  <inkml:trace contextRef="#ctx0" brushRef="#br0">13 250 4773,'-12'31'14058,"13"-19"-8792,0-12-5151,0 1-1,-1-1 1,1 0-1,0 0 1,-1 0-1,1 0 1,-1 0-1,1 0 0,0 0 1,-1 0-1,1 0 1,0 0-1,-1 0 1,1 0-1,0 0 1,-1-1-1,1 1 1,-1 0-1,1 0 1,0-1-1,-1 1 0,1 0 1,-1-1-1,1 0 1,17-12 333,-1-2 0,0 0 0,-1-1 0,-1 0 1,-1-1-1,17-27 0,-5 11-371,58-87 745,-85 159-454,-11 29-371,6-45-121,2 0 0,1 1 0,1-1 0,0 0 0,3 32 0,-1-55 2,1 1 0,-1 0 0,0 0 0,0-1 0,0 1 0,0 0 0,1-1 0,-1 1 1,0 0-1,1-1 0,-1 1 0,1-1 0,-1 1 0,1 0 0,-1-1 0,1 1 0,-1-1 0,1 1 1,-1-1-1,1 1 0,-1-1 0,1 0 0,0 1 0,-1-1 0,1 0 0,0 0 0,-1 1 0,2-1 1,13-4-6605,-2-9-3315</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43.704"/>
    </inkml:context>
    <inkml:brush xml:id="br0">
      <inkml:brushProperty name="width" value="0.025" units="cm"/>
      <inkml:brushProperty name="height" value="0.025" units="cm"/>
    </inkml:brush>
  </inkml:definitions>
  <inkml:trace contextRef="#ctx0" brushRef="#br0">107 124 6726,'4'-9'4074,"-3"7"-3943,21-57 4005,-14 6 4505,-9 57-8459,0-1 1,0 1-1,0 0 1,-1 0-1,0-1 1,1 1-1,-5 5 1,-4 11-165,-16 47 169,4 1 0,3 1 0,3 1 0,3 0 0,3 1 0,3 0-1,3 77 1,4-141-207,1 1-1,-1 0 0,1-1 0,1 1 1,0-1-1,0 1 0,0-1 1,1 0-1,0 0 0,0 0 0,1 0 1,7 10-1,-8-14-217,0 0-1,0 0 1,0 0 0,0 0-1,1 0 1,-1-1 0,1 1-1,0-1 1,0 0 0,0 0-1,0-1 1,0 1-1,0-1 1,0 0 0,0 0-1,1 0 1,-1-1 0,0 1-1,1-1 1,-1 0 0,0 0-1,1-1 1,7-1 0,24-10-3232,-2-9-1901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1.195"/>
    </inkml:context>
    <inkml:brush xml:id="br0">
      <inkml:brushProperty name="width" value="0.025" units="cm"/>
      <inkml:brushProperty name="height" value="0.025" units="cm"/>
    </inkml:brush>
  </inkml:definitions>
  <inkml:trace contextRef="#ctx0" brushRef="#br0">214 30 12396,'0'0'4532,"-11"0"-2034,-8-2-1682,-1 2 0,0 1-1,-28 4 1,43-5-685,0 1 1,1-1-1,-1 1 0,1 0 1,-1 0-1,1 1 0,0 0 0,-1-1 1,1 2-1,0-1 0,0 0 1,0 1-1,1-1 0,-1 1 0,1 0 1,-1 1-1,1-1 0,0 0 1,0 1-1,0 0 0,1 0 0,-1-1 1,1 2-1,-2 4 0,3-8-122,1 0 0,0 1 0,-1-1 0,1 0 0,0 1 0,0-1-1,0 0 1,0 0 0,0 1 0,1-1 0,-1 0 0,0 0 0,0 1 0,1-1-1,-1 0 1,1 0 0,-1 0 0,1 0 0,-1 1 0,1-1 0,0 0 0,0 0 0,-1 0-1,1 0 1,0-1 0,2 3 0,0-1 10,0-1 0,0 1-1,0 0 1,1-1 0,-1 1 0,1-1-1,-1 0 1,1 0 0,5 0 0,5 1 19,0-1 0,0-1 1,0 0-1,15-3 0,-22 2-20,0 0-1,-1-1 0,1 0 1,0-1-1,-1 0 0,1 0 1,-1 0-1,0-1 0,0 1 1,6-7-1,-9 8 7,0 0-1,0-1 0,0 1 1,-1-1-1,1 0 1,-1 0-1,0 0 1,0 0-1,0 0 1,0-1-1,0 1 1,-1 0-1,0-1 1,1 0-1,-1 1 1,-1-1-1,1 0 0,0 1 1,-1-1-1,0-5 1,-1 7-15,0-1 0,0 1 0,-1-1 1,1 1-1,-1 0 0,1 0 0,-1 0 0,0 0 1,0 0-1,0 0 0,0 0 0,0 1 0,0-1 1,-1 1-1,1 0 0,0-1 0,-1 1 0,1 0 1,-1 0-1,1 1 0,-1-1 0,0 0 0,1 1 1,-1 0-1,0-1 0,-4 1 0,4 0-226,0 0-1,0 0 0,-1 0 0,1 0 1,0 0-1,0 1 0,-1 0 0,1-1 1,0 1-1,-4 2 0,5-2-119,1 0-1,0-1 1,0 1-1,0 0 0,0 0 1,0-1-1,0 1 1,0 0-1,0 0 0,0 0 1,0 0-1,0 0 1,1 1-1,-1-1 1,1 0-1,-1 0 0,0 0 1,1 1-1,0-1 1,-1 0-1,1 1 1,0-1-1,0 0 0,-1 3 1,1 7-5973</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44.247"/>
    </inkml:context>
    <inkml:brush xml:id="br0">
      <inkml:brushProperty name="width" value="0.025" units="cm"/>
      <inkml:brushProperty name="height" value="0.025" units="cm"/>
    </inkml:brush>
  </inkml:definitions>
  <inkml:trace contextRef="#ctx0" brushRef="#br0">12 130 15855,'0'0'2749,"-2"10"-1772,-5 63 1111,4 128-1,4-108-1831,0-64 267,1 0 0,8 41 1,-1-135 1862,18-206-2281,-19 218-100,3-1-1,2 2 0,20-53 1,-32 103-13,0-1 1,1 0 0,-1 1-1,0-1 1,1 1 0,0-1 0,-1 1-1,1 0 1,0-1 0,2-1 0,-3 3-2,0 1 1,0-1 0,-1 1 0,1-1 0,0 1 0,0 0 0,0-1 0,0 1 0,0 0 0,0-1 0,-1 1 0,1 0 0,0 0 0,0 0 0,0 0 0,0 0 0,0 0 0,0 0 0,0 0 0,0 0 0,1 1 0,0 0-4,1 1-1,-1-1 0,0 1 0,0 0 0,0-1 0,0 1 1,0 0-1,-1 0 0,1 0 0,-1 1 0,1-1 1,-1 0-1,0 1 0,1-1 0,-1 0 0,-1 1 1,1-1-1,0 1 0,0 3 0,2 6 86,-1 0 0,-1 0 0,0 0 0,-1 0 0,0 0 0,-1 0 0,0 0 0,-1 0 0,0 0 0,-1 0 0,-7 19 0,3-15 48,0 0 0,-1-1 1,0 0-1,-2 0 1,0-1-1,0 0 1,-19 19-1,27-31-93,0 0-1,0 0 1,0 0-1,0 0 1,0-1-1,0 1 1,0-1-1,0 1 1,0-1 0,-1 0-1,1 0 1,-1 0-1,1 0 1,-1 0-1,1-1 1,-1 1-1,1-1 1,-5 1-1,6-2-81,0 1 0,-1-1-1,1 0 1,0 0 0,0 1-1,-1-1 1,1 0-1,0 0 1,0 0 0,0 0-1,0 0 1,0-1 0,0 1-1,1 0 1,-1 0 0,0-1-1,1 1 1,-1 0 0,1-1-1,-1 1 1,1-1 0,-1 1-1,1 0 1,0-1-1,0 1 1,0-1 0,0 1-1,0-1 1,0 1 0,0-1-1,0 1 1,1-2 0,-1 0-337,1 1 0,-1-1-1,1 0 1,-1 1 0,1-1 0,0 1 0,0-1 0,0 1 0,0 0 0,0-1 0,1 1 0,-1 0 0,1 0 0,0 0 0,-1 0 0,1 0-1,2-2 1,24-17-8960,-27 20 8984,19-11-10582</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44.651"/>
    </inkml:context>
    <inkml:brush xml:id="br0">
      <inkml:brushProperty name="width" value="0.025" units="cm"/>
      <inkml:brushProperty name="height" value="0.025" units="cm"/>
    </inkml:brush>
  </inkml:definitions>
  <inkml:trace contextRef="#ctx0" brushRef="#br0">0 278 10378,'0'0'17232,"11"-11"-16218,6-10-846,0 0 0,-1-2 0,13-26 0,-21 36-20,-2 0 1,1-1-1,-2 1 1,0-1-1,0-1 0,-2 1 1,1-1-1,1-27 1,-6 59-154,-1 0 1,-1-1-1,-1 1 0,-5 15 1,-5 26-48,10-36 58,1-11-40,0 0 0,1 0 0,1 1 1,0-1-1,1 1 0,0-1 0,0 1 0,3 12 0,-2-23-89,-1 0 1,0 0-1,1 0 0,-1 0 0,1-1 1,0 1-1,-1 0 0,1 0 1,-1-1-1,1 1 0,0-1 1,0 1-1,-1 0 0,1-1 0,0 1 1,0-1-1,0 0 0,-1 1 1,1-1-1,0 0 0,0 1 1,0-1-1,0 0 0,0 0 0,0 0 1,0 0-1,0 0 0,0 0 1,0 0-1,0 0 0,-1 0 1,1 0-1,0 0 0,0-1 0,0 1 1,0 0-1,0-1 0,0 1 1,0-1-1,-1 1 0,1-1 1,1 0-1,2-1-690,0-1 1,-1 1 0,1 0-1,-1-1 1,0 0-1,0 1 1,0-1-1,3-4 1,7-18-5396,-1-7-1506</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44.998"/>
    </inkml:context>
    <inkml:brush xml:id="br0">
      <inkml:brushProperty name="width" value="0.025" units="cm"/>
      <inkml:brushProperty name="height" value="0.025" units="cm"/>
    </inkml:brush>
  </inkml:definitions>
  <inkml:trace contextRef="#ctx0" brushRef="#br0">18 1 10762,'0'0'11520,"8"7"-10922,3 2-326,-2 1 0,1 0 0,-2 1 0,1 0 0,-1 0-1,-1 1 1,0 0 0,-1 0 0,0 1 0,-1-1 0,0 1-1,3 18 1,-3-5-31,-2 0-1,0 0 1,-2 0-1,-1 1 1,-2-1-1,0 0 1,-1 0-1,-9 31 1,4-27-960,-1-1 1,-1 0-1,-26 49 0,9-36-4475,0-13-4234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8.099"/>
    </inkml:context>
    <inkml:brush xml:id="br0">
      <inkml:brushProperty name="width" value="0.025" units="cm"/>
      <inkml:brushProperty name="height" value="0.025" units="cm"/>
    </inkml:brush>
  </inkml:definitions>
  <inkml:trace contextRef="#ctx0" brushRef="#br0">1 0 4036,'0'0'15780,"1"4"-15299,2 14-329,0-1 1,-1 1-1,0-1 1,-2 1 0,-2 23-1,2 31-1810,9 79-11271,-7-129 9891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8.443"/>
    </inkml:context>
    <inkml:brush xml:id="br0">
      <inkml:brushProperty name="width" value="0.025" units="cm"/>
      <inkml:brushProperty name="height" value="0.025" units="cm"/>
    </inkml:brush>
  </inkml:definitions>
  <inkml:trace contextRef="#ctx0" brushRef="#br0">1 0 1089,'0'0'2434,"0"81"-2402,0-43-64,0-3 64,0-4 64,0-2-64,0-5-384</inkml:trace>
  <inkml:trace contextRef="#ctx0" brushRef="#br0" timeOffset="1">51 748 8936,'0'0'481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8.799"/>
    </inkml:context>
    <inkml:brush xml:id="br0">
      <inkml:brushProperty name="width" value="0.025" units="cm"/>
      <inkml:brushProperty name="height" value="0.025" units="cm"/>
    </inkml:brush>
  </inkml:definitions>
  <inkml:trace contextRef="#ctx0" brushRef="#br0">3 1 9865,'0'0'961,"0"56"-1633,1-37-898,1 4 801,1 6 737,-3 2-64,0-1 385,0 1 671,0 0-255,0-4-224,-2-2-289,-1-6-384,0-4-2851</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9.517"/>
    </inkml:context>
    <inkml:brush xml:id="br0">
      <inkml:brushProperty name="width" value="0.025" units="cm"/>
      <inkml:brushProperty name="height" value="0.025" units="cm"/>
    </inkml:brush>
  </inkml:definitions>
  <inkml:trace contextRef="#ctx0" brushRef="#br0">29 0 6342,'0'0'5023,"-1"13"-2919,-27 376 5699,31 15-11533,6-346-4155,-2-36 182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2:59.860"/>
    </inkml:context>
    <inkml:brush xml:id="br0">
      <inkml:brushProperty name="width" value="0.025" units="cm"/>
      <inkml:brushProperty name="height" value="0.025" units="cm"/>
    </inkml:brush>
  </inkml:definitions>
  <inkml:trace contextRef="#ctx0" brushRef="#br0">48 0 11883,'0'0'1922,"-19"96"-32,11-47-128,2 0-1090,-2-1-159,5-2-193,0-1-128,3-5-160,0-1-64,1-4-1153,7-1-2370,-1-2-2948</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0.207"/>
    </inkml:context>
    <inkml:brush xml:id="br0">
      <inkml:brushProperty name="width" value="0.025" units="cm"/>
      <inkml:brushProperty name="height" value="0.025" units="cm"/>
    </inkml:brush>
  </inkml:definitions>
  <inkml:trace contextRef="#ctx0" brushRef="#br0">68 1 3107,'-21'61'9292,"7"-21"-6510,-10 45 0,21-74-2873,1 0 1,1 1-1,-1 0 0,2-1 1,0 1-1,0-1 0,1 1 1,5 19-1,10 18-3554,-12-37 3121,1 1 1,-2-1 0,1 1-1,-2 0 1,2 18 0,-10 373 5375,4-377-5161,2-20-2659</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2.569"/>
    </inkml:context>
    <inkml:brush xml:id="br0">
      <inkml:brushProperty name="width" value="0.025" units="cm"/>
      <inkml:brushProperty name="height" value="0.025" units="cm"/>
    </inkml:brush>
  </inkml:definitions>
  <inkml:trace contextRef="#ctx0" brushRef="#br0">8 0 11211,'0'0'9582,"0"10"-7783,-2 7-1136,-1 4-316,2 0 0,0 0-1,1 0 1,1 0 0,0 0 0,6 23 0,-6-42-380,0 0 1,-1 0-1,1 0 1,0 0-1,0 0 1,1 0-1,-1 0 1,0 0-1,0-1 0,1 1 1,-1 0-1,1-1 1,0 1-1,-1-1 1,1 0-1,0 0 1,0 1-1,0-1 0,0 0 1,0-1-1,0 1 1,3 1-1,-2-2-96,1 0-1,0 0 0,-1 0 1,1 0-1,0-1 1,-1 1-1,1-1 0,-1 0 1,1 0-1,-1 0 0,1 0 1,3-3-1,9-5-1278,0-1 0,-1 0 0,-1-1 0,15-14-1,-26 23 901,10-10-1281,22-15-281,-35 27 2110,0 0 0,0 0 0,1 0 1,-1 0-1,0 0 0,0 0 1,1 0-1,-1 0 0,0 0 0,0 0 1,0 0-1,1 0 0,-1 0 1,0 0-1,0 1 0,0-1 0,1 0 1,-1 0-1,0 0 0,0 0 1,0 0-1,1 1 0,-1-1 0,0 0 1,0 0-1,0 0 0,0 1 1,0-1-1,0 0 0,0 0 0,1 0 1,-1 1-1,0-1 0,0 0 1,0 0-1,0 1 0,0-1 0,0 0 1,0 0-1,0 1 0,0-1 1,0 0-1,0 0 0,0 0 0,0 1 1,0-1-1,-1 0 0,1 0 1,0 1-1,0-1 0,-2 15 1247,-10 16 92,-2 0-1,-1 0 0,-24 37 1,0-1-700,5 0-238,-53 91 1654,98-205-4701,5 7-682,-1-7-2045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01.537"/>
    </inkml:context>
    <inkml:brush xml:id="br0">
      <inkml:brushProperty name="width" value="0.025" units="cm"/>
      <inkml:brushProperty name="height" value="0.025" units="cm"/>
    </inkml:brush>
  </inkml:definitions>
  <inkml:trace contextRef="#ctx0" brushRef="#br0">78 164 8520,'0'0'13122,"-8"7"-11804,0 0-931,0 0-1,0 1 1,1 0 0,1 0-1,-7 10 1,10-14-328,1 0 1,-1 0 0,1 0 0,0 1 0,1-1 0,-1 1-1,1-1 1,0 1 0,0 0 0,0-1 0,1 1 0,0 0 0,0 0-1,0-1 1,0 1 0,2 8 0,-1-10-51,1-1 0,-1 1 1,1-1-1,0 1 0,0-1 1,-1 0-1,1 0 0,1 0 0,-1 0 1,0 0-1,0 0 0,1-1 1,-1 1-1,1-1 0,0 0 0,-1 1 1,1-1-1,0-1 0,-1 1 0,1 0 1,0-1-1,0 1 0,0-1 1,3 0-1,6 2-308,0-1 1,0-1 0,1 0-1,17-3 1,-27 3-94,0-1-1,1 0 1,-1 0 0,0 0-1,0 0 1,0-1-1,0 1 1,0-1 0,-1 0-1,1 0 1,0 0 0,-1 0-1,5-5 1,7-15-4995</inkml:trace>
  <inkml:trace contextRef="#ctx0" brushRef="#br0" timeOffset="1">73 0 15150,'0'0'6727</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3.163"/>
    </inkml:context>
    <inkml:brush xml:id="br0">
      <inkml:brushProperty name="width" value="0.025" units="cm"/>
      <inkml:brushProperty name="height" value="0.025" units="cm"/>
    </inkml:brush>
  </inkml:definitions>
  <inkml:trace contextRef="#ctx0" brushRef="#br0">180 0 16624,'0'0'5835,"-7"9"-4976,-12 17-278,2 2-1,-23 47 1,25-43 145,-1-2-1,-2 0 1,-29 38-1,76-122-276,-5 20-681,-14 21 81,0-1 1,-1 0-1,0 0 0,-1-1 1,-1 0-1,9-25 0,-26 78 346,2 1 0,2 0 0,-3 66 0,9-105 88,-10-31-6,0-2-284,6 16-87,-2 0 1,-11-27-1,17 44 67,-1 1 0,1-1 0,0 0 0,0 0 0,0 0 0,0 1 0,0-1 0,0 0 0,0 0 0,0 0 0,0 0 0,-1 1 0,1-1 0,0 0 0,0 0 0,0 0 0,0 0 0,-1 0 0,1 0 0,0 1 0,0-1 0,0 0 0,0 0 0,-1 0 0,1 0 0,0 0 0,0 0 0,0 0 0,-1 0 0,1 0 0,0 0 0,0 0 0,0 0 0,-1 0 0,1 0 0,0 0 0,0 0 0,0 0 0,-1 0 0,1 0 0,0 0 0,0 0 0,0-1 0,0 1 0,-1 0 0,1 0 0,0 0 0,0 0 0,0 0 0,0 0 0,-1-1 0,1 1 0,-1 12-2218,1-3-3809</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3.737"/>
    </inkml:context>
    <inkml:brush xml:id="br0">
      <inkml:brushProperty name="width" value="0.025" units="cm"/>
      <inkml:brushProperty name="height" value="0.025" units="cm"/>
    </inkml:brush>
  </inkml:definitions>
  <inkml:trace contextRef="#ctx0" brushRef="#br0">173 0 10025,'0'0'14510,"-4"12"-13581,-6 13-648,-2 0-1,0-1 1,-1 0-1,-2-1 1,-1 0-1,0-2 1,-1 0 0,-24 22-1,24-31 4,26-17-1006,4 1-1661,0 1-3300,-5-2-2047</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5.529"/>
    </inkml:context>
    <inkml:brush xml:id="br0">
      <inkml:brushProperty name="width" value="0.025" units="cm"/>
      <inkml:brushProperty name="height" value="0.025" units="cm"/>
    </inkml:brush>
  </inkml:definitions>
  <inkml:trace contextRef="#ctx0" brushRef="#br0">204 41 9033,'0'0'10804,"2"-8"-9266,4-9-1054,0 2 2847,-16 27-1279,-39 60-1065,-86 99 1,168-226-577,-16 30-420,-5 5-35,1 1-1,0 0 1,2 1-1,0 1 1,1 0-1,35-27 1,-51 43 44,0 1 0,1 0 0,-1-1 0,0 1 0,0 0 0,1 0 0,-1-1 0,0 1 0,1 0 0,-1 0 0,0 0 0,1-1 0,-1 1 0,1 0 0,-1 0 1,0 0-1,1 0 0,-1 0 0,1 0 0,-1 0 0,0 0 0,1 0 0,-1 0 0,1 0 0,-1 0 0,1 0 0,-1 0 0,0 0 0,1 0 0,-1 0 0,1 0 0,-1 1 0,0-1 0,1 0 0,-1 0 0,0 0 1,1 1-1,-1-1 0,0 0 0,1 0 0,-1 1 0,0-1 0,0 0 0,1 1 0,-1-1 0,0 0 0,0 1 0,1 0 0,-3 29 6,-18 41 11,19-68-16,-5 14 41,0-1 68,1 0 1,0 1-1,1 0 1,1 0 0,-2 24-1,4-44-101,-1-1 0,0 1 1,0-1-1,0 1 0,0 0 0,0 0 0,-1 0 1,1 0-1,-1 0 0,0 0 0,-3-2 0,-9-10 15,4 1-25,1 1-4,0 0 1,-1 0-1,0 1 0,-1 0 1,-1 1-1,0 1 1,-20-13-1,37 24-1,0-1-1,0 1 1,0-1 0,-1 1-1,1-1 1,0-1 0,0 1-1,4-1 1,9 0 15,46 1 43,93 5 168,-153-5-241,0 0-1,0 0 0,-1 1 0,1 0 0,0-1 0,-1 1 1,1 0-1,-1 0 0,1 1 0,-1-1 0,1 0 1,-1 1-1,0-1 0,1 1 0,-1 0 0,0 0 0,0 0 1,0 0-1,-1 0 0,1 0 0,1 4 0,5 23-3103,-12 5-4507,-2-22 1002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5.859"/>
    </inkml:context>
    <inkml:brush xml:id="br0">
      <inkml:brushProperty name="width" value="0.025" units="cm"/>
      <inkml:brushProperty name="height" value="0.025" units="cm"/>
    </inkml:brush>
  </inkml:definitions>
  <inkml:trace contextRef="#ctx0" brushRef="#br0">243 1 15439,'0'0'13095,"-11"10"-12951,-18 20 61,1 0 1,2 2-1,1 1 1,1 1-1,-24 47 1,40-66-148,1 0-1,0 1 1,1-1 0,0 1 0,2 1-1,0-1 1,1 1 0,0-1 0,1 1-1,1 20 1,1-35-62,0-1 0,0 1-1,0 0 1,1-1 0,-1 1 0,0 0-1,1-1 1,-1 1 0,1-1-1,0 1 1,-1-1 0,1 1 0,0-1-1,0 1 1,0-1 0,0 0 0,0 0-1,1 1 1,-1-1 0,0 0-1,0 0 1,1 0 0,-1 0 0,1 0-1,2 0 1,-1 1-107,1-2 0,0 1 1,0 0-1,0-1 0,0 0 0,-1 0 0,1 0 0,0 0 0,0 0 1,7-2-1,3-2-1113,-1 0 0,1-1 0,-1 0-1,0-1 1,14-9 0,3-5-4397,-2-2-2878</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6.307"/>
    </inkml:context>
    <inkml:brush xml:id="br0">
      <inkml:brushProperty name="width" value="0.025" units="cm"/>
      <inkml:brushProperty name="height" value="0.025" units="cm"/>
    </inkml:brush>
  </inkml:definitions>
  <inkml:trace contextRef="#ctx0" brushRef="#br0">93 26 11787,'0'0'11366,"-6"9"-9034,-6 15-1924,1 1-1,2 0 0,0 0 0,2 1 1,1 0-1,-4 28 0,-12 153 1051,31-278-1355,27-107 0,-16 91-171,-18 78 69,0-1 0,1 1 0,0 0-1,0 0 1,1 0 0,0 0 0,7-9-1,-10 15-4,1 1 0,0 0 1,0 0-1,0 0 0,0 0 0,0 0 0,0 1 0,0-1 0,1 0 0,-1 1 0,0 0 1,1 0-1,0-1 0,-1 2 0,1-1 0,0 0 0,-1 0 0,1 1 0,0-1 1,0 1-1,-1 0 0,1 0 0,0 0 0,0 0 0,-1 1 0,1-1 0,0 1 0,4 1 1,-5-1-2,1 0 1,-1 0 0,1 0 0,-1 0 0,0 1-1,1-1 1,-1 1 0,0-1 0,0 1 0,0 0-1,0 0 1,-1 0 0,1 0 0,0 0 0,-1 1-1,0-1 1,1 0 0,-1 1 0,0-1 0,0 1-1,0-1 1,-1 1 0,1-1 0,0 1 0,-1 0 0,0-1-1,0 1 1,0 0 0,0-1 0,0 1 0,0 0-1,-1 2 1,0 3 25,0-1 0,-1 1 0,1-1-1,-2 0 1,1 0 0,-1 0 0,0 0 0,0 0 0,-1 0-1,-5 7 1,0-3 155,-1 0-1,0-1 1,-1 0-1,-11 9 0,18-16-142,0-1 0,0 1-1,0 0 1,-1-1-1,1 0 1,-1 0 0,1 0-1,-1-1 1,1 1-1,-1-1 1,0 0 0,0 0-1,0-1 1,0 0-1,-7 0 1,11 0-88,1-1-1,-1 1 1,0 0-1,1-1 1,-1 1-1,0-1 1,1 0 0,-1 1-1,1-1 1,-1 1-1,1-1 1,-1 0-1,1 1 1,-1-1 0,1 0-1,0 0 1,-1 1-1,1-1 1,0 0 0,0 0-1,-1 0 1,1 1-1,0-1 1,0 0-1,0 0 1,0 0 0,0 0-1,0 1 1,0-1-1,0 0 1,1 0-1,-1 0 1,0 0 0,1 0-1,10-31-4154,7 13-418,4 0-1912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6.664"/>
    </inkml:context>
    <inkml:brush xml:id="br0">
      <inkml:brushProperty name="width" value="0.025" units="cm"/>
      <inkml:brushProperty name="height" value="0.025" units="cm"/>
    </inkml:brush>
  </inkml:definitions>
  <inkml:trace contextRef="#ctx0" brushRef="#br0">38 116 3395,'-5'9'12417,"0"0"-10252,1-3-991,0 1 0,1 0 0,-1 0 1,2 0-1,-1 0 0,0 0 0,1 1 0,-1 9 0,18-19 588,-3-7-1693,-1-1 0,0-1 0,-1 0 0,0 0 0,-1-1 0,0 0 0,12-23 0,-8 15-55,30-54-78,-45 127-91,-13 12 119,8-42-817,2 0 0,1 0 0,-2 40-1,6-63 752,-1 1 0,1-1-1,0 0 1,0 0-1,0 0 1,0 1-1,0-1 1,0 0-1,0 0 1,0 1-1,0-1 1,0 0 0,0 0-1,0 1 1,0-1-1,0 0 1,0 0-1,0 1 1,0-1-1,0 0 1,0 0-1,0 1 1,0-1 0,0 0-1,0 0 1,0 0-1,1 1 1,-1-1-1,0 0 1,0 0-1,0 0 1,0 1-1,1-1 1,-1 0 0,0 0-1,0 0 1,0 0-1,1 0 1,-1 1-1,0-1 1,0 0-1,1 0 1,-1 0 0,0 0-1,1 0 1,7-11-4635,4-13-1519</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7.007"/>
    </inkml:context>
    <inkml:brush xml:id="br0">
      <inkml:brushProperty name="width" value="0.025" units="cm"/>
      <inkml:brushProperty name="height" value="0.025" units="cm"/>
    </inkml:brush>
  </inkml:definitions>
  <inkml:trace contextRef="#ctx0" brushRef="#br0">47 0 12236,'0'0'12427,"9"62"-11017,-2-28-129,0 4 32,-1 2-320,1 1-416,-3 3-353,-4 1-192,0 2 32,-4 3-64,-10 0-128,-5-2-865,-4-6-1826,-3-9-3267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7.584"/>
    </inkml:context>
    <inkml:brush xml:id="br0">
      <inkml:brushProperty name="width" value="0.025" units="cm"/>
      <inkml:brushProperty name="height" value="0.025" units="cm"/>
    </inkml:brush>
  </inkml:definitions>
  <inkml:trace contextRef="#ctx0" brushRef="#br0">521 21 6438,'0'0'19149,"-12"-1"-18920,-21 1 143,-1 2 0,1 2-1,0 1 1,-47 13-1,62-14-191,-22 7 106,0-3 1,-1-1-1,0-2 1,-51 0-1,91-5-395,0 0-1,0 0 1,0 0 0,1 0-1,-1 0 1,0 0-1,0 0 1,0 0-1,0 0 1,1 0-1,-1 0 1,0-1-1,0 1 1,0 0 0,1-1-1,-1 1 1,0-1-1,1 1 1,-1-1-1,0 1 1,1-1-1,-1 1 1,0-1-1,1 0 1,-1 1 0,1-1-1,-1 0 1,1 1-1,0-1 1,-1 0-1,1 0 1,0 1-1,-1-1 1,1 0-1,0 0 1,0 0 0,0 0-1,0 1 1,-1-1-1,1 0 1,1 0-1,-1 0 1,0 0-1,0 1 1,0-1 0,0 0-1,0 0 1,1 0-1,-1 1 1,1-3-1,1-2-1010,0 1 1,1-1-1,-1 1 0,1-1 0,0 1 0,7-7 1,11-11-4401</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3:07.928"/>
    </inkml:context>
    <inkml:brush xml:id="br0">
      <inkml:brushProperty name="width" value="0.025" units="cm"/>
      <inkml:brushProperty name="height" value="0.025" units="cm"/>
    </inkml:brush>
  </inkml:definitions>
  <inkml:trace contextRef="#ctx0" brushRef="#br0">498 1 14894,'0'0'8718,"-8"10"-7288,-5 6-1125,-1-1-1,0 0 0,-1-1 1,-1 0-1,-24 15 0,-121 60 296,-14 9-362,168-93-228,5-4-9,0 0 0,-1 0 0,1 0 0,0 0 1,0 1-1,0-1 0,0 1 0,0 0 0,0-1 1,1 1-1,-1 0 0,0 0 0,1 0 0,0 0 0,-1 0 1,1 1-1,0-1 0,-1 3 0,3-4 0,0 0 0,0-1 0,0 1 0,1 0 0,-1-1 0,0 1 0,0-1 1,1 0-1,-1 1 0,0-1 0,1 0 0,-1 0 0,0 0 0,1 0 0,-1 0 0,0 0 0,1 0 0,2-1 0,0 1 1,75-1-400,19 0-2318,104 13 0,-134-3-1790</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34.031"/>
    </inkml:context>
    <inkml:brush xml:id="br0">
      <inkml:brushProperty name="width" value="0.025" units="cm"/>
      <inkml:brushProperty name="height" value="0.025" units="cm"/>
    </inkml:brush>
  </inkml:definitions>
  <inkml:trace contextRef="#ctx0" brushRef="#br0">13346 258 5285,'-557'-87'6973,"-284"-14"-7190,741 89 470,-1168-45 1423,-2 132 625,1237-72-2295,-1148 120-24,6 57 233,600-62 73,-394 72-330,953-188 47,-840 151-692,17 68 376,525-109 699,-409 208 0,512-207-622,5 9 1,-320 249-1,328-208 409,7 9-1,-235 274 1,329-329-91,6 4-1,5 3 0,6 5 1,5 2-1,-84 207 1,97-171-138,8 3 1,7 2-1,8 1 1,8 3 0,7 0-1,7 1 1,9 194 0,12-288 31,3 0 1,4-1 0,4 0 0,4-1 0,2-1 0,5 0 0,47 102 0,-31-98-29,3-1 0,4-3 0,3-2 0,4-2 0,3-3 1,89 86-1,-55-72-13,5-4 1,3-4 0,185 110-1,-135-107 46,4-5 0,201 68-1,351 55-36,8-73-199,752 5 269,7-93 86,737-78-2889,-750-50 3294,-9-100 502,-951 89-611,754-255-1,-929 235-88,-6-14-1,-6-13 0,361-232 1,-51-67 148,-465 312-688,237-258 1,-294 273 84,-6-4 0,150-250 0,-185 259 278,-4-2 0,-6-3-1,70-242 1,-94 253 58,-5-2 0,-5-1 0,-5-1 0,-2-160 1,-14 187-54,-3 0 0,-4 0 0,-3 1 0,-4 0 1,-4 1-1,-46-113 0,16 81 45,-5 2 0,-6 3 0,-4 2 0,-4 4 0,-133-149 0,62 101-110,-7 7 0,-270-205 0,201 195-816,-411-220 0,24 89-3928,271 149 924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1.867"/>
    </inkml:context>
    <inkml:brush xml:id="br0">
      <inkml:brushProperty name="width" value="0.025" units="cm"/>
      <inkml:brushProperty name="height" value="0.025" units="cm"/>
    </inkml:brush>
  </inkml:definitions>
  <inkml:trace contextRef="#ctx0" brushRef="#br0">0 0 5573,'0'0'17969,"55"57"-16912,-34-43-544,3-4-321,4 1-128,-4-6 32,-2-3-32,-4-2-160,-5 0-609,-5 0-480,-3-1-256,-1-8-961,-1-3-1794,4-2-1666</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40.147"/>
    </inkml:context>
    <inkml:brush xml:id="br0">
      <inkml:brushProperty name="width" value="0.025" units="cm"/>
      <inkml:brushProperty name="height" value="0.025" units="cm"/>
    </inkml:brush>
  </inkml:definitions>
  <inkml:trace contextRef="#ctx0" brushRef="#br0">1 160 7111,'0'0'14392,"17"-3"-13773,311-24 667,-224 23-1496,-2-4 1,199-41-1,-300 49 179,43-17-1082,-43 16 938,-1 1 0,1-1 0,0 1 0,0-1 0,0 1 0,-1-1 0,1 1 0,0-1 0,0 0 0,-1 1 0,1-1 0,-1 0 0,1 1 0,-1-1 0,1 0 0,-1 0 0,1 0 0,-1 0 0,1 0 0,-1 1 0,0-1 1,0 0-1,0 0 0,1 0 0,-1 0 0,0 0 0,0 0 0,0 0 0,0 0 0,0 0 0,-1 0 0,1 0 0,0 0 0,0 0 0,-1 1 0,1-1 0,0 0 0,-1 0 0,1 0 0,-1 0 0,1 1 0,-1-1 0,1 0 0,-1 0 0,-1 0 0,-16-13-5884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40.490"/>
    </inkml:context>
    <inkml:brush xml:id="br0">
      <inkml:brushProperty name="width" value="0.025" units="cm"/>
      <inkml:brushProperty name="height" value="0.025" units="cm"/>
    </inkml:brush>
  </inkml:definitions>
  <inkml:trace contextRef="#ctx0" brushRef="#br0">517 19 9769,'0'0'854,"-9"-3"892,-2-2-951,8 3-431,-1 1-1,0-1 1,0 1-1,0 0 1,1 0-1,-1 0 1,0 0-1,0 1 1,0 0-1,-5 0 1,-14 33 1083,-5-6-916,-2-1 0,0-1 0,-2-2 0,-52 29 0,51-32-416,0 1 0,1 1 0,1 2-1,-43 43 1,72-65-119,0 0-1,1-1 1,-1 1-1,1 0 1,-1 0-1,1 0 1,0 0-1,-1 0 0,1 0 1,0 0-1,1 0 1,-1 0-1,0 1 1,1-1-1,-1 0 1,1 0-1,-1 1 1,1-1-1,0 5 1,1-5 23,0-1 0,0 1 0,-1-1 0,1 1 0,0-1 1,1 1-1,-1-1 0,0 1 0,0-1 0,1 0 1,-1 0-1,0 0 0,1 0 0,-1 0 0,1 0 1,0 0-1,-1 0 0,1 0 0,3 0 0,11 4 204,1-2 0,0 0 0,0-1 0,23 1 0,-20-2-72,477 30-759,-423-26-3081,-25-4-2146,1-1-5445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1.105"/>
    </inkml:context>
    <inkml:brush xml:id="br0">
      <inkml:brushProperty name="width" value="0.025" units="cm"/>
      <inkml:brushProperty name="height" value="0.025" units="cm"/>
    </inkml:brush>
  </inkml:definitions>
  <inkml:trace contextRef="#ctx0" brushRef="#br0">225 106 6951,'0'0'3395,"7"-8"-1041,-3 3-2051,0 1 275,0-1 0,0 0 0,-1 0-1,1 0 1,-1 0 0,0 0 0,-1-1-1,1 1 1,-1-1 0,0 0 0,0 1-1,-1-1 1,1-8 0,-2 13-496,0 1 0,0-1-1,-1 1 1,1-1 0,0 1 0,-1-1 0,1 1 0,0-1-1,-1 1 1,1-1 0,-1 1 0,1-1 0,-1 1-1,1-1 1,-1 1 0,1 0 0,-1-1 0,1 1 0,-1 0-1,0 0 1,1-1 0,-1 1 0,1 0 0,-1 0 0,0 0-1,1 0 1,-1 0 0,0 0 0,1 0 0,-1 0-1,1 0 1,-1 0 0,0 0 0,-25 3 867,19 1-845,-1 0 0,1 0 0,0 0-1,0 0 1,1 1 0,-1 1-1,1-1 1,0 1 0,0 0 0,-6 9-1,-49 72 564,61-87-665,-16 26 157,1 0-1,2 1 1,-11 30-1,19-43-124,0 0 0,1 0 0,1 1 0,1-1 0,0 1 0,0 0 0,2 0 0,1 17 0,-1-30-28,0 1 0,0-1 0,1 0-1,-1 1 1,1-1 0,-1 0 0,1 1 0,0-1 0,0 0 0,0 0 0,1 0 0,-1 0 0,0 0 0,1 0 0,-1 0-1,1 0 1,-1-1 0,1 1 0,0 0 0,0-1 0,0 0 0,0 1 0,0-1 0,0 0 0,0 0 0,0 0 0,1 0 0,-1-1-1,0 1 1,1 0 0,-1-1 0,0 0 0,1 1 0,-1-1 0,1 0 0,2-1 0,2 1 79,1-1 0,-1 0 0,0-1 0,0 0 0,0 0 0,0 0-1,-1-1 1,1 0 0,-1 0 0,1-1 0,5-4 0,0-2 34,0 0-1,-1 0 0,0-1 1,-1-1-1,0 0 1,-1 0-1,0-1 0,-1 0 1,-1-1-1,0 0 0,0 0 1,-2 0-1,0-1 0,0 1 1,-2-1-1,1-1 1,-2 1-1,0 0 0,-1-1 1,-1 1-1,0 0 0,-4-27 1,3 37-113,-1-1 1,0 1 0,-1 0-1,1 0 1,-1 0-1,0 0 1,0 0 0,0 1-1,0-1 1,-1 1-1,0 0 1,0 0-1,0 0 1,-6-3 0,8 5-48,1 1 1,-1 0 0,0 0-1,0-1 1,0 1 0,0 1-1,0-1 1,0 0 0,0 0-1,0 1 1,0-1 0,0 1 0,0 0-1,0-1 1,-1 1 0,1 0-1,0 0 1,0 1 0,0-1-1,0 0 1,0 1 0,0-1-1,-1 1 1,1 0 0,0-1 0,0 1-1,1 0 1,-1 0 0,0 0-1,0 1 1,0-1 0,1 0-1,-1 1 1,1-1 0,-1 1-1,1 0 1,-1-1 0,-1 4-1,0 0-389,0 1 0,0-1-1,0 1 1,1 0-1,-1 0 1,1 0-1,-1 10 1,-2 45-7850,5-36 1730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2.261"/>
    </inkml:context>
    <inkml:brush xml:id="br0">
      <inkml:brushProperty name="width" value="0.025" units="cm"/>
      <inkml:brushProperty name="height" value="0.025" units="cm"/>
    </inkml:brush>
  </inkml:definitions>
  <inkml:trace contextRef="#ctx0" brushRef="#br0">5 170 9673,'0'0'17681,"0"12"-17452,-1 4-155,-1-1-60,1-1 0,1 1 0,0 0 0,1 0 0,4 16-1,-5-28-3,0-1-1,1 1 1,-1-1-1,1 0 1,0 1-1,0-1 1,0 0-1,0 0 1,0 0-1,1 0 1,-1 0-1,0 0 1,1 0-1,0 0 1,-1 0-1,1-1 1,0 1-1,0-1 1,0 1-1,0-1 1,0 0-1,0 1 1,0-1-1,1 0 0,-1-1 1,0 1-1,1 0 1,-1-1-1,0 1 1,1-1-1,-1 0 1,1 0-1,-1 0 1,1 0-1,-1 0 1,0 0-1,1-1 1,-1 1-1,1-1 1,-1 1-1,4-3 1,-2 2 46,0-1 1,0 0 0,0 0-1,0-1 1,-1 1 0,1-1 0,-1 0-1,1 0 1,-1 0 0,0 0-1,0 0 1,0-1 0,-1 0 0,1 1-1,-1-1 1,0 0 0,0 0 0,0 0-1,2-7 1,0 0 189,-1-1 0,0 0 0,-1 0 0,0 0 0,0-24 0,-2 36-236,0-1 0,1 1-1,-1-1 1,0 1 0,0-1-1,0 1 1,0-1 0,0 1-1,1-1 1,-1 1 0,0-1 0,0 1-1,0-1 1,-1 1 0,1-1-1,0 0 1,0 1 0,0-1-1,0 1 1,0 0 0,-1-1 0,1 1-1,0-1 1,0 1 0,-1-1-1,1 1 1,0-1 0,-1 1 0,1 0-1,0-1 1,-1 1 0,1 0-1,-1-1 1,1 1 0,-1 0-1,1 0 1,0-1 0,-1 1 0,1 0-1,-1 0 1,1 0 0,-1-1-1,1 1 1,-1 0 0,1 0 0,-1 0-1,0 0 1,1 0 0,-1 0-1,1 0 1,-1 0 0,1 0-1,-1 1 1,0-1 0,-1 1-21,1 0 1,-1 0-1,1 0 0,-1 1 1,1-1-1,-1 0 0,1 1 0,0-1 1,0 0-1,0 1 0,0 0 1,0-1-1,0 1 0,-1 2 1,0 1 4,0 1 1,0 0 0,1-1-1,0 1 1,0 0 0,0 0-1,1 0 1,0 8 0,0-13 7,1 1 0,-1 0 0,0-1 0,1 1 0,0-1 0,-1 1 0,1-1 0,0 1 1,0-1-1,0 1 0,0-1 0,0 0 0,0 0 0,0 1 0,0-1 0,1 0 0,-1 0 1,0 0-1,1 0 0,-1 0 0,1-1 0,-1 1 0,1 0 0,-1-1 0,1 1 0,0-1 1,-1 1-1,1-1 0,0 0 0,-1 0 0,1 1 0,3-2 0,7 1 36,0 0 0,0-1 0,0-1 0,0 0 0,0 0 0,-1-1 0,1-1 0,-1 0 0,20-10 0,-13 4-9,-1 0-1,0-1 0,0-1 0,-2 0 1,18-17-1,-17 6 87,-16 22-100,0 0 1,0 1-1,1-1 0,-1 1 1,0-1-1,0 0 0,0 1 1,0-1-1,0 0 0,0 1 1,0-1-1,0 1 0,0-1 1,-1 0-1,1 1 0,0-1 1,0 1-1,-1-1 0,1 0 1,0 1-1,0-1 0,-1 1 1,0-2-1,0 2-8,-1-1 1,1 0-1,-1 1 0,0-1 0,1 1 1,-1 0-1,1-1 0,-1 1 1,0 0-1,1 0 0,-1 0 0,0 0 1,1 0-1,-1 1 0,1-1 1,-1 0-1,0 1 0,1-1 1,-1 1-1,1 0 0,-1-1 0,1 1 1,-1 0-1,1 0 0,-2 1 1,-9 6-10,1 0 0,1 0 0,-1 1 0,-9 11 1,17-17-1,0-1 0,0 1 0,0 0-1,1 1 1,0-1 0,-1 0 0,1 1 0,0-1 0,1 1 0,-1 0 0,1-1 0,0 1 0,-1 0 0,2 0 0,-1 0 0,0 0 0,1 0 0,0 5 0,0-7 0,1 0 0,0 0 1,0 0-1,1 0 1,-1 0-1,0-1 1,0 1-1,1 0 0,-1-1 1,1 0-1,0 1 1,-1-1-1,1 0 1,0 1-1,0-1 0,-1 0 1,1-1-1,0 1 1,0 0-1,0 0 1,3 0-1,50 10 33,-47-9-22,32 3 9,56 2-1,-84-7 4,0 0-1,1 0 1,-1-2-1,0 1 1,0-2-1,0 0 1,0 0-1,-1-1 1,14-6-1,-25 9-15,1 1-1,0-1 1,-1 0-1,1 0 0,-1 0 1,0 1-1,1-1 1,-1 0-1,1 0 1,-1 0-1,0 0 1,0 0-1,0 0 1,1 0-1,-1 1 0,0-1 1,0 0-1,0 0 1,0 0-1,-1 0 1,1 0-1,0 0 1,0 0-1,0 0 1,-1 0-1,1 0 1,-1 1-1,1-1 0,-1-2 1,-15-27 63,15 28-67,-19-27-1,14 21 0,1 1 0,0-1 0,0 0 0,1 0 0,0 0 0,0-1 0,-3-10 0,8 18 1,-1 1 0,0-1 0,0 1 0,1-1 0,-1 1 0,0-1 0,1 1 0,-1-1 0,1 1 1,-1-1-1,0 1 0,1 0 0,-1-1 0,1 1 0,-1 0 0,1-1 0,-1 1 0,1 0 0,0 0 0,-1-1 0,1 1 0,-1 0 0,1 0 0,-1 0 0,1 0 0,0 0 0,-1 0 1,1 0-1,-1 0 0,1 0 0,0 0 0,0 0 0,29 0-74,-23 0-38,104 2-3396,8 0-3409,-1-7-4949,-91 0 9068,0-6 3654,-8-8 3814,-18 17-4094,0 1-1,-1-1 0,1 1 0,-1-1 1,1 1-1,-1-1 0,0 0 1,1 1-1,-1-1 0,0 0 1,0 1-1,0-1 0,0 1 1,-1-4-1,0 4-375,0-1 0,0 1 0,0 0 0,1-1-1,-1 1 1,-1 0 0,1 0 0,0 0 0,0 0 0,0 0 0,-1 0 0,1 0 0,0 0 0,-1 0 0,1 1-1,-1-1 1,1 1 0,-1-1 0,1 1 0,-1-1 0,1 1 0,-1 0 0,1 0 0,-1 0 0,0 0 0,1 0-1,-1 0 1,1 0 0,-3 1 0,-3-1-79,0 1 0,1 0 0,-1 0 0,1 1-1,-13 4 1,11-2-46,1 0 0,0 1 1,0 0-1,1 1 0,0 0 0,-1 0 0,2 0 0,-1 0 0,-4 8 0,7-10-27,0 0 0,0 0 0,1 0-1,-1 0 1,1 1 0,0-1 0,1 1 0,-1-1-1,1 1 1,0 0 0,0 0 0,0-1-1,0 1 1,1 0 0,0 0 0,0 0-1,1 6 1,0-9-43,0 0 0,0-1 0,0 1 0,1 0 0,-1-1 0,0 1 0,1-1 0,-1 0 0,0 1 0,1-1 0,0 0 0,-1 0 0,1 0 0,0 0 0,-1 0 0,1-1 0,0 1 0,0 0 0,0-1 0,0 1 0,0-1 0,-1 0 0,1 0 0,0 1 0,3-2 0,52-2 228,-47 0-210,0 0 0,-1 0-1,1-1 1,-1-1 0,0 0 0,0 0 0,0-1 0,-1 0 0,0 0 0,0-1-1,0 0 1,10-13 0,-11 13 28,-1-1 1,-1 1-1,1-1 0,-1 0 0,0-1 0,-1 1 0,0-1 1,0 0-1,-1 0 0,0 0 0,-1 0 0,0-1 1,2-16-1,-31 78-74,22-38 34,0-1 0,1 1 0,1 0 0,0 0 0,-2 20-1,5-32-65,0 1 0,-1 0 0,1 0 0,0-1 0,0 1-1,1 0 1,-1-1 0,0 1 0,1 0 0,0-1 0,-1 1-1,1-1 1,0 1 0,0-1 0,1 1 0,-1-1 0,0 1-1,1-1 1,0 0 0,-1 0 0,1 0 0,0 0 0,0 0-1,0 0 1,0-1 0,0 1 0,1-1 0,-1 1 0,0-1-1,1 0 1,-1 0 0,1 0 0,0 0 0,-1 0 0,4 0-1,0 0-358,0-1 0,0 1-1,0-1 1,0-1 0,-1 1-1,1-1 1,0 0-1,0 0 1,0 0 0,-1-1-1,1 0 1,-1 0 0,1 0-1,-1-1 1,0 0-1,0 0 1,5-4 0,-1-1-954,-1 0 0,0 0 0,0-1 1,-1 0-1,0 0 0,-1-1 0,0 1 1,5-12-1,14-33-7756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2.651"/>
    </inkml:context>
    <inkml:brush xml:id="br0">
      <inkml:brushProperty name="width" value="0.025" units="cm"/>
      <inkml:brushProperty name="height" value="0.025" units="cm"/>
    </inkml:brush>
  </inkml:definitions>
  <inkml:trace contextRef="#ctx0" brushRef="#br0">97 1 17905,'-2'1'416,"-1"0"1,1 1-1,0 0 1,-1 0-1,1 0 1,0 0-1,0 0 1,0 0-1,0 0 1,0 0-1,1 1 1,-1-1-1,-1 6 0,-19 41 1456,16-36-990,-2 8-351,1 0 0,0 0 0,2 0 0,-5 42 0,9-53-497,1-1 0,0 0 0,0 1 0,1-1 0,0 1 0,4 11 0,-4-17-28,0 0 0,1 0 0,-1 0 0,1 0 0,0 0 0,1-1 0,-1 1 1,0-1-1,1 1 0,0-1 0,0 0 0,0 0 0,0 0 0,5 3 0,-5-4-1,0 0 1,0-1-1,0 1 0,0-1 0,0 0 0,0 0 0,0 0 0,1-1 0,-1 1 1,0-1-1,1 1 0,-1-1 0,0 0 0,1 0 0,-1-1 0,0 1 1,1-1-1,-1 1 0,0-1 0,0 0 0,0 0 0,0-1 0,0 1 1,0-1-1,0 1 0,0-1 0,0 0 0,-1 0 0,1 0 0,-1-1 1,4-2-1,5-7 14,0-1 1,-1 0-1,0 0 0,15-27 1,-8 9 37,-1 0 0,-2-1 0,-2 0 1,0-1-1,-2-1 0,7-45 0,-49 153 1112,25-49-1049,0 2-1,2-1 0,1 0 1,0 29-1,3-45-233,1 0-1,1-1 1,-1 1-1,2 0 0,-1 0 1,1-1-1,1 1 1,-1-1-1,2 0 1,-1 0-1,1 0 1,1 0-1,0-1 1,8 12-1,14 1-3875,-3-14-3695,7-6-9670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3.585"/>
    </inkml:context>
    <inkml:brush xml:id="br0">
      <inkml:brushProperty name="width" value="0.025" units="cm"/>
      <inkml:brushProperty name="height" value="0.025" units="cm"/>
    </inkml:brush>
  </inkml:definitions>
  <inkml:trace contextRef="#ctx0" brushRef="#br0">70 209 11275,'0'0'2776,"-8"0"170,5 0-2804,-2 0 281,1 0 0,-1 0-1,1 1 1,-1-1-1,1 1 1,-1 0-1,-4 2 1,8-3-313,0 1-1,0 0 1,0-1 0,0 1 0,-1 0-1,2-1 1,-1 1 0,0 0 0,0 0 0,0 0-1,0 0 1,0 0 0,1 0 0,-1 0-1,0 0 1,1 1 0,-1-1 0,1 0-1,-1 0 1,1 0 0,0 1 0,0-1-1,-1 0 1,1 0 0,0 1 0,0-1-1,0 0 1,0 1 0,0-1 0,1 0-1,-1 0 1,0 1 0,0-1 0,1 0-1,0 2 1,0-1-39,0-1 0,0 0-1,0 1 1,0-1 0,0 0-1,1 0 1,-1 1 0,0-1 0,0 0-1,1 0 1,-1-1 0,1 1-1,-1 0 1,1 0 0,-1-1 0,1 1-1,-1-1 1,1 1 0,0-1-1,-1 0 1,1 1 0,0-1 0,-1 0-1,1 0 1,0 0 0,-1 0-1,3-1 1,49-8 1147,-41 3-1063,1 0 1,-1 0-1,0-1 1,-1-1-1,0 0 0,0 0 1,19-20-1,-23 21-120,-1 0-1,1-1 1,-1 0-1,-1 0 1,0 0-1,0 0 1,0-1-1,-1 0 1,0 1 0,-1-2-1,0 1 1,2-12-1,-5 19-19,1-1-1,-1 1 1,0-1-1,0 1 1,0 0-1,0-1 1,-1 1 0,1-1-1,0 1 1,-1 0-1,0 0 1,0-1-1,1 1 1,-1 0 0,-1 0-1,1 0 1,0 0-1,0 0 1,-1 0-1,1 0 1,-1 0-1,0 0 1,1 1 0,-1-1-1,0 1 1,0-1-1,0 1 1,0 0-1,0 0 1,-1 0-1,1 0 1,0 0 0,0 0-1,-1 1 1,1-1-1,-3 0 1,0 1-24,-1-1 1,1 1-1,0-1 0,-1 2 1,1-1-1,-1 1 0,1-1 1,0 1-1,-1 1 0,1-1 1,0 1-1,0 0 0,0 0 1,0 1-1,-6 3 0,1 3-4,0 0-1,1 0 1,0 1-1,1 0 0,0 1 1,0 0-1,1 0 1,0 1-1,1-1 0,1 1 1,0 1-1,0-1 1,1 1-1,1 0 0,0 0 1,1 0-1,0 0 0,1 0 1,1 24-1,1-34 11,-1 0 0,0-1-1,1 1 1,0 0-1,0 0 1,0-1 0,0 1-1,0-1 1,0 1 0,1-1-1,-1 1 1,1-1 0,-1 0-1,1 0 1,0 0 0,0 0-1,0 0 1,0 0 0,4 2-1,-1-2-107,0 1 0,0-1 0,0 0 0,1 0 0,-1 0 0,1-1 0,-1 1 0,1-1 0,6 0 0,5-1-990,-1 0 0,1-1 0,-1 0 0,1-2 0,29-7 0,6-10-5086,0-5-4367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4.564"/>
    </inkml:context>
    <inkml:brush xml:id="br0">
      <inkml:brushProperty name="width" value="0.025" units="cm"/>
      <inkml:brushProperty name="height" value="0.025" units="cm"/>
    </inkml:brush>
  </inkml:definitions>
  <inkml:trace contextRef="#ctx0" brushRef="#br0">259 57 13741,'0'0'9113,"-5"-4"-9204,5 3 94,-1 0 0,0 0 0,0 0 0,0 0 0,1 1-1,-1-1 1,0 0 0,0 1 0,0-1 0,-1 0 0,1 1 0,0 0 0,0-1 0,0 1 0,0 0 0,0-1 0,0 1 0,-1 0 0,1 0 0,0 0-1,0 0 1,0 0 0,-1 0 0,1 0 0,0 0 0,0 1 0,-2-1 0,-33 29 662,16-11 28,-27 26 1147,44-41-1739,1 0 0,0-1 0,0 1 0,0 0 0,0 0-1,0 0 1,0 0 0,1 1 0,0-1 0,-1 0 0,1 1 0,0-1-1,0 7 1,1-9-95,1 0 0,0-1 0,0 1 0,-1 0-1,1 0 1,0-1 0,0 1 0,0 0 0,0-1 0,0 1-1,0-1 1,0 1 0,0-1 0,0 0 0,0 1 0,0-1-1,0 0 1,0 0 0,0 0 0,0 0 0,0 0 0,0 0-1,0 0 1,0 0 0,0 0 0,0 0 0,0 0 0,0-1-1,0 1 1,2-1 0,39-10 187,-24 2-155,-1-2 0,0 0-1,0-1 1,-1-1 0,-1 0 0,0-1 0,-1-1-1,-1 0 1,0-1 0,-1 0 0,11-19 0,-169 340 862,69-135-471,-46 107-226,114-264-117,6-23 60,6-23-127,2 14-79,1 1 1,1 1-1,1-1 1,0 1-1,12-17 0,58-79-45,-64 94 103,64-89-38,130-171-443,-205 281 394,-4 12-95,-4 18-82,1-21 279,1 1 0,0 0 0,0 0 0,2 1 0,-1-1 0,1 18 0,2-28-9,-1-1-1,1 0 1,0 0 0,-1 0 0,1 0-1,0 0 1,0 0 0,0 0 0,0-1 0,0 1-1,0 0 1,0 0 0,0-1 0,0 1-1,0 0 1,0-1 0,0 1 0,0-1 0,0 0-1,1 1 1,-1-1 0,0 0 0,0 0 0,1 0-1,-1 0 1,0 0 0,0 0 0,1 0-1,-1 0 1,0 0 0,0 0 0,0-1 0,1 1-1,1-1 1,45-13 205,-32 6-165,-1 0 0,0-1 0,0-1 0,-1 0-1,0-1 1,-1-1 0,-1 0 0,0 0-1,0-1 1,-1-1 0,-1 0 0,0 0-1,-1-1 1,13-29 0,-46 104 41,17-47-52,1 1 1,1 0-1,0 0 1,1 0-1,0 0 1,2 0-1,-3 22 0,5-35-24,0-1-1,0 1 0,1 0 0,-1-1 0,0 1 1,0 0-1,0-1 0,1 1 0,-1 0 1,0-1-1,1 1 0,-1-1 0,1 1 0,-1-1 1,0 1-1,1-1 0,-1 1 0,1-1 1,0 1-1,-1-1 0,1 1 0,-1-1 0,1 0 1,0 1-1,-1-1 0,1 0 0,0 0 1,-1 1-1,1-1 0,0 0 0,-1 0 0,1 0 1,0 0-1,-1 0 0,1 0 0,0 0 1,-1 0-1,1 0 0,0 0 0,0 0 0,-1-1 1,1 1-1,0 0 0,0-1 0,3 0 70,0 0 0,0 0 0,-1-1 0,1 1 0,0-1 0,-1 0-1,6-4 1,9-10 36,-2-1 0,0-1 0,-1 0 0,-1-1 0,14-25 0,18-23-2,-53 100-449,-3-6 367,2-9-11,1 1 1,1 0-1,1 0 1,1 0-1,1 1 0,-2 25 1,5-44-37,0 0 1,0 0-1,0 0 0,0 0 1,0-1-1,0 1 0,0 0 1,0 0-1,0 0 1,1-1-1,-1 1 0,0 0 1,1 0-1,-1-1 0,0 1 1,1 0-1,-1 0 1,1-1-1,-1 1 0,1-1 1,-1 1-1,1 0 0,-1-1 1,1 1-1,0-1 0,-1 1 1,1-1-1,0 0 1,0 1-1,-1-1 0,1 0 1,0 1-1,0-1 0,0 0 1,-1 0-1,1 0 1,0 1-1,0-1 0,0 0 1,-1 0-1,2-1 0,1 1-231,-1 0 0,-1-1 0,1 1 0,0-1 0,0 0 0,0 1-1,0-1 1,0 0 0,0 0 0,-1 0 0,1 0 0,0-1 0,-1 1 0,1 0-1,-1-1 1,2-1 0,11-21-4423,-2-9-2189</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4.906"/>
    </inkml:context>
    <inkml:brush xml:id="br0">
      <inkml:brushProperty name="width" value="0.025" units="cm"/>
      <inkml:brushProperty name="height" value="0.025" units="cm"/>
    </inkml:brush>
  </inkml:definitions>
  <inkml:trace contextRef="#ctx0" brushRef="#br0">9 0 12300,'0'0'17040,"-9"49"-18193,9-38-2563,0-3-3971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5.730"/>
    </inkml:context>
    <inkml:brush xml:id="br0">
      <inkml:brushProperty name="width" value="0.025" units="cm"/>
      <inkml:brushProperty name="height" value="0.025" units="cm"/>
    </inkml:brush>
  </inkml:definitions>
  <inkml:trace contextRef="#ctx0" brushRef="#br0">167 0 14798,'0'0'10020,"-6"15"-9299,-36 82-15,-34 86-400,66-156-301,1 1 1,2 1 0,1-1 0,-4 50 0,9-77-4,1 1 0,0-1 1,0 1-1,0 0 0,0-1 0,0 1 0,1-1 1,-1 1-1,0-1 0,1 1 0,-1-1 1,1 1-1,-1-1 0,1 1 0,0-1 1,0 0-1,0 1 0,-1-1 0,1 0 0,0 0 1,1 0-1,-1 0 0,0 0 0,1 2 1,1-3 16,-1 1 1,0 0 0,1 0 0,-1-1-1,1 1 1,-1-1 0,0 1 0,1-1 0,-1 0-1,1 0 1,-1 0 0,1-1 0,3 0-1,5-2 72,0 0-1,0-1 1,-1 0-1,1 0 1,15-11-1,2-5 30,-1 0 0,-2-3 0,0 0 0,-1-1 0,21-28 0,-12 14 260,-60 88 201,15-25-527,7-16-28,-5 9 89,0-1-1,1 1 1,1 1 0,1 0 0,0 0 0,2 0 0,-6 38 0,11-57-104,0 1 0,-1 0 1,1 0-1,1 0 0,-1 0 0,0 0 0,0 0 0,0 0 0,0-1 0,1 1 0,-1 0 1,0 0-1,1 0 0,-1-1 0,1 1 0,-1 0 0,1 0 0,-1-1 0,1 1 0,-1 0 1,1-1-1,0 1 0,-1-1 0,1 1 0,0 0 0,-1-1 0,1 0 0,0 1 0,0-1 1,1 1-1,1 0 14,0-1 0,0 0 0,0 1 0,0-1 0,0-1 0,0 1 0,0 0 0,0-1 0,5 0 0,3-3-17,0 1 0,0-2 0,0 1 0,11-8 0,-12 6-574,1-1 0,-1-1 0,0 0 1,-1 0-1,0-1 0,8-11 0,-12 14-600,-1 0 1,0-1 0,0 0 0,0 0 0,-1 0 0,4-14-1,3-24-8133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6.073"/>
    </inkml:context>
    <inkml:brush xml:id="br0">
      <inkml:brushProperty name="width" value="0.025" units="cm"/>
      <inkml:brushProperty name="height" value="0.025" units="cm"/>
    </inkml:brush>
  </inkml:definitions>
  <inkml:trace contextRef="#ctx0" brushRef="#br0">0 0 19058,'0'0'7815,"63"55"-17424,-43-48 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2.360"/>
    </inkml:context>
    <inkml:brush xml:id="br0">
      <inkml:brushProperty name="width" value="0.025" units="cm"/>
      <inkml:brushProperty name="height" value="0.025" units="cm"/>
    </inkml:brush>
  </inkml:definitions>
  <inkml:trace contextRef="#ctx0" brushRef="#br0">45 66 7751,'0'0'3673,"-9"3"-1730,-24 7-523,33-10-1367,0 0 0,1 1-1,-1-1 1,0 0 0,0 0-1,1 0 1,-1 0 0,0 1-1,1-1 1,-1 0 0,0 0-1,0 1 1,1-1 0,-1 0-1,0 0 1,0 1 0,0-1-1,1 0 1,-1 1 0,0-1-1,0 0 1,0 1 0,0-1-1,0 0 1,0 1 0,0-1-1,1 0 1,-1 1 0,0-1-1,0 1 1,0-1 0,-1 0-1,1 1 1,0-1 0,0 0-1,0 1 1,0-1 0,0 0-1,0 1 1,0-1 0,-1 0-1,1 1 1,0-1 0,0 0-1,0 0 1,-1 1 0,1-1-1,0 0 1,0 0 0,-1 1-1,1-1 1,0 0 0,-1 0-1,1 0 1,0 1 0,-1-1-1,1 0 1,0 0 0,-1 0-1,1 0 1,0 0 0,-1 0-1,24 8 805,33 1-74,0-3 0,0-2-1,79-5 1,-52 0-599,406-32-99,-8-1-58,1030 43 587,-1125-40-581,0 1 238,-132 43 943,-2-1-1077,-121-7 75,-11 0-838,-40-7-4560,-31-9-4258,-24 3 1752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195"/>
    </inkml:context>
    <inkml:brush xml:id="br0">
      <inkml:brushProperty name="width" value="0.025" units="cm"/>
      <inkml:brushProperty name="height" value="0.025" units="cm"/>
    </inkml:brush>
  </inkml:definitions>
  <inkml:trace contextRef="#ctx0" brushRef="#br0">108 1 7911,'0'0'16208,"-28"70"-15023,13-39-320,0 2-353,0 4-352,2 1-96,3-1-64,2-2-992,4-6-1507,4-10-1889,0-11-3684</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6.415"/>
    </inkml:context>
    <inkml:brush xml:id="br0">
      <inkml:brushProperty name="width" value="0.025" units="cm"/>
      <inkml:brushProperty name="height" value="0.025" units="cm"/>
    </inkml:brush>
  </inkml:definitions>
  <inkml:trace contextRef="#ctx0" brushRef="#br0">165 0 14990,'0'0'5301,"-1"10"-4057,-21 78 1804,13-58-2194,1 1 0,2 0 1,-5 57-1,12-87-849,-1 1-1,0 0 1,1-1 0,-1 1 0,1 0-1,-1-1 1,1 1 0,0-1 0,-1 1-1,1-1 1,0 1 0,0-1 0,0 0-1,0 1 1,0-1 0,1 0 0,-1 0-1,0 0 1,1 0 0,-1 0-1,1 0 1,-1 0 0,1 0 0,-1 0-1,1-1 1,-1 1 0,1-1 0,0 1-1,-1-1 1,1 0 0,2 1 0,11 1 10,-1-1 0,1 0 0,14-1 0,8 1-249,-33-1 215,1 1 0,-1 0 0,0 0 0,1 0 0,-1 0 0,0 1 0,0 0 0,0 0 0,0 0 0,0 0 0,0 1-1,0 0 1,-1-1 0,1 1 0,-1 0 0,0 1 0,0-1 0,0 1 0,3 5 0,-4-6 30,-1-1 1,-1 1 0,1 0-1,0 0 1,-1 0-1,1 0 1,-1 0-1,0 0 1,0 0 0,0 0-1,0 0 1,-1 0-1,1 0 1,-1-1 0,0 1-1,1 0 1,-1 0-1,-1 0 1,1-1 0,0 1-1,-1 0 1,1-1-1,-1 0 1,0 1 0,0-1-1,0 0 1,0 0-1,0 0 1,0 0 0,-1 0-1,-2 1 1,-5 5 227,-2 0 0,1-1 0,-1 0 0,0-1 0,0-1 0,-1 0 0,0-1 0,-20 5 0,24-7-124,0 0 1,-1-1-1,0 0 0,1 0 1,-1-1-1,0 0 1,1-1-1,-1 0 1,1 0-1,-1-1 0,1 0 1,-15-6-1,22 7-188,-1 0-1,1 0 1,0 0-1,0 0 1,-1 0-1,1-1 1,0 1-1,0-1 1,0 1-1,0-1 1,1 0-1,-1 1 1,0-1-1,1 0 1,-1 0-1,1-1 1,0 1-1,0 0 1,0 0-1,0-1 1,0 1-1,0 0 1,0-1-1,1 1 1,-1-1-1,1 1 1,0-1-1,0 1 1,0-4-1,1 2-294,0 1-1,1 0 0,-1 0 1,1 0-1,-1 0 1,1 0-1,0 0 1,0 0-1,0 1 0,1-1 1,-1 1-1,1 0 1,-1-1-1,1 1 0,0 0 1,0 1-1,0-1 1,0 0-1,0 1 0,6-2 1,67-19-10565,-33 13 384</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6.758"/>
    </inkml:context>
    <inkml:brush xml:id="br0">
      <inkml:brushProperty name="width" value="0.025" units="cm"/>
      <inkml:brushProperty name="height" value="0.025" units="cm"/>
    </inkml:brush>
  </inkml:definitions>
  <inkml:trace contextRef="#ctx0" brushRef="#br0">88 0 17873,'0'0'11974,"-1"9"-11622,-4 12-184,-1 1-1,0-2 1,-16 33-1,13-33-90,1 0 0,0 1 0,2 0 0,0 0 0,-4 32 0,10-52-72,0 0 1,0 0-1,-1-1 1,1 1 0,0 0-1,0 0 1,0-1-1,0 1 1,0 0-1,1 0 1,-1 0-1,0-1 1,0 1-1,0 0 1,1 0-1,-1-1 1,0 1-1,1 0 1,-1-1-1,0 1 1,1 0-1,-1-1 1,1 1-1,-1-1 1,1 1-1,0-1 1,-1 1-1,1-1 1,-1 1-1,1-1 1,0 1-1,-1-1 1,1 0-1,0 1 1,0-1-1,-1 0 1,1 0-1,0 0 1,0 0-1,-1 1 1,1-1-1,0 0 1,0 0-1,0 0 1,-1 0-1,1-1 1,0 1-1,0 0 1,-1 0-1,1 0 1,0-1-1,0 1 1,-1 0-1,1-1 1,0 1-1,-1 0 1,1-1-1,-1 1 1,2-2-1,3-1-394,1 0-1,-1 0 1,1-1-1,-1 1 0,0-2 1,5-5-1,15-26-5779,-11-6-5642,-11 21 1786</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7.501"/>
    </inkml:context>
    <inkml:brush xml:id="br0">
      <inkml:brushProperty name="width" value="0.025" units="cm"/>
      <inkml:brushProperty name="height" value="0.025" units="cm"/>
    </inkml:brush>
  </inkml:definitions>
  <inkml:trace contextRef="#ctx0" brushRef="#br0">1 134 11018,'0'0'15065,"11"-1"-13917,4-2-960,1-1-1,-1-1 0,0 0 1,0 0-1,0-2 1,-1 0-1,0-1 1,21-15-1,34-42-214,-68 65-15,-1 10-364,-14 44 295,11-47 138,1 0 1,0 0 0,0 0-1,0 1 1,1-1-1,0 0 1,0 1-1,1-1 1,0 0 0,2 13-1,-2-19-15,1 0 0,0-1 1,-1 1-1,1 0 0,0 0 0,0-1 0,0 1 0,-1-1 0,1 1 1,0-1-1,0 1 0,0-1 0,0 1 0,0-1 0,0 0 0,0 0 1,0 1-1,0-1 0,0 0 0,0 0 0,1 0 0,-1 0 0,0 0 1,0 0-1,0-1 0,0 1 0,2-1 0,30-8 246,-23 3-236,-1-1-1,0 0 1,-1-1 0,1 0 0,-1-1-1,-1 1 1,0-1 0,0-1-1,-1 1 1,0-1 0,-1-1 0,0 1-1,0-1 1,3-13 0,-39 88-251,24-52 300,0-1 0,1 1 0,1 0-1,0 1 1,0-1 0,2 1 0,-1 0-1,1 0 1,1 0 0,0 16-1,2-28-64,0-1-1,0 1 1,0 0-1,0 0 1,0 0-1,1 0 1,-1 0-1,0 0 1,0-1-1,1 1 1,-1 0-1,1 0 0,-1 0 1,1-1-1,-1 1 1,1 0-1,-1-1 1,1 1-1,0 0 1,-1-1-1,1 1 1,0-1-1,0 1 1,-1-1-1,1 0 0,1 1 1,28 3 149,-21-5-116,-1-1-1,0 1 1,0-1-1,0 0 1,11-6-1,8-7-82,-2-1 0,0-2 0,0-1-1,-2 0 1,0-2 0,21-25 0,-44 46 42,0-1 1,0 1 0,0 0-1,0 0 1,1 0 0,-1 0-1,0-1 1,0 1 0,0 0-1,0 0 1,1 0 0,-1 0-1,0 0 1,0 0 0,0-1-1,0 1 1,1 0 0,-1 0-1,0 0 1,0 0 0,0 0-1,1 0 1,-1 0 0,0 0-1,0 0 1,1 0 0,-1 0-1,0 0 1,0 0 0,0 0-1,1 0 1,-1 0 0,0 0-1,0 1 1,0-1 0,0 0-1,1 0 1,-1 0 0,0 0-1,0 0 1,0 0 0,0 0 0,1 1-1,-1-1 1,0 0 0,0 0-1,0 0 1,0 0 0,0 1-1,0-1 1,1 0 0,-1 0-1,0 0 1,0 1 0,0-1-1,0 0 1,0 1 0,5 20-165,-4-17 147,-1 0 1,1-1-1,0 1 0,0-1 0,0 1 1,0-1-1,1 0 0,-1 0 1,1 1-1,3 3 0,-1-4 25,0-1-1,0 0 1,1 0 0,-1-1-1,1 1 1,-1-1 0,1 0-1,-1 0 1,1-1-1,0 1 1,-1-1 0,1 0-1,0 0 1,4-1-1,67-12 55,-74 13-68,13-5-59,0 2 0,0 0 0,0 0 0,0 1 0,0 1 0,1 1 0,20 1 0,-17 5 12,-16-5-228,1 0 0,0 0-1,0 0 1,-1 0 0,1 0-1,0-1 1,0 0 0,4 0-1,-7 0-200,1-1-1,-1 1 1,1 0 0,-1-1-1,1 0 1,-1 1-1,1-1 1,-1 0 0,0 0-1,1 1 1,-1-1-1,0 0 1,0-1 0,2-1-1,10-13-8430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7.828"/>
    </inkml:context>
    <inkml:brush xml:id="br0">
      <inkml:brushProperty name="width" value="0.025" units="cm"/>
      <inkml:brushProperty name="height" value="0.025" units="cm"/>
    </inkml:brush>
  </inkml:definitions>
  <inkml:trace contextRef="#ctx0" brushRef="#br0">0 14 21973,'0'0'5925,"63"-14"-28858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8.655"/>
    </inkml:context>
    <inkml:brush xml:id="br0">
      <inkml:brushProperty name="width" value="0.025" units="cm"/>
      <inkml:brushProperty name="height" value="0.025" units="cm"/>
    </inkml:brush>
  </inkml:definitions>
  <inkml:trace contextRef="#ctx0" brushRef="#br0">150 263 16560,'0'0'2375,"0"-10"-47,1-34-310,-1 43-1951,1 0 1,-1 0-1,0 0 1,0 0-1,0 0 1,-1 0-1,1 0 1,0 0-1,0 0 1,0 0-1,-1 0 1,1 0-1,0 0 1,-1 0-1,1 0 1,-1 1-1,1-1 0,-1 0 1,1 0-1,-1 0 1,0 1-1,1-1 1,-1 0-1,0 1 1,0-1-1,1 1 1,-1-1-1,0 1 1,0-1-1,0 1 1,0-1-1,0 1 1,0 0-1,0-1 1,0 1-1,0 0 1,0 0-1,0 0 1,0 0-1,1 0 1,-1 0-1,0 0 1,0 0-1,-2 1 1,-1-1-30,0 1 1,0 0 0,1 1-1,-1-1 1,0 1-1,0 0 1,1 0 0,-5 2-1,1 2-27,0 0-1,0 1 0,0-1 1,1 1-1,0 0 0,1 1 1,-1 0-1,1 0 1,1 0-1,0 0 0,0 0 1,0 1-1,1 0 0,1 0 1,-1 0-1,-1 14 0,4-22-8,0 0 1,0 0-1,0 0 0,0 0 0,0 0 0,0 0 0,0 0 0,1-1 0,-1 1 0,0 0 0,0 0 0,1 0 0,-1 0 1,1 0-1,-1 0 0,1 0 0,-1 0 0,1-1 0,-1 1 0,1 0 0,0 0 0,0-1 0,-1 1 0,1-1 0,0 1 1,0 0-1,0-1 0,0 1 0,2 0 10,-1-1 0,1 1 0,-1-1 1,0 0-1,1 0 0,-1 0 0,1 0 0,-1 0 1,0 0-1,1-1 0,2 0 0,4-2 45,0 1 1,0-2-1,-1 1 0,0-1 0,12-8 0,0-2 105,0-2-1,30-30 1,-44 39-103,0 1 1,0-2 0,-1 1 0,1-1 0,-2 1 0,1-2-1,-1 1 1,0 0 0,-1-1 0,5-15 0,-34 94-610,26-69 548,-1 1 1,1-1 0,0 1-1,-1 0 1,1-1-1,0 1 1,0-1-1,0 1 1,0-1 0,0 1-1,1-1 1,-1 1-1,0-1 1,1 1 0,-1-1-1,1 1 1,-1-1-1,1 1 1,0-1 0,0 0-1,0 1 1,-1-1-1,1 0 1,0 0-1,1 0 1,-1 1 0,0-1-1,0 0 1,0 0-1,1-1 1,-1 1 0,0 0-1,1 0 1,-1-1-1,3 2 1,1-2 15,0 0-1,0 0 1,-1 0-1,1 0 1,0-1-1,0 0 1,0 0 0,-1 0-1,1 0 1,-1-1-1,7-2 1,6-5 86,1-1-1,-2 0 1,1-1-1,-1 0 1,-1-2-1,0 0 1,20-23 0,-17 16 45,-1-1 0,-1-1-1,-1-1 1,24-46 0,-59 119-339,3 1-1,-10 54 0,17-65 144,-2 15 97,3 0 0,2 1-1,3 0 1,2 0 0,3 0 0,8 64-1,-7-108-38,-1-5 6,0 0 0,0 0 0,0 0 0,-1 0 0,0 1 0,0-1 0,-1 0 0,0 0 0,-1 0 0,-3 11 0,5-17 11,0-1 0,-1 1 0,1-1 1,0 1-1,-1-1 0,1 1 0,-1-1 1,1 1-1,0-1 0,-1 1 0,0-1 0,1 1 1,-1-1-1,1 0 0,-1 1 0,1-1 0,-1 0 1,0 0-1,1 0 0,-1 1 0,0-1 0,1 0 1,-1 0-1,0 0 0,1 0 0,-1 0 0,0 0 1,1 0-1,-1 0 0,0 0 0,1 0 0,-1 0 1,1-1-1,-2 1 0,-17-21 614,-6-34-111,19 36-500,1-1 0,0 0-1,2 0 1,0 0 0,1 0-1,1-41 1,2 53-58,-1-1 1,2 1-1,-1 0 0,1 0 1,0 0-1,0 0 0,1 0 0,0 0 1,1 1-1,0-1 0,0 1 1,0 0-1,1 0 0,0 1 1,0-1-1,1 1 0,0 0 1,0 0-1,12-8 0,5 2-856,1 1-1,0 0 0,1 2 0,43-10 0,8-4-5536,-4-2-5903</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4:59.590"/>
    </inkml:context>
    <inkml:brush xml:id="br0">
      <inkml:brushProperty name="width" value="0.025" units="cm"/>
      <inkml:brushProperty name="height" value="0.025" units="cm"/>
    </inkml:brush>
  </inkml:definitions>
  <inkml:trace contextRef="#ctx0" brushRef="#br0">46 0 16656,'0'0'4527,"0"12"-3326,-4 65 1051,-14 75 1,7-69-2018,-1 88 0,15-156-129,5-21 185,8-23 188,1-16-360,-3-1 0,16-85 0,1-5-55,-28 156-158,0 0 0,1 0 0,1 0-1,0 0 1,12 23 0,-15-39 119,1 0 0,0 0 0,0 0 0,1 0 0,-1-1 0,1 1 0,-1-1 0,1 0 0,0 0 0,0-1 0,0 1 0,1-1 0,-1 0 0,1 0 1,-1 0-1,1-1 0,0 0 0,-1 1 0,1-2 0,0 1 0,0 0 0,0-1 0,0 0 0,0 0 0,-1-1 0,1 1 0,0-1 0,0 0 0,0 0 1,-1-1-1,7-2 0,0 0 54,1-1 1,-1 0-1,0-1 1,0 0-1,-1-1 1,0 0-1,0-1 1,-1 0-1,0-1 1,0 1-1,9-14 1,-12 14-14,0 0 0,-1-1 1,0 0-1,-1 0 0,0 0 1,0-1-1,-1 1 0,-1-1 0,1 0 1,-1 0-1,0-12 0,-2 22-70,0 1 1,-1-1-1,1 0 0,0 1 0,0-1 0,-1 0 0,1 1 0,0-1 0,-1 0 0,1 1 0,-1-1 0,1 0 1,0 0-1,-1 0 0,1 1 0,-1-1 0,1 0 0,-1 0 0,1 0 0,-1 0 0,1 0 0,0 0 1,-1 0-1,1 0 0,-1 0 0,1 0 0,-1 0 0,1 0 0,-1 0 0,1 0 0,-1 0 0,1 0 1,-1 0-1,1-1 0,0 1 0,-1 0 0,1 0 0,-1-1 0,1 1 0,0 0 0,-1 0 0,1-1 1,0 1-1,-1-1 0,1 1 0,0 0 0,0-1 0,-1 1 0,1 0 0,0-1 0,0 1 0,0-1 1,-1 1-1,1-1 0,0 1 0,0-1 0,0 1 0,0-1 0,0 1 0,0 0 0,0-1 0,0 1 0,0-1 1,0 1-1,0-1 0,0 1 0,0-1 0,1 0 0,-27 28-335,13-7 328,0 0-1,2 1 1,0 0 0,1 1 0,1 0 0,1 0 0,1 1-1,2 0 1,0 1 0,-2 25 0,7-46 15,0 0 1,0 0-1,1-1 1,-1 1-1,1 0 0,-1-1 1,1 1-1,0 0 1,0-1-1,0 1 0,1-1 1,-1 1-1,0-1 0,1 0 1,0 0-1,-1 0 1,1 0-1,0 0 0,0 0 1,0 0-1,1 0 1,-1-1-1,0 1 0,1-1 1,-1 0-1,1 1 1,-1-1-1,1 0 0,-1-1 1,1 1-1,0 0 1,-1-1-1,1 1 0,0-1 1,0 0-1,-1 0 1,6-1-1,3 1 34,-1 0 0,1-1-1,0-1 1,-1 0 0,1 0 0,-1-1 0,1 0-1,16-8 1,-9 1 10,0-1 0,-1 0 0,20-17 0,-32 24-27,-1 1 1,0-1 0,0 0-1,0 0 1,0 0 0,-1 0 0,0-1-1,1 1 1,-2-1 0,1 0-1,-1 0 1,1 0 0,-1-1 0,-1 1-1,1 0 1,1-10 0,-3 14-17,0 1 0,0-1 0,0 0 0,0 1 0,0-1 0,0 1 0,0-1 0,0 1 0,0-1 0,0 0 0,-1 1 0,1-1 1,0 1-1,0-1 0,-1 1 0,1-1 0,0 1 0,-1-1 0,1 1 0,0-1 0,-1 1 0,1 0 0,-1-1 0,1 1 0,0 0 1,-1-1-1,1 1 0,-1 0 0,1-1 0,-1 1 0,1 0 0,-1 0 0,0 0 0,0-1 0,-24 6-27,-18 22-75,36-20 92,1 0 0,0 1 0,0-1-1,1 1 1,0 0 0,1 0 0,-1 1 0,2-1-1,-4 10 1,6-16 5,0 1 0,1-1 0,-1 0-1,1 1 1,-1-1 0,1 1 0,0-1 0,0 1 0,0-1 0,0 0-1,1 1 1,-1-1 0,0 1 0,1-1 0,0 0 0,0 1-1,-1-1 1,1 0 0,1 0 0,-1 1 0,0-1 0,0 0-1,1 0 1,-1-1 0,1 1 0,0 0 0,-1 0 0,1-1-1,0 1 1,0-1 0,0 1 0,0-1 0,1 0 0,-1 0-1,0 0 1,0 0 0,1 0 0,-1-1 0,3 1 0,12 3-341,0 0 0,0-2 0,1 0 1,27-1-1,30-9-6662,-23-9-3578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00.010"/>
    </inkml:context>
    <inkml:brush xml:id="br0">
      <inkml:brushProperty name="width" value="0.025" units="cm"/>
      <inkml:brushProperty name="height" value="0.025" units="cm"/>
    </inkml:brush>
  </inkml:definitions>
  <inkml:trace contextRef="#ctx0" brushRef="#br0">0 0 9833,'0'0'769</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00.400"/>
    </inkml:context>
    <inkml:brush xml:id="br0">
      <inkml:brushProperty name="width" value="0.025" units="cm"/>
      <inkml:brushProperty name="height" value="0.025" units="cm"/>
    </inkml:brush>
  </inkml:definitions>
  <inkml:trace contextRef="#ctx0" brushRef="#br0">55 193 17905,'0'0'10335,"11"-1"-9433,6-1-761,-1 0 0,0-2-1,0 0 1,0-1 0,-1 0 0,1-1-1,-1-1 1,0 0 0,-1-1 0,25-19-1,-32 22-115,-1-1 0,0 0 0,-1-1 0,1 1 0,-1-1 0,0 0 0,3-8 0,-7 14-23,0 0 1,0 0 0,-1-1-1,1 1 1,0 0 0,-1-1-1,1 1 1,-1 0 0,1-1 0,-1 1-1,0 0 1,0-1 0,1 1-1,-1-1 1,0 1 0,0-1-1,-1 1 1,1 0 0,0-1-1,0 1 1,-1-1 0,1 1-1,-1 0 1,1-1 0,-1 1 0,1 0-1,-1 0 1,0-1 0,0 1-1,1 0 1,-1 0 0,0 0-1,0 0 1,0 0 0,0 0-1,-1 0 1,1 0 0,0 0-1,0 1 1,0-1 0,-1 0 0,1 1-1,0-1 1,-1 1 0,1 0-1,-1-1 1,1 1 0,-3 0-1,-5-2-26,-1 1 0,0 1 0,0 0-1,0 0 1,0 1 0,1 1 0,-1-1-1,0 1 1,1 1 0,-1 0-1,1 0 1,0 1 0,0 0 0,0 1-1,1 0 1,-11 8 0,9-6 13,0 0 0,1 1 0,0 0 0,0 1 0,1 0 0,0 0 0,1 1 0,0 0 0,0 0 0,1 0 0,1 1 0,-9 22 0,13-31 3,0 1 0,0-1 0,1 0 0,-1 1 0,1-1 0,-1 1 0,1-1 0,0 1 0,0-1 0,0 0 0,0 1 0,0-1 0,1 1 0,-1-1 0,1 1 0,-1-1 0,1 0 0,0 1 0,0-1 0,0 0 0,0 0 0,1 0 0,-1 0-1,0 0 1,1 0 0,0 0 0,-1 0 0,1 0 0,0-1 0,0 1 0,0-1 0,0 1 0,0-1 0,0 0 0,0 0 0,1 0 0,-1 0 0,0 0 0,1 0 0,2 0 0,11 2-488,0 0 1,1-1-1,0-1 0,31-1 0,-26-1-705,10 1-4153,54-7-1,-29-5-5588</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00.728"/>
    </inkml:context>
    <inkml:brush xml:id="br0">
      <inkml:brushProperty name="width" value="0.025" units="cm"/>
      <inkml:brushProperty name="height" value="0.025" units="cm"/>
    </inkml:brush>
  </inkml:definitions>
  <inkml:trace contextRef="#ctx0" brushRef="#br0">346 12 18161,'0'0'2477,"-9"-2"59,-4-1-2267,0 0 1,0 1-1,0 1 0,0 0 1,0 1-1,0 0 1,0 1-1,0 1 0,0 0 1,0 1-1,1 0 1,-19 7-1,28-9-273,-21 11 26,-41 27 0,60-37 33,1 2 1,-1-1-1,1 0 0,0 1 0,0 0 0,0 0 0,1 0 0,-1 0 0,1 1 0,0-1 0,0 1 0,1 0 0,-1 0 1,1 0-1,0 0 0,-1 6 0,3-9-55,0-1-1,0 1 1,0-1-1,0 1 1,0-1 0,0 1-1,1-1 1,-1 0 0,1 1-1,-1-1 1,1 0 0,-1 1-1,1-1 1,0 0 0,0 0-1,0 0 1,0 1 0,0-1-1,0 0 1,0 0 0,0 0-1,0 0 1,0-1 0,0 1-1,0 0 1,1 0 0,-1-1-1,0 1 1,1-1 0,-1 1-1,1-1 1,1 1 0,53 7-612,-52-8 498,94 3-3706,-31-10-1707,-12-7-3009</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01.193"/>
    </inkml:context>
    <inkml:brush xml:id="br0">
      <inkml:brushProperty name="width" value="0.025" units="cm"/>
      <inkml:brushProperty name="height" value="0.025" units="cm"/>
    </inkml:brush>
  </inkml:definitions>
  <inkml:trace contextRef="#ctx0" brushRef="#br0">172 1 7303,'0'0'14088,"-10"0"-12572,4 0-1297,0 0-1,0 0 1,0 1-1,0-1 1,0 2-1,0-1 1,0 1-1,0 0 1,1 0-1,-1 0 1,1 1-1,-1 0 1,1 0-1,-7 5 1,8-4-18,-40 34 894,42-36-1064,0-1 1,1 0-1,-1 1 1,1 0-1,-1-1 0,1 1 1,0 0-1,0 0 0,0 0 1,0 0-1,0 0 1,0 0-1,0 0 0,1 0 1,-1 0-1,1 0 0,-1 0 1,1 0-1,0 0 1,0 1-1,0-1 0,0 3 1,3-4-14,-1 0 1,1 0 0,-1 0-1,1 0 1,-1-1-1,1 1 1,-1-1 0,1 1-1,0-1 1,-1 0-1,1 0 1,0 0 0,-1 0-1,1-1 1,3 0-1,2 1 48,9-2-63,0-1 1,1 0-1,-1-1 1,-1-1 0,1 0-1,-1-2 1,17-8-1,60-20-37,-93 35 32,1 1 0,-1-1 0,1 0 0,-1 0 0,1 0 0,-1 0 0,1 1 0,-1-1 0,1 0 0,-1 1 0,1-1 0,-1 0 0,0 1 0,1-1 0,-1 0 0,0 1 0,1-1 0,-1 1 0,0-1 0,1 1 0,-1-1 0,0 1 0,0-1-1,1 1 1,-1-1 0,0 1 0,0-1 0,0 1 0,0-1 0,0 1 0,0-1 0,0 1 0,0-1 0,0 1 0,0-1 0,0 1 0,0-1 0,0 1 0,0-1 0,-1 1 0,1-1 0,0 1 0,-5 37-129,2-23 114,5-14 43,-1 0 0,0-1 0,1 0 0,-1 1-1,0-1 1,1 0 0,-1 0 0,0 1 0,1-1-1,-1 0 1,1 0 0,-1-1 0,0 1 0,1 0-1,-1 0 1,0-1 0,2 0 0,80-31 259,-68 24-324,0 1 1,1 1 0,0 0 0,0 1-1,1 1 1,-1 1 0,28-3 0,-44 6 35,0 0 0,1 0 0,-1 0 1,0 0-1,1 0 0,-1 0 0,0 0 1,1 1-1,-1-1 0,0 0 1,0 0-1,1 0 0,-1 0 0,0 0 1,0 1-1,1-1 0,-1 0 0,0 0 1,0 1-1,1-1 0,-1 0 0,0 0 1,0 1-1,0-1 0,0 0 1,1 0-1,-1 1 0,0-1 0,0 0 1,0 1-1,0-1 0,0 0 0,0 1 1,0-1-1,0 0 0,0 0 1,0 1-1,0 0 0,-4 18 84,-11 14 67,13-29-144,-1-1 0,1 1 1,1-1-1,-1 1 0,0 0 0,1 0 0,-2 8 0,3-12-38,0 1 0,0-1 0,0 1-1,0-1 1,0 0 0,0 1 0,0-1 0,0 1 0,1-1 0,-1 0 0,0 1 0,0-1 0,0 1-1,1-1 1,-1 0 0,0 1 0,0-1 0,1 0 0,-1 1 0,0-1 0,1 0 0,-1 0 0,0 1-1,1-1 1,-1 0 0,0 0 0,1 1 0,-1-1 0,1 0 0,24-1-2910,-1-9-1434,2-5-1883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537"/>
    </inkml:context>
    <inkml:brush xml:id="br0">
      <inkml:brushProperty name="width" value="0.025" units="cm"/>
      <inkml:brushProperty name="height" value="0.025" units="cm"/>
    </inkml:brush>
  </inkml:definitions>
  <inkml:trace contextRef="#ctx0" brushRef="#br0">0 1 5669,'0'0'18994,"60"30"-18641,-23-30-257,-2 0-192,-3 0-1602,-7 0-736,-9 0-385,-11 0-1665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02.176"/>
    </inkml:context>
    <inkml:brush xml:id="br0">
      <inkml:brushProperty name="width" value="0.025" units="cm"/>
      <inkml:brushProperty name="height" value="0.025" units="cm"/>
    </inkml:brush>
  </inkml:definitions>
  <inkml:trace contextRef="#ctx0" brushRef="#br0">141 59 19859,'0'0'2701,"-8"0"214,6 0-2753,-10 0 276,0 0 0,0 1 0,0 0 1,-17 5-1,26-5-439,0-1 0,0 1 0,1 0 0,-1 0 0,1 0 1,-1 0-1,1 1 0,-1-1 0,1 1 0,0-1 0,-1 1 1,1 0-1,0 0 0,0 0 0,1 0 0,-1 0 0,0 0 0,1 0 1,-1 1-1,1-1 0,-1 1 0,1-1 0,0 1 0,0-1 1,0 1-1,1 0 0,-1-1 0,1 1 0,-1 4 0,2-6 2,0 0 0,-1 0-1,1 0 1,0-1-1,0 1 1,0 0 0,0 0-1,0-1 1,0 1-1,0-1 1,0 1 0,0-1-1,0 0 1,0 1 0,0-1-1,0 0 1,0 1-1,0-1 1,0 0 0,0 0-1,1 0 1,-1 0 0,0 0-1,0-1 1,2 1-1,34-3 342,-19 0-273,0-2 0,0 0 0,20-10 1,-24 9-82,0 1 1,1 0-1,0 1 1,0 0 0,22-2-1,-36 6 5,-1 0-1,1 0 1,-1 0 0,0 0-1,1 1 1,-1-1 0,1 0-1,-1 0 1,0 0 0,1 1-1,-1-1 1,1 0 0,-1 0-1,0 1 1,1-1-1,-1 0 1,0 1 0,0-1-1,1 0 1,-1 1 0,0-1-1,0 1 1,0-1 0,1 0-1,-1 1 1,0-1-1,0 1 1,0-1 0,0 0-1,0 1 1,0-1 0,0 1-1,0-1 1,0 1 0,0-1-1,0 1 1,0-1 0,0 0-1,0 1 1,0-1-1,-1 1 1,-5 29 142,2 0 87,7-29-197,-1 0 0,1 0-1,0-1 1,0 1 0,0-1-1,0 1 1,-1-1 0,1 0-1,0 0 1,0 0 0,0-1-1,4 0 1,-3 1 17,10-3-365,1 0-1,-1 0 0,1-2 1,-1 0-1,24-12 1,-23 10-538,1 1 0,-1 0 0,1 1 0,20-4 0,-36 8 879,1 1 0,-1 0 0,1 0 0,-1 0 0,0 0 0,1 0 0,-1 0 0,1 0 0,-1 0 0,0 0 0,1 1-1,-1-1 1,1 0 0,-1 0 0,0 0 0,1 0 0,-1 0 0,0 1 0,1-1 0,-1 0 0,0 0 0,1 1 0,-1-1 0,0 0 0,0 0-1,1 1 1,-1-1 0,0 0 0,0 1 0,1-1 0,-1 0 0,0 1 0,0-1 0,0 0 0,0 1 0,0-1 0,1 1 0,-1-1-1,0 0 1,0 1 0,0 0 0,0 0-11,0-1-1,0 1 1,0-1 0,0 1-1,0 0 1,1-1-1,-1 1 1,0 0-1,0-1 1,1 1 0,-1-1-1,1 1 1,-1-1-1,0 1 1,1-1-1,-1 1 1,1-1 0,-1 1-1,1-1 1,-1 0-1,1 1 1,-1-1 0,1 0-1,0 1 1,-1-1-1,1 0 1,-1 0-1,1 1 1,1-1 0,6 1 57,1 0 1,0-1-1,0 0 1,-1 0-1,1-1 1,0 0-1,-1-1 1,1 0-1,11-4 1,5-4-22,41-22 0,-46 21-75,0 1 0,42-14 0,-61 23 36,-1 1 1,0 0 0,1 0-1,-1 0 1,1 0 0,-1 1-1,0-1 1,1 0-1,-1 0 1,1 0 0,-1 0-1,0 0 1,1 0 0,-1 1-1,0-1 1,1 0 0,-1 0-1,0 0 1,1 1-1,-1-1 1,0 0 0,0 1-1,1-1 1,-1 0 0,0 0-1,0 1 1,1-1-1,-1 0 1,0 1 0,0-1-1,0 1 1,0-1 0,0 0-1,0 1 1,0-1 0,1 0-1,-1 1 1,0-1-1,0 1 1,0-1 0,0 0-1,-1 1 1,1-1 0,0 1-1,0-1 1,0 0-1,0 1 1,0-1 0,0 0-1,-1 1 1,1-1 0,0 1-1,-10 34 328,5-17-183,4-15-146,1 0 1,0-1 0,0 1-1,0 0 1,0 0-1,1 0 1,-1 0-1,1 0 1,0 0 0,0-1-1,0 1 1,0 0-1,0-1 1,0 1-1,1 0 1,-1-1 0,1 0-1,2 3 1,3 2-321,0 0 0,1 0 0,0-1-1,9 6 1,-10-8-20,-1 0-1,1 1 1,-1 0-1,0 0 1,0 0-1,-1 1 1,10 12 0,-11-10 395,0 0 0,0 1 1,-1-1-1,0 1 1,0 0-1,-1 0 1,0 0-1,0 0 1,-1 0-1,-1 1 0,1-1 1,-2 0-1,1 0 1,-1 0-1,0 1 1,-1-1-1,0 0 1,-1 0-1,0-1 0,0 1 1,-1-1-1,0 1 1,-7 9-1,6-9 259,-1-1-1,0 0 0,-1-1 0,1 1 0,-2-1 1,1 0-1,-1-1 0,0 0 0,0 0 1,-1-1-1,0 0 0,1 0 0,-2-1 1,1 0-1,0-1 0,-1 0 0,0 0 0,0-1 1,0 0-1,0-1 0,-12 0 0,20-1-298,1 0 0,-1-1-1,0 1 1,0-1-1,0 0 1,1 1 0,-1-1-1,0 0 1,1 0 0,-1 0-1,1 0 1,-1 0-1,1 0 1,-1-1 0,1 1-1,0 0 1,-1-1-1,1 1 1,0-1 0,0 1-1,0-1 1,0 1-1,1-1 1,-1 0 0,0 0-1,1 1 1,-1-1-1,1 0 1,0 0 0,-1 0-1,1 0 1,0 1 0,0-1-1,0 0 1,1-2-1,-2-2-56,1 1 0,0-1 0,1 1 0,0-1 0,0 1 0,0-1 0,0 1 0,1 0 0,0-1 0,0 1 0,4-6 0,8-7-12,2 2-1,0 0 1,1 0 0,1 2 0,0 0-1,34-19 1,5-5 26,-30 20 19,-1-1 1,-1-1 0,-1-2-1,0 0 1,-2-1 0,-1-2-1,28-39 1,-48 61 3,1 0-1,0 0 1,-1 0 0,0 0-1,1 0 1,-1 0 0,-1 0 0,1-1-1,0 1 1,-1 0 0,0-1-1,0 1 1,0-5 0,0 8-8,-1-1-1,1 0 1,-1 1 0,0-1-1,1 1 1,-1-1 0,1 1 0,-1-1-1,0 1 1,0 0 0,1-1 0,-1 1-1,0 0 1,0-1 0,1 1-1,-1 0 1,0 0 0,0 0 0,0 0-1,0 0 1,1 0 0,-1 0 0,0 0-1,0 0 1,0 0 0,1 0-1,-1 0 1,0 1 0,0-1 0,0 1-1,-28 7-129,27-6 114,0 0-1,-1 1 1,1-1 0,0 0 0,0 1 0,1-1 0,-1 1-1,1 0 1,-1-1 0,1 1 0,0 0 0,0 0 0,0 0 0,-1 5-1,5 12-5207,3-14 307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07.316"/>
    </inkml:context>
    <inkml:brush xml:id="br0">
      <inkml:brushProperty name="width" value="0.025" units="cm"/>
      <inkml:brushProperty name="height" value="0.025" units="cm"/>
    </inkml:brush>
  </inkml:definitions>
  <inkml:trace contextRef="#ctx0" brushRef="#br0">90 14 2018,'-27'11'3779,"20"-8"-3206,0 0 0,0 0-1,0-1 1,0 0 0,0 0 0,-13 1 0,19-3 195,1-2-614,1 0 0,-1 0-1,0 0 1,1 0 0,-1 0 0,1 0-1,-1 0 1,1 0 0,0 0-1,0 0 1,0 1 0,0-1 0,0 0-1,1 1 1,-1-1 0,0 1-1,3-3 1,-3 4-57,0-1 1,-1 0-1,1 1 0,0-1 0,0 1 1,0-1-1,0 1 0,0-1 0,0 1 1,0 0-1,0 0 0,0-1 1,0 1-1,0 0 0,0 0 0,0 0 1,0 0-1,0 0 0,0 0 0,0 0 1,0 0-1,0 1 0,0-1 1,0 0-1,0 1 0,0-1 0,-1 0 1,1 1-1,0-1 0,0 1 0,0 0 1,0-1-1,-1 1 0,2 1 1,8 6-68,0 0 1,0-1 0,0 0 0,1-1 0,0 0 0,0 0 0,0-1 0,1-1-1,0 0 1,0 0 0,0-1 0,0-1 0,13 1 0,25 1 30,99-5 0,-65-1 95,220 19 977,-2 0-852,63-25-235,383-58-1,-560 42-97,1 10 1,200 9-1,-214 19 71,53 2 21,-220-16-46,-3-1-51,0 1-1,0-1 0,0 1 1,1 1-1,-1-1 1,0 1-1,0-1 0,0 2 1,0-1-1,0 0 0,0 1 1,0 0-1,0 0 0,0 1 1,-1-1-1,1 1 0,-1 0 1,0 0-1,6 6 0,16 14-4025,-13-15 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23.816"/>
    </inkml:context>
    <inkml:brush xml:id="br0">
      <inkml:brushProperty name="width" value="0.025" units="cm"/>
      <inkml:brushProperty name="height" value="0.025" units="cm"/>
    </inkml:brush>
  </inkml:definitions>
  <inkml:trace contextRef="#ctx0" brushRef="#br0">2848 318 8488,'-239'-113'1716,"20"9"-843,166 84-810,-1 2 0,0 2 0,-1 3 0,-1 2 0,-101-7 0,17 13 119,-162 16 0,138 1 459,-242 49 0,340-46-613,1 3 0,0 3 0,2 2 1,1 4-1,1 2 0,-84 54 0,95-51 29,3 3 1,1 2 0,1 2-1,-49 57 1,78-79-25,2 1 1,0 0-1,1 1 1,1 1 0,1 0-1,1 1 1,1 0-1,0 0 1,2 1 0,0 0-1,2 0 1,0 1-1,-3 45 1,9-43 44,0 0 0,2-1 1,1 1-1,0-1 0,2 0 1,1 0-1,1-1 0,1 0 0,0 0 1,2-1-1,1 0 0,1-1 0,0-1 1,2 0-1,0 0 0,1-2 0,1 0 1,23 19-1,2-4 28,0-1 1,2-2-1,2-2 1,1-2-1,0-2 0,2-2 1,71 22-1,33 1-99,1-8 1,179 21-1,321-4-88,634-40-111,-862-15 37,-382 1 77,454-20-350,-443 14 402,-1-3 1,0-2 0,0-2 0,-1-3 0,-1-2-1,97-48 1,-129 55 74,-1-1-1,0-1 0,-1-1 1,0-1-1,-1-1 1,0 0-1,18-25 1,-24 27 24,-2 0 1,0-1-1,0 0 1,-1-1-1,-1 1 1,-1-1-1,0-1 1,-1 1-1,-1-1 0,3-25 1,-5 19-57,0 1 0,-2-1 0,-1 1 0,0-1 0,-2 1 0,0 0-1,-2 0 1,-1 0 0,0 1 0,-10-23 0,4 19-8,-1 1 0,-1 0-1,-1 1 1,-1 0 0,-1 1 0,0 1-1,-41-35 1,14 19 40,-2 2 0,-2 1 0,-1 3 0,-2 3 0,-98-42 0,29 26 42,-197-48-1,115 50-270,-288-23-1,-208 35-1710,685 30 1796,-326-14-5453,195-7-3789</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35.845"/>
    </inkml:context>
    <inkml:brush xml:id="br0">
      <inkml:brushProperty name="width" value="0.025" units="cm"/>
      <inkml:brushProperty name="height" value="0.025" units="cm"/>
    </inkml:brush>
  </inkml:definitions>
  <inkml:trace contextRef="#ctx0" brushRef="#br0">0 280 224,'1'-1'89,"0"-1"0,-1 1 0,1 0 0,0-1 0,0 1 0,0 0 0,0 0 0,0 0 0,0 0 0,0 0 0,0 0-1,1 0 1,-1 0 0,0 0 0,0 0 0,1 1 0,-1-1 0,1 1 0,1-1 0,37-12 1637,-22 8-779,82-51 2208,-100 55-3156,1 1 1,-1 0-1,1-1 0,-1 1 0,1 0 0,-1-1 0,1 1 0,-1-1 0,1 1 0,-1-1 0,0 1 0,1-1 1,-1 1-1,0-1 0,1 1 0,-1-1 0,0 1 0,0-1 0,0 0 0,1 1 0,-1-1 0,0 1 0,0-1 0,0 0 1,0 1-1,0-1 0,0 1 0,0-1 0,0 0 0,0 1 0,-1-1 0,1 1 0,0-2 0,-1 1 19,1 1-1,0-1 0,0 0 0,0 1 1,-1-1-1,1 0 0,0 1 0,0-1 1,0 0-1,0 1 0,0-1 0,0 0 1,1 1-1,-1-1 0,0 0 1,0 1-1,0-1 0,1 0 0,-1 1 1,0-1-1,0 1 0,1-1 0,-1 0 1,1 1-1,-1-1 0,1 1 0,-1-1 1,1 1-1,-1 0 0,1-1 0,-1 1 1,1-1-1,-1 1 0,1 0 1,0-1-1,-1 1 0,1 0 0,-1 0 1,1 0-1,0-1 0,0 1 0,57-12 264,0 2-1,76-3 0,121 9 18,-65 2-129,55-1 36,187-11 39,-29-11-73,-45 4-54,836-19 10,-1142 39-126,656 23 31,81-7 163,-552-16-150,-223 1-12,6-1 32,0 2-1,29 4 0,-41-4-157,-1 1 1,0 1 0,0-1-1,0 1 1,0 0-1,0 0 1,-1 1-1,1 0 1,10 9-1,-13-9-1551</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41.117"/>
    </inkml:context>
    <inkml:brush xml:id="br0">
      <inkml:brushProperty name="width" value="0.025" units="cm"/>
      <inkml:brushProperty name="height" value="0.025" units="cm"/>
    </inkml:brush>
  </inkml:definitions>
  <inkml:trace contextRef="#ctx0" brushRef="#br0">0 336 7271,'0'0'165,"12"0"-101,348-19 6,-291 16 304,71-12 1,62-4 280,7 17-199,566-11 567,1075-7-335,-1395 29-681,125 0-8,231-27 17,-599 2-8,378-78 0,-457 61 565,140-54 1,-268 83-696,-13 1-220,-22 1-1763,19 1-285,-5-4-2254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46.537"/>
    </inkml:context>
    <inkml:brush xml:id="br0">
      <inkml:brushProperty name="width" value="0.025" units="cm"/>
      <inkml:brushProperty name="height" value="0.025" units="cm"/>
    </inkml:brush>
  </inkml:definitions>
  <inkml:trace contextRef="#ctx0" brushRef="#br0">0 163 6374,'17'-6'367,"34"-12"71,1 2 0,0 2 0,95-12 0,1172-10 3160,-1264 36-3582,173-15-34,-107 3-81,-118 12 12,-2 0-29,0 0 0,0 0 0,-1 0-1,1 0 1,0 0 0,0 0 0,0 0 0,0 0 0,0 0-1,0-1 1,0 1 0,-1 0 0,1-1 0,0 1 0,0-1-1,0 1 1,-1-1 0,1 1 0,0-1 0,-1 1 0,2-2 0,1-10-3755</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21.544"/>
    </inkml:context>
    <inkml:brush xml:id="br0">
      <inkml:brushProperty name="width" value="0.025" units="cm"/>
      <inkml:brushProperty name="height" value="0.025" units="cm"/>
    </inkml:brush>
  </inkml:definitions>
  <inkml:trace contextRef="#ctx0" brushRef="#br0">1 1 3523,'0'0'32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22.463"/>
    </inkml:context>
    <inkml:brush xml:id="br0">
      <inkml:brushProperty name="width" value="0.025" units="cm"/>
      <inkml:brushProperty name="height" value="0.025" units="cm"/>
    </inkml:brush>
  </inkml:definitions>
  <inkml:trace contextRef="#ctx0" brushRef="#br0">3651 601 4676,'0'0'3252,"-9"-11"-1854,3 4-1237,-25-30 260,0 3-1,-3 0 0,-43-32 0,20 30-142,-3 3 1,0 2 0,-73-25-1,-199-54 754,190 70-1025,-1 6 0,-2 7 0,0 6-1,-2 6 1,0 6 0,-201 15 0,158 16-8,1 8-1,1 9 1,-236 80 0,370-102-10,1 2 1,0 3-1,1 2 1,2 2-1,-92 64 1,125-77 5,0 1-1,1 1 1,0 0-1,1 2 1,1-1-1,0 2 1,1 0 0,2 0-1,-1 1 1,2 1-1,1-1 1,0 2 0,2-1-1,0 1 1,1 0-1,1 1 1,1-1 0,-2 32-1,6-33-19,0 0 0,1 0-1,1-1 1,1 1 0,0 0-1,2-1 1,0 1 0,1-1 0,1-1-1,1 1 1,13 22 0,-6-18 25,0-1 1,2 0 0,0-1 0,1-1-1,1-1 1,1 0 0,34 23 0,1-6 47,2-4 1,1-1-1,1-3 1,1-3 0,1-3-1,75 18 1,67 8 40,2-10 0,288 18 0,421-37 92,187-98-31,-782 24-95,-276 44 138,1-2 0,-2-2-1,0-1 1,-1-2 0,44-28 0,-72 39-59,-1-2 1,0 0 0,0 0 0,-1-1 0,0-1 0,-1 0 0,0 0-1,-1-1 1,0 0 0,-1 0 0,-1-1 0,9-18 0,-13 22-79,1-1 1,-2 1-1,1-1 1,-1 0-1,-1 0 1,0 0-1,0 0 1,-1 0-1,0 0 0,-1 0 1,0 0-1,0 0 1,-1 0-1,0 0 1,-1 0-1,0 1 1,-1-1-1,0 1 1,-6-9-1,-4-5-40,-1 0-1,-2 2 0,0 0 0,-1 1 0,-1 1 1,-1 0-1,0 1 0,-2 2 0,0 0 1,0 1-1,-2 2 0,-25-12 0,4 5-330,0 2 0,-2 2 0,0 2 0,0 2 0,-90-11 0,68 18-1230,-1 2 1,1 4-1,-1 3 1,1 2-1,-88 21 1,57-3-5135</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55.093"/>
    </inkml:context>
    <inkml:brush xml:id="br0">
      <inkml:brushProperty name="width" value="0.025" units="cm"/>
      <inkml:brushProperty name="height" value="0.025" units="cm"/>
    </inkml:brush>
  </inkml:definitions>
  <inkml:trace contextRef="#ctx0" brushRef="#br0">1780 305 9033,'-58'-21'463,"-347"-129"643,370 138-1001,-1 1 0,0 2 0,-1 1 0,0 2 0,0 2 1,-1 1-1,1 2 0,-1 1 0,1 2 0,-1 2 0,-37 9 0,-4 5 193,1 3-1,1 3 1,1 4 0,-78 41-1,119-52-258,0 2 0,0 1-1,-52 42 1,72-50-50,2 1 0,0 0 1,1 1-1,0 0 1,1 1-1,0 0 0,1 1 1,1 0-1,1 0 0,-8 22 1,5-7-11,1 1 0,2 1 0,1 0 0,1 0 0,2 0 0,2 0 1,1 1-1,1-1 0,2 1 0,6 35 0,-3-53 28,0 0 1,1 1-1,1-2 0,0 1 0,2-1 0,-1 0 1,2-1-1,0 0 0,0 0 0,2-1 0,-1-1 1,2 0-1,0 0 0,0-1 0,1-1 0,0 0 1,18 9-1,19 8 39,1-3 0,1-2 1,101 28-1,-15-14-11,0-7 1,2-6-1,153 5 1,432-19-40,-492-11 69,11-3-40,1-12 1,-2-9-1,268-66 0,-452 78 29,0-2 0,100-41 0,-140 47 23,0 0 0,-1-1 0,0-1-1,0-1 1,-2 0 0,0-1 0,0-1 0,-1-1 0,-1-1-1,-1 0 1,13-19 0,-16 19-46,0 0-1,-2-1 1,0 0 0,-1-1 0,-1 0-1,-1 0 1,0 0 0,4-37-1,-9 43-19,0 1 0,-1-1 0,0 1-1,-2-1 1,1 1 0,-1-1 0,-1 1-1,0 0 1,-1 0 0,0 0 0,-1 0-1,0 1 1,-1 0 0,0 0 0,-10-13-1,-8-5 84,-1 2 0,-1 0 0,-1 2 0,-2 1 0,0 1 0,-2 2 0,0 1 0,-1 1 0,-40-17 0,-49-15 285,-153-44 0,242 85-342,-609-156 570,492 141-1505,-1 6 0,-211 1 0,221 20-1728,-1 6-930</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57.707"/>
    </inkml:context>
    <inkml:brush xml:id="br0">
      <inkml:brushProperty name="width" value="0.025" units="cm"/>
      <inkml:brushProperty name="height" value="0.025" units="cm"/>
    </inkml:brush>
  </inkml:definitions>
  <inkml:trace contextRef="#ctx0" brushRef="#br0">113 649 448,'0'0'3091,"-10"1"-2204,5 0-865,-44 4 1533,21-10 2287,27 5-3303,-1-1 0,1 1-1,0-1 1,-1 0 0,1 1 0,-1-1-1,1 0 1,0 0 0,0 0-1,0 0 1,-1 0 0,1 0-1,-1-3 1,2 4-449,-1-1 0,1 1 0,0 0 0,0-1 0,0 1 0,0 0 0,0-1 0,-1 1 0,1-1 0,0 1 0,0 0 0,0-1 0,0 1 0,0-1 0,0 1-1,0-1 1,1 1 0,-1 0 0,0-1 0,0 1 0,0-1 0,0 1 0,0 0 0,1-1 0,-1 1 0,0 0 0,0-1 0,1 1 0,-1 0 0,0-1 0,0 1 0,1 0 0,-1 0 0,0-1 0,1 1 0,-1 0 0,1 0 0,0-1 0,18-7 58,-13 6 113,183-85 858,208-131-1,-325 176-1147,9-3-580,-2-3-1,92-75 1,-169 122 387,0-1 0,0 1 0,-1-1 0,1 1 1,-1-1-1,1 0 0,-1 0 0,1 0 0,-1 1 1,0-2-1,0 1 0,0 0 0,0 0 1,0 0-1,1-3 0,-3 4 2,1 0 1,-1 0-1,1 0 1,-1 0-1,1 0 1,-1 0-1,1 0 1,-1 0-1,0 0 0,0 0 1,1 1-1,-1-1 1,0 0-1,0 1 1,0-1-1,0 1 1,0-1-1,0 1 1,0-1-1,0 1 1,0-1-1,0 1 0,0 0 1,0 0-1,0-1 1,0 1-1,0 0 1,0 0-1,0 0 1,-1 0-1,1 1 1,0-1-1,-1 0 0,-42-1-7408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2.879"/>
    </inkml:context>
    <inkml:brush xml:id="br0">
      <inkml:brushProperty name="width" value="0.025" units="cm"/>
      <inkml:brushProperty name="height" value="0.025" units="cm"/>
    </inkml:brush>
  </inkml:definitions>
  <inkml:trace contextRef="#ctx0" brushRef="#br0">1 27 4452,'0'0'19667,"83"11"-18802,-33-13-609,2-7-224,-3 0-865,-1 0-3587,-11 1-5766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5:58.065"/>
    </inkml:context>
    <inkml:brush xml:id="br0">
      <inkml:brushProperty name="width" value="0.025" units="cm"/>
      <inkml:brushProperty name="height" value="0.025" units="cm"/>
    </inkml:brush>
  </inkml:definitions>
  <inkml:trace contextRef="#ctx0" brushRef="#br0">458 1 10250,'-44'7'285,"-46"10"3919,90-17-4133,-1 0-1,1 0 1,0 1-1,-1-1 1,1 0-1,-1 0 1,1 0-1,0 0 0,-1 0 1,1 0-1,0 1 1,0-1-1,-1 0 1,1 0-1,0 0 1,-1 1-1,1-1 1,0 0-1,0 1 1,-1-1-1,1 0 1,0 0-1,0 1 1,0-1-1,-1 0 0,1 1 1,0-1-1,0 1 1,0-1-1,0 0 1,0 1-1,0-1 1,0 0-1,0 1 1,0-1-1,0 0 1,0 1-1,0-1 1,0 1-1,0-1 0,0 0 1,0 1-1,0-1 1,1 0-1,-1 1 1,0-1-1,0 0 1,0 1-1,1-1 1,16 19 625,-5-7 86,-9-6-672,0 0-1,-1-1 1,0 1-1,0 0 1,-1 0-1,0 1 1,0-1-1,0 0 0,-1 0 1,0 1-1,0-1 1,-2 12-1,-1 0-31,0-1 0,-1 1 0,-9 23 0,-7 5-21,-1 0 0,-2-1 0,-2-2 0,-32 42-1,-135 150 1224,192-235-1276,0-1-1,0 1 0,1 0 1,-1 0-1,0 0 0,0 0 1,0 0-1,0 0 0,0 0 1,1 0-1,-1 0 0,0 0 1,0 0-1,0 0 0,0 0 1,1 0-1,-1 0 0,0 0 1,0 0-1,0 0 0,0 0 0,0 0 1,1 0-1,-1 0 0,0 1 1,0-1-1,0 0 0,0 0 1,0 0-1,0 0 0,1 0 1,-1 0-1,0 0 0,0 0 1,0 1-1,0-1 0,0 0 1,0 0-1,0 0 0,0 0 1,0 0-1,0 1 0,0-1 1,0 0-1,1 0 0,-1 0 1,0 0-1,0 0 0,0 1 0,0-1 1,0 0-1,0 0 0,0 0 1,-1 0-1,1 0 0,0 1 1,0-1-1,0 0 0,0 0 1,0 0-1,0 0 0,0 0 1,0 1-1,0-1 0,0 0 1,17-4-21,173-92 252,-31 14-27,215-67-89,-120 71-6852,-173 57-185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4.311"/>
    </inkml:context>
    <inkml:brush xml:id="br0">
      <inkml:brushProperty name="width" value="0.025" units="cm"/>
      <inkml:brushProperty name="height" value="0.025" units="cm"/>
    </inkml:brush>
  </inkml:definitions>
  <inkml:trace contextRef="#ctx0" brushRef="#br0">289 18 17168,'0'0'4137,"-12"-5"-2813,6 3-1150,2 0-118,1 1 1,-1-1-1,1 1 0,-1 0 1,0 0-1,0 0 1,1 0-1,-1 1 1,0 0-1,0 0 0,0 0 1,1 0-1,-1 0 1,0 1-1,0 0 1,1-1-1,-1 2 0,0-1 1,1 0-1,-1 1 1,-3 1-1,-13 10 114,1 0 0,1 1-1,0 1 1,1 1 0,1 0 0,0 1-1,1 1 1,1 1 0,-16 25 0,30-43-168,0 0 0,-1 0 1,1-1-1,0 1 1,-1 0-1,1 0 0,0 0 1,0 0-1,0 0 0,0 0 1,0-1-1,0 1 1,0 0-1,0 0 0,0 0 1,0 0-1,0 0 0,0 0 1,1-1-1,-1 1 1,0 0-1,1 0 0,-1 0 1,1-1-1,-1 1 0,1 0 1,-1 0-1,1-1 1,-1 1-1,1 0 0,0-1 1,-1 1-1,1-1 0,0 1 1,-1-1-1,1 1 0,0-1 1,0 0-1,0 1 1,-1-1-1,1 0 0,0 1 1,0-1-1,0 0 0,0 0 1,0 0-1,0 0 1,-1 0-1,1 0 0,0 0 1,1 0-1,66-1 113,-45 0-65,40-1-13,-33 1-25,1 0 1,44 6 0,-73-5 1,1 0 0,0 1 1,-1-1-1,1 0 1,-1 1-1,1 0 0,-1 0 1,1-1-1,-1 2 1,1-1-1,-1 0 0,0 0 1,1 1-1,-1-1 1,0 1-1,0 0 0,0-1 1,0 1-1,-1 0 1,1 0-1,0 0 0,-1 0 1,0 1-1,1-1 1,-1 0-1,0 1 0,0-1 1,0 1-1,0-1 1,-1 1-1,1-1 0,0 5 1,-2-2 38,1-1 0,-1 1 0,0 0 0,0-1 0,0 1 0,-1-1 0,0 1 1,0-1-1,0 0 0,0 0 0,-1 0 0,1 0 0,-1 0 0,0 0 0,0-1 0,-1 1 0,-4 3 0,-9 7 227,0 0 0,-2-1 0,0-1-1,0 0 1,-1-2 0,0 0 0,-1-2-1,0 0 1,-31 7 0,52-15-352,0 0 0,0-1-1,0 1 1,0 0 0,-1-1 0,1 1 0,0 0 0,0-1 0,0 1 0,0 0 0,0-1 0,0 1 0,0 0 0,0-1 0,0 1 0,0 0 0,0-1-1,0 1 1,0 0 0,0-1 0,0 1 0,1 0 0,-1-1 0,0 1 0,0 0 0,0-1 0,0 1 0,1 0 0,-1 0 0,0-1 0,0 1 0,1 0-1,-1-1 1,87-105-13813,-47 49 3155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4.839"/>
    </inkml:context>
    <inkml:brush xml:id="br0">
      <inkml:brushProperty name="width" value="0.025" units="cm"/>
      <inkml:brushProperty name="height" value="0.025" units="cm"/>
    </inkml:brush>
  </inkml:definitions>
  <inkml:trace contextRef="#ctx0" brushRef="#br0">25 1 17745,'0'0'5034,"-2"12"-4500,-2 26 285,-5 22-151,3 1 0,2-1 0,9 115 0,-3-164-652,1 0 1,-1 1-1,10 20 0,-11-29 32,0-1 0,-1 0 0,1 0 0,0 0-1,1 0 1,-1 0 0,0 0 0,1 0 0,-1 0-1,1 0 1,-1 0 0,1-1 0,0 1 0,0-1-1,0 1 1,0-1 0,0 0 0,0 0 0,0 0-1,0 0 1,0 0 0,0 0 0,1 0 0,-1-1-1,0 1 1,3-1 0,-3-1 41,1 1 1,-1-1-1,0 0 1,0-1-1,0 1 0,0 0 1,-1-1-1,1 1 1,0-1-1,-1 1 0,1-1 1,-1 0-1,1 0 1,-1 0-1,0 1 0,1-1 1,-1 0-1,0-1 1,-1 1-1,1 0 0,0 0 1,0 0-1,-1-1 1,0 1-1,1-3 0,8-60 171,-8 46-214,0 10-28,0-1 0,0 1 0,-1-1 0,-1 0 0,-3-18 1,0 25-207,-1 12 8,0 12 3,5-18 175,0-1 0,-1 0 0,1 1-1,0-1 1,0 1 0,1-1 0,-1 1 0,0-1 0,1 0-1,0 1 1,-1-1 0,1 0 0,0 1 0,0-1 0,0 0-1,1 0 1,-1 0 0,0 0 0,1 0 0,0 0 0,2 3-1,-1-4 10,-1 0 0,1 0 0,0 0 0,-1 0 0,1 0 0,0 0 0,0-1 0,0 1 0,0-1 0,-1 0 0,1 0-1,0 0 1,0 0 0,0 0 0,0-1 0,-1 0 0,1 1 0,0-1 0,3-1 0,1-1 19,0 0 1,0-1 0,0 1-1,-1-1 1,0-1-1,0 1 1,0-1-1,0 0 1,-1 0 0,1-1-1,7-10 1,-4 2 25,0 1 1,-1-1 0,0 0-1,8-24 1,-17 46-108,0 0 1,0 0 0,0 0-1,1-1 1,1 16-1,0 12-83,-4-8 162,2-15-16,-1-1 1,2 1-1,0 0 1,0 0-1,3 14 1,-2-24-4,0 0 1,0 0-1,0-1 1,1 1-1,-1-1 1,0 0-1,1 1 1,-1-1-1,1 0 1,0 0-1,-1 0 1,1 0-1,0 0 1,0 0-1,0 0 1,0-1-1,0 1 1,-1 0-1,1-1 1,0 0-1,0 0 1,0 1-1,0-1 1,0 0-1,3-1 1,53-4-3261,-54 4 2452,-1 0 1,0 0 0,1-1-1,-1 1 1,0-1 0,0 0-1,0 0 1,0 0-1,4-5 1,5-8-6656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5.230"/>
    </inkml:context>
    <inkml:brush xml:id="br0">
      <inkml:brushProperty name="width" value="0.025" units="cm"/>
      <inkml:brushProperty name="height" value="0.025" units="cm"/>
    </inkml:brush>
  </inkml:definitions>
  <inkml:trace contextRef="#ctx0" brushRef="#br0">1 1 15471,'0'0'2856,"1"11"-2056,3 164 2488,-1 14-1029,-2-184-2184,-1 0-1,1 0 1,0 1 0,0-1-1,1 0 1,3 8-1,-5-12-45,1 0-1,-1 0 0,1 0 0,0 0 1,-1 0-1,1 0 0,0 0 0,0 0 1,0-1-1,0 1 0,-1 0 0,1-1 1,0 1-1,0-1 0,0 1 1,0-1-1,1 1 0,-1-1 0,0 1 1,0-1-1,0 0 0,0 0 0,0 0 1,0 0-1,0 0 0,1 0 0,-1 0 1,0 0-1,0 0 0,0 0 0,0 0 1,0-1-1,0 1 0,0-1 0,0 1 1,0-1-1,2 0 0,3-2 101,-1-1 1,0 0-1,1 0 0,-1 0 1,0-1-1,-1 0 0,1 0 1,-1 0-1,0 0 0,0-1 0,3-6 1,32-70 107,-25 41-152,-3-1 0,10-62 0,-2 11-116,-19 157-569,2-6 805,-8 16-38,3-50-68,1 0 0,0 0 1,2 1-1,1-1 1,6 31-1,-7-53-94,1 1 0,0 0 0,0 0 0,0 0 0,1-1 0,-1 1 0,1 0 0,-1-1 0,1 1 0,0-1 0,0 0 0,0 0 0,0 0 0,1 0 0,-1 0 0,0 0 0,1 0 0,-1-1 0,1 1 0,0-1 0,-1 0 0,5 2 0,24 1-3067,-31-4 2890,1 0-1,-1 0 0,1 0 1,-1 0-1,0 0 0,1 0 1,-1 0-1,1 0 0,-1-1 1,0 1-1,1 0 0,-1 0 1,1 0-1,-1-1 0,0 1 1,1 0-1,-1-1 0,0 1 1,0 0-1,1-1 0,-1 1 1,0 0-1,0-1 0,1 1 1,-1 0-1,0-1 0,0 1 1,0-1-1,0 1 0,1 0 1,-1-1-1,0 1 0,0-1 1,0 1-1,0-1 0,0 1 1,0 0-1,0-1 0,0 1 1,0-1-1,-1 1 0,1 0 1,0-1-1,0-3-1262,0-18-7486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5.557"/>
    </inkml:context>
    <inkml:brush xml:id="br0">
      <inkml:brushProperty name="width" value="0.025" units="cm"/>
      <inkml:brushProperty name="height" value="0.025" units="cm"/>
    </inkml:brush>
  </inkml:definitions>
  <inkml:trace contextRef="#ctx0" brushRef="#br0">0 0 17809,'0'0'6086,"56"7"-20724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6.431"/>
    </inkml:context>
    <inkml:brush xml:id="br0">
      <inkml:brushProperty name="width" value="0.025" units="cm"/>
      <inkml:brushProperty name="height" value="0.025" units="cm"/>
    </inkml:brush>
  </inkml:definitions>
  <inkml:trace contextRef="#ctx0" brushRef="#br0">1 216 9929,'0'0'9855,"10"-8"-8734,-5 5-940,2-3-64,0 1-1,0 0 1,0 1 0,0-1-1,1 1 1,0 1 0,0 0-1,0 0 1,0 0 0,0 1-1,1 0 1,16-1 0,-24 3-112,0 0 1,0 1-1,0-1 1,0 1-1,0-1 1,0 1-1,0-1 1,0 1-1,0 0 1,0-1-1,0 1 1,0 0 0,0 0-1,0 0 1,0-1-1,-1 1 1,1 0-1,0 0 1,-1 0-1,1 0 1,-1 0-1,1 1 1,-1-1-1,1 0 1,-1 0-1,0 0 1,0 0-1,1 0 1,-1 1-1,0 0 1,0 45 330,0-32-213,0 3 73,-1-8-116,1 0 1,0 0-1,1 0 1,0 0-1,0 0 1,6 18-1,-6-26-58,-1-1 0,1 1 0,0 0 0,0-1 0,0 1 0,0-1 0,1 1 0,-1-1 0,0 1 0,1-1-1,-1 0 1,1 0 0,-1 1 0,1-1 0,0 0 0,-1-1 0,3 2 0,-1-1 32,0 0 0,1-1 0,-1 1 0,0-1 0,1 0 0,-1 0 0,0 0 0,1-1 1,-1 1-1,0-1 0,1 1 0,-1-1 0,3-2 0,3 0 113,0-1 1,-1-1 0,0 0 0,0 0-1,0 0 1,0-1 0,-1 0-1,0-1 1,0 0 0,7-10-1,-2 3 57,-2-1 0,0 1-1,-1-2 1,13-27 0,-15 15 541,-5 19-278,-1 24-645,-1 2 113,-1-10 32,1 0-1,0 0 1,1 1-1,-1-1 1,1 0-1,1 0 1,3 11-1,-4-16 20,0 0-1,1 1 1,-1-1-1,1 0 1,0-1-1,-1 1 1,1 0-1,0 0 0,0-1 1,0 1-1,0-1 1,0 0-1,1 0 1,-1 1-1,0-1 1,1-1-1,-1 1 1,0 0-1,1-1 0,-1 1 1,1-1-1,-1 1 1,1-1-1,0 0 1,-1 0-1,4-1 1,2 0 53,1 0 1,-1 0 0,1 0-1,-1-2 1,0 1 0,0-1-1,0 0 1,0 0-1,-1-1 1,1 0 0,11-8-1,-7 2 6,0 1 0,0-1 0,-1-1 0,0 0 0,14-21 0,-23 30-25,-1-1 1,1 0-1,-1 1 0,0-1 1,0 0-1,0 0 1,0 0-1,-1 0 0,1-5 1,-5-2 350,-12 17-359,-3 24-172,19-30 138,-1 0 0,1-1 0,-1 1 1,1 0-1,0 0 0,-1 0 0,1 0 1,0-1-1,0 1 0,-1 0 1,1 0-1,0 0 0,0 0 0,0 0 1,0 0-1,0 0 0,1-1 0,-1 1 1,0 0-1,0 0 0,0 0 0,1 0 1,-1 0-1,1-1 0,-1 1 0,0 0 1,1 0-1,-1-1 0,1 1 1,0 0-1,-1-1 0,1 1 0,0 0 1,-1-1-1,1 1 0,0-1 0,-1 1 1,2 0-1,6 0 17,0-1 1,0 1 0,-1-1-1,1-1 1,0 1-1,0-2 1,-1 1-1,1-1 1,-1 0-1,1 0 1,-1-1-1,0 0 1,0 0-1,0-1 1,0 0 0,-1 0-1,1 0 1,-1-1-1,6-6 1,-5 5 27,1 0 1,-1-1 0,-1 0-1,1 0 1,-1 0 0,-1-1-1,1 0 1,-1 0-1,0 0 1,-1-1 0,0 0-1,-1 0 1,1 0 0,-2 0-1,3-11 1,-5 20-39,0-1 1,0 1-1,0-1 1,1 1 0,-1 0-1,0-1 1,0 1-1,0-1 1,0 1-1,0 0 1,0-1-1,0 1 1,0-1-1,0 1 1,0 0-1,0-1 1,-1 1-1,1-1 1,0 1-1,0 0 1,0-1 0,0 1-1,-1 0 1,1-1-1,0 1 1,0 0-1,-1-1 1,1 1-1,0 0 1,-1-1-1,1 1 1,0 0-1,-1 0 1,1 0-1,0-1 1,-1 1 0,1 0-1,-1 0 1,-15 8-26,-12 23-133,-12 41 58,38-67 90,0 0 1,0 1-1,0-1 1,1 1-1,0 0 1,0 0-1,0-1 0,1 1 1,-1 0-1,1 0 1,2 11-1,-1-15 0,0-1 0,0 1 0,0 0 1,0 0-1,0-1 0,0 1 0,0-1 0,0 1 0,1-1 0,-1 1 0,1-1 0,-1 0 0,1 0 1,0 1-1,-1-1 0,1-1 0,0 1 0,0 0 0,-1 0 0,1-1 0,0 1 0,0 0 0,0-1 1,0 0-1,3 1 0,57 0-1050,-49-1 438,48-7-4281,-22-5-2125,12-11-9574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7.070"/>
    </inkml:context>
    <inkml:brush xml:id="br0">
      <inkml:brushProperty name="width" value="0.025" units="cm"/>
      <inkml:brushProperty name="height" value="0.025" units="cm"/>
    </inkml:brush>
  </inkml:definitions>
  <inkml:trace contextRef="#ctx0" brushRef="#br0">21 1 14670,'0'0'6214,"-2"14"-5355,-8 62 622,4 1-1,3 87 1,3-159-1428,1 1 1,0 0-1,0 0 0,0 0 1,1-1-1,0 1 0,0-1 1,0 1-1,1-1 1,0 0-1,0 0 0,0 0 1,0 0-1,1 0 1,8 7-1,-9-9-31,1-1 1,0 1-1,0-1 0,0 0 1,0 0-1,0 0 0,0 0 1,1-1-1,-1 0 0,0 0 1,1 0-1,-1 0 0,1-1 0,-1 0 1,1 0-1,0 0 0,-1 0 1,1-1-1,-1 0 0,1 0 1,5-2-1,0 0 59,0-1 0,0-1-1,0 0 1,0 0 0,-1-1-1,0 0 1,0 0 0,15-15 0,3-7 60,28-37 0,-32 37-2,-23 28-129,1-1 0,-1 0 0,0 1 0,1-1 0,-1 1 0,0-1 0,1 1 0,-1-1 0,1 1 0,-1-1 0,1 1 0,-1-1 0,1 1 0,0 0 0,-1-1 0,1 1 0,-1 0 0,1-1 0,0 1 0,-1 0 0,1 0 0,0-1 0,-1 1 0,1 0 0,0 0 0,-1 0 0,1 0 1,0 0-1,-1 0 0,1 0 0,1 1 0,-1 0-5,0 0 1,0 0-1,0 0 1,-1 1-1,1-1 1,0 0-1,-1 1 1,1-1-1,-1 0 1,0 1-1,1-1 1,-1 1 0,0-1-1,0 3 1,0 72-26,-1-57 122,0 72-348,2-91 178,-1 0 0,0 0 0,1 1 0,-1-1 0,0 0 0,1 0 0,-1 0 0,1 0 0,-1 0 0,0 1 0,1-1 0,-1 0-1,1 0 1,-1 0 0,0 0 0,1 0 0,-1 0 0,0 0 0,1 0 0,-1 0 0,1-1 0,-1 1 0,0 0 0,1 0 0,-1 0 0,0 0 0,1-1 0,-1 1 0,0 0 0,1 0 0,-1 0 0,0-1 0,1 1 0,-1 0 0,0-1 0,0 1 0,1-1-1,13-8-1375,31-42-5539,-20 19 257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8.019"/>
    </inkml:context>
    <inkml:brush xml:id="br0">
      <inkml:brushProperty name="width" value="0.025" units="cm"/>
      <inkml:brushProperty name="height" value="0.025" units="cm"/>
    </inkml:brush>
  </inkml:definitions>
  <inkml:trace contextRef="#ctx0" brushRef="#br0">147 90 7976,'0'0'11525,"-7"4"-10729,-20 14 79,26-18-723,0 0 1,0 0-1,0 0 1,0 0-1,-1 0 1,1 0-1,0 0 1,0-1-1,0 1 1,0 0-1,0-1 0,0 1 1,0-1-1,0 1 1,0-1-1,0 0 1,0 1-1,0-1 1,0 0-1,0 0 1,0 1-1,1-1 0,-1 0 1,0 0-1,1 0 1,-1 0-1,1 0 1,-1 0-1,1 0 1,-1-2-1,-9-9 573,9 12-727,-1 1 0,1-1 1,-1 0-1,1 0 0,0 1 0,0-1 1,-1 0-1,1 1 0,0-1 1,0 1-1,-1 0 0,1-1 1,0 1-1,0 0 0,0 0 1,0 0-1,0 0 0,0 0 1,0 0-1,0 0 0,1 0 1,-1 0-1,0 0 0,1 0 1,-1 1-1,0-1 0,1 0 1,-1 3-1,-18 44-59,16-42 74,-2 8 85,1 0-1,0 0 0,1 0 0,-2 17 1,5-29-77,-1 0 1,1 0 0,0 1 0,0-1 0,0 0-1,0 0 1,0 1 0,0-1 0,0 0 0,1 0-1,-1 0 1,1 0 0,0 0 0,-1 1-1,1-1 1,0 0 0,0 0 0,0-1 0,1 1-1,-1 0 1,0 0 0,1-1 0,-1 1 0,1 0-1,0-1 1,-1 0 0,1 1 0,0-1-1,0 0 1,0 0 0,0 0 0,0 0 0,0 0-1,0 0 1,3 0 0,4 0 2,-1-1 0,1 0 0,-1 0 0,0-1 0,1 0 0,-1-1 0,0 1 0,0-2 0,0 1 0,0-1-1,0 0 1,-1-1 0,1 0 0,-1 0 0,0-1 0,0 1 0,-1-2 0,1 1 0,-1-1 0,9-10 0,-7 7 145,-1 0 1,0 0-1,0-1 0,-1 0 1,0 0-1,-1 0 0,0-1 1,-1 0-1,0 0 0,0 0 1,-2-1-1,1 1 0,-1-1 1,0-15-1,-2 27-166,0 0 0,0 1 1,-1-1-1,1 0 0,0 0 1,0 1-1,0-1 0,-1 0 0,1 0 1,0 0-1,0 1 0,-1-1 0,1 0 1,0 0-1,-1 0 0,1 0 1,0 0-1,-1 0 0,1 1 0,0-1 1,-1 0-1,1 0 0,0 0 1,0 0-1,-1 0 0,1 0 0,0 0 1,-1-1-1,1 1 0,0 0 0,-1 0 1,1 0-1,0 0 0,-1 0 1,1 0-1,0-1 0,0 1 0,-1 0 1,1 0-1,0 0 0,0-1 1,-1 1-1,1 0 0,0 0 0,0-1 1,0 1-1,-1 0 0,1 0 1,0-1-1,0 1 0,0 0 0,0-1 1,0 1-1,0 0 0,0 0 0,0-1 1,-1 1-1,1 0 0,0-1 1,1 0-1,-18 27-230,14-19 217,0 1 0,1-1 0,0 1 0,0 0 0,1 0 0,0 0 0,0 0-1,1 0 1,0 0 0,0 0 0,3 15 0,-1-17 12,1 0-1,-1-1 0,1 1 1,0-1-1,0 0 1,0 0-1,1 0 1,-1 0-1,1 0 1,1-1-1,-1 0 1,0 0-1,1 0 1,0 0-1,0-1 1,7 4-1,-10-5 8,0-1 1,1 1-1,-1 0 1,1-1-1,0 0 0,-1 0 1,1 0-1,0 0 1,0 0-1,0 0 0,0-1 1,-1 1-1,1-1 1,0 0-1,0 0 0,0 0 1,0 0-1,0 0 0,3-1 1,-3-1 13,-1 0 1,0 0-1,1 0 1,-1 0 0,0 0-1,0 0 1,0 0-1,0-1 1,-1 1-1,1-1 1,-1 0-1,1 1 1,-1-1 0,0 0-1,0 0 1,0 0-1,0 1 1,0-5-1,3-16 117,-1 0-1,-1 0 1,-1 0-1,-2-34 1,1 47-122,-3-3 40,-2 12-200,4 1 129,1 1-1,-1 0 0,0 0 0,1 0 0,-1 0 0,1-1 0,-1 1 0,1 0 1,0 0-1,-1 0 0,1 0 0,0 0 0,-1 0 0,1 0 0,0 0 0,0 0 0,0 0 1,0 1-1,0 3 10,0-1 0,0 1 0,0-1 0,0 1 0,1-1 0,0 0 0,0 1 0,0-1 0,1 0 0,-1 1 0,1-1 0,0 0 1,5 7-1,-4-9 2,0 1 1,0 0-1,0-1 1,0 0-1,1 0 1,-1 0-1,1 0 1,-1 0-1,1-1 1,0 0-1,0 1 1,0-1-1,-1-1 1,1 1 0,0-1-1,6 1 1,2 0 6,-1-1 1,1 0 0,0-1 0,0 0-1,-1-1 1,1 0 0,-1-1 0,1 0-1,-1 0 1,0-2 0,12-5 0,-18 7 2,0 0 0,0 0 0,0-1 0,0 1 0,-1-1 0,1 0 0,-1 0 0,0-1 0,0 1 0,-1-1 0,1 0 0,-1 0 0,0 0 0,0 0 0,-1-1 0,1 1 0,-1-1 0,-1 0 0,1 1 0,-1-1 0,0 0 0,0 0 0,0-9 0,-1 13-13,0 1-1,0 0 1,0-1 0,0 1-1,-1 0 1,1 0-1,0-1 1,-1 1 0,1 0-1,-1 0 1,1-1-1,-1 1 1,1 0 0,-1 0-1,0 0 1,0 0-1,1 0 1,-1 0 0,0 0-1,0 0 1,0 0-1,0 1 1,0-1 0,-1 0-1,1 0 1,0 1-1,0-1 1,0 1 0,0-1-1,-1 1 1,1 0-1,0-1 1,0 1 0,-1 0-1,1 0 1,0 0-1,-1 0 1,0 0 0,-1 0-11,1 0 0,0 1 0,0-1 1,-1 0-1,1 1 0,0-1 1,0 1-1,0 0 0,0 0 1,0 0-1,0 0 0,0 0 1,0 1-1,0-1 0,0 0 1,1 1-1,-1-1 0,1 1 1,-1 0-1,1-1 0,-1 1 1,0 3-1,-2 3 0,0 1 0,1-1 0,1 1-1,-1 0 1,1 0 0,1 0 0,0 0 0,0 0 0,1 1 0,1 11 0,-1-18 16,0 1 1,1-1-1,0 0 1,-1 1-1,1-1 1,0 0 0,1 0-1,-1 0 1,1 0-1,-1 0 1,1 0-1,0 0 1,0-1-1,0 1 1,0 0 0,1-1-1,-1 0 1,1 1-1,-1-1 1,1 0-1,0-1 1,0 1-1,0 0 1,0-1 0,0 1-1,0-1 1,0 0-1,1 0 1,-1-1-1,4 2 1,12 0 9,0 0 1,0-1-1,25-3 0,7-7-3193,-45 7 1355,0 0 0,0 0 0,0-1 0,0 0 0,8-5 0,6-11-15105</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8.963"/>
    </inkml:context>
    <inkml:brush xml:id="br0">
      <inkml:brushProperty name="width" value="0.025" units="cm"/>
      <inkml:brushProperty name="height" value="0.025" units="cm"/>
    </inkml:brush>
  </inkml:definitions>
  <inkml:trace contextRef="#ctx0" brushRef="#br0">1 56 17392,'5'18'8812,"15"95"-8602,-16-86-192,-2-8 47,1 0 1,7 25-1,-10-44-9,1 0 0,-1-1 0,0 1 0,0-1 0,0 1 0,0 0 0,0 0 0,1-1 0,-1 1 0,0 0 0,0-1 1,1 1-1,-1 0 0,0 0 0,0-1 0,1 1 0,-1 0 0,0 0 0,1 0 0,-1-1 0,0 1 0,1 0 0,-1 0 0,0 0 0,1 0 0,-1 0 0,0 0 0,1 0 0,-1 0 1,1 0-1,-1 0 0,0 0 0,1 0 0,-1 0 0,0 0 0,1 0 0,-1 0 0,0 0 0,1 0 0,-1 1 0,0-1 0,1 0 0,-1 0 0,0 0 0,1 0 0,-1 1 0,0-1 0,0 0 1,1 0-1,-1 1 0,0-1 0,0 0 0,1 1 0,-1-1 0,0 0 0,0 1 0,0-1 0,0 0 0,1 1 0,8-33 1263,-3-62-771,-6 85-537,0 0 0,-1 1 0,0-1-1,-1 0 1,0 1 0,0-1 0,0 1 0,-7-13 0,9 21-21,0-1 0,0 1 0,0 0 1,0 0-1,0-1 0,0 1 0,0 0 0,0-1 1,0 1-1,0 0 0,0 0 0,-1-1 1,1 1-1,0 0 0,0 0 0,0-1 1,0 1-1,-1 0 0,1 0 0,0 0 1,0-1-1,0 1 0,-1 0 0,1 0 1,0 0-1,-1 0 0,1 0 0,0-1 1,0 1-1,-1 0 0,1 0 0,0 0 0,0 0 1,-1 0-1,1 0 0,0 0 0,-1 0 1,1 0-1,0 0 0,0 0 0,-1 0 1,1 0-1,0 0 0,-1 1 0,-3 14-217,5 25 71,0-37 156,1 0-1,0-1 0,-1 1 0,1 0 1,0-1-1,0 1 0,0-1 0,1 0 1,-1 0-1,1 0 0,-1 0 0,1 0 0,0-1 1,-1 1-1,1-1 0,0 1 0,0-1 1,0 0-1,0 0 0,0-1 0,0 1 1,0 0-1,1-1 0,-1 0 0,0 0 0,0 0 1,0 0-1,0 0 0,1-1 0,2 0 1,6-1 45,-1 0 0,1-1 1,0 0-1,-1-1 0,0 0 1,19-10-1,-10 2 81,0-1-1,23-19 1,-37 27-99,0 0-1,-1-1 1,0 1 0,1-1 0,-2 0 0,1 0 0,-1-1 0,0 0 0,0 1 0,4-14 0,-48 97-550,37-69 518,1-1 1,0 0 0,0 1 0,1 0-1,0-1 1,0 1 0,1 0 0,0 0-1,1 8 1,0-14 9,-1 1 1,1-1-1,0 0 0,0 0 0,0 0 0,0 1 0,0-1 1,1 0-1,-1 0 0,1 0 0,-1-1 0,1 1 0,0 0 1,0-1-1,-1 1 0,1-1 0,0 1 0,1-1 0,-1 0 1,0 0-1,0 0 0,0 0 0,1 0 0,-1 0 0,0-1 1,1 1-1,-1-1 0,0 0 0,1 1 0,-1-1 0,1 0 0,2-1 1,1 1-87,5 1-79,1-1 0,-1 0 0,0-1 0,14-3 0,5-10-3140,-28 12 2755,-1 1 0,1-1-1,-1 0 1,1 1 0,-1-1 0,0 0-1,0 0 1,0 0 0,0 0 0,0 0 0,0 0-1,0 0 1,0-4 0,2-16-7174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9.335"/>
    </inkml:context>
    <inkml:brush xml:id="br0">
      <inkml:brushProperty name="width" value="0.025" units="cm"/>
      <inkml:brushProperty name="height" value="0.025" units="cm"/>
    </inkml:brush>
  </inkml:definitions>
  <inkml:trace contextRef="#ctx0" brushRef="#br0">1 0 18770,'0'0'7207,"26"52"-8681,-6-31-2113,2-2-2467,-2 1-6021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3.375"/>
    </inkml:context>
    <inkml:brush xml:id="br0">
      <inkml:brushProperty name="width" value="0.025" units="cm"/>
      <inkml:brushProperty name="height" value="0.025" units="cm"/>
    </inkml:brush>
  </inkml:definitions>
  <inkml:trace contextRef="#ctx0" brushRef="#br0">107 1 3940,'0'0'19709,"-8"7"-18839,5-5-806,-37 36 912,38-35-925,0-1-1,0 1 1,0-1 0,0 1 0,1 0-1,-1 0 1,1-1 0,0 1 0,0 0 0,0 0-1,0 0 1,0 1 0,1-1 0,0 0 0,-1 0-1,1 0 1,0 0 0,0 0 0,1 4-1,2-6-22,0 0 0,1 0 0,-1 0-1,0 0 1,0 0 0,1-1-1,-1 0 1,0 1 0,1-1-1,-1 0 1,0-1 0,1 1 0,2-1-1,-1 0 7,62-6 127,-43 4-179,-1 0 0,46 2 0,-68 1 16,1 0 0,-1 0 0,0 0 0,1 0 0,-1 0 0,1 0 1,-1 0-1,0 0 0,1 1 0,-1-1 0,1 0 0,-1 1 0,0-1 0,1 1 0,-1 0 0,0-1 0,0 1 0,0 0 1,1 0-1,-1 0 0,0 0 0,0 0 0,0 0 0,0 0 0,-1 0 0,1 0 0,0 1 0,0-1 0,-1 0 0,1 0 1,-1 1-1,1-1 0,-1 0 0,1 1 0,-1-1 0,0 1 0,0-1 0,0 0 0,1 1 0,-1-1 0,-1 1 0,1-1 1,0 1-1,-1 1 0,0 2 19,-1-1 1,0 1-1,0 0 0,0-1 1,-1 0-1,1 1 1,-1-1-1,0 0 0,-1 0 1,1-1-1,-6 6 1,-6 3 36,0 0 0,-1-1 0,0 0 0,-1-1 0,0-1 1,-1-1-1,0 0 0,0-2 0,-1 0 0,1-1 0,-1 0 1,0-2-1,-25 2 0,43-6-441,1 0-1,-1 0 1,0 0 0,1 0 0,-1 0-1,1 0 1,0 0 0,-1 0 0,1 0-1,0 0 1,0-1 0,0 1 0,0 0-1,0 0 1,0 0 0,0 0 0,0 0 0,0 0-1,1-2 1,-1-1-1109,0-15-5428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09.695"/>
    </inkml:context>
    <inkml:brush xml:id="br0">
      <inkml:brushProperty name="width" value="0.025" units="cm"/>
      <inkml:brushProperty name="height" value="0.025" units="cm"/>
    </inkml:brush>
  </inkml:definitions>
  <inkml:trace contextRef="#ctx0" brushRef="#br0">85 19 20499,'0'0'4351,"-9"-4"-3086,-28-10-688,36 14-571,0 0-1,0 0 1,0-1 0,0 1-1,-1 0 1,1 0 0,0 0 0,0 0-1,0 0 1,0 0 0,0 1-1,0-1 1,0 0 0,0 0-1,-1 1 1,1-1 0,0 1 0,0-1-1,0 1 1,0-1 0,1 1-1,-1 0 1,0-1 0,0 1-1,0 0 1,0 0 0,1 0-1,-1-1 1,0 1 0,1 0 0,-1 0-1,1 0 1,-1 0 0,1 0-1,-1 0 1,1 0 0,0 1-1,-1 0 1,0 3-24,0-1 1,0 0-1,0 1 0,1-1 0,-1 1 1,1-1-1,1 7 0,-1-10 20,1 0 1,0 0-1,-1 0 0,1 0 1,0-1-1,0 1 0,0 0 1,0-1-1,0 1 0,-1 0 1,1-1-1,0 1 0,0-1 1,0 0-1,1 1 0,-1-1 1,0 0-1,0 1 1,0-1-1,0 0 0,0 0 1,0 0-1,0 0 0,3 0 1,37-1 259,-31 0-215,-1 1-24,-4 0-31,1-1-1,-1 1 0,0 1 0,0-1 1,0 1-1,0 0 0,8 2 0,-11-2-3,0 0 0,0 0 0,0 1 0,0-1 0,-1 1 0,1 0 0,0-1 0,-1 1 0,1 0 0,-1 0 0,1 0 0,-1 0 0,0 0-1,0 0 1,0 0 0,0 1 0,0-1 0,-1 0 0,2 4 0,3 23 27,-2 1 1,0-1-1,-2 1 0,-1-1 0,-2 1 1,-7 45-1,5-44 323,-1 0 0,-2-1 1,-1 0-1,-1 0 0,-1-1 1,-2 0-1,-19 34 0,16-48 314,14-15-638,1 0 1,0 0-1,-1 0 0,1 0 0,0 0 0,-1 0 1,1 0-1,0 0 0,-1-1 0,1 1 1,0 0-1,-1 0 0,1 0 0,0 0 1,0-1-1,-1 1 0,1 0 0,0 0 0,0-1 1,-1 1-1,1 0 0,0-1 0,0 1 1,0 0-1,0 0 0,-1-1 0,1 1 1,0 0-1,0-1 0,0 1 0,0 0 1,0-1-1,0 0 0,-3-41 311,3 34-387,1-13-61,1-1-1,1 1 1,1-1 0,0 1-1,2 0 1,0 1-1,15-32 1,81-134 85,-71 136 63,-2-2 0,23-58 0,-55 119-216,-2 2 243,0 0 0,1 0 0,1 1 0,0-1 0,0 1 0,1 0 0,1 0 0,-1 17 0,3-27-31,0 0 0,0 0-1,0 0 1,0 0 0,1 0-1,-1-1 1,0 1 0,1 0-1,-1-1 1,1 1 0,0-1-1,0 0 1,-1 1 0,1-1-1,0 0 1,0 0 0,0 0-1,0 0 1,0 0 0,0-1-1,0 1 1,1-1-1,-1 1 1,0-1 0,0 0-1,0 0 1,4 0 0,5 1-1041,0 0 0,0-1 0,1-1 0,11-1 0,2-6-5952</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0.580"/>
    </inkml:context>
    <inkml:brush xml:id="br0">
      <inkml:brushProperty name="width" value="0.025" units="cm"/>
      <inkml:brushProperty name="height" value="0.025" units="cm"/>
    </inkml:brush>
  </inkml:definitions>
  <inkml:trace contextRef="#ctx0" brushRef="#br0">149 315 8072,'0'0'6043,"0"-9"-2632,0 3-2779,-1 0 0,0 0 0,0 1 0,0-1 0,-1 0 0,0 1 0,0-1 0,-1 1 0,-3-7 0,5 10-535,0 1-1,0-1 1,0 1 0,0 0-1,0-1 1,0 1-1,-1 0 1,1 0-1,0 0 1,-1 0-1,1 0 1,-1 0 0,1 1-1,-1-1 1,1 0-1,-1 1 1,1-1-1,-1 1 1,0-1 0,1 1-1,-1 0 1,0 0-1,1-1 1,-1 1-1,0 1 1,1-1-1,-1 0 1,0 0 0,1 1-1,-1-1 1,1 0-1,-1 1 1,0 0-1,1-1 1,-1 1-1,1 0 1,0 0 0,-1 0-1,1 0 1,0 0-1,-1 0 1,1 0-1,0 0 1,0 1 0,-1 1-1,-5 3-98,1 1-1,0 1 1,1-1-1,0 1 1,0 0-1,0 0 1,1 0-1,0 1 0,1-1 1,0 1-1,0 0 1,1 0-1,0 0 1,1 1-1,0-1 1,0 11-1,1-19 4,0 0-1,0 0 0,0 0 0,0 0 0,0 0 1,0 0-1,0-1 0,0 1 0,0 0 0,0 0 1,1 0-1,-1 0 0,0 0 0,1-1 0,-1 1 1,1 0-1,-1 0 0,1 0 0,-1-1 0,1 1 1,0 0-1,-1-1 0,1 1 0,0-1 1,-1 1-1,1 0 0,0-1 0,0 0 0,0 1 1,2 0 13,-1-1 0,0 0 0,0 0 1,0 0-1,0 0 0,0 0 1,0 0-1,0-1 0,0 1 0,0-1 1,0 1-1,3-2 0,4-2 102,0-1-1,0 1 0,0-2 1,13-10-1,1-5 50,-1-1-1,0-1 1,-2-1 0,-1-1-1,-1 0 1,-2-2-1,0 0 1,-1-1 0,-2 0-1,-1-1 1,11-42-1,-18 45 157,-11 32-265,-17 43-192,5-7 97,4-12 33,2 1 0,0 0 0,2 0 0,2 1 0,-9 60 0,17-90 5,0-1 1,-1 0-1,1 1 0,0-1 1,1 0-1,-1 1 1,0-1-1,0 0 0,1 1 1,-1-1-1,0 0 0,1 1 1,-1-1-1,1 0 1,0 0-1,-1 0 0,1 1 1,0-1-1,0 0 1,0 0-1,0 0 0,0 0 1,0-1-1,0 1 1,0 0-1,2 1 0,0-1 13,-1 0 0,1 0 0,0-1 0,0 1 0,0-1 0,0 1 0,0-1 0,0 0 0,0 0 0,1-1 0,3 0 0,4-1 28,0 0-1,-1-2 0,1 1 0,-1-1 1,18-10-1,-13 5-31,-1 0 0,1-1 1,-2-1-1,0-1 0,0 0 0,-1 0 1,0-1-1,-1-1 0,-1 0 0,13-23 1,-29 50-21,-2 1-37,0 1 0,1-1 0,1 1 0,0 0 0,1 1-1,1-1 1,0 1 0,-2 29 0,6-44 19,1 0 1,-1 0-1,1 0 1,-1 0-1,1-1 1,0 1 0,-1 0-1,1 0 1,0 0-1,0-1 1,-1 1-1,1-1 1,0 1-1,0 0 1,0-1-1,0 0 1,0 1-1,0-1 1,0 1-1,0-1 1,0 0-1,0 0 1,0 0 0,0 1-1,0-1 1,0 0-1,0 0 1,0 0-1,0-1 1,0 1-1,0 0 1,0 0-1,0-1 1,0 1-1,0 0 1,1-1-1,41-13-3006,-24-3-2307,-1-2-3081</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0.940"/>
    </inkml:context>
    <inkml:brush xml:id="br0">
      <inkml:brushProperty name="width" value="0.025" units="cm"/>
      <inkml:brushProperty name="height" value="0.025" units="cm"/>
    </inkml:brush>
  </inkml:definitions>
  <inkml:trace contextRef="#ctx0" brushRef="#br0">0 0 17328,'0'0'11371</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1.843"/>
    </inkml:context>
    <inkml:brush xml:id="br0">
      <inkml:brushProperty name="width" value="0.025" units="cm"/>
      <inkml:brushProperty name="height" value="0.025" units="cm"/>
    </inkml:brush>
  </inkml:definitions>
  <inkml:trace contextRef="#ctx0" brushRef="#br0">72 1 17681,'0'0'6096,"1"12"-5466,0 35 51,-2 0-1,-3 0 1,-9 50 0,-42 142 733,55-232-698,3-9-190,8-21 86,13-36-218,14-108-314,-40 200-225,1-23 147,0 0 0,1-1 0,0 1 0,0 0 1,1 0-1,1-1 0,3 16 0,-4-24 1,-1 0 0,1 1 1,0-1-1,0 0 0,0 0 0,0 0 1,0 0-1,0 0 0,0 0 0,1 0 1,-1 0-1,0-1 0,0 1 0,1 0 1,-1-1-1,1 1 0,-1-1 1,0 1-1,1-1 0,-1 0 0,1 1 1,-1-1-1,1 0 0,-1 0 0,1 0 1,-1 0-1,1 0 0,-1-1 0,1 1 1,-1 0-1,1-1 0,-1 1 0,0-1 1,1 1-1,-1-1 0,2-1 1,4-1 32,-1 0 0,1-1 0,-1 1 0,0-2 0,0 1 0,6-6 0,2-4 17,-1 0 0,0-1 0,-1-1 0,-1 0 0,0-1 0,-1 0-1,-1-1 1,-1 0 0,7-20 0,-18 50-186,-8 19 78,3 0-1,0 1 0,2-1 1,-3 48-1,9-78 62,0 0 1,0 0 0,0 0-1,0-1 1,0 1-1,0 0 1,0 0 0,0 0-1,1 0 1,-1 0-1,0 0 1,1 0 0,-1 0-1,0-1 1,1 1-1,-1 0 1,1 0 0,0 0-1,-1-1 1,1 1-1,-1 0 1,1-1 0,0 1-1,0-1 1,-1 1-1,1-1 1,0 1 0,0-1-1,0 1 1,0-1-1,1 1 1,1-1 20,0 0 0,0 1-1,0-1 1,0-1 0,0 1 0,1 0 0,-1-1-1,0 1 1,0-1 0,3-1 0,7-3 53,0-1 1,0 0-1,16-11 0,-5 1-41,0-1 0,28-29 0,-42 37-19,-1 0 0,-1-1 0,0 0 0,0 0 0,0-1 1,-2 0-1,10-21 0,-15 32-22,-1 0 0,0-1 0,1 1 0,-1 0 0,0-1 0,0 1 0,1 0 0,-1-1 0,0 1 0,0-1 0,0 1 0,1 0 0,-1-1 0,0 1 0,0-1 0,0 1 0,0 0 0,0-1 0,0 1 0,0-1 0,0 1 0,0-1 0,0 1 0,0 0 1,0-1-1,0 1 0,0-1 0,-1 1 0,1-1 0,0 1 0,0 0 0,0-1 0,-1 1 0,1 0 0,0-1 0,0 1 0,-1-1 0,-14 11-112,-17 23 47,25-25 71,1 0 0,0 0 0,1 0 1,0 1-1,1 0 0,-1 0 0,2 0 0,-1 1 1,1-1-1,1 1 0,-1-1 0,2 1 0,-1 0 1,2 0-1,-1 0 0,1 0 0,1 0 1,1 12-1,0-19 18,-1 1 1,1-1 0,0 0 0,0 1-1,0-1 1,0 0 0,0-1-1,1 1 1,-1 0 0,1-1-1,0 1 1,0-1 0,0 0-1,0 0 1,0 0 0,7 3-1,-9-4-144,1 0-1,0-1 0,-1 1 0,1-1 0,0 1 0,-1-1 1,1 0-1,0 0 0,0 0 0,-1 0 0,1 0 0,0 0 1,0 0-1,-1 0 0,4-1 0,-4 0-212,0 0-1,0 0 1,1 1-1,-1-1 1,0 0 0,0 0-1,0 0 1,0 0-1,0 0 1,-1 0 0,1 0-1,0 0 1,0-1-1,-1 1 1,1 0 0,-1 0-1,1-1 1,-1 1-1,1 0 1,-1-1-1,0 1 1,1-3 0,1-19-5863,0-6-3876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2.201"/>
    </inkml:context>
    <inkml:brush xml:id="br0">
      <inkml:brushProperty name="width" value="0.025" units="cm"/>
      <inkml:brushProperty name="height" value="0.025" units="cm"/>
    </inkml:brush>
  </inkml:definitions>
  <inkml:trace contextRef="#ctx0" brushRef="#br0">1 1 16143,'0'0'9641,"41"51"-13324,-18-33-1314,0 0-4131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2.528"/>
    </inkml:context>
    <inkml:brush xml:id="br0">
      <inkml:brushProperty name="width" value="0.025" units="cm"/>
      <inkml:brushProperty name="height" value="0.025" units="cm"/>
    </inkml:brush>
  </inkml:definitions>
  <inkml:trace contextRef="#ctx0" brushRef="#br0">130 8 17905,'0'0'11413,"-8"-3"-11300,5 2-119,1 0 0,-1 1 1,1-1-1,-1 0 0,1 1 1,-1 0-1,1-1 1,-1 1-1,0 0 0,1 0 1,-1 1-1,0-1 1,1 0-1,-1 1 0,1 0 1,-1-1-1,1 1 1,-1 0-1,1 1 0,0-1 1,-1 0-1,1 0 1,0 1-1,0 0 0,0-1 1,0 1-1,0 0 1,0 0-1,1 0 0,-1 0 1,1 0-1,-1 0 1,1 0-1,0 1 0,0-1 1,0 1-1,0-1 1,0 1-1,-1 4 0,2-6-19,1 0 0,-1 1-1,0-1 1,0 0 0,1 0-1,-1 0 1,1 0 0,-1 0-1,1 0 1,-1 0 0,1 0-1,0 0 1,-1-1 0,1 1-1,0 0 1,0 0 0,0-1-1,-1 1 1,1 0 0,0-1-1,0 1 1,0 0 0,0-1-1,0 0 1,0 1 0,0-1 0,0 0-1,1 1 1,-1-1 0,0 0-1,0 0 1,0 0 0,2 0-1,50 5-771,-39-5 235,-1 1 188,0 0 1,1 1 0,-1 1 0,15 5 0,-26-8 429,0 0 0,-1 1 0,1-1 0,-1 1 0,1-1 0,-1 1 0,1 0 0,-1-1 0,0 1 0,1 0 0,-1 0 0,0 0 0,0 0 0,1 0 0,-1 0 0,0 0 0,0 0 0,0 1 0,0-1 0,0 0 0,-1 1 0,1-1 0,0 1 0,-1-1 0,1 1 0,-1-1 0,1 1 0,-1-1 0,0 1 0,1-1 0,-1 1 0,0-1 0,0 1 0,0 0 0,0-1 0,-1 1 0,1-1 0,0 1 0,-1-1 0,1 1 0,-1-1 0,1 1 0,-1-1 0,0 1 0,0-1 0,1 1 0,-1-1 0,0 0 0,-1 2 0,-5 4 243,1 0 1,-1 0-1,0-1 1,0 0-1,-1 0 0,1 0 1,-1-1-1,-1 0 1,1-1-1,-1 0 1,-12 5-1,6-4-208,-1 0-1,0-1 1,0-1 0,0 0-1,-31 1 1,47-4-249,0 0 0,-1 0 0,1 0 0,0 0 0,0 0 0,-1 0 1,1 0-1,0 0 0,0 0 0,0 0 0,-1 0 0,1 0 0,0 0 0,0 0 0,0 0 0,-1-1 0,1 1 0,0 0 0,0 0 0,0 0 1,0 0-1,-1 0 0,1 0 0,0 0 0,0-1 0,0 1 0,0 0 0,-1 0 0,1 0 0,0 0 0,0-1 0,0 1 0,0 0 1,0 0-1,0 0 0,0-1 0,0 1 0,0 0 0,0 0 0,0 0 0,0-1 0,0 1 0,0 0 0,0 0 0,0-1 0,0 1 1,0 0-1,0 0 0,0 0 0,0-1 0,0-2-2881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4.533"/>
    </inkml:context>
    <inkml:brush xml:id="br0">
      <inkml:brushProperty name="width" value="0.025" units="cm"/>
      <inkml:brushProperty name="height" value="0.025" units="cm"/>
    </inkml:brush>
  </inkml:definitions>
  <inkml:trace contextRef="#ctx0" brushRef="#br0">0 8 17040,'0'0'8413,"2"10"-8087,2 8-153,-2-2-142,1-1 1,1 1 0,0-1-1,2 1 1,9 19 0,-14-32-14,0-1 1,0 1 0,1-1-1,0 1 1,-1-1 0,1 0-1,0 0 1,0 0-1,0 0 1,0 0 0,0-1-1,1 1 1,-1 0 0,0-1-1,1 0 1,-1 0-1,1 1 1,0-2 0,-1 1-1,1 0 1,0 0 0,0-1-1,-1 1 1,1-1-1,0 0 1,0 0 0,0 0-1,-1 0 1,1-1 0,0 1-1,0-1 1,-1 0-1,1 1 1,0-1 0,-1 0-1,1-1 1,-1 1 0,1 0-1,-1-1 1,3-2-1,10-6 136,-1 0-1,-1-1 1,0-1-1,-1-1 0,0 0 1,13-18-1,3-2-36,-27 32-100,-1 0 0,1 0-1,0 0 1,0 0 0,0 0 0,-1 0 0,1 0-1,0 0 1,0 1 0,0-1 0,0 0 0,1 1-1,-1-1 1,0 1 0,0-1 0,0 1-1,0 0 1,0-1 0,2 1 0,-2 0-11,-1 1 0,1-1 0,-1 0 0,1 1 0,0-1 1,-1 0-1,1 1 0,-1-1 0,1 1 0,-1-1 0,1 1 0,-1-1 0,0 1 1,1-1-1,-1 1 0,0 0 0,1-1 0,-1 1 0,0 0 0,0-1 0,1 1 1,-1-1-1,0 1 0,0 1 0,3 52 199,-3-44-93,-1 1-41,4 47-25,-3-57-41,0 0-1,0 0 0,0 0 1,1 0-1,-1-1 1,0 1-1,0 0 1,1 0-1,-1 0 0,0 0 1,1 0-1,-1-1 1,1 1-1,-1 0 1,1 0-1,-1-1 1,1 1-1,0 0 0,-1-1 1,1 1-1,0-1 1,0 1-1,-1-1 1,1 1-1,0-1 0,0 0 1,0 1-1,0-1 1,-1 0-1,1 1 1,0-1-1,0 0 1,0 0-1,0 0 0,0 0 1,0 0-1,0 0 1,-1 0-1,1 0 1,0 0-1,0 0 0,0-1 1,0 1-1,0 0 1,0-1-1,-1 1 1,1-1-1,0 1 1,0 0-1,0-1 0,-1 0 1,2 0-1,11-10 89,-1 1 0,0-2 0,-1 0 0,0 0-1,15-23 1,18-21-52,-39 51-50,0 0 1,0 0-1,1 1 0,-1 0 0,1 0 1,11-6-1,-16 10 0,0-1 1,0 1-1,0 0 1,0-1-1,0 1 1,0 0-1,0 0 1,0-1 0,0 1-1,0 0 1,0 0-1,0 0 1,0 1-1,0-1 1,1 0-1,-1 0 1,0 0-1,0 1 1,0-1-1,1 1 1,-1 0-4,0 0 0,0 0 0,0 0 1,0 1-1,-1-1 0,1 0 0,0 0 1,-1 1-1,1-1 0,0 1 0,-1-1 0,0 0 1,1 1-1,-1-1 0,0 1 0,0-1 0,0 1 1,0-1-1,0 3 0,1 13-205,0 29-1262,-8-21-3119,0-19-553,2-6-2691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4.873"/>
    </inkml:context>
    <inkml:brush xml:id="br0">
      <inkml:brushProperty name="width" value="0.025" units="cm"/>
      <inkml:brushProperty name="height" value="0.025" units="cm"/>
    </inkml:brush>
  </inkml:definitions>
  <inkml:trace contextRef="#ctx0" brushRef="#br0">1 0 17777,'0'0'6886</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5.528"/>
    </inkml:context>
    <inkml:brush xml:id="br0">
      <inkml:brushProperty name="width" value="0.025" units="cm"/>
      <inkml:brushProperty name="height" value="0.025" units="cm"/>
    </inkml:brush>
  </inkml:definitions>
  <inkml:trace contextRef="#ctx0" brushRef="#br0">0 0 13293,'0'0'9438,"4"13"-8867,6 26 15,-1 1 0,-2 0 0,2 74 0,-10 137 11,1-229-554,-4 24 456,3-44-115,1-5 14,3-23 259,6-39-486,2 0 0,4 1 0,2 1-1,43-106 1,-56 161-183,0 0-1,1 0 1,0 1 0,0 0-1,0 0 1,1 0 0,11-11-1,-14 16-22,0 0-1,0-1 1,0 1-1,0 0 1,0 0-1,0 1 1,1-1-1,-1 1 0,1-1 1,-1 1-1,1 0 1,-1 1-1,1-1 1,0 0-1,-1 1 1,1 0-1,0 0 1,0 0-1,-1 0 0,1 1 1,3 0-1,-6 0 28,1 0-1,-1-1 1,0 1-1,0-1 1,0 1-1,0 0 1,-1 0-1,1-1 1,0 1-1,0 0 1,0 0-1,-1 0 1,1 0-1,0 0 1,-1 0-1,1 0 1,-1 0-1,1 1 1,-1-1-1,1 0 0,-1 0 1,0 0-1,0 0 1,0 1-1,0-1 1,0 0-1,0 0 1,0 0-1,0 1 1,0-1-1,0 0 1,-1 0-1,1 0 1,0 1-1,-1-1 1,1 0-1,-2 2 1,0 2 15,0 1 0,0-1 1,-1 0-1,0 0 0,0 0 1,-6 8-1,-3 0 59,0-1 0,-1 0 1,-1 0-1,0-1 0,0-1 0,-1-1 0,0 0 1,-1-1-1,-22 9 0,29-19-935,12-10-542,14-9-1631,6-3-1064,4-4-2113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6.040"/>
    </inkml:context>
    <inkml:brush xml:id="br0">
      <inkml:brushProperty name="width" value="0.025" units="cm"/>
      <inkml:brushProperty name="height" value="0.025" units="cm"/>
    </inkml:brush>
  </inkml:definitions>
  <inkml:trace contextRef="#ctx0" brushRef="#br0">53 12 16432,'0'0'6027,"-2"12"-5013,-48 209 1522,49-196-2314,10-37 919,10-38-6,-14 18-1064,-2 0-1,-1-53 1,-2 75-246,0 23 70,-1-1 57,1 0 0,1 0 0,0 0 0,0-1 0,6 23 0,-6-32 54,0 0 0,0 0 0,0 0 0,0 0 0,0 0 0,0 0 1,0 0-1,1-1 0,-1 1 0,1 0 0,-1-1 0,1 1 0,0-1 0,-1 0 0,1 1 0,0-1 0,0 0 0,0 0 0,0 0 1,0 0-1,0-1 0,0 1 0,0-1 0,0 1 0,1-1 0,-1 1 0,0-1 0,0 0 0,0 0 0,1 0 0,-1-1 1,0 1-1,0 0 0,0-1 0,0 1 0,0-1 0,0 0 0,0 0 0,0 0 0,3-1 0,2-2 50,0 0 0,1-1 0,-2 1 0,1-2 0,0 1 0,-1-1 0,0 0 1,0 0-1,-1 0 0,0-1 0,7-12 0,-1 2 9,0-1 1,-2-1-1,12-31 0,-24 90-407,3-11 145,-8 21 217,4-24 18,-3 50 0,7-75-35,0-1 0,0 1 0,0 0 0,0-1 0,0 1 0,0 0 0,0-1-1,0 1 1,0 0 0,0-1 0,1 1 0,-1 0 0,0-1 0,0 1 0,1 0-1,-1-1 1,0 1 0,1-1 0,-1 1 0,1 0 0,-1-1 0,1 1 0,-1-1 0,1 1-1,-1-1 1,1 0 0,0 1 0,-1-1 0,1 0 0,-1 1 0,1-1 0,0 0 0,0 1-1,27-7 54,-21 2-454,0 1 1,0-1-1,0-1 1,-1 1-1,9-9 1,-8 6-1241,-1-1 0,0 0 0,-1 0 1,7-13-1,0-12-5686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3.749"/>
    </inkml:context>
    <inkml:brush xml:id="br0">
      <inkml:brushProperty name="width" value="0.025" units="cm"/>
      <inkml:brushProperty name="height" value="0.025" units="cm"/>
    </inkml:brush>
  </inkml:definitions>
  <inkml:trace contextRef="#ctx0" brushRef="#br0">0 5 12492,'0'0'12043,"67"-4"-11979,-29 10 0,7-1-1089,7-5-1825,0 0-1827,0-1-3651</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6.366"/>
    </inkml:context>
    <inkml:brush xml:id="br0">
      <inkml:brushProperty name="width" value="0.025" units="cm"/>
      <inkml:brushProperty name="height" value="0.025" units="cm"/>
    </inkml:brush>
  </inkml:definitions>
  <inkml:trace contextRef="#ctx0" brushRef="#br0">15 0 11723,'0'0'11787,"-15"50"-20179,24-42-384</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6.708"/>
    </inkml:context>
    <inkml:brush xml:id="br0">
      <inkml:brushProperty name="width" value="0.025" units="cm"/>
      <inkml:brushProperty name="height" value="0.025" units="cm"/>
    </inkml:brush>
  </inkml:definitions>
  <inkml:trace contextRef="#ctx0" brushRef="#br0">147 1 17553,'0'0'8045,"-11"9"-7047,-8 5-610,2 1 1,-30 32 0,41-41-362,1 0 0,0 1 1,0-1-1,1 1 0,0 0 0,0 1 1,0-1-1,1 1 0,0-1 1,1 1-1,0 0 0,0 0 1,-1 15-1,3-23-30,0 1 0,0 0 0,0 0 0,0 0 0,0 0 0,0-1 0,1 1 0,-1 0 0,0 0 0,1-1 0,-1 1 0,0 0 0,1 0 0,-1-1 0,1 1 0,-1 0 0,1-1 0,-1 1 0,1-1 0,0 1 0,-1 0 0,1-1 0,0 1 0,-1-1 1,1 0-1,0 1 0,1-1 0,28 4 37,-22-5-74,0 0 0,0-1 0,0 0 0,-1 0 1,13-5-1,68-41-3082,-29 15-5960,-36 20 349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7.065"/>
    </inkml:context>
    <inkml:brush xml:id="br0">
      <inkml:brushProperty name="width" value="0.025" units="cm"/>
      <inkml:brushProperty name="height" value="0.025" units="cm"/>
    </inkml:brush>
  </inkml:definitions>
  <inkml:trace contextRef="#ctx0" brushRef="#br0">40 89 11755,'0'0'7842,"6"7"-6390,-3-4-1378,25 26 1393,-26-28-1354,-1 0 0,1-1 1,-1 1-1,1 0 0,0-1 0,-1 1 0,1-1 0,-1 1 0,1-1 0,0 0 1,0 0-1,-1 0 0,1 0 0,0 0 0,-1 0 0,1 0 0,0 0 0,-1-1 1,1 1-1,0-1 0,-1 1 0,1-1 0,-1 0 0,1 0 0,-1 1 0,1-1 1,2-2-1,2-2 134,0-1 1,-1 1 0,0-1 0,0 0 0,0 0-1,6-10 1,-9 13-102,0 0 0,-1-1-1,1 1 1,-1 0 0,1-1 0,-1 1-1,0 0 1,0-1 0,-1 1 0,1-1-1,-1 0 1,0 1 0,0-1 0,0 1-1,0-1 1,-1-5 0,0 8-140,1 1 1,-1-1-1,1 0 1,-1 0 0,0 1-1,1-1 1,-1 0-1,0 1 1,1-1 0,-1 1-1,0-1 1,0 1 0,0-1-1,1 1 1,-1 0-1,0-1 1,0 1 0,0 0-1,0 0 1,0 0-1,0-1 1,0 1 0,1 0-1,-1 0 1,0 0-1,0 0 1,0 1 0,0-1-1,0 0 1,0 0-1,0 0 1,0 1 0,1-1-1,-1 1 1,0-1-1,0 0 1,0 1 0,1-1-1,-1 1 1,-1 1-1,-32 21-148,19-10 120,2 1 1,0 1-1,-19 27 1,26-34 15,1 0 0,1 0 0,-1 1 1,2-1-1,-1 1 0,1 0 0,0 0 0,1 0 0,-3 16 1,5-24-2,0 0-1,0 0 1,0 0 0,1-1 0,-1 1 0,0 0-1,0 0 1,0 0 0,1 0 0,-1-1 0,0 1 0,1 0-1,-1 0 1,1 0 0,-1-1 0,1 1 0,-1 0 0,1-1-1,0 1 1,-1-1 0,1 1 0,0 0 0,-1-1 0,1 1-1,0-1 1,1 1 0,30 6-917,33-12-3473,-23-8-1117,0-7-3097</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7.408"/>
    </inkml:context>
    <inkml:brush xml:id="br0">
      <inkml:brushProperty name="width" value="0.025" units="cm"/>
      <inkml:brushProperty name="height" value="0.025" units="cm"/>
    </inkml:brush>
  </inkml:definitions>
  <inkml:trace contextRef="#ctx0" brushRef="#br0">137 0 2787,'0'0'18695,"-10"5"-16106,-4 3-1992,0-1-1,1 2 1,-20 15 0,29-20-512,-1-1 1,1 1 0,0 0 0,0 0-1,1 0 1,-1 1 0,1-1-1,0 1 1,0 0 0,0 0-1,1 0 1,0 0 0,0 0-1,0 1 1,0-1 0,0 7-1,2-11-88,0-1 0,0 1 0,0-1-1,0 1 1,0-1 0,1 1-1,-1-1 1,0 1 0,0-1-1,0 1 1,1-1 0,-1 1 0,0-1-1,1 0 1,-1 1 0,0-1-1,1 1 1,-1-1 0,1 0-1,-1 1 1,0-1 0,1 0 0,-1 0-1,1 1 1,-1-1 0,1 0-1,-1 0 1,1 0 0,-1 0 0,2 1-1,23 1-47,23-10-548,-35 4 200,0 1 1,0 1-1,1 0 0,-1 1 1,26 1-1,-38 0 414,0 0-1,-1 0 1,1 1-1,-1-1 1,1 0-1,0 1 1,-1-1-1,1 1 1,-1-1-1,1 1 1,-1-1-1,0 1 1,1-1-1,-1 1 1,1-1 0,-1 1-1,0-1 1,1 1-1,-1 0 1,0-1-1,0 1 1,0 0-1,0-1 1,1 1-1,-1 0 1,0-1-1,0 1 1,0 0-1,0-1 1,0 1-1,0 0 1,-1-1-1,1 1 1,0-1 0,0 1-1,-1 1 1,-8 26 894,0-17-657,1 0 0,-2-1-1,1 0 1,-1 0 0,-14 9 0,18-14-586,1-1 1,-1 0-1,0 0 0,-1-1 1,1 1-1,0-1 0,-1-1 1,0 1-1,0-1 0,0-1 0,-13 3 1,7-4-4813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7.828"/>
    </inkml:context>
    <inkml:brush xml:id="br0">
      <inkml:brushProperty name="width" value="0.025" units="cm"/>
      <inkml:brushProperty name="height" value="0.025" units="cm"/>
    </inkml:brush>
  </inkml:definitions>
  <inkml:trace contextRef="#ctx0" brushRef="#br0">167 71 14286,'0'0'5210,"-7"-9"-2765,3 5-2091,0-1 0,0 1 0,0 0 0,-1 0 0,0 0 0,0 0-1,0 1 1,0 0 0,0 0 0,-11-4 0,14 6-320,-1 0 0,1 1 1,-1-1-1,0 1 0,1-1 0,-1 1 0,0 0 0,1 0 0,-1 0 0,0 1 0,1-1 0,-1 1 0,1-1 0,-1 1 0,0 0 1,1 0-1,-1 0 0,1 0 0,0 1 0,-1-1 0,1 0 0,0 1 0,0 0 0,0-1 0,0 1 0,0 0 0,0 0 0,1 0 1,-1 0-1,1 1 0,-1-1 0,-1 4 0,0 1-51,-1 0 0,2 1 0,-1-1 0,1 1-1,0-1 1,0 1 0,1 0 0,0 0 0,0 13 0,1-20 17,0 0 1,1 0-1,-1-1 0,0 1 1,0 0-1,1 0 0,-1 0 1,1-1-1,-1 1 1,0 0-1,1 0 0,0-1 1,-1 1-1,1-1 0,-1 1 1,1 0-1,0-1 0,-1 1 1,1-1-1,0 1 0,0-1 1,-1 0-1,1 1 1,0-1-1,0 0 0,0 1 1,-1-1-1,1 0 0,0 0 1,0 0-1,0 0 0,0 0 1,0 0-1,-1 0 0,1 0 1,0 0-1,0 0 1,0 0-1,0-1 0,0 1 1,1-1-1,40-13 167,-23 2-105,0-1 1,-1-1 0,-1 0-1,18-20 1,22-17 141,-57 51-203,0 0 0,0-1-1,0 1 1,0 0 0,0 0 0,1 0-1,-1 0 1,0 0 0,0 0-1,0 0 1,0-1 0,1 1-1,-1 0 1,0 0 0,0 0 0,0 0-1,1 0 1,-1 0 0,0 0-1,0 0 1,0 0 0,1 0 0,-1 0-1,0 0 1,0 0 0,0 0-1,0 0 1,1 0 0,-1 0-1,0 0 1,0 1 0,0-1 0,1 0-1,-1 0 1,0 0 0,0 0-1,0 0 1,0 0 0,0 0-1,1 1 1,-1-1 0,0 0 0,0 0-1,0 0 1,4 14-11,-4 23 5,0-29 47,-1 10 11,0-12-48,1-1 0,0 0 0,0 1-1,0-1 1,1 1 0,0-1-1,1 6 1,-1-9 0,0-1 0,-1 0-1,1 0 1,0 0 0,0 0-1,0 0 1,0 0 0,0 0-1,0 0 1,0 0 0,0 0 0,0 0-1,0-1 1,0 1 0,0 0-1,1-1 1,-1 1 0,0-1-1,1 1 1,-1-1 0,0 0 0,1 0-1,-1 1 1,0-1 0,1 0-1,-1 0 1,0 0 0,1 0-1,-1-1 1,1 1 0,-1 0 0,0-1-1,3 0 1,9-3 34,1-2 1,-1 1 0,-1-2-1,1 0 1,-1 0-1,0-1 1,19-16-1,20-13-323,-41 30 129,-5 4 34,-1 0 1,0 1 0,1-1-1,-1 1 1,1 0 0,0 0 0,-1 0-1,1 1 1,0 0 0,7-2-1,-11 4 82,-1-1 0,1 1 0,0 0 0,0-1 0,-1 1 0,1 0 0,0-1 0,-1 1 0,1 0 0,0 0 0,-1 0 0,1-1 0,-1 1 0,0 0-1,1 0 1,-1 0 0,0 0 0,1 0 0,-1 0 0,0 0 0,0 0 0,0 0 0,0 0 0,0 0 0,0 0 0,0 0 0,0 0 0,-1 1 0,-1 36-1850,2-36 1729,-3 11-1138,0 15-1993,6-13-2269,6-10 484</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8.202"/>
    </inkml:context>
    <inkml:brush xml:id="br0">
      <inkml:brushProperty name="width" value="0.025" units="cm"/>
      <inkml:brushProperty name="height" value="0.025" units="cm"/>
    </inkml:brush>
  </inkml:definitions>
  <inkml:trace contextRef="#ctx0" brushRef="#br0">99 173 2402,'0'0'20911,"-11"5"-20046,7-4-795,-45 26 632,46-25-670,1 0 1,-1 0 0,1 0-1,0 0 1,-1 0 0,1 0-1,0 0 1,0 1 0,1-1-1,-1 1 1,0 0 0,1-1-1,0 1 1,-1 0 0,1 0-1,0 0 1,1 0 0,-1 0-1,0 4 1,1-6-28,1-1 1,-1 0-1,0 1 1,1-1-1,-1 0 1,1 1-1,-1-1 1,1 0-1,-1 1 0,0-1 1,1 0-1,-1 0 1,1 0-1,-1 0 1,1 1-1,0-1 1,-1 0-1,1 0 1,-1 0-1,1 0 1,-1 0-1,1 0 0,-1 0 1,1-1-1,-1 1 1,1 0-1,-1 0 1,1 0-1,-1 0 1,1-1-1,-1 1 1,1 0-1,0-1 0,20-7 168,-6-1-134,-1-2 0,0 1 0,-1-2 1,0 1-1,-1-2 0,18-22 0,-8 6 44,-1-1 0,18-37 0,-26 40 1012,-22 41-113,-23 43-646,28-47-302,1 1 0,0-1 0,0 1 0,1 0 0,1-1 0,0 1 0,0 19 0,2-27-125,-1 0-1,0 0 1,1 0-1,-1-1 1,1 1-1,0 0 1,0-1-1,0 1 1,1 0-1,-1-1 1,0 0-1,1 1 0,0-1 1,0 0-1,-1 0 1,1 1-1,0-2 1,1 1-1,-1 0 1,0 0-1,0-1 1,1 1-1,-1-1 1,1 0-1,-1 1 1,1-1-1,0 0 1,0-1-1,-1 1 1,1 0-1,0-1 0,0 0 1,0 1-1,2-1 1,32 0-5077,5-2-4323</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8.872"/>
    </inkml:context>
    <inkml:brush xml:id="br0">
      <inkml:brushProperty name="width" value="0.025" units="cm"/>
      <inkml:brushProperty name="height" value="0.025" units="cm"/>
    </inkml:brush>
  </inkml:definitions>
  <inkml:trace contextRef="#ctx0" brushRef="#br0">87 31 15695,'0'0'5055,"-9"2"-4254,5-1-782,1 0 0,-1 0 0,1 1 0,-1-1 1,1 1-1,0 0 0,-1 0 0,1 0 0,0 0 0,0 1 0,1-1 0,-1 1 0,0-1 0,1 1 0,-3 4 0,1-1-20,1-1-1,0 1 0,1 0 1,-1 1-1,1-1 0,0 0 0,1 1 1,0-1-1,-1 13 0,1-15 8,0-1 0,1 0 0,0 1 0,0-1 0,0 0 0,0 0 0,0 1 0,1-1 0,0 0 0,-1 0 0,1 1 0,0-1 0,1 0 0,-1 0 0,0 0 0,1 0 0,0-1 0,0 1 0,3 4 0,-2-5 68,1 0 0,-1 0 1,1 0-1,0-1 0,-1 0 1,1 1-1,0-1 0,0-1 1,0 1-1,0 0 0,0-1 0,0 0 1,0 0-1,0 0 0,-1-1 1,8 0-1,1-2 221,1 0 0,0-1 0,-1 0 0,0-1 0,0 0 0,0-1 0,-1-1 0,0 1 0,0-2 0,15-13 0,-13 11-179,-1-2 1,0 1-1,-1-1 0,0-1 1,-1 0-1,-1 0 0,0-1 1,8-16-1,-39 97-185,19-59 79,1 0 1,1 1 0,-1-1-1,1 0 1,1 0 0,-1 1-1,1-1 1,1 0 0,-1 1-1,3 7 1,-2-14 24,0 0 1,1 0-1,-1 0 0,0 0 1,1 0-1,0 0 0,-1 0 1,1-1-1,0 1 0,0-1 1,0 1-1,0-1 0,0 0 1,0 0-1,0 0 0,0 0 1,0 0-1,1 0 0,-1-1 1,0 1-1,1-1 0,-1 1 1,0-1-1,1 0 0,-1 0 1,1 0-1,-1 0 0,0 0 1,1-1-1,-1 1 0,0-1 1,3 0-1,3-1 162,0 0 1,-1 0-1,1-1 0,-1 0 0,1 0 1,-1-1-1,0 0 0,9-7 1,-11 6-94,1 0 0,-1-1 1,0 0-1,-1 0 1,1-1-1,-1 1 1,-1-1-1,1 0 0,-1 0 1,4-13-1,-5 16-103,-1 0 0,0 1 0,0-1 0,-1 0 0,1 0-1,-1 1 1,0-1 0,0 0 0,0 0 0,0 0 0,-1 0-1,1 1 1,-1-1 0,0 0 0,0 1 0,0-1 0,-1 0 0,1 1-1,-1 0 1,0-1 0,0 1 0,0 0 0,-4-4 0,6 6-98,0 1 0,-1-1 0,1 1 0,0-1 1,-1 0-1,1 1 0,-1-1 0,1 1 0,-1-1 1,1 1-1,-1 0 0,0-1 0,1 1 0,-1 0 0,1-1 1,-1 1-1,0 0 0,1-1 0,-1 1 0,0 0 1,1 0-1,-1 0 0,0 0 0,1 0 0,-1 0 1,0 0-1,1 0 0,-1 0 0,0 0 0,0 0 0,1 0 1,-1 0-1,0 1 0,1-1 0,-1 0 0,1 0 1,-1 1-1,0-1 0,1 0 0,-1 1 0,1-1 1,-1 1-1,1-1 0,-1 1 0,1-1 0,-1 1 0,1-1 1,-1 1-1,1-1 0,0 1 0,-1 0 0,1-1 1,0 1-1,0 0 0,-1 0 0,1 1-426,-1 0-1,1 0 1,0 0-1,-1-1 1,1 1-1,0 0 1,0 0-1,0 0 1,1 0-1,-1-1 1,0 1-1,1 0 1,-1 0-1,1 0 1,-1-1-1,1 1 1,0 0-1,0-1 0,0 1 1,0-1-1,1 2 1,15 9-4506</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19.215"/>
    </inkml:context>
    <inkml:brush xml:id="br0">
      <inkml:brushProperty name="width" value="0.025" units="cm"/>
      <inkml:brushProperty name="height" value="0.025" units="cm"/>
    </inkml:brush>
  </inkml:definitions>
  <inkml:trace contextRef="#ctx0" brushRef="#br0">154 68 13261,'0'0'12534,"-11"-6"-11626,8 4-889,0 0 0,1 1 0,-1-1 1,0 1-1,0-1 0,0 1 1,0 0-1,0 0 0,0 0 0,0 0 1,0 1-1,-1-1 0,1 1 0,0 0 1,0 0-1,-1 0 0,1 1 1,0-1-1,0 1 0,0-1 0,0 1 1,0 0-1,-1 0 0,2 0 1,-1 1-1,0-1 0,0 1 0,0 0 1,1 0-1,-1 0 0,1 0 0,-1 0 1,1 0-1,0 1 0,-3 2 1,-24 44 271,23-22-188,6-26-102,0 0 0,0-1 0,1 1 0,-1 0 0,0 0 0,0-1 0,1 1 0,-1 0 0,0-1 0,1 1 0,-1-1 0,1 1 1,-1-1-1,1 1 0,-1 0 0,1-1 0,-1 0 0,1 1 0,-1-1 0,1 1 0,0-1 0,-1 0 0,1 1 0,0-1 0,-1 0 0,1 0 0,0 1 0,0-1 1,-1 0-1,2 0 0,5 0 20,1 0 1,-1 0-1,0-1 1,0 0 0,1 0-1,-1-1 1,0 1-1,0-2 1,-1 1 0,1-1-1,0 0 1,-1-1-1,0 1 1,0-1-1,0 0 1,0-1 0,6-6-1,-5 5 8,0 0 0,0-1 0,-1 0 0,0-1 1,0 1-1,-1-1 0,0 0 0,-1 0 0,1-1 0,-1 0 0,-1 1 0,0-1 0,2-11 0,-37 71-584,29-44 466,-1 0-1,2 1 1,-1-1 0,1 1-1,0 0 1,0 0 0,1-1 0,0 1-1,1 0 1,0 11 0,1-18-59,-1 0 1,1 1 0,-1-1 0,1 0 0,0 0 0,-1 0 0,1 0 0,0 0-1,0 0 1,0 0 0,0 0 0,0 0 0,0-1 0,0 1 0,0 0 0,0-1-1,0 1 1,0 0 0,0-1 0,1 0 0,-1 1 0,0-1 0,0 0 0,1 1-1,-1-1 1,0 0 0,1 0 0,-1 0 0,3 0 0,42-4-4264,-10-7-2091,2-7-5253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20.025"/>
    </inkml:context>
    <inkml:brush xml:id="br0">
      <inkml:brushProperty name="width" value="0.025" units="cm"/>
      <inkml:brushProperty name="height" value="0.025" units="cm"/>
    </inkml:brush>
  </inkml:definitions>
  <inkml:trace contextRef="#ctx0" brushRef="#br0">232 51 12236,'0'0'5802,"-8"4"-4686,6-4-987,-31 14 1020,31-13-1116,0 0 0,1 0-1,-1-1 1,1 1 0,-1 0 0,0 0-1,1 1 1,0-1 0,-1 0-1,1 0 1,0 1 0,-1-1-1,1 1 1,0-1 0,0 1-1,0-1 1,1 1 0,-1 0-1,0 0 1,0 1 0,1-2-55,5-2 66,0-1 0,-1 1 0,1-1-1,0 1 1,-1-1 0,1-1 0,-1 1-1,1-1 1,-1 0 0,0 0 0,0 0 0,-1 0-1,1-1 1,4-5 0,-7 9 217,-34 16 1677,-21 24 139,53-40-1986,3 0-61,0 0 0,-1-1 1,1 1-1,-1-1 0,1 0 1,-1 1-1,1-1 0,-1 0 1,0 0-1,1 0 0,-1 0 1,0 0-1,0 0 0,1 0 1,0-3-1,13-9 3,-14 13-98,-2 13 68,0-1-1,-1 1 0,-6 19 0,-4 32 454,15 50 31,-1-78-373,0 1-1,-3-1 1,-5 40-1,5-67 90,-1 0-1,0 0 0,0-1 0,-1 1 0,0-1 0,0 0 1,-1 1-1,0-2 0,-1 1 0,1 0 0,-1-1 0,-1 0 0,0 0 1,0-1-1,0 1 0,-1-1 0,-10 7 0,15-11-153,1-1 1,-1 0-1,0 0 0,0 1 0,0-1 1,0 0-1,0-1 0,0 1 0,0 0 1,0-1-1,0 1 0,0-1 0,0 1 0,-1-1 1,1 0-1,0 0 0,0 0 0,0 0 1,0 0-1,-4-1 0,4 0-39,0-1 1,1 1-1,-1 0 0,1 0 1,-1-1-1,1 1 0,0 0 1,0-1-1,-1 1 1,1-1-1,0 0 0,0 1 1,1-1-1,-1 0 0,0 0 1,0 0-1,1 1 0,-1-4 1,-1-8-30,0 0 1,1-1 0,0 1 0,1 0 0,3-19-1,-1 17-20,1 1 0,0 0-1,1 0 1,0 0-1,2 0 1,-1 1-1,2 0 1,0 0 0,0 1-1,1-1 1,10-11-1,14-12-73,1 1 0,40-32 0,-46 44-47,-1-1 0,-1-1 0,-2-1 0,41-57 0,-62 81 155,-1-1 0,0 1 0,1-1 0,-1 1 0,0-1-1,0 1 1,0-1 0,-1 0 0,1 0 0,0 0 0,-1 1 0,0-5 0,0 6 0,-1 0 0,1 0 1,-1 1-1,1-1 1,-1 0-1,1 0 1,-1 0-1,1 1 1,-1-1-1,0 0 0,0 1 1,1-1-1,-1 1 1,0-1-1,0 0 1,0 1-1,0 0 1,1-1-1,-1 1 1,0 0-1,0-1 0,0 1 1,0 0-1,0 0 1,0 0-1,0 0 1,0 0-1,0 0 1,0 0-1,0 0 1,0 0-1,0 0 0,0 0 1,0 1-1,0-1 1,-1 1-1,-3 0 2,0 1-1,0 0 0,0 0 1,1 0-1,-1 1 0,0-1 1,1 1-1,0 0 0,-1 1 1,1-1-1,1 1 0,-1-1 1,0 1-1,1 0 0,0 1 1,0-1-1,-5 9 0,5-7 44,-1 0 0,2 0-1,-1 0 1,0 0 0,1 0-1,0 0 1,1 1-1,0-1 1,0 0 0,0 1-1,0 0 1,1-1-1,0 1 1,2 7 0,-1-11-141,0-1-1,1 1 1,-1-1 0,1 0 0,0 0 0,0 1 0,0-1 0,0-1 0,0 1-1,0 0 1,0 0 0,1-1 0,-1 1 0,1-1 0,-1 0 0,1 0-1,0 0 1,-1 0 0,1 0 0,0-1 0,-1 1 0,1-1 0,0 1 0,0-1-1,0 0 1,-1 0 0,5-1 0,7 1-2032,-1-1 0,0 0 1,1-1-1,18-5 0,12-8-5447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6:20.363"/>
    </inkml:context>
    <inkml:brush xml:id="br0">
      <inkml:brushProperty name="width" value="0.025" units="cm"/>
      <inkml:brushProperty name="height" value="0.025" units="cm"/>
    </inkml:brush>
  </inkml:definitions>
  <inkml:trace contextRef="#ctx0" brushRef="#br0">238 10 769,'0'0'22757,"-10"-3"-19837,4 1-2640,-1 1 0,0 0 0,0 0 0,0 0 0,0 1-1,0 0 1,0 0 0,0 1 0,-14 3 0,18-4-248,-1 1 1,0 1 0,1-1-1,0 0 1,-1 1-1,1 0 1,0-1 0,0 1-1,0 1 1,0-1-1,0 0 1,0 1 0,1-1-1,-1 1 1,1 0-1,-1 0 1,1 0 0,0 0-1,1 0 1,-1 1-1,0-1 1,1 0 0,0 1-1,-1-1 1,1 5-1,0-7-60,1 1-1,0 0 1,0-1-1,0 1 1,0 0-1,0-1 1,0 1-1,0-1 1,1 1-1,-1 0 1,0-1-1,1 1 1,0-1-1,-1 1 1,1-1-1,0 1 1,0-1-1,0 1 1,-1-1-1,2 0 1,-1 0-1,0 1 1,0-1-1,0 0 1,0 0-1,1 0 1,-1 0-1,1 0 1,0 0-1,7 3 19,0 0-1,0 0 0,0-1 1,12 2-1,14 6-506,-31-9 475,0 0 0,0 0 0,0 0 0,0 0 0,0 1 0,0 0 0,-1 0 0,1 0 0,-1 0 0,0 0 0,5 6 0,-8-8 56,1 0 1,-1 0-1,1 1 1,-1-1-1,1 0 0,-1 0 1,0 0-1,0 0 1,1 0-1,-1 0 1,0 1-1,0-1 0,0 0 1,0 0-1,0 0 1,-1 0-1,1 1 0,0-1 1,-1 1-1,0 1 39,0-1-1,-1 0 0,1 0 1,-1 0-1,1-1 0,-1 1 1,0 0-1,0 0 0,1-1 1,-1 1-1,0-1 0,-4 2 1,-13 8-3,0-1 0,-1-1 0,0-1 0,-40 10 1,29-13-4113,0-3-3947,15-2-6516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4.079"/>
    </inkml:context>
    <inkml:brush xml:id="br0">
      <inkml:brushProperty name="width" value="0.025" units="cm"/>
      <inkml:brushProperty name="height" value="0.025" units="cm"/>
    </inkml:brush>
  </inkml:definitions>
  <inkml:trace contextRef="#ctx0" brushRef="#br0">148 0 4484,'0'0'14030,"-9"4"-12055,-4 2-1544,0 1 0,0 1 0,1 0 1,0 0-1,-21 21 0,29-26-374,1 0 0,-1 0 0,1 0 0,0 1 0,0 0 0,0-1 0,1 1 0,-1 0 0,1 1 0,0-1 0,0 0-1,0 0 1,1 1 0,-1-1 0,1 1 0,0 0 0,1-1 0,-1 1 0,1 0 0,0-1 0,0 1 0,0 0 0,1 0 0,-1-1 0,3 6 0,-2-8-47,0 0 0,0 0 0,0-1 0,1 1 0,-1 0 0,1-1 0,-1 1 0,1-1 0,0 0 0,0 0 0,0 1 0,-1-1 0,1 0 0,0 0 0,0-1 0,0 1 0,0 0 0,1-1 0,-1 1 0,0-1 0,4 1 0,52 0 238,-47-1-188,-5-1-79,0 1 0,1-1-1,-1 0 1,0 0 0,1-1-1,-1 0 1,0 0 0,0 0 0,-1-1-1,1 1 1,0-2 0,-1 1-1,10-8 1,-12 8 96,0 0-1,0 0 1,0 0-1,-1 0 1,1-1 0,-1 1-1,0-1 1,0 0-1,0 0 1,-1 1-1,1-1 1,-1 0 0,0 0-1,0 0 1,0-1-1,-1 1 1,1 0-1,-1 0 1,0 0 0,0 0-1,-2-9 1,1 10 4,0 0 1,-1 0-1,1 0 1,-1 0 0,1 1-1,-1-1 1,0 0-1,0 1 1,0 0-1,-1-1 1,1 1 0,0 0-1,-1 0 1,0 0-1,1 0 1,-1 1-1,0-1 1,0 1-1,0-1 1,0 1 0,-5-1-1,5 1-79,-1 0 0,1-1 0,-1 2 1,1-1-1,-1 0 0,1 1 0,-1 0 0,0 0 0,1 0 0,-1 0 0,1 0 0,-1 1 0,0-1 1,1 1-1,-1 0 0,1 0 0,0 1 0,-1-1 0,-2 2 0,5-2-60,0-1-1,0 0 1,1 1-1,-1-1 1,1 0 0,-1 1-1,0-1 1,1 1-1,-1-1 1,1 1-1,-1-1 1,1 1-1,-1 0 1,1-1 0,-1 1-1,1 0 1,0-1-1,-1 1 1,1 0-1,0-1 1,0 1-1,-1 0 1,1-1 0,0 1-1,0 0 1,0 0-1,0-1 1,0 1-1,0 0 1,0 0-1,0-1 1,0 1 0,0 0-1,1 0 1,-1-1-1,0 1 1,0 0-1,1-1 1,-1 1 0,0 0-1,1-1 1,-1 1-1,1 0 1,-1-1-1,1 1 1,-1-1-1,1 1 1,-1-1 0,1 1-1,0-1 1,-1 0-1,1 1 1,-1-1-1,1 1 1,0-1-1,0 0 1,-1 0 0,1 0-1,0 1 1,-1-1-1,2 0 1,48 10-6286,-21-10 1641,2 0-859</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19.028"/>
    </inkml:context>
    <inkml:brush xml:id="br0">
      <inkml:brushProperty name="width" value="0.025" units="cm"/>
      <inkml:brushProperty name="height" value="0.025" units="cm"/>
    </inkml:brush>
  </inkml:definitions>
  <inkml:trace contextRef="#ctx0" brushRef="#br0">11 185 4292,'0'0'6064,"-11"-8"-4942,76 16-407,-19-11-415,0-3 0,0-1 0,0-2 0,56-20 0,46-9 180,-72 24-349,-1 2-1,1 5 1,1 2-1,-1 4 0,0 3 1,79 13-1,52 4 560,325-10-1,-381-11-194,111-2 332,-19-2-736,276 29 0,-22 10-66,-107-10-23,323 12 47,3-32-10,-447-4 1,76 13-31,1 0 8,796-59 37,-3-61-1,-486 72-27,-254 21-46,456-5 14,-800 23 192,3 1-2865,-13-5-3994,-18-5-913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57.139"/>
    </inkml:context>
    <inkml:brush xml:id="br0">
      <inkml:brushProperty name="width" value="0.025" units="cm"/>
      <inkml:brushProperty name="height" value="0.025" units="cm"/>
    </inkml:brush>
  </inkml:definitions>
  <inkml:trace contextRef="#ctx0" brushRef="#br0">0 134 7976,'0'0'1719,"11"-1"-540,266 1 5620,50-2-5862,-2-18-185,354 23 1,-383 11 923,556-46 1,274-28-1443,-370 43-191,125-1 11,357 78-54,-1161-54 0,454 23 26,80 5 6,-3 50-101,-579-77-136,120 21-1615,-48-19-3042,-45-8-1341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0:36.661"/>
    </inkml:context>
    <inkml:brush xml:id="br0">
      <inkml:brushProperty name="width" value="0.025" units="cm"/>
      <inkml:brushProperty name="height" value="0.025" units="cm"/>
    </inkml:brush>
  </inkml:definitions>
  <inkml:trace contextRef="#ctx0" brushRef="#br0">0 182 1730,'0'0'6011,"9"-1"-5841,45-6 670,-35 3-66,0 1 0,1 1 0,-1 0-1,1 2 1,24 2 0,117 13-26,-64-8-466,58 1 1681,54 8-707,-105-5-1081,174-3-1,-55-4 161,-22-1-247,275-31 0,-295 17-81,-83 6 0,104-18 0,874-137 47,-494 151-60,-581 9 6,668 19 6,-442-13-124,-1 10 1,237 49-1,-446-60 94,-15-3 25,1-1 1,0 0 0,0 0 0,0 0-1,-1 0 1,1 0 0,0 0 0,0-1-1,0 1 1,0-1 0,0 0 0,0 0-1,5-1 1,-7-26-4961,-1 8-1004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0:39.003"/>
    </inkml:context>
    <inkml:brush xml:id="br0">
      <inkml:brushProperty name="width" value="0.025" units="cm"/>
      <inkml:brushProperty name="height" value="0.025" units="cm"/>
    </inkml:brush>
  </inkml:definitions>
  <inkml:trace contextRef="#ctx0" brushRef="#br0">4074 349 1185,'-12'-3'4308,"-20"-8"-3307,1-1 0,0-1 0,-57-34 0,64 34-963,0 1 1,0 1-1,-1 1 1,-1 2-1,0 0 1,0 2-1,0 1 1,-34-3-1,-33 3 255,-97 6-1,67 1-310,-53-5 103,-241-36 1,-775-70 2679,1045 99-2734,-271-9 122,344 21-297,0 2 1,0 4 0,-117 28-1,-16 26-183,180-51 339,0 0-1,1 2 1,0 0 0,1 2 0,-33 26 0,53-38-4,1 1 1,0 0-1,0 0 1,0 1-1,0-1 1,0 1-1,1 0 1,0-1-1,0 2 0,1-1 1,-1 0-1,1 0 1,0 1-1,0-1 1,1 1-1,0 0 1,0-1-1,0 1 0,1 0 1,-1 0-1,1 0 1,2 10-1,0-7 5,0 0 1,1 0-1,0 0 0,1-1 0,0 1 0,0-1 1,1 0-1,0 0 0,0 0 0,1-1 0,0 0 1,0 0-1,11 9 0,10 6 144,1-1 0,1-1 0,0-2 1,2-1-1,55 23 0,171 46 426,-242-81-582,261 69 127,3-11 0,493 45 0,34-95-137,-2-79 45,-468 14 14,-284 41-46,0-3 0,-1-2 0,-1-3-1,64-31 1,-99 41-4,0 0-1,0 0 0,-1-1 1,-1-1-1,1 0 0,-2-1 1,1-1-1,13-18 0,-21 25 46,-1 0-1,0-1 1,0 0-1,-1 0 1,0 0-1,0 0 0,0 0 1,-1-1-1,0 1 1,-1-1-1,0 0 1,0 1-1,0-1 0,-1 0 1,0 0-1,-1 1 1,0-1-1,0 0 1,0 1-1,-1-1 0,-3-7 1,0 5 49,0 0-1,-1 0 1,0 1 0,0 0 0,-1 0 0,0 0-1,-1 1 1,0 0 0,0 1 0,-1-1-1,0 2 1,0-1 0,-1 1 0,-13-6 0,-12-5 45,0 1 1,-69-19 0,8 13-39,-1 4 0,-165-10 0,30 5-4280,127 6-1213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26.992"/>
    </inkml:context>
    <inkml:brush xml:id="br0">
      <inkml:brushProperty name="width" value="0.025" units="cm"/>
      <inkml:brushProperty name="height" value="0.025" units="cm"/>
    </inkml:brush>
  </inkml:definitions>
  <inkml:trace contextRef="#ctx0" brushRef="#br0">261 179 3619,'0'0'3289,"-9"-2"-2787,-32-13 28,-3-1 3808,44 17-4275,0-1-1,0 0 0,0 0 1,0 0-1,0 1 0,0-1 1,0 0-1,0 0 0,0 1 1,0-1-1,0 0 0,0 0 1,0 0-1,0 1 1,0-1-1,0 0 0,0 0 1,0 1-1,0-1 0,0 0 1,0 0-1,0 0 0,-1 1 1,1-1-1,0 0 0,0 0 1,0 0-1,0 0 0,0 1 1,-1-1-1,1 0 0,0 0 1,0 0-1,0 0 0,0 0 1,-1 0-1,1 1 1,0-1-1,0 0 0,-1 0 1,1 0-1,0 0 0,0 0 1,0 0-1,-1 0 0,1 0 1,19 16-154,-3-11 220,0 0-1,0-1 0,1-1 1,-1 0-1,1-1 0,31-1 1,107-14 1033,-83 5-890,392 7 852,-314 7-624,198-17 1,462-11 30,-549 24-464,1064-50 712,-474 9-592,-540 37-822,-759-4-454,-595-20 48,-125 2 986,2 45 238,822-9 14,-345 59 1,661-67-204,11-3 7,-1 2 0,1 0 0,-1 1 1,1 0-1,0 2 0,0 0 1,1 1-1,-22 12 0,37-18-2,0-1-1,0 1 0,1-1 0,-1 1 1,0-1-1,0 1 0,1 0 1,-1-1-1,1 1 0,-1 0 1,0 0-1,1-1 0,-1 1 1,1 0-1,0 0 0,-1 0 0,1 0 1,-1 0-1,1-1 0,0 3 1,11 8-8,31-2 48,116-2 23,178-15 1,-48 0-55,393 15 23,424-5 18,414 28 112,-1446-26-203,810 32-605,-871-38 518,-11-4 26,-21-7-65,-20-1 139,-1 2 1,-1 2-1,0 1 1,-57-4 0,56 8 20,-412-38-2838,185 22-2406,110 5 250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35.244"/>
    </inkml:context>
    <inkml:brush xml:id="br0">
      <inkml:brushProperty name="width" value="0.025" units="cm"/>
      <inkml:brushProperty name="height" value="0.025" units="cm"/>
    </inkml:brush>
  </inkml:definitions>
  <inkml:trace contextRef="#ctx0" brushRef="#br0">0 44 16047,'0'0'1933,"4"9"-1672,-2-5-205,-1-1 0,1 0 0,0 1 0,0-1 0,0 0-1,0 0 1,1 0 0,-1 0 0,1 0 0,0-1 0,0 1-1,0-1 1,7 4 0,-3-2 99,0-1-1,1-1 1,-1 0-1,1 0 1,0 0-1,-1-1 1,17 1-1,69 0 776,-1-4 1,109-16-1,184-46-4169,-337 56 1963,12-5-2498,-9 0-2147</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36.318"/>
    </inkml:context>
    <inkml:brush xml:id="br0">
      <inkml:brushProperty name="width" value="0.025" units="cm"/>
      <inkml:brushProperty name="height" value="0.025" units="cm"/>
    </inkml:brush>
  </inkml:definitions>
  <inkml:trace contextRef="#ctx0" brushRef="#br0">1 36 13933,'0'0'4719,"9"1"-3843,213 6 3017,118-28-3227,-81 2-757,-88 16-5626,-142 3 250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42.087"/>
    </inkml:context>
    <inkml:brush xml:id="br0">
      <inkml:brushProperty name="width" value="0.025" units="cm"/>
      <inkml:brushProperty name="height" value="0.025" units="cm"/>
    </inkml:brush>
  </inkml:definitions>
  <inkml:trace contextRef="#ctx0" brushRef="#br0">819 95 3523,'-94'-9'598,"-109"1"0,-13 1 3016,34-22 916,146 23-2926,538 36-517,0-35-882,-195-16-133,52 1-811,-378 21 585,0 1 1,1 1 0,-22 6 0,-19 3 200,-898 97-2726,311-86 4520,676-24-1659,-1-2 0,36-8 0,11-1-125,1326-100 140,-1279 111-976,-1580 76 1526,1374-64-709,54-6-104,26-4-66,14 0-97,632-46 615,-436 24-361,-85 11 3,160-19-14,-251 21 13,-30 8-26,-1 0 1,0 0-1,0 0 1,0 0 0,0 0-1,0 0 1,0 0 0,1 0-1,-1 0 1,0 0 0,0 0-1,0 0 1,0 0 0,0 0-1,0 0 1,0-1-1,1 1 1,-1 0 0,0 0-1,0 0 1,0 0 0,0 0-1,0 0 1,0 0 0,0 0-1,0-1 1,0 1-1,0 0 1,0 0 0,0 0-1,0 0 1,0 0 0,0 0-1,0-1 1,0 1 0,0 0-1,0 0 1,0 0-1,0 0 1,0 0 0,0 0-1,0-1 1,0 1 0,0 0-1,0 0 1,0 0 0,0 0-1,0 0 1,0 0-1,0 0 1,0-1 0,0 1-1,0 0 1,0 0 0,-1 0-1,1 0 1,0 0 0,0 0-1,0 0 1,-21-5 215,-123-3 7,-197 13 0,-29 30-188,84-6-2650,187-25-477</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48.436"/>
    </inkml:context>
    <inkml:brush xml:id="br0">
      <inkml:brushProperty name="width" value="0.025" units="cm"/>
      <inkml:brushProperty name="height" value="0.025" units="cm"/>
    </inkml:brush>
  </inkml:definitions>
  <inkml:trace contextRef="#ctx0" brushRef="#br0">1749 253 3395,'0'0'2258,"9"-6"-2103,174-118 5846,-182 123-5944,0 1 0,0-1 0,-1 1 0,1-1 0,0 1 0,0-1 0,0 0-1,0 0 1,-1 1 0,1-1 0,0 0 0,-1 0 0,1 0 0,0 0 0,-1 0 0,1 0 0,-1 1 0,0-1 0,1 0 0,-1-1 0,0 1 0,0 0 0,1 0 0,-1 0 0,0 0 0,0 0 0,0 0 0,0-1 0,-1 0 19,0 1-1,0 0 1,0-1-1,-1 1 0,1 0 1,0 0-1,0 0 0,-1 0 1,1 0-1,0 0 1,-1 0-1,1 1 0,-1-1 1,0 0-1,-2 0 0,-11-3 248,-1 0 0,-28-2 0,40 6-339,-109-12-66,-150-20 84,184 21 6,0 4-1,-1 4 1,-146 11 0,82 10 8,-169 43 1,264-50 7,2 3 1,-1 2-1,2 2 0,0 1 0,-48 31 1,77-41-2,0 2-1,1 0 1,1 0 0,0 2 0,0 0 0,2 1 0,-1 0-1,2 1 1,0 0 0,1 1 0,0 1 0,1 0 0,1 0-1,1 0 1,0 1 0,-5 21 0,10-24-15,0 0 1,1 0-1,1 0 0,0 0 1,1 0-1,1 0 0,0 0 0,1 0 1,1-1-1,6 22 0,-1-14-7,0-2-1,1 1 1,1-1-1,1-1 0,1 0 1,22 28-1,-12-21 4,1-1 0,2 0 0,1-2 0,0-1 0,2-1 0,0-2 0,1 0 0,1-2-1,37 15 1,-6-9 13,0-4-1,2-1 1,0-4-1,104 11 0,-48-17-273,191-10 0,-246-3 313,0-3 1,-1-2-1,0-4 0,-1-2 0,-1-2 1,0-4-1,108-54 0,-132 55 87,-2-1 1,0-1-1,-2-3 0,0 0 1,43-48-1,-55 52 2,-2-2 0,-1 0 0,-1-1 0,-1-1 0,-1-1 0,-2 0 1,0-1-1,11-37 0,-20 50 12,0 1 0,-1 0 0,0-1 0,-1 0 0,-1 0 0,-1 1 0,0-1 0,0 0 1,-4-18-1,2 24-93,0 1 0,-1 0 0,0-1 0,0 1 0,-1 0 0,0 1 0,0-1-1,-1 1 1,0 0 0,0 0 0,-1 0 0,1 1 0,-2 0 0,1 0 0,-1 0 0,-13-8 0,-4 0-38,-1 2 0,0 0 0,-1 2 0,0 1 0,0 1-1,-1 1 1,-42-6 0,-196-5 8,132 19-93,8-1-1887,45-4-3288,54 0-1642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34.752"/>
    </inkml:context>
    <inkml:brush xml:id="br0">
      <inkml:brushProperty name="width" value="0.025" units="cm"/>
      <inkml:brushProperty name="height" value="0.025" units="cm"/>
    </inkml:brush>
  </inkml:definitions>
  <inkml:trace contextRef="#ctx0" brushRef="#br0">0 280 4164,'0'0'6700,"13"-1"-6022,247-29 1511,31-2-1645,414 13-4,12 0 537,-78-44-1066,-58 4-155,1 32 2317,-448 35-1437,-67-2-389,-62-6-421,-20-21-7016,5-2 76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4.438"/>
    </inkml:context>
    <inkml:brush xml:id="br0">
      <inkml:brushProperty name="width" value="0.025" units="cm"/>
      <inkml:brushProperty name="height" value="0.025" units="cm"/>
    </inkml:brush>
  </inkml:definitions>
  <inkml:trace contextRef="#ctx0" brushRef="#br0">102 80 3940,'0'0'17387,"-9"2"-16485,3-1-701,-1 0-1,1 1 1,0 1 0,-1-1 0,1 1-1,0 0 1,1 0 0,-7 4 0,10-5-94,-1-1 1,1 1 0,0 0-1,0 0 1,0 0 0,0 0 0,0 0-1,0 1 1,1-1 0,-1 1-1,1-1 1,-1 1 0,1-1-1,0 1 1,0 0 0,0-1 0,0 1-1,1 0 1,-1 0 0,1 0-1,0 0 1,-1 0 0,1-1 0,1 1-1,-1 4 1,1-6-92,-1 0-1,1 1 1,0-1-1,-1 0 1,1 0-1,0 0 1,-1 0-1,1 0 1,0 0-1,0 0 1,0 0-1,0 0 1,0 0-1,0 0 1,0-1-1,1 1 1,-1 0-1,0-1 1,0 1-1,0-1 1,1 1-1,-1-1 1,0 0-1,1 0 1,-1 1-1,2-1 1,40 2 195,-34-2-142,1-1-36,1 0 0,0 0-1,-1-1 1,1-1-1,-1 1 1,0-2 0,0 1-1,0-2 1,9-4-1,-16 7 38,0 1 0,1-1-1,-1 0 1,0 0-1,-1 0 1,1 0-1,0 0 1,-1-1-1,1 1 1,-1-1 0,1 0-1,-1 0 1,0 0-1,-1 0 1,1 0-1,0 0 1,-1 0-1,0-1 1,1 1 0,-1 0-1,-1-1 1,1 1-1,0-1 1,-1 1-1,0-1 1,0 1 0,0-1-1,0 0 1,0 1-1,-2-7 1,0 6-38,-1 0-1,1 0 1,-1 0 0,1 0 0,-1 0 0,0 1-1,-1-1 1,1 1 0,-1 0 0,1 0-1,-1 0 1,0 1 0,0-1 0,0 1 0,0 0-1,-1 0 1,-4-1 0,3 0-145,0 1 0,-1 0 0,1 0 0,0 1 0,-1 0 0,1 0-1,-1 0 1,1 1 0,-1 0 0,1 0 0,-14 2 0,19-1-227,0-1 1,0 0-1,0 1 0,0-1 1,0 1-1,0 0 0,0-1 0,0 1 1,0 0-1,0 0 0,1-1 1,-1 1-1,0 0 0,0 0 1,1 0-1,-1 0 0,0 0 1,0 1-1,0 6-6296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39.329"/>
    </inkml:context>
    <inkml:brush xml:id="br0">
      <inkml:brushProperty name="width" value="0.025" units="cm"/>
      <inkml:brushProperty name="height" value="0.025" units="cm"/>
    </inkml:brush>
  </inkml:definitions>
  <inkml:trace contextRef="#ctx0" brushRef="#br0">147 78 1185,'-12'6'507,"-8"3"29,-14 5 2207,-47 27 0,141-37 487,2-15-2328,89-26-1,-19 3-740,-21 14-110,129-7 0,115 11 81,-191 11-110,24 3 32,-248 13 778,18-1-340,-313 24 169,-37 7 263,349-35-905,20-3-21,0 1 0,0 1 0,-36 13 0,59-18-1,0 0 0,0 0 1,0 0-1,0 0 0,0 0 0,1 0 1,-1 0-1,0 0 0,0 1 0,0-1 0,0 0 1,0 0-1,0 0 0,0 0 0,0 0 1,0 0-1,0 0 0,0 0 0,0 1 1,0-1-1,0 0 0,0 0 0,0 0 0,0 0 1,0 0-1,0 0 0,0 0 0,0 0 1,0 0-1,-1 1 0,1-1 0,0 0 1,0 0-1,0 0 0,0 0 0,0 0 0,0 0 1,0 0-1,0 0 0,0 0 0,0 0 1,0 0-1,0 0 0,-1 1 0,1-1 0,0 0 1,0 0-1,0 0 0,0 0 0,0 0 1,0 0-1,0 0 0,0 0 0,-1 0 1,1 0-1,0 0 0,0 0 0,0 0 0,11 1-276,68-3-631,143-20 1,78-34-2616,-272 50 3130,-2 2 40,-16 2 293,0 1-1,0-1 1,0-1-1,0 0 1,-1 0 0,1-1-1,10-6 1,-58 7-88,-115 14-1699,61-3 164,-13-4-2260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58.149"/>
    </inkml:context>
    <inkml:brush xml:id="br0">
      <inkml:brushProperty name="width" value="0.025" units="cm"/>
      <inkml:brushProperty name="height" value="0.025" units="cm"/>
    </inkml:brush>
  </inkml:definitions>
  <inkml:trace contextRef="#ctx0" brushRef="#br0">0 2967 12300,'0'0'2034,"2"-8"-1084,1-5-767,0 1 0,2-1 0,-1 1 1,2 0-1,0 0 0,0 1 0,1 0 0,12-16 1,81-90 118,-57 68-59,324-382 786,296-332-665,-523 621 496,6 6-1,204-146 0,361-181 22,-624 413-821,153-96 55,-191 112-98,-1-1-1,70-70 1,-112 100-19,29-33 40,-34 37-39,0 0 0,0 0 0,0 0 1,0 0-1,0-1 0,0 1 0,0 0 0,0-1 0,-1 1 0,1-1 1,-1 1-1,1-1 0,-1 1 0,1-1 0,-1 1 0,0-1 1,1 1-1,-1-1 0,0 0 0,0 1 0,0-1 0,0 1 1,-1-3-1,-14 0-437,-1 5-208,1 1 0,0 0 0,0 1 0,0 1 0,0 0 0,0 1 0,-23 11 0,-1 0-1767,-53 18-4356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58.586"/>
    </inkml:context>
    <inkml:brush xml:id="br0">
      <inkml:brushProperty name="width" value="0.025" units="cm"/>
      <inkml:brushProperty name="height" value="0.025" units="cm"/>
    </inkml:brush>
  </inkml:definitions>
  <inkml:trace contextRef="#ctx0" brushRef="#br0">217 167 10410,'28'-30'1471,"-15"13"-678,1 1 1,1 0 0,1 2 0,0-1-1,1 2 1,0 0 0,28-15 0,-44 28-745,0-1 1,0 0 0,1 1 0,-1-1 0,1 1 0,-1-1-1,1 1 1,-1 0 0,0-1 0,1 1 0,-1 0-1,1 0 1,-1 0 0,1 0 0,-1 0 0,1 1 0,-1-1-1,1 0 1,2 2 0,-3-2-15,-1 1-1,1 0 1,0 0-1,0-1 1,-1 1-1,1 0 1,-1 0-1,1 0 1,-1 0 0,1 0-1,-1 0 1,0 0-1,1 0 1,-1 0-1,0 0 1,0 0-1,0 0 1,0 0-1,0 1 1,0 1 0,-1 6 180,-1 1 0,0-1 0,0 0 0,-7 18 0,-32 63-16,-4-2-1,-84 123 1,103-169-165,-45 62-16,-32 56 877,98-143-272,15-16-262,27-20-106,-31 15-234,163-99 360,189-104-298,-111 89-3761,-142 66-3006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0.200"/>
    </inkml:context>
    <inkml:brush xml:id="br0">
      <inkml:brushProperty name="width" value="0.025" units="cm"/>
      <inkml:brushProperty name="height" value="0.025" units="cm"/>
    </inkml:brush>
  </inkml:definitions>
  <inkml:trace contextRef="#ctx0" brushRef="#br0">0 27 16400,'3'-26'4285,"-3"26"-4208,0 0 0,0 0 0,1 0 0,-1 0 0,0 0 0,0 0 0,0 0 0,1 0 0,-1 0 0,0 0 0,0 0 0,0 0 0,1 0 0,-1 0 0,0 0 0,0 0 0,0 0 0,1 0 0,-1 0 0,0 0 0,0 0 0,0 0 0,1 0 0,-1 0 0,0 1 0,0-1 0,0 0 0,0 0 0,1 0 0,-1 0 0,0 0 0,0 1 0,0-1 0,0 0 0,0 0 0,0 0 0,0 0 1,1 1-1,-1-1 0,0 0 0,0 0 0,0 0 0,0 1 0,0-1 0,0 0 0,0 0 0,0 0 0,0 1 0,0-1 0,15 49 1871,38 184-1080,-31-133-3259,-12-54-256,-10-42 1062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0.533"/>
    </inkml:context>
    <inkml:brush xml:id="br0">
      <inkml:brushProperty name="width" value="0.025" units="cm"/>
      <inkml:brushProperty name="height" value="0.025" units="cm"/>
    </inkml:brush>
  </inkml:definitions>
  <inkml:trace contextRef="#ctx0" brushRef="#br0">0 207 12011,'0'0'11387,"14"-3"-10058,19-8-837,-1-1-1,-1-1 0,0-2 0,44-28 0,-46 25-528,58-42-3241,-79 50 1097,-7 9 1895,-1 1 0,0-1 0,0 0 1,0 1-1,0-1 0,0 1 1,0-1-1,0 1 0,-1-1 0,1 1 1,0-1-1,0 1 0,0-1 1,-1 1-1,1-1 0,0 1 0,0-1 1,-1 1-1,1-1 0,0 1 1,-1-1-1,1 1 0,-1-1 0,1 1 1,0 0-1,-1-1 0,1 1 1,-1 0-1,1 0 0,-1-1 0,1 1 1,-1 0-1,1 0 0,-1 0 1,1-1-1,-1 1 0,0 0 0,1 0 1,-1 0-1,1 0 0,-1 0 1,0 0-1,-21-6-7385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0.877"/>
    </inkml:context>
    <inkml:brush xml:id="br0">
      <inkml:brushProperty name="width" value="0.025" units="cm"/>
      <inkml:brushProperty name="height" value="0.025" units="cm"/>
    </inkml:brush>
  </inkml:definitions>
  <inkml:trace contextRef="#ctx0" brushRef="#br0">1 101 13196,'0'0'11435,"89"-56"-11210,-39 43-161,1 2-225,2 0-1760,-5 6-1218,-6 1-1762,-2 4-2626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1.231"/>
    </inkml:context>
    <inkml:brush xml:id="br0">
      <inkml:brushProperty name="width" value="0.025" units="cm"/>
      <inkml:brushProperty name="height" value="0.025" units="cm"/>
    </inkml:brush>
  </inkml:definitions>
  <inkml:trace contextRef="#ctx0" brushRef="#br0">8 68 14798,'0'0'2675,"-1"11"-375,-1 3-1558,1-9-499,0 0-1,0 0 0,0-1 1,1 1-1,0 0 0,0 0 1,0 0-1,1 0 1,2 9-1,-3-13-207,0 0 0,1 0 1,-1 0-1,1 0 0,0 0 0,-1 0 1,1 0-1,0 0 0,-1-1 0,1 1 0,0 0 1,0 0-1,0-1 0,0 1 0,-1 0 1,1-1-1,0 1 0,0-1 0,0 1 0,1-1 1,-1 0-1,0 1 0,0-1 0,0 0 0,0 0 1,0 0-1,0 0 0,0 0 0,0 0 1,0 0-1,1 0 0,-1 0 0,0 0 0,0-1 1,0 1-1,0 0 0,0-1 0,0 1 1,0-1-1,0 1 0,0-1 0,0 0 0,1 0 1,4-3 27,1 1-1,-1-1 1,-1 0 0,1 0 0,8-8 0,27-44 373,-32 43-242,-1 1 0,2 0 0,18-19 0,-28 30-175,1 1 1,-1-1-1,1 1 0,-1-1 1,1 1-1,-1-1 0,1 1 1,-1 0-1,1-1 0,0 1 1,-1 0-1,1-1 0,0 1 1,-1 0-1,1 0 0,0-1 1,-1 1-1,1 0 0,0 0 1,0 0-1,-1 0 0,1 0 1,0 0-1,-1 0 0,1 0 1,0 1-1,0-1 0,-1 0 1,1 0-1,0 1 0,-1-1 1,1 0-1,0 1 0,-1-1 1,1 0-1,-1 1 0,1-1 1,-1 1-1,1-1 0,-1 1 1,1-1-1,-1 1 0,1-1 0,-1 1 1,0 0-1,1-1 0,-1 1 1,0 0-1,1-1 0,-1 1 1,0 1-1,12 44 427,-11-36-285,5 40 169,-5-39-302,0 0-1,0 0 1,1 0 0,0 0-1,1-1 1,6 16-1,-9-25-24,0-1 0,0 0 0,1 1 0,-1-1 0,0 0 0,1 1-1,-1-1 1,0 0 0,1 1 0,-1-1 0,0 0 0,1 1 0,-1-1-1,1 0 1,-1 0 0,1 0 0,-1 0 0,0 1 0,1-1 0,-1 0-1,1 0 1,-1 0 0,1 0 0,-1 0 0,1 0 0,-1 0 0,1 0-1,-1 0 1,0 0 0,1 0 0,-1 0 0,1-1 0,-1 1 0,1 0-1,-1 0 1,1 0 0,-1-1 0,0 1 0,1 0 0,-1 0 0,0-1-1,1 1 1,-1 0 0,0-1 0,1 1 0,-1 0 0,0-1 0,1 1-1,-1-1 1,0 1 0,0 0 0,0-1 0,1 1 0,-1-1 0,0 1-1,0-1 1,0 1 0,0-1 0,14-29 21,-13 29-46,27-81-2896,-12 26-3976,-11 26 45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1.573"/>
    </inkml:context>
    <inkml:brush xml:id="br0">
      <inkml:brushProperty name="width" value="0.025" units="cm"/>
      <inkml:brushProperty name="height" value="0.025" units="cm"/>
    </inkml:brush>
  </inkml:definitions>
  <inkml:trace contextRef="#ctx0" brushRef="#br0">0 48 4068,'0'0'18855,"4"18"-17440,-4 26 169,-1-37-1466,0-1 1,0 0-1,1 0 0,0 0 1,0 0-1,1 1 0,0-1 1,0 0-1,0 0 1,1 0-1,0 0 0,5 10 1,-7-15-113,1 0 0,-1 0 0,1 0 1,0-1-1,-1 1 0,1 0 1,0-1-1,0 1 0,-1-1 0,1 1 1,0 0-1,0-1 0,0 0 1,0 1-1,0-1 0,0 0 0,0 1 1,0-1-1,0 0 0,0 0 1,0 0-1,0 0 0,0 0 0,0 0 1,0 0-1,0 0 0,0 0 1,0 0-1,0 0 0,0-1 0,0 1 1,0-1-1,-1 1 0,1 0 0,0-1 1,0 1-1,0-1 0,0 0 1,-1 1-1,1-1 0,0 0 0,0 1 1,0-2-1,28-37 200,-28 37-197,33-60 70,14-23-19,-47 84-59,-1 0 1,0 0 0,1 0-1,-1 1 1,1-1 0,-1 0-1,1 1 1,-1-1 0,1 0-1,0 1 1,-1-1 0,1 1-1,0-1 1,-1 1 0,1-1-1,0 1 1,0-1 0,-1 1-1,1 0 1,0-1 0,0 1-1,0 0 1,-1 0 0,1-1-1,0 1 1,0 0 0,1 0-1,-1 1 5,0 0 0,0-1 0,-1 1 0,1 0 0,0 0 0,0 0 0,-1 0 0,1 0 0,0 0 0,-1-1 0,1 2 0,-1-1 0,1 0 0,-1 0 0,0 0 0,0 0 0,1 2 0,6 58 200,-6-54-193,-1 1-49,1 0-1,0 0 0,0 0 1,1-1-1,4 13 0,-6-20-38,0 1 0,1 0 0,-1 0-1,1 0 1,-1 0 0,1-1 0,-1 1 0,1 0-1,-1-1 1,1 1 0,0 0 0,-1-1-1,1 1 1,0-1 0,0 1 0,-1-1-1,1 1 1,0-1 0,0 0 0,0 1 0,0-1-1,1 1 1,-1-2-137,1 1-1,0 0 0,-1-1 1,1 1-1,-1-1 1,1 1-1,-1-1 1,1 0-1,-1 0 1,1 1-1,-1-1 0,0 0 1,1 0-1,-1 0 1,0-1-1,0 1 1,2-2-1,10-13-3100,0-1 0,12-21 0,-17 25 2004,14-21-1483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1.949"/>
    </inkml:context>
    <inkml:brush xml:id="br0">
      <inkml:brushProperty name="width" value="0.025" units="cm"/>
      <inkml:brushProperty name="height" value="0.025" units="cm"/>
    </inkml:brush>
  </inkml:definitions>
  <inkml:trace contextRef="#ctx0" brushRef="#br0">62 146 9289,'0'0'9860,"-5"9"-7885,-4 6-1422,1 1 0,1 0-1,0 0 1,1 0 0,1 1 0,1 0 0,0 0 0,-2 32-1,6-48-547,0 0-1,0 0 0,0 0 0,0 0 0,0-1 1,0 1-1,1 0 0,-1 0 0,0 0 1,1-1-1,-1 1 0,0 0 0,1 0 0,-1-1 1,1 1-1,-1 0 0,1-1 0,0 1 1,-1 0-1,1-1 0,0 1 0,-1-1 0,1 1 1,0-1-1,-1 0 0,1 1 0,0-1 1,0 0-1,0 1 0,-1-1 0,1 0 0,0 0 1,0 0-1,0 1 0,0-1 0,0 0 1,-1 0-1,1-1 0,0 1 0,0 0 0,0 0 1,0 0-1,0 0 0,-1-1 0,1 1 1,0 0-1,0-1 0,-1 1 0,1-1 0,1 0 1,3-1 12,0 0 0,0-1 0,-1 1 0,1-1 0,-1 0 0,1 0 1,5-5-1,-6 3 36,1-1 0,-1 1 1,1-1-1,-1 0 1,-1 0-1,1 0 0,-1 0 1,-1-1-1,1 1 1,-1-1-1,0 0 0,0 0 1,-1 0-1,0 0 0,1-8 1,-3 15-45,1-1 1,-1 0 0,1 1-1,-1-1 1,1 1-1,-1 0 1,1-1 0,-1 1-1,0-1 1,1 1 0,-1 0-1,0-1 1,1 1-1,-1 0 1,0 0 0,1-1-1,-1 1 1,0 0-1,1 0 1,-1 0 0,0 0-1,0 0 1,1 0-1,-1 0 1,0 0 0,1 0-1,-1 1 1,0-1-1,0 0 1,1 0 0,-1 1-1,0-1 1,1 0 0,-1 1-1,1-1 1,-1 0-1,1 1 1,-1-1 0,0 1-1,1-1 1,-1 1-1,1-1 1,0 1 0,-1 0-1,1-1 1,-1 1-1,1-1 1,0 1 0,-1 1-1,21-10-94,20-19-174,-31 19 201,0 1 1,0 0 0,1 0 0,0 1-1,1 1 1,-1-1 0,1 2 0,0 0-1,0 0 1,0 1 0,1 0 0,22-2-1,-33 5 58,1 0-1,0 0 0,-1 1 0,1-1 1,-1 0-1,1 1 0,-1-1 1,1 1-1,-1 0 0,0-1 0,1 1 1,-1 0-1,0 0 0,1 0 1,-1 0-1,0 0 0,0 0 0,0 0 1,0 1-1,0-1 0,0 0 1,0 0-1,0 1 0,-1-1 0,1 1 1,0-1-1,-1 1 0,1-1 1,-1 1-1,0-1 0,1 1 0,-1 1 1,2 10 136,-1-1 0,-1 0 0,-1 19 0,2 5 192,-1-35-312,0-1 0,0 1 0,1-1-1,-1 1 1,1-1 0,-1 1 0,0-1 0,1 1 0,-1-1-1,1 1 1,-1-1 0,1 1 0,-1-1 0,1 0 0,0 1-1,-1-1 1,1 0 0,-1 0 0,1 0 0,0 1 0,-1-1-1,1 0 1,0 0 0,-1 0 0,1 0 0,-1 0 0,1 0 0,0 0-1,-1 0 1,1 0 0,0 0 0,-1 0 0,1-1 0,0 1-1,-1 0 1,1 0 0,-1-1 0,1 1 0,0 0 0,-1-1-1,1 1 1,0-1 0,25-14 558,-18 8-541,0-1 0,-1 0 0,0 0 0,0-1 0,-1 0 0,0 0 0,8-18 0,-12 24 11,-1 0 0,0 0-1,0 0 1,0-1 0,0 1 0,0-1-1,-1 1 1,1 0 0,-1-1 0,0 1-1,0-1 1,0 1 0,-1-1 0,1 1-1,-1-1 1,0 1 0,0 0 0,0-1-1,0 1 1,0 0 0,-1 0 0,0 0-1,1 0 1,-1 0 0,0 0 0,0 0-1,-4-2 1,3 2 32,-29-25 84,30 27-140,0-1 0,1 1 0,-1 0 0,0 0 0,0 0 0,0 0 0,0 1 0,0-1 0,0 0 0,0 1 0,0-1 0,0 1 0,0 0 0,-1 0 0,1 0 0,-4 0 1,6 1-20,0 0 1,0-1-1,0 1 1,0 0-1,1 0 1,-1-1 0,0 1-1,0 0 1,0-1-1,1 1 1,-1 0-1,0-1 1,1 1 0,-1 0-1,0-1 1,1 1-1,-1 0 1,1-1 0,-1 1-1,1-1 1,0 1-1,-1-1 1,1 1-1,-1-1 1,1 0 0,1 1-1,11 3-338,0-2-1,1 0 1,0 0 0,-1-1-1,1-1 1,-1 0 0,1-1-1,0-1 1,18-4-1,22-8-4295,-1-4-3930,-26 7 1815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2.731"/>
    </inkml:context>
    <inkml:brush xml:id="br0">
      <inkml:brushProperty name="width" value="0.025" units="cm"/>
      <inkml:brushProperty name="height" value="0.025" units="cm"/>
    </inkml:brush>
  </inkml:definitions>
  <inkml:trace contextRef="#ctx0" brushRef="#br0">89 388 9577,'0'0'4853,"-8"-1"-860,5 1-3849,1-1 1,-1 1 0,0 0 0,0 0-1,1 0 1,-1 0 0,0 0-1,0 0 1,1 1 0,-1-1-1,0 1 1,1 0 0,-1 0 0,0 0-1,1 0 1,-1 0 0,1 1-1,0-1 1,-1 1 0,1 0-1,0-1 1,0 1 0,0 0 0,0 0-1,0 0 1,1 0 0,-1 1-1,1-1 1,-1 0 0,1 1-1,0-1 1,0 1 0,0 0 0,0-1-1,0 1 1,1 0 0,-1 3-1,0-3-122,0 0-1,1-1 0,0 1 0,-1 0 0,1 0 1,0 0-1,1 0 0,-1 0 0,0-1 0,1 1 1,0 0-1,-1 0 0,1 0 0,0-1 0,1 1 1,-1 0-1,0-1 0,1 1 0,-1-1 0,1 0 1,0 1-1,0-1 0,0 0 0,0 0 0,0 0 1,3 2-1,-2-3-3,0 0 0,0 1 0,0-1 1,0 0-1,1 0 0,-1-1 0,0 1 0,0-1 0,1 1 1,-1-1-1,0 0 0,1-1 0,-1 1 0,0 0 1,1-1-1,-1 0 0,0 0 0,0 0 0,0 0 1,0 0-1,0-1 0,0 1 0,4-3 0,0-1-6,-1-1 1,1 1-1,-2-1 0,1 0 0,0-1 0,-1 1 0,0-1 0,-1 0 0,0 0 1,0-1-1,0 1 0,-1-1 0,0 0 0,0 0 0,-1 0 0,0 0 1,-1 0-1,0 0 0,0-1 0,0 1 0,-2-15 0,-10 77 666,1-7-171,9-40-476,0 1 41,0-1 1,1 0-1,0 0 0,0 1 0,2 8 0,-2-15-61,0 0 1,1 0-1,-1 0 0,0 0 1,1 0-1,-1 0 0,1 0 1,-1 0-1,1 0 0,-1 0 1,1 0-1,0 0 0,-1 0 1,1-1-1,0 1 0,0 0 1,0 0-1,0-1 0,0 1 1,-1 0-1,1-1 0,0 1 1,0-1-1,0 0 0,0 1 1,1-1-1,-1 0 0,0 1 1,0-1-1,0 0 0,0 0 1,0 0-1,0 0 0,0 0 1,0 0-1,0 0 0,1-1 1,-1 1-1,0 0 0,0-1 0,2 0 1,2-1 8,0-1 0,0 0 0,0 0 1,0-1-1,0 1 0,-1-1 0,1 0 0,-1 0 0,0-1 1,0 1-1,0-1 0,-1 0 0,0 0 0,0 0 0,2-6 1,9-16 38,15-42 0,-29 67-57,21-63 145,-4-1 0,-2 0-1,7-86 1,-41 251 572,12-74-405,1 0 1,2 0-1,0 0 1,2 1-1,1 0 1,3 46-1,-1-67-324,0 0 0,1 0 0,-1 0 1,1 0-1,0 0 0,1 0 0,-1-1 0,6 9 0,-6-11 5,-1 0 1,1-1 0,-1 1-1,1 0 1,0-1-1,0 1 1,-1-1-1,1 1 1,0-1 0,0 0-1,1 0 1,-1 0-1,0 0 1,0 0-1,0 0 1,1-1 0,-1 1-1,0-1 1,1 0-1,-1 1 1,3-1-1,-4-1 9,1 0 0,-1 1 0,0-1 0,1 0 0,-1 1 0,0-1-1,0 0 1,0 0 0,0 0 0,0 0 0,0 0 0,0 0 0,0-1 0,0 1-1,0 0 1,-1 0 0,1-1 0,0 1 0,-1 0 0,1-1 0,-1 1-1,0-1 1,1 1 0,-1 0 0,0-1 0,0-1 0,5-44 76,-5 43-72,1-16 57,1 11-25,-2 1 0,1-1 0,-1 0 1,0 0-1,-1 1 0,0-1 0,0 0 0,-6-15 1,7 23-38,0 1 0,0-1-1,0 1 1,0-1 0,0 1 0,-1-1 0,1 1 0,0-1 0,0 1 0,-1-1 0,1 1 0,0-1 0,-1 1 0,1 0 0,0-1-1,-1 1 1,1-1 0,-1 1 0,1 0 0,-1-1 0,1 1 0,-1 0 0,1 0 0,-1-1 0,1 1 0,-1 0 0,1 0 0,-1 0 0,1 0-1,-1 0 1,1 0 0,-1 0 0,0 0 0,1 0 0,-1 0 0,1 0 0,-1 0 0,1 0 0,-1 0 0,1 0 0,-1 0 0,1 1-1,-1-1 1,1 0 0,-1 0 0,1 1 0,-1-1 0,1 0 0,-1 1 0,1-1 0,0 1 0,-1-1 0,1 0 0,-1 1 0,1-1-1,0 1 1,-2 1 11,1 1 0,-1-1 0,1 1 0,0-1 0,0 1 0,0-1 0,0 1 0,1-1 0,-1 1 0,0 3 0,1-4-13,0-1 1,0 1-1,0-1 0,0 1 0,0 0 1,0-1-1,0 1 0,1 0 1,-1-1-1,0 1 0,1-1 1,0 1-1,-1-1 0,1 1 0,0-1 1,0 1-1,-1-1 0,1 0 1,0 1-1,1-1 0,-1 0 1,0 0-1,2 2 0,0-2 2,0 0-1,1 0 1,-1 0-1,0 0 1,1 0-1,-1-1 1,1 0-1,-1 1 1,1-1-1,6-1 1,-3 0-23,1-1 0,-1 1 0,1-2 0,-1 1 0,0-1 1,0 0-1,0 0 0,-1-1 0,1 0 0,-1 0 0,1 0 0,-1-1 1,8-8-1,-5 4-20,-1 0 0,1 0 0,-2-1 0,1 0 0,-1 0 0,-1-1 0,8-17 0,-19 55 175,1 1 0,-2 41 1,6-63-220,-1 3 135,1 0 0,0 0 0,1 0 0,2 14 0,-3-22-104,0 0 1,0 0-1,0 1 1,1-1 0,-1 0-1,1 0 1,-1 0-1,1 0 1,-1 0-1,1 0 1,-1 0-1,1 0 1,0 0 0,0 0-1,-1 0 1,1 0-1,0-1 1,0 1-1,0 0 1,0 0-1,0-1 1,0 1 0,0-1-1,0 1 1,0-1-1,0 1 1,1-1-1,-1 0 1,0 0-1,0 1 1,0-1 0,0 0-1,1 0 1,-1 0-1,0 0 1,0 0-1,0 0 1,0-1-1,1 1 1,-1 0 0,0-1-1,0 1 1,0-1-1,2 0 1,-1 0-359,1-1 0,0 0 0,-1 0 1,1 0-1,-1 0 0,0 0 0,0 0 0,1 0 1,-1-1-1,-1 1 0,1-1 0,0 0 0,-1 0 1,1 1-1,-1-1 0,1-4 0,13-53-11071,-9 18 1142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199"/>
    </inkml:context>
    <inkml:brush xml:id="br0">
      <inkml:brushProperty name="width" value="0.025" units="cm"/>
      <inkml:brushProperty name="height" value="0.025" units="cm"/>
    </inkml:brush>
  </inkml:definitions>
  <inkml:trace contextRef="#ctx0" brushRef="#br0">0 43 4965,'0'0'21300,"61"15"-20852,-22-15-352,0-5-96,1-5-1153,-4-2-2018,-6-4-2754,-9 2-9578</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3.058"/>
    </inkml:context>
    <inkml:brush xml:id="br0">
      <inkml:brushProperty name="width" value="0.025" units="cm"/>
      <inkml:brushProperty name="height" value="0.025" units="cm"/>
    </inkml:brush>
  </inkml:definitions>
  <inkml:trace contextRef="#ctx0" brushRef="#br0">46 57 8136,'0'0'5765,"-28"-49"-384,19 42-1249,4 7-1281,2 8-1410,3 8-1056,0 4-257,0 2-96,7-2-353,3-1-1248,7-1-1186,1-5-1569,5-5-3267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3.418"/>
    </inkml:context>
    <inkml:brush xml:id="br0">
      <inkml:brushProperty name="width" value="0.025" units="cm"/>
      <inkml:brushProperty name="height" value="0.025" units="cm"/>
    </inkml:brush>
  </inkml:definitions>
  <inkml:trace contextRef="#ctx0" brushRef="#br0">36 52 17168,'0'0'9364,"-5"10"-7592,1-3-1445,0-1-93,1-1 0,0 1 1,0 0-1,0 0 1,1 0-1,0 1 0,0-1 1,1 0-1,-1 1 0,1-1 1,0 14-1,4-20-231,-1 1-1,1 0 1,0 0 0,-1-1-1,1 0 1,-1 1 0,1-1-1,0 0 1,-1 0 0,1-1-1,0 1 1,-1-1 0,5 0-1,9-6-57,-1 0 0,0-1 0,-1-1 0,1 0 0,-2-1 0,19-16 0,14-9-227,-40 30 280,0 1 17,0-1 1,0 1-1,0 0 0,1 0 1,-1 1-1,1 0 0,0 0 0,0 0 1,0 1-1,0 0 0,12-1 1,-18 3 16,-1 1 1,1-1 0,0 1 0,-1 0-1,1-1 1,-1 1 0,1 0 0,-1-1 0,1 1-1,-1 0 1,0 0 0,1-1 0,-1 1-1,0 0 1,0 0 0,0 0 0,1 0-1,-1-1 1,0 1 0,0 0 0,0 0-1,0 0 1,-1 1 0,1 30 451,0-24-281,-1-6-194,1-1-1,0 1 1,-1-1-1,1 1 1,0-1-1,0 1 1,0-1-1,1 1 1,-1-1-1,0 1 1,0-1-1,1 1 1,-1-1-1,1 1 1,-1-1-1,1 0 1,0 1-1,-1-1 1,1 0-1,0 1 1,0-1-1,0 0 1,0 0-1,0 0 1,0 0-1,3 2 1,-2-3-5,1-1 1,0 1-1,0 0 1,-1-1 0,1 0-1,0 1 1,-1-1 0,1 0-1,-1 0 1,1-1-1,-1 1 1,1 0 0,-1-1-1,4-3 1,17-11-227,-16 10-16,1 0 0,1 0 0,-1 0 0,1 1-1,0 0 1,1 1 0,-1 0 0,1 0-1,-1 1 1,1 1 0,12-3 0,-22 5 213,1 1 0,-1-1 0,0 0 0,1 0 0,-1 0 0,1 0 0,-1 0 0,1 0 0,-1 0 0,0 1 0,1-1 0,-1 0 0,1 0 0,-1 1 0,0-1 0,1 0 0,-1 1 0,0-1 0,1 0 0,-1 1 0,0-1 1,0 0-1,1 1 0,-1-1 0,0 1 0,0-1 0,0 0 0,1 1 0,-1-1 0,0 1 0,0-1 0,0 1 0,0 0 0,-2 22 641,-10 7-2617,4-18-3650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2.248"/>
    </inkml:context>
    <inkml:brush xml:id="br0">
      <inkml:brushProperty name="width" value="0.025" units="cm"/>
      <inkml:brushProperty name="height" value="0.025" units="cm"/>
    </inkml:brush>
  </inkml:definitions>
  <inkml:trace contextRef="#ctx0" brushRef="#br0">1 3657 5573,'0'0'10650,"7"-12"-10153,19-26-26,3 1-1,54-57 1,86-69 255,-137 134-627,816-678 559,-512 441-622,-300 236-4,838-657 224,51 72 262,-103 166-70,98-57-192,-889 490-963,-20 9-1334,-41 16-1035,-16 3-3453</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2.780"/>
    </inkml:context>
    <inkml:brush xml:id="br0">
      <inkml:brushProperty name="width" value="0.025" units="cm"/>
      <inkml:brushProperty name="height" value="0.025" units="cm"/>
    </inkml:brush>
  </inkml:definitions>
  <inkml:trace contextRef="#ctx0" brushRef="#br0">359 1 15054,'0'0'2296,"-8"11"-2259,-35 52 4,-51 103 0,24-39 507,30-64 105,24-40-382,1 1-1,1 0 1,1 0-1,2 2 0,0-1 1,-10 38-1,20-62-259,1 1-1,0 0 1,-1-1-1,1 1 1,0 0-1,0 0 1,0-1-1,0 1 1,0 0-1,0 0 0,0-1 1,1 1-1,-1 0 1,0-1-1,1 1 1,0 0-1,-1-1 1,1 1-1,0-1 0,0 1 1,0-1-1,0 1 1,0-1-1,0 0 1,0 0-1,1 1 1,-1-1-1,0 0 1,1 0-1,-1 0 0,1 0 1,-1 0-1,1-1 1,-1 1-1,1 0 1,-1-1-1,1 1 1,0-1-1,0 1 0,-1-1 1,1 0-1,0 0 1,-1 0-1,1 0 1,0 0-1,0 0 1,-1 0-1,3-1 1,10-1 33,0 0 1,0-1 0,-1 0 0,25-9 0,56-29 123,165-99 1,-154 79-121,96-62-2760,-115 60-3193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3.619"/>
    </inkml:context>
    <inkml:brush xml:id="br0">
      <inkml:brushProperty name="width" value="0.025" units="cm"/>
      <inkml:brushProperty name="height" value="0.025" units="cm"/>
    </inkml:brush>
  </inkml:definitions>
  <inkml:trace contextRef="#ctx0" brushRef="#br0">92 53 9289,'0'0'8066,"5"-10"-5162,14-30-1340,-14 37 775,-3 11-1809,-1 12-366,-4 17 87,-1-1 0,-2 0 0,-2-1 0,-17 52 0,0-2-188,13-37 6,1-14 188,2 0 1,2 1-1,1 0 1,-1 58-1,7-92-240,0 1-1,1 0 1,-1-1-1,0 1 0,1 0 1,-1-1-1,1 1 1,0-1-1,0 1 1,-1-1-1,1 1 1,0-1-1,0 1 1,0-1-1,1 0 1,-1 0-1,0 0 1,0 1-1,1-1 1,-1 0-1,0 0 1,1-1-1,-1 1 1,1 0-1,0 0 1,-1-1-1,1 1 1,-1-1-1,1 0 1,0 1-1,-1-1 1,1 0-1,0 0 1,-1 0-1,1 0 1,0 0-1,0 0 1,-1 0-1,3-1 1,5 0 34,0-1 0,0 1 1,0-2-1,0 1 1,0-1-1,9-4 1,45-25-630,59-41 1,-5-7-7370,-78 51 1343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3.962"/>
    </inkml:context>
    <inkml:brush xml:id="br0">
      <inkml:brushProperty name="width" value="0.025" units="cm"/>
      <inkml:brushProperty name="height" value="0.025" units="cm"/>
    </inkml:brush>
  </inkml:definitions>
  <inkml:trace contextRef="#ctx0" brushRef="#br0">53 126 12588,'0'0'4767,"-9"9"-3016,-25 32-427,33-40-1267,0 0 0,0 0 0,0 0 0,0 0 0,1 0 0,-1 0 0,0 1 0,1-1-1,-1 0 1,1 0 0,-1 0 0,1 1 0,0-1 0,-1 0 0,1 0 0,0 1 0,0-1 0,0 0 0,0 1 0,0-1 0,0 0 0,0 1 0,1-1 0,-1 0 0,0 0 0,1 1-1,-1-1 1,1 0 0,-1 0 0,1 0 0,0 0 0,-1 0 0,1 0 0,0 0 0,0 0 0,0 0 0,0 0 0,0 0 0,0 0 0,0 0 0,0-1 0,0 1 0,0 0 0,0-1-1,0 1 1,1-1 0,-1 1 0,0-1 0,0 0 0,1 1 0,0-1 0,8 2 57,-1 0-1,1 0 1,-1-1-1,16 0 1,-14-2-91,-1 0-1,0 0 1,0-1 0,0 0 0,0-1 0,-1 0 0,1-1-1,-1 0 1,0-1 0,0 1 0,0-2 0,0 1 0,13-12-1,-17 12-5,0 1-1,0-1 1,0 0 0,-1 0-1,0 0 1,0-1-1,0 1 1,0-1-1,-1 0 1,0 0-1,0-1 1,-1 1-1,0 0 1,0-1-1,0 0 1,-1 1-1,0-1 1,0 0-1,-1 0 1,0 1-1,-1-11 1,1 15-10,-1 0 0,1 0 1,-1 0-1,0 0 0,1 1 1,-1-1-1,0 0 0,0 0 0,0 1 1,0-1-1,-1 1 0,1-1 0,0 1 1,-1 0-1,1-1 0,-1 1 0,1 0 1,-1 0-1,0 0 0,1 0 0,-1 0 1,0 0-1,0 1 0,1-1 0,-1 1 1,0-1-1,0 1 0,0 0 1,0-1-1,0 1 0,0 0 0,0 0 1,0 0-1,-3 1 0,0 0-13,1-1-1,-1 1 1,0 0 0,1 0-1,-1 0 1,1 1 0,-1 0-1,1-1 1,0 2 0,0-1-1,0 0 1,0 1 0,-5 4-1,0 4 64,1 0-1,-1 1 0,2 0 0,0 0 1,0 0-1,1 1 0,1 0 0,0 1 0,1-1 1,0 1-1,1 0 0,1 0 0,0 0 0,1 0 1,0 0-1,3 27 0,-1-37-90,0 0-1,0 0 1,0 0-1,1 0 1,-1 0 0,1-1-1,0 1 1,0 0-1,1-1 1,-1 0 0,0 1-1,1-1 1,0 0-1,0 0 1,0-1-1,0 1 1,1-1 0,-1 1-1,0-1 1,1 0-1,0 0 1,-1 0 0,1-1-1,0 0 1,0 1-1,0-1 1,6 0 0,0 1-736,-1-1 0,1 0 0,0 0 0,-1-1 0,1-1 0,0 1 0,-1-2 0,1 1 0,0-1 0,16-7 0,14-11-7072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4.602"/>
    </inkml:context>
    <inkml:brush xml:id="br0">
      <inkml:brushProperty name="width" value="0.025" units="cm"/>
      <inkml:brushProperty name="height" value="0.025" units="cm"/>
    </inkml:brush>
  </inkml:definitions>
  <inkml:trace contextRef="#ctx0" brushRef="#br0">45 63 13613,'0'0'3171,"-6"11"-1175,-1 2-1572,1 0 0,1 1 0,0-1-1,1 1 1,0 0 0,1 0 0,-1 23-1,3-22-205,1 1 0,1-1-1,1 1 1,0-1 0,7 26-1,-8-38-175,-1 0 0,1 0 1,0 0-1,0-1 0,0 1 0,1 0 0,-1 0 0,1-1 0,-1 1 0,1 0 0,0-1 0,0 0 0,0 1 0,0-1 0,0 0 0,1 0 0,-1 0 0,1-1 0,-1 1 0,1-1 0,0 1 0,-1-1 0,1 0 0,0 0 0,0 0 0,0 0 0,0 0 0,0-1 0,0 1 0,0-1 0,0 0 0,0 0 0,0 0 0,1 0 0,4-2 0,-4 0 88,1 0-1,-1 0 1,0 0-1,0-1 1,0 1 0,-1-1-1,1 0 1,-1 0-1,1 0 1,-1-1 0,0 1-1,0-1 1,0 0 0,-1 0-1,1 0 1,2-7-1,3-5-9,0-2 0,8-30-1,-11 31-2,-2 0 0,0 0-1,-1 0 1,-1 0-1,-1-24 1,0 40-114,0 1 1,0-1-1,0 1 0,0-1 1,0 1-1,0-1 1,0 1-1,0-1 0,0 1 1,0 0-1,0-1 1,0 1-1,0-1 0,0 1 1,-1-1-1,1 1 1,0 0-1,0-1 1,0 1-1,-1-1 0,1 1 1,0 0-1,-1-1 1,1 1-1,0 0 0,-1 0 1,1-1-1,0 1 1,-1 0-1,1 0 0,-1-1 1,1 1-1,0 0 1,-1 0-1,1 0 0,-1 0 1,1 0-1,-1-1 1,1 1-1,0 0 1,-1 0-1,1 0 0,-1 0 1,1 0-1,-1 0 1,1 1-1,-1-1 0,1 0 1,-1 0-1,0 1-7,-1-1-1,1 1 0,0 0 1,-1 0-1,1-1 1,0 1-1,0 0 0,0 0 1,0 0-1,0 1 1,0-1-1,0 0 0,0 0 1,-1 2-1,0 4-7,-1-1-1,1 1 1,0-1 0,1 1-1,0 0 1,0 0-1,0 0 1,1 13-1,0-18 11,0 0 0,0 0-1,0 0 1,1 0 0,-1 0-1,0 0 1,1 0 0,0 0-1,-1-1 1,1 1-1,0 0 1,0 0 0,0 0-1,0-1 1,0 1 0,1 0-1,-1-1 1,0 1-1,1-1 1,-1 0 0,1 1-1,0-1 1,-1 0 0,1 0-1,0 0 1,0 0 0,0 0-1,-1-1 1,1 1-1,0 0 1,0-1 0,0 0-1,3 1 1,6-1 12,-1-1 0,0 0 0,1-1 0,-1 0 0,0-1 0,0 0 0,0 0 0,-1-1 0,1 0 0,-1-1 0,0 0 0,0 0 0,-1-1 0,1 0 0,12-13 0,0-1 16,0-1-1,-1-1 1,-1-1 0,20-33-1,-38 56 7,0-1 0,-1 0 0,1 0 0,0 0 0,-1 0 0,1 0 0,-1 0-1,0 0 1,1 0 0,-1 0 0,0 0 0,1 0 0,-1 0 0,0 0 0,0-1 0,0 1-1,0 0 1,0-2 0,-1 3-12,1-1 0,0 1 0,-1-1 0,1 1 0,0 0 0,-1-1 0,1 1 0,-1-1 0,1 1 0,-1 0 0,1 0 0,-1-1 0,1 1 0,-1 0 0,1 0 0,-1-1 0,1 1 0,-1 0 0,1 0 0,-1 0 0,1 0 0,-1 0 0,0 0 0,0 0 0,-2 0-10,1 0-1,-1 0 0,0 1 0,1-1 0,-1 1 0,1 0 1,-1 0-1,1 0 0,0 0 0,-1 0 0,1 0 1,0 1-1,0-1 0,-2 2 0,-5 8 9,1 0 0,0 1 0,1-1 0,0 1 0,1 1 0,0-1 0,1 1 0,1 0 0,0 0 0,1 0 0,0 1 0,1-1 0,0 1 0,1 0 0,1 19 0,0-30-5,0 0-1,0 1 0,1-1 0,-1 0 1,1 0-1,-1 1 0,1-1 0,0 0 1,1 0-1,-1 0 0,0 0 0,1 0 1,-1 0-1,1-1 0,0 1 0,0-1 1,0 1-1,0-1 0,4 4 0,-1-3 4,-1-1 0,1 1-1,-1-1 1,1 1 0,0-1-1,0-1 1,0 1-1,0-1 1,0 0 0,0 0-1,7 0 1,2 0-78,0-1-1,0-1 1,0 0 0,0-1-1,0 0 1,0-1 0,0-1 0,18-7-1,-17 4-943,-1 0 0,-1-1-1,1 0 1,-1-1 0,13-12 0,13-18-6313</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5.299"/>
    </inkml:context>
    <inkml:brush xml:id="br0">
      <inkml:brushProperty name="width" value="0.025" units="cm"/>
      <inkml:brushProperty name="height" value="0.025" units="cm"/>
    </inkml:brush>
  </inkml:definitions>
  <inkml:trace contextRef="#ctx0" brushRef="#br0">0 91 6022,'14'-53'6781,"-3"15"3004,-8 47-6715,-2 27-2725,-5 155 458,5 155-474,0-328-184,1 0-1,6 26 1,8-6-1102,-15-37 704,0 0 1,0 0 0,0 1 0,0-1-1,1 0 1,-1 0 0,0 0 0,0 0 0,1 0-1,-1 0 1,1-1 0,-1 1 0,0 0-1,1-1 1,0 1 0,-1-1 0,1 0 0,-1 1-1,3-1 1,12 0-4659</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6.310"/>
    </inkml:context>
    <inkml:brush xml:id="br0">
      <inkml:brushProperty name="width" value="0.025" units="cm"/>
      <inkml:brushProperty name="height" value="0.025" units="cm"/>
    </inkml:brush>
  </inkml:definitions>
  <inkml:trace contextRef="#ctx0" brushRef="#br0">82 144 6694,'0'0'3855,"8"-9"-1005,-3 3-2360,1 2 167,-1-1 1,0-1 0,0 1 0,0-1-1,-1 0 1,0 0 0,0 0 0,-1 0-1,1-1 1,4-13 0,-8 20-613,0-1 0,0 1 0,0-1 0,-1 1 0,1-1-1,0 1 1,0 0 0,0-1 0,0 1 0,0-1 0,0 1 0,-1-1 0,1 1 0,0 0 0,0-1 0,-1 1 0,1-1-1,0 1 1,-1 0 0,1-1 0,0 1 0,-1 0 0,1 0 0,0-1 0,-1 1 0,1 0 0,-1 0 0,1 0 0,-1-1-1,1 1 1,0 0 0,-1 0 0,1 0 0,-1 0 0,1 0 0,-1 0 0,1 0 0,-1 0 0,1 0 0,-1 0 0,1 0-1,-1 0 1,1 0 0,0 0 0,-1 1 0,1-1 0,-1 0 0,1 0 0,-1 0 0,1 1 0,-27 10 349,19-5-369,0 1 1,1 0-1,-1 1 0,1 0 0,1 0 1,0 0-1,0 1 0,0 0 0,1 0 1,1 1-1,-7 17 0,6-14-3,1 0-1,0 1 1,1-1-1,1 1 1,0 0-1,1 0 1,0-1-1,3 21 1,-2-32-14,0 0 1,0-1-1,1 1 1,-1 0-1,1 0 0,-1-1 1,1 1-1,0 0 1,0-1-1,-1 1 1,1 0-1,0-1 1,1 1-1,-1-1 1,0 0-1,0 1 1,1-1-1,-1 0 0,0 0 1,1 0-1,-1 0 1,1 0-1,0 0 1,-1 0-1,1 0 1,0-1-1,-1 1 1,1-1-1,0 1 1,0-1-1,0 0 1,-1 1-1,1-1 0,0 0 1,0 0-1,0-1 1,-1 1-1,1 0 1,0 0-1,0-1 1,2 0-1,3-1 89,0 0 0,0 0 0,0-1 0,-1 0-1,1 0 1,-1 0 0,0-1 0,0 0 0,8-7 0,-2 0 153,-2-1 0,0 0 0,0-1 0,-1 0 0,0 0 1,-1-1-1,9-22 0,-13 27-103,-1 0 0,0 0 1,0-1-1,-1 1 0,0-1 0,-1 1 1,0-1-1,0 0 0,-1 1 0,-1-1 0,1 0 1,-2 1-1,-3-17 0,5 24-144,-1 0 0,0 0 0,0 0 0,0 0 0,0 0 0,0 0 0,0 0 0,-1 0-1,1 0 1,-1 0 0,1 0 0,-1 1 0,0-1 0,1 1 0,-1-1 0,0 1 0,0 0 0,0 0 0,0 0 0,0 0 0,0 0 0,-1 0 0,1 0-1,-3 0 1,4 1-66,-1 0 0,1 0 0,-1 0 0,1 1 0,0-1 0,-1 0 0,1 1 0,-1-1 0,1 1 0,0-1 0,-1 1 0,1 0 0,0 0-1,0-1 1,-1 1 0,1 0 0,0 0 0,0 0 0,0 0 0,0 0 0,0 0 0,1 1 0,-1-1 0,0 0 0,0 0 0,1 1 0,-1-1 0,1 0-1,-1 1 1,1-1 0,-1 1 0,1-1 0,0 0 0,0 1 0,0-1 0,0 1 0,0-1 0,0 2 0,0 2-263,0 17-2361,0-21 2465,0-1 0,0 1 0,0 0 0,1-1 0,-1 1 0,0 0 0,1-1 0,-1 1 1,0 0-1,1-1 0,-1 1 0,1-1 0,-1 1 0,1-1 0,-1 1 0,1-1 0,-1 1 0,1-1 0,-1 1 0,1-1 0,0 0 0,-1 1 0,1-1 0,0 0 0,-1 0 0,2 1 0,13 0-5522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6.854"/>
    </inkml:context>
    <inkml:brush xml:id="br0">
      <inkml:brushProperty name="width" value="0.025" units="cm"/>
      <inkml:brushProperty name="height" value="0.025" units="cm"/>
    </inkml:brush>
  </inkml:definitions>
  <inkml:trace contextRef="#ctx0" brushRef="#br0">195 1 13965,'0'0'8878,"-7"15"-8622,0-1-204,1 1-1,1-1 0,1 1 1,0 0-1,1 0 0,0 1 1,-1 27-1,16 250 1884,-7-251-1720,3-1 0,0 0 1,3 0-1,31 77 0,-51-136-144,-1 0-1,-1 0 0,-1 1 1,-22-25-1,-67-64 416,64 69-427,35 35-61,0 1-1,0-1 1,0 1 0,1-1 0,-1 0-1,1 0 1,-1 0 0,1 0 0,0 0-1,0 0 1,-1 0 0,2 0 0,-1 0-1,0 0 1,0-1 0,1 1 0,-1 0-1,1-5 1,0 5-1,2 0-1,-1 0 1,0 0-1,0 1 0,1-1 1,-1 0-1,1 1 1,-1-1-1,1 1 1,-1 0-1,1 0 1,0-1-1,0 1 0,0 0 1,0 0-1,0 1 1,0-1-1,0 0 1,0 1-1,4-1 0,96-29-49,25-8-1953,-47 4-5746,-39 12-4260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528"/>
    </inkml:context>
    <inkml:brush xml:id="br0">
      <inkml:brushProperty name="width" value="0.025" units="cm"/>
      <inkml:brushProperty name="height" value="0.025" units="cm"/>
    </inkml:brush>
  </inkml:definitions>
  <inkml:trace contextRef="#ctx0" brushRef="#br0">4 1 4516,'0'0'19186,"0"50"-17488,0-25-609,-1 5-416,0 1-481,0-1-128,1 0 0,0-5-64,0-2-448,0-7-1442,5-5-1249,2-6-288,-1-5-1890,1 0-3043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9.687"/>
    </inkml:context>
    <inkml:brush xml:id="br0">
      <inkml:brushProperty name="width" value="0.025" units="cm"/>
      <inkml:brushProperty name="height" value="0.025" units="cm"/>
    </inkml:brush>
  </inkml:definitions>
  <inkml:trace contextRef="#ctx0" brushRef="#br0">1 78 7399,'0'0'3924,"0"-9"-1164,0-7-2664,0-10 5521,6 56-2234,1 44-2608,-6-44-633,3 0 0,11 52 0,-15-81-130,0 1 0,0-1-1,0 0 1,1 0 0,-1 0-1,0 0 1,1 0 0,-1 0-1,1-1 1,-1 1 0,1 0-1,-1 0 1,1 0 0,-1 0-1,1 0 1,0-1 0,0 1-1,-1 0 1,1-1-1,0 1 1,0 0 0,0-1-1,0 1 1,0-1 0,0 1-1,-1-1 1,1 0 0,0 1-1,1-1 1,0 0 0,0 0 47,0-1 1,0 1 0,0-1 0,0 0-1,0 0 1,0 0 0,0 0 0,0 0-1,0-1 1,-1 1 0,1-1 0,0 1-1,2-4 1,7-8 355,0-1 1,14-26-1,-23 36-430,38-68 296,-23 38 195,38-53 1,-55 86-464,1 0 1,-1 0 0,0 0 0,1 1 0,0-1 0,-1 0 0,1 0 0,-1 1 0,1-1-1,0 0 1,-1 1 0,1-1 0,0 1 0,0-1 0,-1 1 0,1 0 0,0-1 0,0 1-1,0 0 1,0-1 0,0 1 0,0 0 0,-1 0 0,1 0 0,2 0 0,-2 0-10,-1 1 1,1-1-1,0 1 1,0 0-1,0 0 1,-1-1-1,1 1 1,0 0-1,-1 0 1,1 0-1,-1 0 1,1 0-1,-1 0 0,0 0 1,1 0-1,-1 0 1,0 0-1,1 1 1,5 55-2,-6-52 39,-1 24-35,0-23-104,1 0 0,0 0-1,0 1 1,0-1-1,0 0 1,1 0 0,0 0-1,0 0 1,4 9-1,-5-14-38,1 0 0,-1-1-1,1 1 1,-1-1-1,1 1 1,-1 0-1,1-1 1,-1 1-1,1-1 1,-1 0-1,1 1 1,0-1 0,-1 1-1,1-1 1,0 0-1,0 1 1,-1-1-1,1 0 1,0 0-1,-1 0 1,1 0 0,0 0-1,0 0 1,0 1-1,-1-2 1,1 1-1,0 0 1,0 0-1,-1 0 1,1 0-1,0 0 1,0-1 0,-1 1-1,1 0 1,0-1-1,-1 1 1,1 0-1,0-1 1,-1 1-1,1-1 1,-1 1 0,2-2-1,22-24-5121,-4-4-582</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0.065"/>
    </inkml:context>
    <inkml:brush xml:id="br0">
      <inkml:brushProperty name="width" value="0.025" units="cm"/>
      <inkml:brushProperty name="height" value="0.025" units="cm"/>
    </inkml:brush>
  </inkml:definitions>
  <inkml:trace contextRef="#ctx0" brushRef="#br0">110 32 14286,'0'0'6229,"-8"4"-4403,2-1-1690,0 1 0,0 0 1,0 0-1,0 0 0,1 1 0,0 0 0,0 0 0,0 0 0,1 1 0,-1-1 1,1 1-1,1 0 0,-1 0 0,1 1 0,0-1 0,0 1 0,-3 12 0,5-12-99,-12 42 116,12-47-149,0 1 0,1 0 1,0 0-1,-1 0 0,1 0 1,0 0-1,0 0 0,1 0 1,-1 0-1,1 0 0,-1 0 1,3 6-1,-2-8 7,0-1 1,0 1-1,-1 0 0,1 0 0,0-1 1,0 1-1,0 0 0,0-1 0,0 1 1,0-1-1,1 0 0,-1 1 0,0-1 1,0 0-1,0 0 0,0 1 0,0-1 1,0 0-1,1 0 0,-1 0 0,0 0 0,0-1 1,0 1-1,0 0 0,0 0 0,1-1 1,-1 1-1,0-1 0,0 1 0,0-1 1,0 1-1,0-1 0,0 1 0,1-3 1,34-25 550,-26 16-478,0 0 0,-1-1 0,0 0 1,-1 0-1,0-1 0,-1 0 0,0 0 1,-2-1-1,0 0 0,0 0 1,-1 0-1,-1 0 0,2-21 0,-24 91-57,14-28-46,0 0 1,2 0-1,0 40 0,2-66-19,1 0-1,0 0 1,0 0-1,0 1 0,0-1 1,0 0-1,0 0 1,0 0-1,0 0 1,0 0-1,1 0 0,-1 0 1,0 1-1,1-1 1,-1 0-1,1 0 1,-1 0-1,1 0 0,-1 0 1,1-1-1,0 1 1,-1 0-1,1 0 1,0 0-1,0 0 0,0-1 1,0 1-1,-1 0 1,1-1-1,0 1 1,0-1-1,0 1 0,0-1 1,1 1-1,-1-1 1,0 0-1,0 0 1,0 1-1,0-1 0,0 0 1,0 0-1,0 0 1,1 0-1,-1 0 1,0-1-1,0 1 0,2-1 1,2 0-221,-1-1 0,0 1 1,1-1-1,-1 0 0,0-1 0,0 1 1,0-1-1,0 0 0,-1 0 0,6-5 1,4-8-1662,0 0-1,-2-1 1,0-1 0,-1 1 0,12-29 0,1-12-5815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0.903"/>
    </inkml:context>
    <inkml:brush xml:id="br0">
      <inkml:brushProperty name="width" value="0.025" units="cm"/>
      <inkml:brushProperty name="height" value="0.025" units="cm"/>
    </inkml:brush>
  </inkml:definitions>
  <inkml:trace contextRef="#ctx0" brushRef="#br0">55 1 9545,'0'0'9967,"-4"15"-9343,-14 65 59,4 1-1,4 0 0,3 1 0,6 131 1,6-184 84,-1-21-75,0-21 315,0-33-86,-5-83 1,-1 80-822,-2 5-146,2 38-122,3 27-40,0-15 206,0 0-1,1-1 0,0 1 0,0 0 1,0-1-1,0 1 0,1-1 0,0 0 1,0 0-1,0 0 0,1 0 0,-1-1 1,1 1-1,0-1 0,1 0 0,-1 0 1,6 3-1,-8-5 7,1 0-1,-1 0 1,1-1 0,0 1-1,-1-1 1,1 0 0,0 0 0,0 0-1,0 0 1,0-1 0,0 1-1,0-1 1,0 1 0,0-1-1,0 0 1,0 0 0,0 0 0,0-1-1,0 1 1,0-1 0,0 0-1,0 0 1,0 0 0,-1 0-1,1 0 1,0 0 0,0-1 0,-1 1-1,1-1 1,-1 0 0,0 0-1,1 0 1,-1 0 0,3-4-1,2-4 42,0 0 0,-1 0-1,0-1 1,0 0 0,-1 0-1,-1 0 1,0 0-1,-1-1 1,0 0 0,0 0-1,-1 0 1,-1 0-1,0-23 1,-8 40-153,-1 7 8,2 2 128,0 0-1,1 0 1,0 1 0,1 0 0,1-1-1,1 2 1,0-1 0,0 0 0,3 31-1,-1-45-23,0 0 0,0 0 0,0 0-1,0 0 1,0 1 0,1-1 0,-1 0-1,0 0 1,1 0 0,-1 0 0,1 0 0,0 0-1,-1 0 1,1 0 0,0 0 0,-1 0-1,1 0 1,0-1 0,0 1 0,0 0-1,0 0 1,0-1 0,0 1 0,0 0-1,2 0 1,-1-1 7,0 1 0,0-1 0,0 0-1,1 0 1,-1 0 0,0 0 0,0 0 0,0-1 0,1 1-1,-1 0 1,0-1 0,3-1 0,2-1 23,0 0 1,0-1 0,0 1-1,-1-1 1,0-1-1,11-9 1,-8 4-36,0-1 1,-1-1-1,-1 1 1,0-1-1,-1-1 1,0 1-1,-1-1 1,0 0-1,6-27 1,-17 66-69,1-6 24,1-1 1,1 1 0,-1 26 0,3-45 45,1-1 1,0 1-1,1 0 1,-1 0-1,0-1 1,0 1-1,0 0 1,0 0-1,1-1 1,-1 1-1,0 0 1,0-1-1,1 1 1,-1 0-1,1-1 1,-1 1-1,1 0 0,-1-1 1,1 1-1,-1-1 1,1 1-1,-1-1 1,1 1-1,0-1 1,-1 0-1,1 1 1,0-1-1,-1 0 1,1 1-1,0-1 1,0 0-1,31-1 104,28-21 63,-41 11-160,38-18 7,-54 27-24,1 1 0,-1 0-1,1 0 1,0 0 0,-1 0 0,1 0 0,0 1 0,0-1 0,0 1 0,-1 0-1,1 0 1,7 2 0,1 12 29,-6-6 1205,-1-26-196,-5-75-344,-2 41-3756,21 52-10237,-2 4 6229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1.402"/>
    </inkml:context>
    <inkml:brush xml:id="br0">
      <inkml:brushProperty name="width" value="0.025" units="cm"/>
      <inkml:brushProperty name="height" value="0.025" units="cm"/>
    </inkml:brush>
  </inkml:definitions>
  <inkml:trace contextRef="#ctx0" brushRef="#br0">95 376 14286,'0'0'4035,"-9"1"-1344,6-2-2571,0 1 0,-1 0-1,1 1 1,-1-1 0,1 1 0,-1 0 0,1-1-1,0 1 1,0 1 0,-1-1 0,1 0 0,0 1-1,0 0 1,0-1 0,0 1 0,1 0 0,-1 1 0,0-1-1,1 0 1,0 1 0,-1 0 0,1-1 0,0 1-1,0 0 1,1 0 0,-1 0 0,1 0 0,-1 0 0,1 1-1,0-1 1,0 0 0,0 1 0,1-1 0,-1 0-1,1 5 1,-1-7-104,1 1 0,0 0 0,-1 0 0,1 0 1,0 0-1,0 0 0,1 0 0,-1 0 0,0-1 0,1 1 0,-1 0 0,1 0 0,-1 0 0,1 0 0,0-1 0,0 1 0,0 0 0,0-1 0,0 1 0,0-1 0,0 1 0,0-1 0,1 0 0,-1 1 0,1-1 0,-1 0 0,3 2 0,-1-2-3,-1-1 0,0 1 0,1-1 0,-1 1 0,0-1 0,1 0 0,-1 0 0,1 0 0,-1 0 0,0-1 0,1 1 0,-1-1 0,0 1 0,1-1 0,-1 0 0,0 0 0,0 0 0,0 0 0,0 0 0,1 0 0,-2-1 0,5-2 0,1-3 9,1 0 0,-1 0 0,0-1 0,-1 0 1,0 0-1,0 0 0,-1-1 0,0 0 0,-1 0 0,1 0 1,-2-1-1,5-14 0,-8 23-113,-7 40-261,6-35 358,0 1 1,0-1 0,1 1-1,-1 0 1,1-1-1,0 1 1,0 0 0,1-1-1,-1 1 1,1 0-1,0-1 1,1 1 0,1 5-1,-1-8 6,-1 0 0,1-1 0,0 1-1,-1 0 1,1-1 0,0 1 0,0-1 0,0 1-1,1-1 1,-1 0 0,0 0 0,0 0 0,1 0 0,-1-1-1,0 1 1,1-1 0,-1 1 0,1-1 0,-1 0-1,0 0 1,1 0 0,-1 0 0,1 0 0,-1 0-1,1-1 1,3 0 0,0-1 20,-1 0 0,0 1 0,1-2 0,-1 1 0,0-1 0,0 1 1,0-1-1,0-1 0,-1 1 0,1-1 0,-1 0 0,0 0 0,0 0 0,4-6 0,8-10 80,22-39-1,-36 56-110,11-19 65,-1-1 1,-1 0 0,-1-1-1,-1 0 1,-1-1 0,-1 0 0,-1 0-1,-2-1 1,0 1 0,-2-1 0,-1-49-1,-1 75-68,0-1-1,0 0 0,0 1 1,0-1-1,0 0 1,0 1-1,0-1 0,0 0 1,0 1-1,-1-1 0,1 0 1,0 1-1,0-1 1,0 1-1,-1-1 0,1 0 1,0 1-1,-1-1 0,1 1 1,-1-1-1,1 1 1,-1-1-1,1 1 0,-1-1 1,1 1-1,-1 0 0,1-1 1,-1 1-1,1 0 1,-1-1-1,1 1 0,-1 0 1,0 0-1,1-1 0,-1 1 1,0 0-1,1 0 1,-1 0-1,0 0 0,1 0 1,-1 0-1,0 0 0,1 0 1,-1 0-1,0 0 0,1 0 1,-1 1-1,1-1 1,-1 0-1,0 0 0,1 1 1,-1-1-1,1 0 0,-1 1 1,1-1-1,-1 0 1,1 1-1,-1-1 0,1 1 1,-1-1-1,0 1 1,-29 32-177,21-18 240,0 0 0,1 1 0,1-1 1,0 2-1,1-1 0,1 1 0,0 0 0,1 0 1,1 0-1,1 1 0,0-1 0,2 1 0,0-1 1,2 20-1,-1-33-42,0 1 0,1-1 1,0 0-1,-1 1 0,1-1 0,1 0 0,-1 0 1,1 0-1,-1 0 0,1-1 0,0 1 0,1-1 1,-1 0-1,0 1 0,1-1 0,0-1 1,0 1-1,0-1 0,0 1 0,0-1 0,8 2 1,-5-1-269,0 0 0,1-1 0,0 0 0,-1-1 0,12 1 0,-13-1-637,1-1 0,0-1 1,0 1-1,-1-1 0,1 0 1,7-2-1,21-16-10068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2.462"/>
    </inkml:context>
    <inkml:brush xml:id="br0">
      <inkml:brushProperty name="width" value="0.025" units="cm"/>
      <inkml:brushProperty name="height" value="0.025" units="cm"/>
    </inkml:brush>
  </inkml:definitions>
  <inkml:trace contextRef="#ctx0" brushRef="#br0">145 274 5189,'0'0'9726,"1"-8"-5722,-1 6-4002,1 1 142,0-1 1,-1 1-1,1-1 0,-1 1 1,0-1-1,1 1 0,-1-1 1,0 0-1,0 1 0,0-1 1,0 1-1,0-1 0,0 1 1,-1-1-1,1 0 0,0 1 1,-1-1-1,1 1 0,-1 0 0,0-1 1,1 1-1,-1-1 0,0 1 1,0 0-1,0-1 0,0 1 1,0 0-1,0 0 0,0 0 1,0 0-1,-1 0 0,1 0 1,0 0-1,-1 0 0,1 1 1,0-1-1,-1 0 0,1 1 0,-1-1 1,1 1-1,-1 0 0,1-1 1,-1 1-1,0 0 0,1 0 1,-1 0-1,1 0 0,-4 1 1,1-1-100,0 0-1,-1 1 1,1 0 0,0 0 0,-1 1 0,1-1 0,0 1 0,0 0 0,0 0 0,0 0 0,1 0 0,-1 1 0,1-1 0,-1 1 0,1 0 0,0 0-1,0 0 1,0 1 0,-4 6 0,3-5-50,1 0-1,0 0 1,0 1-1,1-1 1,-1 1 0,1-1-1,0 1 1,1 0-1,-1 0 1,1 0-1,1 0 1,-1 0-1,1 0 1,0 7-1,0-12 9,0-1 0,1 1 0,-1-1 0,0 1 0,0 0 0,1-1 0,-1 1 0,0-1 0,1 1 0,-1-1 0,1 1 0,-1-1 0,0 1 0,1-1 0,-1 1 0,1-1 0,0 1 0,-1-1 0,1 0 0,-1 1 0,1-1 0,-1 0 0,1 0 0,0 0 0,-1 1 0,1-1 0,0 0 0,-1 0 0,1 0 0,0 0 0,-1 0 0,1 0 0,0 0 0,-1 0 0,1 0 0,-1 0 0,1 0 0,0-1 0,-1 1 0,1 0 0,0 0 0,0-1 0,28-14 648,-19 5-508,0 0-1,-1-1 1,-1 0 0,1 0 0,-2-1 0,0 0-1,0 0 1,-1-1 0,0 0 0,-1 0 0,-1 0-1,0-1 1,-1 1 0,0-1 0,1-25 0,-4 39-144,0 0 1,-1 1-1,1-1 1,0 0-1,0 0 0,0 0 1,0 0-1,0 0 1,-1 1-1,1-1 1,0 0-1,0 0 1,0 0-1,0 0 1,-1 0-1,1 0 1,0 0-1,0 0 1,0 0-1,0 0 1,-1 0-1,1 0 1,0 0-1,0 0 1,0 0-1,-1 0 1,1 0-1,0 0 0,0 0 1,0 0-1,-1 0 1,1 0-1,0 0 1,0 0-1,0 0 1,0 0-1,-1 0 1,1 0-1,0 0 1,0-1-1,0 1 1,0 0-1,-1 0 1,1 0-1,0 0 1,0 0-1,0-1 1,0 1-1,0 0 1,0 0-1,0 0 0,0-1 1,0 1-1,0 0 1,-1 0-1,1 0 1,0 0-1,0-1 1,0 1-1,0 0 1,0 0-1,0 0 1,0-1-1,0 1 1,0 0-1,1 0 1,-12 13-232,6 0 189,1-1 1,0 1 0,1 0-1,0 0 1,1 1 0,-1 14-1,3-23 44,0 0 1,0 0-1,0 0 0,1 1 0,0-1 0,0 0 0,0 0 0,4 8 0,-4-11 1,0 0 0,0-1-1,0 1 1,0 0 0,1 0 0,-1 0-1,0-1 1,1 1 0,0-1-1,-1 1 1,1-1 0,0 0-1,0 0 1,0 0 0,0 0-1,0 0 1,0 0 0,0 0-1,0-1 1,3 2 0,2-2 51,0 1 1,0-1-1,0-1 0,0 1 1,0-1-1,0 0 0,0-1 1,0 0-1,0 0 1,-1 0-1,1-1 0,-1 0 1,0 0-1,0 0 1,0-1-1,0 0 0,0 0 1,-1-1-1,0 0 1,0 0-1,0 0 0,4-6 1,-1 2-25,-1-1 0,0 0 0,0 0 0,-1-1 0,0 0 1,-1 0-1,0 0 0,-1-1 0,0 1 0,-1-1 0,0 0 0,1-14 1,-16 72-884,8-35 853,1 0-1,0 1 1,0-1 0,-1 19 0,4-29 2,0-1-1,0 1 0,0-1 1,1 1-1,-1 0 0,0-1 1,0 1-1,0-1 1,0 1-1,1-1 0,-1 1 1,0-1-1,1 1 1,-1-1-1,0 1 0,1-1 1,-1 1-1,0-1 0,1 0 1,-1 1-1,1-1 1,-1 0-1,1 1 0,-1-1 1,1 0-1,-1 1 1,1-1-1,-1 0 0,1 0 1,-1 0-1,1 0 1,0 1-1,-1-1 0,1 0 1,-1 0-1,1 0 0,0 0 1,-1 0-1,1 0 1,-1-1-1,1 1 0,-1 0 1,1 0-1,-1 0 1,1 0-1,0-1 0,0 0 1,28-13 140,-12-2-113,-1-1-1,-1 0 0,-1-1 0,0 0 0,-1-1 1,-1-1-1,-1 0 0,-1 0 0,13-36 1,-28 124-616,3-58 591,-3 15-4,1 0 0,-1 37 0,5-62-18,0 1 0,0-1 0,0 1 0,0-1 0,0 1 0,1-1 0,-1 1 0,0-1 0,0 0 0,0 1 0,1-1 0,-1 1 0,0-1 0,1 1 0,-1-1 0,1 0 0,-1 1 0,0-1 0,1 0 0,-1 1 0,1-1 0,-1 0 0,1 0 0,-1 0 0,1 1 0,-1-1 0,1 0 0,-1 0 0,1 0 0,-1 0 0,1 0 0,-1 0 0,1 0 0,-1 0 0,1 0 0,-1 0 0,1 0 0,-1 0 0,1 0 0,-1 0 0,1 0 0,-1-1 0,1 1 0,-1 0 0,1 0 0,-1-1 0,0 1 0,1 0 0,-1 0 0,1-1 0,-1 1 0,0-1 0,1 0 0,26-18-3289,0-23-5378,-13 15 823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2.929"/>
    </inkml:context>
    <inkml:brush xml:id="br0">
      <inkml:brushProperty name="width" value="0.025" units="cm"/>
      <inkml:brushProperty name="height" value="0.025" units="cm"/>
    </inkml:brush>
  </inkml:definitions>
  <inkml:trace contextRef="#ctx0" brushRef="#br0">12 55 13901,'0'0'8296,"0"10"-7890,-12 515 2615,14-565-1572,18-194-917,-13 191-727,-3 9-25,2 0 0,18-56 0,-22 83 207,0 0 0,1 1-1,0 0 1,0-1 0,0 1-1,1 0 1,0 0 0,0 1-1,0-1 1,1 1 0,0 0-1,0 0 1,0 1 0,1-1-1,-1 1 1,1 0 0,0 1-1,0-1 1,9-2 0,-11 4-1,0 1 1,0 0-1,-1 0 1,1 0-1,0 0 1,0 1-1,0-1 1,0 1-1,0 0 1,0 1 0,0-1-1,0 1 1,0-1-1,0 1 1,0 0-1,0 1 1,0-1-1,-1 1 1,5 2-1,-5-2 1,-1 1 0,0-1 0,0 1-1,0-1 1,0 1 0,0 0 0,0 0-1,-1 0 1,0 0 0,1 0 0,-1 0-1,0 0 1,-1 0 0,1 1 0,0-1-1,-1 0 1,0 0 0,0 1 0,0-1-1,0 0 1,0 1 0,-1-1 0,-1 5-1,0 1 133,0-1 0,-1 1 0,-1-1 0,1 0 0,-1-1 0,-1 1 0,1 0 0,-1-1-1,0 0 1,-1 0 0,-11 10 0,5-6 174,1-1-1,-1 0 1,-1 0-1,0-2 1,-26 14-1,12-14-687,15-10-2181,7-11-4126,5-3-147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3.442"/>
    </inkml:context>
    <inkml:brush xml:id="br0">
      <inkml:brushProperty name="width" value="0.025" units="cm"/>
      <inkml:brushProperty name="height" value="0.025" units="cm"/>
    </inkml:brush>
  </inkml:definitions>
  <inkml:trace contextRef="#ctx0" brushRef="#br0">8 40 2050,'0'0'19133,"2"-4"-18829,0 1-140,-1 0 118,1 0-1,-1 0 0,0 0 0,0 0 1,0 0-1,0 0 0,-1 0 1,1-5-1,-1 7-36,-3 31-6821,-4-20 1323,-3 1-2189</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4.627"/>
    </inkml:context>
    <inkml:brush xml:id="br0">
      <inkml:brushProperty name="width" value="0.025" units="cm"/>
      <inkml:brushProperty name="height" value="0.025" units="cm"/>
    </inkml:brush>
  </inkml:definitions>
  <inkml:trace contextRef="#ctx0" brushRef="#br0">0 25 4388,'4'-19'10072,"1"14"-4547,7 23-1862,7 52-3842,-19-67 930,11 61 34,-3 0 0,-2 1 1,-4 76-1,1 35-621,3-156 11,3-22 113,-7 0-275,0 0 0,0-1 0,0 1 0,0-1 0,-1 1 0,1-1 0,-1 0-1,0 0 1,1-3 0,1-5-727,-1-1 0,0 1 0,0-23-1,-2 24-649,0 1-1,-1 0 0,0 0 1,-1 0-1,-4-14 0,-8-11-5970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4.985"/>
    </inkml:context>
    <inkml:brush xml:id="br0">
      <inkml:brushProperty name="width" value="0.025" units="cm"/>
      <inkml:brushProperty name="height" value="0.025" units="cm"/>
    </inkml:brush>
  </inkml:definitions>
  <inkml:trace contextRef="#ctx0" brushRef="#br0">1 104 13196,'0'0'11948,"60"-21"-10667,-17 13-544,4-1-513,5-1-128,3-2-224,-5 2-1185,-7-2-1602,-12 2-1794,-10-2-3779</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5.700"/>
    </inkml:context>
    <inkml:brush xml:id="br0">
      <inkml:brushProperty name="width" value="0.025" units="cm"/>
      <inkml:brushProperty name="height" value="0.025" units="cm"/>
    </inkml:brush>
  </inkml:definitions>
  <inkml:trace contextRef="#ctx0" brushRef="#br0">53 468 11851,'0'0'4490,"0"-9"-1527,1-5-1995,0 9-459,-1 0-1,0-1 0,0 1 1,0-1-1,0 1 0,-3-9 1,3 14-459,0 0 1,0 0 0,0-1 0,0 1-1,0 0 1,0 0 0,0 0 0,0-1-1,0 1 1,0 0 0,0 0 0,0-1-1,0 1 1,0 0 0,0 0 0,0 0-1,0-1 1,0 1 0,-1 0 0,1 0-1,0 0 1,0 0 0,0-1 0,0 1-1,0 0 1,-1 0 0,1 0 0,0 0-1,0 0 1,0 0 0,-1-1 0,1 1-1,0 0 1,0 0 0,0 0 0,-1 0-1,1 0 1,0 0 0,0 0 0,-1 0-1,1 0 1,0 0 0,-8 9 462,-3 12-662,4 3 195,1 1 0,1-1 1,1 1-1,1-1 0,1 33 1,2-56-37,0 0 1,0-1 0,0 1 0,0-1 0,0 1-1,0 0 1,0-1 0,0 1 0,1-1 0,-1 1 0,0 0-1,0-1 1,1 1 0,-1-1 0,0 1 0,1-1-1,-1 1 1,1-1 0,-1 1 0,0-1 0,1 0 0,-1 1-1,1-1 1,-1 0 0,1 1 0,0-1 0,-1 0-1,1 1 1,-1-1 0,1 0 0,-1 0 0,1 0-1,0 0 1,-1 1 0,1-1 0,-1 0 0,1 0 0,0 0-1,-1 0 1,1 0 0,0-1 0,-1 1 0,1 0-1,-1 0 1,1 0 0,0 0 0,-1-1 0,1 1 0,29-18 782,-20 6-707,-1-1 0,0 0 0,-1 0 0,-1-1 0,0 0 0,0 0 0,6-23 0,4-9-21,-16 58-141,0 0 0,0 0 0,1 0 0,0 0 0,1-1 0,0 1 0,6 12 0,-8-22 80,0 0 1,0-1 0,0 1 0,0-1 0,0 1-1,1 0 1,-1-1 0,0 0 0,1 1 0,-1-1-1,1 0 1,0 0 0,-1 0 0,1 0-1,0 0 1,0 0 0,0 0 0,-1-1 0,1 1-1,0-1 1,0 1 0,0-1 0,0 0 0,0 0-1,0 0 1,0 0 0,0 0 0,0 0 0,0 0-1,0-1 1,0 1 0,0 0 0,0-1-1,-1 0 1,1 0 0,0 1 0,0-1 0,2-2-1,2-1 21,1 0-1,0-1 0,-1 0 1,0 0-1,0-1 0,-1 1 1,0-1-1,5-7 0,6-12 119,-1-1-1,-1 0 0,-1-1 0,-2-1 0,0 0 0,10-50 1,-11 29-37,-2 0 0,-3 0 0,0-60 0,-5 109-115,0 0-1,0 0 0,0 0 0,0 0 0,0 1 1,-1-1-1,1 0 0,0 0 0,0 0 1,0 0-1,0 0 0,0 0 0,0 0 1,0 0-1,0 0 0,0 0 0,0 0 0,-1 0 1,1 0-1,0 0 0,0 0 0,0 0 1,0 0-1,0 0 0,0 0 0,0-1 0,0 1 1,0 0-1,0 0 0,-1 0 0,1 0 1,0 0-1,-6 21-141,-5 33 85,8-20 169,2 1-1,1-1 1,1 1 0,2-1-1,13 56 1,-13-77-70,0 0 1,1-1-1,0 0 0,1 0 1,0 0-1,1-1 0,0 0 1,1 0-1,0 0 0,1-1 1,0 0-1,1 0 0,0-1 1,0 0-1,1-1 0,0 0 1,1-1-1,15 9 0,-11-13 86,-18-13 110,-19-17-219,-28-15-619,-3 2 0,0 2 0,-93-47 0,131 76 691,14 9-67,1 0 0,-1 0 0,1 0 0,-1 0 1,1 0-1,-1 0 0,1-1 0,-1 1 0,1 0 0,-1 0 0,1-1 1,-1 1-1,1 0 0,0 0 0,-1-1 0,1 1 0,-1-1 0,1 1 1,0 0-1,-1-1 0,1 1 0,0-1 0,-1 1 0,1-1 0,0 1 1,0-1-1,0 1 0,-1-1 0,1 1 0,0-1 0,0 1 1,0-1-1,0 1 0,0-1 0,0 1 0,0-1 0,0 1 0,0-1 1,0 1-1,0-1 0,0 1 0,1-1 0,-1 1 0,0-1 0,0 1 1,0-1-1,1 1 0,-1-1 0,0 1 0,1-1 0,-1 1 0,0 0 1,1-1-1,-1 1 0,0-1 0,1 1 0,-1 0 0,1 0 1,-1-1-1,1 1 0,-1 0 0,1 0 0,-1-1 0,1 1 0,-1 0 1,1 0-1,0 0 0,48-14-52,-36 11 79,22-6-321,105-31 76,-52 4-7178,-61 21-328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5.979"/>
    </inkml:context>
    <inkml:brush xml:id="br0">
      <inkml:brushProperty name="width" value="0.025" units="cm"/>
      <inkml:brushProperty name="height" value="0.025" units="cm"/>
    </inkml:brush>
  </inkml:definitions>
  <inkml:trace contextRef="#ctx0" brushRef="#br0">65 0 13901,'0'0'9994,"-4"10"-9039,2-3-750,-17 53 699,18-55-892,-1-1-1,2 1 1,-1 0 0,0 0-1,1 0 1,0 0 0,0 0 0,1 0-1,-1 0 1,1 0 0,1 6-1,0-10-110,0 1 0,-1-1-1,1 0 1,-1 0-1,1 0 1,0 0 0,0 0-1,0-1 1,0 1-1,-1-1 1,1 1-1,0-1 1,0 1 0,0-1-1,0 0 1,0 0-1,0 0 1,0 0 0,0 0-1,4-1 1,42-7-4599,-43 7 4424,0-1-1,0 1 1,0 0-1,0 1 0,0-1 1,0 1-1,0 0 1,0 0-1,0 0 0,6 2 1,-9-1 423,-1-1 0,1 1 1,0 0-1,-1 0 0,1 0 0,-1 0 1,1 1-1,-1-1 0,0 0 0,1 0 1,-1 1-1,0-1 0,0 1 0,0 0 1,0-1-1,0 1 0,0-1 1,0 1-1,-1 0 0,1 0 0,-1 0 1,1-1-1,-1 1 0,0 0 0,1 0 1,-1 0-1,0 0 0,0 0 0,-1 3 1,1 0 63,-1 0 0,1 0 1,-1 0-1,0 1 0,-1-1 1,1-1-1,-1 1 0,0 0 1,0 0-1,0-1 0,-1 1 1,0-1-1,0 1 0,0-1 1,0 0-1,-1 0 0,1-1 1,-1 1-1,0-1 0,0 0 1,0 0-1,-1 0 0,1 0 1,-1-1-1,0 0 1,1 0-1,-1 0 0,0 0 1,0-1-1,-8 1 0,8-1-222,1 0 0,0-1 0,-1 0 0,1 0 0,-1 0-1,1-1 1,0 1 0,-1-1 0,1 0 0,0 0 0,0-1 0,0 1 0,0-1-1,0 0 1,-6-4 0,6 3-391,1 0 0,0 0 0,0 0-1,0 0 1,0-1 0,1 1 0,-1-1-1,1 0 1,0 0 0,0 0 0,0 0-1,0 0 1,1 0 0,0 0 0,0 0-1,0-1 1,0 1 0,0-6 0,1-17-5510,0-3-2146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1.130"/>
    </inkml:context>
    <inkml:brush xml:id="br0">
      <inkml:brushProperty name="width" value="0.025" units="cm"/>
      <inkml:brushProperty name="height" value="0.025" units="cm"/>
    </inkml:brush>
  </inkml:definitions>
  <inkml:trace contextRef="#ctx0" brushRef="#br0">188 170 4612,'0'0'3673,"-7"-6"-3593,-7-4 584,1 0-1,1-2 0,-20-21 0,40 43-500,0-1-1,1 1 1,0-2-1,0 1 1,1-1-1,0-1 1,0 0-1,1 0 1,0-1-1,21 9 1,-13-9 14,0 0 1,0-2 0,1 0-1,-1 0 1,1-2 0,24 0-1,23-6 176,0-2 1,-1-3-1,75-21 0,-84 18-179,541-73 1120,6 58-960,133 0-179,-516 21-138,120-9-215,-282 13-502,-43 2 34,-42 1 697,-212 10 17,-42 0 38,-86 0-797,-414 67 1,-63-13-613,37-9 1920,774-48-575,44-3-357,56-4-697,14-17-1034,15-17-2071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2.206"/>
    </inkml:context>
    <inkml:brush xml:id="br0">
      <inkml:brushProperty name="width" value="0.025" units="cm"/>
      <inkml:brushProperty name="height" value="0.025" units="cm"/>
    </inkml:brush>
  </inkml:definitions>
  <inkml:trace contextRef="#ctx0" brushRef="#br0">0 215 4869,'0'0'14669,"14"-9"-13825,43-26-234,2 3-1,112-45 1,-129 62-1052,1 1 1,0 3 0,45-7 0,-53 15-1887,-27 3-4174</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2.565"/>
    </inkml:context>
    <inkml:brush xml:id="br0">
      <inkml:brushProperty name="width" value="0.025" units="cm"/>
      <inkml:brushProperty name="height" value="0.025" units="cm"/>
    </inkml:brush>
  </inkml:definitions>
  <inkml:trace contextRef="#ctx0" brushRef="#br0">434 3 13261,'0'0'6715,"-8"-1"-6501,5 0-204,0 1-1,0 0 1,0 0 0,0 0 0,0 0 0,0 0 0,0 1-1,0 0 1,1-1 0,-1 1 0,0 0 0,0 0 0,0 0-1,1 1 1,-6 2 0,-1 4 37,0 0 1,0 1-1,-12 14 1,-54 61 217,24-29-60,2 2 0,-80 123 1,129-180-206,-19 43 43,19-42-46,-1 0 0,1 0 0,-1 0 1,1 0-1,0 1 0,-1-1 0,1 0 1,0 0-1,0 0 0,0 0 0,0 0 1,0 0-1,0 0 0,0 0 0,0 0 1,0 1-1,1-1 0,-1 0 0,0 0 1,1 0-1,-1 0 0,1 0 0,-1 0 1,1 0-1,-1 0 0,1-1 0,0 1 1,0 0-1,-1 0 0,1 0 0,0-1 1,0 1-1,0 0 0,0-1 1,0 1-1,0 0 0,0-1 0,2 1 1,9 1 7,0 0 1,0-2-1,0 1 1,0-1 0,0-1-1,0 0 1,0-1 0,14-3-1,102-34-67,-90 26-65,294-103-4806,-234 75 566</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3.637"/>
    </inkml:context>
    <inkml:brush xml:id="br0">
      <inkml:brushProperty name="width" value="0.025" units="cm"/>
      <inkml:brushProperty name="height" value="0.025" units="cm"/>
    </inkml:brush>
  </inkml:definitions>
  <inkml:trace contextRef="#ctx0" brushRef="#br0">6 55 12300,'0'0'3213,"0"-8"-1408,0-38 517,0 46-1484,0 14-229,-2 55 468,0-42-597,1 1-1,1-1 1,2 1-1,7 40 1,-9-66-466,0 0 0,0 0 0,1 0 0,-1 0-1,1 0 1,0 0 0,-1 0 0,1 0 0,0 0 0,0-1 0,0 1 0,0 0 0,0-1 0,1 1-1,-1-1 1,0 1 0,1-1 0,-1 1 0,1-1 0,0 0 0,-1 0 0,1 0 0,0 0 0,0 0 0,-1 0-1,1 0 1,0-1 0,0 1 0,0-1 0,0 1 0,0-1 0,0 0 0,0 0 0,0 0 0,0 0-1,0 0 1,0 0 0,0 0 0,0-1 0,4 0 0,0-2 120,1 0 0,-1 0 0,1 0 0,-1-1 0,0 0 0,0 0 0,-1-1 0,1 1 0,-1-1 0,6-8 0,13-18 318,39-66-1,-46 67-275,-18 35-154,1 0 0,-1-1 0,1 1 0,0 0 0,0 0 0,2 9 0,-1 0 0,-1-13-23,-1 1 0,1-1 0,0 0 0,0 1 0,0-1 0,0 0 0,0 1 0,0-1 0,1 0 0,-1 1 0,0-1 0,1 0 0,-1 1 0,1-1-1,-1 0 1,1 0 0,0 0 0,0 0 0,-1 1 0,1-1 0,0 0 0,0 0 0,0 0 0,0-1 0,0 1 0,0 0 0,0 0 0,2 0 0,-1 0 5,0-1-1,0 0 1,1 0 0,-1 0 0,0 0-1,0-1 1,0 1 0,1-1-1,-1 1 1,0-1 0,0 0 0,0 1-1,0-1 1,0 0 0,2-2 0,8-4 29,0-1 1,0-1-1,-1 0 1,11-11 0,-3 0 22,-2 0 0,0-1 0,21-37 0,-35 96-40,-17 90 123,13-127-150,1-1 0,0 0 1,0 0-1,0 1 1,0-1-1,0 0 1,0 1-1,0-1 1,0 0-1,0 1 1,0-1-1,0 0 0,0 1 1,0-1-1,0 0 1,1 1-1,-1-1 1,0 0-1,0 0 1,0 1-1,0-1 1,0 0-1,1 0 0,-1 1 1,0-1-1,0 0 1,0 0-1,1 1 1,-1-1-1,0 0 1,0 0-1,1 0 1,-1 0-1,0 1 0,1-1 1,-1 0-1,0 0 1,0 0-1,1 0 1,-1 0-1,0 0 1,1 0-1,-1 0 1,16-9-961,11-21-2260,7-34-7174,-18 28-207</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4.012"/>
    </inkml:context>
    <inkml:brush xml:id="br0">
      <inkml:brushProperty name="width" value="0.025" units="cm"/>
      <inkml:brushProperty name="height" value="0.025" units="cm"/>
    </inkml:brush>
  </inkml:definitions>
  <inkml:trace contextRef="#ctx0" brushRef="#br0">3 218 4644,'0'0'2531,"8"-2"-994,9-3-144,-1 0 0,0-2-1,0 0 1,0 0 0,-1-2-1,17-11 1,-27 16-1041,1 1-1,-1-1 1,0-1 0,0 1 0,0-1 0,-1 0-1,0 0 1,0 0 0,0-1 0,-1 1 0,1-1-1,-1 0 1,-1 0 0,1 0 0,-1-1-1,0 1 1,0 0 0,-1-1 0,0 1 0,1-10-1,-2 14-279,0 1-1,0 0 0,0 0 1,-1-1-1,1 1 0,0 0 0,0 0 1,-1-1-1,1 1 0,0 0 0,-1 0 1,0 0-1,1 0 0,-1 0 0,0 0 1,1 0-1,-1 0 0,0 0 0,0 0 1,0 0-1,0 0 0,0 0 1,0 0-1,0 1 0,0-1 0,-1 0 1,-1 0-20,1 0 0,-1 1-1,1-1 1,-1 1 0,0 0 0,1 0 0,-1 0 0,0 0 0,1 0 0,-1 1 0,-4 0 0,-1 1-60,1 0 0,1 1 1,-1-1-1,0 1 0,1 1 0,-1-1 0,1 1 0,-8 6 0,5-1 0,1 0 0,0 1-1,0 0 1,1 0-1,0 1 1,1 0-1,0 0 1,0 1-1,2-1 1,-1 1-1,1 0 1,1 0-1,0 1 1,1-1-1,0 0 1,1 23-1,1-34 5,0 1 1,0-1-1,0 0 0,1 1 0,-1-1 0,1 1 0,-1-1 0,1 0 1,-1 0-1,1 1 0,0-1 0,0 0 0,0 0 0,0 0 0,-1 0 0,1 0 1,1 0-1,-1 0 0,0 0 0,0 0 0,0 0 0,0-1 0,1 1 1,1 0-1,1 1-5,0-1 1,0 0-1,0 0 1,0-1-1,1 1 0,-1-1 1,0 0-1,6 0 1,4-2-201,-1 0 0,0 0 1,0-1-1,20-8 0,46-29-3537,-30 6-1631,-19 8-1606</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4.495"/>
    </inkml:context>
    <inkml:brush xml:id="br0">
      <inkml:brushProperty name="width" value="0.025" units="cm"/>
      <inkml:brushProperty name="height" value="0.025" units="cm"/>
    </inkml:brush>
  </inkml:definitions>
  <inkml:trace contextRef="#ctx0" brushRef="#br0">121 398 11531,'0'0'1292,"0"-8"58,0 6-1453,-3-36 2514,3 37-2312,0 0 0,0 0-1,0 0 1,-1 0 0,1 0 0,0 0 0,-1 1 0,1-1 0,-1 0 0,1 0 0,-1 0 0,1 1 0,-1-1 0,0 0 0,1 1 0,-1-1 0,0 0 0,0 1 0,1-1 0,-1 1 0,0-1 0,0 1 0,0 0 0,0-1 0,0 1 0,1 0 0,-1-1 0,0 1 0,0 0 0,0 0 0,0 0 0,0 0 0,0 0 0,0 0 0,0 0-1,0 0 1,0 1 0,0-1 0,0 0 0,1 0 0,-1 1 0,0-1 0,0 0 0,0 1 0,-1 0 0,-3 3 2,0-1 0,0 1 0,0 0 0,1 0 0,-1 1 0,1-1 0,0 1 0,1 0 0,-1 0 0,1 0 0,-5 10 0,3-5 40,1 0-1,0-1 0,0 2 1,1-1-1,0 0 0,-1 12 0,4-21-140,-1 0 1,1 0-1,0 0 0,0 1 0,0-1 0,0 0 0,0 0 1,0 0-1,0 0 0,0 1 0,1-1 0,-1 0 0,0 0 1,1 0-1,-1 0 0,1 0 0,-1 0 0,1 0 0,-1 0 1,1 0-1,0 0 0,0 0 0,-1 0 0,1 0 0,0-1 1,0 1-1,0 0 0,0 0 0,0-1 0,0 1 0,0-1 1,0 1-1,0-1 0,0 1 0,0-1 0,0 0 0,0 1 1,1-1-1,-1 0 0,0 0 0,0 0 0,0 0 0,0 0 1,1 0-1,-1 0 0,0 0 0,0-1 0,0 1 0,0 0 1,0-1-1,3 0 0,3-1 17,0-1 0,0 1 0,0-1 0,0-1 0,0 1 0,12-10 0,5-9 50,-1 0 0,-1-2-1,-1-1 1,-2 0-1,0-2 1,-2 0-1,0-1 1,-2 0-1,-2-2 1,0 1-1,-2-2 1,-1 1 0,-2-2-1,6-34 1,-14 64-8,1 0 0,-1 0 0,1 0 0,-1 0 0,0-1 0,0 1 0,0 0 0,0 0 0,0 0 0,0-1 0,-1 1 0,1 0 0,-1 0 0,0-2 0,0 4-36,0 0 0,1 0-1,-1 0 1,0 0 0,1 0-1,-1 1 1,0-1 0,1 0 0,-1 0-1,0 1 1,1-1 0,-1 0 0,1 1-1,-1-1 1,1 0 0,-1 1-1,1-1 1,-1 1 0,1-1 0,-1 1-1,1-1 1,0 1 0,-1 0 0,1-1-1,0 1 1,-1-1 0,1 2 0,-34 59 190,14-18-87,-20 66 0,34-91-35,1 1 1,1-1-1,1 1 0,1 1 1,1-1-1,1 30 0,0-47-98,0 0-1,1 0 1,-1 0-1,1 0 0,-1 0 1,1 1-1,0-1 1,0 0-1,0-1 1,0 1-1,0 0 1,1 0-1,-1 0 1,0-1-1,1 1 1,-1 0-1,1-1 0,0 0 1,0 1-1,-1-1 1,1 0-1,2 1 1,1 0 90,0 0 1,0 0 0,0-1 0,0 1-1,0-1 1,0-1 0,0 1 0,0-1 0,9 0-1,-6-1-211,0 0 0,1 0 0,-1 0 1,0-1-1,14-6 0,-18 7-288,-1-1 0,1 0 0,-1 0 1,1 1-1,-1-2 0,0 1 0,0 0 0,0-1 1,0 1-1,-1-1 0,5-6 0,-2-3-5109,-4 0-4495</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4.824"/>
    </inkml:context>
    <inkml:brush xml:id="br0">
      <inkml:brushProperty name="width" value="0.025" units="cm"/>
      <inkml:brushProperty name="height" value="0.025" units="cm"/>
    </inkml:brush>
  </inkml:definitions>
  <inkml:trace contextRef="#ctx0" brushRef="#br0">0 1 6502,'0'0'20569,"2"10"-20190,0 82 152,-2-3-3021,0-89 2422,0 0-1,0 0 1,0 1 0,0-1-1,0 0 1,0 0 0,1 0 0,-1 0-1,0 1 1,0-1 0,0 0 0,0 0-1,0 0 1,0 0 0,1 0 0,-1 1-1,0-1 1,0 0 0,0 0 0,0 0-1,1 0 1,-1 0 0,0 0-1,0 0 1,0 0 0,0 0 0,1 0-1,-1 0 1,0 0 0,0 0 0,0 0-1,1 0 1,-1 0 0,0 0 0,0 0-1,0 0 1,1 0 0,-1 0 0,0 0-1,0 0 1,0 0 0,0 0 0,1 0-1,-1 0 1,0 0 0,0 0-1,0-1 1,0 1 0,1 0 0,-1 0-1,0 0 1,0 0 0,0 0 0,0-1-1,0 1 1,0 0 0,0 0 0,0 0-1,1-1 1,-1 1 0,0 0 0,0 0-1,9-12-1817,-1-11-2284,-1-9-2476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5.570"/>
    </inkml:context>
    <inkml:brush xml:id="br0">
      <inkml:brushProperty name="width" value="0.025" units="cm"/>
      <inkml:brushProperty name="height" value="0.025" units="cm"/>
    </inkml:brush>
  </inkml:definitions>
  <inkml:trace contextRef="#ctx0" brushRef="#br0">6 18 11147,'0'0'10628,"-1"11"-10062,0-8-518,-1 14 136,1 0-1,1 0 1,0 0 0,1-1-1,5 25 1,-6-38-169,1 0 1,-1 0-1,1 0 1,0-1-1,0 1 1,0 0-1,0 0 1,1-1-1,-1 1 1,1 0-1,0-1 1,0 0-1,0 1 0,0-1 1,0 0-1,0 0 1,0 0-1,1 0 1,-1 0-1,1-1 1,-1 1-1,1-1 1,0 0-1,0 0 1,-1 0-1,1 0 1,0 0-1,0 0 1,0-1-1,0 1 1,0-1-1,0 0 0,0 0 1,0 0-1,0-1 1,0 1-1,0 0 1,0-1-1,0 0 1,0 0-1,0 0 1,4-3-1,5-1 35,0-2 0,0 1 0,-1-2-1,0 1 1,-1-2 0,1 1 0,-2-1 0,1-1-1,-1 0 1,8-12 0,23-22 1564,-41 52-1538,1-1-1,0 1 1,0 0 0,0 0-1,2 8 1,-1-14-74,-1-1 0,1 1 0,-1-1 1,1 0-1,0 0 0,0 1 0,-1-1 0,1 0 0,0 0 1,0 0-1,0 0 0,0 0 0,0 0 0,1 0 0,-1 0 1,0 0-1,0-1 0,1 1 0,-1 0 0,0-1 0,1 1 0,-1-1 1,0 0-1,1 1 0,-1-1 0,1 0 0,-1 0 0,0 0 1,1 0-1,-1 0 0,1 0 0,-1 0 0,1 0 0,-1 0 1,1-1-1,-1 1 0,0-1 0,3-1 0,6 0 44,-1-1 0,0-1 1,0 0-1,11-6 0,10-9-4,34-18-7,-59 35-43,0 0-1,0 1 0,0-1 1,0 1-1,0 0 0,0 0 1,0 0-1,0 1 0,0 0 1,0 0-1,10 1 0,-12 0 2,0 0-1,0 0 0,0 1 1,0-1-1,-1 1 0,1 0 1,0 0-1,-1-1 1,1 2-1,-1-1 0,3 3 1,-2-2 7,-1-1 0,1 1 0,0-1 0,0 0 0,0 1 0,0-2 0,0 1 0,0 0 0,0 0 0,6 1 1,-3-2-119,1 0 0,0 0 1,0-1-1,0 0 1,-1 0-1,1-1 1,0 0-1,0 0 1,-1 0-1,1-1 0,-1 0 1,1 0-1,-1-1 1,0 0-1,9-5 1,-8 4-837,0-1 1,-1 0 0,1 0-1,-1-1 1,0 0 0,0 0-1,7-9 1,1-9-5106</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5.915"/>
    </inkml:context>
    <inkml:brush xml:id="br0">
      <inkml:brushProperty name="width" value="0.025" units="cm"/>
      <inkml:brushProperty name="height" value="0.025" units="cm"/>
    </inkml:brush>
  </inkml:definitions>
  <inkml:trace contextRef="#ctx0" brushRef="#br0">0 1 15727,'0'0'7335</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7.375"/>
    </inkml:context>
    <inkml:brush xml:id="br0">
      <inkml:brushProperty name="width" value="0.025" units="cm"/>
      <inkml:brushProperty name="height" value="0.025" units="cm"/>
    </inkml:brush>
  </inkml:definitions>
  <inkml:trace contextRef="#ctx0" brushRef="#br0">59 1 5669,'0'0'15145,"3"8"-14397,4 12-408,-2-1 1,0 1 0,-1 0-1,-1 1 1,0 21 0,-2 115 239,-2-84-199,1-64-341,1-5 30,-1-1 0,0 0 0,0 0 0,0 0 0,0 0 0,-1 0 0,1 0 1,-1 0-1,0 0 0,1 0 0,-3 4 0,1-9-5,0 0 0,1 0 0,-1 0 0,1 0 0,0-1 0,0 1 0,0 0 0,0-1 0,0 1 0,0-1 0,0-2-1,-9-36-73,3 11-484,-1-1 0,-1 1 1,-18-39-1,20 63 380,6 17-69,9 21 7,-5-28 167,1 1-1,-1-1 1,1 0 0,0 0-1,0 0 1,0 0 0,0-1-1,1 1 1,0-1 0,-1-1-1,1 1 1,0 0 0,0-1-1,1 0 1,-1-1 0,0 1-1,1-1 1,-1 0 0,1 0-1,-1 0 1,1-1 0,-1 0-1,1 0 1,-1-1 0,1 1-1,-1-1 1,1 0 0,-1-1-1,8-2 1,-4 1 28,0 0-1,-1-1 1,1 0 0,-1 0 0,0-1-1,0 0 1,0-1 0,-1 0 0,0 0-1,0 0 1,0-1 0,-1 0 0,0-1-1,0 1 1,-1-1 0,8-14 0,-10 15 95,-1 0 0,1 0 1,-1 0-1,-1 0 1,1 0-1,-1 0 1,0-11-1,-1 18-103,0-1-1,0 1 1,1 0 0,-1 0-1,0-1 1,0 1-1,0 0 1,0 0 0,0 0-1,0-1 1,0 1 0,-1 0-1,1 0 1,0-1-1,0 1 1,0 0 0,0 0-1,0-1 1,0 1-1,0 0 1,0 0 0,0 0-1,-1-1 1,1 1 0,0 0-1,0 0 1,0 0-1,0 0 1,-1-1 0,1 1-1,0 0 1,0 0 0,-1 0-1,1 0 1,0 0-1,0 0 1,0 0 0,-1 0-1,1 0 1,0 0-1,0-1 1,-1 1 0,1 0-1,0 0 1,0 0 0,-1 1-1,-12 6 145,-10 16-159,13-9 60,0 0 0,2 1-1,-1 0 1,2 0-1,0 0 1,1 1 0,0 0-1,1 1 1,-2 16-1,7-31-53,-1-1 0,1 0 0,0 1 0,0-1 0,0 1 1,0-1-1,0 0 0,0 1 0,1-1 0,-1 0 0,0 1 0,1-1 0,-1 0 0,1 1 0,-1-1 0,1 0 0,0 0 0,-1 0 0,1 1 0,0-1 0,0 0 0,0 0 0,0 0 0,0 0 0,0-1 0,0 1 0,0 0 0,0 0 0,0-1 0,1 1 0,-1 0 0,0-1 0,1 1 0,-1-1 0,0 0 0,1 1 0,-1-1 1,0 0-1,1 0 0,-1 0 0,0 0 0,1 0 0,-1 0 0,0 0 0,1 0 0,-1-1 0,0 1 0,1 0 0,1-2 0,7 0 37,1-1-1,-1 0 1,-1-1 0,1 0-1,12-7 1,16-12 178,-2-1-1,0-1 1,56-54-1,-97 118 349,2-30-543,1-5-20,0 1-1,0-1 0,1 1 0,0 0 1,0 0-1,0-1 0,1 1 0,0 0 1,0 0-1,0 7 0,1-11-2,0 0-1,-1-1 0,1 1 1,0-1-1,0 1 1,-1-1-1,1 1 1,0-1-1,0 0 1,0 1-1,-1-1 0,1 0 1,0 0-1,0 0 1,0 1-1,0-1 1,0 0-1,0 0 1,0 0-1,-1 0 0,1-1 1,0 1-1,0 0 1,0 0-1,0 0 1,0-1-1,-1 1 1,2-1-1,26-9 60,-7-1-9,-1-1-1,0-2 1,30-24 0,5-5-4,-55 43-44,1 0-1,-1 0 0,0-1 0,0 1 0,0 0 0,0 0 1,1 0-1,-1 0 0,0 0 0,0-1 0,0 1 0,1 0 0,-1 0 1,0 0-1,0 0 0,1 0 0,-1 0 0,0 0 0,0 0 1,0 0-1,1 0 0,-1 0 0,0 0 0,0 0 0,1 0 1,-1 0-1,0 0 0,0 0 0,1 0 0,-1 0 0,0 0 1,0 0-1,0 0 0,1 0 0,-1 1 0,0-1 0,0 0 1,0 0-1,1 0 0,-1 0 0,0 1 0,0-1 0,0 0 1,0 0-1,1 0 0,-1 1 0,0-1 0,0 0 0,0 0 1,0 0-1,0 1 0,1 19 74,-11 28 17,9-44-95,1-3 4,-1 0 0,1 0 0,0 0 0,-1 1 0,1-1 0,0 0 0,0 0 0,0 0 0,0 0-1,0 0 1,0 0 0,0 0 0,0 0 0,0 0 0,0 0 0,0 1 0,1-1 0,-1 0 0,1 0 0,-1 0 0,0 0 0,2 1 0,-1-2 10,0 0 0,0 1 0,0-1 0,0 0 0,-1 0 0,1 0 0,0 0 0,0-1 0,0 1-1,0 0 1,0 0 0,0 0 0,0-1 0,-1 1 0,1 0 0,0-1 0,0 1 0,0-1 0,-1 1-1,1-1 1,0 0 0,53-46 482,-43 35-501,3-1 39,-10 8-34,0 1-1,0-1 1,0 1-1,1 0 1,-1 1-1,1-1 1,0 1-1,0 0 1,1 0-1,-1 0 1,11-3-1,-15 11-2,0-1 0,0 1-1,0 0 1,-1-1 0,1 1-1,-1 0 1,-1 0 0,0 5-1,1-5 6,0-4 1,0 0 1,0-1 0,0 1 0,0-1 0,0 1 0,0 0 0,0-1 0,0 1 0,1-1 0,-1 1 0,0 0 0,0-1 0,0 1 0,1-1 0,-1 1 0,0-1 0,1 1 0,-1 0-1,0-1 1,1 0 0,-1 1 0,1-1 0,-1 1 0,1-1 0,-1 1 0,1-1 0,-1 0 0,1 1 0,-1-1 0,1 0 0,0 1 0,23-5 71,29-26 87,-45 25-138,37-26 39,-31 20-63,2 0 1,-1 1-1,1 1 0,1 0 0,0 1 0,0 1 1,18-6-1,-34 14-3,-1-1 1,1 0 0,-1 0-1,1 0 1,-1 0 0,1 1-1,-1-1 1,0 0-1,1 0 1,-1 1 0,1-1-1,-1 0 1,0 1-1,1-1 1,-1 0 0,0 1-1,0-1 1,1 1-1,-1-1 1,0 0 0,0 1-1,1-1 1,-1 1 0,0-1-1,0 1 1,0-1-1,0 1 1,0-1 0,0 1-1,0-1 1,0 1-1,0-1 1,0 1 0,0-1-1,0 1 1,0-1-1,0 1 1,0-1 0,0 0-1,-1 1 1,1-1 0,0 1-1,0-1 1,0 1-1,-1-1 1,1 0 0,0 1-1,-1 0 1,-12 33-187,10-27-169,-1 13-1046,4-8-4345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2.734"/>
    </inkml:context>
    <inkml:brush xml:id="br0">
      <inkml:brushProperty name="width" value="0.025" units="cm"/>
      <inkml:brushProperty name="height" value="0.025" units="cm"/>
    </inkml:brush>
  </inkml:definitions>
  <inkml:trace contextRef="#ctx0" brushRef="#br0">21 1 7655,'0'0'11067,"12"2"-9706,54 10-615,-2 4-1,113 42 1,-175-57-730,0 0 1,0-1 0,-1 1 0,1 0-1,0 0 1,-1 0 0,1 0-1,-1 0 1,0 1 0,1-1-1,-1 0 1,0 1 0,0-1 0,1 1-1,0 2 1,-1-3 40,-1 0 1,0 0-1,0 0 1,0-1-1,0 1 0,0 0 1,0 0-1,0 0 1,0 0-1,0 0 0,-1 0 1,1 0-1,0 0 0,0-1 1,-1 1-1,1 0 1,-1 0-1,1 0 0,-1-1 1,1 1-1,-1 0 1,0 1-1,-5 3 407,-1 1 0,0-1 0,1 0 1,-1-1-1,-12 6 0,8-3-288,-16 8 324,-114 72 1535,124-75-2302,0 1 1,1 1-1,0 0 0,1 1 0,-21 28 0,26-28-3480,8-10-3044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6.383"/>
    </inkml:context>
    <inkml:brush xml:id="br0">
      <inkml:brushProperty name="width" value="0.025" units="cm"/>
      <inkml:brushProperty name="height" value="0.025" units="cm"/>
    </inkml:brush>
  </inkml:definitions>
  <inkml:trace contextRef="#ctx0" brushRef="#br0">0 27 5541,'0'0'22325,"60"-14"-22164,-34 14-97,1 0-385,1-1-1376,2-2-1731,-1 0-1120,1-2-3139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5.704"/>
    </inkml:context>
    <inkml:brush xml:id="br0">
      <inkml:brushProperty name="width" value="0.025" units="cm"/>
      <inkml:brushProperty name="height" value="0.025" units="cm"/>
    </inkml:brush>
  </inkml:definitions>
  <inkml:trace contextRef="#ctx0" brushRef="#br0">0 489 8808,'0'0'9695,"16"-6"-8798,191-68 480,290-65 1,244-11-1368,-196 44 118,-541 105-158,28-7 95,-25 5-200,-23 1-363,-140 11-7018,79-1 2658</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6.079"/>
    </inkml:context>
    <inkml:brush xml:id="br0">
      <inkml:brushProperty name="width" value="0.025" units="cm"/>
      <inkml:brushProperty name="height" value="0.025" units="cm"/>
    </inkml:brush>
  </inkml:definitions>
  <inkml:trace contextRef="#ctx0" brushRef="#br0">240 1 9449,'0'0'4180,"-8"3"-3411,4-2-730,1 0 1,-1 1 0,1-1 0,0 1-1,0 0 1,0 0 0,0 0 0,0 1-1,0-1 1,0 1 0,1-1 0,-1 1-1,1 0 1,-1 0 0,1 0-1,0 0 1,-2 5 0,-7 10 167,0 0-1,-2-1 1,0-1 0,-1 0-1,-27 24 1,-24 26 800,64-65-1006,0 0-1,0 0 0,0 0 0,1 0 0,-1 1 0,0-1 0,0 0 0,1 0 0,-1 0 1,0 1-1,1-1 0,0 0 0,-1 1 0,1-1 0,0 0 0,-1 1 0,1-1 0,0 1 0,0 2 1,1-4-2,-1 1 0,1 0 0,-1 0 0,1 0 0,0 0 0,-1-1 0,1 1 0,0 0 0,-1 0 0,1-1 0,0 1 0,0-1 0,0 1 1,0 0-1,-1-1 0,1 0 0,0 1 0,0-1 0,0 0 0,2 1 0,7 1 37,1-1 0,-1 0 0,0 0 0,14-1 0,-12-1 111,416-16 859,-337 5-3767,99-25 0,-76 7-5268</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6.981"/>
    </inkml:context>
    <inkml:brush xml:id="br0">
      <inkml:brushProperty name="width" value="0.025" units="cm"/>
      <inkml:brushProperty name="height" value="0.025" units="cm"/>
    </inkml:brush>
  </inkml:definitions>
  <inkml:trace contextRef="#ctx0" brushRef="#br0">1 1 4708,'0'0'12733,"7"8"-11276,-2 0-1217,-1 0 0,1 1 1,-1-1-1,0 1 0,-1 0 0,0 0 0,-1 0 1,0 0-1,0 1 0,-1-1 0,0 0 1,0 1-1,-2 13 0,-1 21 796,-17 88 0,11-89-3,-4 88-1,12-130-1014,0 1 1,1 0-1,-1-1 0,1 1 0,-1-1 0,1 1 0,0-1 0,0 1 0,-1-1 0,1 1 1,0-1-1,0 0 0,1 1 0,-1-1 0,0 0 0,0 0 0,0 0 0,1 0 0,-1 0 0,1 0 1,-1 0-1,1-1 0,-1 1 0,1 0 0,-1-1 0,1 1 0,-1-1 0,1 0 0,0 1 1,-1-1-1,1 0 0,0 0 0,-1 0 0,1 0 0,2-1 0,7 2-3,1-2-1,-1 0 1,22-4-1,-8-1-1283,0-2-1,-1-1 1,0 0-1,27-16 1,0-4-4854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7.528"/>
    </inkml:context>
    <inkml:brush xml:id="br0">
      <inkml:brushProperty name="width" value="0.025" units="cm"/>
      <inkml:brushProperty name="height" value="0.025" units="cm"/>
    </inkml:brush>
  </inkml:definitions>
  <inkml:trace contextRef="#ctx0" brushRef="#br0">139 94 16528,'-8'3'1286,"-1"1"-1043,1 1-1,-1 0 1,1 0 0,0 1-1,0 0 1,1 1-1,0 0 1,0 0 0,1 0-1,-1 1 1,2-1-1,-1 2 1,1-1 0,0 0-1,1 1 1,0 0-1,0 0 1,1 1 0,0-1-1,1 1 1,0-1-1,0 1 1,1 0 0,1-1-1,-1 1 1,3 17-1,-2-25-229,1-1 0,-1 1 0,1 0 0,-1-1 0,1 1 0,0-1 0,0 1 0,0-1 0,0 1 0,0-1 0,0 0 0,0 1 0,0-1 0,1 0 0,-1 0 0,0 0 0,1 0 0,-1 0 0,1 0 0,-1 0 0,1-1 0,0 1 0,-1 0 0,1-1 0,-1 1 0,1-1 0,0 0 0,0 1 0,-1-1 0,1 0 0,0 0 0,0 0 0,-1-1 0,1 1 0,0 0 0,-1 0 0,1-1 0,0 1 0,-1-1 0,3-1 0,2 0 138,1 0-1,-1 0 1,1-1 0,-1 0 0,0 0 0,0-1 0,-1 0-1,11-8 1,-9 3-42,0 0 1,0 0-1,-1 0 0,0-1 1,-1 0-1,0 0 0,-1-1 0,0 1 1,0-1-1,-1 0 0,-1 0 1,0 0-1,0 0 0,-1 0 0,-1-1 1,0-14-1,0 25-100,0 0-1,0 0 1,0 0-1,0 0 1,0 0 0,0 0-1,0 0 1,-1 0 0,1 0-1,0 0 1,0 0-1,-1 0 1,1 0 0,-1 0-1,1 0 1,-1 0-1,-1-1 1,-10 3-121,10 0 87,-1 1-1,1-1 0,0 1 0,0 0 0,0 0 0,1 0 0,-1 0 0,0 0 1,1 1-1,-1-1 0,-1 4 0,0 2 12,1-1 0,-1 1 0,1 0 1,1 0-1,-2 8 0,3-15 15,0-1 0,0 1 0,0 0 0,0 0 0,0 0 0,0 0 0,0 0 0,0 0 0,0 0 0,0 0 0,1 0 0,-1-1 0,0 1 0,1 0 0,-1 0 0,0 0 0,1 0 0,-1-1 0,1 1 0,-1 0 0,1 0 0,0-1 1,-1 1-1,1 0 0,0-1 0,-1 1 0,1-1 0,0 1 0,0-1 0,0 1 0,-1-1 0,1 0 0,0 1 0,0-1 0,0 0 0,0 0 0,0 1 0,0-1 0,0 0 0,-1 0 0,1 0 0,0 0 0,0 0 0,0 0 0,0-1 0,0 1 0,0 0 0,0 0 0,0-1 0,-1 1 0,1 0 0,0-1 0,0 1 0,1-2 0,15-6 31,0-1 0,-1 0 0,-1-1 0,1-1 0,-1-1 0,18-18 0,29-22-21,-59 50-16,53-33-13,-53 33 5,1 1-1,-1-1 0,1 1 1,0-1-1,-1 1 1,1 0-1,0 0 0,0 1 1,0-1-1,0 1 0,0 0 1,0 0-1,7 1 1,-9 0 4,-1 0-1,1 0 1,-1 0 0,1 0 0,-1 0 0,0 0 0,1 0 0,-1 1-1,0-1 1,0 0 0,0 1 0,0-1 0,0 1 0,0-1 0,0 1-1,-1-1 1,1 1 0,0 0 0,-1-1 0,0 1 0,1 0 0,-1 0 0,0 2-1,3 52-1,-2-37 39,-1-17-26,0 0 0,0 0 1,0 0-1,0 0 0,0 0 0,1-1 1,-1 1-1,1 0 0,-1 0 0,1 0 1,0-1-1,-1 1 0,1 0 0,0-1 1,0 1-1,1-1 0,-1 1 0,0-1 1,0 1-1,1-1 0,2 3 0,-2-4 23,0 1 0,0-1 0,0 1 0,-1-1 0,1 0 0,0 0 0,0 0 0,0 0 0,0 0 0,0 0 0,0-1 0,0 1 0,0-1 0,-1 1 0,1-1 0,0 0 0,3-1 0,8-5 134,-1-1-1,1 0 0,-1-1 0,13-13 1,-20 18-164,19-17 53,42-36-11,-59 52-47,-1 1 0,0 0 0,1 0 0,0 0 0,0 1 0,0 0 0,1 0 0,10-2 0,-17 5 2,0 1 0,0-1 0,0 0 1,0 0-1,0 0 0,0 1 0,0-1 0,0 0 0,0 1 0,0-1 1,0 1-1,0-1 0,0 1 0,-1-1 0,1 1 0,0 0 1,0-1-1,0 1 0,-1 0 0,1 0 0,0 0 0,-1 0 0,1-1 1,-1 1-1,1 0 0,-1 0 0,1 0 0,-1 0 0,0 0 0,1 0 1,-1 0-1,0 0 0,0 1 0,0-1 0,0 0 0,0 0 0,0 0 1,0 0-1,0 0 0,-1 1 0,-3 61-328,2-40-1414,2-23 1568,1 1-1,-1-1 0,0 0 1,1 0-1,-1 0 1,1 0-1,-1 0 0,0 0 1,1 0-1,-1 0 0,1 0 1,-1 0-1,1 0 0,-1 0 1,0 0-1,1 0 0,-1 0 1,1 0-1,-1 0 0,1-1 1,-1 1-1,0 0 0,1 0 1,-1 0-1,0-1 1,1 1-1,-1-1 0,15-16-4338,3-9-2649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7.930"/>
    </inkml:context>
    <inkml:brush xml:id="br0">
      <inkml:brushProperty name="width" value="0.025" units="cm"/>
      <inkml:brushProperty name="height" value="0.025" units="cm"/>
    </inkml:brush>
  </inkml:definitions>
  <inkml:trace contextRef="#ctx0" brushRef="#br0">116 1 13036,'0'0'2194,"-11"11"75,1-2-1824,1-1-14,-1 0-1,1 1 0,0 1 1,1-1-1,0 2 1,1-1-1,0 1 1,-9 18-1,15-27-420,1-1 1,-1 1-1,1-1 0,0 1 0,0-1 1,0 1-1,0-1 0,0 1 1,0-1-1,0 1 0,0-1 0,1 1 1,-1-1-1,1 1 0,-1-1 1,1 1-1,-1-1 0,1 0 1,0 1-1,0-1 0,0 0 0,-1 0 1,1 0-1,1 1 0,-1-1 1,0 0-1,0 0 0,0 0 0,3 1 1,49 23 203,-13-7-193,-32-12-16,-1 1 0,1 0 0,-2 1 0,1-1 0,-1 1 0,0 0 0,0 1 0,-1 0 0,0 0 0,-1 0 0,0 0 0,0 1 0,-1-1 0,0 1 0,-1 0 0,0 0-1,-1 0 1,1 14 0,-1 0 149,0-1 0,-2 1-1,-1-1 1,0 1-1,-2-1 1,-13 45 0,13-57 183,0-1 1,-1 0-1,0 0 1,0-1 0,-1 1-1,-1-1 1,-8 10-1,14-17-286,-1-1-1,1 1 0,0-1 1,0 1-1,-1-1 1,1 0-1,-1 0 0,1 0 1,-1 1-1,0-1 0,1-1 1,-1 1-1,0 0 0,1 0 1,-1-1-1,0 1 0,0-1 1,0 1-1,0-1 0,0 0 1,0 0-1,0 0 0,1 0 1,-1 0-1,0 0 0,0-1 1,0 1-1,0 0 0,0-1 1,0 0-1,1 1 0,-1-1 1,0 0-1,1 0 0,-1 0 1,0 0-1,1 0 0,-1 0 1,1-1-1,0 1 0,-1 0 1,1-1-1,0 1 0,0-1 1,0 1-1,0-1 0,0 0 1,-1-2-1,-6-10-13,0-1-1,2 0 0,-1 0 1,2 0-1,0-1 0,1 0 1,-3-24-1,3 9-60,2 1-1,1-1 0,4-31 0,-3 55-18,1 1 0,0 0 0,1 0-1,-1 0 1,1 0 0,0 0 0,1 0 0,-1 1-1,1-1 1,0 1 0,1-1 0,-1 1 0,1 0-1,0 1 1,7-7 0,4-2-1077,1 1 0,1 0 0,25-13-1,-29 17-27,33-20-5056</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9.118"/>
    </inkml:context>
    <inkml:brush xml:id="br0">
      <inkml:brushProperty name="width" value="0.025" units="cm"/>
      <inkml:brushProperty name="height" value="0.025" units="cm"/>
    </inkml:brush>
  </inkml:definitions>
  <inkml:trace contextRef="#ctx0" brushRef="#br0">1 103 6919,'0'0'16410,"8"11"-15246,-3-4-1052,-1 0 1,1 1-1,-1-1 1,-1 1-1,1 0 1,-1 0-1,-1 0 1,1 0-1,-1 1 1,-1-1-1,0 1 1,1 13-1,-2 30 1143,0-50-695,2-18 1143,2-17-1408,-1 1 0,-2 0 0,-5-54 0,4 106-993,7 27 654,-5-42 39,0 0 0,1 0 0,-1 0 0,1 0 0,0 0 0,0 0 0,1-1 0,0 0 0,-1 0 0,2 0 0,-1 0 0,0 0 0,1-1 0,-1 0 0,9 4 0,-10-5 7,0-1 0,0 0 0,0 0 0,1-1 0,-1 1 0,0-1 0,1 1 0,-1-1 0,1 0 0,-1 0 0,0-1 0,1 1 0,-1-1 0,1 1 0,-1-1 0,0 0 0,0-1 0,0 1 0,0 0 0,0-1-1,0 0 1,0 1 0,0-1 0,0 0 0,-1-1 0,5-3 0,6-9-43,-2-1 0,1 0-1,-2-1 1,0 0-1,-1 0 1,-1-1 0,10-32-1,-23 163-107,5-112 151,1 0 1,-1 1-1,1-1 0,-1 0 1,1 0-1,-1 0 0,1 0 1,-1 0-1,1 0 0,0 0 1,0-1-1,0 1 1,-1 0-1,1 0 0,0 0 1,0-1-1,0 1 0,0-1 1,0 1-1,0 0 0,0-1 1,0 0-1,0 1 1,1-1-1,-1 0 0,0 1 1,0-1-1,0 0 0,0 0 1,1 0-1,-1 0 1,0 0-1,0 0 0,0 0 1,0-1-1,1 1 0,-1 0 1,1-1-1,4 0 25,0-1 1,0 1-1,0-1 0,0 0 0,-1-1 1,8-3-1,-1-2-11,0 0 1,-1-1-1,0 0 1,0 0 0,-1-1-1,0-1 1,-1 0-1,0 0 1,12-21-1,-27 101-720,5-65 718,1 1 0,-1 0 1,1-1-1,0 1 1,0-1-1,1 1 0,0-1 1,-1 1-1,4 6 1,-4-9-8,1-1 0,0 0 0,0 0 0,0 0 0,0 0 0,1 0 0,-1 0 0,0 0 0,0 0 0,0-1 0,1 1 1,-1 0-1,0-1 0,1 1 0,-1-1 0,1 1 0,-1-1 0,1 0 0,-1 1 0,1-1 0,-1 0 0,1 0 0,-1 0 0,1 0 0,-1 0 0,1-1 0,-1 1 1,0 0-1,1-1 0,-1 1 0,1-1 0,-1 1 0,2-2 0,6-2 27,0 0 0,-1 0 1,1-1-1,-1 0 0,0 0 1,0-1-1,-1 0 0,0-1 0,10-10 1,2-5 58,31-43-1,-39 54-259,-8 22 13,-3-10 154,0 1 1,0-1 0,0 0-1,0 0 1,0 1 0,1-1-1,-1 0 1,0 0 0,0 0-1,1 1 1,-1-1 0,1 0-1,-1 0 1,1 0 0,0 0-1,-1 0 1,1 0 0,0 0-1,0 0 1,-1 0 0,1 0-1,0 0 1,0-1 0,0 1-1,0 0 1,0 0 0,0-1-1,0 1 1,1-1 0,-1 1-1,0-1 1,0 0 0,2 1-1,2-2 52,1 0 0,-1-1-1,0 1 1,0-1-1,0 0 1,0-1 0,0 1-1,0-1 1,5-4-1,33-16-694,-41 22 331,0 1 0,-1-1 0,1 1 0,0-1 0,0 1 0,0-1 1,0 1-1,1 0 0,-1 0 0,0 0 0,0 0 0,0 1 0,0-1 0,0 0 0,0 1 0,0 0 1,-1-1-1,4 2 0,-1 5-3943,-2 3-2162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9.816"/>
    </inkml:context>
    <inkml:brush xml:id="br0">
      <inkml:brushProperty name="width" value="0.025" units="cm"/>
      <inkml:brushProperty name="height" value="0.025" units="cm"/>
    </inkml:brush>
  </inkml:definitions>
  <inkml:trace contextRef="#ctx0" brushRef="#br0">8 119 7815,'-1'1'456,"0"1"-1,0-1 1,0 1-1,0 0 0,1 0 1,-1-1-1,1 1 1,-1 0-1,1 0 0,0 0 1,0 0-1,0-1 1,0 1-1,0 0 1,0 0-1,0 0 0,0 0 1,1-1-1,-1 1 1,1 0-1,0 0 0,-1-1 1,1 1-1,0 0 1,1 1-1,1 0-217,-1-1 0,1 1 0,0-1 0,-1 0-1,1 0 1,0 0 0,0 0 0,1-1 0,-1 1 0,0-1 0,0 0 0,7 2 0,-2-1-104,0-1 0,0 0 0,0 0 0,0 0 1,0-1-1,0 0 0,0-1 0,0 0 0,0 0 1,0-1-1,15-5 0,-16 4 36,-1-2 1,0 1-1,0-1 0,0 1 0,-1-2 1,1 1-1,-1-1 0,0 1 1,-1-2-1,7-9 0,-8 11-76,-1 0 0,1 1-1,-1-1 1,0 0 0,0 0 0,-1-1 0,0 1-1,0 0 1,0 0 0,0-1 0,-1 1 0,0 0-1,0-1 1,0 1 0,-2-10 0,1 13-79,1 1 0,-1-1-1,0 1 1,0-1 0,1 1 0,-1 0 0,0-1-1,0 1 1,0 0 0,-1-1 0,1 1 0,0 0-1,0 0 1,-1 0 0,1 0 0,-1 0 0,1 0 0,-1 1-1,1-1 1,-1 0 0,1 1 0,-1-1 0,1 1-1,-1-1 1,0 1 0,1 0 0,-1 0 0,0 0 0,1 0-1,-1 0 1,0 0 0,1 0 0,-1 1 0,0-1-1,1 0 1,-1 1 0,-1 0 0,-2 1-22,-1-1 0,1 1 0,0 0 0,0 1 0,0-1 0,1 1 0,-1 0 0,1 0 0,-1 0 0,-4 5 0,1 2-2,0 1-1,0-1 1,1 1 0,1 0 0,0 1 0,0 0 0,1 0-1,1 0 1,0 0 0,0 1 0,2-1 0,-1 1 0,0 25 0,3-36 2,0-1 1,0 1-1,0-1 0,0 1 1,0-1-1,1 1 1,-1-1-1,0 1 1,1-1-1,-1 1 1,1-1-1,0 0 1,-1 1-1,1-1 0,0 0 1,0 1-1,0-1 1,0 0-1,0 0 1,0 0-1,0 0 1,1 0-1,-1 0 1,0 0-1,0 0 1,3 0-1,-1 0-72,1 0 0,-1 0-1,1-1 1,-1 1 0,1-1 0,-1 0 0,1 0 0,-1 0-1,1-1 1,-1 1 0,5-2 0,6-2-684,-1 0-1,0-1 1,1-1 0,22-13-1,18-19-3389,-1-8-2125</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1.015"/>
    </inkml:context>
    <inkml:brush xml:id="br0">
      <inkml:brushProperty name="width" value="0.025" units="cm"/>
      <inkml:brushProperty name="height" value="0.025" units="cm"/>
    </inkml:brush>
  </inkml:definitions>
  <inkml:trace contextRef="#ctx0" brushRef="#br0">211 15 15086,'0'0'2931,"-9"9"-1847,-73 82 709,67-76 1093,9-10-1128,10-10-1533,9-19 383,-12 21-586,0 0 0,0 1 0,0-1-1,0 0 1,1 1 0,-1 0 0,1-1-1,0 1 1,0 0 0,-1 0 0,1-1-1,1 1 1,3-2 0,-5 3-65,-1 1 225,-27 6 565,19 1-746,0 0 1,0 0-1,1 1 0,0 0 0,0 0 1,1 1-1,0 0 0,-9 18 0,6-7 39,0 0 0,1 1 0,-7 27 0,15-45-37,-1 0 1,0-1-1,1 1 1,0 0-1,-1 0 1,1 0-1,0 0 1,1 0-1,-1-1 1,1 5-1,-1-7-1,0 1 1,1 0-1,-1-1 0,0 1 0,1 0 0,-1-1 0,0 1 0,1-1 0,-1 1 1,1-1-1,-1 1 0,1-1 0,-1 1 0,1-1 0,-1 1 0,1-1 0,0 0 1,-1 1-1,1-1 0,-1 0 0,1 1 0,0-1 0,-1 0 0,1 0 0,0 0 0,0 1 1,3-2 12,-1 1 1,1-1 0,0 0-1,-1 0 1,0 0 0,1 0-1,-1-1 1,0 1 0,1-1-1,-1 0 1,0 0 0,0 0 0,0 0-1,2-3 1,19-18 43,-1-1 1,-1-1-1,-2-1 0,0-1 1,-2-1-1,-1 0 1,25-58-1,-98 205-58,6 3 1,5 1-1,-31 138 0,101-350 234,38-50-731,130-213-1,-198 402 188,0-29 284,0-2 48,1 1 0,0-1 0,1 1 0,1 39 0,2-59-16,0 1 0,0 0 0,0 0-1,0-1 1,1 1 0,-1 0 0,0 0 0,0-1-1,1 1 1,-1 0 0,1-1 0,-1 1-1,1-1 1,-1 1 0,1-1 0,-1 1-1,1-1 1,-1 1 0,1-1 0,0 1 0,-1-1-1,1 1 1,0-1 0,-1 0 0,1 0-1,0 1 1,-1-1 0,1 0 0,0 0-1,0 0 1,-1 0 0,1 0 0,0 0-1,0 0 1,-1 0 0,1 0 0,0 0 0,0 0-1,-1 0 1,1 0 0,0-1 0,-1 1-1,1 0 1,0-1 0,0 1 0,-1 0-1,1-1 1,0 0 0,36-21 606,-17 1-466,-1-1 0,-1-1 0,-1-1 0,-1 0-1,-1-1 1,-1 0 0,15-42 0,-27 64-147,-3 6-15,-4 16-46,-2 8-19,0 0 1,-2 28-1,9-54 82,0-1-1,0 0 1,1 1 0,-1-1 0,0 0 0,0 1-1,0-1 1,0 0 0,1 0 0,-1 1-1,0-1 1,0 0 0,1 0 0,-1 1 0,0-1-1,0 0 1,1 0 0,-1 1 0,0-1 0,1 0-1,-1 0 1,0 0 0,1 0 0,-1 0 0,0 0-1,1 1 1,-1-1 0,0 0 0,1 0-1,-1 0 1,0 0 0,1 0 0,-1 0 0,0 0-1,1-1 1,-1 1 0,1 0 0,-1 0 0,0 0-1,1 0 1,-1 0 0,0 0 0,0-1 0,1 1-1,-1 0 1,1 0 0,17-9 218,-3-2-127,0-1 0,-1 0 1,0-1-1,-1-1 0,12-16 0,-9 11-63,36-34 0,-56 80-387,-18 27 300,16-44-52,1 1 1,1 0 0,0 0-1,0 0 1,1 1 0,0-1-1,-1 19 1,19-31-2604,-10-3 1613,0 0-1,0-1 0,0 1 0,-1-1 1,0 0-1,0 0 0,0-1 1,-1 1-1,6-12 0,6-12-5717</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1.388"/>
    </inkml:context>
    <inkml:brush xml:id="br0">
      <inkml:brushProperty name="width" value="0.025" units="cm"/>
      <inkml:brushProperty name="height" value="0.025" units="cm"/>
    </inkml:brush>
  </inkml:definitions>
  <inkml:trace contextRef="#ctx0" brushRef="#br0">33 0 12043,'-5'62'12118,"-6"-1"-9138,5-34-2996,1 0-1,-1 41 1,11-50 73,5-17-1401,-8-2 971,-1-1-1,1 1 0,0 0 1,-1-1-1,1 1 0,-1-1 1,0 0-1,1 1 0,-1-1 1,0 0-1,0 0 0,0 0 1,1-3-1,6-23-6811,-1-3-6140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1.712"/>
    </inkml:context>
    <inkml:brush xml:id="br0">
      <inkml:brushProperty name="width" value="0.025" units="cm"/>
      <inkml:brushProperty name="height" value="0.025" units="cm"/>
    </inkml:brush>
  </inkml:definitions>
  <inkml:trace contextRef="#ctx0" brushRef="#br0">1 63 15439,'0'0'6822,"-1"-52"-4740,1 44-897,0 6-480,0 2-1410,0 6-1921,0-2-2307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6.711"/>
    </inkml:context>
    <inkml:brush xml:id="br0">
      <inkml:brushProperty name="width" value="0.025" units="cm"/>
      <inkml:brushProperty name="height" value="0.025" units="cm"/>
    </inkml:brush>
  </inkml:definitions>
  <inkml:trace contextRef="#ctx0" brushRef="#br0">145 0 3972,'0'0'16976,"-10"5"-15236,1-1-1496,0 1-1,0-1 1,0 2 0,1-1 0,0 1-1,0 0 1,0 1 0,1 0-1,0 0 1,1 0 0,-1 1-1,1 0 1,1 1 0,0-1-1,0 1 1,-5 12 0,8-17-223,1 1 0,0-1 0,0 1 0,0-1 0,0 1 0,0-1 0,1 1 0,0 0-1,0-1 1,0 1 0,1 0 0,0-1 0,-1 1 0,2-1 0,-1 1 0,0-1 0,4 8 0,-2-9-8,-1 0 1,1 0-1,0 0 0,0 0 0,0-1 0,1 1 0,-1-1 0,1 0 1,-1 0-1,1 0 0,0 0 0,0-1 0,-1 1 0,1-1 1,0 0-1,0 0 0,0-1 0,1 1 0,7-1 0,-3 1-3,0-1-1,1 0 0,-1-1 1,1 0-1,-1 0 1,0-1-1,0 0 0,0-1 1,0 0-1,0 0 0,-1-1 1,1 0-1,8-6 1,-13 7 22,0 0 0,-1 0 0,1 0 0,-1 0 0,1-1 0,-1 0 0,0 0 0,0 0 1,-1 0-1,1 0 0,-1 0 0,0-1 0,0 1 0,-1-1 0,1 1 0,-1-1 0,0 0 1,0 1-1,-1-1 0,1 0 0,-1 0 0,0 0 0,0 1 0,-1-1 0,1 0 0,-1 0 1,-2-6-1,1 6-45,0 0 1,-1 0 0,0 0 0,0 0 0,0 1 0,0-1-1,-1 1 1,1 0 0,-1 0 0,0 0 0,-1 1 0,1-1-1,0 1 1,-1 0 0,0 0 0,0 1 0,0-1-1,0 1 1,0 0 0,0 0 0,-1 1 0,1 0 0,0 0-1,-1 0 1,1 0 0,-1 1 0,1 0 0,-1 0-1,0 1 1,1-1 0,-11 4 0,15-4-89,0 0 0,0 0 0,0 0 1,0 1-1,0-1 0,0 0 0,0 1 0,1-1 1,-1 1-1,0-1 0,0 1 0,0-1 0,0 1 1,1-1-1,-1 1 0,0 0 0,0 0 0,1-1 0,-1 1 1,1 0-1,-1 0 0,1 0 0,-1 0 0,1-1 1,-1 1-1,1 0 0,0 0 0,-1 0 0,1 0 0,0 0 1,0 0-1,0 0 0,0 0 0,0 0 0,0 0 1,0 0-1,0 0 0,0 0 0,0 0 0,1 0 1,-1 0-1,1 1 0,0 0-319,0 0-1,1 0 1,-1 0 0,1 0 0,-1 0-1,1-1 1,0 1 0,-1-1 0,1 1 0,0-1-1,0 0 1,0 0 0,0 0 0,0 0-1,0 0 1,1 0 0,3 0 0,21 2-5074,4-1-2791</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2.357"/>
    </inkml:context>
    <inkml:brush xml:id="br0">
      <inkml:brushProperty name="width" value="0.025" units="cm"/>
      <inkml:brushProperty name="height" value="0.025" units="cm"/>
    </inkml:brush>
  </inkml:definitions>
  <inkml:trace contextRef="#ctx0" brushRef="#br0">33 178 4516,'2'-14'267,"3"-13"2017,9-55 3862,0 28 1092,-13 62-3180,0 36-3642,-34 169 1072,20-149-1153,3 0 0,-3 90 0,13-152-328,0-1 0,0 1 1,0-1-1,0 0 0,0 1 0,1-1 0,-1 0 1,1 1-1,-1-1 0,1 0 0,-1 0 1,1 1-1,0-1 0,0 0 0,-1 0 0,1 0 1,0 0-1,0 0 0,0 0 0,0 0 0,0 0 1,1 0-1,-1-1 0,0 1 0,0 0 1,0-1-1,1 1 0,-1-1 0,0 1 0,1-1 1,-1 0-1,0 1 0,1-1 0,-1 0 0,0 0 1,1 0-1,-1 0 0,1 0 0,-1 0 1,0-1-1,1 1 0,-1 0 0,3-2 0,4 1 45,0-1-1,0 0 1,-1-1-1,1 0 1,0 0-1,9-6 1,20-15 53,44-36-1,-66 48-92,-1-1-1,-1 0 0,0-1 1,-1 0-1,18-28 1,-44 73-163,1 1 0,2 1 1,1 0-1,-10 62 1,20-94 151,0-1 1,0 1-1,0 0 1,0-1-1,0 1 1,0-1-1,0 1 1,0 0-1,0-1 1,0 1-1,0 0 1,0-1-1,1 1 0,-1-1 1,0 1-1,0-1 1,1 1-1,-1 0 1,0-1-1,1 1 1,-1-1-1,0 1 1,1-1-1,-1 0 1,1 1-1,-1-1 1,1 1-1,-1-1 1,2 1-1,15-7 102,17-24 91,-28 23-298,0-1-1,0 1 1,-1-2-1,0 1 0,0 0 1,-1-1-1,4-10 1,-6 11-1246,0 0 0,0 1 0,-1-1 0,0 0 0,0-11 0,-1-5-7939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2.696"/>
    </inkml:context>
    <inkml:brush xml:id="br0">
      <inkml:brushProperty name="width" value="0.025" units="cm"/>
      <inkml:brushProperty name="height" value="0.025" units="cm"/>
    </inkml:brush>
  </inkml:definitions>
  <inkml:trace contextRef="#ctx0" brushRef="#br0">11 71 9033,'0'0'10634,"-6"-55"-8873,3 47-576,2 1-544,1 16-1089,0 3-353,1 2-448,1-2-801,-1-3-1442,5-5-1152,2-4-3043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3.067"/>
    </inkml:context>
    <inkml:brush xml:id="br0">
      <inkml:brushProperty name="width" value="0.025" units="cm"/>
      <inkml:brushProperty name="height" value="0.025" units="cm"/>
    </inkml:brush>
  </inkml:definitions>
  <inkml:trace contextRef="#ctx0" brushRef="#br0">71 0 11307,'0'0'6128,"-1"13"-5140,-26 123 834,13-77-584,3 0 0,-6 107 0,17-165-1236,-1 0 1,1 0-1,0 0 0,0 1 1,0-1-1,0 0 1,1 0-1,-1 1 1,0-1-1,0 0 1,1 0-1,-1 0 1,1 0-1,-1 0 0,1 1 1,-1-1-1,1 0 1,0 0-1,0 0 1,-1 0-1,1-1 1,0 1-1,0 0 1,0 0-1,0 0 0,2 1 1,-1-2 12,0 0-1,0 1 1,0-1-1,0 0 1,0 0 0,0 0-1,0-1 1,0 1 0,0 0-1,0-1 1,0 1 0,0-1-1,0 0 1,3-1 0,10-6 62,-1 0 1,0-1-1,16-13 1,-21 15-124,-8 6 42,5-4-19,0 0 0,1 0 0,-1 1 1,1 0-1,0 0 0,1 0 1,-1 1-1,1 0 0,-1 0 1,1 1-1,0 0 0,14-1 1,-20 3 16,-1 1 1,0 0-1,1-1 1,-1 1-1,0 0 1,0 0-1,1 0 1,-1 0 0,0 0-1,0 0 1,0 0-1,0 1 1,0-1-1,0 0 1,-1 1-1,1-1 1,0 0-1,-1 1 1,1-1 0,-1 1-1,1-1 1,-1 1-1,0-1 1,1 1-1,-1-1 1,0 1-1,0-1 1,0 1 0,0-1-1,-1 1 1,0 2-1,-6 55 458,4-51-260,-1 0-1,0 0 1,0 0-1,-1 0 1,0-1-1,0 1 1,0-1-1,-1 0 1,-1-1-1,1 0 1,-1 0-1,-14 10 1,14-11-71,1-1-1,-1 0 1,0 0 0,0-1 0,-1 1 0,1-2 0,-1 1 0,0-1 0,1 0-1,-1-1 1,0 0 0,0 0 0,0 0 0,-14-2 0,20 0-208,0 1 0,0-1 0,0 0 0,1 1 0,-1-1 0,0 0 0,0 0 0,1-1 0,-1 1 0,0 0 0,1 0 0,-1-1 0,1 1 0,0-1 0,-1 1 0,1-1 0,0 0 0,0 0 0,0 1 0,0-1 0,0 0 0,1 0 0,-1 0 0,0 0 0,1 0 0,0 0 0,-1 0 0,1 0 0,0 0 0,0 0 0,0 0 0,0 0 0,0 0 0,1 0 0,0-4 0,0-1-741,0-1 0,1 1 1,0 0-1,0 0 1,1 0-1,-1 0 0,1 0 1,8-11-1,13-11-4451,4 2-1309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3.411"/>
    </inkml:context>
    <inkml:brush xml:id="br0">
      <inkml:brushProperty name="width" value="0.025" units="cm"/>
      <inkml:brushProperty name="height" value="0.025" units="cm"/>
    </inkml:brush>
  </inkml:definitions>
  <inkml:trace contextRef="#ctx0" brushRef="#br0">24 0 14029,'0'0'6486,"0"10"-5386,-12 125 1877,1-41-2244,30-244 2377,-7 64-3107,-14 103-212,2 0 1,3 27 0,-3-43 220,0-1-1,1 0 1,-1 0-1,0 0 1,0 0-1,1 0 1,-1 1-1,0-1 1,0 0 0,1 0-1,-1 0 1,0 0-1,0 0 1,1 0-1,-1 0 1,0 0-1,1 0 1,-1 0 0,0 0-1,0 0 1,1 0-1,-1 0 1,0 0-1,1-1 1,-1 1-1,0 0 1,0 0 0,1 0-1,-1 0 1,0 0-1,0-1 1,0 1-1,1 0 1,-1 0-1,0 0 1,0-1-1,0 1 1,0 0 0,1 0-1,-1-1 1,0 1-1,0 0 1,0 0-1,0-1 1,0 1-1,0 0 1,0 0 0,0-1-1,0 1 1,0 0-1,0-1 1,0 1-1,0 0 1,10-16 127,-3-2-44,0 1 54,-7 24-9100,-6-3 997</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4.641"/>
    </inkml:context>
    <inkml:brush xml:id="br0">
      <inkml:brushProperty name="width" value="0.025" units="cm"/>
      <inkml:brushProperty name="height" value="0.025" units="cm"/>
    </inkml:brush>
  </inkml:definitions>
  <inkml:trace contextRef="#ctx0" brushRef="#br0">17 210 3651,'0'0'20244,"-5"-6"-19748,-7-10-291,25 19 434,-7-1-542,1 0-1,-1-1 1,0 0 0,1 0 0,-1 0-1,1 0 1,9-1 0,-8-2-50,-1 0 0,1 0 0,-1-1 0,1 0 0,-1 0 0,0 0 0,0-1 0,-1 0 0,1 0 0,-1-1 0,8-7 0,4-4 131,0-2 1,19-25-1,-38 88-140,-3-18-57,1-5 6,1 0 1,1 0-1,1 28 0,0-49 17,0-1-1,1 1 0,-1 0 1,0 0-1,0 0 0,1 0 1,-1-1-1,1 1 0,-1 0 1,0 0-1,1-1 0,-1 1 1,1 0-1,0 0 0,-1-1 1,1 1-1,0-1 0,-1 1 1,1-1-1,0 1 0,-1-1 1,1 1-1,0-1 0,0 0 1,0 1-1,0-1 0,-1 0 1,1 0-1,0 0 0,0 1 1,0-1-1,0 0 0,0 0 1,0 0-1,-1 0 0,1-1 1,0 1-1,0 0 0,0 0 1,0 0-1,0-1 0,4 0 38,-1 0-1,1-1 1,-1 1 0,0-1-1,0 0 1,0 0-1,5-4 1,7-7 121,-1-1-1,-1-1 1,0 0 0,20-29 0,-18 22-38,35-34 0,-51 55-129,0 1 1,0 0 0,0-1-1,1 1 1,-1 0 0,0 0-1,0-1 1,1 1 0,-1 0-1,0 0 1,1-1 0,-1 1-1,0 0 1,1 0 0,-1 0-1,0 0 1,1-1 0,-1 1-1,0 0 1,1 0 0,-1 0-1,1 0 1,-1 0-1,0 0 1,1 0 0,-1 0-1,0 0 1,1 0 0,-1 0-1,1 0 1,-1 0 0,0 1-1,1-1 1,-1 0 0,0 0-1,1 0 1,-1 0 0,0 1-1,1-1 1,-1 0 0,0 0-1,0 1 1,1-1 0,-1 0-1,0 0 1,0 1 0,1-1-1,-1 0 1,0 1 0,0-1-1,0 0 1,0 1 0,1-1-1,-1 0 1,0 1-1,0-1 1,0 1 0,0-1-1,0 0 1,0 1 0,3 30-75,-3-23 102,1-1-20,-1 0-1,1 0 1,0 0-1,1-1 0,0 1 1,0 0-1,0-1 1,6 12-1,-7-17 1,0 0 0,0 0 0,0 0 0,0 1 0,0-1 0,0 0 0,1 0 0,-1-1 0,0 1 0,0 0 0,1 0 0,-1 0 0,0-1 0,1 1 0,-1-1 0,1 1 0,2-1 0,-1 1 11,0-2 1,1 1 0,-1 0 0,0-1-1,0 1 1,0-1 0,0 0 0,0 0-1,-1 0 1,1 0 0,0 0 0,3-3-1,18-11 79,0-2 0,22-19 0,-31 23-99,0 0 1,1 1-1,1 1 1,0 1-1,0 0 1,29-11 0,-44 20-2,-1 0 0,1 1 1,-1 0-1,1-1 0,-1 1 1,1 0-1,0 0 0,-1 0 1,1 0-1,-1 0 0,1 0 1,-1 0-1,1 1 0,-1-1 1,1 0-1,-1 1 1,1-1-1,-1 1 0,0 0 1,1-1-1,-1 1 0,0 0 1,1 0-1,-1 0 0,0 0 1,0 0-1,0 0 0,0 0 1,0 0-1,0 1 0,0-1 1,0 0-1,0 1 0,-1-1 1,1 0-1,0 1 1,-1-1-1,1 1 0,-1-1 1,1 4-1,-1-3 10,0-1 1,1 1-1,-1 0 0,1-1 0,-1 1 1,1 0-1,0-1 0,0 1 1,0-1-1,0 1 0,0-1 0,0 1 1,0-1-1,0 0 0,0 0 1,1 1-1,-1-1 0,0 0 1,1 0-1,-1 0 0,1-1 0,0 1 1,-1 0-1,1 0 0,0-1 1,-1 1-1,1-1 0,0 0 0,-1 1 1,1-1-1,0 0 0,0 0 1,-1 0-1,1 0 0,0 0 1,0-1-1,-1 1 0,4-1 0,6-3 28,0-1 0,-1 1-1,0-2 1,0 0-1,0 0 1,10-8 0,40-23-406,-49 32-465,0 2 0,0-1-1,1 1 1,17-1-1,0-1-9781</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5.002"/>
    </inkml:context>
    <inkml:brush xml:id="br0">
      <inkml:brushProperty name="width" value="0.025" units="cm"/>
      <inkml:brushProperty name="height" value="0.025" units="cm"/>
    </inkml:brush>
  </inkml:definitions>
  <inkml:trace contextRef="#ctx0" brushRef="#br0">0 0 9225,'0'0'13388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5.610"/>
    </inkml:context>
    <inkml:brush xml:id="br0">
      <inkml:brushProperty name="width" value="0.025" units="cm"/>
      <inkml:brushProperty name="height" value="0.025" units="cm"/>
    </inkml:brush>
  </inkml:definitions>
  <inkml:trace contextRef="#ctx0" brushRef="#br0">0 71 9161,'0'0'14392,"1"10"-13826,-1 2-248,0 2-169,0 1 0,1 0 0,1-1 0,7 27-1,-9-39-135,0 0-1,1 0 1,0 0-1,-1 0 1,1 0-1,0-1 0,0 1 1,0 0-1,0 0 1,0-1-1,0 1 0,0-1 1,1 1-1,-1-1 1,1 1-1,-1-1 0,1 0 1,-1 0-1,1 0 1,0 0-1,0 0 1,-1 0-1,1 0 0,0-1 1,0 1-1,0-1 1,0 1-1,0-1 0,0 1 1,0-1-1,0 0 1,0 0-1,0 0 0,0 0 1,0-1-1,0 1 1,-1-1-1,1 1 1,0-1-1,0 1 0,0-1 1,0 0-1,0 0 1,-1 0-1,1 0 0,0 0 1,-1 0-1,2-2 1,14-9 159,-1-1-1,-1 0 1,0-1 0,-1 0 0,19-25 0,37-37 169,-70 75-340,1 1 0,-1-1 0,1 1 0,-1-1 1,1 0-1,-1 1 0,1-1 0,0 1 0,-1 0 0,1-1 1,0 1-1,0-1 0,-1 1 0,1 0 0,0-1 0,0 1 1,-1 0-1,1 0 0,0 0 0,0 0 0,-1 0 0,1 0 1,0 0-1,0 0 0,0 0 0,-1 0 0,1 0 0,0 0 1,0 0-1,-1 1 0,1-1 0,0 0 0,0 1 0,-1-1 1,1 0-1,0 1 0,-1-1 0,1 1 0,0-1 0,-1 1 1,1 0-1,-1-1 0,1 1 0,-1-1 0,1 1 0,-1 0 1,0-1-1,1 1 0,-1 0 0,0 0 0,1-1 0,-1 1 0,0 0 1,0 0-1,0 0 0,1-1 0,-1 1 0,0 0 0,0 0 1,-1 0-1,7 69 22,-5-47-21,-1-22 7,0 0-1,0 0 1,0 0 0,0-1 0,0 1 0,0 0-1,0 0 1,0 0 0,0 0 0,1-1 0,-1 1-1,0 0 1,1 0 0,-1 0 0,0-1 0,1 1-1,-1 0 1,1 0 0,-1-1 0,1 1 0,-1-1-1,1 1 1,0 0 0,-1-1 0,1 1 0,0-1 0,-1 1-1,1-1 1,0 0 0,0 1 0,-1-1 0,1 0-1,0 1 1,0-1 0,0 0 0,-1 0 0,1 0-1,0 0 1,0 0 0,0 0 0,0 0 0,0 0-1,-1 0 1,1 0 0,0 0 0,0 0 0,0-1-1,-1 1 1,1 0 0,0-1 0,0 1 0,0-1-1,-1 1 1,1 0 0,0-1 0,-1 0 0,1 1-1,-1-1 1,2 0 0,41-41 713,-39 38-675,11-12-80,47-47 322,-58 59-388,0 1-1,0 0 1,0 0-1,1 0 1,-1 0-1,1 1 1,0 0-1,0 0 1,0 0-1,0 0 1,0 1-1,0 0 0,8-1 1,-12 2 8,0 1 0,0-1 1,0 0-1,0 1 0,0-1 0,0 0 0,-1 1 0,1-1 1,0 1-1,0 0 0,0-1 0,-1 1 0,1-1 1,0 1-1,-1 0 0,1 0 0,-1-1 0,1 1 1,0 0-1,-1 0 0,0 0 0,1 0 0,-1 0 1,0 0-1,1-1 0,-1 1 0,0 0 0,0 0 0,0 0 1,0 0-1,1 0 0,-2 0 0,1 0 0,0 1 1,-2 19-3159,-3-5-4081,-4-8-3160</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5.941"/>
    </inkml:context>
    <inkml:brush xml:id="br0">
      <inkml:brushProperty name="width" value="0.025" units="cm"/>
      <inkml:brushProperty name="height" value="0.025" units="cm"/>
    </inkml:brush>
  </inkml:definitions>
  <inkml:trace contextRef="#ctx0" brushRef="#br0">0 0 17457,'0'0'3427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7.605"/>
    </inkml:context>
    <inkml:brush xml:id="br0">
      <inkml:brushProperty name="width" value="0.025" units="cm"/>
      <inkml:brushProperty name="height" value="0.025" units="cm"/>
    </inkml:brush>
  </inkml:definitions>
  <inkml:trace contextRef="#ctx0" brushRef="#br0">17 139 3171,'4'-53'9066,"0"-13"-2970,-2 49-3389,-2 15-1249,0 5 141,-17 346-536,8-226-620,9-84-204,0-39-234,0 0 0,0 0 1,0 1-1,0-1 0,0 0 0,0 0 0,0 0 0,0 0 0,0 0 1,0 0-1,0 0 0,0 1 0,0-1 0,0 0 0,0 0 1,0 0-1,0 0 0,0 0 0,0 0 0,0 1 0,0-1 0,0 0 1,0 0-1,0 0 0,0 0 0,0 0 0,0 0 0,1 0 0,-1 0 1,0 0-1,0 0 0,0 1 0,0-1 0,0 0 0,0 0 1,0 0-1,0 0 0,1 0 0,-1 0 0,0 0 0,0 0 0,0 0 1,0 0-1,0 0 0,0 0 0,0 0 0,1 0 0,-1 0 1,0 0-1,0 0 0,0 0 0,0 0 0,0 0 0,0 0 0,0 0 1,1 0-1,-1 0 0,0 0 0,0 0 0,0 0 0,0-1 1,0 1-1,0 0 0,10-20 419,1-25-189,-2-1 0,-2-1-1,-1 0 1,-3-88 0,-2 140-237,0 0-1,0-1 0,0 1 1,1-1-1,-1 1 0,1-1 1,0 0-1,1 1 0,-1-1 1,1 0-1,0-1 0,0 1 1,0 0-1,0-1 0,0 0 1,1 1-1,0-1 0,0-1 1,-1 1-1,2-1 0,-1 1 1,0-1-1,0 0 0,1 0 1,-1-1-1,1 0 0,-1 1 1,1-2-1,0 1 0,-1 0 1,1-1-1,0 0 0,0 0 0,-1 0 1,1-1-1,0 1 0,0-1 1,-1-1-1,1 1 0,-1 0 1,1-1-1,-1 0 0,0 0 1,0 0-1,1-1 0,-2 1 1,1-1-1,0 0 0,6-7 1,0 1 109,-1-2-1,-1 1 1,1-1 0,-2-1 0,1 1-1,-2-1 1,1-1 0,-2 1 0,0-1-1,0 0 1,-1 0 0,-1 0 0,0-1 0,-1 1-1,0-1 1,-1-15 0,-28 124-758,18-51 640,2 1 0,2-1 1,2 68-1,3-110 16,0-1 0,0 0 0,0 1 0,0-1 0,0 1 1,0-1-1,1 0 0,-1 1 0,0-1 0,1 0 0,-1 1 0,1-1 0,0 0 0,-1 0 0,1 0 1,0 1-1,0-1 0,0 0 0,0 0 0,0 0 0,0 0 0,0 0 0,0-1 0,0 1 1,0 0-1,1 0 0,-1-1 0,0 1 0,0-1 0,1 1 0,-1-1 0,0 0 0,1 1 0,-1-1 1,1 0-1,-1 0 0,0 0 0,1 0 0,-1 0 0,1 0 0,-1 0 0,0 0 0,1-1 1,-1 1-1,0-1 0,1 1 0,-1-1 0,2 0 0,5-2 100,0-1-1,0 1 1,0-2-1,-1 1 1,1-1 0,9-8-1,-2-1 15,0 0 0,-1-1-1,-1 0 1,-1-1 0,0 0 0,-1-1 0,0-1-1,-2 1 1,0-2 0,-1 1 0,6-22-1,-50 112-267,30-60 140,2-4 6,0 0 0,1 0 0,-1 0 0,2 0 0,-1 1 0,1-1 0,0 1-1,1 0 1,0-1 0,1 15 0,0-23 3,1 1-1,-1 0 1,1-1 0,-1 0-1,1 1 1,0-1-1,-1 1 1,1-1 0,0 0-1,-1 1 1,1-1-1,0 0 1,0 0 0,-1 1-1,1-1 1,0 0-1,0 0 1,-1 0-1,1 0 1,0 0 0,0 0-1,-1 0 1,1-1-1,0 1 1,0 0 0,0-1-1,24-4-110,25-19-1579,-3-9-3480,-14 4-1108</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8.649"/>
    </inkml:context>
    <inkml:brush xml:id="br0">
      <inkml:brushProperty name="width" value="0.025" units="cm"/>
      <inkml:brushProperty name="height" value="0.025" units="cm"/>
    </inkml:brush>
  </inkml:definitions>
  <inkml:trace contextRef="#ctx0" brushRef="#br0">163 126 4036,'0'0'322,"0"0"0,0 0-1,-2-3 5151,2 2-5150,0 1 0,0 0 0,-1 0 0,1 0 0,0 0 0,0 0-1,0 0 1,-1 0 0,1 0 0,0 0 0,0 0 0,-1 0 0,1 0-1,0 0 1,0 0 0,0 0 0,-1 0 0,1 0 0,0 0 0,0 0 0,-1 0-1,-15 5 1912,-11 8-4329,-20 17-4765,34-22 8528,13-8-1543,0 0 0,0 0 0,-1 0 0,1 0 0,0 0 0,0 0 0,0 0 0,0 0 0,0 0 0,0 0 0,0 0 0,-1 0 0,1 0 0,0 0 0,0 1 0,0-1 0,0 0 0,0 0 0,0 0 0,0 0 0,0 0 0,0 0 0,0 0 0,0 0 0,-1 0 0,1 1 0,0-1 0,0 0 0,0 0-1,0 0 1,0 0 0,0 0 0,0 0 0,0 0 0,0 1 0,0-1 0,0 0 0,0 0 0,0 0 0,0 0 0,0 0 0,0 0 0,0 1 0,0-1 0,0 0 0,0 0 0,1 0 0,-1 0 0,0 0 0,0 0 0,0 0 0,0 0 0,0 1 0,0-1 0,0 0 0,0 0 0,0 0 0,0 0 0,1 0 0,-1 0 0,0 0 0,12 3 2642,13-1-572,-20-3-2009,0 0-1,0 0 1,-1-1 0,1 1 0,-1-1-1,1 0 1,-1-1 0,0 1 0,0-1 0,0 0-1,0 0 1,0 0 0,0-1 0,-1 1-1,4-6 1,48-61 186,-55 70-367,3-3 15,-1 0 0,-1 0 1,1 0-1,0 0 0,-1 0 0,1 0 0,-1 0 1,0 0-1,0 0 0,0-1 0,0 1 0,-1 0 0,1-1 1,-1 1-1,0-7 0,0 9-13,-1 0 0,1 0 1,0 1-1,-1-1 0,1 0 0,-1 0 0,1 0 0,-1 1 1,1-1-1,-1 0 0,1 0 0,-1 1 0,0-1 1,0 1-1,1-1 0,-1 0 0,0 1 0,0 0 0,1-1 1,-1 1-1,0-1 0,-1 1 0,-1-1-19,0 1-1,1-1 0,-1 1 1,0 0-1,0 0 0,0 0 1,0 0-1,0 0 0,0 1 1,-3 0-1,-3 2-5,1 0-1,0 1 1,0 0 0,0 0-1,0 0 1,1 1 0,0 0-1,0 1 1,0 0-1,-6 6 1,-2 4 8,1 0 0,-24 35 0,34-46-3,1 0-1,0 1 0,0 0 0,1-1 0,-1 1 0,1 0 1,1 0-1,-1 0 0,1 0 0,0 0 0,0 1 1,0 6-1,2-11-53,-1 0 0,0 1 0,1-1 0,0 0 0,-1 1 0,1-1 0,0 0 0,0 0 0,0 0 0,0 1 1,1-1-1,-1 0 0,1-1 0,-1 1 0,1 0 0,-1 0 0,1-1 0,0 1 0,0-1 0,0 1 0,0-1 0,0 0 0,0 0 0,0 0 1,1 0-1,-1 0 0,0 0 0,0 0 0,1-1 0,-1 1 0,1-1 0,4 0 0,7 2-706,1-1 0,-1-1 0,0-1 0,1 1 0,-1-2 0,1 0 0,23-8 0,20-13-4389,-6-5-2882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7.072"/>
    </inkml:context>
    <inkml:brush xml:id="br0">
      <inkml:brushProperty name="width" value="0.025" units="cm"/>
      <inkml:brushProperty name="height" value="0.025" units="cm"/>
    </inkml:brush>
  </inkml:definitions>
  <inkml:trace contextRef="#ctx0" brushRef="#br0">195 17 3908,'0'0'17269,"-11"-3"-15539,6 1-1592,-1 0 0,0 1 0,0-1-1,0 1 1,0 1 0,0-1 0,0 1 0,0 0 0,0 1 0,0-1 0,0 1-1,0 0 1,1 1 0,-1-1 0,0 1 0,0 0 0,1 1 0,0-1 0,-1 1-1,1 0 1,0 0 0,-8 7 0,9-6-60,0 0 0,0 1-1,0-1 1,1 1 0,-1 0 0,1 0 0,0 0-1,1 0 1,-1 0 0,1 0 0,0 1 0,0 0-1,1-1 1,-2 11 0,3-13-66,0 0 0,0 0 0,0-1-1,0 1 1,1 0 0,-1 0 0,1-1 0,-1 1 0,1 0 0,0-1 0,0 1-1,1-1 1,-1 1 0,0-1 0,1 1 0,0-1 0,-1 0 0,1 0 0,0 0-1,0 0 1,0 0 0,0 0 0,1-1 0,-1 1 0,0-1 0,1 1 0,-1-1-1,1 0 1,-1 0 0,1 0 0,0 0 0,3 0 0,2 1 14,1-1 1,0 1 0,0-2-1,0 1 1,0-2-1,0 1 1,0-1-1,0 0 1,0-1 0,0 0-1,0 0 1,-1-1-1,17-8 1,-22 10 8,1-1 1,-1 1-1,0-1 1,0 0-1,1-1 1,-1 1-1,-1 0 1,1-1-1,0 0 1,-1 0-1,1 0 1,-1 0-1,0 0 1,0 0-1,0 0 1,0-1-1,-1 1 1,1-1-1,-1 1 1,0-1-1,0 0 1,0 1-1,0-1 1,-1 0-1,0 0 1,0 1-1,0-1 1,0 0-1,0 0 1,-1 0-1,1 1 0,-1-1 1,0 0-1,0 1 1,-4-7-1,3 6-51,0 0 0,-1 0-1,0 0 1,0 0 0,0 1-1,0-1 1,-1 1 0,1 0 0,-1 0-1,0 0 1,0 0 0,0 1-1,0 0 1,0-1 0,-8-1-1,10 3-497,-1 0 0,1 1 0,-1-1 0,0 1 0,1-1 0,-1 1 0,0 0 0,1 0 0,-1 0 0,-5 1 0,8 5-9655</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8.973"/>
    </inkml:context>
    <inkml:brush xml:id="br0">
      <inkml:brushProperty name="width" value="0.025" units="cm"/>
      <inkml:brushProperty name="height" value="0.025" units="cm"/>
    </inkml:brush>
  </inkml:definitions>
  <inkml:trace contextRef="#ctx0" brushRef="#br0">229 0 17232,'0'0'2205,"-11"1"-849,4-1-1213,0 0-1,0 1 1,0 0-1,0 1 1,0-1 0,0 1-1,0 1 1,0-1 0,1 1-1,0 0 1,-1 1-1,1-1 1,-7 7 0,-3 4-144,1 0 1,1 1-1,-17 22 1,26-30-10,0 0 1,1 0-1,0 0 0,0 1 1,0-1-1,1 1 0,1 0 1,-1 0-1,1 0 0,0 0 1,0 10-1,2-17-3,0 1 0,0-1-1,0 0 1,0 0 0,0 1 0,0-1-1,1 0 1,-1 0 0,1 1 0,-1-1-1,0 0 1,1 0 0,0 0 0,-1 0 0,1 0-1,0 0 1,0 0 0,-1 0 0,1 0-1,0 0 1,0 0 0,0 0 0,2 0-1,0 1-98,0-1-1,0 1 0,0-1 0,0 0 0,1 0 0,-1 0 0,0-1 0,7 1 0,2-1-833,0 0 0,0-1 0,0 0 0,16-4 0,22-14-5306,1-8-3976</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9.332"/>
    </inkml:context>
    <inkml:brush xml:id="br0">
      <inkml:brushProperty name="width" value="0.025" units="cm"/>
      <inkml:brushProperty name="height" value="0.025" units="cm"/>
    </inkml:brush>
  </inkml:definitions>
  <inkml:trace contextRef="#ctx0" brushRef="#br0">118 1 5477,'0'0'11003,"-9"1"-10144,5 0-763,0 0 1,-1 0-1,1 0 0,0 0 1,0 1-1,0 0 0,0 0 1,0 0-1,0 0 0,1 1 1,-1 0-1,1-1 0,-1 1 0,1 0 1,0 1-1,0-1 0,1 0 1,-1 1-1,1 0 0,-1-1 1,1 1-1,0 0 0,-1 5 1,-2-1 229,1 1 0,0 0 1,1 1-1,0-1 0,0 1 0,1-1 1,-2 19-1,5-27-296,-1 0 0,0 0 0,0 0 0,0 0 0,1 0 0,-1 0 0,0-1 0,1 1 0,-1 0 0,1 0 1,-1 0-1,1-1 0,-1 1 0,1 0 0,0-1 0,-1 1 0,1 0 0,0-1 0,-1 1 0,1-1 0,0 1 0,0-1 0,0 0 0,-1 1 0,1-1 0,0 0 0,0 1 0,0-1 0,0 0 0,0 0 0,0 0 0,-1 0 0,1 0 0,0 0 0,0 0 1,0 0-1,0 0 0,0 0 0,0 0 0,1-1 0,41-10 1146,-18 0-945,0-2 0,-1-1 0,-1-1 1,34-29-1,-14 11-106,-42 33-124,-1 0-1,0-1 1,1 1-1,-1 0 1,0-1 0,1 1-1,-1 0 1,1 0-1,-1-1 1,0 1 0,1 0-1,-1 0 1,1 0 0,-1 0-1,1-1 1,-1 1-1,0 0 1,1 0 0,-1 0-1,1 0 1,-1 0 0,1 0-1,-1 0 1,1 0-1,-1 1 1,1-1 0,-1 0-1,1 0 1,-1 0 0,0 0-1,1 0 1,-1 1-1,1-1 1,5 19 23,-11 41 14,3-37-30,2-23-8,0 0 1,0 1-1,0-1 1,1 0-1,-1 1 1,0-1-1,0 0 1,0 1-1,1-1 1,-1 0-1,0 0 1,0 1 0,1-1-1,-1 0 1,0 0-1,1 1 1,-1-1-1,0 0 1,1 0-1,-1 0 1,0 0-1,1 1 1,-1-1-1,0 0 1,1 0-1,-1 0 1,0 0 0,1 0-1,-1 0 1,1 0-1,-1 0 1,0 0-1,1 0 1,-1 0-1,0 0 1,1-1-1,-1 1 1,0 0-1,1 0 1,17-6 84,-5-3-36,-1-1 0,0 0 1,-1 0-1,14-17 0,-16 17-74,1-1 0,0 2 0,1-1 0,0 1 0,18-11 0,-28 20 4,-1 0-1,1 0 0,-1 0 0,1 0 0,-1 0 0,1 0 0,-1 1 0,1-1 0,-1 0 0,1 0 0,-1 0 0,1 1 0,-1-1 0,0 0 0,1 1 1,-1-1-1,1 0 0,-1 1 0,0-1 0,1 1 0,-1-1 0,0 0 0,1 1 0,-1-1 0,0 1 0,0-1 0,1 1 0,-1-1 0,0 1 0,0-1 1,0 1-1,0-1 0,0 1 0,0 0 0,0-1 0,0 1 0,0-1 0,0 1 0,0-1 0,0 1 0,0-1 0,0 1 0,-1 0 0,1 36-409,0-30-89,2 15-2661,4-20-1457,4-12-462,3-10-2849</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00.269"/>
    </inkml:context>
    <inkml:brush xml:id="br0">
      <inkml:brushProperty name="width" value="0.025" units="cm"/>
      <inkml:brushProperty name="height" value="0.025" units="cm"/>
    </inkml:brush>
  </inkml:definitions>
  <inkml:trace contextRef="#ctx0" brushRef="#br0">101 236 6278,'0'0'16554,"-8"-4"-15913,7 4-625,-1-1 0,1 0 0,-1 0 0,0 0-1,0 0 1,1 0 0,-1 0-1,0 1 1,0-1 0,0 1 0,0 0-1,0-1 1,0 1 0,1 0 0,-1 0-1,0 0 1,0 0 0,0 0 0,0 1-1,0-1 1,0 1 0,0-1 0,0 1-1,1 0 1,-1-1 0,0 1-1,0 0 1,1 0 0,-1 0 0,1 0-1,-1 1 1,1-1 0,-1 0 0,1 1-1,0-1 1,0 1 0,-1-1 0,1 1-1,0 0 1,-1 3 0,-17 44 177,18-47-187,0-1 0,1 0-1,-1 0 1,1 0 0,0 1 0,-1-1-1,1 0 1,0 1 0,0-1 0,0 0-1,0 1 1,0-1 0,0 0 0,0 1-1,0-1 1,1 0 0,-1 0 0,0 1-1,1-1 1,-1 0 0,1 0-1,-1 1 1,1-1 0,0 0 0,-1 0-1,1 0 1,0 0 0,0 0 0,0 0-1,0 0 1,0 0 0,0 0 0,0-1-1,0 1 1,0 0 0,2 0 0,3 0 26,0 0 1,0-1 0,0 0 0,0 0 0,0 0 0,0-1 0,0 1 0,0-2 0,0 1 0,0-1 0,0 0 0,0 0 0,-1 0-1,1-1 1,-1 0 0,0 0 0,5-4 0,7-6 106,-2-1-1,0 0 0,22-27 1,5-6 1144,-41 46-1193,-8 76-138,9-75 57,-1 1-1,1-1 1,0 1 0,0-1-1,0 0 1,-1 0-1,1 0 1,0 0 0,0 0-1,0 0 1,0 0-1,-1 0 1,1-1 0,0 1-1,0-1 1,-1 0-1,3 0 1,18-9 58,38-22 1,-46 23-137,-1 1 0,1 0 0,1 2 0,-1-1 0,1 2 0,0 0 0,18-3 1,-32 8 65,-1 0 0,1 0 0,-1 0 0,1 0 1,-1 0-1,1 0 0,-1 0 0,0 0 0,1 0 0,-1 0 1,1 0-1,-1 0 0,1 1 0,-1-1 0,0 0 1,1 0-1,-1 1 0,1-1 0,-1 0 0,0 0 0,1 1 1,-1-1-1,0 0 0,0 1 0,1-1 0,-1 1 1,0-1-1,0 0 0,1 1 0,-1-1 0,0 1 0,0-1 1,0 1-1,0-1 0,0 0 0,1 1 0,-1-1 1,0 1-1,0 24-144,-1-9 94,5-16 68,-1 1 1,0-1-1,1-1 1,-1 1-1,1 0 1,-1-1-1,0 0 1,0 0-1,6-2 1,61-36 106,-59 31-232,0 1 0,0 0 1,1 1-1,-1 0 1,1 1-1,1 0 0,-1 1 1,26-5-1,-38 10 101,1-1 0,-1 1-1,1-1 1,0 1 0,-1-1 0,1 1-1,-1-1 1,1 1 0,-1 0 0,0-1 0,1 1-1,-1 0 1,0-1 0,1 1 0,-1 0 0,0 0-1,0-1 1,0 1 0,1 0 0,-1 0-1,0-1 1,0 1 0,0 0 0,0 0 0,0-1-1,0 1 1,-1 0 0,1 0 0,0-1-1,0 1 1,-1 1 0,1-1 23,-1-1 0,1 1 0,0 0 0,0 0 1,-1 0-1,1-1 0,0 1 0,0 0 0,0 0 0,0 0 0,0-1 0,0 1 0,0 0 0,1 0 1,-1 0-1,0-1 0,0 1 0,1 0 0,-1 0 0,0-1 0,1 1 0,-1 0 0,1-1 0,-1 1 1,1 0-1,-1-1 0,1 1 0,-1-1 0,2 2 0,30-3 448,-20 0-484,0 1 0,0 0-1,0 0 1,0 2 0,0-1 0,13 5 0,-22-5-5,1 0 1,-1 1-1,0-1 1,0 1 0,0 0-1,0 0 1,0 1 0,0-1-1,0 0 1,-1 1 0,1 0-1,-1 0 1,0-1 0,0 1-1,0 1 1,0-1 0,0 0-1,-1 0 1,1 1 0,-1-1-1,0 1 1,0-1-1,0 1 1,0 6 0,2 12 65,-1-1 1,-1 0-1,-2 1 0,1-1 1,-2 0-1,-6 27 0,7-41 110,-1 1-1,0 0 0,0-1 0,0 0 0,-1 1 0,0-1 0,-1 0 0,0 0 0,0-1 0,0 1 0,-1-1 0,0 0 0,0 0 0,0-1 0,-1 1 0,0-1 0,0 0 0,0-1 0,0 1 0,-10 3 0,14-7-88,0 0-1,0 0 1,0 0-1,0-1 0,0 1 1,0-1-1,0 1 1,-1-1-1,1 0 0,0 0 1,0 0-1,0 0 1,0 0-1,0-1 0,-1 1 1,1 0-1,0-1 1,0 0-1,0 1 0,0-1 1,0 0-1,0 0 1,1 0-1,-3-2 0,1 0-16,1 0 0,-1 0-1,1 0 1,-1 0 0,1 0 0,0-1-1,1 1 1,-1-1 0,0 0-1,1 1 1,0-1 0,-1-5 0,-1-6-27,1 0 1,1 0-1,0-1 1,1 1 0,0 0-1,4-16 1,-2 20-17,1 1-1,1-1 1,0 1-1,0 0 1,1 0-1,1 0 1,-1 0-1,2 1 1,-1 0-1,1 1 1,0-1-1,1 1 1,16-13-1,11-6 38,0 2 0,43-24 0,-71 46-34,39-22-69,27-17-1561,-35 7-3818,-27 14-1740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01.252"/>
    </inkml:context>
    <inkml:brush xml:id="br0">
      <inkml:brushProperty name="width" value="0.025" units="cm"/>
      <inkml:brushProperty name="height" value="0.025" units="cm"/>
    </inkml:brush>
  </inkml:definitions>
  <inkml:trace contextRef="#ctx0" brushRef="#br0">69 811 15246,'-13'2'1567,"8"-1"-1138,0-1-1,1 1 0,-1-1 1,0 1-1,1 1 0,-1-1 0,1 1 1,0-1-1,-1 1 0,-4 4 0,59-3 544,-14-8-345,0-2-1,0-1 1,-1-1-1,36-15 1,-7 2 201,761-209 903,-6 1-5523,-543 146 4817,327-53 0,-560 130-1169,-12 2-710,58-15 0,-67 9-871,-15 2-928,-10-2-3598,-11-1-5472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0.352"/>
    </inkml:context>
    <inkml:brush xml:id="br0">
      <inkml:brushProperty name="width" value="0.025" units="cm"/>
      <inkml:brushProperty name="height" value="0.025" units="cm"/>
    </inkml:brush>
  </inkml:definitions>
  <inkml:trace contextRef="#ctx0" brushRef="#br0">0 742 9577,'0'0'11728,"11"-9"-10537,189-172 2735,89-129-3288,-272 289-625,61-76 64,-71 87-58,-1 1 0,0-1 0,0-1 0,-2 1 0,1-1 1,-1 0-1,-1 0 0,3-14 0,-6 24-47,1 1 1,-1-1-1,0 1 1,0 0-1,0-1 1,0 1-1,0-1 0,0 1 1,0-1-1,0 1 1,0-1-1,0 1 1,0-1-1,0 1 1,-1-1-1,1 1 1,0-1-1,0 1 0,0-1 1,-1 1-1,1-1 1,0 1-1,-1 0 1,1-1-1,0 1 1,-1 0-1,1-1 1,0 1-1,-1 0 0,1-1 1,-1 1-1,1 0 1,-1 0-1,1-1 1,0 1-1,-1 0 1,-22 3-2145,-22 17-2784,8 1 18,-4 2-1003</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0.681"/>
    </inkml:context>
    <inkml:brush xml:id="br0">
      <inkml:brushProperty name="width" value="0.025" units="cm"/>
      <inkml:brushProperty name="height" value="0.025" units="cm"/>
    </inkml:brush>
  </inkml:definitions>
  <inkml:trace contextRef="#ctx0" brushRef="#br0">333 1 9929,'0'0'9567,"-10"9"-8067,-15 20-790,1 2 0,1 1 0,-27 50 0,-4 10-362,-82 162 542,135-250-864,-1 0 0,0 0 0,1 1-1,0-1 1,0 0 0,0 1-1,0-1 1,0 8 0,2-11-27,-1 0 1,0 1-1,0-1 1,1 0-1,-1 0 1,1 0-1,-1 0 1,1 1-1,-1-1 1,1 0-1,0 0 1,0 0-1,-1 0 0,1 0 1,0 0-1,0-1 1,0 1-1,0 0 1,0 0-1,0-1 1,0 1-1,0 0 1,0-1-1,1 1 1,-1-1-1,0 0 1,0 1-1,0-1 1,1 0-1,-1 0 0,0 0 1,0 1-1,3-2 1,17 2 91,0-1-1,1-1 1,-1-1 0,0-1 0,0-1-1,-1 0 1,30-12 0,6-5-870,73-40-1,-78 33-2834,-4-1-2813</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1.661"/>
    </inkml:context>
    <inkml:brush xml:id="br0">
      <inkml:brushProperty name="width" value="0.025" units="cm"/>
      <inkml:brushProperty name="height" value="0.025" units="cm"/>
    </inkml:brush>
  </inkml:definitions>
  <inkml:trace contextRef="#ctx0" brushRef="#br0">33 157 4068,'-3'-9'4121,"-1"-7"-2213,-9-31 3101,1 14 2610,12 32-6396,0 4-369,3 40-425,3 0-1,1-1 0,19 63 1,-25-102-428,0 1 1,0-1 0,0 0-1,0 0 1,0 0 0,1 0-1,0 0 1,-1 0-1,1 0 1,0-1 0,4 4-1,-5-5 7,0-1 0,0 1-1,0-1 1,0 0 0,0 1 0,0-1-1,0 0 1,0 0 0,0 0-1,0 0 1,0 0 0,0 0 0,0 0-1,0 0 1,0 0 0,0 0-1,0 0 1,1-1 0,-1 1 0,0 0-1,-1-1 1,1 1 0,0-1-1,0 1 1,0-1 0,0 0-1,0 1 1,0-1 0,-1 0 0,1 0-1,0 1 1,0-1 0,-1 0-1,1 0 1,-1 0 0,1 0 0,-1 0-1,1-2 1,14-20 362,-1-1 1,-1-1-1,16-43 0,1-3 1181,-25 89-1190,-2 16-385,-3-26 32,1 1 0,0 0 1,0 0-1,1-1 0,5 14 1,-7-21-9,0 0 0,1 0 1,-1 0-1,1 0 1,-1 0-1,1 0 0,-1 0 1,1-1-1,0 1 1,0 0-1,-1 0 0,1-1 1,0 1-1,0 0 1,0-1-1,-1 1 0,1-1 1,0 1-1,0-1 1,0 1-1,0-1 0,2 0 1,-2 0 3,1 0 1,0 0-1,0-1 1,0 1-1,-1-1 0,1 0 1,0 1-1,-1-1 1,1 0-1,0 0 0,-1 0 1,1 0-1,-1 0 1,0-1-1,1 1 1,-1 0-1,2-3 0,15-18 57,0-1-1,-2-1 1,22-43-1,10-14 643,-48 81-699,0 1-1,0-1 1,0 0-1,0 1 0,0-1 1,0 0-1,0 1 1,0-1-1,0 0 1,0 0-1,0 1 0,0-1 1,0 0-1,0 1 1,0-1-1,0 0 1,1 1-1,-1-1 1,0 0-1,0 0 0,0 1 1,0-1-1,1 0 1,-1 0-1,0 1 1,0-1-1,0 0 0,1 0 1,-1 1-1,0-1 1,0 0-1,1 0 1,-1 0-1,0 0 0,1 1 1,-1-1-1,0 0 1,0 0-1,1 0 1,-1 0-1,0 0 0,1 0 1,-1 0-1,0 0 1,1 0-1,-1 0 1,0 0-1,1 0 1,-1 0-1,0 0 0,1 0 1,-1 0-1,0-1 1,0 1-1,1 0 1,-1 0-1,0 0 0,1 0 1,-1-1-1,0 1 1,0 0-1,1 0 1,-1 0-1,0-1 0,0 1 1,0 0-1,0 0 1,1-1-1,-1 1 1,5 34-50,-4-26 86,1 2-162,-1 0 95,0 0 1,1 0-1,1-1 0,4 14 1,-7-22-100,1 0 1,-1 0 0,1 0 0,-1 0-1,1 0 1,-1-1 0,1 1 0,-1 0-1,1 0 1,0-1 0,0 1 0,-1 0 0,1-1-1,0 1 1,0-1 0,0 1 0,-1-1-1,1 1 1,0-1 0,0 0 0,2 1-1,-2-1-213,0 0 0,1-1 0,-1 1-1,1 0 1,-1-1 0,1 1 0,-1-1-1,0 0 1,1 1 0,-1-1 0,0 0-1,0 0 1,0 0 0,1 0 0,-1 0-1,0 0 1,0 0 0,0 0-1,0-2 1,17-22-6334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2.065"/>
    </inkml:context>
    <inkml:brush xml:id="br0">
      <inkml:brushProperty name="width" value="0.025" units="cm"/>
      <inkml:brushProperty name="height" value="0.025" units="cm"/>
    </inkml:brush>
  </inkml:definitions>
  <inkml:trace contextRef="#ctx0" brushRef="#br0">62 88 19314,'0'0'2568,"-9"9"-171,3-3-2031,1-2-231,1 0 0,0 0 0,1 0 0,-1 0 0,1 0 0,-1 1 0,1 0 0,1-1 0,-1 1-1,1 0 1,-1 1 0,2-1 0,-1 0 0,0 1 0,0 5 0,2-10-139,0-1 0,0 0 0,0 1 1,0-1-1,0 0 0,0 0 0,0 1 0,1-1 0,-1 0 0,0 1 0,0-1 0,0 0 1,0 0-1,0 1 0,1-1 0,-1 0 0,0 0 0,0 0 0,0 1 0,1-1 1,-1 0-1,0 0 0,0 0 0,1 1 0,-1-1 0,0 0 0,0 0 0,1 0 1,-1 0-1,0 0 0,0 0 0,1 0 0,-1 0 0,0 0 0,1 0 0,-1 0 1,0 0-1,1 0 0,-1 0 0,18-4-15,14-12 134,12-29 40,-34 35-108,-1 0 0,1 0 0,0 1 0,22-15 0,-32 24-35,0-1 0,1 1 0,-1 0-1,0-1 1,1 1 0,-1 0 0,0 0 0,1 0 0,-1-1-1,1 1 1,-1 0 0,0 0 0,1 0 0,-1 0 0,1 0-1,-1 0 1,1 0 0,-1 0 0,0 0 0,1 0 0,-1 0-1,1 0 1,-1 0 0,1 0 0,-1 0 0,0 0 0,1 0-1,-1 1 1,1-1 0,-1 0 0,0 0 0,1 0 0,-1 1-1,0-1 1,1 0 0,-1 0 0,0 1 0,1-1 0,-1 0 0,0 1-1,0-1 1,1 0 0,-1 1 0,0-1 0,0 1 0,0-1-1,1 0 1,-1 1 0,0 0 0,2 30 464,-2-29-460,0-1-1,-1 1 0,1 0 0,0-1 0,0 1 0,0 0 0,0-1 0,0 1 0,0 0 0,0 0 0,1-1 1,-1 1-1,1-1 0,-1 1 0,1 0 0,-1-1 0,1 1 0,0-1 0,0 1 0,0-1 0,0 0 1,0 1-1,2 1 0,-1-3-4,-1 0 0,1-1 1,-1 1-1,1-1 0,-1 1 1,1-1-1,-1 1 1,1-1-1,-1 0 0,0 0 1,1 0-1,-1 0 0,0 0 1,0 0-1,1 0 0,-1 0 1,1-2-1,23-30 272,-16 20-210,-1 3-84,30-35 118,-36 43-144,1 0 1,-1-1-1,1 1 0,0 1 1,-1-1-1,1 0 0,0 1 1,0-1-1,0 1 1,0 0-1,0 0 0,1 0 1,-1 0-1,7 0 0,-9 1-64,0 1-1,0-1 0,-1 0 0,1 1 1,0-1-1,0 1 0,0-1 0,0 1 0,0 0 1,0-1-1,-1 1 0,1 0 0,0-1 1,-1 1-1,1 0 0,0 0 0,-1 0 0,1 0 1,-1-1-1,1 1 0,-1 0 0,0 0 1,1 0-1,-1 0 0,0 0 0,0 0 0,1 0 1,-1 0-1,0 0 0,0 2 0,2 40-4849,-2-28 646,2 2-2923</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2.394"/>
    </inkml:context>
    <inkml:brush xml:id="br0">
      <inkml:brushProperty name="width" value="0.025" units="cm"/>
      <inkml:brushProperty name="height" value="0.025" units="cm"/>
    </inkml:brush>
  </inkml:definitions>
  <inkml:trace contextRef="#ctx0" brushRef="#br0">0 46 13741,'0'0'7928,"4"2"-7977,-3-2 55,0 1 0,0-1 0,-1 0 0,1 1 0,0-1-1,0 0 1,0 1 0,0-1 0,0 0 0,0 0-1,-1 0 1,1 0 0,0 0 0,0 0 0,0 0-1,0 0 1,0 0 0,0-1 0,0 1 0,-1 0 0,1-1-1,0 1 1,0 0 0,0-1 0,-1 1 0,1-1-1,0 1 1,0-1 0,-1 1 0,1-1 0,0 0 0,-1 1-1,1-1 1,-1 0 0,2-1 0,-1-1 132,1 0 1,-1 0 0,0 0 0,0 0-1,0 0 1,0 0 0,0 0-1,-1 0 1,1-1 0,-1-5-1,-4 56-238,2-36-132,0-1-1,1 0 1,1 1 0,-1-1-1,2 0 1,-1 1 0,4 15-1,-3-25 125,-1 0 0,1-1-1,-1 1 1,1 0 0,-1 0-1,1-1 1,0 1 0,-1 0-1,1-1 1,0 1 0,-1-1-1,1 1 1,0-1 0,0 1-1,0-1 1,0 1 0,-1-1-1,1 0 1,0 0 0,0 1-1,0-1 1,0 0 0,0 0-1,0 0 1,0 0 0,0 0-1,0 0 1,-1 0 0,1 0-1,0 0 1,0-1 0,0 1-1,0 0 1,0-1 0,0 1-1,-1 0 1,1-1 0,0 1 0,0-1-1,0 1 1,-1-1 0,1 0-1,0 1 1,0-2 0,34-30-4050,-13-4-487</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2.768"/>
    </inkml:context>
    <inkml:brush xml:id="br0">
      <inkml:brushProperty name="width" value="0.025" units="cm"/>
      <inkml:brushProperty name="height" value="0.025" units="cm"/>
    </inkml:brush>
  </inkml:definitions>
  <inkml:trace contextRef="#ctx0" brushRef="#br0">42 1 10890,'0'0'6476,"-5"11"-5147,-3 7-1088,2 0 0,0 1 1,1 0-1,1 0 0,1 0 0,0 0 1,2 1-1,0-1 0,1 1 0,1-1 0,4 24 1,-2-26-105,0-1 1,1 1-1,1 0 1,0-1-1,1 0 1,1 0 0,1-1-1,0 0 1,1 0-1,0-1 1,1 0-1,1-1 1,23 24 0,-37-87 3476,-1 37-3470,0 0 1,-1-1 0,0 1 0,-1 1 0,0-1-1,-1 1 1,-9-13 0,58 35-4453,-31-8 2091,0 0 0,0-1-1,0-1 1,0 0 0,19-2 0,2-4-6346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17.397"/>
    </inkml:context>
    <inkml:brush xml:id="br0">
      <inkml:brushProperty name="width" value="0.025" units="cm"/>
      <inkml:brushProperty name="height" value="0.025" units="cm"/>
    </inkml:brush>
  </inkml:definitions>
  <inkml:trace contextRef="#ctx0" brushRef="#br0">38 212 4869,'0'0'20969,"-2"11"-19763,-29 92 668,31-101-1868,-1 0-1,0 0 1,0 0 0,1 0-1,0 0 1,-1 0-1,1 0 1,0 0 0,0 0-1,0 0 1,0 0 0,0 0-1,0 0 1,1 0 0,-1 0-1,1 0 1,-1 0-1,1 0 1,0 0 0,0 0-1,0 0 1,0-1 0,0 1-1,0 0 1,0-1 0,1 1-1,-1-1 1,1 1-1,-1-1 1,1 1 0,-1-1-1,4 2 1,-3-2-238,0-1 0,1 1 1,-1 0-1,1-1 0,-1 1 0,1-1 0,-1 0 1,1 0-1,-1 0 0,1 0 0,-1 0 0,1-1 1,-1 1-1,0-1 0,1 1 0,-1-1 0,1 0 0,-1 0 1,0 0-1,0 0 0,0-1 0,1 1 0,-1 0 1,0-1-1,-1 0 0,1 1 0,2-3 0,9-15-4583,-4-5-2189</inkml:trace>
  <inkml:trace contextRef="#ctx0" brushRef="#br0" timeOffset="1">24 0 4516,'0'0'21781,"8"13"-30461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3.284"/>
    </inkml:context>
    <inkml:brush xml:id="br0">
      <inkml:brushProperty name="width" value="0.025" units="cm"/>
      <inkml:brushProperty name="height" value="0.025" units="cm"/>
    </inkml:brush>
  </inkml:definitions>
  <inkml:trace contextRef="#ctx0" brushRef="#br0">80 180 1313,'0'0'18343,"-10"7"-15984,3-2-2030,1 0 0,-1 1 0,1-1 0,0 1-1,0 1 1,-8 10 0,12-14-251,0 1-1,0-1 1,0 1-1,0-1 1,1 1-1,-1 0 1,1 0-1,0 0 1,0 0-1,0 0 1,1 0-1,0 0 1,-1 0-1,1 0 1,0 0-1,1 0 1,-1 0-1,1 0 1,0 0-1,1 3 1,-1-5-70,0-1 0,-1 0 1,1 0-1,0 0 1,0 0-1,0 0 1,0 0-1,0 0 0,0 0 1,1-1-1,-1 1 1,0 0-1,0-1 0,1 1 1,-1-1-1,0 1 1,1-1-1,-1 0 1,0 1-1,1-1 0,-1 0 1,0 0-1,1 0 1,-1 0-1,1 0 1,-1 0-1,0 0 0,3-1 1,0 0 34,1 1 1,0-1-1,0-1 1,-1 1 0,1-1-1,0 1 1,4-4-1,6-6 137,-1-1 0,0 0 0,0-1 0,-1-1 0,-1 0 0,14-21 0,-1 2-84,-24 38-318,-1-4 222,0 1 1,0 0-1,0 0 1,1 0-1,-1-1 1,1 1 0,-1 0-1,1 0 1,-1-1-1,1 1 1,0 0-1,0-1 1,0 1-1,0-1 1,0 1-1,0-1 1,0 0 0,1 1-1,-1-1 1,0 0-1,1 0 1,-1 0-1,1 0 1,-1 0-1,3 1 1,1-3 8,0 1 1,0-1 0,0-1-1,-1 1 1,1-1-1,0 0 1,-1 0 0,1 0-1,-1 0 1,0-1-1,1 0 1,-1 0 0,0 0-1,-1 0 1,1-1-1,3-4 1,10-10 31,25-38-1,-41 55-39,63-106 277,-70 122-231,1-1 1,0 1-1,1 0 0,0 0 0,2 0 0,0 1 1,0-1-1,1 19 0,2-23-51,1 0-1,-1 0 1,2-1 0,-1 1-1,2-1 1,-1 1 0,1-1-1,1 0 1,0 0-1,0-1 1,1 0 0,11 14-1,-4-6-124,3 1-157,-2 1 1,24 40 0,-35-54 280,-1 0 0,1 0 1,-1 0-1,0 0 1,-1 0-1,1 1 0,-1-1 1,0 1-1,0-1 1,-1 0-1,0 1 1,0 0-1,0-1 0,0 0 1,-1 1-1,0-1 1,0 1-1,-4 8 0,4-12 54,0 0 0,0 0 0,0 1 0,-1-1 0,1 0 0,-1 0 0,1 0 0,-1 0 0,0 0 0,0-1 0,0 1 0,0-1 0,0 1 0,0-1 0,0 0 0,-1 1 0,1-1 0,0 0 0,-1 0 0,1-1 0,-1 1 0,1-1 0,-1 1 0,1-1 0,-1 0 0,1 0 0,-1 0-1,0 0 1,1 0 0,-1 0 0,1-1 0,-1 1 0,1-1 0,-1 0 0,1 0 0,0 0 0,-1 0 0,1 0 0,0 0 0,0-1 0,0 1 0,0-1 0,0 1 0,0-1 0,0 0 0,0 0 0,1 0 0,-1 0 0,1 0 0,-1 0 0,0-3 0,-5-8 9,0 0 1,1 0 0,1 0-1,0-1 1,1 0-1,1 0 1,0 0 0,1 0-1,0-1 1,1-26-1,1 31-64,1 0-1,0 0 1,1 1-1,0-1 1,0 1-1,1-1 1,0 1-1,1 0 1,0 0-1,1 0 1,-1 1-1,2-1 1,-1 1-1,1 1 1,0-1-1,13-11 1,39-26-1383,5-3-4723,-24 10-2910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3.995"/>
    </inkml:context>
    <inkml:brush xml:id="br0">
      <inkml:brushProperty name="width" value="0.025" units="cm"/>
      <inkml:brushProperty name="height" value="0.025" units="cm"/>
    </inkml:brush>
  </inkml:definitions>
  <inkml:trace contextRef="#ctx0" brushRef="#br0">1 52 5189,'0'0'11323,"8"8"-9487,4 2-1340,-2 1 0,0 1-1,0 0 1,-1 0 0,-1 0 0,0 1 0,0 1-1,5 14 1,-2 0-35,-1 0 0,-1 1 0,7 45 0,-5 10 1295,-1 163-1,-24-427-1093,-1-7-192,15 186-470,-1-28-50,1 0-1,2 0 1,1 0-1,13-50 1,-15 73 39,1 0 1,0 0-1,0 1 1,0-1-1,1 1 1,0-1-1,0 1 1,0 0 0,1 0-1,-1 0 1,1 1-1,1-1 1,-1 1-1,0 0 1,1 0-1,0 1 1,0-1 0,0 1-1,1 0 1,-1 1-1,0-1 1,1 1-1,0 0 1,0 0-1,-1 1 1,1-1 0,0 2-1,0-1 1,12 0-1,-17 1 0,0 0 1,0 0-1,0 0 0,1 0 0,-1 0 1,0 0-1,0 0 0,0 1 0,1-1 1,-1 0-1,0 1 0,0-1 0,0 1 0,0-1 1,0 1-1,0 0 0,0-1 0,0 1 1,0 0-1,0 0 0,0-1 0,0 1 1,0 0-1,-1 0 0,1 0 0,0 0 1,-1 0-1,1 0 0,-1 0 0,1 1 0,-1-1 1,1 0-1,-1 0 0,0 0 0,1 0 1,-1 1-1,0-1 0,0 0 0,0 0 1,0 0-1,0 1 0,0-1 0,-1 0 1,1 0-1,0 0 0,-1 1 0,1-1 0,0 0 1,-2 1-1,0 5 21,0 0 1,-1 0 0,-1 0-1,1 0 1,-1-1-1,-9 12 1,-6 6-40,-1-2 1,0 0-1,-2-1 1,-1-1-1,-39 26 1,69-55-5063,40-43 1037,40-37-3921,-40 44 2700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4.618"/>
    </inkml:context>
    <inkml:brush xml:id="br0">
      <inkml:brushProperty name="width" value="0.025" units="cm"/>
      <inkml:brushProperty name="height" value="0.025" units="cm"/>
    </inkml:brush>
  </inkml:definitions>
  <inkml:trace contextRef="#ctx0" brushRef="#br0">4 386 5445,'0'0'13186,"2"8"-11777,0 3-907,0 0 0,-1 0-1,-1 1 1,0-1 0,0 0-1,-5 22 1,0 33 1207,5-65-1693,0 0-1,0 0 1,0 0 0,0 0-1,0 0 1,0 0-1,0 0 1,0 0 0,0 0-1,1 0 1,-1 0 0,0 0-1,1 0 1,-1 0-1,1 0 1,-1 0 0,1 0-1,-1-1 1,1 1-1,1 1 1,-2-2 12,1 1 1,0-1-1,-1 0 0,1 0 1,0 0-1,-1 0 0,1 0 1,0 0-1,-1 0 0,1 0 1,0 0-1,-1 0 0,1 0 0,0 0 1,-1-1-1,1 1 0,0 0 1,-1 0-1,1-1 0,0 1 1,-1-1-1,2 0 0,2-2 148,-1 0 0,1 0 0,0 0 0,-1-1 0,0 0-1,6-7 1,-1-4-6,-2 1-1,1-1 1,-2 0-1,0-1 1,-1 1-1,0-1 1,-1 0-1,1-22 1,-3 27-154,-1 1 1,0-1-1,0 0 1,-1 0-1,0 0 1,-1 0-1,0 1 1,-1-1-1,0 1 1,0 0-1,-1 0 1,-1 0-1,-5-10 1,10 19-27,0 1 0,0 0 0,-1-1 1,1 1-1,0-1 0,0 1 0,0 0 1,-1-1-1,1 1 0,0-1 0,0 1 1,-1 0-1,1-1 0,0 1 0,-1 0 0,1 0 1,0-1-1,-1 1 0,1 0 0,0 0 1,-1-1-1,1 1 0,-1 0 0,1 0 1,-1 0-1,1 0 0,0 0 0,-1 0 1,1 0-1,-1-1 0,1 1 0,-1 0 1,1 1-1,-1-1 0,1 0 0,0 0 0,-1 0 1,1 0-1,-1 0 0,0 0 0,-5 21-300,6 29 108,0-47 197,0 0 0,1 0 0,-1 0 0,1 0 0,0 0 0,-1 0 0,1 0 0,1 0 0,-1 0-1,0 0 1,1-1 0,-1 1 0,1-1 0,0 1 0,0-1 0,0 1 0,0-1 0,0 0 0,1 0 0,-1 0 0,1 0 0,-1-1 0,1 1 0,0-1 0,3 2 0,-2-2 4,0 0-1,0 0 1,0-1-1,0 1 1,0-1-1,0 0 1,0 0-1,0-1 1,-1 1-1,1-1 1,0 0-1,0 0 1,0 0-1,0-1 1,-1 1 0,1-1-1,-1 0 1,1 0-1,4-3 1,4-5 47,-1 1 0,1-2 0,-2 0 0,1 0 0,-2-1 0,0 0 0,0-1 0,-1 0 1,0 0-1,-1-1 0,-1 0 0,0 0 0,-1 0 0,-1-1 0,0 0 0,-1 0 0,0 0 1,-2 0-1,1 0 0,-2 0 0,-2-24 0,3 38-44,-1-1 0,0 1 0,0 0 1,0 0-1,0 0 0,-1 0 0,1 0 0,0 0 0,0 0 0,-1-1 1,1 1-1,-1 0 0,1 0 0,-1 0 0,1 0 0,-1 0 0,1 0 1,-1 1-1,0-1 0,0 0 0,1 0 0,-1 0 0,0 1 1,0-1-1,0 0 0,0 1 0,-1-1 0,1 1-11,-1 0-1,1 0 0,0 0 1,0 0-1,0 1 1,0-1-1,0 0 0,0 1 1,0-1-1,0 1 1,0 0-1,0-1 1,0 1-1,0 0 0,0-1 1,0 1-1,0 0 1,1 0-1,-1 0 0,0 0 1,0 0-1,1 0 1,-1 0-1,1 0 1,-1 0-1,1 0 0,-1 2 1,-10 22-17,1 1 0,2 0-1,0 0 1,2 1 0,1 0 0,1 0 0,1 0 0,1 42 0,2-66 27,0-1 0,0 1 0,0-1-1,1 0 1,-1 1 0,0-1 0,1 0 0,0 1 0,-1-1 0,1 0 0,0 0 0,0 1 0,1-1 0,-1 0-1,0 0 1,1 0 0,-1-1 0,1 1 0,-1 0 0,1 0 0,0-1 0,0 1 0,0-1 0,0 0 0,0 1-1,0-1 1,0 0 0,0 0 0,1 0 0,-1 0 0,0-1 0,0 1 0,1-1 0,-1 1 0,1-1 0,-1 0-1,0 0 1,1 0 0,-1 0 0,1-1 0,-1 1 0,0 0 0,1-1 0,-1 0 0,0 1 0,4-3 0,3-1 22,0 0 0,0-1 1,0 0-1,-1 0 1,1-1-1,-1 0 1,-1-1-1,1 0 1,-1 0-1,10-13 0,-4 3 27,0 0 0,-1-1 0,-2-1 0,10-20 0,-18 33-29,1 0 0,-1 0 1,0-1-1,-1 1 0,0-1 1,0 1-1,0-1 1,-1 1-1,1-1 0,-2-7 1,-9 24-135,5 1 113,0 1 0,1 0 0,0 0 0,1 0 0,1 0 0,0 0 0,0 1 0,1-1 0,1 0 0,1 23 0,0-34 7,-1 1 0,0 0 0,1-1 0,0 1-1,-1 0 1,1-1 0,0 1 0,0-1-1,0 1 1,0-1 0,0 1 0,0-1 0,0 1-1,0-1 1,1 0 0,-1 0 0,0 0-1,1 0 1,-1 0 0,1 0 0,-1 0-1,1 0 1,0-1 0,-1 1 0,1-1 0,0 1-1,-1-1 1,1 1 0,0-1 0,0 0-1,-1 0 1,1 0 0,0 0 0,0 0-1,2-1 1,2 1-7,1-1-1,-1 0 1,0 0 0,0-1-1,1 1 1,-1-1 0,0-1-1,9-4 1,-7 2-334,-1-1 1,1 1-1,-1-1 1,10-12-1,-12 12-472,0 1-1,-1-2 0,0 1 1,0-1-1,0 1 1,3-9-1,4-25-5215</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4.979"/>
    </inkml:context>
    <inkml:brush xml:id="br0">
      <inkml:brushProperty name="width" value="0.025" units="cm"/>
      <inkml:brushProperty name="height" value="0.025" units="cm"/>
    </inkml:brush>
  </inkml:definitions>
  <inkml:trace contextRef="#ctx0" brushRef="#br0">1 1 16111,'0'0'5317,"58"55"-5349,-28-46-2594,-1-3-3556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5.352"/>
    </inkml:context>
    <inkml:brush xml:id="br0">
      <inkml:brushProperty name="width" value="0.025" units="cm"/>
      <inkml:brushProperty name="height" value="0.025" units="cm"/>
    </inkml:brush>
  </inkml:definitions>
  <inkml:trace contextRef="#ctx0" brushRef="#br0">74 85 16207,'-8'6'2264,"5"-4"-1983,-42 38 2960,44-38-3165,-1-1 0,1 0 0,-1 1 0,1-1 0,0 1 0,0-1 0,0 1 0,0 0 0,0-1 0,0 1 0,0 0 0,0 0 0,1 0 0,-1 0 0,1 0 0,-1 0 0,1 0 0,0 0 0,0 0 0,0 0 0,0-1-1,0 1 1,0 0 0,1 0 0,-1 0 0,0 0 0,1 0 0,0 0 0,-1 0 0,3 3 0,-1-3-72,0-1-1,0 1 0,0-1 0,0 0 0,1 0 1,-1 0-1,0 0 0,1 0 0,-1 0 0,1-1 0,-1 1 1,1-1-1,-1 1 0,1-1 0,-1 0 0,1 0 1,-1 0-1,1 0 0,-1-1 0,1 1 0,-1-1 1,0 0-1,4 0 0,1-1 37,0-1 0,0 1 0,0-1 1,0 0-1,0-1 0,10-7 0,3-7-137,0-1 0,-2-1-1,0-1 1,24-37 0,-16 20-1520,-43 93 1414,11-41 477,1 0 1,0 0-1,1 0 1,1 0 0,0 1-1,-1 27 1,4-41-261,0 0 1,0 0-1,0 0 1,0 1-1,0-1 1,0 0-1,0 0 1,1 0 0,-1 0-1,0 0 1,1 0-1,-1 0 1,1 0-1,-1 0 1,1 0-1,-1 0 1,1 0-1,0 0 1,0 0-1,-1 0 1,1-1 0,0 1-1,0 0 1,0-1-1,0 1 1,2 0-1,-1 0 7,1 0-1,0 0 1,-1-1-1,1 0 1,0 1-1,0-1 0,-1 0 1,1 0-1,0-1 1,5 0-1,7-3 49,-1 0-1,1-1 1,15-8-1,-26 12-36,7-4 45,-1 0-439,0 0 0,0 1-1,0 0 1,1 0 0,0 1 0,-1 1-1,1 0 1,0 0 0,0 1 0,13 1 0,-22 0 357,0 1 1,0 0 0,-1 0-1,1 0 1,0 0 0,-1 0 0,1 0-1,0 0 1,-1 1 0,0-1-1,1 1 1,-1-1 0,0 1 0,0-1-1,0 1 1,0 0 0,0-1-1,0 1 1,0 0 0,0 0 0,-1 0-1,1 0 1,-1 0 0,1 0-1,-1 0 1,0 0 0,0-1 0,0 5-1,-2 66 867,1-64-713,-29 184 1565,7-55 218,18-110-1452,4-25-157,0-5 28,2-43 910,-1 22-1007,-1-24-381,0 22-183,1 1 0,0-1 0,2 1 0,6-27 0,-7 45 199,1 0 0,0 1 1,1-1-1,-1 1 0,1-1 0,0 1 1,1 0-1,0 0 0,0 0 1,0 1-1,0 0 0,1-1 0,0 2 1,0-1-1,0 0 0,1 1 0,0 0 1,0 0-1,10-4 0,23-9-3054,4-3-1982</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28.005"/>
    </inkml:context>
    <inkml:brush xml:id="br0">
      <inkml:brushProperty name="width" value="0.025" units="cm"/>
      <inkml:brushProperty name="height" value="0.025" units="cm"/>
    </inkml:brush>
  </inkml:definitions>
  <inkml:trace contextRef="#ctx0" brushRef="#br0">0 98 4740,'42'-4'5323,"19"-12"-4312,2 0-853,72 1 131,0 5 1,178 10-1,-128 3 188,94-3 111,800-11 1424,1177-18-1761,-1013 70 39,-131-1-36,1931 44-19,-1328-16-26,-60-3 132,-1471-56-318,545 11-3,-715-20-431,0 0 0,-1-1 0,1-1 0,0 0 0,-1-1 0,16-6 0,12-10-3358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29.094"/>
    </inkml:context>
    <inkml:brush xml:id="br0">
      <inkml:brushProperty name="width" value="0.025" units="cm"/>
      <inkml:brushProperty name="height" value="0.025" units="cm"/>
    </inkml:brush>
  </inkml:definitions>
  <inkml:trace contextRef="#ctx0" brushRef="#br0">40 225 9833,'-30'-1'1662,"21"1"-256,21 0-27,274 1-1038,701-21 263,-587-11 977,1208-54-381,154 98-1048,898-10 764,-2629-4-921,139-1-382,301-44 0,-416 31-2215,-22-2-2030,-5-7-3738</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5.888"/>
    </inkml:context>
    <inkml:brush xml:id="br0">
      <inkml:brushProperty name="width" value="0.025" units="cm"/>
      <inkml:brushProperty name="height" value="0.025" units="cm"/>
    </inkml:brush>
  </inkml:definitions>
  <inkml:trace contextRef="#ctx0" brushRef="#br0">1 155 5637,'0'0'9481,"63"3"-7559,-14-10-384,18-7-706,17-4-479,11-3-257,8-1 32,-1 2-96,-7 1-448,-11 5-417,-20 5-1153,-17 0-2755,-22 5-640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6.226"/>
    </inkml:context>
    <inkml:brush xml:id="br0">
      <inkml:brushProperty name="width" value="0.025" units="cm"/>
      <inkml:brushProperty name="height" value="0.025" units="cm"/>
    </inkml:brush>
  </inkml:definitions>
  <inkml:trace contextRef="#ctx0" brushRef="#br0">667 64 13965,'0'0'2114,"-9"-7"11,0 2-1570,4 2-268,0 0 0,0 0 0,0 0 0,0-1 0,1 0 0,-1 0 0,1 0 0,0 0 0,0-1 0,1 0-1,-4-5 1,4 12-269,0 1 0,1-1 0,-1 1 0,0 0 0,1-1 0,0 1 0,0 0 0,-3 4 0,1-1 13,-38 41 25,-2-3 0,-2-1 0,-75 54 0,-17 14 771,114-90-535,-65 62 635,82-75-821,1-1 0,-1 1 0,1 0 0,1 1 0,-1-1 0,2 1 0,-1 0 1,1 1-1,-3 10 0,6-19-101,1 0 0,-1 0 0,1 0 1,0 1-1,0-1 0,-1 0 0,1 0 0,0 1 1,0-1-1,0 0 0,0 0 0,0 0 0,1 1 1,-1-1-1,0 0 0,1 0 0,-1 0 1,0 1-1,1-1 0,0 0 0,-1 0 0,1 0 1,-1 0-1,1 0 0,0 0 0,0 0 0,0 0 1,0 0-1,0-1 0,0 1 0,0 0 1,0 0-1,0-1 0,0 1 0,0-1 0,0 1 1,2 0-1,4 0-1,-1 0 1,1 0 0,0 0-1,-1-1 1,13-1 0,-13 1 9,58-8 55,-1-2 0,1-3 0,71-25 0,-2 2-425,156-32-4369,-164 40-325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7.101"/>
    </inkml:context>
    <inkml:brush xml:id="br0">
      <inkml:brushProperty name="width" value="0.025" units="cm"/>
      <inkml:brushProperty name="height" value="0.025" units="cm"/>
    </inkml:brush>
  </inkml:definitions>
  <inkml:trace contextRef="#ctx0" brushRef="#br0">101 0 13805,'0'0'2931,"-5"15"-2408,-19 65 518,3 0 0,4 2 0,3 0 0,4 1 0,0 97 0,10-179-1026,5 51 678,-5-51-674,0 0 0,1 0 1,-1 0-1,0 0 0,0 0 1,1 0-1,-1 0 1,0-1-1,1 1 0,-1 0 1,1 0-1,-1 0 0,1-1 1,-1 1-1,1 0 1,-1-1-1,1 1 0,0 0 1,0-1-1,-1 1 0,1-1 1,0 1-1,0-1 1,0 1-1,-1-1 0,1 0 1,0 1-1,0-1 0,0 0 1,0 0-1,0 1 0,0-1 1,0 0-1,0 0 1,-1 0-1,1 0 0,0 0 1,0-1-1,0 1 0,0 0 1,0 0-1,0-1 1,0 1-1,0 0 0,-1-1 1,1 1-1,0-1 0,0 1 1,1-2-1,2-1 51,1-1-1,-1 1 1,0-1-1,-1 0 1,1 0-1,-1-1 1,1 1 0,-1-1-1,-1 0 1,4-5-1,21-56 112,-26 62-171,9-26 32,-2 1 1,-1-2 0,-1 1 0,-2 0-1,-1-1 1,-1 0 0,-4-45-1,-3 58-28,-1 22-66,-4 26-75,10-26 116,-3 11 6,1 0 0,1 1-1,1-1 1,0 1 0,5 28-1,-4-42 10,-1 0-1,1-1 1,0 1-1,0 0 1,0-1-1,0 1 1,0 0-1,0-1 1,1 0-1,-1 1 1,0-1-1,1 0 1,-1 1-1,1-1 1,-1 0-1,1 0 1,0 0 0,-1-1-1,1 1 1,0 0-1,0-1 1,-1 1-1,1-1 1,0 1-1,0-1 1,0 0-1,0 0 1,0 0-1,0 0 1,-1 0-1,1 0 1,0 0-1,0-1 1,0 1-1,0-1 1,-1 1-1,1-1 1,0 0-1,1-1 1,8-1 56,-1-2 0,0 1 0,0-2 1,0 1-1,10-9 0,-1-1 68,-1-1 0,0-1 0,-2-1 0,0-1 1,-1 0-1,0-1 0,-2 0 0,17-35 0,-32 63-85,0-1-1,0 0 0,1 1 1,0-1-1,0 10 1,-1 7 81,-4 23 146,-1 72-1,7-117-253,0 0 0,0-1 0,0 1 0,0 0-1,0 0 1,0 0 0,0 0 0,1 0 0,-1 0 0,1 0-1,-1 0 1,1 0 0,0-1 0,0 1 0,0 0 0,0 0-1,0-1 1,0 1 0,0-1 0,1 1 0,-1-1 0,1 0-1,-1 1 1,1-1 0,-1 0 0,1 0 0,0 0 0,-1 0-1,1 0 1,0 0 0,0-1 0,0 1 0,-1 0-1,1-1 1,0 0 0,0 1 0,3-1 0,-2 0-148,0-1 0,0 1 0,0-1 0,1 1 1,-1-1-1,0 0 0,0 0 0,0-1 0,-1 1 0,1-1 1,0 1-1,0-1 0,-1 0 0,1 0 0,-1 0 1,0 0-1,1 0 0,-1-1 0,0 1 0,0-1 0,-1 1 1,1-1-1,1-3 0,0-1-922,0 0-1,0-1 1,-1 1 0,0-1-1,-1 1 1,1-1 0,-1-8-1,0-27-5709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0.760"/>
    </inkml:context>
    <inkml:brush xml:id="br0">
      <inkml:brushProperty name="width" value="0.025" units="cm"/>
      <inkml:brushProperty name="height" value="0.025" units="cm"/>
    </inkml:brush>
  </inkml:definitions>
  <inkml:trace contextRef="#ctx0" brushRef="#br0">71 70 2626,'0'0'5141,"1"-10"-2023,-1 9-3634,1-13 1029,0-18 4741,-2 19-412,-5 38-3116,-43 430-967,35-273-3381,10-129 807,5-18-2135,4-23-236,7-9-1835</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7.427"/>
    </inkml:context>
    <inkml:brush xml:id="br0">
      <inkml:brushProperty name="width" value="0.025" units="cm"/>
      <inkml:brushProperty name="height" value="0.025" units="cm"/>
    </inkml:brush>
  </inkml:definitions>
  <inkml:trace contextRef="#ctx0" brushRef="#br0">1 0 13869,'0'0'4837,"64"42"-5766,-38-32-2627,0-4-3106</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7.782"/>
    </inkml:context>
    <inkml:brush xml:id="br0">
      <inkml:brushProperty name="width" value="0.025" units="cm"/>
      <inkml:brushProperty name="height" value="0.025" units="cm"/>
    </inkml:brush>
  </inkml:definitions>
  <inkml:trace contextRef="#ctx0" brushRef="#br0">136 6 14125,'0'0'3561,"-10"4"-609,-1 0-2234,-54 25 2370,61-28-2973,0 1 0,0 1 0,1-1 0,-1 0 0,1 1 0,0 0 0,0-1 0,-1 1 0,2 1 0,-1-1 0,0 0 0,1 1 0,0-1 0,-4 7 0,6-9-115,1-1 0,-1 1 0,0-1 0,0 1 0,1-1 0,-1 0 0,0 1 0,1-1 0,-1 0 0,1 1 0,-1-1 0,0 0 0,1 1 0,-1-1 0,1 0 0,-1 0 0,1 0 0,-1 1 0,1-1 0,-1 0 0,1 0 0,-1 0 0,1 0 0,-1 0 0,1 0 0,-1 0 0,1 0 0,-1 0 0,0 0 0,2 0 0,23 0-80,-21 0 16,8-1-83,21 1-685,-1 1 1,36 6-1,-61-6 707,0 0 1,0 1-1,0 0 1,0 0-1,-1 0 1,1 1-1,-1 0 1,1 0-1,-1 0 1,0 1-1,0 0 1,0 0-1,-1 1 1,1 0-1,8 10 1,-13-14 184,0 1 0,1 0-1,-1 0 1,0 0 0,0 0 0,0 0 0,-1 0-1,1 1 1,0-1 0,-1 0 0,0 0 0,1 1 0,-1-1-1,0 0 1,0 0 0,0 1 0,0-1 0,-1 0 0,1 0-1,-2 4 1,1-2 108,-1 0-1,0-1 1,0 1-1,-1-1 1,1 0-1,-1 0 0,1 0 1,-1 0-1,0 0 1,-6 4-1,-3 1 356,0 0 0,0-2 0,-1 1 0,0-2-1,-21 8 1,22-9-364,-1-1-1,1-1 0,0 0 1,-1 0-1,1-1 0,-1 0 1,0-2-1,-16-1 0,28 2-225,0 0-1,1 0 0,-1 0 1,0 0-1,0 0 0,0 0 1,1 0-1,-1 0 0,0 0 1,0-1-1,1 1 0,-1 0 1,0 0-1,0-1 0,1 1 1,-1-1-1,0 1 0,1 0 0,-1-1 1,1 1-1,-1-1 0,0 0 1,1 1-1,-1-1 0,1 1 1,0-1-1,-1 0 0,1 0 1,-1 1-1,1-1 0,0 0 1,0 1-1,-1-1 0,1 0 1,0 0-1,0 0 0,0 1 1,0-1-1,0 0 0,0 0 0,0 0 1,0 1-1,0-1 0,0 0 1,0 0-1,1 1 0,-1-1 1,0 0-1,1 0 0,0-1 1,1-1-521,0 0 1,0 1-1,0-1 1,0 0 0,1 1-1,0 0 1,-1-1-1,1 1 1,0 0 0,3-1-1,27-13-4425,5-1-1457</inkml:trace>
  <inkml:trace contextRef="#ctx0" brushRef="#br0" timeOffset="1">612 12 11403,'0'0'12203,"-11"-3"-10687,6 1-1410,-1 0 0,0 1 0,0 0 0,0 0 0,0 0 0,0 1 0,0 0 0,0 0 0,0 1 0,0-1 0,0 1 0,0 1 0,0-1 0,0 1 0,1 0 0,-1 0 0,0 1 0,1-1 0,-7 5 0,1 1 88,0-1 1,0 1-1,-19 18 1,27-23-179,0 0 1,0 1-1,1-1 0,-1 1 1,1 0-1,0 0 1,0 0-1,0 0 1,0 0-1,1 0 1,-1 0-1,1 1 0,0-1 1,1 0-1,-1 8 1,1-10-27,0 0 0,0 0 0,1 0-1,-1-1 1,1 1 0,0 0 0,0 0 0,-1-1 0,1 1 0,0 0 0,0-1 0,0 1 0,1-1 0,-1 1 0,0-1 0,1 0 0,-1 1 0,1-1 0,-1 0-1,1 0 1,-1 0 0,1 0 0,0 0 0,-1-1 0,1 1 0,0 0 0,0-1 0,0 1 0,-1-1 0,5 1 0,7 1-464,1 0 0,-1-1 0,17-1 0,-21 0-73,4 0-868,0-1 1,1 0-1,-1-1 0,21-5 1,9-8-5702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8.345"/>
    </inkml:context>
    <inkml:brush xml:id="br0">
      <inkml:brushProperty name="width" value="0.025" units="cm"/>
      <inkml:brushProperty name="height" value="0.025" units="cm"/>
    </inkml:brush>
  </inkml:definitions>
  <inkml:trace contextRef="#ctx0" brushRef="#br0">162 297 17072,'-10'2'2034,"0"0"-1562,0 0 0,0 1 0,0 0 1,0 0-1,0 1 0,1 1 0,-17 9 0,22-11-346,0 0 0,0 0-1,0 0 1,0 0 0,1 0 0,-1 1 0,1 0 0,0 0-1,0 0 1,0 0 0,0 0 0,1 1 0,0-1-1,0 1 1,0 0 0,0-1 0,1 1 0,0 0-1,0 0 1,0 0 0,0 6 0,1-10-119,1 1 0,-1-1 0,0 1 0,1 0 0,-1-1 0,1 1 0,0-1 0,-1 1 0,1-1 0,0 1 0,0-1 1,0 0-1,0 0 0,0 1 0,0-1 0,1 0 0,-1 0 0,0 0 0,1 0 0,-1 0 0,0 0 0,1 0 0,-1-1 0,1 1 0,-1 0 0,1-1 0,0 0 0,-1 1 0,1-1 0,-1 0 0,1 1 1,0-1-1,-1 0 0,1 0 0,0-1 0,-1 1 0,3-1 0,3 1 30,0 0 0,0-1 1,0 0-1,0-1 0,0 0 0,-1 0 1,14-5-1,-3-5-1,1-1 0,-1 0 0,-1-1 0,-1-1 0,15-17 0,20-19 57,-79 113 543,21-47-562,3-8 41,0 1 0,1 1 0,0-1 0,1 0 0,0 1 0,0 0 0,1 0 0,0-1 0,0 2 1,0 14-1,2-24-109,1 1 1,-1 0 0,0-1 0,1 1 0,-1-1-1,1 1 1,-1 0 0,1-1 0,0 1 0,-1-1-1,1 1 1,-1-1 0,1 0 0,0 1-1,-1-1 1,1 1 0,0-1 0,0 0 0,-1 0-1,1 1 1,0-1 0,0 0 0,-1 0 0,1 0-1,0 0 1,0 0 0,0 0 0,-1 0 0,1 0-1,1-1 1,26-1 103,-13-2-148,0 0-1,0-1 1,-1 0-1,0-1 1,0-1-1,0 0 1,19-15 0,-3 1-298,-2-1 1,30-30 0,-33 27 323,-1-1 0,-1-1 0,-1-1 0,-1-1 0,-2-1 1,0 0-1,-3-2 0,17-41 0,-30 48 197,-3 24-165,0 0 0,0 1 1,-1-1-1,1 1 0,0-1 0,0 1 1,-1-1-1,1 1 0,0-1 0,-1 1 1,1 0-1,0-1 0,-1 1 0,1-1 1,-1 1-1,1 0 0,0-1 1,-1 1-1,1 0 0,-1-1 0,1 1 1,-1 0-1,0 0 0,0-1 0,-2 1 13,0 0 0,0 0 0,0 1 0,1-1 0,-1 1 0,0-1 0,0 1 0,0 0 0,1 0 0,-1 0 0,0 1 0,1-1 0,-4 3 0,-4 2-6,0 1 0,1 0 0,0 0 1,0 1-1,1 0 0,0 1 0,1 0 0,0 0 0,0 0 1,1 1-1,0 0 0,0 0 0,1 1 0,1 0 0,0-1 1,0 1-1,1 1 0,1-1 0,0 0 0,0 1 0,1 0 0,0 17 1,2-26-31,-1 0 0,1-1 0,0 1 1,-1 0-1,1 0 0,1 0 0,-1-1 1,0 1-1,1-1 0,-1 1 0,1-1 1,0 1-1,0-1 0,-1 0 0,2 0 1,-1 0-1,0 0 0,3 2 0,0-1 44,1 0-1,-1 0 0,1 0 1,-1-1-1,1 0 0,0 0 1,0-1-1,9 2 1,-4-1-575,1-1 1,-1-1-1,1 0 1,11-1 0,-15 0-991,0 0 0,0-1 0,0 0 0,0 0 1,9-4-1,19-17-13050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9.074"/>
    </inkml:context>
    <inkml:brush xml:id="br0">
      <inkml:brushProperty name="width" value="0.025" units="cm"/>
      <inkml:brushProperty name="height" value="0.025" units="cm"/>
    </inkml:brush>
  </inkml:definitions>
  <inkml:trace contextRef="#ctx0" brushRef="#br0">53 1 14157,'0'0'2573,"0"9"-1195,-16 238 4086,2-91-4346,-9 119 1156,56-394-1318,-8 33-604,-9 26-388,-3 7-72,2 1-1,2 0 1,36-74-1,-51 121 80,1 0 0,0 1 0,0-1 0,0 1 0,1-1-1,-1 1 1,1 0 0,0 1 0,0-1 0,0 1 0,1-1 0,-1 1 0,1 0-1,-1 1 1,1-1 0,0 1 0,0 0 0,1 0 0,-1 1 0,0-1-1,0 1 1,1 1 0,10-2 0,-16 2 20,1 0-1,-1 0 1,1 0 0,-1 0 0,1 0-1,-1 0 1,1 0 0,0 0-1,-1 0 1,1 0 0,-1 0 0,1 0-1,-1 0 1,1 0 0,-1 0-1,1 0 1,-1 1 0,1-1 0,-1 0-1,1 0 1,-1 1 0,1-1-1,-1 0 1,1 1 0,-1-1 0,0 0-1,1 1 1,-1-1 0,1 1-1,-1-1 1,0 1 0,0-1 0,1 1-1,-1-1 1,0 1 0,0-1-1,1 1 1,-1-1 0,0 1 0,0-1-1,0 1 1,0-1 0,0 1-1,0-1 1,0 1 0,0 0-1,0-1 1,0 1 0,0-1 0,0 1-1,-1-1 1,1 1 0,0-1-1,0 1 1,-1-1 0,1 1 0,0-1-1,0 1 1,-1-1 0,0 1 0,-23 27-210,-4-9 216,-1-2 1,-59 26-1,49-26-233,-40 26 0,110-43-3613,-2-5 1307,0-2 1,38-12-1,-30 7-1167,25-6-5056</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9.728"/>
    </inkml:context>
    <inkml:brush xml:id="br0">
      <inkml:brushProperty name="width" value="0.025" units="cm"/>
      <inkml:brushProperty name="height" value="0.025" units="cm"/>
    </inkml:brush>
  </inkml:definitions>
  <inkml:trace contextRef="#ctx0" brushRef="#br0">202 329 10698,'0'0'7068,"-9"-3"-4986,5 1-1944,0 1 0,-1-1 0,1 1 0,-1 0 0,1 0 1,-1 0-1,1 0 0,-1 1 0,0 0 0,1 0 0,-1 0 0,0 1 0,1-1 0,-1 1 0,1 0 0,-1 1 0,1-1 0,0 1 0,-1-1 1,1 1-1,-5 4 0,0 0 140,1 1 0,-1 0 0,1 0 0,1 1 0,0 0 1,-9 12-1,13-15-150,0 0-1,0 0 1,0 0 0,1 1 0,-1-1 0,1 1 0,1-1-1,-1 1 1,1 0 0,0 0 0,0 0 0,1 0 0,-1 6 0,2-11-118,-1 1 1,1 0 0,-1 0 0,1-1 0,0 1 0,0 0 0,-1-1 0,1 1 0,0-1 0,1 1 0,-1-1 0,0 0 0,0 1 0,1-1 0,-1 0 0,0 0 0,1 0 0,-1 0 0,1 0 0,0 0 0,-1 0 0,1 0 0,0-1 0,-1 1 0,1-1 0,0 1 0,0-1 0,-1 0 0,1 1 0,0-1 0,0 0 0,0 0 0,0 0 0,2-1 0,3 1 37,0 0 1,0-1 0,0 0-1,0 0 1,0-1 0,0 0-1,0 0 1,7-3 0,-7 0-23,1 1 1,-1-1 0,0 0-1,0-1 1,-1 1 0,1-1-1,-1-1 1,-1 1 0,1-1-1,-1 0 1,0 0 0,-1-1-1,1 1 1,-2-1 0,6-15-1,-3 5 37,-1-1-1,-1-1 0,-1 1 1,-1-1-1,0-35 0,-6 39-111,-5 21-97,8-5 144,1 1-1,0-1 1,-1 1-1,1 0 0,-1-1 1,1 1-1,0 0 1,0-1-1,-1 1 0,1 0 1,0-1-1,0 1 1,0 0-1,0-1 0,-1 1 1,1 0-1,0-1 1,0 1-1,1 0 0,-1 0 1,0-1-1,0 1 1,0 0-1,0-1 0,1 1 1,-1 0-1,0-1 1,0 1-1,1 0 0,-1-1 1,1 1-1,-1-1 1,1 1-1,-1-1 0,1 1 1,-1-1-1,1 1 1,-1-1-1,2 1 0,2 1 25,1-1 0,0-1 0,0 1 0,-1 0 0,1-1-1,0 0 1,0 0 0,0-1 0,0 1 0,-1-1 0,1 0-1,0 0 1,0-1 0,-1 1 0,1-1 0,-1 0 0,0 0-1,7-5 1,4-2 37,1-1 1,-2-1-1,22-20 0,-28 24-42,0 0 0,-1-1 0,1 0 0,-2 0 0,1-1-1,-1 1 1,-1-2 0,1 1 0,-2 0 0,1-1 0,-1 0 0,-1 0 0,0-1 0,0 1 0,-1 0 0,1-12 0,-6 18-122,-4 11 46,-6 10-12,0 7 72,1 0 0,1 0 1,1 1-1,2 0 0,0 1 0,2 0 0,1 0 1,-4 50-1,8-74 2,1 1 1,0 0-1,0 0 1,0 0-1,1 0 1,-1 0-1,1 0 1,0 0-1,-1-1 1,1 1 0,0 0-1,1 0 1,-1-1-1,0 1 1,1-1-1,-1 1 1,1-1-1,0 0 1,0 0-1,0 1 1,0-1-1,0-1 1,0 1-1,1 0 1,-1 0-1,5 1 1,-1-1 10,0 0 0,0 0-1,1-1 1,-1 0 0,0-1 0,1 1 0,-1-1 0,1 0 0,-1-1 0,0 0-1,9-1 1,-5-1 4,0 0-1,0-1 0,-1 0 0,1 0 1,-1-1-1,0 0 0,-1-1 0,1 0 0,-1 0 1,0-1-1,13-14 0,-10 9 5,0-1-1,0-1 1,-1 0-1,-1-1 1,0 0-1,9-20 1,-12 12 102,-15 31 137,-20 36 21,24-32-206,0-1-1,0 1 0,1 0 1,1 1-1,0-1 0,0 0 1,1 1-1,0 17 0,2-28-69,0-1 0,0 0-1,0 1 1,0-1 0,1 0-1,-1 1 1,0-1-1,1 0 1,-1 1 0,1-1-1,-1 0 1,1 0 0,-1 0-1,1 1 1,0-1 0,0 0-1,-1 0 1,1 0-1,0 0 1,0 0 0,0 0-1,0-1 1,0 1 0,0 0-1,1 0 1,1 0 0,0 0 14,1 0 1,-1 0 0,1 0 0,-1-1 0,1 1 0,-1-1 0,1 0 0,0 0-1,-1 0 1,5-1 0,2-1-283,1-1 0,0 1 0,-1-2 0,1 1 0,-1-1 0,11-7 0,-15 8-874,0-1 0,0-1 0,-1 1 0,1-1-1,8-10 1,2-9-5174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0.057"/>
    </inkml:context>
    <inkml:brush xml:id="br0">
      <inkml:brushProperty name="width" value="0.025" units="cm"/>
      <inkml:brushProperty name="height" value="0.025" units="cm"/>
    </inkml:brush>
  </inkml:definitions>
  <inkml:trace contextRef="#ctx0" brushRef="#br0">0 0 15150,'0'0'10987,"51"4"-13582,-42 10-1793,-7-2-4196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0.680"/>
    </inkml:context>
    <inkml:brush xml:id="br0">
      <inkml:brushProperty name="width" value="0.025" units="cm"/>
      <inkml:brushProperty name="height" value="0.025" units="cm"/>
    </inkml:brush>
  </inkml:definitions>
  <inkml:trace contextRef="#ctx0" brushRef="#br0">147 135 13869,'0'0'4217,"1"-11"-656,1-34-758,-2 44-2724,0-1 0,0 1-1,0 0 1,0 0 0,0 0 0,-1 0 0,1 0 0,0 0 0,0 0 0,-1 0-1,1 0 1,-1 0 0,1 1 0,0-1 0,-1 0 0,0 0 0,1 0 0,-1 0 0,0 0-1,1 1 1,-1-1 0,0 0 0,0 1 0,1-1 0,-1 1 0,0-1 0,0 0-1,0 1 1,0 0 0,0-1 0,0 1 0,0 0 0,0-1 0,0 1 0,0 0-1,0 0 1,0 0 0,0 0 0,0 0 0,0 0 0,-1 0 0,-1 1-10,0-1 1,0 1 0,0 0-1,0 0 1,0 0-1,0 0 1,0 1 0,0-1-1,1 1 1,-5 3-1,-1 3-66,0 0 1,0 1-1,1 0 0,0 0 0,1 1 0,0 0 0,0 0 0,1 0 1,1 1-1,0-1 0,0 1 0,1 0 0,0 0 0,1 1 0,0-1 1,0 18-1,2-27-54,0 0 0,1-1 1,-1 1-1,1 0 0,-1 0 1,1-1-1,0 1 0,0 0 1,-1-1-1,1 1 0,0-1 1,0 1-1,1-1 0,-1 1 1,0-1-1,0 0 0,1 1 1,-1-1-1,1 0 0,-1 0 1,1 0-1,2 1 0,1 0-195,-1-1-1,1 1 0,0-1 1,0 0-1,0 0 0,-1-1 1,1 1-1,8-1 0,-1-1-762,0 0-1,0-1 1,-1 0-1,1-1 0,-1 0 1,20-8-1,-9-1-2348,0-1 0,0-1 0,34-29 0,-4-12 1041,-31 25 5136,-7-1 3748,-14 21 1397,-11 13-5525,-11 13-1407,-25 35 1289,45-49-2203,0 1 0,0 0 0,0-1 0,0 1 0,0 0 0,1 0 0,0 1 0,-1-1 1,1 0-1,0 0 0,1 0 0,-1 1 0,0-1 0,1 1 0,0-1 0,0 0 0,0 7 0,2-8-100,-1-1-1,0 1 0,0-1 0,1 1 0,-1-1 0,1 0 0,-1 0 0,1 0 0,0 0 0,-1 0 0,1 0 0,0 0 0,0 0 0,0-1 0,-1 1 0,1-1 0,0 1 0,0-1 0,0 0 0,0 0 0,0 0 0,0 0 0,3 0 0,49-4 55,-37 1-251,-1-1 1,0-1-1,19-8 1,-23 7-89,-1 2 0,1 0 0,1 0-1,-1 1 1,0 1 0,1 0 0,15-1 0,-26 4 264,-1-1 0,0 0-1,0 1 1,0-1 0,0 0 0,0 1-1,0-1 1,0 1 0,-1 0 0,1-1-1,0 1 1,0 0 0,0-1 0,0 1-1,-1 0 1,1 0 0,0 0 0,-1 0-1,1 0 1,-1 0 0,1 0 0,-1 0-1,1 0 1,-1 0 0,0 0 0,0 0-1,1 0 1,-1 0 0,0 0 0,0 0-1,0 0 1,0 0 0,0 1-1,0-1 1,0 0 0,-1 0 0,1 0-1,-1 1 1,-10 49 98,-9 7 352,-3-2-1,-3 0 0,-2-2 0,-51 76 1,73-122-175,-24 34 903,28-40-1084,0 1-1,0-1 1,0 0 0,0 0-1,0 0 1,0 0 0,-1-1 0,1 1-1,-1-1 1,1 1 0,-1-1-1,1 0 1,-5 2 0,6-4-75,1 1 0,-1 0-1,1-1 1,-1 1 0,1 0 0,-1-1 0,1 1-1,0-1 1,-1 1 0,1 0 0,0-1 0,-1 1-1,1-1 1,0 1 0,0-1 0,-1 1 0,1-1-1,0 1 1,0-1 0,0 1 0,0-1 0,0 0 0,0 1-1,0-1 1,0 1 0,0-1 0,0 1 0,0-1-1,0 0 1,1-25 63,-1 21-56,4-32-113,1 0 0,2 0 0,2 0 0,1 1 0,2 0-1,1 1 1,2 0 0,19-32 0,-25 53 41,0 0-1,1 1 1,0 0 0,1 0-1,1 1 1,0 1 0,0 0-1,1 1 1,1 0 0,0 1-1,19-10 1,12-2-2131,1 3 0,70-19 0,-34 12-4893,-7-1-8681</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4.618"/>
    </inkml:context>
    <inkml:brush xml:id="br0">
      <inkml:brushProperty name="width" value="0.025" units="cm"/>
      <inkml:brushProperty name="height" value="0.025" units="cm"/>
    </inkml:brush>
  </inkml:definitions>
  <inkml:trace contextRef="#ctx0" brushRef="#br0">1 72 9513,'0'0'1981,"3"-9"512,1-6-1357,4-7 200,2-1 2811,-13 73-1867,-5-7-2047,5-30-129,0 0 1,0 0-1,1 0 1,1 1 0,1-1-1,-1 0 1,2 0-1,3 21 1,-4-33-85,1 0-1,0 0 0,-1 0 1,1 0-1,0 0 1,0-1-1,0 1 1,0 0-1,-1 0 0,1-1 1,0 1-1,0-1 1,0 1-1,0-1 1,1 1-1,-1-1 0,0 1 1,0-1-1,0 0 1,0 0-1,0 0 1,0 1-1,0-1 1,1 0-1,-1 0 0,0-1 1,0 1-1,0 0 1,0 0-1,0 0 1,1-1-1,-1 1 0,0-1 1,0 1-1,0-1 1,0 1-1,1-2 1,40-21 384,-13 0-243,-1-1 0,-1-1 0,-2-1 0,0-2 0,35-51 0,-68 91 698,-17 31-323,24-41-532,0 1 1,0-1-1,0 0 0,1 1 0,-1-1 1,1 1-1,-1-1 0,1 1 1,0 0-1,0-1 0,0 1 0,0-1 1,0 1-1,1-1 0,-1 1 1,2 3-1,-1-5 0,0 1 1,0-1-1,0 0 0,0 0 1,0 0-1,1 0 1,-1 0-1,0 0 0,1-1 1,-1 1-1,0 0 0,1-1 1,-1 1-1,1-1 1,-1 1-1,1-1 0,-1 0 1,1 0-1,-1 1 1,1-1-1,0 0 0,1-1 1,37-2 107,-28 1-101,-1-1 0,0-1-1,1 0 1,-1-1 0,0 0-1,-1-1 1,20-13 0,-12 6 11,0-1 1,-1-1 0,19-22 0,-47 52-52,1 1 0,1-1 0,-12 27 0,13-25-16,2-4-219,0 0 0,1 0-1,-4 22 1,8-33 53,1 0-1,-1 1 0,1-1 1,0 0-1,0 0 1,0 1-1,0-1 1,0 0-1,0 0 0,1 1 1,-1-1-1,1 0 1,1 4-1,-1-6-14,0 1 0,-1 0-1,1 0 1,0-1 0,0 1 0,0 0 0,0-1 0,0 1-1,0-1 1,0 1 0,0-1 0,0 0 0,0 1-1,0-1 1,0 0 0,0 0 0,0 1 0,0-1 0,0 0-1,0 0 1,1 0 0,-1-1 0,0 1 0,0 0-1,0 0 1,0-1 0,0 1 0,0 0 0,2-2-1,17-8-5944</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4.959"/>
    </inkml:context>
    <inkml:brush xml:id="br0">
      <inkml:brushProperty name="width" value="0.025" units="cm"/>
      <inkml:brushProperty name="height" value="0.025" units="cm"/>
    </inkml:brush>
  </inkml:definitions>
  <inkml:trace contextRef="#ctx0" brushRef="#br0">28 42 11851,'0'0'3913,"-6"9"-2327,-14 27-364,20-35-1179,0-1 0,0 1 1,0-1-1,-1 1 0,1-1 0,0 1 0,0-1 0,0 1 0,0-1 0,0 1 0,0-1 1,0 1-1,0-1 0,0 1 0,0-1 0,0 1 0,0-1 0,1 1 0,-1-1 0,0 1 0,0-1 1,0 1-1,1-1 0,-1 1 0,0-1 0,1 1 0,-1-1 0,0 0 0,1 1 0,-1-1 1,0 0-1,1 1 0,-1-1 0,1 0 0,-1 1 0,1-1 0,-1 0 0,1 0 0,-1 0 0,1 1 1,-1-1-1,1 0 0,-1 0 0,1 0 0,-1 0 0,2 0 0,25 1 572,-23-1-490,2-1-101,-1 1 1,1-1-1,0 0 1,-1 0 0,0 0-1,1-1 1,-1 0-1,0 0 1,0-1 0,0 1-1,0-1 1,5-4-1,-7 5-8,0 0-1,0 0 1,-1-1-1,1 1 1,-1-1-1,1 0 1,-1 0-1,0 0 1,0 0-1,0 0 1,-1 0-1,1 0 1,-1-1-1,1 1 1,-1-1-1,0 1 1,-1-1-1,1 1 1,0-7-1,-1 10 6,0-1 0,-1 0 0,1 1 0,0-1 0,0 0 0,-1 1 0,1-1 0,0 1 0,-1-1-1,1 0 1,0 1 0,-1-1 0,1 1 0,-1-1 0,1 1 0,-1-1 0,1 1 0,-1 0-1,0-1 1,1 1 0,-1-1 0,1 1 0,-1 0 0,0 0 0,1-1 0,-1 1 0,0 0-1,0 0 1,1 0 0,-1 0 0,0 0 0,1 0 0,-1 0 0,0 0 0,1 0 0,-1 0 0,0 0-1,1 0 1,-1 1 0,0-1 0,1 0 0,-1 0 0,-1 1 0,-31 13 389,26-9-360,1 0 0,0 1 0,0 0 0,0 0 1,1 0-1,-1 1 0,2 0 0,-1 0 0,1 0 1,0 1-1,0-1 0,1 1 0,0 0 0,0 0 0,1 0 1,0 0-1,1 0 0,0 1 0,-1 13 0,3-20-55,0 0 1,0 0-1,0-1 0,0 1 0,0 0 0,0-1 0,1 1 0,-1 0 0,0-1 0,1 1 0,0-1 1,-1 0-1,1 0 0,0 0 0,-1 1 0,1-1 0,0-1 0,0 1 0,0 0 0,0 0 1,0-1-1,0 1 0,0-1 0,0 0 0,0 0 0,0 1 0,0-1 0,4-1 0,67-1-1692,-68 2 1289,8-2-1150,0 0 0,0-1 1,0 0-1,17-7 0,11-7-4346</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5.333"/>
    </inkml:context>
    <inkml:brush xml:id="br0">
      <inkml:brushProperty name="width" value="0.025" units="cm"/>
      <inkml:brushProperty name="height" value="0.025" units="cm"/>
    </inkml:brush>
  </inkml:definitions>
  <inkml:trace contextRef="#ctx0" brushRef="#br0">193 199 11275,'-8'0'2925,"0"-1"-2605,0 0 1,1 1-1,-1 0 0,0 0 1,0 1-1,0 0 0,1 0 1,-1 1-1,1 0 0,-1 0 0,1 1 1,0-1-1,0 2 0,0-1 1,0 1-1,0 0 0,1 1 1,-9 7-1,11-9-239,1 1-1,0 0 1,-1 0 0,1 0-1,1 0 1,-1 0 0,1 1-1,-1-1 1,1 1 0,1 0-1,-1 0 1,1-1 0,0 1-1,0 0 1,0 0 0,0 0-1,1 10 1,1-14-72,-1 1 0,1-1 0,-1 0 0,1 0 0,0 0 0,-1 0 1,1 0-1,0 0 0,0 0 0,0 0 0,0 0 0,0 0 0,0 0 0,0 0 0,0-1 0,1 1 0,-1 0 1,0-1-1,0 1 0,0-1 0,1 0 0,-1 1 0,0-1 0,1 0 0,-1 0 0,0 0 0,1 0 0,-1 0 0,0 0 1,1 0-1,-1 0 0,0 0 0,2-1 0,48-10 290,-35 3-277,0-1 0,0 0 0,-1-2 0,0 1-1,-1-2 1,0 0 0,-1 0 0,21-27 0,-16 17 7,-2-2 0,0 0 0,-1-1 0,21-49 0,-26 40 356,-10 33-367,0 1 0,0 0 0,1-1 0,-1 1 0,0-1 0,0 1 0,0-1 0,0 1 0,0-1 0,0 1 0,0-1 0,0 1 0,0-1 0,0 1 0,0 0 0,0-1 0,-1 1 0,1-1 0,0 1 0,0-1 0,0 1 0,-1 0 0,1-1 0,0 1 0,0-1-1,-1 1 1,1 0 0,0-1 0,-1 1 0,1 0 0,0-1 0,-1 1 0,1 0 0,0 0 0,-1-1 0,1 1 0,-1 0 0,1 0 0,-1 0 0,1 0 0,-1-1 0,1 1 0,0 0 0,-1 0 0,1 0 0,-1 0 0,1 0 0,-1 0 0,1 0 0,-1 0 0,1 1 0,-1-1 0,1 0 0,-1 0 0,1 0 0,0 0 0,-1 1 0,1-1 0,-1 0 0,1 0 0,0 1 0,-1-1 0,1 0 0,-1 1 0,-7 4 41,1 0 0,0 1 0,0 0 0,0 0 0,1 0 0,-1 1 0,2 0 0,-9 12 0,2 0 337,0 0 0,-12 29 0,21-41-324,0 0 0,0 0 1,1 0-1,0 0 0,0 0 1,1 1-1,0-1 0,0 0 1,1 1-1,0-1 0,0 1 1,1-1-1,0 1 0,3 10 1,-2-13-39,0 0 1,0 0-1,1-1 1,0 1-1,0-1 1,0 1-1,0-1 1,0 0-1,1 0 1,0-1-1,0 1 1,0-1-1,0 0 1,1 0-1,-1 0 1,1 0-1,0-1 1,0 0-1,-1 0 1,12 3-1,-6-3-455,0 0-1,0 0 0,0-1 0,17 0 1,-27-1 284,1 0 0,-1 0 0,0 0 0,1 0 0,-1 0 0,1 0 0,-1 0 0,0 0 0,1 0 0,-1 0 0,1 0 0,-1-1 0,0 1 0,1 0 0,-1 0 0,0 0 0,1-1 0,-1 1 1,0 0-1,1 0 0,-1-1 0,0 1 0,0 0 0,1-1 0,-1 1 0,0 0 0,0-1 0,0 1 0,1-1 0,-1 1 0,0 0 0,0-1 0,0 1 0,0-1 0,0 1 0,0 0 0,0-1 0,0 1 1,0-1-1,1-1-557,1-11-5920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1.681"/>
    </inkml:context>
    <inkml:brush xml:id="br0">
      <inkml:brushProperty name="width" value="0.025" units="cm"/>
      <inkml:brushProperty name="height" value="0.025" units="cm"/>
    </inkml:brush>
  </inkml:definitions>
  <inkml:trace contextRef="#ctx0" brushRef="#br0">0 312 7815,'0'0'10303,"14"-5"-10089,32-6-76,0 2-1,1 2 1,0 2 0,53 2 0,-77 2-130,749-33-118,-294 3-591,-39 5 3975,-12-29 499,183-11-2837,-454 63-909,-65 3 17,0-3 1,164-28-1,-191 21-315,0 3 1,1 4-1,0 1 0,93 12 1,39-2-171,-78-8 1925,-79 11-1356,68-11 481,-107 1-566,-1-1 0,0 0 0,1 1 0,-1-1 0,0 1 0,1-1 0,-1 1 0,0-1 0,1 1 0,-1-1 0,0 1 0,0-1 0,0 1 0,0-1 1,1 1-1,-1-1 0,0 1 0,0-1 0,0 1 0,0-1 0,0 1 0,0 0 0,0-1 0,-1 1 0,1-1 0,0 1 0,0-1 0,0 1 0,0-1 0,-1 1 0,1-1 0,0 1 0,-1-1 0,1 1 0,-1 0 0,-10 23 200,11-23-199,-18 37 140,-17 53 0,30-75-399,0-1-1,1 1 0,1 0 0,1 0 1,1 1-1,0 23 0,1-38-91,0 0 0,0 0 0,0 0 0,1 0 0,-1 1 0,1-1 0,0 0 0,-1 0 0,1 0 0,0 0 0,2 2 1,23 15-7093</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5.693"/>
    </inkml:context>
    <inkml:brush xml:id="br0">
      <inkml:brushProperty name="width" value="0.025" units="cm"/>
      <inkml:brushProperty name="height" value="0.025" units="cm"/>
    </inkml:brush>
  </inkml:definitions>
  <inkml:trace contextRef="#ctx0" brushRef="#br0">35 0 9353,'0'0'17964,"-2"9"-17356,-7 17-342,-10 35 249,18-56-604,0-1-1,0 1 0,0-1 0,1 1 0,0 0 0,0-1 0,0 1 0,0-1 0,1 1 0,1 7 0,11 3-3039,0-11-3986,-8-4 853</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6.269"/>
    </inkml:context>
    <inkml:brush xml:id="br0">
      <inkml:brushProperty name="width" value="0.025" units="cm"/>
      <inkml:brushProperty name="height" value="0.025" units="cm"/>
    </inkml:brush>
  </inkml:definitions>
  <inkml:trace contextRef="#ctx0" brushRef="#br0">48 1 11851,'0'0'8515,"-7"7"-7522,2 0-789,0 1 0,0-1 0,0 1 0,1 0 0,0 0 0,-3 10 0,6-16-175,0 0-1,0-1 1,1 1-1,-1 0 0,1 0 1,0-1-1,-1 1 1,1 0-1,0 0 0,0 0 1,0 0-1,0-1 1,0 1-1,0 0 0,1 0 1,-1 0-1,1-1 1,-1 1-1,1 0 0,0-1 1,-1 1-1,1 0 1,0-1-1,0 1 0,0-1 1,1 1-1,-1-1 1,0 0-1,0 1 0,1-1 1,-1 0-1,1 0 1,-1 0-1,1 0 0,-1 0 1,1 0-1,0 0 1,-1-1-1,1 1 0,0-1 1,-1 1-1,1-1 1,0 0-1,3 1 0,7 0 33,0 0-1,0-1 1,0 0-1,0-1 0,0 0 1,0-1-1,0-1 0,0 0 1,0 0-1,17-8 0,-13 4-41,0-1 0,-1 0 0,0-1 0,0-1-1,-1 0 1,22-22 0,-35 31 157,-24 34 1394,22-33-1550,1 1 0,0 0 0,-1-1 0,1 1 0,0 0 0,-1-1 0,1 1 0,0 0 1,0-1-1,-1 1 0,1 0 0,0 0 0,0-1 0,0 1 0,0 0 0,0-1 1,0 1-1,0 0 0,0 0 0,1-1 0,-1 1 0,0 0 0,0-1 0,1 1 0,-1 0 1,0-1-1,1 1 0,-1 0 0,0-1 0,1 1 0,-1-1 0,1 1 0,-1 0 1,1-1-1,-1 1 0,1-1 0,0 0 0,-1 1 0,1-1 0,0 1 0,3 0 23,0 0 0,0 0 0,0 0 0,0-1 0,-1 0-1,1 1 1,0-1 0,7-1 0,10-2 23,1 0 1,22-8-1,-15 3-41,-3 0-118,0 0 0,1 2 0,0 1-1,0 1 1,51-1 0,-77 6 67,-1-1 0,0 1-1,1-1 1,-1 1 0,0-1 0,1 1 0,-1-1 0,0 1-1,0 0 1,0-1 0,0 1 0,0 0 0,0-1 0,0 1-1,0-1 1,0 1 0,0 0 0,0-1 0,0 1 0,0 0-1,0-1 1,0 1 0,-1-1 0,1 1 0,0 0-1,0-1 1,-1 1 0,0 0 0,-6 5-3501,-3-15-4214,4-5 1511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6.610"/>
    </inkml:context>
    <inkml:brush xml:id="br0">
      <inkml:brushProperty name="width" value="0.025" units="cm"/>
      <inkml:brushProperty name="height" value="0.025" units="cm"/>
    </inkml:brush>
  </inkml:definitions>
  <inkml:trace contextRef="#ctx0" brushRef="#br0">1 1 13773,'0'0'7303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7.714"/>
    </inkml:context>
    <inkml:brush xml:id="br0">
      <inkml:brushProperty name="width" value="0.025" units="cm"/>
      <inkml:brushProperty name="height" value="0.025" units="cm"/>
    </inkml:brush>
  </inkml:definitions>
  <inkml:trace contextRef="#ctx0" brushRef="#br0">1344 0 4676,'0'0'13603,"8"9"-13000,-5-5-574,1 0 1,-1 0-1,0 0 0,0 0 1,-1 0-1,1 1 0,-1-1 1,0 1-1,0 0 0,0 0 1,-1 0-1,0 0 1,0 0-1,0 0 0,0 0 1,-1 0-1,0 0 0,0 0 1,-1 0-1,1 0 0,-1 0 1,0 0-1,-2 8 1,-4 5 62,-1 0 1,0 0-1,-1-1 1,-1 0 0,0-1-1,-1 0 1,-1-1-1,-1 0 1,0-1 0,0 0-1,-2-1 1,0 0 0,0-1-1,-24 13 1,13-10 41,-1-1 0,-1-1 0,0-1-1,-1-2 1,0-1 0,0-1 0,-1-1 0,-44 3 0,-22-2-104,-206 25-42,240-23 67,0 2-1,-104 37 0,152-44-6,1 1 0,-1 1 0,1 0-1,1 1 1,-1 0 0,1 1-1,1 0 1,-19 19 0,23-21-66,1 1 0,0 0 0,0 0 0,1 0 0,0 1 0,1-1 0,0 1 0,0 0 0,1 1 0,0-1 0,0 0 0,1 1 1,1 0-1,-1 10 0,1-19-106,1 0-1,0 0 1,0 0 0,0 0 0,0 0 0,0 0 0,1 0 0,-1 0 0,0 0-1,0 1 1,1-1 0,-1 0 0,0-1 0,1 1 0,-1 0 0,1 0 0,0 0 0,-1 0-1,1 0 1,0 0 0,-1-1 0,1 1 0,0 0 0,0-1 0,-1 1 0,1 0-1,0-1 1,0 1 0,0-1 0,0 1 0,0-1 0,0 0 0,0 1 0,0-1 0,0 0-1,0 0 1,0 0 0,0 1 0,0-1 0,0 0 0,0-1 0,0 1 0,1 0-1,-1 0 1,0 0 0,0-1 0,0 1 0,0 0 0,0-1 0,0 1 0,1-2 0,27-12-5759</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8.274"/>
    </inkml:context>
    <inkml:brush xml:id="br0">
      <inkml:brushProperty name="width" value="0.025" units="cm"/>
      <inkml:brushProperty name="height" value="0.025" units="cm"/>
    </inkml:brush>
  </inkml:definitions>
  <inkml:trace contextRef="#ctx0" brushRef="#br0">71 44 1890,'0'0'341,"-9"-3"135,-48-17 2038,57 20-2423,0 0 0,0 0 0,0 0 0,-1 0 0,1 0 0,0 0 0,0 0 0,0 0 0,0 0 0,0 0 0,-1 0 0,1 0 0,0 0 0,0 0 0,0-1 0,0 1 0,0 0 0,-1 0 0,1 0 0,0 0 0,0 0 0,0 0 0,0 0 0,0 0 0,0-1 0,-1 1 0,1 0 0,0 0 0,0 0 0,0 0 0,0 0 0,0-1 0,0 1 0,0 0 0,0 0 0,0 0 0,0 0 0,0-1 0,0 1 0,0 0 0,0 0 0,0 0 0,0 0 0,0-1 0,0 1 0,0 0 0,0 0 0,0 0 0,0 0 0,0 0 0,0-1 0,0 1 0,0 0 0,1 0 0,-1 0 0,0 0 0,0 0 0,0-1 0,0 1 0,0 0 0,1 0 0,14-5 1497,22 2-896,-5 1 100,175-1 1021,-175 4-1786,-1 2-1,0 1 1,0 2 0,45 13 0,-68-16-10,-1-1 1,1 2-1,-1-1 1,0 1 0,0 0-1,-1 0 1,1 1-1,-1 0 1,0 0-1,0 1 1,0-1 0,-1 1-1,0 0 1,0 1-1,-1 0 1,1-1 0,-1 1-1,-1 0 1,0 1-1,5 14 1,-5-8 203,0 0-1,-1 1 1,0-1 0,-2 1 0,0-1-1,0 1 1,-1 0 0,-1-1 0,0 0-1,-8 24 1,10-36-229,-3 7-111,0 0 0,1 1 0,1-1 0,-2 15 0,5-21-2566,5-2-2232</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55.683"/>
    </inkml:context>
    <inkml:brush xml:id="br0">
      <inkml:brushProperty name="width" value="0.025" units="cm"/>
      <inkml:brushProperty name="height" value="0.025" units="cm"/>
    </inkml:brush>
  </inkml:definitions>
  <inkml:trace contextRef="#ctx0" brushRef="#br0">1 92 4516,'0'0'4709,"9"-4"-4202,10-2-352,0 1 1,1 1 0,-1 1-1,1 0 1,0 2-1,28 1 1,147-11-92,42 0 1228,321 20-144,-401-2-1039,303 53 0,-321-40 165,268 1 0,143-42 196,-170 3-249,1245-52 153,-509 59 360,-647 14-726,18-27 295,-280 8 589,246 12 0,-421 9-591,0 1 0,0 1 1,0 2-1,-1 1 0,57 27 0,-56-23-706,0 0 0,0-3 0,1-1-1,57 11 1,-30-17-3214,-5-4-2937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45.668"/>
    </inkml:context>
    <inkml:brush xml:id="br0">
      <inkml:brushProperty name="width" value="0.025" units="cm"/>
      <inkml:brushProperty name="height" value="0.025" units="cm"/>
    </inkml:brush>
  </inkml:definitions>
  <inkml:trace contextRef="#ctx0" brushRef="#br0">0 1 3491,'0'0'19032,"11"1"-18087,15 1-411,-13-2-438,0 0-1,0 1 0,0 1 0,-1 0 1,1 1-1,14 5 0,-25-7-71,1 0 1,-1 1-1,0-1 0,1 0 1,-1 1-1,0-1 1,0 1-1,0 0 0,-1 0 1,1 0-1,0 0 0,-1 0 1,1 0-1,-1 0 0,3 5 1,-3-4 25,0 0 0,-1 1 0,1-1 0,-1 1 0,0-1 0,0 1 0,0-1 0,0 1 0,0-1 0,-1 0 0,0 1 0,0-1 0,0 1 0,0-1 0,-2 5 0,-2 1 108,0 0-1,-1 0 1,-1 0 0,1-1-1,-1 0 1,0 0-1,-1 0 1,-15 11 0,-10 11 644,38-29-737,0 1 0,1-1 0,-1 0-1,1-1 1,-1 1 0,1-1 0,7-1 0,-12 1-61,9 0-19,1 0 1,0 1-1,-1 0 1,1 0-1,-1 2 0,1-1 1,-1 1-1,11 5 0,-18-7 10,1 1-1,-1 0 0,1 1 1,-1-1-1,0 1 1,0-1-1,0 1 0,0 0 1,-1 0-1,1 0 1,-1 0-1,1 1 0,-1-1 1,0 1-1,-1-1 0,1 1 1,0 0-1,-1 0 1,0-1-1,0 1 0,0 0 1,-1 0-1,1 0 0,-1 7 1,1-8 33,-1 1 1,0 0 0,0 0-1,0 0 1,-1 0-1,1 0 1,-1 0 0,0 0-1,0 0 1,0-1-1,-1 1 1,1 0 0,-1-1-1,0 1 1,0-1 0,0 0-1,-5 6 1,2-5 153,0 0 0,0-1 0,-1 1 1,1-1-1,-1-1 0,0 1 1,0-1-1,0 0 0,0 0 0,-10 1 1,-65 8 1149,77-10-1304,-1-1 0,0 0 0,1 0 0,-1 0 1,1-1-1,-1 1 0,1-1 0,-1 0 0,1 0 0,0-1 1,-1 0-1,1 1 0,0-1 0,0-1 0,-5-2 1,9 4-98,-1 1 1,0-1 0,1 1 0,-1-1-1,1 0 1,-1 0 0,1 1 0,-1-1-1,1 0 1,0 0 0,-1 1 0,1-1 0,0 0-1,-1 0 1,1 0 0,0 0 0,0 0-1,0 0 1,0 1 0,0-1 0,0 0-1,0 0 1,0 0 0,0 0 0,0 0-1,1 0 1,-1 1 0,0-1 0,0 0 0,1 0-1,-1 0 1,1 1 0,-1-1 0,1 0-1,-1 0 1,1 1 0,-1-1 0,1 0-1,0 1 1,0-1 0,36-23-7292,-27 18 4172,20-11-7964</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51.598"/>
    </inkml:context>
    <inkml:brush xml:id="br0">
      <inkml:brushProperty name="width" value="0.025" units="cm"/>
      <inkml:brushProperty name="height" value="0.025" units="cm"/>
    </inkml:brush>
  </inkml:definitions>
  <inkml:trace contextRef="#ctx0" brushRef="#br0">10 111 3075,'0'0'6507,"-4"-2"-864,6 19-4172,2-20-96,3-28 242,-7 31-955,0 34-390,0-15 126,1-26-152,2-43-51,-2 31-164,-1 11 87,0 12-49,-4 25-28,-1 45-7,11-181 954,-6 107-984,0 0 0,0 0 0,0 0 0,0 0 0,0 0 1,0 0-1,0 1 0,-1-1 0,1 0 0,0 0 0,0 0 1,0 0-1,0 0 0,0 0 0,0 0 0,0 1 1,-1-1-1,1 0 0,0 0 0,0 0 0,0 0 0,0 0 1,-1 0-1,1 0 0,0 0 0,0 0 0,0 0 1,0 0-1,0 0 0,-1 0 0,1 0 0,0 0 0,0 0 1,0 0-1,0 0 0,0 0 0,-1 0 0,1 0 1,0-1-1,0 1 0,0 0 0,0 0 0,0 0 0,-1 0 1,1 0-1,0 0 0,0 0 0,0 0 0,0-1 0,0 1 1,0 0-1,0 0 0,0 0 0,0 0 0,-1 0 1,1 0-1,0-1 0,0 1 0,0 0 0,-7 13-25,0 70 10,7-83 13,1 0-1,-1 0 0,0 0 0,0 1 1,0-1-1,0 0 0,0 0 0,0 0 0,1 0 1,-1 0-1,0 0 0,0 0 0,0 0 1,0 0-1,1 0 0,-1 0 0,0 0 0,0 0 1,0 0-1,1 0 0,-1 0 0,0 0 1,0 0-1,0 0 0,0 0 0,1 0 1,-1 0-1,0 0 0,0 0 0,0 0 0,0 0 1,1 0-1,-1 0 0,0 0 0,0 0 1,0-1-1,0 1 0,0 0 0,1 0 0,-1 0 1,0 0-1,0 0 0,0 0 0,0-1 1,0 1-1,0 0 0,0 0 0,0 0 0,1 0 1,-1-1-1,0 1 0,0 0 0,0 0 1,0 0-1,0-1 0,0 1 0,0 0 1,0 0-1,0 0 0,0 0 0,0-1 0,-1 1 1,10-13 54,-3-1-17,-1 0-1,0-1 1,-1 1 0,0-1-1,-1-1 1,-1 1 0,1-18-1,-6 30 377,-5 10-253,-3 12-93,7-10-65,2-1-1,-1 1 0,1 0 0,0 1 0,1-1 1,0 0-1,1 0 0,0 1 0,2 16 0,-2-25-3,0-1 0,1 0 0,-1 0 0,0 0 0,1 1 0,-1-1 0,0 0 0,1 0 0,-1 0 0,0 0 0,1 0 0,-1 0 0,1 0 0,-1 0-1,0 0 1,1 0 0,-1 0 0,0 0 0,1 0 0,-1 0 0,1 0 0,-1 0 0,0 0 0,1 0 0,-1 0 0,0 0 0,1-1 0,-1 1 0,0 0 0,1 0-1,-1 0 1,0-1 0,1 1 0,-1 0 0,0-1 0,0 1 0,1 0 0,-1 0 0,0-1 0,0 1 0,0 0 0,1-1 0,-1 1 0,0-1 0,0 1-1,0 0 1,0-1 0,0 0 0,11-16 3,2-13-580,-10 23-501,-9 29 539,3-9-76,0 0 0,1 0 0,1 0 0,0 15 0,1-28 508,0 0 0,0 0-1,-1 1 1,1-1-1,0 0 1,0 0-1,0 0 1,0 1-1,0-1 1,0 0-1,0 0 1,0 0-1,0 1 1,0-1-1,0 0 1,0 0-1,0 1 1,0-1-1,0 0 1,0 0-1,0 0 1,0 1-1,1-1 1,-1 0-1,0 0 1,0 0 0,0 1-1,0-1 1,0 0-1,0 0 1,1 0-1,-1 0 1,0 0-1,0 1 1,0-1-1,0 0 1,1 0-1,-1 0 1,0 0-1,0 0 1,0 0-1,1 0 1,-1 0-1,0 0 1,0 1-1,0-1 1,1 0-1,-1 0 1,0 0 0,0 0-1,1 0 1,-1 0-1,0-1 1,0 1-1,0 0 1,1 0-1,-1 0 1,0 0-1,1 0 1,7-4-6139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07.964"/>
    </inkml:context>
    <inkml:brush xml:id="br0">
      <inkml:brushProperty name="width" value="0.025" units="cm"/>
      <inkml:brushProperty name="height" value="0.025" units="cm"/>
    </inkml:brush>
  </inkml:definitions>
  <inkml:trace contextRef="#ctx0" brushRef="#br0">0 56 5285,'0'0'14243,"13"-1"-13469,346-13 1365,-118 9-2068,141-3 292,-739 40 315,210-15 523,-201-1 0,348-17-1202,0 1 1,0 0-1,0 0 0,-1 0 0,1 0 1,0 0-1,0 0 0,0 0 0,0 0 1,0 0-1,0 0 0,0 0 0,0 0 0,0 0 1,-1-1-1,1 1 0,0 0 0,0 0 1,0 0-1,0 0 0,0 0 0,0 0 1,0 0-1,0-1 0,0 1 0,0 0 0,0 0 1,0 0-1,0 0 0,0 0 0,0 0 1,0 0-1,0-1 0,0 1 0,0 0 1,0 0-1,0 0 0,0 0 0,0 0 0,0 0 1,0-1-1,0 1 0,0 0 0,0 0 1,0 0-1,1 0 0,-1 0 0,0 0 1,0 0-1,0 0 0,0 0 0,0-1 0,0 1 1,0 0-1,0 0 0,0 0 0,1 0 1,-1 0-1,0 0 0,0 0 0,0 0 1,0 0-1,0 0 0,0 0 0,1 0 0,-1 0 1,0 0-1,0 0 0,11-8-271,18-3-939,1 0 1,34-7 0,-11 4-1256,25-10-3294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00.783"/>
    </inkml:context>
    <inkml:brush xml:id="br0">
      <inkml:brushProperty name="width" value="0.025" units="cm"/>
      <inkml:brushProperty name="height" value="0.025" units="cm"/>
    </inkml:brush>
  </inkml:definitions>
  <inkml:trace contextRef="#ctx0" brushRef="#br0">0 119 11275,'0'0'8514,"13"-6"-7403,40-14-269,1 1 1,0 3-1,1 2 0,1 3 1,91-7-1,302 4 229,-436 14-1100,376 0-126,-388 0 17,0 0 0,0 0 0,0 0 0,-1 0 0,1 0 0,0 0 0,0 1 0,-1-1-1,1 0 1,0 0 0,-1 1 0,1-1 0,0 0 0,-1 1 0,1-1 0,0 1 0,-1-1 0,1 1-1,-1-1 1,1 1 0,-1 0 0,1-1 0,-1 1 0,1-1 0,-1 1 0,1 0 0,-1-1 0,0 1-1,0 0 1,1 0 0,-1-1 0,0 1 0,0 0 0,0 0 0,0-1 0,0 1 0,0 0-1,0 0 1,0 0 0,0-1 0,0 1 0,0 0 0,0 0 0,-1-1 0,1 2 0,-1 7-1747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2.900"/>
    </inkml:context>
    <inkml:brush xml:id="br0">
      <inkml:brushProperty name="width" value="0.025" units="cm"/>
      <inkml:brushProperty name="height" value="0.025" units="cm"/>
    </inkml:brush>
  </inkml:definitions>
  <inkml:trace contextRef="#ctx0" brushRef="#br0">0 29 5285,'0'0'10848,"12"-2"-9065,64-8-281,-1 4 0,141 6 0,-91 2-1455,-18-1 84,7 0 1,143-15 0,-237 13-203,-16 7 272,-22 17 519,0-3-390,8-3-178,1 0 0,1 0 0,1 1 0,1 0 0,0 0 0,1 0 0,1 1 0,1 0 0,-2 22 0,2 30 517,6 78 0,-2-116-575,2 155 205,-3-187-498,-1 0 0,0 0 0,0-1 0,0 1 0,0 0-1,0 0 1,0-1 0,0 1 0,0 0 0,0-1 0,0 1 0,-1-1 0,1 1 0,0-1-1,0 0 1,0 0 0,-1 1 0,1-1 0,0 0 0,0 0 0,-1 0 0,1 0-1,0 0 1,-2-1 0,-36-1-5115,13-6-2139,12 4-47</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3.660"/>
    </inkml:context>
    <inkml:brush xml:id="br0">
      <inkml:brushProperty name="width" value="0.025" units="cm"/>
      <inkml:brushProperty name="height" value="0.025" units="cm"/>
    </inkml:brush>
  </inkml:definitions>
  <inkml:trace contextRef="#ctx0" brushRef="#br0">28 129 4516,'0'0'3673,"1"-9"277,2-37-695,-3 34 4493,-11 329-4440,5-185-2799,5-109-358,3-34 0,2-48 70,-3 43-189,6-279 1991,-19 481-2048,-1 2 24,14-209 57,1 0 1,7-28 0,2-19 82,-6-127 292,-5 144-285,-1 42-75,-2 13-67,-3 14-74,-14 219 49,31-331 171,2-52-87,-11 116-27,-1 21-24,0 1-1,0-1 0,-1 0 1,0 0-1,-1 0 0,1 0 1,-2 0-1,1 1 0,-6-15 1,5 29-35,1 1-1,-1-1 1,1 0 0,0 0 0,0 11 0,-1 79-33,-1-29 55,3 0 0,9 69 0,-9-135-61,6 26 82,-6-26-227,1 0-1,-1 0 1,0 0-1,1-1 1,-1 1 0,0 0-1,1 0 1,-1 0-1,1-1 1,-1 1-1,1 0 1,-1-1 0,1 1-1,0 0 1,-1-1-1,1 1 1,0-1-1,-1 1 1,1-1 0,0 1-1,0-1 1,0 0-1,-1 1 1,1-1-1,0 0 1,1 1 0,3-2-6119</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6.800"/>
    </inkml:context>
    <inkml:brush xml:id="br0">
      <inkml:brushProperty name="width" value="0.025" units="cm"/>
      <inkml:brushProperty name="height" value="0.025" units="cm"/>
    </inkml:brush>
  </inkml:definitions>
  <inkml:trace contextRef="#ctx0" brushRef="#br0">24 0 4388,'0'0'7784,"-4"3"-6621,0-1-1028,3-1-39,0-1-1,1 0 0,-1 0 0,0 0 0,0 0 0,1 1 0,-1-1 1,0 0-1,1 1 0,-1-1 0,1 0 0,-1 1 0,0-1 0,1 1 1,-1-1-1,1 1 0,-1-1 0,1 1 0,-1 0 0,1-1 0,0 1 1,-1-1-1,1 1 0,0 0 0,-1-1 0,1 1 0,0 0 1,0 0-1,-1-1 0,1 1 0,0 0 0,0-1 0,0 1 0,0 0 1,0 0-1,0-1 0,0 1 0,0 0 0,1 0 0,-1-1 0,0 1 1,0 0-1,1-1 0,-1 1 0,0 0 0,1 0 0,9 7 1381,-9-18-806,-2 1-574,-8 35 1372,8-8-1212,1-15 36,0-11-236,0 15-591,0 6-1888,1-6-3033</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4.712"/>
    </inkml:context>
    <inkml:brush xml:id="br0">
      <inkml:brushProperty name="width" value="0.025" units="cm"/>
      <inkml:brushProperty name="height" value="0.025" units="cm"/>
    </inkml:brush>
  </inkml:definitions>
  <inkml:trace contextRef="#ctx0" brushRef="#br0">68 32 4132,'0'0'7164,"-8"4"-4660,3-2-2321,-30 16 1249,33-17-1301,1 0 0,0 0 0,-1 0 0,1 0 0,0 1 0,0-1 0,0 0 0,-1 0 0,1 1 0,1-1 0,-1 1 0,0-1 0,0 1 0,0-1 0,1 1 0,-1 0 0,1-1 0,-1 1 0,1-1 0,0 1 0,0 0 0,0 0 0,0-1 0,0 3 0,0-3-62,1 0 0,0 0 0,-1 0 0,1 0-1,0-1 1,-1 1 0,1 0 0,0 0 0,0 0 0,0-1 0,0 1 0,0 0 0,0-1 0,0 1 0,0-1 0,0 1 0,0-1 0,0 0 0,0 1 0,0-1 0,0 0 0,0 0 0,0 0 0,1 0 0,0 0 0,38 1 1077,-32-1-877,44-3 626,-1-2-1,90-21 1,9-2-627,102 4-132,490 17 0,-36-3 1172,-137 4-217,-343 8-1093,-47 6 565,305 56 0,-449-59-381,-12 0-169,0-2 0,1-1 0,-1-1 0,36-3-1,-58 2-52,-1 0 0,0 0 0,1 0 0,-1 0 0,0 0-1,1 0 1,-1 0 0,1 0 0,-1 0 0,0 0 0,1 0-1,-1 0 1,0 0 0,1 0 0,-1 0 0,0 0 0,1-1-1,-1 1 1,1 0 0,-1 0 0,0 0 0,0 0 0,1-1-1,-1 1 1,0 0 0,1 0 0,-1-1 0,0 1 0,0 0-1,0-1 1,1 1 0,-1 0 0,0-1 0,0 1 0,0 0-1,0-1 1,1 1 0,-1 0 0,0-1 0,0 1 0,0 0-1,0-1 1,0 1 0,0-1 0,0 1 0,0 0 0,0-1-1,0 1 1,0 0 0,0-1 0,-1 0 0,-15-13-4449,-9 2-2098</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7.450"/>
    </inkml:context>
    <inkml:brush xml:id="br0">
      <inkml:brushProperty name="width" value="0.025" units="cm"/>
      <inkml:brushProperty name="height" value="0.025" units="cm"/>
    </inkml:brush>
  </inkml:definitions>
  <inkml:trace contextRef="#ctx0" brushRef="#br0">0 23 16239,'0'0'6374,"57"-5"-5733,-16 0-129,6 1-383,7 1-97,1-1 0,0 3-449,-2 0-448,-9 1-832,-6 0-769,-7 0-1250,-7 0-448,-6 0-544</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7.775"/>
    </inkml:context>
    <inkml:brush xml:id="br0">
      <inkml:brushProperty name="width" value="0.025" units="cm"/>
      <inkml:brushProperty name="height" value="0.025" units="cm"/>
    </inkml:brush>
  </inkml:definitions>
  <inkml:trace contextRef="#ctx0" brushRef="#br0">21 20 11915,'0'0'7127,"11"-3"-6300,5-2-414,1 2 1,0-1-1,28 0 0,-36 3-260,0 1 1,0 0-1,0 1 1,-1 0 0,1 0-1,0 1 1,0 0-1,-1 1 1,0 0 0,14 6-1,-20-8-130,-1 0 0,1 0 0,-1 0 0,1 0 0,-1 0 0,1 1 0,-1-1 0,0 0 0,1 1 0,-1-1 0,0 1 0,0-1 0,0 1 0,0 0 0,0-1 0,-1 1 0,1 0 0,0 0 0,-1 0 0,0-1 0,1 1 0,-1 2 0,0 0 50,0-1 0,-1 1 1,1 0-1,-1-1 1,0 1-1,0-1 0,0 1 1,-1-1-1,1 0 1,-4 6-1,-3 3 173,-1 0 1,0 0-1,0-1 1,-18 15-1,-47 34 524,49-42-1409,1 1-1,-37 40 1,60-57-3498,8-1-2616</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8.819"/>
    </inkml:context>
    <inkml:brush xml:id="br0">
      <inkml:brushProperty name="width" value="0.025" units="cm"/>
      <inkml:brushProperty name="height" value="0.025" units="cm"/>
    </inkml:brush>
  </inkml:definitions>
  <inkml:trace contextRef="#ctx0" brushRef="#br0">13 0 4516,'0'0'21525,"-1"9"-21029,-5 38-128,2 1 1,3 50-1,1-95-444,0-1 0,0 0-1,1 1 1,-1-1 0,1 0-1,-1 0 1,1 1 0,0-1-1,0 0 1,0 0 0,0 0-1,1 0 1,-1 0 0,0 0-1,1 0 1,-1-1 0,1 1-1,0 0 1,-1-1 0,1 1-1,0-1 1,0 0 0,0 0-1,0 1 1,0-1 0,3 0 0,-4-5-5004,-6-13-966,-10 3-1459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9.146"/>
    </inkml:context>
    <inkml:brush xml:id="br0">
      <inkml:brushProperty name="width" value="0.025" units="cm"/>
      <inkml:brushProperty name="height" value="0.025" units="cm"/>
    </inkml:brush>
  </inkml:definitions>
  <inkml:trace contextRef="#ctx0" brushRef="#br0">0 92 1634,'0'0'26841,"87"-49"-25784,-36 38-448,6 1-417,-5 0-128,-4 2-224,-8 5-801,-3 3-961,-12 0-2114,-7 0-1890,-8 0-9000</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9.975"/>
    </inkml:context>
    <inkml:brush xml:id="br0">
      <inkml:brushProperty name="width" value="0.025" units="cm"/>
      <inkml:brushProperty name="height" value="0.025" units="cm"/>
    </inkml:brush>
  </inkml:definitions>
  <inkml:trace contextRef="#ctx0" brushRef="#br0">293 0 4548,'0'0'22710,"-9"12"-22048,-229 247 1537,209-229-2247,17-15 265,7-10-601,8-7-1974,58-65-6712,-33 32 2573</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0.329"/>
    </inkml:context>
    <inkml:brush xml:id="br0">
      <inkml:brushProperty name="width" value="0.025" units="cm"/>
      <inkml:brushProperty name="height" value="0.025" units="cm"/>
    </inkml:brush>
  </inkml:definitions>
  <inkml:trace contextRef="#ctx0" brushRef="#br0">1 0 13068,'0'0'11526,"1"9"-10240,5 62 582,-5-49-1672,0 0-1,2 1 0,0-1 1,2-1-1,0 1 0,12 30 1,-13-44-209,0-1 1,0 0 0,0 0-1,1 0 1,0-1 0,0 1-1,1-1 1,0-1 0,0 1-1,0-1 1,9 6 0,27 14-3545</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0.673"/>
    </inkml:context>
    <inkml:brush xml:id="br0">
      <inkml:brushProperty name="width" value="0.025" units="cm"/>
      <inkml:brushProperty name="height" value="0.025" units="cm"/>
    </inkml:brush>
  </inkml:definitions>
  <inkml:trace contextRef="#ctx0" brushRef="#br0">0 57 10154,'0'0'17275,"13"-2"-16053,1 0-1017,222-30 2035,-71 21-5149,-93 7-5707,-42-2 736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3.474"/>
    </inkml:context>
    <inkml:brush xml:id="br0">
      <inkml:brushProperty name="width" value="0.025" units="cm"/>
      <inkml:brushProperty name="height" value="0.025" units="cm"/>
    </inkml:brush>
  </inkml:definitions>
  <inkml:trace contextRef="#ctx0" brushRef="#br0">5002 15 3491,'0'0'13239,"-8"1"-11893,-56 1-353,-113-10 1,33-1-510,-951 9-35,73 105 204,874-84-580,-322 15 522,-1-36-246,-206 9 533,75 70 336,547-70-1219,30-4 145,-18 2-788,43-8 588,0 1 1,0 0 0,0 0-1,0 0 1,0 0-1,0 0 1,0 0 0,0 0-1,0 0 1,0 0-1,0 0 1,0 0 0,0 0-1,0 0 1,0 0-1,0 0 1,0-1 0,0 1-1,0 0 1,0 0-1,25-7-1921,18-8-2577,10-7-3720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1.018"/>
    </inkml:context>
    <inkml:brush xml:id="br0">
      <inkml:brushProperty name="width" value="0.025" units="cm"/>
      <inkml:brushProperty name="height" value="0.025" units="cm"/>
    </inkml:brush>
  </inkml:definitions>
  <inkml:trace contextRef="#ctx0" brushRef="#br0">303 85 15278,'1'-8'1485,"0"1"-1425,-1 3 335,1 0 0,-1-1 0,1 1 0,-1 0 0,-1 0 0,1 0 0,0 0 0,-1 0 0,-2-7 0,2 9-265,0 1-1,0-1 1,-1 1-1,1-1 1,0 1 0,-1 0-1,0-1 1,1 1-1,-1 0 1,0 0 0,1 0-1,-1 0 1,0 0-1,0 1 1,0-1 0,0 0-1,0 1 1,0-1-1,1 1 1,-1 0 0,0 0-1,0 0 1,0 0-1,0 0 1,0 0 0,0 0-1,-3 1 1,-4 1-20,1 0 0,-1 0-1,0 0 1,1 1 0,0 1 0,-1 0 0,1 0 0,1 0 0,-1 1 0,1 0 0,-1 0 0,2 1 0,-12 11-1,2 0 266,0 0-1,2 1 1,0 1-1,-14 23 1,22-32-256,1 0 1,0 0-1,0 1 1,1-1-1,1 1 1,-1 0-1,2 0 0,0 1 1,0-1-1,0 18 1,2-24-110,0-1 1,1 1-1,0-1 1,0 1-1,0-1 1,0 0-1,1 1 1,0-1-1,0 0 0,0 0 1,0 0-1,1-1 1,-1 1-1,1 0 1,0-1-1,0 0 1,0 1-1,0-1 1,1-1-1,0 1 1,-1 0-1,1-1 1,0 0-1,0 0 1,0 0-1,0 0 1,0-1-1,1 1 1,4 0-1,7 2 15,1 0 0,-1-2 0,1 0 1,22 0-1,-34-1 71,1-1 1,0 0 0,-1-1 0,1 0 0,-1 1 0,1-2 0,-1 1 0,1-1 0,-1 0-1,0 0 1,1 0 0,-1 0 0,-1-1 0,1 0 0,0 0 0,5-6 0,-9 8-85,0 1 1,0-1-1,0 0 1,0 0 0,0 0-1,0 0 1,-1 0-1,1 0 1,0 0-1,-1 0 1,1 0 0,-1 0-1,1 0 1,-1 0-1,0-1 1,1 1 0,-1 0-1,0 0 1,0 0-1,0-1 1,0 1 0,0 0-1,0 0 1,0 0-1,0-1 1,-1 1 0,1 0-1,-1-2 1,0 2 19,-1-1 1,1 1-1,-1-1 1,1 1-1,-1 0 1,0 0-1,1 0 1,-1 0-1,0 0 1,0 0-1,0 0 1,0 1-1,0-1 1,-4 0-1,-10-2 141,-1 1-1,0 1 1,-17 0 0,29 1-163,-2 0-10,5 0 0,0-1 0,0 1 0,-1 0 0,1 0 0,0 0 0,-1 0 0,1 0 0,0 1 0,0-1 0,-1 1 0,1-1 0,0 1 0,0 0 0,0 0 0,0 0 0,0 0 0,0 0 0,0 0 0,0 1 0,-3 2 0,42-4 0,-15-5 0,0-1 0,-1-1 0,0-1 0,0-1 0,26-15 0,51-21 0,-98 45 0,0 0-1,1 0 1,-1 0-1,0 0 1,0 0 0,0 0-1,0 0 1,1 0 0,-1 0-1,0 0 1,0 0-1,0 0 1,1 0 0,-1 0-1,0 0 1,0 0-1,0 0 1,0 0 0,1 0-1,-1 1 1,0-1-1,0 0 1,0 0 0,0 0-1,0 0 1,1 0 0,-1 0-1,0 1 1,0-1-1,0 0 1,0 0 0,0 0-1,0 0 1,0 0-1,0 1 1,1-1 0,-1 0-1,0 0 1,0 0 0,0 1-1,0-1 1,0 0-1,0 0 1,0 0 0,0 0-1,0 1 1,0-1-1,0 0 1,0 0 0,0 0-1,0 1 1,-1-1 0,1 0-1,0 0 1,0 0-1,0 0 1,0 0 0,0 1-1,0-1 1,0 0-1,-1 0 1,1 1-29,-3 12-11,-1 0 0,-1 0 1,0 0-1,-9 14 1,9-19 52,1 0 1,-1 0 0,2 0 0,-1 1-1,1-1 1,0 1 0,1 0 0,0 0 0,0 0-1,1 0 1,0 0 0,1 0 0,1 15-1,0-23-279,0 1 0,0 0-1,0-1 1,0 1 0,0-1 0,1 1-1,-1-1 1,0 0 0,1 0 0,-1 1-1,1-1 1,0 0 0,-1 0-1,1 0 1,0-1 0,0 1 0,-1 0-1,1-1 1,0 1 0,0-1-1,0 1 1,0-1 0,0 0 0,2 0-1,19 1-6982</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8.130"/>
    </inkml:context>
    <inkml:brush xml:id="br0">
      <inkml:brushProperty name="width" value="0.025" units="cm"/>
      <inkml:brushProperty name="height" value="0.025" units="cm"/>
    </inkml:brush>
  </inkml:definitions>
  <inkml:trace contextRef="#ctx0" brushRef="#br0">0 10 4644,'0'0'9385,"72"0"-7175,-39 0-960,10-4-290,1 1-383,6 1-385,-2 2-128,-4 0-64,-5 0-32,-7 0-993,-5 3-1601,-8-2-2019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9.536"/>
    </inkml:context>
    <inkml:brush xml:id="br0">
      <inkml:brushProperty name="width" value="0.025" units="cm"/>
      <inkml:brushProperty name="height" value="0.025" units="cm"/>
    </inkml:brush>
  </inkml:definitions>
  <inkml:trace contextRef="#ctx0" brushRef="#br0">1 161 3651,'0'0'18370,"15"-3"-17617,464-96-425,-395 80-1708,5-8-5875,-61 14-325</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6.421"/>
    </inkml:context>
    <inkml:brush xml:id="br0">
      <inkml:brushProperty name="width" value="0.025" units="cm"/>
      <inkml:brushProperty name="height" value="0.025" units="cm"/>
    </inkml:brush>
  </inkml:definitions>
  <inkml:trace contextRef="#ctx0" brushRef="#br0">0 9 5958,'0'0'12865,"11"0"-11311,122-5 479,106 2-4264,-227 3-190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6.763"/>
    </inkml:context>
    <inkml:brush xml:id="br0">
      <inkml:brushProperty name="width" value="0.025" units="cm"/>
      <inkml:brushProperty name="height" value="0.025" units="cm"/>
    </inkml:brush>
  </inkml:definitions>
  <inkml:trace contextRef="#ctx0" brushRef="#br0">347 0 8712,'0'0'9593,"0"9"-9032,0-4-482,-1-1 0,1 1 1,0 0-1,-1-1 0,0 1 1,0-1-1,-1 1 0,1-1 1,-1 1-1,0-1 0,0 0 1,0 0-1,-1 0 0,1 0 1,-1 0-1,0-1 0,0 1 1,-1-1-1,1 0 0,-6 4 0,-22 17 685,-2-2 0,-64 33-1,53-32-392,-42 30 0,85-53-371,1 0 0,-1 0 0,1 1 0,-1-1 1,1 0-1,-1 1 0,0-1 0,1 0 0,-1 1 1,1-1-1,0 1 0,-1-1 0,1 1 0,-1-1 0,1 1 1,0-1-1,-1 1 0,1 0 0,0-1 0,0 1 1,-1 0-1,1-1 0,0 1 0,0-1 0,0 1 1,0 0-1,0-1 0,0 2 0,15 7 20,35-5 96,-46-4-92,26 1-146,205 9 268,-79 6-5925,-109-9-568</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8.363"/>
    </inkml:context>
    <inkml:brush xml:id="br0">
      <inkml:brushProperty name="width" value="0.025" units="cm"/>
      <inkml:brushProperty name="height" value="0.025" units="cm"/>
    </inkml:brush>
  </inkml:definitions>
  <inkml:trace contextRef="#ctx0" brushRef="#br0">1 1 10474,'0'0'12001,"8"5"-10907,24 20 9,52 53 0,-10-8-2199,-54-60-2386,-19-10 3044,0 0 1,0 0-1,0 1 1,0-1 0,1 0-1,-1 0 1,0 0 0,0 0-1,0 0 1,0 0-1,0-1 1,0 1 0,0 0-1,0 0 1,0-1 0,0 1-1,0-1 1,0 1-1,1-1 1,7-14-5894</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8.735"/>
    </inkml:context>
    <inkml:brush xml:id="br0">
      <inkml:brushProperty name="width" value="0.025" units="cm"/>
      <inkml:brushProperty name="height" value="0.025" units="cm"/>
    </inkml:brush>
  </inkml:definitions>
  <inkml:trace contextRef="#ctx0" brushRef="#br0">80 1 11179,'0'0'9705,"-9"63"-8360,-1-29-192,-3 8-352,1-1-417,0 4-288,1-1-64,4-3-32,2-3-832,5-4-898,0-10-961,0-12-4291</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6.419"/>
    </inkml:context>
    <inkml:brush xml:id="br0">
      <inkml:brushProperty name="width" value="0.025" units="cm"/>
      <inkml:brushProperty name="height" value="0.025" units="cm"/>
    </inkml:brush>
  </inkml:definitions>
  <inkml:trace contextRef="#ctx0" brushRef="#br0">7 0 3267,'0'0'32,"-1"9"943,-4 18 12878,4-22-11641,11-5-1658,0 1 0,0 0 0,0 1 0,0 1 0,10 3 0,27 5 276,-8-7-187,-32-4-569,0 1 0,0 0 0,-1 0 0,1 0 0,0 1 0,0 0 0,-1 0-1,1 0 1,6 4 0,-2-1-43,0 0-1,0-1 1,21 5-1,-22-7-4,1 1 0,-1 0-1,0 1 1,18 9 0,-24-10-24,15 7 148,0 2 0,-1 0 0,0 1 0,-1 1 0,15 16 0,-24-23-121,0-1 0,0 0-1,0-1 1,0 1 0,18 6 0,16 11 87,-24-13-36,1-1 1,1-1-1,-1 0 1,1-2 0,1 0-1,29 4 1,-21-4-66,0 1-1,40 16 1,39 32-3,-71-35 36,79 31-1,-60-28 0,-2 2 1,-1 3-1,58 39 1,-4-4 71,-41-20-50,67 53-1,21 15 4,-46-41 32,215 128-37,-210-137-62,291 140 32,-87-69-17,238 92 24,66-8 15,-194-44-24,-338-133-33,278 95 58,-90-37-29,474 172 71,-513-192-86,228 107 0,-124-22 21,-330-157 121,-5-1 70,1-1 1,0 1-1,0-1 0,1-1 1,-1 0-1,13 2 0,-35-36-9276,6 7 63</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6.919"/>
    </inkml:context>
    <inkml:brush xml:id="br0">
      <inkml:brushProperty name="width" value="0.025" units="cm"/>
      <inkml:brushProperty name="height" value="0.025" units="cm"/>
    </inkml:brush>
  </inkml:definitions>
  <inkml:trace contextRef="#ctx0" brushRef="#br0">0 1 17809,'7'15'5303,"-1"25"-4403,-6-33-158,15 175 769,-15-182-1587,0 1 0,0-1 0,0 0 0,0 1 0,0-1 0,0 0 0,0 1 0,0-1 0,0 1 0,0-1 0,0 0 0,0 1 0,0-1 0,0 0 0,0 1 0,0-1 0,0 0 0,0 1 0,1-1 0,-1 0 0,0 1 0,0-1 0,0 0 1,1 1-1,-1-1 0,0 0 0,0 0 0,1 1 0,-1-1 0,0 0 0,1 0 0,-1 1 0,0-1 0,0 0 0,1 0 0,-1 0 0,1 0 0,-1 0 0,0 1 0,1-1 0,-1 0 0,0 0 0,1 0 0,-1 0 0,0 0 0,1 0 0,-1 0 0,1 0 0,-1 0 0,0 0 0,1-1 0,-1 1 0,0 0 0,1 0 0,-1 0 0,0 0 0,1 0 0,-1-1 0,0 1 1,1 0-1,-1 0 0,0-1 0,0 1 0,1 0 0,-1 0 0,0-1 0,0 1 0,0 0 0,1-1 0,14-22-8272,-6 2 554</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7.369"/>
    </inkml:context>
    <inkml:brush xml:id="br0">
      <inkml:brushProperty name="width" value="0.025" units="cm"/>
      <inkml:brushProperty name="height" value="0.025" units="cm"/>
    </inkml:brush>
  </inkml:definitions>
  <inkml:trace contextRef="#ctx0" brushRef="#br0">179 119 10410,'7'-7'3737,"-1"0"-2992,35-38 3448,-38 42-3590,0 0 1,-1-1-1,1 0 0,-1 0 0,0 0 0,1 0 1,-2 0-1,1 0 0,0 0 0,-1-1 0,1-5 1,-2 9-536,-1 1 1,1-1 0,0 1-1,-1-1 1,1 1 0,-1 0 0,1-1-1,-1 1 1,1 0 0,-1-1-1,0 1 1,1 0 0,-1 0 0,1-1-1,-1 1 1,0 0 0,1 0 0,-1 0-1,1 0 1,-1 0 0,0 0-1,1 0 1,-1 0 0,0 0 0,1 0-1,-1 0 1,1 1 0,-1-1-1,0 0 1,1 0 0,-2 1 0,-22 6 150,3 3-198,2 2 1,-1 0-1,1 1 0,1 1 1,0 0-1,1 2 0,1 0 1,0 1-1,1 0 0,-14 23 1,28-39-24,0 1 0,0-1 0,1 0 0,-1 0 0,0 1 0,1-1 0,-1 0 0,1 1 0,-1-1 0,1 1 0,0-1 0,0 0 0,-1 1 0,1-1 0,0 1 0,0-1 0,0 1 0,1 1 0,-1-2 1,1 0 0,-1-1 0,1 1 1,0 0-1,-1 0 0,1-1 0,-1 1 0,1 0 0,0-1 0,0 1 0,-1-1 0,1 1 0,0-1 0,0 1 1,0-1-1,0 0 0,0 1 0,-1-1 0,1 0 0,0 0 0,1 0 0,8 1 9,-1-1 0,0 0 0,0 0 0,16-3 0,-14 1 20,38-5 26,-32 3-57,2 1-1,-1 0 1,0 2-1,0 0 1,1 1 0,-1 1-1,33 6 1,-48-6-3,-1-1-1,1 1 1,-1 0-1,0 0 1,1 1 0,-1-1-1,0 0 1,1 1-1,-1-1 1,0 1-1,0 0 1,-1 0 0,1 0-1,0 0 1,0 0-1,-1 0 1,1 0-1,-1 0 1,0 1 0,0-1-1,0 0 1,0 1-1,0-1 1,0 1-1,-1-1 1,1 1 0,-1 0-1,0-1 1,1 1-1,-1 0 1,-1-1-1,1 1 1,0-1 0,-1 4-1,-1 2 8,0-1 0,0 0 0,0 1 0,-1-1 0,0 0 0,-1-1 0,1 1 0,-1-1 0,-1 1 1,-7 8-1,-1-1 104,-1-1 1,0-1-1,-1-1 0,0 0 1,-26 14-1,33-21-74,1 0-1,-1 0 1,0-1-1,0 0 0,0-1 1,0 1-1,-1-2 1,1 1-1,-1-1 1,1 0-1,-1-1 0,1 0 1,-1 0-1,-11-3 1,19 3-206,0-1 1,0 1 0,-1-1-1,1 0 1,0 1 0,0-1-1,0 0 1,0 0 0,1 0-1,-1 0 1,0 0 0,0 0-1,0 0 1,1 0 0,-1 0-1,0 0 1,1 0 0,-1 0-1,1 0 1,0 0 0,-1-1-1,1 1 1,0 0 0,0 0-1,-1 0 1,1-1 0,0 1-1,1-2 1,-2-24-6659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4.179"/>
    </inkml:context>
    <inkml:brush xml:id="br0">
      <inkml:brushProperty name="width" value="0.025" units="cm"/>
      <inkml:brushProperty name="height" value="0.025" units="cm"/>
    </inkml:brush>
  </inkml:definitions>
  <inkml:trace contextRef="#ctx0" brushRef="#br0">145 31 3555,'-12'0'4351,"-71"-1"-1779,41 0 1126,35 1-161,13 0 1540,244-4-2937,-84-11-8466,-149 12 2392,-11-3-1191</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8.606"/>
    </inkml:context>
    <inkml:brush xml:id="br0">
      <inkml:brushProperty name="width" value="0.025" units="cm"/>
      <inkml:brushProperty name="height" value="0.025" units="cm"/>
    </inkml:brush>
  </inkml:definitions>
  <inkml:trace contextRef="#ctx0" brushRef="#br0">1 68 4324,'0'0'16741,"13"5"-15769,15 2-496,1 0 0,0-2 0,0-1 1,54 0-1,517-25 466,-4-33-741,-550 49-170,1 0-23,15-2-16,0 2-1,1 3 0,69 6 1,-131-4 2,0 0 1,0 0 0,0 0 0,0 0 0,-1 0 0,1 0-1,0 0 1,0 1 0,-1-1 0,1 0 0,0 0 0,0 1 0,-1-1-1,1 0 1,0 1 0,0-1 0,-1 1 0,1-1 0,-1 1-1,1-1 1,0 1 0,-1 0 0,1-1 0,-1 1 0,0 0 0,1-1-1,-1 1 1,1 0 0,-1 1 0,0-2-51,0 1 0,-1 0 0,1-1 0,0 1 0,-1-1 0,1 1 0,-1 0 0,1-1 0,-1 1 0,1-1 0,-1 1 0,0-1 0,1 0 0,-1 1 0,1-1 0,-1 1 0,0-1 0,1 0 0,-1 0 0,0 1 0,0-1 1,1 0-1,-1 0 0,0 0 0,0 0 0,1 0 0,-1 0 0,0 0 0,1 0 0,-2 0 0,-20-1-3286,0-4-3603</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9.810"/>
    </inkml:context>
    <inkml:brush xml:id="br0">
      <inkml:brushProperty name="width" value="0.025" units="cm"/>
      <inkml:brushProperty name="height" value="0.025" units="cm"/>
    </inkml:brush>
  </inkml:definitions>
  <inkml:trace contextRef="#ctx0" brushRef="#br0">0 1 2210,'0'0'20564,"57"22"-19700,-47 13-95,0 9-320,-2 8-225,-3 3-160,2 4 0,-2-2-545,2-11-3106,-1-9-6919</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4.167"/>
    </inkml:context>
    <inkml:brush xml:id="br0">
      <inkml:brushProperty name="width" value="0.025" units="cm"/>
      <inkml:brushProperty name="height" value="0.025" units="cm"/>
    </inkml:brush>
  </inkml:definitions>
  <inkml:trace contextRef="#ctx0" brushRef="#br0">1 5058 3876,'0'0'6881,"0"14"-4079,6-17-2400,0 0-1,-1 0 0,1 0 1,-1-1-1,0 1 0,0-1 1,0-1-1,0 1 0,0-1 0,-1 0 1,5-6-1,6-6-124,348-349 1223,-326 334-1475,1 1 0,1 1 0,62-34 0,8-6 569,172-137-396,-204 151-169,-43 29-12,2 2 0,0 2-1,53-26 1,-33 21-9,95-64 0,-97 56 0,97-47 0,-111 62 4,0-1 0,-2-2 0,39-32 0,3-1 4,59-22-21,-94 55 40,64-43-1,17-21-2,259-136 0,-319 191-26,243-125 52,-193 100-70,39-21-8,235-181 52,-279 164-15,-6 6-2,51-25 48,-57 46 45,-4-4-1,141-139 0,-155 128 31,96-75 0,101-57 264,-171 135-349,321-231 59,-79 42 92,-266 203-168,222-175 34,-133 90 162,-124 106-6,3 1 0,1 3 1,76-47-1,-115 81-163,-2 2 344,0 0-1,-1 0 1,0-1 0,0-1 0,16-15 0,-25 20-1068,-6 1-8152,2 2 7412,-4-4-7797</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5.182"/>
    </inkml:context>
    <inkml:brush xml:id="br0">
      <inkml:brushProperty name="width" value="0.025" units="cm"/>
      <inkml:brushProperty name="height" value="0.025" units="cm"/>
    </inkml:brush>
  </inkml:definitions>
  <inkml:trace contextRef="#ctx0" brushRef="#br0">11 233 3555,'5'-12'8077,"6"-15"-5942,0-5 561,3 0 0,0 1 0,35-54 0,-49 84-2601,1 0-1,-1 0 0,1 0 0,-1 1 1,1-1-1,-1 0 0,1 0 1,0 1-1,-1-1 0,1 1 1,0-1-1,-1 0 0,1 1 1,0-1-1,0 1 0,-1 0 1,1-1-1,0 1 0,0 0 0,0-1 1,0 1-1,0 0 0,0 0 1,-1 0-1,1 0 0,0 0 1,1 0-1,-1 0-34,0 1 0,0 0 0,-1 0-1,1 0 1,0 0 0,-1 0 0,1 0 0,0 0 0,-1 0 0,0 0-1,1 0 1,-1 0 0,0 0 0,1 0 0,-1 1 0,0-1 0,0 2 0,1 61 594,-2-59-446,-3 24-100,-2 0 0,-1 0 1,-1 0-1,-1-1 1,-2-1-1,0 0 1,-19 30-1,-24 63 402,53-119-500,1 0 0,-1-1-1,1 1 1,0 0 0,-1-1 0,1 1 0,0 0 0,-1 0-1,1 0 1,0-1 0,0 1 0,0 0 0,-1 0 0,1 0 0,0 0-1,0 0 1,0-1 0,0 1 0,1 0 0,-1 0 0,0 0-1,0 0 1,0-1 0,1 1 0,-1 0 0,0 0 0,1-1-1,-1 1 1,1 0 0,-1-1 0,1 1 0,-1 0 0,1-1 0,0 1-1,-1 0 1,1-1 0,0 1 0,-1-1 0,2 1 0,34 0 467,-30-2-398,26-5 76,-1-1 0,0-1 0,-1-2-1,0-1 1,40-20 0,-37 11-2323,-21-2-4520,-11 8 356</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5.711"/>
    </inkml:context>
    <inkml:brush xml:id="br0">
      <inkml:brushProperty name="width" value="0.025" units="cm"/>
      <inkml:brushProperty name="height" value="0.025" units="cm"/>
    </inkml:brush>
  </inkml:definitions>
  <inkml:trace contextRef="#ctx0" brushRef="#br0">0 133 16271,'0'0'11852,"3"11"-11735,5 43 483,-3-1 0,-3 83 0,-2-130-419,0-5-164,0-1 0,-1 0 0,1 0 0,0 1 0,0-1 0,0 0 0,0 1 0,0-1 0,0 0 0,0 1 0,0-1 0,0 0 0,0 1 0,0-1 0,0 0 0,0 1 0,0-1 0,0 0 0,1 1 0,-1-1 0,0 0 0,0 0 0,0 1 1,0-1-1,0 0 0,1 1 0,-1-1 0,0 0 0,0 0 0,1 0 0,-1 1 0,0-1 0,0 0 0,1 0 0,-1 0 0,0 1 0,1-1 0,-1 0 0,0 0 0,0 0 0,1 0 0,-1 0 0,13-11 308,9-23-96,-14 16-192,-2 0 0,0 0 0,-1 0-1,0-1 1,2-31 0,-2-97-22,-5 146-16,-10 70-581,10-65 579,0-1 1,0 0-1,0 0 0,1 0 1,-1 1-1,1-1 0,0 0 1,0 0-1,0 0 0,0 0 1,0 0-1,1 0 0,-1-1 1,1 1-1,0 0 0,3 4 0,-3-6 18,0 0-1,0 0 1,-1 0-1,1 0 0,0 0 1,0-1-1,1 1 1,-1-1-1,0 1 1,0-1-1,0 0 0,0 0 1,0 0-1,0 0 1,1 0-1,-1 0 0,0 0 1,0-1-1,0 1 1,0-1-1,0 0 0,0 1 1,0-1-1,0 0 1,0 0-1,0 0 0,2-3 1,11-7 33,0 0 0,-1-1 1,-1-1-1,0 0 0,-1-1 0,-1 0 1,0-1-1,10-17 0,15-19-2,-36 51-46,0 0-1,0-1 0,0 1 0,0 0 1,0 0-1,0-1 0,1 1 0,-1 0 1,0 0-1,0 0 0,0-1 0,0 1 1,0 0-1,1 0 0,-1 0 0,0-1 1,0 1-1,0 0 0,0 0 1,1 0-1,-1 0 0,0-1 0,0 1 1,1 0-1,-1 0 0,0 0 0,0 0 1,1 0-1,-1 0 0,0 0 0,0 0 1,1 0-1,-1 0 0,0 0 1,0 0-1,1 0 0,-1 0 0,0 0 1,0 0-1,1 0 0,-1 0 0,0 0 1,0 0-1,1 0 0,-1 1 0,0-1 1,0 0-1,1 0 0,-1 0 0,0 0 1,0 0-1,0 1 0,1-1 1,-1 0-1,0 0 0,0 1 0,0-1 1,0 0-1,0 0 0,1 0 0,-1 1 1,0-1-1,0 0 0,0 0 0,0 1 1,0-1-1,3 33-129,-10 41-64,-4-5-57,-3 120 0,14-183-102,2 19-2242,7-14-3687,6-9-6931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5.514"/>
    </inkml:context>
    <inkml:brush xml:id="br0">
      <inkml:brushProperty name="width" value="0.025" units="cm"/>
      <inkml:brushProperty name="height" value="0.025" units="cm"/>
    </inkml:brush>
  </inkml:definitions>
  <inkml:trace contextRef="#ctx0" brushRef="#br0">60 0 6278,'0'15'-59,"-1"63"-2344,0 6 3473,-21 209 11036,1-173-10750,18-108-1286,-8 45 5461,15-32-5912,-3-25 91,-1 1 0,1 0 0,-1-1 0,1 1 0,0 0 0,-1-1 0,1 1 0,0-1 0,-1 1 0,1-1 0,0 1 0,0-1 0,-1 1 0,1-1 0,0 0 0,0 1 0,0-1 0,-1 0 0,1 0 0,0 0 0,0 1 0,0-1 0,1 0 0</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19.620"/>
    </inkml:context>
    <inkml:brush xml:id="br0">
      <inkml:brushProperty name="width" value="0.025" units="cm"/>
      <inkml:brushProperty name="height" value="0.025" units="cm"/>
    </inkml:brush>
  </inkml:definitions>
  <inkml:trace contextRef="#ctx0" brushRef="#br0">97 63 9353,'0'0'11718,"10"-4"-11217,3-2-360,70-25 337,-77 29-441,0 1 0,-1-1 0,1 1 0,0 0 0,0 0 0,0 1 0,0 0 0,0 0 0,0 0 0,0 1 0,0-1 0,10 4 0,-40-6 619,1 0 0,-1 2-1,0 0 1,0 2 0,-31 6 0,36-3-304,0 1 0,0 1 1,0 0-1,-20 12 0,40-15-304,11-4-69,17-2-49,59-26 96,-61 18-225,-1 2 1,1 0 0,0 2 0,42-4-1,-67 13 263,-8 4-24,-10 4-10,1-4 72,-1-1 0,0-1-1,-1 0 1,1-1 0,-1-1 0,0-1 0,-18 1 0,-32-1-4798,61-1-1524</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9.534"/>
    </inkml:context>
    <inkml:brush xml:id="br0">
      <inkml:brushProperty name="width" value="0.025" units="cm"/>
      <inkml:brushProperty name="height" value="0.025" units="cm"/>
    </inkml:brush>
  </inkml:definitions>
  <inkml:trace contextRef="#ctx0" brushRef="#br0">1 53 6246,'0'0'6118,"22"-44"-7079,-21 40-1153,1 0-1313</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9.909"/>
    </inkml:context>
    <inkml:brush xml:id="br0">
      <inkml:brushProperty name="width" value="0.025" units="cm"/>
      <inkml:brushProperty name="height" value="0.025" units="cm"/>
    </inkml:brush>
  </inkml:definitions>
  <inkml:trace contextRef="#ctx0" brushRef="#br0">24 0 1730,'0'0'12214,"-1"1"-11916,-1-1 0,1 0 0,0 0-1,-1 1 1,1-1 0,0 1 0,-1-1 0,1 1 0,0-1 0,0 1 0,-1 0-1,1 0 1,0 0 0,-1 1 0,0 48-316,1-29 156,0 0 0,1-1 0,5 29 0,2-37-865,-7-12 581,1 0 0,-1 1 0,0-1 1,0 0-1,1 0 0,-1 0 0,0 0 0,1 0 1,-1 0-1,0 1 0,1-1 0,-1 0 1,0 0-1,0 0 0,1 0 0,-1 0 0,0 0 1,1 0-1,-1 0 0,0 0 0,1-1 1,-1 1-1,0 0 0,1 0 0,-1 0 0,0 0 1,0 0-1,1 0 0,-1-1 0,0 1 0,0 0 1,1 0-1,-1 0 0,0-1 0,0 1 1,1 0-1,-1 0 0,0-1 0,0 1 0,0 0 1,0 0-1,0-1 0,1 1 0,-1 0 1,0-1-1,0 1 0,0-1 0,4-10-4060</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0.272"/>
    </inkml:context>
    <inkml:brush xml:id="br0">
      <inkml:brushProperty name="width" value="0.025" units="cm"/>
      <inkml:brushProperty name="height" value="0.025" units="cm"/>
    </inkml:brush>
  </inkml:definitions>
  <inkml:trace contextRef="#ctx0" brushRef="#br0">8 0 9161,'0'0'3043,"-8"57"-2243,8-41-640,0 0-95,0 0-33,0-6 0,0-4 0,0-3-417,3-3-1056,2 0-609,0 0-3651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4.568"/>
    </inkml:context>
    <inkml:brush xml:id="br0">
      <inkml:brushProperty name="width" value="0.025" units="cm"/>
      <inkml:brushProperty name="height" value="0.025" units="cm"/>
    </inkml:brush>
  </inkml:definitions>
  <inkml:trace contextRef="#ctx0" brushRef="#br0">408 0 14157,'0'0'7490,"-2"2"-7426,-13 14 81,0 0 0,-1-1 0,0-1 0,-1-1 0,-27 16 0,-47 20 677,-54 34 358,109-53-1052,25-10-132,11-19-1,0 0 0,1-1 0,-1 1 0,0 0 1,0-1-1,0 1 0,0 0 0,0-1 0,1 1 0,-1 0 1,0-1-1,1 1 0,-1-1 0,0 1 0,1-1 0,-1 1 1,1-1-1,-1 1 0,1-1 0,-1 1 0,1-1 1,-1 1-1,1-1 0,-1 0 0,1 1 0,0-1 0,-1 0 1,1 0-1,1 1 0,11 2-25,0 0 0,0-1 0,0 0 0,1-1 0,-1 0 0,26-3 0,2 1-315,236-1-5026,-183-5 92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0.635"/>
    </inkml:context>
    <inkml:brush xml:id="br0">
      <inkml:brushProperty name="width" value="0.025" units="cm"/>
      <inkml:brushProperty name="height" value="0.025" units="cm"/>
    </inkml:brush>
  </inkml:definitions>
  <inkml:trace contextRef="#ctx0" brushRef="#br0">1 0 6662,'0'10'801,"0"100"1500,0-110-2321,0 1 1,0-1-1,0 0 1,-1 0 0,1 1-1,0-1 1,0 0-1,0 0 1,0 1-1,0-1 1,0 0-1,0 0 1,1 1-1,-1-1 1,0 0-1,0 0 1,0 0-1,0 1 1,0-1-1,0 0 1,0 0-1,0 0 1,0 1-1,1-1 1,-1 0-1,0 0 1,0 0-1,0 1 1,0-1 0,1 0-1,-1 0 1,0 0-1,0 0 1,1 0-1,-1 0 1,0 1-1,0-1 1,0 0-1,1 0 1,-1 0-1,0 0 1,0 0-1,1 0 1,-1 0-1,0 0 1,0 0-1,1 0 1,13-7-1707,-14 6 1677,0 1 0,1-1-1,-1 1 1,1-1-1,-1 1 1,1-1 0,-1 1-1,1-1 1,-1 1-1,1-1 1,-1 1 0,1 0-1,-1-1 1,1 1-1,0 0 1,-1 0 0,1 0-1,0-1 1,-1 1-1,1 0 1,0 0 0,-1 0-1,1 0 1,0 0 0,-1 0-1,1 0 1,0 0-1,-1 0 1,1 0 0,0 1-1,-1-1 1,1 0-1,0 0 1,-1 1 0,1-1-1,-1 0 1,1 1-1,-1-1 1,1 1 0,-1-1-1,1 1 1,3 13 533,-2 1 1,0-1 0,0 1-1,-1 0 1,-1-1-1,-2 19 1,0-17-196,1-1-1,1 0 1,1 0 0,0 1 0,1-1-1,5 20 1,0-20-3059,-6-13 2640,0 0 0,0 0 0,0 0 0,0 0 0,-1 0 0,1 1 0,-1-1 0,1 0 0,-1 0 0,0 0 0,0 4 0,0 128-879,0-132-699</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0.980"/>
    </inkml:context>
    <inkml:brush xml:id="br0">
      <inkml:brushProperty name="width" value="0.025" units="cm"/>
      <inkml:brushProperty name="height" value="0.025" units="cm"/>
    </inkml:brush>
  </inkml:definitions>
  <inkml:trace contextRef="#ctx0" brushRef="#br0">3 0 5637,'0'0'1965,"-1"8"-935,-1 72 857,4 0 1,17 119-1,-18-190-2013,3 19-230,13 134 886,-8-55-4665,-8-94-563</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2"/>
    </inkml:context>
    <inkml:brush xml:id="br0">
      <inkml:brushProperty name="width" value="0.025" units="cm"/>
      <inkml:brushProperty name="height" value="0.025" units="cm"/>
    </inkml:brush>
  </inkml:definitions>
  <inkml:trace contextRef="#ctx0" brushRef="#br0">4 1 10954,'0'0'2168,"0"10"-951,-1 73 125,-2-27-1210,3 0 0,3 0 0,1 0 0,14 60 0,-5-61-2885,-3 1 0,-3 0 0,1 67 0,-8-25 2281,-4-1 3820,-5-15 974,5-60-4115,1-1-1,1 1 1,1 0 0,1-1 0,3 24 0,11-13-5300,-5-19-763</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2.330"/>
    </inkml:context>
    <inkml:brush xml:id="br0">
      <inkml:brushProperty name="width" value="0.025" units="cm"/>
      <inkml:brushProperty name="height" value="0.025" units="cm"/>
    </inkml:brush>
  </inkml:definitions>
  <inkml:trace contextRef="#ctx0" brushRef="#br0">9 0 8264,'0'0'1505,"-8"68"-1184,7-46-514,1-4-992,0-1-1473,0-5-2531</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2.702"/>
    </inkml:context>
    <inkml:brush xml:id="br0">
      <inkml:brushProperty name="width" value="0.025" units="cm"/>
      <inkml:brushProperty name="height" value="0.025" units="cm"/>
    </inkml:brush>
  </inkml:definitions>
  <inkml:trace contextRef="#ctx0" brushRef="#br0">1 1 2146,'0'0'2755,"5"61"-1154,-5-36 161,0-1-161,0 2-608,0 0-416,0-3-193,0-1 65,0-2 576,-1-5 160,-1-2-705,2-5-416,0-3-32</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3.199"/>
    </inkml:context>
    <inkml:brush xml:id="br0">
      <inkml:brushProperty name="width" value="0.025" units="cm"/>
      <inkml:brushProperty name="height" value="0.025" units="cm"/>
    </inkml:brush>
  </inkml:definitions>
  <inkml:trace contextRef="#ctx0" brushRef="#br0">0 1 10890,'0'0'3620,"0"61"-2820,0-32 1,0 1-609,0 6 33,4 3 31,1 5-128,1 1-64,-2 0-64,4-2 32,-3-1-576,-1-9-1122,-1-5-1409,2-8-1313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3.543"/>
    </inkml:context>
    <inkml:brush xml:id="br0">
      <inkml:brushProperty name="width" value="0.025" units="cm"/>
      <inkml:brushProperty name="height" value="0.025" units="cm"/>
    </inkml:brush>
  </inkml:definitions>
  <inkml:trace contextRef="#ctx0" brushRef="#br0">0 1 7976,'0'0'1057,"0"53"640,0-22-191,0-2-578,0 0 290,0 4-354,0-3-639,0-2-386,0-7-2657,0-7-5062</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6.309"/>
    </inkml:context>
    <inkml:brush xml:id="br0">
      <inkml:brushProperty name="width" value="0.025" units="cm"/>
      <inkml:brushProperty name="height" value="0.025" units="cm"/>
    </inkml:brush>
  </inkml:definitions>
  <inkml:trace contextRef="#ctx0" brushRef="#br0">24 1 13613,'0'0'3619,"-10"64"-3138,7-27 31,0 5-191,1 5-225,-1 2-32,2 3-64,-1 2 32,2 3-256,0-2-1154,0 2-2946,0 1-993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6.634"/>
    </inkml:context>
    <inkml:brush xml:id="br0">
      <inkml:brushProperty name="width" value="0.025" units="cm"/>
      <inkml:brushProperty name="height" value="0.025" units="cm"/>
    </inkml:brush>
  </inkml:definitions>
  <inkml:trace contextRef="#ctx0" brushRef="#br0">11 0 8776,'-4'66'1249,"0"1"-384,1 2 1281,3 5-1153,0 0-672,1 2-97,6-1-160,0-4-1506,-2-2-1857,-1-7-4996</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6.976"/>
    </inkml:context>
    <inkml:brush xml:id="br0">
      <inkml:brushProperty name="width" value="0.025" units="cm"/>
      <inkml:brushProperty name="height" value="0.025" units="cm"/>
    </inkml:brush>
  </inkml:definitions>
  <inkml:trace contextRef="#ctx0" brushRef="#br0">17 1 5669,'-5'53'929,"-2"-3"64,4-5 577,1-2-930,2-2-544,0 3-64,0-2-192,0 2-769,2 4-1249,0 2-416,-2 1 1921,0 4 1762,0 4 929,0 4-961,0 5-993,0 4-1633,0-1-673,0-2-513</inkml:trace>
  <inkml:trace contextRef="#ctx0" brushRef="#br0" timeOffset="1">10 1095 897,'21'256'12311,"12"-1"-8746,-10-47 563,12 77-1327,-28-256-3116,-3 1 0,0 0 1,-2 0-1,-1 1 0,-5 46 0,4-77 239,0 1 1,0-1-1,0 0 1,0 1-1,0-1 1,-1 1-1,1-1 1,0 0-1,0 1 1,0-1-1,0 1 1,-1-1-1,1 0 1,0 1-1,0-1 1,-1 0-1,1 0 1,0 1 0,0-1-1,-1 0 1,1 1-1,0-1 1,-1 0-1,1 0 1,0 0-1,-1 1 1,1-1-1,-1 0 1,1 0-1,0 0 1,-1 0-1,1 0 1,-1 0-1,1 0 1,-1 0-1,-9-6-5470,-1-9-4384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3.557"/>
    </inkml:context>
    <inkml:brush xml:id="br0">
      <inkml:brushProperty name="width" value="0.025" units="cm"/>
      <inkml:brushProperty name="height" value="0.025" units="cm"/>
    </inkml:brush>
  </inkml:definitions>
  <inkml:trace contextRef="#ctx0" brushRef="#br0">1 510 15535,'0'0'3496,"5"-10"-2140,34-54-753,3 2 0,53-61 0,-38 50-276,-21 25-74,58-70 882,-93 117-1109,0 0 1,0 0 0,0 0 0,-1 0-1,1 0 1,0 1 0,0-1 0,0 0 0,0 1-1,0-1 1,1 1 0,-1-1 0,0 1-1,0-1 1,0 1 0,2 0 0,-3 0-13,1 0 1,-1 0 0,1 0 0,-1 0-1,1 0 1,0 1 0,-1-1 0,1 0-1,-1 0 1,1 1 0,-1-1 0,1 0-1,-1 1 1,0-1 0,1 1 0,-1-1 0,1 1-1,-1-1 1,0 0 0,1 1 0,-1-1-1,0 1 1,1 0 0,8 45 472,-6-26-315,6 20 201,1-1 1,21 53 0,-26-81-347,0 0-1,0 0 1,1-1 0,0 0-1,0 0 1,1 0 0,1-1-1,-1 0 1,2-1 0,-1 0-1,1 0 1,0 0 0,12 6-1,-16-12-107,0 1 0,0-1 0,0 0-1,0-1 1,0 1 0,0-1 0,0 0 0,1-1-1,-1 1 1,0-1 0,1 0 0,-1 0-1,9-2 1,-11 1-436,0 1-1,0-1 1,1 0-1,-1-1 1,0 1-1,0-1 1,0 1 0,0-1-1,-1 0 1,1 0-1,0 0 1,-1 0-1,1-1 1,2-2-1,16-28-12075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002"/>
    </inkml:context>
    <inkml:brush xml:id="br0">
      <inkml:brushProperty name="width" value="0.025" units="cm"/>
      <inkml:brushProperty name="height" value="0.025" units="cm"/>
    </inkml:brush>
  </inkml:definitions>
  <inkml:trace contextRef="#ctx0" brushRef="#br0">63 0 12748,'0'0'5862,"-20"55"-4197,7-28-800,1 6-609,2 3-192,3 0 0,7 1-64,0-4-672,0-3-866,0-8-1152,0-4-2147,0-10-1601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7.956"/>
    </inkml:context>
    <inkml:brush xml:id="br0">
      <inkml:brushProperty name="width" value="0.025" units="cm"/>
      <inkml:brushProperty name="height" value="0.025" units="cm"/>
    </inkml:brush>
  </inkml:definitions>
  <inkml:trace contextRef="#ctx0" brushRef="#br0">0 111 9129,'0'0'14323,"13"-1"-13224,158-17 531,45-5-1519,217 17-176,-428 6-259,-1 0 0,1 0-1,-1 0 1,1 0 0,-1-1-1,1 0 1,-1 0-1,7-2 1,-9 2-237,-1 0 1,1 0-1,0 0 1,-1-1-1,0 1 1,1 0-1,-1-1 1,0 1-1,1-1 0,-1 1 1,0-1-1,0 0 1,0 0-1,-1 1 1,1-1-1,0 0 1,-1 0-1,1 0 0,-1 0 1,0 0-1,1 0 1,-1-2-1,1-13-5722</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8.301"/>
    </inkml:context>
    <inkml:brush xml:id="br0">
      <inkml:brushProperty name="width" value="0.025" units="cm"/>
      <inkml:brushProperty name="height" value="0.025" units="cm"/>
    </inkml:brush>
  </inkml:definitions>
  <inkml:trace contextRef="#ctx0" brushRef="#br0">15 50 5605,'0'0'11974,"0"-8"-10660,-1 5-1187,1 1 0,0-1 1,0 0-1,0 1 0,1-1 1,-1 0-1,1 1 1,-1-1-1,1 1 0,1-4 1,-1 5-60,0 0 0,0 0 0,0 0 1,0 1-1,0-1 0,0 0 1,0 1-1,0-1 0,0 1 0,1-1 1,-1 1-1,0 0 0,0-1 0,0 1 1,1 0-1,-1 0 0,0 0 0,0 0 1,1 0-1,-1 0 0,0 0 0,0 0 1,0 0-1,1 0 0,-1 1 0,0-1 1,0 1-1,0-1 0,0 1 0,0-1 1,1 1-1,-1 0 0,0-1 1,1 2-1,135 54 1362,-136-55-1384,0 0-1,0 0 1,0 0-1,0 0 1,0 0-1,0 0 0,0 0 1,0 1-1,0-1 1,-1 0-1,1 1 1,0-1-1,-1 1 0,1-1 1,-1 0-1,0 1 1,1-1-1,-1 1 1,0-1-1,0 1 0,0-1 1,0 1-1,0-1 1,0 1-1,0-1 1,-1 1-1,1-1 0,-1 1 1,1-1-1,-1 1 1,1-1-1,-1 0 0,-1 2 1,-26 49 1491,25-48-1469,-75 98 1812,27-38-1990,7 3-3496</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3.386"/>
    </inkml:context>
    <inkml:brush xml:id="br0">
      <inkml:brushProperty name="width" value="0.025" units="cm"/>
      <inkml:brushProperty name="height" value="0.025" units="cm"/>
    </inkml:brush>
  </inkml:definitions>
  <inkml:trace contextRef="#ctx0" brushRef="#br0">0 16 4036,'0'0'19031,"6"-5"-18289,-5 4-716,-1 1 1,1-1-1,0 0 0,0 0 0,0 0 1,0 1-1,0-1 0,0 0 0,0 1 1,0-1-1,0 1 0,0-1 0,0 1 1,0 0-1,0-1 0,0 1 0,1 0 1,-1 0-1,0 0 0,0 0 1,0 0-1,0 0 0,1 0 0,-1 0 1,0 0-1,0 1 0,0-1 0,0 0 1,0 1-1,1-1 0,-1 1 0,0-1 1,0 1-1,1 0 0,2 4 37,0 0 0,0 0 1,0 0-1,-1 1 0,0-1 0,6 12 0,7 25-41,-14-33-681,1 0 0,1-1-1,-1 0 1,1 0 0,0 0-1,1 0 1,6 8 0,-11-16 452,0 0 1,1 1 0,-1-1 0,1 0 0,-1 1 0,0-1-1,1 0 1,-1 1 0,1-1 0,-1 0 0,1 0 0,-1 0-1,1 1 1,-1-1 0,1 0 0,-1 0 0,1 0 0,-1 0 0,1 0-1,-1 0 1,1 0 0,-1 0 0,1 0 0,-1 0 0,1 0-1,-1 0 1,1 0 0,-1 0 0,1-1 0,-1 1 0,1 0 0,-1 0-1,1-1 1,9-10-5271</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3.728"/>
    </inkml:context>
    <inkml:brush xml:id="br0">
      <inkml:brushProperty name="width" value="0.025" units="cm"/>
      <inkml:brushProperty name="height" value="0.025" units="cm"/>
    </inkml:brush>
  </inkml:definitions>
  <inkml:trace contextRef="#ctx0" brushRef="#br0">128 0 11787,'0'0'7399,"-53"70"-6502,35-31 64,1 2-256,2 3-385,1 0-192,6-5-128,5-5 64,3-11-737,0-6-768,0-13-449,6-4-1185,-1-8-1281,1-11-2722</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4.086"/>
    </inkml:context>
    <inkml:brush xml:id="br0">
      <inkml:brushProperty name="width" value="0.025" units="cm"/>
      <inkml:brushProperty name="height" value="0.025" units="cm"/>
    </inkml:brush>
  </inkml:definitions>
  <inkml:trace contextRef="#ctx0" brushRef="#br0">41 1 10410,'0'0'10858,"-9"64"-9705,3-34-320,-2 0-353,0 0-255,2-4-129,3-4-64,2-4-32,1-8-1153,0-5-1057</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5.155"/>
    </inkml:context>
    <inkml:brush xml:id="br0">
      <inkml:brushProperty name="width" value="0.025" units="cm"/>
      <inkml:brushProperty name="height" value="0.025" units="cm"/>
    </inkml:brush>
  </inkml:definitions>
  <inkml:trace contextRef="#ctx0" brushRef="#br0">1 0 7815,'0'0'2563,"0"81"-2595,0-46 64,0 0-32,0-4-609,0 3 353,0-2-449,0 3-2658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5.318"/>
    </inkml:context>
    <inkml:brush xml:id="br0">
      <inkml:brushProperty name="width" value="0.025" units="cm"/>
      <inkml:brushProperty name="height" value="0.025" units="cm"/>
    </inkml:brush>
  </inkml:definitions>
  <inkml:trace contextRef="#ctx0" brushRef="#br0">1 1 2530,'0'0'7752,"9"2"-6717,59 23 1145,105 52 0,-138-60-2232,21 13 613,-1 3-1,66 53 1,60 36 432,17-21 508,-67-36-1176,-89-40-58,-1 2 0,-2 1 0,39 36 0,-42-32-83,2-2 0,1-2 0,47 26 0,320 190 1568,-327-194-1956,158 80 334,-24-16 424,115 91 81,-297-186-653,341 237 409,-352-242-333,1-1-1,0 0 1,0-2-1,47 17 1,-42-18-43,0 1 0,-1 2 0,33 21-1,31 23 1,116 55 0,-27-16-7,-34-25-60,-17-10-78,-65-30 101,80 27-1,45 22-44,-101-31 94,35 17 13,54 30-151,-52-26-9,31 13 18,227 116-135,-296-161 243,34 18 8,-89-41 71,0-1 0,51 15 0,-51-19-80,0 1-1,-1 1 0,30 17 1,-36-17-3,-1-2 0,1 0 0,39 10-1,-33-12-61,53 25 0,87 41 39,-124-56-3,-20-7-252,42 28-1,-42-24 242,40 19 0,-61-33 37,-1 1 0,1-1 0,-1 1 0,1 0 0,-1 0 1,0 0-1,1 0 0,-1 1 0,0 0 0,-1-1 0,1 1 0,3 4 0,-16-15-7394,-5 2 956</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6.701"/>
    </inkml:context>
    <inkml:brush xml:id="br0">
      <inkml:brushProperty name="width" value="0.025" units="cm"/>
      <inkml:brushProperty name="height" value="0.025" units="cm"/>
    </inkml:brush>
  </inkml:definitions>
  <inkml:trace contextRef="#ctx0" brushRef="#br0">291 0 6278,'0'0'20099,"-10"14"-19512,-80 109 249,-80 148-1,149-226-2164,22-44 1222,-1-1 1,0 0-1,1 0 1,-1 1-1,0-1 1,1 0-1,-1 0 1,1 0-1,-1 1 1,0-1-1,1 0 1,-1 0-1,1 0 1,-1 0-1,1 0 1,-1 0-1,0 0 1,1 0-1,-1 0 1,1 0-1,-1 0 1,1 0-1,-1 0 1,0 0-1,1 0 1,-1-1-1,1 1 1,-1 0-1,0 0 1,1 0-1,-1-1 1,0 1-1,1 0 1,-1 0-1,0-1 1,1 1-1,-1 0 1,0-1-1,0 1 1,1-1-1,10-10-2142,0 0 0,-1-1 1,10-15-1,-15 21 1192,31-44-7186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7.027"/>
    </inkml:context>
    <inkml:brush xml:id="br0">
      <inkml:brushProperty name="width" value="0.025" units="cm"/>
      <inkml:brushProperty name="height" value="0.025" units="cm"/>
    </inkml:brush>
  </inkml:definitions>
  <inkml:trace contextRef="#ctx0" brushRef="#br0">57 1 11499,'0'0'11771,"0"10"-10356,-25 147 1749,14-101-2488,-6 87 0,16-122-699,0-15-30,0 1 1,1-1 0,0 1 0,0 0 0,0 0-1,1-1 1,0 1 0,0-1 0,1 1-1,4 12 1,-6-19-14,0 0-1,0 0 1,0 1 0,0-1 0,0 0-1,0 0 1,0 0 0,0 1-1,0-1 1,0 0 0,0 0-1,0 0 1,0 1 0,0-1-1,0 0 1,0 0 0,1 0 0,-1 1-1,0-1 1,0 0 0,0 0-1,0 0 1,0 0 0,1 0-1,-1 1 1,0-1 0,0 0-1,0 0 1,0 0 0,1 0 0,-1 0-1,0 0 1,0 0 0,0 0-1,1 0 1,-1 0 0,0 0-1,0 0 1,0 0 0,1 0-1,-1 0 1,0 0 0,0 0 0,1 0-1,-1 0 1,0 0 0,0 0-1,0 0 1,1 0 0,-1 0-1,0 0 1,0 0 0,0 0 0,0-1-1,1 1 1,-1 0 0,0 0-1,0 0 1,0 0 0,0 0-1,0-1 1,1 1 0,-1 0-1,0 0 1,0 0 0,0-1 0,0 1-1,0 0 1,0-15-5064,-5-2-1180</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7.387"/>
    </inkml:context>
    <inkml:brush xml:id="br0">
      <inkml:brushProperty name="width" value="0.025" units="cm"/>
      <inkml:brushProperty name="height" value="0.025" units="cm"/>
    </inkml:brush>
  </inkml:definitions>
  <inkml:trace contextRef="#ctx0" brushRef="#br0">0 299 10890,'0'0'14318,"84"-15"-13453,-40 12-481,8-3-320,2-1-64,-1-3-1153,0-2-2178,-7-1-3460</inkml:trace>
  <inkml:trace contextRef="#ctx0" brushRef="#br0" timeOffset="1">654 1 15951,'0'0'9193,"-28"56"-8328,19-18-289,1 6-320,1 2-160,1 4-63,1-4-33,1-2-225,-1-5-928,-1-8-1089,0-11-1025,-2-10-2563,-1-10-6757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349"/>
    </inkml:context>
    <inkml:brush xml:id="br0">
      <inkml:brushProperty name="width" value="0.025" units="cm"/>
      <inkml:brushProperty name="height" value="0.025" units="cm"/>
    </inkml:brush>
  </inkml:definitions>
  <inkml:trace contextRef="#ctx0" brushRef="#br0">1 39 10730,'0'0'5605,"79"-3"-4259,-26-3-161,6-3-256,8 2-161,-1-1-319,-6 3-321,-9 4-128,-15 1-801,-13 0-672,-16 0-961,-20 4-5542</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7.715"/>
    </inkml:context>
    <inkml:brush xml:id="br0">
      <inkml:brushProperty name="width" value="0.025" units="cm"/>
      <inkml:brushProperty name="height" value="0.025" units="cm"/>
    </inkml:brush>
  </inkml:definitions>
  <inkml:trace contextRef="#ctx0" brushRef="#br0">7 39 16464,'0'0'7441,"12"-6"-6384,-1 0-879,1 2-1,-1-1 1,0 1-1,1 1 1,0 0-1,0 0 1,0 1-1,0 1 1,0 0-1,0 1 1,16 1-1,-4 2-137,0 0 0,0 2 0,-1 1 0,0 1 0,0 1 0,26 12 0,-42-17-42,0 1 0,0 0 0,0 0-1,0 0 1,-1 1 0,1 0 0,-1 0 0,-1 1-1,1 0 1,-1 0 0,0 0 0,0 0 0,-1 1 0,0 0-1,0 0 1,0 0 0,-1 1 0,0-1 0,0 1-1,-1-1 1,0 1 0,1 10 0,-3-7 111,0-1 0,0 1 1,-1-1-1,-1 0 0,1 1 0,-2-1 0,1 0 1,-1 0-1,-1 0 0,0-1 0,0 1 1,-1-1-1,-1 0 0,1 0 0,-1 0 0,-1-1 1,1 0-1,-1 0 0,-1-1 0,1 0 1,-1 0-1,-1-1 0,1 0 0,-15 8 0,5-4 118,-1-1-1,0-1 0,0-1 0,-1 0 1,0-1-1,0-1 0,0-2 0,-1 1 0,1-2 1,-1-1-1,-33-2 0,49 0-643,-1 0 1,1 0-1,0 0 0,0-1 1,-1 0-1,1 0 1,0 0-1,0-1 0,1 1 1,-9-7-1,12 8 268,0 1 1,0-1-1,0 0 1,0 0-1,0 0 1,0 0-1,1 0 1,-1 0-1,0 0 1,0 0-1,1-1 1,-1 1-1,1 0 1,-1 0-1,1-1 1,-1 1-1,1 0 0,0-1 1,0 1-1,-1 0 1,1-1-1,0 1 1,0 0-1,0-1 1,1 1-1,-1 0 1,0-1-1,0 1 1,1 0-1,-1 0 1,1-1-1,-1 1 1,1 0-1,0 0 0,-1 0 1,1-1-1,0 1 1,0 0-1,0 0 1,-1 0-1,1 0 1,0 0-1,0 1 1,1-1-1,-1 0 1,0 0-1,1 0 1,21-14-6237,6 1-3673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8.073"/>
    </inkml:context>
    <inkml:brush xml:id="br0">
      <inkml:brushProperty name="width" value="0.025" units="cm"/>
      <inkml:brushProperty name="height" value="0.025" units="cm"/>
    </inkml:brush>
  </inkml:definitions>
  <inkml:trace contextRef="#ctx0" brushRef="#br0">36 0 19346,'0'0'4485,"-11"65"-2211,4-24-1153,1 8 96,1 3-224,2 2-449,0-3-416,3-3-128,0-4-608,0-11-2211,1-9-4356</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0.391"/>
    </inkml:context>
    <inkml:brush xml:id="br0">
      <inkml:brushProperty name="width" value="0.025" units="cm"/>
      <inkml:brushProperty name="height" value="0.025" units="cm"/>
    </inkml:brush>
  </inkml:definitions>
  <inkml:trace contextRef="#ctx0" brushRef="#br0">1645 328 1217,'4'-9'1842,"-1"1"-2200,1 0 1301,-1 0-1,0-1 1,0 1-1,1-15 0,-3 21-692,-1-1-1,0 1 0,0 0 0,0-1 1,0 1-1,0 0 0,0-1 0,-1 1 1,1 0-1,-1-1 0,0 1 1,1 0-1,-1 0 0,0 0 0,-1 0 1,1 0-1,0 0 0,0 0 0,-1 0 1,1 0-1,-1 0 0,0 1 0,1-1 1,-5-2-1,-26-13 321,0 1 0,-2 2 0,1 2 0,-68-16 1,66 20-623,-1 2 1,0 1 0,0 2-1,0 1 1,0 2 0,-1 2 0,1 1-1,0 2 1,-41 11 0,10 2 49,0 3 1,2 3 0,-114 59 0,134-57 163,2 1 1,0 2-1,2 2 1,2 2-1,1 1 1,1 2-1,2 2 1,-30 43-1,31-35-108,3 1-1,2 1 1,2 2-1,3 1 0,1 1 1,3 0-1,-15 62 1,27-81 66,2 0 0,1 0 0,1 0 1,2 0-1,2 1 0,1-1 1,1 1-1,2-1 0,9 41 1,-10-61-97,1 0 0,0 0-1,1 0 1,0 0 0,1-1 0,1 0 0,0 0 0,0 0 0,1-1 0,1 0 0,0-1 0,0 0 0,1 0 0,0-1 0,1 0 0,0-1 0,0 0 0,1-1 0,0 0 0,0-1 0,0 0-1,1-1 1,0-1 0,0 0 0,14 3 0,5-3 61,0-1-1,0-1 1,0-1 0,-1-2-1,1-2 1,0 0-1,0-3 1,-1 0-1,0-2 1,35-14-1,4-5 54,-2-4-1,-1-2 0,77-52 0,-65 32 188,-2-3 0,-3-3 0,108-111 0,-133 117-189,-3-1 1,-2-3 0,-3-2-1,-2-1 1,43-92-1,-67 119-113,-2-1-1,-1-1 0,-2 0 0,-1 0 0,-2-1 0,-2 0 0,-1 0 0,-1-66 1,-4 86-51,-1-1 0,-1 1 1,0 0-1,-1 0 0,0 1 1,-1-1-1,-1 1 0,-1 0 1,-12-22-1,12 28-53,0-1 0,0 1 0,-1 0 0,0 1 0,-1 0 0,0 0 0,0 1 0,-1 0 0,0 0 0,0 1 0,0 1 0,-1 0 0,0 0 0,-17-4 0,13 5-596,-1 1-1,-1 0 0,1 1 0,0 1 0,-32 2 0,-10 4-4346</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6.920"/>
    </inkml:context>
    <inkml:brush xml:id="br0">
      <inkml:brushProperty name="width" value="0.025" units="cm"/>
      <inkml:brushProperty name="height" value="0.025" units="cm"/>
    </inkml:brush>
  </inkml:definitions>
  <inkml:trace contextRef="#ctx0" brushRef="#br0">53 0 6758,'0'0'1463,"-8"2"-1201,-36 5 1894,82-1 2762,-32-5-4625,103 6-357,1-8-4961,-84 0 2987,18-1-1752</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7.874"/>
    </inkml:context>
    <inkml:brush xml:id="br0">
      <inkml:brushProperty name="width" value="0.025" units="cm"/>
      <inkml:brushProperty name="height" value="0.025" units="cm"/>
    </inkml:brush>
  </inkml:definitions>
  <inkml:trace contextRef="#ctx0" brushRef="#br0">0 10 7495,'0'0'9268,"9"1"-7929,257-6 873,-53-1-7851,-113 8-2613,51 2 12052,-26 1 2402,-42-4-6153,21 3-982,54 6-6224,15 1 2210,-57-8 9758,-97-3-4488,347 9 4690,-123 20-4402,-202-23-352,-1-1 1,1-3 0,52-3-1,125-19 1074,21-1-2049,-94 14-2130,-49 2 2881,130 8 0,196 4 2371,-237-10 2133,-168 3-5450,-6 0-2689,-4 0-1018</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9.267"/>
    </inkml:context>
    <inkml:brush xml:id="br0">
      <inkml:brushProperty name="width" value="0.025" units="cm"/>
      <inkml:brushProperty name="height" value="0.025" units="cm"/>
    </inkml:brush>
  </inkml:definitions>
  <inkml:trace contextRef="#ctx0" brushRef="#br0">107 0 10442,'0'0'10052,"-7"10"-9422,-6 14-143,1 0-1,2 1 1,0 0 0,1 0-1,-7 41 1,4 5 663,3 1-1,0 104 1,9-174-718,0-43 2259,1 6-2635,1 0 1,2 0 0,1 0 0,11-35-1,-11 50-63,2 0-1,0 1 0,1 0 0,0 1 0,2 0 1,0 0-1,1 1 0,19-22 0,-23 32-13,0 0-1,0 1 1,1 0-1,0 1 1,0 0-1,0 0 1,12-4 0,-17 7-6,1 0 1,0 0-1,0 1 1,0 0 0,0-1-1,0 2 1,0-1 0,1 0-1,-1 1 1,0 0 0,0 0-1,0 0 1,1 0-1,-1 1 1,0 0 0,0 0-1,0 0 1,7 3 0,-9-3 19,-1 0 0,0 0 0,1 0 0,-1 0 0,0 1 0,0-1 0,1 0 0,-1 1 1,0-1-1,-1 1 0,1 0 0,0-1 0,0 1 0,-1-1 0,1 1 0,0 0 1,-1 0-1,0-1 0,1 1 0,-1 0 0,0 0 0,0 0 0,0-1 0,0 1 0,-1 0 1,1 0-1,0 0 0,-1-1 0,1 1 0,-1 0 0,1-1 0,-2 3 0,-1 2 26,1-1 0,-1 1-1,0-1 1,0 0 0,0 0 0,-1 0-1,0-1 1,-6 7 0,-3 0 217,-1 0 0,-1-1-1,-26 14 1,34-21-147,-1 1 0,0-1 0,0 0-1,0 0 1,0-1 0,0 0 0,0-1-1,-1 0 1,-14 0 0,23-2-185,-1 0 1,1 0 0,-1 0-1,1 0 1,-1 0-1,1 0 1,0 0-1,0-1 1,0 1-1,0 0 1,0 0-1,0 0 1,0-1 0,0 1-1,0 0 1,0 0-1,1 0 1,-1 0-1,0 0 1,1-1-1,-1 1 1,1 0 0,-1 0-1,2-1 1,4-5-1425,0 1 1,0 0-1,1 1 1,0 0-1,0 0 1,0 0-1,0 1 1,1 0-1,10-4 1,-12 5-230,19-8-7839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9.612"/>
    </inkml:context>
    <inkml:brush xml:id="br0">
      <inkml:brushProperty name="width" value="0.025" units="cm"/>
      <inkml:brushProperty name="height" value="0.025" units="cm"/>
    </inkml:brush>
  </inkml:definitions>
  <inkml:trace contextRef="#ctx0" brushRef="#br0">0 0 12172,'0'0'15502,"6"73"-15085,-6-48-225,0 3-160,0-4 0,0-6-897,3-9-2722,4-9-2819</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3.901"/>
    </inkml:context>
    <inkml:brush xml:id="br0">
      <inkml:brushProperty name="width" value="0.025" units="cm"/>
      <inkml:brushProperty name="height" value="0.025" units="cm"/>
    </inkml:brush>
  </inkml:definitions>
  <inkml:trace contextRef="#ctx0" brushRef="#br0">25 0 13100,'-8'36'1251,"1"-1"-1,2 1 1,0 39-1,5-74-1444,0 1-1,0-1 1,1 0-1,-1 1 1,0-1-1,1 1 0,-1-1 1,1 0-1,-1 1 1,1-1-1,-1 0 1,1 1-1,0-1 0,0 0 1,0 0-1,0 0 1,0 0-1,0 0 1,0 0-1,0 0 0,0 0 1,0 0-1,0 0 1,1-1-1,-1 1 1,3 1-1,-2-2-104,0 1 0,-1 0 0,1 0 0,0 0 0,-1 1 1,1-1-1,-1 0 0,1 0 0,-1 1 0,1-1 0,-1 1 0,0 0 0,0-1 0,0 1 0,0 0 0,0 0 0,1 1 0,2 18 240,-1 0-1,0-1 0,-2 1 1,-1 0-1,-3 36 1,1 4-117,1 38-1210,-3 51 4106,-1 45-286,-8-57 8,8-100-1666,1-1 1,2 1-1,3 43 0,14-22-856,-11-48-916,-1 0 1,0 0-1,2 20 1,-5-10-2289</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4.486"/>
    </inkml:context>
    <inkml:brush xml:id="br0">
      <inkml:brushProperty name="width" value="0.025" units="cm"/>
      <inkml:brushProperty name="height" value="0.025" units="cm"/>
    </inkml:brush>
  </inkml:definitions>
  <inkml:trace contextRef="#ctx0" brushRef="#br0">0 1 4708,'0'0'10026,"0"56"-9385,0-21 544,0 3-321,0-1-767,0 4-65,8 0-96,2-2-1474,0 2-448,3 0-64,-2 0-32,2 0-32,0 2-704,-3-3 1184,0 4 193,2 0-385</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4.814"/>
    </inkml:context>
    <inkml:brush xml:id="br0">
      <inkml:brushProperty name="width" value="0.025" units="cm"/>
      <inkml:brushProperty name="height" value="0.025" units="cm"/>
    </inkml:brush>
  </inkml:definitions>
  <inkml:trace contextRef="#ctx0" brushRef="#br0">23 1 1153,'7'74'5300,"-6"114"-1,-10-12-1847,-2 81-7253,11-222 950</inkml:trace>
  <inkml:trace contextRef="#ctx0" brushRef="#br0" timeOffset="1">17 1244 7591,'-6'48'128,"-1"-1"769,3-6 1057,4 1-1089,0-4-577,0-4-288,0 0-1698,1-4-5092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5.676"/>
    </inkml:context>
    <inkml:brush xml:id="br0">
      <inkml:brushProperty name="width" value="0.025" units="cm"/>
      <inkml:brushProperty name="height" value="0.025" units="cm"/>
    </inkml:brush>
  </inkml:definitions>
  <inkml:trace contextRef="#ctx0" brushRef="#br0">45 71 2691,'0'0'15887,"-45"-49"-14382,61 43-768,13 1-353,9 0 0,7 1-191,9 4-193,5 0 0,5 0-1153,1 0-2051,-3-1-3202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3.335"/>
    </inkml:context>
    <inkml:brush xml:id="br0">
      <inkml:brushProperty name="width" value="0.025" units="cm"/>
      <inkml:brushProperty name="height" value="0.025" units="cm"/>
    </inkml:brush>
  </inkml:definitions>
  <inkml:trace contextRef="#ctx0" brushRef="#br0">0 3255 2915,'0'1'235,"0"-1"1,1 0 0,-1 1-1,0-1 1,0 0 0,0 1-1,0-1 1,0 1 0,1-1-1,-1 0 1,0 0 0,0 1-1,1-1 1,-1 0 0,0 1-1,1-1 1,-1 0 0,0 0-1,1 1 1,-1-1 0,0 0-1,1 0 1,-1 0 0,0 0-1,1 1 1,-1-1 0,0 0-1,1 0 1,-1 0 0,1 0-1,-1 0 1,0 0 0,1 0-1,22-2 2740,19-11-905,39-43-689,-61 41-1156,1 0 1,1 1-1,-1 1 1,2 1-1,36-14 1,48-15-141,199-107 1,-172 78-60,-3 15 159,-87 38 497,82-43-1,-64 27-624,2 2 0,80-26 0,-58 24 39,-36 11-70,67-42-1,-66 35-5,58-25 0,243-90 55,-208 88 29,64-30 133,414-193 1966,-606 272-2121,247-118 80,-64 28-78,0 0 180,37-17 59,-76 40-400,297-189-1,-15 5 32,-246 148 17,11-24-62,39-22-36,139-32 95,-282 126 211,-77 44-105,2 1 0,0 2 0,32-14 0,-35 22-140,12-7-886,-17-4-3700,-10 4-1204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4.528"/>
    </inkml:context>
    <inkml:brush xml:id="br0">
      <inkml:brushProperty name="width" value="0.025" units="cm"/>
      <inkml:brushProperty name="height" value="0.025" units="cm"/>
    </inkml:brush>
  </inkml:definitions>
  <inkml:trace contextRef="#ctx0" brushRef="#br0">132 91 8584,'6'-8'5872,"-2"2"-4909,27-40 2723,-29 44-3334,0-1 0,0 1 1,0 0-1,0 0 1,0-1-1,0 1 1,1 1-1,-1-1 0,1 0 1,-1 0-1,1 1 1,0 0-1,-1-1 1,1 1-1,5-1 0,-7 3-230,-1 1 0,0-1 0,1 1 0,-1-1 0,0 1 0,0-1 0,0 1 0,0 0 0,0-1 0,0 1 0,0-1 0,-1 3 0,-7 21-2,0-1-1,-2-1 1,-1 1-1,0-2 1,-2 0-1,-18 25 1,6-8-66,6-7-248,-31 49 129,19-32-3450,90-137-1729,15-23-1260,-27 33 5048,-12 13 3605,-4-2 4219,-48 128-659,8 11-4054,7 74-985,2-141-609,1 0-1,-1 0 0,1 0 1,0 0-1,1 0 1,-1 0-1,5 7 0,9 8-1331,-14-19 811,0-1 1,0 1-1,1 0 1,-1 0-1,0-1 0,1 1 1,-1-1-1,1 1 1,-1-1-1,0 1 0,1-1 1,-1 0-1,3 0 1</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4.887"/>
    </inkml:context>
    <inkml:brush xml:id="br0">
      <inkml:brushProperty name="width" value="0.025" units="cm"/>
      <inkml:brushProperty name="height" value="0.025" units="cm"/>
    </inkml:brush>
  </inkml:definitions>
  <inkml:trace contextRef="#ctx0" brushRef="#br0">83 88 5958,'0'0'6181,"-62"-35"-2337,52 28-993,2 1-193,6 3-416,2 0-416,4-1-865,16 1-512,7-2-225,8 1-128,3 1-64,7 2-545,-2-3-1569,-1 1-1761,-5-3-3108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5.218"/>
    </inkml:context>
    <inkml:brush xml:id="br0">
      <inkml:brushProperty name="width" value="0.025" units="cm"/>
      <inkml:brushProperty name="height" value="0.025" units="cm"/>
    </inkml:brush>
  </inkml:definitions>
  <inkml:trace contextRef="#ctx0" brushRef="#br0">0 1 12364,'0'0'9545,"3"64"-8200,4-34-256,-1 5-609,-2 3-383,1 1-65,0 0-257,3-5-1056,-4-4-769,2-8-736,-5-7-257,-1-12 64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5.549"/>
    </inkml:context>
    <inkml:brush xml:id="br0">
      <inkml:brushProperty name="width" value="0.025" units="cm"/>
      <inkml:brushProperty name="height" value="0.025" units="cm"/>
    </inkml:brush>
  </inkml:definitions>
  <inkml:trace contextRef="#ctx0" brushRef="#br0">5 28 12364,'0'0'8979,"-2"-4"-8899,2 4-73,0-1-1,-1 1 1,1-1 0,0 0-1,-1 1 1,1-1 0,0 1 0,0-1-1,0 0 1,-1 1 0,1-1-1,0 1 1,0-1 0,0 0-1,0 1 1,0-1 0,0 0-1,0 1 1,1-1 0,-1 0 0,0 1-1,0-1 1,0 1 0,0-1-1,1 0 1,-1 1 0,0-1-1,1 1 1,-1-1 0,0 1 0,1-1-1,-1 1 1,1-1 0,-1 1-1,1-1 1,-1 1 0,1 0-1,-1-1 1,1 1 0,-1 0 0,1-1-1,0 1 1,-1 0 0,1 0-1,0 0 1,-1-1 0,1 1-1,-1 0 1,1 0 0,0 0-1,-1 0 1,1 0 0,0 0 0,0 0-1,-1 0 699,-10 38-459,5-27-210,5-8-3186</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6.062"/>
    </inkml:context>
    <inkml:brush xml:id="br0">
      <inkml:brushProperty name="width" value="0.025" units="cm"/>
      <inkml:brushProperty name="height" value="0.025" units="cm"/>
    </inkml:brush>
  </inkml:definitions>
  <inkml:trace contextRef="#ctx0" brushRef="#br0">92 62 1794,'0'0'8525,"10"-7"-6155,0-1-1361,29-21 1273,-9 11 10928,-34 21-13052,1 1 1,0 0-1,-1-1 0,1 1 0,0 0 1,-4 8-1,3-4-1,-4 3-47,-43 66 255,48-72-334,0 1-1,1 0 1,-1 1 0,1-1 0,0 0-1,1 1 1,-1-1 0,1 1 0,1-1-1,-1 1 1,2 9 0,-1-15-28,0 0 1,1 0-1,-1 0 1,0 0-1,1-1 0,-1 1 1,1 0-1,-1 0 1,1-1-1,0 1 1,-1 0-1,1-1 0,0 1 1,0 0-1,-1-1 1,1 1-1,0-1 0,0 1 1,0-1-1,-1 0 1,1 1-1,0-1 1,0 0-1,0 0 0,0 0 1,0 1-1,0-1 1,2 0-1,34 0 35,-25 0-15,62-7 52,-57 5-73,0 0 1,0 1 0,0 0-1,1 1 1,27 5 0,-44-5-4,1 1 0,-1 0 0,0-1 1,1 1-1,-1 0 0,0 0 0,1 0 1,-1 0-1,0 0 0,0 0 0,0 1 0,0-1 1,0 0-1,0 0 0,0 1 0,0-1 1,-1 1-1,1-1 0,0 1 0,-1-1 0,1 1 1,-1-1-1,0 1 0,0-1 0,1 1 0,-1 0 1,0-1-1,0 1 0,0-1 0,-1 1 1,1 0-1,0-1 0,0 1 0,-1-1 0,1 1 1,-2 1-1,1 3 7,-1-1 0,1 1 0,-1-1 0,-1 0 0,1 0 0,-1 0 1,0 0-1,0 0 0,-4 5 0,-11 6 126,0 0-1,-1-2 1,-1 0 0,0-1-1,-1-1 1,0 0 0,-1-2-1,-31 10 1,41-17-132,0 0 0,1-1 0,-1-1 0,-23 0 0,32-1 0,0 0 0,1-1 0,-1 1 0,1-1 0,-1 1 0,0-1 0,1 0 0,-1 0 0,1 0 0,0 0 0,-1 0 0,-3-3 0,5 3 0,0 0 0,1-1 0,-1 1 0,0 0 0,0 0 0,0-1 0,1 1 0,-1 0 0,1-1 0,-1 1 0,1 0 0,-1-1 0,1 1 0,0-1 0,0 1 0,0-1 0,0 1 0,0-1 0,0 1 0,0-1 0,0 1 0,0 0 0,1-1 0,0-2 0,1 2-313,-1 0-1,1-1 1,0 1 0,0 0 0,0 0-1,0 0 1,0 1 0,0-1 0,0 0-1,1 1 1,-1-1 0,1 1 0,-1 0-1,6-2 1,6-4-2691,4-5-3835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6.685"/>
    </inkml:context>
    <inkml:brush xml:id="br0">
      <inkml:brushProperty name="width" value="0.025" units="cm"/>
      <inkml:brushProperty name="height" value="0.025" units="cm"/>
    </inkml:brush>
  </inkml:definitions>
  <inkml:trace contextRef="#ctx0" brushRef="#br0">1 0 13965,'0'0'13832,"3"9"-12812,11 62-135,-12-54-718,0 0 1,2-1-1,0 1 0,0-1 1,14 30-1,3-21-2546,-20-24 2061,1-1 0,-1 1 0,0 0 0,1 0 0,-1-1 0,1 1 0,-1-1 0,1 1 0,-1-1 0,1 0 0,-1 1 0,1-1 0,-1 0 0,1 0 0,-1 0 0,1 0 0,-1 0 0,1-1 0,1 1 0,9-6-9894</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8.322"/>
    </inkml:context>
    <inkml:brush xml:id="br0">
      <inkml:brushProperty name="width" value="0.025" units="cm"/>
      <inkml:brushProperty name="height" value="0.025" units="cm"/>
    </inkml:brush>
  </inkml:definitions>
  <inkml:trace contextRef="#ctx0" brushRef="#br0">1 0 5573,'0'0'13805,"22"57"-12684,-9-10-416,1 7-449,2 2-192,1-3-32,1-7-32,-2-11-192,-3-5-641,0-13-480,-8-7-384,-13-28-14959</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8.668"/>
    </inkml:context>
    <inkml:brush xml:id="br0">
      <inkml:brushProperty name="width" value="0.025" units="cm"/>
      <inkml:brushProperty name="height" value="0.025" units="cm"/>
    </inkml:brush>
  </inkml:definitions>
  <inkml:trace contextRef="#ctx0" brushRef="#br0">13 393 10314,'-2'10'672,"-1"5"87,0 0 0,1 0 0,0 0 0,2 0 0,0 22 0,0-37-702,0 1 1,0-1-1,0 1 1,0-1-1,0 1 0,0-1 1,0 1-1,0 0 1,0-1-1,0 1 0,0-1 1,0 1-1,0-1 1,0 1-1,0-1 0,1 1 1,-1-1-1,0 0 1,0 1-1,1-1 0,-1 1 1,0-1-1,1 1 1,-1-1-1,0 0 0,1 1 1,-1-1-1,0 0 1,1 1-1,-1-1 0,1 0 1,-1 0-1,1 1 1,-1-1-1,1 0 0,-1 0 1,1 0-1,-1 0 1,1 0-1,-1 1 0,1-1 1,-1 0-1,1 0 1,-1 0-1,1 0 0,-1 0 1,1-1-1,-1 1 1,1 0-1,-1 0 0,1 0 1,-1 0-1,1-1 1,-1 1-1,1 0 0,-1 0 1,0-1-1,1 1 1,0-1-1,1-1 147,0 0 0,0 0 1,0 0-1,-1 0 0,1 0 0,0 0 1,-1-1-1,0 1 0,1-1 1,0-2-1,6-28 493,0 1 1,-3-2-1,3-55 1,-9-104-224,-1 76-220,2 117-261,1 0 1,-1 0 0,0 0 0,1-1 0,-1 1-1,1 0 1,-1 0 0,1 0 0,-1 0-1,1 0 1,-1 0 0,1 0 0,-1 0-1,0 0 1,1 0 0,-1 0 0,1 0-1,-1 1 1,1-1 0,-1 0 0,1 0-1,-1 0 1,0 0 0,1 1 0,-1-1-1,1 0 1,-1 1 0,0-1 0,1 0-1,-1 1 1,0-1 0,0 0 0,1 1-1,-1-1 1,0 0 0,1 2 0,29 23-104,-7-7-387,-9-9-950,1 0 0,0-1 1,0-1-1,1 0 0,30 8 0,3-4-6160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59.066"/>
    </inkml:context>
    <inkml:brush xml:id="br0">
      <inkml:brushProperty name="width" value="0.025" units="cm"/>
      <inkml:brushProperty name="height" value="0.025" units="cm"/>
    </inkml:brush>
  </inkml:definitions>
  <inkml:trace contextRef="#ctx0" brushRef="#br0">447 53 6086,'0'0'14985,"4"-2"-13902,0-3-537,-8 5-88,-25 9 256,-53 22 280,65-24-722,-46 18 231,23-8-318,-1-1 0,-54 12-1,95-28-224,0 0-1,0 0 0,1 0 0,-1 0 0,0-1 0,0 1 0,0 0 0,0 0 0,0 0 1,0 0-1,1 0 0,-1 0 0,0 0 0,0 0 0,0 0 0,0-1 0,0 1 0,0 0 0,0 0 1,0 0-1,0 0 0,0 0 0,0-1 0,0 1 0,0 0 0,1 0 0,-1 0 0,0 0 1,0 0-1,0-1 0,0 1 0,0 0 0,0 0 0,-1 0 0,1 0 0,0 0 0,0-1 1,0 1-1,0 0 0,0 0 0,0 0 0,0 0 0,0 0 0,0 0 0,0-1 0,0 1 0,0 0 1,0 0-1,-1 0 0,1 0 0,0 0 0,0 0 0,0 0 0,0 0 0,0-1 0,0 1 1,-1 0-1,1 0 0,0 0 0,0 0 0,0 0 0,-1 0 0,20-19-2376,25-19-3112,7-11-431,-19 15 6734,-19 20 1359,-11 13-1706,-1 0 0,1-1 0,0 1 0,-1 0 1,1 0-1,0 0 0,0 0 0,0 0 0,0 0 0,0 1 0,4-1 1,9-5 1231,-15 6-1275,-12 5 321,-80 36 299,-69 34 1190,160-75-2161,0 1 0,0-1 1,0 0-1,0 1 0,0-1 1,0 1-1,0-1 0,0 1 1,1 0-1,-1-1 1,0 1-1,0 0 0,0 0 1,1-1-1,-1 1 0,1 0 1,-1 0-1,0 0 0,1 0 1,-1 0-1,1 0 0,0 0 1,-1 1-1,2-1-16,-1 0 0,1-1 0,-1 1 0,1 0 0,0-1 1,-1 1-1,1 0 0,0-1 0,0 1 0,0-1 0,-1 0 0,1 1 0,0-1 0,0 1 1,0-1-1,0 0 0,0 0 0,0 0 0,0 0 0,1 1 0,65 3 200,-59-4-131,56 0-115,92 7-27,-143-6-407,0 1 0,0 1 0,0 0 1,0 0-1,0 2 0,-1-1 0,0 2 0,0-1 0,12 10 1,-6 1-3313,-9 0-2321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6.066"/>
    </inkml:context>
    <inkml:brush xml:id="br0">
      <inkml:brushProperty name="width" value="0.025" units="cm"/>
      <inkml:brushProperty name="height" value="0.025" units="cm"/>
    </inkml:brush>
  </inkml:definitions>
  <inkml:trace contextRef="#ctx0" brushRef="#br0">223 0 14157,'0'0'7191,"-11"1"-6646,-3 1-470,-1 1 1,1 0 0,0 1 0,0 0-1,-17 9 1,21-9-64,1 0 0,0 1 0,0 0 0,1 1 0,0-1 0,0 2 1,0-1-1,1 1 0,-1 0 0,-5 9 0,12-15-11,0 0 0,0 1 0,0-1 0,0 0 0,0 1 0,0-1 0,0 0-1,0 1 1,1-1 0,-1 1 0,1-1 0,-1 1 0,1-1 0,0 1 0,-1 0 0,1-1 0,0 1 0,0-1 0,0 1 0,0 0 0,0-1 0,1 1 0,-1-1 0,0 1 0,1-1-1,-1 1 1,1-1 0,0 1 0,-1-1 0,1 1 0,0-1 0,0 0 0,0 1 0,0-1 0,0 0 0,0 0 0,0 0 0,0 0 0,1 0 0,-1 0 0,0 0 0,1 0 0,-1 0-1,1-1 1,-1 1 0,3 1 0,9 2 0,0 0 0,0-1-1,1 0 1,21 1-1,-17-1-74,-17-3 67,17 3-178,0 0-1,-1 1 0,0 1 1,18 7-1,-32-11 166,0 1-1,-1-1 0,1 1 1,0 0-1,0 0 1,-1-1-1,1 2 1,-1-1-1,1 0 1,-1 1-1,0-1 0,0 1 1,2 3-1,-3-4 32,-1 0 0,1 0-1,-1 0 1,1 0 0,-1 0-1,0 0 1,0 0 0,0 0 0,0 0-1,0 0 1,0 0 0,-1 0-1,1 0 1,0 0 0,-1 0-1,0 0 1,0 0 0,1-1-1,-1 1 1,0 0 0,0 0 0,-1-1-1,-1 4 1,-2 0 166,0 0 0,0 0 0,-1 0 0,0-1 0,1 1 0,-2-1 0,1-1 0,0 1 1,-1-1-1,0 0 0,1-1 0,-1 1 0,0-1 0,-1-1 0,-13 2 0,2 0 204,0-2 0,1 0 0,-1-1 0,0-1 0,-19-4 1,17-2-527,21 6 75,0 1-1,0 0 1,0-1 0,0 1-1,-1 0 1,1 0 0,0-1-1,0 1 1,0 0 0,0-1-1,0 1 1,0 0 0,0 0-1,0-1 1,0 1 0,1 0 0,-1 0-1,0-1 1,0 1 0,0 0-1,0-1 1,0 1 0,0 0-1,0 0 1,1-1 0,-1 1-1,0 0 1,0 0 0,0 0-1,1-1 1,-1 1 0,0 0-1,0 0 1,1 0 0,-1 0-1,0-1 1,37-14-6894,-3 5 382</inkml:trace>
  <inkml:trace contextRef="#ctx0" brushRef="#br0" timeOffset="1">476 242 7399,'0'0'15951,"55"-19"-15535,-15 16-319,7-1-97,3-3-1570,1-5-4420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6.292"/>
    </inkml:context>
    <inkml:brush xml:id="br0">
      <inkml:brushProperty name="width" value="0.025" units="cm"/>
      <inkml:brushProperty name="height" value="0.025" units="cm"/>
    </inkml:brush>
  </inkml:definitions>
  <inkml:trace contextRef="#ctx0" brushRef="#br0">2409 230 3459,'0'0'3967,"-3"-9"-2147,1 2-1620,0 2-128,0 0-1,1-1 0,-1 1 0,1-1 1,0 1-1,1-1 0,-1 1 0,1-1 1,0 1-1,1-1 0,-1 1 0,3-8 0,-2 10-53,0 1-1,0 0 0,0-1 1,0 1-1,-1-1 0,1 1 0,-1-1 1,1 1-1,-1-1 0,0 1 0,0-1 1,0 1-1,0-1 0,0 1 0,-1-1 1,1 1-1,-1-1 0,0 1 1,0-1-1,0 1 0,0 0 0,0-1 1,0 1-1,0 0 0,-1 0 0,1 0 1,-1 0-1,0 0 0,1 0 0,-4-2 1,-2 0 141,1 1 0,-1 0 0,0 1-1,0 0 1,0 0 0,-1 0 0,1 1 0,0 0 0,-15 0 0,-259 5 2738,88 2-1875,160-8-896,0-1 1,1-2 0,-34-9 0,24 5 6,-44-4 1,28 10 92,0 2 0,0 3 1,1 3-1,-1 2 0,1 3 0,-90 27 1,-321 143 304,236-83-714,200-84 146,0 1 0,1 2 0,0 1 0,1 2 0,-47 38 1,68-50 27,0 1 1,0 0 0,1 1 0,0 0-1,1 0 1,0 0 0,1 1-1,-1 0 1,2 0 0,0 1 0,0 0-1,0 0 1,2 0 0,-1 0 0,2 1-1,-1-1 1,1 1 0,1 0 0,0-1-1,2 19 1,0-22-15,1 1 1,1 0-1,-1-1 0,1 1 1,1-1-1,0 0 0,0 0 1,0 0-1,1-1 0,0 0 0,1 0 1,-1 0-1,1 0 0,1-1 1,-1 0-1,1 0 0,0-1 1,1 0-1,-1 0 0,10 4 1,6 3-82,-1-2 1,2 0-1,-1-2 0,1-1 1,1 0-1,25 2 1,12-1-30,0-4 0,0-2 0,108-10 0,187-45 391,-263 37-315,37-6 47,728-150 778,-809 159-643,-1-1 0,0-3 0,-1-2 0,81-45 0,-124 62-86,-1-1 0,0 0 0,0 0 0,0 0 1,0-1-1,0 0 0,-1 0 0,1 0 0,-1 0 1,0 0-1,-1 0 0,1-1 0,-1 1 0,0-1 1,0 0-1,0 0 0,0 0 0,-1 0 0,0 0 1,0 0-1,0 0 0,-1 0 0,0 0 1,0-1-1,0 1 0,-1 0 0,1 0 0,-1 0 1,-2-7-1,-1 1-19,0 1 0,-1-1 0,0 1 0,-1 0 0,1 1 0,-2-1 0,0 1 0,0 1 0,0-1 0,-1 1 0,0 0 0,-15-10 0,-3 1-83,0 2 1,-1 0-1,-1 2 1,0 1 0,-1 1-1,-1 1 1,1 2-1,-1 1 1,-53-5-1,-3 5-2042,-1 4 0,-102 9 0,54 7-3122</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46.362"/>
    </inkml:context>
    <inkml:brush xml:id="br0">
      <inkml:brushProperty name="width" value="0.025" units="cm"/>
      <inkml:brushProperty name="height" value="0.025" units="cm"/>
    </inkml:brush>
  </inkml:definitions>
  <inkml:trace contextRef="#ctx0" brushRef="#br0">3969 0 3940,'-10'1'5151,"-89"14"-2584,66-8-2044,0-1-1,0-2 1,0-2-1,0 0 1,0-3-1,-41-5 1,41 2-438,1 1 0,-1 1-1,0 2 1,0 1 0,0 2 0,1 1 0,-1 1 0,-38 12-1,-34 16 494,-109 50 0,165-63-335,12-4-231,0 1 1,0 1-1,2 3 0,-64 47 1,78-49-16,0 0 1,1 2-1,1 0 1,1 1 0,1 1-1,1 0 1,-25 50 0,25-36-9,0 1 1,3 0 0,1 1-1,-9 52 1,9-10 20,-2 94 0,-6 81 215,6-116-15,6 157 0,14-241-177,2 0-1,29 102 0,3 15-6,7 163 31,39 194 628,-84-520-659,24 88 63,-6 1 1,-3 1 0,3 104 0,-18-28-67,18 310 199,-4-333-187,1 12-17,46 205-1,-32-253-13,31 144 26,-51-199 16,-2 1-1,0 79 0,-9-69 127,-1-15-42,9 76 1,-6-116-124,1 0 0,1-1 0,0 0 0,2 1 0,0-2 0,0 1 1,2-1-1,15 25 0,-16-31-2,0 0 0,-1 1 0,0-1 0,0 1 0,-1 0 0,-1 1 1,0-1-1,-1 1 0,0 0 0,0 0 0,-1 0 0,-1 0 0,0 0 0,-1 0 0,0 0 0,-1 0 0,0 1 0,-1-1 1,0 0-1,-8 20 0,5-16-6,0 0 1,-2 0 0,0 0 0,0-1-1,-2 0 1,0-1 0,0 1 0,-2-2-1,1 0 1,-2 0 0,0-1-1,0 0 1,-1-1 0,-1 0 0,1-1-1,-2-1 1,1 0 0,-1-1 0,-27 10-1,-262 79-120,160-55 120,-419 104-136,-108 34-31,535-136 171,23-9 9,-125 59 0,203-77-10,0 2 0,1 1 0,1 1 0,0 3 0,2 0 0,1 2 0,-39 43 0,36-29-2,2 1 0,2 2 0,2 1 0,1 1 0,3 1 0,2 1 0,2 1 0,1 1 0,-17 87 0,31-117-200,1 0 0,1 0 0,1 0 0,0 20 0,1-36 146,0 0 0,0 1-1,1-1 1,-1 0 0,1 0 0,-1 0-1,1 0 1,0 0 0,0 0-1,0 0 1,0-1 0,1 1-1,-1 0 1,1-1 0,0 1-1,0-1 1,0 1 0,0-1-1,0 0 1,0 0 0,1 0-1,-1 0 1,1 0 0,-1 0 0,1-1-1,0 1 1,0-1 0,-1 0-1,1 0 1,0 0 0,0 0-1,6 1 1,36 2-4537,-23 0 1212</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9.310"/>
    </inkml:context>
    <inkml:brush xml:id="br0">
      <inkml:brushProperty name="width" value="0.025" units="cm"/>
      <inkml:brushProperty name="height" value="0.025" units="cm"/>
    </inkml:brush>
  </inkml:definitions>
  <inkml:trace contextRef="#ctx0" brushRef="#br0">1 1 8616,'0'0'14029,"74"34"-12940,-34-32-352,7-2-385,3 0-255,-2 0-33,-5-4-321,-6-1-1056,-13 3-577,-12 2-928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9.640"/>
    </inkml:context>
    <inkml:brush xml:id="br0">
      <inkml:brushProperty name="width" value="0.025" units="cm"/>
      <inkml:brushProperty name="height" value="0.025" units="cm"/>
    </inkml:brush>
  </inkml:definitions>
  <inkml:trace contextRef="#ctx0" brushRef="#br0">0 49 7591,'0'0'13165,"55"33"-11564,-3-44-576,5 0-480,2-2-321,-2 1-128,-7 1-384,-9 3-1474,-12 1-2370,-7-1-5669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2.247"/>
    </inkml:context>
    <inkml:brush xml:id="br0">
      <inkml:brushProperty name="width" value="0.025" units="cm"/>
      <inkml:brushProperty name="height" value="0.025" units="cm"/>
    </inkml:brush>
  </inkml:definitions>
  <inkml:trace contextRef="#ctx0" brushRef="#br0">0 1 10922,'0'0'4773,"3"1"-3428,5 11-832,2 4 191,2 3 161,3 1-320,3-1-321,0-1-192,1-5 0,1-4 0,0-2 0,2-6-64,-2-1-481,-4 0-640,-1 0-1473,-5-3-1250,-4-6-608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2.573"/>
    </inkml:context>
    <inkml:brush xml:id="br0">
      <inkml:brushProperty name="width" value="0.025" units="cm"/>
      <inkml:brushProperty name="height" value="0.025" units="cm"/>
    </inkml:brush>
  </inkml:definitions>
  <inkml:trace contextRef="#ctx0" brushRef="#br0">103 0 6054,'0'0'12972,"-27"77"-12107,14-40-225,0 5-319,-1 3-257,2-2 0,2-4-64,2-8-64,3-8-769,5-6-352,0-12-929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2.933"/>
    </inkml:context>
    <inkml:brush xml:id="br0">
      <inkml:brushProperty name="width" value="0.025" units="cm"/>
      <inkml:brushProperty name="height" value="0.025" units="cm"/>
    </inkml:brush>
  </inkml:definitions>
  <inkml:trace contextRef="#ctx0" brushRef="#br0">62 1 9257,'0'0'9716,"0"7"-9353,-26 157-1057,25-163 442,1 0 0,0-1 0,0 1 0,-1-1 0,1 1 0,0-1 0,-1 1 0,1-1 0,-1 1 0,1-1 0,-1 1 0,1-1 0,-1 1 0,1-1 0,-1 0 0,1 1 0,-1-1 0,1 0 0,-1 1 0,0-1 0,1 0 0,-1 0 0,1 0 0,-1 0 0,0 1 0,1-1 0,-1 0 0,0 0 0,1 0 0,-1 0 0,0-1 0,1 1 0,-1 0 0,0 0 0,1 0 0,-1 0 0,1-1 0,-1 1 0,0 0 0,1 0 0,-1-1 0,1 1 0,-2-1 0,-9-12-6405</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3.259"/>
    </inkml:context>
    <inkml:brush xml:id="br0">
      <inkml:brushProperty name="width" value="0.025" units="cm"/>
      <inkml:brushProperty name="height" value="0.025" units="cm"/>
    </inkml:brush>
  </inkml:definitions>
  <inkml:trace contextRef="#ctx0" brushRef="#br0">11 91 8616,'0'0'2466,"-3"-8"540,2 3-2839,0 1 357,-1-1 0,1 1 0,0-1-1,1 1 1,-1-1 0,1 1 0,0-1-1,0-7 1,1 10-427,0 1 1,-1-1-1,1 0 1,0 1-1,0-1 1,0 1-1,0-1 1,0 1-1,0-1 1,1 1-1,-1 0 0,0 0 1,1-1-1,-1 1 1,1 0-1,-1 0 1,1 0-1,-1 1 1,1-1-1,0 0 1,0 1-1,-1-1 1,1 1-1,0-1 0,0 1 1,-1 0-1,1 0 1,0 0-1,3 0 1,8-1-91,0 1 1,-1 1-1,1 0 1,0 1 0,-1 0-1,1 1 1,-1 0-1,0 1 1,21 10-1,-28-12 25,-1 0-1,0 0 0,0 0 0,0 1 1,0 0-1,0 0 0,0 0 1,0 0-1,-1 0 0,0 1 0,0-1 1,0 1-1,0 0 0,0 0 0,-1 0 1,0 1-1,0-1 0,0 0 0,0 1 1,-1-1-1,1 1 0,-1 0 0,0 0 1,-1-1-1,1 1 0,-1 0 0,0 0 1,-1 8-1,0-9 73,-1-1-1,1 0 1,0 0-1,-1-1 1,0 1-1,0 0 1,0 0-1,0-1 1,0 1-1,0-1 1,-1 0 0,1 0-1,-1 0 1,0 0-1,0 0 1,1 0-1,-1-1 1,0 1-1,-6 1 1,-67 21 854,64-21-885,-44 7-132,45-11-2092,38-7-2734,-2 2-624,4 1-2099</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3.632"/>
    </inkml:context>
    <inkml:brush xml:id="br0">
      <inkml:brushProperty name="width" value="0.025" units="cm"/>
      <inkml:brushProperty name="height" value="0.025" units="cm"/>
    </inkml:brush>
  </inkml:definitions>
  <inkml:trace contextRef="#ctx0" brushRef="#br0">0 40 6887,'0'0'17136,"61"1"-16047,-18-9-545,4-1-352,0-1-127,1 4-162,-10 2-1152,-9 1-673,-8 3-896,-12 0-706</inkml:trace>
  <inkml:trace contextRef="#ctx0" brushRef="#br0" timeOffset="1">55 128 10282,'0'0'10666,"71"2"-9417,-31-13-480,2 3-641,2 0-256,-8 2-1826,-5 2-2819,-4-1-2562</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3.962"/>
    </inkml:context>
    <inkml:brush xml:id="br0">
      <inkml:brushProperty name="width" value="0.025" units="cm"/>
      <inkml:brushProperty name="height" value="0.025" units="cm"/>
    </inkml:brush>
  </inkml:definitions>
  <inkml:trace contextRef="#ctx0" brushRef="#br0">274 5 13421,'0'0'9507,"-9"-2"-8386,0 1-1004,1 0 0,-1 1-1,0 0 1,0 0 0,0 1 0,0 0-1,1 1 1,-1 0 0,0 0-1,1 1 1,0 0 0,-1 0-1,-13 9 1,8-4-95,-1 1 0,2 0 0,-1 1 0,-17 17 0,27-23 12,0 0 0,0 0 0,1 0 1,0 0-1,0 0 0,0 1 0,0 0 1,1-1-1,-1 1 0,1 0 0,0 0 1,1 1-1,-1-1 0,1 0 0,0 0 1,0 1-1,1 9 0,0-13-30,1 0 1,0 0-1,0 0 0,0 0 1,0-1-1,0 1 0,0 0 1,0-1-1,1 1 1,-1 0-1,1-1 0,-1 1 1,1-1-1,-1 0 0,1 0 1,0 0-1,0 1 0,0-2 1,-1 1-1,1 0 0,0 0 1,0-1-1,0 1 0,0-1 1,0 1-1,1-1 1,-1 0-1,2 0 0,69 4-1039,-63-4 487,-4 0 123,38-1-3455,-14-3-1942,8-7-8234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6.714"/>
    </inkml:context>
    <inkml:brush xml:id="br0">
      <inkml:brushProperty name="width" value="0.025" units="cm"/>
      <inkml:brushProperty name="height" value="0.025" units="cm"/>
    </inkml:brush>
  </inkml:definitions>
  <inkml:trace contextRef="#ctx0" brushRef="#br0">17 1 3427,'0'0'19256,"3"11"-18685,-1 5-508,0 0 1,-1 0-1,-1 0 0,0 0 0,-1 0 1,-6 28-1,1-15-1309,2 0 1,0 48-1,3-75 722,1-2 429,0 0 0,0 1 1,0-1-1,0 0 0,0 0 0,0 0 0,-1 0 0,1 1 0,0-1 0,0 0 0,0 0 1,0 0-1,0 1 0,0-1 0,0 0 0,0 0 0,0 1 0,0-1 0,0 0 0,0 0 1,0 0-1,0 1 0,0-1 0,0 0 0,0 0 0,0 0 0,0 1 0,0-1 0,1 0 1,-1 0-1,0 0 0,0 1 0,0-1 0,0 0 0,0 0 0,0 0 0,1 0 0,-1 1 0,0-1 1,0 0-1,0 0 0,0 0 0,1 0 0,-1 0 0,0 0 0,0 0 0,0 0 0,1 0 1,-1 1-1,0-1 0,0 0 0,1 0 0,-1 0 0,0 0 0,0 0 0,0 0 0,1 0 1,-1 0-1,0 0 0,0-1 0,0 1 0,1 0 0,8-8-4651</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4.322"/>
    </inkml:context>
    <inkml:brush xml:id="br0">
      <inkml:brushProperty name="width" value="0.025" units="cm"/>
      <inkml:brushProperty name="height" value="0.025" units="cm"/>
    </inkml:brush>
  </inkml:definitions>
  <inkml:trace contextRef="#ctx0" brushRef="#br0">111 0 17873,'0'0'5477,"-9"73"-4644,5-43-513,3-2-224,1 3-64,0-4-32,0-1-320,0-1-801,1-6-449,0-2-800,-1-8-1505,0-2-1699</inkml:trace>
  <inkml:trace contextRef="#ctx0" brushRef="#br0" timeOffset="1">0 141 15150,'0'0'8745,"62"-20"-8009,-27 20-383,2 0-321,3 0-96,-3-2-1634,1-1-1889,-8-3-3780</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4.663"/>
    </inkml:context>
    <inkml:brush xml:id="br0">
      <inkml:brushProperty name="width" value="0.025" units="cm"/>
      <inkml:brushProperty name="height" value="0.025" units="cm"/>
    </inkml:brush>
  </inkml:definitions>
  <inkml:trace contextRef="#ctx0" brushRef="#br0">141 1 9513,'0'0'10666,"-6"59"-10282,6-39-223,0 2-97,1 0-64,6-1-417,1 2-608,-3-2-800,1-3-1186,-3 0-352,-3-6-1442</inkml:trace>
  <inkml:trace contextRef="#ctx0" brushRef="#br0" timeOffset="1">0 273 15407,'0'0'8424,"77"-26"-7528,-42 16-447,3 0-257,-3-1-192,-5 2-128,-2 0-1153,-6 1-801,-7 2-1025,-6-3-2787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5.019"/>
    </inkml:context>
    <inkml:brush xml:id="br0">
      <inkml:brushProperty name="width" value="0.025" units="cm"/>
      <inkml:brushProperty name="height" value="0.025" units="cm"/>
    </inkml:brush>
  </inkml:definitions>
  <inkml:trace contextRef="#ctx0" brushRef="#br0">1 73 14670,'0'0'6726,"72"-51"-5284,-29 42-321,3 0-577,3 5-416,-3 4-160,-5 0-1281,-4 0-1410,-5 9-2337,-7-2-4774</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5.364"/>
    </inkml:context>
    <inkml:brush xml:id="br0">
      <inkml:brushProperty name="width" value="0.025" units="cm"/>
      <inkml:brushProperty name="height" value="0.025" units="cm"/>
    </inkml:brush>
  </inkml:definitions>
  <inkml:trace contextRef="#ctx0" brushRef="#br0">124 0 17232,'0'0'7399,"-32"58"-6630,32-37-481,1 2-224,9 2-64,0-1-736,3 2-1026,-3-4-416,-1-1-833,-1-3-865,-1-5 417,-5-5-1409</inkml:trace>
  <inkml:trace contextRef="#ctx0" brushRef="#br0" timeOffset="1">1 173 11018,'0'0'10410,"53"-35"-10250,-17 32-160,1-4-1025,1-1-2690,2-3-4261</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5.724"/>
    </inkml:context>
    <inkml:brush xml:id="br0">
      <inkml:brushProperty name="width" value="0.025" units="cm"/>
      <inkml:brushProperty name="height" value="0.025" units="cm"/>
    </inkml:brush>
  </inkml:definitions>
  <inkml:trace contextRef="#ctx0" brushRef="#br0">186 2 15278,'0'0'5398,"-10"-1"-3679,5 1-1598,1 0 0,-1 0 1,0 0-1,0 0 0,1 1 0,-1-1 1,1 1-1,-1 0 0,0 1 1,1-1-1,0 1 0,-1 0 1,1 0-1,0 0 0,0 1 1,0 0-1,0-1 0,1 1 1,-1 0-1,1 1 0,-6 5 1,0 3 44,-1 0 1,2 0 0,-1 1-1,2 0 1,-9 19 0,13-25-119,0 1 1,0 0 0,1-1 0,0 1 0,1 0-1,-1 0 1,2 0 0,-1 0 0,1 0 0,0 0-1,3 15 1,-2-20-43,0 0 0,1 1 1,-1-1-1,1 0 0,0 0 0,0 0 0,0 0 0,0 0 0,1-1 0,-1 1 1,1-1-1,0 1 0,-1-1 0,1 0 0,0 0 0,0 0 0,1-1 0,-1 1 1,0-1-1,0 1 0,1-1 0,-1 0 0,1 0 0,-1-1 0,1 1 0,6-1 1,-6 1-16,0-1 0,0 1 1,0-1-1,0 0 1,0-1-1,-1 1 1,1-1-1,0 1 1,0-1-1,0 0 1,-1-1-1,1 1 1,-1-1-1,1 1 1,-1-1-1,1 0 0,-1 0 1,0-1-1,0 1 1,0-1-1,0 1 1,0-1-1,-1 0 1,4-5-1,5-34 66,-11 42-46,1-1 0,-1 0 0,0 0 0,0 0 0,1 0 1,-1 0-1,0 0 0,0 0 0,0 0 0,0 0 0,0 0 0,0 0 1,-1 0-1,1 0 0,0 0 0,0 0 0,-1 0 0,1 0 1,0 1-1,-1-1 0,1 0 0,-1 0 0,1 0 0,-1 0 1,1 1-1,-1-1 0,0 0 0,0 1 0,1-1 0,-1 0 0,0 1 1,0-1-1,1 1 0,-1-1 0,0 1 0,0 0 0,-2-1 1,3 1-10,0 1 1,0 0-1,0-1 1,0 1-1,0 0 1,0-1 0,0 1-1,0 0 1,0-1-1,1 1 1,-1 0-1,0-1 1,0 1 0,0 0-1,1-1 1,-1 1-1,0-1 1,1 1-1,-1 0 1,1-1 0,-1 1-1,0-1 1,1 1-1,-1-1 1,1 0-1,1 1 1,27 13-45,-24-12 28,0 0 0,0 0 1,0 0-1,-1 1 0,1 0 0,0 0 0,5 5 1,-9-6 17,0-1 0,0 0 0,0 1 0,0-1 0,-1 1 0,1-1 0,0 1 0,-1-1 0,1 1 0,-1 0 0,0-1 0,0 1 0,1 0 0,-1-1 0,0 1 0,0-1 0,0 1 0,-1 0 0,1-1 0,0 1 0,-1 0 0,1-1 0,-1 1 0,1-1 0,-1 1 0,0-1 0,0 1 0,1-1 0,-3 3 0,-8 11 453,9-13-557,0 0 0,0 1 0,1-1 0,-1 0 0,1 0 0,0 1 0,-1-1 0,1 1 0,0-1 0,0 1 0,1 0 0,-2 4 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6.687"/>
    </inkml:context>
    <inkml:brush xml:id="br0">
      <inkml:brushProperty name="width" value="0.025" units="cm"/>
      <inkml:brushProperty name="height" value="0.025" units="cm"/>
    </inkml:brush>
  </inkml:definitions>
  <inkml:trace contextRef="#ctx0" brushRef="#br0">469 157 4644,'0'0'3844,"3"-11"-2771,10-32 315,-13 41-1275,0 0 1,1 0-1,-1 0 1,0 1-1,0-1 1,0 0-1,-1 0 1,1 0-1,0 1 0,-1-1 1,1 0-1,-1 0 1,1 1-1,-1-1 1,0 1-1,0-1 0,0 0 1,0 1-1,0-1 1,0 1-1,0 0 1,0-1-1,-1 1 0,1 0 1,0 0-1,-1 0 1,1 0-1,-1 0 1,1 0-1,-1 0 1,0 0-1,1 1 0,-4-2 1,-4-1 49,1 1 0,-1 0 1,1 0-1,-1 0 0,-9 1 1,6 0-142,0 1 1,0 1-1,0 0 1,0 1-1,0 0 1,0 0-1,0 2 0,1-1 1,0 2-1,-1-1 1,-13 9-1,10-4 98,1 1-1,-1 0 0,2 1 1,0 1-1,0 0 0,1 1 0,-14 19 1,11-11 72,1 0 1,1 1-1,1 1 1,1 0-1,1 1 1,1-1-1,1 2 1,2-1-1,0 1 1,-5 48-1,10-56-171,1 0-1,0 0 1,1 0-1,0 0 0,2-1 1,7 31-1,-6-38 27,-1-1 0,1 1 0,1 0 0,0-1 0,0 0 0,0 0 0,1-1 0,0 0 0,1 0 0,-1 0 0,1 0 0,1-1 0,12 8 0,-3-4 182,1 0-1,0-2 0,0 0 1,1-1-1,0-1 1,0 0-1,1-2 0,0 0 1,-1-1-1,1-1 1,0-1-1,0-1 0,0 0 1,0-2-1,0 0 1,0-2-1,0 0 0,27-10 1,-28 8-83,-1 0 0,1-2-1,-2 0 1,1-2 0,-1 1 0,0-2 0,-1-1 0,-1 0-1,0 0 1,0-2 0,-1 0 0,-1 0 0,0-2 0,-1 1 0,-1-1-1,0-1 1,-2 0 0,14-32 0,-15 26-59,-2 1 1,-1-1 0,-1 0-1,0 0 1,-2-1-1,-1 1 1,-1-1-1,-5-41 1,3 49-143,0 0 0,-2 1-1,0-1 1,-1 1 0,0 0 0,-1 0 0,-1 0 0,0 1 0,-1 0-1,0 1 1,-2-1 0,1 2 0,-19-20 0,21 26-133,0 0 1,0 1-1,-1 0 1,0 0-1,0 0 1,0 1-1,0 1 1,0-1-1,-1 1 1,1 1-1,-1-1 1,0 1-1,0 1 1,0 0-1,0 0 1,0 1-1,0 0 0,0 1 1,0-1-1,0 2 1,0-1-1,0 1 1,-14 6-1,-6 3-1520,1 2 0,0 1 0,0 1-1,2 1 1,-38 31 0,-10 11-4992</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03.578"/>
    </inkml:context>
    <inkml:brush xml:id="br0">
      <inkml:brushProperty name="width" value="0.025" units="cm"/>
      <inkml:brushProperty name="height" value="0.025" units="cm"/>
    </inkml:brush>
  </inkml:definitions>
  <inkml:trace contextRef="#ctx0" brushRef="#br0">0 58 3876,'0'0'8498,"0"-10"-6368,1-27-192,1 26 773,3 16-1776,2 13-433,2 43-563,-3 0-1,-3 94 0,-3-126-1125,0-27 1049,0-2-61,0 1 0,0-1 1,0 1-1,1-1 1,-1 1-1,0-1 1,0 1-1,0-1 1,0 1-1,0-1 1,0 1-1,0-1 1,0 1-1,0-1 1,0 1-1,0-1 1,-1 1-1,1-1 1,0 0-1,0 1 1,0-1-1,0 1 0,-1-1 1,1 1-1,0-1 1,-1 0-1,1 1 1,0-1-1,-1 1 1,1-1-1,0 0 1,-1 0-1,1 1 1,-1-1-1,1 0 1,0 0-1,-1 1 1,1-1-1,-1 0 1,1 0-1,-1 0 1,1 0-1,-1 0 0,1 1 1,-1-1-1,1 0 1,-2 0-1,-7-4-4931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03.936"/>
    </inkml:context>
    <inkml:brush xml:id="br0">
      <inkml:brushProperty name="width" value="0.025" units="cm"/>
      <inkml:brushProperty name="height" value="0.025" units="cm"/>
    </inkml:brush>
  </inkml:definitions>
  <inkml:trace contextRef="#ctx0" brushRef="#br0">1 406 9001,'0'0'8776,"3"-6"-8296,20-28 312,22-35 675,68-135 0,-101 172-1406,16-28 44,-26 91-281,-3 13 109,0 50-728,1-87 340,1-1 0,0 1 0,0-1 0,0 1 0,1-1 0,0 0 0,0 1 0,1-1 0,0 0 0,6 10 0,11 3-4280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48.409"/>
    </inkml:context>
    <inkml:brush xml:id="br0">
      <inkml:brushProperty name="width" value="0.025" units="cm"/>
      <inkml:brushProperty name="height" value="0.025" units="cm"/>
    </inkml:brush>
  </inkml:definitions>
  <inkml:trace contextRef="#ctx0" brushRef="#br0">0 0 15310,'0'0'7026,"1"14"-6642,1 6-232,2 0-1,0 0 1,1 0-1,1 0 1,11 22-1,55 111 214,-41-90-368,71 135 164,32 70-1945,-128-248-1703,-10-16-852,-8-8 1072,-15-13-2627</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48.750"/>
    </inkml:context>
    <inkml:brush xml:id="br0">
      <inkml:brushProperty name="width" value="0.025" units="cm"/>
      <inkml:brushProperty name="height" value="0.025" units="cm"/>
    </inkml:brush>
  </inkml:definitions>
  <inkml:trace contextRef="#ctx0" brushRef="#br0">0 85 13933,'0'0'4933,"67"61"-3396,-17-42-288,6-3 33,6-1-193,-1-4-449,-2-1-159,-2-1-257,-9-5-128,-9-4-32,-5 0-32,-10-17-224,-10-18-513,-8-14-1184,-6-12-898,-2-6-2722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041"/>
    </inkml:context>
    <inkml:brush xml:id="br0">
      <inkml:brushProperty name="width" value="0.025" units="cm"/>
      <inkml:brushProperty name="height" value="0.025" units="cm"/>
    </inkml:brush>
  </inkml:definitions>
  <inkml:trace contextRef="#ctx0" brushRef="#br0">1 0 5862,'0'0'14413,"60"2"-14060,-28 4 95,6-2-320,-1-3-64,3-1-160,-8 0-705,-5 0-224,-7 0-64,-9 0-801</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0.108"/>
    </inkml:context>
    <inkml:brush xml:id="br0">
      <inkml:brushProperty name="width" value="0.025" units="cm"/>
      <inkml:brushProperty name="height" value="0.025" units="cm"/>
    </inkml:brush>
  </inkml:definitions>
  <inkml:trace contextRef="#ctx0" brushRef="#br0">191 18 7175,'0'0'9150,"-8"-4"-5531,5 2-3464,0 0 0,-1 1 1,1-1-1,0 1 0,0 0 0,-1 0 0,1 0 0,0 0 0,-1 0 0,1 1 1,-1 0-1,1-1 0,-1 1 0,1 1 0,-1-1 0,1 0 0,-1 1 1,1 0-1,-1 0 0,1 0 0,0 0 0,-1 0 0,1 1 0,0-1 0,0 1 1,0 0-1,0 0 0,0 0 0,1 0 0,-1 1 0,1-1 0,-1 1 0,-3 4 1,-2 5-119,0 0 1,0 0 0,1 0 0,0 1-1,1 0 1,1 1 0,0-1 0,1 1-1,1 0 1,0 0 0,0 0 0,1 1-1,1 18 1,1-32-37,1-1 1,-1 1-1,0 0 0,1-1 1,-1 1-1,1 0 0,-1-1 1,1 1-1,-1-1 0,1 1 1,-1-1-1,1 1 1,0-1-1,-1 0 0,1 1 1,0-1-1,-1 1 0,1-1 1,0 0-1,0 0 0,-1 0 1,1 1-1,0-1 0,0 0 1,-1 0-1,1 0 0,0 0 1,0 0-1,1 0 0,33-1 81,-24 1-71,47-4 22,-42 2-33,0 1 0,0 1 0,0 0 0,23 3 0,-37-3 28,0 1 0,0 0 0,0-1 1,0 1-1,0 0 0,0 0 1,0 0-1,0 0 0,0 0 0,-1 1 1,1-1-1,-1 0 0,1 1 0,-1-1 1,1 1-1,-1 0 0,0-1 1,1 1-1,-1 0 0,0 0 0,0 0 1,0 0-1,-1 0 0,1 0 1,0 0-1,-1 0 0,0 0 0,1 0 1,-1 0-1,0 0 0,0 1 1,0-1-1,0 0 0,0 0 0,-1 0 1,1 0-1,-1 0 0,1 0 1,-3 4-1,2 1 195,-1-1 1,-1 1-1,1-1 0,-1 0 1,0 0-1,-1 0 0,0 0 1,0-1-1,0 1 0,0-1 1,-8 7-1,5-8-109,0 0-1,0 0 1,0-1-1,0 0 1,0-1 0,0 0-1,-11 2 1,11-3-136,0 1 1,0 0-1,0 0 1,0 1-1,0 0 1,1 0-1,-9 5 1,15-8-65,0 0 0,0 0 0,-1 0 1,1 0-1,0 0 0,0 0 0,0 1 0,0-1 1,-1 0-1,1 0 0,0 0 0,0 0 0,0 0 1,0 0-1,0 1 0,-1-1 0,1 0 0,0 0 1,0 0-1,0 0 0,0 0 0,0 1 0,0-1 1,0 0-1,0 0 0,0 0 0,-1 1 0,1-1 1,0 0-1,0 0 0,0 0 0,0 1 0,0-1 0,0 0 1,0 0-1,0 0 0,1 0 0,-1 1 0,0-1 1,0 0-1,0 0 0,0 0 0,0 1 0,0-1 1,0 0-1,0 0 0,12 3-2980,17-7-4110,-6-11-2252</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0.530"/>
    </inkml:context>
    <inkml:brush xml:id="br0">
      <inkml:brushProperty name="width" value="0.025" units="cm"/>
      <inkml:brushProperty name="height" value="0.025" units="cm"/>
    </inkml:brush>
  </inkml:definitions>
  <inkml:trace contextRef="#ctx0" brushRef="#br0">1 132 18321,'0'0'6417,"0"11"-6609,-1 4 153,2 0 0,0 0 1,1 1-1,0-1 0,1 0 1,1 0-1,6 15 0,-9-26 45,1 0 0,0 0 0,0 0-1,0 0 1,1-1 0,-1 1 0,1 0 0,0-1 0,0 0 0,0 0 0,0 0-1,0 0 1,7 4 0,-7-6 7,0 0 0,0 0 0,0 0 0,0 0 0,0-1 0,0 1 0,0-1-1,0 0 1,0 0 0,1 0 0,-1 0 0,0-1 0,0 1 0,0-1 0,0 0 0,0 0 0,0 0 0,0 0 0,-1 0 0,1-1-1,0 1 1,3-3 0,4-3 48,-1 0-1,0-1 1,0 0-1,-1-1 0,0 1 1,0-2-1,-1 1 1,0-1-1,0 0 1,-1 0-1,-1-1 1,8-18-1,-8 14 195,0 0 0,0 0 0,-2 0 0,0 0 0,0 0 0,-2-1 1,0 1-1,0-1 0,-3-19 0,-4 19 656,-4 18-218,9 0-665,-1 0 1,1 0 0,-1 0-1,1 0 1,0 0 0,-1 0 0,1 0-1,0 0 1,0 1 0,1-1 0,-2 3-1,-2 14 59,1 1-1,0 0 1,2 0 0,0 0-1,1 1 1,1-1-1,1 0 1,8 35 0,-10-52-75,1-1 1,-1 1-1,1-1 1,0 1-1,0-1 1,0 0 0,1 1-1,-1-1 1,0 0-1,1 0 1,-1 0-1,1 0 1,0 0-1,0 0 1,0 0-1,0-1 1,0 1 0,0-1-1,0 1 1,0-1-1,1 0 1,-1 0-1,0 0 1,1 0-1,-1 0 1,1 0-1,-1-1 1,1 1 0,0-1-1,-1 0 1,1 0-1,-1 0 1,1 0-1,0 0 1,-1-1-1,1 1 1,-1-1-1,1 1 1,-1-1 0,3-1-1,3-2-123,0 0 0,-1 0 0,0-1 0,0 0 0,0 0 0,0-1 1,-1 1-1,0-2 0,0 1 0,-1 0 0,5-9 0,-4 6-898,-1 0 0,0 0 0,0-1-1,-1 0 1,-1 0 0,4-15 0,0-35-8871,-6 24-284</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0.982"/>
    </inkml:context>
    <inkml:brush xml:id="br0">
      <inkml:brushProperty name="width" value="0.025" units="cm"/>
      <inkml:brushProperty name="height" value="0.025" units="cm"/>
    </inkml:brush>
  </inkml:definitions>
  <inkml:trace contextRef="#ctx0" brushRef="#br0">1 8 11979,'0'0'8691,"0"11"-6860,5 18-1095,1 0 1,1-1-1,2 1 0,17 39 0,16 53-584,-30-80 65,-1 0 0,-3 1-1,-1 0 1,1 46 0,-9-96-40,0 0 0,-1 1 0,0 0 0,0-1 1,0 1-1,-5-9 0,-5-16-109,0-10-57,1-1-1,3 0 1,2 0 0,1-1-1,2 1 1,6-83 0,-2 121-18,-1 1 0,1-1 1,0 1-1,0-1 1,0 1-1,1 0 0,-1-1 1,1 1-1,0 0 1,0 0-1,1 0 0,-1 0 1,1 1-1,0-1 1,0 1-1,0 0 0,0-1 1,1 1-1,-1 1 1,1-1-1,0 0 0,0 1 1,-1 0-1,2 0 1,-1 0-1,0 0 0,0 1 1,1 0-1,-1 0 0,1 0 1,-1 0-1,1 1 1,-1-1-1,1 1 0,-1 0 1,1 1-1,6 0 1,-8 0-4,-1 0 1,0 0-1,0 1 1,1-1-1,-1 0 1,0 1 0,0 0-1,0-1 1,-1 1-1,1 0 1,0 0-1,-1 0 1,1 0 0,-1 0-1,1 0 1,-1 1-1,0-1 1,0 0-1,0 1 1,0-1-1,-1 1 1,1-1 0,0 1-1,-1-1 1,0 1-1,0-1 1,0 4-1,1 5-33,-1 1 0,0-1 0,-1 1-1,-4 20 1,1-18 189,0-1 0,-2 0 0,1 0 0,-1-1 0,-1 1 0,0-2 1,-1 1-1,0-1 0,-1 0 0,0 0 0,-1-1 0,0-1 0,-16 13 0,25-22-133,0 1 0,0 0 0,0 0 0,0 0 0,0-1 1,0 1-1,0 0 0,-1-1 0,1 1 0,0-1 0,0 0 0,0 1 0,-1-1 1,1 0-1,0 0 0,-1 1 0,1-1 0,0 0 0,-1 0 0,1-1 0,0 1 1,0 0-1,-1 0 0,1-1 0,0 1 0,0-1 0,-3 0 0,3-1-81,0 1-1,0-1 1,0 0-1,1 1 1,-1-1-1,0 0 0,1 0 1,-1 1-1,1-1 1,0 0-1,-1 0 1,1 0-1,0 0 0,0 0 1,0 1-1,1-4 1,0-8-814,1 0 1,1 0 0,0 0-1,7-15 1,9-13-4870,3 0-1,29-42 1,-50 81 5522,21-32-4506</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1.372"/>
    </inkml:context>
    <inkml:brush xml:id="br0">
      <inkml:brushProperty name="width" value="0.025" units="cm"/>
      <inkml:brushProperty name="height" value="0.025" units="cm"/>
    </inkml:brush>
  </inkml:definitions>
  <inkml:trace contextRef="#ctx0" brushRef="#br0">1 57 4388,'0'0'14307,"8"10"-11905,-5-6-2137,1-1-44,-1 1 0,1 0 0,-1 1 0,0-1 0,0 0 0,-1 1 0,1 0 0,-1-1 0,0 1 0,-1 0 0,1 0 0,-1 0 0,0 0 0,0 1 0,0 6 0,-1-9-102,7 156 2931,-5-136-2884,2 0 0,0 0 0,2-1 0,14 41 0,-20-62-123,0 0 0,1 0 0,-1 0 0,0-1 1,0 1-1,1 0 0,-1 0 0,1 0 1,-1 0-1,0-1 0,1 1 0,-1 0 0,1 0 1,0-1-1,-1 1 0,1 0 0,0-1 0,-1 1 1,1-1-1,0 1 0,0-1 0,-1 1 0,1-1 1,0 0-1,0 1 0,1-1 0,-1 0-6,-1-1 1,1 0-1,0 0 0,0 1 0,-1-1 0,1 0 1,0 0-1,-1 0 0,1 0 0,-1 0 0,1 0 1,-1 0-1,1 0 0,-1 0 0,0 0 0,0 0 0,1-2 1,7-58 351,-8 58-388,-2-236-25,-3 88-326,5 150 346,0 1-1,0-1 1,0 1-1,0-1 1,0 1-1,0-1 1,0 1-1,0-1 1,0 1-1,1-1 1,-1 1-1,0 0 1,0-1-1,0 1 1,0-1-1,1 1 1,-1-1-1,0 1 1,1-1-1,-1 1 1,0 0-1,1-1 1,-1 1-1,0 0 1,1-1-1,-1 1 1,1 0-1,-1 0 1,0-1-1,1 1 1,-1 0-1,1 0 1,-1 0-1,1 0 1,-1-1-1,1 1 1,-1 0-1,1 0 1,-1 0-1,1 0 1,-1 0-1,1 0 1,-1 0-1,1 0 1,-1 1-1,1-1 1,-1 0-1,1 0 1,-1 0-1,1 0 1,-1 1-1,1-1 1,-1 0-1,0 0 1,1 1-1,-1-1 1,0 0-1,1 1 1,25 21-179,-21-14 174,0 1 0,-1 0-1,1 0 1,-2 0 0,0 0 0,0 1 0,0-1 0,-1 1 0,-1 0 0,1 0 0,-2 0 0,0 14 0,0-20 27,0-1 1,-1 1 0,1-1-1,-1 1 1,0 0-1,0-1 1,0 1 0,-1-1-1,1 0 1,-1 1 0,0-1-1,0 0 1,0 0-1,0 0 1,0 0 0,-1-1-1,1 1 1,-1-1 0,0 1-1,0-1 1,0 0-1,0 0 1,0 0 0,0 0-1,0-1 1,-1 1 0,1-1-1,-1 0 1,1 0-1,-1 0 1,0 0 0,1-1-1,-1 0 1,1 1 0,-1-1-1,-4-1 1,7 1-126,0 0-1,0 0 1,0 0-1,0 0 1,1 0 0,-1 0-1,0 0 1,0 0 0,0 0-1,0-1 1,0 1 0,0 0-1,0-1 1,0 1 0,0-1-1,0 1 1,1-1-1,-1 1 1,0-1 0,0 0-1,1 1 1,-1-1 0,0 0-1,1 0 1,-1 1 0,0-3-1,-2-24-7737,3 22 6343,0-17-9405</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2.105"/>
    </inkml:context>
    <inkml:brush xml:id="br0">
      <inkml:brushProperty name="width" value="0.025" units="cm"/>
      <inkml:brushProperty name="height" value="0.025" units="cm"/>
    </inkml:brush>
  </inkml:definitions>
  <inkml:trace contextRef="#ctx0" brushRef="#br0">0 0 4324,'0'0'17131,"1"10"-15247,3 21-330,1-1 0,12 36-1,-13-50-1339,1 0-1,1-1 1,0 0-1,1-1 1,1 1-1,16 22 1,-21-34-206,-1 1 1,1-1 0,0 0-1,0 0 1,0 0 0,1 0 0,-1-1-1,1 1 1,-1-1 0,1 0-1,0 0 1,0 0 0,0-1-1,0 1 1,0-1 0,0 0 0,0 0-1,0-1 1,1 1 0,-1-1-1,0 0 1,1 0 0,-1 0 0,0 0-1,0-1 1,1 0 0,-1 0-1,6-2 1,-2-1-30,0 0 0,0 0 0,-1-1 0,1 0 0,-1-1 0,0 0 0,-1 0 0,0 0-1,0 0 1,0-1 0,-1 0 0,8-14 0,-6 10-9,0-2 0,-1 1-1,0-1 1,-2 0 0,7-24 0,-14 71 118,2-26-18,0 0 0,0 0 0,1 0-1,0 1 1,2 11 0,-2-20-56,0 1 1,1 0-1,-1-1 0,0 1 1,1 0-1,-1-1 0,1 1 1,-1-1-1,1 1 0,-1-1 1,1 1-1,0-1 0,-1 1 1,1-1-1,-1 0 0,1 1 1,0-1-1,0 0 0,-1 0 1,1 1-1,0-1 0,-1 0 1,1 0-1,0 0 0,0 0 1,-1 0-1,1 0 0,0 0 1,0 0-1,-1 0 0,1 0 1,0 0-1,0 0 0,-1-1 1,1 1-1,0 0 0,-1-1 1,1 1-1,0 0 0,-1-1 1,1 1-1,0-1 0,0 0 1,29-19 229,9-30-146,-34 41-144,0 1 1,0 1-1,1-1 1,0 1-1,0 0 1,1 1-1,0-1 1,0 1-1,10-6 1,-16 11 38,0 1 0,0 0-1,-1 0 1,1-1 0,0 1 0,0 0 0,0 0 0,0 0 0,-1 0 0,1 0 0,0 0 0,0 0-1,0 0 1,0 0 0,0 0 0,-1 1 0,1-1 0,0 0 0,0 0 0,0 1 0,-1-1 0,1 1 0,0-1-1,-1 1 1,1-1 0,0 1 0,-1-1 0,1 1 0,0-1 0,-1 1 0,1 0 0,-1-1 0,1 1 0,-1 0-1,0 0 1,1-1 0,-1 1 0,0 0 0,1 0 0,-1 0 0,0-1 0,0 1 0,0 0 0,0 0 0,0 0-1,0 1 1,4 51 1,-4-42 25,3 340 1284,-3-346-1296,-1-1-1,0 0 1,1 0-1,-2 0 1,1 0 0,0 0-1,-1 0 1,0 0 0,0-1-1,0 1 1,0 0 0,-1-1-1,1 0 1,-1 1-1,0-1 1,0 0 0,0-1-1,0 1 1,-1 0 0,1-1-1,-1 0 1,1 0 0,-1 0-1,0 0 1,0-1-1,0 1 1,0-1 0,0 0-1,0 0 1,0 0 0,0-1-1,0 1 1,-1-1 0,1 0-1,0-1 1,-5 0 0,7 1-3,0-1 1,0 0-1,0 0 1,0 0 0,0 0-1,1 0 1,-1-1-1,0 1 1,1-1 0,-1 1-1,1-1 1,-1 1-1,1-1 1,0 0 0,0 0-1,0 1 1,0-1-1,0 0 1,0 0-1,0 0 1,0 0 0,1 0-1,-1 0 1,1-1-1,0 1 1,0 0 0,0 0-1,0 0 1,0 0-1,0-4 1,0-2-49,1-1 0,0 1 0,0 0 0,0-1 0,1 1 0,5-14 0,6-1-297,1 0-1,1 1 1,0 1 0,2 1-1,0 0 1,26-21 0,14-18-3137,-10 4-3691,-1-3-7875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3.009"/>
    </inkml:context>
    <inkml:brush xml:id="br0">
      <inkml:brushProperty name="width" value="0.025" units="cm"/>
      <inkml:brushProperty name="height" value="0.025" units="cm"/>
    </inkml:brush>
  </inkml:definitions>
  <inkml:trace contextRef="#ctx0" brushRef="#br0">36 47 6598,'0'0'21103,"-7"9"-21071,-21 24-32,28-32 0,0-1 0,0 1 0,0-1-1,0 1 1,0-1 0,0 1 0,0-1 0,0 0 0,0 1 0,0-1 0,1 1 0,-1-1-1,0 0 1,0 1 0,0-1 0,1 1 0,-1-1 0,0 0 0,1 1 0,-1-1-1,0 0 1,1 0 0,-1 1 0,0-1 0,1 0 0,-1 0 0,0 1 0,1-1 0,-1 0-1,1 0 1,-1 0 0,0 0 0,1 1 0,-1-1 0,1 0 0,-1 0 0,1 0-1,-1 0 1,0 0 0,1 0 0,-1 0 0,1 0 0,-1-1 0,1 1 0,0 0 0,28 3 10,-26-3-15,15 1-91,0 0 0,0 2 0,1 0 1,-1 1-1,-1 1 0,20 7 0,-34-11 79,1 1-1,-1 0 1,0 0-1,1 0 1,-1 0 0,0 1-1,0-1 1,0 1-1,-1 0 1,1 0 0,-1 0-1,1 0 1,-1 0-1,0 0 1,2 4 0,-3-3 26,0 0-1,0 0 1,-1 0 0,1 0 0,-1 0 0,0 0 0,0 0-1,0 0 1,-1 0 0,1 0 0,-1 0 0,0 0 0,0 0-1,0-1 1,-1 1 0,1 0 0,-5 6 0,0 0 187,0 0-1,-1 0 1,0-1 0,0 1 0,-13 11 0,16-17-24,-1 0 1,1 0 0,-1-1 0,1 1 0,-1-1 0,0 0 0,0 0-1,-1-1 1,1 1 0,-1-1 0,1 0 0,-11 1 0,16-3-167,-1-1-1,1 1 1,0-1 0,0 0 0,0 1 0,0-1 0,0 0 0,0 1-1,0-1 1,0 1 0,0-1 0,0 0 0,0 1 0,0-1 0,0 0-1,1 1 1,-1-1 0,0 1 0,0-1 0,1 1 0,-1-1 0,0 0-1,1 1 1,-1-1 0,1 1 0,-1 0 0,0-1 0,1 1 0,-1-1-1,1 1 1,-1 0 0,2-1 0,15-21-370,-8 14 486,40-42-1767,-32 31-730,-1 0-1,15-22 1,-24 30 1164,0 0 0,-1-1 1,-1 0-1,0 0 0,6-20 1,-8 20 737,-1 0 0,0 0 1,0-23-1,-1 11 4264,2 30-419,5 46 900,-5-33-4005,-2-12-10,3 14 561,0 0 0,12 30 0,-15-48-784,0 1 1,0-1 0,0 0 0,1 0-1,-1 0 1,1 0 0,0 0 0,0 0 0,0 0-1,0 0 1,0-1 0,0 1 0,1-1-1,0 0 1,-1 0 0,1 0 0,0 0-1,0 0 1,0 0 0,0-1 0,0 1-1,1-1 1,5 2 0,-8-3-145,1 0-1,-1-1 1,1 1 0,0 0 0,-1 0 0,1-1-1,-1 1 1,1 0 0,-1-1 0,0 0 0,1 1 0,-1-1-1,1 0 1,-1 0 0,0 0 0,0 0 0,0 0-1,1 0 1,-1 0 0,0 0 0,0 0 0,0 0-1,0-1 1,-1 1 0,1 0 0,0-1 0,-1 1 0,1-1-1,0 1 1,-1 0 0,0-1 0,1-1 0,5-54-7659,-6 51 6634,0-34-7075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3.352"/>
    </inkml:context>
    <inkml:brush xml:id="br0">
      <inkml:brushProperty name="width" value="0.025" units="cm"/>
      <inkml:brushProperty name="height" value="0.025" units="cm"/>
    </inkml:brush>
  </inkml:definitions>
  <inkml:trace contextRef="#ctx0" brushRef="#br0">0 1 9513,'0'0'15150,"0"52"-14861,20-33-225,6-2-897,3-4-2178,1-5-3011,5-6-7270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3.754"/>
    </inkml:context>
    <inkml:brush xml:id="br0">
      <inkml:brushProperty name="width" value="0.025" units="cm"/>
      <inkml:brushProperty name="height" value="0.025" units="cm"/>
    </inkml:brush>
  </inkml:definitions>
  <inkml:trace contextRef="#ctx0" brushRef="#br0">128 209 9513,'-9'5'7597,"-3"2"-6446,0 1 0,1 0 0,0 1 1,0 0-1,-12 13 0,19-18-904,1 1 0,-1 0 0,0-1 0,1 1 0,0 1 0,0-1 1,1 0-1,-1 1 0,1-1 0,1 1 0,-1 0 0,1-1 0,-1 1 0,2 0 0,-1 0 0,1 0 0,0 7 0,0-12-225,0 1-1,0-1 0,1 0 0,-1 0 1,0 1-1,1-1 0,-1 0 0,1 0 1,-1 1-1,1-1 0,0 0 0,-1 0 1,1 0-1,0 0 0,0 0 0,0 0 1,0 0-1,0 0 0,0 0 0,0 0 1,0-1-1,0 1 0,0 0 0,2 0 1,1 0-4,-1 0 1,0 0 0,1-1 0,-1 1 0,0-1 0,1 0 0,-1 0 0,0 0-1,7-1 1,-1-1-3,-1 0 1,1 0-1,-1-1 0,1 0 0,-1-1 0,0 1 0,8-6 0,-4 0-2,-1-1 0,0 1 0,-1-2 1,0 1-1,0-2 0,-1 1 0,-1-1 0,0 0 0,-1-1 0,0 0 0,-1 0 0,8-22 1,-6 8 20,-2-1 0,0 0 0,-2 0 1,-1 0-1,-1-42 0,-2 70-35,0 0 1,0 0-1,0 0 0,0 1 0,-1-1 1,1 0-1,0 0 0,0 0 0,0 0 1,0 0-1,0-1 0,0 1 0,0 0 1,-1 0-1,1 0 0,0 0 0,0 0 1,0 0-1,0 0 0,0 0 0,0 0 1,0 0-1,-1 0 0,1 0 0,0 0 1,0 0-1,0 0 0,0-1 1,0 1-1,0 0 0,0 0 0,0 0 1,0 0-1,0 0 0,0 0 0,0 0 1,0 0-1,0-1 0,0 1 0,0 0 1,0 0-1,0 0 0,0 0 0,0 0 1,0 0-1,0-1 0,0 1 0,0 0 1,0 0-1,0 0 0,0 0 0,0 0 1,0 0-1,0 0 0,0-1 0,0 1 1,0 0-1,0 0 0,-7 15 8,-5 24 22,6-14 91,0 1 0,2 1 0,1-1 0,1 0-1,1 1 1,2-1 0,4 37 0,-4-60-112,0 0 0,0 0-1,0 0 1,0 0 0,1-1 0,-1 1 0,1 0 0,-1 0 0,1-1 0,0 1 0,0-1 0,1 0-1,-1 0 1,0 1 0,1-1 0,-1-1 0,1 1 0,0 0 0,-1-1 0,1 1 0,0-1 0,0 0-1,0 0 1,0 0 0,0 0 0,0 0 0,1-1 0,-1 0 0,0 1 0,0-1 0,0 0 0,0 0 0,1-1-1,-1 1 1,4-2 0,5 0 8,-1-1-1,0 0 1,0 0 0,-1-1-1,1-1 1,-1 0-1,0 0 1,17-12 0,-12 5-24,0 0 0,-1-1 0,-1-1 0,0 0 0,13-18 0,-21 25 5,-1 0 1,1 0-1,-1-1 0,-1 0 1,1 1-1,-1-1 1,0 0-1,-1-1 0,0 1 1,-1 0-1,1-1 1,-1 1-1,-1-17 0,0 23 12,0 0 0,0 0 0,0 1 0,-1-1 0,1 0 0,-1 0 0,1 0 0,-1 0 0,0 1 0,1-1 0,-1 0 0,0 1 0,0-1 0,0 1 0,-1-1 0,1 1 0,0-1 0,0 1 0,-1 0 0,1 0 0,-1-1 0,1 1 0,-1 0 0,1 0 0,-1 1 0,0-1 0,0 0 0,1 0 0,-1 1 0,0-1 0,0 1 0,0 0 0,1-1 0,-1 1 0,0 0 0,0 0 0,0 0 0,0 0 0,0 1 0,0-1-1,1 0 1,-1 1 0,-3 1 0,-2 0 37,0 0 0,0 0 0,0 1 0,1 0 0,-1 0 0,1 1 0,0 0 0,0 0 0,0 0 0,-6 7 0,7-5-12,0 0 0,1-1-1,0 2 1,0-1 0,1 0 0,-1 1 0,1-1 0,1 1-1,-1 0 1,-1 8 0,4-12-27,-1-1 0,1 0 0,0 0 0,0 0 0,0 1 0,0-1 0,0 0 0,0 0 0,0 1 0,1-1 0,-1 0 0,1 0 0,0 0 0,0 0 0,0 0 0,-1 0 0,2 0 0,-1 0 0,0 0 0,0 0-1,1-1 1,-1 1 0,1 0 0,-1-1 0,1 1 0,0-1 0,0 0 0,-1 1 0,1-1 0,0 0 0,0 0 0,0 0 0,0-1 0,1 1 0,-1 0 0,3 0 0,12 2-528,0 0 0,0 0 0,0-2 0,33-1 0,-34-1-623,-1 0 0,0-2-1,0 0 1,0 0 0,27-11-1,4-8-9703</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4.578"/>
    </inkml:context>
    <inkml:brush xml:id="br0">
      <inkml:brushProperty name="width" value="0.025" units="cm"/>
      <inkml:brushProperty name="height" value="0.025" units="cm"/>
    </inkml:brush>
  </inkml:definitions>
  <inkml:trace contextRef="#ctx0" brushRef="#br0">0 320 14189,'0'0'5536,"5"-11"-3406,0 4-1741,-1-1 0,1 1 0,0-1 1,0 1-1,12-11 0,-16 17-349,1-1 1,-1 1 0,0 0 0,1 0-1,-1-1 1,1 1 0,-1 0 0,1 0-1,0 1 1,-1-1 0,1 0-1,0 1 1,-1-1 0,1 1 0,0-1-1,0 1 1,0 0 0,0 0 0,-1 0-1,1 0 1,0 0 0,0 0 0,0 0-1,0 0 1,-1 1 0,1-1-1,0 1 1,0 0 0,-1-1 0,1 1-1,0 0 1,-1 0 0,1 0 0,-1 0-1,1 0 1,-1 0 0,0 1 0,1-1-1,-1 0 1,0 1 0,0-1-1,0 1 1,1 1 0,7 11-18,-1 1 0,-1 0 0,0 0-1,-1 0 1,-1 1 0,5 21 0,-6-17 1,2-1 0,1 0 0,15 32 0,-21-49 5,-1 0-1,1-1 1,0 1 0,0-1-1,-1 1 1,1-1 0,0 0-1,0 1 1,1-1-1,-1 0 1,0 0 0,0 1-1,1-1 1,-1 0 0,0 0-1,1 0 1,-1-1-1,1 1 1,-1 0 0,1-1-1,0 1 1,-1-1 0,1 1-1,0-1 1,-1 0-1,1 1 1,0-1 0,-1 0-1,1 0 1,0 0 0,0 0-1,-1-1 1,1 1-1,0 0 1,-1-1 0,1 1-1,-1-1 1,1 0 0,0 0-1,-1 1 1,1-1-1,-1 0 1,0 0 0,1 0-1,-1 0 1,0-1 0,0 1-1,0 0 1,2-2-1,5-6 245,-1 0 1,1-1-1,-2 1 0,1-2 0,8-17 0,-5 4-129,0-1 0,-2 0 0,-1 0 0,-1-1 0,-1 0 1,-1 0-1,-1 0 0,-1-34 0,-2 59-137,0 0 0,0 1 0,0-1 1,0 0-1,1 1 0,-1-1 0,0 1 0,0-1 0,0 0 0,0 1 1,-1-1-1,1 0 0,0 1 0,0-1 0,0 0 0,0 1 1,-1-1-1,1 1 0,0-1 0,-1 0 0,1 1 0,0-1 0,-1 1 1,1-1-1,-1 1 0,1-1 0,-1 1 0,1 0 0,-1-1 1,1 1-1,-1-1 0,1 1 0,-1 0 0,1 0 0,-2-1 1,1 1-2,0 1 1,0-1 0,0 1-1,1-1 1,-1 1 0,0 0-1,0-1 1,1 1 0,-1 0-1,0-1 1,1 1 0,-1 0-1,0 0 1,1 0 0,-1-1-1,1 1 1,0 0 0,-1 0-1,1 0 1,0 0 0,-1 0-1,1 2 1,-9 69 41,8-67-42,1 0 0,0 0 1,1 0-1,-1 0 0,1 0 0,0 0 0,0-1 0,0 1 0,1 0 1,-1 0-1,1-1 0,3 6 0,-3-8 16,-1-1 0,1 1-1,-1-1 1,1 0 0,0 0 0,-1 1-1,1-1 1,0 0 0,0-1 0,0 1-1,0 0 1,0 0 0,0-1 0,0 1-1,0-1 1,0 0 0,0 1 0,0-1-1,0 0 1,0 0 0,0-1 0,0 1-1,0 0 1,0-1 0,0 1 0,0-1-1,0 1 1,0-1 0,0 0 0,-1 0-1,1 0 1,0 0 0,0 0 0,2-2-1,4-3 111,0 0-1,0-1 0,0 0 0,-1 0 0,10-13 0,-7 6-125,0 0-1,-1-1 0,-1-1 1,0 1-1,-1-1 0,-1 0 1,0-1-1,-1 0 0,-1 0 1,-1 0-1,0 0 0,-1 0 1,0-26-1,-2 43-5,0 0 0,0 0 0,0-1 0,0 1 0,0 0 0,0 0 0,0-1 0,0 1 0,0 0 0,0 0 0,0-1 0,0 1 0,0 0 0,0 0 0,0-1 0,0 1 0,0 0 0,0 0 0,0-1 0,0 1 0,0 0 0,0 0 0,0-1 0,-1 1 0,1 0 0,0 0 0,0 0 0,0-1 0,0 1 0,-1 0 0,1 0 0,0 0 0,0 0 0,0-1 0,-1 1 0,1 0 0,0 0 0,0 0 0,-1 0 0,1 0 0,0 0 0,0 0 0,0 0 0,-1 0 0,1 0 0,0 0 0,0 0 0,-1 0 0,-8 11 0,5 12 0,0 0 0,2 0 0,1 1 0,0-1 0,2 1 0,4 27 0,-4-41 7,1-1 0,0 0 0,0 0 0,1 1 0,0-1 0,1-1 0,6 13 0,-9-19-15,0 0 0,0 0 0,0 0 0,1 0 0,-1 0 0,0 0 0,1 0 0,0-1 0,-1 1 0,1 0 0,0-1 0,0 0 0,0 1 0,0-1 0,0 0 0,0 0 0,0 0 0,1 0 0,-1 0 0,0 0 0,0-1 0,1 1 0,-1-1 0,0 0 0,1 0 0,-1 0 0,1 0 0,-1 0 0,0 0 0,1 0 0,-1-1 0,0 1 0,1-1 0,2-1 0,-3 1-222,0 0 1,0 0-1,0-1 1,-1 1-1,1 0 0,0-1 1,-1 1-1,1-1 1,-1 0-1,0 1 1,3-5-1,7-23-6560,-9 6-1154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4.940"/>
    </inkml:context>
    <inkml:brush xml:id="br0">
      <inkml:brushProperty name="width" value="0.025" units="cm"/>
      <inkml:brushProperty name="height" value="0.025" units="cm"/>
    </inkml:brush>
  </inkml:definitions>
  <inkml:trace contextRef="#ctx0" brushRef="#br0">1 0 19603,'0'0'8744,"54"27"-18994,-45-17 161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432"/>
    </inkml:context>
    <inkml:brush xml:id="br0">
      <inkml:brushProperty name="width" value="0.025" units="cm"/>
      <inkml:brushProperty name="height" value="0.025" units="cm"/>
    </inkml:brush>
  </inkml:definitions>
  <inkml:trace contextRef="#ctx0" brushRef="#br0">1 32 11050,'0'0'9033,"76"12"-7367,-33-22-577,1-4-481,1 3-480,-10 5-96,-8 3-1025,-10 3-1217,-14 5-736,-3 10-1058,-15 5-737</inkml:trace>
  <inkml:trace contextRef="#ctx0" brushRef="#br0" timeOffset="1">4 219 9993,'0'0'11403,"72"23"-11307,-29-29-160,-1 1-2082,1-2-2626,-4 4-2755</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5.610"/>
    </inkml:context>
    <inkml:brush xml:id="br0">
      <inkml:brushProperty name="width" value="0.025" units="cm"/>
      <inkml:brushProperty name="height" value="0.025" units="cm"/>
    </inkml:brush>
  </inkml:definitions>
  <inkml:trace contextRef="#ctx0" brushRef="#br0">1 386 8552,'0'0'17857,"8"-3"-17430,0 0-374,1-1-1,-1 0 1,0 0-1,-1-1 1,1 0-1,-1 0 1,9-8 0,-13 11-36,0-1 1,-1 0 0,1-1 0,-1 1-1,0 0 1,0-1 0,0 1 0,0-1 0,0 0-1,-1 1 1,0-1 0,1 0 0,-1 0-1,-1 0 1,1 0 0,-1 0 0,1 0-1,-1 0 1,0 0 0,-1 0 0,0-6-1,1 9-8,0 0-1,0 1 0,0-1 0,0 0 1,0 1-1,0-1 0,0 0 0,0 0 1,0 1-1,0-1 0,-1 0 0,1 1 1,0-1-1,0 1 0,-1-1 0,1 0 1,0 1-1,-1-1 0,1 1 0,-1-1 1,1 1-1,-1-1 0,1 1 0,-1-1 1,1 1-1,-1-1 0,1 1 0,-1 0 1,0-1-1,1 1 0,-1 0 0,1-1 1,-1 1-1,0 0 0,1 0 0,-1 0 1,0 0-1,0 0 0,1-1 0,-1 1 1,0 1-1,1-1 0,-1 0 0,0 0 1,1 0-1,-1 0 0,0 0 0,1 1 1,-1-1-1,0 0 0,1 0 0,-1 1 1,1-1-1,-1 0 0,0 1 0,1-1 1,-1 1-1,1-1 0,-1 1 0,1-1 0,-1 2 1,-2 1-2,-1 0 0,1 1 1,0-1-1,0 1 0,1 0 0,-1 0 1,1 0-1,-3 5 0,-1 12 129,1 0 0,0 1 0,2 0 1,0 0-1,1 34 0,2-56-129,0 1 1,0 0-1,0 0 0,0 0 1,0 0-1,0 0 1,0-1-1,0 1 0,0 0 1,0 0-1,0 0 1,1 0-1,-1-1 0,0 1 1,1 0-1,-1 0 1,1 0-1,-1-1 0,1 1 1,-1 0-1,1-1 1,-1 1-1,1 0 1,-1-1-1,1 1 0,0-1 1,1 2-1,-1-2 3,1 0-1,-1 0 0,0 0 1,1 0-1,-1 0 1,0-1-1,0 1 1,1 0-1,-1-1 0,0 1 1,1-1-1,-1 1 1,0-1-1,0 1 0,2-2 1,41-35-48,-2-11-2331,44-63-1,-60 75 1584,-26 37 799,0-1 0,0 0 1,0 1-1,0-1 0,0 1 1,0-1-1,0 1 0,1-1 1,-1 1-1,0-1 0,0 0 0,0 1 1,0-1-1,1 1 0,-1-1 1,0 0-1,0 1 0,1-1 1,-1 1-1,0-1 0,0 0 0,1 0 1,-1 1-1,1-1 0,-1 0 1,0 1-1,1-1 0,-1 0 1,0 0-1,1 0 0,-1 1 0,1-1 1,-1 0-1,1 0 0,-1 0 1,1 0-1,-1 0 0,0 0 1,1 0-1,-1 0 0,1 0 1,-1 0-1,1 0 0,-1 0 0,1 0 1,-1-1-1,0 1 0,1 0 1,-1 0-1,1 0 0,-1 0 1,1-1-1,-1 1 0,0 0 0,1-1 1,-1 1-1,0 0 0,1-1 1,-1 1-1,0 0 0,0-1 1,1 1-1,-1 0 0,0-1 0,0 1 1,0-1-1,1 0 0,4 57 815,-2-20-323,-3-35-479,0 0 0,0 1 1,1-1-1,-1 0 0,0 0 1,1 1-1,-1-1 0,1 0 1,0 0-1,-1 0 0,1 1 1,0-1-1,0 0 1,0 0-1,0 0 0,0 0 1,0 0-1,0-1 0,0 1 1,0 0-1,0 0 0,0-1 1,0 1-1,1-1 0,-1 1 1,2 0-1,-1-1-5,1 0-1,-1-1 1,0 1-1,0-1 1,0 1-1,0-1 1,0 0-1,0 1 1,0-1-1,0 0 1,0-1-1,0 1 1,0 0-1,2-3 1,6-4 5,-1-2-1,0 1 1,0-1 0,8-13-1,-7 8-40,0-1 0,-1 0 0,-1-1 0,0 0 0,6-22 0,-15 50 89,0 1 1,2 0 0,-1 0 0,1 0-1,1 0 1,0 0 0,1 0 0,0-1-1,1 0 1,5 14 0,-7-22-69,0 1 0,0-1 0,0 0 0,0 1 0,1-1 0,-1 0 0,1 0 0,0-1 0,0 1 0,0-1 0,0 1 0,0-1 0,0 0 0,1 0 0,-1 0 0,1-1 0,-1 1-1,1-1 1,0 0 0,-1 0 0,1 0 0,0 0 0,0-1 0,0 0 0,7 0 0,-5 0 33,-1-1 0,1-1 0,-1 1 0,0-1-1,1 0 1,-1 0 0,0-1 0,0 1 0,-1-1-1,1 0 1,0 0 0,-1-1 0,0 1 0,0-1-1,0 0 1,0 0 0,5-7 0,-4 2 93,1 0 0,-1 0-1,0 0 1,-1 0 0,6-20 0,-9 27-60,0-1-1,0 1 1,0-1 0,-1 1 0,1-1-1,-1 1 1,0-1 0,0 0 0,0 1-1,0-1 1,0 0 0,-1 1 0,1-1 0,-1 1-1,0-1 1,1 1 0,-1-1 0,0 1-1,-1-1 1,1 1 0,0 0 0,-1-1-1,1 1 1,-1 0 0,0 0 0,1 0-1,-1 0 1,-2-1 0,-58-30 571,49 28-617,1-1 0,0 0 1,0-1-1,1 0 1,0-1-1,-16-15 0,26 23-26,1 0-1,-1-1 1,1 1-1,0 0 1,-1 0-1,1-1 1,0 1-1,-1-1 0,1 1 1,0 0-1,0-1 1,-1 1-1,1-1 1,0 1-1,0-1 1,0 1-1,0 0 1,-1-1-1,1 1 0,0-1 1,0 1-1,0-1 1,0 1-1,0-1 1,0 1-1,0-1 1,0 1-1,0-1 1,1 1-1,-1-1 0,0 1 1,0 0-1,0-1 1,0 1-1,1-1 1,-1 1-1,0-1 1,1 1-1,-1 0 0,0-1 1,0 1-1,1 0 1,-1-1-1,1 1 1,-1 0-1,0-1 1,1 1-1,-1 0 1,1 0-1,-1 0 0,1-1 1,-1 1-1,0 0 1,1 0-1,-1 0 1,1 0-1,-1 0 1,1 0-1,-1 0 0,1 0 1,-1 0-1,1 0 1,-1 0-1,1 0 1,46-1-136,-33 1-2,60-8-2435,-26-4-2888,-9-3-2846</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6.451"/>
    </inkml:context>
    <inkml:brush xml:id="br0">
      <inkml:brushProperty name="width" value="0.025" units="cm"/>
      <inkml:brushProperty name="height" value="0.025" units="cm"/>
    </inkml:brush>
  </inkml:definitions>
  <inkml:trace contextRef="#ctx0" brushRef="#br0">66 193 4548,'-1'-18'10232,"-4"0"-4374,5 17-5703,0 0 0,-1 0 0,1 1 0,-1-1 0,1 0 0,-1 0 0,0 1 0,1-1 0,-1 0 0,0 1 0,1-1 0,-1 1 0,0-1 0,0 1 0,0-1 0,0 1-1,1-1 1,-1 1 0,0 0 0,0 0 0,0-1 0,0 1 0,0 0 0,0 0 0,0 0 0,0 0 0,0 0 0,0 0 0,1 0 0,-1 0 0,0 0 0,0 1 0,0-1 0,0 0-1,0 1 1,0-1 0,0 0 0,0 1 0,-1 1-72,0 0 0,0-1 0,0 1 0,0 0 0,0 0 0,1 0 0,-1 0 0,1 0 0,-1 0 0,1 0 0,0 1 0,0-1 0,0 0 0,0 1 0,0-1 0,1 1 0,-1-1 0,1 1 0,0-1 0,-1 3 0,-2 59 266,3-57-241,0-2-64,4 39 97,-4-43-137,0-1-1,0 1 1,0 0-1,0-1 1,0 1 0,0 0-1,0 0 1,1-1-1,-1 1 1,0 0-1,1-1 1,-1 1 0,0-1-1,1 1 1,-1 0-1,1-1 1,-1 1 0,1-1-1,-1 1 1,1-1-1,0 0 1,-1 1-1,1-1 1,-1 1 0,1-1-1,0 0 1,-1 1-1,1-1 1,0 0 0,0 0-1,-1 0 1,1 0-1,0 0 1,-1 1 0,1-1-1,0 0 1,0-1-1,-1 1 1,1 0-1,0 0 1,-1 0 0,1 0-1,0 0 1,-1-1-1,1 1 1,0 0 0,-1-1-1,1 1 1,0 0-1,-1-1 1,1 1-1,-1-1 1,2 0 0,4-7 63,1 1 1,-1-1-1,-1 0 0,1 0 1,-1 0-1,-1-1 1,1 0-1,-2 0 0,4-10 1,5-11-27,-11 28-37,5-10 8,0-1 0,1 1 0,0 0 0,12-14 0,-18 25-13,0 0 1,0-1-1,0 1 0,1 0 1,-1 0-1,0 0 0,1 0 1,-1 0-1,1 0 1,-1 0-1,1 0 0,-1 1 1,1-1-1,0 1 0,-1-1 1,1 1-1,0-1 1,2 1-1,-3 0-1,1 1 0,0 0 0,-1-1-1,1 1 1,0 0 0,-1 0 0,1 0 0,-1 0 0,1 0 0,-1 0 0,1 0 0,-1 0-1,0 1 1,0-1 0,1 1 0,-1-1 0,0 1 0,0-1 0,-1 1 0,1-1-1,1 4 1,38 91 269,-40-95-250,0-1-1,1 1 0,-1 0 1,0 0-1,1-1 0,-1 1 1,1 0-1,-1-1 0,1 1 1,-1 0-1,1-1 0,-1 1 1,1-1-1,0 1 0,-1-1 1,1 1-1,0-1 0,0 1 1,-1-1-1,1 0 0,0 1 1,0-1-1,-1 0 0,1 0 1,0 1-1,0-1 0,0 0 1,0 0-1,-1 0 0,1 0 1,0 0-1,0 0 0,0-1 1,-1 1-1,1 0 1,0 0-1,0 0 0,0-1 1,-1 1-1,1 0 0,0-1 1,0 1-1,-1-1 0,1 1 1,0-1-1,-1 1 0,1-1 1,-1 1-1,1-1 0,-1 0 1,1 1-1,-1-1 0,1-1 1,27-43 524,-25 39-502,14-31 82,-9 19-117,1-1 0,1 1 0,0 1 0,1 0 0,1 0 0,18-18 0,-30 34-20,1 1 0,0-1 0,-1 0-1,1 1 1,0-1 0,0 1-1,-1-1 1,1 1 0,0-1-1,0 1 1,0 0 0,-1-1-1,1 1 1,0 0 0,0 0-1,0-1 1,0 1 0,0 0-1,0 0 1,0 0 0,0 0-1,0 0 1,0 1 0,-1-1-1,1 0 1,0 0 0,0 0-1,0 1 1,0-1 0,0 0 0,0 1-1,-1-1 1,1 1 0,0-1-1,0 1 1,-1 0 0,1-1-1,0 1 1,-1 0 0,1-1-1,-1 1 1,1 0 0,-1 0-1,1-1 1,-1 1 0,1 0-1,-1 0 1,0 0 0,1 0-1,-1 0 1,0-1 0,0 3-1,16 63-2014,-11-45-544,-4-17 1226,1 4-770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7.404"/>
    </inkml:context>
    <inkml:brush xml:id="br0">
      <inkml:brushProperty name="width" value="0.025" units="cm"/>
      <inkml:brushProperty name="height" value="0.025" units="cm"/>
    </inkml:brush>
  </inkml:definitions>
  <inkml:trace contextRef="#ctx0" brushRef="#br0">1 68 4516,'0'0'20238,"0"10"-18642,2 16-1159,0 0-1,2-1 1,1 1 0,2-1-1,0 0 1,1 0-1,2-1 1,22 43-1,-31-65-430,0-1 0,-1 0-1,1 1 1,0-1 0,-1 1 0,1-1-1,0 0 1,0 0 0,0 0-1,0 0 1,0 1 0,1-1 0,-1-1-1,0 1 1,0 0 0,1 0-1,-1 0 1,0-1 0,1 1-1,-1 0 1,1-1 0,-1 0 0,3 1-1,-3-2 8,0 1-1,0-1 0,0 0 0,-1 0 0,1 0 1,0 0-1,0 0 0,-1 0 0,1 0 1,0-1-1,-1 1 0,1 0 0,-1 0 1,1 0-1,-1-1 0,0 1 0,0 0 0,1 0 1,-1-1-1,0-1 0,1-14 58,0 1 0,-4-32 0,2 36-59,-1 0 0,0 0 0,-1-1 0,0 2 0,-1-1 1,-1 0-1,0 1 0,0 0 0,-1 0 0,-13-19 0,15 29-43,4 9-40,6 9-48,-5-14 120,1 0 0,0 0 0,0 0 0,0 0 0,0 0 0,1 0 0,-1 0-1,1-1 1,0 1 0,0-1 0,0 0 0,0 0 0,0 0 0,0 0 0,0-1 0,0 1 0,1-1 0,-1 0 0,1 0 0,-1 0-1,1 0 1,-1 0 0,1-1 0,0 0 0,-1 0 0,1 0 0,0 0 0,5-1 0,-2-1 6,-1 0 1,1-1 0,-1 1-1,1-1 1,-1 0 0,0-1-1,0 0 1,0 0 0,-1 0-1,1 0 1,-1-1 0,0 0-1,8-10 1,4-8 4,-1 0-1,20-40 1,-37 68-29,0 0 1,0 0-1,0-1 0,1 1 1,-1 0-1,1 1 0,1 6 0,-1 11 58,-1-11 10,0 1-1,1-1 0,0 0 0,1 1 0,0-1 0,4 17 0,-4-27-41,0 1-1,0-1 1,0 1-1,0-1 1,0 0-1,0 1 1,1-1-1,-1 0 0,1 0 1,0 0-1,-1 0 1,1 0-1,0 0 1,0-1-1,0 1 0,1-1 1,-1 1-1,0-1 1,0 0-1,1 0 1,-1 0-1,1 0 1,-1 0-1,1 0 0,-1-1 1,1 1-1,0-1 1,-1 0-1,1 0 1,-1 0-1,1 0 0,0 0 1,-1 0-1,1-1 1,-1 1-1,5-2 1,0-1 4,0 1 0,0-1 0,-1 0 0,1 0 0,-1-1 0,0 0 0,0 0 0,0-1 0,0 1 1,-1-1-1,1 0 0,-2-1 0,1 1 0,0-1 0,-1 0 0,4-7 0,-3 4-10,1 0 1,-2-1-1,1 1 0,-1-1 0,-1 0 0,0 0 0,0 0 1,-1 0-1,0-1 0,0-16 0,-2 25 2,0 1 0,0 0 1,-1 0-1,1 0 0,0-1 0,0 1 0,-1 0 0,1 0 0,-1 0 0,1 0 0,-1 0 0,0 0 0,1 0 0,-1 0 1,0 0-1,0 0 0,1 0 0,-1 0 0,0 0 0,0 0 0,0 1 0,0-1 0,0 0 0,0 1 0,0-1 1,-1 1-1,1-1 0,0 1 0,0 0 0,0-1 0,0 1 0,-1 0 0,1 0 0,0 0 0,0 0 0,0 0 1,-1 0-1,1 0 0,0 0 0,0 0 0,-1 1 0,1-1 0,0 0 0,0 1 0,-2 0 0,-1 0 11,0 1-1,0-1 0,0 0 0,0 1 1,0 0-1,1 0 0,-1 0 1,1 1-1,-1-1 0,1 1 0,0 0 1,-6 5-1,7-5-4,0 0 0,1 0 0,-1 0 0,0 0 0,1 0 0,0 0 0,-1 0 0,1 1 0,0-1-1,1 0 1,-1 1 0,1-1 0,-1 1 0,1-1 0,0 0 0,0 1 0,1-1 0,-1 1 0,1-1 0,-1 0 0,1 1 0,2 4 0,-1-6-67,0 1 1,0 0-1,0-1 0,1 1 1,-1-1-1,1 0 1,-1 0-1,1 0 0,0 0 1,0 0-1,0-1 1,0 1-1,0-1 0,0 0 1,0 0-1,1 0 1,-1 0-1,0 0 0,1-1 1,-1 0-1,0 1 1,6-2-1,-1 2-449,46-4-4903,-26-10-922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8.026"/>
    </inkml:context>
    <inkml:brush xml:id="br0">
      <inkml:brushProperty name="width" value="0.025" units="cm"/>
      <inkml:brushProperty name="height" value="0.025" units="cm"/>
    </inkml:brush>
  </inkml:definitions>
  <inkml:trace contextRef="#ctx0" brushRef="#br0">3 166 4356,'0'0'5867,"-1"8"-1837,0 2-3435,1-6-35,-1 0 0,1 0 1,0 0-1,0 0 1,0 0-1,1 0 0,-1 0 1,2 5-1,-1-8-401,0 1-1,0-1 1,-1 0-1,1 1 1,0-1 0,0 0-1,0 0 1,0 0-1,1 0 1,-1 0-1,0 0 1,0 0-1,0 0 1,1-1-1,-1 1 1,1 0-1,-1-1 1,0 1-1,1-1 1,-1 1 0,1-1-1,-1 0 1,1 0-1,-1 0 1,1 0-1,-1 0 1,1 0-1,-1 0 1,3 0-1,1-1-11,0-1-1,0 1 0,0-1 0,-1 0 0,1 0 1,-1 0-1,1-1 0,-1 1 0,0-1 0,1 0 1,-1 0-1,-1-1 0,1 1 0,-1-1 1,1 0-1,-1 0 0,0 0 0,0 0 0,2-6 1,2-2 0,0 0 0,0-1 0,-2 0 0,1 0 0,5-25 0,-10 31-106,1 1 1,-1-1-1,-1 0 1,1 1-1,-1-1 1,-1-10-1,0 16-35,1 0 0,0 0 0,0-1 0,-1 1 0,1 0 0,-1 0-1,1 0 1,-1 0 0,1 0 0,-1 0 0,0 0 0,0 0 0,1 0 0,-1 0-1,0 1 1,0-1 0,0 0 0,0 0 0,0 1 0,0-1 0,0 1 0,0-1-1,0 1 1,0-1 0,0 1 0,0-1 0,0 1 0,-1 0 0,1 0 0,0 0-1,0 0 1,0 0 0,0 0 0,-1 0 0,1 0 0,0 0 0,0 0 0,0 0 0,0 1-1,-1-1 1,1 1 0,0-1 0,0 1 0,-1 0 0,-3 2-7,0-1 0,0 1 0,0 1 0,0-1 0,1 1 0,-1-1 0,1 1 0,0 1 0,0-1 0,1 0 0,-1 1 0,1 0 0,0 0 0,0 0 0,1 0 0,-3 6 0,-2 7-8,0 1 0,1-1 0,-6 28-1,9-29 40,0-1-1,1 1 0,1 0 1,1 0-1,2 27 0,-2-41-75,0 0-1,0-1 0,1 1 1,-1 0-1,1-1 0,0 1 0,0-1 1,0 1-1,0-1 0,0 1 0,0-1 1,1 0-1,-1 0 0,1 0 0,0 1 1,-1-2-1,1 1 0,0 0 0,0 0 1,0 0-1,1-1 0,-1 1 1,0-1-1,0 0 0,1 0 0,-1 0 1,1 0-1,-1 0 0,1 0 0,0-1 1,-1 1-1,1-1 0,0 1 0,-1-1 1,1 0-1,0 0 0,-1-1 0,1 1 1,-1 0-1,1-1 0,0 0 0,-1 1 1,1-1-1,2-2 0,3 0-592,1 0 0,-1-1-1,0 0 1,0-1 0,-1 0-1,1 0 1,-1 0 0,9-10-1,28-30-7133,-4-2-5728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8.401"/>
    </inkml:context>
    <inkml:brush xml:id="br0">
      <inkml:brushProperty name="width" value="0.025" units="cm"/>
      <inkml:brushProperty name="height" value="0.025" units="cm"/>
    </inkml:brush>
  </inkml:definitions>
  <inkml:trace contextRef="#ctx0" brushRef="#br0">84 13 12940,'0'0'5301,"-5"-4"-14607,-11-4 14208,13 7-4149,0 1 0,0 0 0,0 1 1,0-1-1,1 0 0,-1 1 0,0 0 0,0 0 0,1-1 0,-1 2 0,0-1 1,1 0-1,-5 3 0,5-2-588,1 0 1,-1-1-1,0 1 1,1 1-1,0-1 1,-1 0-1,1 0 1,0 0-1,0 1 0,0-1 1,1 0-1,-1 1 1,0-1-1,1 1 1,0-1-1,-1 5 1,0 2-22,1-1 1,0 1 0,0-1-1,1 1 1,0-1 0,0 1-1,1-1 1,4 13 0,-5-19-156,0 0 1,0 0-1,0 0 1,0 0 0,0 0-1,1-1 1,-1 1-1,1 0 1,-1-1 0,1 1-1,0-1 1,-1 1 0,1-1-1,0 0 1,0 0-1,0 0 1,0 0 0,0 0-1,0 0 1,0-1 0,0 1-1,0-1 1,1 1-1,-1-1 1,0 0 0,0 0-1,0 0 1,1 0-1,-1 0 1,0 0 0,0-1-1,0 1 1,1-1 0,-1 1-1,0-1 1,0 0-1,0 0 1,3-2 0,4-2-977,0-1 1,-1 0-1,0 0 1,0-1 0,-1 0-1,1 0 1,-1 0-1,10-16 1,8-10-7112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8.838"/>
    </inkml:context>
    <inkml:brush xml:id="br0">
      <inkml:brushProperty name="width" value="0.025" units="cm"/>
      <inkml:brushProperty name="height" value="0.025" units="cm"/>
    </inkml:brush>
  </inkml:definitions>
  <inkml:trace contextRef="#ctx0" brushRef="#br0">80 100 5669,'0'0'12353,"-8"2"-10570,5-2-1582,1 1-1,-1-1 0,0 1 0,0-1 0,1 1 0,-1 0 0,1 0 0,-1 0 0,0 1 0,1-1 0,0 1 1,-1-1-1,1 1 0,0 0 0,0 0 0,0-1 0,0 2 0,0-1 0,1 0 0,-1 0 0,0 0 1,1 1-1,0-1 0,0 1 0,-1-1 0,1 1 0,1 0 0,-2 5 0,0 0 258,-1 0-222,1-1 1,0 1 0,1 0-1,0 0 1,0 0 0,1 0-1,0 0 1,0 0 0,2 12-1,-1-20-225,-1 1-1,0-1 1,1 1-1,-1-1 1,0 1 0,1-1-1,-1 0 1,1 1-1,-1-1 1,1 0-1,-1 1 1,1-1-1,-1 0 1,1 0 0,-1 0-1,1 1 1,-1-1-1,1 0 1,-1 0-1,1 0 1,0 0-1,-1 0 1,1 0-1,-1 0 1,1 0 0,-1 0-1,1 0 1,-1 0-1,1 0 1,0-1-1,-1 1 1,1 0-1,-1 0 1,1-1 0,-1 1-1,1-1 1,19-11 201,41-52 24,-49 49-412,1 0 0,0 1-1,29-22 1,-41 35 173,0 0 0,-1 0 1,1 1-1,0-1 1,0 0-1,-1 0 0,1 1 1,0-1-1,0 1 1,0-1-1,0 1 0,0-1 1,0 1-1,0 0 1,0-1-1,0 1 0,0 0 1,0 0-1,0 0 1,0 0-1,0 0 0,0 0 1,0 0-1,0 0 1,0 0-1,0 0 0,0 1 1,0-1-1,0 0 1,0 1-1,0-1 0,0 1 1,0-1-1,0 1 1,0-1-1,0 1 0,0 1 1,2 2 9,-2 0 0,1 0 0,0 0 0,-1 0 0,0 0 0,0 1 0,1 6 0,-2-7 1,0-1 1,1 0-1,-1 1 1,1-1-1,0 0 1,0 0-1,0 1 0,1-1 1,-1 0-1,1 0 1,3 5-1,-4-8-4,0 1 0,0-1-1,-1 1 1,1-1 0,0 0-1,0 0 1,0 1 0,0-1-1,0 0 1,0 0 0,0 0-1,0 0 1,0 0 0,0 0-1,0 0 1,0-1 0,-1 1-1,1 0 1,0 0 0,0-1-1,0 1 1,0-1 0,0 1-1,0 0 1,-1-1 0,1 0-1,0 1 1,0-1 0,-1 1-1,1-1 1,-1 0 0,1 0-1,0 1 1,0-2 0,23-32 152,-20 27-142,-1 3-32,36-48-1957,-36 49 1853,-1 0 0,1 1 0,-1 0 0,1-1 0,0 1 0,-1 0 0,1 0 0,0 1 0,0-1 0,1 1 0,-1-1 0,0 1 0,0 0 0,1 0 0,-1 1 0,5-1 0,-7 1 99,0 0 0,0 1 0,0 0 0,-1-1 0,1 1 0,0 0 0,0-1 0,0 1 0,-1 0 0,1 0 0,0-1 0,0 1 0,-1 0 0,1 0 0,-1 0 0,1 0 0,-1 0 0,0 0 0,1 0 0,-1 0 0,0 0 0,1 0 0,-1 2 0,8 14-138,-7-17 101,-1 1 0,1-1 0,-1 0 0,1 0 0,-1 0 0,0 1 0,1-1 1,-1 0-1,1 0 0,-1 0 0,1 0 0,-1 0 0,1 0 0,-1 0 0,1 0 0,-1 0 0,1 0 0,-1 0 0,1 0 1,-1 0-1,1-1 0,-1 1 0,0 0 0,1 0 0,-1 0 0,1-1 0,-1 1 0,1 0 0,-1-1 0,0 1 0,1 0 1,-1-1-1,0 1 0,1 0 0,-1-1 0,0 1 0,1-1 0,37-56-10953,-21 31 2754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9.604"/>
    </inkml:context>
    <inkml:brush xml:id="br0">
      <inkml:brushProperty name="width" value="0.025" units="cm"/>
      <inkml:brushProperty name="height" value="0.025" units="cm"/>
    </inkml:brush>
  </inkml:definitions>
  <inkml:trace contextRef="#ctx0" brushRef="#br0">46 233 7271,'0'0'17227,"-7"10"-17168,-22 30-43,28-39-15,0 0 0,0 0 0,0 0 0,1 0 0,-1 0 0,0 0 0,0 1 0,1-1 0,-1 0 0,1 1 0,-1-1 0,1 0 0,0 1 0,0-1 0,-1 1 0,1-1 0,0 0 0,0 1 0,0-1 0,0 1 0,1-1 0,-1 1 0,0-1 0,1 0 0,-1 1 0,1-1 0,-1 0 0,1 1 0,-1-1 0,1 0 0,0 0 0,1 2 0,-1-2 0,0 0 1,0-1 0,1 0 0,-1 1 0,0-1-1,0 0 1,0 1 0,0-1 0,0 0 0,1 0-1,-1 0 1,0 0 0,0 0 0,0 0 0,0 0-1,1-1 1,-1 1 0,0 0 0,0-1 0,0 1 0,0-1-1,0 1 1,0-1 0,0 1 0,0-1 0,0 0-1,0 1 1,0-1 0,0 0 0,0 0 0,1-1-1,3-8-86,1 1-1,-1 0 0,-1-1 1,0 0-1,0 0 1,2-14-1,-2 11 376,-2 15 575,-3-1-856,1 1 0,0-1 0,0 0 0,1 1 0,-1-1 0,0 1 0,0-1 0,1 0 0,-1 1 0,0-1 1,1 0-1,-1 1 0,1-1 0,0 0 0,0 0 0,-1 0 0,1 1 0,0-1 0,0 0 0,0 0 1,0 0-1,0 0 0,0 0 0,0-1 0,2 2 0,-1-2-13,-1 1 0,1-1 0,-1 0 0,1 0 0,0 0 0,-1 0 0,1 0-1,-1 0 1,1 0 0,0 0 0,-1-1 0,1 1 0,-1-1 0,1 1 0,-1-1 0,1 0 0,-1 1 0,1-1 0,-1 0 0,0 0 0,1 0-1,-1 0 1,1-2 0,9-8-154,0 0 0,-1-1 0,0-1 0,-1 1-1,10-21 1,30-38-451,-49 70 604,0 1 1,0 0-1,0 0 1,0-1 0,0 1-1,1 0 1,-1 0 0,0-1-1,0 1 1,1 0 0,-1 0-1,0-1 1,0 1 0,1 0-1,-1 0 1,0 0 0,0 0-1,1-1 1,-1 1-1,0 0 1,1 0 0,-1 0-1,0 0 1,1 0 0,-1 0-1,0 0 1,1 0 0,-1 0-1,0 0 1,1 0 0,-1 0-1,0 0 1,1 0 0,-1 0-1,0 0 1,1 1-1,-1-1 1,0 0 0,0 0-1,1 0 1,-1 0 0,0 1-1,0-1 1,1 0 0,8 19 61,-9-17-26,1 0 0,-1-1 0,1 1 0,-1 0 0,1 0 0,0 0 1,0 0-1,0-1 0,0 1 0,0 0 0,0-1 0,0 1 0,1-1 0,-1 0 0,1 1 0,-1-1 0,1 0 1,-1 0-1,1 0 0,0 0 0,-1 0 0,4 1 0,-2-2-12,-1 0-1,1 0 1,0-1-1,0 1 1,-1-1-1,1 1 1,-1-1-1,1 0 1,0 0-1,-1-1 1,0 1-1,1 0 1,-1-1-1,0 1 1,1-1-1,1-2 1,36-41-746,-35 38 465,1 0 0,-1 0-1,1 1 1,0 0 0,0 0 0,14-8 0,-19 13 259,0 0 0,0 1-1,0-1 1,0 0 0,0 1 0,0-1 0,0 1 0,1 0 0,-1-1 0,0 1 0,0 0 0,1 0 0,-1 0 0,0 0 0,0 0 0,0 0 0,1 0 0,-1 0 0,0 0 0,0 1 0,1-1 0,-1 0-1,0 1 1,0-1 0,0 1 0,0-1 0,0 1 0,0 0 0,0-1 0,0 1 0,0 0 0,0 0 0,0 0 0,0 0 0,0 0 0,-1 0 0,1 0 0,1 1 0,1 6 115,0-1 1,-1 1-1,1-1 0,-1 1 1,1 10-1,5 18 219,0-20-3,0 0 1,2-1 0,-1 0-1,21 23 1,-22-29-326,0-1-1,-1 1 1,0 1 0,-1-1 0,0 1-1,-1 0 1,0 1 0,0-1 0,-1 1-1,0 0 1,-1 0 0,-1 0 0,3 14-1,-5-20 143,0 1-1,-1-1 0,1 0 1,-1 0-1,0 1 0,0-1 1,-1 0-1,1 0 0,-1 0 0,0 0 1,0-1-1,-1 1 0,0-1 1,0 1-1,-4 4 0,5-6-17,0-1 0,-1 1 0,1-1-1,-1 0 1,0 0 0,0 0 0,1-1 0,-1 1-1,0-1 1,0 1 0,-1-1 0,1 0-1,0 0 1,0 0 0,-1-1 0,1 1 0,0-1-1,0 0 1,-1 0 0,1 0 0,-1 0 0,1 0-1,0-1 1,0 0 0,-6-1 0,4 0-59,0-1 0,1 0 1,-1 0-1,0 0 0,1 0 0,0-1 1,0 1-1,0-1 0,0 0 1,0 0-1,1-1 0,0 1 1,-4-7-1,-31-65-15,32 63-149,1 0 0,1 0 0,1 0 0,0-1 0,0 0 0,1 1 0,0-27 0,2 34 44,1 0 0,-1-1 1,1 1-1,1-1 0,-1 1 0,1 0 1,0 0-1,0 0 0,1 0 0,0 0 1,0 1-1,0-1 0,1 1 0,-1-1 1,1 1-1,1 1 0,-1-1 0,10-7 1,3 0-1238,0 1-1,24-10 1,22-15-5600,-33 15-190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6:52.170"/>
    </inkml:context>
    <inkml:brush xml:id="br0">
      <inkml:brushProperty name="width" value="0.025" units="cm"/>
      <inkml:brushProperty name="height" value="0.025" units="cm"/>
    </inkml:brush>
  </inkml:definitions>
  <inkml:trace contextRef="#ctx0" brushRef="#br0">1720 218 6246,'0'0'1687,"2"-11"-790,4-16-844,2 0 0,1 0 1,13-30-1,-20 55-74,-1 0-1,-1 0 0,1 0 1,0 0-1,0-1 0,-1 1 1,1 0-1,-1 0 0,0-1 1,1 1-1,-1 0 0,0-1 1,-1 1-1,1 0 0,0-1 1,-1-2-1,0 4 28,0-1 0,0 1 0,0 0 0,0-1-1,0 1 1,0 0 0,0 0 0,0-1 0,0 1 0,-1 0 0,1 0-1,0 1 1,-1-1 0,1 0 0,-1 0 0,1 1 0,-1-1 0,-1 0-1,-8-1 131,0 0-1,0 0 1,-1 1-1,1 1 1,-18 1-1,7 0 62,-588 35 1142,428-20-1173,68-8-134,-99 10-47,178-13 9,1 1 1,-1 2-1,-63 25 1,80-24 20,1 0 0,1 1 0,0 1-1,0 0 1,1 2 0,0-1 0,1 2 0,-23 28 0,12-8 201,1 0 0,1 2 0,-18 38 0,34-61-204,1 2 0,0-1 0,1 1 0,0-1 0,1 1-1,1 1 1,0-1 0,1 0 0,1 1 0,1-1 0,1 23-1,1-25-30,1 0 1,0 0-1,0 0 0,2 0 0,0-1 0,0 1 0,1-1 0,0-1 0,1 1 0,1-1 0,-1 0 0,2-1 0,13 15 1,3-4 30,0 0 1,0-1 0,2-2 0,1 0 0,0-2-1,1-1 1,0-2 0,1 0 0,1-3 0,0 0 0,63 10-1,11-5 53,1-5-1,138-4 1,-176-8-30,-1-3 1,1-4 0,-2-2 0,1-3-1,118-41 1,-111 26-8,-1-3-1,-1-3 1,-2-3-1,107-78 1,-150 97 186,-2-1 1,0-2 0,-2 0-1,27-33 1,-43 46-15,0-1-1,0 1 1,-1-2 0,-1 1-1,1-1 1,-2 0 0,0 0-1,0 0 1,-1-1-1,0 1 1,-1-1 0,0 1-1,-1-1 1,0-23 0,-2 28-167,-1 0-1,0 0 1,0 0 0,0 0 0,0 0 0,-1 1 0,-1-1 0,1 1 0,-1 0 0,0 0 0,0 0-1,-1 0 1,1 1 0,-1-1 0,0 1 0,-1 1 0,0-1 0,1 1 0,-11-6 0,-7-3-14,0 0 1,-1 2 0,-49-17-1,-4 5-17,-148-23-1,-84 10-1630,264 31 1083,-357-27-5844,304 23 2402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0.504"/>
    </inkml:context>
    <inkml:brush xml:id="br0">
      <inkml:brushProperty name="width" value="0.025" units="cm"/>
      <inkml:brushProperty name="height" value="0.025" units="cm"/>
    </inkml:brush>
  </inkml:definitions>
  <inkml:trace contextRef="#ctx0" brushRef="#br0">10 0 4388,'0'0'17665,"-2"11"-16368,-1-2-1060,2 0 0,-1 0 1,1 1-1,0-1 0,1 0 0,0 1 0,1-1 1,0 0-1,0 1 0,1-1 0,0 0 0,1 0 0,5 14 1,-4-15-190,0 0 1,1-1 0,0 0 0,0 0 0,0 0 0,1 0 0,0-1 0,0 0 0,1 0 0,0 0 0,0-1 0,10 6-1,-14-10-215,0 1-1,1-1 0,-1 0 1,1 1-1,-1-2 0,1 1 1,0 0-1,-1-1 0,1 1 1,0-1-1,0 0 0,-1-1 1,5 0-1,-3 0-318,-1 0 1,0 0-1,-1-1 1,1 0-1,0 0 1,0 0-1,-1 0 1,1 0-1,-1-1 0,0 1 1,0-1-1,0 0 1,5-7-1,13-18-4831</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0.847"/>
    </inkml:context>
    <inkml:brush xml:id="br0">
      <inkml:brushProperty name="width" value="0.025" units="cm"/>
      <inkml:brushProperty name="height" value="0.025" units="cm"/>
    </inkml:brush>
  </inkml:definitions>
  <inkml:trace contextRef="#ctx0" brushRef="#br0">293 1 11179,'0'0'3373,"-10"10"-1093,-11 12-1150,1 2-1,1 0 1,1 1-1,-20 37 1,-120 303-25,153-341-423,3-14-2116,0-3-5758,9-21-730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7.758"/>
    </inkml:context>
    <inkml:brush xml:id="br0">
      <inkml:brushProperty name="width" value="0.025" units="cm"/>
      <inkml:brushProperty name="height" value="0.025" units="cm"/>
    </inkml:brush>
  </inkml:definitions>
  <inkml:trace contextRef="#ctx0" brushRef="#br0">178 43 12107,'0'0'5841,"-9"-5"-4069,7 3-1712,-1 0-1,1 0 1,-1 1 0,0-1 0,0 1-1,0-1 1,1 1 0,-1 0-1,0 0 1,-1 0 0,1 1 0,0-1-1,0 1 1,0-1 0,0 1 0,0 0-1,-1 0 1,1 1 0,0-1-1,0 1 1,0-1 0,0 1 0,0 0-1,0 0 1,0 1 0,0-1 0,0 0-1,1 1 1,-1 0 0,0 0-1,-2 2 1,-2 1-15,1 1 0,0-1-1,1 1 1,-1 1 0,1-1-1,0 1 1,1-1 0,-1 1 0,1 1-1,1-1 1,-1 1 0,1-1-1,1 1 1,-1 0 0,-1 13-1,4-20-30,0 0-1,0 0 1,0-1-1,0 1 0,0 0 1,0 0-1,0-1 0,0 1 1,1 0-1,-1-1 0,0 1 1,1 0-1,-1-1 0,0 1 1,1 0-1,-1-1 0,0 1 1,1-1-1,-1 1 0,1 0 1,0-1-1,-1 1 0,1-1 1,-1 0-1,1 1 1,0-1-1,-1 1 0,1-1 1,0 0-1,-1 0 0,1 1 1,1-1-1,29-3 353,-20 0-286,-1-1 0,0 0 0,0-1 0,9-6 0,1-2-49,0-1-1,-2-1 1,0-1 0,0 0-1,-2-2 1,0 1 0,16-24 0,-143 253 1366,62-114-451,35-71-894,-15 33-2245</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1.624"/>
    </inkml:context>
    <inkml:brush xml:id="br0">
      <inkml:brushProperty name="width" value="0.025" units="cm"/>
      <inkml:brushProperty name="height" value="0.025" units="cm"/>
    </inkml:brush>
  </inkml:definitions>
  <inkml:trace contextRef="#ctx0" brushRef="#br0">114 13 5637,'0'0'15247,"-6"11"-14756,-11 20-105,-13 22 1599,-30 75 0,112-216-859,-48 78-1225,0 1-1,0-1 0,-1 0 0,-1 0 0,1 0 0,0-14 0,-3 23 31,-13 23-145,-1 28 181,13-41 84,-2 0 0,1 0 0,-1 0 0,0 0-1,-5 9 1,7-18 72,10-16 310,3-3-442,0 0 0,12-29 0,-21 41-2,0-1 1,0 1-1,-1-1 0,0 0 1,0 0-1,-1 0 0,0 0 1,-1 0-1,0 0 0,0-10 0,-1 18 9,1 0-1,0 0 0,-1-1 0,1 1 0,0 0 0,-1 0 0,1 0 0,0 0 0,0 0 0,-1 0 0,1 0 0,0 0 0,-1 0 0,1 0 1,0 0-1,-1 0 0,1 1 0,0-1 0,0 0 0,-1 0 0,1 0 0,0 0 0,0 0 0,-1 1 0,1-1 0,0 0 0,0 0 0,-1 0 1,1 1-1,0-1 0,0 0 0,0 0 0,-1 1 0,1-1 0,0 0 0,0 0 0,0 1 0,0-1 0,0 0 0,0 1 0,0-1 0,0 0 0,-1 1 1,-8 13-62,3 0-241,-19 55 950,18-24-4070</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2.678"/>
    </inkml:context>
    <inkml:brush xml:id="br0">
      <inkml:brushProperty name="width" value="0.025" units="cm"/>
      <inkml:brushProperty name="height" value="0.025" units="cm"/>
    </inkml:brush>
  </inkml:definitions>
  <inkml:trace contextRef="#ctx0" brushRef="#br0">74 35 4837,'0'0'4110,"-8"-2"-1478,-23-6-698,29 8-1555,0 0 0,0-1 0,0 1 0,0-1 0,0 0 0,0 1 0,0-1 0,1 0 0,-1 0 0,0 0-1,0 0 1,1 0 0,-1-1 0,1 1 0,-1 0 0,1-1 0,0 1 0,-2-3 0,46 3 806,16 9-962,-35-3-170,0-1-1,0-2 1,1 0 0,-1-2 0,42-4-1,-96 6 215,1-1 0,-33-4-1,22 1 71,33 2-286,0 0 0,0-1-1,0 1 1,0-2 0,0 1 0,0-1-1,0 0 1,0 0 0,-7-4-1,54 3-82,223 3 32,-263 0-69,-24 1-2904,8 7 87,5-2-4067,7-5 1486</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3.055"/>
    </inkml:context>
    <inkml:brush xml:id="br0">
      <inkml:brushProperty name="width" value="0.025" units="cm"/>
      <inkml:brushProperty name="height" value="0.025" units="cm"/>
    </inkml:brush>
  </inkml:definitions>
  <inkml:trace contextRef="#ctx0" brushRef="#br0">32 95 7655,'0'0'3476,"-1"-8"-1854,0 5-1550,1 1 35,-1 1 0,0-1 0,1 0 0,0 0 0,-1 0-1,1 0 1,0 0 0,0 0 0,0 0 0,0 0 0,0 0 0,0 1-1,1-1 1,-1 0 0,1 0 0,-1 0 0,1 0 0,0 0-1,0 1 1,0-1 0,0 0 0,0 1 0,0-1 0,0 1-1,0-1 1,1 1 0,-1-1 0,0 1 0,1 0 0,-1 0 0,1 0-1,0 0 1,-1 0 0,1 0 0,2-1 0,9-3 131,0 1-1,1 0 1,-1 0 0,1 2 0,0-1 0,0 2-1,-1 0 1,1 0 0,0 2 0,20 2 0,-33-3-213,1 0 0,0 0 0,-1 1 0,1-1 1,-1 1-1,1-1 0,-1 1 0,1-1 0,-1 1 1,1 0-1,-1 0 0,0 0 0,1 0 0,-1 0 0,0 0 1,0 0-1,0 0 0,1 0 0,-1 0 0,-1 1 1,1-1-1,0 0 0,0 1 0,0-1 0,-1 1 1,1-1-1,-1 1 0,1-1 0,-1 1 0,1 0 1,-1-1-1,0 1 0,0-1 0,0 1 0,0 0 1,0-1-1,0 1 0,0-1 0,-1 1 0,1 0 0,-1-1 1,1 1-1,-1-1 0,1 1 0,-1-1 0,-1 3 1,-2 4 113,0 0 1,-1-1-1,1 1 1,-2-1 0,1 0-1,-1 0 1,-6 6-1,-68 49 1473,57-46-1356,1 1 1,-37 37-1,39-25-490,15-8-4966</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9.163"/>
    </inkml:context>
    <inkml:brush xml:id="br0">
      <inkml:brushProperty name="width" value="0.025" units="cm"/>
      <inkml:brushProperty name="height" value="0.025" units="cm"/>
    </inkml:brush>
  </inkml:definitions>
  <inkml:trace contextRef="#ctx0" brushRef="#br0">19 0 13229,'0'0'7206,"2"50"-6629,-8-19 288,2 7-545,-3 1-256,6 1-32,-1-1 0,2-4-160,0-5-320,0-6-866,4-7-1152,-2-8-2274</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9.506"/>
    </inkml:context>
    <inkml:brush xml:id="br0">
      <inkml:brushProperty name="width" value="0.025" units="cm"/>
      <inkml:brushProperty name="height" value="0.025" units="cm"/>
    </inkml:brush>
  </inkml:definitions>
  <inkml:trace contextRef="#ctx0" brushRef="#br0">0 165 17168,'0'0'3684,"77"-9"-1250,-34-7-352,11-2-833,-1-3-864,0 0-321,-10 3-1634,-9 3-1665,-13-1-1121,-16-1-1858,-5 3-2306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9.848"/>
    </inkml:context>
    <inkml:brush xml:id="br0">
      <inkml:brushProperty name="width" value="0.025" units="cm"/>
      <inkml:brushProperty name="height" value="0.025" units="cm"/>
    </inkml:brush>
  </inkml:definitions>
  <inkml:trace contextRef="#ctx0" brushRef="#br0">0 1 13901,'0'0'10218,"69"14"-9065,-24-9-769,6-3-320,-2 2-1217,-4-3-2178,-5-1-3107</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40.220"/>
    </inkml:context>
    <inkml:brush xml:id="br0">
      <inkml:brushProperty name="width" value="0.025" units="cm"/>
      <inkml:brushProperty name="height" value="0.025" units="cm"/>
    </inkml:brush>
  </inkml:definitions>
  <inkml:trace contextRef="#ctx0" brushRef="#br0">77 0 11531,'0'0'10543,"-2"9"-9059,-4 6-987,0 1-1,-1-1 1,-1 0-1,-1-1 1,-14 21-1,18-28-544,-5 14 140,13-10 53,0-10-120,0-1-1,0 1 1,0 0 0,0-1 0,0 1-1,0-1 1,0 0 0,0 0 0,4-1 0,5 1-8,-9 0 0,18 0-340,1 1 0,-1 0 0,0 2 0,23 5 0,-39-7 231,0 0 1,0 1 0,-1 0-1,1 0 1,0 1-1,-1-1 1,1 1-1,-1 0 1,0 0-1,4 4 1,-6-5 94,0 1 0,0-1-1,-1 1 1,1-1 0,-1 1-1,1 0 1,-1-1 0,0 1 0,0 0-1,0 0 1,0 0 0,0 0 0,-1 0-1,0 0 1,1 0 0,-1 0 0,0 0-1,-1 5 1,0-4 169,0 0-1,-1 1 0,0-1 1,0 0-1,0 0 1,0 0-1,0 0 0,-1 0 1,0 0-1,0-1 1,0 1-1,0-1 0,-1 0 1,1 0-1,-1 0 1,1 0-1,-1-1 1,-7 4-1,-3 2 318,-1-1 0,0 0 0,0-1 0,-16 4 0,-24 0 603,28-14-1900,27 4 631,-1 0-1,0-1 0,0 1 0,1-1 1,-1 1-1,0-1 0,1 1 1,-1-1-1,1 1 0,-1-1 1,1 0-1,-1 1 0,1-1 1,-1 0-1,1 0 0,0 1 1,-1-1-1,1 0 0,0 0 1,-1 1-1,1-1 0,0 0 1,0 0-1,0 0 0,0-1 1,0-15-6219</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57.685"/>
    </inkml:context>
    <inkml:brush xml:id="br0">
      <inkml:brushProperty name="width" value="0.025" units="cm"/>
      <inkml:brushProperty name="height" value="0.025" units="cm"/>
    </inkml:brush>
  </inkml:definitions>
  <inkml:trace contextRef="#ctx0" brushRef="#br0">0 1 14029,'0'0'2952,"8"0"-1660,3 0-1033,0 1 0,-1 0-1,1 1 1,0 0 0,-1 1 0,0 0-1,0 1 1,0 0 0,0 0-1,0 1 1,-1 1 0,0 0 0,0 0-1,14 12 1,-15-10-193,1-1 0,-1 2 0,-1-1 0,0 1-1,0 0 1,0 1 0,-1-1 0,-1 1 0,0 1 0,0-1-1,-1 1 1,0 0 0,-1-1 0,4 20 0,-5-4 123,-1 0-1,-1 0 1,-1 0-1,-1 0 1,-11 50 0,8-58-335,0-1 0,0 1 0,-2-1 1,0 0-1,-1-1 0,-1 0 0,0 0 1,-2-1-1,-13 18 0,1-13-2298,5-14-2495,3-5-3704</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0.061"/>
    </inkml:context>
    <inkml:brush xml:id="br0">
      <inkml:brushProperty name="width" value="0.025" units="cm"/>
      <inkml:brushProperty name="height" value="0.025" units="cm"/>
    </inkml:brush>
  </inkml:definitions>
  <inkml:trace contextRef="#ctx0" brushRef="#br0">0 34 3235,'10'-15'4015,"3"-4"7883,-8 21-7665,-4 14-3815,-1 26 207,0 133-2185,1-175 1403,-1 1-1,0-1 0,0 0 0,0 0 0,0 1 1,0-1-1,1 0 0,-1 0 0,0 0 0,0 1 1,0-1-1,1 0 0,-1 0 0,0 0 0,0 0 1,1 1-1,-1-1 0,0 0 0,0 0 0,1 0 1,-1 0-1,0 0 0,0 0 0,1 0 0,-1 0 1,0 0-1,1 0 0,-1 0 0,0 0 1,0 0-1,1 0 0,-1 0 0,0 0 0,0 0 1,1 0-1,-1 0 0,0 0 0,1 0 0,-1-1 1,0 1-1,0 0 0,1 0 0,2-6-5831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0.657"/>
    </inkml:context>
    <inkml:brush xml:id="br0">
      <inkml:brushProperty name="width" value="0.025" units="cm"/>
      <inkml:brushProperty name="height" value="0.025" units="cm"/>
    </inkml:brush>
  </inkml:definitions>
  <inkml:trace contextRef="#ctx0" brushRef="#br0">0 70 4869,'0'0'18828,"9"1"-17685,5 0-775,0 0 1,0-1-1,0 0 1,0-2 0,0 1-1,14-5 1,89-27 112,-14 3-5256,-102 30 3992,3-1-376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112"/>
    </inkml:context>
    <inkml:brush xml:id="br0">
      <inkml:brushProperty name="width" value="0.025" units="cm"/>
      <inkml:brushProperty name="height" value="0.025" units="cm"/>
    </inkml:brush>
  </inkml:definitions>
  <inkml:trace contextRef="#ctx0" brushRef="#br0">129 1 10634,'0'0'6267,"-9"11"-5493,-15 18-120,-25 43 0,43-63-385,0 1-1,0 1 0,1-1 1,1 1-1,0 0 1,0 0-1,1 0 0,0 0 1,1 0-1,-1 16 0,3-26-237,0-1 0,0 0 0,1 1 0,-1-1 0,0 1-1,0-1 1,1 1 0,-1-1 0,0 1 0,1-1 0,-1 0-1,0 1 1,1-1 0,-1 0 0,1 1 0,-1-1 0,1 0-1,-1 0 1,0 1 0,1-1 0,-1 0 0,1 0 0,-1 0 0,1 1-1,-1-1 1,1 0 0,0 0 0,-1 0 0,1 0 0,-1 0-1,1 0 1,-1 0 0,1 0 0,-1-1 0,1 1 0,-1 0-1,1 0 1,-1 0 0,1 0 0,-1-1 0,1 1 0,24-10 691,-8 0-630,-1-1-1,0-1 1,-1-1 0,0 0-1,22-27 1,56-83 42,-98 131 183,-12 15-206,2 1 0,1 0-1,0 0 1,2 1 0,-10 32 0,22-57-124,-1 1 0,1-1 0,0 0 0,0 1 1,0-1-1,0 0 0,0 1 0,0-1 0,0 1 0,0-1 0,0 0 1,0 1-1,0-1 0,0 1 0,0-1 0,0 0 0,0 1 1,0-1-1,0 0 0,0 1 0,1-1 0,-1 0 0,0 1 0,0-1 1,0 0-1,1 1 0,-1-1 0,0 0 0,0 1 0,1-1 0,-1 0 1,0 0-1,1 1 0,-1-1 0,0 0 0,1 0 0,-1 0 0,1 1 1,17-5-1208,19-16-2739,-11-2-723,2-4-1767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1"/>
    </inkml:context>
    <inkml:brush xml:id="br0">
      <inkml:brushProperty name="width" value="0.025" units="cm"/>
      <inkml:brushProperty name="height" value="0.025" units="cm"/>
    </inkml:brush>
  </inkml:definitions>
  <inkml:trace contextRef="#ctx0" brushRef="#br0">0 92 17008,'0'0'7559,"57"-35"-7303,-22 24-223,4 2-130,3-2-1728,-3 3-1378,-4-1-2787,-10 1-7655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1.357"/>
    </inkml:context>
    <inkml:brush xml:id="br0">
      <inkml:brushProperty name="width" value="0.025" units="cm"/>
      <inkml:brushProperty name="height" value="0.025" units="cm"/>
    </inkml:brush>
  </inkml:definitions>
  <inkml:trace contextRef="#ctx0" brushRef="#br0">8 1 13741,'0'0'2087,"-1"10"486,0-1-1867,-1-3-349,1 0 0,0 0 0,0 1 0,0-1 0,1 0 0,0 1 0,0-1 0,1 0 0,1 8 0,-1-13-334,0 0 0,1 0-1,-1 0 1,0 0-1,1 0 1,-1-1 0,0 1-1,1 0 1,-1-1 0,1 1-1,-1-1 1,1 1-1,0-1 1,-1 0 0,1 0-1,-1 1 1,1-1-1,-1 0 1,1-1 0,0 1-1,-1 0 1,1 0-1,-1-1 1,3 0 0,38-10 549,-32 5-465,28-12 399,-37 18-480,-1 0 0,1 0 0,0 0 0,0 0-1,0 0 1,0 0 0,0 0 0,0 0 0,-1 0-1,1 0 1,0 1 0,0-1 0,0 0 0,-1 1-1,1-1 1,0 0 0,0 1 0,-1-1 0,1 1-1,0-1 1,-1 1 0,1 0 0,0-1 0,-1 1-1,1 0 1,-1-1 0,1 1 0,-1 0 0,1 0-1,-1 0 1,0-1 0,1 1 0,-1 0 0,0 0-1,0 0 1,0 0 0,1-1 0,-1 1 0,0 0 0,0 0-1,-1 1 1,3 31 749,1 15-87,-2-48-660,-1 1 1,1-1 0,-1 1-1,0-1 1,1 1-1,-1-1 1,1 1 0,-1-1-1,1 1 1,-1-1-1,1 1 1,0-1 0,-1 0-1,1 0 1,0 1-1,-1-1 1,1 0 0,0 0-1,-1 0 1,1 1-1,0-1 1,-1 0-1,1 0 1,0 0 0,-1 0-1,1 0 1,0 0-1,-1-1 1,1 1 0,0 0-1,-1 0 1,1 0-1,0-1 1,0 1 0,31-13-524,-21 8-1207,15 0-7181,-16 5 1116</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1.704"/>
    </inkml:context>
    <inkml:brush xml:id="br0">
      <inkml:brushProperty name="width" value="0.025" units="cm"/>
      <inkml:brushProperty name="height" value="0.025" units="cm"/>
    </inkml:brush>
  </inkml:definitions>
  <inkml:trace contextRef="#ctx0" brushRef="#br0">113 0 5317,'0'0'20366,"-8"0"-20056,4 1-257,-1-1 1,0 1-1,0 0 1,0 0-1,0 1 1,1-1 0,-1 1-1,1 0 1,-1 0-1,1 1 1,0-1-1,0 1 1,0 0 0,0 0-1,0 1 1,1-1-1,0 1 1,-1-1 0,1 1-1,1 0 1,-1 0-1,0 1 1,1-1-1,0 0 1,0 1 0,0 0-1,-2 8 1,4-11-88,0-1 1,0 1 0,0-1 0,0 1-1,0-1 1,0 1 0,0-1 0,1 1-1,-1-1 1,0 1 0,1-1 0,0 0-1,-1 1 1,1-1 0,-1 0 0,1 1-1,0-1 1,0 0 0,0 0 0,0 0-1,0 0 1,0 0 0,0 0-1,0 0 1,0 0 0,1 0 0,-1 0-1,0 0 1,1-1 0,-1 1 0,0-1-1,1 1 1,-1-1 0,1 1 0,-1-1-1,1 0 1,-1 0 0,1 0 0,-1 0-1,1 0 1,-1 0 0,1 0 0,1-1-1,36-2-3598,-6-7-3300,-3-4-3344</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2.059"/>
    </inkml:context>
    <inkml:brush xml:id="br0">
      <inkml:brushProperty name="width" value="0.025" units="cm"/>
      <inkml:brushProperty name="height" value="0.025" units="cm"/>
    </inkml:brush>
  </inkml:definitions>
  <inkml:trace contextRef="#ctx0" brushRef="#br0">165 0 6502,'0'0'10415,"-9"1"-9294,2-1-740,-1 1-1,1 0 0,0 0 1,0 1-1,-1 0 1,1 0-1,0 1 0,1 0 1,-1 0-1,0 1 0,1 0 1,0 0-1,0 0 0,0 1 1,-8 8-1,10-10-247,1 0 0,0 0 1,0 0-1,0 0 0,0 0 0,0 1 0,1 0 0,0-1 1,0 1-1,0 0 0,0 0 0,0 0 0,1 0 0,-1 0 1,1 1-1,1-1 0,-2 7 0,3-10-131,0 0 0,0 0 0,0-1 0,1 1 0,-1 0 0,0 0 1,0-1-1,1 1 0,-1-1 0,0 1 0,0-1 0,1 0 0,-1 1 0,1-1 0,-1 0 0,0 0 0,1 0 0,-1 0 0,1 0 0,-1 0 0,0-1 0,1 1 0,1-1 0,37-5-24,-25 0-257,-1 0 0,1 0 0,25-17 0,-28 16 248,0 0 0,1 0 0,0 1 0,0 1-1,18-5 1,-31 10 49,1-1-1,-1 1 1,1 0-1,0 0 0,-1 0 1,1 0-1,0 0 1,-1 0-1,1 0 1,0 0-1,-1 0 0,1 0 1,0 0-1,-1 0 1,1 0-1,0 0 1,-1 1-1,1-1 0,0 0 1,-1 1-1,1-1 1,-1 0-1,1 1 1,-1-1-1,1 0 0,-1 1 1,1-1-1,-1 1 1,1-1-1,-1 1 1,1-1-1,-1 1 0,0 0 1,1-1-1,-1 1 1,0-1-1,0 1 1,1 0-1,-1-1 0,0 1 1,0 0-1,0-1 1,0 1-1,0 0 1,0-1-1,0 1 0,0 0 1,0-1-1,0 1 1,0 0-1,0-1 1,-1 1-1,1 0 0,0 0 1,-1 0-1,1 0 0,0 0 0,0 0 0,0 0 1,0-1-1,0 1 0,0 0 0,0 0 0,0 0 0,0 0 0,0 0 1,0 0-1,0 0 0,1 0 0,-1 0 0,0 0 0,1-1 0,-1 1 1,1 0-1,-1 0 0,1 0 0,-1-1 0,1 1 0,0 0 1,-1 0-1,1-1 0,0 1 0,-1-1 0,1 1 0,0-1 0,0 1 1,0-1-1,0 1 0,1 0 0,6-1 122,0 1 0,0-1 0,0-1 0,0 0 0,0 0-1,0 0 1,0-1 0,0 0 0,0 0 0,-1-1 0,1 0 0,11-7 0,-10 5-242,0 1 1,0 0 0,0 1 0,1 0-1,-1 0 1,1 1 0,18-2 0,-27 5 101,0-1 0,-1 0 0,1 1 0,-1-1 0,1 0 0,-1 1 0,1-1 0,-1 0 1,0 1-1,1-1 0,-1 1 0,1-1 0,-1 1 0,0-1 0,0 1 0,1-1 0,-1 1 1,0-1-1,0 1 0,1-1 0,-1 1 0,0-1 0,0 1 0,0 0 0,0-1 0,0 1 0,0-1 1,0 1-1,0 0 0,0-1 0,0 1 0,0-1 0,0 1 0,0-1 0,-1 1 0,1 0 1,0-1-1,0 1 0,-1 0 0,1 21 584,0-22-566,1 1-1,0-1 1,-1 1-1,1 0 1,-1-1-1,1 1 0,0-1 1,-1 0-1,1 1 1,0-1-1,-1 0 0,1 1 1,0-1-1,0 0 1,-1 0-1,1 1 0,0-1 1,0 0-1,0 0 1,-1 0-1,1 0 1,0 0-1,0 0 0,-1 0 1,1-1-1,0 1 1,0 0-1,0 0 0,-1-1 1,1 1-1,0-1 1,10-2 68,-1-1 1,-1 0-1,1-1 0,0 0 1,10-8-1,-14 9-234,0-1-1,1 1 1,-1 1-1,1-1 1,-1 1-1,1 0 1,0 1-1,0 0 1,1 0-1,-1 0 1,0 1-1,1 0 1,9 0-1,-17 2 154,1 0 0,-1-1 0,1 1 0,-1 0 0,1 0-1,-1 0 1,0 0 0,1 0 0,-1-1 0,0 1 0,1 0 0,-1 0-1,0 0 1,0 0 0,0 0 0,0 0 0,0 0 0,0 0-1,0 0 1,-1 0 0,1 0 0,0 0 0,-1 1 0,1-1-5,-1 0 1,1 0-1,0 0 1,-1 0 0,1 0-1,0 0 1,0 0 0,0 0-1,0 1 1,0-1-1,0 0 1,0 0 0,0 0-1,0 0 1,0 0 0,0 0-1,1 0 1,-1 0-1,1 0 1,-1 0 0,0 0-1,1 0 1,0 0 0,-1 0-1,1-1 1,-1 1-1,1 0 1,0 0 0,0 0-1,0-1 1,0 2 0,3-2-648,-1 0 0,0 0 1,1 0-1,-1-1 1,0 1-1,0-1 0,1 1 1,-1-1-1,0 0 1,0-1-1,0 1 1,4-2-1,11-9-5742</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2.418"/>
    </inkml:context>
    <inkml:brush xml:id="br0">
      <inkml:brushProperty name="width" value="0.025" units="cm"/>
      <inkml:brushProperty name="height" value="0.025" units="cm"/>
    </inkml:brush>
  </inkml:definitions>
  <inkml:trace contextRef="#ctx0" brushRef="#br0">5 91 12620,'0'0'14632,"11"-1"-14204,3-1-375,-1 0 0,1-1 0,16-6 0,-26 8-37,0 0 1,0 0-1,0-1 1,-1 0-1,1 0 0,0 0 1,-1 0-1,1-1 0,-1 1 1,0-1-1,0 0 0,0 0 1,0 0-1,0 0 0,-1-1 1,0 1-1,1-1 0,1-5 1,-3 8-10,-1 1 1,0-1-1,1 1 1,-1-1 0,0 0-1,0 1 1,0-1-1,1 1 1,-1-1-1,0 0 1,0 1 0,0-1-1,0 0 1,0 1-1,0-1 1,-1 0-1,1 1 1,0-1-1,0 1 1,0-1 0,0 0-1,-1 1 1,1-1-1,0 1 1,-1-1-1,1 1 1,0-1 0,-1 1-1,1-1 1,-1 1-1,1-1 1,-1 1-1,1-1 1,-1 0 0,-26 1 481,20 2-376,0 0 1,0 1 0,0 0-1,0 0 1,-10 6 0,8-2-14,1 1 0,-1 0 0,2 1 0,-9 10 0,14-17-78,0 0 0,1 0 0,-1 0 0,1 0 0,0 0 0,-1 0 0,1 1 0,0-1 0,0 1 0,0-1 0,1 0 0,-1 1 0,1 0 0,-1-1 0,1 1 1,0-1-1,0 1 0,0-1 0,0 1 0,0 0 0,1-1 0,-1 1 0,1-1 0,0 1 0,0 2 0,1-4-8,0 1 0,0-1-1,-1 1 1,1-1 0,0 0 0,0 0 0,0 0 0,0 0 0,0 0 0,1 0-1,-1 0 1,0-1 0,0 1 0,1-1 0,-1 1 0,5-1 0,45 1-722,-36-2-256,23-1-3841,4-10-5220</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3.052"/>
    </inkml:context>
    <inkml:brush xml:id="br0">
      <inkml:brushProperty name="width" value="0.025" units="cm"/>
      <inkml:brushProperty name="height" value="0.025" units="cm"/>
    </inkml:brush>
  </inkml:definitions>
  <inkml:trace contextRef="#ctx0" brushRef="#br0">0 33 11659,'0'0'11777,"1"11"-9946,-1-6-1636,0 5 179,1-1 1,0 1-1,0 0 1,6 18-1,-6-25-346,0 0-1,0-1 1,0 1-1,0 0 1,1-1-1,-1 1 1,1-1-1,0 1 1,0-1-1,0 0 1,0 0-1,0 0 0,0 0 1,1 0-1,-1 0 1,0-1-1,1 1 1,0-1-1,-1 0 1,1 1-1,0-1 1,0-1-1,-1 1 1,5 1-1,0-2-39,0 1 0,0-1 0,0 0 0,0-1 0,0 1 0,-1-1 0,1-1-1,0 1 1,0-1 0,-1-1 0,1 1 0,-1-1 0,0 0 0,0 0 0,0-1 0,9-6 0,4-7-430,0 0 0,-1-1 0,19-24 0,-5 6-94,-42 80-120,-30 49 1409,-45 119 1531,78-178-2405,10-25-5966,3-9-288</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3.583"/>
    </inkml:context>
    <inkml:brush xml:id="br0">
      <inkml:brushProperty name="width" value="0.025" units="cm"/>
      <inkml:brushProperty name="height" value="0.025" units="cm"/>
    </inkml:brush>
  </inkml:definitions>
  <inkml:trace contextRef="#ctx0" brushRef="#br0">0 1 4516,'0'0'18898,"7"51"-17873,-7-23-96,0 3-384,0-1-449,-2-5-64,2-5-321,-1-7-1152,1-6-1153,0-12-4389,-2-16-608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3.957"/>
    </inkml:context>
    <inkml:brush xml:id="br0">
      <inkml:brushProperty name="width" value="0.025" units="cm"/>
      <inkml:brushProperty name="height" value="0.025" units="cm"/>
    </inkml:brush>
  </inkml:definitions>
  <inkml:trace contextRef="#ctx0" brushRef="#br0">1 1 7207,'0'0'15086,"1"53"-15182,23-47-1922,4-5-2498,7-1-1922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4.282"/>
    </inkml:context>
    <inkml:brush xml:id="br0">
      <inkml:brushProperty name="width" value="0.025" units="cm"/>
      <inkml:brushProperty name="height" value="0.025" units="cm"/>
    </inkml:brush>
  </inkml:definitions>
  <inkml:trace contextRef="#ctx0" brushRef="#br0">105 0 10666,'0'0'8990,"-7"9"-6326,-6 7-1554,-2-1 1,1 0-1,-2-1 0,-23 16 1,99-33-1928,-44 1 677,0 1 0,1 1 0,-1 1 0,0 0 0,21 5 0,-34-6 129,0 1 0,0-1 0,0 1-1,0 0 1,0 0 0,-1 0 0,1 1 0,0-1-1,-1 1 1,1-1 0,-1 1 0,1 0-1,-1 0 1,0 0 0,0 0 0,0 0 0,0 0-1,0 1 1,0-1 0,-1 1 0,1-1 0,-1 1-1,0 0 1,0 0 0,0 0 0,0-1 0,0 1-1,0 0 1,-1 0 0,1 0 0,-1 0-1,0 0 1,0 0 0,0 0 0,-1 0 0,0 5-1,-1-3 75,1-1-1,-1 0 0,0 0 0,0 0 0,0 0 0,-1-1 1,1 1-1,-1-1 0,0 1 0,0-1 0,0 0 1,0 0-1,-1 0 0,1-1 0,-1 1 0,0-1 0,0 0 1,0 0-1,0 0 0,0 0 0,-5 1 0,-1 1 119,-2-1-1,1 0 1,0 0 0,-1-1-1,1 0 1,-23-1-1,33-1-244,0 1 0,0-2 0,0 1-1,0 0 1,0 0 0,0 0 0,0 0-1,0 0 1,0-1 0,0 1 0,1-1-1,-1 1 1,0 0 0,0-1 0,0 1-1,0-1 1,0 0 0,1 1 0,-1-1-1,0 0 1,1 1 0,-1-1 0,0 0 0,1 0-1,-2-1 1,-1-26-5164,3 28 5096,0-25-9163</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4.763"/>
    </inkml:context>
    <inkml:brush xml:id="br0">
      <inkml:brushProperty name="width" value="0.025" units="cm"/>
      <inkml:brushProperty name="height" value="0.025" units="cm"/>
    </inkml:brush>
  </inkml:definitions>
  <inkml:trace contextRef="#ctx0" brushRef="#br0">34 0 9161,'0'0'12107,"-5"9"-10676,0 1-1013,1 0 0,-1 0 0,2 0 0,-5 17 1,8-25-377,-1 0-1,0 0 1,1 0 0,0-1 0,-1 1 0,1 0 0,0 0 0,0 0 0,0 0 0,0 0 0,0 0 0,0 0 0,1 0 0,-1 0 0,1 0 0,-1 0 0,1 0 0,0-1 0,0 1 0,0 0 0,0 0 0,0-1 0,0 1-1,0-1 1,0 1 0,1-1 0,-1 1 0,1-1 0,-1 0 0,1 0 0,-1 1 0,1-1 0,0 0 0,-1-1 0,1 1 0,0 0 0,0 0 0,0-1 0,3 1 0,3 0 76,0 0 0,-1-1-1,1 0 1,0-1 0,0 1 0,0-2 0,0 1 0,-1-1 0,14-5 0,62-34 513,-26 10-568,-56 30-62,0 0-1,1 0 1,-1 1-1,0-1 1,1 0-1,-1 0 1,1 1-1,-1-1 1,1 1-1,-1-1 0,1 1 1,-1 0-1,1 0 1,-1 0-1,1-1 1,-1 1-1,1 1 1,-1-1-1,1 0 1,-1 0-1,1 1 0,-1-1 1,1 0-1,-1 1 1,1 0-1,-1-1 1,1 1-1,-1 0 1,0 0-1,3 1 1,-2 2 20,-1 0 1,1-1-1,-1 1 1,0 0 0,0 0-1,0 0 1,0 0 0,-1 0-1,1 6 1,8 36 489,-8-44-476,-1-1 0,1 0 0,0 1 0,0-1 0,0 0 0,0 0 0,0 0 0,0 1 0,0-1 0,0 0 0,0 0 0,0 0 0,1-1 0,-1 1 0,0 0 0,1 0 0,-1-1 0,1 1 0,-1-1 0,1 1 0,-1-1 0,1 0 0,-1 1 0,1-1 0,-1 0 0,3 0 0,9-2-45,0 1 0,0-2 0,-1 0-1,1 0 1,-1-1 0,0-1 0,17-9-1,-5 4-2277,-23 10 2044,-1 0-1,0 0 0,1-1 1,-1 1-1,1 0 1,-1 0-1,0 0 0,1 0 1,-1-1-1,0 1 1,1 0-1,-1-1 0,0 1 1,1 0-1,-1 0 1,0-1-1,0 1 0,0 0 1,1-1-1,-1 1 1,0-1-1,0 1 0,0 0 1,0-1-1,1 1 1,-1 0-1,0-1 0,0 1 1,0-1-1,0 1 1,0-1-1,0 0 1,0-7-6114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471"/>
    </inkml:context>
    <inkml:brush xml:id="br0">
      <inkml:brushProperty name="width" value="0.025" units="cm"/>
      <inkml:brushProperty name="height" value="0.025" units="cm"/>
    </inkml:brush>
  </inkml:definitions>
  <inkml:trace contextRef="#ctx0" brushRef="#br0">191 1 11787,'0'0'7581,"-9"4"-6289,-12 8-636,1 1 0,0 0 0,-24 21 0,37-28-520,0 0 1,1 0-1,-1 0 0,1 1 0,0 0 1,1 0-1,0 1 0,0-1 1,1 1-1,0 0 0,0 0 0,1 1 1,-4 11-1,7-20-138,0 1 0,0-1 0,0 0 0,0 1 0,0-1 0,0 1 0,0-1 0,0 1 0,0-1 1,0 0-1,0 1 0,0-1 0,1 1 0,-1-1 0,0 0 0,0 1 0,0-1 0,1 0 0,-1 1 0,0-1 0,0 0 0,1 1 0,-1-1 1,0 0-1,1 1 0,-1-1 0,0 0 0,1 0 0,-1 1 0,0-1 0,1 0 0,-1 0 0,1 0 0,20 1-252,19-13-707,-24 2 653,-1-1 1,0-1-1,-1 0 1,0-1-1,-1-1 1,0 0-1,-1-1 1,-1 0-1,15-25 1,-34 55 80,0 0 0,0 1 0,2 0 0,0 0 0,-6 25 0,12-40 155,0-1-1,0 1 0,-1-1 0,1 0 0,0 1 0,0-1 1,0 1-1,0-1 0,0 0 0,0 1 0,0-1 0,1 1 1,-1-1-1,0 0 0,0 1 0,0-1 0,0 0 0,0 1 1,0-1-1,1 1 0,-1-1 0,0 0 0,0 1 1,1-1-1,-1 0 0,0 0 0,0 1 0,1-1 0,-1 0 1,0 0-1,1 1 0,-1-1 0,0 0 0,1 0 0,-1 0 1,1 0-1,-1 1 0,0-1 0,1 0 0,-1 0 0,1 0 1,18-3-2758,11-11-1499</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5.122"/>
    </inkml:context>
    <inkml:brush xml:id="br0">
      <inkml:brushProperty name="width" value="0.025" units="cm"/>
      <inkml:brushProperty name="height" value="0.025" units="cm"/>
    </inkml:brush>
  </inkml:definitions>
  <inkml:trace contextRef="#ctx0" brushRef="#br0">1 1 14350,'0'0'8199,"49"13"-8263,-19 0-224,3 4-2371,-1-4-2241,1 1-1538</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5.467"/>
    </inkml:context>
    <inkml:brush xml:id="br0">
      <inkml:brushProperty name="width" value="0.025" units="cm"/>
      <inkml:brushProperty name="height" value="0.025" units="cm"/>
    </inkml:brush>
  </inkml:definitions>
  <inkml:trace contextRef="#ctx0" brushRef="#br0">218 35 12524,'0'0'12486,"-8"-7"-11338,5 4-1084,1 1-33,0 0-1,0 0 0,0 0 1,0 0-1,-1 0 0,1 0 1,-1 1-1,1-1 0,-1 1 1,1 0-1,-1 0 1,0 0-1,0 0 0,0 0 1,0 0-1,0 1 0,1-1 1,-1 1-1,0 0 0,0 0 1,0 0-1,0 1 1,0-1-1,0 0 0,0 1 1,0 0-1,0 0 0,0 0 1,1 0-1,-1 0 0,-2 2 1,-9 6 60,1 1 0,1 0 1,-1 1-1,-10 12 1,18-18-52,1 0 1,0 0 0,0 1 0,0 0 0,0 0 0,1 0-1,0 0 1,0 0 0,1 0 0,0 1 0,0-1-1,-1 9 1,3-13-38,0-1 0,0 0-1,0 0 1,0 1 0,0-1-1,1 0 1,-1 1 0,1-1-1,-1 0 1,1 0 0,-1 0-1,1 0 1,-1 1 0,1-1-1,0 0 1,0 0 0,0 0-1,-1 0 1,1 0 0,0-1-1,0 1 1,0 0 0,1 0-1,-1-1 1,0 1 0,0 0-1,0-1 1,0 1 0,1-1-1,-1 0 1,0 1 0,0-1-1,1 0 1,-1 0 0,3 0-1,56 1-438,-41-2-104,-3 1-929,1-1 1,30-7-1,5-5-5245,-13 1-3029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5.794"/>
    </inkml:context>
    <inkml:brush xml:id="br0">
      <inkml:brushProperty name="width" value="0.025" units="cm"/>
      <inkml:brushProperty name="height" value="0.025" units="cm"/>
    </inkml:brush>
  </inkml:definitions>
  <inkml:trace contextRef="#ctx0" brushRef="#br0">24 30 12524,'0'0'12582,"0"8"-11557,-1 11-470,-1-1 0,-6 29-1,3-22-81,-2 48 1,27-125 2046,-11-8-2316,-7 39-274,-2 21 43,1 0 0,-1 0 0,0 0-1,0 0 1,0 0 0,0 0 0,0 0-1,0 0 1,0 0 0,0 0-1,0 0 1,0 0 0,0 0 0,0 0-1,1 0 1,-1 0 0,0 0 0,0 0-1,0 0 1,0 0 0,0 2 18,0 0 0,1 0 1,-1 0-1,1 1 0,-1-1 0,1 0 0,0 0 1,0-1-1,0 1 0,0 0 0,0 0 1,0 0-1,0 0 0,1-1 0,-1 1 0,0-1 1,1 1-1,0-1 0,-1 0 0,1 1 1,3 1-1,-1-1-2,0-1 0,1 1 0,-1-1 1,0 0-1,1 0 0,-1-1 0,1 1 0,-1-1 0,1 0 1,4 0-1,2-2-3,1 1 0,-1-1 1,1-1-1,-1 0 0,0 0 0,0-1 1,14-8-1,38-33 66,-60 41-47,1 1-1,0 0 1,-1-1 0,1 0-1,-1 0 1,0 0-1,-1 0 1,1 0 0,-1 0-1,1-1 1,-1 1 0,2-10-1,-34 36-618,7 1 561,-29 32 197,48-50-104,0 0 0,1 0 0,0 0 0,0 0 0,0 1 0,0-1 0,1 1 0,0 0 0,-2 9 0,4-14-64,0 0-1,0 1 0,0-1 1,1 0-1,-1 0 0,0 0 0,1 1 1,-1-1-1,1 0 0,-1 0 1,1 0-1,0 0 0,-1 0 0,1 0 1,0 0-1,0 0 0,0 0 1,0 0-1,-1-1 0,1 1 0,0 0 1,1-1-1,-1 1 0,0 0 0,0-1 1,0 1-1,0-1 0,0 0 1,1 1-1,-1-1 0,0 0 0,0 0 1,0 0-1,2 0 0,50 5-3248,-47-5 2602,36 0-3622,-1 0-340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6.154"/>
    </inkml:context>
    <inkml:brush xml:id="br0">
      <inkml:brushProperty name="width" value="0.025" units="cm"/>
      <inkml:brushProperty name="height" value="0.025" units="cm"/>
    </inkml:brush>
  </inkml:definitions>
  <inkml:trace contextRef="#ctx0" brushRef="#br0">147 26 10634,'0'0'8013,"-11"0"-4394,0 0-3032,0 0 0,0 1 0,0 1 0,0 0 0,-15 4-1,23-5-544,0 0 1,0 0-1,0 0 0,1 0 0,-1 1 0,0-1 0,1 1 0,-1 0 0,0-1 0,1 1 0,0 0 0,0 1 0,-1-1 0,1 0 0,0 1 0,1-1 0,-1 1 0,0-1 0,1 1 0,0 0 0,-1 0 1,1 0-1,0 0 0,0 0 0,1 0 0,-1 0 0,1 0 0,-1 4 0,2-6-37,-1-1-1,1 1 1,-1 0 0,1-1 0,-1 1-1,1-1 1,0 1 0,-1-1 0,1 1 0,0-1-1,0 1 1,-1-1 0,1 0 0,0 1-1,0-1 1,-1 0 0,1 0 0,0 0-1,0 1 1,0-1 0,0 0 0,-1 0-1,1 0 1,0 0 0,0 0 0,0-1 0,-1 1-1,1 0 1,1-1 0,28-3 215,-17-3-180,0 0 0,-1 0 0,1-2 0,-2 1 0,1-1 0,-1-1 0,0 0 0,-1-1 0,14-18 0,-45 73-387,16-36 361,1-1 0,-1 1 0,1 0 0,1 0 0,0 1 0,0-1 0,0 1 0,1-1 0,0 1 0,1 0 0,0 0 0,0 12 0,2-20-34,-1-1 0,0 1 0,0 0 1,0 0-1,1-1 0,-1 1 0,0 0 0,1-1 0,-1 1 1,0 0-1,1-1 0,-1 1 0,1 0 0,-1-1 0,1 1 1,-1-1-1,1 1 0,0-1 0,-1 1 0,1-1 1,0 0-1,-1 1 0,1-1 0,0 0 0,0 1 0,-1-1 1,2 0-1,28 0-1647,-22-2 410,0 0 1,-1 0-1,1-1 1,14-7 0,11-11-6218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6.495"/>
    </inkml:context>
    <inkml:brush xml:id="br0">
      <inkml:brushProperty name="width" value="0.025" units="cm"/>
      <inkml:brushProperty name="height" value="0.025" units="cm"/>
    </inkml:brush>
  </inkml:definitions>
  <inkml:trace contextRef="#ctx0" brushRef="#br0">172 1 6662,'0'0'9423,"-9"0"-4811,-10-1-3062,-56 1 3408,71 0-4881,0 1 1,0-1-1,0 1 0,0 0 1,0 0-1,0 0 1,0 0-1,1 1 0,-1-1 1,0 1-1,1 0 0,-1 0 1,1 1-1,0-1 1,-5 5-1,7-7-77,1 0-1,0 1 1,-1-1 0,1 1-1,0-1 1,0 0 0,-1 1-1,1-1 1,0 1 0,0-1-1,0 1 1,-1-1 0,1 1-1,0-1 1,0 1 0,0-1-1,0 1 1,0-1 0,0 1-1,0-1 1,0 1 0,0-1-1,0 0 1,0 1-1,0-1 1,1 1 0,-1-1-1,0 1 1,0-1 0,0 1-1,1-1 1,-1 1 0,0-1-1,1 1 1,19 9 56,33-2-13,-47-7-93,4 1-116,1-1-1,-1 2 0,0 0 0,18 7 1,-27-10 170,0 1 0,0-1 1,0 0-1,1 1 0,-1-1 1,0 1-1,0-1 0,0 1 1,-1-1-1,1 1 0,0 0 1,0-1-1,0 1 0,0 0 1,0 0-1,-1 0 0,1 0 1,0 0-1,-1 0 0,1 0 1,-1 0-1,1 0 0,-1 0 1,0 0-1,1 0 0,-1 0 1,0 0-1,0 0 0,1 0 1,-1 0-1,0 1 0,0-1 1,0 0-1,-1 0 0,1 0 1,0 0-1,0 0 1,-1 0-1,1 0 0,0 0 1,-1 1-1,1-1 0,-1 0 1,1 0-1,-1-1 0,0 1 1,1 0-1,-1 0 0,0 0 1,0 0-1,0-1 0,1 1 1,-1 0-1,0-1 0,0 1 1,0 0-1,-2 0 0,-46 34 1333,19-22-2797,2-12-7310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7.672"/>
    </inkml:context>
    <inkml:brush xml:id="br0">
      <inkml:brushProperty name="width" value="0.025" units="cm"/>
      <inkml:brushProperty name="height" value="0.025" units="cm"/>
    </inkml:brush>
  </inkml:definitions>
  <inkml:trace contextRef="#ctx0" brushRef="#br0">13 76 7271,'0'0'17670,"-2"9"-17099,1-5-490,-7 38 246,7-41-316,1 0-1,0 0 1,0 0-1,0 1 1,0-1-1,0 0 1,0 0-1,0 0 1,0 1-1,0-1 0,0 0 1,1 0-1,-1 0 1,1 1-1,-1-1 1,1 0-1,-1 0 1,1 0-1,-1 0 0,1 0 1,0 0-1,0 0 1,0 0-1,-1 0 1,1-1-1,0 1 1,0 0-1,0 0 1,0-1-1,0 1 0,1-1 1,-1 1-1,0-1 1,1 1-1,10 0 80,-1-1 0,0 0 0,0-1 0,1 0 0,-1-1 0,0 0 0,0 0 0,0-2 0,-1 1 0,1-1 0,-1-1 0,0 0 0,17-11 0,-12 8-70,0 1 1,0 0-1,0 0 1,1 2-1,20-5 1,-36 10-31,1 0 0,-1 0 0,1 0 0,-1 0 0,1 1 0,-1-1 0,1 0 0,-1 0 0,0 0 0,1 1 0,-1-1 0,1 0 0,-1 1 0,0-1 0,1 0 0,-1 1 0,0-1 0,1 0 0,-1 1 0,0-1 0,1 1 0,-1-1 0,0 1 0,0-1 0,0 1 0,1-1 0,-1 1 0,0-1 0,0 0 0,0 2 0,6 25-30,-6-23 43,0 0 0,1-1 1,0 1-1,0 0 0,0-1 1,0 1-1,0-1 0,3 4 1,-2-5-15,0-1 0,0 1 1,1-1-1,-1 0 1,0 0-1,1 0 0,-1 0 1,0-1-1,1 1 1,-1-1-1,1 1 0,0-1 1,-1 0-1,1 0 1,-1 0-1,1 0 0,-1 0 1,1-1-1,-1 1 1,1-1-1,2-1 0,4 0-143,0-1 0,-1 0 0,0 0 0,13-9 0,41-32-2270,-9 7-1253,-17 15-1529,-36 23 5158,0-1 1,0 0-1,0 1 0,0-1 0,-1 1 0,1-1 0,0 0 0,0 1 1,0-1-1,0 1 0,0-1 0,0 1 0,0-1 0,0 0 0,0 1 1,0-1-1,0 1 0,0-1 0,1 1 0,-1-1 0,0 0 0,0 1 1,0-1-1,1 1 0,-1-1 0,0 0 0,0 1 0,1-1 0,-1 0 1,0 1-1,0-1 0,1 0 0,-1 0 0,1 1 0,-1-1 0,0 0 1,1 0-1,-1 0 0,0 1 0,1-1 0,-1 0 0,1 0 0,-1 0 1,1 0-1,-1 0 0,0 0 0,1 0 0,-1 0 0,1 0 0,-1 0 1,1 0-1,-1 0 0,0 0 0,1 0 0,-1 0 0,1 0 0,-1-1 1,1 1-1,-1 0 0,0 0 0,1 0 0,-1-1 0,0 1 0,1 0 1,-1-1-1,0 1 0,1 0 0,-1-1 0,-1 4 139,1-1 0,-1 1 0,0-1 0,-1 1 0,1-1 0,0 1 0,-1-1 1,1 0-1,-4 4 0,38-26 3525,3-3-3245,-35 23 414,-5 2-151,0 0 0,0 0 0,1 1 0,-1-1-1,1 1 1,0 0 0,-6 6 0,-2 2 338,3-6-417,6-4-416,1-1 0,-1 1-1,1 0 1,-1 0 0,1 0 0,-1 0 0,1 0-1,0 0 1,-1 1 0,1-1 0,0 0 0,0 1 0,0-1-1,0 1 1,0-1 0,-1 3 0,35-19 560,2-13-558,-26 20-264,0 0 0,1 1 0,-1 0 0,2 1-1,12-7 1,-22 13 101,-1 0-1,1 0 0,-1 0 0,1 0 0,-1 1 0,1-1 0,-1 0 0,0 0 1,1 1-1,-1-1 0,1 0 0,-1 0 0,0 1 0,1-1 0,-1 0 0,0 1 1,1-1-1,-1 1 0,0-1 0,0 1 0,0-1 0,1 0 0,-1 1 0,0-1 1,0 1-1,0-1 0,0 1 0,0-1 0,0 1 0,1-1 0,-1 1 0,0-1 1,-1 1-1,1-1 0,0 1 0,0-1 0,0 1 0,0-1 0,-1 1 0,0 25-119,-6 17 134,-18 56 0,15-64 535,1 0 1,2 0-1,-4 42 0,10-40-3,-6 65 686,6-95-1097,0 1 1,-1 0-1,0-1 0,0 0 0,-1 0 0,0 1 0,0-2 0,-1 1 1,0 0-1,-7 8 0,10-13-93,0 0 0,0-1 0,-1 1 0,1 0 1,-1-1-1,0 0 0,1 1 0,-1-1 0,0 0 0,0 0 0,1 0 1,-1 0-1,0 0 0,0 0 0,0-1 0,0 1 0,0-1 1,0 1-1,-1-1 0,1 0 0,0 0 0,-4 0 0,4-1 32,-1 0-1,0 0 0,1 0 1,-1 0-1,1 0 0,0-1 0,-1 0 1,1 1-1,0-1 0,0 0 1,0 0-1,0 0 0,0 0 1,-2-5-1,-3-3 98,1-1-1,0 0 1,1 0 0,0 0 0,1-1-1,-4-16 1,3 6-394,2 1 0,0-1 1,1 0-1,1 0 0,2 0 0,4-38 0,-3 48 4,1 0 0,0 0-1,1 0 1,0 0 0,1 1-1,1 0 1,-1 0-1,2 0 1,-1 1 0,1 0-1,1 0 1,0 1 0,14-13-1,-4 6-1743,29-27-8137,-20 15-5445</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8.016"/>
    </inkml:context>
    <inkml:brush xml:id="br0">
      <inkml:brushProperty name="width" value="0.025" units="cm"/>
      <inkml:brushProperty name="height" value="0.025" units="cm"/>
    </inkml:brush>
  </inkml:definitions>
  <inkml:trace contextRef="#ctx0" brushRef="#br0">0 0 8872,'0'0'9129</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2.152"/>
    </inkml:context>
    <inkml:brush xml:id="br0">
      <inkml:brushProperty name="width" value="0.025" units="cm"/>
      <inkml:brushProperty name="height" value="0.025" units="cm"/>
    </inkml:brush>
  </inkml:definitions>
  <inkml:trace contextRef="#ctx0" brushRef="#br0">135 134 5285,'0'0'7004,"3"-9"-5269,1-1-1061,-2 6-330,-1 1 1,1-1 0,-1 0 0,0 0-1,0 1 1,0-1 0,-1 0 0,1 0-1,-1-6 1,0 9-237,0 1-1,0-1 1,0 1-1,0-1 1,0 1-1,0-1 1,0 1-1,0-1 1,0 1-1,0 0 1,-1-1-1,1 1 1,0-1-1,0 1 1,-1-1-1,1 1 1,0-1-1,0 1 1,-1 0-1,1-1 1,0 1-1,-1 0 1,1-1-1,-1 1 1,1 0-1,0-1 1,-1 1-1,1 0 1,-1 0-1,1 0 1,-1-1-1,1 1 1,-1 0-1,0 0 1,-23 4 1024,-17 20-934,31-13-185,1 0 1,1 1-1,0 0 0,0 1 1,-8 19-1,13-27-17,0 1 0,1 1 0,0-1 0,0 0 0,0 1 0,1-1 1,0 0-1,0 1 0,1 0 0,0-1 0,0 1 0,0-1 0,1 1 0,2 8 0,-2-14 8,-1 0 0,0 0 0,1 0 0,-1-1 0,1 1 0,0 0 0,-1-1 0,1 1 0,0-1 0,-1 1 0,1 0 0,0-1 0,0 1 0,-1-1 0,1 0 0,0 1 0,0-1 0,0 0 0,0 1 0,-1-1 0,1 0 0,0 0 0,0 0 0,0 0 0,0 0 0,0 0 0,0 0 0,0 0 0,-1 0 0,1 0 0,0 0 0,0-1 0,0 1-1,1-1 1,29-13 236,-15 2-104,-1-1-1,-1-1 0,0 0 0,-1-1 1,-1 0-1,0-1 0,-1 0 0,-1-1 1,0-1-1,-2 1 0,0-2 0,0 1 0,-2-1 1,7-31-1,-14 47-41,-2 7-7,-8 19 63,-10 34-11,17-44-147,0 0 0,1 1 1,1 0-1,0-1 0,0 1 0,2 0 1,0 0-1,2 20 0,-1-32 9,0 0 0,-1-1 0,1 1 0,0-1 0,0 1 0,0-1 0,0 0 0,0 1 0,1-1 0,-1 0 0,0 0 0,1 1 0,-1-1 0,1 0 0,-1 0 0,1-1 0,-1 1 0,1 0 0,0 0 0,-1-1-1,1 1 1,0-1 0,-1 0 0,1 1 0,0-1 0,0 0 0,-1 0 0,1 0 0,0 0 0,0 0 0,-1-1 0,1 1 0,0 0 0,2-2 0,2 1 20,0 0-1,0-1 1,0 0-1,0 0 1,0-1-1,0 1 1,-1-1 0,9-6-1,-3 0-54,0-1-1,-1 0 1,0-1 0,0 0-1,-1-1 1,-1 1-1,0-2 1,11-23 0,-26 52-33,1 1 1,1 0 0,0 0-1,1 0 1,1 0-1,-3 32 1,6-48 82,0 0 1,0 0-1,0-1 0,0 1 0,0 0 0,0 0 1,0 0-1,0 0 0,0-1 0,1 1 0,-1 0 1,0 0-1,0-1 0,1 1 0,-1 0 0,0 0 1,1-1-1,-1 1 0,1 0 0,-1-1 0,1 1 1,-1 0-1,1-1 0,-1 1 0,1-1 0,0 1 1,-1-1-1,1 1 0,0-1 0,-1 0 0,1 1 0,1-1 1,0 0 19,0 0 0,0 0 0,0 0 0,0 0 0,0-1 0,0 1 0,0-1 0,0 1 0,0-1 0,0 0 0,0 0 0,2-1 1,5-4 57,0 1 0,-1-1 0,0-1 0,10-9 0,-9 7-40,-1-1-1,0 0 1,0 0 0,-1-1 0,0 0 0,-1-1 0,0 1 0,5-17 0,-20 66 54,1-14 73,2 0 1,2 1-1,0 0 0,-1 31 1,5-55-175,0 0 0,0 0 0,0 0 0,0 1 0,1-1 1,-1 0-1,0 0 0,1 0 0,-1 1 0,0-1 1,1 0-1,0 0 0,-1 0 0,1 0 0,0 0 0,-1 0 1,1 0-1,0 0 0,0 0 0,0-1 0,0 1 0,0 0 1,0 0-1,0-1 0,2 2 0,0-1 87,0 0 0,0 0-1,0-1 1,0 1 0,0-1-1,0 1 1,0-1 0,0 0-1,0 0 1,5-1 0,34-11-2021,-39 11 1058,-1 0 1,1 0-1,-1-1 0,1 0 1,-1 1-1,1-1 1,-1 0-1,0 0 1,4-5-1,1-5-7843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2.539"/>
    </inkml:context>
    <inkml:brush xml:id="br0">
      <inkml:brushProperty name="width" value="0.025" units="cm"/>
      <inkml:brushProperty name="height" value="0.025" units="cm"/>
    </inkml:brush>
  </inkml:definitions>
  <inkml:trace contextRef="#ctx0" brushRef="#br0">72 114 11050,'0'0'13896,"9"0"-12353,-4 0-1487,1 0-1,-1-1 1,0 0-1,1 0 1,-1 0-1,0 0 1,1-1 0,-1 0-1,0 0 1,0-1-1,0 0 1,-1 1-1,1-1 1,-1-1-1,1 1 1,-1-1 0,0 0-1,-1 0 1,1 0-1,-1 0 1,1 0-1,-1-1 1,0 0-1,-1 1 1,1-1 0,2-10-1,-4 14-61,-1 1 1,0-1-1,0 0 0,0 0 0,0 1 1,0-1-1,0 0 0,0 0 0,0 1 1,0-1-1,0 0 0,0 0 0,0 1 1,0-1-1,-1 0 0,1 0 0,0 1 1,0-1-1,-1 0 0,1 1 0,-1-1 1,1 0-1,-1 1 0,1-1 0,-1 1 1,1-1-1,-1 1 0,0-2 0,-26-4-99,20 6 74,0 1 0,0-1 0,0 1-1,0 1 1,-13 3 0,13-2-9,0 1 0,0 0 1,0 0-1,1 0 0,-1 1 0,1 0 0,0 0 0,1 0 1,-1 1-1,1 0 0,0 0 0,0 0 0,1 1 0,0-1 1,0 1-1,1 0 0,-1 1 0,2-1 0,-1 0 0,1 1 1,0-1-1,0 1 0,1 0 0,0 0 0,1 15 0,0-21 5,1 0 0,0 0 0,0 0 0,0 0 0,0 0 0,0 0 0,0-1 0,0 1-1,1 0 1,-1-1 0,1 1 0,-1-1 0,1 1 0,-1-1 0,1 0 0,0 1 0,0-1-1,0 0 1,-1 0 0,1-1 0,0 1 0,0 0 0,1-1 0,-1 1 0,0-1 0,0 1 0,0-1-1,3 0 1,12 2-1887,0-1-1,27-2 0,-24 0-1482,17 1-3449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2.961"/>
    </inkml:context>
    <inkml:brush xml:id="br0">
      <inkml:brushProperty name="width" value="0.025" units="cm"/>
      <inkml:brushProperty name="height" value="0.025" units="cm"/>
    </inkml:brush>
  </inkml:definitions>
  <inkml:trace contextRef="#ctx0" brushRef="#br0">83 0 13965,'0'0'2862,"-1"11"-967,-3 87 2990,-1 147-1426,5-243-3453,3 31 54,-2-32-53,-1 1 1,0-1-1,0 0 1,1 0-1,-1 1 1,0-1-1,1 0 0,-1 0 1,1 0-1,0 1 1,-1-1-1,1 0 0,0 0 1,0 0-1,-1 0 1,1 0-1,0 0 1,0-1-1,0 1 0,0 0 1,2 1-1,-2-5-53,-1 1-1,1 0 1,-1 0 0,1 0-1,-1-1 1,0 1-1,1 0 1,-1-1 0,-1 1-1,1 0 1,0-1-1,-1-2 1,-2-2-56,1-1-1,-2 0 1,1 1 0,-1 0-1,0 0 1,-1 0 0,0 0-1,0 1 1,0 0 0,-11-10-1,-21-28 1261,37 44-902,125-7-7168,-68 2-595,-17 3-698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4.285"/>
    </inkml:context>
    <inkml:brush xml:id="br0">
      <inkml:brushProperty name="width" value="0.025" units="cm"/>
      <inkml:brushProperty name="height" value="0.025" units="cm"/>
    </inkml:brush>
  </inkml:definitions>
  <inkml:trace contextRef="#ctx0" brushRef="#br0">1 1 12844,'0'0'10218,"5"8"-9615,-1 3-499,1 1 1,-1-1-1,-1 1 0,0 0 1,-1 0-1,2 16 0,6 29 186,-9-52-251,1 0 0,-1 0 0,1-1 0,0 1 0,0-1 0,1 1-1,0-1 1,-1 0 0,1 0 0,1 0 0,-1 0 0,0-1 0,1 1 0,0-1 0,0 0 0,0 0 0,0 0 0,6 2 0,-8-4-110,-1 0-1,1-1 1,0 1-1,0-1 1,0 1-1,0-1 1,0 0 0,0 0-1,0 1 1,0-1-1,0-1 1,0 1-1,0 0 1,0 0-1,-1-1 1,1 1-1,0-1 1,4-1 0,-4 0-289,0 0 0,1 0 0,-1 0 0,0 0 0,0 0 0,0 0 0,0-1 0,0 1 0,-1-1 0,1 1 0,-1-1 0,0 0 0,0 1 0,1-1 0,-2 0 0,2-4 0,5-26-7563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8.832"/>
    </inkml:context>
    <inkml:brush xml:id="br0">
      <inkml:brushProperty name="width" value="0.025" units="cm"/>
      <inkml:brushProperty name="height" value="0.025" units="cm"/>
    </inkml:brush>
  </inkml:definitions>
  <inkml:trace contextRef="#ctx0" brushRef="#br0">238 54 9577,'3'-8'2301,"7"-29"437,-9 37-2651,-1 0-1,0 0 0,0 0 1,0-1-1,0 1 0,0 0 0,1 0 1,-1 0-1,0-1 0,0 1 1,0 0-1,0 0 0,0 0 0,0-1 1,0 1-1,0 0 0,0 0 1,0 0-1,0-1 0,0 1 0,0 0 1,0 0-1,0-1 0,0 1 1,0 0-1,0 0 0,0 0 0,0-1 1,0 1-1,0 0 0,-1 0 1,1 0-1,0-1 0,0 1 0,0 0 1,0 0-1,0 0 0,-1 0 1,1 0-1,0-1 0,0 1 0,0 0 1,0 0-1,-1 0 0,1 0 1,0 0-1,0 0 0,0 0 0,-1 0 1,1 0-1,0-1 0,-14 9 879,-12 16-1019,-12 23 1214,-50 79 0,75-106-979,1 2-1,1 0 0,1 1 0,0-1 0,2 2 0,-8 40 1,16-64-179,-1 0 1,1 1 0,0-1 0,0 0 0,0 1 0,-1-1-1,1 1 1,0-1 0,0 0 0,0 1 0,0-1-1,0 1 1,0-1 0,0 0 0,0 1 0,0-1 0,0 1-1,0-1 1,0 0 0,0 1 0,0-1 0,0 1-1,0-1 1,1 0 0,-1 1 0,0-1 0,0 1 0,0-1-1,1 0 1,-1 1 0,0-1 0,0 0 0,1 0-1,-1 1 1,0-1 0,1 0 0,-1 0 0,1 1 0,13-12-59,13-26-367,17-61 194,-44 99 222,-1 1 1,1 0-1,-1-1 1,1 1-1,-1 0 0,1-1 1,0 1-1,0 0 1,0 0-1,0-1 1,0 1-1,0 0 1,0-1-1,1 1 0,-1 0 1,0-1-1,1 1 1,0 0-1,-1-1 1,1 1-1,0-1 0,0 1 1,0-1-1,0 1 1,0-1-1,0 0 1,0 1-1,0-1 1,1 0-1,-1 0 0,0 0 1,1 0-1,-1 0 1,1 0-1,-1 0 1,1-1-1,-1 1 1,1-1-1,0 1 0,-1-1 1,1 1-1,3-1 1,2 2 65,1 0 0,0-1 0,0 0 1,0 0-1,0-1 0,0 0 0,0-1 0,13-1 1,-8-3 69,0 1 0,0-2 0,0 0 0,-1 0 1,0-1-1,0-1 0,-1 0 0,0 0 0,0-1 1,-1-1-1,0 0 0,-1 0 0,0-1 0,11-17 0,-19 22 424,-10 10-471,-10 11-119,-4 10 63,-29 44-1,46-59 5,0-1-1,0 1 0,1 0 1,1 0-1,0 0 0,0 1 1,1-1-1,-3 20 0,6-29-30,0-1 0,0 1-1,0-1 1,0 1-1,0-1 1,0 1 0,0-1-1,0 1 1,1-1-1,-1 1 1,0-1-1,0 1 1,1-1 0,-1 1-1,0-1 1,0 0-1,1 1 1,-1-1 0,0 0-1,1 1 1,-1-1-1,1 0 1,-1 1 0,1-1-1,-1 0 1,0 0-1,1 1 1,-1-1 0,1 0-1,-1 0 1,1 0-1,-1 0 1,1 0-1,-1 1 1,1-1 0,-1 0-1,1 0 1,-1 0-1,1 0 1,-1-1 0,1 1-1,-1 0 1,1 0-1,-1 0 1,1 0 0,-1 0-1,1-1 1,-1 1-1,1 0 1,0-1 0,27-13-1444,-19 4-407,-1 0-1,0 0 1,10-16 0,2-10-5168</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3.304"/>
    </inkml:context>
    <inkml:brush xml:id="br0">
      <inkml:brushProperty name="width" value="0.025" units="cm"/>
      <inkml:brushProperty name="height" value="0.025" units="cm"/>
    </inkml:brush>
  </inkml:definitions>
  <inkml:trace contextRef="#ctx0" brushRef="#br0">167 17 10858,'0'0'8526,"-9"0"-6439,2 0-1938,0 0 0,0 0 0,0 0 0,0 1-1,0 0 1,0 1 0,0-1 0,0 1 0,1 1 0,-1-1 0,1 1 0,0 0-1,-1 0 1,1 1 0,1 0 0,-1 0 0,-6 7 0,8-7-43,0 0 1,1 0-1,0 0 1,0 1-1,0-1 1,1 1-1,-1 0 1,1 0-1,0 0 1,-2 8-1,4-12-90,0 1-1,-1-1 0,1 1 1,0-1-1,0 0 0,0 1 1,1-1-1,-1 0 1,0 1-1,0-1 0,1 0 1,-1 1-1,1-1 0,-1 0 1,1 0-1,-1 1 1,1-1-1,0 0 0,0 0 1,0 0-1,0 0 0,-1 0 1,1 0-1,0 0 0,1 0 1,-1 0-1,0-1 1,0 1-1,0 0 0,0-1 1,1 1-1,-1-1 0,0 1 1,1-1-1,-1 1 1,0-1-1,1 0 0,-1 0 1,0 0-1,1 0 0,-1 0 1,0 0-1,1 0 1,1 0-1,7-1 98,-1 0 1,1 0-1,0 0 0,-1-1 1,1-1-1,-1 0 0,0 0 1,0 0-1,16-10 1,-20 11-53,-1-1 0,1 0 0,0 0 1,-1 0-1,0 0 0,0-1 1,0 0-1,0 0 0,0 0 1,-1 0-1,0-1 0,0 1 0,0-1 1,0 0-1,-1 0 0,1 0 1,-2 0-1,1 0 0,1-6 1,-3 9-43,0 1 0,0-1 0,0 1 0,0-1 1,-1 1-1,1-1 0,-1 1 0,1 0 0,-1-1 1,1 1-1,-1-1 0,0 1 0,0 0 0,1 0 1,-1-1-1,0 1 0,0 0 0,0 0 0,0 0 1,-1 0-1,1 0 0,0 0 0,0 0 0,-1 0 1,1 1-1,0-1 0,-1 0 0,1 1 0,-1-1 1,1 1-1,-1 0 0,1-1 0,-1 1 0,1 0 1,-3 0-1,-3-1-55,1 0 0,-1 1 1,0 0-1,1 0 0,-1 1 1,0-1-1,-7 3 0,-1 11-736,15-14 619,0 0-1,0 0 1,0 1 0,0-1 0,0 0 0,-1 1 0,1-1 0,0 0 0,0 1 0,0-1 0,0 0 0,0 0 0,0 1 0,0-1 0,1 0 0,-1 1 0,0-1 0,0 0 0,0 1 0,0-1 0,0 0 0,0 0 0,0 1 0,1-1 0,-1 0 0,0 1 0,0-1 0,0 0 0,1 0 0,-1 0 0,0 1 0,0-1 0,1 0 0,-1 0 0,0 0 0,0 0 0,1 1 0,-1-1 0,0 0-1,1 0 1,-1 0 0,0 0 0,1 0 0,-1 0 0,0 0 0,1 0 0,-1 0 0,0 0 0,0 0 0,1 0 0,-1 0 0,0 0 0,1 0 0,-1 0 0,0 0 0,1-1 0,-1 1 0,1 0 0,16-2-9120</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4.414"/>
    </inkml:context>
    <inkml:brush xml:id="br0">
      <inkml:brushProperty name="width" value="0.025" units="cm"/>
      <inkml:brushProperty name="height" value="0.025" units="cm"/>
    </inkml:brush>
  </inkml:definitions>
  <inkml:trace contextRef="#ctx0" brushRef="#br0">39 65 3812,'0'0'7420,"4"-10"-3939,1-5-2327,9-25 3713,-12 87-1909,-7 6-2338,-22 99 0,16-97-391,-8 81-1,19-135-218,0 0 0,-1-1-1,1 1 1,0 0 0,0 0-1,0-1 1,0 1 0,0 0-1,0 0 1,0-1 0,0 1-1,0 0 1,0 0 0,0-1-1,0 1 1,1 0 0,-1-1-1,0 1 1,1 0 0,-1 0-1,0-1 1,1 1 0,-1-1-1,1 1 1,-1 0 0,1-1-1,-1 1 1,1-1 0,-1 1-1,1-1 1,-1 1 0,1-1-1,0 0 1,-1 1 0,2-1-1,0 0 27,0 0-1,0-1 0,0 1 0,0-1 0,0 0 0,0 0 0,0 1 0,0-1 1,0 0-1,-1-1 0,1 1 0,2-2 0,48-49 405,-50 51-462,12-19 54,-11 16 1,-1 0 0,1 0 1,0 1-1,0-1 1,0 1-1,0-1 0,1 1 1,-1 0-1,1 0 0,0 0 1,7-3-1,-10 6-30,-1 0 0,1 0-1,-1 0 1,1 0 0,0 0-1,-1 0 1,1 1-1,-1-1 1,1 0 0,-1 0-1,1 1 1,-1-1 0,1 0-1,-1 1 1,0-1 0,1 0-1,-1 1 1,1-1 0,-1 1-1,0-1 1,1 1 0,-1-1-1,0 0 1,0 1-1,1-1 1,-1 1 0,0 0-1,0-1 1,0 1 0,0-1-1,1 1 1,-1-1 0,0 1-1,0-1 1,0 2 0,2 26 76,-1-21-35,0 5-8,0 1 0,1 0 0,0-1-1,9 24 1,-11-35-19,1 0 0,-1 0 0,1 1 0,-1-1-1,1 0 1,0 0 0,-1 0 0,1 0 0,0 0 0,0 0 0,0 0-1,0 0 1,0-1 0,0 1 0,0 0 0,0 0 0,0-1 0,0 1-1,1-1 1,-1 1 0,0-1 0,0 1 0,2-1 0,-1 0 44,1-1 1,-1 1-1,0-1 1,1 0 0,-1 0-1,0 0 1,0 0-1,1 0 1,-1 0 0,0-1-1,0 1 1,-1-1-1,1 1 1,0-1 0,0 0-1,-1 0 1,3-3-1,6-6 6,0-1-1,-1 0 0,-1 0 0,0-1 0,0 0 1,-2-1-1,1 0 0,-2 0 0,5-15 0,-10 27-119,0 36-444,-2 4 570,1-26 40,0 0 1,1-1-1,0 1 0,1 0 1,3 18-1,-4-29-109,1 0-1,-1 0 1,0 0-1,1-1 0,-1 1 1,1 0-1,-1 0 1,1-1-1,0 1 0,-1 0 1,1-1-1,0 1 1,-1-1-1,1 1 1,0-1-1,0 1 0,-1-1 1,1 1-1,0-1 1,0 0-1,0 1 1,0-1-1,-1 0 0,1 0 1,0 0-1,0 1 1,0-1-1,0 0 1,0 0-1,0 0 0,0-1 1,0 1-1,-1 0 1,1 0-1,0 0 1,0-1-1,0 1 0,0 0 1,-1-1-1,1 1 1,0-1-1,0 1 1,0-2-1,3 1-330,-1-1 0,1 0 0,-1-1 0,0 1 0,0 0 0,0-1 0,0 0 0,4-5 0,-4 4-798,-1-1-1,1 0 0,-1 0 0,0 0 1,0-1-1,-1 1 0,2-8 0,-1-20-8120</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4.771"/>
    </inkml:context>
    <inkml:brush xml:id="br0">
      <inkml:brushProperty name="width" value="0.025" units="cm"/>
      <inkml:brushProperty name="height" value="0.025" units="cm"/>
    </inkml:brush>
  </inkml:definitions>
  <inkml:trace contextRef="#ctx0" brushRef="#br0">11 0 17489,'0'0'5060,"-10"50"-4900,19-33-160,5-2-1121,-2 0-2210,3-6-3651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5.125"/>
    </inkml:context>
    <inkml:brush xml:id="br0">
      <inkml:brushProperty name="width" value="0.025" units="cm"/>
      <inkml:brushProperty name="height" value="0.025" units="cm"/>
    </inkml:brush>
  </inkml:definitions>
  <inkml:trace contextRef="#ctx0" brushRef="#br0">139 147 3491,'0'0'17606,"-7"9"-17269,-21 28-305,26-34-30,0 1 0,1-1 0,-1 1-1,1 0 1,0-1 0,0 1 0,0 0 0,1 0 0,-1 0 0,1 0 0,0 0 0,0 0 0,0 0 0,2 7 0,0 8-5,0 16-15,1 0 0,13 52 0,-10-60 147,-1 0-1,-1 1 0,-1-1 0,-2 1 0,-2 41 1,1-67-4,0 0 1,-1 0-1,1 0 1,-1 0-1,0 0 1,1 0-1,-1 0 0,0 0 1,0 0-1,0 0 1,0 0-1,-1-1 1,1 1-1,0 0 1,-1-1-1,1 1 1,-1-1-1,1 0 1,-1 1-1,0-1 1,0 0-1,0 0 1,0 0-1,1 0 1,-1 0-1,0 0 1,-1-1-1,1 1 1,0-1-1,0 1 0,0-1 1,0 0-1,0 0 1,0 0-1,0 0 1,-4-1-1,2 1-65,1-1 0,-1 0 0,1 1 0,-1-1 0,1 0 0,-1-1 0,1 1 0,0-1 0,0 1 0,0-1 0,0 0 1,0 0-1,0-1 0,0 1 0,1 0 0,-1-1 0,1 0 0,0 1 0,0-1 0,0 0 0,-3-6 0,3 2-110,0 0 0,0 0 0,1 0 1,0 0-1,0-1 0,1 1 0,0 0 0,0-1 1,1 1-1,0 0 0,0-1 0,1 1 1,0 0-1,0 0 0,0 0 0,5-9 0,8-12-489,0 0 0,30-39 0,-10 15-750,-13 14-690,-1-2 0,18-46 1,-26 51-2405,10-46 0,-12 30-1009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5.965"/>
    </inkml:context>
    <inkml:brush xml:id="br0">
      <inkml:brushProperty name="width" value="0.025" units="cm"/>
      <inkml:brushProperty name="height" value="0.025" units="cm"/>
    </inkml:brush>
  </inkml:definitions>
  <inkml:trace contextRef="#ctx0" brushRef="#br0">65 1 4388,'0'0'12273,"-4"9"-11061,-10 29-91,3 0 0,1 1 0,1 1 0,3 0 0,-4 80 0,10-119-1114,0 0 1,0 1-1,0-1 0,0 0 0,0 0 0,0 1 0,0-1 0,0 0 1,1 0-1,-1 0 0,0 0 0,1 1 0,-1-1 0,1 0 0,-1 0 1,1 0-1,0 0 0,-1 0 0,1 0 0,0 0 0,0 0 0,0-1 1,-1 1-1,1 0 0,0 0 0,2 0 0,-1 0 16,-1-1 0,1 0 0,0 1 0,0-1 0,0 0 1,0 0-1,-1-1 0,1 1 0,0 0 0,0-1 0,0 1 0,-1-1 0,1 1 0,0-1 0,2-1 0,5-2-70,0-2 0,0 1-1,-1-1 1,16-14 0,-12 6-149,3-2 276,-11 17 17,-2 10-14,-2-11-79,0 1-1,0-1 1,0 0 0,0 1-1,0-1 1,0 0 0,0 1-1,0-1 1,0 0 0,0 1-1,1-1 1,-1 0-1,0 0 1,0 1 0,0-1-1,0 0 1,1 0 0,-1 1-1,0-1 1,0 0 0,1 0-1,-1 1 1,0-1 0,0 0-1,1 0 1,-1 0 0,0 0-1,0 1 1,1-1 0,-1 0-1,0 0 1,1 0 0,-1 0-1,0 0 1,1 0-1,-1 0 1,0 0 0,1 0-1,17-4 207,13-13-87,-30 16-142,-1 1 0,0 0 0,0-1 0,0 1 0,0 0 0,1-1 0,-1 1 0,0 0 0,0 0 0,1-1 0,-1 1 0,0 0 0,0 0 0,1 0 0,-1-1 0,0 1 0,1 0-1,-1 0 1,0 0 0,1 0 0,-1 0 0,0 0 0,1 0 0,-1-1 0,0 1 0,1 0 0,-1 0 0,0 0 0,1 0 0,-1 0 0,0 1 0,1-1 0,-1 0 0,0 0 0,1 0 0,-1 0 0,0 0 0,0 0 0,1 0 0,-1 1 0,-1 15-168,-1-12 215,1-1-1,0 1 0,-1 0 1,0-1-1,0 1 0,0-1 1,0 0-1,-4 5 1234,7-10-1206,-1 0 1,1 0-1,1 0 1,-1 0 0,0 0-1,0 0 1,1 1 0,-1-1-1,1 0 1,-1 1 0,1-1-1,0 1 1,-1 0-1,1 0 1,0-1 0,0 1-1,0 0 1,0 1 0,0-1-1,0 0 1,1 0-1,-1 1 1,2-1 0,-2 1-45,1 0 0,-1-1 0,0 1 0,0-1 0,0 0 0,0 0 0,0 0 0,0 0 0,0 0 0,0 0 0,0 0 0,0 0 0,0-1 0,-1 1-1,1-1 1,-1 0 0,1 1 0,-1-1 0,1 0 0,-1 0 0,0 0 0,0 0 0,0 0 0,0 0 0,0 0 0,-1 0 0,1 0 0,0 0 0,-1-1 0,0 1 0,1 0 0,-1-4 0,0 5-8,0 1 0,0-1 0,0 0-1,0 0 1,0 1 0,0-1 0,0 0 0,-1 0-1,1 0 1,0 1 0,0-1 0,-1 0 0,1 1-1,0-1 1,-1 0 0,1 1 0,-1-1 0,1 0-1,-1 1 1,1-1 0,-1 1 0,1-1 0,-1 1-1,1-1 1,-1 1 0,0-1 0,1 1 0,-1-1 0,0 1-1,1 0 1,-1 0 0,0-1 0,0 1 0,1 0-1,-1 0 1,0 0 0,0 0 0,0 0 0,1 0-1,-1 0 1,0 0 0,0 0 0,1 0 0,-1 0-1,0 0 1,0 1 0,1-1 0,-1 0 0,0 0-1,1 1 1,-1-1 0,0 1 0,0 0 0,-4 0-27,1 2 1,0-1 0,0 0-1,0 1 1,0 0 0,0 0-1,1 0 1,-4 3-1,3-2 32,1-1 0,0 1 0,0 0 0,1 0 0,-1 0-1,1 0 1,-1 0 0,1 0 0,1 1 0,-1-1 0,1 1-1,-1-1 1,1 1 0,0 6 0,1-11-6,1 1 0,-1-1 0,0 1 0,1-1 0,-1 1 0,1-1 0,-1 1 0,1-1 0,-1 1 0,1-1 0,-1 0 0,1 1 0,-1-1 0,1 0 0,-1 1-1,1-1 1,0 0 0,-1 0 0,1 0 0,0 0 0,-1 0 0,1 0 0,-1 1 0,1-1 0,0-1 0,-1 1 0,2 0 0,26 0 77,-20 0-53,17-1-9,34 3-41,-56-2 23,0 1 0,0 0 0,0 0 1,-1 0-1,1 0 0,0 0 0,0 1 0,-1-1 0,1 1 1,-1 0-1,1-1 0,-1 1 0,0 0 0,0 1 0,0-1 1,4 4-1,-6-5 17,0-1 0,0 0 1,0 1-1,0-1 0,0 0 1,0 0-1,1 0 0,-1 1 1,0-1-1,0 0 0,0 0 1,1 0-1,-1 1 0,0-1 1,0 0-1,0 0 0,1 0 1,-1 0-1,0 1 0,0-1 1,1 0-1,-1 0 0,0 0 1,0 0-1,1 0 0,-1 0 1,0 0-1,1 0 0,-1 0 1,0 0-1,0 0 0,1 0 1,-1 0-1,0 0 0,0 0 0,1 0 1,-1 0-1,0 0 0,1-1 1,-1 1-1,0 0 0,0 0 1,0 0-1,1-1 0,8-14 724,-1-18-26,-8-62-356,4 94-588,-1-1 0,1 2 0,0-1 0,0 0 0,0 1 0,0 0 0,0 0 0,0 0 0,5 1 1,0-1-883,18-2-3121,5-2-3070</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7.213"/>
    </inkml:context>
    <inkml:brush xml:id="br0">
      <inkml:brushProperty name="width" value="0.025" units="cm"/>
      <inkml:brushProperty name="height" value="0.025" units="cm"/>
    </inkml:brush>
  </inkml:definitions>
  <inkml:trace contextRef="#ctx0" brushRef="#br0">100 223 3716,'0'0'18993,"5"1"-17727,-1 0-1154,8 1 606,-16-2 47,-2 0-679,1 0 0,0 0 0,0 0 0,0 1 0,-1 0 0,1 0 0,0 0 0,0 1 0,0 0 0,-4 2 0,4 0-99,0 0-1,1 0 1,0 0 0,0 0 0,0 1-1,0 0 1,1 0 0,0 0 0,0 0 0,0 0-1,0 1 1,1-1 0,0 1 0,0 0-1,1 0 1,0-1 0,0 1 0,0 0 0,1 0-1,-1 9 1,2-14 14,-1 0 0,0 1 0,0-1 0,0 0 0,1 0 0,-1 0 0,1 0-1,-1 0 1,1 0 0,-1 0 0,1-1 0,-1 1 0,1 0 0,0 0 0,-1 0 0,1 0 0,0-1 0,0 1-1,0 0 1,0-1 0,0 1 0,0-1 0,-1 1 0,1-1 0,0 1 0,0-1 0,1 0 0,-1 1 0,0-1 0,0 0-1,0 0 1,0 0 0,0 0 0,0 0 0,0 0 0,0 0 0,0 0 0,0 0 0,0 0 0,0-1 0,0 1-1,0 0 1,0-1 0,2 0 0,3-1 28,1 0 1,-1 0-1,0-1 0,1 0 0,-1 0 1,6-4-1,6-7 6,0-1 0,-1-1 1,-1 0-1,0-1 0,-1-1 0,-1 0 1,13-22-1,-18 25 49,-1 0 1,-1 0-1,0 0 1,-1-1-1,0 0 1,-2 0-1,0-1 1,-1 1 0,0-1-1,0-22 1,-3 39-72,0 0 1,-1 0-1,1 0 1,0 0 0,0 0-1,0 0 1,0 0-1,-1 0 1,1 0 0,0 0-1,0 0 1,0 1-1,-1-1 1,1 0 0,0 0-1,0 0 1,-1-1-1,1 1 1,0 0 0,0 0-1,0 0 1,-1 0-1,1 0 1,0 0 0,0 0-1,0 0 1,0 0-1,-1 0 1,1 0 0,0-1-1,0 1 1,0 0-1,0 0 1,-1 0 0,1 0-1,0-1 1,0 1-1,0 0 1,-9 23-128,4 3 111,0 1 0,2 0 0,0-1 0,2 1 0,1 0 0,5 39 0,-4-62-253,0-1 0,0 0 0,0 0 0,1 0 0,-1 0 0,0 0 0,1 0 0,0-1 0,0 1 0,0 0 0,0-1 0,0 0 0,1 1 0,-1-1 0,5 3 0,-5-4-5,-1 0 0,1 0 0,-1 0 0,1 0 0,0-1 0,-1 1 0,1-1 0,0 1 0,0-1-1,-1 1 1,1-1 0,0 0 0,0 0 0,0 0 0,0 0 0,-1 0 0,1-1 0,0 1 0,0 0 0,-1-1 0,1 1 0,0-1 0,0 0 0,-1 0 0,1 1 0,-1-1 0,1 0 0,-1 0 0,1-1 0,1 0 0,11-14-9108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7.867"/>
    </inkml:context>
    <inkml:brush xml:id="br0">
      <inkml:brushProperty name="width" value="0.025" units="cm"/>
      <inkml:brushProperty name="height" value="0.025" units="cm"/>
    </inkml:brush>
  </inkml:definitions>
  <inkml:trace contextRef="#ctx0" brushRef="#br0">0 129 12204,'0'0'11546,"9"6"-10526,-6-4-974,-1 0-1,1 0 1,0 0-1,0 0 1,0-1-1,0 1 1,0-1-1,0 0 1,0 0-1,0 0 1,0-1 0,1 1-1,-1-1 1,0 1-1,0-1 1,1 0-1,-1 0 1,0-1-1,1 1 1,-1-1-1,0 1 1,0-1-1,0 0 1,1 0-1,-1-1 1,0 1 0,0-1-1,-1 1 1,1-1-1,0 0 1,0 0-1,-1 0 1,3-3-1,5-3 10,0 0 0,-1-1 0,15-19-1,-22 26-35,0 0 0,0 0-1,-1-1 1,1 1-1,0-1 1,-1 1-1,0-1 1,0 0-1,0 1 1,0-1 0,0 0-1,0 0 1,-1 0-1,1 0 1,-1 0-1,0 0 1,0 1-1,0-1 1,0 0 0,0 0-1,-1 0 1,-1-5-1,1 7-13,1 1-1,-1-1 1,0 0-1,0 0 0,0 1 1,0-1-1,0 0 1,0 1-1,0-1 1,0 1-1,0-1 1,0 1-1,0 0 1,0-1-1,0 1 1,0 0-1,-1 0 0,1 0 1,0 0-1,0 0 1,0 0-1,0 0 1,0 0-1,-1 0 1,1 1-1,0-1 1,0 0-1,0 1 0,0-1 1,-1 1-1,-32 17-131,26-10 127,1 1 1,0 0 0,0 0-1,1 0 1,1 1 0,-1 0-1,1 0 1,1 1 0,0-1-1,1 1 1,0 0-1,0 0 1,1 0 0,0 0-1,1 1 1,1 20 0,0-31 0,1 0 0,-1 0 0,0 0 0,1 0 0,-1 0 0,1 0 0,0-1 0,-1 1 0,1 0 0,-1 0 0,1 0 0,0-1 0,0 1 0,-1 0 1,1-1-1,0 1 0,0-1 0,0 1 0,0-1 0,0 1 0,0-1 0,0 0 0,0 1 0,0-1 0,0 0 0,0 0 0,0 0 0,0 1 0,0-1 1,0 0-1,0-1 0,0 1 0,0 0 0,0 0 0,1-1 0,39-9 105,-21 0-246,-1-2 0,0 0 1,-1-1-1,18-16 0,22-15-154,-58 43 294,1 0 1,-1 1-1,1-1 1,-1 1-1,1-1 1,0 1 0,-1-1-1,1 1 1,0-1-1,-1 1 1,1 0-1,0-1 1,-1 1-1,1 0 1,0 0 0,0 0-1,-1-1 1,1 1-1,0 0 1,0 0-1,-1 0 1,1 0-1,0 0 1,0 0-1,-1 0 1,1 1 0,0-1-1,0 0 1,-1 0-1,1 0 1,0 1-1,-1-1 1,1 0-1,0 1 1,-1-1 0,1 1-1,0-1 1,-1 1-1,1-1 1,-1 1-1,1-1 1,-1 1-1,1 0 1,-1-1 0,0 1-1,1 0 1,-1-1-1,1 1 1,-1 0-1,0 0 1,6 51 68,-2-15 5,-3-36-57,-1 0 1,0 1 0,1-1 0,0 0-1,-1 0 1,1 1 0,0-1 0,0 0-1,-1 0 1,1 0 0,0 0 0,0 0-1,0 0 1,0 0 0,0 0 0,1 0 0,-1-1-1,0 1 1,0 0 0,0-1 0,1 1-1,-1-1 1,0 1 0,1-1 0,-1 0-1,1 1 1,-1-1 0,0 0 0,1 0-1,-1 0 1,0 0 0,1 0 0,-1 0 0,1-1-1,-1 1 1,0 0 0,1-1 0,-1 1-1,0-1 1,1 1 0,-1-1 0,0 0-1,2-1 1,8-5-17,0 0-1,-1-1 1,0 0-1,9-11 1,2 0-668,-19 18 593,0 0-1,-1-1 1,1 1-1,0 0 1,0 0 0,-1 0-1,1 0 1,0 0-1,0 0 1,0 1 0,0-1-1,0 1 1,0-1-1,0 1 1,0 0 0,3 0-1,-4 0 73,0 1-1,0 0 1,0-1 0,0 1-1,0 0 1,0 0-1,0 0 1,-1 0 0,1 0-1,0 0 1,-1 0-1,1 0 1,0 0-1,-1 0 1,1 0 0,-1 0-1,0 0 1,1 0-1,-1 0 1,0 1 0,0-1-1,0 0 1,0 0-1,0 0 1,0 0 0,0 1-1,0-1 1,-1 1-1,1 9 97,0-7 13,0 1-1,0 0 1,0 0-1,1 0 1,-1 0 0,1 0-1,2 5 1,-3-9-73,1 0 0,-1 0-1,1 0 1,0 0 0,-1-1 0,1 1-1,0 0 1,0 0 0,0-1 0,0 1-1,-1 0 1,1-1 0,0 1 0,0-1 0,0 1-1,0-1 1,0 1 0,1-1 0,-1 0-1,0 1 1,0-1 0,0 0 0,0 0-1,0 0 1,0 0 0,0 0 0,0 0-1,0 0 1,1-1 0,-1 1 0,0 0 0,0 0-1,0-1 1,0 1 0,0-1 0,0 1-1,0-1 1,1-1 0,7-2 43,0-1 1,0-1-1,-1 0 1,0 0-1,11-11 0,-13 11-515,1 0 0,0 0-1,0 1 1,0 0 0,0 0-1,1 1 1,0 0 0,10-4-1,-17 8 262,-1 0-1,1 0 0,-1 0 1,1 0-1,-1 0 1,0 0-1,1 0 0,-1 0 1,1 0-1,-1 0 0,1 0 1,-1 0-1,0 0 1,1 1-1,-1-1 0,0 0 1,1 0-1,-1 1 0,1-1 1,-1 0-1,0 0 0,1 1 1,-1-1-1,0 0 1,0 1-1,1-1 0,-1 0 1,0 1-1,0-1 0,0 1 1,1-1-1,-1 0 1,0 1-1,0-1 0,0 1 1,0-1-1,0 0 0,0 1 1,0-1-1,0 1 1,0-1-1,0 1 0,0-1 1,0 0-1,0 1 0,0-1 1,0 1-1,0-1 1,-1 1-1,1-1 0,0 0 1,-1 1-1,1 4-2296,0 3-2657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8.660"/>
    </inkml:context>
    <inkml:brush xml:id="br0">
      <inkml:brushProperty name="width" value="0.025" units="cm"/>
      <inkml:brushProperty name="height" value="0.025" units="cm"/>
    </inkml:brush>
  </inkml:definitions>
  <inkml:trace contextRef="#ctx0" brushRef="#br0">209 6 4612,'0'0'13565,"-10"0"-12225,-4-2-933,7 1-187,1 0-1,-1 0 1,0 1-1,1 0 0,-1 1 1,-6 0-1,5 2 44,11 1-19,16 1-3,-16-5-513,1-1 0,-1 1 1,0 0-1,1-1 1,-1 0-1,0 0 1,0 0-1,6-2 0,-9 3 288,0 0 0,0 0 0,0 0-1,1-1 1,-1 1 0,0 0-1,0 0 1,0 0 0,0 0 0,0 0-1,0 0 1,0 0 0,0 0 0,0 0-1,0-1 1,0 1 0,0 0-1,0 0 1,0 0 0,0 0 0,0 0-1,0 0 1,0 0 0,0-1 0,0 1-1,0 0 1,0 0 0,0 0 0,0 0-1,0 0 1,0 0 0,0 0-1,0-1 1,0 1 0,0 0 0,0 0-1,0 0 1,0 0 0,0 0 0,0 0-1,-1 0 1,1 0 0,0 0-1,0 0 1,0-1 0,0 1 0,0 0-1,0 0 1,0 0 0,0 0 0,0 0-1,-1 0 1,1 0 0,0 0-1,0 0 1,0 0 0,0 0 0,0 0-1,0 0 1,0 0 0,-1 0 0,1 0-1,0 0 1,0 0 0,-23-2 3888,-30 9-806,47-5-3054,0 0 0,0 1 0,0 0 0,1 0 1,-1 0-1,1 1 0,-1 0 0,1 0 0,0 0 1,0 0-1,1 1 0,0 0 0,0 0 0,0 0 1,0 1-1,-3 6 0,5-9-37,0-1 1,1 1-1,-1 0 0,1 0 1,0 0-1,-1 0 0,1 0 1,1 0-1,-1 0 1,0 0-1,1 0 0,0 0 1,-1 1-1,1-1 0,1 0 1,-1 3-1,1-4-4,0 0 0,0-1 0,0 1 0,0-1 0,0 0 0,0 1 0,0-1 0,1 0 1,-1 0-1,0 1 0,1-1 0,-1 0 0,1 0 0,-1-1 0,1 1 0,-1 0 0,1 0 0,0-1 0,0 1 0,-1-1 0,1 0 0,0 1 0,0-1 0,-1 0 0,1 0 0,0 0 0,0 0 0,1-1 1,5 1-73,-1 0 0,0-1 0,0 0 0,0 0 0,0-1 0,-1 0 0,1 0 0,0 0 0,-1-1 0,1 0 0,-1-1 0,0 1 0,0-1 0,8-7 0,-5 3-49,-1 0 0,0 0-1,-1-1 1,0 0 0,0 0 0,-1 0 0,0-1 0,6-14 0,-33 77 218,19-49-11,0 1 0,1 0 1,0-1-1,0 1 1,0 0-1,0 0 1,1 0-1,-1-1 0,1 1 1,2 9-1,0-14-38,-1 1-1,1-1 1,1 0-1,-1 0 1,0 0 0,0 0-1,0 0 1,0-1-1,0 1 1,-1 0-1,1-1 1,0 0-1,0 1 1,0-1 0,0 0-1,2-1 1,6-5-2,1 0-1,-1 0 1,13-14 0,-16 15-157,0-1 0,0 1 1,0 1-1,1-1 0,-1 1 0,1 1 0,13-6 0,-20 10 101,-1 1-1,1-1 0,-1 1 1,1-1-1,-1 1 0,1-1 0,-1 1 1,1 0-1,-1-1 0,0 1 1,1-1-1,-1 1 0,0 0 0,1 0 1,-1-1-1,0 1 0,0 0 0,0-1 1,1 1-1,-1 0 0,0 0 1,0-1-1,0 1 0,0 0 0,-1 0 1,1-1-1,0 2 0,-1 29 107,1-29-110,0 10 31,-1-8 10,1 0 0,-1-1 0,1 1 0,0 0 0,1 0 0,-1 0 0,1-1 0,1 5 0,-2-7-27,1 0 0,-1 0 0,1 0 0,0-1 0,0 1 0,-1 0 1,1 0-1,0-1 0,0 1 0,0-1 0,0 1 0,0-1 0,0 1 0,0-1 0,0 1 0,0-1 1,0 0-1,0 1 0,0-1 0,0 0 0,0 0 0,0 0 0,0 0 0,0 0 0,0 0 1,1 0-1,-1 0 0,0-1 0,0 1 0,0 0 0,0-1 0,0 1 0,2-1 0,8-4-1195,1 0 0,0-1 0,-1-1 0,20-14 0,-1 2-5206,-9 6-665</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9.032"/>
    </inkml:context>
    <inkml:brush xml:id="br0">
      <inkml:brushProperty name="width" value="0.025" units="cm"/>
      <inkml:brushProperty name="height" value="0.025" units="cm"/>
    </inkml:brush>
  </inkml:definitions>
  <inkml:trace contextRef="#ctx0" brushRef="#br0">83 194 4100,'0'0'8637,"2"-9"-4686,2-1-2871,-2 7-608,-1-1 0,1 0 0,-1 0 0,0 0 0,0 1 0,-1-1 0,1 0 0,-1-8-1,0 12-389,1 0 0,-1 0 0,0-1-1,0 1 1,0 0 0,0-1-1,0 1 1,0 0 0,0 0-1,0-1 1,0 1 0,-1 0-1,1 0 1,0-1 0,0 1-1,0 0 1,0 0 0,0 0-1,0-1 1,0 1 0,-1 0-1,1 0 1,0 0 0,0-1-1,0 1 1,-1 0 0,1 0 0,0 0-1,0 0 1,0-1 0,-1 1-1,1 0 1,0 0 0,0 0-1,-1 0 1,1 0 0,0 0-1,0 0 1,-1 0 0,1 0-1,0 0 1,-1 0 0,-13 6 738,-10 16-967,15-10 225,0 1 0,-13 27 0,20-37-41,0 1 0,0 0 0,0 0 0,1 0 0,0 0 0,0 0 0,0 0 0,0 0 0,1 1 1,0-1-1,-1 0 0,2 0 0,-1 1 0,0-1 0,3 8 0,-3-11-28,1 0 0,0 0 0,0 0 0,-1 0 0,1-1 0,0 1-1,0 0 1,0 0 0,0-1 0,0 1 0,0-1 0,0 1 0,0-1 0,0 1 0,0-1 0,0 0-1,1 1 1,-1-1 0,0 0 0,0 0 0,0 0 0,0 0 0,1 0 0,-1 0 0,0 0-1,0 0 1,0 0 0,0-1 0,1 1 0,-1 0 0,0-1 0,1 0 0,36-17 194,-16-2-304,-1-2 0,0 0 0,-2-1 0,-1 0 0,0-2 0,-2 0 0,-1-1 1,-1-1-1,16-42 0,-40 93 346,2 1 0,1 0 1,1 0-1,-4 37 1,9-56-296,1 0 0,0 0 0,0 0 0,1 0 0,-1 0 0,1 0 0,1 0 0,-1 0 0,1 0 1,0-1-1,4 8 0,-4-10-97,0 0 1,0 0-1,0-1 1,1 1-1,-1 0 1,1-1-1,0 0 1,-1 0 0,1 0-1,0 0 1,0 0-1,0-1 1,1 1-1,-1-1 1,0 0-1,1 0 1,-1 0-1,1 0 1,-1 0-1,1-1 1,3 0-1,28-1-6104,3-9-7992</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23.440"/>
    </inkml:context>
    <inkml:brush xml:id="br0">
      <inkml:brushProperty name="width" value="0.025" units="cm"/>
      <inkml:brushProperty name="height" value="0.025" units="cm"/>
    </inkml:brush>
  </inkml:definitions>
  <inkml:trace contextRef="#ctx0" brushRef="#br0">52 1 15631,'0'0'7132,"-4"9"-6908,-5 10 214,1 0 0,1 0-1,1 1 1,1 0 0,1 0 0,0 1-1,2-1 1,0 1 0,2 0 0,1 25-1,0-44-394,0 0 0,0 0-1,0 1 1,0-1 0,0 0-1,0 0 1,0 0-1,1 0 1,-1-1 0,1 1-1,0 0 1,-1-1 0,1 1-1,0-1 1,0 1 0,0-1-1,0 0 1,0 0 0,0 0-1,1 0 1,-1 0-1,0 0 1,0-1 0,1 1-1,-1-1 1,3 1 0,10 1-48,-1-1 1,1 0 0,15-1-1,-16 0-61,1 0-408,21-1-3140,-34 1 2990,-1 0-1,1-1 1,0 1 0,0-1-1,0 1 1,0-1 0,0 0-1,0 0 1,-1 0 0,1 0 0,0 0-1,-1 0 1,1 0 0,1-2-1,6-11-7585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173"/>
    </inkml:context>
    <inkml:brush xml:id="br0">
      <inkml:brushProperty name="width" value="0.025" units="cm"/>
      <inkml:brushProperty name="height" value="0.025" units="cm"/>
    </inkml:brush>
  </inkml:definitions>
  <inkml:trace contextRef="#ctx0" brushRef="#br0">17 1 14670,'0'0'7527,"-16"50"-9801,26-41-3812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23.783"/>
    </inkml:context>
    <inkml:brush xml:id="br0">
      <inkml:brushProperty name="width" value="0.025" units="cm"/>
      <inkml:brushProperty name="height" value="0.025" units="cm"/>
    </inkml:brush>
  </inkml:definitions>
  <inkml:trace contextRef="#ctx0" brushRef="#br0">33 0 14606,'0'0'4580,"-20"48"-2850,15-17-513,1 3-448,1 2-353,3-4-288,0-2-64,10-5-544,9-9-1154,4-12-1184,5-4-1955,-1-14-2370</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24.125"/>
    </inkml:context>
    <inkml:brush xml:id="br0">
      <inkml:brushProperty name="width" value="0.025" units="cm"/>
      <inkml:brushProperty name="height" value="0.025" units="cm"/>
    </inkml:brush>
  </inkml:definitions>
  <inkml:trace contextRef="#ctx0" brushRef="#br0">203 0 12268,'0'0'1393,"1"9"299,13 75 1904,-4-33-1454,4 89-1,-14-122-2006,0 0 0,-2 0 0,0-1 1,0 1-1,-2-1 0,0 1 0,-1-1 0,-1 0 0,-9 18 0,-1-5-223,-1-1-1,-1 0 1,-24 27-1,30-40-1679,-2-2 1,0 0-1,-26 21 0,11-17-6133</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4.943"/>
    </inkml:context>
    <inkml:brush xml:id="br0">
      <inkml:brushProperty name="width" value="0.025" units="cm"/>
      <inkml:brushProperty name="height" value="0.025" units="cm"/>
    </inkml:brush>
  </inkml:definitions>
  <inkml:trace contextRef="#ctx0" brushRef="#br0">2 0 3395,'0'0'18674,"5"9"-17243,-1 0-1247,-1 0 0,0 1 0,0-1 0,0 1 0,-1 0 1,-1 0-1,0 0 0,0 0 0,-1 0 0,0 0 0,-1 0 1,0-1-1,-2 12 0,1-14-239,-3 24-603,-5 62-1,10-92-665,0-14-2616,-1-6-95,-3-5-1731</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5.272"/>
    </inkml:context>
    <inkml:brush xml:id="br0">
      <inkml:brushProperty name="width" value="0.025" units="cm"/>
      <inkml:brushProperty name="height" value="0.025" units="cm"/>
    </inkml:brush>
  </inkml:definitions>
  <inkml:trace contextRef="#ctx0" brushRef="#br0">1 28 13805,'0'0'13709,"76"12"-13517,-40-12-96,2-8-32,-3-2-192,-5 1-673,-2 2-768,-7 2-1057,-10 4-1090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5.645"/>
    </inkml:context>
    <inkml:brush xml:id="br0">
      <inkml:brushProperty name="width" value="0.025" units="cm"/>
      <inkml:brushProperty name="height" value="0.025" units="cm"/>
    </inkml:brush>
  </inkml:definitions>
  <inkml:trace contextRef="#ctx0" brushRef="#br0">0 40 16335,'0'0'10859,"76"-7"-10123,-37-4-607,-1 0-354,0 3-1536,-2 5-1763,-8 3-1376,-3 0-4165</inkml:trace>
  <inkml:trace contextRef="#ctx0" brushRef="#br0" timeOffset="1">363 50 16111,'0'0'3993,"-9"8"-2647,-1 2-1034,1 0 0,0 0 1,-11 18-1,16-23-260,1 0 1,1 0 0,-1 0-1,1 1 1,0-1 0,0 1-1,0-1 1,1 1-1,0 0 1,0-1 0,0 1-1,1 0 1,0 8-1,1-13-29,-1 0 0,0 0 0,1 0 0,-1-1 0,1 1 0,-1 0 0,1 0 0,0-1 0,-1 1 0,1 0-1,0-1 1,-1 1 0,1 0 0,0-1 0,0 1 0,-1-1 0,1 1 0,0-1 0,0 0 0,0 1 0,0-1-1,0 0 1,0 0 0,0 1 0,0-1 0,-1 0 0,1 0 0,0 0 0,0 0 0,0 0 0,0 0-1,0-1 1,0 1 0,0 0 0,0 0 0,0-1 0,0 1 0,-1 0 0,1-1 0,0 1 0,0-1 0,1 0-1,37-20 1300,-32 13-1106,0 0 0,-1 0 0,0 0 0,0 0 1,5-13-1,-9 17-83,0 0 1,0-1-1,0 1 1,-1-1-1,0 1 1,0-1-1,0 0 1,0 0-1,-1 1 0,0-1 1,0 0-1,0 0 1,-1-6-1,1 10-132,0 1 1,-1 0-1,1-1 0,0 1 0,0 0 0,0 0 0,0-1 0,0 1 0,-1 0 0,1 0 0,0-1 0,0 1 0,-1 0 1,1 0-1,0-1 0,0 1 0,-1 0 0,1 0 0,0 0 0,0 0 0,-1 0 0,1-1 0,0 1 0,-1 0 1,1 0-1,0 0 0,0 0 0,-1 0 0,1 0 0,0 0 0,-1 0 0,1 0 0,0 0 0,-1 0 0,1 0 1,0 0-1,-1 0 0,1 0 0,0 1 0,0-1 0,-1 0 0,1 0 0,0 0 0,0 0 0,-1 1 0,1-1 0,0 0 1,0 0-1,-1 0 0,1 1 0,0-1 0,0 0 0,0 0 0,-1 1 0,1-1 0,0 0 0,0 1 0,0-1 1,-12 15-211,9-11 199,2 0 0,-1 0-1,0 0 1,1 0 0,0 0 0,0 0-1,0 0 1,0 0 0,0 0 0,1 1-1,0-1 1,0 7 0,1-10-55,-1-1 0,1 1 0,0 0 0,-1-1 0,1 1 0,-1-1 0,1 1 0,0-1 0,0 1 0,-1-1 0,1 1 0,0-1 0,0 0 0,-1 1 0,1-1 0,0 0 0,0 0 0,0 1 0,0-1 0,0 0 0,-1 0-1,1 0 1,0 0 0,0 0 0,0-1 0,0 1 0,-1 0 0,1 0 0,0 0 0,0-1 0,0 1 0,-1 0 0,1-1 0,1 0 0,29-14-3665,-8-4-877,-2-3-2680</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6.081"/>
    </inkml:context>
    <inkml:brush xml:id="br0">
      <inkml:brushProperty name="width" value="0.025" units="cm"/>
      <inkml:brushProperty name="height" value="0.025" units="cm"/>
    </inkml:brush>
  </inkml:definitions>
  <inkml:trace contextRef="#ctx0" brushRef="#br0">45 67 13293,'0'0'4601,"-2"11"-4350,-10 52 253,2-15 526,2 2-1,-4 87 1,12-137-1030,0 0 1,0 1-1,0-1 0,0 1 0,0-1 1,0 0-1,0 1 0,0-1 1,0 0-1,0 1 0,0-1 1,0 0-1,0 1 0,0-1 1,0 0-1,1 1 0,-1-1 0,0 0 1,0 1-1,0-1 0,1 0 1,-1 1-1,0-1 0,0 0 1,1 0-1,-1 1 0,0-1 1,0 0-1,1 0 0,-1 0 1,0 0-1,1 1 0,-1-1 0,0 0 1,1 0-1,-1 0 0,0 0 1,1 0-1,-1 0 0,1 0 1,0 0-1,17-9 111,13-21 181,-12 2-71,-2-1-1,0-1 1,-3-1-1,0 0 1,-2 0-1,-1-2 1,-1 1-1,-2-1 1,3-36-1,-16 98 300,-1 0-1,-16 45 1,13-50-195,2 1-1,0 0 1,2 1 0,0-1 0,0 27-1,5-50-412,0-1-1,0 0 1,0 0-1,1 0 1,-1 0-1,0 1 1,1-1-1,-1 0 1,0 0-1,1 0 1,-1 0-1,1 0 1,0 0-1,-1 0 1,1 0-1,0 0 1,0 0-1,0-1 1,-1 1-1,1 0 1,0 0-1,0-1 0,0 1 1,0-1-1,0 1 1,0-1-1,1 1 1,-1-1-1,0 1 1,0-1-1,0 0 1,0 0-1,0 0 1,1 1-1,-1-1 1,2-1-1,1 1-611,0 0-1,0 0 0,0-1 1,1 1-1,-2-1 0,1 0 1,0 0-1,0-1 0,7-3 1,7-6-8429</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6.841"/>
    </inkml:context>
    <inkml:brush xml:id="br0">
      <inkml:brushProperty name="width" value="0.025" units="cm"/>
      <inkml:brushProperty name="height" value="0.025" units="cm"/>
    </inkml:brush>
  </inkml:definitions>
  <inkml:trace contextRef="#ctx0" brushRef="#br0">82 1 19154,'0'0'5349,"-8"5"-4004,2-2-1275,1 1 0,0 0-1,0 0 1,0 0 0,1 0-1,0 1 1,-1 0 0,1 0-1,1 0 1,-1 0 0,1 1-1,0 0 1,0-1 0,1 1-1,0 0 1,0 0 0,0 0-1,1 0 1,-2 8 0,2-6-107,0-1 1,1 1 0,0-1 0,0 1-1,0-1 1,4 14 0,-4-20 33,0 1 1,1-1-1,-1 0 0,1 1 1,-1-1-1,1 0 1,-1 0-1,1 1 1,0-1-1,0 0 1,0 0-1,0 0 1,0 0-1,0 0 1,0 0-1,0 0 0,0-1 1,0 1-1,0 0 1,0 0-1,1-1 1,-1 1-1,0-1 1,1 1-1,-1-1 1,0 0-1,1 1 1,-1-1-1,0 0 1,1 0-1,-1 0 0,0 0 1,1 0-1,-1 0 1,1-1-1,-1 1 1,0 0-1,1-1 1,-1 1-1,0-1 1,0 1-1,1-1 1,-1 1-1,2-3 0,1 1 17,0-1-1,0 0 0,0 0 0,0 0 1,-1-1-1,1 1 0,-1-1 0,0 0 1,0 0-1,0 0 0,-1-1 0,0 1 0,3-7 1,2-3 29,-2 0 0,0-1 0,3-17 0,-9 36-27,0 0-1,0 0 1,1 0-1,-1 1 1,1-1 0,0 0-1,0 0 1,1 1-1,-1-1 1,1 0 0,2 8-1,-2-10-72,0-1-1,0 1 1,1 0-1,-1-1 1,0 0-1,1 1 1,-1-1-1,1 0 1,-1 1-1,1-1 1,0 0-1,0 0 1,-1 0-1,1-1 1,0 1-1,0 0 1,0-1-1,0 1 1,0-1-1,0 0 1,0 1-1,0-1 1,0 0-1,0 0 1,3-1-1,46-7-1664,-44 6 1617,0 1-1,1-1 0,-1 1 0,1 0 1,-1 1-1,1 0 0,11 1 0,-17 36 2600,-2-24-2286,0-12-204,1 0 1,-1 0-1,1 0 1,-1 0 0,0 0-1,1-1 1,0 1-1,-1 0 1,1 0-1,-1-1 1,1 1 0,0 0-1,0-1 1,-1 1-1,1 0 1,0-1 0,0 1-1,0-1 1,-1 0-1,1 1 1,0-1-1,0 0 1,0 1 0,0-1-1,0 0 1,0 0-1,0 0 1,0 0-1,0 0 1,0 0 0,0 0-1,0 0 1,0 0-1,0 0 1,0 0 0,0-1-1,-1 1 1,1 0-1,1-1 1,36-16-311,-22 5-87,-6 4 224,0 1 0,0-1 1,15-17-1,-24 24 303,-7 26 624,4-21-689,0-1 0,1 1 0,0 0 0,0 0 0,0 0 0,1 0 1,-1 0-1,1 0 0,0 0 0,0 0 0,0 0 0,1 0 0,0 4 1,0-6-48,0 0 0,0 0 1,0-1-1,1 1 1,-1-1-1,0 1 1,0-1-1,1 0 1,-1 1-1,1-1 0,0 0 1,-1 0-1,1 0 1,0 0-1,-1 0 1,1 0-1,0-1 0,0 1 1,0 0-1,0-1 1,0 0-1,0 1 1,0-1-1,-1 0 1,1 0-1,0 0 0,4-1 1,-3 1 87,-1-1 0,1 0 0,0 0 1,-1 0-1,1 0 0,-1-1 0,1 1 0,-1-1 1,0 1-1,1-1 0,-1 0 0,0 0 1,0 0-1,0 0 0,0 0 0,-1 0 0,1 0 1,-1-1-1,1 1 0,-1-1 0,0 1 0,0-1 1,0 0-1,0 1 0,0-1 0,-1 0 0,1-3 1,3-9 232,-1 1-1,-1 0 1,1-29 0,-3 43-334,0-1 0,1 0-1,-1 1 1,0-1 0,0 0 0,0 1-1,1-1 1,-1 0 0,0 1-1,0-1 1,0 0 0,0 0-1,0 1 1,0-1 0,-1 0-1,1 1 1,0-1 0,0 0-1,0 1 1,-1-1 0,1 0 0,0 1-1,-1-1 1,1 0 0,-1 1-1,1-1 1,0 1 0,-1-1-1,1 1 1,-1-1 0,0 1-1,1-1 1,-1 1 0,1-1-1,-1 1 1,0 0 0,1 0 0,-1-1-1,0 1 1,1 0 0,-1 0-1,0-1 1,1 1 0,-1 0-1,0 0 1,0 0 0,1 0-1,-1 0 1,0 0 0,0 1 0,0-1-14,1 0 1,0 0-1,-1 0 1,1 0-1,0 1 1,-1-1 0,1 0-1,0 0 1,0 1-1,-1-1 1,1 0 0,0 1-1,0-1 1,-1 0-1,1 1 1,0-1-1,0 0 1,0 1 0,0-1-1,-1 0 1,1 1-1,0-1 1,0 1 0,0-1-1,0 0 1,0 1-1,0-1 1,0 1 0,0-1-1,0 0 1,0 1-1,0-1 1,1 1-1,-1-1 1,0 0 0,0 1-1,0-1 1,0 0-1,1 1 1,-1-1 0,0 1-1,1 0-24,-1 0-1,0 0 1,1 0-1,-1 0 1,1 0-1,-1 0 1,1 0 0,-1-1-1,1 1 1,0 0-1,-1 0 1,1 0-1,0-1 1,0 1-1,0 0 1,-1-1 0,3 2-1,33 2-3185,-11-4-2036,-11 0 542,6 0-3630</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7.324"/>
    </inkml:context>
    <inkml:brush xml:id="br0">
      <inkml:brushProperty name="width" value="0.025" units="cm"/>
      <inkml:brushProperty name="height" value="0.025" units="cm"/>
    </inkml:brush>
  </inkml:definitions>
  <inkml:trace contextRef="#ctx0" brushRef="#br0">44 1 16143,'0'0'9663,"-7"10"-9055,-23 32-90,30-41-502,-1 0 1,0 0-1,1 0 0,-1 0 0,0 0 0,1 0 1,-1 0-1,1 0 0,0 0 0,-1 0 0,1 0 1,0 0-1,-1 0 0,1 0 0,0 0 0,0 0 1,0 0-1,0 0 0,0 1 0,0-1 0,1 0 1,-1 0-1,0 0 0,0 0 0,1 0 0,-1 0 1,1 0-1,-1 0 0,1 1 0,1-1-2,0 0 0,-1 0 0,1 0 0,0 0 1,-1 0-1,1-1 0,0 1 0,0 0 0,0-1 0,0 0 0,0 1 0,-1-1 0,1 0 0,4 0 1,4-1 19,-1 1 0,1-2 0,-1 1 0,1-1 0,8-4 0,9-6 12,-20 8-42,1 0-1,0 0 0,0 0 0,0 1 1,0 1-1,0-1 0,1 1 1,-1 1-1,1-1 0,0 2 0,17-1 1,-8 14 139,-17-12-141,0 0 0,0 0 0,1 0 0,-1 0 0,0 0 0,0 0-1,0 0 1,1 0 0,-1-1 0,0 1 0,1 0 0,-1-1 0,1 1 0,-1-1 0,1 0 0,1 1 0,23 0-166,0-1 1,0-2-1,29-5 0,32-12-7867,-85 19 7599,-1-1 0,0 1 0,1-1 0,-1 1 0,0-1 0,1 0-1,-1 1 1,0-1 0,0 0 0,1 0 0,-1 0 0,0 0 0,0 0-1,0 0 1,0 0 0,0 0 0,-1 0 0,1-1 0,1-1 0,0-7-4827</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7.668"/>
    </inkml:context>
    <inkml:brush xml:id="br0">
      <inkml:brushProperty name="width" value="0.025" units="cm"/>
      <inkml:brushProperty name="height" value="0.025" units="cm"/>
    </inkml:brush>
  </inkml:definitions>
  <inkml:trace contextRef="#ctx0" brushRef="#br0">0 1 10186,'0'0'18865,"50"1"-24502,-39-1-10026</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8.181"/>
    </inkml:context>
    <inkml:brush xml:id="br0">
      <inkml:brushProperty name="width" value="0.025" units="cm"/>
      <inkml:brushProperty name="height" value="0.025" units="cm"/>
    </inkml:brush>
  </inkml:definitions>
  <inkml:trace contextRef="#ctx0" brushRef="#br0">147 2 15407,'0'0'3016,"-11"0"-988,2 0-1656,0-1 38,-1 1 0,1 0 1,0 1-1,0 0 1,-16 3-1,22-3-361,1 0 1,-1 0-1,1 0 0,0 0 0,-1 0 0,1 0 1,0 1-1,-1-1 0,1 1 0,0 0 1,0-1-1,1 1 0,-1 0 0,0 0 0,0 0 1,1 1-1,0-1 0,-1 0 0,1 1 1,0-1-1,0 0 0,0 1 0,0-1 0,1 1 1,-1 0-1,1-1 0,-1 6 0,1-6-37,-1 0 0,1 0 0,0 0 0,0 0 0,0 0 0,0 0 0,1 0 0,-1 0-1,1 0 1,-1 0 0,1-1 0,-1 1 0,1 0 0,0 0 0,0 0 0,0-1 0,0 1-1,0 0 1,0-1 0,1 1 0,-1-1 0,0 0 0,1 1 0,-1-1 0,1 0 0,2 2 0,-1-2 3,-1-1 0,0 1 1,0-1-1,1 1 0,-1-1 0,0 0 1,1 0-1,-1 0 0,0 0 1,1 0-1,-1-1 0,0 1 1,1-1-1,-1 1 0,0-1 1,0 0-1,0 0 0,0 0 0,0 0 1,0 0-1,0-1 0,0 1 1,2-2-1,14-16 129,-16 16-140,0 1 1,0-1 0,0 0-1,1 1 1,-1-1 0,1 1 0,-1 0-1,1 0 1,0 0 0,0 0 0,0 0-1,0 1 1,0-1 0,0 1 0,0 0-1,6-2 1,-9 4-12,1 0 0,0-1 0,0 1 0,-1 0-1,1-1 1,-1 1 0,1 0 0,-1 0 0,1-1 0,-1 1-1,1 0 1,-1 0 0,0 0 0,1 0 0,-1 0 0,0-1-1,0 1 1,1 0 0,-1 0 0,0 0 0,0 0 0,0 0 0,0 1-1,0 30-6,0-25 8,1 36 144,1 0-100,-7 65 0,3-96 249,1 0 0,-2 0 1,0-1-1,0 1 0,-1-1 0,0 0 1,-1 0-1,0 0 0,-1-1 1,-9 14-1,14-23-256,0 1 0,0 0 0,-1 0 0,1-1 0,0 1 0,0-1 0,-1 0 0,1 1 0,-1-1 0,1 0-1,-1 0 1,0 1 0,0-2 0,1 1 0,-1 0 0,0 0 0,0 0 0,0-1 0,0 1 0,0-1 0,0 1 0,0-1 0,0 0 0,0 0 0,-2 0 0,1-1 28,1 0 1,0-1-1,0 1 1,0-1-1,0 1 1,0-1-1,0 1 1,0-1-1,0 0 1,1 0-1,-1 0 1,0 0-1,1 0 1,0-1-1,0 1 1,-2-4-1,-4-10 188,2 0-1,0-1 0,0 1 1,-2-28-1,5 34-248,-2-58-65,4 66 62,0 0-1,1 0 0,-1-1 1,0 1-1,0 0 1,1 0-1,0 0 1,-1 0-1,1 0 1,0 0-1,0 0 0,0 0 1,0 0-1,0 0 1,1 0-1,-1 1 1,1-1-1,-1 0 0,1 1 1,-1-1-1,1 1 1,0 0-1,0-1 1,-1 1-1,5-2 1,21-4-1847,52-6 0,6-2-6808,-37 2 385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533"/>
    </inkml:context>
    <inkml:brush xml:id="br0">
      <inkml:brushProperty name="width" value="0.025" units="cm"/>
      <inkml:brushProperty name="height" value="0.025" units="cm"/>
    </inkml:brush>
  </inkml:definitions>
  <inkml:trace contextRef="#ctx0" brushRef="#br0">163 1 4773,'0'0'10559,"-12"6"-7975,-69 43 626,75-44-2862,0-1 0,0 0 0,1 1 0,-1 0 0,1 1 0,0-1 0,1 1 1,-1 0-1,1 0 0,0 0 0,1 1 0,-6 12 0,9-18-337,0 0 0,-1 0 0,1-1 0,0 1-1,0 0 1,0 0 0,0 0 0,0 0 0,0 0 0,0-1 0,0 1 0,0 0 0,0 0 0,1 0 0,-1 0 0,0-1-1,1 1 1,-1 0 0,0 0 0,1-1 0,-1 1 0,1 0 0,-1 0 0,1-1 0,-1 1 0,1-1 0,1 2 0,24 4 199,35-14-16,-35-1-348,0 0 0,31-17-1,-36 16 40,0 0-1,0 2 0,1 0 1,31-6-1,-53 14 129,0 0 0,1 0 0,-1 0 0,0 0 0,1 0 0,-1 0 0,0 0 0,1 0 1,-1 0-1,0 0 0,1 0 0,-1 0 0,0 0 0,1 0 0,-1 0 0,0 0 0,1 0 0,-1 0 0,0 0 0,1 0 0,-1 1 0,0-1 1,1 0-1,-1 0 0,0 0 0,0 1 0,1-1 0,-1 0 0,0 0 0,0 1 0,1-1 0,-1 0 0,0 1 0,0-1 0,0 0 0,1 0 0,-1 1 1,-4 16 394,-18 19 306,20-33-614,-5 7 162,4-5-89,-1-1-1,1 1 1,0 0 0,0 0-1,0 0 1,1 0 0,-1 1 0,1-1-1,1 1 1,-2 6 0,3-11-152,0-1 0,1 1 0,-1-1 0,0 1 0,1-1 0,-1 0 0,1 1 0,-1-1 0,1 1 0,-1-1 0,1 0 0,-1 0 0,1 1 0,-1-1 0,1 0 0,-1 0 0,1 1 0,-1-1 0,1 0 0,0 0 1,-1 0-1,1 0 0,-1 0 0,1 0 0,-1 0 0,1 0 0,0 0 0,-1 0 0,2-1 0,20-1 117,-6-2-156,-1 0 1,1-2-1,-1 0 1,21-11 0,-25 11-320,1 0 1,0 0 0,0 2 0,0-1 0,0 2 0,1-1 0,0 2 0,17-2-1,-30 4 332,1 0 0,-1 1 0,0-1-1,1 0 1,-1 1 0,0-1 0,1 1 0,-1-1-1,0 1 1,0-1 0,1 0 0,-1 1-1,0-1 1,0 1 0,0-1 0,0 1-1,0-1 1,0 1 0,0 0 0,0-1 0,0 1-1,0-1 1,0 1 0,0-1 0,0 1-1,0-1 1,0 1 0,0-1 0,0 1-1,-1-1 1,1 1 0,0-1 0,0 0-1,-1 1 1,1-1 0,0 1 0,-1 0 0,-9 19-90,4-11 123,5-7-77,-1 0 1,1 0-1,0 0 0,-1 0 1,1 0-1,0 0 1,0 0-1,0 1 0,0-1 1,1 0-1,-2 5 1,15-9-5285,7-11-1687,4-9-6636</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8.837"/>
    </inkml:context>
    <inkml:brush xml:id="br0">
      <inkml:brushProperty name="width" value="0.025" units="cm"/>
      <inkml:brushProperty name="height" value="0.025" units="cm"/>
    </inkml:brush>
  </inkml:definitions>
  <inkml:trace contextRef="#ctx0" brushRef="#br0">67 0 16303,'0'0'8211,"-6"12"-7063,-4 7-764,2 0 0,0 1 1,2 0-1,0 0 0,-5 32 1,10-46-294,-3 24 133,0 0-1,2 0 0,2 0 0,0 0 0,6 36 0,-6-65-231,0 1 0,0-1 0,1 1 0,-1-1 0,1 1 0,-1-1-1,1 1 1,-1-1 0,1 0 0,0 1 0,-1-1 0,1 0-1,0 1 1,0-1 0,2 2 0,-3-3-17,1 0 0,-1 0 1,0 0-1,1-1 0,-1 1 0,1 0 0,-1 0 0,1 0 1,-1 0-1,1-1 0,-1 1 0,0 0 0,1 0 0,-1-1 1,0 1-1,1 0 0,-1-1 0,0 1 0,1 0 1,-1-1-1,0 1 0,1 0 0,-1-1 0,0 1 0,0-1 1,0 1-1,1-1 0,-1 1 0,0-1 0,0 0 0,14-48-1637,-11 24 1248,-1-1 1,-1 0-1,-3-36 0,0 57 310,-1 17 68,2 20 139,3-29-94,-1 0 0,0 0 0,0-1 1,1 1-1,0 0 0,-1-1 0,1 1 1,0-1-1,0 1 0,1-1 0,-1 0 0,0 0 1,1 0-1,-1 0 0,1 0 0,0-1 0,0 1 1,-1-1-1,1 0 0,0 1 0,0-1 1,0-1-1,0 1 0,1 0 0,-1-1 0,0 0 1,0 1-1,0-1 0,4-1 0,0 1 53,0 0-1,0-1 0,0 0 0,0 0 1,0 0-1,0-1 0,0 0 0,-1-1 1,1 1-1,-1-1 0,0 0 1,9-6-1,-5-1 105,0 0-1,0 0 1,-1-1 0,-1 0 0,0 0 0,0-1 0,-1 0 0,0-1-1,-1 1 1,-1-1 0,0 0 0,-1-1 0,0 1 0,1-15-1,-29 110-467,17-67 355,1 2-1,1-1 1,1 1 0,0 0-1,1-1 1,1 2 0,0-1-1,2 0 1,1 21 0,-1-36-44,1 0 1,0 0-1,0-1 1,-1 1 0,1 0-1,0-1 1,0 1-1,1 0 1,-1-1 0,0 0-1,1 1 1,-1-1-1,0 0 1,1 1-1,-1-1 1,1 0 0,0 0-1,-1 0 1,1 0-1,0-1 1,0 1-1,0 0 1,0-1 0,-1 1-1,1-1 1,0 0-1,0 0 1,0 0 0,0 0-1,0 0 1,0 0-1,0 0 1,2-1-1,3 1 21,0-1 0,0 0-1,-1-1 1,1 1 0,0-1-1,-1 0 1,1-1 0,6-3-1,-6 2-23,-1 0-1,1-1 1,-1 1 0,0-1-1,-1 0 1,1-1-1,-1 1 1,0-1-1,0 0 1,-1 0-1,0-1 1,0 1 0,0-1-1,-1 0 1,0 0-1,0 0 1,-1 0-1,0-1 1,0 1-1,-1-1 1,0 1 0,0-1-1,-1-8 1,1 14-7,-2 1 0,1 0 1,0 0-1,0 0 0,0 0 0,0 0 1,-1-1-1,1 1 0,-1 0 0,1 0 1,-1 0-1,1 0 0,-1 0 0,1 0 1,-1 0-1,0 0 0,0 1 1,1-1-1,-1 0 0,0 0 0,0 0 1,0 1-1,0-1 0,0 1 0,0-1 1,0 1-1,0-1 0,0 1 0,0-1 1,0 1-1,0 0 0,-1 0 1,1-1-1,0 1 0,0 0 0,0 0 1,0 0-1,0 0 0,-1 0 0,1 1 1,-1-1-1,-2 1 4,0 0 0,0 0-1,0 0 1,0 1 0,0-1 0,0 1 0,1 0-1,-1 0 1,1 0 0,-6 5 0,2 0 14,1 0 0,-1 1 0,1-1 0,-9 16 0,14-20-25,-1 0 0,0-1 0,1 1 0,0 0 0,0 0 0,0 0 0,0 0 0,0 0 0,0 0 0,1 0 0,-1 0 0,1 1 0,0-1 0,0 0 0,0 0 0,1 0 0,-1 0 0,1 0 0,1 4 0,-1-6-70,0 1 0,0-1 0,0 0 0,0 1 0,0-1 0,1 0 0,-1 0 0,1 1 0,-1-1 0,1 0 0,-1 0 0,1-1 0,0 1 0,-1 0 0,1-1 0,0 1 1,-1-1-1,1 1 0,2-1 0,39 3-4053,-36-3 2838,32 0-5673</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1.061"/>
    </inkml:context>
    <inkml:brush xml:id="br0">
      <inkml:brushProperty name="width" value="0.025" units="cm"/>
      <inkml:brushProperty name="height" value="0.025" units="cm"/>
    </inkml:brush>
  </inkml:definitions>
  <inkml:trace contextRef="#ctx0" brushRef="#br0">4 39 8840,'0'0'12102,"0"10"-10826,-1 8-829,-1 0-39,1-1 0,3 32 0,-2-49-399,0 1-1,1-1 1,-1 1-1,0 0 1,1-1-1,-1 1 1,0-1-1,1 0 0,-1 1 1,1-1-1,-1 1 1,1-1-1,-1 1 1,1-1-1,-1 0 1,1 1-1,-1-1 1,1 0-1,-1 0 1,1 0-1,0 1 1,-1-1-1,1 0 0,-1 0 1,1 0-1,0 0 1,-1 0-1,1 0 1,0 0-1,-1 0 1,1 0-1,-1 0 1,1 0-1,0 0 1,-1-1-1,1 1 1,-1 0-1,1 0 0,0-1 1,-1 1-1,1 0 1,-1-1-1,1 1 1,-1-1-1,1 1 1,0-1-1,25-17 779,2-14-132,19-18-470,-44 46-106,1 1 1,0 0-1,-1 0 1,1 1-1,0-1 1,0 1-1,1 0 1,-1 0-1,0 0 1,9-2-1,-12 4-62,0 0 0,0 1 0,0-1 0,0 0 0,0 1 0,-1-1 0,1 0 0,0 1 0,0-1 0,0 1 0,-1-1 1,1 1-1,0 0 0,-1-1 0,1 1 0,0 0 0,-1-1 0,1 1 0,-1 0 0,1 0 0,-1-1 0,0 1 0,1 0 0,-1 0 0,0 0 0,1 0 0,-1 0 0,0 0 0,0 0 0,0-1 0,0 1 0,0 0 0,0 0 1,0 0-1,0 1 0,0 44 463,0-36-335,0 52 127,28-95 1682,-13 12-1670,39-47-72,-50 63-219,0 0 0,1 1-1,0 0 1,0 0 0,0 0-1,1 0 1,-1 1 0,1 0 0,0 0-1,8-3 1,-13 6 0,0 0 0,0 0-1,-1-1 1,1 1 0,0 0 0,0 0 0,0 0-1,-1 0 1,1 0 0,0 0 0,0 1 0,0-1-1,-1 0 1,1 0 0,0 0 0,0 1-1,-1-1 1,1 0 0,0 1 0,-1-1 0,1 1-1,0-1 1,-1 1 0,1-1 0,0 1 0,-1-1-1,1 1 1,0 1 0,8 27-31,-10 39 94,1-62-68,-5 13 273,3-10-593,5-15-4535,7-10-599,4-3-2937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1.404"/>
    </inkml:context>
    <inkml:brush xml:id="br0">
      <inkml:brushProperty name="width" value="0.025" units="cm"/>
      <inkml:brushProperty name="height" value="0.025" units="cm"/>
    </inkml:brush>
  </inkml:definitions>
  <inkml:trace contextRef="#ctx0" brushRef="#br0">38 107 11659,'0'0'17222,"11"-2"-17148,-3 0-65,0 0-1,0-1 0,-1 0 1,1 0-1,-1-1 1,9-4-1,-14 6 12,0 1 0,1-1 0,-1 0 0,0 1 0,0-1 0,0 0 0,0 0 1,-1 0-1,1 0 0,-1 0 0,1-1 0,-1 1 0,0 0 0,1-1 0,-1 1 0,0-1 0,-1 0 0,1 1 0,0-1 0,-1 1 0,0-1 0,1 0 1,-1 0-1,0 1 0,0-1 0,-1 0 0,1 1 0,-1-4 0,0 5-1,1 1-1,-1-1 1,1 0-1,-1 0 1,0 1 0,0-1-1,1 1 1,-1-1-1,0 1 1,0-1 0,0 1-1,0-1 1,1 1-1,-1 0 1,0-1 0,0 1-1,0 0 1,0 0-1,0 0 1,0-1 0,0 1-1,0 0 1,0 0-1,0 1 1,0-1 0,0 0-1,0 0 1,-1 1-1,-29 8 20,23-4-25,1 1 1,0 0-1,0 0 1,1 1 0,0 0-1,0 0 1,-9 15-1,12-18-11,1-1-1,-1 1 0,1 0 0,0 0 1,0 0-1,1 0 0,-1 0 0,1 0 0,0 0 1,0 0-1,0 1 0,1-1 0,-1 0 1,1 1-1,0-1 0,0 0 0,1 1 1,0-1-1,0 5 0,1-8-98,-1 0 0,1 1 0,-1-1 0,1 0 0,0 0 0,0 0 0,-1 0 0,1 0 0,0 0 0,0 0 0,0-1 1,0 1-1,0-1 0,0 1 0,0-1 0,0 0 0,0 0 0,0 0 0,0 0 0,1 0 0,2-1 0,47-6-4891,-12-7-1552,-1-6-4660</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2.353"/>
    </inkml:context>
    <inkml:brush xml:id="br0">
      <inkml:brushProperty name="width" value="0.025" units="cm"/>
      <inkml:brushProperty name="height" value="0.025" units="cm"/>
    </inkml:brush>
  </inkml:definitions>
  <inkml:trace contextRef="#ctx0" brushRef="#br0">140 182 16944,'0'0'2792,"-11"4"32,4-1-2555,-9 3 711,0 1 1,-25 13-1,38-18-908,0 0 1,0 0-1,0 0 0,0 0 1,0 0-1,0 1 1,0-1-1,1 1 0,-1 0 1,1-1-1,0 1 0,-1 0 1,2 1-1,-1-1 1,0 0-1,1 1 0,-1-1 1,1 1-1,0-1 0,-1 7 1,2-9-76,0 0 0,1 0 0,-1 0 0,0 0 0,1 0 0,-1 0 0,1-1 1,-1 1-1,1 0 0,0 0 0,-1-1 0,1 1 0,0 0 0,-1-1 0,1 1 0,0-1 0,0 1 0,0-1 1,0 1-1,-1-1 0,1 1 0,0-1 0,0 0 0,0 0 0,0 1 0,0-1 0,0 0 0,0 0 0,0 0 1,0 0-1,0 0 0,0 0 0,0 0 0,1-1 0,37-5 30,-30 1-117,0 0 0,0-1 0,0 0-1,-1 0 1,0-1 0,0 0 0,-1 0 0,0-1 0,0 0-1,-1 0 1,0-1 0,0 0 0,9-18 0,-8 11 128,1-1-1,-2 0 1,0 0 0,-1 0-1,-1-1 1,-1 1 0,2-24-1,-5 40 12,1 1-1,-1-1 1,0 0 0,0 1-1,0-1 1,0 0 0,0 1-1,0-1 1,0 0-1,0 1 1,0-1 0,0 0-1,0 1 1,0-1 0,0 0-1,-1 1 1,1-1-1,0 1 1,0-1 0,-1 0-1,1 1 1,0-1 0,-1 1-1,1-1 1,-1 1-1,1-1 1,-1 1 0,1-1-1,-1 1 1,-13 10 589,-13 31-252,20-25-267,0 1 0,1-1 0,1 1 0,0 0 0,1 0 0,1 1 0,1-1 0,0 1 0,1 23 0,2-38-114,-1-1 0,1 0 0,-1 1 0,1-1 0,0 0 1,0 0-1,0 0 0,0 0 0,0 0 0,1 0 0,-1 0 0,1 0 0,-1 0 0,1 0 0,0-1 1,-1 1-1,1-1 0,0 1 0,0-1 0,0 0 0,0 0 0,0 0 0,0 0 0,1 0 0,-1 0 0,0 0 1,0-1-1,1 1 0,-1-1 0,0 0 0,1 0 0,3 0 0,1 0 6,0 0 0,-1 0 0,1-1 0,0 1 0,-1-2 0,1 1 0,-1-1 0,1 0-1,-1 0 1,11-6 0,-4-1-82,0 1 0,-1-2 0,0 0 0,-1-1 0,0 0 0,0 0 0,-1-1 0,-1 0 0,12-20 0,-36 55 313,-18 28 189,32-47-389,-1-1 0,1 0 0,-1 1 0,1 0 0,0-1 0,0 1-1,0 0 1,1 0 0,0-1 0,-1 1 0,1 0 0,0 0 0,2 6 0,-2-9-35,1 0 0,0 0 0,-1 0-1,1-1 1,0 1 0,0 0 0,0-1 0,-1 1-1,1 0 1,0-1 0,0 1 0,0-1 0,0 1-1,0-1 1,0 0 0,0 1 0,0-1 0,1 0-1,-1 0 1,0 0 0,0 0 0,0 0 0,0 0-1,0 0 1,0 0 0,0 0 0,0 0 0,0 0-1,0-1 1,0 1 0,2-1 0,33-12 170,-25 6-173,-1-1-1,0 0 1,0-1-1,-1 0 1,-1-1 0,1 1-1,-1-2 1,-1 1-1,0-1 1,-1 0-1,9-20 1,-25 60-149,4-16 344,1 0 0,1 0 1,1 1-1,0 0 0,0 0 0,0 18 0,3-31-193,1-1 0,-1 1 0,0 0 0,1 0-1,-1 0 1,1-1 0,0 1 0,-1 0 0,1 0 0,0-1 0,-1 1 0,1-1-1,0 1 1,0-1 0,-1 1 0,1-1 0,0 1 0,0-1 0,0 1 0,0-1 0,0 0-1,-1 0 1,1 1 0,0-1 0,0 0 0,0 0 0,0 0 0,0 0 0,0 0-1,0 0 1,0-1 0,0 1 0,0 0 0,0 0 0,0-1 0,0 1 0,38-11 91,-31 7-253,0-1-1,-1 0 1,1-1 0,-1 0-1,0 0 1,7-9 0,-14 15-672,-2 19-2627,1-18 3419,1-1-1,0 1 1,-1 0-1,1-1 1,0 1-1,-1 0 1,1 0 0,0-1-1,0 1 1,0 0-1,0 0 1,-1-1-1,1 1 1,0 0-1,0 0 1,1 0-1,-1-1 1,0 1-1,0 0 1,0 0-1,0-1 1,1 1-1,-1 0 1,0 0-1,1-1 1,-1 1-1,0 0 1,1-1-1,-1 1 1,1 0 0,-1-1-1,1 1 1,-1-1-1,1 1 1,0-1-1,-1 1 1,1-1-1,0 0 1,-1 1-1,1-1 1,0 0-1,0 1 1,-1-1-1,1 0 1,0 0-1,0 0 1,-1 1-1,1-1 1,0 0-1,0 0 1,0 0-1,-1 0 1,1 0-1,0-1 1,0 1 0,-1 0-1,1 0 1,0 0-1,0-1 1,0 0-1,8-1 186,0-1 0,0 0 0,0-1 0,0 0 0,-1 0 0,0-1 0,1 0 0,7-8 0,30-15 1078,-41 25-1038,0 1 0,0 0 0,0 0 0,0 0 0,0 0 0,0 1 0,1 0 0,9-1 0,-13 3-178,0-1 0,0 0-1,0 1 1,0-1 0,0 1 0,-1-1-1,1 1 1,0 0 0,0 0 0,-1 0-1,1 0 1,0 0 0,-1 0 0,1 0-1,-1 0 1,0 1 0,1-1-1,-1 1 1,0-1 0,0 1 0,0-1-1,0 1 1,0 0 0,0 0 0,0-1-1,0 4 1,0-3 1,0 0-1,0 0 1,0-1 0,1 1-1,-1-1 1,0 1-1,1-1 1,-1 1 0,0-1-1,1 0 1,0 0 0,-1 0-1,1 1 1,0-2-1,-1 1 1,1 0 0,0 0-1,0-1 1,0 1 0,0-1-1,0 1 1,0-1-1,0 0 1,0 0 0,0 1-1,3-2 1,64-9 219,-23 3-301,-37 6-101,26 1-4,-34 0 67,0 0 0,0 0 0,-1 0 0,1-1 0,0 2 0,0-1-1,0 0 1,0 0 0,-1 0 0,1 0 0,0 0 0,0 1 0,0-1-1,-1 0 1,1 1 0,0-1 0,0 0 0,-1 1 0,1-1 0,0 1-1,-1-1 1,1 1 0,-1 0 0,1-1 0,0 1 0,-1 0-1,1 0 1,-13-14-11027,2-3 2267</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2.713"/>
    </inkml:context>
    <inkml:brush xml:id="br0">
      <inkml:brushProperty name="width" value="0.025" units="cm"/>
      <inkml:brushProperty name="height" value="0.025" units="cm"/>
    </inkml:brush>
  </inkml:definitions>
  <inkml:trace contextRef="#ctx0" brushRef="#br0">0 0 21396,'0'0'6086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4.258"/>
    </inkml:context>
    <inkml:brush xml:id="br0">
      <inkml:brushProperty name="width" value="0.025" units="cm"/>
      <inkml:brushProperty name="height" value="0.025" units="cm"/>
    </inkml:brush>
  </inkml:definitions>
  <inkml:trace contextRef="#ctx0" brushRef="#br0">51 1 15471,'0'0'10377,"-3"10"-9779,-8 62-18,3 1 1,2 140-1,8-256 59,-1 28-623,0 0 1,0 0-1,-2 0 0,0 0 0,0 0 0,-1 0 0,-1 0 0,-1 1 0,-8-24 0,11 43-66,0-1-1,0 1 1,1 0 0,0 0-1,0 0 1,0-1-1,1 1 1,-1 0-1,1 0 1,3 8-1,-2-10 47,1 0-1,0 0 1,-1 0-1,1 0 0,0 0 1,1 0-1,-1-1 1,0 1-1,1-1 1,-1 0-1,1 0 1,0-1-1,0 1 1,-1-1-1,1 0 0,0 0 1,0 0-1,0 0 1,0 0-1,1-1 1,-1 0-1,0 0 1,0 0-1,0-1 0,0 1 1,0-1-1,5-1 1,7-1-68,0-2-1,-1 1 1,1-2 0,-1 0 0,21-11 0,-29 13 56,56-36-1155,-60 39 1117,0-1 1,0 0 0,0-1 0,-1 1-1,1 0 1,-1-1 0,0 0-1,0 1 1,0-1 0,0 0 0,0 0-1,0 0 1,-1 0 0,0 0 0,1-1-1,-1 1 1,1-6 0,-3 8 92,0 0 1,0 0-1,0 0 1,0 0-1,0 0 1,0 1-1,0-1 1,0 0-1,-1 1 1,1-1-1,0 0 1,0 1-1,-1 0 1,1-1-1,0 1 0,-1 0 1,1 0-1,0 0 1,-1-1-1,1 1 1,0 1-1,-1-1 1,1 0-1,0 0 1,-1 0-1,-1 2 1,-42 4 677,22 0-173,22-6-516,-1 0 1,1 0-1,-1 0 1,1 0-1,0 0 0,-1 0 1,1 1-1,-1-1 0,1 0 1,0 1-1,-1-1 1,1 1-1,0 0 0,0-1 1,-1 1-1,1 0 1,0 0-1,0 0 0,0 0 1,0 0-1,0 0 1,0 0-1,0 0 0,1 0 1,-1 0-1,0 0 1,0 1-1,1-1 0,-1 0 1,1 1-1,-1-1 0,1 0 1,0 1-1,-1-1 1,1 1-1,0-1 0,0 0 1,0 1-1,0-1 1,0 2-1,1 3-36,-1 1-1,0-1 1,1 0-1,1 1 1,-1-1-1,1 0 1,0 0-1,0 0 1,0 0-1,1-1 1,0 1-1,0 0 1,1-1-1,-1 0 1,1 0 0,7 6-1,-9-8 16,1-1-1,0 0 1,0 0-1,0 0 1,0 0-1,0 0 1,1-1 0,-1 0-1,0 1 1,1-1-1,-1 0 1,1-1 0,0 1-1,-1-1 1,1 1-1,-1-1 1,1 0-1,0 0 1,-1-1 0,1 1-1,-1-1 1,1 0-1,-1 0 1,1 0-1,-1 0 1,1-1 0,-1 1-1,0-1 1,5-3-1,5-4 13,-2 0 0,1-1 0,-2-1-1,1 1 1,-1-2 0,13-18 0,26-28 15,-49 57-38,0 1 0,0 0 1,0-1-1,1 1 0,-1 0 1,0 0-1,0-1 0,1 1 0,-1 0 1,0 0-1,0-1 0,1 1 0,-1 0 1,0 0-1,1 0 0,-1-1 1,0 1-1,1 0 0,-1 0 0,0 0 1,1 0-1,-1 0 0,0 0 1,1 0-1,-1 0 0,0 0 0,1 0 1,-1 0-1,1 0 0,-1 0 1,0 0-1,1 0 0,-1 0 0,0 0 1,1 1-1,-1-1 0,0 0 0,0 0 1,1 0-1,-1 1 0,6 17-97,-6 36 43,0-43 76,-1 1 2,0 1-1,0 0 1,-1 0 0,-1-1-1,-6 20 1,8-31 134,2-1-118,0 0 0,0 0-1,1 0 1,-1 0 0,0-1-1,0 1 1,0 0 0,0 0-1,0-1 1,0 1-1,-1-1 1,1 1 0,0-1-1,0 1 1,0-1 0,0 0-1,0 1 1,-1-1 0,1 0-1,0 0 1,-1 1-1,1-1 1,0 0 0,-1 0-1,1 0 1,-1 0 0,0 0-1,1 0 1,0-1-1,4-37 737,-3 12-888,7-50 329,-9 77-170,0 0-41,-1 1 1,1-1-1,0 0 0,0 1 1,0-1-1,0 0 1,0 1-1,0-1 0,0 1 1,0-1-1,0 0 0,1 1 1,-1-1-1,0 0 0,0 1 1,0-1-1,0 0 0,0 1 1,1-1-1,-1 0 0,0 1 1,0-1-1,0 0 1,1 1-1,-1-1 0,0 0 1,1 0-1,-1 1 0,0-1 1,1 0-1,-1 0 0,0 0 1,1 1-1,62-20 10,-48 14-24,0 0 0,1 0 1,0 2-1,-1 0 0,20-1 0,-30 4-7,-1-1 0,0 1 0,1 0 0,-1 1 0,0-1-1,1 1 1,-1-1 0,0 1 0,0 1 0,6 1 0,-9-1 8,1-1 0,-1 1 0,1 0 1,-1-1-1,0 1 0,0 0 0,0 0 0,0 0 0,0 0 1,0 0-1,0 0 0,-1 0 0,1 1 0,-1-1 1,1 0-1,-1 0 0,0 0 0,0 0 0,0 1 1,0-1-1,-1 3 0,-3 33 27,3-30 47,0 0-1,0 0 0,1-1 0,0 1 0,1 13 1,0-21-52,-1 1 0,1-1 1,0 0-1,0 0 0,-1 1 1,1-1-1,0 0 0,0 0 1,0 0-1,-1 0 0,1 0 1,0 0-1,0 0 0,0 0 1,-1 0-1,1 0 0,0 0 1,0 0-1,0-1 0,-1 1 1,1 0-1,0 0 0,0-1 0,0 0 1,21-7 142,23-24 30,13-8-186,-55 38-9,1 0 0,0 1 1,0-1-1,0 1 0,0-1 1,0 1-1,0 0 0,1 1 1,-1-1-1,0 1 0,1-1 1,6 2-1,-10-1 7,0 0 0,0 1-1,0-1 1,-1 0 0,1 1 0,0-1 0,0 1-1,-1-1 1,1 1 0,-1-1 0,1 1 0,0-1-1,-1 1 1,1 0 0,-1-1 0,1 1 0,-1 0-1,1 0 1,-1-1 0,0 1 0,1 0 0,-1 0-1,0 0 1,0-1 0,1 1 0,-1 0-1,0 0 1,0 0 0,0 1 0,-1 36-4,0-34 11,0-1 0,1 1 0,0 0 1,0 0-1,0-1 0,0 1 1,1 0-1,-1-1 0,2 5 1,-1-7 0,-1 0 1,1-1-1,0 1 1,0-1 0,0 1-1,-1-1 1,1 0-1,0 1 1,0-1-1,0 0 1,0 1 0,0-1-1,0 0 1,0 0-1,0 0 1,0 0-1,-1 0 1,1 0 0,0 0-1,0 0 1,0 0-1,0-1 1,0 1-1,0 0 1,0-1 0,0 1-1,-1 0 1,3-2-1,23-12 125,0-6-94,43-30-1,-63 46-68,1 1 0,-1-1 0,0 2 0,1-1 0,0 1-1,0 0 1,0 0 0,0 0 0,10 0 0,-16 2 28,0 0-1,-1 0 1,1 0 0,0 0 0,0 0-1,0 0 1,-1 1 0,1-1-1,0 0 1,0 0 0,-1 1-1,1-1 1,0 0 0,0 1 0,-1-1-1,1 1 1,0-1 0,-1 0-1,1 1 1,-1 0 0,1-1-1,-1 1 1,1-1 0,-1 1 0,1 0-1,-1-1 1,1 1 0,-1 0-1,0 0 1,1-1 0,-1 1-1,0 1 1,-2 33 49,-1-22-79,-1 0 0,-1-1 0,-7 15-1,10-25-662,1-9-10127</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5.154"/>
    </inkml:context>
    <inkml:brush xml:id="br0">
      <inkml:brushProperty name="width" value="0.025" units="cm"/>
      <inkml:brushProperty name="height" value="0.025" units="cm"/>
    </inkml:brush>
  </inkml:definitions>
  <inkml:trace contextRef="#ctx0" brushRef="#br0">153 40 4740,'12'-10'6722,"-9"7"-5485,1-1 1,0 1-1,-1 0 1,1 0-1,1 1 0,-1-1 1,0 1-1,1 0 1,6-3-1,-10 9-785,-1 1 1,1-1-1,-1 1 1,0-1-1,-1 1 0,1-1 1,-2 6-1,-4 7-226,-1 0 0,-1-1-1,0 0 1,-1 0 0,-16 21 0,-60 70-45,76-97-147,1-1-23,1 0-12,0-1 0,0 0 0,-1-1-1,-9 7 1,22-26-1403,130-182-5616,-67 100 6887,-61 86 1591,-4 11-449,-6 23 18,-15 47-473,16-66-353,-5 16 71,1 0-1,1 0 1,2 1-1,0 0 1,1 0 0,2 0-1,2 24 1,10-26-191,-12-21-207,1 0 0,-1-1 0,1 1 1,-1-1-1,1 1 0,-1-1 0,1 1 0,-1-1 1,1 0-1,0 1 0,-1-1 0,1 0 0,0 1 1,-1-1-1,1 0 0,0 0 0,-1 0 0,1 0 1,0 1-1,-1-1 0,1 0 0,0 0 1,-1 0-1,1 0 0,0-1 0,0 1 0,-1 0 1,1 0-1,0 0 0,-1 0 0,1-1 0,0 1 1,0-1-1,-1-13-8997,-5 1 1377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5.528"/>
    </inkml:context>
    <inkml:brush xml:id="br0">
      <inkml:brushProperty name="width" value="0.025" units="cm"/>
      <inkml:brushProperty name="height" value="0.025" units="cm"/>
    </inkml:brush>
  </inkml:definitions>
  <inkml:trace contextRef="#ctx0" brushRef="#br0">1 103 7015,'0'0'17905,"70"-47"-17585,-29 36-320,3 2-801,3 0-2242,-4-4-2562,-3 0-3844</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5.885"/>
    </inkml:context>
    <inkml:brush xml:id="br0">
      <inkml:brushProperty name="width" value="0.025" units="cm"/>
      <inkml:brushProperty name="height" value="0.025" units="cm"/>
    </inkml:brush>
  </inkml:definitions>
  <inkml:trace contextRef="#ctx0" brushRef="#br0">143 0 11627,'0'0'11643,"-10"1"-10255,1 1-1164,-1 0-1,1 0 1,0 1-1,0 0 1,0 1 0,-12 6-1,18-9-176,-1 1 0,0 0-1,1 1 1,-1-1 0,1 0 0,0 1-1,0 0 1,0 0 0,0 0-1,0 0 1,1 0 0,-1 0 0,1 1-1,0-1 1,0 1 0,0 0 0,1-1-1,-1 1 1,1 0 0,-2 8-1,3-11-48,1 0 0,-1 0 0,0 0 0,1-1-1,-1 1 1,1 0 0,-1 0 0,1 0 0,0-1-1,-1 1 1,1 0 0,0-1 0,0 1 0,-1-1-1,1 1 1,0 0 0,0-1 0,0 0 0,0 1-1,-1-1 1,1 0 0,0 1 0,0-1 0,2 0-1,31 8-174,-24-6 84,28 6-320,-20-5 56,0 0 1,0 2-1,0 0 0,-1 0 0,0 2 0,0 0 0,-1 1 0,22 13 0,-37-20 382,0 0 0,0 0-1,1 0 1,-1 0 0,0 0 0,0 0 0,0 0-1,0 1 1,0-1 0,0 0 0,-1 0 0,1 1 0,0-1-1,-1 0 1,1 1 0,-1-1 0,1 1 0,-1-1-1,0 1 1,1-1 0,-1 1 0,0-1 0,0 1-1,0 2 1,-1-2 62,0 0 0,0 0 1,0 0-1,0-1 0,0 1 0,-1 0 0,1 0 0,-1-1 0,1 1 0,-1-1 0,1 1 0,-1-1 0,0 0 1,0 0-1,-2 2 0,-7 2 237,0 0 0,0 0 1,-1-1-1,-21 5 0,33-9-355,-52 8 398,25-7-1720,5-8-3582,10-7-3638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6.263"/>
    </inkml:context>
    <inkml:brush xml:id="br0">
      <inkml:brushProperty name="width" value="0.025" units="cm"/>
      <inkml:brushProperty name="height" value="0.025" units="cm"/>
    </inkml:brush>
  </inkml:definitions>
  <inkml:trace contextRef="#ctx0" brushRef="#br0">0 56 15022,'0'0'12204,"52"19"-11115,-13-19-513,8-5-351,1-8-193,2-1-225,-5 1-960,-3 1-1057,-8 2-1986,-11 3-3811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29.906"/>
    </inkml:context>
    <inkml:brush xml:id="br0">
      <inkml:brushProperty name="width" value="0.025" units="cm"/>
      <inkml:brushProperty name="height" value="0.025" units="cm"/>
    </inkml:brush>
  </inkml:definitions>
  <inkml:trace contextRef="#ctx0" brushRef="#br0">98 0 13453,'0'0'13517,"-20"79"-13934,15-47-2145,2 3-2051,-3-3-5220</inkml:trace>
  <inkml:trace contextRef="#ctx0" brushRef="#br0" timeOffset="1">0 527 10762,'0'0'15791,"15"0"-36579</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7.432"/>
    </inkml:context>
    <inkml:brush xml:id="br0">
      <inkml:brushProperty name="width" value="0.025" units="cm"/>
      <inkml:brushProperty name="height" value="0.025" units="cm"/>
    </inkml:brush>
  </inkml:definitions>
  <inkml:trace contextRef="#ctx0" brushRef="#br0">131 73 15855,'0'0'10218,"-9"1"-9898,4-1-318,0 1 0,0 0 0,0 0 1,0 0-1,1 1 0,-1-1 0,0 1 0,1 0 0,-1 1 0,1-1 0,0 1 1,-1 0-1,1 0 0,1 0 0,-1 1 0,0-1 0,1 1 0,0 0 1,0 0-1,0 0 0,0 0 0,1 1 0,-1-1 0,-1 6 0,0-3-9,1 1 0,0 0 0,0 0 0,1 0 0,-2 8 0,3-14 4,1-1 0,0 0 0,-1 1 0,1-1 0,0 1 0,0-1 0,0 1 1,0-1-1,0 0 0,0 1 0,0-1 0,1 1 0,-1-1 0,0 1 0,1-1 0,-1 0 1,1 1-1,0-1 0,-1 0 0,1 0 0,0 1 0,0-1 0,0 0 0,0 0 0,0 0 1,0 0-1,0 0 0,0 0 0,0 0 0,0-1 0,0 1 0,1 0 0,-1-1 1,0 1-1,1 0 0,1-1 0,8 2-121,0-1 1,0-1-1,0 0 0,0 0 1,1-1-1,-1 0 0,0-1 1,0-1-1,-1 0 0,1 0 1,0-1-1,-1 0 0,0-1 1,11-6-1,-5 1 18,0 0-1,-1 0 1,0-2-1,-1 0 1,0 0-1,0-1 1,19-26-1,-22 20 864,-13 15 487,-1 5-1176,1 1 0,-1 0 0,1 0 0,0 0 0,0 0 0,0 0 0,0 0-1,0 0 1,-3 5 0,0 0-18,-1 1-1,1 0 1,1 0-1,-1 1 1,1 0 0,1-1-1,0 1 1,0 0-1,1 1 1,0-1-1,0 0 1,1 1 0,0 12-1,1-20-38,0-1-1,1 0 0,-1 0 1,1 1-1,-1-1 1,1 0-1,-1 0 0,1 0 1,0 1-1,-1-1 1,1 0-1,0 0 0,0 0 1,0 0-1,0-1 1,0 1-1,0 0 0,0 0 1,0 0-1,0-1 0,0 1 1,1-1-1,-1 1 1,0-1-1,0 1 0,1-1 1,-1 0-1,0 1 1,0-1-1,1 0 0,-1 0 1,0 0-1,1 0 1,-1 0-1,0 0 0,1-1 1,1 0-1,3 1 14,-1-1 0,0 0-1,0 0 1,0-1 0,0 0 0,0 0-1,0 0 1,6-4 0,1-2-20,-1-1 0,0-1-1,0 0 1,-1-1 0,-1 0 0,0 0 0,0-1 0,-1 0 0,-1 0 0,8-16-1,-15 28-4,0-1 0,0 1-1,0 0 1,1 0-1,-1 0 1,0 0-1,0-1 1,0 1 0,1 0-1,-1 0 1,0 0-1,0-1 1,0 1-1,0 0 1,0 0 0,1 0-1,-1-1 1,0 1-1,0 0 1,0 0-1,0-1 1,0 1 0,0 0-1,0 0 1,0-1-1,0 1 1,0 0-1,0 0 1,0-1 0,0 1-1,0 0 1,0 0-1,0-1 1,0 1-1,-1 0 1,1 0 0,0-1-1,0 1 1,0 0-1,0 0 1,0-1-1,-1 1 1,1 0 0,0 0-1,0 0 1,0 0-1,-1-1 1,1 1 0,0 0-1,0 0 1,-1 0-1,-14 9-16,-16 21 52,27-25 9,0 0 0,0 0 0,0 0 1,1 0-1,-1 1 0,1-1 0,1 1 0,-1 0 0,1 0 1,-2 6-1,4-11-34,0-1 0,0 0 0,0 0-1,0 1 1,0-1 0,0 0 0,0 0 0,0 1 0,0-1 0,0 0 0,0 0-1,0 1 1,0-1 0,1 0 0,-1 0 0,0 1 0,0-1 0,0 0 0,0 0 0,0 1-1,1-1 1,-1 0 0,0 0 0,0 0 0,0 1 0,1-1 0,-1 0 0,0 0-1,0 0 1,1 0 0,-1 0 0,0 0 0,0 1 0,1-1 0,-1 0 0,0 0 0,0 0-1,1 0 1,-1 0 0,0 0 0,1 0 0,18-3 163,15-10-55,3-12-171,-28 18 28,1 0 0,0 0 1,1 1-1,0 0 0,13-5 1,-24 11 17,1 0 0,-1 0 0,1 1 0,-1-1 0,1 0 0,-1 0 0,1 1 0,-1-1 0,1 0 0,-1 0 0,1 1 0,-1-1 0,0 1 1,1-1-1,-1 0 0,0 1 0,1-1 0,-1 1 0,0-1 0,1 1 0,-1-1 0,0 1 0,0-1 0,0 1 0,1-1 0,-1 1 0,0-1 0,0 1 0,0-1 1,0 1-1,0-1 0,0 1 0,0 0 0,0-1 0,0 1 0,0-1 0,0 1 0,0-1 0,-1 2 0,1-1 12,0 0 1,-1 0-1,1 0 0,0 1 0,0-1 0,0 0 1,1 0-1,-1 0 0,0 0 0,0 1 0,1-1 0,-1 0 1,0 0-1,1 0 0,0 0 0,-1 0 0,1 0 1,-1 0-1,1 0 0,0 0 0,0 0 0,-1 0 1,1 0-1,0 0 0,0-1 0,0 1 0,0 0 0,0-1 1,0 1-1,0-1 0,0 1 0,1-1 0,-1 1 1,2 0-1,6-2 93,0 0 1,0 0 0,1-1-1,-1 0 1,-1-1 0,1 0-1,0 0 1,-1-1 0,1 0-1,-1 0 1,0-1 0,-1 0-1,9-7 1,-1 2 852,-15 10-948,1 0 0,-1 0 0,1 0 0,-1 0 0,1 1 0,-1-1 0,1 0 0,-1 0 0,1 0 0,-1 1 0,1-1 0,-1 0 0,1 1 1,-1-1-1,1 0 0,-1 1 0,0-1 0,1 0 0,-1 1 0,0-1 0,1 1 0,-1-1 0,0 1 0,0-1 0,1 1 0,-1-1 0,0 1 0,0-1 1,0 1-1,0-1 0,0 1 0,1-1 0,-1 1 0,0-1 0,0 1 0,0 0 0,-1-1 0,1 1 0,0-1 0,0 1 0,0-1 0,0 1 0,1 29-58,-1-30 56,-5 26 18,4-9 30,2-16-45,1 0 1,-1-1-1,1 1 0,-1 0 0,1-1 0,-1 1 0,1-1 1,-1 0-1,1 0 0,0 1 0,-1-1 0,1 0 1,-1 0-1,1 0 0,3-1 0,-2 1 18,1-1 0,-1 0 1,1 1-1,-1-1 0,1-1 0,-1 1 0,0 0 0,1-1 0,-1 1 1,0-1-1,0 0 0,0 0 0,0-1 0,-1 1 0,1 0 0,0-1 1,-1 0-1,0 1 0,0-1 0,0 0 0,0 0 0,0-1 0,0 1 0,1-6 1,1 0 33,-1 0 0,0-1 0,-1 1 0,0-1 0,0 1 1,-1-1-1,0 0 0,-1-10 0,0 20-57,0-1 0,0 1-1,0-1 1,0 0 0,0 1-1,0-1 1,-1 1 0,1-1-1,0 0 1,0 1 0,-1-1 0,1 1-1,0-1 1,0 1 0,-1-1-1,1 1 1,-1-1 0,1 1 0,0-1-1,-1 1 1,1-1 0,-1 1-1,1 0 1,-1-1 0,1 1 0,-1 0-1,0 0 1,1-1 0,-1 1-1,1 0 1,-1 0 0,0 0-1,1 0 1,-1-1 0,1 1 0,-1 0-1,0 0 1,1 0 0,-1 1-1,1-1 1,-1 0 0,0 0 0,1 0-1,-1 0 1,1 0 0,-1 1-1,0-1 1,1 0 0,-1 1 0,1-1-1,-1 0 1,0 1 0,0 0-1,1-1 0,-1 1 0,0-1 0,1 1 1,-1-1-1,1 1 0,-1-1 0,1 1 0,-1 0 1,1-1-1,-1 1 0,1 0 0,-1-1 0,1 1 0,0 0 1,-1 0-1,1-1 0,0 1 0,0 0 0,0 0 1,0 0-1,0-1 0,0 1 0,0 0 0,0 0 0,0 0 1,0 0-1,0-1 0,0 1 0,0 0 0,1 0 1,-1 0-1,0-1 0,1 1 0,-1 0 0,0-1 1,1 1-1,-1 0 0,1-1 0,-1 1 0,1 0 0,-1-1 1,1 1-1,0-1 0,0 2 0,5 2 5,0 0-1,0 0 0,0-1 1,0 0-1,0 0 1,0 0-1,1-1 0,0 0 1,-1 0-1,1-1 0,9 2 1,78 1 92,-79-4-61,-8 0-24,1-1 0,-1-1-1,0 1 1,0-1-1,0 0 1,0 0-1,0-1 1,-1 0 0,12-7-1,-15 8-1,0 1 0,1-1 0,-1 0 0,-1-1-1,1 1 1,0-1 0,0 1 0,-1-1 0,0 0 0,1 1-1,-1-1 1,0-1 0,-1 1 0,1 0 0,0 0 0,-1-1 0,0 1-1,0-1 1,0 1 0,1-7 0,-2 9-7,0-1 0,-1 1 0,1 0-1,-1 0 1,1 0 0,-1 0 0,1 0 0,-1 0 0,0 0 0,1 0 0,-1 0 0,0 0 0,0 0-1,0 0 1,0 1 0,0-1 0,1 0 0,-2 1 0,1-1 0,0 0 0,0 1 0,0-1 0,0 1-1,0 0 1,0-1 0,0 1 0,-1 0 0,1 0 0,0 0 0,0 0 0,0 0 0,-1 0 0,1 0-1,0 0 1,0 0 0,0 0 0,-1 1 0,-1 0 0,-1-1-10,-1 1-1,0 0 1,1 0 0,-1 0 0,1 1-1,-1-1 1,1 1 0,0 0-1,-5 3 1,5-2 10,1 1-1,0-1 1,0 0-1,0 1 1,0 0-1,0-1 1,1 1-1,0 0 1,0 1-1,0-1 1,0 0-1,0 0 1,1 1-1,-2 8 1,3-11 9,0 0-1,0 1 1,0-1-1,1 0 1,-1 0-1,0 1 1,1-1-1,0 0 1,-1 0 0,1 0-1,0 0 1,0 0-1,0 0 1,0 0-1,1 0 1,-1 0 0,0 0-1,1-1 1,-1 1-1,1-1 1,0 1-1,-1-1 1,1 1 0,0-1-1,0 0 1,0 0-1,0 0 1,0 0-1,0 0 1,0 0-1,4 0 1,12 4-173,0 0 0,1-2 0,-1 0-1,22 0 1,37-3-7348,-37-2-2407</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9.722"/>
    </inkml:context>
    <inkml:brush xml:id="br0">
      <inkml:brushProperty name="width" value="0.025" units="cm"/>
      <inkml:brushProperty name="height" value="0.025" units="cm"/>
    </inkml:brush>
  </inkml:definitions>
  <inkml:trace contextRef="#ctx0" brushRef="#br0">18 8 2947,'6'-8'16037,"-2"17"-12065,0 16-3391,3 130 2962,-9-77-2948,-2-1 0,-26 131 0,30-208-528,0 0 0,0 0 0,0 0 0,0 0 1,0 0-1,-1 0 0,1 0 0,0 0 0,0 0 0,0 0 1,0 0-1,0 0 0,0 0 0,-1 0 0,1 0 1,0 0-1,0 0 0,0 0 0,0 0 0,0 0 0,0 0 1,0 0-1,-1 0 0,1-32 445,7-48-437,41-122-77,-40 178-66,0 1 1,2 1-1,0 0 1,1 0-1,2 1 1,22-29-1,-32 45 29,1 1 1,0 0-1,1 1 1,-1-1-1,1 1 0,-1 0 1,1 0-1,0 0 1,0 1-1,0-1 0,1 1 1,-1 0-1,7-1 1,-10 3 26,0-1 1,0 1-1,0 0 1,0 0-1,0 0 1,0 0 0,0 0-1,0 1 1,0-1-1,0 1 1,0-1-1,0 1 1,0 0-1,0-1 1,0 1 0,-1 0-1,1 0 1,0 0-1,-1 1 1,1-1-1,-1 0 1,1 1-1,-1-1 1,1 1-1,-1-1 1,0 1 0,0-1-1,0 1 1,0 0-1,0 0 1,0 0-1,0-1 1,-1 1-1,1 0 1,-1 0-1,1 0 1,-1 0 0,0 0-1,0 3 1,1 3 9,-1-1 1,-1 1 0,1-1-1,-1 1 1,-1-1 0,1 0-1,-1 1 1,-1-1 0,1 0-1,-1 0 1,0 0 0,-1-1-1,0 1 1,0-1 0,0 0-1,-1 0 1,1 0 0,-1-1 0,-7 7-1,4-4 46,-1-1-1,1 0 1,-1 0-1,0-1 1,-1 0-1,1-1 1,-1 0-1,0 0 1,-1-1-1,1 0 1,-1-1-1,-17 3 1,28-6-67,-1 1 1,0-1-1,0 0 0,0 0 1,0 1-1,0-1 1,1 0-1,-1 0 0,0 0 1,0 0-1,0 0 1,0 0-1,0 0 0,0-1 1,1 1-1,-1 0 1,0 0-1,0-1 0,0 1 1,0-1-1,1 1 1,-1 0-1,0-1 0,0 1 1,1-1-1,-1 0 1,1 1-1,-1-1 0,0 1 1,1-1-1,-1 0 1,1 0-1,-1 1 0,1-1 1,-1 0-1,1 0 1,0 0-1,0 1 0,-1-1 1,1 0-1,0 0 1,0 0-1,0 0 0,0 0 1,0 0-1,0 1 0,0-1 1,0 0-1,0 0 1,0 0-1,0 0 0,1 0 1,-1 0-1,1-1 1,1-4-497,0 1 1,1-1-1,-1 1 0,1 0 1,0 0-1,1 0 1,3-5-1,14-11-4093,0 1-1,35-26 1,-21 20-524</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0.191"/>
    </inkml:context>
    <inkml:brush xml:id="br0">
      <inkml:brushProperty name="width" value="0.025" units="cm"/>
      <inkml:brushProperty name="height" value="0.025" units="cm"/>
    </inkml:brush>
  </inkml:definitions>
  <inkml:trace contextRef="#ctx0" brushRef="#br0">30 5 7623,'0'0'16224,"2"8"-14596,-2 5-1258,0 0 0,0-1 0,-1 1 0,-1 0 1,0 0-1,-1-1 0,0 1 0,-7 15 0,1 5-322,8-27 484,3-7-169,8-17-14,13-31-237,7-51 69,-32 153-265,2-50 87,0 0-1,1 1 1,-1-1-1,0 0 1,1 0 0,0 1-1,0-1 1,0 0-1,0 0 1,0 0 0,1 0-1,-1 0 1,5 5-1,-4-7 17,1 1-1,-1-1 1,1 0-1,-1 0 1,1 0-1,-1 0 0,1 0 1,0 0-1,0-1 1,-1 1-1,1-1 1,0 0-1,0 0 0,0 0 1,-1 0-1,1 0 1,0-1-1,0 1 1,-1-1-1,1 0 0,0 0 1,-1 0-1,1 0 1,-1 0-1,1-1 1,-1 1-1,1-1 0,-1 1 1,0-1-1,3-3 1,6-6 48,1-1 0,-2 0 0,0-1 1,11-17-1,-1 1-30,-22 73-176,-6-11 266,6-27-93,0 1 0,0-1 0,0 1 0,1 0 1,0-1-1,0 1 0,1 0 0,0 0 0,0 0 0,2 8 0,-1-14-43,-1-1 0,0 0 0,1 1 0,-1-1 0,1 0 0,-1 0 0,0 0 0,1 1 0,-1-1 0,1 0 0,-1 0 0,1 0 0,-1 0 0,1 0 0,-1 0 0,1 0 0,-1 0 0,1 0 0,-1 0 0,1 0 0,-1 0 0,1 0 0,-1 0 0,0-1 0,1 1 0,-1 0 0,1 0 0,-1-1 0,1 1 0,-1 0 0,0 0 0,1-1 0,-1 1 0,0 0 0,1-1 0,-1 1 0,0 0 0,1-1 0,-1 1 0,0-1 0,0 1 0,1 0 0,-1-1 0,0 1 0,0-2 0,16-18-1765,-12 11-273,0-1 1,-1 0 0,1 0 0,-2 0 0,0-1 0,2-15 0,-1-10-7008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0.550"/>
    </inkml:context>
    <inkml:brush xml:id="br0">
      <inkml:brushProperty name="width" value="0.025" units="cm"/>
      <inkml:brushProperty name="height" value="0.025" units="cm"/>
    </inkml:brush>
  </inkml:definitions>
  <inkml:trace contextRef="#ctx0" brushRef="#br0">1 0 13901,'0'0'11659,"38"48"-12460,-18-38-2209,1-1-2179,2-5-4837</inkml:trace>
  <inkml:trace contextRef="#ctx0" brushRef="#br0" timeOffset="1">178 94 13100,'0'0'10848,"-7"10"-9369,-2 3-1172,-36 53 2083,42-60-2205,-1-1 0,1 1-1,1 0 1,-1 0 0,1 0 0,0 0-1,1 0 1,-1 0 0,1 1 0,0 9 0,2-15-186,-1 0 1,1 0-1,0 0 1,-1 0 0,1 0-1,0 0 1,0 0-1,0 0 1,0 0 0,0 0-1,0 0 1,0-1 0,0 1-1,0 0 1,1-1-1,-1 1 1,0-1 0,0 1-1,0-1 1,1 0 0,-1 0-1,0 1 1,1-1-1,-1 0 1,0 0 0,1 0-1,-1 0 1,0 0 0,0-1-1,3 1 1,42-7-1206,4-18-3493,-4-8-4652,-25 17 1605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0.896"/>
    </inkml:context>
    <inkml:brush xml:id="br0">
      <inkml:brushProperty name="width" value="0.025" units="cm"/>
      <inkml:brushProperty name="height" value="0.025" units="cm"/>
    </inkml:brush>
  </inkml:definitions>
  <inkml:trace contextRef="#ctx0" brushRef="#br0">14 67 11082,'0'0'14259,"9"5"-13768,-1-1-448,-1-1-1,1 0 1,0 0-1,1 0 1,-1-1-1,0 0 1,15 0-1,-17-1-29,-1-1 0,1 0 0,-1 0-1,1-1 1,-1 0 0,1 0 0,-1 0 0,1 0-1,-1-1 1,0 0 0,1 0 0,-1-1 0,-1 1-1,1-1 1,6-4 0,-9 6 54,-1-1-1,1 1 1,0 0 0,-1 0 0,1 0-1,-1-1 1,1 1 0,-1-1-1,0 1 1,0-1 0,1 0 0,-1 1-1,0-1 1,-1 0 0,1 0-1,0 0 1,0 0 0,-1 0 0,1 0-1,-1 0 1,0 0 0,1 0-1,-1 0 1,0 0 0,-1-3 0,0 3-4,0 0 0,0 1 0,-1-1 0,1 1 0,-1 0 0,1-1 0,-1 1 0,0 0 0,1 0 0,-1 0 0,0 0 0,0 0 0,0 0 0,1 0 0,-1 1 0,0-1 0,0 1 0,0-1 0,0 1 0,0 0 0,-1 0 0,1 0 0,0 0 0,-4 0 0,-2 1-37,0 1 0,0-1 0,0 1 0,0 0 0,0 1 0,1 0 1,-1 0-1,1 1 0,0 0 0,0 0 0,0 0 0,0 1 0,1 0 0,-1 1 1,1-1-1,1 1 0,-1 1 0,1-1 0,0 1 0,1-1 0,-1 1 0,1 1 1,1-1-1,-1 0 0,1 1 0,1 0 0,-4 12 0,6-19-21,0 1 0,0-1 0,0 1 0,0-1 1,0 0-1,0 1 0,1-1 0,-1 1 0,0-1 0,1 0 0,-1 1 0,1-1 0,-1 0 0,1 0 0,0 1 0,-1-1 1,1 0-1,0 0 0,0 0 0,0 0 0,0 0 0,0 0 0,0 0 0,0 0 0,2 1 0,1 0-103,0 0-1,0-1 1,0 1 0,0-1-1,0 0 1,0 0-1,1 0 1,6 0-1,3-1-1665,0 0-1,0-1 0,-1 0 1,26-6-1,-3-6-5880</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1.220"/>
    </inkml:context>
    <inkml:brush xml:id="br0">
      <inkml:brushProperty name="width" value="0.025" units="cm"/>
      <inkml:brushProperty name="height" value="0.025" units="cm"/>
    </inkml:brush>
  </inkml:definitions>
  <inkml:trace contextRef="#ctx0" brushRef="#br0">156 1 20115,'0'0'3043,"-11"0"-278,11 0-2753,-15 0 813,0 1 1,-30 5-1,41-6-774,0 1 1,1 0 0,-1 0-1,0 0 1,0 0-1,1 1 1,-1-1 0,1 1-1,-1 0 1,1 0-1,0 1 1,0-1 0,0 0-1,0 1 1,0 0-1,1 0 1,-1 0 0,1 0-1,-1 0 1,-1 5 0,3-7-61,1-1 1,0 0 0,0 1-1,0-1 1,0 0 0,0 1 0,0-1-1,0 0 1,0 1 0,0-1-1,0 0 1,0 1 0,0-1-1,0 0 1,1 1 0,-1-1 0,0 0-1,0 1 1,0-1 0,0 0-1,0 1 1,1-1 0,-1 0-1,0 0 1,0 1 0,1-1 0,-1 0-1,0 0 1,0 1 0,1-1-1,-1 0 1,0 0 0,1 0 0,-1 1-1,0-1 1,1 0 0,20 5-159,29-5-77,-41 0 113,18-1-218,-20 0 281,1 0 0,-1 0 0,1 1 0,0 0-1,-1 1 1,1 0 0,-1 0 0,1 1 0,9 3-1,-16-5 90,0 1-1,-1-1 0,1 1 0,-1 0 0,1-1 0,-1 1 0,1 0 1,-1-1-1,1 1 0,-1 0 0,1 0 0,-1 0 0,0-1 0,0 1 0,1 0 1,-1 0-1,0 0 0,0 0 0,0-1 0,0 1 0,0 0 0,0 0 1,0 0-1,0 0 0,-1 0 0,1-1 0,0 1 0,0 0 0,-1 0 0,1 0 1,0-1-1,-1 1 0,1 0 0,-1 0 0,1-1 0,-1 1 0,1 0 1,-1-1-1,0 1 0,1-1 0,-1 1 0,0 0 0,1-1 0,-3 1 1,-32 27 408,35-28-435,-15 10 2,0-1 1,0 0-1,-31 11 0,5-11-3804,25-8-2800</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2.347"/>
    </inkml:context>
    <inkml:brush xml:id="br0">
      <inkml:brushProperty name="width" value="0.025" units="cm"/>
      <inkml:brushProperty name="height" value="0.025" units="cm"/>
    </inkml:brush>
  </inkml:definitions>
  <inkml:trace contextRef="#ctx0" brushRef="#br0">1 159 10122,'0'0'1500,"3"-9"982,0 0-1975,1-3 929,0 1 1,1 1-1,11-20 1,-14 28-1180,-1-1-1,1 1 1,0-1 0,0 1 0,0 0 0,0 0 0,1 0 0,-1 0 0,0 0-1,1 0 1,-1 1 0,1-1 0,0 1 0,-1 0 0,1-1 0,0 1 0,0 1-1,0-1 1,0 0 0,0 1 0,0-1 0,4 1 0,-6 0-246,0 1 0,1-1 1,-1 1-1,0 0 0,1-1 0,-1 1 1,0 0-1,1 0 0,-1 0 0,0 0 1,0 0-1,0 0 0,0 0 1,0 0-1,0 0 0,0 0 0,-1 1 1,1-1-1,0 0 0,-1 1 0,1-1 1,-1 0-1,1 1 0,-1-1 0,0 1 1,1-1-1,-1 1 0,0 1 0,3 47-48,-3-46 41,-2 85 103,2-88-102,1-1-1,-1 1 1,1 0-1,-1 0 1,1-1-1,0 1 1,-1 0-1,1-1 1,0 1 0,-1-1-1,1 1 1,0-1-1,0 1 1,0-1-1,0 1 1,-1-1-1,1 0 1,0 0-1,0 1 1,0-1-1,0 0 1,0 0-1,0 0 1,0 0-1,0 0 1,-1 0 0,1 0-1,0 0 1,0 0-1,0-1 1,0 1-1,1-1 1,37-7 144,-18-1-117,-1-1-1,1-1 1,-2-1-1,0 0 1,0-2-1,-2 0 1,1-1 0,-2-1-1,0 0 1,25-35-1,-31 35 59,-16 24-109,-17 29-105,17-24 114,1 0 0,0 1 0,1 0-1,0-1 1,1 1 0,1 1 0,0-1 0,0 25 0,2-38 30,1 0-1,-1 1 1,0-1-1,0 0 1,1 0 0,-1 0-1,1 0 1,-1 0-1,1-1 1,-1 1 0,1 0-1,0 0 1,-1 0-1,1 0 1,0-1 0,0 1-1,-1 0 1,1-1-1,0 1 1,0 0 0,0-1-1,0 1 1,0-1-1,0 1 1,0-1 0,0 0-1,0 0 1,0 1-1,0-1 1,0 0-1,0 0 1,0 0 0,0 0-1,0 0 1,0 0-1,0 0 1,0 0 0,1-1-1,-1 1 1,0 0-1,0-1 1,0 1 0,0 0-1,0-1 1,1 0-1,4-1 185,-1-1 0,1 1 0,-1-1-1,1 0 1,-1 0 0,10-7 0,-4-2-25,1 0 0,-1-1 0,-1 0 0,0 0 0,-1-1 0,-1-1 0,0 1 0,-1-1 0,0-1 0,6-21 0,-14 37-177,1 0-1,0 0 0,0 0 1,0 0-1,0 0 1,0 0-1,0 0 0,0 0 1,0 0-1,0 0 0,0 0 1,0 0-1,0 0 0,0 0 1,0 0-1,-1 0 0,1 0 1,0 0-1,0 0 1,0 0-1,0 0 0,0 0 1,0 0-1,0 0 0,0 0 1,0 0-1,0 0 0,0 0 1,0 0-1,0 0 0,-1 0 1,1 0-1,0 0 0,0 0 1,0 0-1,0-1 1,0 1-1,0 0 0,0 0 1,0 0-1,0 0 0,-9 13-29,-7 21-38,16-32 62,-1 0 0,0 1 0,1-1-1,-1 0 1,1 1 0,0-1 0,0 0 0,0 1-1,0-1 1,0 0 0,1 1 0,0 3 0,-1-6 7,0 1 1,1-1-1,-1 1 0,0-1 1,1 1-1,-1-1 1,1 1-1,-1-1 0,1 1 1,-1-1-1,1 0 1,-1 1-1,1-1 0,-1 0 1,1 1-1,-1-1 1,1 0-1,-1 0 0,1 0 1,0 1-1,-1-1 0,1 0 1,-1 0-1,1 0 1,0 0-1,-1 0 0,1 0 1,-1 0-1,2-1 1,2 0 25,1 0 0,-1-1 0,0 0-1,0 0 1,0 0 0,0-1 0,0 1 0,-1-1 0,1 0 0,-1 0 0,5-4 0,1-4 4,1 0 0,-2 0 0,1-1 0,-1 0 0,10-22 0,-18 33-60,0 7 6,-1 0 0,0 0 0,-1 0 0,1 0 0,-1 0-1,0 0 1,-6 9 0,6-9-108,-1-1 0,1 0 0,0 1 0,0 0 0,1 0 0,-1-1 0,0 11 0,4-16-744,0 1 1,0-1-1,0 1 0,0-1 1,-1 0-1,1 0 0,0 0 1,0 0-1,0-1 1,0 1-1,0 0 0,2-1 1,10-7-7397</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2.813"/>
    </inkml:context>
    <inkml:brush xml:id="br0">
      <inkml:brushProperty name="width" value="0.025" units="cm"/>
      <inkml:brushProperty name="height" value="0.025" units="cm"/>
    </inkml:brush>
  </inkml:definitions>
  <inkml:trace contextRef="#ctx0" brushRef="#br0">64 10 480,'0'0'24370,"-4"12"-23537,3-11-820,-12 37 531,1 1 0,2 0 0,1 0 0,-5 57 0,14-96-538,0 1 0,0 0 0,0 0 0,-1 0-1,1 0 1,0 0 0,0 0 0,0-1 0,0 1 0,0 0-1,0 0 1,1 0 0,-1 0 0,0 0 0,0 0-1,1-1 1,-1 1 0,0 0 0,1 0 0,-1 0 0,1-1-1,-1 1 1,1 0 0,-1-1 0,1 1 0,0 0 0,-1-1-1,1 1 1,0-1 0,0 1 0,-1-1 0,1 1 0,0-1-1,0 1 1,0-1 0,-1 0 0,1 1 0,0-1 0,0 0-1,0 0 1,0 0 0,0 0 0,0 0 0,-1 0 0,1 0-1,0 0 1,0 0 0,0 0 0,0 0 0,0-1 0,0 1-1,-1 0 1,1-1 0,0 1 0,0 0 0,1-2 0,4-1 35,0 0 1,0-1 0,0 0 0,-1 0-1,0-1 1,6-4 0,6-11-98,-1-1 0,0 0 0,-1-1 0,-2-1 0,0 0-1,-2-1 1,0 0 0,-1 0 0,8-39 0,-27 97 146,-19 43 0,20-57 24,0 0 0,1 1 0,0 0-1,2 1 1,1 0 0,-3 38 0,7-57-103,0 0-1,0 0 0,0 0 1,0 1-1,1-1 1,-1 0-1,1 0 1,0 0-1,0 0 0,0 0 1,0 0-1,2 4 1,-1-6-52,-1 0 0,1 1 0,-1-1 0,1 0 0,0 0 0,-1 0 0,1 0 0,0 0 0,0 0 0,0-1 0,0 1 0,0-1 1,0 1-1,0-1 0,-1 1 0,1-1 0,0 0 0,0 0 0,4-1 0,-5 1-196,0 0 1,0 0-1,1 0 1,-1-1-1,0 1 1,0 0-1,0-1 1,0 1-1,0-1 1,0 1-1,0-1 1,0 1 0,0-1-1,-1 0 1,1 0-1,0 1 1,0-1-1,0 0 1,-1 0-1,1 0 1,0 0-1,-1 0 1,1 0-1,-1 0 1,1 0-1,-1 0 1,0 0-1,1 0 1,-1 0-1,0 0 1,0 0-1,0 0 1,0 0-1,0-1 1,0 1-1,0 0 1,0 0-1,0 0 1,-1-1-1,2-22-8027</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3.142"/>
    </inkml:context>
    <inkml:brush xml:id="br0">
      <inkml:brushProperty name="width" value="0.025" units="cm"/>
      <inkml:brushProperty name="height" value="0.025" units="cm"/>
    </inkml:brush>
  </inkml:definitions>
  <inkml:trace contextRef="#ctx0" brushRef="#br0">1 0 17713,'0'0'7559,"72"3"-12203,-48-3-8297</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3.708"/>
    </inkml:context>
    <inkml:brush xml:id="br0">
      <inkml:brushProperty name="width" value="0.025" units="cm"/>
      <inkml:brushProperty name="height" value="0.025" units="cm"/>
    </inkml:brush>
  </inkml:definitions>
  <inkml:trace contextRef="#ctx0" brushRef="#br0">174 100 15663,'0'0'5424,"2"-9"-3385,1-28-705,-3 36-1275,0 0 0,0 0 0,-1 0 0,1-1-1,0 1 1,-1 0 0,1 0 0,-1 0 0,0 1-1,1-1 1,-1 0 0,0 0 0,0 0-1,1 0 1,-1 1 0,0-1 0,0 0 0,0 1-1,0-1 1,0 0 0,0 1 0,0-1 0,0 1-1,0 0 1,0-1 0,0 1 0,0 0 0,0 0-1,0 0 1,0-1 0,-1 1 0,1 0-1,0 0 1,0 1 0,0-1 0,-2 0 0,-39 8 456,35-3-503,-1-1 1,1 1-1,0 0 1,1 0-1,-1 1 1,1 0-1,0 0 1,0 1-1,1 0 1,0 0-1,0 0 0,1 0 1,0 1-1,0-1 1,1 1-1,-1 0 1,2 1-1,-1-1 1,1 0-1,-1 10 1,3-17-13,0 0-1,0 0 1,0 0 0,0 0 0,0-1 0,0 1 0,0 0 0,0 0 0,0 0 0,0 0 0,0 0 0,0-1 0,1 1-1,-1 0 1,0 0 0,1 0 0,-1-1 0,1 1 0,-1 0 0,1 0 0,-1-1 0,1 1 0,-1 0 0,1-1 0,0 1-1,-1-1 1,1 1 0,0-1 0,0 1 0,1 0 13,0-1 0,0 0 0,-1 0 0,1 0 0,0 0 0,0 0 0,-1 0 0,1 0 0,0 0 0,0-1 0,-1 1 0,1-1 0,2 0 0,5-3 100,-1 0 1,0 0 0,0-1-1,12-9 1,19-22 207,-2-1 0,40-52 0,-66 75-211,-11 14-112,0-1 0,0 1 0,0 0 0,0 0 0,0-1 0,1 1 1,-1 0-1,0 0 0,0-1 0,0 1 0,0 0 0,0 0 0,0 0 0,1-1 0,-1 1 0,0 0 0,0 0 0,0 0 0,1 0 0,-1-1 1,0 1-1,0 0 0,0 0 0,1 0 0,-1 0 0,0 0 0,0 0 0,1 0 0,-1 0 0,0 0 0,0 0 0,1 0 0,-1 0 1,0 0-1,0 0 0,1 0 0,-1 0 0,0 0 0,0 0 0,1 0 0,-1 0 0,0 0 0,0 0 0,0 0 0,1 0 0,-1 0 0,0 1 1,0-1-1,1 0 0,-1 0 0,0 0 0,0 1 0,2 18-122,-9 29 72,-3-10 25,3-8-138,0-1-1,2 1 1,-2 43 0,6-72 74,1 0 1,0 0 0,0 0-1,0-1 1,0 1 0,0 0-1,0 0 1,0 0 0,0 0 0,0 0-1,0 0 1,1 0 0,-1 0-1,0 0 1,1 0 0,-1 0-1,0 0 1,1-1 0,-1 1-1,1 0 1,0 0 0,-1-1-1,1 1 1,-1 0 0,1 0-1,0-1 1,0 1 0,-1-1-1,1 1 1,0-1 0,0 1-1,0-1 1,0 0 0,0 1-1,0-1 1,-1 0 0,1 1 0,0-1-1,0 0 1,0 0 0,0 0-1,0 0 1,0 0 0,0 0-1,0 0 1,0 0 0,0-1-1,1 1 1,1-1-538,1 0 0,-1-1 0,0 1 1,0-1-1,0 0 0,0 1 0,0-2 0,0 1 0,0 0 0,-1 0 1,1-1-1,2-2 0,12-21-7844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2.490"/>
    </inkml:context>
    <inkml:brush xml:id="br0">
      <inkml:brushProperty name="width" value="0.025" units="cm"/>
      <inkml:brushProperty name="height" value="0.025" units="cm"/>
    </inkml:brush>
  </inkml:definitions>
  <inkml:trace contextRef="#ctx0" brushRef="#br0">1 14 3651,'0'0'9279,"10"-1"-8943,59 2 1154,-18 0 122,55-6 0,-92 1-1230,-28 1 335,-29 1 287,5 1-966,-60 4 122,88 0-208,21 0 32,19 0 31,0-3-344,87 0 155,-76 1-1082,-32-1-59,-11 1-607,-56 5-1879,25-5 277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4.327"/>
    </inkml:context>
    <inkml:brush xml:id="br0">
      <inkml:brushProperty name="width" value="0.025" units="cm"/>
      <inkml:brushProperty name="height" value="0.025" units="cm"/>
    </inkml:brush>
  </inkml:definitions>
  <inkml:trace contextRef="#ctx0" brushRef="#br0">169 207 8808,'0'0'5686,"0"-8"-2707,1-1-2139,0 7-568,-1-1 1,1 0-1,-1 0 1,0 0-1,0 0 1,0 1-1,0-1 1,0 0-1,-1 0 1,1 0-1,-1 1 1,-1-4-1,1 5-115,1 0-1,-1 1 0,0-1 1,1 1-1,-1-1 0,0 1 1,0-1-1,0 1 0,0-1 0,1 1 1,-1 0-1,0-1 0,0 1 1,0 0-1,0 0 0,0 0 1,0-1-1,0 1 0,0 0 1,0 1-1,0-1 0,0 0 0,0 0 1,0 0-1,0 0 0,-1 1 1,-26 9 635,18-3-783,2-1 0,-1 1-1,1 1 1,0-1 0,0 1-1,1 1 1,0-1 0,1 1-1,0 0 1,0 1 0,1-1 0,0 1-1,0 1 1,1-1 0,1 0-1,0 1 1,0 0 0,-1 13 0,4-23-8,1-1 0,-1 1 1,0 0-1,0 0 1,1-1-1,-1 1 1,0 0-1,1-1 0,-1 1 1,0 0-1,1-1 1,-1 1-1,1 0 0,-1-1 1,1 1-1,0-1 1,-1 1-1,1-1 1,-1 1-1,1-1 0,0 0 1,0 1-1,-1-1 1,1 0-1,0 1 1,0-1-1,-1 0 0,1 0 1,0 0-1,0 0 1,-1 0-1,1 0 0,0 0 1,0 0-1,1 0 1,31-4 165,-18-1-107,0-2-1,0 1 1,0-2-1,-1 0 1,-1 0-1,25-21 1,-6 2-20,43-47 0,-62 61 66,-1-1-1,0 0 1,-1-1 0,0-1-1,-2 1 1,0-1 0,0-1 0,-2 0-1,8-24 1,-25 52-145,-6 15-24,3 1 57,-1-3-431,2 0 0,1 1 0,1 0 0,1 1 0,1 1 0,1-1 0,-3 30 1,10-55 235,0 1 0,-1-1 0,1 1 1,1-1-1,-1 1 0,0-1 0,0 1 1,0-1-1,1 1 0,-1-1 0,1 1 1,-1-1-1,1 1 0,0-1 0,-1 0 1,1 1-1,0-1 0,0 0 1,0 0-1,0 0 0,0 1 0,0-1 1,0 0-1,1 0 0,-1-1 0,0 1 1,0 0-1,1 0 0,1 0 0,0 0-500,0 0 1,1-1-1,-1 1 0,1-1 0,-1 0 0,0 0 0,1 0 0,-1 0 0,1 0 0,-1-1 0,0 0 0,6-1 0,24-15-9367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4.919"/>
    </inkml:context>
    <inkml:brush xml:id="br0">
      <inkml:brushProperty name="width" value="0.025" units="cm"/>
      <inkml:brushProperty name="height" value="0.025" units="cm"/>
    </inkml:brush>
  </inkml:definitions>
  <inkml:trace contextRef="#ctx0" brushRef="#br0">174 0 13613,'0'0'6625,"-8"13"-5568,-7 15-516,0 1 1,1 1-1,2 0 1,2 1-1,0 0 1,-9 64-1,17-69-522,2 0-1,1 1 1,1-1 0,1 0-1,9 32 1,-11-50-60,1-1 0,-2 1 1,1-1-1,-1 1 0,0-1 0,0 1 0,-1-1 0,-2 10 0,3-15 46,-1 0 0,1-1 0,0 1-1,-1-1 1,0 1 0,1-1 0,-1 0-1,0 1 1,0-1 0,0 0 0,0 1 0,0-1-1,0 0 1,0 0 0,0 0 0,0 0-1,-1 0 1,1 0 0,0 0 0,-1-1-1,1 1 1,0 0 0,-1-1 0,1 1-1,-1-1 1,1 1 0,-1-1 0,0 0-1,1 0 1,-1 1 0,1-1 0,-1 0-1,1 0 1,-1-1 0,0 1 0,1 0-1,-1-1 1,1 1 0,-1 0 0,1-1 0,-1 0-1,1 1 1,0-1 0,-1 0 0,1 0-1,-2-1 1,1 0 8,-1 0 0,1 0 0,0 0 0,0 0 0,0 0-1,1-1 1,-1 1 0,0 0 0,1-1 0,0 0 0,-1 1 0,1-1 0,0 0 0,0 0-1,1 1 1,-1-1 0,1 0 0,-1 0 0,1 0 0,0 0 0,0 0 0,0 0 0,0 0 0,2-4-1,-2-3-12,2 1 0,-1-1 0,2 0-1,-1 1 1,1-1 0,5-10-1,10-9 4,1 0 0,1 2 0,1 0 0,1 2 0,2 0 0,31-24 0,-19 15 14,58-68-1,-88 91-59,-8 12-117,-14 16 122,11-9 88,1-1-1,-1 1 0,2 0 0,-1 0 0,1 1 1,0-1-1,0 0 0,1 1 0,1 0 0,-1 0 1,1-1-1,1 1 0,0 13 0,0-20-28,1-1-1,0 0 1,-1 0-1,1 0 1,0 1-1,0-1 1,0 0-1,0 0 0,0 0 1,0 0-1,0-1 1,0 1-1,0 0 1,0 0-1,1-1 1,-1 1-1,0 0 1,1-1-1,-1 1 1,0-1-1,1 0 1,-1 1-1,0-1 1,1 0-1,-1 0 1,1 0-1,-1 0 1,0 0-1,1 0 1,-1 0-1,1-1 1,1 1-1,3-1 117,1 0-1,0-1 0,-1 0 1,1 0-1,9-5 1,0-2-39,-1 0 1,0-2-1,-1 0 0,0 0 1,-1-2-1,-1 1 1,1-2-1,-2 0 0,0 0 1,-1-1-1,0 0 0,-1-1 1,12-28-1,-47 108 231,17-44-331,0 0 1,1 1 0,2 0-1,0 0 1,-4 32 0,10-53-52,-1 1 1,1-1-1,0 1 1,0-1-1,0 1 1,0-1 0,0 1-1,0 0 1,0-1-1,0 1 1,0-1 0,1 1-1,-1-1 1,0 1-1,0-1 1,0 1-1,1-1 1,-1 1 0,0-1-1,1 1 1,-1-1-1,0 1 1,1-1 0,-1 1-1,0-1 1,1 0-1,-1 1 1,1-1 0,-1 0-1,1 1 1,-1-1-1,1 0 1,0 1-1,20-6-2704,19-22-5307,-15 0-905</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5.276"/>
    </inkml:context>
    <inkml:brush xml:id="br0">
      <inkml:brushProperty name="width" value="0.025" units="cm"/>
      <inkml:brushProperty name="height" value="0.025" units="cm"/>
    </inkml:brush>
  </inkml:definitions>
  <inkml:trace contextRef="#ctx0" brushRef="#br0">111 0 16432,'0'0'7089,"-10"10"-5973,2-4-982,-48 44 1183,53-46-1247,-1-1-1,1 1 0,0 0 0,0 0 0,0 0 0,0 1 0,1-1 0,-1 1 0,1-1 0,0 1 0,1 0 0,-1 0 0,-1 9 0,5-13-103,0 0 1,0 0 0,1-1-1,-1 1 1,0 0-1,0-1 1,0 1-1,1-1 1,-1 0-1,0 0 1,0 0-1,1 0 1,-1 0-1,0 0 1,3-1-1,3 1-140,29-2-1193,-25 1 987,-1 0 0,0 1-1,1 0 1,-1 0 0,1 1-1,-1 1 1,0 0-1,0 0 1,0 1 0,0 1-1,13 5 1,-22-8 452,-1 0 1,0-1-1,0 1 1,0 0-1,0 0 0,0 0 1,0 0-1,0 0 1,0 0-1,0 0 0,-1 0 1,1 0-1,0 1 1,-1-1-1,1 0 0,-1 0 1,1 1-1,-1-1 1,1 0-1,-1 1 1,0-1-1,0 0 0,0 1 1,0-1-1,0 0 1,0 3-1,-1-1 152,0 1 1,0-1-1,0 0 0,-1 0 0,0 1 1,1-1-1,-1 0 0,0-1 1,0 1-1,-3 3 0,-7 6 496,0 0 1,-1-2-1,-16 13 0,23-19-588,0 1-94,0-1-1,0 1 1,-1-1-1,1 0 1,-1-1-1,0 1 0,0-2 1,0 1-1,0-1 1,-1 0-1,-9 2 1,16-5-184,1 1 0,-1-1-1,0 1 1,0-1 0,0 0 0,1 1 0,-1-1 0,0 0 0,1 0 0,-1 1-1,0-1 1,1 0 0,-1 0 0,1 0 0,0 0 0,-1 0 0,1 0 0,0 0 0,-1 0-1,1 0 1,0 0 0,0 0 0,0 0 0,0 0 0,0 0 0,0 0 0,0 0-1,0 0 1,0 0 0,1 0 0,-1 0 0,0 0 0,1-1 0,8-39-4645,7 2-1017,6-3-1735</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5.620"/>
    </inkml:context>
    <inkml:brush xml:id="br0">
      <inkml:brushProperty name="width" value="0.025" units="cm"/>
      <inkml:brushProperty name="height" value="0.025" units="cm"/>
    </inkml:brush>
  </inkml:definitions>
  <inkml:trace contextRef="#ctx0" brushRef="#br0">166 0 11211,'0'0'9246,"-1"10"-8317,-14 82 596,3-26-187,-5 119 0,19-155-1203,0-6-488,-3-22-2276,-1-12-2788,0 3 4720,0 1 1,0 0-1,0 0 1,-1 1-1,0-1 1,0 0-1,-5-6 0,-33-36 1465,32 38 894,-1-1-1,2 1 0,-1-1 1,-9-18-1,18 28-1524,0 0-1,-1 0 1,1 0-1,0 0 1,0 0-1,0 0 0,0 0 1,0 0-1,0 0 1,0 0-1,0 0 1,0 0-1,0 0 1,1 0-1,-1 0 1,0 1-1,1-1 1,-1 0-1,0 0 1,1 0-1,-1 0 1,1 0-1,0 1 1,-1-1-1,1 0 1,0 0-1,-1 1 1,1-1-1,0 0 1,0 1-1,-1-1 1,1 1-1,0-1 1,0 1-1,0 0 1,0-1-1,0 1 1,0 0-1,0-1 1,0 1-1,0 0 1,0 0-1,0 0 1,1 0-1,58-7-365,-49 6 546,42-2-467,23-3-2164,-26-1-3411,1-3-6254</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6.262"/>
    </inkml:context>
    <inkml:brush xml:id="br0">
      <inkml:brushProperty name="width" value="0.025" units="cm"/>
      <inkml:brushProperty name="height" value="0.025" units="cm"/>
    </inkml:brush>
  </inkml:definitions>
  <inkml:trace contextRef="#ctx0" brushRef="#br0">22 0 16784,'0'0'8552,"-3"12"-8301,3-12-251,-5 14 77,2-1-1,-1 1 1,2-1 0,0 1 0,1 0-1,0 0 1,1 18 0,0-31-58,1 0 0,-1 0 0,0 0 0,1 0 0,-1 0 0,1-1 0,-1 1 0,1 0 0,-1 0 0,1 0 0,-1-1 0,1 1 0,0 0 0,-1-1 0,1 1 0,0 0 0,0-1 0,0 1 0,-1-1 0,1 1 0,0-1 0,0 0 0,0 1 0,0-1 0,0 0 0,0 0 0,0 1 0,0-1 0,0 0 0,0 0 0,-1 0 0,1 0 0,0 0 0,0 0 0,0-1 0,0 1 0,0 0 0,0 0 0,0-1 0,0 1 0,0 0 0,0-1 0,1 0 0,38-20 976,-12 0-778,-18 12-180,1 1-1,0 0 1,0 0-1,1 1 1,0 0-1,0 1 1,1 1-1,-1 0 1,1 0 0,14-2-1,-26 7-35,0 1 1,0-1-1,0 0 0,0 0 0,0 1 1,0-1-1,0 1 0,0-1 0,0 1 1,0-1-1,0 1 0,0-1 0,0 1 1,0 0-1,-1 0 0,1-1 0,0 1 1,0 0-1,-1 0 0,1 0 0,0 0 1,-1 0-1,1 0 0,-1 0 0,0 0 1,1 0-1,-1 0 0,0 0 0,1 0 1,-1 0-1,0 0 0,0 0 0,0 0 1,0 0-1,0 2 0,0 50 156,-1-38-124,1-14-29,0-1 0,0 1 0,1-1-1,-1 1 1,0-1 0,0 1 0,1-1 0,-1 1 0,0-1 0,1 1-1,-1-1 1,0 0 0,1 1 0,-1-1 0,0 1 0,1-1 0,-1 0 0,1 0-1,-1 1 1,1-1 0,-1 0 0,1 0 0,-1 1 0,1-1 0,-1 0-1,1 0 1,-1 0 0,1 0 0,-1 0 0,1 0 0,0 0 0,-1 0-1,1 0 1,-1 0 0,1 0 0,-1 0 0,1 0 0,-1 0 0,1-1-1,-1 1 1,1 0 0,-1 0 0,1-1 0,-1 1 0,1 0 0,-1-1-1,0 1 1,1 0 0,0-1 0,26-15 177,-2-7-674,46-37-1285,-65 57 331,-1-1 1,0 1 0,1 0-1,0 1 1,0-1-1,11-2 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6.602"/>
    </inkml:context>
    <inkml:brush xml:id="br0">
      <inkml:brushProperty name="width" value="0.025" units="cm"/>
      <inkml:brushProperty name="height" value="0.025" units="cm"/>
    </inkml:brush>
  </inkml:definitions>
  <inkml:trace contextRef="#ctx0" brushRef="#br0">1 0 16656,'0'0'9833</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7.086"/>
    </inkml:context>
    <inkml:brush xml:id="br0">
      <inkml:brushProperty name="width" value="0.025" units="cm"/>
      <inkml:brushProperty name="height" value="0.025" units="cm"/>
    </inkml:brush>
  </inkml:definitions>
  <inkml:trace contextRef="#ctx0" brushRef="#br0">65 0 17392,'0'0'5350,"-7"12"-4582,-5 10-252,-18 43 0,27-58-435,0 0 1,1 1 0,0-1-1,0 1 1,1 0 0,0 0-1,0-1 1,1 1-1,-1 0 1,2 0 0,-1 0-1,3 10 1,-2-16-68,0-1 0,0 1 0,1-1 1,-1 1-1,0-1 0,1 1 0,-1-1 0,1 0 0,0 0 1,-1 0-1,1 0 0,0 0 0,0 0 0,-1 0 0,1 0 1,0-1-1,0 1 0,0-1 0,0 1 0,0-1 0,0 0 1,0 0-1,0 0 0,0 0 0,0 0 0,0 0 0,0-1 1,0 1-1,0 0 0,3-2 0,6 0 98,-1-1 0,0 0 0,0 0-1,13-7 1,-5 1-14,0-2 1,0 0-1,-2 0 0,17-16 0,-41 41-134,0 1-1,-10 30 0,16-41 41,-1 4 116,-1 0 0,2 1 0,-1-1 0,1 0 0,0 1 0,1 0 0,0 0 0,0-1 1,1 12-1,0-19-92,1 0-1,-1 0 1,1 0 0,0-1 0,-1 1 0,1 0 0,0 0-1,0-1 1,0 1 0,-1 0 0,1-1 0,0 1 0,0-1-1,0 1 1,0-1 0,0 0 0,0 1 0,0-1 0,0 0 0,0 0-1,0 0 1,0 1 0,0-1 0,0 0 0,0 0 0,0-1-1,0 1 1,2 0 0,32-6 56,-28 3-374,-1-1 0,1 1 0,-1-1-1,0 0 1,0 0 0,9-10 0,16-19-6263,-16 12-584</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8.144"/>
    </inkml:context>
    <inkml:brush xml:id="br0">
      <inkml:brushProperty name="width" value="0.025" units="cm"/>
      <inkml:brushProperty name="height" value="0.025" units="cm"/>
    </inkml:brush>
  </inkml:definitions>
  <inkml:trace contextRef="#ctx0" brushRef="#br0">77 22 14286,'0'0'7943,"-3"12"-7019,-45 188 2608,38-152-2967,3 1-1,-2 70 1,9-120-564,0 1 1,1 0-1,-1 0 1,0-1 0,0 1-1,0 0 1,1 0-1,-1-1 1,0 1-1,0 0 1,0 0-1,1 0 1,-1 0-1,0-1 1,0 1 0,1 0-1,-1 0 1,0 0-1,1 0 1,-1 0-1,0 0 1,0 0-1,1 0 1,-1 0-1,0 0 1,1 0 0,-1 0-1,0 0 1,0 0-1,1 0 1,-1 0-1,0 0 1,1 0-1,-1 0 1,0 0-1,0 1 1,1-1 0,-1 0-1,0 0 1,0 0-1,1 0 1,-1 1-1,0-1 1,0 0-1,0 0 1,1 1-1,-1-1 1,0 0 0,0 0-1,0 1 1,0-1-1,0 0 1,1 0-1,-1 1 1,0-1-1,0 0 1,0 0-1,0 1 1,0-1 0,0 0-1,0 1 1,0-1-1,0 0 1,0 1-1,0-1 1,0 1-1,15-21-206,-10 5-20,-1 1-1,0 0 0,-1-1 0,2-22 0,-4 29 163,-1 0 1,0-1-1,0 1 0,-1 0 1,0-1-1,0 1 0,0 0 0,-1 0 1,-5-12-1,4 13-21,3 7-173,20 12 27,-12-11 227,0 0 0,0-1 0,1 0 0,-1 0 0,0-1 0,0 0 0,0 0 1,0-1-1,0 0 0,0-1 0,-1 1 0,1-1 0,-1-1 0,0 0 0,0 0 0,0 0 0,0-1 0,0 0 1,-1 0-1,0 0 0,9-11 0,-4 4 18,-1-1 0,0-1 0,0 1 0,-1-1 0,-1-1-1,-1 1 1,0-2 0,-1 1 0,8-29 0,-13 28 326,-12 37-111,-13 37 117,-25 94 724,43-132-803,2 1-1,0-1 0,2 1 0,0 0 1,2 31-1,0-51-252,0-1 1,0 0-1,0 1 1,0-1-1,0 0 1,0 0-1,0 1 0,0-1 1,0 0-1,0 1 1,0-1-1,0 0 1,0 0-1,0 1 0,0-1 1,1 0-1,-1 0 1,0 1-1,0-1 1,0 0-1,0 0 1,1 0-1,-1 1 0,0-1 1,0 0-1,1 0 1,-1 0-1,0 1 1,0-1-1,1 0 0,-1 0 1,0 0-1,0 0 1,1 0-1,-1 0 1,0 0-1,1 0 0,-1 0 1,0 0-1,0 0 1,1 0-1,-1 0 1,15-8 517,10-17-91,-18 15-431,-1-1 1,1 0-1,-2 0 1,0-1-1,0 0 1,-1 0-1,0 0 0,-1 0 1,-1-1-1,0 1 1,-1-1-1,0 1 1,-1-17-1,-2 26-175,-1 8 31,0 10 51,3-13 79,0 0-1,0 0 1,0 0-1,0 0 1,0 0 0,0 0-1,0 0 1,1 0 0,-1 0-1,1 0 1,-1 0-1,1-1 1,0 1 0,0 0-1,0 0 1,0-1-1,0 1 1,0-1 0,0 1-1,1-1 1,-1 1 0,0-1-1,1 1 1,-1-1-1,3 1 1,0 0 8,0-1-1,0 0 1,0 0 0,0 0-1,1-1 1,-1 1 0,0-1-1,0 0 1,0 0 0,1-1-1,5 0 1,0-1 10,-1-1-1,1 0 1,0-1 0,-1 0-1,0 0 1,0-1 0,0 0-1,0-1 1,-1 0 0,0 0-1,0-1 1,9-9 0,-10 9-3,-1 0 1,0 0 0,0-1-1,0 1 1,-1-1 0,0-1-1,0 1 1,-1-1 0,0 1 0,-1-1-1,0-1 1,0 1 0,1-11-1,-4 20-13,0 0-1,1 0 0,-1 0 1,0 0-1,0 0 0,0 0 1,0-1-1,0 1 0,0 0 1,0 0-1,0 0 0,0 0 1,0 0-1,0 0 0,0 0 1,0 0-1,0-1 0,0 1 1,0 0-1,0 0 0,0 0 1,0 0-1,0 0 0,0 0 1,0 0-1,0-1 0,-1 1 1,1 0-1,0 0 0,0 0 1,0 0-1,0 0 0,0 0 1,0 0-1,0 0 0,0 0 1,0 0-1,0 0 0,0 0 1,-1-1-1,1 1 0,0 0 1,0 0-1,0 0 0,0 0 1,0 0-1,0 0 0,0 0 1,-1 0-1,1 0 0,0 0 1,0 0-1,0 0 1,0 0-1,0 0 0,0 0 1,0 0-1,0 0 0,-1 0 1,1 1-1,0-1 0,0 0 1,0 0-1,0 0 0,0 0 0,-10 9-76,-8 14-11,-1 7 51,-42 71-5,55-90 57,1 0 1,0 1 0,0-1 0,2 1 0,-1 0 0,1 0-1,-1 14 1,5-25-6,-1 1 0,0-1 0,0 1-1,0-1 1,1 0 0,-1 1 0,1-1 0,-1 0 0,1 1-1,0-1 1,-1 0 0,1 0 0,0 1 0,0-1 0,0 0-1,0 0 1,0 0 0,0 0 0,0 0 0,0 0 0,0-1-1,0 1 1,1 0 0,-1 0 0,0-1 0,1 1 0,-1-1-1,0 1 1,1-1 0,-1 0 0,0 0 0,1 1 0,-1-1-1,1 0 1,-1 0 0,3 0 0,60-3 201,-58 2-197,11-2-9,1-1-1,-1 0 1,0-1-1,22-10 1,-29 11 10,-1-1 0,1 1 0,-2-2 0,1 1 0,0-1 0,-1 0 0,0-1 0,13-15 0,-19 21-6,-1 0 0,0 0 0,0-1 0,0 1 0,0-1 0,-1 1 0,1 0 0,0-1 0,-1 1 0,1-1 0,-1 1 0,1-1 0,-1 0 0,1 1 0,-1-1 0,0 0 0,0 1 0,0-1-1,0 1 1,0-1 0,0 0 0,-1-1 0,0 2-1,0 0 0,1-1 0,-1 1 0,0 0 0,0 0 0,0 0-1,0 0 1,0 0 0,-1 0 0,1 0 0,0 1 0,0-1 0,0 0 0,-1 1-1,1-1 1,0 1 0,-1-1 0,1 1 0,-3-1 0,0 0-7,0 1 0,0-1 1,0 1-1,0 0 0,0 0 1,0 1-1,0-1 0,0 1 0,0 0 1,0 0-1,0 0 0,0 0 0,0 1 1,1-1-1,-1 1 0,1 0 0,-4 3 1,3-2 12,0 1 0,1 0-1,-1 0 1,1 1 0,0-1 0,1 0 0,-1 1 0,1 0 0,0 0 0,0 0-1,0 0 1,1 0 0,-2 7 0,3-10-9,0 0 0,0 0-1,0 0 1,0 1 0,0-1-1,0 0 1,0 0 0,1 0-1,-1 0 1,1 0 0,0 0-1,0 0 1,-1 0 0,1-1 0,0 1-1,1 0 1,-1 0 0,0-1-1,0 1 1,1 0 0,-1-1-1,1 0 1,-1 1 0,1-1-1,0 0 1,0 0 0,-1 0 0,1 0-1,0 0 1,0 0 0,0 0-1,0-1 1,0 1 0,4 0-1,55 7-2311,-20-11-5035,-19-3-2090</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9.142"/>
    </inkml:context>
    <inkml:brush xml:id="br0">
      <inkml:brushProperty name="width" value="0.025" units="cm"/>
      <inkml:brushProperty name="height" value="0.025" units="cm"/>
    </inkml:brush>
  </inkml:definitions>
  <inkml:trace contextRef="#ctx0" brushRef="#br0">56 128 9513,'12'-6'11943,"-5"-8"-6501,-1-28-5725,1 3-206,15 13 566,-20 31 631,-11 16-217,-14 22 258,3 1-1,1 2 1,-20 74 0,39-119-738,0-1 1,-1 1 0,1-1-1,0 1 1,0 0-1,0-1 1,0 1 0,0-1-1,0 1 1,0-1 0,0 1-1,0-1 1,0 1-1,0-1 1,0 1 0,0 0-1,0-1 1,1 1 0,-1-1-1,0 1 1,0-1-1,1 1 1,-1-1 0,0 1-1,1-1 1,-1 0-1,0 1 1,1-1 0,-1 1-1,1-1 1,-1 0 0,0 1-1,1-1 1,22-1 170,34-24-119,-43 18-36,0 0-83,1 0 0,0 2 0,0 0 0,0 1 0,1 0 0,-1 1 0,1 1 0,0 0 0,17 1 0,-31 1 50,-1 0 1,0 0-1,0 1 1,0-1 0,0 0-1,0 1 1,0-1 0,0 1-1,0-1 1,0 1 0,0 0-1,-1-1 1,1 1 0,0 0-1,0 0 1,0-1 0,-1 1-1,1 0 1,0 0 0,-1 0-1,1 0 1,-1 0-1,1 0 1,-1 0 0,0 0-1,1 0 1,-1 0 0,0 0-1,0 0 1,1 0 0,-1 0-1,0 0 1,0 0 0,0 1-1,0-1 1,-1 0 0,1 0-1,0 0 1,0 0 0,-1 0-1,0 1 1,1 2 10,-1-1 0,0 1 0,0 0 0,-1-1 0,1 1-1,-1-1 1,0 0 0,1 0 0,-1 0 0,-1 0 0,-2 4 0,-2-3 38,0 0 1,0 0-1,-1 0 0,1-1 0,-1 0 1,0 0-1,0-1 0,0 0 1,0-1-1,-1 1 0,1-2 0,0 1 1,-1-1-1,1 0 0,-14-3 1,16 2-42,1 0 1,-1 0-1,0-1 0,1 1 1,-1-1-1,1-1 1,0 1-1,0-1 1,0 0-1,-7-5 1,9 6-88,1 0 0,0-1 0,-1 1-1,1-1 1,0 1 0,0-1 0,1 0 0,-1 0 0,0 0 0,1 0 0,0 0 0,0 0 0,0-1 0,0 1 0,0 0-1,1 0 1,-1-1 0,1-5 0,0 8-85,0 0 0,0 0 0,0 0 0,1 1-1,-1-1 1,0 0 0,1 0 0,-1 0 0,0 1-1,1-1 1,-1 0 0,1 0 0,0 1 0,-1-1 0,1 0-1,-1 1 1,1-1 0,0 1 0,-1-1 0,1 1 0,0-1-1,0 1 1,-1-1 0,1 1 0,0 0 0,0-1 0,0 1-1,0 0 1,-1 0 0,1 0 0,0 0 0,0-1-1,1 1 1,37 0-5649,-25 1 2290,14-1-4820</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9.729"/>
    </inkml:context>
    <inkml:brush xml:id="br0">
      <inkml:brushProperty name="width" value="0.025" units="cm"/>
      <inkml:brushProperty name="height" value="0.025" units="cm"/>
    </inkml:brush>
  </inkml:definitions>
  <inkml:trace contextRef="#ctx0" brushRef="#br0">16 262 10698,'0'0'15882,"-3"10"-15813,1-3-58,0 0-6,0 0 1,0 0-1,0 1 0,1-1 1,0 1-1,1 0 0,-1-1 1,1 1-1,2 9 0,0-16 4,0 0 0,1 0 1,-1 0-1,0-1 0,1 1 0,-1-1 0,1 1 0,-1-1 0,1 0 0,-1 0 0,1 0 1,-1 0-1,1-1 0,-1 1 0,1-1 0,3 0 0,3-3-33,1 0-1,-1-1 1,1 0 0,-1 0-1,-1-1 1,1 0 0,-1 0-1,8-9 1,57-64-696,-58 62 757,0-2 1,-2 0 0,0-1 0,-1 0 0,-1 0 0,-1-2 0,-1 1 0,-1-1 0,7-29 0,-75 177 2113,51-105-1968,1 1-1,1 0 1,1 0 0,1 0-1,1 1 1,1 0 0,1 0-1,1 44 1,2-64-174,0 0 1,0-1-1,0 1 0,0 0 1,0-1-1,0 1 0,1-1 1,0 1-1,-1-1 0,1 1 1,0-1-1,0 0 0,0 0 1,0 0-1,4 2 0,-5-3-33,1 0-1,-1 0 1,1 0-1,0 0 0,0 0 1,-1 0-1,1 0 1,0-1-1,0 1 1,0-1-1,0 1 1,0-1-1,0 0 1,0 1-1,0-1 1,-1 0-1,1-1 0,0 1 1,0 0-1,0 0 1,0-1-1,0 1 1,0-1-1,2-1 1,-3 1-49,0 0 1,0 0-1,0 0 1,0-1-1,0 1 1,0 0-1,0-1 0,0 1 1,-1-1-1,1 1 1,0-1-1,-1 1 1,1-1-1,-1 1 1,0-1-1,0 1 1,1-1-1,-1 0 1,0 1-1,0-1 1,-1 1-1,1-1 1,0 0-1,0 1 1,-1-1-1,1 1 1,-1-1-1,0-1 0,-1-3-51,0-1-1,-1 1 1,1 0-1,-1 0 1,-6-9-1,-65-66 53,54 62 534,1-1 0,-31-44-1,49 63-445,1 1-1,-1-1 1,1 0 0,0 1-1,-1-1 1,1 1-1,-1-1 1,1 0 0,0 1-1,0-1 1,-1 0-1,1 1 1,0-1 0,0 0-1,0 1 1,0-1-1,0 0 1,0 0 0,0 1-1,0-1 1,0 0-1,0 1 1,0-1 0,0 0-1,1 1 1,-1-1-1,0 0 1,1 1 0,-1-1-1,0 0 1,1 1-1,-1-1 1,0 1 0,1-1-1,0 0 1,1 0 65,0 0 0,0 0 0,1 0 0,-1 0 0,0 0 0,1 0 0,-1 1 0,1-1 0,-1 1 1,5-1-1,71 5 1322,-71-3-1366,51 7-2276,40 2-7715,-89-10-776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4.993"/>
    </inkml:context>
    <inkml:brush xml:id="br0">
      <inkml:brushProperty name="width" value="0.025" units="cm"/>
      <inkml:brushProperty name="height" value="0.025" units="cm"/>
    </inkml:brush>
  </inkml:definitions>
  <inkml:trace contextRef="#ctx0" brushRef="#br0">1 92 3683,'0'0'15743,"9"-1"-14899,112-12 936,330-26-1056,34 1-495,-495 41-69,-31 8-1579,12-6-2463,7-5-2962</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0.058"/>
    </inkml:context>
    <inkml:brush xml:id="br0">
      <inkml:brushProperty name="width" value="0.025" units="cm"/>
      <inkml:brushProperty name="height" value="0.025" units="cm"/>
    </inkml:brush>
  </inkml:definitions>
  <inkml:trace contextRef="#ctx0" brushRef="#br0">1 0 20307,'0'0'9097,"62"36"-16400</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4.346"/>
    </inkml:context>
    <inkml:brush xml:id="br0">
      <inkml:brushProperty name="width" value="0.025" units="cm"/>
      <inkml:brushProperty name="height" value="0.025" units="cm"/>
    </inkml:brush>
  </inkml:definitions>
  <inkml:trace contextRef="#ctx0" brushRef="#br0">112 1 8648,'0'0'12481,"-1"10"-12032,-4 36 48,1 73-1,4-104-491,1 0 0,1-1 0,0 1-1,1-1 1,1 1 0,0-1 0,1 0-1,0 0 1,13 23 0,-18-37-28,0 1-1,1-1 1,-1 1 0,0-1 0,0 0 0,0 1 0,0-1 0,0 1 0,0-1 0,1 0-1,-1 1 1,0-1 0,0 1 0,0-1 0,1 0 0,-1 1 0,0-1 0,1 0-1,-1 0 1,0 1 0,1-1 0,-1 0 0,0 0 0,1 1 0,-1-1 0,1 0-1,-1 0 1,0 0 0,1 0 0,-1 0 0,1 1 0,-1-1 0,0 0 0,1 0 0,-1 0-1,1 0 1,-1 0 0,1 0 0,-1 0 0,1-1 0,-4-18-1677,-5 6 572,0 1 1,0 1-1,-1 0 1,-1 0-1,0 0 1,-16-13-1,16 16 1966,0 1-1,0-1 1,-1 2 0,-14-8-1,15 12 2451,10 9-2163,14 10-824,-6-14-267,1 1 0,-1-2 0,1 1 1,0-1-1,-1-1 0,1 1 0,0-1 1,0-1-1,0 0 0,11-1 0,-2 0-914,0-2 0,0 0 0,35-10 0,-3-7-5366,-5-1-4896</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4.736"/>
    </inkml:context>
    <inkml:brush xml:id="br0">
      <inkml:brushProperty name="width" value="0.025" units="cm"/>
      <inkml:brushProperty name="height" value="0.025" units="cm"/>
    </inkml:brush>
  </inkml:definitions>
  <inkml:trace contextRef="#ctx0" brushRef="#br0">118 4 16271,'-9'7'1629,"-6"6"-846,0 1 1,1 0-1,-15 19 1,25-28-649,0 1 0,0-1 0,1 1 0,0 0 0,0 0 0,0 0 0,0 0 0,1 0 1,0 1-1,1-1 0,-1 1 0,1 0 0,1-1 0,-1 1 0,1 11 0,1-16-126,-1-1 0,1 1-1,0 0 1,0-1 0,-1 1-1,1-1 1,0 1-1,0-1 1,0 1 0,1-1-1,-1 0 1,0 0 0,0 1-1,1-1 1,-1 0 0,1 0-1,-1 0 1,1 0 0,-1-1-1,1 1 1,0 0-1,-1-1 1,1 1 0,0-1-1,-1 1 1,1-1 0,0 0-1,0 0 1,0 0 0,-1 0-1,1 0 1,0 0 0,0 0-1,-1 0 1,4-2 0,2 2 72,-1-1 0,0-1 0,1 1 0,-1-1 0,0 0 0,1-1 0,-1 1 0,9-7 0,-9 5 69,0 0-1,-1 0 1,1-1-1,-1 1 1,0-1-1,-1-1 1,1 1-1,-1-1 1,0 0-1,0 0 0,0 0 1,-1 0-1,0 0 1,-1-1-1,1 0 1,-1 1-1,0-1 1,-1 0-1,0 0 1,0 0-1,0-8 1,-1 13-129,0 1 1,-1 0 0,1 0 0,0 0-1,-1 0 1,1 0 0,-1 0 0,1 0-1,-1 1 1,0-1 0,1 0 0,-1 0-1,0 0 1,1 0 0,-1 1-1,0-1 1,0 0 0,0 1 0,0-1-1,0 1 1,0-1 0,0 1 0,0-1-1,0 1 1,0 0 0,0-1 0,0 1-1,0 0 1,0 0 0,0 0-1,0 0 1,0 0 0,0 0 0,0 0-1,0 0 1,-1 0 0,1 0 0,0 1-1,0-1 1,0 0 0,0 1 0,-1 0-1,-2 0-38,0 0 0,0 1 0,0 0 0,0-1 0,0 1 0,0 0-1,1 1 1,-1-1 0,-5 6 0,7-6 8,0 0 0,1 0 0,-1 0 0,1 1 0,-1-1-1,1 0 1,0 1 0,0-1 0,0 1 0,-1 5 0,2-8 1,0 1 1,0 0-1,0 0 1,0-1-1,1 1 1,-1 0-1,0-1 1,0 1-1,1 0 1,-1-1-1,0 1 1,1 0-1,-1-1 0,0 1 1,1-1-1,-1 1 1,1-1-1,-1 1 1,1-1-1,0 1 1,-1-1-1,1 1 1,-1-1-1,1 0 1,0 1-1,-1-1 1,1 0-1,0 0 1,-1 1-1,1-1 0,0 0 1,-1 0-1,1 0 1,0 0-1,0 0 1,-1 0-1,1 0 1,0 0-1,-1 0 1,1 0-1,1-1 1,6 1-305,0-1-1,1 0 1,-1 0 0,0-1 0,0 0 0,0 0-1,0-1 1,0 0 0,7-5 0,-4 2-1223,-1 0-1,-1-1 1,1 0 0,-1 0-1,0-1 1,7-10 0,13-16-6767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5.060"/>
    </inkml:context>
    <inkml:brush xml:id="br0">
      <inkml:brushProperty name="width" value="0.025" units="cm"/>
      <inkml:brushProperty name="height" value="0.025" units="cm"/>
    </inkml:brush>
  </inkml:definitions>
  <inkml:trace contextRef="#ctx0" brushRef="#br0">89 1 14029,'0'0'5157,"0"10"-3828,-11 99 2641,6-62-2584,-1 73 0,6-105-1457,1-1-1,1 0 1,0 1-1,1-1 1,0 0-1,1 0 1,1-1-1,0 1 1,12 19-1,-30-88-7508,-41-50 3251,12 38 9752,43 67-5315,-1 0 0,1-1 0,-1 1-1,1 0 1,-1-1 0,1 1-1,-1 0 1,1 0 0,-1-1 0,1 1-1,-1 0 1,1 0 0,-1 0 0,1 0-1,-1 0 1,1 0 0,0 0 0,-1 0-1,1 0 1,-1 0 0,1 0 0,-1 0-1,1 0 1,-1 0 0,1 0 0,0 1-1,-1-1 1,1 0 0,-1 0-1,1 1 1,31 5-811,-26-5 810,66 6-5856,-29-7-924</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5.401"/>
    </inkml:context>
    <inkml:brush xml:id="br0">
      <inkml:brushProperty name="width" value="0.025" units="cm"/>
      <inkml:brushProperty name="height" value="0.025" units="cm"/>
    </inkml:brush>
  </inkml:definitions>
  <inkml:trace contextRef="#ctx0" brushRef="#br0">14 1 16848,'0'0'4986,"-2"8"-3748,-1 4-768,0 1-1,1-1 0,0 1 0,1-1 0,1 1 0,2 24 0,-1-24-410,1-1 0,0 0 0,1 1 0,1-1 0,0-1 0,0 1 1,1-1-1,1 1 0,0-1 0,0-1 0,1 1 0,14 16 0,-12-21 429,-7-4-1745,-15-14-11837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5.837"/>
    </inkml:context>
    <inkml:brush xml:id="br0">
      <inkml:brushProperty name="width" value="0.025" units="cm"/>
      <inkml:brushProperty name="height" value="0.025" units="cm"/>
    </inkml:brush>
  </inkml:definitions>
  <inkml:trace contextRef="#ctx0" brushRef="#br0">139 0 13325,'0'0'11845,"-10"7"-11775,1-1-37,-59 46 24,63-48-36,0 1 1,0-1-1,0 1 1,1 0-1,0 0 0,0 1 1,0-1-1,0 1 1,1 0-1,0 0 0,-3 9 1,6-14-13,1 0 1,-1 1-1,0-1 1,0 0-1,1 0 0,-1 0 1,1 0-1,-1 0 1,1 0-1,-1 0 0,1 0 1,0 0-1,-1-1 1,1 1-1,0 0 1,0 0-1,0-1 0,-1 1 1,1 0-1,0-1 1,0 1-1,0-1 0,0 1 1,0-1-1,0 1 1,0-1-1,0 0 1,1 1-1,-1-1 0,0 0 1,0 0-1,0 0 1,2 0-1,51 5 148,-43-4-148,12 0-145,63 9-926,-81-10 995,0 1 1,0 1 0,0-1 0,0 1 0,-1-1 0,1 1-1,0 1 1,-1-1 0,0 1 0,1 0 0,-1 0-1,0 0 1,5 6 0,-7-7 105,-1 0-1,0 0 1,0 1 0,0-1 0,0 0-1,0 1 1,0-1 0,-1 0 0,1 1-1,-1-1 1,0 1 0,0-1 0,0 1-1,0-1 1,0 1 0,0-1 0,0 1-1,-1-1 1,0 0 0,1 1 0,-1-1-1,0 0 1,0 1 0,0-1 0,0 0-1,-1 0 1,1 0 0,-1 0 0,1 0-1,-1 0 1,0 0 0,1 0 0,-1-1-1,-3 3 1,-4 4 472,-1-1 0,0 1-1,0-1 1,0-1 0,-17 8-1,19-11-356,1 0 0,-1 0 1,1-1-1,-1 0 0,0-1 0,0 1 0,-14-1 0,21-1-234,1 0 0,-1 0 0,1 0 0,-1-1 0,1 1-1,-1 0 1,1 0 0,-1-1 0,1 1 0,-1-1 0,1 1-1,-1 0 1,1-1 0,0 1 0,-1-1 0,1 1 0,0-1-1,-1 1 1,1-1 0,0 1 0,0-1 0,-1 1 0,1-1 0,0 1-1,0-1 1,0 1 0,0-1 0,0 0 0,0 1 0,0-1-1,0 1 1,0-1 0,0 1 0,0-1 0,0 0 0,0 1-1,0-1 1,1 1 0,-1-1 0,0 0 0,9-27-6462,6 2-1668</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6.190"/>
    </inkml:context>
    <inkml:brush xml:id="br0">
      <inkml:brushProperty name="width" value="0.025" units="cm"/>
      <inkml:brushProperty name="height" value="0.025" units="cm"/>
    </inkml:brush>
  </inkml:definitions>
  <inkml:trace contextRef="#ctx0" brushRef="#br0">6 0 18129,'0'0'8552,"-6"69"-7559,6-41-256,1 2-321,2 2-288,1 2-96,3 0-64,1-8-2338,4-8-4933</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32.547"/>
    </inkml:context>
    <inkml:brush xml:id="br0">
      <inkml:brushProperty name="width" value="0.025" units="cm"/>
      <inkml:brushProperty name="height" value="0.025" units="cm"/>
    </inkml:brush>
  </inkml:definitions>
  <inkml:trace contextRef="#ctx0" brushRef="#br0">124 0 18642,'0'0'7377,"-1"11"-6757,-3 10-275,-1-1 0,-11 32 0,7-24 138,-10 45 0,19-72-476,-1 0 0,1 1 0,0-1 0,0 0 0,0 0 0,0 0 0,0 0 0,0 1 0,1-1 0,-1 0 0,0 0 0,0 0 0,1 0 0,-1 0 0,1 0 0,-1 0 0,1 0 0,-1 0 0,1 0 0,0 0 0,0 0 0,-1 0 0,1 0 0,0-1 0,0 1 0,0 0 0,0 0 0,0-1 0,0 1 0,0-1 0,0 1 0,0-1 0,0 1 0,0-1 0,0 0 0,0 1 0,0-1 0,1 0 0,-1 0 0,0 0 0,0 0 0,0 0 0,0 0 0,0 0 0,1 0 0,-1-1 0,1 1 0,11-2 17,0 0 0,0-1 0,18-7 0,-15 5-109,-9 3 16,1 0-1,-1 1 1,0-1-1,1 1 1,-1 1-1,13 0 1,-19 0 62,1 0-1,0 1 1,0-1-1,-1 1 1,1-1 0,-1 1-1,1 0 1,0-1 0,-1 1-1,1 0 1,-1 0 0,0 0-1,1 0 1,-1 0 0,0 0-1,1 1 1,-1-1-1,0 0 1,0 1 0,0-1-1,0 1 1,-1-1 0,1 1-1,0-1 1,0 1 0,-1 0-1,1-1 1,-1 1 0,0 0-1,1 0 1,-1-1-1,0 1 1,0 2 0,0 7 26,-1 0 1,0 0-1,0 1 0,-1-1 1,0 0-1,-1 0 1,-1 0-1,0-1 1,0 1-1,-1-1 1,0 0-1,0 0 0,-14 17 1,15-22-7,0 1 0,0-1 0,-1 0-1,0 0 1,0 0 0,0 0 0,-1-1 0,1 0 0,-1 0 0,0 0 0,0-1 0,-1 0 0,1 0 0,-1-1-1,1 0 1,-1 0 0,0 0 0,0-1 0,1 0 0,-1 0 0,0-1 0,0 0 0,-13-1 0,17 0-215,1 0 0,-1 0 0,1 0-1,-1 0 1,1 0 0,-1 0 0,1-1 0,-1 1 0,1-1 0,0 0 0,0 1 0,0-1 0,0 0 0,0 0 0,1-1 0,-4-3 0,-17-43-5818,7 0-2019</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32.893"/>
    </inkml:context>
    <inkml:brush xml:id="br0">
      <inkml:brushProperty name="width" value="0.025" units="cm"/>
      <inkml:brushProperty name="height" value="0.025" units="cm"/>
    </inkml:brush>
  </inkml:definitions>
  <inkml:trace contextRef="#ctx0" brushRef="#br0">1 6 12844,'0'0'10602,"67"-6"-8936,-35 6-705,5 2-673,1 3-192,1-2-480,3-3-2275,-4 0-2562,-2-1-5541</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33.266"/>
    </inkml:context>
    <inkml:brush xml:id="br0">
      <inkml:brushProperty name="width" value="0.025" units="cm"/>
      <inkml:brushProperty name="height" value="0.025" units="cm"/>
    </inkml:brush>
  </inkml:definitions>
  <inkml:trace contextRef="#ctx0" brushRef="#br0">154 1 13100,'0'0'5547,"4"9"-3438,30 67 1167,-24-57-2956,0 0 0,-2 1 0,0 0-1,-1 0 1,-1 1 0,-1 0 0,3 25 0,-8-19-398,0 0 1,-3 0 0,0 0 0,-1 0 0,-2-1 0,-1 0 0,-1 0 0,-1 0 0,-1-1-1,-1-1 1,-1 1 0,-1-2 0,-2 0 0,0-1 0,-1 0 0,-2-1 0,-21 21 0,6-18-3591,1-13-3357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7.203"/>
    </inkml:context>
    <inkml:brush xml:id="br0">
      <inkml:brushProperty name="width" value="0.025" units="cm"/>
      <inkml:brushProperty name="height" value="0.025" units="cm"/>
    </inkml:brush>
  </inkml:definitions>
  <inkml:trace contextRef="#ctx0" brushRef="#br0">139 0 5317,'0'0'16437,"-2"9"-15145,-7 25-266,-2-1 0,-1 0 0,-18 33 0,15-36-486,2 1 1,1 0-1,1 1 1,-10 49-1,20-76-432,1 0 0,-1 0-1,1 0 1,0 0 0,0 0 0,0 1-1,1-1 1,1 5 0,-1-8-76,-1 0 0,1 0 0,0-1 0,0 1 0,1 0 1,-1-1-1,0 1 0,0-1 0,1 0 0,-1 1 0,1-1 0,-1 0 0,1 0 0,-1 0 1,1 0-1,0 0 0,-1 0 0,1 0 0,0-1 0,0 1 0,0-1 0,0 1 0,0-1 0,2 1 1,40 4 289,-1-2 1,77-4 0,-41 0-149,-78 1-243,-1 0 0,1 0 0,-1 0 1,1 0-1,-1-1 0,1 1 0,-1 0 0,1 0 0,-1 0 0,1 0 0,-1-1 1,0 1-1,1 0 0,-1 0 0,1-1 0,-1 1 0,0 0 0,1-1 1,-1 1-1,0 0 0,1-1 0,-1 1 0,0-1 0,0 1 0,1 0 0,-1-2 1,3-24-7318,-2 16 3541,0-14-7280</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6.442"/>
    </inkml:context>
    <inkml:brush xml:id="br0">
      <inkml:brushProperty name="width" value="0.025" units="cm"/>
      <inkml:brushProperty name="height" value="0.025" units="cm"/>
    </inkml:brush>
  </inkml:definitions>
  <inkml:trace contextRef="#ctx0" brushRef="#br0">32 0 13869,'0'1'345,"1"-1"-1,-1 0 0,1 0 1,-1 0-1,1 0 1,-1 0-1,1 1 1,-1-1-1,1 0 1,-1 0-1,0 1 1,1-1-1,-1 0 0,0 1 1,1-1-1,-1 1 1,0-1-1,1 0 1,-1 1-1,0-1 1,1 1-1,-1-1 1,0 0-1,0 1 0,0-1 1,0 1-1,1 0 1,2 22 2365,-4 26-3302,0-43 1417,-3 27-350,-12 52 1,9-58-408,1 0 0,2 1 0,-1 33 0,6-61-142,-1 1 0,1-1 1,0 0-1,0 1 1,0-1-1,0 0 1,0 1-1,0-1 1,0 0-1,0 0 1,-1 0-1,1 0 1,0 0-1,0 0 1,0 0-1,0 0 0,0 0 1,0-1-1,0 1 1,0 0-1,0-1 1,-1 1-1,1 0 1,0-1-1,0 1 1,0-1-1,-1 1 1,1-1-1,0 0 1,0 0-1,5-25-7944,-5 9-75</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6.889"/>
    </inkml:context>
    <inkml:brush xml:id="br0">
      <inkml:brushProperty name="width" value="0.025" units="cm"/>
      <inkml:brushProperty name="height" value="0.025" units="cm"/>
    </inkml:brush>
  </inkml:definitions>
  <inkml:trace contextRef="#ctx0" brushRef="#br0">1 44 9385,'0'0'18161,"10"-1"-16874,28-4-334,43-10 1,15-2-853,-76 14-1221,1 1 1,32 1-1,-50 1 431,-1 1 0,0-1 0,1 1 0,-1-1 0,1 1 0,-1 0 0,0-1 0,1 1-1,-1 1 1,0-1 0,0 0 0,3 2 0,4 3-7745</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7.450"/>
    </inkml:context>
    <inkml:brush xml:id="br0">
      <inkml:brushProperty name="width" value="0.025" units="cm"/>
      <inkml:brushProperty name="height" value="0.025" units="cm"/>
    </inkml:brush>
  </inkml:definitions>
  <inkml:trace contextRef="#ctx0" brushRef="#br0">30 0 15407,'0'0'7212,"-1"11"-5376,-11 127 1466,-4 106-2894,16-243-400,0-1 0,0 0 0,0 0-1,-1 0 1,1 1 0,0-1 0,0 0 0,1 0-1,-1 0 1,0 1 0,0-1 0,0 0 0,0 0-1,0 0 1,0 1 0,0-1 0,0 0 0,0 0-1,0 0 1,0 1 0,1-1 0,-1 0 0,0 0-1,0 0 1,0 0 0,0 0 0,0 1-1,1-1 1,-1 0 0,0 0 0,0 0 0,0 0-1,1 0 1,-1 0 0,0 0 0,0 0 0,0 0-1,1 1 1,-1-1 0,0 0 0,0 0 0,0 0-1,1 0 1,-1 0 0,0-1 0,13-5 184,8-12-33,8-14-213,25-24-580,-58 105 821,-8-15 36,8-24-183,0-1 0,1 0 0,0 1 0,1-1 1,0 1-1,0 0 0,1 0 0,0 0 0,2 19 0,-1-29-30,0 1-1,1-1 0,-1 1 1,0-1-1,1 1 1,-1-1-1,0 0 1,1 1-1,-1-1 1,1 0-1,-1 1 1,1-1-1,-1 0 1,1 0-1,-1 1 0,1-1 1,-1 0-1,1 0 1,-1 0-1,1 0 1,-1 0-1,1 0 1,-1 0-1,1 0 1,0 0-1,-1 0 0,1 0 1,-1 0-1,1 0 1,-1 0-1,1 0 1,-1-1-1,1 1 1,-1 0-1,1 0 1,-1-1-1,1 1 1,0-1-1,20-10 193,-7-1-176,-1-1-1,0 0 1,0-1-1,-1 0 1,-1-1-1,13-22 1,17-22-114,-49 99-115,-4-13 433,6-17-30,1 0 1,1 1-1,0-1 0,1 0 0,0 1 0,0 0 0,1 0 0,0 0 1,1 11-1,1-21-190,1 0-1,-1 0 1,1-1 0,-1 1 0,1 0 0,0-1 0,-1 1 0,1-1 0,0 1-1,0-1 1,-1 1 0,1-1 0,0 0 0,0 1 0,0-1 0,0 0 0,-1 1-1,1-1 1,0 0 0,0 0 0,0 0 0,0 0 0,0 0 0,0 0 0,-1 0-1,1 0 1,0 0 0,0 0 0,0-1 0,1 1 0,30-8-33,-26 6-392,0-1 0,-1 0 1,1-1-1,-1 1 0,0-1 0,0 0 1,0-1-1,5-5 0,-7 6-1001,0 0-1,0 0 1,0 0-1,-1 0 0,0-1 1,0 1-1,2-6 1,2-12-9373</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7.779"/>
    </inkml:context>
    <inkml:brush xml:id="br0">
      <inkml:brushProperty name="width" value="0.025" units="cm"/>
      <inkml:brushProperty name="height" value="0.025" units="cm"/>
    </inkml:brush>
  </inkml:definitions>
  <inkml:trace contextRef="#ctx0" brushRef="#br0">0 0 16047,'0'0'11115,"5"50"-17842,13-43-1729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8.137"/>
    </inkml:context>
    <inkml:brush xml:id="br0">
      <inkml:brushProperty name="width" value="0.025" units="cm"/>
      <inkml:brushProperty name="height" value="0.025" units="cm"/>
    </inkml:brush>
  </inkml:definitions>
  <inkml:trace contextRef="#ctx0" brushRef="#br0">90 1 15631,'0'0'7516,"-4"9"-4959,-47 80 2227,51-89-4808,-1 1 0,1-1 1,0 1-1,0-1 1,0 1-1,0 0 0,0-1 1,1 1-1,-1-1 1,0 1-1,0-1 1,0 1-1,0-1 0,1 1 1,-1-1-1,0 1 1,0-1-1,1 1 1,-1-1-1,0 1 0,1-1 1,-1 0-1,0 1 1,1-1-1,-1 0 1,1 1-1,-1-1 0,1 0 1,-1 1-1,1-1 1,-1 0-1,1 0 1,-1 0-1,1 1 0,-1-1 1,1 0-1,-1 0 1,1 0-1,-1 0 1,1 0-1,0 0 0,-1 0 1,1 0-1,0 0 1,43 2-2206,-9 0 789,-31 0 1382,0-1 1,-1 0 0,1 1 0,-1 0 0,1 0 0,-1 0-1,0 0 1,0 0 0,0 1 0,0-1 0,0 1-1,-1 0 1,1 0 0,-1 0 0,0 0 0,4 6-1,-6-7 161,1-1-1,0 1 0,-1 0 0,1 0 0,-1 0 1,0 0-1,1 0 0,-1 0 0,0 0 1,0-1-1,0 1 0,0 0 0,-1 0 0,1 0 1,-1 0-1,1 0 0,-1 0 0,1 0 0,-1-1 1,0 1-1,0 0 0,0-1 0,0 1 1,0 0-1,0-1 0,-1 1 0,1-1 0,0 0 1,-1 1-1,1-1 0,-1 0 0,1 0 0,-1 0 1,-2 1-1,-6 4 343,0-1 0,0-1 0,0 1 0,0-2-1,-20 5 1,25-7-535,1 0-1,-1-1 0,1 1 1,-1-1-1,0 0 0,1-1 1,-8 0-1,10 0-221,1 1 0,-1-1 0,0 0 0,0 1 0,0-1 0,1 0 1,-1 0-1,0 0 0,1 0 0,-1 0 0,1-1 0,-1 1 0,1 0 0,0-1 0,0 1 0,-1-1 0,1 1 0,-1-3 0,-6-16-8661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8.868"/>
    </inkml:context>
    <inkml:brush xml:id="br0">
      <inkml:brushProperty name="width" value="0.025" units="cm"/>
      <inkml:brushProperty name="height" value="0.025" units="cm"/>
    </inkml:brush>
  </inkml:definitions>
  <inkml:trace contextRef="#ctx0" brushRef="#br0">57 273 6502,'0'0'2627,"9"-7"-380,25-24 335,-30 27-1984,0 0-1,-1 0 1,0-1 0,0 1-1,0-1 1,-1 0 0,1 0-1,-1 0 1,-1 0 0,1 0-1,0 0 1,-1 0 0,0-1-1,0-6 1,-1 10-417,0 0 0,0 0-1,0 0 1,0 0 0,0 0 0,0 0 0,-1 0-1,1 0 1,-1 0 0,1 0 0,-1 0 0,0 0-1,0 0 1,0 0 0,0 1 0,0-1 0,0 0-1,-1 1 1,1-1 0,0 1 0,-1-1 0,1 1-1,-4-3 1,3 4-141,0-1-1,0 0 0,0 1 1,1-1-1,-1 1 1,0 0-1,0 0 1,0 0-1,0 0 1,-1 0-1,1 0 1,0 0-1,1 1 1,-1-1-1,0 1 0,0-1 1,0 1-1,0 0 1,0 0-1,0-1 1,1 2-1,-1-1 1,0 0-1,1 0 1,-3 3-1,-3 3-41,1 0 0,0 1 0,0 0 1,1 1-1,0-1 0,1 1 0,0 0 0,0 0 0,1 0 0,0 0 1,0 1-1,1-1 0,0 1 0,1 0 0,0-1 0,1 1 0,0 0 0,0 0 1,3 14-1,-2-22 5,0-1 0,-1 1 0,1-1 0,0 1 0,0-1 0,0 0 0,0 1 0,0-1 0,0 0 0,0 0 0,0 1 0,1-1 0,-1 0 0,0 0 0,1 0 1,-1-1-1,1 1 0,-1 0 0,1 0 0,-1-1 0,1 1 0,0-1 0,-1 1 0,1-1 0,0 0 0,-1 0 0,1 0 0,0 0 0,-1 0 0,1 0 0,0 0 0,-1 0 0,1-1 0,2 0 1,3 0 20,0-1 0,0 0 1,0 0-1,0 0 1,0-1-1,11-7 0,0-2 98,0-2-1,0 0 1,-2-1-1,0 0 1,0-2-1,-2 0 0,0 0 1,-1-1-1,-1-1 1,0 0-1,-2-1 1,0 0-1,-1-1 1,-1 0-1,8-37 0,-79 343 130,63-285-250,-1 8-36,-1 0 1,2 1-1,-1-1 1,2 16-1,-1-22-52,0-1-1,0 0 1,0 0 0,1 0-1,-1 0 1,0 0-1,1 0 1,-1 0 0,1 0-1,-1 0 1,1 0 0,-1 0-1,1-1 1,0 1-1,-1 0 1,1 0 0,0 0-1,0-1 1,-1 1-1,1 0 1,0-1 0,0 1-1,0-1 1,0 1-1,0-1 1,0 1 0,0-1-1,0 0 1,0 1 0,0-1-1,0 0 1,0 0-1,0 0 1,0 0 0,0 0-1,1 0 1,-1 0-1,0 0 1,0 0 0,0-1-1,0 1 1,0 0 0,0-1-1,0 1 1,0 0-1,0-1 1,1 0 0,1-1-726,1 0 0,0 0 0,-1-1 1,1 1-1,-1-1 0,0 0 0,0 0 0,0 0 1,0 0-1,-1-1 0,4-4 0,11-22-8806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9.194"/>
    </inkml:context>
    <inkml:brush xml:id="br0">
      <inkml:brushProperty name="width" value="0.025" units="cm"/>
      <inkml:brushProperty name="height" value="0.025" units="cm"/>
    </inkml:brush>
  </inkml:definitions>
  <inkml:trace contextRef="#ctx0" brushRef="#br0">20 79 15471,'0'0'2760,"-3"10"101,2-8-2622,-12 44 2083,13-45-2228,-1 0 0,1 0 0,0 0 0,-1 0 0,1 1 1,0-1-1,0 0 0,0 0 0,0 0 0,0 1 0,0-1 1,0 0-1,0 0 0,0 0 0,1 1 0,-1-1 0,1 0 1,-1 0-1,1 0 0,-1 0 0,1 0 0,-1 0 1,1 0-1,0 0 0,-1 0 0,1 0 0,0 0 0,0 0 1,0 0-1,0-1 0,0 1 0,0 0 0,0-1 0,0 1 1,0-1-1,0 1 0,2 0 0,9-1 11,-1-1 1,0-1-1,0 1 1,0-2-1,0 1 0,0-2 1,-1 1-1,1-1 0,-1-1 1,0 0-1,0-1 1,-1 1-1,0-2 0,0 1 1,0-1-1,0-1 0,-1 0 1,-1 0-1,1 0 1,-1-1-1,-1 0 0,11-19 1,-17 27-72,1-1 1,0 1-1,-1 0 1,1-1-1,-1 1 1,1-1-1,-1 1 0,0 0 1,1-1-1,-1 1 1,0-1-1,0 1 1,0-1-1,0 1 1,-1-1-1,1 1 1,0-1-1,-1-1 1,0 2-20,1 1 0,-1-1 0,1 1 0,-1-1 0,1 1 0,-1 0 0,0-1 0,1 1 0,-1-1 0,0 1 0,1 0 0,-1 0 0,0-1 0,0 1 1,1 0-1,-1 0 0,0 0 0,0 0 0,1 0 0,-1 0 0,0 0 0,0 0 0,1 0 0,-2 0 0,-3 1-6,1 1 0,-1-1 1,1 1-1,0-1 0,0 1 0,0 0 0,0 1 0,0-1 0,0 1 0,-3 3 0,-12 11-2,2 2 0,0 0-1,1 1 1,1 0 0,1 1-1,1 1 1,-16 37 0,28-58-8,1 1 1,-1-1-1,0 0 1,1 1 0,-1-1-1,1 1 1,0-1-1,-1 1 1,1-1-1,0 1 1,0-1-1,0 1 1,0-1-1,0 1 1,1-1-1,-1 1 1,0 0 0,1-1-1,-1 0 1,1 1-1,-1-1 1,2 3-1,-1-3-55,0 0 0,1 0 0,-1 0 1,0-1-1,1 1 0,-1 0 0,1 0 0,-1-1 0,1 1 0,-1-1 0,1 0 0,-1 1 1,1-1-1,-1 0 0,1 0 0,-1 0 0,4 0 0,6-1-858,0-1-1,0 0 1,1-1-1,18-6 1,16-10-4387,3-4-2670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9.568"/>
    </inkml:context>
    <inkml:brush xml:id="br0">
      <inkml:brushProperty name="width" value="0.025" units="cm"/>
      <inkml:brushProperty name="height" value="0.025" units="cm"/>
    </inkml:brush>
  </inkml:definitions>
  <inkml:trace contextRef="#ctx0" brushRef="#br0">131 9 13837,'0'0'12876,"-62"-8"-12748,45 26-96,-3 5-64,6 2 0,2 1 32,6-2-32,6-3 0,0-2 0,9-7-64,13-7-993,6-5-1185,4-4-1345,5-14-3524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9.999"/>
    </inkml:context>
    <inkml:brush xml:id="br0">
      <inkml:brushProperty name="width" value="0.025" units="cm"/>
      <inkml:brushProperty name="height" value="0.025" units="cm"/>
    </inkml:brush>
  </inkml:definitions>
  <inkml:trace contextRef="#ctx0" brushRef="#br0">81 1 15663,'0'0'10671,"-5"10"-10116,-7 20-266,3 1-1,0-1 0,-8 60 1,9-29 88,4-39 1153,11-59-790,-7 36-739,11-89 186,-10 84-161,-1 0-1,0 1 0,0-1 0,0 0 0,-1 0 0,0 1 0,0-1 0,0 0 0,-1 1 0,0-1 0,0 1 0,0 0 0,-4-7 1,5 12-30,1 0 0,0-1 1,0 1-1,0 0 1,0 0-1,0-1 1,-1 1-1,1 0 0,0 0 1,0-1-1,0 1 1,-1 0-1,1 0 1,0 0-1,0 0 1,-1-1-1,1 1 0,0 0 1,0 0-1,-1 0 1,1 0-1,0 0 1,-1 0-1,1 0 0,0 0 1,-1 0-1,1 0 1,0 0-1,0 0 1,-1 0-1,1 0 0,0 0 1,-1 0-1,1 0 1,0 0-1,0 0 1,-1 1-1,-4 11-73,3 16 9,2-28 66,0 2 3,0-1 1,0 0 0,0 0-1,1 0 1,-1 0 0,0 1 0,1-1-1,-1 0 1,1 0 0,-1 0-1,1 0 1,0 0 0,-1 0 0,1 0-1,0 0 1,0 0 0,-1 0-1,1-1 1,0 1 0,0 0 0,0 0-1,0-1 1,0 1 0,0-1-1,1 1 1,-1-1 0,0 1 0,0-1-1,0 0 1,0 1 0,0-1-1,1 0 1,-1 0 0,0 0 0,0 0-1,1 0 1,0 0 0,62-7 76,-28 1-680,-23 6 366,2 1-300,-1-1 0,1-1 0,24-5 0,-34 5 415,1-1 0,-1 0 0,1 0-1,-1-1 1,0 0 0,0 0-1,0 0 1,0 0 0,-1-1 0,1 0-1,-1 0 1,5-6 0,-5 6 170,-1 1 106,0 1 0,-1-1-1,0 0 1,1 1 0,-1-1-1,0 0 1,-1-1 0,1 1-1,0 0 1,-1 0 0,2-6 0,-3 8 298,-6 3-431,0 0 0,1 0-1,-1 1 1,0 0 0,1 0-1,0 0 1,0 1 0,0 0-1,0 0 1,0 0 0,1 0-1,0 1 1,-6 7 0,-1 0 43,4-6 41,0 1 0,0 0 0,1 0-1,0 0 1,0 1 0,1 0 0,0 0 0,0 1 0,1-1 0,0 1 0,0 0 0,-4 18 0,8-27-110,0 1 0,0 0 0,0 0 1,0-1-1,0 1 0,0 0 0,0 0 0,0-1 0,1 1 0,-1 0 1,0-1-1,0 1 0,1 0 0,-1-1 0,0 1 0,1 0 1,-1-1-1,0 1 0,1-1 0,-1 1 0,1 0 0,-1-1 0,1 1 1,-1-1-1,1 0 0,0 1 0,-1-1 0,1 1 0,0-1 0,0 1 1,28 1-589,-21-4 22,1 0 0,-1 0 0,0 0 0,15-7 0,47-33-10080,-35 15 694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0.344"/>
    </inkml:context>
    <inkml:brush xml:id="br0">
      <inkml:brushProperty name="width" value="0.025" units="cm"/>
      <inkml:brushProperty name="height" value="0.025" units="cm"/>
    </inkml:brush>
  </inkml:definitions>
  <inkml:trace contextRef="#ctx0" brushRef="#br0">118 0 15791,'0'0'7500,"-8"7"-5370,-8 7-1179,1 0-1,-18 22 0,28-30-807,-1 1-1,1 0 1,1 0 0,-1 1-1,1-1 1,1 1 0,-1 0-1,1 0 1,1 0 0,-3 9 0,5-16-155,0 0 1,0 0 0,0-1 0,0 1 0,1 0-1,-1 0 1,0 0 0,0 0 0,0-1 0,1 1 0,-1 0-1,0 0 1,1 0 0,-1-1 0,1 1 0,-1 0-1,1 0 1,-1-1 0,1 1 0,-1-1 0,1 1 0,0 0-1,-1-1 1,1 1 0,0-1 0,-1 1 0,1-1-1,0 0 1,0 1 0,0-1 0,-1 0 0,1 0 0,0 1-1,0-1 1,0 0 0,0 0 0,0 0 0,-1 0 0,1 0-1,0 0 1,0 0 0,0 0 0,0-1 0,0 1-1,-1 0 1,1 0 0,0-1 0,0 1 0,1-1 0,3 0-6,0-1 0,0 1 0,0-1 0,0 0 0,0 0 0,-1-1 0,6-3 1,6-8-172,0-1 0,-1-1 1,-1 0-1,-1-1 1,0-1-1,10-19 0,-43 77 882,-21 60 0,39-97-696,1 0-1,0 0 1,0 0-1,1 0 0,-1 0 1,0 0-1,1 1 1,0-1-1,0 0 1,0 0-1,0 0 1,1 1-1,1 5 0,-2-8-38,0-1 0,1 1 0,-1-1 0,0 1 0,1 0 0,-1-1 0,1 1 0,-1-1 0,1 1-1,-1-1 1,1 0 0,-1 1 0,1-1 0,0 1 0,-1-1 0,1 0 0,0 0 0,-1 1 0,1-1-1,0 0 1,-1 0 0,1 0 0,1 0 0,28-9-1857,-16 0-115,0-1-1,-1-1 1,0 0-1,-1-1 1,0-1 0,14-18-1,-15 18-334,20-24-6103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7.906"/>
    </inkml:context>
    <inkml:brush xml:id="br0">
      <inkml:brushProperty name="width" value="0.025" units="cm"/>
      <inkml:brushProperty name="height" value="0.025" units="cm"/>
    </inkml:brush>
  </inkml:definitions>
  <inkml:trace contextRef="#ctx0" brushRef="#br0">112 42 3683,'0'0'22614,"1"11"-22406,-5 17 19,0 1 1,-2-1-1,-1 0 1,-19 46-1,12-36 237,1 0-1,2 0 1,2 1-1,2 0 1,-5 58-1,17-88 494,4-16-542,7-15-116,-6-1-249,0-1 0,-2 0 0,-1-1 0,-1 0 0,-1 0 0,2-31 0,-4 11-122,-1-1 0,-9-73 0,0 86 14,3 28-72,3 21 30,1-13 100,1 0 0,-1 0 0,0 0 0,1-1 0,0 1 0,-1 0 0,1 0 0,0 0 0,1-1 0,-1 1 0,0-1 1,1 1-1,-1-1 0,1 1 0,0-1 0,0 0 0,0 0 0,0 0 0,4 3 0,-1-2 7,0 0-1,0 0 0,0-1 1,0 0-1,0 0 0,1 0 1,-1 0-1,1-1 0,9 1 0,-4-1 8,0 0-1,0-1 1,0 0 0,0-1-1,0 0 1,-1-1-1,1 0 1,0-1-1,-1 0 1,14-6-1,-6-1 2,-1-2 1,-1 0-1,0-2 1,0 1-1,-1-2 0,24-30 1,-30 35-1,-9 10-16,0 0 0,0 0 0,0 0 0,0 0 1,0 0-1,0 0 0,0 0 0,0 0 0,0 0 0,0 0 1,0 0-1,0 0 0,0 0 0,0 1 0,0-1 0,0 0 0,0 0 1,1 0-1,-1 0 0,0 0 0,0 0 0,0 0 0,0 0 0,0 0 1,0 0-1,0 0 0,0 0 0,0 0 0,0 0 0,0 0 1,0 0-1,1 0 0,-1 0 0,0 0 0,0 0 0,0 0 0,0 0 1,0 0-1,0 0 0,0 0 0,0 0 0,0 0 0,0 0 0,0 0 1,0 0-1,1 0 0,-1 0 0,0 0 0,0 0 0,0-1 1,0 1-1,0 0 0,0 0 0,0 0 0,0 0 0,0 0 0,-2 13-12,-8 16 59,7-23-42,-49 126 274,47-117-250,1 0 0,1 1 0,0-1 0,1 1 1,1-1-1,0 1 0,2 17 0,0-31-162,0 1 0,-1 0 0,1-1 0,0 1 0,0-1 0,1 1 0,-1-1 0,0 0 0,1 0 0,0 1 0,-1-1 0,1 0 0,0 0 0,0-1 0,0 1-1,0 0 1,0-1 0,1 1 0,-1-1 0,0 0 0,1 1 0,-1-1 0,1 0 0,-1-1 0,1 1 0,0 0 0,5 0 0,-4 0-362,0-1 0,1 1 1,-1-1-1,1 0 0,-1 0 0,1 0 0,-1 0 0,1-1 1,-1 0-1,1 0 0,-1 0 0,0-1 0,0 1 0,0-1 0,1 0 1,4-3-1,8-12-10928</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0.704"/>
    </inkml:context>
    <inkml:brush xml:id="br0">
      <inkml:brushProperty name="width" value="0.025" units="cm"/>
      <inkml:brushProperty name="height" value="0.025" units="cm"/>
    </inkml:brush>
  </inkml:definitions>
  <inkml:trace contextRef="#ctx0" brushRef="#br0">118 1 10314,'0'0'13533,"-9"3"-11729,-1 2-1362,0 0 0,0 0 0,1 1 0,-18 14 0,24-17-372,-1 0 1,1 0-1,-1 1 0,1-1 1,0 1-1,1-1 0,-1 1 0,0 0 1,1 0-1,0 0 0,0 0 1,0 1-1,1-1 0,-1 0 0,1 1 1,0-1-1,0 7 0,1-10-87,0 0-1,1 0 1,-1 0-1,1 0 1,-1-1-1,1 1 1,0 0-1,-1 0 1,1 0-1,0 0 0,0-1 1,0 1-1,-1 0 1,1-1-1,0 1 1,0-1-1,0 1 1,0-1-1,0 1 1,0-1-1,0 0 1,0 1-1,0-1 1,0 0-1,0 0 1,0 0-1,1 0 1,-1 0-1,0 0 1,1 0-1,44 0-227,-34-1 24,20 0-57,-22 0 148,1 0-1,0 1 0,0 0 0,-1 0 1,1 1-1,0 1 0,-1 0 0,1 0 1,16 7-1,-26-9 169,0 1 1,0 0 0,-1 0-1,1-1 1,0 1-1,0 0 1,-1 0 0,1 0-1,0 0 1,-1 0-1,1 0 1,-1 0 0,1 0-1,-1 0 1,0 0-1,1 0 1,-1 0 0,0 0-1,0 1 1,0-1 0,0 0-1,0 0 1,0 0-1,0 0 1,0 0 0,0 0-1,-1 1 1,1-1-1,0 0 1,-1 0 0,1 0-1,-1 0 1,1 0-1,-1 0 1,1 0 0,-1 0-1,0 0 1,1-1-1,-1 1 1,0 0 0,-1 1-1,-35 33 2136,36-35-2147,-58 40 1852,56-38-1850,-1 0-1,1 0 1,-1-1 0,0 1-1,1-1 1,-1 0 0,0 0 0,0 0-1,0 0 1,0-1 0,0 1-1,0-1 1,0 0 0,0 0 0,-6-1-1,10 0-176,-1 0 1,0 0-1,0 1 0,0-1 0,1 0 0,-1 0 1,0 0-1,1 0 0,-1 0 0,1 1 0,-1-1 0,1-1 1,-1 1-1,1 0 0,0 0 0,-1 0 0,1 0 0,0 0 1,0 0-1,0 0 0,0 0 0,0 0 0,0 0 1,0-1-1,0 1 0,0 0 0,0 0 0,1 0 0,0-1 1,10-31-8653,5 16 1636,5 2-2087</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1.046"/>
    </inkml:context>
    <inkml:brush xml:id="br0">
      <inkml:brushProperty name="width" value="0.025" units="cm"/>
      <inkml:brushProperty name="height" value="0.025" units="cm"/>
    </inkml:brush>
  </inkml:definitions>
  <inkml:trace contextRef="#ctx0" brushRef="#br0">3 101 12908,'0'0'14942,"12"0"-14413,1 0-448,1-1-1,-1 0 1,1-1 0,23-5 0,-34 6-36,1 0 1,-1 0 0,0 0 0,0 0 0,0-1-1,0 1 1,0-1 0,0 0 0,0 0 0,0 0-1,-1 0 1,1 0 0,-1-1 0,1 1 0,-1-1-1,0 1 1,0-1 0,0 0 0,-1 0 0,1 0-1,0 0 1,-1 0 0,0 0 0,0-1 0,0 1-1,0 0 1,-1-1 0,1 1 0,-1-5 0,0 7-26,0 0 0,0 1 1,-1-1-1,1 0 1,0 1-1,-1-1 1,1 0-1,-1 1 0,1-1 1,-1 1-1,1-1 1,-1 0-1,1 1 1,-1-1-1,1 1 0,-1 0 1,0-1-1,1 1 1,-1-1-1,0 1 1,1 0-1,-1 0 0,0-1 1,0 1-1,1 0 1,-1 0-1,0 0 1,0 0-1,1 0 0,-1 0 1,0 0-1,0 0 1,0 0-1,1 0 1,-1 0-1,-1 1 0,-30 6 68,24-2-33,0 0-1,0 0 1,0 1-1,1 0 1,0 1 0,0 0-1,1 0 1,0 0-1,0 1 1,0-1 0,1 2-1,1-1 1,-1 0-1,1 1 1,0 0 0,1 0-1,0 0 1,1 0-1,0 0 1,0 1 0,0 14-1,2-23-52,0 0 1,0 1-1,1-1 1,-1 0-1,0 1 0,1-1 1,-1 0-1,1 0 0,-1 1 1,1-1-1,0 0 0,-1 0 1,1 0-1,0 0 1,0 0-1,0 0 0,0 0 1,0 0-1,0 0 0,0 0 1,0-1-1,0 1 0,2 0 1,0 1-28,1 0-1,0-1 1,0 0 0,0 0 0,0 0 0,0-1 0,8 1-1,-1-1-780,1 0 0,0-1 0,0 0 0,20-6 1,4-7-4187,1-6-2060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1.392"/>
    </inkml:context>
    <inkml:brush xml:id="br0">
      <inkml:brushProperty name="width" value="0.025" units="cm"/>
      <inkml:brushProperty name="height" value="0.025" units="cm"/>
    </inkml:brush>
  </inkml:definitions>
  <inkml:trace contextRef="#ctx0" brushRef="#br0">126 1 5349,'0'0'24968,"-9"4"-24472,5-3-482,-47 24 323,49-23-357,-1-1 0,1 1 0,-1 0 0,1 0 0,0 0 0,0 0 0,0 0 0,0 0 0,0 0 0,1 1 0,-1-1 0,0 1 0,1-1 0,0 1 0,0 0 0,0-1 0,0 1 0,0 0 0,0 0 0,0 3 0,2-5 5,-1 0 0,1-1 0,0 1 0,-1 0 0,1-1 0,0 1 0,-1-1-1,1 1 1,0-1 0,-1 1 0,1-1 0,0 0 0,0 1 0,0-1 0,0 0 0,-1 0 0,1 1 0,0-1 0,0 0 0,0 0 0,0 0 0,0 0 0,1 0 0,29 1-310,-26-1 135,34-1-970,-23 1 927,0 0 0,1 0 0,-1 2 1,0 0-1,17 4 0,-33-6 267,1 0 0,-1 0 0,1 0 0,0 0 0,-1 0 0,1 0 0,-1 1 0,1-1 0,-1 0 0,1 0 0,-1 1 0,1-1-1,-1 0 1,1 1 0,-1-1 0,1 0 0,-1 1 0,1-1 0,-1 1 0,0-1 0,1 1 0,-1-1 0,0 1 0,1-1 0,-1 1 0,0-1 0,1 1 0,-1-1 0,0 1-1,0-1 1,0 1 0,0 0 0,0-1 0,0 1 0,0-1 0,0 1 0,0-1 0,0 2 0,-18 19 978,-34 11 154,34-23-993,1-2 1,-1-1-1,0 0 0,-30 6 1,-3-12-4148,44-5-3782,6-7-8703</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2.346"/>
    </inkml:context>
    <inkml:brush xml:id="br0">
      <inkml:brushProperty name="width" value="0.025" units="cm"/>
      <inkml:brushProperty name="height" value="0.025" units="cm"/>
    </inkml:brush>
  </inkml:definitions>
  <inkml:trace contextRef="#ctx0" brushRef="#br0">1 0 17873,'0'0'6208,"2"9"-5316,4 15-304,-2-1 1,-1 1-1,-1 0 0,-1 34 1,3 30 158,0-74-333,2-21 821,3-22-34,-3-120-825,-6 144-367,-3-10-91,-4 25-94,-5 26 1,10-30 170,1 1-1,1-1 1,-1 0-1,1 0 1,0 1-1,0-1 1,1 0-1,0 1 1,0-1-1,4 12 1,-4-16 4,0-1 0,-1 1 1,1-1-1,1 1 0,-1-1 1,0 1-1,0-1 0,1 0 1,-1 1-1,0-1 0,1 0 1,-1 0-1,1 0 0,0 0 1,-1-1-1,3 2 0,0-1 5,-1 0 0,1-1-1,0 1 1,0-1 0,-1 0-1,1 0 1,0 0-1,0 0 1,-1-1 0,7-1-1,2-1 10,0-2 0,-1 1-1,1-2 1,-1 1-1,0-2 1,0 1 0,-1-1-1,0-1 1,17-16 0,-15 12-15,-1 0 1,0 0 0,0-1 0,-1-1-1,-1 0 1,15-30 0,-42 82-387,5-15 464,2 0-1,0 1 0,2 1 0,0-1 1,-8 47-1,16-70-65,1 0 0,0 0 0,0 0 0,0 0 0,0 0 0,0 0 1,0 0-1,0 0 0,0 0 0,0 0 0,0 0 0,1 0 0,-1 0 0,0 0 0,1 0 0,-1-1 1,1 1-1,-1 0 0,1 0 0,-1 0 0,1 0 0,0 0 0,-1-1 0,1 1 0,0 0 0,0-1 1,-1 1-1,1 0 0,0-1 0,0 1 0,1 0 0,1-1 18,-1 0 0,1 1 1,0-1-1,-1 0 0,1 0 0,0 0 0,-1-1 0,1 1 1,0-1-1,-1 1 0,5-3 0,6-1-341,0-2-1,-1 0 1,21-14-1,-14 6-2633,-9 3-1996,-2 1-4383</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3.065"/>
    </inkml:context>
    <inkml:brush xml:id="br0">
      <inkml:brushProperty name="width" value="0.025" units="cm"/>
      <inkml:brushProperty name="height" value="0.025" units="cm"/>
    </inkml:brush>
  </inkml:definitions>
  <inkml:trace contextRef="#ctx0" brushRef="#br0">157 258 8296,'0'0'8675,"-1"-9"-3358,0 5-4875,0 0 0,0 1 0,0-1 1,0 0-1,-1 1 0,1-1 0,-1 1 1,0 0-1,0-1 0,-1 1 0,-2-4 0,3 6-363,1 0-1,0 0 1,-1 0-1,1 0 1,-1 0-1,1 0 0,-1 1 1,1-1-1,-1 1 1,0-1-1,1 1 1,-1-1-1,0 1 1,0 0-1,1 0 0,-1 0 1,0 0-1,1 0 1,-1 0-1,0 0 1,1 1-1,-1-1 0,0 0 1,1 1-1,-1 0 1,0-1-1,1 1 1,-1 0-1,1 0 0,-1 0 1,1 0-1,0 0 1,-1 0-1,1 0 1,-2 3-1,-5 4-74,0 1 0,1 0 0,1 0 0,-1 1 0,2-1 0,-1 1 0,1 1-1,1-1 1,0 1 0,0 0 0,1 0 0,0 0 0,1 0 0,-1 22 0,2-32-6,1 0 0,0 0 0,0 0 0,0 0 0,0 0 0,1 0 0,-1 0 0,0 0 0,0 0 0,0 0 0,1 0 0,-1 0 0,1 0 0,-1 0 0,1 0 0,-1 0 0,1 0 0,-1-1 0,1 1 0,0 0 0,-1 0 0,1-1 0,0 1 0,0 0 0,0-1 0,1 2 0,0-2 10,0 1-1,0-1 1,1 1 0,-1-1 0,0 0 0,0 0-1,0 0 1,0 0 0,1 0 0,-1 0 0,0-1-1,2 0 1,5-1 29,-1-1-1,1 0 1,-1-1 0,0 1-1,10-8 1,1-4 1,0-1 1,-1 0-1,-2-1 1,25-32-1,-9 12-6,-26 36-164,-4 12 24,-5 18 38,-11 30 65,9-40-145,0 0 1,2 0-1,-3 34 1,6-52 118,0-1 0,0 1 0,0 0 0,0 0 0,0 0 0,0 0 1,0 0-1,0-1 0,0 1 0,0 0 0,0 0 0,1 0 0,-1 0 0,0-1 0,1 1 0,-1 0 0,0 0 0,1-1 0,-1 1 0,1 0 0,-1 0 0,1-1 1,-1 1-1,1-1 0,0 1 0,-1 0 0,1-1 0,0 1 0,0-1 0,-1 0 0,1 1 0,0-1 0,0 0 0,-1 1 0,1-1 0,0 0 0,0 0 0,0 1 1,0-1-1,0 0 0,-1 0 0,1 0 0,0 0 0,0 0 0,0-1 0,0 1 0,0 0 0,-1 0 0,1 0 0,0-1 0,0 1 0,0-1 0,4-1-92,0 0 0,0-1-1,0 1 1,-1-1 0,1 0-1,-1 0 1,5-6 0,2-2-370,0-2 0,-2 0 1,1 0-1,-2 0 0,0-1 0,0-1 1,7-21-1,31-116-3542,-34 104 3689,23-56-1,-43 115 6987,-37 68-6073,35-56 60,2 0 0,0 1 0,1 0 0,2 0 0,0 1 0,2-1 0,0 1 0,3 43 0,0-66-624,0 0 1,0 1 0,0-1 0,1 1-1,0-1 1,-1 0 0,1 0-1,0 1 1,0-1 0,0 0 0,0 0-1,0 0 1,1 0 0,-1 0 0,1 0-1,-1 0 1,1 0 0,0-1 0,0 1-1,0-1 1,-1 1 0,2-1 0,-1 0-1,0 1 1,0-1 0,0 0-1,0-1 1,1 1 0,-1 0 0,0-1-1,5 1 1,-4-1-339,0 0-1,-1 0 1,1 0 0,-1-1-1,1 1 1,-1-1 0,1 0-1,-1 0 1,1 0 0,-1 0-1,0 0 1,1 0 0,-1-1-1,0 1 1,0-1-1,0 1 1,0-1 0,0 0-1,2-3 1,12-16-7550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4.013"/>
    </inkml:context>
    <inkml:brush xml:id="br0">
      <inkml:brushProperty name="width" value="0.025" units="cm"/>
      <inkml:brushProperty name="height" value="0.025" units="cm"/>
    </inkml:brush>
  </inkml:definitions>
  <inkml:trace contextRef="#ctx0" brushRef="#br0">0 14 11915,'11'-14'7914,"-6"18"-2881,-6 31-1284,-1-17-3890,-9 166 755,38-215 394,-17 11-871,19-37-67,-27 54-30,0-1-1,1 1 0,-1 0 0,0 0 0,1 0 0,0 1 0,-1-1 0,1 1 0,0-1 0,0 1 1,1 0-1,5-3 0,-8 5-39,0 0 0,0 0 0,0 0 0,0 0 0,0 0 0,0 0 1,-1 0-1,1 1 0,0-1 0,0 0 0,0 1 0,0-1 0,0 0 0,-1 1 0,1-1 1,0 1-1,0-1 0,-1 1 0,1 0 0,0-1 0,-1 1 0,1 0 0,-1-1 0,1 1 1,-1 0-1,1 0 0,-1 0 0,1-1 0,-1 1 0,0 0 0,1 0 0,-1 0 0,0 0 1,0 0-1,0 0 0,0 0 0,0-1 0,0 1 0,0 0 0,0 0 0,0 2 1,1 50 0,-1-44 25,0 4-25,-1-9 8,1 1 1,0-1-1,0 0 1,1 1-1,-1-1 1,1 0-1,1 6 0,-2-10-2,1 1 0,-1-1 0,0 1 0,0-1 0,1 1 0,-1-1 0,0 0 0,1 1 0,-1-1 0,1 1 0,-1-1 0,0 0 0,1 1 0,-1-1 0,1 0 0,-1 0 0,1 0 0,-1 1 0,1-1 0,-1 0 0,1 0 0,-1 0 0,1 0 0,0 0 0,21-8 329,-1-7-53,33-32 0,-43 36-279,0 0-1,1 1 1,0 0-1,0 1 1,1 1-1,1 0 1,-1 0-1,22-8 1,-35 16-8,1 0 1,-1 0-1,1 0 0,-1 0 1,1 0-1,-1-1 1,1 1-1,0 0 0,-1 0 1,1 0-1,-1 0 0,1 1 1,-1-1-1,1 0 1,-1 0-1,1 0 0,-1 0 1,1 0-1,-1 1 0,0-1 1,1 0-1,-1 1 1,1-1-1,-1 0 0,1 0 1,-1 1-1,0-1 0,1 1 1,-1-1-1,0 0 1,1 1-1,-1-1 0,0 1 1,1 0-1,1 24-19,-12 25 104,-12 9-33,22-58-22,22-25-1633,17-11-8509,-32 29 6507,10-7-8124</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4.525"/>
    </inkml:context>
    <inkml:brush xml:id="br0">
      <inkml:brushProperty name="width" value="0.025" units="cm"/>
      <inkml:brushProperty name="height" value="0.025" units="cm"/>
    </inkml:brush>
  </inkml:definitions>
  <inkml:trace contextRef="#ctx0" brushRef="#br0">98 95 12556,'0'0'4820,"5"-9"-1627,0 1-2480,0 2-128,-1-1 1,0 1 0,0-1 0,0 0-1,-1 0 1,0 0 0,0 0-1,2-13 1,-7 19-498,1 1 0,-1-1 0,0 1 0,1-1 1,-1 1-1,1 0 0,-1 0 0,0 0 0,0 0 0,1 0 0,-1 0 0,0 0 0,1 1 0,-1-1 0,1 0 0,-1 1 1,0 0-1,1-1 0,-3 2 0,-5 4 88,0-1 0,0 1 0,1 1 0,0 0 0,0 0 0,-10 12 0,14-15-104,0 1-1,0 0 0,1-1 1,0 1-1,0 0 0,0 1 1,0-1-1,1 0 0,0 1 1,0 0-1,0-1 1,1 1-1,-1 7 0,2-12-66,1 0 0,0-1 0,-1 1 0,1 0-1,0-1 1,-1 1 0,1 0 0,0-1 0,0 1 0,0-1 0,0 1-1,-1-1 1,1 1 0,0-1 0,0 0 0,0 0 0,0 1 0,0-1-1,0 0 1,0 0 0,0 0 0,0 0 0,0 0 0,0 0-1,0 0 1,0 0 0,0-1 0,0 1 0,0 0 0,0 0 0,1-1-1,36-8 103,34-30-20,-62 32-119,1 0-1,-1 0 0,1 2 0,1-1 0,-1 1 1,1 1-1,0 0 0,0 1 0,23-4 1,-34 7 28,-1 0 1,1 0 0,0 0-1,-1 0 1,1 0-1,-1 1 1,1-1 0,-1 0-1,1 0 1,-1 0 0,0 1-1,1-1 1,-1 0 0,1 1-1,-1-1 1,0 0 0,1 1-1,-1-1 1,1 1-1,-1-1 1,0 1 0,0-1-1,1 1 1,-1-1 0,0 1-1,0-1 1,0 1 0,1-1-1,-1 1 1,0-1 0,0 1-1,0 26 34,-10 22 224,9-48-234,1 0-1,-1-1 1,1 1 0,0 0 0,-1 0 0,1-1-1,0 1 1,0 0 0,-1 0 0,1-1-1,0 1 1,0 0 0,0 0 0,0 0 0,0-1-1,0 1 1,0 0 0,0 0 0,0 0 0,1-1-1,-1 1 1,0 0 0,0 0 0,1-1 0,-1 1-1,1 0 1,-1 0 0,19-7 261,33-36-162,-43 34-107,14-12-58,-19 15-45,2 0 1,-1 0-1,1 0 1,0 1 0,0-1-1,0 2 1,0-1 0,1 1-1,7-4 1,-14 9 76,1-1 1,-1 0-1,1 1 1,-1-1-1,0 1 1,0-1-1,1 0 1,-1 1-1,0-1 1,0 1-1,-1-1 1,1 0-1,0 1 1,0-1-1,-1 0 1,0 3-1,-11 23 3,-7 16 83,19-41-103,-1 0-1,0 0 0,1 0 0,-1 0 0,1 0 0,0 0 0,0 0 1,0 0-1,0 0 0,0 0 0,0 0 0,0 0 0,0 0 0,1 0 0,-1 0 1,2 3-1,-1-5-150,0 1 0,-1-1 0,1 1 0,0-1 0,0 0 0,0 1 0,0-1 0,0 0 0,-1 1 0,1-1 1,0 0-1,0 0 0,0 0 0,0 0 0,0 0 0,0 0 0,0 0 0,0 0 0,0 0 0,0-1 0,-1 1 0,1 0 0,0 0 0,0-1 0,0 1 1,0-1-1,0 1 0,0-1 0,25-14-5731,-6-2-760,2-3-1960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5.245"/>
    </inkml:context>
    <inkml:brush xml:id="br0">
      <inkml:brushProperty name="width" value="0.025" units="cm"/>
      <inkml:brushProperty name="height" value="0.025" units="cm"/>
    </inkml:brush>
  </inkml:definitions>
  <inkml:trace contextRef="#ctx0" brushRef="#br0">19 67 11531,'0'0'12855,"-3"8"-11264,-12 27-449,15-34-1114,0 0 0,0-1 1,0 1-1,0 0 0,0 0 0,0-1 0,0 1 1,0 0-1,0-1 0,0 1 0,0 0 0,0-1 1,0 1-1,0 0 0,1 0 0,-1-1 0,0 1 1,1-1-1,-1 1 0,0 0 0,1-1 0,-1 1 1,1-1-1,-1 1 0,1-1 0,-1 1 0,1-1 0,-1 1 1,1-1-1,-1 0 0,1 1 0,0-1 0,-1 0 1,1 1-1,0-1 0,-1 0 0,1 0 0,0 1 1,-1-1-1,1 0 0,0 0 0,0 0 0,-1 0 1,1 0-1,0 0 0,0-1 0,36 0 440,-35 1-387,3-1-57,0 0 0,0-1 0,0 1 0,-1-1 0,1 0 0,0 0 1,-1-1-1,0 0 0,1 1 0,-1-1 0,0-1 0,-1 1 0,1 0 0,0-1 0,-1 0 1,0 0-1,0 0 0,0 0 0,0-1 0,-1 1 0,0-1 0,0 1 0,0-1 1,0 0-1,-1 0 0,0 0 0,0 0 0,1-9 0,-2 13-24,0 1-1,0-1 0,0 0 1,-1 0-1,1 0 1,0 0-1,0 0 1,-1 0-1,1 0 1,-1 0-1,1 1 0,-1-1 1,1 0-1,-1 0 1,1 1-1,-1-1 1,0 0-1,1 1 0,-1-1 1,0 0-1,0 1 1,0-1-1,1 1 1,-1-1-1,0 1 1,0 0-1,0-1 0,0 1 1,0 0-1,0 0 1,0 0-1,1-1 1,-1 1-1,0 0 1,0 0-1,0 0 0,0 0 1,0 1-1,0-1 1,0 0-1,0 0 1,0 1-1,0-1 1,-1 1-1,-2 0-13,0 0 0,-1 0 1,1 1-1,0-1 0,0 1 0,0 0 0,0 1 0,-6 3 1,1 2 21,1 1 0,0 0 1,0 0-1,1 1 0,-8 13 1,12-18 20,0 1 0,1-1 0,-1 1 0,1 0 0,0 0 0,0 0 0,1 0 0,0 0 0,0 0 0,0 0 0,1 0 0,0 8 0,1-13-33,-1 0 0,1 0 0,0 1 0,-1-1 0,1 0 0,0 0 0,0 0 1,0 1-1,-1-1 0,1 0 0,1 0 0,-1 0 0,0-1 0,0 1 0,0 0 0,0 0 1,0-1-1,1 1 0,-1 0 0,0-1 0,1 0 0,-1 1 0,0-1 0,1 0 0,-1 1 0,1-1 1,-1 0-1,0 0 0,4 0 0,43-3-862,-32-2-267,-1 0 0,1 0 0,-1-1 0,-1-1 0,1-1-1,-1 0 1,-1-1 0,1-1 0,-2 0 0,1 0 0,-1-1 0,-1-1-1,0 0 1,12-17 0,-25 32 4455,-12 20 5339,10-16-8351,0-1 0,0 1 1,1 0-1,0 0 0,1 0 1,0 0-1,0 0 0,0 0 0,1 1 1,-1 10-1,3-17-304,-1 1 0,1-1 0,-1 0-1,1 1 1,0-1 0,0 0 0,0 0 0,-1 0 0,1 0 0,0 0 0,0 0-1,0 0 1,0 0 0,1 0 0,-1 0 0,0-1 0,0 1 0,0 0 0,1-1-1,-1 1 1,0-1 0,1 0 0,-1 1 0,1-1 0,-1 0 0,0 0-1,1 0 1,-1 0 0,1 0 0,-1 0 0,0 0 0,1 0 0,-1 0 0,0-1-1,2 0 1,4 1-42,0-2 0,0 1 0,0-1 0,0 0 0,13-5 0,81-66-375,-100 73 407,-1 0 0,0 0 0,0 0 0,1-1 0,-1 1 0,0 0 0,1 0 0,-1 0 0,0 0 0,0 0 0,1 0 1,-1 0-1,0 0 0,0 0 0,1 1 0,-1-1 0,0 0 0,0 0 0,1 0 0,-1 0 0,0 0 0,0 0 0,1 0 1,-1 1-1,0-1 0,0 0 0,0 0 0,1 0 0,-1 1 0,0-1 0,0 0 0,0 0 0,0 0 0,1 1 1,-1-1-1,0 0 0,0 0 0,0 1 0,0-1 0,0 0 0,0 0 0,0 1 0,0-1 0,0 0 0,0 0 0,0 1 1,0-1-1,0 0 0,0 1 0,0-1 0,0 0 0,0 0 0,0 1 0,0-1 0,0 0 0,-1 0 0,1 1 1,0-1-1,0 0 0,0 0 0,-1 1 0,-4 19 33,-88 293 1562,91-302-1548,-2 2-39,1 1-1,-1-1 1,-1 0-1,-6 13 1,9-23 27,1-1 0,-1 1 0,1 0 1,-1-1-1,0 0 0,0 1 0,0-1 1,-1 0-1,1 0 0,0 0 1,-1 0-1,1 0 0,-1-1 0,0 1 1,1-1-1,-1 1 0,0-1 1,0 0-1,0 0 0,0-1 0,0 1 1,0-1-1,-6 1 0,7-1 49,0-1 1,0 0-1,0 0 0,-1 0 0,1 0 0,0 0 0,0 0 1,0-1-1,1 1 0,-1-1 0,0 1 0,1-1 0,-1 0 1,0 1-1,1-1 0,0 0 0,-1 0 0,1 0 0,0 0 1,0 0-1,0-1 0,1 1 0,-1 0 0,0 0 0,1-1 1,-1-2-1,-11-66 131,11 58-227,0-1 1,1 1-1,0-1 0,1 1 1,1 0-1,0 0 1,0-1-1,9-22 0,-8 29-75,1 0 1,-1 0-1,1 0 0,0 1 0,1 0 0,0 0 0,0 0 0,0 0 0,1 1 0,-1 0 0,1 0 0,0 1 0,1-1 0,-1 1 0,1 0 0,0 1 0,7-3 0,7-1-2206,0 1 0,30-5-1,-2 2-5832</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6.092"/>
    </inkml:context>
    <inkml:brush xml:id="br0">
      <inkml:brushProperty name="width" value="0.025" units="cm"/>
      <inkml:brushProperty name="height" value="0.025" units="cm"/>
    </inkml:brush>
  </inkml:definitions>
  <inkml:trace contextRef="#ctx0" brushRef="#br0">17 83 12876,'14'-15'12546,"-15"23"-8242,-4 8-3896,3-9-1560,-5 16 1238,4-15-75,0 1-1,0-1 1,1 1 0,0 0-1,1 0 1,0 0-1,0 0 1,2 13 0,1-23 78,0 0 1,0 0 0,0-1 0,0 1 0,0-1 0,0 1 0,-1-1-1,1 0 1,0 0 0,-1 0 0,2-3 0,8-16 96,-1-1 0,11-34 1,-13 33-153,0-1 1,14-22-1,-19 125-450,-4-56 429,0-13-9,1-1 0,0 1 0,0-1 0,0 0 0,2 1 0,2 12-1,-4-21 8,0 0 0,1 0 0,-1 0 0,1 0 0,0 0 0,-1 0-1,1 0 1,0 0 0,-1 0 0,1 0 0,0 0 0,0 0 0,0 0-1,0 0 1,0-1 0,0 1 0,0-1 0,0 1 0,0 0 0,0-1-1,0 0 1,2 1 0,-1-1 31,1 0 0,0 0-1,0 0 1,-1 0 0,1-1 0,0 1 0,0-1-1,-1 0 1,1 1 0,-1-1 0,1-1-1,0 1 1,3-3 0,11-8 30,-1 0 1,0-1-1,-1 0 0,-1-2 1,0 1-1,-1-2 0,0 0 0,-2-1 1,0 0-1,10-20 0,-20 35-72,-2 6-138,-4 18 126,-2 1-1,0-1 1,-14 28 0,9-23-269,-15 55-1,24-72-478,1-1 0,1 1-1,0 0 1,1 0 0,0 15 0,3-19-3447,6-6-1937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6.463"/>
    </inkml:context>
    <inkml:brush xml:id="br0">
      <inkml:brushProperty name="width" value="0.025" units="cm"/>
      <inkml:brushProperty name="height" value="0.025" units="cm"/>
    </inkml:brush>
  </inkml:definitions>
  <inkml:trace contextRef="#ctx0" brushRef="#br0">1 91 10826,'0'0'10901,"15"3"-8210,13-1-1827,1 0 0,-1-2 0,1-1-1,0-2 1,28-6 0,1-2-208,82-18-703,198-15-1,-330 45-4424,-23 6 1783,-29 4-5290,16-5-1342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08.248"/>
    </inkml:context>
    <inkml:brush xml:id="br0">
      <inkml:brushProperty name="width" value="0.025" units="cm"/>
      <inkml:brushProperty name="height" value="0.025" units="cm"/>
    </inkml:brush>
  </inkml:definitions>
  <inkml:trace contextRef="#ctx0" brushRef="#br0">71 0 20595,'0'0'5830,"-29"61"-5414,26-43-320,3-2-736,0-4-4005,3-2-7366</inkml:trace>
  <inkml:trace contextRef="#ctx0" brushRef="#br0" timeOffset="1">12 398 15214,'0'0'16144,"-12"9"-24857</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6.995"/>
    </inkml:context>
    <inkml:brush xml:id="br0">
      <inkml:brushProperty name="width" value="0.025" units="cm"/>
      <inkml:brushProperty name="height" value="0.025" units="cm"/>
    </inkml:brush>
  </inkml:definitions>
  <inkml:trace contextRef="#ctx0" brushRef="#br0">124 1 11050,'0'0'9540,"0"8"-6737,-1 33 30,-9 57 1,1-46-2576,-2-1 0,-3 0-1,-1-1 1,-37 81 0,40-114 529,12-33-503,12-32-213,31-67 7,62-116-1,-101 222-198,1 0 0,1 0 0,0 1 0,0 0 0,1 0 0,13-13-1,-19 20 100,1-1-1,-1 1 0,1 0 0,-1 0 0,1 0 0,0 0 0,0 0 0,-1 0 1,1 0-1,0 1 0,0-1 0,0 1 0,0-1 0,0 1 0,0 0 0,0 0 1,0 0-1,0 0 0,0 0 0,-1 0 0,1 0 0,0 1 0,0-1 0,0 1 1,0-1-1,0 1 0,0 0 0,-1 0 0,1 0 0,0 0 0,-1 0 1,1 0-1,0 0 0,-1 1 0,0-1 0,1 0 0,-1 1 0,0-1 0,1 1 1,-1 0-1,0-1 0,1 4 0,2 1-2,0 0-1,-1 0 1,0 0 0,0 0-1,0 1 1,-1-1 0,0 1-1,0 0 1,-1-1 0,0 1-1,0 0 1,-1 0 0,1 0-1,-1 0 1,-1 0 0,1-1-1,-1 1 1,-1 0 0,1 0-1,-1-1 1,-3 9-1,2-10 66,0 0 0,1 0-1,-2 0 1,1 0-1,-1-1 1,1 1-1,-1-1 1,-1 0-1,1 0 1,0 0-1,-1-1 1,0 0-1,0 0 1,0 0-1,0 0 1,-1-1-1,1 0 1,0 0-1,-1 0 1,0 0-1,1-1 1,-1 0-1,0-1 1,0 1-1,-8-1 1,11 0-73,-1 0 1,1-1-1,-1 1 1,0-1-1,1 1 1,-1-1 0,1 0-1,-1-1 1,1 1-1,-1 0 1,1-1-1,0 0 1,0 0 0,0 0-1,0 0 1,0 0-1,0-1 1,1 1-1,-4-5 1,3 3-637,1 1-1,0-1 1,0 0-1,0 0 1,1 0-1,-1 1 1,1-1-1,0-1 1,0 1-1,-1-8 1,1-12-8374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11.095"/>
    </inkml:context>
    <inkml:brush xml:id="br0">
      <inkml:brushProperty name="width" value="0.025" units="cm"/>
      <inkml:brushProperty name="height" value="0.025" units="cm"/>
    </inkml:brush>
  </inkml:definitions>
  <inkml:trace contextRef="#ctx0" brushRef="#br0">25 101 6790,'0'0'3406,"4"-11"-181,-3 8-2816,14-44 2803,-14 45-2767,0-1-1,0 1 1,0-1-1,0 1 0,1-1 1,-1 1-1,1 0 1,-1 0-1,1 0 1,0 0-1,0 0 1,0 0-1,0 0 1,0 0-1,0 1 0,0-1 1,5-1-1,-6 3-373,-1 0-1,1 0 0,0 1 1,0-1-1,0 0 0,-1 1 0,1-1 1,0 0-1,-1 1 0,1-1 1,0 1-1,-1-1 0,1 1 0,0-1 1,-1 1-1,1-1 0,-1 1 1,1 0-1,-1-1 0,1 1 0,-1 0 1,0 0-1,1-1 0,-1 1 1,0 0-1,0 0 0,1-1 1,-1 1-1,0 0 0,0 0 0,0 0 1,0-1-1,0 3 0,3 33 149,-2-30 2,1 73 160,-3 0 0,-4-1 0,-3 1 0,-30 125 1,38-202-416,-10 29-4304,2-26 923,-1-17 413,0-9-3383,-3-3-2792</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11.468"/>
    </inkml:context>
    <inkml:brush xml:id="br0">
      <inkml:brushProperty name="width" value="0.025" units="cm"/>
      <inkml:brushProperty name="height" value="0.025" units="cm"/>
    </inkml:brush>
  </inkml:definitions>
  <inkml:trace contextRef="#ctx0" brushRef="#br0">1 102 15855,'0'0'3523,"0"9"-1948,1 19-840,1 0 0,1 0 0,2-1 0,1 1 0,15 41 0,-1 7 332,-17-65-895,0 1 0,0-1-1,1 0 1,1 0-1,6 11 1,-10-20-121,0 0-1,0 0 1,0 0 0,1 0 0,-1-1-1,0 1 1,1-1 0,-1 1 0,1-1-1,0 1 1,0-1 0,-1 0 0,1 0-1,0 0 1,0 0 0,0 0-1,0 0 1,0 0 0,0-1 0,0 1-1,1-1 1,-1 1 0,0-1 0,0 0-1,0 0 1,0 0 0,0 0 0,1-1-1,-1 1 1,0 0 0,0-1-1,0 1 1,0-1 0,0 0 0,4-2-1,5-4 39,-1-1 0,0 0 0,0 0 0,0-1 0,-1-1 0,0 0 0,-1 0 0,12-19 0,-6 10-46,-9 11-232,135-190 174,-100 127-3947,-7 0-5586,-23 42-3473</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0.747"/>
    </inkml:context>
    <inkml:brush xml:id="br0">
      <inkml:brushProperty name="width" value="0.025" units="cm"/>
      <inkml:brushProperty name="height" value="0.025" units="cm"/>
    </inkml:brush>
  </inkml:definitions>
  <inkml:trace contextRef="#ctx0" brushRef="#br0">352 1 11275,'0'0'9358,"-10"-1"-7548,2 2-1627,1-1 1,-1 1-1,1 0 1,-1 1 0,1-1-1,0 2 1,-1-1 0,1 1-1,0 0 1,0 0 0,1 1-1,-1 0 1,1 0 0,-11 10-1,-8 7 139,1 1 0,1 1 1,2 1-1,0 1 0,-31 48 0,44-60-254,1 0-1,0 1 1,0-1-1,1 2 1,1-1 0,0 0-1,1 1 1,1 0-1,1 0 1,0 0 0,0 0-1,2 0 1,0 1-1,2 21 1,-1-33-47,0 0 0,0-1 1,0 1-1,1 0 0,-1 0 0,1-1 1,0 1-1,0-1 0,0 1 0,0-1 0,1 0 1,-1 0-1,1 0 0,0 0 0,0 0 1,0-1-1,0 1 0,0-1 0,6 3 1,-3-2 44,0-1 1,1 1-1,-1-1 1,1-1 0,-1 1-1,1-1 1,0 0 0,0-1-1,0 0 1,13-1-1,-12 1 77,0-1-1,1 0 0,-1-1 1,0 0-1,0 0 0,0-1 1,0 0-1,-1 0 0,1-1 1,-1 0-1,0 0 0,0-1 1,0 1-1,0-2 0,-1 1 0,0-1 1,0 0-1,-1 0 0,7-9 1,-11 12-131,1 1 1,-1-1 0,0 1-1,0-1 1,0 0-1,0 1 1,0-1-1,-1 0 1,1 0 0,-1 1-1,0-1 1,0 0-1,0 0 1,0 0 0,0 0-1,-1 1 1,1-1-1,-1 0 1,0 0-1,0 1 1,-1-5 0,-1 4 0,1 0 1,0 0 0,-1 0 0,0 1 0,0-1-1,1 0 1,-2 1 0,1 0 0,0 0-1,0 0 1,-1 0 0,1 1 0,-8-3 0,0 0 0,0 1 1,-1 1 0,1 0 0,-1 0 0,0 1 0,1 1 0,-1 0 0,0 1 0,-16 2 0,27-3-42,0 1 1,-1-1-1,1 0 1,0 0-1,0 1 1,0-1-1,0 0 1,0 1-1,-1-1 1,1 1-1,0 0 1,0-1-1,0 1 1,1 0-1,-1 0 1,0-1-1,0 1 1,0 0-1,0 0 1,1 0-1,-1 0 1,0 0-1,1 0 1,-1 0-1,1 0 1,-1 0-1,1 0 1,-1 3-1,2-4-216,0 1-1,-1 0 1,1-1-1,0 1 0,0-1 1,0 1-1,0-1 1,-1 0-1,1 1 0,0-1 1,0 0-1,0 1 1,0-1-1,0 0 1,0 0-1,0 0 0,0 0 1,0 0-1,0 0 1,0 0-1,1-1 1,27-1-4654,6-7-2112</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1.102"/>
    </inkml:context>
    <inkml:brush xml:id="br0">
      <inkml:brushProperty name="width" value="0.025" units="cm"/>
      <inkml:brushProperty name="height" value="0.025" units="cm"/>
    </inkml:brush>
  </inkml:definitions>
  <inkml:trace contextRef="#ctx0" brushRef="#br0">174 12 14350,'0'0'9913,"9"-3"-8525,-6 1-1319,0 1 0,-1 0 0,1 0 0,0 0 0,0 0 0,0 1 0,0-1 1,0 1-1,0-1 0,0 1 0,0 0 0,0 0 0,0 1 0,-1-1 0,1 1 0,0-1 0,0 1 0,0 0 0,0 0 0,0 0 1,-1 0-1,1 1 0,-1-1 0,1 1 0,-1-1 0,1 1 0,-1 0 0,0 0 0,0 0 0,0 0 0,0 1 0,2 2 0,6 6 105,-1 1 0,-1 0 0,0 0 0,-1 1 0,0 0 0,-1 0 0,0 0 0,-1 1 0,-1 0-1,0 0 1,-1 0 0,0 0 0,-1 1 0,-1-1 0,0 1 0,-1-1 0,-3 27 0,0-20-115,-2 0 1,1 0-1,-2-1 0,-1 0 1,-1 0-1,0-1 1,-1 0-1,-1 0 1,-1-1-1,-1 0 1,-22 25-1,14-21-332,-1 0 1,-46 35-1,52-46-1177,-1-1-1,0-1 1,-21 10-1,-7-4-6022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4.092"/>
    </inkml:context>
    <inkml:brush xml:id="br0">
      <inkml:brushProperty name="width" value="0.025" units="cm"/>
      <inkml:brushProperty name="height" value="0.025" units="cm"/>
    </inkml:brush>
  </inkml:definitions>
  <inkml:trace contextRef="#ctx0" brushRef="#br0">51 0 3940,'0'3'13158,"1"5"-6558,-1 4-3736,3 32-5917,-3-30 4682,-2 37-1853,-2 0 0,-12 55 0,12-96-1986,-2-13-1350,-3-17-3068,7 16 5824,-10-22-5431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4.434"/>
    </inkml:context>
    <inkml:brush xml:id="br0">
      <inkml:brushProperty name="width" value="0.025" units="cm"/>
      <inkml:brushProperty name="height" value="0.025" units="cm"/>
    </inkml:brush>
  </inkml:definitions>
  <inkml:trace contextRef="#ctx0" brushRef="#br0">1 82 7303,'0'0'18577,"53"-45"-17936,-10 45-385,5 0-192,2 0-64,-1-4-800,-5-1-706,-9-2-896,-2 1-1089,-12 1-2211,0-4-2690</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4.764"/>
    </inkml:context>
    <inkml:brush xml:id="br0">
      <inkml:brushProperty name="width" value="0.025" units="cm"/>
      <inkml:brushProperty name="height" value="0.025" units="cm"/>
    </inkml:brush>
  </inkml:definitions>
  <inkml:trace contextRef="#ctx0" brushRef="#br0">99 0 14926,'0'0'2899,"-6"12"-529,5-9-2230,-63 150 5440,58-136-5396,0 0 0,2 0 0,0 0 1,1 1-1,1 0 0,0-1 0,1 1 1,2 20-1,0-37-182,-1 0 0,0 1 0,1-1 0,-1 0 0,1 0 0,-1 0 0,1 0 0,-1 0 0,1 0 0,0 0 0,-1 0 0,1 0 0,0-1 0,0 1 1,0 0-1,-1 0 0,1-1 0,0 1 0,0 0 0,0-1 0,0 1 0,0-1 0,1 1 0,-1-1 0,0 0 0,0 1 0,0-1 0,0 0 0,0 0 0,0 0 0,1 0 0,-1 0 0,0 0 0,0 0 1,0 0-1,0 0 0,1-1 0,-1 1 0,0 0 0,0-1 0,0 1 0,1-1 0,4-1 0,0 0 0,-1 0 0,1-1 0,-1 0-1,1 0 1,8-6 0,4-10-180,-15 15 158,-1 0-1,1 1 1,1-1 0,-1 1-1,1 0 1,-1 0 0,1 0 0,0 0-1,0 1 1,0-1 0,7-2-1,-10 44 240,-16 81 192,15-120-403,0 1-1,0 0 0,0-1 0,0 1 1,1-1-1,-1 1 0,0 0 0,1-1 1,-1 1-1,0-1 0,1 1 0,-1-1 1,0 1-1,1-1 0,-1 1 0,1-1 1,-1 1-1,1-1 0,-1 1 0,1-1 1,0 0-1,-1 1 0,1-1 0,-1 0 1,1 0-1,0 1 0,-1-1 0,1 0 1,0 0-1,-1 0 0,1 0 0,0 0 1,-1 0-1,1 0 0,0 0 0,-1 0 1,1 0-1,0 0 0,-1-1 0,1 1 1,0 0-1,-1 0 0,2-1 0,30-12 299,-20 3-272,-1-1 1,1 0-1,-2 0 1,1-1-1,12-20 1,22-25 41,-45 57-77,0-1 1,0 1-1,0 0 0,1 0 1,-1 0-1,0 0 1,0 0-1,0 0 0,0 0 1,0 0-1,0 0 0,0 0 1,1 0-1,-1 0 1,0 0-1,0 0 0,0 0 1,0 0-1,0 0 1,0 0-1,1 0 0,-1 0 1,0 0-1,0 0 0,0 0 1,0 0-1,0 0 1,0 0-1,0 0 0,1 0 1,-1 0-1,0 0 1,0 0-1,0 0 0,0 0 1,0 0-1,0 1 0,0-1 1,0 0-1,1 0 1,-1 0-1,0 0 0,0 0 1,0 0-1,0 0 1,0 0-1,0 1 0,0-1 1,0 0-1,0 0 0,0 0 1,0 0-1,0 0 1,0 0-1,0 1 0,0-1 1,0 0-1,0 0 0,0 0 1,2 16 145,-2 18 329,-11 22 166,7-38-377,1 0 1,-2 34-1,5-52-257,0 1-1,0-1 1,0 1-1,0-1 1,0 1-1,0-1 0,0 1 1,0-1-1,0 1 1,0-1-1,0 1 0,0-1 1,0 1-1,1-1 1,-1 1-1,0-1 0,0 1 1,1-1-1,-1 0 1,0 1-1,0-1 1,1 0-1,-1 1 0,0-1 1,1 1-1,-1-1 1,1 0-1,-1 0 0,1 1 1,-1-1-1,0 0 1,2 1-1,16-7 64,15-22-1155,-11-12-2558,-10-6-3618,-9 7-1386</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5.091"/>
    </inkml:context>
    <inkml:brush xml:id="br0">
      <inkml:brushProperty name="width" value="0.025" units="cm"/>
      <inkml:brushProperty name="height" value="0.025" units="cm"/>
    </inkml:brush>
  </inkml:definitions>
  <inkml:trace contextRef="#ctx0" brushRef="#br0">8 1 14734,'0'0'15567,"-8"49"-17681,28-41-1634,2-1-1761,1 0-3267</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5.432"/>
    </inkml:context>
    <inkml:brush xml:id="br0">
      <inkml:brushProperty name="width" value="0.025" units="cm"/>
      <inkml:brushProperty name="height" value="0.025" units="cm"/>
    </inkml:brush>
  </inkml:definitions>
  <inkml:trace contextRef="#ctx0" brushRef="#br0">128 0 12716,'0'0'13971,"-9"10"-12493,-4 1-1154,3-4-176,0 2 0,1-1 0,0 1 0,1 1 0,-14 17 0,22-26-183,0-1-1,0 1 1,0-1 0,0 0-1,0 1 1,0-1 0,0 0-1,1 1 1,-1-1 0,0 0-1,0 1 1,0-1-1,0 0 1,0 1 0,1-1-1,-1 0 1,0 1 0,0-1-1,0 0 1,1 1 0,-1-1-1,0 0 1,0 0-1,1 1 1,-1-1 0,0 0-1,1 0 1,-1 0 0,0 1-1,1-1 1,-1 0 0,0 0-1,1 0 1,-1 0 0,0 0-1,1 0 1,-1 0-1,1 0 1,-1 0 0,0 0-1,1 0 1,-1 0 0,1 0-1,24 2-207,-18-2 78,0 1 88,61 9-542,-64-9 607,1 0 1,0 0-1,0 1 1,0 0 0,-1 0-1,1 0 1,-1 0-1,0 1 1,1-1 0,-1 1-1,4 4 1,-8-6 73,1 0-1,-1 0 1,1 0 0,-1 0 0,1 0 0,-1 0-1,1 0 1,-1 0 0,0 1 0,0-1 0,1 0-1,-1 0 1,0 0 0,0 0 0,0 1-1,-1-1 1,1 0 0,0 0 0,0 0 0,-1 0-1,1 1 1,0-1 0,-1 0 0,1 0 0,-1 0-1,1 0 1,-1 0 0,0 0 0,0 0-1,1 0 1,-1 0 0,0-1 0,0 1 0,0 0-1,0 0 1,0-1 0,0 1 0,0 0 0,0-1-1,-2 1 1,-46 26 1398,48-26-1439,-14 6-255,-47 19 1560,29-18-2744,3-9-3856,21-3-3705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6.308"/>
    </inkml:context>
    <inkml:brush xml:id="br0">
      <inkml:brushProperty name="width" value="0.025" units="cm"/>
      <inkml:brushProperty name="height" value="0.025" units="cm"/>
    </inkml:brush>
  </inkml:definitions>
  <inkml:trace contextRef="#ctx0" brushRef="#br0">87 1 8264,'0'0'16052,"0"9"-15539,-3 16-176,0 0 0,-2-1 0,-1 1 0,0-1 0,-20 43 0,-7 30 187,32-96-485,1 0 0,-1 1 0,0-1-1,1 0 1,-1 1 0,1-1 0,0 1 0,0-1-1,-1 1 1,1-1 0,0 0 0,0 1-1,0-1 1,0 1 0,0-1 0,1 1 0,-1-1-1,0 1 1,1-1 0,-1 0 0,1 1 0,-1-1-1,1 0 1,0 1 0,0-1 0,-1 0-1,1 0 1,0 0 0,0 0 0,0 0 0,2 2-1,1-2 67,0 0-1,0 0 1,1 0-1,-1 0 0,0-1 1,0 0-1,1 0 0,7 0 1,5-1 26,12 0-65,0-1 1,-1-2 0,1 0-1,33-11 1,8-11-4900,-52 14-602,-5 0-3074</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5.946"/>
    </inkml:context>
    <inkml:brush xml:id="br0">
      <inkml:brushProperty name="width" value="0.025" units="cm"/>
      <inkml:brushProperty name="height" value="0.025" units="cm"/>
    </inkml:brush>
  </inkml:definitions>
  <inkml:trace contextRef="#ctx0" brushRef="#br0">3 0 5894,'0'0'20189,"0"10"-19132,-1 9-657,-1 44 484,2-58-837,0 0-1,1 0 1,-1 0 0,1-1 0,0 1-1,0 0 1,1 0 0,-1-1 0,5 10-1,-4-13-33,-1 1 0,1-1 0,0 0 0,-1 1 0,1-1-1,0 0 1,0 0 0,0 0 0,0 0 0,0 0 0,0-1 0,0 1-1,0-1 1,0 1 0,0-1 0,0 0 0,0 1 0,0-1 0,0 0-1,0-1 1,0 1 0,1 0 0,-1 0 0,0-1 0,0 0 0,0 1-1,0-1 1,2-1 0,9-3 68,-1-1 0,0 0-1,13-9 1,-21 13-77,29-20 78,-23 14-80,0 1 0,0 1-1,0 0 1,1 0 0,0 1 0,0 0 0,0 1 0,1 0 0,17-3 0,-27 7 7,-1 0 0,0 0 0,1 1 0,-1-1 0,0 0 1,1 1-1,-1 0 0,0-1 0,0 1 0,1 0 0,-1-1 0,0 1 0,0 0 0,0 0 0,0 0 0,0 0 0,0 0 0,0 0 0,0 0 0,-1 0 1,1 1-1,0-1 0,-1 0 0,1 0 0,0 1 0,-1-1 0,0 0 0,1 1 0,-1-1 0,0 1 0,0-1 0,0 0 0,0 1 0,0 1 1,2 60 560,-3-49-428,1-13-135,0 1-1,0-1 1,0 1-1,0-1 0,0 1 1,1-1-1,-1 1 0,0-1 1,1 1-1,-1-1 1,1 1-1,-1-1 0,1 1 1,0-1-1,-1 0 0,1 1 1,2 1-1,-2-2 6,-1-1-1,1 0 1,0 1-1,0-1 1,0 0-1,0 1 0,0-1 1,-1 0-1,1 0 1,0 0-1,0 0 1,0 0-1,0 0 1,0 0-1,0 0 0,0 0 1,0 0-1,-1-1 1,1 1-1,0 0 1,0-1-1,1 1 1,6-5 82,1 0 1,-1 0 0,0-1-1,11-10 1,-4 4-98,-5 4-8,0 0-1,0 1 1,1 0-1,0 0 0,0 1 1,1 1-1,-1 0 1,1 1-1,0 0 1,1 0-1,21-2 0,-33 6-10,0 0-1,0 1 0,0-1 0,1 0 0,-1 1 0,0-1 0,0 1 0,0-1 0,0 1 1,0-1-1,0 1 0,0 0 0,0-1 0,0 1 0,0 0 0,0 0 0,-1 0 0,1 0 1,0 0-1,-1 0 0,1 0 0,0 0 0,-1 0 0,1 0 0,-1 0 0,0 0 0,1 1 1,-1-1-1,0 0 0,0 0 0,0 0 0,0 2 0,2 20-1799,-5-3-3299</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6.304"/>
    </inkml:context>
    <inkml:brush xml:id="br0">
      <inkml:brushProperty name="width" value="0.025" units="cm"/>
      <inkml:brushProperty name="height" value="0.025" units="cm"/>
    </inkml:brush>
  </inkml:definitions>
  <inkml:trace contextRef="#ctx0" brushRef="#br0">1 1 3940,'0'0'19666,"49"32"-26264,-34-17-7784</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6.645"/>
    </inkml:context>
    <inkml:brush xml:id="br0">
      <inkml:brushProperty name="width" value="0.025" units="cm"/>
      <inkml:brushProperty name="height" value="0.025" units="cm"/>
    </inkml:brush>
  </inkml:definitions>
  <inkml:trace contextRef="#ctx0" brushRef="#br0">31 26 19667,'-2'10'3149,"-14"115"1411,3 187-1598,16-344-2813,2-1 1,0 1-1,3 0 0,14-41 1,-10 34-96,-2 0-129,20-58-13,-27 89 79,0 0-1,1 1 1,0-1 0,0 1-1,1 0 1,0 0 0,0 0-1,0 1 1,9-8 0,-12 13-46,0-1 0,0 0 0,0 1 1,0 0-1,0 0 0,0-1 0,1 1 0,-1 0 1,0 1-1,1-1 0,-1 0 0,1 1 1,-1-1-1,1 1 0,-1 0 0,1 0 1,-1 0-1,1 0 0,-1 0 0,1 1 1,-1-1-1,1 1 0,-1-1 0,1 1 0,-1 0 1,0 0-1,0 0 0,1 0 0,-1 1 1,0-1-1,0 1 0,0-1 0,0 1 1,0 0-1,-1-1 0,1 1 0,0 0 1,-1 0-1,1 0 0,-1 0 0,0 1 1,0-1-1,0 0 0,0 1 0,0-1 0,0 0 1,-1 1-1,1-1 0,-1 1 0,1-1 1,-1 1-1,0-1 0,0 1 0,0-1 1,-1 1-1,1-1 0,0 1 0,-1-1 1,0 1-1,0-1 0,0 3 0,-3 1 141,0 0-1,-1-1 0,1 1 1,-1-1-1,0 0 0,0 0 1,-1 0-1,1-1 0,-1 0 1,0 0-1,0 0 0,-1-1 1,-9 4-1,4-1 206,-2-1-1,1-1 1,0 0 0,-1-1 0,0-1-1,-14 2 1,27-4-294,-1 0 0,0 1 0,1-1 0,-1 0 0,0 0 0,1 0 0,-1-1 0,0 1 0,1 0 0,-1-1 0,0 1-1,1-1 1,-1 1 0,1-1 0,-1 0 0,1 1 0,-1-1 0,1 0 0,-1 0 0,1 0 0,0 0 0,-2-2 0,2 1-106,1 0 0,-1 1 1,0-1-1,1 0 0,0 1 0,-1-1 0,1 0 0,0 0 1,0 1-1,0-1 0,0 0 0,0 0 0,0 1 0,1-1 1,-1 0-1,1 0 0,0-2 0,3-5-928,0 1 0,0-1 0,0 1 0,1 0-1,1 0 1,9-11 0,15-13-5363,4-1-2895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7.017"/>
    </inkml:context>
    <inkml:brush xml:id="br0">
      <inkml:brushProperty name="width" value="0.025" units="cm"/>
      <inkml:brushProperty name="height" value="0.025" units="cm"/>
    </inkml:brush>
  </inkml:definitions>
  <inkml:trace contextRef="#ctx0" brushRef="#br0">53 0 17969,'0'0'6945,"-1"12"-4591,-18 77 50,9-49-1860,2 0 0,-6 73 0,14-112-542,0 0 0,0 1 0,0-1 0,0 1 0,0-1 0,0 0 0,0 1 0,1-1 0,-1 0 0,0 1 0,1-1 0,-1 0 0,1 1 1,0-1-1,-1 0 0,1 0 0,0 0 0,0 1 0,0-1 0,1 1 0,-1-1 3,0-1 1,0 0-1,0 1 1,0-1 0,0 0-1,0 0 1,0 1-1,1-1 1,-1 0 0,0 0-1,0 0 1,0 0-1,0 0 1,0-1 0,0 1-1,0 0 1,0 0-1,0-1 1,2 0 0,2-1-116,0-1 0,0 0 1,-1 0-1,1 0 0,-1 0 1,1-1-1,-1 0 0,5-6 1,0-1-1540,-2 0 0,0-1 1,10-19-1,-15 26 123,0 0-1,0 0 0,-1-1 1,0 1-1,1 0 1,-2-1-1,1-5 0,-21 32 5697,17-13-3852,-4 8-178,5-6-4757</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7.346"/>
    </inkml:context>
    <inkml:brush xml:id="br0">
      <inkml:brushProperty name="width" value="0.025" units="cm"/>
      <inkml:brushProperty name="height" value="0.025" units="cm"/>
    </inkml:brush>
  </inkml:definitions>
  <inkml:trace contextRef="#ctx0" brushRef="#br0">14 18 16784,'0'0'11146,"-7"-18"-17391,7 28 4291,0 0 512,0-2 385,0-4 417,0-1-481,-3-3-1410,-1 0-3522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7.719"/>
    </inkml:context>
    <inkml:brush xml:id="br0">
      <inkml:brushProperty name="width" value="0.025" units="cm"/>
      <inkml:brushProperty name="height" value="0.025" units="cm"/>
    </inkml:brush>
  </inkml:definitions>
  <inkml:trace contextRef="#ctx0" brushRef="#br0">23 0 12940,'0'0'12780,"2"6"-11664,-1 3-729,0 0 0,-1 1 0,0-1 0,0 0 0,-1 0 0,-1 1 0,1-1 0,-1 0 0,-4 11 0,2-6-152,0 1 0,1 0 0,-1 25 0,9-18-61,-5-22-211,1 0 0,-1 1 1,0-1-1,1 0 0,-1 0 1,0 0-1,0 1 0,1-1 1,-1 0-1,1 0 0,-1 0 1,0 0-1,1 0 0,-1 0 1,0 0-1,1 1 0,-1-1 1,0 0-1,1 0 0,-1-1 0,1 1 1,-1 0-1,0 0 0,1 0 1,-1 0-1,0 0 0,1 0 1,-1 0-1,0-1 0,1 1 1,0 0-1,1-3-907,1 1 0,0-1-1,0 1 1,-1-1 0,1 0 0,-1 0 0,0 0-1,0 0 1,1-3 0,5-9-5974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8.047"/>
    </inkml:context>
    <inkml:brush xml:id="br0">
      <inkml:brushProperty name="width" value="0.025" units="cm"/>
      <inkml:brushProperty name="height" value="0.025" units="cm"/>
    </inkml:brush>
  </inkml:definitions>
  <inkml:trace contextRef="#ctx0" brushRef="#br0">8 49 16784,'0'0'7084,"-2"9"-5659,1-1-1265,-1-3 5,1 0 0,1 1 0,-1-1 1,1 0-1,0 1 0,0-1 0,1 6 1,-1-10-143,1 1 0,-1 0 0,1-1 0,-1 1 0,1-1 0,0 1 0,0-1 0,0 1 0,0-1 0,0 0 0,0 0 0,0 1 0,0-1 0,1 0 0,-1 0 0,0 0 0,1 0-1,-1 0 1,1 0 0,-1-1 0,1 1 0,-1 0 0,1-1 0,-1 1 0,1-1 0,0 0 0,-1 1 0,1-1 0,0 0 0,2 0 0,2 0 1,0-1 0,0 1-1,1-1 1,-1-1 0,0 1-1,0-1 1,0 0 0,-1 0-1,1-1 1,0 0 0,-1 0-1,0 0 1,0 0 0,0-1-1,7-6 1,-8 7-3,1-1 0,-1 0 0,0-1 0,-1 1 0,1-1 0,-1 1 0,1-1 0,-1 0 1,-1 0-1,1-1 0,-1 1 0,0 0 0,0-1 0,0 1 0,-1-1 0,1-10 0,-2 16 15,0-1 0,0 1 0,0 0 0,0-1 0,0 1 0,0 0 0,0-1-1,0 1 1,0-1 0,0 1 0,0 0 0,0-1 0,0 1 0,0-1 0,-1 1 0,1 0 0,0-1 0,0 1 0,-1 0 0,1 0 0,0-1 0,0 1-1,-1 0 1,1-1 0,0 1 0,-1 0 0,1 0 0,0 0 0,-1-1 0,1 1 0,0 0 0,-1 0 0,1 0 0,0 0 0,-1 0 0,1-1-1,-1 1 1,1 0 0,-20 6 661,-16 19-72,23-11-411,1 0 0,-21 30 0,29-38-134,0 0-1,1 1 0,-1-1 1,2 1-1,-1 0 1,1 0-1,0 0 0,0 0 1,1 0-1,-1 13 1,2-20-74,0 1 0,0 0 0,0 0 0,1 0 0,-1 0 0,0-1 0,0 1 0,1 0 0,-1 0 0,1-1 0,-1 1 0,0 0 0,1-1 0,-1 1 0,1 0 0,0-1 0,-1 1 0,1-1 0,0 1 0,-1-1 0,1 1 0,0-1 0,-1 1 0,1-1 0,0 0 0,1 1 0,31 4-135,32-11-3134,-28-8-1871,-12 2-1797,5-6-6714</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8.392"/>
    </inkml:context>
    <inkml:brush xml:id="br0">
      <inkml:brushProperty name="width" value="0.025" units="cm"/>
      <inkml:brushProperty name="height" value="0.025" units="cm"/>
    </inkml:brush>
  </inkml:definitions>
  <inkml:trace contextRef="#ctx0" brushRef="#br0">300 260 19026,'0'0'8072,"-8"2"-6124,1 0-1656,-1 0-1,0 0 1,1 1-1,0 0 0,-14 9 1,18-11-279,0 1 0,0-1 0,1 1 0,-1 0 0,1 0 0,-1 1 0,1-1 0,0 0 0,0 1 0,0-1 0,0 1-1,0 0 1,1-1 0,-1 1 0,1 0 0,0 0 0,-1 0 0,2 0 0,-1 0 0,0 1 0,0 3 0,1-7-35,1 1 0,-1 0 0,1 0-1,0-1 1,-1 1 0,1-1 0,0 1 0,-1 0 0,1-1 0,0 1-1,0-1 1,-1 1 0,1-1 0,0 0 0,0 1 0,0-1-1,0 0 1,-1 0 0,1 1 0,0-1 0,0 0 0,0 0 0,0 0-1,0 0 1,0 0 0,1 0 0,33 0-69,-28 0-31,9 0-171,-8-1 34,1 1 0,-1 0-1,1 0 1,0 1 0,-1 0 0,1 0-1,-1 1 1,0 0 0,0 0 0,13 7-1,-20-9 261,0 1 0,0-1 0,0 1 0,0-1 0,0 1 0,-1 0 0,1-1 0,0 1 0,0 0 0,-1 0 0,1 0 0,-1 0 1,1-1-1,0 1 0,-1 0 0,0 0 0,1 0 0,-1 0 0,0 0 0,1 0 0,-1 0 0,0 0 0,0 0 0,0 0 0,0 0 0,0 0 0,0 0 0,0 0 0,0 2 0,-1-1 31,0 0 1,0 0-1,-1 0 0,1 0 1,0-1-1,-1 1 1,1 0-1,-1 0 0,0-1 1,0 1-1,1-1 1,-4 2-1,-5 3 55,1 0 0,-1-1 0,0-1 0,-14 5-1,11-6-170,1 0-1,-1 0 1,0-2-1,0 1 0,-19-2 1,27 0-653,-1-1-1,0 0 1,0 0 0,1 0 0,-1 0-1,0-1 1,1 0 0,-10-5 0,-19-20-9721</inkml:trace>
  <inkml:trace contextRef="#ctx0" brushRef="#br0" timeOffset="1">0 1 18546,'0'0'4516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9.482"/>
    </inkml:context>
    <inkml:brush xml:id="br0">
      <inkml:brushProperty name="width" value="0.025" units="cm"/>
      <inkml:brushProperty name="height" value="0.025" units="cm"/>
    </inkml:brush>
  </inkml:definitions>
  <inkml:trace contextRef="#ctx0" brushRef="#br0">184 139 11979,'0'0'3337,"2"-12"-465,-1 0-2435,1 3 236,-1 0 1,0 0-1,0 0 1,-1 0-1,-1 0 0,-1-11 1,2 17-587,-1 1 1,1 0-1,-1 0 1,0 0-1,0 0 0,0 0 1,0 0-1,0 1 1,0-1-1,-1 0 0,1 0 1,0 1-1,-1-1 1,1 1-1,-1-1 0,0 1 1,0 0-1,1 0 1,-1-1-1,0 1 1,0 1-1,0-1 0,0 0 1,0 0-1,0 1 1,0-1-1,0 1 0,-1-1 1,1 1-1,0 0 1,0 0-1,0 0 0,0 0 1,-5 1-1,3 0-83,-1 0 1,1 1-1,0-1 0,0 1 0,-1 0 0,1 0 0,1 0 1,-1 1-1,0-1 0,0 1 0,1 0 0,0 0 1,-1 0-1,1 1 0,0-1 0,1 1 0,-1-1 0,-3 6 1,-3 7 44,0 1 1,1-1-1,-7 21 1,12-31-16,0 1 1,1 0-1,0-1 1,0 1-1,1 0 1,0 0-1,0 1 1,1-1-1,-1 0 0,2 10 1,0-16-31,-1 0-1,1 0 1,-1-1 0,1 1-1,-1 0 1,1 0 0,0-1-1,-1 1 1,1-1 0,0 1-1,0 0 1,-1-1 0,1 1 0,0-1-1,0 0 1,0 1 0,0-1-1,0 0 1,0 1 0,-1-1-1,1 0 1,0 0 0,0 0-1,0 0 1,0 0 0,0 0-1,0 0 1,0 0 0,1 0-1,30-7 143,-17-1-115,-1 0-1,0-1 1,-1-1-1,0 0 1,0 0-1,-1-2 0,0 1 1,16-23-1,-2 5 27,-25 28-59,-1 1 0,0 0 0,0-1 0,0 1 1,1 0-1,-1-1 0,0 1 0,1 0 0,-1-1 0,0 1 0,0 0 0,1 0 0,-1-1 0,1 1 0,-1 0 1,0 0-1,1 0 0,-1-1 0,0 1 0,1 0 0,-1 0 0,1 0 0,-1 0 0,0 0 0,1 0 0,-1 0 1,1 0-1,-1 0 0,1 0 0,-1 0 0,0 0 0,1 0 0,-1 0 0,1 1 0,3 14-58,-8 30 25,4-42 42,-9 46 52,4-31 53,2 1 0,-2 31 0,5-49-84,0 0 0,0 0 1,0-1-1,1 1 0,-1 0 0,0 0 0,0 0 0,1 0 0,-1 0 0,1 0 0,-1-1 0,0 1 0,1 0 0,-1 0 0,1 0 0,0-1 0,-1 1 0,1 0 1,0-1-1,-1 1 0,1-1 0,0 1 0,0-1 0,0 1 0,-1-1 0,1 1 0,0-1 0,0 0 0,0 1 0,0-1 0,0 0 0,0 0 0,0 0 0,0 0 0,-1 0 1,1 0-1,0 0 0,0 0 0,0 0 0,0 0 0,0 0 0,0-1 0,0 1 0,0 0 0,1-1 0,44-18 582,-19 1-434,39-34 1,-48 37-164,0 0 1,0 1 0,2 1 0,39-20 0,-59 32-20,1 1 1,0 0-1,-1 0 1,1-1 0,0 1-1,-1 0 1,1 0-1,0 0 1,-1-1 0,1 1-1,0 0 1,-1 0-1,1 0 1,0 0 0,-1 0-1,1 0 1,0 1-1,-1-1 1,1 0 0,0 0-1,-1 0 1,1 1 0,-1-1-1,1 0 1,0 0-1,-1 1 1,1-1 0,-1 1-1,1-1 1,-1 1-1,1-1 1,-1 1 0,1-1-1,0 1 1,4 29 136,-17 43 498,10-63-517,2-10-106,-1 1-1,1-1 1,0 0 0,0 1-1,0 0 1,-1-1 0,1 1-1,0-1 1,0 1 0,0-1-1,0 1 1,0-1 0,0 1-1,0-1 1,0 1 0,0-1-1,0 1 1,0 0 0,0-1-1,0 1 1,1-1 0,-1 1-1,0-1 1,0 1 0,1-1-1,-1 1 1,0-1 0,1 0-1,-1 1 1,0-1 0,1 1 0,-1-1-1,0 0 1,1 1 0,-1-1-1,1 0 1,0 1 0,20-10 205,27-32 22,-44 38-236,14-16 16,33-28 24,-47 44-50,0 0 0,1 0-1,-1 0 1,0 1 0,1-1-1,0 1 1,-1 0 0,1 0-1,0 1 1,8-2-1,-13 3-1,1 0 0,-1 0 0,1 0 0,-1 0-1,1 0 1,-1 0 0,1 1 0,-1-1 0,1 0-1,-1 0 1,1 0 0,-1 1 0,1-1 0,-1 0-1,1 0 1,-1 1 0,1-1 0,-1 0 0,0 1-1,1-1 1,-1 1 0,0-1 0,1 1 0,-1-1-1,0 0 1,1 1 0,-1-1 0,0 1-1,0-1 1,1 2 0,2 22-204,-10 23-1354,4-36 408,-1 2-1777,2-5-1978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0.480"/>
    </inkml:context>
    <inkml:brush xml:id="br0">
      <inkml:brushProperty name="width" value="0.025" units="cm"/>
      <inkml:brushProperty name="height" value="0.025" units="cm"/>
    </inkml:brush>
  </inkml:definitions>
  <inkml:trace contextRef="#ctx0" brushRef="#br0">27 32 8584,'-3'23'15000,"-4"5"-8596,3-15-6733,0 0 0,1 0 0,1 0 0,0 1 1,1 24-1,6-14 1969,-4-23-1638,0 1-1,0-1 1,0 0 0,0 1 0,0-1 0,1 0 0,-1 0-1,0 0 1,1 1 0,-1-2 0,1 1 0,0 0 0,-1 0 0,1 0-1,-1-1 1,1 1 0,0-1 0,0 1 0,-1-1 0,1 0-1,0 1 1,0-1 0,0 0 0,-1 0 0,1-1 0,0 1-1,0 0 1,-1 0 0,1-1 0,2 0 0,4-1 25,0 0 0,-1 0 0,1-1 0,-1 0 0,13-7 0,-3-1 9,0-1 0,-1-1 0,0-1 0,21-24 0,-29 28-6,1 0 0,-2 0 0,0-1-1,0 0 1,-1 0 0,0-1 0,-1 1-1,6-20 1,-44 171 466,32-137-491,1-1 0,-1 0 0,1 1 0,0-1 0,0 1 0,-1-1 0,2 0 0,-1 1 0,0-1 0,0 1 0,1-1 0,1 5 0,-2-7-13,1 1 1,-1-1-1,0 1 1,1-1-1,-1 1 1,1-1-1,-1 0 1,1 1-1,-1-1 1,1 0-1,-1 1 1,1-1-1,-1 0 1,1 1-1,0-1 0,-1 0 1,1 0-1,-1 0 1,1 0-1,0 0 1,-1 0-1,1 0 1,-1 0-1,1 0 1,0 0-1,-1 0 1,1 0-1,0 0 1,-1 0-1,2-1 1,3-1-425,0-1 1,0 1-1,0-1 0,0 0 1,-1-1-1,1 1 1,-1-1-1,0 0 1,5-5-1,13-18-5114,0 0-3231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4.626"/>
    </inkml:context>
    <inkml:brush xml:id="br0">
      <inkml:brushProperty name="width" value="0.025" units="cm"/>
      <inkml:brushProperty name="height" value="0.025" units="cm"/>
    </inkml:brush>
  </inkml:definitions>
  <inkml:trace contextRef="#ctx0" brushRef="#br0">1 1 17713,'0'0'7110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6.669"/>
    </inkml:context>
    <inkml:brush xml:id="br0">
      <inkml:brushProperty name="width" value="0.025" units="cm"/>
      <inkml:brushProperty name="height" value="0.025" units="cm"/>
    </inkml:brush>
  </inkml:definitions>
  <inkml:trace contextRef="#ctx0" brushRef="#br0">26 0 10154,'0'0'14573,"-17"66"-14060,11-38-385,4 2-64,2-3-64,0-2-1121,0-7-1217,0-4-1057,0-8-2723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0.917"/>
    </inkml:context>
    <inkml:brush xml:id="br0">
      <inkml:brushProperty name="width" value="0.025" units="cm"/>
      <inkml:brushProperty name="height" value="0.025" units="cm"/>
    </inkml:brush>
  </inkml:definitions>
  <inkml:trace contextRef="#ctx0" brushRef="#br0">152 34 15118,'-6'8'4730,"-48"80"3099,48-75-7412,0 0 0,1 1 0,-6 19 0,-53 288-401,73-353 417,0 0 0,24-51 0,-11 28-376,-5 10-39,-4 7-10,2 0 0,1 1 0,2 0 1,37-55-1,-53 89-43,1 0 0,0 0 0,0 1 0,0-1 0,0 1 0,0-1-1,1 1 1,-1 0 0,1 0 0,0 1 0,-1-1 0,1 1 0,0-1 0,0 1 0,0 1 0,0-1 0,0 0 0,0 1 0,0 0 0,0 0 0,0 0 0,0 0 0,0 1 0,0 0 0,0-1 0,0 2 0,0-1 0,0 0 0,4 3 0,-6-3 8,0 0 0,1 0 0,-1 1 0,0-1 0,0 1 1,0-1-1,0 1 0,0 0 0,0 0 0,-1 0 0,1 0 1,0 0-1,-1 1 0,0-1 0,1 0 0,-1 1 1,0-1-1,0 0 0,-1 1 0,1-1 0,0 1 0,-1 0 1,0-1-1,1 1 0,-1-1 0,0 1 0,0 0 1,-1-1-1,1 1 0,0 0 0,-1-1 0,0 1 0,1-1 1,-1 1-1,0-1 0,0 1 0,-1-1 0,1 0 0,0 0 1,-1 1-1,1-1 0,-1 0 0,-3 2 0,-5 8 122,-1-2 0,-1 0 0,0 0 0,-1-1 0,1 0-1,-2-1 1,1 0 0,-1-2 0,0 1 0,-1-2 0,1 0-1,-1 0 1,0-2 0,0 0 0,-1 0 0,-24 0 0,39-3-136,1 0 0,-1 0 1,1 1-1,-1-1 1,1 0-1,-1 0 1,1 0-1,-1 0 1,1 0-1,-1 0 1,1 0-1,-1 0 1,1 0-1,-1 0 1,1 0-1,-1 0 1,1 0-1,-1-1 1,1 1-1,-1 0 1,1 0-1,-1 0 0,1-1 1,-1 1-1,1 0 1,0-1-1,-1 1 1,1 0-1,-1-1 1,1 1-1,0-1 1,-1 1-1,1 0 1,0-1-1,0 1 1,-1-1-1,1 1 1,0-1-1,0 1 1,0-1-1,0 1 1,0-1-1,-1 1 0,1-1 1,0 1-1,0-1 1,0 1-1,0-1 1,0 1-1,1-1 1,-1 1-1,0-1 1,0 1-1,0-1 1,0 1-1,0-1 1,1 1-1,-1-1 1,0 1-1,1-1 1,-1 1-1,0 0 1,1-1-1,-1 1 0,0-1 1,1 1-1,0-1 1,27-26-3856,42-24-6439,-27 25 1553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1.305"/>
    </inkml:context>
    <inkml:brush xml:id="br0">
      <inkml:brushProperty name="width" value="0.025" units="cm"/>
      <inkml:brushProperty name="height" value="0.025" units="cm"/>
    </inkml:brush>
  </inkml:definitions>
  <inkml:trace contextRef="#ctx0" brushRef="#br0">153 1 10154,'0'0'10089,"0"9"-7169,-5 20-2008,-1 0 0,-1 0 0,-1-1 0,-1 0 0,-26 50 0,-9 30-693,43-103-218,-7 16 133,1 0 0,1 0 0,0 0 1,2 1-1,-2 31 0,8-49 271,3-9-223,18-27-115,-2-1 0,-2 0 0,-1-2 0,27-71 0,-21 49-236,-9 19 58,-10 23 84,0 0 0,2 0 0,0 1 1,0 0-1,2 0 0,-1 0 0,19-20 0,-24 32-2,-1 0 0,0 1 0,0-1 0,1 1 0,-1-1 0,1 1 0,-1 0 0,1 0 0,0 0 0,-1 1 0,1-1 0,0 0 0,0 1 0,0 0 0,-1 0 0,1 0 0,0 0 0,0 0 0,-1 0 0,1 1 0,0 0 0,0-1 0,-1 1 0,1 0 0,0 0 0,-1 0 0,1 1 0,-1-1 0,0 1 0,1-1 0,-1 1 0,0 0 0,0-1 0,0 1 0,0 1 0,0-1 0,-1 0 0,1 0 0,0 1 0,-1-1 0,0 0 0,0 1 0,1 0 0,-2-1 0,1 1 0,0 0 0,0-1 0,-1 1 0,1 0 0,-1 0 0,0-1 0,0 6 0,-1-2 52,-1 0 0,1 0 0,-1 0 0,0 0 0,0 0 0,-1 0 0,0 0 0,0-1 1,0 1-1,-1-1 0,1 0 0,-1 0 0,0 0 0,-1-1 0,1 1 0,-7 4 0,-3 2 211,-1 0-1,0 0 0,0-2 0,-25 12 0,39-20-291,0 0 0,0 0-1,0 0 1,-1 0-1,1-1 1,0 1 0,-1-1-1,1 1 1,0-1-1,-1 1 1,1-1 0,0 0-1,-1 0 1,1 0-1,-1 0 1,1 0 0,-1 0-1,1 0 1,-1 0-1,1 0 1,0-1-1,-1 1 1,1-1 0,0 1-1,-1-1 1,1 1-1,0-1 1,-1 0 0,1 0-1,0 1 1,-2-3-1,3 1-433,-1 0-1,1 0 0,-1 0 0,1 0 1,0 0-1,0 0 0,0 0 1,0 0-1,1 0 0,-1-1 0,1 1 1,-1 0-1,1 0 0,-1 1 0,1-1 1,0 0-1,0 0 0,0 0 1,0 0-1,0 1 0,1-1 0,1-2 1,15-18-9528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1.751"/>
    </inkml:context>
    <inkml:brush xml:id="br0">
      <inkml:brushProperty name="width" value="0.025" units="cm"/>
      <inkml:brushProperty name="height" value="0.025" units="cm"/>
    </inkml:brush>
  </inkml:definitions>
  <inkml:trace contextRef="#ctx0" brushRef="#br0">1 151 17745,'0'0'9796,"10"-1"-8334,-4 0-1371,1 0-1,0-1 0,-1 0 1,0 0-1,1 0 0,-1-1 1,0 0-1,0 0 0,6-5 1,-9 6-72,0 0 0,-1 0 0,1 0 0,-1 0 0,0-1 0,0 1 0,0-1 0,0 1 0,0-1 0,0 0 0,0 0 0,-1 0 0,0 0 0,0 0 0,0 0 0,0 0 1,0-1-1,0 1 0,-1 0 0,1 0 0,-1-1 0,0 1 0,0 0 0,0-1 0,-1-2 0,0 5-10,1 0 0,0 1-1,-1-1 1,1 0 0,0 1 0,-1-1 0,1 1 0,-1-1-1,1 1 1,-1-1 0,1 1 0,-1-1 0,1 1-1,-1-1 1,1 1 0,-1 0 0,0-1 0,1 1-1,-1 0 1,0-1 0,1 1 0,-1 0 0,0 0-1,1 0 1,-1 0 0,0 0 0,0 0 0,1 0-1,-1 0 1,0 0 0,1 0 0,-1 0 0,0 0-1,1 0 1,-1 0 0,0 1 0,0-1 0,1 0-1,-1 1 1,1-1 0,-2 1 0,-27 15 224,23-9-234,0 1 0,0-1 0,1 1 1,0 0-1,0 0 0,-5 13 0,8-17-1,0 0 0,1 0 0,-1 1 0,1-1 0,0 1 0,0-1 0,1 1 0,-1 0 0,1-1 0,0 1 1,0-1-1,0 1 0,1 0 0,0-1 0,1 7 0,-1-9-16,1 0 0,0-1 0,-1 1 1,1 0-1,0 0 0,0-1 0,-1 1 0,1-1 0,1 0 0,-1 1 1,0-1-1,0 0 0,0 0 0,1 0 0,-1-1 0,0 1 0,1 0 1,-1-1-1,4 1 0,56 4-300,-43-4 101,39 8-578,-47-6 840,1 0-1,-1-1 1,0 0-1,1-1 1,-1-1-1,1 0 1,0 0-1,16-3 0,-27 2 45,1 0 0,-1 0-1,0 0 1,0 0 0,0 0-1,0 0 1,0 0 0,0 0 0,0-1-1,0 1 1,0 0 0,-1 0-1,1-1 1,0 1 0,-1-1-1,1 1 1,-1 0 0,0-1-1,1 1 1,-1-1 0,0 1-1,0-1 1,0-2 0,0-39 797,-1 36-847,0-5-35,-1 1 0,-1-1 0,0 1-1,-1 0 1,0-1 0,-1 2 0,0-1 0,-11-17 0,1 1-7,15 26-34,0 1 0,0-1-1,0 1 1,-1-1 0,1 1 0,0-1 0,0 1-1,0-1 1,0 1 0,0-1 0,0 1 0,0-1-1,0 1 1,0-1 0,0 1 0,0-1 0,1 1-1,-1-1 1,0 0 0,0 1 0,0 0 0,1-1 0,-1 1-1,0-1 1,1 1 0,-1-1 0,0 1 0,1-1-1,-1 1 1,0 0 0,1-1 0,-1 1 0,1 0-1,-1-1 1,1 1 0,-1 0 0,1 0 0,-1 0-1,1-1 1,-1 1 0,1 0 0,-1 0 0,1 0-1,-1 0 1,1 0 0,-1 0 0,1 0 0,-1 0-1,1 0 1,-1 0 0,2 0 0,40 0-4522,-27 1 1987,20-3-5595</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3.030"/>
    </inkml:context>
    <inkml:brush xml:id="br0">
      <inkml:brushProperty name="width" value="0.025" units="cm"/>
      <inkml:brushProperty name="height" value="0.025" units="cm"/>
    </inkml:brush>
  </inkml:definitions>
  <inkml:trace contextRef="#ctx0" brushRef="#br0">55 83 16688,'0'0'10212,"-2"10"-8984,-12 45-173,3-15-796,2 0-1,2 0 1,1 1 0,0 53 0,6-92-250,0-1 1,0 1-1,0 0 1,1 0 0,-1-1-1,0 1 1,1 0-1,-1-1 1,1 1-1,-1 0 1,1-1-1,0 1 1,0-1-1,0 1 1,0-1-1,0 0 1,0 1 0,0-1-1,0 0 1,0 0-1,1 1 1,-1-1-1,3 1 1,-1-1 14,0 0 1,-1 0-1,1-1 1,0 1-1,0-1 1,0 1-1,-1-1 1,1 0-1,0 0 0,0-1 1,0 1-1,0 0 1,3-2-1,4-1 33,0 0 1,0-1-1,-1 0 0,1 0 0,-1-1 0,16-11 0,-16 9-41,0 0 0,0 0-1,-1-1 1,0 0 0,-1 0 0,0-1-1,0 0 1,0-1 0,-1 1-1,-1-1 1,0 0 0,0 0-1,-1-1 1,0 1 0,3-20-1,-7 30-16,1 0-1,-1-1 1,0 1 0,0 0-1,0 0 1,0 0-1,0 0 1,0-1-1,0 1 1,0 0-1,0 0 1,0 0 0,0 0-1,0 0 1,0-1-1,0 1 1,-1 0-1,1 0 1,0 0-1,0 0 1,0 0 0,0-1-1,0 1 1,0 0-1,0 0 1,0 0-1,0 0 1,0 0-1,-1 0 1,1 0 0,0-1-1,0 1 1,0 0-1,0 0 1,0 0-1,-1 0 1,1 0-1,0 0 1,0 0 0,0 0-1,0 0 1,0 0-1,-1 0 1,1 0-1,0 0 1,0 0-1,0 0 1,0 0 0,-1 0-1,1 0 1,0 0-1,0 0 1,0 0-1,0 0 1,0 0-1,-1 0 1,1 0 0,0 0-1,0 1 1,0-1-1,0 0 1,-15 10-68,-10 16 19,17-17 50,1 0 0,0 1 0,1 0 0,0 0 0,0 1 0,1 0 0,0 0 0,1 0 0,1 0 0,-1 1 0,-2 22 0,7-33 5,-1 1 0,0-1 0,1 0 0,0 0 0,-1 1 0,1-1 1,0 0-1,0 0 0,0 0 0,-1 0 0,1 0 0,0 0 0,0 0 0,0-1 0,1 1 0,-1 0 0,0 0 0,0-1 0,0 1 0,1-1 0,-1 1 0,0-1 0,0 1 0,1-1 0,-1 0 1,0 0-1,1 1 0,-1-1 0,0 0 0,1 0 0,-1-1 0,0 1 0,3-1 0,51-6 74,-29-2-72,-1-1 0,0-1 0,0-1 1,-1 0-1,-1-2 0,0-2 0,-1 0 0,-1 0 0,-1-2 0,0-1 0,18-22 0,-30 30 40,-1-1 0,-1 1 0,0-1 0,0-1 0,-1 1 0,-1-1 0,0 0 0,-1 0 0,0 0 0,-1 0 0,0 0 0,-1-1 0,-1 1 0,-1-17 0,1 29-44,0 0 0,0 0 0,0-1 0,0 1 1,0 0-1,0 0 0,0-1 0,0 1 0,0 0 0,-1 0 0,1 0 0,0-1 0,-1 1 0,1 0 0,-1 0 0,0 0 1,1 0-1,-1 0 0,0 0 0,1 0 0,-1 0 0,0 0 0,0 0 0,0 0 0,0 1 0,0-1 0,0 0 0,0 1 0,0-1 1,0 0-1,-1 1 0,1 0 0,0-1 0,0 1 0,0 0 0,-1-1 0,1 1 0,0 0 0,-3 0 0,2 0-9,-1 1-1,0 0 1,0-1-1,1 1 0,-1 0 1,0 1-1,1-1 0,-1 0 1,1 1-1,0-1 1,-1 1-1,1 0 0,0 0 1,0 0-1,0 0 0,-3 4 1,-12 18 22,1 0 0,1 1 0,1 1 0,2 0 0,0 1 0,2 0 0,1 1 0,1 0 0,2 0 0,0 1 0,2 0 0,1 0 0,2 36 0,1-60-29,1 0 0,0-1 0,1 1 0,-1-1 0,1 1-1,0-1 1,0 0 0,0 1 0,0-1 0,1 0 0,0-1 0,0 1 0,0 0 0,0-1 0,4 4-1,-5-6 8,-1 1-1,1-1 0,-1 0 1,1 1-1,0-1 0,0 0 1,0 0-1,0-1 0,0 1 1,0 0-1,0 0 0,0-1 1,0 0-1,0 1 0,0-1 1,0 0-1,0 0 0,0 0 1,1 0-1,-1 0 0,0 0 1,0-1-1,0 1 0,0-1 1,0 0-1,0 1 0,0-1 1,0 0-1,0 0 0,-1 0 1,1 0-1,0-1 0,0 1 1,2-3-1,21-23-12,0-1 1,-2-1-1,-1-1 0,-2-1 0,0-1 1,-3 0-1,0-2 0,-2 0 1,-2 0-1,-1-2 0,-2 1 1,-1-1-1,5-47 0,-53 137-253,23-23 277,0 0 1,2 2-1,-10 36 0,19-53 25,1 1 1,1-1-1,0 1 0,1 0 1,1-1-1,0 1 0,1 0 0,4 27 1,-3-42-27,-1 0 0,1 1 0,0-1 0,0 0 0,0 0 0,0 0 0,0 1 0,0-1 0,1 0 0,-1-1 0,1 1 0,-1 0 0,1 0 0,0-1 0,0 1 0,0-1 0,0 1 0,0-1 0,0 0 1,0 0-1,0 0 0,0 0 0,1 0 0,-1 0 0,0-1 0,1 1 0,-1-1 0,0 1 0,1-1 0,3 0 0,-4 0-6,0 0-1,0 0 1,0 0 0,0-1 0,1 1-1,-1-1 1,0 1 0,0-1-1,-1 0 1,1 0 0,0 0-1,0 0 1,0 0 0,0 0 0,-1 0-1,1-1 1,-1 1 0,1-1-1,-1 1 1,1-1 0,-1 1 0,0-1-1,0 0 1,0 0 0,0 1-1,0-1 1,0 0 0,0 0-1,-1 0 1,1 0 0,-1 0 0,1 0-1,-1 0 1,0 0 0,0-3-1,1 1-14,-1 0-1,-1 0 1,1 1-1,-1-1 1,1 0-1,-1 0 1,0 1-1,-1-1 0,1 1 1,-1-1-1,1 1 1,-1-1-1,0 1 1,0 0-1,0 0 1,-1 0-1,-4-5 0,-2 1-24,0-1-1,-1 1 1,0 1 0,-14-7-1,14 8 36,0-1 0,1 0 0,0 0-1,0-1 1,-8-8 0,17 15 12,-1 0 0,1 0-1,0 0 1,0 0 0,0 0-1,0-1 1,0 1 0,0 0-1,0 0 1,0 0 0,-1 0-1,1-1 1,0 1 0,0 0-1,0 0 1,0 0 0,0-1-1,0 1 1,0 0 0,0 0 0,0 0-1,0-1 1,0 1 0,0 0-1,0 0 1,0 0 0,0 0-1,1-1 1,-1 1 0,0 0-1,0 0 1,0 0 0,0 0-1,0-1 1,0 1 0,0 0-1,1 0 1,-1 0 0,0 0 0,0 0-1,0-1 1,0 1 0,0 0-1,1 0 1,13-6 65,21 0-80,-31 5 22,-2 1-12,95-16-2789,-33 1-6641,-15 1-7178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3.621"/>
    </inkml:context>
    <inkml:brush xml:id="br0">
      <inkml:brushProperty name="width" value="0.025" units="cm"/>
      <inkml:brushProperty name="height" value="0.025" units="cm"/>
    </inkml:brush>
  </inkml:definitions>
  <inkml:trace contextRef="#ctx0" brushRef="#br0">147 17 13132,'0'0'279,"0"-1"-1,0 0 0,0 1 1,0-1-1,0 1 0,0-1 1,0 0-1,0 1 0,-1-1 1,1 0-1,0 1 0,0-1 0,0 1 1,-1-1-1,1 1 0,0-1 1,0 0-1,-1 1 0,1-1 1,-1 1-1,1-1 0,0 1 1,-1 0-1,1-1 0,-1 1 0,1-1 1,-1 1-1,1 0 0,-1-1 1,0 1-1,1 0 0,-1 0 1,1-1-1,-2 1 0,-24 6 3311,-30 29-2915,52-32-152,-6 3-457,8-5-60,-1 0 1,1 1-1,-1-1 0,1 1 1,-1-1-1,1 1 0,0 0 0,0 0 1,0 0-1,0 0 0,0 0 1,0 0-1,0 1 0,1-1 0,-1 1 1,1-1-1,-2 6 0,6-7-48,0 1 0,0-1 0,0 0 0,0 0 0,0 0 0,0 0 0,0 0 0,0-1 0,1 1 0,-1-1 0,0 0 0,5-1 1,-4 2-30,49 0-389,-38-2 352,1 1-1,-1 0 0,0 1 0,0 1 0,0 1 1,0 0-1,0 1 0,0 0 0,18 9 1,-31-13 110,-1 1 0,1 0 0,-1-1 0,1 1 0,-1 0 0,1 0 0,-1 0 0,0 0 0,1 1 0,-1-1 0,0 0 0,0 1 0,0-1 0,0 0 0,0 1 0,0-1 0,0 1 1,0-1-1,-1 1 0,1 0 0,-1-1 0,1 1 0,-1 0 0,1 3 0,-2-3 42,1 0 0,-1 0 1,0 1-1,0-1 0,0 0 0,0 0 1,0 0-1,-1 0 0,1 0 0,-1-1 0,1 1 1,-1 0-1,1-1 0,-1 1 0,-3 2 1,-9 5 293,0-1 0,0 0 0,-28 11 0,-65 16 99,88-29-6024,48-24 1349,10-7-1991</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4.090"/>
    </inkml:context>
    <inkml:brush xml:id="br0">
      <inkml:brushProperty name="width" value="0.025" units="cm"/>
      <inkml:brushProperty name="height" value="0.025" units="cm"/>
    </inkml:brush>
  </inkml:definitions>
  <inkml:trace contextRef="#ctx0" brushRef="#br0">108 0 17008,'0'0'5771,"-6"8"-4025,-12 19-707,1 0 1,-21 45-1,33-62-981,0 0 0,1 0 0,1 0-1,0 1 1,0-1 0,1 1 0,0-1 0,1 1 0,0 0-1,1 0 1,0-1 0,3 17 0,-3-25-55,1-1 1,0 1-1,0 0 1,0 0 0,0-1-1,0 1 1,0-1-1,0 1 1,0-1-1,0 1 1,1-1-1,-1 0 1,1 1-1,-1-1 1,1 0-1,-1 0 1,1 0-1,0 0 1,0-1-1,-1 1 1,1 0-1,0-1 1,0 1 0,0-1-1,0 1 1,-1-1-1,1 0 1,0 0-1,0 0 1,0 0-1,0 0 1,0-1-1,0 1 1,0 0-1,2-2 1,4 1 6,0-1 0,0-1 0,-1 1 0,0-1 1,1-1-1,-1 1 0,9-7 0,0-3-7,-1 0-1,0-2 1,19-23-1,-20 21-21,2 0-1,23-19 1,-53 80-130,6-28 242,-17 45 118,24-57-142,-1 1 1,1-1-1,0 1 0,0 0 1,1 0-1,-1-1 1,1 1-1,0 0 0,0 0 1,2 7-1,-2-11-50,1 0-1,0 0 1,-1 0-1,1 0 1,0 0-1,0 0 1,-1-1 0,1 1-1,0 0 1,0-1-1,0 1 1,0-1-1,0 1 1,0-1-1,0 1 1,0-1-1,0 0 1,0 1 0,0-1-1,0 0 1,0 0-1,0 0 1,1 0-1,-1 0 1,0 0-1,0 0 1,0 0-1,0 0 1,0 0-1,0-1 1,0 1 0,0 0-1,0-1 1,0 1-1,0-1 1,0 1-1,2-2 1,38-20 445,-17 4-421,0-1 0,-1-2-1,-1 0 1,-1-1 0,20-28 0,-121 216-1640,78-162 1313,1 0-2930,1-9-3756,3-13-1230</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4.436"/>
    </inkml:context>
    <inkml:brush xml:id="br0">
      <inkml:brushProperty name="width" value="0.025" units="cm"/>
      <inkml:brushProperty name="height" value="0.025" units="cm"/>
    </inkml:brush>
  </inkml:definitions>
  <inkml:trace contextRef="#ctx0" brushRef="#br0">7 1 17745,'0'0'6758,"-6"60"-9288,10-50-1666,2-1-3556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5.170"/>
    </inkml:context>
    <inkml:brush xml:id="br0">
      <inkml:brushProperty name="width" value="0.025" units="cm"/>
      <inkml:brushProperty name="height" value="0.025" units="cm"/>
    </inkml:brush>
  </inkml:definitions>
  <inkml:trace contextRef="#ctx0" brushRef="#br0">143 133 7495,'7'-10'3369,"0"2"-2605,26-39 2992,-30 42-3002,0 1 1,0-1-1,-1 0 1,0 0-1,0 0 0,0 0 1,-1-1-1,0 1 1,1-10-1,-1 15-678,-1 0 0,0-1 0,0 1 0,0 0 0,0 0 0,0-1 0,0 1 0,0 0 0,0 0 0,0-1 0,0 1 0,0 0 0,0 0 0,-1-1 0,1 1 0,0 0 0,0 0 0,0-1 0,0 1 0,0 0 0,0 0 0,-1 0 0,1-1 0,0 1 0,0 0 0,0 0 0,0 0 0,-1 0 0,1-1 0,0 1 0,0 0 0,0 0 0,-1 0 0,1 0 0,0 0 0,0 0 0,-1 0 0,1 0 0,-1 0 0,-10 5 812,-9 15-593,-5 16 194,2 1 0,2 1 0,1 1 1,2 1-1,2 1 0,2 0 0,-17 80 0,28-106-432,1 0-1,1-1 0,0 1 1,1 0-1,1 0 1,3 20-1,-3-30-63,0 0-1,1 0 1,-1 0-1,1 0 1,0 0-1,0 0 0,0-1 1,1 1-1,0-1 1,-1 0-1,2 0 1,-1 0-1,0 0 1,1 0-1,0-1 1,0 1-1,0-1 1,0 0-1,0 0 1,1-1-1,8 5 1,-13-7 6,0 0 1,1 0-1,-1 0 1,0 0 0,1 0-1,-1 0 1,0 0 0,0 0-1,1 0 1,-1 0-1,0 0 1,1 0 0,-1 0-1,0 0 1,1 0 0,-1 0-1,0 0 1,1 0-1,-1 0 1,0 0 0,0 0-1,1-1 1,-1 1 0,0 0-1,1 0 1,-1 0-1,0 0 1,0-1 0,0 1-1,1 0 1,-1 0-1,0-1 1,0 1 0,0 0-1,1 0 1,-1-1 0,0 1-1,0 0 1,0-1-1,0 1 1,0 0 0,0-1-1,1-21-55,-9-22-48,-8 4-140,12 30-48,0 1 0,0-1 0,1 0 0,0 0 0,-1-13 0,5 22 267,1 0 1,-1 1-1,0-1 0,1 1 1,-1-1-1,1 1 0,-1-1 1,1 1-1,-1 0 0,1-1 1,0 1-1,-1 0 0,1 0 1,-1 0-1,1 1 1,2-1-1,1 0-5,15-1 83,-1-2-1,0-1 0,0 0 1,0-1-1,-1-1 0,1-1 0,-2-1 1,1 0-1,-1-1 0,31-22 0,-34 21 97,0-1 0,0 0 0,-1-1 0,0 0-1,-1-2 1,-1 1 0,0-1 0,-1-1-1,0 0 1,-1 0 0,-1-1 0,7-18-1,-12 25-97,0 0-1,0-1 1,-1 0-1,-1 1 1,0-1-1,0 0 0,0 0 1,-3-19-1,2 28-51,0 0-1,-1 1 0,1-1 1,0 0-1,0 0 1,-1 0-1,1 0 0,0 0 1,-1 1-1,1-1 0,-1 0 1,0 0-1,1 1 1,-1-1-1,1 0 0,-1 1 1,0-1-1,1 1 1,-1-1-1,0 1 0,0-1 1,0 1-1,1-1 0,-1 1 1,0 0-1,0-1 1,0 1-1,0 0 0,0 0 1,0 0-1,1 0 1,-1 0-1,0 0 0,0 0 1,0 0-1,0 0 1,0 0-1,0 0 0,0 0 1,0 1-1,1-1 0,-1 0 1,0 1-1,0-1 1,0 1-1,1-1 0,-1 1 1,0-1-1,0 1 0,-4 2-18,0 0 0,0 0-1,1 1 1,-1-1-1,1 1 1,-7 8-1,-3 7 32,2 1 0,0 0 0,1 1 0,1 1 0,1 0 0,1 0 0,1 0 0,1 1 0,1 0 0,1 1 0,1-1 0,1 1 0,1-1 1,2 27-1,-1-47-48,0-1 1,1 1-1,-1-1 1,1 1-1,0-1 1,0 0 0,0 1-1,0-1 1,0 0-1,0 0 1,1 1-1,-1-1 1,1 0-1,-1-1 1,1 1 0,0 0-1,0 0 1,0-1-1,0 1 1,0-1-1,0 1 1,0-1 0,0 0-1,1 0 1,-1 0-1,0 0 1,1 0-1,-1-1 1,1 1 0,-1-1-1,1 0 1,-1 1-1,1-1 1,-1 0-1,1 0 1,-1-1-1,1 1 1,-1 0 0,4-2-1,-5 2-127,0-1 1,1 0-1,-1 0 0,0 0 0,0 0 0,0 0 1,1 0-1,-1 0 0,0 0 0,0 0 0,0 0 0,-1-1 1,1 1-1,0 0 0,0-1 0,-1 1 0,1 0 1,-1-1-1,1 1 0,-1-1 0,1 1 0,-1-1 1,0 1-1,0-1 0,0 1 0,0-1 0,0 1 1,0-1-1,0 1 0,-1-1 0,1 1 0,0-1 1,-1-1-1,0-3-174,-1 0 1,1 1-1,-1-1 1,0 0-1,-1 0 1,1 1-1,-5-8 1,-7-3 516,0 0 0,-1 1 0,-29-22 0,10 8 1817,33 28-1949,0 0-1,-1 0 1,1 0 0,0 0-1,0 1 1,0-1 0,0-1 0,0 1-1,1 0 1,-1 0 0,0 0-1,0 0 1,1-1 0,-1 1 0,1 0-1,-1 0 1,1-1 0,0 1-1,-1 0 1,1-1 0,0 1 0,0-2-1,0 2 33,1 0-1,0 0 1,-1 0-1,1 0 1,0 0-1,0 0 1,-1 0-1,1 1 1,0-1-1,0 0 1,0 1-1,0-1 1,0 1-1,0-1 1,0 1-1,0-1 1,0 1-1,0-1 1,0 1 0,3 0-1,10-3 603,1 2 0,-1 0-1,19 1 1,-22 0-538,120-3-6052,-81-2-2286</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6.182"/>
    </inkml:context>
    <inkml:brush xml:id="br0">
      <inkml:brushProperty name="width" value="0.025" units="cm"/>
      <inkml:brushProperty name="height" value="0.025" units="cm"/>
    </inkml:brush>
  </inkml:definitions>
  <inkml:trace contextRef="#ctx0" brushRef="#br0">168 349 13741,'0'0'10009,"-8"-7"-8711,6 5-1262,1 0 23,-1 0 0,0 0 0,0 0 0,0 1 0,-1-1 0,1 0 0,0 1 0,-1 0 1,1-1-1,-1 1 0,1 0 0,-1 0 0,1 0 0,-1 1 0,0-1 0,1 1 0,-1-1 0,0 1 0,0 0 0,1 0 0,-1 0 0,0 0 0,0 1 0,1-1 0,-1 1 1,0 0-1,1-1 0,-1 1 0,1 0 0,-1 1 0,1-1 0,-1 0 0,1 1 0,-3 1 0,0 2-28,-1-1 1,1 0-1,0 1 0,0 0 0,0 1 1,1-1-1,0 1 0,0 0 0,0-1 1,1 2-1,0-1 0,0 0 0,0 1 1,1-1-1,0 1 0,1 0 1,-1 0-1,1 0 0,0 0 0,1 7 1,0-12-30,1-1 1,-1 1 0,1 0-1,-1-1 1,1 1 0,0-1 0,0 1-1,0-1 1,0 0 0,0 1-1,0-1 1,0 0 0,0 0-1,1 1 1,-1-1 0,0 0-1,1 0 1,-1 0 0,1-1 0,-1 1-1,1 0 1,-1 0 0,1-1-1,0 1 1,-1-1 0,1 0-1,0 1 1,-1-1 0,1 0-1,0 0 1,-1 0 0,1 0 0,0 0-1,-1-1 1,1 1 0,2-1-1,3 1 34,1-1-1,0-1 0,0 1 1,-1-1-1,1 0 0,13-7 1,-11 3 6,0 0-1,0-1 1,0-1 0,-1 1 0,0-2 0,0 1 0,-1-1 0,0 0 0,8-14 0,-12 17-2,0-1 0,0 1 1,-1-1-1,0 0 0,0 0 1,-1 0-1,0 0 1,0-1-1,0 1 0,-1-1 1,0 1-1,-1-1 0,0 1 1,0-1-1,0 1 0,-2-9 1,1 15-45,1 1 0,0-1 1,-1 0-1,1 0 0,-1 0 0,1 0 1,-1 1-1,1-1 0,-1 0 0,0 1 1,1-1-1,-1 0 0,0 1 1,0-1-1,0 1 0,1-1 0,-1 1 1,0-1-1,0 1 0,0 0 1,0-1-1,0 1 0,0 0 0,1 0 1,-1 0-1,0 0 0,0-1 1,0 1-1,0 1 0,0-1 0,0 0 1,0 0-1,0 0 0,0 0 1,0 1-1,0-1 0,0 0 0,1 1 1,-1-1-1,0 1 0,0-1 0,0 1 1,1-1-1,-1 1 0,0-1 1,0 1-1,1 0 0,-1 0 0,1-1 1,-1 1-1,1 0 0,-1 0 1,1 0-1,-1-1 0,0 3 0,-1 1-2,0 0-1,1 0 1,-1 0-1,1 0 1,0 0-1,0 1 1,0-1-1,0 0 1,1 1-1,0-1 1,0 1-1,0-1 0,0 0 1,2 6-1,-1-7 8,-1-1 0,1 0 0,0 0 0,0 0-1,0 0 1,0 0 0,0 0 0,1 0 0,-1-1-1,1 1 1,-1 0 0,1-1 0,-1 1 0,1-1-1,0 1 1,0-1 0,0 0 0,0 0 0,0 0-1,0 0 1,0 0 0,0 0 0,0 0 0,0-1 0,0 1-1,1-1 1,-1 0 0,4 0 0,7 0 51,-1-1-1,1-1 1,-1 0 0,0 0 0,0-1-1,0-1 1,0 0 0,-1-1 0,0 0 0,0-1-1,0 0 1,0-1 0,-1 0 0,0 0 0,-1-1-1,1-1 1,15-18 0,-7 7 67,-1-1 0,-1-1 0,-1 0 0,-1-1 0,-1 0 0,-1-1 0,12-34 0,-16 29-76,-7 15-87,-4 13 12,-4 9-15,-15 31 112,1 2 0,2 0 0,2 1-1,2 1 1,1 1 0,-9 54 0,20-79-37,0 0 0,1 1-1,1-1 1,0 0 0,2 1 0,0-1 0,2 0 0,0 0-1,0 0 1,2 0 0,1-1 0,0 1 0,13 25 0,-13-33-72,-1 1 1,0 0 0,-1 0 0,0 1-1,-1-1 1,-1 1 0,2 21 0,-4-32 42,0 1 0,0-1 0,0 1 0,0 0 0,-1-1 0,1 1 0,-1-1 0,0 1 0,0-1 0,0 1 0,0-1 0,0 0 0,-1 1 0,1-1 0,-1 0 0,1 0 0,-4 3 0,3-3 8,-1-1 1,0 1 0,0 0 0,0-1-1,-1 0 1,1 1 0,0-1 0,0-1-1,-1 1 1,1 0 0,0-1 0,-1 0 0,1 1-1,-1-2 1,1 1 0,0 0 0,-4-1-1,1-1 6,1 1 1,-1-1-1,1-1 0,0 1 0,0-1 0,0 1 0,0-2 0,0 1 0,0 0 0,1-1 0,0 0 1,0 0-1,0 0 0,0-1 0,1 1 0,-1-1 0,1 0 0,0 0 0,-2-6 0,-5-8-1,1 0 0,1 0 0,-10-40 0,15 49-9,1-1-1,0 1 1,1-1 0,0 0 0,0 1-1,1-1 1,1 1 0,2-14-1,-2 19 0,0 1-1,1-1 0,-1 0 0,1 0 1,0 1-1,1-1 0,-1 1 0,1-1 1,0 1-1,0 0 0,0 0 0,1 1 1,-1-1-1,1 1 0,0-1 0,0 1 1,0 0-1,9-4 0,15-5-264,0 1 1,1 1-1,0 2 0,1 1 1,59-7-1,24-5-10327,-47 3-7112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7.943"/>
    </inkml:context>
    <inkml:brush xml:id="br0">
      <inkml:brushProperty name="width" value="0.025" units="cm"/>
      <inkml:brushProperty name="height" value="0.025" units="cm"/>
    </inkml:brush>
  </inkml:definitions>
  <inkml:trace contextRef="#ctx0" brushRef="#br0">2 0 11627,'0'0'10090,"5"13"-8217,3 7-1420,-2 1 0,-1 0 0,0 0 0,-1 0 0,0 27 0,-5-5-77,-2 1 0,-2-1 0,-18 76 0,21-109-311,0-6-21,2-1 0,-1 1 0,0 0 0,1-1 0,-1 1 1,1 0-1,0-1 0,0 1 0,0-1 0,2 6 0,-1-8-16,0 0-1,0 1 1,0-1 0,0 0 0,0 0-1,0 0 1,0 0 0,1-1 0,-1 1-1,0 0 1,0 0 0,1-1 0,-1 1-1,1-1 1,-1 1 0,1-1 0,-1 1 0,1-1-1,-1 0 1,1 0 0,-1 0 0,1 0-1,-1 0 1,1 0 0,2-1 0,20-2-27,1 0 1,-1-2 0,0-1 0,0-1 0,-1-2 0,0 0 0,23-12 0,-22 10-477,60-32-4174,-35 5-3257,-21 6-2654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011"/>
    </inkml:context>
    <inkml:brush xml:id="br0">
      <inkml:brushProperty name="width" value="0.025" units="cm"/>
      <inkml:brushProperty name="height" value="0.025" units="cm"/>
    </inkml:brush>
  </inkml:definitions>
  <inkml:trace contextRef="#ctx0" brushRef="#br0">0 58 12107,'0'0'6727,"9"-8"-4213,-6 5-2356,1-1 36,0 0-1,1 0 0,0 0 1,-1 1-1,2-1 1,-1 1-1,0 0 0,1 1 1,-1-1-1,1 1 1,-1 0-1,1 1 0,0-1 1,7 0-1,25-1 399,-1 2-1,64 6 1,-88-4-596,0 1 0,-1 1 0,1 0 1,0 0-1,-1 2 0,0-1 0,0 1 1,0 1-1,-1 0 0,1 1 0,13 11 1,-23-16 2,0-1-1,0 1 1,0 0 0,-1 0 0,1 1 0,0-1 0,-1 0 0,1 0-1,-1 1 1,0-1 0,0 1 0,0-1 0,0 1 0,0-1 0,-1 1-1,1 0 1,-1-1 0,0 1 0,0 0 0,1 0 0,-2-1 0,1 1-1,0 0 1,-1-1 0,1 1 0,-1 0 0,0-1 0,1 1 0,-2-1-1,1 1 1,0-1 0,0 1 0,-1-1 0,1 0 0,-1 0 0,0 0-1,-2 3 1,-7 7 207,0 0 1,-1-1-1,0 0 0,-24 15 0,10-8 424,-1-2-1,-32 15 1,47-26-644,-1 0 0,0 0 0,0-1 0,0 0 0,0-1 1,0-1-1,-21 1 0,66-17-6579,-16 6 2712,16-5-5579</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8.428"/>
    </inkml:context>
    <inkml:brush xml:id="br0">
      <inkml:brushProperty name="width" value="0.025" units="cm"/>
      <inkml:brushProperty name="height" value="0.025" units="cm"/>
    </inkml:brush>
  </inkml:definitions>
  <inkml:trace contextRef="#ctx0" brushRef="#br0">112 25 17136,'0'0'1623,"-4"12"-240,-69 209 2190,62-179-3293,3 0 0,1 1-1,-2 71 1,9-114-253,1-1-1,-1 1 0,0 0 1,1-1-1,-1 1 0,0-1 1,1 1-1,-1 0 1,0 0-1,1-1 0,-1 1 1,1 0-1,-1 0 0,1 0 1,-1-1-1,0 1 0,1 0 1,-1 0-1,1 0 1,-1 0-1,1 0 0,-1 0 1,1 0-1,-1 0 0,1 0 1,-1 0-1,1 0 1,-1 0-1,0 0 0,1 0 1,-1 0-1,1 1 0,-1-1 1,1 0-1,-1 0 1,0 1-1,1-1 0,-1 0 1,1 0-1,-1 1 0,0-1 1,1 0-1,-1 1 1,0-1-1,0 0 0,1 1 1,-1-1-1,0 1 0,0-1 1,1 1-1,-1-1 1,0 0-1,0 1 0,0-1 1,0 1-1,0-1 0,0 1 1,0-1-1,0 1 0,0-1 1,0 1-1,0-1 1,0 1-1,0 0 0,25-34 972,-11 1-942,-2 0 1,0-1-1,-3-1 0,0 0 1,-2 0-1,-2 0 1,-1-1-1,-2-61 0,-2 91-47,0 1-1,-1 0 1,1-1 0,-1 1-1,0 0 1,-1-1-1,-2-6 1,4 10-7,-1 1 1,1-1-1,0 1 0,-1-1 1,1 1-1,0-1 0,-1 1 1,1-1-1,0 1 0,-1-1 0,1 1 1,-1 0-1,1-1 0,-1 1 1,1 0-1,-1-1 0,1 1 1,-1 0-1,1 0 0,-1-1 1,0 1-1,1 0 0,-1 0 0,0 0 1,-1 0 0,1 1 0,0-1 1,0 1-1,0-1 1,0 1-1,0 0 0,0-1 1,0 1-1,0 0 0,0 0 1,0 0-1,1 0 0,-1 0 1,0 0-1,0 0 0,1 0 1,-2 2-1,-3 7 17,0 1 0,1 0 0,0-1-1,0 2 1,1-1 0,1 0 0,0 1 0,0-1 0,1 1-1,1-1 1,0 1 0,0-1 0,4 18 0,-4-27-14,1-1 1,0 0 0,0 1 0,-1-1-1,1 1 1,0-1 0,0 0-1,0 0 1,0 0 0,0 1 0,1-1-1,-1 0 1,0 0 0,0-1 0,1 1-1,-1 0 1,1 0 0,-1-1-1,1 1 1,-1-1 0,1 1 0,-1-1-1,1 1 1,-1-1 0,1 0 0,-1 0-1,1 0 1,0 0 0,-1 0-1,1 0 1,-1 0 0,1-1 0,-1 1-1,1 0 1,1-2 0,4 1 32,-1-1 0,0 0 0,0 0 0,0-1 0,0 0 1,0 0-1,8-6 0,12-15 39,-1-1 1,-1-1-1,-2-1 1,0-2 0,-2 0-1,20-38 1,-24 48 74,-16 19-150,1 0 0,-1 0 1,0 0-1,1 0 0,-1 0 0,0 0 0,0 0 0,1 0 0,-1 0 0,0 1 0,1-1 0,-1 0 1,0 0-1,0 0 0,1 0 0,-1 0 0,0 0 0,0 0 0,1 1 0,-1-1 0,0 0 1,0 0-1,0 0 0,1 1 0,-1-1 0,0 0 0,0 0 0,0 1 0,0-1 0,1 0 1,-1 0-1,0 1 0,0-1 0,0 0 0,0 0 0,0 1 0,0-1 0,0 0 0,0 1 0,3 45 222,-3-32-140,-1 101 425,-1-58-370,10 109 0,2-122-430,0-24-1393,4-7-3380,0-11-4007</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8.142"/>
    </inkml:context>
    <inkml:brush xml:id="br0">
      <inkml:brushProperty name="width" value="0.025" units="cm"/>
      <inkml:brushProperty name="height" value="0.025" units="cm"/>
    </inkml:brush>
  </inkml:definitions>
  <inkml:trace contextRef="#ctx0" brushRef="#br0">172 1 16784,'0'0'2279,"-1"12"-282,-14 100 2205,8-71-3332,1-1 0,2 1 0,3 63 0,15-59-767,-14-44-97,1 0 0,-1 1 0,1-1 0,-1 0 1,0 0-1,1 0 0,0 0 0,-1 0 0,1 0 1,0 0-1,0 0 0,-1 0 0,1 0 0,0-1 1,0 1-1,0 0 0,0-1 0,0 1 0,0 0 0,0-1 1,0 1-1,0-1 0,0 1 0,1-1 0,-1 0 1,0 0-1,0 1 0,0-1 0,1 0 0,-1 0 1,0 0-1,0 0 0,0 0 0,0 0 0,2-1 0,-2 0-51,0 0 0,0 0 0,0-1-1,-1 1 1,1 0 0,0 0 0,-1-1-1,1 1 1,-1 0 0,1-1 0,-1 1-1,0-1 1,1 1 0,-1 0 0,0-1-1,0 1 1,0-1 0,0 1 0,0-1-1,-1 1 1,1-1 0,0 1 0,-2-3-1,-10-35-1665,4 25 1311,-1 1 0,0 0 0,-1 0 0,0 1 1,-1 1-1,-1 0 0,0 0 0,0 1 0,-1 1 0,0 0 0,-24-12 0,19 15 813,12 9 558,7-2-923,0 1 1,0-1-1,-1 0 1,1 0-1,0 0 1,0 0 0,0 0-1,0 0 1,0-1-1,1 1 1,-1 0-1,0 0 1,0-1-1,0 1 1,1-1-1,-1 1 1,0-1 0,3 1-1,8 2-92,0 0 1,1-1-1,-1 0 0,26 0 0,21-4-3383,-18-2-2194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8.500"/>
    </inkml:context>
    <inkml:brush xml:id="br0">
      <inkml:brushProperty name="width" value="0.025" units="cm"/>
      <inkml:brushProperty name="height" value="0.025" units="cm"/>
    </inkml:brush>
  </inkml:definitions>
  <inkml:trace contextRef="#ctx0" brushRef="#br0">84 1 9641,'0'0'7234,"-9"5"-3727,0 0-2834,1 1-1,-1 1 1,1-1 0,-12 13-1,19-17-564,-1 0-1,0 0 0,0 0 0,1 0 0,-1 0 0,1 0 0,-1 0 0,1 0 0,0 0 0,0 1 1,0-1-1,0 1 0,1-1 0,-1 0 0,0 1 0,1 0 0,0-1 0,0 1 0,0-1 0,0 1 1,0-1-1,0 1 0,0-1 0,1 1 0,0-1 0,-1 1 0,1-1 0,0 0 0,0 1 0,2 2 1,0-2-89,0-1 1,0 1 0,0-1-1,0 0 1,0-1 0,1 1 0,-1 0-1,1-1 1,-1 0 0,1 0 0,-1 0-1,1 0 1,0 0 0,-1-1-1,1 0 1,0 0 0,0 0 0,5-1-1,-2 1 12,0 0 0,-1-1 0,1 0 0,0 0 0,-1 0-1,1-1 1,-1 0 0,1-1 0,9-4 0,-14 5 54,0 1 0,0-1 1,1 1-1,-1-1 0,0 0 0,0 0 0,-1 0 1,1 0-1,0 0 0,-1 0 0,1-1 0,-1 1 0,0-1 1,1 1-1,-1-1 0,0 1 0,-1-1 0,1 1 1,0-1-1,-1 0 0,0 1 0,1-1 0,-1-4 1,-1 4-8,0 1 1,0-1-1,0 1 1,0-1-1,0 1 1,0 0-1,-1-1 1,1 1-1,-1 0 1,1 0-1,-1 0 1,0 0-1,0 0 1,0 0-1,0 1 1,0-1-1,-1 1 1,1-1-1,0 1 1,-1 0-1,1 0 1,-1 0-1,-2-1 1,-11-2-20,0 1 0,0 0 0,-25 0-1,26 2-4606,80 3-4965,-19-2 1206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8.862"/>
    </inkml:context>
    <inkml:brush xml:id="br0">
      <inkml:brushProperty name="width" value="0.025" units="cm"/>
      <inkml:brushProperty name="height" value="0.025" units="cm"/>
    </inkml:brush>
  </inkml:definitions>
  <inkml:trace contextRef="#ctx0" brushRef="#br0">85 1 17232,'0'0'11424,"1"11"-10404,-2 16-760,-1 0 0,-2-1 0,0 1 0,-2-1 0,-1 1 0,-17 44 0,-12 45-195,36-115-45,-1 0 1,1-1 0,0 1 0,0-1-1,0 1 1,0 0 0,-1-1 0,1 1 0,0 0-1,0-1 1,0 1 0,0-1 0,1 1 0,-1 0-1,0-1 1,0 1 0,0-1 0,0 1 0,1 0-1,-1-1 1,0 1 0,1-1 0,-1 1-1,0-1 1,1 1 0,-1-1 0,1 1 0,-1-1-1,1 1 1,-1-1 0,1 0 0,0 1 0,23 0 291,32-18-139,-54 16-154,123-39 92,-60 20-1770,-2-2-4256,-40 11-737,-1-2-4777</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9.421"/>
    </inkml:context>
    <inkml:brush xml:id="br0">
      <inkml:brushProperty name="width" value="0.025" units="cm"/>
      <inkml:brushProperty name="height" value="0.025" units="cm"/>
    </inkml:brush>
  </inkml:definitions>
  <inkml:trace contextRef="#ctx0" brushRef="#br0">81 24 8584,'0'0'17878,"-6"11"-16687,-6 16-832,0 0 1,2 0-1,1 1 1,2 0-1,-8 50 1,6 28 472,9-106-820,0 0 1,0 0-1,0 0 0,0 0 0,0 0 0,0 1 0,0-1 0,0 0 1,0 0-1,0 0 0,0 0 0,0 0 0,0 0 0,0 0 0,0 0 1,0 0-1,0 1 0,0-1 0,0 0 0,0 0 0,1 0 0,-1 0 1,0 0-1,0 0 0,0 0 0,0 0 0,0 0 0,0 0 0,0 0 0,0 0 1,0 0-1,1 0 0,-1 0 0,0 0 0,0 1 0,0-1 0,0 0 1,0 0-1,0 0 0,0 0 0,1-1 0,-1 1 0,0 0 0,0 0 1,0 0-1,0 0 0,0 0 0,0 0 0,0 0 0,0 0 0,1 0 1,-1 0-1,0 0 0,0 0 0,0 0 0,0 0 0,0 0 0,0 0 0,0 0 1,0-1-1,0 1 0,0 0 0,0 0 0,11-10 297,8-13-156,-11 6-140,0-2 0,0 1 0,-2-1-1,0 0 1,5-37 0,-6 13 2,0-69 0,-8 96-61,-6 18-58,-8 23-77,14-17 178,0 0 1,1 0 0,0 0 0,1 0 0,0 1-1,0-1 1,1 0 0,0 1 0,2 15 0,-2-21 8,1 0 1,-1-1-1,1 1 1,0 0 0,0 0-1,0-1 1,1 1-1,-1 0 1,1-1-1,-1 1 1,1-1-1,0 0 1,0 1 0,0-1-1,0 0 1,0 0-1,1-1 1,-1 1-1,1 0 1,-1-1 0,1 1-1,-1-1 1,1 0-1,0 0 1,0 0-1,-1 0 1,1 0-1,0-1 1,0 1 0,5-1-1,-2 1 15,1-1 0,0-1 0,0 1-1,-1-1 1,1 0 0,-1 0 0,1-1 0,-1 0 0,1 0 0,-1-1-1,0 0 1,0 0 0,0 0 0,0-1 0,7-6 0,4-5 6,0 0 0,-2-2 0,18-23 0,26-26 70,-56 96-428,-19 72 314,10-71 42,1-1-1,2 1 0,0 47 0,3-76-85,0 0-1,0 0 1,1 0-1,-1 0 1,1 0-1,-1 1 0,1-1 1,0 0-1,0-1 1,0 1-1,0 0 0,0 0 1,1 0-1,-1-1 1,0 1-1,1 0 1,-1-1-1,1 1 0,2 1 1,-3-3-268,0 1 0,0-1 0,0 1 0,1-1 0,-1 0 0,0 1 0,0-1 1,0 0-1,1 0 0,-1 0 0,0 0 0,0 0 0,1 0 0,-1 0 0,0-1 0,0 1 0,0 0 0,1-1 1,-1 1-1,0-1 0,0 1 0,0-1 0,0 1 0,2-2 0,11-11-7097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9.745"/>
    </inkml:context>
    <inkml:brush xml:id="br0">
      <inkml:brushProperty name="width" value="0.025" units="cm"/>
      <inkml:brushProperty name="height" value="0.025" units="cm"/>
    </inkml:brush>
  </inkml:definitions>
  <inkml:trace contextRef="#ctx0" brushRef="#br0">13 1 19154,'0'0'7655,"1"57"-6053,-1-25-257,0 2-320,0 3-416,-1-2-385,-4-3-224,2 2 32,0-7-801,2-6-1793,1-8-3044</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5.927"/>
    </inkml:context>
    <inkml:brush xml:id="br0">
      <inkml:brushProperty name="width" value="0.025" units="cm"/>
      <inkml:brushProperty name="height" value="0.025" units="cm"/>
    </inkml:brush>
  </inkml:definitions>
  <inkml:trace contextRef="#ctx0" brushRef="#br0">81 4 6534,'0'0'18818,"5"8"-18402,-3-4-372,0 0 0,0 0 0,-1 0 0,1 1 0,-1-1-1,0 0 1,0 1 0,0-1 0,-1 0 0,0 1 0,0 6 0,-1 3 148,-1 0 1,-1 0 0,-5 18 0,-15 42 558,9-32-386,2 0-1,1 1 0,2 0 0,-5 80 1,16-140-61,0-1 0,2 1 0,0 0 0,0 1 0,10-22 0,3-11-158,-15 40-130,14-48-18,2 1 1,2 1 0,33-61-1,-52 113-8,0 0 0,1 0 0,0 1 0,-1-1 0,1 0 0,0 1 0,0-1 0,0 1 0,0 0 0,1 0 0,-1 0 0,1 0 0,-1 0 0,1 0 0,0 1-1,0-1 1,0 1 0,-1 0 0,1 0 0,0 0 0,1 0 0,-1 0 0,0 1 0,0-1 0,0 1 0,0 0 0,0 0 0,1 0 0,-1 0 0,0 1 0,0-1 0,0 1 0,0 0 0,0 0 0,0 0 0,0 0-1,0 1 1,0-1 0,-1 1 0,1-1 0,0 1 0,-1 0 0,1 0 0,-1 0 0,0 1 0,0-1 0,0 0 0,0 1 0,0 0 0,2 3 0,-2-4 2,0 1 0,-1 0 0,1-1 0,0 1 0,-1 0 0,0 0 1,1 0-1,-1 0 0,0 0 0,-1 0 0,1 0 0,-1 0 0,1 0 0,-1 1 0,0-1 1,0 0-1,0 0 0,0 0 0,-1 0 0,1 1 0,-3 4 0,1-4 6,-1 0-1,1 0 1,-1 0-1,0 0 1,0-1-1,0 0 1,0 1-1,-1-1 1,1 0-1,-1-1 1,0 1-1,0-1 1,-6 3-1,-7 3 90,-2 0 1,1-2-1,-1-1 0,0 0 0,-36 4 1,41-8 22,0 0 0,0 0 1,-19-3-1,31 2-122,1-1-1,-1 1 1,0 0 0,1-1 0,-1 1-1,0-1 1,0 1 0,1-1 0,-1 0 0,1 0-1,-1 0 1,1 0 0,-1 0 0,1 0-1,0 0 1,-2-2 0,3 2-43,-1 0 0,1 0 0,0-1 0,-1 1-1,1 0 1,0 0 0,0-1 0,0 1 0,0 0 0,0 0 0,0 0 0,1-1 0,-1 1 0,0 0-1,1 0 1,-1 0 0,1-1 0,-1 1 0,1 0 0,-1 0 0,1 0 0,0 0 0,0 0 0,-1 0-1,1 0 1,2-1 0,4-5-936,1 1 0,-1 0 0,2 1 0,-1 0-1,0 0 1,1 1 0,0 0 0,0 0 0,10-2 0,-14 4 290,37-12-6618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6.271"/>
    </inkml:context>
    <inkml:brush xml:id="br0">
      <inkml:brushProperty name="width" value="0.025" units="cm"/>
      <inkml:brushProperty name="height" value="0.025" units="cm"/>
    </inkml:brush>
  </inkml:definitions>
  <inkml:trace contextRef="#ctx0" brushRef="#br0">0 33 14990,'0'0'3486,"10"-6"-470,30-17-432,-39 23-2502,0-1-1,0 1 1,-1-1 0,1 1-1,0 0 1,0-1-1,-1 1 1,1 0 0,0 0-1,0-1 1,0 1-1,0 0 1,-1 0 0,1 0-1,0 0 1,0 0-1,0 0 1,0 0 0,-1 0-1,1 1 1,0-1-1,0 0 1,0 0 0,-1 1-1,1-1 1,0 1-1,0-1 1,-1 0 0,1 1-1,0-1 1,-1 1 0,1 0-1,0-1 1,-1 1-1,1-1 1,-1 1 0,1 0-1,-1 0 1,0-1-1,1 1 1,-1 0 0,1 0-1,-1-1 1,0 1-1,0 0 1,0 0 0,1 0-1,-1 0 1,0-1-1,0 1 1,0 0 0,0 1-1,-2 48 343,1-45-176,-2 13-149,-1-1 0,-1 0 1,-1 0-1,-11 24 0,11-27-448,0 0 0,1 0 0,0 0 0,1 0 0,1 1 0,0-1 0,0 17 0,13-48-12409,-9 0 5690</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6.628"/>
    </inkml:context>
    <inkml:brush xml:id="br0">
      <inkml:brushProperty name="width" value="0.025" units="cm"/>
      <inkml:brushProperty name="height" value="0.025" units="cm"/>
    </inkml:brush>
  </inkml:definitions>
  <inkml:trace contextRef="#ctx0" brushRef="#br0">1 229 11339,'0'0'14931,"9"1"-13313,3 0-1375,-1-2 0,0 1 1,0-1-1,1-1 0,-1 0 0,0-1 1,-1 0-1,1 0 0,0-1 0,-1-1 1,0 1-1,0-2 0,14-9 1,5-6-152,-1-2 1,-1-1 0,-1-1-1,29-37 1,-42 47-87,-12 14-9,0 0-1,-1 0 1,1 1 0,0-1-1,0 0 1,0 0-1,-1 0 1,1 1-1,0-1 1,0 1-1,0-1 1,0 0-1,0 1 1,0 0-1,0-1 1,0 1 0,1 0-1,0-1 1,-2 1-3,1 1 0,-1-1 0,1 0 0,-1 0 0,1 1 0,-1-1-1,1 0 1,-1 1 0,1-1 0,-1 0 0,0 1 0,1-1 0,-1 1 0,0-1 0,1 1 0,-1-1 0,0 1 0,0-1 0,1 1 0,-1-1 0,0 1 0,0-1 0,0 1 0,0-1 0,0 2 0,2 49-332,-2-33 279,3 49-83,3 35-821,2-36-7584,-3-52-1670</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1.945"/>
    </inkml:context>
    <inkml:brush xml:id="br0">
      <inkml:brushProperty name="width" value="0.025" units="cm"/>
      <inkml:brushProperty name="height" value="0.025" units="cm"/>
    </inkml:brush>
  </inkml:definitions>
  <inkml:trace contextRef="#ctx0" brushRef="#br0">93 1 14638,'0'0'12732,"0"15"-12769,-15 188 121,-3 37-19,18-239-96,0-1-1,0 0 1,-1 1 0,1-1-1,0 1 1,0-1 0,0 1-1,0-1 1,0 1 0,0-1-1,0 1 1,0-1 0,0 1-1,0-1 1,0 1 0,0-1-1,0 1 1,0-1-1,0 1 1,0-1 0,1 1-1,-1-1 1,0 1 0,0-1-1,1 1 1,-1-1 0,0 0-1,0 1 1,1-1 0,-1 0-1,1 1 1,-1-1 0,0 0-1,1 1 1,-1-1 0,1 0-1,-1 0 1,0 1 0,1-1-1,-1 0 1,1 0 0,0 1-1,0-2-97,0 0 1,0 0-1,0 0 0,-1 0 0,1 0 0,0 0 0,-1 0 1,1 0-1,-1 0 0,1 0 0,-1 0 0,0 0 0,1 0 1,-1 0-1,0-1 0,0 1 0,0 0 0,0-2 0,1-10-305,-1-1-1,-1 1 0,0 0 1,-1 0-1,-6-24 0,6 30 555,0 0 0,-1 0 0,0 0-1,0 0 1,0 1 0,-1 0-1,0-1 1,-1 1 0,1 1 0,-1-1-1,0 1 1,-7-6 0,12 11-78,0 0 0,0-1 1,0 1-1,0 0 0,0 0 0,-1 0 1,1-1-1,0 1 0,0 0 0,0 0 1,-1 0-1,1-1 0,0 1 1,0 0-1,0 0 0,-1 0 0,1 0 1,0 0-1,0-1 0,-1 1 0,1 0 1,0 0-1,0 0 0,-1 0 1,1 0-1,0 0 0,0 0 0,-1 0 1,1 0-1,0 0 0,-1 0 0,1 0 1,0 0-1,0 0 0,-1 0 0,1 1 1,0-1-1,0 0 0,-1 0 1,1 0-1,0 0 0,0 0 0,0 1 1,-1-1-1,1 0 0,0 0 0,0 0 1,0 1-1,0-1 0,-1 0 1,1 1-1,7 12 295,-3-11-571,1 0-1,-1 1 0,1-2 0,-1 1 1,1 0-1,0-1 0,0 0 0,0 0 1,7 0-1,48-1-7838,-46 0 4480,17-2-6027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417"/>
    </inkml:context>
    <inkml:brush xml:id="br0">
      <inkml:brushProperty name="width" value="0.025" units="cm"/>
      <inkml:brushProperty name="height" value="0.025" units="cm"/>
    </inkml:brush>
  </inkml:definitions>
  <inkml:trace contextRef="#ctx0" brushRef="#br0">0 0 6246,'0'0'15342,"65"4"-14124,-22-3-482,8 0-223,1-1-161,-1 2-224,-8-1-96,-8-1-192,-13 1-993,-12 1-160,-20-2-11563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2.306"/>
    </inkml:context>
    <inkml:brush xml:id="br0">
      <inkml:brushProperty name="width" value="0.025" units="cm"/>
      <inkml:brushProperty name="height" value="0.025" units="cm"/>
    </inkml:brush>
  </inkml:definitions>
  <inkml:trace contextRef="#ctx0" brushRef="#br0">43 17 11339,'0'0'9251,"-5"10"-8279,3-6-835,-24 49 535,24-50-617,1 0 0,-1 0 0,1 1 0,0-1 0,0 1 1,1-1-1,-1 1 0,1-1 0,0 1 0,0-1 0,0 1 0,0-1 0,0 1 0,1-1 0,0 1 0,1 4 0,-1-7-1,0 0 0,1 0 0,-1 0-1,0 0 1,1 0 0,-1 0 0,1 0-1,-1 0 1,1-1 0,0 1 0,-1 0-1,1-1 1,0 0 0,-1 1 0,1-1-1,0 0 1,-1 0 0,1 0 0,0 0-1,0 0 1,-1 0 0,1 0 0,0-1-1,2 0 1,2 0 148,-1 0-1,0 0 1,1-1-1,-1 0 1,0 0-1,9-5 1,-8 2-47,0 0 1,0 0-1,0 0 0,-1-1 1,0 0-1,0 0 0,0 0 1,-1-1-1,6-10 0,-10 15-101,1 1 0,0-1-1,0 0 1,-1 0 0,1 1-1,-1-1 1,1 0-1,-1 0 1,0 0 0,0 0-1,1 0 1,-2 0 0,1 0-1,0 1 1,0-1-1,0 0 1,-1 0 0,1 0-1,-1 0 1,0 1 0,1-1-1,-1 0 1,0 0-1,0 1 1,0-1 0,0 1-1,-1-1 1,1 1 0,0-1-1,0 1 1,-1 0 0,1-1-1,-1 1 1,1 0-1,-1 0 1,0 0 0,1 0-1,-1 1 1,0-1 0,0 0-1,0 1 1,1-1-1,-3 1 1,-4-2-16,0 0 0,0 0 1,0 1-1,0 1 0,-1-1 0,1 1 0,-10 1 0,16 0-133,-1-1-1,1 1 0,-1-1 0,1 1 0,0 0 0,-1 0 0,1 0 0,0 0 0,-1 0 0,1 0 0,0 1 0,-2 1 0,3-2-120,0 0 0,0 0 0,0 1 0,1-1 0,-1 0 0,0 0 0,1 1 0,-1-1 0,1 0 0,-1 1 0,1-1 0,0 0 0,-1 1 0,1-1 0,0 1 0,0-1 0,0 1 0,0-1 0,0 0 0,0 1 0,1-1 0,0 3 0,-1-3-78,1 0-1,-1 0 0,1 0 0,-1 0 0,1-1 0,0 1 0,-1 0 0,1 0 0,0-1 1,0 1-1,-1 0 0,1-1 0,0 1 0,0-1 0,0 1 0,0-1 0,0 1 0,0-1 1,0 0-1,0 0 0,0 1 0,0-1 0,0 0 0,0 0 0,0 0 0,0 0 0,0 0 0,1 0 1,0 0-235,22 0-6769</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2.697"/>
    </inkml:context>
    <inkml:brush xml:id="br0">
      <inkml:brushProperty name="width" value="0.025" units="cm"/>
      <inkml:brushProperty name="height" value="0.025" units="cm"/>
    </inkml:brush>
  </inkml:definitions>
  <inkml:trace contextRef="#ctx0" brushRef="#br0">60 0 8872,'0'0'9332,"-5"12"-7416,-6 17-641,2 1-1,1 0 1,-9 60 0,17 72-409,1-100-90,-5 61 0,0-102 175,2-31 307,2-36-318,13-39-921,42-141-1,-43 183-113,-7 29 73,-1 0 1,2 0-1,-1 1 1,11-17-1,-15 28 11,1 0 0,-1 0 0,0 0 1,1 0-1,-1 0 0,1 1 0,0-1 0,0 0 0,-1 1 0,1 0 0,0-1 1,0 1-1,0 0 0,1 0 0,2-1 0,-4 2-2,1 0-1,-1 0 1,1 0-1,0 0 1,-1 1-1,1-1 1,-1 0-1,1 1 1,-1-1-1,1 1 1,-1 0-1,1 0 1,-1-1-1,0 1 1,0 0-1,1 0 1,-1 0-1,0 0 1,0 0-1,0 1 1,0-1-1,0 0 1,0 1-1,0-1 1,0 0-1,0 2 1,1 0 2,0 0 0,-1-1 0,1 1 0,-1 0 0,1 0 0,-1 0 0,0 0 0,0 0 0,-1 0 0,1 1 1,0-1-1,-1 0 0,0 0 0,0 0 0,0 1 0,0-1 0,-1 0 0,1 0 0,-2 6 0,0-4 28,0-1-1,-1 1 1,1-1 0,-1 0-1,0 0 1,0 0 0,0 0-1,0-1 1,-1 1 0,0-1 0,-7 6-1,1-3 54,0 0 0,0-1 1,0 0-1,-1 0 0,1-1 0,-1 0 0,0-1 0,0 0 0,-1-1 0,-19 1 1,30-3-165,0 0 0,1 0 0,-1 0 1,1-1-1,-1 1 0,0 0 0,1-1 1,-1 1-1,1 0 0,-1-1 0,1 1 1,-1-1-1,1 1 0,-1-1 0,1 1 1,-1-1-1,1 1 0,0-1 0,-1 1 1,1-1-1,0 1 0,-1-1 0,1 0 1,0 1-1,0-1 0,0 0 0,0 1 1,-1-1-1,1 0 0,0 1 0,0-1 1,0 0-1,0 1 0,0-1 0,1 0 1,-1 1-1,0-1 0,0 1 1,0-1-1,1 0 0,-1 1 0,0-1 1,0 1-1,1-1 0,0 0 0,14-33-7370,6 7-1152</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3.070"/>
    </inkml:context>
    <inkml:brush xml:id="br0">
      <inkml:brushProperty name="width" value="0.025" units="cm"/>
      <inkml:brushProperty name="height" value="0.025" units="cm"/>
    </inkml:brush>
  </inkml:definitions>
  <inkml:trace contextRef="#ctx0" brushRef="#br0">1 0 12716,'0'0'15919,"21"77"-15438,-27-37-193,-1-2-224,3 0-32,0-3 0,3-8-480,1-11-2051</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19.986"/>
    </inkml:context>
    <inkml:brush xml:id="br0">
      <inkml:brushProperty name="width" value="0.025" units="cm"/>
      <inkml:brushProperty name="height" value="0.025" units="cm"/>
    </inkml:brush>
  </inkml:definitions>
  <inkml:trace contextRef="#ctx0" brushRef="#br0">18 209 5349,'0'0'6337,"4"-10"-3636,-1 2-2541,19-40 3022,-20 46-2971,0 0 1,-1-1-1,1 1 1,0 0-1,0 0 0,1 0 1,-1 0-1,0 0 1,1 0-1,-1 1 0,1-1 1,-1 1-1,1 0 0,0 0 1,-1 0-1,1 0 1,0 0-1,0 0 0,3 1 1,-2-1-128,0 0 0,0 1 0,0 0 0,0 0 0,0 0 0,0 0 0,0 1 0,0-1 0,0 1 0,0 0 0,0 0 0,0 1 0,0-1 0,-1 1 0,1 0-1,0 0 1,-1 0 0,1 0 0,-1 1 0,0-1 0,0 1 0,0 0 0,0 0 0,-1 0 0,1 0 0,-1 0 0,0 1 0,1-1 0,-2 1 0,1 0 0,0-1 0,-1 1 0,1 0 0,-1 0 0,0 0 0,-1 0 0,1 0 0,-1 0 0,0 0 0,0 8 0,-1 23 210,-1 0-1,-2 0 1,-2-1 0,-16 59-1,12-57-38,2 1 0,1 0 0,-3 64 0,14-86-1014,3-16-1079,-5-1 1532,-1 1 0,0 0 1,0-1-1,0 1 0,0-1 1,0 1-1,0-1 1,0 0-1,0 1 0,-1-1 1,1 0-1,-1 1 1,1-4-1,0-4-1736,-1 0 1,0 0 0,0 0-1,-3-13 1,-9-12-7771</inkml:trace>
  <inkml:trace contextRef="#ctx0" brushRef="#br0" timeOffset="1">75 465 2723,'0'0'6053,"-47"-31"-2305,32 21-257,5 7-704,8 2 1056,9 1-3042,18 0 160,5 0-256,15 1-417,8 0-224,6-1-160,1 0-2082,-3-7-1666,-10-5-3811</inkml:trace>
  <inkml:trace contextRef="#ctx0" brushRef="#br0" timeOffset="2">424 1 13741,'0'0'8904,"10"7"-8183,10 9-506,0 0 1,28 31-1,-40-37-206,0-1 0,0 1 0,-1 0-1,-1 1 1,0 0 0,0 0 0,-1 0 0,8 24 0,-10-14 2,0 0-1,-1 0 1,-1 1-1,-1-1 1,-1 0 0,-1 0-1,0 1 1,-2-1-1,0 0 1,-2-1 0,0 1-1,-2-1 1,-17 34-1,-3-1-107,-2-2 0,-2-1 0,-67 76 0,47-68-2160,15-27-2960,8-16-6004</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1.312"/>
    </inkml:context>
    <inkml:brush xml:id="br0">
      <inkml:brushProperty name="width" value="0.025" units="cm"/>
      <inkml:brushProperty name="height" value="0.025" units="cm"/>
    </inkml:brush>
  </inkml:definitions>
  <inkml:trace contextRef="#ctx0" brushRef="#br0">203 0 5317,'-1'1'13014,"-8"7"-12298,-2 9-199,0 0 0,1 0 0,1 1 0,-8 23 0,-9 17 16,-21 22-71,27-49-66,-22 48 0,64-129-8254,0 7 3091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1.871"/>
    </inkml:context>
    <inkml:brush xml:id="br0">
      <inkml:brushProperty name="width" value="0.025" units="cm"/>
      <inkml:brushProperty name="height" value="0.025" units="cm"/>
    </inkml:brush>
  </inkml:definitions>
  <inkml:trace contextRef="#ctx0" brushRef="#br0">69 0 6278,'0'0'14643,"-1"13"-13148,-9 45-443,3-17-802,0 0 0,3 1-1,2-1 1,2 43 0,12-49-907,-11-34 485,-1 1 0,1-1 0,0 0 0,0 1 0,-1-1 1,1 0-1,0 0 0,0 1 0,0-1 0,0 0 1,0 0-1,1 0 0,-1 0 0,0 0 0,0-1 0,1 1 1,-1 0-1,0-1 0,1 1 0,2 0 0,-4-4-2867,-4-13 2208,-2 1 852,-1 0-1,-19-27 1,-5-3 4898,34 47-4691,-1 0 0,1 0 0,0-1 0,0 1 0,0-1 0,0 1 0,0-1-1,0 0 1,1 0 0,-1-1 0,0 1 0,1-1 0,-1 1 0,0-1 0,1 0 0,-1 0 0,5-1 0,62-9-274,-9-16 69,-50 21-53,1-1-1,0 1 0,-1 1 1,2 0-1,22-4 1,-34 8 27,0 0 0,-1 0 0,1 0 0,-1 0 0,1 0 0,0 1 0,-1-1-1,1 0 1,-1 0 0,1 0 0,0 1 0,-1-1 0,1 0 0,-1 0 0,1 1 0,-1-1 0,1 1 0,-1-1 0,1 0 0,-1 1 0,1-1 0,-1 1 0,0-1 0,1 1 0,-1-1 0,0 1 0,1-1 0,-1 1 0,0 0 0,0-1 0,1 1 0,-1 0 0,2 29 249,-14 28 393,-1-22-392,9-26-201,0 0 1,1 1-1,-4 18 0,12-33 3,0 1 1,0-1 0,0 0-1,0 0 1,-1-1-1,5-5 1,4-5-33,36-39 55,-46 51-84,0 1 0,0-1-1,0 1 1,1-1-1,-1 1 1,1 0 0,-1 0-1,1 1 1,0-1 0,0 1-1,0 0 1,0 0 0,0 0-1,5-1 1,-8 3-9,-1-1 0,1 1 0,0-1 0,0 0 0,0 1 0,-1-1 0,1 1 0,0 0 0,-1-1 0,1 1 0,-1 0 0,1-1 1,0 1-1,-1 0 0,1 0 0,-1-1 0,0 1 0,1 0 0,-1 0 0,0 0 0,1-1 0,-1 1 0,0 0 0,0 0 0,0 0 0,0 0 0,0 0 0,0 0 0,0 0 0,0 1 0,0 38-1225,-1-29 254,1-6 828,3 14-4754,-3-19 4658,0 1 0,1-1 0,-1 0 0,1 1 0,-1-1 0,1 0 1,-1 1-1,1-1 0,-1 0 0,1 0 0,-1 1 0,1-1 0,0 0 0,-1 0 0,1 0 0,-1 0 0,1 0 1,-1 0-1,1 0 0,0 0 0,-1 0 0,1 0 0,-1 0 0,1 0 0,-1-1 0,1 1 0,0 0 0,-1 0 0,1 0 1,-1-1-1,1 1 0,-1 0 0,1-1 0,0 0 0,15-9-4892</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2.218"/>
    </inkml:context>
    <inkml:brush xml:id="br0">
      <inkml:brushProperty name="width" value="0.025" units="cm"/>
      <inkml:brushProperty name="height" value="0.025" units="cm"/>
    </inkml:brush>
  </inkml:definitions>
  <inkml:trace contextRef="#ctx0" brushRef="#br0">107 118 11563,'0'0'9839,"-11"7"-9055,-1 2-618,0 1-1,0 0 1,-11 13 0,19-18-103,1-1 0,-1 0 1,1 1-1,0 0 0,0 0 1,0 0-1,1 0 0,-1 0 1,1 0-1,1 1 0,-1-1 1,1 1-1,0 0 0,-1 7 1,2-12-59,1 0 0,-1-1 0,0 1 0,1 0 0,-1 0 0,0 0 0,1-1 1,-1 1-1,1 0 0,-1 0 0,1-1 0,-1 1 0,1 0 0,0-1 1,-1 1-1,1-1 0,0 1 0,-1 0 0,1-1 0,0 0 0,0 1 0,0-1 1,-1 1-1,1-1 0,0 0 0,0 0 0,0 0 0,0 1 0,0-1 1,0 0-1,-1 0 0,1 0 0,0 0 0,0 0 0,0-1 0,0 1 0,0 0 1,0 0-1,-1 0 0,1-1 0,2 0 0,38-13 121,-24 4-77,-1-2 0,-1 1 0,0-2 0,0 0 0,-1-1 0,-1 0 0,0-1 1,-2 0-1,1-1 0,-2-1 0,0 1 0,-1-2 0,0 1 0,-2-1 0,7-24 0,-37 75 1739,13-17-1549,1 0 0,0 1 0,1 0 0,1 0 0,0 1 1,2 0-1,0 0 0,-5 35 0,10-51-244,0 0 0,0 0 0,0 0 0,0-1 0,0 1 0,1 0 0,-1 0-1,0 0 1,1 0 0,0-1 0,-1 1 0,1 0 0,0-1 0,0 1 0,0 0 0,0-1 0,0 1 0,0-1 0,0 1 0,1-1 0,-1 0 0,0 0 0,1 1 0,-1-1 0,1 0 0,-1 0 0,1-1 0,0 1 0,2 1 0,3 0-744,1-1 0,-1 1 0,1-1 0,0-1 0,14 0 0,17 0-5470</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3.273"/>
    </inkml:context>
    <inkml:brush xml:id="br0">
      <inkml:brushProperty name="width" value="0.025" units="cm"/>
      <inkml:brushProperty name="height" value="0.025" units="cm"/>
    </inkml:brush>
  </inkml:definitions>
  <inkml:trace contextRef="#ctx0" brushRef="#br0">15 16 6694,'0'0'14595,"0"8"-12416,-5 170 2189,7 101-3628,0-258-653,2-31 314,0-35 19,-4 29-392,1-3-8,-1-1 1,-1 0-1,0 1 1,-2 0-1,0-1 0,-7-18 1,10 38-22,0 1 1,0-1 0,0 0 0,0 0-1,0 0 1,0 0 0,0 0-1,0 0 1,0 0 0,0 0 0,0 0-1,0 0 1,0 1 0,0-1-1,0 0 1,0 0 0,0 0 0,0 0-1,0 0 1,-1 0 0,1 0-1,0 0 1,0 0 0,0 0 0,0 0-1,0 0 1,0 0 0,0 0-1,0 0 1,0 0 0,0 0 0,-1 0-1,1 0 1,0 0 0,0 0-1,0 0 1,0 0 0,0 0 0,0 0-1,0 0 1,0 0 0,0 0-1,0 0 1,-1 0 0,1 0 0,0 0-1,0 0 1,0 0 0,0 0-1,0 0 1,-2 19-43,2-13 32,0 0 1,1-1-1,-1 1 0,1 0 0,3 11 0,-3-14 12,0 0 0,1-1 0,-1 1-1,1 0 1,-1-1 0,1 1 0,0-1 0,0 1 0,0-1 0,0 0-1,0 0 1,1 0 0,-1 0 0,1-1 0,-1 1 0,1 0 0,0-1 0,0 0-1,-1 0 1,1 0 0,0 0 0,0 0 0,0 0 0,0-1 0,0 0-1,0 1 1,0-1 0,0 0 0,1 0 0,-1-1 0,0 1 0,0-1-1,0 0 1,0 1 0,-1-1 0,5-2 0,3-1 2,-1 0 0,1-1 1,-1 0-1,0 0 0,-1-1 0,1-1 0,-1 1 1,0-1-1,9-11 0,-3 1 6,-1-1 1,0-1-1,-2 0 1,0-1-1,-1 0 1,-1 0-1,-1-1 1,-1 0-1,-1-1 0,-1 0 1,-1 0-1,3-39 1,-8 48-15,-2 12-2,-3 9-11,6-8 16,-17 30 108,1 2 0,1 0-1,2 1 1,1 0 0,-12 58 0,22-85-74,1-1-1,1 1 1,-1-1 0,1 1 0,-1-1-1,1 1 1,1-1 0,-1 1-1,1-1 1,2 7 0,-2-11-28,0 1 0,0 0 0,0 0 0,1 0 0,-1-1-1,0 1 1,1-1 0,-1 1 0,1-1 0,0 1 0,0-1 0,-1 0 0,1 0 0,0 0 0,0 0 0,0 0 0,0 0 0,0-1 0,0 1 0,0-1 0,0 1-1,1-1 1,-1 0 0,0 0 0,0 0 0,0 0 0,4 0 0,0-1 0,1 1 0,0-1 1,-1-1-1,1 1 0,-1-1 0,1 0 0,-1 0 1,0-1-1,1 0 0,-1 0 0,-1 0 0,1-1 0,0 0 1,-1 0-1,0 0 0,0-1 0,0 0 0,-1 0 1,1 0-1,-1 0 0,-1-1 0,7-10 0,-13 25 8,1 0 0,1 0 0,-1 1 0,2-1 0,-1 0 0,1 0 0,2 15 0,-1-23-8,0 0-1,0 0 1,0 0-1,1 0 0,-1 0 1,0 0-1,1-1 1,-1 1-1,1 0 0,-1-1 1,1 1-1,-1-1 1,1 1-1,-1-1 0,1 0 1,-1 0-1,1 0 1,0 0-1,-1 0 0,1 0 1,-1 0-1,4-1 1,37-8 72,-35 6-72,0-1 0,0 0 0,-1 0 0,1-1 1,-1 0-1,0 0 0,0 0 0,0-1 0,-1 1 0,0-2 0,0 1 0,0 0 0,-1-1 0,0 0 0,0 0 0,3-9 1,-17 21-77,-3 7 53,10-6-133,-6 6 171,1 1 0,0 0 0,-5 14 0,7 2-2340,13-33-3423,5-14 726,2-5-2360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3.652"/>
    </inkml:context>
    <inkml:brush xml:id="br0">
      <inkml:brushProperty name="width" value="0.025" units="cm"/>
      <inkml:brushProperty name="height" value="0.025" units="cm"/>
    </inkml:brush>
  </inkml:definitions>
  <inkml:trace contextRef="#ctx0" brushRef="#br0">17 0 13293,'0'0'11915,"-17"57"-13036,26-41-2467,0-2-3042</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3.977"/>
    </inkml:context>
    <inkml:brush xml:id="br0">
      <inkml:brushProperty name="width" value="0.025" units="cm"/>
      <inkml:brushProperty name="height" value="0.025" units="cm"/>
    </inkml:brush>
  </inkml:definitions>
  <inkml:trace contextRef="#ctx0" brushRef="#br0">184 0 11339,'0'0'9032,"-9"2"-6453,-75 20 717,75-19-3158,1 0 0,-1 0 0,1 1 0,0 0-1,0 1 1,0 0 0,1 0 0,-13 12 0,20-17-138,-1 0 1,1 0-1,-1 1 0,1-1 0,0 1 0,-1-1 0,1 0 0,0 1 1,-1-1-1,1 1 0,0-1 0,-1 0 0,1 1 0,0-1 0,0 1 1,0-1-1,-1 1 0,1-1 0,0 1 0,0 0 0,0-1 0,0 1 0,0-1 1,0 1-1,0-1 0,0 1 0,0-1 0,0 1 0,0-1 0,1 1 1,-1-1-1,0 1 0,0-1 0,0 1 0,1-1 0,-1 1 0,0-1 0,0 1 1,1-1-1,-1 0 0,1 1 0,-1-1 0,0 1 0,1-1 0,-1 0 1,1 1-1,-1-1 0,0 0 0,1 0 0,-1 1 0,1-1 0,-1 0 0,1 0 1,0 0-1,34 6 21,-28-5-23,35 2-48,41 5-933,-76-7 848,0 0 0,-1 1 0,1-1 0,-1 2 0,1-1 0,-1 1 0,0 0 0,12 7 1,-17-9 167,0 0 1,0 0 0,0 0-1,0 0 1,-1 0 0,1 0-1,0 0 1,-1 0 0,1 0-1,0 0 1,-1 0 0,1 1-1,-1-1 1,0 0 0,1 0-1,-1 1 1,0-1 0,0 0-1,0 1 1,0-1 0,0 0-1,0 1 1,0-1 0,0 0-1,-1 0 1,1 1 0,-1-1-1,1 0 1,0 0 0,-1 1-1,0-1 1,1 0 0,-1 0 0,0 0-1,0 0 1,1 0 0,-1 0-1,0 0 1,0 0 0,0 0-1,-2 1 1,-4 4 294,0 0 0,0 0-1,0-1 1,-12 6 0,8-6-71,1 0 1,-1 0-1,-1-1 0,-18 4 0,-12-6-1764,39-2 842,0 0 1,1-1-1,-1 1 0,0-1 1,0 0-1,1 0 0,-1 0 1,0 0-1,1 0 0,-5-4 1,-7-10-10195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17.741"/>
    </inkml:context>
    <inkml:brush xml:id="br0">
      <inkml:brushProperty name="width" value="0.025" units="cm"/>
      <inkml:brushProperty name="height" value="0.025" units="cm"/>
    </inkml:brush>
  </inkml:definitions>
  <inkml:trace contextRef="#ctx0" brushRef="#br0">0 17 14318,'0'0'10217,"86"10"-8103,-37-10-736,4 0-578,2 0-543,-2-3-257,-9 0-673,-10-3-1665,-9 0-2147,-12-3-5348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4.416"/>
    </inkml:context>
    <inkml:brush xml:id="br0">
      <inkml:brushProperty name="width" value="0.025" units="cm"/>
      <inkml:brushProperty name="height" value="0.025" units="cm"/>
    </inkml:brush>
  </inkml:definitions>
  <inkml:trace contextRef="#ctx0" brushRef="#br0">0 0 5958,'0'0'17867,"1"10"-16377,-1 0-1168,1 0 0,0 0-1,1 0 1,1 0 0,5 18 0,-7-25-298,1 0 0,-1 0 0,1 0-1,-1 0 1,1 0 0,0 0-1,0-1 1,1 1 0,-1 0 0,0-1-1,1 0 1,-1 1 0,1-1 0,0 0-1,0 0 1,0-1 0,0 1 0,0-1-1,0 1 1,0-1 0,1 0-1,-1 0 1,0-1 0,7 2 0,1-3 5,0 0 1,0-1 0,0 0 0,0 0 0,0-2-1,-1 1 1,1-1 0,-1-1 0,0 1-1,0-2 1,-1 1 0,16-13 0,-15 10-18,1 1 1,0 0-1,0 1 1,1 0-1,-1 1 1,1 1 0,0-1-1,1 2 1,18-4-1,-30 7 10,1 0 1,-1 0-1,0 0 0,0 0 0,0 0 0,1 0 1,-1 0-1,0 0 0,0 0 0,0 1 0,1-1 1,-1 0-1,0 1 0,0-1 0,0 1 0,0-1 1,0 1-1,0 0 0,0 0 0,0-1 0,0 1 1,0 0-1,0 0 0,-1 0 0,1 0 0,0 0 1,-1 0-1,2 1 0,4 35 508,-1-1-401,-4-35-123,0 0 0,0-1 0,0 1 1,0 0-1,0-1 0,0 1 0,0 0 0,0-1 0,0 0 1,0 1-1,0-1 0,0 1 0,0-1 0,1 0 1,-1 0-1,0 0 0,0 0 0,0 0 0,1 0 1,-1 0-1,0 0 0,0 0 0,0 0 0,0-1 1,0 1-1,1 0 0,-1-1 0,0 1 0,0-1 1,1-1-1,36-16 199,-37 18-202,2-2-110,10-6 78,0 1 1,0 0-1,1 1 1,0 1-1,18-5 1,-26 9-926,0 0 1,-1 0-1,1 1 0,0 0 0,11 1 1,-14 0-202</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4.759"/>
    </inkml:context>
    <inkml:brush xml:id="br0">
      <inkml:brushProperty name="width" value="0.025" units="cm"/>
      <inkml:brushProperty name="height" value="0.025" units="cm"/>
    </inkml:brush>
  </inkml:definitions>
  <inkml:trace contextRef="#ctx0" brushRef="#br0">0 25 10122,'0'0'12203,"51"-25"-12267,-34 37-2466,-1-2-4997</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5.103"/>
    </inkml:context>
    <inkml:brush xml:id="br0">
      <inkml:brushProperty name="width" value="0.025" units="cm"/>
      <inkml:brushProperty name="height" value="0.025" units="cm"/>
    </inkml:brush>
  </inkml:definitions>
  <inkml:trace contextRef="#ctx0" brushRef="#br0">19 56 7976,'0'8'8349,"-9"110"1031,5-87-8678,0 0 0,3 0 0,0 0-1,2 1 1,8 50 0,-9-81-695,0 1-1,0 0 0,1-1 1,-1 1-1,1-1 0,-1 1 1,1 0-1,-1-1 0,1 1 1,0-1-1,0 1 0,0-1 1,0 0-1,0 1 1,2 0-1,-3-2 1,1 0 0,-1 0 0,1-1 1,-1 1-1,1-1 0,-1 1 0,1-1 0,-1 1 0,1-1 1,-1 1-1,1-1 0,-1 1 0,0-1 0,1 1 0,-1-1 1,0 0-1,1 1 0,-1-1 0,0 1 0,0-1 0,0 0 1,0 1-1,0-1 0,0-1 0,11-67 230,-10 57-274,3-16 93,1-12-137,1-1 0,17-55 1,-21 87 60,1 0 1,1 0-1,-1 1 1,1-1-1,1 1 1,0 0-1,0 0 1,0 0-1,1 0 1,0 1-1,1 0 1,-1 1-1,1-1 0,1 1 1,-1 0-1,11-5 1,-15 9 10,0 1-1,0 0 1,0-1-1,0 1 1,0 0 0,0 0-1,1 1 1,-1-1-1,0 1 1,1 0-1,-1-1 1,0 2 0,0-1-1,1 0 1,5 2-1,-7-1 4,-1-1 0,1 1 0,-1 0 0,1 0 0,-1 0 0,0 0 0,1 0 0,-1 1 1,0-1-1,0 0 0,0 1 0,0-1 0,0 1 0,0-1 0,0 1 0,-1-1 0,1 1 0,0-1 0,-1 1 0,1 0 0,-1-1 0,0 1 0,0 0 0,1 0 0,-1-1 0,0 1 0,0 0 0,-1-1 0,1 1 0,-1 2 0,0 4 8,-1-1 0,0 0 0,-1 1 1,0-1-1,0 0 0,0 0 0,-1-1 0,0 1 1,-1-1-1,1 0 0,-1 0 0,0 0 1,-8 7-1,2-3 18,0-1 1,0 0 0,-1 0 0,0-1-1,-1-1 1,-15 7 0,25-12-22,0-1 1,-1 0 0,1 1-1,0-2 1,-1 1 0,0 0-1,1-1 1,-1 1 0,-5-1-1,8-1-48,0 1-1,0 0 1,0 0-1,1-1 1,-1 1-1,0 0 1,0-1-1,0 1 1,1-1-1,-1 1 1,0-1-1,0 1 1,1-1-1,-1 1 1,0-1-1,1 0 1,-1 0-1,1 1 1,-1-1-1,1 0 1,-1 0-1,1 1 1,0-1-1,-1 0 1,1 0-1,0 0 1,0 0-1,0 0 1,-1 1-1,1-1 1,0 0-1,0 0 1,0 0-1,0 0 1,1 0-1,-1 0 1,0-1-1,2-6-830,0 0 0,0 0-1,0 0 1,1 0 0,1 0 0,-1 1-1,1 0 1,0 0 0,1 0-1,7-9 1,-5 6-605,23-32-5668</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5.444"/>
    </inkml:context>
    <inkml:brush xml:id="br0">
      <inkml:brushProperty name="width" value="0.025" units="cm"/>
      <inkml:brushProperty name="height" value="0.025" units="cm"/>
    </inkml:brush>
  </inkml:definitions>
  <inkml:trace contextRef="#ctx0" brushRef="#br0">31 1 10314,'0'0'15033,"1"10"-13443,-1 9-1104,-1 0 0,0-1 0,-2 0 0,-7 31-1,4-25-386,2 0 0,1 0 0,0 46-1,3-69-138,-1 0 0,1 0 0,1 0 0,-1 0 0,0 0-1,0 1 1,0-1 0,1 0 0,-1 0 0,0 0 0,1 0-1,-1 0 1,1 0 0,-1 0 0,1 0 0,0 0-1,-1 0 1,1-1 0,0 1 0,0 0 0,-1 0 0,1 0-1,0-1 1,0 1 0,0-1 0,0 1 0,0-1-1,0 1 1,0-1 0,0 1 0,0-1 0,0 0 0,0 1-1,0-1 1,1 0 0,-1 0 0,0 0 0,0 0 0,0 0-1,0 0 1,0 0 0,2-1 0,22-7-4516,-5-6-3590,-9-3-332</inkml:trace>
  <inkml:trace contextRef="#ctx0" brushRef="#br0" timeOffset="1">129 158 13837,'0'0'14590,"0"10"-14238,0 3-333,-1 10-100,2 0 0,3 29 0,-4-52-4,0 0 0,0 0 0,1 0 0,-1 1 0,0-1 0,0 0 0,0 0 0,0 0 0,0 1 0,1-1 0,-1 0 0,0 0 0,0 0 0,0 0-1,0 0 1,1 1 0,-1-1 0,0 0 0,0 0 0,0 0 0,1 0 0,-1 0 0,0 0 0,0 0 0,1 0 0,-1 0 0,0 0 0,0 0 0,1 0 0,-1 0 0,0 0 0,0 0 0,0 0 0,1 0 0,-1 0 0,0 0 0,0 0 0,1 0 0,-1 0 0,0 0 0,0-1-1,0 1 1,1 0 0,-1 0 0,0 0 0,0 0 0,0 0 0,0-1 0,1 1 0,-1 0 0,0 0 0,0 0 0,0-1 0,0 1 0,0 0 0,0 0 0,10-11-3487,0-4-2572,0-4-3588</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5.805"/>
    </inkml:context>
    <inkml:brush xml:id="br0">
      <inkml:brushProperty name="width" value="0.025" units="cm"/>
      <inkml:brushProperty name="height" value="0.025" units="cm"/>
    </inkml:brush>
  </inkml:definitions>
  <inkml:trace contextRef="#ctx0" brushRef="#br0">0 68 10730,'0'0'14846,"9"2"-13623,3 0-1014,0 0 1,1 0-1,-1-1 0,25-2 1,-33 1-202,0 0-1,0 0 1,-1-1 0,1 1-1,0-1 1,-1 0-1,1 0 1,-1-1 0,1 1-1,-1-1 1,0 0 0,1 1-1,-1-2 1,0 1 0,0 0-1,0 0 1,-1-1 0,1 0-1,-1 1 1,1-1 0,-1 0-1,0 0 1,0-1 0,3-4-1,-5 7 6,0 0 0,1 1-1,-1-1 1,0 1 0,1-1-1,-1 0 1,0 1 0,0-1-1,1 0 1,-1 1 0,0-1-1,0 0 1,0 0 0,0 1-1,0-1 1,0 0 0,0 1-1,0-1 1,-1 0 0,1 1-1,0-1 1,0 0 0,0 1-1,-1-1 1,1 0 0,0 1-1,-1-1 1,1 1 0,-1-1 0,1 1-1,-1-1 1,1 1 0,-1-1-1,1 1 1,-1-1 0,1 1-1,-1-1 1,1 1 0,-1 0-1,0-1 1,1 1 0,-1 0-1,0 0 1,1-1 0,-1 1-1,0 0 1,1 0 0,-1 0-1,0 0 1,1 0 0,-1 0-1,0 0 1,1 0 0,-1 0-1,0 0 1,0 1 0,1-1-1,-2 0 1,-2 1 52,-1 0-1,0 0 1,1 1 0,-1-1-1,1 1 1,-1 0 0,-4 2-1,2 2 27,-1 0 0,1 1 0,0-1 0,0 1 0,1 1-1,0-1 1,-7 13 0,10-16-45,1 0-1,-1 0 1,1 1-1,0-1 1,0 1-1,1 0 1,-1-1-1,1 1 1,0 0-1,0 0 1,1 0-1,0 0 0,-1 0 1,2 0-1,-1 0 1,1 5-1,0-9-62,0 1 0,0-1 0,0 0 0,0 0 0,0 0 0,0 1 0,0-1-1,0 0 1,1 0 0,-1-1 0,0 1 0,1 0 0,-1 0 0,0-1 0,1 1-1,-1 0 1,1-1 0,-1 0 0,1 1 0,-1-1 0,1 0 0,-1 0 0,1 0-1,0 0 1,-1 0 0,1 0 0,-1 0 0,2-1 0,2 1-457,-1 0 0,1-1 0,-1 0 0,0 0 0,1 0 0,-1 0 0,0-1 0,0 1 0,4-3 0,11-16-5105,-1-4-3326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6.146"/>
    </inkml:context>
    <inkml:brush xml:id="br0">
      <inkml:brushProperty name="width" value="0.025" units="cm"/>
      <inkml:brushProperty name="height" value="0.025" units="cm"/>
    </inkml:brush>
  </inkml:definitions>
  <inkml:trace contextRef="#ctx0" brushRef="#br0">1 1 20339,'0'0'6631,"11"48"-6599,13-38-1025,0-2-1538,1-1-1537,1-2-2274,-3-3-800</inkml:trace>
  <inkml:trace contextRef="#ctx0" brushRef="#br0" timeOffset="1">179 85 3203,'0'0'20905,"0"10"-19469,0-1-926,-1 1-1,0-1 0,0 0 1,-1 0-1,0 0 1,-6 17-1,7-25-493,1-1 0,-1 1-1,0 0 1,1 0 0,-1 0-1,1 0 1,0 0 0,-1 0-1,1 0 1,0-1 0,-1 1-1,1 0 1,0 0 0,0 0-1,0 0 1,0 0 0,0 0-1,0 0 1,0 0 0,0 0-1,0 0 1,1 0 0,-1 0-1,0 0 1,1 0 0,-1 0-1,0 0 1,1 0 0,0 0 0,-1 0-1,1-1 1,-1 1 0,1 0-1,0 0 1,-1-1 0,1 1-1,0 0 1,0-1 0,0 1-1,-1-1 1,1 1 0,0-1-1,1 1 1,4 0-319,1 0 1,-1 0-1,1-1 1,-1 0-1,0 0 1,7-2-1,17 1-660,-25 2 838,1-1 0,-1 1 0,1 0 0,-1 0 1,0 1-1,1 0 0,-1 0 0,0 0 0,8 5 1,-13-7 173,1 1-1,-1-1 1,1 1 0,0-1 0,-1 1 0,1-1 0,-1 1 0,1 0-1,-1-1 1,1 1 0,-1 0 0,0-1 0,1 1 0,-1 0 0,0-1-1,1 1 1,-1 0 0,0 0 0,0 0 0,0-1 0,0 1 0,0 0-1,0 0 1,0-1 0,0 1 0,0 1 0,-1 0 58,0 0 0,0 0 0,0 0 0,-1 0 0,1-1 0,0 1 0,-1 0 0,1-1 0,-1 1 0,0-1 0,0 1 0,1-1 0,-1 0 0,-3 2 0,-11 7 160,-1-1 1,0 0-1,0-1 1,-30 9-1,-6-9-3302,44-10-2554,6-8-5558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7.332"/>
    </inkml:context>
    <inkml:brush xml:id="br0">
      <inkml:brushProperty name="width" value="0.025" units="cm"/>
      <inkml:brushProperty name="height" value="0.025" units="cm"/>
    </inkml:brush>
  </inkml:definitions>
  <inkml:trace contextRef="#ctx0" brushRef="#br0">183 81 4740,'0'0'5953,"5"-8"-2857,-1 2-2349,15-27 1368,-13 4 3901,-15 25-3004,-35 6-1705,35 0-1214,0 1 1,0 1 0,0 0-1,0 0 1,1 1 0,-1 0 0,1 0-1,1 1 1,-1 0 0,1 0-1,0 1 1,-10 11 0,12-12-39,0 0 0,1 0 0,-1 0 1,1 0-1,1 1 0,-1-1 0,1 1 0,0 0 1,0 0-1,1 1 0,0-1 0,0 0 0,1 1 1,0-1-1,0 1 0,1 11 0,1-17-44,-1-1 0,1 1-1,0-1 1,-1 1 0,1-1-1,0 1 1,0-1 0,0 1 0,0-1-1,0 0 1,0 0 0,1 1-1,-1-1 1,0 0 0,1 0-1,-1 0 1,1 0 0,-1-1-1,1 1 1,-1 0 0,1-1 0,-1 1-1,1-1 1,0 1 0,-1-1-1,1 0 1,0 1 0,-1-1-1,1 0 1,0 0 0,2-1 0,5 1 22,0 0-1,0-1 1,0 0 0,17-5 0,-8 1-14,-1-2 1,0 0-1,0-2 0,-1 1 0,0-2 0,0 0 0,-1-1 0,-1-1 0,0 0 0,-1 0 0,0-2 0,0 0 0,17-26 0,-29 39-2,0 0-1,-1 0 1,1 0-1,-1 0 0,1 0 1,0 0-1,-1 0 1,1 0-1,-1 0 1,0 0-1,1 0 1,-1 0-1,0 0 0,0 0 1,0 0-1,1 0 1,-1 0-1,0-1 1,-1 1-1,1 0 0,0 0 1,0 0-1,0 0 1,-1 0-1,1 0 1,0 0-1,-1-1 0,-1 1-10,1 1 0,0 0 0,0 0 0,0 0 0,0 1 0,-1-1 0,1 0 0,0 0 0,0 0 0,0 1 0,0-1-1,0 1 1,0-1 0,0 1 0,0-1 0,0 1 0,0 0 0,0-1 0,0 1 0,0 0 0,0 0 0,1 0-1,-1-1 1,0 1 0,0 2 0,-6 4-64,1 0 1,1 0-1,0 0 0,0 1 0,0-1 1,1 1-1,0 1 0,0-1 0,1 0 0,0 1 1,1 0-1,0-1 0,0 1 0,1 0 1,0 0-1,0 13 0,1-21-62,0 1-1,1-1 1,-1 1 0,0-1 0,0 0 0,1 0-1,-1 1 1,1-1 0,-1 0 0,1 0-1,0 1 1,-1-1 0,1 0 0,0 0-1,0 0 1,0 0 0,0 0 0,0 0 0,0 0-1,0-1 1,0 1 0,0 0 0,0 0-1,2 0 1,33 3-6654,-5-6-3129</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9.377"/>
    </inkml:context>
    <inkml:brush xml:id="br0">
      <inkml:brushProperty name="width" value="0.025" units="cm"/>
      <inkml:brushProperty name="height" value="0.025" units="cm"/>
    </inkml:brush>
  </inkml:definitions>
  <inkml:trace contextRef="#ctx0" brushRef="#br0">1 4 3844,'0'-2'3939,"0"1"-3330,3 1-4901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0.732"/>
    </inkml:context>
    <inkml:brush xml:id="br0">
      <inkml:brushProperty name="width" value="0.025" units="cm"/>
      <inkml:brushProperty name="height" value="0.025" units="cm"/>
    </inkml:brush>
  </inkml:definitions>
  <inkml:trace contextRef="#ctx0" brushRef="#br0">72 8 4933,'-19'-7'9958,"4"10"-4823,13-2-4900,0 1 0,0-1 0,1 1 0,-1 0 0,0 0 0,1-1 0,0 1 1,-1 0-1,1 0 0,0 0 0,0 1 0,-2 3 0,0 5-360,0 0 1,0 0-1,1 0 0,-1 18 1,3-27 120,-1 10 126,0 0-1,1 0 0,0 0 0,1 0 1,5 24-1,-5-34-67,-1 1 0,1-1 0,1 0 0,-1 1 0,0-1 0,0 0 1,1 0-1,-1 1 0,1-1 0,0-1 0,0 1 0,0 0 0,0 0 0,0-1 0,0 1 0,0-1 0,0 1 0,1-1 0,-1 0 0,0 0 0,1 0 0,-1 0 0,1-1 0,-1 1 0,1-1 1,0 1-1,-1-1 0,1 0 0,-1 0 0,1 0 0,0 0 0,-1 0 0,4-2 0,2 1 56,0-1 0,0-1-1,0 0 1,-1 0 0,1 0 0,-1-1 0,0 0-1,0 0 1,0-1 0,0 0 0,-1 0 0,0-1-1,0 0 1,0 0 0,7-10 0,-7 8 43,0 0-1,0-1 1,-1 1 0,0-1-1,0 0 1,-1 0 0,0-1 0,-1 1-1,0-1 1,-1 0 0,0 0 0,2-15-1,-5 32-112,0-1 0,-1 0 0,1 0 0,-1 0 0,0 0-1,-4 6 1,-4 17 2,5-10-42,1 0 0,0 0 0,2 0 0,0 0 0,2 37 0,0-55-39,0 1 0,1-1 1,-1 1-1,0-1 1,1 0-1,-1 1 1,0-1-1,1 0 1,-1 0-1,1 1 1,0-1-1,0 0 0,-1 0 1,1 0-1,0 0 1,0 0-1,0 0 1,0 0-1,0 0 1,0 0-1,0 0 1,0-1-1,0 1 0,1 0 1,-1-1-1,0 1 1,0-1-1,1 1 1,-1-1-1,0 0 1,1 1-1,-1-1 1,0 0-1,1 0 0,-1 0 1,1 0-1,-1 0 1,0 0-1,1-1 1,-1 1-1,0 0 1,1-1-1,-1 1 1,2-2-1,4 0-681,-1 0 0,1-1 0,-1 0 0,0 0 0,0 0 0,-1-1-1,11-8 1,11-18-4901,-2-6-3556</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1.152"/>
    </inkml:context>
    <inkml:brush xml:id="br0">
      <inkml:brushProperty name="width" value="0.025" units="cm"/>
      <inkml:brushProperty name="height" value="0.025" units="cm"/>
    </inkml:brush>
  </inkml:definitions>
  <inkml:trace contextRef="#ctx0" brushRef="#br0">143 1 15054,'-4'9'3465,"-11"32"209,-16 69 0,23-67-3216,-6 82 0,14-107-367,-2 1 0,0-1 0,0 0 1,-2 0-1,0 0 0,-1 0 0,-1 0 1,-1-1-1,0 0 0,-20 31 0,27-48-81,0 0-1,-1 0 1,1 0 0,0 0-1,0 0 1,0 0-1,-1-1 1,1 1-1,0 0 1,0 0 0,0 0-1,-1 0 1,1 0-1,0-1 1,0 1-1,0 0 1,0 0 0,-1 0-1,1 0 1,0-1-1,0 1 1,0 0-1,0 0 1,0-1-1,0 1 1,0 0 0,0 0-1,0 0 1,0-1-1,0 1 1,0 0-1,0 0 1,0-1 0,0 1-1,0 0 1,0 0-1,0-1 1,0 1-1,0 0 1,0 0 0,0 0-1,0-1 1,0 1-1,0 0 1,0 0-1,1 0 1,-1-1 0,0 1-1,0 0 1,0 0-1,0 0 1,1-1-1,5-38 135,3 1 0,24-70 0,-10 33-154,-11 34-45,19-62 4,-27 94 47,0 0 0,0-1-1,1 2 1,0-1 0,1 0 0,-1 1-1,2 0 1,7-7 0,-13 13-5,1 0-1,0 1 1,0-1-1,-1 1 1,1-1-1,0 1 1,0 0 0,0 0-1,0 0 1,0 0-1,1 0 1,-1 0-1,0 1 1,0-1 0,1 1-1,-1-1 1,0 1-1,1 0 1,-1 0-1,0 0 1,1 0 0,-1 0-1,0 1 1,4 0-1,-4 0-12,0 0 1,0 1-1,-1-1 0,1 0 1,0 1-1,-1-1 0,1 1 0,-1 0 1,1-1-1,-1 1 0,0 0 0,0 0 1,0 0-1,0 0 0,0 0 0,0 0 1,0 0-1,-1 0 0,1 0 0,-1 0 1,1 1-1,-1-1 0,0 0 0,0 4 1,-1 3 32,-1 1-1,0-1 1,0 1 0,-1-1 0,0 0 0,0 0 0,-1 0 0,-1-1 0,1 1 0,-2-1 0,1 0 0,-1 0 0,0-1-1,0 0 1,-1 0 0,0 0 0,0-1 0,-1 0 0,0 0 0,0-1 0,-13 7 0,20-12-55,1 1 0,-1-1 0,1 0 0,-1 1 0,1-1 0,-1 0 0,1 0 0,-1 0 0,1 1 0,-1-1 0,0 0 0,1 0 0,-1 0 0,1 0 0,-1 0 0,1 0 0,-1 0 0,0 0 0,1 0 0,-1 0 0,1 0 0,-1 0 1,1-1-1,-1 1 0,1 0 0,-1 0 0,1-1 0,-1 1 0,1 0 0,-1-1 0,1 1 0,-1-1 0,2-17-2861,21-24-3779,1 10 38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140"/>
    </inkml:context>
    <inkml:brush xml:id="br0">
      <inkml:brushProperty name="width" value="0.025" units="cm"/>
      <inkml:brushProperty name="height" value="0.025" units="cm"/>
    </inkml:brush>
  </inkml:definitions>
  <inkml:trace contextRef="#ctx0" brushRef="#br0">125 111 2851,'0'0'8312,"4"-10"-5451,15-35-101,-18 43-2624,-1 1 0,1-1 0,-1 1 0,0-1 0,1 0 0,-1 1 0,0-1 0,0 0 0,0 1 0,0-1 0,-1 0 0,1 1 0,0-1 0,-1 0-1,1 1 1,-1-1 0,1 1 0,-1-1 0,0 1 0,0-1 0,1 1 0,-1-1 0,0 1 0,0 0 0,-1 0 0,1-1 0,0 1 0,0 0 0,-1 0 0,1 0 0,0 0 0,-1 1 0,1-1 0,-1 0 0,1 0 0,-1 1 0,0-1 0,1 1 0,-3-1 0,1 0-39,0 0 0,-1 1 1,1-1-1,0 1 0,-1 0 1,1 0-1,0 0 0,-1 0 1,1 0-1,0 1 0,-1 0 1,1 0-1,0 0 0,0 0 1,-1 0-1,1 0 0,-3 3 1,1 1-65,-1 1 0,2-1 1,-1 2-1,0-1 0,1 0 0,1 1 1,-1 0-1,1 0 0,0 0 1,0 0-1,1 0 0,0 0 1,-1 11-1,2-16-17,0 1 0,1 0 0,-1 0 0,1 0 0,0 0 0,0 0 0,0 0 0,0 0 0,0 0 0,1 0-1,-1 0 1,1 0 0,0 0 0,0 0 0,0 0 0,0-1 0,1 1 0,-1 0 0,1-1 0,-1 1 0,1-1 0,0 0 0,0 1 0,0-1 0,0 0 0,0 0 0,1 0 0,-1-1 0,1 1 0,-1 0 0,1-1 0,0 0 0,-1 1 0,1-1 0,4 1 0,3-1 112,-1 0 0,0 0 0,1-1 1,-1 0-1,1-1 0,-1 0 0,1 0 1,-1-1-1,0-1 0,0 1 0,0-1 0,0-1 1,12-6-1,-16 8-57,-1 0 0,0-1 1,1 0-1,-1 1 0,0-1 0,-1-1 1,1 1-1,0 0 0,-1-1 0,0 0 1,0 0-1,0 0 0,0 0 0,-1 0 1,1-1-1,-1 1 0,0-1 0,-1 1 1,1-1-1,-1 0 0,0 0 0,0 0 1,0 0-1,-1 1 0,1-1 0,-1 0 1,-1-7-1,0 10-67,1 0 1,-1-1-1,0 1 1,0 0-1,0 0 1,0 0-1,0 0 1,-1 0-1,1 0 1,0 1-1,-1-1 0,0 0 1,1 1-1,-1-1 1,0 1-1,0-1 1,0 1-1,0 0 1,0 0-1,0 0 1,0 0-1,0 0 0,0 0 1,0 1-1,-1-1 1,1 1-1,0-1 1,0 1-1,-1 0 1,1 0-1,0 0 1,-1 0-1,1 0 1,0 1-1,-4 0 0,0 0-75,1 0-1,0 0 0,-1 0 0,1 1 0,0-1 0,0 1 0,0 0 0,0 1 0,0-1 0,1 1 0,-1 0 0,1 0 1,0 1-1,-7 6 0,8-5-275,0 0 1,0 1-1,0-1 1,1 1-1,0 0 1,0 0-1,0 0 1,1 0-1,0 0 1,-1 6-1,2-8-200,0-1 0,0 0 0,0 0-1,0 0 1,1 0 0,-1 0 0,1 1 0,0-1 0,0 0-1,0 0 1,0 0 0,0-1 0,3 5 0,16 10-7317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1.557"/>
    </inkml:context>
    <inkml:brush xml:id="br0">
      <inkml:brushProperty name="width" value="0.025" units="cm"/>
      <inkml:brushProperty name="height" value="0.025" units="cm"/>
    </inkml:brush>
  </inkml:definitions>
  <inkml:trace contextRef="#ctx0" brushRef="#br0">104 23 9961,'0'0'11633,"6"10"-10203,-4-6-1291,1 0-46,-1 0 0,1 0 0,-1 0-1,-1 0 1,1 0 0,0 1-1,-1-1 1,0 1 0,0-1 0,0 1-1,-1-1 1,1 1 0,-1-1-1,0 1 1,0-1 0,-1 1 0,0-1-1,-1 8 1,-50 134 564,29-87-83,-25 105-1,43-125 468,20-50-293,3-17-669,-2 0 0,0-1 1,-2-1-1,-2-1 0,-1 1 0,8-37 1,4-2-37,-9 22-43,14-39 1,-26 79-2,1 0 0,1 0 0,-1 0 1,1 1-1,1-1 0,-1 1 1,1 0-1,10-9 0,-14 14-6,-1 0 1,1 0-1,0 0 0,0 1 1,0-1-1,0 0 0,0 0 0,0 1 1,0-1-1,0 1 0,0-1 0,0 1 1,0 0-1,0-1 0,0 1 0,0 0 1,0 0-1,1 0 0,-1-1 0,0 1 1,0 0-1,0 1 0,0-1 0,0 0 1,1 0-1,1 1 0,-2 0-2,0 0 0,0 0 0,0 1 0,0-1 0,0 0 0,0 1 0,0-1 0,0 0 0,-1 1 0,1-1 0,0 1 0,-1-1 0,1 1 0,-1-1 0,0 1 0,1 2 0,0 4-7,-1 0 1,1 0 0,-2 0-1,1 0 1,-1 0-1,-3 14 1,0-12 27,-1 1 0,0-1 0,-1 0 0,0 0 0,-1 0-1,0-1 1,-13 13 0,16-16 15,-2-1 1,1 0-1,0 0 0,-1 0 0,0-1 0,0 0 0,0 0 1,-1-1-1,1 1 0,-1-2 0,0 1 0,-14 3 1,20-6-85,1 0 0,0 1 0,-1-1 1,1 0-1,-1 0 0,1 0 1,-1 0-1,1 0 0,-1 0 0,1 0 1,0-1-1,-1 1 0,1 0 0,-1 0 1,1 0-1,-1 0 0,1 0 1,0-1-1,-1 1 0,1 0 0,-1 0 1,1-1-1,0 1 0,-1 0 1,1-1-1,0 1 0,0 0 0,-1-1 1,1 1-1,0 0 0,0-1 0,-1 1 1,1-1-1,0 1 0,0-1 1,0 0-1,3-20-2905,19-19-6263,0 20-832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2.024"/>
    </inkml:context>
    <inkml:brush xml:id="br0">
      <inkml:brushProperty name="width" value="0.025" units="cm"/>
      <inkml:brushProperty name="height" value="0.025" units="cm"/>
    </inkml:brush>
  </inkml:definitions>
  <inkml:trace contextRef="#ctx0" brushRef="#br0">0 135 3235,'0'0'12257,"9"0"-8712,5 1-2085,0 0-650,-1-1-1,1 0 1,-1-1 0,16-3-1,-27 4-725,1 0 1,-1-1-1,0 1 0,1-1 0,-1 0 0,0 0 0,0 0 0,1 0 0,-1 0 0,0 0 0,0 0 1,0-1-1,0 1 0,-1-1 0,1 1 0,0-1 0,0 0 0,-1 0 0,1 0 0,-1 0 0,0 0 0,0 0 1,0 0-1,0 0 0,0 0 0,0-1 0,0 1 0,-1 0 0,1-1 0,-1 1 0,1-5 0,-1 7-64,0 0-1,0-1 1,0 1-1,0-1 0,0 1 1,0-1-1,0 1 1,0 0-1,0-1 0,0 1 1,0-1-1,-1 1 1,1 0-1,0-1 0,0 1 1,0 0-1,0-1 1,-1 1-1,1 0 0,0-1 1,-1 1-1,1 0 1,0-1-1,0 1 0,-1 0 1,1 0-1,0-1 1,-1 1-1,1 0 0,-1 0 1,1 0-1,0-1 1,-1 1-1,0 0 0,-16 4 98,-13 17-187,0 25 54,29-44 17,-1 0 0,1 0 0,0 0 0,0 0 0,0 0 0,1 0 0,-1 1 0,0-1 0,1 0 0,0 0 0,-1 1 0,1-1 0,0 0 0,0 1 0,0-1 0,0 0 1,1 1-1,-1-1 0,1 0 0,1 5 0,4-6 13,0 1 0,0-1 1,0 0-1,1 0 0,-1-1 1,0 0-1,1 0 0,-1 0 0,11-3 1,-12 3-9,17-3 0,0-1-1,-1 0 0,35-13 1,-55 17 46,0 0 1,0-1-1,-1 1 1,1-1-1,0 1 1,-1-1-1,1 0 1,0 1-1,-1-1 1,1 0-1,-1 1 1,1-1-1,-1 0 1,1 0-1,-1 1 1,0-1 0,1 0-1,-1 0 1,0 0-1,1 0 1,-1 1-1,0-1 1,0 0-1,0 0 1,0 0-1,0 0 1,0 0-1,0 0 1,0 1-1,0-1 1,-1 0-1,1 0 1,0 0-1,-1 0 1,1 0-1,0 1 1,-1-1 0,0-1-1,-21-37 273,17 31-83,-3-5-20,4 7-150,0 1 0,1-1-1,-1 0 1,2 0 0,-1 0 0,0 0 0,1-1-1,1 1 1,-3-10 0,8 15-87,-1 0-1,1 1 1,-1-1 0,1 1-1,0-1 1,-1 1-1,1 0 1,5 1 0,-4-1-34,70 3-1826,21-1-6857,-45-4-1982</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2.816"/>
    </inkml:context>
    <inkml:brush xml:id="br0">
      <inkml:brushProperty name="width" value="0.025" units="cm"/>
      <inkml:brushProperty name="height" value="0.025" units="cm"/>
    </inkml:brush>
  </inkml:definitions>
  <inkml:trace contextRef="#ctx0" brushRef="#br0">33 76 4644,'0'0'21407,"-1"10"-20953,-11 51 52,6-32-289,0 0 1,-1 38 0,22-80 1036,-7 3-1154,-1 0-1,0-1 1,0 0-1,-2 0 1,1 0-1,-1-1 1,-1 0-1,0 0 1,2-13-1,1-11 8,4-51 0,-11 85-88,-1 18-5,-1-1-25,0 0 1,2 0-1,0 0 1,0 1-1,5 20 1,-5-34 15,1 1 1,-1-1-1,1 1 1,0-1-1,0 0 1,0 1-1,0-1 1,0 0-1,1 0 1,-1 0-1,1 0 1,-1 0-1,1 0 1,0 0-1,0 0 1,0-1-1,0 1 1,0-1-1,0 1 1,0-1-1,0 0 1,1 0-1,-1 0 1,0 0-1,1 0 1,-1-1-1,1 1 1,-1-1-1,1 1 1,-1-1-1,1 0 1,-1 0-1,1 0 1,-1 0-1,1-1 1,-1 1-1,1 0 1,-1-1-1,5-2 1,-1 2 40,0-2 1,0 1-1,-1-1 1,1 0-1,-1 0 1,0 0-1,0-1 1,0 1-1,0-1 0,-1-1 1,1 1-1,-1-1 1,5-6-1,6-11 93,24-43-1,-18 27 2,-20 36-118,-1 6-65,-2 10 27,0 0 0,0 0-1,-1 0 1,-9 22 0,8-26 45,1 1-1,-1-1 1,2 1 0,-1-1-1,2 1 1,-1 0 0,1 0 0,1 0-1,0-1 1,2 18 0,-1-26-24,0-1 1,0 1-1,0-1 0,1 0 1,-1 1-1,0-1 0,0 0 1,1 0-1,-1 0 0,1 0 1,-1 0-1,1 0 0,-1-1 1,1 1-1,-1 0 0,1-1 1,0 1-1,-1-1 0,1 1 1,0-1-1,0 0 0,-1 0 1,1 0-1,0 0 0,-1 0 1,1 0-1,0 0 0,0-1 1,-1 1-1,3-1 0,51-14-143,-49 12-264,-1 1-1,1-1 1,-1 0 0,0 0 0,0-1 0,0 1 0,-1-1 0,0 0 0,8-9 0,-10 10-423,0 0 0,0-1 0,-1 1-1,1 0 1,-1-1 0,0 1 0,0-1 0,0 1 0,0-1-1,-1 0 1,1-5 0,-1-22-9126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3.159"/>
    </inkml:context>
    <inkml:brush xml:id="br0">
      <inkml:brushProperty name="width" value="0.025" units="cm"/>
      <inkml:brushProperty name="height" value="0.025" units="cm"/>
    </inkml:brush>
  </inkml:definitions>
  <inkml:trace contextRef="#ctx0" brushRef="#br0">1 1 19314,'0'0'8232,"50"18"-10730,-42-14-2723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3.705"/>
    </inkml:context>
    <inkml:brush xml:id="br0">
      <inkml:brushProperty name="width" value="0.025" units="cm"/>
      <inkml:brushProperty name="height" value="0.025" units="cm"/>
    </inkml:brush>
  </inkml:definitions>
  <inkml:trace contextRef="#ctx0" brushRef="#br0">157 80 12204,'0'-8'4083,"0"5"-4088,-5-50 6824,5 52-6655,0 0-1,0 1 0,-1-1 1,1 0-1,0 0 0,-1 0 1,1 1-1,0-1 0,-1 0 0,1 0 1,-1 1-1,1-1 0,-1 0 1,1 1-1,-1-1 0,0 1 1,1-1-1,-1 1 0,0-1 1,1 1-1,-1-1 0,0 1 1,-1-1-1,1 1-120,-1 1 0,1-1 0,0 0 0,-1 1 0,1-1 0,-1 1 0,1-1 0,0 1 1,0 0-1,-1 0 0,1-1 0,0 1 0,0 0 0,0 0 0,0 0 0,0 0 0,0 1 0,0-1 0,-1 2 0,-7 8-117,0 1 0,2 0 0,-1 1 0,2 0 1,-1 0-1,-5 18 0,12-30-284,0-3 354,0 1 0,0-1 1,0 0-1,0 1 0,0-1 0,0 1 0,1-1 1,-1 1-1,1-1 0,-1 1 0,1-1 0,-1 1 1,1-1-1,0 1 0,0-1 0,0 1 0,0 0 1,0 0-1,0-1 0,0 1 0,0 0 1,0 0-1,0 0 0,1 0 0,-1 0 0,1 0 1,-1 1-1,0-1 0,1 0 0,-1 1 0,1-1 1,-1 1-1,1 0 0,0-1 0,-1 1 0,1 0 1,-1 0-1,1 0 0,0 0 0,-1 0 1,1 0-1,-1 0 0,1 1 0,0-1 0,-1 1 1,1-1-1,-1 1 0,1-1 0,-1 1 0,0 0 1,1 0-1,-1 0 0,0 0 0,1 0 0,-1 0 1,0 0-1,0 0 0,0 0 0,0 1 1,0-1-1,1 2 0,6 14-32,0 0 0,-1 0 0,-1 0 0,-1 1 0,-1 0 0,4 28 1,-4-3 3,-2 73 0,-2-103 69,-2-1 0,1 1 0,-2-1 0,0 1 0,0-1 0,-1 0 0,-11 23 0,13-31 0,-1 1 0,1-1 0,-1 0 1,1 0-1,-1 0 0,0 0 1,-1 0-1,1-1 0,-1 1 0,1-1 1,-1 0-1,0 0 0,0 0 1,-1-1-1,1 1 0,0-1 0,-1 0 1,0 0-1,1-1 0,-1 1 1,0-1-1,-9 1 0,12-2-32,1 0 0,-1 0 0,0 0 0,0 0 1,0 0-1,0-1 0,0 1 0,1-1 0,-1 1 0,0-1 0,0 0 0,1 0 0,-1 1 0,0-1 0,1 0 0,-1-1 0,1 1 1,-1 0-1,1 0 0,0-1 0,-1 1 0,0-3 0,0 1-35,0 0 0,1-1 0,0 1 0,-1 0 0,1-1 0,1 1 0,-1-1 0,0 0 0,1 1 0,0-1 0,0-4 0,0-1-225,1 0 1,0 0-1,1 0 0,0 0 0,0 1 0,1-1 0,0 1 0,1-1 0,4-7 0,88-118-9124,-56 79 2428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4.392"/>
    </inkml:context>
    <inkml:brush xml:id="br0">
      <inkml:brushProperty name="width" value="0.025" units="cm"/>
      <inkml:brushProperty name="height" value="0.025" units="cm"/>
    </inkml:brush>
  </inkml:definitions>
  <inkml:trace contextRef="#ctx0" brushRef="#br0">80 139 12300,'0'0'1606,"-7"12"87,-3 3-1267,0 1 1,2 1 0,0-1-1,1 1 1,0 1-1,2-1 1,0 1-1,1 0 1,0 0 0,0 27-1,3-43-423,1-1 0,0 1 0,0-1 1,0 1-1,0-1 0,0 1 0,1-1 0,-1 1 0,0-1 0,1 0 0,-1 1 0,1-1 0,-1 1 0,1-1 0,0 0 0,0 1 0,-1-1 1,1 0-1,0 0 0,0 0 0,0 0 0,0 0 0,0 0 0,1 0 0,-1 0 0,0 0 0,0 0 0,1 0 0,-1-1 0,0 1 1,1-1-1,-1 1 0,1-1 0,-1 1 0,1-1 0,-1 0 0,0 0 0,1 0 0,-1 0 0,4 0 0,0 0-10,-1-1-1,1 0 0,0 0 1,-1-1-1,1 1 0,-1-1 1,0 0-1,1 0 0,-1 0 1,0-1-1,0 0 1,4-3-1,5-7 15,1 0 1,-2-2-1,0 1 0,-1-2 1,-1 1-1,0-1 1,10-23-1,43-125 284,-60 153-230,-10 34 427,1 0 1,1 0-1,1 0 1,1 1-1,0 23 1,3-46-480,0-1 0,1 1 0,-1 0 0,0-1 0,1 1 0,-1-1 0,0 1 0,1 0 0,-1-1 0,0 1 0,1-1 0,-1 1 0,1-1 0,-1 1 0,1-1 0,-1 0 1,1 1-1,0-1 0,-1 1 0,1-1 0,-1 0 0,1 0 0,0 1 0,-1-1 0,1 0 0,0 0 0,-1 0 0,1 0 0,0 0 0,-1 0 0,1 0 0,0 0 0,-1 0 0,1 0 0,0 0 0,-1 0 1,1 0-1,0-1 0,-1 1 0,1 0 0,0 0 0,-1-1 0,1 0 0,31-13 169,-22 5-187,-1-1 1,0 0-1,0 0 0,-1 0 0,0-1 1,-1 0-1,-1-1 0,0 0 0,0 0 0,-1 0 1,0 0-1,-1-1 0,-1 0 0,0 0 0,-1 0 1,2-25-1,-18 52 233,0 20 73,1 0-1,-13 64 1,21-77-147,2 1 0,0 0-1,2-1 1,0 1 0,5 43-1,-3-61-146,0 0 0,1-1 0,-1 1 0,1 0 1,0-1-1,0 1 0,0-1 0,0 1 0,1-1 0,3 3 0,-6-5 3,1 1 0,0-1 0,0 0 0,0 0 0,0 0 0,1 0-1,-1 0 1,0-1 0,0 1 0,0 0 0,1 0 0,-1-1 0,0 1 0,1-1 0,-1 1 0,0-1 0,1 0 0,-1 1 0,1-1 0,-1 0 0,1 0 0,-1 0 0,1 0 0,-1 0 0,1 0 0,-1-1 0,0 1 0,1 0 0,-1-1 0,1 1 0,1-2 0,-3 2-21,0-1 1,1 1 0,-1-1 0,0 0 0,0 1 0,0-1 0,1 0 0,-1 1 0,0-1 0,0 0 0,0 1 0,0-1 0,0 0 0,0 1-1,0-1 1,0 0 0,-1 1 0,1-1 0,0 0 0,0 1 0,0-1 0,-1 1 0,1-1 0,0 0 0,-1 1 0,1-1 0,-1 1-1,1-1 1,0 1 0,-1-1 0,1 1 0,-2-1 0,-14-18-712,-33-25-1813,28 26 1891,0-1 1,1-1 0,2-1-1,-19-26 1,40 43 708,13 4-37,14 5-72,-9 2-1650,0-2 0,1-1-1,0 0 1,0-2 0,0 0-1,43-4 1,-65 2 1711,1 0 0,-1 0-1,1 0 1,-1 0 0,1 0 0,-1 0 0,1 0 0,-1 0 0,1-1-1,-1 1 1,1 0 0,-1 0 0,0-1 0,1 1 0,-1 0 0,1-1 0,-1 1-1,0 0 1,1-1 0,-1 1 0,0-1 0,1 1 0,-1 0 0,0-1-1,0 1 1,0-1 0,1 1 0,-1-1 0,0 1 0,0-1 0,0 1 0,0-1-1,0 1 1,0-1 0,0 1 0,0-1 0,0 1 0,0-2 0,0-9-1743</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5.419"/>
    </inkml:context>
    <inkml:brush xml:id="br0">
      <inkml:brushProperty name="width" value="0.025" units="cm"/>
      <inkml:brushProperty name="height" value="0.025" units="cm"/>
    </inkml:brush>
  </inkml:definitions>
  <inkml:trace contextRef="#ctx0" brushRef="#br0">194 34 14542,'0'-2'333,"0"1"-1,0 0 1,0 0 0,0-1-1,0 1 1,0 0 0,0-1 0,0 1-1,-1 0 1,1 0 0,-1 0 0,1-1-1,-1 1 1,1 0 0,-1 0 0,1 0-1,-1 0 1,0 0 0,0 0 0,0 0-1,1 0 1,-1 0 0,0 0 0,0 1-1,-2-2 1,0 1-94,0 0 0,1 1 0,-1-1 0,0 1 1,0 0-1,0 0 0,1 0 0,-1 0 0,0 0 0,0 1 0,-4 0 0,-1 2-165,0 0 0,0 0 0,0 1 1,0 0-1,0 1 0,1 0 0,0 0 0,0 0 0,-11 12 1,12-12-75,1 0 0,-1 1 0,2 0 0,-1 0 0,0 0 0,1 0 0,1 0 0,-1 1 0,1 0 0,0 0 0,-4 13 0,7-20-3,0 1-1,0 0 1,0-1 0,0 1 0,0 0-1,0-1 1,1 1 0,-1 0-1,0-1 1,0 1 0,1 0 0,-1-1-1,0 1 1,1-1 0,-1 1-1,0-1 1,1 1 0,-1 0 0,1-1-1,-1 0 1,1 1 0,-1-1-1,1 1 1,-1-1 0,1 0 0,-1 1-1,1-1 1,0 0 0,-1 1-1,1-1 1,0 0 0,-1 0 0,1 0-1,1 1 1,30 1-158,-20-1 95,12 1-142,-7-2 96,0 2 0,0 0 0,0 0 0,0 2 0,-1 0 0,0 1-1,0 0 1,18 9 0,-33-13 120,1 0 0,-1 0 0,0-1-1,1 1 1,-1 0 0,0 0 0,0 0-1,0 0 1,0 1 0,0-1 0,0 0 0,0 0-1,0 1 1,0-1 0,0 0 0,-1 1-1,1-1 1,-1 1 0,1-1 0,-1 1 0,1-1-1,-1 1 1,0-1 0,0 3 0,0-1 65,-1-1 1,1 1-1,-1-1 1,0 1 0,0-1-1,0 1 1,0-1 0,-1 0-1,1 0 1,-1 0-1,1 1 1,-1-1 0,-2 2-1,-6 5 256,-1 1-1,0-2 0,-1 1 1,-13 6-1,18-11-287,0 1 0,-1-1 0,0-1 0,0 1 0,0-1-1,0-1 1,0 1 0,-18 1 0,26-4-110,0 0 1,-1 0-1,1-1 0,-1 1 0,1 0 0,0 0 0,-1-1 1,1 1-1,0 0 0,0 0 0,-1-1 0,1 1 1,0 0-1,0-1 0,-1 1 0,1-1 0,0 1 0,0 0 1,0-1-1,-1 1 0,1 0 0,0-1 0,0 1 0,0-1 1,0 1-1,0-1 0,0 1 0,0 0 0,0-1 0,0 1 1,0-1-1,0 1 0,0 0 0,0-1 0,1 1 0,-1-1 1,0 1-1,0 0 0,0-1 0,1 1 0,-1 0 1,0-1-1,0 1 0,1 0 0,-1-1 0,0 1 0,1-1 1,11-20-3072,-12 21 3129,22-33-5573,6-7-2402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5.901"/>
    </inkml:context>
    <inkml:brush xml:id="br0">
      <inkml:brushProperty name="width" value="0.025" units="cm"/>
      <inkml:brushProperty name="height" value="0.025" units="cm"/>
    </inkml:brush>
  </inkml:definitions>
  <inkml:trace contextRef="#ctx0" brushRef="#br0">61 0 11627,'0'0'9534,"-4"10"-7163,-6 22-381,-26 91 1722,33-109-3585,0 0 0,1 0 1,1 0-1,0 0 1,1 0-1,0 0 0,4 16 1,-4-27-132,0-1 0,1 0 1,-1 0-1,1 0 1,0 0-1,-1 0 1,1-1-1,0 1 1,0 0-1,0 0 0,1 0 1,-1-1-1,0 1 1,1-1-1,-1 1 1,1-1-1,-1 1 0,1-1 1,-1 0-1,1 0 1,0 0-1,0 0 1,0 0-1,0 0 0,0 0 1,0-1-1,0 1 1,0-1-1,0 1 1,0-1-1,0 0 0,0 0 1,0 0-1,0 0 1,3 0-1,0-1-26,0 0-1,0 0 1,0 0-1,-1-1 1,1 0-1,0 0 1,-1 0-1,1 0 1,-1-1-1,1 1 1,-1-1-1,0 0 1,5-6-1,36-52-571,-28 37 451,-34 62 525,12-28-249,1 1 0,0-1-1,1 1 1,0 0-1,0 0 1,1 0-1,1 0 1,0 17-1,1-27-115,0 1 0,0-1 0,0 0-1,0 0 1,0 0 0,1 0 0,-1 0-1,0 0 1,1 0 0,-1 0 0,1 0-1,-1 0 1,1 0 0,-1 0 0,1 0-1,0 0 1,0 0 0,-1 0-1,1 0 1,0-1 0,0 1 0,0 0-1,0-1 1,0 1 0,0-1 0,0 1-1,0-1 1,0 1 0,0-1 0,0 0-1,0 1 1,0-1 0,1 0-1,-1 0 1,0 0 0,0 0 0,0 0-1,0 0 1,0 0 0,0 0 0,1 0-1,-1-1 1,0 1 0,0 0 0,0-1-1,2 0 1,3-1 41,0 0-1,1 0 1,-1-1 0,0 0-1,0 0 1,10-7 0,3-7-27,-1-1 1,0-1 0,-1-1 0,-2-1-1,20-31 1,-20 29-65,-27 45-24,1 1 0,1 0 0,1 0-1,-6 27 1,12-27 247,3-22-241,0-1 0,0 0 0,0 0 0,1 1 0,-1-1 0,0 0 0,0 0 0,0 1 0,0-1 0,0 0 0,0 0 0,0 1 0,1-1 0,-1 0-1,0 0 1,0 1 0,0-1 0,0 0 0,1 0 0,-1 0 0,0 0 0,0 1 0,1-1 0,-1 0 0,0 0 0,0 0 0,1 0 0,-1 0 0,0 0 0,0 0-1,1 0 1,-1 0 0,0 0 0,0 0 0,1 0 0,-1 0 0,2 0-462,0-1 0,-1 0 0,1 0 0,-1 0 0,1-1 0,-1 1 0,1 0 0,-1-1 0,0 1 0,0 0 0,0-1 0,0 0 0,0 1 0,0-1 0,0 0 0,0 1 0,1-4 0,6-17-7156</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6.269"/>
    </inkml:context>
    <inkml:brush xml:id="br0">
      <inkml:brushProperty name="width" value="0.025" units="cm"/>
      <inkml:brushProperty name="height" value="0.025" units="cm"/>
    </inkml:brush>
  </inkml:definitions>
  <inkml:trace contextRef="#ctx0" brushRef="#br0">0 1 19827,'0'0'3939,"16"49"-3842,-6-27-642,4 0-1921,0-2-2755,1-4-4260</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6.653"/>
    </inkml:context>
    <inkml:brush xml:id="br0">
      <inkml:brushProperty name="width" value="0.025" units="cm"/>
      <inkml:brushProperty name="height" value="0.025" units="cm"/>
    </inkml:brush>
  </inkml:definitions>
  <inkml:trace contextRef="#ctx0" brushRef="#br0">74 70 9385,'5'-8'2642,"2"-4"-1356,26-37 5831,-40 60-5951,0 0-1,1 0 1,-9 23 0,-19 82-42,24-75-270,-3 9-609,3-1-1,2 1 1,3 1 0,1 0-1,5 68 1,4-105-196,4-20 63,9-22 100,-18 27-206,36-75-441,43-137 0,13-28-259,-96 278 587,-7-2 160,2 0 0,1 0-1,2 1 1,1 0 0,2 0-1,1 0 1,6 63 0,-4-96-61,1-1-1,0 0 1,-1 0 0,1 0 0,0 0-1,0 1 1,0-1 0,0 0 0,1-1-1,-1 1 1,0 0 0,1 0-1,-1 0 1,5 2 0,-6-4-7,0 1 0,1-1-1,-1 0 1,0 0 0,1 1 0,-1-1-1,0 0 1,1 0 0,-1 0 0,1 0-1,-1 0 1,1 0 0,-1 1 0,0-1 0,1 0-1,-1 0 1,1 0 0,-1 0 0,1 0-1,-1-1 1,0 1 0,1 0 0,-1 0-1,1 0 1,-1 0 0,0 0 0,1 0 0,0-1-1,5-19-630,-6 6 589,0 0-1,-2 1 1,1-1-1,-2 1 1,1-1-1,-10-23 1,-38-73 567,19 46 439,31 64-902,0-1-1,-1 0 0,1 1 1,0-1-1,-1 1 1,1-1-1,0 0 1,0 1-1,-1-1 1,1 0-1,0 1 1,0-1-1,0 0 1,0 1-1,0-1 1,0 0-1,0 0 1,0 1-1,0-1 1,1 0-1,-1 1 0,0-1 1,0 0-1,0 1 1,1-1-1,-1 1 1,0-1-1,1 0 1,0 0-1,21-3 371,38 18-1335,-50-11 516,32 5-3374,-13-5-2671,6-3-9830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498"/>
    </inkml:context>
    <inkml:brush xml:id="br0">
      <inkml:brushProperty name="width" value="0.025" units="cm"/>
      <inkml:brushProperty name="height" value="0.025" units="cm"/>
    </inkml:brush>
  </inkml:definitions>
  <inkml:trace contextRef="#ctx0" brushRef="#br0">75 1 7751,'0'0'14126,"-19"63"-12845,4-27-128,-2 5-512,4 1-385,5-5-192,5-2-32,3-10-416,0-7-834,9-9 33,-2-9-1185,-3 0-2755,-1-8-6566</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8.052"/>
    </inkml:context>
    <inkml:brush xml:id="br0">
      <inkml:brushProperty name="width" value="0.025" units="cm"/>
      <inkml:brushProperty name="height" value="0.025" units="cm"/>
    </inkml:brush>
  </inkml:definitions>
  <inkml:trace contextRef="#ctx0" brushRef="#br0">91 320 3748,'0'0'6139,"8"-8"-3876,22-29 577,-29 35-2562,0 1 0,0-1 1,0 1-1,0-1 0,0 0 0,0 0 0,0 0 0,-1 1 0,1-1 1,-1 0-1,1 0 0,-1 0 0,0-4 0,0 5-145,0 1 0,0-1-1,0 0 1,-1 0 0,1 0 0,0 0-1,-1 0 1,1 1 0,-1-1 0,1 0-1,0 0 1,-1 1 0,0-1 0,1 0-1,-1 1 1,0-1 0,1 0 0,-1 1-1,0-1 1,-1 0 0,0 0 20,0 0 1,0 0-1,-1 0 0,1 1 1,-1-1-1,1 1 0,0-1 1,-1 1-1,1 0 0,-1 0 1,1 0-1,-1 0 1,1 1-1,-1-1 0,1 1 1,-4 0-1,1 2-127,0 0 1,0 0-1,0 1 1,1-1-1,-1 1 1,1 0-1,0 0 1,0 1-1,0-1 0,1 1 1,-1 0-1,1 0 1,0 0-1,1 0 1,-1 0-1,-2 11 0,1-7 36,1 0 0,1 0 0,0 1 0,0-1 0,1 1-1,0 0 1,1-1 0,0 1 0,2 15 0,-2-24-43,0 1 1,0-1 0,0 0-1,1 1 1,-1-1 0,1 0-1,-1 0 1,1 0-1,-1 1 1,1-1 0,0 0-1,-1 0 1,1 0 0,0 0-1,0 0 1,0 0 0,0 0-1,0 0 1,0-1 0,0 1-1,0 0 1,0-1 0,0 1-1,3 0 1,-2 0 8,0-1-1,1 0 1,-1 0 0,0 0-1,1 0 1,-1 0 0,0 0 0,1-1-1,-1 1 1,0-1 0,0 1-1,4-3 1,2 0 41,-1-1 0,0 0 0,0 0 0,0-1 0,-1 0 1,0 0-1,7-7 0,1-4-35,0-1 1,-1-1 0,-1 0-1,-1-1 1,0 0 0,-1-1 0,-2 0-1,0 0 1,-1-1 0,0 0-1,-2 0 1,-1-1 0,3-39-1,-11 46-83,-6 19-69,-8 23-14,15-15 118,1 0 0,-1 0-1,2 0 1,0 1-1,0-1 1,1 0 0,2 15-1,-2-25 16,0 1-1,0-1 1,1 0-1,-1 0 1,0 0-1,1 0 1,0 1-1,-1-1 1,1 0-1,0 0 1,0 0-1,0 0 1,1-1-1,-1 1 1,0 0-1,1 0 1,-1-1-1,1 1 1,0-1-1,-1 1 1,1-1-1,0 0 1,0 1-1,0-1 1,0 0-1,0 0 1,0-1-1,0 1 1,0 0 0,0-1-1,0 1 1,1-1-1,-1 0 1,0 1-1,0-1 1,0 0-1,1 0 1,-1-1-1,0 1 1,0 0-1,0-1 1,1 1-1,-1-1 1,0 0-1,0 0 1,0 0-1,3-2 1,4-2 11,0 0-1,-1 0 1,1-1 0,-1 0 0,-1-1-1,1 1 1,-1-2 0,0 1 0,-1-1 0,0 0-1,0 0 1,9-17 0,-7 10 8,-1 0 0,0 0 1,-1-1-1,0 0 0,-1 0 0,-1 0 0,2-18 1,-7 23 5,-4 27-10,-6 33-5,-1 31 624,3 0 1,4 1-1,8 126 0,-1-196-630,-1 0 0,2 0 0,0-1 0,0 1 0,1 0 0,0-1 0,0 0 0,2 0 0,-1 0 0,1-1 0,0 0 0,1 0 0,0 0 0,1-1 0,8 8 0,-16-16-4,0 0 0,0 0 0,1 0 0,-1 1-1,0-1 1,0 0 0,1 0 0,-1 0 0,0 0 0,0 1 0,1-1-1,-1 0 1,0 0 0,0 0 0,1 0 0,-1 0 0,0 0 0,0 0-1,1 0 1,-1 0 0,0 0 0,1 0 0,-1 0 0,0 0 0,0 0-1,1 0 1,-1 0 0,0 0 0,1 0 0,-1-1 0,0 1-1,0 0 1,1 0 0,-1 0 0,0 0 0,0-1 0,0 1 0,1 0-1,-1 0 1,0 0 0,0-1 0,0 1 0,0 0 0,1 0 0,-1 0-1,0-1 1,0 1 0,0 0 0,0-1 0,0 1 0,0 0 0,0 0-1,0-1 1,0 1 0,0 0 0,0 0 0,0-1 0,0 1-1,0 0 1,0-1 0,0 1 0,0 0 0,0 0 0,0-1 0,0 1-1,0 0 1,0 0 0,-1-1 0,1 1 0,-4-22 78,-29-58-7,23 60-61,1-1 0,1 1 0,1-2 0,1 1 0,0-1 0,2 1 0,-3-38 0,7 58-50,1-1 0,-1 1 1,0-1-1,1 1 0,-1-1 0,1 1 0,0-1 0,0 1 0,-1-1 1,1 1-1,0 0 0,0-1 0,0 1 0,0 0 0,1 0 0,-1 0 1,0 0-1,0 0 0,1 0 0,-1 0 0,0 0 0,1 1 0,-1-1 1,1 0-1,-1 1 0,1-1 0,0 1 0,-1 0 0,1 0 0,1-1 1,63-5-4224,-39 5 728,9-5-2739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8.395"/>
    </inkml:context>
    <inkml:brush xml:id="br0">
      <inkml:brushProperty name="width" value="0.025" units="cm"/>
      <inkml:brushProperty name="height" value="0.025" units="cm"/>
    </inkml:brush>
  </inkml:definitions>
  <inkml:trace contextRef="#ctx0" brushRef="#br0">224 1 19090,'0'0'7864,"-10"14"-7811,-193 306 64,193-303-1932,18-33-2393,9-16 46,1-9-1438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8.733"/>
    </inkml:context>
    <inkml:brush xml:id="br0">
      <inkml:brushProperty name="width" value="0.025" units="cm"/>
      <inkml:brushProperty name="height" value="0.025" units="cm"/>
    </inkml:brush>
  </inkml:definitions>
  <inkml:trace contextRef="#ctx0" brushRef="#br0">120 0 14606,'0'0'5082,"1"11"-3304,0 103 1240,-3-81-2599,2 1 0,1-1-1,2 1 1,1-1 0,12 52-1,-8-65-483,-6-14-329,1 0-1,-1 0 0,0 0 0,-1 1 0,1-1 0,-1 9 0,-5-15-5997,-13-9 1242,-2-9-1645</inkml:trace>
  <inkml:trace contextRef="#ctx0" brushRef="#br0" timeOffset="1">0 235 10698,'0'0'10090,"54"-31"-9738,-21 31-320,2 0-288,0 0-1954,0 0-4933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9.088"/>
    </inkml:context>
    <inkml:brush xml:id="br0">
      <inkml:brushProperty name="width" value="0.025" units="cm"/>
      <inkml:brushProperty name="height" value="0.025" units="cm"/>
    </inkml:brush>
  </inkml:definitions>
  <inkml:trace contextRef="#ctx0" brushRef="#br0">26 1 5894,'0'0'12876,"-9"49"-10858,0-14-129,4 7-671,3 0-354,2 0-255,0-5-353,10-3-160,-1-7-608,2-6-897,-6-8-33,0-8-1120</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9.431"/>
    </inkml:context>
    <inkml:brush xml:id="br0">
      <inkml:brushProperty name="width" value="0.025" units="cm"/>
      <inkml:brushProperty name="height" value="0.025" units="cm"/>
    </inkml:brush>
  </inkml:definitions>
  <inkml:trace contextRef="#ctx0" brushRef="#br0">13 39 10218,'0'0'10479,"12"-7"-9465,-4 3-909,0-1-1,1 1 1,0 1-1,0-1 1,0 1 0,0 1-1,0 0 1,1 0-1,-1 1 1,0 0-1,1 1 1,-1 0 0,1 0-1,-1 1 1,1 0-1,16 5 1,-16-3-91,0 1 0,0 0 0,-1 1 0,1 0 1,-1 0-1,-1 1 0,1 0 0,-1 1 0,0-1 0,0 2 0,-1-1 1,0 1-1,12 17 0,-16-19 167,0 0-1,0 1 1,0-1 0,-1 1 0,0-1-1,0 1 1,0 0 0,-1 0 0,0 0-1,0 0 1,-1 0 0,0 0 0,0 0-1,-1 0 1,0 0 0,0-1 0,-1 1-1,0 0 1,0 0 0,0-1 0,-7 13 0,3-7 83,0-1 1,-1 0 0,-1 0-1,0 0 1,-1-1 0,0 0-1,0-1 1,-1 0 0,-18 13 0,22-18-259,0 0 1,0 0 0,0-1 0,0 0 0,-1-1 0,1 1 0,-1-1 0,0 0 0,0-1 0,0 0-1,0 0 1,0 0 0,0-1 0,0 0 0,0 0 0,0-1 0,0 0 0,1 0 0,-1-1 0,-8-2-1,11 2-305,0 0-1,0 0 0,0-1 0,0 1 0,0-1 1,0 0-1,0 0 0,-5-6 0,-20-35-7016,16 9-1754</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9.759"/>
    </inkml:context>
    <inkml:brush xml:id="br0">
      <inkml:brushProperty name="width" value="0.025" units="cm"/>
      <inkml:brushProperty name="height" value="0.025" units="cm"/>
    </inkml:brush>
  </inkml:definitions>
  <inkml:trace contextRef="#ctx0" brushRef="#br0">20 1 15150,'0'0'7010,"-1"11"-5510,1-10-1483,-17 196 2439,15-166-2410,2 0-1,2 1 1,1-1-1,11 51 1,-12-74-198,-2-6-33,0 0 1,0 0-1,1 0 0,-1 0 0,1 0 1,0 0-1,-1 0 0,1 0 0,0 0 1,0 0-1,0 0 0,0-1 0,1 1 1,-1 0-1,0-1 0,1 1 0,-1-1 1,3 2-1,-3-5-573,0 0 0,-1 0 1,1 0-1,0 0 0,-1 0 1,0-1-1,1 1 0,-1 0 1,0 0-1,0 0 0,0-1 0,0 1 1,-1-3-1,1 4 422,-6-28-5093,-8-5 352</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0.117"/>
    </inkml:context>
    <inkml:brush xml:id="br0">
      <inkml:brushProperty name="width" value="0.025" units="cm"/>
      <inkml:brushProperty name="height" value="0.025" units="cm"/>
    </inkml:brush>
  </inkml:definitions>
  <inkml:trace contextRef="#ctx0" brushRef="#br0">61 101 1922,'-17'-22'3380,"12"14"-1270,-1 0-1,0 0 1,-1 1-1,-12-11 2563,27 19-4209,0 0 0,1 0 0,-1 1 0,0 0 0,8 3 0,29 7-481,54-3-1032,-49-8-2863,1-3-1,81-12 0,-118 10 9683,-22 1-594,-8 2-2004,3 1-3417,8 2 440,-1-1-1,1 1 0,0 0 0,0 1 0,0-1 0,1 1 1,-1 0-1,1 0 0,-1 1 0,1-1 0,0 1 0,0 0 1,1 0-1,-1 0 0,1 1 0,0-1 0,0 1 0,0-1 1,1 1-1,-1 0 0,1 0 0,0 1 0,1-1 0,-1 0 1,1 0-1,0 7 0,0-11-162,1 0 0,0 0 1,0 0-1,1 0 0,-1 0 0,0-1 1,0 1-1,0 0 0,1 0 0,-1 0 0,0 0 1,1 0-1,-1 0 0,1-1 0,-1 1 1,1 0-1,-1 0 0,1-1 0,-1 1 1,1 0-1,0-1 0,-1 1 0,1-1 0,0 1 1,0-1-1,0 1 0,1 0 0,31 3 283,-24-4-253,-1-2 0,1 1 0,-1-1 0,1 0-1,14-6 1,-12 1 6,0 1 0,-1-1 0,1-1 0,-2 0 0,12-11 0,-18 16-37,0 0 0,0 0 0,0 0 0,-1 0 0,1-1 0,-1 1 0,0-1 0,0 1-1,0-1 1,0 0 0,-1 0 0,0 0 0,1 0 0,-1 0 0,-1 0 0,1 0 0,-1 0 0,1 0 0,-1 0 0,-1-5 0,0 7-24,0 1 1,0-1 0,-1 0 0,1 1-1,-1-1 1,1 1 0,-1-1-1,0 1 1,0 0 0,1 0 0,-1 0-1,0 0 1,0 0 0,0 0-1,0 0 1,0 0 0,0 1-1,0-1 1,0 1 0,0 0 0,-1 0-1,1-1 1,0 1 0,-4 1-1,-55 2-1935,25 7-4605,28-5-326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0.566"/>
    </inkml:context>
    <inkml:brush xml:id="br0">
      <inkml:brushProperty name="width" value="0.025" units="cm"/>
      <inkml:brushProperty name="height" value="0.025" units="cm"/>
    </inkml:brush>
  </inkml:definitions>
  <inkml:trace contextRef="#ctx0" brushRef="#br0">182 1 16015,'0'0'8776,"-3"11"-7612,-15 40-1169,-2-2 0,-2-1-1,-2 0 1,-2-2 0,-38 50-1,59-92-4012,6-13 1368,8-15-1471,7-9-1948</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0.913"/>
    </inkml:context>
    <inkml:brush xml:id="br0">
      <inkml:brushProperty name="width" value="0.025" units="cm"/>
      <inkml:brushProperty name="height" value="0.025" units="cm"/>
    </inkml:brush>
  </inkml:definitions>
  <inkml:trace contextRef="#ctx0" brushRef="#br0">128 0 13389,'0'0'6149,"-6"79"-5156,0-39-96,1 3-32,4-3-64,1-5-289,0-4-352,6-7-127,3-9-514,1-6-352,-5-5-224,-3-4-544,-5-10-6983</inkml:trace>
  <inkml:trace contextRef="#ctx0" brushRef="#br0" timeOffset="1">0 161 11787,'0'0'8937,"56"-28"-8265,-22 25-383,9-2-193,1 2-353,4-3-2081,-3-1-3555</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1.269"/>
    </inkml:context>
    <inkml:brush xml:id="br0">
      <inkml:brushProperty name="width" value="0.025" units="cm"/>
      <inkml:brushProperty name="height" value="0.025" units="cm"/>
    </inkml:brush>
  </inkml:definitions>
  <inkml:trace contextRef="#ctx0" brushRef="#br0">68 1 18033,'0'0'1570,"-14"48"-97,5-15-448,-1 5-481,0 2-351,4-3-161,2 0 0,4-5-192,0-2-930,0-7-927,0-3-2083,-6-9-673,-2-5-5573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0.919"/>
    </inkml:context>
    <inkml:brush xml:id="br0">
      <inkml:brushProperty name="width" value="0.025" units="cm"/>
      <inkml:brushProperty name="height" value="0.025" units="cm"/>
    </inkml:brush>
  </inkml:definitions>
  <inkml:trace contextRef="#ctx0" brushRef="#br0">167 1 10634,'0'0'13325,"-3"10"-12455,-7 17-424,5-15-313,0 1-1,0 0 0,2 1 0,-1-1 0,2 0 1,-3 24-1,6-36-124,-1 0 0,1 0 1,0 0-1,-1-1 0,1 1 1,0 0-1,0 0 0,-1-1 0,1 1 1,0-1-1,0 1 0,0-1 0,0 1 1,0-1-1,0 1 0,0-1 1,0 0-1,0 0 0,0 1 0,0-1 1,0 0-1,0 0 0,0 0 1,0 0-1,2 0 0,35-1 130,-29 1-123,0 0-47,-1 0 0,1 0 0,-1 1 1,1 0-1,-1 1 0,1 0 0,-1 0 0,12 6 0,-18-7 24,0 0-1,0 1 0,0-1 1,0 1-1,0-1 0,0 1 0,0 0 1,-1 0-1,1 0 0,-1 0 1,1 0-1,-1 0 0,0 0 1,0 0-1,0 0 0,0 1 1,0-1-1,0 1 0,-1-1 1,1 0-1,-1 1 0,1-1 1,-1 1-1,0-1 0,0 1 1,0-1-1,-1 1 0,1-1 1,0 1-1,-1-1 0,0 1 1,1-1-1,-3 4 0,1-1 46,0-1-1,-1 0 0,1 0 1,-1 0-1,0-1 0,0 1 1,0 0-1,0-1 0,-1 0 1,1 0-1,-1 0 0,0 0 1,0-1-1,0 1 0,0-1 1,-7 2-1,-5 3 248,-1 0-1,-33 7 0,32-10-292,0-1 0,0 0 0,0-1 0,0-1 0,0-1-1,-19-2 1,35 1-235,1 1-1,0-1 1,0 0-1,0 1 1,0-1-1,0 0 0,0 1 1,0-1-1,0 0 1,0 0-1,0 0 1,1 0-1,-1 0 1,0 0-1,1 0 1,-1 0-1,0-1 0,1 1 1,0 0-1,-1 0 1,1 0-1,0-1 1,-1 1-1,1 0 1,0 0-1,0-1 1,0 1-1,0 0 0,0 0 1,0-1-1,0 1 1,1 0-1,0-2 1,-1-4-1574,0-21-6024</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1.655"/>
    </inkml:context>
    <inkml:brush xml:id="br0">
      <inkml:brushProperty name="width" value="0.025" units="cm"/>
      <inkml:brushProperty name="height" value="0.025" units="cm"/>
    </inkml:brush>
  </inkml:definitions>
  <inkml:trace contextRef="#ctx0" brushRef="#br0">1 237 3299,'0'0'9919,"8"-9"-5931,-4 4-3754,0 0 0,1 0 1,0 0-1,0 1 0,0 0 1,0 0-1,1 0 0,-1 1 1,1-1-1,0 1 0,0 1 1,0-1-1,1 1 0,-1 0 1,0 1-1,1-1 0,0 1 0,6 0 1,5 1-24,0 0 0,0 2 0,0 0 0,0 1 1,-1 1-1,1 0 0,-1 1 0,0 1 0,21 11 0,-31-14-224,0 1-1,0 0 0,0 0 0,0 0 1,-1 1-1,1 0 0,-1 0 1,0 0-1,-1 1 0,1 0 1,-1 0-1,-1 1 0,1-1 1,-1 1-1,0 0 0,0 0 1,-1 1-1,0-1 0,-1 1 1,1-1-1,-1 1 0,-1 0 1,2 8-1,-4-8 185,0-1 0,0 0-1,-1-1 1,0 1 0,0 0 0,0 0 0,-1-1-1,0 1 1,0-1 0,-1 0 0,0 0 0,0 0 0,0 0-1,-1-1 1,0 0 0,0 0 0,0 0 0,-9 6 0,-12 9 780,-2-1 1,-44 24 0,70-42-925,-21 11 269,-1 0-1,-27 9 1,43-18-306,0-1 0,1 1 1,-1-2-1,0 1 0,0-1 0,0-1 0,0 1 0,0-1 1,-1 0-1,1-1 0,-10-2 0,16 2-115,0 1 1,1-1-1,-1 0 0,0 0 1,1 0-1,-1 0 1,0 0-1,1 0 0,0-1 1,-1 1-1,1 0 0,-1-1 1,1 1-1,0-1 0,0 1 1,0-1-1,0 0 0,0 1 1,0-1-1,1 0 0,-1 0 1,1 1-1,-1-1 0,1 0 1,-1 0-1,1 0 1,0 0-1,0 0 0,0 0 1,0 0-1,0 0 0,1 0 1,0-3-1,0-1-526,0 1 0,1-1 0,-1 1 1,1-1-1,0 1 0,1 0 0,-1-1 0,1 1 0,0 1 0,5-7 1,23-20-5383</inkml:trace>
  <inkml:trace contextRef="#ctx0" brushRef="#br0" timeOffset="1">659 0 20403,'0'0'7656,"2"80"-7496,-9-37-96,-3 4-32,0-2-385,-2-2-1024,2-7-2499,2-14-6694</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9.465"/>
    </inkml:context>
    <inkml:brush xml:id="br0">
      <inkml:brushProperty name="width" value="0.025" units="cm"/>
      <inkml:brushProperty name="height" value="0.025" units="cm"/>
    </inkml:brush>
  </inkml:definitions>
  <inkml:trace contextRef="#ctx0" brushRef="#br0">305 1 17264,'0'0'9732,"-8"12"-9289,-48 61-126,-71 72 1,20-25-1369,101-112-4982,15-19 2930,22-25-2976,-5-2-828</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9.835"/>
    </inkml:context>
    <inkml:brush xml:id="br0">
      <inkml:brushProperty name="width" value="0.025" units="cm"/>
      <inkml:brushProperty name="height" value="0.025" units="cm"/>
    </inkml:brush>
  </inkml:definitions>
  <inkml:trace contextRef="#ctx0" brushRef="#br0">281 1 15278,'0'0'7031,"0"12"-5899,3 80 568,-5-60-1670,3 0-1,0-1 0,2 1 1,2-1-1,0 1 0,12 32 1,-13-54-1053,10 26-1596,-11-19-1204,-6-5-3334,-4-8 1172</inkml:trace>
  <inkml:trace contextRef="#ctx0" brushRef="#br0" timeOffset="1">0 396 16015,'0'0'7880,"80"-23"-6599,-27 12-673,7 1-576,-1 0-672,-1-1-3236,-9-1-3235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0.319"/>
    </inkml:context>
    <inkml:brush xml:id="br0">
      <inkml:brushProperty name="width" value="0.025" units="cm"/>
      <inkml:brushProperty name="height" value="0.025" units="cm"/>
    </inkml:brush>
  </inkml:definitions>
  <inkml:trace contextRef="#ctx0" brushRef="#br0">318 0 17969,'-11'2'1228,"-7"3"-938,1 0 0,-1 1-1,1 1 1,1 0 0,-1 2 0,1 0 0,1 0 0,-1 1 0,2 1-1,0 1 1,-14 13 0,18-15-190,1 0 1,0 1-1,0 0 0,1 0 0,1 1 1,0 0-1,0 0 0,1 0 0,1 1 1,0 0-1,0 0 0,2 1 0,0-1 1,0 1-1,-1 27 0,4-38-80,0 0-1,0 0 1,1 0-1,0 1 1,-1-1 0,1 0-1,0 0 1,0 0-1,0-1 1,1 1 0,-1 0-1,1 0 1,0-1-1,-1 1 1,1-1 0,0 1-1,0-1 1,1 0-1,-1 0 1,0 0 0,4 2-1,-1-1 20,1 0 0,-1 0 0,0-1 0,1 0 0,-1 0-1,1 0 1,0-1 0,-1 0 0,1 0 0,0-1 0,7 1 0,-7-1 53,1 0 1,-1-1 0,0 0 0,0 0-1,0 0 1,0-1 0,-1 0-1,1 0 1,0 0 0,9-6 0,-12 6 6,0 0 1,-1 1-1,1-2 1,-1 1 0,1 0-1,-1 0 1,0-1-1,0 1 1,0-1 0,0 0-1,-1 1 1,1-1-1,-1 0 1,0 0 0,1 0-1,-1 0 1,-1 0-1,1-1 1,0 1-1,0-5 1,-1 7-39,0 0 0,0-1 0,0 1 0,0 0-1,-1-1 1,1 1 0,0 0 0,-1 0 0,1-1 0,-1 1 0,1 0-1,-1 0 1,1 0 0,-1 0 0,0-1 0,1 1 0,-1 0-1,0 0 1,0 1 0,0-1 0,0 0 0,0 0 0,0 0 0,0 0-1,-2 0 1,0-1-16,-1 1-1,1 0 0,-1 0 0,0 0 1,1 0-1,-1 0 0,1 1 0,-1 0 1,-6 0-1,6 0-36,0 0 0,-1 0 0,1 0 0,-1 1 0,1 0 0,-1 0 0,1 0 0,0 1 1,0-1-1,0 1 0,0 0 0,0 0 0,0 0 0,0 1 0,0-1 0,-5 6 0,9-7-9,0-1 0,0 0 0,0 0 0,-1 0-1,1 1 1,0-1 0,0 0 0,0 1 0,0-1 0,0 0 0,-1 0 0,1 1-1,0-1 1,0 0 0,0 1 0,0-1 0,0 0 0,0 0 0,0 1-1,0-1 1,0 0 0,0 1 0,0-1 0,0 0 0,1 1 0,-1-1 0,0 0-1,0 0 1,0 1 0,0-1 0,0 0 0,0 0 0,1 1 0,-1-1-1,0 0 1,0 0 0,0 0 0,1 1 0,-1-1 0,16 4 6,21-6 84,-36 2-84,18-4 16,1-1 0,-1-1 1,0 0-1,0-2 0,0 0 1,25-16-1,36-14-213,-80 38 187,0 0 1,1 0-1,-1 0 1,0 0-1,0 0 1,1 0-1,-1 0 1,0 0-1,0 0 1,1 0-1,-1 0 1,0 0-1,1 0 1,-1 0-1,0 1 1,0-1-1,0 0 1,1 0-1,-1 0 1,0 0-1,0 1 1,0-1-1,1 0 1,-1 0-1,0 1 1,0-1-1,0 0 0,0 0 1,0 1-1,1-1 1,-1 0-1,0 0 1,0 1-1,0-1 1,0 0-1,0 0 1,0 1-1,0-1 1,0 0-1,0 1 1,0-1-1,0 0 1,0 0-1,0 1 1,0-1-1,0 0 1,0 0-1,-1 1 1,1-1-1,0 0 1,0 0-1,0 1 1,0-1-1,-1 0 1,1 1-1,-5 17 28,-27 38 230,26-47-263,-1 1-1,2-1 1,0 1 0,0 0 0,1 1-1,0-1 1,-4 16 0,8-26-103,0 0-1,0 1 1,0-1-1,0 0 1,0 1 0,0-1-1,0 0 1,0 1-1,0-1 1,0 0-1,0 1 1,0-1 0,0 0-1,0 1 1,1-1-1,-1 0 1,0 1 0,0-1-1,0 0 1,0 1-1,1-1 1,-1 0-1,0 0 1,0 1 0,1-1-1,-1 0 1,0 0-1,0 0 1,1 1-1,-1-1 1,0 0 0,1 0-1,-1 0 1,0 0-1,1 0 1,-1 1 0,0-1-1,1 0 1,-1 0-1,0 0 1,1 0-1,-1 0 1,0 0 0,1 0-1,-1 0 1,0 0-1,1 0 1,-1-1-1,0 1 1,1 0 0,-1 0-1,0 0 1,1 0-1,-1 0 1,0-1 0,1 1-1,-1 0 1,0 0-1,0 0 1,1-1-1,-1 1 1,0 0 0,0-1-1,1 1 1,13-16-8984</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1.813"/>
    </inkml:context>
    <inkml:brush xml:id="br0">
      <inkml:brushProperty name="width" value="0.025" units="cm"/>
      <inkml:brushProperty name="height" value="0.025" units="cm"/>
    </inkml:brush>
  </inkml:definitions>
  <inkml:trace contextRef="#ctx0" brushRef="#br0">22 0 3972,'0'11'12050,"-2"1"-6002,-3 19-2714,-2 19-5872,5-30 4234,0 17-1640,-1 93 259,3-114-480,1 1 0,1-1 0,1 1 0,0-1 0,9 24 0,-5-25-1273,-5-22-2757,-12-27-2750,-6 7 2915</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2.201"/>
    </inkml:context>
    <inkml:brush xml:id="br0">
      <inkml:brushProperty name="width" value="0.025" units="cm"/>
      <inkml:brushProperty name="height" value="0.025" units="cm"/>
    </inkml:brush>
  </inkml:definitions>
  <inkml:trace contextRef="#ctx0" brushRef="#br0">1 45 7143,'0'0'15502,"31"-9"-14445,5 12-416,8-3-449,1 0-128,-1-8-929,-6-5-2786,-3-4-5189</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2.747"/>
    </inkml:context>
    <inkml:brush xml:id="br0">
      <inkml:brushProperty name="width" value="0.025" units="cm"/>
      <inkml:brushProperty name="height" value="0.025" units="cm"/>
    </inkml:brush>
  </inkml:definitions>
  <inkml:trace contextRef="#ctx0" brushRef="#br0">0 155 14350,'0'0'8263,"10"-2"-7259,5-3-774,0-1 0,-1 0 0,0-1 0,0-1 0,-1 0 1,0-1-1,0 0 0,-1-1 0,19-19 0,28-27 523,-59 56-755,0 0 1,0 0 0,0 0 0,1 0 0,-1 0 0,0 1 0,0-1 0,1 0 0,-1 0 0,0 0 0,0 0 0,0 0 0,1 0 0,-1 0-1,0 1 1,0-1 0,0 0 0,1 0 0,-1 0 0,0 0 0,0 1 0,0-1 0,0 0 0,0 0 0,1 0 0,-1 1 0,0-1-1,0 0 1,0 0 0,0 1 0,0-1 0,0 0 0,0 0 0,0 0 0,0 1 0,0-1 0,0 0 0,0 0 0,0 1 0,0-1 0,0 0-1,0 0 1,0 1 0,0-1 0,0 0 0,-1 0 0,1 1 0,0 11-76,-20 52 88,-4 15-1982,24-74 809,-1 1 1,1-1-1,-1 0 0,1 0 1,1 0-1,-1 0 1,3 9-1</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3.102"/>
    </inkml:context>
    <inkml:brush xml:id="br0">
      <inkml:brushProperty name="width" value="0.025" units="cm"/>
      <inkml:brushProperty name="height" value="0.025" units="cm"/>
    </inkml:brush>
  </inkml:definitions>
  <inkml:trace contextRef="#ctx0" brushRef="#br0">3 0 15535,'0'0'4580,"15"57"-3139,3-38-223,4 0-290,1 3-415,-5 3-289,-6 6-160,-7 2 64,-5 4 32,-8 5 1,-14 3-97,-5-2-705,-1-5-1665,-2-4-2499</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3.742"/>
    </inkml:context>
    <inkml:brush xml:id="br0">
      <inkml:brushProperty name="width" value="0.025" units="cm"/>
      <inkml:brushProperty name="height" value="0.025" units="cm"/>
    </inkml:brush>
  </inkml:definitions>
  <inkml:trace contextRef="#ctx0" brushRef="#br0">0 19 11499,'0'0'9758,"11"-3"-8962,21-3 519,0 2 0,45-1 0,-76 4-1294,0 1 0,0 0 1,0 0-1,0 1 0,0-1 0,0 0 0,0 0 1,0 0-1,0 1 0,0-1 0,0 1 0,0-1 1,0 0-1,0 1 0,0 0 0,0-1 0,0 1 1,0 0-1,-1-1 0,1 1 0,0 0 0,-1 0 1,1 0-1,0-1 0,-1 1 0,1 0 0,-1 0 1,1 0-1,-1 0 0,1 1 0,-1 2 48,1-1 0,-1 0-1,0 1 1,0-1 0,0 0 0,0 1-1,-1-1 1,1 0 0,-3 7-1,-1 3 127,-1-1-1,-1 1 1,0-1-1,-7 12 1,-9 4 163,17-23-250,0 0 0,0 1 0,1-1 0,0 1 0,0 0 0,0 0 0,1 0 0,0 0 0,0 1 1,1-1-1,-3 12 0,5-17-108,0 0 1,1 0-1,-1 0 1,1 0-1,0-1 1,-1 1-1,1 0 1,0 0-1,-1-1 1,1 1-1,0-1 1,0 1-1,0 0 1,-1-1-1,1 0 1,0 1-1,0-1 1,0 1-1,0-1 1,0 0-1,0 0 1,0 1-1,0-1 1,0 0-1,0 0 0,0 0 1,0 0-1,0 0 1,1-1-1,39 0 47,-34 1-71,6-1-374,-1 0 1,0-1-1,1-1 1,-1 0-1,0 0 1,21-10-1,-22 8-946,-1-1 0,0 0 0,0-1 1,12-9-1,11-17-7534</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4.083"/>
    </inkml:context>
    <inkml:brush xml:id="br0">
      <inkml:brushProperty name="width" value="0.025" units="cm"/>
      <inkml:brushProperty name="height" value="0.025" units="cm"/>
    </inkml:brush>
  </inkml:definitions>
  <inkml:trace contextRef="#ctx0" brushRef="#br0">164 0 15471,'0'0'7463,"15"60"-5285,-4-28-513,-2 7-576,-3 5-672,-6 7-289,0 5 0,-15 7-32,-12 0-160,-6 7-1089,-7-4-1345,-4-5-1859,-2-8-5860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1.245"/>
    </inkml:context>
    <inkml:brush xml:id="br0">
      <inkml:brushProperty name="width" value="0.025" units="cm"/>
      <inkml:brushProperty name="height" value="0.025" units="cm"/>
    </inkml:brush>
  </inkml:definitions>
  <inkml:trace contextRef="#ctx0" brushRef="#br0">1 8 13068,'0'0'10410,"50"-7"-9032,-28 7-482,1 0-447,5 0-353,0 0-32,1 2-833,-1-2-1249,-6 0-1441,3 0-4132</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0.922"/>
    </inkml:context>
    <inkml:brush xml:id="br0">
      <inkml:brushProperty name="width" value="0.025" units="cm"/>
      <inkml:brushProperty name="height" value="0.025" units="cm"/>
    </inkml:brush>
  </inkml:definitions>
  <inkml:trace contextRef="#ctx0" brushRef="#br0">2 48 9513,'0'0'13074,"0"6"-13101,0 7 79,-1-8 13,1 0 1,0 0 0,0 0 0,0 0 0,1 0-1,1 7 1,-1-11-49,-1 0-1,0 0 1,1 0 0,-1 0-1,1 0 1,0 0-1,-1 0 1,1 0 0,0 0-1,-1-1 1,1 1-1,0 0 1,0-1-1,0 1 1,0 0 0,0-1-1,-1 1 1,1-1-1,0 1 1,0-1 0,0 0-1,0 1 1,1-1-1,-1 0 1,0 0-1,0 0 1,0 1 0,0-1-1,0 0 1,0-1-1,0 1 1,0 0 0,0 0-1,0 0 1,0-1-1,0 1 1,2-1-1,3-2 169,0 0 0,1 0 0,-1-1 0,-1 0 0,1 0 0,-1 0 0,1-1 0,-1 1 0,-1-1 0,6-7 0,-2 4 221,-2-1-1,1 0 1,-1 0 0,-1 0-1,9-20 1,-25 111 346,8-67-752,1 1 0,0 30 0,2-45-5,0 0 0,0-1 0,1 1 0,-1-1 0,0 1 0,0 0-1,0-1 1,0 1 0,0-1 0,1 1 0,-1-1 0,0 1 0,0 0 0,1-1-1,-1 1 1,1-1 0,-1 0 0,0 1 0,1-1 0,-1 1 0,1-1 0,-1 0-1,1 1 1,-1-1 0,1 0 0,-1 1 0,1-1 0,-1 0 0,1 0-1,-1 1 1,1-1 0,0 0 0,-1 0 0,1 0 0,-1 0 0,1 0 0,0 0-1,-1 0 1,1 0 0,-1 0 0,1 0 0,0 0 0,-1 0 0,1-1 0,-1 1-1,1 0 1,-1 0 0,1-1 0,0 1 0,0-1 0,29-16-801,-13 1-2123,-1-1 0,19-24 0,-19 17-3456</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1.375"/>
    </inkml:context>
    <inkml:brush xml:id="br0">
      <inkml:brushProperty name="width" value="0.025" units="cm"/>
      <inkml:brushProperty name="height" value="0.025" units="cm"/>
    </inkml:brush>
  </inkml:definitions>
  <inkml:trace contextRef="#ctx0" brushRef="#br0">115 14 15919,'0'0'8301,"-4"10"-7324,-16 45-692,2 2 0,3 0-1,-10 73 1,-4 16-207,26-130-67,59-217 443,-42 163-325,1 0 1,2 1-1,28-47 1,-38 74-116,-1 1 0,1 0 0,1 0 0,0 1 0,10-10 0,-15 16-26,0-1 0,0 1-1,0 0 1,1 0 0,-1 0-1,1 0 1,0 0 0,-1 1-1,1 0 1,0 0 0,0 0-1,0 0 1,0 0 0,0 1-1,0 0 1,0 0 0,0 0-1,5 1 1,-8-1 2,0 1 0,0-1 0,0 1 0,1 0 0,-1 0 0,0-1 0,0 1 0,0 0 0,0 0 0,-1 0 0,1 0 1,0 0-1,0 0 0,0 0 0,-1 1 0,1-1 0,-1 0 0,1 0 0,-1 0 0,1 1 0,-1-1 0,0 0 0,0 1 0,1-1 0,-1 0 0,0 1 0,0-1 0,0 0 0,-1 1 0,1-1 0,0 0 0,0 1 0,-1-1 0,1 0 0,-1 0 0,1 1 0,-2 1 0,0 4 26,0 0 0,0-1 0,-1 1 0,0 0 0,-7 9 0,0-3 7,-1 0 1,0-2-1,-1 1 0,-1-1 1,1-1-1,-2 0 0,1-1 1,-1-1-1,-1 0 0,-15 7 0,30-15-56,0 0 0,0 0-1,-1 0 1,1 0-1,0 0 1,0 0-1,0 0 1,0 0-1,0 0 1,0 0 0,0 0-1,0 0 1,-1 0-1,1 0 1,0 0-1,0 0 1,0 0 0,0 0-1,0 0 1,0 0-1,-1 0 1,1 0-1,0 0 1,0 0 0,0 0-1,0 0 1,0 0-1,0 0 1,0 0-1,-1 0 1,1 0-1,0 0 1,0 0 0,0 0-1,0 0 1,0 0-1,0 0 1,0-1-1,0 1 1,0 0 0,-1 0-1,1 0 1,0 0-1,0 0 1,0 0-1,0 0 1,0 0-1,0-1 1,0 1 0,0 0-1,0 0 1,0 0-1,0 0 1,0 0-1,0 0 1,0-1 0,0 1-1,0 0 1,0 0-1,0 0 1,0 0-1,7-12-1937,12-11-1965,7-2-1974,3-4-2487</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1.782"/>
    </inkml:context>
    <inkml:brush xml:id="br0">
      <inkml:brushProperty name="width" value="0.025" units="cm"/>
      <inkml:brushProperty name="height" value="0.025" units="cm"/>
    </inkml:brush>
  </inkml:definitions>
  <inkml:trace contextRef="#ctx0" brushRef="#br0">149 0 10154,'0'0'8317,"-2"12"-6529,-18 64-75,-33 79 0,-19 65-1439,70-207-108,5-13 8,11-27 151,20-50-93,1-22-32,-18 46-11,3 0 1,30-54-1,-48 103-213,1 0 1,0 0-1,0 1 0,0 0 0,0-1 0,0 1 0,0 0 0,1 0 1,0 1-1,0-1 0,-1 1 0,1 0 0,1 0 0,4-2 1,-7 4 13,-1-1 0,1 1 1,-1-1-1,1 1 1,-1 0-1,1 0 0,-1 0 1,1 0-1,0 0 1,-1 0-1,1 0 1,-1 1-1,1-1 0,-1 0 1,1 1-1,-1-1 1,0 1-1,1 0 0,-1-1 1,1 1-1,-1 0 1,0 0-1,0 0 1,1 0-1,-1 0 0,0 0 1,0 0-1,0 0 1,0 1-1,0-1 0,-1 0 1,1 1-1,0-1 1,0 0-1,-1 1 1,1-1-1,-1 1 0,0-1 1,1 1-1,-1-1 1,0 1-1,0-1 0,0 3 1,1 2 8,-1 1 1,0-1-1,0 0 1,-1 1-1,1-1 1,-1 0-1,-1 1 1,1-1 0,-1 0-1,-1 0 1,1 0-1,-1-1 1,0 1-1,0 0 1,0-1-1,-1 0 1,0 0-1,-5 6 1,1-3 230,0 1 1,-1-1-1,0 0 1,-1-1 0,1 0-1,-1-1 1,-1 0-1,-20 9 1,30-15-243,0 1-1,0-1 1,1 1 0,-1-1-1,0 1 1,0-1 0,0 0 0,0 1-1,0-1 1,0 0 0,0 0 0,0 0-1,0 0 1,0 0 0,0 0 0,0 0-1,0 0 1,0 0 0,0-1 0,0 1-1,0 0 1,0-1 0,-1 0-1,1 1-135,1-1-1,0 0 0,0 0 0,-1 0 0,1 0 0,0 1 0,0-1 0,0 0 0,0 0 0,0 0 0,0 0 0,0 0 0,0 1 0,1-1 0,-1 0 0,0 0 0,0 0 0,1 1 0,-1-1 1,1-1-1,28-42-10127,-7 18-1303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2.296"/>
    </inkml:context>
    <inkml:brush xml:id="br0">
      <inkml:brushProperty name="width" value="0.025" units="cm"/>
      <inkml:brushProperty name="height" value="0.025" units="cm"/>
    </inkml:brush>
  </inkml:definitions>
  <inkml:trace contextRef="#ctx0" brushRef="#br0">1 141 6406,'0'0'14104,"8"5"-12321,-4-3-1574,0 1 0,0-1 0,0 0 0,0-1 0,1 1-1,-1-1 1,1 0 0,-1 0 0,1 0 0,-1 0 0,1-1 0,-1 0 0,1 0 0,0 0 0,-1 0-1,1-1 1,-1 0 0,1 0 0,-1 0 0,0-1 0,1 1 0,3-3 0,72-36 669,-75 37-812,1-1 0,-1 0 0,1 0 0,-1 0 0,0-1 0,-1 1 0,1-1 0,-1-1 0,0 1 0,0 0 1,4-8-1,-8 12-30,1 1 1,-1 0 0,0-1 0,0 1 0,1-1-1,-1 1 1,0 0 0,0-1 0,0 1-1,1-1 1,-1 1 0,0 0 0,0-1 0,0 1-1,0-1 1,0 1 0,0-1 0,0 1 0,0-1-1,0 1 1,0-1 0,0 1 0,0 0 0,0-1-1,0 1 1,0-1 0,-1 1 0,1-1 0,0 1-1,0 0 1,-1-1 0,1 1 0,0-1 0,-1 1-1,-15 4 206,-18 21-394,20-13 121,3-2 14,0 0 1,1 1 0,0 0 0,-17 25 0,27-36 14,0 0 0,0 1 0,0-1 0,0 0 0,0 0 0,0 0 1,0 1-1,0-1 0,0 0 0,0 0 0,0 0 0,0 1 0,0-1 0,0 0 0,0 0 0,0 1 1,0-1-1,0 0 0,0 0 0,0 0 0,1 1 0,-1-1 0,0 0 0,0 0 0,0 0 1,0 0-1,0 1 0,0-1 0,1 0 0,-1 0 0,0 0 0,0 0 0,0 0 0,1 1 1,-1-1-1,0 0 0,0 0 0,0 0 0,1 0 0,-1 0 0,0 0 0,0 0 0,0 0 1,1 0-1,-1 0 0,0 0 0,0 0 0,1 0 0,-1 0 0,0 0 0,0 0 0,0 0 1,1 0-1,-1 0 0,0 0 0,0 0 0,0 0 0,1-1 0,-1 1 0,0 0 0,0 0 1,0 0-1,0 0 0,1 0 0,-1-1 0,0 1 0,0 0 0,17-6 93,17-11-45,35-16-153,-65 31 7,1 1-1,0-1 0,-1 1 0,1 0 0,0 0 0,-1 1 0,1 0 1,0-1-1,0 2 0,0-1 0,0 0 0,6 2 0,-10-1 98,0 0-1,0 0 0,0 0 0,0 0 0,0 0 0,0 0 0,-1 0 0,1 0 1,0 0-1,-1 0 0,1 0 0,-1 0 0,1 1 0,-1-1 0,1 0 0,-1 0 1,0 2-1,5 6 649,1-20 344,27-98 617,-31 108-1809,1 0-1,-1 0 0,0 0 1,1 0-1,-1 1 0,1-1 0,-1 1 1,1 0-1,-1-1 0,1 1 1,-1 0-1,1 0 0,-1 1 0,0-1 1,1 0-1,4 2 0,2-1-1041,21 0-3634,9-1-2595</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3.121"/>
    </inkml:context>
    <inkml:brush xml:id="br0">
      <inkml:brushProperty name="width" value="0.025" units="cm"/>
      <inkml:brushProperty name="height" value="0.025" units="cm"/>
    </inkml:brush>
  </inkml:definitions>
  <inkml:trace contextRef="#ctx0" brushRef="#br0">19 43 8680,'0'0'19032,"0"12"-18728,-18 127 27,25-272 2664,1 143-3338,-1 8 184,-7-18 159,2 4 5,-1 0 0,1 1 0,0-1 0,0 0 0,0 0 0,0-1 0,1 1 0,-1 0 0,1-1 0,0 0 0,0 1-1,1-1 1,-1 0 0,0-1 0,1 1 0,0 0 0,0-1 0,0 0 0,0 0 0,0 0 0,0-1 0,0 1 0,0-1 0,1 0 0,-1 0 0,1 0 0,-1-1 0,0 0 0,1 0 0,-1 0 0,1 0 0,-1-1 0,1 1 0,-1-1 0,1 0 0,-1-1 0,7-2 0,0-1 82,1 0 0,-1-1 1,0 0-1,0-1 0,-1 0 1,0-1-1,0 0 0,-1 0 0,0-1 1,0 0-1,-1-1 0,9-14 1,-9 11 55,12-17-64,-19 33-189,-9 21-56,0-6 163,1 1 0,1 0 0,1 1 0,0-1 0,2 1 0,-2 26 0,5-46 1,-1 1 0,1-1-1,0 0 1,0 1 0,0-1 0,0 0 0,0 1 0,0-1-1,0 0 1,0 1 0,1-1 0,-1 0 0,0 0-1,0 1 1,0-1 0,0 0 0,0 1 0,0-1-1,1 0 1,-1 0 0,0 1 0,0-1 0,0 0 0,1 0-1,-1 1 1,0-1 0,0 0 0,1 0 0,-1 0-1,0 0 1,0 1 0,1-1 0,-1 0 0,0 0-1,1 0 1,-1 0 0,0 0 0,0 0 0,1 0 0,-1 0-1,16-6-581,11-18-2335,-1-28-6247,-17 20 886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3.449"/>
    </inkml:context>
    <inkml:brush xml:id="br0">
      <inkml:brushProperty name="width" value="0.025" units="cm"/>
      <inkml:brushProperty name="height" value="0.025" units="cm"/>
    </inkml:brush>
  </inkml:definitions>
  <inkml:trace contextRef="#ctx0" brushRef="#br0">7 0 13100,'0'0'9001,"-6"53"-8969,22-40-96,4-2-2050,2-3-3171,2-3-3363</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3.778"/>
    </inkml:context>
    <inkml:brush xml:id="br0">
      <inkml:brushProperty name="width" value="0.025" units="cm"/>
      <inkml:brushProperty name="height" value="0.025" units="cm"/>
    </inkml:brush>
  </inkml:definitions>
  <inkml:trace contextRef="#ctx0" brushRef="#br0">182 1 17489,'0'0'2370,"-7"11"-368,6-9-1966,-15 25 1483,2 0-1,-20 52 1,31-71-1437,0 1 0,1-1-1,0 1 1,0 0 0,1 0 0,0 0 0,0-1 0,1 1 0,0 0 0,1 0 0,0 0 0,0 0-1,1 0 1,0-1 0,1 1 0,4 10 0,-2-9-132,-1-1-1,0 1 1,-1 0 0,0 1-1,0-1 1,-1 0 0,0 1-1,-1-1 1,0 1 0,-1 12-1,0-20 60,0 0-1,-1 0 1,1 0-1,-1 1 1,0-1-1,1 0 1,-1 0-1,-1 0 1,1 0-1,0 0 1,-1 0-1,1-1 0,-1 1 1,0 0-1,0-1 1,0 1-1,0-1 1,-1 0-1,1 0 1,0 0-1,-1 0 1,0 0-1,1 0 1,-1-1-1,0 1 1,0-1-1,0 0 1,0 0-1,0 0 0,0 0 1,0 0-1,-1-1 1,1 1-1,0-1 1,0 0-1,-5 0 1,6 0 26,-1 0 0,1-1 0,-1 1 0,1 0 0,-1-1 0,1 1 0,0-1-1,-1 0 1,1 0 0,0 0 0,0 0 0,-1 0 0,1-1 0,0 1 0,0 0 0,0-1 0,0 0 0,1 1 0,-1-1 0,0 0 0,1 0 0,-1 0 0,1 0 0,0 0 0,0 0 0,0-1 0,0 1 0,0 0 0,0 0 0,0-1 0,1 1 0,-1-1 0,1 1-1,0-1 1,-1 1 0,2-5 0,-2 1-10,2 0 1,-1 0-1,1 0 0,0 0 0,0 0 0,0 0 0,1 0 1,0 1-1,0-1 0,0 1 0,1-1 0,0 1 0,0 0 1,6-8-1,75-66-1180,-25 26-2862,-6-7-4841,-24 19-462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4.214"/>
    </inkml:context>
    <inkml:brush xml:id="br0">
      <inkml:brushProperty name="width" value="0.025" units="cm"/>
      <inkml:brushProperty name="height" value="0.025" units="cm"/>
    </inkml:brush>
  </inkml:definitions>
  <inkml:trace contextRef="#ctx0" brushRef="#br0">88 83 16271,'0'0'1565,"-7"9"218,-4 7-1091,0 0 0,2 1 1,0 0-1,-10 26 1,14-31-468,1 0 0,1 1 0,0-1 0,1 1 0,0-1 0,0 1 0,2 0 0,0 0 0,1 13 0,-1-25-244,0 0 1,0 0 0,1 1 0,-1-1 0,1 0-1,-1 0 1,1 0 0,-1 0 0,1 1-1,-1-1 1,1 0 0,0 0 0,0 0 0,-1 0-1,1 0 1,0-1 0,0 1 0,0 0-1,0 0 1,0-1 0,0 1 0,0 0 0,1-1-1,-1 1 1,0-1 0,0 1 0,0-1-1,0 0 1,1 1 0,-1-1 0,0 0 0,0 0-1,1 0 1,-1 0 0,0 0 0,1 0-1,-1 0 1,0-1 0,0 1 0,0 0 0,3-2-1,1 1-7,0-1 1,0 0-1,0 0 0,0 0 0,-1 0 0,1-1 0,0 0 0,5-5 0,33-42-690,-36 39 671,1 1 1,0 0-1,1 1 0,10-9 1,-22 60 353,-1-31 76,1 1-1,0-1 1,1 0-1,-1 16 0,3-27-357,0 1-1,0-1 0,0 0 1,1 0-1,-1 0 0,0 1 1,0-1-1,0 0 1,0 0-1,1 0 0,-1 0 1,0 0-1,0 1 0,1-1 1,-1 0-1,0 0 0,0 0 1,1 0-1,-1 0 1,0 0-1,0 0 0,1 0 1,-1 0-1,0 0 0,0 0 1,1 0-1,-1 0 1,0 0-1,0 0 0,1 0 1,-1 0-1,0 0 0,0 0 1,1 0-1,-1 0 0,0-1 1,0 1-1,0 0 1,1 0-1,-1 0 0,0 0 1,0 0-1,0-1 0,1 1 1,-1 0-1,0 0 0,0 0 1,0-1-1,0 1 1,1-1-1,11-8 546,4-8-338,-1-1 0,-1 0-1,0 0 1,15-29 0,39-89 401,-40 76-464,-19 40-176,-23 55 171,1 0 1,1 1 0,2 0 0,1 0 0,3 1 0,0 0-1,0 49 1,16-56-109,-10-29-69,0-1 0,0 1 0,0-1 0,0 1 0,1-1 0,-1 1 0,0-1 0,0 1 0,0-1 1,1 1-1,-1-1 0,0 1 0,1-1 0,-1 1 0,0-1 0,1 0 0,-1 1 0,0-1 0,1 1 0,-1-1 0,1 0 0,-1 0 0,1 1 0,-1-1 0,1 0 0,-1 0 0,1 1 0,-1-1 0,1 0 0,-1 0 0,1 0 0,-1 0 0,1 0 0,-1 0 0,1 0 0,-1 0 0,1 0 1,-1 0-1,1 0 0,0 0 0,-1 0 0,1 0 0,-1-1 0,1 1 0,-1 0 0,1 0 0,-1-1 0,1 1 0,-1 0 0,0 0 0,1-1 0,0 0 0,0-1-112,0 0-1,0 0 1,-1 0 0,1 0-1,0 0 1,-1 0-1,0 0 1,1-1 0,-1 1-1,0 0 1,0 0 0,0 0-1,0 0 1,-1-1-1,1 1 1,0 0 0,-1 0-1,0 0 1,1 0 0,-1 0-1,0 0 1,0 0-1,-2-2 1,-29-46-801,29 46 885,-12-15 74,11 16 154,0-1 0,1 1 0,0-1 0,-1 0 0,1 0 0,1 0 0,-1-1 0,0 1 0,1-1 0,0 1 0,0-1 0,1 0 0,-1 0 0,1 0 0,-1-6 0,3 10-145,-1 0 0,1 0 0,0 0 0,0 0 0,0 0 1,0 1-1,0-1 0,0 0 0,0 0 0,0 1 0,0-1 0,0 1 0,0-1 0,0 1 0,0-1 0,0 1 0,0 0 0,1-1 0,-1 1 0,2 0 0,30-5-106,-29 4 101,22-2-159,32-4-3238,-19 0-3985,1-1-5853</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4.846"/>
    </inkml:context>
    <inkml:brush xml:id="br0">
      <inkml:brushProperty name="width" value="0.025" units="cm"/>
      <inkml:brushProperty name="height" value="0.025" units="cm"/>
    </inkml:brush>
  </inkml:definitions>
  <inkml:trace contextRef="#ctx0" brushRef="#br0">116 20 3395,'0'0'24840,"-8"-5"-24627,5 4-208,1-1-5,1 1-1,-1 0 1,0-1 0,0 1 0,0 0 0,0 0 0,0 0 0,0 0 0,0 1-1,0-1 1,0 1 0,0-1 0,-1 1 0,1 0 0,0-1 0,0 1 0,0 0-1,-1 1 1,1-1 0,0 0 0,0 1 0,0-1 0,0 1 0,-1-1 0,1 1-1,0 0 1,0 0 0,1 0 0,-1 0 0,0 1 0,0-1 0,0 0-1,1 1 1,-3 2 0,-28 30-128,72-34-400,-28 1 500,0 0 1,0 0 0,0 1 0,0 1 0,0 0 0,20 8-1,-29-10 14,1 1 0,-1-1-1,1 1 1,-1 0-1,1-1 1,-1 1-1,0 1 1,0-1-1,0 1 1,0-1-1,0 1 1,-1 0 0,1 0-1,-1 0 1,0 0-1,0 0 1,0 0-1,0 1 1,0-1-1,-1 1 1,0 0 0,1-1-1,-1 1 1,-1 0-1,2 4 1,-3-5 21,0 0-1,0 1 1,0-1 0,0 0 0,-1 1-1,1-1 1,-1 0 0,0 0 0,1 0 0,-2 0-1,1-1 1,0 1 0,0 0 0,-1-1-1,0 0 1,1 1 0,-1-1 0,0 0 0,0 0-1,0-1 1,0 1 0,-6 1 0,-4 4 48,-1-2 1,0 0 0,-29 7 0,41-12-82,0 1 1,0 0-1,0-1 1,0 0-1,0 1 1,0-1-1,0 0 1,0 0-1,0 0 1,0 0-1,0-1 1,0 1-1,0 0 1,0-1-1,0 0 1,0 1-1,0-1 1,0 0-1,0 0 1,0 0-1,1 0 1,-4-2-1,5 1-149,-1 0-1,0 0 0,1 0 0,-1 0 1,1 0-1,0 0 0,-1 0 0,1 0 1,0 0-1,0-1 0,1 1 0,-1 0 1,0 0-1,1 0 0,-1 0 0,1 0 1,-1 0-1,1 0 0,0 0 0,0 1 0,0-1 1,0 0-1,2-2 0,46-65-8256,-39 56 6364,29-35-6741</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5.313"/>
    </inkml:context>
    <inkml:brush xml:id="br0">
      <inkml:brushProperty name="width" value="0.025" units="cm"/>
      <inkml:brushProperty name="height" value="0.025" units="cm"/>
    </inkml:brush>
  </inkml:definitions>
  <inkml:trace contextRef="#ctx0" brushRef="#br0">102 0 16624,'0'0'1377,"-2"10"96,-37 94 2257,-9 21-600,45-114-2948,0 1 1,0-1-1,2 1 0,-1 0 0,1 0 0,1-1 0,0 1 0,3 20 0,-2-30-173,-1 0-1,1 0 1,0 0 0,0 0-1,0 0 1,0 0 0,0 0-1,0 0 1,0 0-1,1-1 1,-1 1 0,1-1-1,-1 1 1,1-1 0,0 1-1,-1-1 1,1 0-1,0 0 1,0 1 0,0-2-1,0 1 1,0 0 0,0 0-1,0-1 1,0 1 0,0-1-1,0 1 1,1-1-1,-1 0 1,0 0 0,0 0-1,0 0 1,1 0 0,-1 0-1,0-1 1,0 1-1,0-1 1,4-1 0,2 0 26,0-1 0,0 1 0,0-1 0,0-1 0,0 0 0,-1 0-1,0 0 1,12-10 0,-4-2-45,-1 0-1,0-1 0,-1-1 0,10-19 0,-18 29-31,-12 51-614,3-33 717,0 1 0,1 0 1,0 0-1,1 1 1,-1 17-1,3-29-51,1 1 0,-1 0 0,0-1 0,0 1-1,0-1 1,1 1 0,-1 0 0,0-1 0,1 1 0,-1-1 0,1 1 0,-1-1 0,0 1-1,1-1 1,-1 1 0,1-1 0,-1 0 0,1 1 0,0-1 0,-1 1 0,1-1-1,-1 0 1,1 0 0,0 1 0,-1-1 0,1 0 0,0 0 0,-1 0 0,1 0-1,-1 0 1,1 0 0,0 0 0,-1 0 0,1 0 0,0 0 0,-1 0 0,1 0 0,0 0-1,-1-1 1,1 1 0,0 0 0,-1 0 0,1-1 0,-1 1 0,2-1 0,31-15 298,-12-1-248,-1-2 0,-1 0 0,0-1 0,-2-1 0,27-42 0,-41 58-46,-6 41-14,-10 1 209,8-24-134,0-1 0,1 1 0,1 0 1,-1 1-1,2-1 0,0 0 0,1 1 1,0 0-1,2 22 0,0-35-91,-1 0 0,1 0 1,-1 0-1,1 0 0,-1-1 0,1 1 1,0 0-1,0 0 0,-1-1 0,1 1 1,0 0-1,0-1 0,0 1 0,0-1 0,0 1 1,0-1-1,0 1 0,0-1 0,0 0 1,0 1-1,0-1 0,0 0 0,0 0 0,0 0 1,0 0-1,0 0 0,0 0 0,0 0 1,0 0-1,0 0 0,0 0 0,0-1 0,0 1 1,0 0-1,0-1 0,2 0 0,35-17-1978,-28 9-32,0 0 0,-1 0 0,12-15 0,3-7-5907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1.729"/>
    </inkml:context>
    <inkml:brush xml:id="br0">
      <inkml:brushProperty name="width" value="0.025" units="cm"/>
      <inkml:brushProperty name="height" value="0.025" units="cm"/>
    </inkml:brush>
  </inkml:definitions>
  <inkml:trace contextRef="#ctx0" brushRef="#br0">14 1 5605,'0'0'14254,"-8"46"-12428,2-24-481,6 3-64,0-7-448,3-2-321,14-5-255,9-4-129,3-6 0,4-1-64,-2 0-417,-2-1-1440,-1-9-1122,-6-2-1217,-2-4-1665,-4 1-1891</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6.250"/>
    </inkml:context>
    <inkml:brush xml:id="br0">
      <inkml:brushProperty name="width" value="0.025" units="cm"/>
      <inkml:brushProperty name="height" value="0.025" units="cm"/>
    </inkml:brush>
  </inkml:definitions>
  <inkml:trace contextRef="#ctx0" brushRef="#br0">79 45 3427,'0'0'7426,"3"-10"-3556,8-22-425,-10 30-1996,-1 5-184,-7 25-126,-16 51-41,3 2 1,4 0 0,4 1-1,-4 112 1,19-182-1040,2-21 42,5-23-37,-2-41-41,-7 50-28,1 0-1,1 0 0,2 0 1,9-29-1,-11 46 2,0 1 0,1 0 0,0 0 0,0 0 0,1 0 0,-1 0 1,1 1-1,0 0 0,0 0 0,1 0 0,-1 1 0,1 0 0,0 0 0,0 0 0,0 1 0,7-3 0,36-19 12,-37 15 1,1-1 1,-2 0-1,1 0 0,-1-1 0,17-23 0,-23 27 109,0 0-1,0 0 0,-1 0 1,0-1-1,-1 1 0,1-1 1,-1 0-1,-1 0 0,0-1 0,0 1 1,-1 0-1,1-11 0,-2 19-115,0 0-1,0 1 0,0-1 0,0 0 1,0 1-1,-1-1 0,1 0 0,0 1 1,0-1-1,0 0 0,-1 0 0,1 1 1,0-1-1,0 0 0,-1 0 0,1 0 1,0 1-1,-1-1 0,1 0 0,0 0 1,-1 0-1,1 0 0,0 0 0,-1 1 0,1-1 1,0 0-1,-1 0 0,1 0 0,0 0 1,-1 0-1,1 0 0,0 0 0,-1 0 1,1 0-1,0-1 0,-1 1 0,1 0 1,0 0-1,-1 0 0,1 0 0,0 0 1,-1-1-1,1 1 0,0 0 0,-1 0 1,1 0-1,0-1 0,0 1 0,-1 0 1,1 0-1,0-1 0,0 1 0,0 0 1,0-1-1,-1 1 0,1 0 0,0-1 1,0 1-1,0 0 0,0-1 0,0 1 1,0 0-1,0-1 0,0 1 0,0 0 1,0-1-1,0 1 0,0 0 0,0-1 1,-20 23-180,8-1 206,0 2 0,1-1 0,1 1 0,1 1 0,1-1 0,1 2 0,1-1 0,2 1 0,0 0 0,2 0 0,0 36 0,2-60-25,0 1 1,0-1 0,0 0-1,0 1 1,0-1-1,0 0 1,0 1-1,1-1 1,-1 0-1,1 1 1,-1-1-1,1 0 1,-1 0-1,1 1 1,0-1 0,-1 0-1,1 0 1,0 0-1,0 0 1,0 0-1,0 0 1,0 0-1,0 0 1,0 0-1,0-1 1,0 1-1,1 0 1,-1-1-1,0 1 1,0-1 0,1 1-1,-1-1 1,0 1-1,1-1 1,-1 0-1,0 0 1,1 0-1,-1 0 1,0 0-1,3 0 1,-2 0-48,0-1 0,0 0 1,0 1-1,0-1 0,1 0 0,-2 0 1,1 0-1,0 0 0,0 0 0,0-1 0,0 1 1,-1-1-1,1 1 0,-1-1 0,1 1 1,-1-1-1,0 0 0,1 0 0,-1 0 1,0 0-1,0 0 0,0 0 0,-1 0 1,1 0-1,0-2 0,0-1-54,0 1-1,0-1 1,-1 1 0,0-1 0,0 0-1,0 1 1,-1-1 0,1 1 0,-1-1-1,0 1 1,-1 0 0,1-1 0,-1 1-1,1 0 1,-5-7 0,-1 1 49,-1 0 1,0 0-1,0 1 0,-12-10 1,-16-19 181,36 38-95,0 0-1,0 0 1,-1-1-1,1 1 1,0 0-1,0 0 0,-1-1 1,1 1-1,0 0 1,0-1-1,0 1 1,-1 0-1,1-1 0,0 1 1,0 0-1,0-1 1,0 1-1,0 0 1,0-1-1,0 1 0,0 0 1,0-1-1,0 1 1,0 0-1,0-1 1,0 1-1,0-1 0,0 1 1,0 0-1,0-1 1,0 1-1,1 0 1,-1-1-1,0 1 0,0 0 1,1-1-1,15-4 466,33 4-580,-38 2 167,11 0-245,20-1-1481,-17-6-3027,-17-1 323,-7-5-2830</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6.576"/>
    </inkml:context>
    <inkml:brush xml:id="br0">
      <inkml:brushProperty name="width" value="0.025" units="cm"/>
      <inkml:brushProperty name="height" value="0.025" units="cm"/>
    </inkml:brush>
  </inkml:definitions>
  <inkml:trace contextRef="#ctx0" brushRef="#br0">0 0 11179,'0'0'10313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7.370"/>
    </inkml:context>
    <inkml:brush xml:id="br0">
      <inkml:brushProperty name="width" value="0.025" units="cm"/>
      <inkml:brushProperty name="height" value="0.025" units="cm"/>
    </inkml:brush>
  </inkml:definitions>
  <inkml:trace contextRef="#ctx0" brushRef="#br0">118 257 4388,'0'0'6406,"1"-9"-2594,-1 3-3390,-1-21 2470,1 26-2782,-1 0 1,1 0-1,-1 1 0,1-1 0,-1 0 1,1 0-1,-1 1 0,0-1 0,0 1 1,1-1-1,-1 0 0,0 1 0,0 0 1,1-1-1,-1 1 0,0-1 0,0 1 1,0 0-1,0 0 0,0-1 0,0 1 1,0 0-1,0 0 0,0 0 0,1 0 1,-1 0-1,0 0 0,0 0 0,0 0 1,0 1-1,0-1 0,0 0 0,-1 1 0,-2 1 27,0 0 0,0-1 0,0 2 0,0-1-1,0 0 1,1 1 0,-1 0 0,1 0-1,0 0 1,0 0 0,0 0 0,0 1-1,0-1 1,1 1 0,0 0 0,-4 6 0,1 1-62,0-1 0,1 1 0,0 0 0,0 0 0,-2 14 0,6-22-64,-1-1 0,1 1-1,-1-1 1,1 1-1,0-1 1,0 1 0,0-1-1,0 1 1,1-1-1,-1 1 1,1-1 0,-1 1-1,1-1 1,0 1-1,0-1 1,2 3 0,-2-4 12,0 0-1,0 0 1,1-1 0,-1 1 0,1 0 0,-1-1 0,1 1 0,-1-1-1,1 1 1,-1-1 0,1 1 0,-1-1 0,1 0 0,-1 0 0,1 0 0,-1 0-1,1 0 1,-1 0 0,1-1 0,0 1 0,-1 0 0,1-1 0,-1 1 0,0-1-1,1 0 1,-1 1 0,1-1 0,1-1 0,6-3 114,1-1 1,-1 0-1,0 0 1,0-1-1,-1 0 0,0-1 1,0 1-1,-1-2 1,10-12-1,-5 4-77,-1 0 1,0-1-1,-1 0 1,8-22-1,-21 58-640,-2 5 597,1-1 0,-3 43 1,7-65-11,1 1 0,-1 0 0,0-1 0,0 1 1,1-1-1,-1 1 0,0 0 0,1-1 0,-1 1 1,0-1-1,1 1 0,-1-1 0,1 1 0,-1-1 1,1 0-1,-1 1 0,1-1 0,-1 1 0,1-1 1,0 0-1,-1 0 0,1 1 0,-1-1 0,1 0 0,0 0 1,-1 0-1,1 0 0,0 0 0,-1 1 0,1-1 1,-1 0-1,1-1 0,0 1 0,-1 0 0,1 0 1,0 0-1,0 0 0,26-8 414,-14 0-235,0 0 1,-1-1 0,-1 0 0,1-1-1,-1 0 1,13-16 0,53-73 427,-67 85-471,0 0 0,-1 0 0,0-1 0,-2 0-1,1 0 1,-2 0 0,8-28 0,-17 53-233,0 1 1,-1-1 0,0 0-1,-8 15 1,-3 7-62,0 6 189,1 0 0,2 1 1,2 0-1,-5 42 0,12-54-10,1 1 1,1-1-1,2 0 0,0 0 1,2 0-1,12 53 1,-7-53-30,-2-1 0,-1 1 0,-2 0 0,0 1 0,-1 29 0,-2-55 6,0 0-1,0 0 1,0 0-1,0-1 0,0 1 1,0 0-1,-1 0 0,1 0 1,0-1-1,-1 1 1,0 0-1,1 0 0,-1-1 1,0 1-1,0-1 1,0 1-1,0-1 0,0 1 1,0-1-1,0 1 1,0-1-1,-1 0 0,1 0 1,-1 0-1,1 1 1,-1-1-1,1-1 0,-1 1 1,1 0-1,-1 0 0,0-1 1,0 1-1,1-1 1,-1 1-1,0-1 0,0 0 1,1 1-1,-4-1 1,2-1 14,-1 1 0,1-1 0,0 0 0,-1 0 0,1-1 0,0 1 0,0 0 0,0-1 0,0 0 0,0 0 0,0 0 0,1 0 0,-1 0 0,1-1 0,-1 1 0,1-1 0,0 1 0,0-1 0,0 0 1,-1-3-1,-3-5-25,0 0 1,1-1 0,1 0-1,0 0 1,1 0 0,0 0-1,0 0 1,2-1 0,-1 1-1,2-1 1,0 0 0,0 1-1,1-1 1,0 1 0,1-1-1,1 1 1,0 0-1,1 0 1,0 0 0,1 0-1,0 1 1,1 0 0,0 0-1,0 0 1,1 0 0,1 1-1,0 1 1,0-1 0,1 1-1,0 1 1,1-1 0,0 2-1,0-1 1,20-9 0,-6 6-1259,51-15 0,-24 10-3298,-2-3-3531</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02.067"/>
    </inkml:context>
    <inkml:brush xml:id="br0">
      <inkml:brushProperty name="width" value="0.025" units="cm"/>
      <inkml:brushProperty name="height" value="0.025" units="cm"/>
    </inkml:brush>
  </inkml:definitions>
  <inkml:trace contextRef="#ctx0" brushRef="#br0">364 0 7815,'7'125'-164,"2"-14"1012,-6 2 1,-18 200-1,7-264-631,-54 427 1176,31 6-905,33 44 210,-13 410 227,-108 75-1055,3-60 1082,93-179 335,33 2-721,-3 204-705,-9-925 81,1-31-255,0-1 0,1 1 0,1-1 0,5 29 0,-6-49 142,0 1 1,0-1-1,1 0 1,-1 1-1,0-1 0,1 0 1,-1 0-1,1 1 0,-1-1 1,1 0-1,0 0 1,0 1-1,-1-1 0,1 0 1,0 0-1,0 0 0,0 0 1,0 0-1,0 0 1,0-1-1,0 1 0,1 0 1,-1-1-1,0 1 0,2 0 1,5 0-3402</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2.119"/>
    </inkml:context>
    <inkml:brush xml:id="br0">
      <inkml:brushProperty name="width" value="0.025" units="cm"/>
      <inkml:brushProperty name="height" value="0.025" units="cm"/>
    </inkml:brush>
  </inkml:definitions>
  <inkml:trace contextRef="#ctx0" brushRef="#br0">220 36 13965,'0'0'6929,"-8"-3"-5679,-24-7-524,31 10-709,1-1 1,-1 1-1,0 0 1,1 0-1,-1 0 1,1 1-1,-1-1 1,1 0-1,-1 0 0,0 0 1,1 0-1,-1 0 1,1 1-1,-1-1 1,1 0-1,-1 0 1,1 1-1,-1-1 1,1 0-1,-1 1 1,1-1-1,0 1 1,-1-1-1,1 0 1,0 1-1,-1-1 1,1 1-1,0-1 1,-1 1-1,1-1 1,0 1-1,0 0 1,0-1-1,-1 1 1,1-1-1,0 1 1,0-1-1,0 1 1,0 0-1,0-1 1,0 1-1,0 0 1,0 32-7,1-27 48,1 18-9,0-2-1,2 1 1,1 0 0,1-1 0,1 0-1,11 26 1,-9-29 51,-2 0 0,0 1-1,-1 0 1,-1 0 0,-1 0-1,-1 1 1,-1 0 0,0 29-1,-4-44-38,1-1-1,0 1 0,-1 0 1,0-1-1,-1 1 0,1-1 1,-1 1-1,0-1 0,0 0 1,-1 0-1,1-1 0,-1 1 0,0-1 1,-1 0-1,1 0 0,-1 0 1,1 0-1,-11 5 0,9-5 9,0-1-1,-1 1 0,0-1 1,1-1-1,-1 1 0,0-1 1,0 0-1,0-1 0,0 1 1,-1-2-1,1 1 0,0-1 0,0 0 1,0 0-1,-11-2 0,15 1-32,-1-1 1,1 1-1,0-1 0,-1 1 0,1-1 0,0 0 0,0 0 0,0 0 0,0-1 0,1 1 0,-1-1 0,1 0 0,-1 1 0,1-1 0,0 0 0,0 0 0,0 0 0,1-1 0,-1 1 0,1 0 0,0-1 0,-1 1 0,1-5 0,-1 4-29,2-1-1,-1 1 0,0-1 0,1 1 0,0-1 0,0 0 0,0 1 1,1-1-1,-1 1 0,1-1 0,0 1 0,0 0 0,1-1 1,-1 1-1,1 0 0,0 0 0,0 0 0,4-6 0,4 0-7,0 0 0,0 0 0,0 1 0,2 0 0,-1 1-1,15-9 1,82-37 128,-58 31-46,-19 8-6,-13 8-11,-1-2 1,1 1 0,-2-2 0,1-1 0,-1 0 0,-1-1 0,22-20 0,-36 30-46,1 0 0,0 0 0,-1 0 0,1 0 0,-1 0 1,0 0-1,0-1 0,0 1 0,0 0 0,0-1 0,0 1 0,-1-1 1,1 1-1,-1 0 0,0-1 0,1 0 0,-1 1 0,0-1 0,-1 1 0,1-1 1,-1-3-1,0 3-5,-1-1-1,0 1 1,0 0 0,0-1 0,0 1 0,0 0 0,-1 0 0,1 0 0,-1 0 0,0 1 0,0-1 0,-5-3 0,-9-5-10,-1 2 0,0-1 0,-1 2 1,-22-7-1,33 12-6,-4-2-332,0 1 1,0 1 0,-1 0 0,1 1-1,-1 0 1,1 1 0,-25 0-1,37 1 183,-1 0-1,1 0 1,0 0-1,-1 0 1,1 0-1,0 0 1,0 0-1,-1 0 1,1 0-1,0 0 1,-1 1-1,1-1 1,0 0-1,0 0 0,-1 0 1,1 0-1,0 0 1,-1 0-1,1 1 1,0-1-1,0 0 1,0 0-1,-1 0 1,1 0-1,0 1 1,0-1-1,0 0 1,-1 0-1,1 1 1,0-1-1,0 0 1,0 0-1,0 1 1,0-1-1,0 0 1,0 1-1,0-1 0,-1 0 1,1 0-1,0 1 1,0-1-1,0 0 1,0 1-1,1-1 1,-1 0-1,0 0 1,0 1-1,0-1 1,0 0-1,0 1 1,5 3-7799</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2.462"/>
    </inkml:context>
    <inkml:brush xml:id="br0">
      <inkml:brushProperty name="width" value="0.025" units="cm"/>
      <inkml:brushProperty name="height" value="0.025" units="cm"/>
    </inkml:brush>
  </inkml:definitions>
  <inkml:trace contextRef="#ctx0" brushRef="#br0">162 1 19442,'0'0'2275,"-5"73"-161,5-38-897,0 6-449,6 6-127,8 6-417,-4 5-160,-2 9-32,-8 2 32,0 4-32,-21 2-64,-13 0-480,-7-4-1218,-8-2-1217,-1-12-2786</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3.984"/>
    </inkml:context>
    <inkml:brush xml:id="br0">
      <inkml:brushProperty name="width" value="0.025" units="cm"/>
      <inkml:brushProperty name="height" value="0.025" units="cm"/>
    </inkml:brush>
  </inkml:definitions>
  <inkml:trace contextRef="#ctx0" brushRef="#br0">38 1 7719,'0'0'7944,"-8"61"-6951,-2-22-321,0 2-319,3 4-321,5-2-32,2-3-769,0-7-1954,0-10-1088,5-6-1666</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4.497"/>
    </inkml:context>
    <inkml:brush xml:id="br0">
      <inkml:brushProperty name="width" value="0.025" units="cm"/>
      <inkml:brushProperty name="height" value="0.025" units="cm"/>
    </inkml:brush>
  </inkml:definitions>
  <inkml:trace contextRef="#ctx0" brushRef="#br0">0 65 10666,'0'0'4863,"6"-9"-2530,-3 4-2066,-2 2-145,1 0 1,-1 0 0,1 0-1,0 1 1,0-1-1,1 0 1,-1 1-1,0-1 1,1 1-1,0 0 1,-1 0 0,1 0-1,0 0 1,0 0-1,0 0 1,0 1-1,0 0 1,1 0-1,-1-1 1,0 2-1,5-2 1,22-1 523,0 2 0,0 1 0,58 7 0,-79-6-622,0 0-1,1 1 1,-1 0-1,0 1 1,0 0-1,0 0 1,-1 1-1,1 0 1,-1 1-1,0 0 1,0 0-1,0 1 1,-1 0 0,0 0-1,0 0 1,9 13-1,-13-16 54,-1 1-1,0 0 0,-1 0 1,1 1-1,-1-1 0,0 0 0,0 0 1,0 1-1,-1-1 0,1 1 1,-1-1-1,0 0 0,0 1 1,-1-1-1,1 1 0,-1-1 1,0 0-1,0 0 0,-1 1 1,1-1-1,-1 0 0,0 0 1,0 0-1,0 0 0,-6 6 1,4-3 151,-1-1 1,0 0-1,-1 0 1,1 0-1,-1 0 1,0-1-1,-1 0 1,1 0-1,-1-1 1,0 0-1,0 0 1,-1-1-1,-10 4 1,5-4 11,16-4-1028,24-4-1008,-19 6 1435,0 0 1,0 1-1,0 0 0,-1 0 1,1 1-1,-1 0 0,1 1 1,-1-1-1,0 1 0,0 1 0,-1-1 1,1 1-1,-1 0 0,8 9 1,-11-11 303,-1 0 0,1 0 0,-1 0 0,1 0 0,-1 1 0,0-1 0,0 1 0,-1-1 0,1 1 0,-1 0 0,0 0 1,0 0-1,1 6 0,-2-8 169,0 1-1,0 0 1,-1 0 0,1-1 0,-1 1 0,1 0-1,-1-1 1,0 1 0,0-1 0,0 1 0,-1-1 0,1 1-1,-1-1 1,1 0 0,-1 0 0,0 1 0,1-1-1,-1 0 1,0-1 0,-1 1 0,-2 2 0,-6 4 438,0-2 1,1 0 0,-2 0-1,1-1 1,-1 0 0,0-1-1,0 0 1,-20 3 0,9-3-10,0-2 0,0-1 1,-43-2-1,62 0-525,-1 0 0,1 0 1,0 0-1,0-1 0,0 1 0,0-1 0,0 0 0,0 0 1,0-1-1,1 1 0,-1-1 0,1 1 0,-4-5 0,6 7-101,1-1-1,-1 0 1,0 0-1,0 0 1,1 0-1,-1 0 1,0 0-1,1 0 0,-1 0 1,1 0-1,0 0 1,-1 0-1,1 0 1,0-1-1,0 1 1,-1 0-1,1 0 0,0 0 1,0 0-1,1-2 1,-1 1-177,1 1 1,0 0-1,-1-1 1,1 1-1,0 0 1,0 0-1,0 0 0,0 0 1,0-1-1,0 1 1,0 1-1,1-1 1,-1 0-1,0 0 1,1 0-1,-1 1 1,0-1-1,1 0 0,-1 1 1,3-1-1,20-6-4734,2-1-2878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5.199"/>
    </inkml:context>
    <inkml:brush xml:id="br0">
      <inkml:brushProperty name="width" value="0.025" units="cm"/>
      <inkml:brushProperty name="height" value="0.025" units="cm"/>
    </inkml:brush>
  </inkml:definitions>
  <inkml:trace contextRef="#ctx0" brushRef="#br0">35 279 14029,'0'0'9844,"-5"12"-8947,4-10-808,-20 47 615,19-46-644,1 0 0,0-1-1,0 1 1,0 0 0,1 0 0,-1 0-1,1 0 1,-1 0 0,1 0 0,0 0-1,0 1 1,1-1 0,-1 0 0,1 0-1,-1 0 1,1 0 0,2 3 0,-2-4-48,0-1 1,1 0-1,0 0 1,-1 0-1,1 0 1,0 0-1,-1 0 1,1-1-1,0 1 1,0 0-1,0-1 1,-1 0-1,1 1 1,0-1-1,0 0 1,0 0 0,0 0-1,0 0 1,0 0-1,0 0 1,-1-1-1,1 1 1,0-1-1,0 1 1,0-1-1,0 0 1,1-1-1,5-1 16,-1 0 0,0 0 0,-1-1 0,1 0 0,9-7-1,-8 3-10,0-1 0,0 0 0,-1 0 0,7-12 0,18-21 21,-29 44-70,-3 8-37,-3 12-33,-4 0 105,-6 30 8,12-49-10,0 0-1,1 0 1,0 0 0,-1 0-1,1 0 1,0 1-1,1-1 1,-1 0-1,1 0 1,-1 0 0,1 0-1,1 5 1,-1-7 0,0 0 0,0 0 0,1 0 0,-1 0 0,0-1 0,0 1 0,0 0 0,0 0 0,1-1 0,-1 1 0,0-1 0,1 1 0,-1-1 0,0 0 0,1 1 0,-1-1 0,1 0 0,-1 0 0,0 0 0,1 0 0,-1 0 0,1 0 0,-1 0 0,0-1 0,1 1 0,-1-1 0,1 1 0,0-1 0,38-18-20,-28 9-36,-1-1-1,0-1 1,-1 0-1,-1-1 1,0 0-1,0 0 1,-1-1-1,-1 0 1,0 0-1,-1-1 1,8-29-1,-3-1 52,-1-1 0,6-79 0,-16 108-35,-3 15 57,-10 29 128,-13 52 172,19-52-153,1 1 0,1-1 0,2 1 0,0 41 0,3-59-161,1 0 0,0 1 0,1-1 1,0 0-1,1 0 0,6 18 0,-7-24-96,1 1 0,-1-1 0,1 1 0,0-1 0,0 0-1,0 0 1,0 0 0,1 0 0,0-1 0,-1 0 0,1 1-1,1-1 1,-1-1 0,7 5 0,-11-7 43,1 0-1,-1 0 1,0 1 0,0-1-1,0 0 1,1 0 0,-1 0 0,0 1-1,0-1 1,1 0 0,-1 0-1,0 0 1,0 0 0,1 0-1,-1 1 1,0-1 0,0 0-1,1 0 1,-1 0 0,0 0 0,1 0-1,-1 0 1,0 0 0,0 0-1,1 0 1,-1 0 0,0 0-1,1 0 1,-1 0 0,0-1 0,0 1-1,1 0 1,-1 0 0,0 0-1,1 0 1,-1 0 0,0 0-1,0-1 1,0 1 0,1 0 0,-1 0-1,0 0 1,0-1 0,0 1-1,1 0 1,-1 0 0,0-1-1,0 1 1,-6-19-871,-19-21 386,-1 6 1348,-2 0 0,-1 2 0,-51-43 0,116 75 387,31 8-1132,23 0-4345,-43-8-1793</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5.914"/>
    </inkml:context>
    <inkml:brush xml:id="br0">
      <inkml:brushProperty name="width" value="0.025" units="cm"/>
      <inkml:brushProperty name="height" value="0.025" units="cm"/>
    </inkml:brush>
  </inkml:definitions>
  <inkml:trace contextRef="#ctx0" brushRef="#br0">6 1 7783,'0'0'15962,"-1"10"-14633,0-2-1151,0 0 46,0 0 0,0 0 0,1 0 0,0 0 0,1 0 0,1 8 0,-2-13-194,1-1 1,0 0 0,-1 0 0,1 0-1,0 0 1,0 0 0,0 0-1,0-1 1,0 1 0,1 0-1,-1 0 1,0-1 0,1 1 0,0-1-1,-1 1 1,1-1 0,0 0-1,-1 0 1,1 0 0,0 0 0,0 0-1,0 0 1,0 0 0,0 0-1,0-1 1,0 1 0,1-1-1,-1 0 1,0 1 0,0-1 0,3 0-1,5-1-2,-1 0 0,0-1 0,0 0 0,0 0 0,0-1 0,0 0-1,0 0 1,-1-1 0,1-1 0,-1 1 0,0-1 0,12-10 0,-11 8-54,0 1 1,1 0 0,0 0 0,0 1-1,1 0 1,-1 1 0,18-4-1,-27 7 33,0 1 0,0 0-1,0 0 1,0-1 0,0 1-1,0 0 1,0 0 0,0 0-1,0 0 1,0 0 0,0 1-1,-1-1 1,1 0 0,0 0-1,0 1 1,0-1 0,0 0-1,0 1 1,0-1 0,0 1-1,-1-1 1,1 1 0,0 0-1,0-1 1,-1 1 0,1 0-1,0-1 1,-1 1 0,1 0-1,-1 0 1,1 0 0,-1-1-1,1 1 1,-1 0 0,1 0-1,-1 0 1,0 0 0,1 1-1,-1 47 829,1-5-141,0-43-680,0 0 0,0 0 1,0 0-1,0 0 0,0-1 1,0 1-1,1 0 0,-1 0 0,0-1 1,0 1-1,1-1 0,-1 1 1,0-1-1,1 0 0,-1 0 0,0 1 1,1-1-1,-1 0 0,0 0 1,1 0-1,-1 0 0,3-1 0,33-3 64,-30 3-513,47-11-669,-29 1-2586,-12-4-4983,-10 0 201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057"/>
    </inkml:context>
    <inkml:brush xml:id="br0">
      <inkml:brushProperty name="width" value="0.025" units="cm"/>
      <inkml:brushProperty name="height" value="0.025" units="cm"/>
    </inkml:brush>
  </inkml:definitions>
  <inkml:trace contextRef="#ctx0" brushRef="#br0">213 1 11499,'0'0'8712,"-32"61"-6790,11-30-224,0 8-225,-3 5-448,2 0-192,-1 3-449,1-2-288,6-1-64,2-5 0,5-3 0,4-7-672,4-6-1314,-1-8-1249,2-6-1954</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6.376"/>
    </inkml:context>
    <inkml:brush xml:id="br0">
      <inkml:brushProperty name="width" value="0.025" units="cm"/>
      <inkml:brushProperty name="height" value="0.025" units="cm"/>
    </inkml:brush>
  </inkml:definitions>
  <inkml:trace contextRef="#ctx0" brushRef="#br0">0 1 11179,'0'0'12587</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6.970"/>
    </inkml:context>
    <inkml:brush xml:id="br0">
      <inkml:brushProperty name="width" value="0.025" units="cm"/>
      <inkml:brushProperty name="height" value="0.025" units="cm"/>
    </inkml:brush>
  </inkml:definitions>
  <inkml:trace contextRef="#ctx0" brushRef="#br0">0 1 15182,'0'0'7068,"1"11"-5754,4 338 3667,-5-239-4635,-1-109-317,1-1 0,0 1 1,0-1-1,0 1 0,0-1 0,0 1 0,0-1 0,0 1 0,0-1 0,0 1 0,0-1 0,0 1 0,0-1 0,0 1 0,0-1 0,0 1 0,0-1 0,1 1 1,-1-1-1,0 1 0,0-1 0,1 1 0,-1-1 0,0 0 0,1 1 0,-1-1 0,0 1 0,1-1 0,0 1 0,8-13 407,7-27-222,-11 13-349,0-1-1,-2 0 1,-1 0 0,-2 0 0,-4-51-1,4 77 123,0-1 1,0 1-1,0 0 0,0 0 0,0 0 0,0 0 0,0 0 0,0 0 0,-1 0 0,1 0 0,0 0 0,-1 0 0,1 0 0,-1 0 1,1 0-1,-1 0 0,1 0 0,-1 0 0,0 0 0,0 0 0,1 1 0,-1-1 0,0 0 0,0 0 0,0 1 0,0-1 1,0 1-1,0-1 0,0 1 0,0-1 0,-1 0 0,1 2 2,0 0-1,0 0 1,0 0-1,0 0 1,0 0-1,0 0 1,0 0-1,0 0 1,1 0 0,-1 0-1,0 1 1,1-1-1,-1 0 1,1 0-1,-1 1 1,1-1 0,0 0-1,-1 1 1,1-1-1,0 0 1,0 1-1,0-1 1,0 0-1,0 2 1,0 1 8,-1 1 0,1-1 0,0 0 1,0 0-1,0 0 0,1 1 0,0-1 0,0 0 0,0 0 1,0 0-1,0 0 0,1 0 0,0 0 0,0 0 0,0-1 1,3 5-1,-2-5 14,0-1 0,0 0 0,1 1 0,-1-1 0,1-1 0,-1 1 0,1 0 0,0-1 0,-1 0 0,1 0 0,0 0 0,0 0 0,0 0 0,0-1 0,0 0 0,0 0-1,6-1 1,-2 0 7,-1 0-1,1-1 0,-1 1 0,0-2 0,1 1 0,-1-1 0,0-1 1,-1 1-1,1-1 0,0 0 0,-1 0 0,0-1 0,0 0 0,0 0 1,-1-1-1,0 1 0,0-1 0,0 0 0,-1 0 0,0-1 0,5-8 1,-1 1 14,-1 0 1,-1 0 0,0-1 0,0 0-1,-2 0 1,0 0 0,0 0 0,-2-1-1,2-24 1,-6 36-132,-4 11-15,-5 13 105,1 1 0,1 0 0,0 0 0,2 1 0,0 1 0,2-1 0,0 1 0,2 0 1,0 0-1,2 0 0,1 37 0,0-57 13,1 1 1,-1-1 0,0 0-1,1 0 1,0 0-1,-1 0 1,2 0 0,-1 0-1,0 0 1,0 0-1,1 0 1,-1 0-1,1-1 1,0 1 0,0 0-1,0-1 1,0 0-1,1 1 1,-1-1 0,1 0-1,-1 0 1,1-1-1,-1 1 1,1 0-1,0-1 1,0 0 0,0 1-1,0-1 1,0 0-1,0-1 1,0 1 0,1 0-1,-1-1 1,0 0-1,0 0 1,7 0-1,-2-1 10,0 0-1,0 0 0,0-1 0,0 1 0,0-2 0,0 1 0,-1-1 0,1-1 0,-1 1 0,0-1 0,0 0 0,0-1 0,11-9 0,-13 9-3,0 0 0,0 0-1,0-1 1,0 0 0,-1 0 0,0 0-1,0-1 1,-1 1 0,0-1 0,0 0-1,-1 0 1,1 0 0,-1 0-1,-1 0 1,0-1 0,1-7 0,-2 15 3,0-1 1,0 1 0,0-1-1,0 0 1,-1 1-1,1-1 1,0 1 0,0-1-1,0 0 1,-1 1-1,1-1 1,0 1 0,-1-1-1,1 1 1,0-1-1,-1 1 1,1-1 0,-1 1-1,1 0 1,-1-1 0,1 1-1,-1 0 1,1-1-1,-1 1 1,1 0 0,-1-1-1,1 1 1,-1 0-1,0 0 1,1 0 0,-1 0-1,1 0 1,-1 0 0,0-1-1,1 1 1,-1 0-1,1 1 1,-1-1 0,0 0-1,1 0 1,-1 0-1,1 0 1,-1 0 0,0 1-1,1-1 1,-1 0-1,0 1 1,-29 15 278,25-10-264,0-1 1,0 1 0,1 0-1,0 0 1,0 0 0,1 1-1,0-1 1,0 1 0,0 0-1,-1 9 1,3-13-43,0 0 0,0 0 0,1 1 0,-1-1 0,1 0-1,0 0 1,0 0 0,0 1 0,0-1 0,1 0 0,-1 0 0,1 1 0,0-1 0,0 0-1,0 0 1,0 0 0,0 0 0,1 0 0,0-1 0,-1 1 0,1 0 0,0-1-1,0 1 1,5 4 0,0-2-654,1-1 0,-1 1 0,1-2-1,0 1 1,0-1 0,0 0 0,0 0 0,0-1 0,1 0-1,0-1 1,10 1 0,28 0-7633</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7.466"/>
    </inkml:context>
    <inkml:brush xml:id="br0">
      <inkml:brushProperty name="width" value="0.025" units="cm"/>
      <inkml:brushProperty name="height" value="0.025" units="cm"/>
    </inkml:brush>
  </inkml:definitions>
  <inkml:trace contextRef="#ctx0" brushRef="#br0">4 1 6502,'0'0'15588,"0"10"-13853,-2 61 642,0 81 568,3-135-3013,1 0 0,0-1 1,1 1-1,1 0 0,1-1 0,10 27 0,-13-40-279,-1 0 0,1 0-1,-1-1 1,1 1 0,0 0-1,0-1 1,0 1-1,0-1 1,4 3 0,-4-4-304,0 0 0,0 0 1,0 0-1,0 0 0,1 0 1,-1 0-1,0 0 1,0-1-1,1 0 0,-1 1 1,0-1-1,1 0 1,3 0-1,13-1-7303</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7.825"/>
    </inkml:context>
    <inkml:brush xml:id="br0">
      <inkml:brushProperty name="width" value="0.025" units="cm"/>
      <inkml:brushProperty name="height" value="0.025" units="cm"/>
    </inkml:brush>
  </inkml:definitions>
  <inkml:trace contextRef="#ctx0" brushRef="#br0">124 15 15663,'0'0'3817,"-8"-1"-881,3 1-2768,0 0-1,1 0 1,-1 0 0,0 1-1,1-1 1,-1 1-1,1 0 1,-1 1 0,1-1-1,0 1 1,0 0 0,-1 0-1,1 0 1,0 0 0,1 1-1,-1 0 1,0 0 0,1 0-1,-1 0 1,1 0 0,0 1-1,0-1 1,1 1 0,-1 0-1,1 0 1,-1 0 0,1 0-1,1 0 1,-1 1 0,0-1-1,-1 9 1,3-11-155,-1 1-1,1-1 1,0 1 0,0-1 0,0 1-1,0-1 1,0 1 0,0-1 0,1 1-1,-1-1 1,1 0 0,0 1 0,0-1-1,0 0 1,0 1 0,0-1 0,0 0-1,1 0 1,-1 0 0,1 0 0,-1 0-1,1 0 1,0-1 0,0 1 0,-1-1-1,1 1 1,1-1 0,-1 1 0,0-1-1,0 0 1,0 0 0,1 0 0,-1 0-1,0-1 1,1 1 0,-1 0 0,0-1-1,1 0 1,-1 0 0,5 0 0,0 1-3,0-1 0,1 1-1,-1-2 1,0 1 0,1-1 0,-1-1 0,0 1 0,0-1 0,0 0 0,0-1 0,0 1 0,0-2 0,7-3 0,-7 2-13,-1-1 0,0 1 1,0-1-1,-1 0 0,0 0 0,0-1 0,5-7 1,-8 11-1,-1 0 1,1 0-1,0 0 1,-1 0-1,0 0 1,0 0-1,0 0 1,0 0-1,0 0 1,-1-1-1,0 1 1,1 0-1,-1 0 1,0-1-1,0 1 1,-1 0-1,1-1 1,-1 1-1,0 0 1,-2-6-1,3 8-1,-1-1-1,-1 1 1,1-1-1,0 1 1,0 0-1,0 0 1,-1 0-1,1 0 1,0 0-1,-1 0 1,1 0-1,-1 0 1,0 0-1,1 0 1,-1 1-1,1-1 1,-1 1-1,0-1 1,0 1-1,1 0 1,-1 0-1,0 0 0,1 0 1,-1 0-1,0 0 1,0 0-1,1 0 1,-1 1-1,0-1 1,-2 2-1,1-2-60,0 1-1,0 0 1,1 0-1,-1 0 1,0 1 0,1-1-1,-1 1 1,1 0-1,-1-1 1,1 1-1,0 0 1,-1 0-1,1 1 1,0-1-1,1 0 1,-1 1-1,-2 3 1,3-4-145,0 0 1,0-1 0,0 1 0,0 0 0,1 0 0,-1 0-1,1 0 1,-1 0 0,1 0 0,0 0 0,0 0 0,0 0-1,0 0 1,0 0 0,0 1 0,1-1 0,-1 0 0,0 0-1,1-1 1,0 1 0,-1 0 0,1 0 0,0 0 0,2 3-1,0-3-433,-1 0 0,1-1 0,-1 1-1,1-1 1,0 0 0,-1 1 0,1-1-1,0 0 1,0-1 0,0 1 0,0 0-1,0-1 1,0 0 0,0 1-1,0-1 1,3-1 0,19 1-4701</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8.353"/>
    </inkml:context>
    <inkml:brush xml:id="br0">
      <inkml:brushProperty name="width" value="0.025" units="cm"/>
      <inkml:brushProperty name="height" value="0.025" units="cm"/>
    </inkml:brush>
  </inkml:definitions>
  <inkml:trace contextRef="#ctx0" brushRef="#br0">1 71 5349,'0'0'5221,"9"-3"-966,-3 1-3990,48-11 4451,-51 13-4392,1-1 0,-1 1 1,1 1-1,-1-1 1,0 0-1,1 1 0,-1 0 1,0 0-1,1 0 0,-1 0 1,0 0-1,0 0 0,0 1 1,0 0-1,0 0 1,5 4-1,-3-3-296,-1 0 1,1 0 0,0 0-1,1-1 1,-1 1-1,0-1 1,1 0-1,0-1 1,-1 1-1,1-1 1,0-1-1,-1 1 1,1-1-1,0 0 1,0 0-1,0 0 1,7-2 0,15-3-781,0-1 1,34-11 0,-33 8-125,40-5-1834,-51 12-224,0-2 0,0 0 0,25-9-1,-6-8 668,-40 23 3565,0 1 0,0 0 0,0 0 0,1 0-1,-1 0 1,1 0 0,0 0 0,0 1 0,-2 4 0,-9 39 2137,9-19-3474,2 50 0,2-76 166,15 237-837,-16-236 860,1 0 0,0 0 0,-1 1 0,0-1 0,0 0-1,0 0 1,0 0 0,0 0 0,-1 0 0,1 0 0,-1 0 0,0-1 0,0 1 0,0 0-1,0-1 1,0 0 0,-1 1 0,1-1 0,-1 0 0,1 0 0,-1 0 0,0-1-1,0 1 1,0-1 0,0 1 0,0-1 0,0 0 0,0 0 0,0-1 0,0 1-1,-1 0 1,-2-1 0,1 1 38,0 0-1,1-1 1,-1 0 0,0 0-1,1 0 1,-1 0 0,1-1-1,-1 0 1,1 0 0,-1 0-1,1 0 1,-1-1 0,1 0-1,0 0 1,0 0 0,0 0-1,0-1 1,0 1 0,0-1-1,1 0 1,-1 0 0,-4-6-1,4 2-135,-1 0 0,1 0 0,1-1 0,-1 1 0,1-1 0,1 0 0,-1 0 0,1 0 0,1 0 0,-1 0 0,1-1 0,1 1 0,0-11 0,0 13-68,1 1 0,0-1 1,0 1-1,1 0 0,-1-1 0,1 1 0,1 0 0,-1 0 0,1 0 1,-1 0-1,1 1 0,0-1 0,1 1 0,-1-1 0,1 1 1,0 1-1,0-1 0,1 0 0,-1 1 0,8-5 0,13-4-700,0 0 0,0 2 0,44-12-1,19-7-5242,-39 8-1114</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0.656"/>
    </inkml:context>
    <inkml:brush xml:id="br0">
      <inkml:brushProperty name="width" value="0.025" units="cm"/>
      <inkml:brushProperty name="height" value="0.025" units="cm"/>
    </inkml:brush>
  </inkml:definitions>
  <inkml:trace contextRef="#ctx0" brushRef="#br0">1 148 12940,'0'0'2184,"8"-7"-204,1-1-1235,1 1 0,0 1 0,0 0 0,18-8 0,-25 12-583,1 0 1,1 0 0,-1 1-1,0 0 1,0 0-1,0 0 1,1 0 0,-1 0-1,0 1 1,1 0 0,-1 0-1,0 0 1,1 1 0,-1-1-1,0 1 1,1 0 0,-1 0-1,0 1 1,6 2-1,-8-2-150,0 0 0,0 0 0,0 1 0,0-1 0,0 1 0,0-1 0,0 1 0,-1 0 0,1 0 0,-1 0 0,0 0-1,0 0 1,0 0 0,0 0 0,-1 0 0,1 0 0,-1 0 0,0 0 0,0 0 0,0 1 0,0-1 0,0 0 0,-1 0 0,1 0-1,-3 5 1,0 7 52,-1 0 0,-1-1 0,-11 28 0,-20 34 417,67-116 1355,-21 23-1746,0-1 1,-1 0-1,-1-1 0,-1 0 1,0 0-1,-2 0 0,0-1 0,-1 0 1,-1 0-1,1-21 0,-8 71 37,3-24-124,0-1 0,1 1 0,-1-1 0,1 1 0,0 0-1,1 6 1,0-10-2,-1 0 1,1 0-1,0 0 0,0 1 0,0-1 0,0 0 0,0 0 1,0-1-1,1 1 0,-1 0 0,1 0 0,-1-1 1,1 1-1,0-1 0,-1 1 0,1-1 0,0 1 1,0-1-1,4 2 0,-1-1 9,0 0 0,0 0-1,0 0 1,0-1 0,0 0 0,1 0-1,-1 0 1,0-1 0,1 1 0,-1-1 0,0-1-1,1 1 1,-1-1 0,0 0 0,1 0 0,-1 0-1,0-1 1,0 0 0,0 0 0,0 0-1,0 0 1,-1-1 0,1 0 0,-1 0 0,1 0-1,-1-1 1,0 1 0,4-6 0,-1 2 7,-1 0 0,0 0 1,0-1-1,-1 0 0,0 0 1,-1 0-1,1-1 0,-1 0 0,-1 0 1,0 0-1,0 0 0,-1 0 1,0 0-1,-1-1 0,1-9 0,-2 19-18,0 0 0,0 0 0,0-1-1,0 1 1,0 0 0,0-1-1,0 1 1,0 0 0,0 0 0,0-1-1,0 1 1,0 0 0,-1 0 0,1-1-1,0 1 1,0 0 0,0 0-1,0 0 1,0-1 0,-1 1 0,1 0-1,0 0 1,0 0 0,0-1-1,-1 1 1,1 0 0,0 0 0,0 0-1,-1 0 1,1 0 0,0 0-1,0 0 1,-1-1 0,1 1 0,0 0-1,0 0 1,-1 0 0,1 0-1,0 0 1,-1 0 0,1 0 0,0 0-1,0 0 1,-1 1 0,1-1-1,0 0 1,0 0 0,-1 0 0,1 0-1,0 0 1,0 0 0,-1 0-1,1 1 1,0-1 0,0 0 0,0 0-1,-1 0 1,1 0 0,0 1-1,-15 11-43,8-2 77,1 1 0,0-1 0,1 1-1,0 0 1,0 0 0,1 0 0,-4 23 0,7-29-27,0-1-1,1 0 1,0 0-1,0 0 0,0 0 1,0 0-1,1 0 1,-1 0-1,1 0 1,0 0-1,3 7 0,-3-9 0,0 0 0,1 0 0,-1 0 0,1 0 0,-1 0 0,1 0-1,0-1 1,0 1 0,0-1 0,0 1 0,0-1 0,0 1 0,0-1-1,0 0 1,0 0 0,1 0 0,-1 0 0,0-1 0,1 1 0,4 0-1,-1 0-26,1 0 0,-1 0-1,0-1 1,1 0 0,-1 0 0,1-1-1,-1 0 1,1 0 0,-1 0-1,0-1 1,0 0 0,0 0-1,0 0 1,0-1 0,0 0-1,-1 0 1,1-1 0,7-6-1,-2 0-48,-1 0-1,-1-1 0,0 0 0,0 0 1,-1-1-1,-1 0 0,9-18 0,-16 30 67,-1 0-1,1 0 0,0 0 0,0 0 0,0 0 0,0 0 0,0 0 0,0 0 0,0 1 1,0-1-1,0 0 0,0 0 0,0 0 0,1 0 0,-1 0 0,0 0 0,0 0 0,0 0 1,0 0-1,0 1 0,0-1 0,0 0 0,0 0 0,0 0 0,0 0 0,0 0 0,0 0 1,0 0-1,0 0 0,0 0 0,1 0 0,-1 0 0,0 0 0,0 0 0,0 0 0,0 0 1,0 1-1,0-1 0,0 0 0,0 0 0,0 0 0,1 0 0,-1 0 0,0 0 0,0 0 1,0 0-1,0 0 0,-1 20 90,-4 27 218,4-41-268,0-1-1,0 1 1,0 0 0,1-1 0,0 1 0,0 0 0,0 0-1,1-1 1,2 10 0,-2-13-16,0-1 0,1 1 0,-1 0 0,0-1 0,1 1 0,-1-1 0,1 1 0,0-1 0,-1 0 0,1 0 0,0 0 0,0 0 0,0 0 0,0 0 0,0 0 0,0-1 0,0 1 0,0-1 0,0 1 0,0-1 0,0 0 0,0 0 0,0 0 0,0 0 0,0 0 0,0 0 0,1-1 0,-1 1 0,2-1 0,7-1 16,-1-1 0,1 0 0,-1-1-1,0 0 1,1 0 0,-2-1 0,1-1 0,-1 1 0,11-9 0,-8 5-20,0 2 0,0 0 0,1 0 1,23-9-1,-35 16 7,0 0 1,-1 0-1,1-1 1,-1 1-1,1 0 0,0 0 1,-1 0-1,1 0 0,0 0 1,-1 0-1,1 0 1,0 0-1,-1 0 0,1 0 1,-1 0-1,1 0 1,0 0-1,-1 1 0,1-1 1,0 0-1,-1 0 0,1 1 1,-1-1-1,1 0 1,-1 1-1,1-1 0,-1 1 1,1-1-1,-1 1 1,1-1-1,-1 1 0,0-1 1,1 2-1,5 24 459,-6-24-463,0 0-1,0 1 1,0-1 0,0 0-1,0 1 1,1-1 0,-1 0-1,1 0 1,-1 0 0,1 0-1,0 1 1,0-1 0,0 0-1,0 0 1,1 0 0,-1-1-1,0 1 1,1 0 0,-1 0-1,1-1 1,0 1-1,2 1 1,1-1 8,1 0 0,-1 0-1,1-1 1,-1 0 0,1 0-1,0-1 1,-1 1 0,1-1 0,0 0-1,-1-1 1,1 1 0,0-1 0,8-2-1,4-3 15,-1-1 0,31-16 0,-34 15-242,1 1 1,-1 1-1,32-9 1,-46 15 193,1 0 1,-1 0 0,0 0-1,1 0 1,-1 1-1,0-1 1,1 0 0,-1 0-1,0 1 1,0-1-1,1 0 1,-1 1 0,0-1-1,0 0 1,1 1-1,-1-1 1,0 0 0,0 1-1,0-1 1,1 1-1,-1-1 1,0 0-1,0 1 1,0-1 0,0 1-1,0-1 1,0 0-1,0 1 1,0-1 0,0 1-1,0-1 1,0 1-1,0-1 1,0 0 0,-1 1-1,1-1 1,0 1-1,0-1 1,0 0 0,-1 1-1,1-1 1,0 0-1,0 1 1,-1-1 0,1 0-1,0 0 1,-1 1-1,-9 21-264,-2-4-662,1 0-1536,4-5-2592,6-7-4428</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1.943"/>
    </inkml:context>
    <inkml:brush xml:id="br0">
      <inkml:brushProperty name="width" value="0.025" units="cm"/>
      <inkml:brushProperty name="height" value="0.025" units="cm"/>
    </inkml:brush>
  </inkml:definitions>
  <inkml:trace contextRef="#ctx0" brushRef="#br0">1 1 10122,'0'0'12956,"4"13"-11883,4 13-503,-1 0 0,-2 1 0,0 0 0,0 52 1,-5 76 1516,17-212-758,-12 27-1341,-1 0-1,-1-1 1,-2 1-1,-1-1 1,-4-35-1,-2 53-20,-1 17-70,-4 21-44,9-12 135,1 0-1,0-1 0,1 1 0,0 0 0,1 0 1,1 0-1,4 16 0,-5-25 17,0 0 0,0 0-1,1 0 1,0 0 0,0 0-1,0-1 1,0 1 0,1 0 0,-1-1-1,1 0 1,0 0 0,0 0 0,0 0-1,0 0 1,0 0 0,1-1 0,-1 0-1,1 1 1,0-1 0,0-1-1,0 1 1,0-1 0,0 1 0,0-1-1,7 1 1,-6-1 13,0-1-1,0 1 1,0-1-1,0 0 0,0-1 1,0 1-1,-1-1 1,1 0-1,0 0 1,0-1-1,-1 1 1,1-1-1,0 0 1,-1 0-1,0-1 1,8-4-1,-5 1-2,-1 0 0,0 0 0,0 0 0,-1-1-1,1 0 1,-1 0 0,-1 0 0,1-1 0,3-8 0,-1 0 4,-1-1 0,-1 0-1,0 0 1,-1 0 0,-1 0 0,0-1 0,-2 1 0,0-1 0,-1-18 0,0 37-20,0-1 0,0 0-1,0 0 1,0 1 0,-1-1 0,1 0 0,0 0-1,0 1 1,0-1 0,0 0 0,0 0 0,0 1 0,-1-1-1,1 0 1,0 0 0,0 0 0,0 0 0,0 1-1,-1-1 1,1 0 0,0 0 0,0 0 0,0 0-1,-1 0 1,1 1 0,0-1 0,0 0 0,-1 0 0,1 0-1,0 0 1,0 0 0,-1 0 0,1 0 0,0 0-1,0 0 1,-1 0 0,1 0 0,0 0 0,0 0-1,-1 0 1,1 0 0,0 0 0,0 0 0,-1-1-1,1 1 1,0 0 0,0 0 0,-1 0 0,1 0 0,0 0-1,0-1 1,0 1 0,0 0 0,-1 0 0,1 0-1,0-1 1,0 1 0,0 0 0,0 0 0,0 0-1,-1-1 1,1 1 0,0 0 0,0 0 0,0-1 0,0 1-1,0 0 1,0-1 0,-12 19-23,3 1 52,1 0 0,2 0 1,-1 1-1,2 0 0,1 0 0,0 0 0,2 1 1,0-1-1,2 42 0,0-59-21,1 0-1,-1 1 1,1-1 0,-1 0-1,1 1 1,0-1 0,0 0-1,0 0 1,1 0-1,-1 0 1,1 0 0,-1 0-1,1 0 1,0-1 0,0 1-1,0 0 1,1-1 0,-1 0-1,1 0 1,-1 1 0,1-1-1,0-1 1,0 1-1,0 0 1,0-1 0,0 1-1,0-1 1,0 0 0,0 0-1,0 0 1,1-1 0,-1 1-1,0-1 1,1 0-1,-1 0 1,6 0 0,-1-1-15,1 1 0,-1-2 0,1 1 1,-1-1-1,1 0 0,-1-1 0,0 0 0,0 0 1,-1-1-1,1 0 0,0-1 0,-1 1 0,9-9 1,-10 8 7,0 0 1,-1-1 0,0 1-1,0-1 1,0-1 0,0 1-1,-1 0 1,-1-1 0,1 0-1,-1 0 1,0 0 0,0-1-1,-1 1 1,0-1 0,2-12-1,-4 20 4,0-1 0,0 1-1,0-1 1,0 1 0,0-1 0,0 1-1,0-1 1,0 1 0,0-1 0,0 1-1,0-1 1,0 1 0,-1-1-1,1 1 1,0-1 0,0 1 0,0 0-1,-1-1 1,1 1 0,0-1 0,-1 1-1,1-1 1,0 1 0,-1 0 0,1-1-1,0 1 1,-1 0 0,1-1 0,-1 1-1,1 0 1,-1 0 0,1 0 0,0-1-1,-1 1 1,0 0 0,-20 5 51,-17 23 12,34-23-36,0 0 0,1 0 0,-1 0 0,1 0 0,0 1 0,0-1 0,1 1 0,0 0 0,0 0 1,0 0-1,1 0 0,-1 0 0,1 10 0,1-12-33,0-1 1,0 0 0,0 0-1,1 0 1,0 0 0,-1 0-1,1 0 1,0 0-1,1-1 1,-1 1 0,0 0-1,1 0 1,0-1 0,-1 1-1,1-1 1,0 1 0,0-1-1,1 0 1,-1 0 0,0 0-1,1 0 1,-1 0-1,1-1 1,-1 1 0,1-1-1,0 1 1,0-1 0,5 1-1,3 2-536,-1-2-1,1 0 1,0 0 0,0-1-1,11 0 1,30-4-5054,-5-9-4294</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2.989"/>
    </inkml:context>
    <inkml:brush xml:id="br0">
      <inkml:brushProperty name="width" value="0.025" units="cm"/>
      <inkml:brushProperty name="height" value="0.025" units="cm"/>
    </inkml:brush>
  </inkml:definitions>
  <inkml:trace contextRef="#ctx0" brushRef="#br0">183 70 13485,'0'0'1575,"0"-10"645,0-30 33,0 39-2154,0 0 0,0 0-1,-1 0 1,1 0 0,0 0-1,-1 1 1,1-1 0,-1 0 0,1 0-1,-1 0 1,1 1 0,-1-1-1,1 0 1,-1 0 0,0 1-1,1-1 1,-1 1 0,0-1 0,0 0-1,1 1 1,-1 0 0,0-1-1,0 1 1,0-1 0,0 1 0,1 0-1,-1 0 1,0-1 0,0 1-1,0 0 1,0 0 0,0 0 0,0 0-1,0 0 1,0 0 0,0 0-1,0 0 1,0 1 0,0-1-1,1 0 1,-1 1 0,0-1 0,-1 1-1,-33 16 2008,29-12-2034,1 0 0,-1 0 0,1 1 0,0-1 0,0 1-1,1 0 1,0 1 0,0-1 0,0 1 0,1 0 0,0-1 0,0 1 0,1 1 0,0-1 0,0 0 0,1 1 0,0-1 0,-1 10 0,3-16-66,-1-1 1,0 1 0,1 0-1,-1 0 1,1 0 0,-1 0-1,1 0 1,0-1 0,-1 1-1,1 0 1,0-1 0,-1 1 0,1 0-1,0-1 1,0 1 0,0-1-1,0 1 1,0-1 0,0 1-1,-1-1 1,1 0 0,0 1-1,0-1 1,0 0 0,0 0 0,0 0-1,0 0 1,0 0 0,0 0-1,0 0 1,0 0 0,0 0-1,0 0 1,0-1 0,2 0-1,45-9-30,-38 7-187,-8 2 151,0 1 0,1 0 0,-1-1 0,0 1 0,0 0 0,1 0 0,-1 0 0,0 0 0,0 0 0,0 1 0,1-1 0,-1 1 0,0-1 0,0 1 1,0 0-1,0 0 0,0 0 0,0 0 0,0 0 0,0 1 0,1 0 0,0 1 23,0 0 0,-1 1 0,1-1 1,-1 0-1,0 1 0,0-1 0,-1 1 1,1 0-1,-1-1 0,3 9 0,-1 8 21,0 0 0,-1 0 0,-1 37 0,-1-46-75,0 4 95,-1 0 0,-1 0 0,-1 0 1,0-1-1,0 1 0,-2-1 0,0 0 0,0 0 1,-12 20-1,13-27 104,0 0-1,0-1 1,0 1 0,-1-1 0,0 0 0,0-1 0,-1 1-1,0-1 1,0 0 0,0 0 0,0-1 0,-1 0-1,1 0 1,-1 0 0,0-1 0,-1 0 0,1 0 0,0-1-1,-1 0 1,-9 1 0,16-3-70,-1 1 1,1-1-1,0 0 0,-1 0 0,1 0 1,-1 0-1,1 0 0,0-1 1,-1 1-1,1 0 0,-1-1 1,1 1-1,0 0 0,-1-1 1,1 0-1,0 1 0,0-1 0,-1 0 1,1 0-1,0 0 0,0 1 1,0-1-1,0 0 0,0-1 1,0 1-1,0 0 0,0-1 0,0-1-14,0 0-1,0 0 1,0 0-1,0 0 1,1 0 0,-1 0-1,1-1 1,0 1-1,0 0 1,0 0-1,2-6 1,0-3-40,1 0 0,0 0 0,1 1 0,1-1 1,9-17-1,15-15-42,3 2 0,2 1 0,61-59 0,-45 50-205,48-64 0,-88 101-287,-15 20 346,-26 41 189,27-42 49,1 1-1,1 0 0,-1 0 1,1 0-1,0 0 1,-1 10-1,3-15-18,0-1 0,0 0 0,0 1-1,0-1 1,0 0 0,0 1 0,0-1-1,0 0 1,1 1 0,-1-1-1,0 0 1,1 0 0,-1 1 0,1-1-1,0 0 1,-1 0 0,1 0-1,0 0 1,0 0 0,-1 0 0,1 0-1,0 0 1,0 0 0,0 0 0,0 0-1,1 0 1,-1-1 0,0 1-1,0 0 1,0-1 0,1 1 0,-1-1-1,0 1 1,0-1 0,1 0 0,-1 1-1,0-1 1,1 0 0,-1 0-1,3 0 1,9-1 1,1-1 1,0 0-1,-1-1 0,1 0 1,-1-1-1,0 0 0,0-1 0,0-1 1,-1 0-1,23-15 0,13-5 3,-21 18 80,-27 8-91,1 0 1,-1 1 0,1-1-1,-1 0 1,0 0 0,1 0 0,-1 0-1,1 1 1,-1-1 0,1 0-1,-1 1 1,1-1 0,-1 0 0,0 0-1,1 1 1,-1-1 0,0 1-1,1-1 1,-1 0 0,0 1 0,0-1-1,1 1 1,-1-1 0,0 1-1,0-1 1,0 1 0,0-1 0,1 1-1,-1 5 93,0 0-1,-1 0 0,1 0 1,-1 0-1,0 0 0,-3 8 0,2-10-59,1 0-1,0 0 0,0-1 0,0 1 1,0 0-1,1 0 0,0 0 1,-1 0-1,2 0 0,-1 0 0,0 0 1,1 0-1,1 4 0,-1-7-30,0 0-1,0-1 0,0 1 1,0-1-1,0 1 1,0-1-1,0 1 0,0-1 1,1 0-1,-1 0 1,0 1-1,0-1 0,0 0 1,1 0-1,-1 0 1,0 0-1,0 0 0,0-1 1,1 1-1,-1 0 0,0 0 1,0-1-1,0 1 1,0-1-1,0 1 0,1-1 1,0-1-1,31-18 75,14-23-141,-39 34-74,1 0 0,0 1 1,0 0-1,1 1 1,0 0-1,10-6 1,-19 13 123,-1 0 0,0-1 1,0 1-1,0 0 0,0 0 1,0 0-1,1 0 0,-1 0 1,0 0-1,0 0 0,0 0 1,1 0-1,-1 0 1,0 0-1,0 0 0,0 0 1,0 0-1,1 0 0,-1 0 1,0 0-1,0 0 0,0 0 1,1 0-1,-1 0 0,0 0 1,0 0-1,0 0 0,0 1 1,1-1-1,-1 0 1,0 0-1,0 0 0,0 0 1,0 0-1,0 0 0,0 1 1,1-1-1,-1 0 0,0 0 1,0 0-1,0 0 0,0 0 1,0 1-1,0-1 0,0 0 1,0 0-1,0 0 0,0 1 1,0-1-1,0 0 1,0 0-1,0 0 0,0 1 1,-2 16-168,-9 14-1055,9-27 723,-6 13-2109,6-5-3980</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3.425"/>
    </inkml:context>
    <inkml:brush xml:id="br0">
      <inkml:brushProperty name="width" value="0.025" units="cm"/>
      <inkml:brushProperty name="height" value="0.025" units="cm"/>
    </inkml:brush>
  </inkml:definitions>
  <inkml:trace contextRef="#ctx0" brushRef="#br0">58 64 14414,'0'0'9561,"8"-8"-9332,24-24-15,-31 31-152,0 0 0,-1 1 1,1-1-1,0 0 0,-1 0 0,1 1 1,-1-1-1,1 0 0,-1 0 0,1 0 1,-1 0-1,0 0 0,1 1 0,-1-1 1,0 0-1,0 0 0,1 0 0,-1 0 1,0 0-1,0-1 0,-13-3 741,-20 14-249,28-5-497,-1 1 0,1 1-1,1-1 1,-1 1 0,1 0 0,-1 0 0,2 0 0,-1 0 0,1 1 0,0-1 0,0 1 0,1 0 0,0 0 0,0 0 0,0 0 0,1 0 0,0 13 0,1-19-53,1 0 1,-1 0 0,1 0 0,0 1-1,-1-1 1,1 0 0,0 0-1,0 0 1,0-1 0,0 1 0,0 0-1,0 0 1,0 0 0,0-1 0,0 1-1,0 0 1,0-1 0,1 1 0,-1-1-1,0 0 1,0 1 0,1-1 0,-1 0-1,0 0 1,0 1 0,1-1 0,-1 0-1,0 0 1,1-1 0,-1 1-1,0 0 1,0 0 0,2-1 0,48-6-172,-3-8-459,-35 10 436,0 1 0,1 0 0,0 0-1,0 2 1,22-2 0,-33 9 1626,-3-18-1153,0 10-492,0 0-1,0 0 1,1 0-1,-1 0 1,1 0 0,0 0-1,0 1 1,0-1-1,0 0 1,0 0-1,1 1 1,-1-1 0,1 1-1,-1-1 1,1 1-1,0 0 1,0 0-1,0-1 1,1 1 0,2-2-1,0 2-1005,0-1 1,0 1-1,0 1 0,0-1 0,0 1 0,0 0 1,0 0-1,1 0 0,-1 1 0,10 0 0,12 0-5009</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3.971"/>
    </inkml:context>
    <inkml:brush xml:id="br0">
      <inkml:brushProperty name="width" value="0.025" units="cm"/>
      <inkml:brushProperty name="height" value="0.025" units="cm"/>
    </inkml:brush>
  </inkml:definitions>
  <inkml:trace contextRef="#ctx0" brushRef="#br0">100 192 10122,'0'0'15833,"-10"-4"-15032,6 2-750,0 0 1,0 1-1,-1 0 0,1-1 1,0 2-1,0-1 0,-1 0 0,1 1 1,-7 0-1,9 1-39,0-1-1,0 1 1,0 0-1,0-1 1,1 1-1,-1 0 1,0 0-1,0 0 1,0 1 0,1-1-1,-1 0 1,1 1-1,-1-1 1,1 1-1,-1-1 1,1 1-1,0 0 1,0 0-1,0-1 1,0 1 0,0 0-1,0 0 1,0 0-1,1 0 1,-1 0-1,1 0 1,0 0-1,-1 0 1,1 3-1,-1-3-4,1-1 0,0 1 0,-1 0 0,1-1 0,0 1-1,0 0 1,0 0 0,0-1 0,0 1 0,0 0 0,1-1 0,-1 1-1,0 0 1,1-1 0,-1 1 0,1 0 0,0-1 0,0 1-1,-1-1 1,1 1 0,0-1 0,0 0 0,1 1 0,-1-1-1,1 2 1,1-2-3,-1 0-1,1 0 1,-1 0 0,1 0-1,0 0 1,-1 0-1,1-1 1,0 1 0,-1-1-1,1 0 1,0 0-1,0 0 1,-1 0 0,5-1-1,3-1-67,0 0 0,0 0-1,0-1 1,-1-1 0,1 0-1,-1 0 1,15-9 0,-13 6 12,-1-1 0,0 0 1,-1 0-1,1-1 1,-2 0-1,1-1 0,-1 0 1,8-14-1,-32 49 93,-13 26 139,28-48-144,-1 0 1,1 0-1,0 0 1,1 1 0,-1-1-1,0 1 1,1-1-1,0 0 1,0 1 0,0-1-1,0 1 1,0-1-1,1 1 1,0-1 0,0 4-1,0-6-7,1 1 0,-1-1 0,0 1 0,1-1 0,-1 0 0,0 1 0,1-1 0,-1 0 0,1 0 0,0 0 0,-1 0 0,1 0 0,0-1 0,0 1 0,0 0 0,0-1 0,-1 0 0,1 1 0,0-1 0,0 0 0,0 0 0,0 0 0,0 0 0,0 0 0,0 0 0,0-1 0,-1 1 0,1 0 0,0-1 0,2-1 0,6 0 61,0-1 0,0 0 1,-1 0-1,13-7 1,2-4-73,-1-1 1,-1 0 0,0-2 0,-1 0-1,-1-2 1,-1 0 0,-1-1-1,0-1 1,25-41 0,-40 58-16,-1 1 0,0-1 1,-1 0-1,1 0 1,-1 0-1,0 0 0,0-1 1,1-4-1,-2 9 2,0-1 1,0 1-1,0-1 1,0 0-1,0 1 0,0-1 1,0 1-1,0-1 0,0 1 1,-1-1-1,1 1 0,0-1 1,0 0-1,-1 1 0,1-1 1,0 1-1,-1 0 1,1-1-1,0 1 0,-1-1 1,1 1-1,-1-1 0,1 1 1,-1-1-1,0 1 20,-1 0 1,1-1-1,0 1 1,0 0-1,-1 0 1,1 0-1,0 0 0,-1 0 1,1 0-1,0 0 1,0 0-1,-1 1 1,1-1-1,0 0 0,-2 2 1,-5 1 40,1 1 0,0 0 1,1 0-1,-1 0 0,1 1 0,0 0 0,0 1 1,0-1-1,1 1 0,0 0 0,0 0 0,-5 10 1,4-8 29,1 0 1,1 1-1,-1 0 1,1 0-1,1 0 1,0 0-1,0 0 1,1 1-1,-2 17 1,4-25-94,0 0 1,0 1 0,0-1 0,0 0-1,1 1 1,-1-1 0,1 0 0,0 0 0,0 1-1,0-1 1,0 0 0,0 0 0,0 0-1,0 0 1,1 0 0,-1 0 0,1 0 0,-1-1-1,1 1 1,3 2 0,0 0 26,0-1-1,0 0 1,1-1 0,-1 1 0,1-1-1,0 0 1,-1-1 0,8 2-1,54 4-1798,-12-8-4261,-20-3-1374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01.413"/>
    </inkml:context>
    <inkml:brush xml:id="br0">
      <inkml:brushProperty name="width" value="0.025" units="cm"/>
      <inkml:brushProperty name="height" value="0.025" units="cm"/>
    </inkml:brush>
  </inkml:definitions>
  <inkml:trace contextRef="#ctx0" brushRef="#br0">453 46 9929,'0'0'4810,"-11"-8"-3240,5 4-1487,0 0 0,1 0 1,-1 0-1,-1 1 0,1 0 0,0 0 1,-1 0-1,0 1 0,1 0 1,-1 1-1,0-1 0,0 1 0,0 0 1,0 1-1,0 0 0,0 0 1,0 1-1,0-1 0,0 1 0,0 1 1,0 0-1,0 0 0,1 0 0,-10 5 1,-1 4 1,1 0 1,1 1-1,0 1 1,0 1-1,2 0 1,-1 1 0,2 0-1,-21 33 1,13-14-64,1 2 0,2 0 1,-18 54-1,29-72-15,1 0 0,0 0 0,1 1 1,1-1-1,1 1 0,1 0 0,2 32 0,0-43 29,0 0 1,0 0-1,1 0 1,0-1-1,0 1 1,1 0-1,0-1 1,1 0-1,0 0 0,0 0 1,0 0-1,1 0 1,0-1-1,0 0 1,0 0-1,1 0 1,0-1-1,0 0 0,1 0 1,8 5-1,3-1 51,0 0 0,1-1 0,0-2-1,0 0 1,1-1 0,-1 0 0,1-2-1,0 0 1,0-2 0,0 0 0,0-1-1,22-3 1,-16 0-50,0-1-1,-1-1 1,0-1 0,0-1-1,0-2 1,-1 0-1,0-2 1,42-25 0,-50 25 38,0 0 0,-1-2 0,0 0 0,-1-1 0,0 0 1,-1-1-1,-1-1 0,0 0 0,-1 0 0,-1-1 0,0-1 0,-2 0 0,11-29 1,-15 34-19,-1 0 1,0-1 0,0 1-1,-1-1 1,-1 1 0,-1-1-1,0 0 1,0 0 0,-1 1 0,-1-1-1,-1 0 1,0 1 0,0 0-1,-1-1 1,-1 1 0,0 1-1,-1-1 1,0 1 0,-1 0-1,-10-13 1,11 17-94,-1-1 1,0 1-1,-1 0 0,0 1 1,0 0-1,0 0 0,-1 1 1,0 0-1,0 0 0,-1 1 0,1 0 1,-1 1-1,0 0 0,0 0 1,-1 1-1,1 1 0,-1-1 1,-14 0-1,14 3-327,1 0 0,-1 1 0,0 0 0,1 1 0,-1 0 0,1 0 0,0 1 0,-1 1 0,1-1 0,1 2 0,-18 9 0,-15 13-5845,10 0-6215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615"/>
    </inkml:context>
    <inkml:brush xml:id="br0">
      <inkml:brushProperty name="width" value="0.025" units="cm"/>
      <inkml:brushProperty name="height" value="0.025" units="cm"/>
    </inkml:brush>
  </inkml:definitions>
  <inkml:trace contextRef="#ctx0" brushRef="#br0">0 34 11691,'0'0'12011,"49"1"-11146,-12-1-609,12 0-191,3-3-866,7-7-1377,-3 1-1410,-4-3-2561</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4.550"/>
    </inkml:context>
    <inkml:brush xml:id="br0">
      <inkml:brushProperty name="width" value="0.025" units="cm"/>
      <inkml:brushProperty name="height" value="0.025" units="cm"/>
    </inkml:brush>
  </inkml:definitions>
  <inkml:trace contextRef="#ctx0" brushRef="#br0">127 67 8392,'0'0'6289,"7"-9"-2793,25-30-506,-32 39-2889,0 0-1,1 0 1,-1-1 0,0 1 0,0 0 0,1-1 0,-1 1 0,0 0-1,0-1 1,0 1 0,1 0 0,-1-1 0,0 1 0,0-1 0,0 1-1,0 0 1,0-1 0,0 1 0,0-1 0,0 1 0,0 0 0,0-1 0,0 1-1,0-1 1,0 1 0,0 0 0,0-1 0,0 1 0,0-1 0,-1 1-1,1 0 1,0-1 0,0 1 0,0 0 0,-1-1 0,1 1 0,-1-1-1,-17-4 1542,-20 8-593,31 0-986,0 0-1,1 0 0,-1 0 1,1 1-1,0 0 0,0 1 1,0-1-1,0 1 0,1 0 1,0 0-1,0 1 1,0-1-1,1 1 0,-1 0 1,1 1-1,1-1 0,-1 1 1,1 0-1,1-1 0,-1 1 1,-1 9-1,4-15-62,0 1 1,0-1-1,0 0 0,0 0 0,0 1 1,0-1-1,1 0 0,-1 0 0,1 1 0,-1-1 1,0 0-1,1 0 0,0 0 0,-1 0 1,1 0-1,0 0 0,-1 0 0,1 0 0,0 0 1,0 0-1,0 0 0,0-1 0,0 1 1,0 0-1,0 0 0,0-1 0,0 1 0,0-1 1,1 1-1,-1-1 0,0 0 0,0 1 1,0-1-1,1 0 0,-1 0 0,0 0 0,2 0 1,56 1-1557,-47-2 685,-1 0-741,0 0-1,0-1 1,0 0 0,0-1 0,14-6 0,15-7-9113</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4.896"/>
    </inkml:context>
    <inkml:brush xml:id="br0">
      <inkml:brushProperty name="width" value="0.025" units="cm"/>
      <inkml:brushProperty name="height" value="0.025" units="cm"/>
    </inkml:brush>
  </inkml:definitions>
  <inkml:trace contextRef="#ctx0" brushRef="#br0">98 0 15054,'0'0'2979,"-11"4"-75,9-3-2639,-43 13 1912,43-13-1987,-1 0 0,0 0 0,1 0 0,-1 0 0,1 0 0,-1 1 0,1-1 0,0 1 0,-1 0 0,1-1 0,0 1 0,0 0 1,0 0-1,0 1 0,-2 3 0,4-6-184,0 1 1,1-1 0,-1 1 0,0-1 0,0 1 0,1-1-1,-1 1 1,0-1 0,1 1 0,-1-1 0,0 0-1,1 1 1,-1-1 0,1 0 0,-1 1 0,1-1 0,-1 0-1,1 0 1,-1 1 0,1-1 0,-1 0 0,1 0-1,-1 0 1,1 0 0,-1 0 0,1 0 0,-1 0 0,1 0-1,0 0 1,-1 0 0,1 0 0,0 0 0,26 0 28,-21 0-7,67-3 0,-43 1-36,1 2-1,0 0 1,41 7 0,-71-7 5,0 0 1,0 0-1,0 0 1,0 1-1,-1-1 1,1 0-1,0 0 1,0 1-1,-1-1 1,1 0-1,0 1 1,0-1 0,-1 1-1,1-1 1,0 1-1,-1 0 1,1-1-1,-1 1 1,1-1-1,0 1 1,-1 0-1,0-1 1,1 1-1,-1 0 1,1 0 0,-1 0-1,0-1 1,1 1-1,-1 0 1,0 0-1,0 0 1,0-1-1,0 1 1,0 0-1,0 0 1,0 0-1,0 0 1,0 1 0,2-2-506,0 0 1,0 0 0,0 0 0,0 0 0,0 0 0,0-1-1,0 1 1,0 0 0,0-1 0,0 0 0,0 1 0,2-2 0,43-24-8761,-20 10 6177</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5.360"/>
    </inkml:context>
    <inkml:brush xml:id="br0">
      <inkml:brushProperty name="width" value="0.025" units="cm"/>
      <inkml:brushProperty name="height" value="0.025" units="cm"/>
    </inkml:brush>
  </inkml:definitions>
  <inkml:trace contextRef="#ctx0" brushRef="#br0">153 125 7719,'0'0'4543,"-9"0"-2733,-4 0-972,0 0 0,1 1 0,-1 1 0,-14 3 0,24-4-549,-1 0-1,1 0 1,-1 0-1,1 0 1,-1 0-1,1 1 1,0 0-1,0 0 1,0-1-1,0 2 1,0-1-1,0 0 1,0 1-1,1-1 1,-1 1 0,1 0-1,0 0 1,0 0-1,0 0 1,0 0-1,0 0 1,-2 6-1,4-8-272,0-1 0,0 1-1,0 0 1,0-1 0,0 1 0,0 0-1,0-1 1,1 1 0,-1-1-1,0 1 1,0 0 0,0-1 0,1 1-1,-1 0 1,0-1 0,1 1-1,-1-1 1,0 1 0,1-1 0,-1 1-1,1-1 1,-1 1 0,1-1-1,-1 1 1,1-1 0,-1 0 0,1 1-1,0-1 1,-1 0 0,1 0-1,-1 1 1,1-1 0,0 0 0,-1 0-1,1 0 1,0 0 0,-1 0-1,1 1 1,0-1 0,-1-1 0,2 1-1,35 0 48,-29 0-6,3-1-119,1-1 0,-1 0 1,0 0-1,-1-1 1,1-1-1,0 0 0,-1 0 1,0-1-1,0-1 0,0 1 1,-1-2-1,1 1 1,11-12-1,-6 4 32,0-1 0,0 0 0,-2-2 0,0 1 0,0-2 0,11-22 0,-32 53 678,-31 65 314,36-71-837,0 1 0,0-1 1,1 1-1,0 0 1,1 0-1,-1 0 0,2 0 1,-1 0-1,1 0 1,1 9-1,-1-16-111,0 1-1,1 0 1,-1-1-1,1 1 1,-1 0-1,1-1 0,0 1 1,0-1-1,0 1 1,0-1-1,0 1 1,0-1-1,0 0 1,0 1-1,0-1 1,1 0-1,-1 0 1,1 0-1,-1 0 1,1 0-1,1 1 1,1-1 25,0 0 0,0 1 0,0-1 1,0-1-1,0 1 0,0-1 0,0 1 1,9-2-1,-4 0 2,1 0 0,0-1 0,-1 0-1,1 0 1,-1-1 0,1-1 0,8-4 0,-5 0-80,0 0 1,-1-1-1,0-1 0,15-15 1,-23 21-15,0 0-1,0 0 1,0-1 0,-1 1-1,1-1 1,-1 0 0,0 0-1,-1 0 1,1 0 0,-1 0-1,0-1 1,-1 1 0,1-1-1,1-9 1,-4 15 49,1 0 1,0-1-1,0 1 0,0 0 1,-1 0-1,1 0 0,0 0 1,0 0-1,-1-1 0,1 1 1,0 0-1,0 0 0,-1 0 1,1 0-1,0 0 0,0 0 1,-1 0-1,1 0 0,0 0 1,-1 0-1,1 0 0,0 0 0,0 0 1,-1 0-1,1 0 0,0 0 1,0 0-1,-1 0 0,1 0 1,0 0-1,0 0 0,-1 1 1,1-1-1,0 0 0,0 0 1,-1 0-1,1 0 0,0 1 1,0-1-1,0 0 0,0 0 1,-1 0-1,1 1 0,0-1 1,0 0-1,0 1 0,-13 9 28,6-2 55,1 0 0,0 1 0,0-1 0,1 1 1,-6 14-1,9-19-48,1 0 0,-1 0 0,1 0 0,0 0 0,0 1 0,0-1 0,0 0 0,1 1 0,0-1 0,0 1 0,0-1 0,0 0 0,1 1 0,-1-1 0,3 8 0,-1-11-98,-1 1 0,0 0 0,1-1 0,-1 1 0,0-1-1,1 1 1,0-1 0,-1 0 0,1 1 0,0-1 0,0 0 0,0 0-1,0 0 1,0-1 0,0 1 0,0 0 0,0-1 0,0 1 0,0-1-1,0 0 1,0 0 0,0 0 0,0 0 0,0 0 0,1 0 0,1-1 0,2 1-598,0-1 0,0 0 1,0 0-1,-1-1 1,1 1-1,0-1 0,-1-1 1,8-3-1,15-15-4577,-2-5-1570</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5.843"/>
    </inkml:context>
    <inkml:brush xml:id="br0">
      <inkml:brushProperty name="width" value="0.025" units="cm"/>
      <inkml:brushProperty name="height" value="0.025" units="cm"/>
    </inkml:brush>
  </inkml:definitions>
  <inkml:trace contextRef="#ctx0" brushRef="#br0">107 1 11082,'0'0'3097,"-5"11"-353,-13 23-1435,1 1 0,3 1 0,-11 37 1,-2 49-600,26-121 37,8-23 598,2-15-1166,-7 30-80,-1-1 1,1 0-1,0 1 1,1-1 0,-1 1-1,6-9 1,-6 16-70,-1 0 1,0 0-1,0 0 0,0 0 1,1 1-1,-1-1 0,0 0 1,0 1-1,0-1 1,0 1-1,0-1 0,0 1 1,0 0-1,0-1 1,0 1-1,0 0 0,0 0 1,0 0-1,0 0 1,-1 0-1,1 0 0,0 0 1,-1 0-1,2 2 0,5 4 22,-3-3-46,0-1 1,1 0-1,-1 0 0,1-1 0,0 1 0,0-1 1,-1 0-1,2 0 0,-1-1 0,0 1 0,0-1 0,0 0 1,1-1-1,-1 1 0,0-1 0,1 0 0,-1-1 1,0 1-1,1-1 0,-1 0 0,10-3 0,-8 1 3,1 0 0,-1-1-1,0 1 1,0-2-1,-1 1 1,1-1-1,-1 0 1,0 0 0,0 0-1,-1-1 1,1 0-1,-1 0 1,7-13-1,-18 33 90,1 1-1,0 0 0,0 0 1,2 0-1,0 0 0,0 1 0,2-1 1,-1 23-1,2-37-93,0 0 0,0 0 1,0 0-1,0 0 0,0 0 1,0 0-1,0 0 0,0 1 0,0-1 1,0 0-1,1 0 0,-1 0 0,0 0 1,1 0-1,-1 0 0,1 0 0,-1 0 1,1 0-1,0-1 0,-1 1 0,1 0 1,0 0-1,-1 0 0,1-1 1,0 1-1,0 0 0,0-1 0,0 1 1,0 0-1,0-1 0,0 1 0,0-1 1,0 0-1,0 1 0,0-1 0,0 0 1,0 0-1,0 1 0,0-1 0,0 0 1,2 0-1,-1-1-103,0 1 0,1-1-1,-1 0 1,1 0 0,-1 1 0,0-1-1,0-1 1,0 1 0,1 0 0,-1-1 0,0 1-1,0-1 1,-1 1 0,1-1 0,0 0 0,-1 0-1,3-3 1,21-50-7604,-12 18-294</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6.249"/>
    </inkml:context>
    <inkml:brush xml:id="br0">
      <inkml:brushProperty name="width" value="0.025" units="cm"/>
      <inkml:brushProperty name="height" value="0.025" units="cm"/>
    </inkml:brush>
  </inkml:definitions>
  <inkml:trace contextRef="#ctx0" brushRef="#br0">12 0 12844,'0'0'3251,"-2"9"-550,0-2-2394,0-1 110,1 0 1,-1 0-1,1 0 0,0 1 0,1-1 1,0 8-1,0-11-379,0-1-1,1 0 0,-1 1 1,1-1-1,0 0 1,0 1-1,0-1 1,0 0-1,0 0 1,0 0-1,1 1 1,-1-1-1,1-1 1,-1 1-1,1 0 0,0 0 1,0-1-1,-1 1 1,1-1-1,0 1 1,1-1-1,2 2 1,8 2-1539,-1 0 0,1 0 1,0-2-1,0 0 0,0 0 1,1-1-1,23 1 0,-9-4 2583,-2-2 4418,-45 16 4040,2 12-7191,13-18-2259,0 0 0,1 0-1,0 1 1,0-1 0,-1 9 0,4-15-88,0-1 0,-1 1 0,1 0-1,0 0 1,0 0 0,0-1 0,0 1 0,0 0 0,1 0 0,-1 0 0,0-1 0,0 1 0,0 0 0,1-1 0,-1 1 0,0 0 0,1 0 0,-1-1 0,1 1 0,-1 0 0,1-1 0,-1 1 0,1-1 0,-1 1 0,1-1 0,0 1 0,-1-1 0,1 1 0,0-1 0,-1 0 0,1 1 0,0-1 0,0 1-1,3-1-85,-1 1-1,1 0 1,-1-1-1,1 0 1,-1 0-1,1 0 1,-1 0-1,5-1 1,6-2-476,-1 0 1,0-1 0,17-7 0,13-12-443,-33 16 1077,0 1 1,1 1-1,-1 0 1,19-6-1,-31 49 1041,5-19-3887,-2-18 2204,0 0-1,0 0 1,1 0 0,-1-1 0,0 1-1,0 0 1,0-1 0,1 1 0,-1-1-1,0 1 1,1-1 0,-1 0 0,0 1-1,1-1 1,-1 0 0,1 0 0,-1 0-1,3 0 1,17 0-6960</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6.607"/>
    </inkml:context>
    <inkml:brush xml:id="br0">
      <inkml:brushProperty name="width" value="0.025" units="cm"/>
      <inkml:brushProperty name="height" value="0.025" units="cm"/>
    </inkml:brush>
  </inkml:definitions>
  <inkml:trace contextRef="#ctx0" brushRef="#br0">30 1 12876,'0'0'13677,"6"1"-13645,6 5-38,-1 0-1,1 1 0,-1 1 1,-1 0-1,1 0 1,-1 1-1,10 12 1,-1-4-145,-19-16 225,1-1-1,0 1 1,0 0 0,0 0-1,0-1 1,-1 1-1,1 0 1,0 0-1,-1 0 1,1 0 0,-1 0-1,1-1 1,-1 1-1,1 0 1,-1 0-1,0 0 1,1 0 0,-1 1-1,0-1 1,0 0-1,0 0 1,0 0-1,0 0 1,0 0 0,0 0-1,0 2 1,-1-2 28,0 1 0,0-1 0,-1 1 0,1-1 0,0 1 0,0-1 1,-1 0-1,1 0 0,0 1 0,-1-1 0,1 0 0,-1 0 0,0-1 0,-2 2 0,-11 4 298,0-1-1,0-1 1,-17 3-1,16-4-326,10-1-631,-18 4 1056,16-5-3204,0-1-3496</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8.687"/>
    </inkml:context>
    <inkml:brush xml:id="br0">
      <inkml:brushProperty name="width" value="0.025" units="cm"/>
      <inkml:brushProperty name="height" value="0.025" units="cm"/>
    </inkml:brush>
  </inkml:definitions>
  <inkml:trace contextRef="#ctx0" brushRef="#br0">23 59 4132,'0'0'4356,"3"-8"-1505,-2-2-1922,-1 7-551,1 0 0,-1 0 0,1-1 1,0 1-1,0 0 0,0 0 0,0 0 0,0 0 0,1 0 0,-1 0 0,4-4 0,-1 12 4377,-2 13-3329,0 21-432,-4 1-218,-3 0 0,-13 64-1,10-71-591,2 1 0,1 0-1,2 0 1,1 46 0,2-79-182,0 0 1,0 0-1,0 0 1,0 0-1,0 0 1,0 0-1,0 0 1,1 0-1,-1 0 1,0 0 0,1 0-1,-1 0 1,1 0-1,-1 0 1,1-1-1,-1 1 1,1 0-1,-1 0 1,1 0-1,0-1 1,-1 1-1,1 0 1,0-1-1,0 1 1,0-1-1,0 1 1,1 0-1,0-1 6,-1 0-1,1 0 1,0 0-1,-1 0 1,1 0-1,0 0 1,0 0-1,-1-1 1,1 1-1,0-1 1,-1 1-1,1-1 1,-1 0-1,3-1 1,3-2-2,1-1 0,-1 0 0,-1 0 0,1-1 0,7-8 0,20-33-241,-27 36 221,0 0 1,1 0 0,1 0-1,0 1 1,12-11 0,-21 21 16,0 0-1,0 0 1,1 0 0,-1 0 0,0-1 0,0 1 0,0 0-1,1 0 1,-1 0 0,0 0 0,0 0 0,0 0 0,1 0-1,-1 0 1,0 0 0,0 0 0,1 0 0,-1 0 0,0 0-1,0 0 1,1 0 0,-1 0 0,0 0 0,0 0 0,1 0-1,-1 0 1,0 0 0,0 0 0,0 0 0,1 0 0,-1 1-1,0-1 1,0 0 0,0 0 0,1 0 0,-1 0 0,0 1-1,0-1 1,0 0 0,0 0 0,0 0 0,1 1 0,-1-1-1,0 0 1,0 0 0,0 0 0,0 1 0,0-1 0,0 0-1,0 1 1,4 20 119,-6 25-15,-7 7-71,5-36-606,1 0-1,-2 29 0,5-46 465,0 1 0,0-1 0,0 0 1,0 1-1,1-1 0,-1 0 0,0 0 0,0 1 0,0-1 0,0 0 0,0 1 1,0-1-1,0 0 0,1 0 0,-1 1 0,0-1 0,0 0 0,0 0 0,1 1 1,-1-1-1,0 0 0,0 0 0,1 0 0,-1 1 0,0-1 0,0 0 0,1 0 1,-1 0-1,0 0 0,1 0 0,-1 0 0,0 0 0,1 0 0,-1 0 0,0 0 1,1 0-1,-1 0 0,0 0 0,0 0 0,1 0 0,-1 0 0,0 0 0,1 0 1,-1 0-1,0 0 0,1 0 0,-1 0 0,0-1 0,0 1 0,1 0 0,-1 0 1,0 0-1,0 0 0,1-1 0,16-10-4465,3-12-2086</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9.464"/>
    </inkml:context>
    <inkml:brush xml:id="br0">
      <inkml:brushProperty name="width" value="0.025" units="cm"/>
      <inkml:brushProperty name="height" value="0.025" units="cm"/>
    </inkml:brush>
  </inkml:definitions>
  <inkml:trace contextRef="#ctx0" brushRef="#br0">137 20 13901,'0'0'2296,"-10"6"-284,-2 2-1412,0 1 1,0 1-1,1 0 0,0 1 0,-15 19 0,21-23-390,0-1 0,1 1 0,-1 0-1,2 0 1,-1 0 0,1 0 0,0 1 0,1-1-1,-1 1 1,2 0 0,-1 0 0,1-1-1,0 1 1,0 12 0,1-19-205,1 0-1,-1 0 1,0 0 0,0 0-1,0 0 1,0 0 0,1 1-1,-1-1 1,1 0 0,-1 0 0,1 0-1,-1 0 1,1-1 0,-1 1-1,1 0 1,0 0 0,-1 0-1,1 0 1,0-1 0,0 1-1,0 0 1,0-1 0,0 1 0,0 0-1,0-1 1,0 1 0,1 0-1,1-1 9,0 1 1,0-1-1,0 0 0,0 0 0,0 0 0,0 0 0,0 0 1,0 0-1,0-1 0,3-1 0,2 0 11,1-1 0,-2 0 0,1 0-1,0-1 1,-1 0 0,12-8 0,-11 4-15,0 0-1,0-1 1,-1 0-1,0 0 1,8-15-1,-12 20-4,-1-1-1,1 0 0,-1 0 0,0 0 0,0 0 1,0-1-1,-1 1 0,0 0 0,0-1 0,0 1 1,-1 0-1,1-1 0,-2-6 0,1 12-3,0 0 0,-1-1 0,1 1 0,0 0 0,-1 0-1,1-1 1,0 1 0,-1 0 0,1 0 0,0 0 0,-1 0 0,1-1 0,-1 1 0,1 0-1,0 0 1,-1 0 0,1 0 0,0 0 0,-1 0 0,1 0 0,-1 0 0,1 0 0,0 0-1,-1 0 1,1 1 0,-1-1 0,1 0 0,0 0 0,-1 0 0,1 0 0,0 1-1,-1-1 1,1 0 0,0 0 0,-1 0 0,1 1 0,0-1 0,0 0 0,-1 1 0,1-1-1,0 0 1,0 1 0,-1-1 0,1 0 0,0 1 0,0 0 0,-15 14 42,8-5 75,1 0-1,0 0 0,1 1 0,0 0 0,1 0 0,0 0 0,1 1 0,0-1 0,1 1 1,0-1-1,0 21 0,2-31-101,0 1 1,0-1 0,0 0 0,0 0-1,0 0 1,0 0 0,0 0-1,1 1 1,-1-1 0,1 0-1,-1 0 1,0 0 0,1 0-1,0 0 1,-1 0 0,1 0 0,0 0-1,-1-1 1,1 1 0,0 0-1,0 0 1,0 0 0,0-1-1,0 1 1,1 0 0,0 0 1,1 0 1,-1 0-1,1-1 1,0 1-1,-1-1 1,1 0-1,-1 0 1,1 0-1,0 0 1,4-1-1,2 0-2,-1-1 0,0 0 0,0 0 0,0-1 0,-1 0 0,12-7-1,3-5-438,-1-2 0,28-27 0,-29 24 107,41-30 1,-61 50 318,1 0 0,-1-1 1,0 1-1,0 0 0,0 0 1,0 0-1,1 0 0,-1-1 1,0 1-1,0 0 0,1 0 1,-1 0-1,0 0 0,0 0 1,0 0-1,1 0 0,-1 0 1,0 0-1,0 0 0,1 0 1,-1 0-1,0 0 0,0 0 1,1 0-1,-1 0 0,0 0 1,0 0-1,1 0 0,-1 0 1,0 0-1,0 0 0,0 0 1,1 0-1,-1 1 0,0-1 1,0 0-1,0 0 0,1 0 1,-1 0-1,0 1 0,0-1 1,0 0-1,0 0 0,1 0 1,-1 1-1,0-1 0,0 0 1,0 0-1,1 18 200,-8 22 80,7-39-286,-3 9 112,0 1 1,1-1-1,0 1 1,1-1-1,0 20 1,1-29-64,1 1 1,-1 0-1,0 0 0,1-1 1,-1 1-1,1-1 0,-1 1 1,1 0-1,0-1 0,0 1 1,0-1-1,0 0 0,0 1 1,0-1-1,0 0 0,0 1 1,2 0-1,-1 0 12,1-1 1,-1 0-1,0-1 1,0 1-1,1 0 1,-1-1-1,0 1 0,1-1 1,-1 0-1,0 1 1,1-1-1,-1 0 1,1-1-1,-1 1 0,0 0 1,3-1-1,2-2 6,0 1-1,0-1 0,0 0 1,-1-1-1,1 1 0,-1-1 1,0 0-1,0-1 0,0 0 1,-1 0-1,0 0 0,0 0 1,9-13-1,-6 7-53,0-1 0,0 0-1,-1-1 1,-1 0 0,0 0 0,6-17-1,-11 24 0,1 1 0,-1-1 0,0 0 0,0 0 0,0 0 0,-1 1 0,0-13 0,0 18-8,0 0 0,0 0-1,0-1 1,0 1 0,0 0-1,0 0 1,0-1 0,-1 1-1,1 0 1,0 0 0,0 0-1,0-1 1,0 1 0,0 0-1,0 0 1,0 0 0,0 0-1,-1-1 1,1 1 0,0 0-1,0 0 1,0 0 0,0 0-1,-1-1 1,1 1 0,0 0-1,0 0 1,0 0 0,-1 0-1,1 0 1,0 0-1,0 0 1,0 0 0,-1 0-1,1 0 1,0 0 0,0 0-1,0 0 1,-1 0 0,1 0-1,0 0 1,-1 0 0,-8 7 0,-5 14 14,13-18-10,1-1 0,-1 1 0,1 0-1,-1 0 1,1-1 0,0 1-1,0 0 1,0 0 0,1-1-1,-1 1 1,0 0 0,1-1 0,0 1-1,0 0 1,0-1 0,0 1-1,0-1 1,0 1 0,1-1-1,-1 0 1,4 4 0,-2-3 4,1 0-1,-1-1 1,1 1-1,-1-1 1,1 0 0,0 0-1,0 0 1,0-1 0,0 1-1,1-1 1,-1 0 0,7 1-1,1-1 6,0 0 0,0 0 0,0-2 0,0 1 0,0-1 0,0-1-1,0 0 1,-1-1 0,18-6 0,-15 2-8,0 0-1,0-1 1,24-17 0,-34 22 4,0 0 0,0 0-1,-1-1 1,1 0 0,-1 1 0,1-1 0,-1 0 0,0 0-1,-1-1 1,1 1 0,-1-1 0,0 1 0,0-1 0,0 0-1,2-9 1,-4 13-5,0 1 0,0-1 1,0 0-1,0 1 0,0-1 0,0 0 0,0 0 0,0 1 0,0-1 0,0 0 0,0 0 0,0 1 1,0-1-1,-1 0 0,1 1 0,0-1 0,-1 0 0,1 1 0,0-1 0,-1 0 0,1 1 0,-1-1 0,1 1 1,-1-1-1,1 1 0,-1-1 0,0 1 0,1 0 0,-1-1 0,1 1 0,-1-1 0,0 1 0,0 0 1,-2-1 5,1 1 1,-1 0 0,1 0-1,-1 0 1,1 0 0,-1 0-1,1 0 1,-1 1 0,1-1-1,-4 2 1,-3 1 29,1 0 1,-1 0-1,1 1 1,-15 10-1,17-9 27,0 0 1,0 1-1,1 0 0,0 0 0,0 0 0,1 0 0,0 1 0,0-1 0,-5 12 1,8-16-70,0 0 1,0 0 0,1 0 0,-1 1 0,0-1 0,1 0 0,0 0 0,-1 0-1,1 1 1,0-1 0,0 0 0,0 0 0,1 1 0,-1-1 0,0 0 0,1 0 0,-1 1-1,1-1 1,0 0 0,0 0 0,0 0 0,0 0 0,0 0 0,0 0 0,1 0 0,-1-1-1,0 1 1,1 0 0,0-1 0,-1 1 0,1-1 0,0 1 0,0-1 0,0 0 0,0 0-1,3 2 1,1-1-408,1 1 0,0-1-1,-1 0 1,1-1 0,0 0-1,7 1 1,24-2-5214,-2-4-4333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0.102"/>
    </inkml:context>
    <inkml:brush xml:id="br0">
      <inkml:brushProperty name="width" value="0.025" units="cm"/>
      <inkml:brushProperty name="height" value="0.025" units="cm"/>
    </inkml:brush>
  </inkml:definitions>
  <inkml:trace contextRef="#ctx0" brushRef="#br0">0 0 16816,'1'0'288,"0"0"1,-1 0-1,1 1 0,0-1 0,0 0 1,-1 0-1,1 0 0,0 1 1,-1-1-1,1 0 0,0 1 1,-1-1-1,1 0 0,-1 1 1,1-1-1,-1 1 0,1-1 0,0 1 1,-1-1-1,0 1 0,1-1 1,-1 1-1,1 0 0,5 21 2591,-6 34-2418,0-38 293,-1-10-721,1-4-19,0 0 1,0 0 0,0 0-1,1 0 1,-1 0 0,1 0-1,2 7 1,-2-10-16,-1 0-1,1 0 1,0 0 0,0 0-1,0-1 1,-1 1 0,1 0-1,0 0 1,0-1 0,0 1-1,0 0 1,0-1 0,0 1 0,1-1-1,-1 0 1,0 1 0,0-1-1,0 0 1,0 0 0,0 1-1,1-1 1,-1 0 0,0 0-1,0 0 1,0 0 0,0-1 0,1 1-1,-1 0 1,0 0 0,0-1-1,0 1 1,2-2 0,5-1-46,0 0 0,0-1 0,-1-1 0,1 1 1,-1-1-1,0-1 0,0 1 0,-1-1 0,11-12 1,-11 12-21,-1 0 1,1 0 0,1 1 0,-1-1 0,1 1 0,0 0 0,0 1-1,0 0 1,1 0 0,12-4 0,-20 8 72,1 0-1,-1 0 1,1 0-1,0 1 1,-1-1 0,1 0-1,-1 0 1,1 0-1,-1 1 1,1-1 0,0 0-1,-1 0 1,1 1-1,-1-1 1,1 1 0,-1-1-1,0 0 1,1 1-1,-1-1 1,1 1 0,-1-1-1,0 1 1,1-1-1,-1 1 1,0-1 0,0 1-1,1 0 1,-1-1-1,0 1 1,0-1 0,0 1-1,0 0 1,0-1-1,0 1 1,0-1 0,0 1-1,0 0 1,0-1-1,0 2 1,-1 32 259,1-28-226,-7 87-332,7-92 227,1-1-1,-1 1 1,0 0 0,0-1 0,1 1 0,-1 0-1,0-1 1,1 1 0,-1-1 0,1 1 0,-1-1-1,1 1 1,-1-1 0,1 1 0,-1-1 0,1 0-1,-1 1 1,1-1 0,0 0 0,-1 1-1,1-1 1,-1 0 0,1 0 0,0 1 0,-1-1-1,1 0 1,0 0 0,-1 0 0,1 0 0,0 0-1,-1 0 1,1 0 0,0 0 0,-1 0 0,1-1-1,0 1 1,-1 0 0,1 0 0,0 0-1,-1-1 1,2 0 0,29-13-2860,9-30-6517,-20 15 725</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0.724"/>
    </inkml:context>
    <inkml:brush xml:id="br0">
      <inkml:brushProperty name="width" value="0.025" units="cm"/>
      <inkml:brushProperty name="height" value="0.025" units="cm"/>
    </inkml:brush>
  </inkml:definitions>
  <inkml:trace contextRef="#ctx0" brushRef="#br0">106 248 15246,'0'0'3518,"-11"12"-784,3-2-2219,-49 56 1898,53-63-2167,1 1 0,0 0 0,1 0 0,-1 1 0,1-1 0,-1 1 0,1-1 0,1 1 0,-1 0 0,1-1 0,0 1 1,0 0-1,0 0 0,0 0 0,1 8 0,1-12-237,0 0 0,0 0 0,0 0 0,0 0 0,0 0 0,0 0 0,0 0 0,0-1 0,0 1 0,0 0 0,1-1 1,-1 1-1,0-1 0,0 1 0,1-1 0,-1 1 0,0-1 0,1 0 0,-1 0 0,1 0 0,-1 0 0,0 0 0,1 0 0,-1 0 0,0 0 0,1 0 0,-1-1 0,0 1 0,3-1 1,41-12-21,-34 4-25,0 1-1,-1-1 1,0-1-1,-1 0 1,0 0-1,0 0 1,-1-2-1,-1 1 0,0-1 1,0 0-1,-1 0 1,5-13-1,-12 29 77,0 3-150,1 0 0,-1 0 1,1 0-1,1 0 0,-1 0 0,1 0 1,3 13-1,-3-18 77,1 0 0,-1 0 0,0-1 0,0 1 0,1-1 1,-1 1-1,1-1 0,0 1 0,-1-1 0,1 0 0,0 0 0,0 0 0,0 0 1,0 0-1,-1 0 0,1 0 0,1-1 0,-1 1 0,0-1 0,0 1 0,0-1 0,0 0 1,0 0-1,0 0 0,0 0 0,0 0 0,1 0 0,-1-1 0,0 1 0,4-2 1,1 0 34,0 0 1,0-1 0,1 0 0,-1 0 0,-1 0 0,1-1-1,0 0 1,-1-1 0,0 0 0,0 1 0,0-2 0,-1 1 0,0-1-1,6-8 1,4-4 7,-2-2-1,0 1 0,14-32 1,-18 33 28,-1 0 0,-1 0 0,0-1 0,-2 0 0,0 0 0,-1 0 0,2-31 0,-8 49 285,-4 8-199,-4 11-5,0 11 18,1 1-1,1 0 1,2 0 0,1 1 0,1 0 0,2 0-1,3 59 1,-2-87-155,1 1-1,0 0 1,1 0-1,-1 0 1,1-1-1,0 1 1,0 0 0,0-1-1,0 1 1,0 0-1,1-1 1,0 0-1,0 1 1,0-1-1,0 0 1,0 0-1,0 0 1,1 0 0,0 0-1,-1-1 1,1 1-1,0-1 1,0 0-1,1 0 1,-1 0-1,0 0 1,1 0-1,-1-1 1,1 1 0,-1-1-1,1 0 1,0 0-1,0-1 1,7 1-1,-11-1-11,1 0 0,0 0-1,-1 0 1,1 0 0,0 0-1,-1-1 1,1 1 0,0 0-1,-1 0 1,1-1 0,-1 1-1,1-1 1,-1 1 0,1 0-1,-1-1 1,1 1 0,-1-1 0,1 1-1,-1-1 1,1 1 0,-1-1-1,0 0 1,1 1 0,-1-1-1,0 1 1,0-1 0,1 0-1,-1 1 1,0-1 0,0 0-1,0 1 1,0-1 0,0 0-1,0 1 1,0-1 0,0 0 0,0 1-1,0-1 1,0 0 0,0 1-1,0-1 1,-1 0 0,1 1-1,0-1 1,-1 0 0,1 1-1,0-1 1,-1 1 0,1-1-1,-1 0 1,-19-34-105,2 18 149,0 0 0,-29-20-1,28 24 212,1-2-1,-30-30 1,47 44-216,0 1 1,1 0 0,-1-1-1,1 1 1,-1 0-1,1-1 1,-1 1-1,1-1 1,-1 1-1,1-1 1,0 1-1,-1-1 1,1 1-1,0-1 1,-1 1-1,1-1 1,0 0-1,0 1 1,-1-1-1,1 1 1,0-1 0,0 0-1,0 1 1,0-1-1,0 0 1,0 1-1,0-1 1,0 0-1,0 1 1,0-1-1,0 1 1,0-1-1,1 0 1,-1 1-1,0-1 1,0 1-1,1-1 1,-1 0 0,0 1-1,1-1 1,-1 1-1,0-1 1,1 1-1,-1-1 1,1 1-1,-1-1 1,1 1-1,-1 0 1,1-1-1,-1 1 1,1 0-1,0-1 1,-1 1-1,1 0 1,-1 0-1,1 0 1,0 0 0,-1-1-1,1 1 1,0 0-1,-1 0 1,2 0-1,54 0-458,-39 0 52,6 0-491,59-1-6584,-22-5-4112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2.959"/>
    </inkml:context>
    <inkml:brush xml:id="br0">
      <inkml:brushProperty name="width" value="0.025" units="cm"/>
      <inkml:brushProperty name="height" value="0.025" units="cm"/>
    </inkml:brush>
  </inkml:definitions>
  <inkml:trace contextRef="#ctx0" brushRef="#br0">71 34 7079,'0'0'10516,"8"-6"-8055,-2 3-2221,1-1-1,-1 1 0,1-1 0,0 2 1,0-1-1,0 1 0,0 0 0,0 1 1,0-1-1,0 1 0,1 1 0,-1-1 1,0 1-1,1 1 0,-1-1 0,0 1 1,0 1-1,0-1 0,0 1 0,0 0 1,11 6-1,-14-7-232,-1 0-1,0 1 1,0 0 0,0 0 0,0-1-1,0 2 1,-1-1 0,1 0 0,-1 0-1,1 1 1,-1 0 0,0-1-1,0 1 1,0 0 0,0 0 0,0 0-1,-1 0 1,1 0 0,-1 1 0,0-1-1,0 0 1,0 1 0,0 4 0,-1-4 10,-1 0 1,0 0-1,1 0 1,-1 0-1,-1 0 1,1 0-1,-1 0 1,1 0-1,-1 0 1,0-1 0,-1 1-1,1-1 1,-1 1-1,1-1 1,-1 0-1,0 0 1,0 0-1,0-1 1,-5 4-1,-18 12 345,-1 0 0,-42 20 0,39-23 61,1 1 0,-30 23 0,58-39-415,0 1 1,0-1-1,1 1 1,-1-1-1,0 1 1,1-1-1,-1 1 0,0-1 1,1 1-1,-1 0 1,1-1-1,-1 1 1,1 0-1,-1 0 1,1 0-1,-1-1 1,1 1-1,0 0 1,-1 0-1,1 0 1,0 0-1,0-1 1,0 3-1,0-2-1,1-1 0,-1 1 0,1-1-1,-1 1 1,1 0 0,-1-1 0,1 1 0,0-1-1,-1 1 1,1-1 0,0 0 0,-1 1 0,1-1-1,0 1 1,0-1 0,0 0 0,-1 0 0,1 0-1,0 1 1,1-1 0,51 3 141,-46-4-135,140-6-3625,-49-10-7761,-51 4 130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1.255"/>
    </inkml:context>
    <inkml:brush xml:id="br0">
      <inkml:brushProperty name="width" value="0.025" units="cm"/>
      <inkml:brushProperty name="height" value="0.025" units="cm"/>
    </inkml:brush>
  </inkml:definitions>
  <inkml:trace contextRef="#ctx0" brushRef="#br0">173 5 13036,'0'0'12748,"-10"-2"-12107,6 1-615,-1 0 1,1 1-1,-1-1 1,0 1-1,1 0 1,-1 1-1,1-1 1,-1 1-1,1 0 1,-1 0-1,1 0 1,0 1-1,-1-1 1,1 1-1,0 0 1,0 1-1,0-1 1,0 1-1,1-1 1,-1 1-1,1 0 1,-1 0-1,1 1 0,-4 5 1,-1 1-13,1-1 1,0 1-1,1 0 1,0 1-1,0 0 1,-3 12-1,7-19-6,1 0 0,0-1 0,0 1-1,1 0 1,-1-1 0,1 1-1,0 0 1,0-1 0,0 1 0,1 6-1,0-8-8,-1-1 0,1 1 0,-1 0 0,1-1 0,0 1 0,0-1 0,0 1 0,0-1 0,0 1-1,0-1 1,0 0 0,1 1 0,-1-1 0,0 0 0,1 0 0,-1 0 0,1 0 0,-1 0 0,1 0 0,0-1-1,-1 1 1,1 0 0,1 0 0,7 1-345,1 0-1,-1 0 0,0-1 1,0 0-1,1-1 1,-1 0-1,0-1 0,0 0 1,1 0-1,13-5 1,-7 2-1071,-1-2-1,0 0 1,0-1 0,0 0 0,20-14-1,15-17-4128</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1.606"/>
    </inkml:context>
    <inkml:brush xml:id="br0">
      <inkml:brushProperty name="width" value="0.025" units="cm"/>
      <inkml:brushProperty name="height" value="0.025" units="cm"/>
    </inkml:brush>
  </inkml:definitions>
  <inkml:trace contextRef="#ctx0" brushRef="#br0">121 0 9225,'0'0'5189,"-9"6"-1671,2-1-3136,-1 1 0,1-1 1,0 2-1,0-1 0,1 1 0,0 0 1,0 0-1,1 0 0,0 1 1,0 0-1,1 0 0,-7 17 1,5-7 64,0 0 0,1 0 0,1 1 1,1-1-1,1 1 0,1 0 0,0 0 1,2 20-1,0-37-424,-1 1 1,1 0-1,-1 0 1,1 0 0,0-1-1,0 1 1,0 0-1,0-1 1,1 1-1,-1-1 1,1 0 0,-1 1-1,1-1 1,0 0-1,0 0 1,0 0-1,0 0 1,0 0-1,0 0 1,1-1 0,-1 1-1,1-1 1,-1 0-1,1 1 1,0-1-1,-1-1 1,1 1-1,0 0 1,-1 0 0,1-1-1,0 0 1,0 1-1,4-1 1,2 0-9,-1 0 0,1-1 0,0 0-1,0 0 1,-1-1 0,1 0 0,-1 0 0,1-1 0,15-8 0,106-82-1232,-129 93 1234,-1 1 0,0-1 0,1 0 0,-1 0 0,1 0 0,-1 1 0,0-1 1,1 0-1,-1 1 0,0-1 0,1 0 0,-1 1 0,0-1 0,1 0 0,-1 1 0,0-1 0,0 1 0,0-1 1,1 1-1,-1-1 0,0 0 0,0 1 0,0-1 0,0 1 0,0-1 0,0 1 0,0-1 0,0 1 0,0-1 0,0 1 1,0-1-1,0 0 0,0 1 0,0-1 0,0 1 0,-1-1 0,1 1 0,0-1 0,0 0 0,0 1 0,-1 0 0,-3 25 419,-4 1-73,4-19-312,1 1 0,1-1 0,0 1 0,0-1 0,1 1 0,0 0 0,0-1 0,1 1 0,0 0 0,1 9 0,0-17-61,-1 0 1,1 0 0,0 0 0,0 0 0,-1 0 0,1-1 0,0 1 0,0 0 0,0 0 0,0-1 0,0 1 0,0-1 0,0 1-1,0-1 1,0 1 0,0-1 0,0 0 0,1 1 0,-1-1 0,0 0 0,0 0 0,0 0 0,0 0 0,0 0 0,1 0-1,-1 0 1,0 0 0,0-1 0,2 1 0,36-11-1651,-19 2-1232,0-2 0,21-15 0,-19 11-619,22-12-3515</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1.951"/>
    </inkml:context>
    <inkml:brush xml:id="br0">
      <inkml:brushProperty name="width" value="0.025" units="cm"/>
      <inkml:brushProperty name="height" value="0.025" units="cm"/>
    </inkml:brush>
  </inkml:definitions>
  <inkml:trace contextRef="#ctx0" brushRef="#br0">179 0 13613,'-10'5'2488,"-158"64"8818,173-70-11418,1 0 0,-1 0-1,1 1 1,0-1 0,-1 1 0,1 0-1,7 2 1,-8-1 42,0-1 1,0 1-1,1-1 1,-1 0-1,0 0 0,0 0 1,1-1-1,-1 0 0,0 0 1,0 0-1,0-1 0,0 0 1,0 0-1,0 0 0,4-3 1,4-6 74,7-5 16,-16 18 69,-7 14 98,-10 16 356,10-26-404,0 1 0,0-1 0,1 1 1,0 0-1,0-1 0,1 1 0,-1 0 0,1 0 1,1 0-1,-1 0 0,2 9 0,-1-15-125,1 1 1,0-1-1,0 0 0,0 1 0,0-1 0,0 0 1,0 0-1,0 0 0,0 0 0,0 0 0,1 0 1,-1 0-1,0 0 0,1 0 0,-1-1 1,1 1-1,-1-1 0,0 1 0,1-1 0,0 1 1,-1-1-1,1 0 0,-1 1 0,1-1 0,-1 0 1,1 0-1,2-1 0,46-2-227,-44 1-64,0 1 0,0-1 0,0-1 0,-1 1 0,1-1 0,-1 0 0,0 0 0,7-5 0,20-21-4773,-8-1-2617</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3.150"/>
    </inkml:context>
    <inkml:brush xml:id="br0">
      <inkml:brushProperty name="width" value="0.025" units="cm"/>
      <inkml:brushProperty name="height" value="0.025" units="cm"/>
    </inkml:brush>
  </inkml:definitions>
  <inkml:trace contextRef="#ctx0" brushRef="#br0">18 22 10858,'0'0'9401,"-2"10"-7628,-1-2-1567,0 3 460,0 1 1,1-1 0,-2 21-1,4-30-604,0 0-1,0 0 1,-1-1-1,1 1 1,0 0-1,1 0 0,-1 0 1,0-1-1,0 1 1,1 0-1,-1-1 1,1 1-1,0 0 1,-1-1-1,1 1 0,0 0 1,0-1-1,0 1 1,0-1-1,0 0 1,0 1-1,1-1 1,-1 0-1,0 0 0,1 0 1,-1 0-1,1 0 1,-1 0-1,1 0 1,-1 0-1,1 0 1,0-1-1,-1 1 0,4 0 1,4 0-20,-1-1 1,1 0-1,0 0 0,-1-1 0,1 0 1,-1-1-1,0 1 0,1-2 1,8-2-1,67-37 51,-62 30-59,-22 11-38,0 1 0,1-1 1,-1 1-1,1 0 1,-1-1-1,1 1 0,-1 0 1,1 0-1,-1-1 0,1 1 1,-1 0-1,1 0 0,0 0 1,-1 0-1,1 0 1,-1-1-1,1 1 0,0 0 1,-1 0-1,1 1 0,-1-1 1,1 0-1,-1 0 0,1 0 1,0 0-1,-1 0 0,1 1 1,-1-1-1,1 0 1,-1 0-1,1 1 0,-1-1 1,1 0-1,-1 1 0,1-1 1,-1 1-1,0-1 0,1 0 1,-1 1-1,0-1 1,1 1-1,-1-1 0,0 1 1,1-1-1,-1 1 0,0-1 1,0 1-1,1 1 0,2 41 236,-1 4-613,-2-45 300,1-1 0,-1 0 0,0 1 0,0-1-1,1 1 1,-1-1 0,1 0 0,-1 1 0,1-1 0,0 0-1,-1 0 1,1 1 0,0-1 0,0 0 0,0 0 0,0 0 0,0 0-1,0 0 1,0 0 0,0 0 0,0-1 0,3 2 0,0-1-186,1 0 0,0-1-1,0 1 1,-1-1 0,1-1 0,0 1 0,-1 0 0,1-1 0,0 0 0,-1 0 0,1-1-1,-1 1 1,1-1 0,-1 0 0,0 0 0,0-1 0,0 1 0,0-1 0,0 0 0,0 0 0,-1 0-1,0 0 1,6-8 0,9-9-513,-1-1-1,26-43 0,-36 54 640,-2 2 174,-4 5 69,0-1 0,1 1 0,-1 1-1,1-1 1,0 0 0,0 0 0,0 1-1,0-1 1,1 1 0,-1 0 0,4-3-1,-12 39 1474,-1-14-856,0 0-1,2 0 0,-5 25 0,9-37-668,1 1 0,0-1 0,0 1 0,0-1 0,1 1 0,0-1 0,1 1-1,0-1 1,0 0 0,7 15 0,4 4 0,-5-11-71,-1 0 0,-1 0 1,0 1-1,-1-1 0,4 22 0,-8-33 157,-1 0 0,0 0-1,0 0 1,0 0-1,-1 0 1,1 0-1,-1 0 1,-1 0-1,1 0 1,0 0 0,-1 0-1,0-1 1,0 1-1,-1-1 1,1 1-1,-1-1 1,0 0-1,0 0 1,-1 0-1,1-1 1,-1 1 0,-7 5-1,6-5 27,0 0 0,0-1 1,-1 0-1,1 0 0,-1 0 0,0 0 0,0-1 0,0 0 1,-11 2-1,15-4-129,1 0 0,-1 1 0,0-1 1,1 0-1,-1 0 0,0 0 0,1 0 1,-1-1-1,0 1 0,1 0 0,-1-1 0,1 1 1,-1-1-1,0 0 0,1 1 0,-1-1 1,1 0-1,0 0 0,-1 0 0,1 0 1,0 0-1,0 0 0,-1 0 0,1 0 0,0-1 1,0 1-1,0 0 0,0-1 0,1 1 1,-1-1-1,0 1 0,0-1 0,1 1 1,-1-1-1,1 0 0,0 1 0,-1-1 1,1 0-1,0 1 0,0-3 0,0-5-54,0 0 1,0 0-1,1 0 0,0 0 0,1 1 0,0-1 0,0 0 1,1 1-1,0 0 0,1-1 0,-1 1 0,2 1 1,-1-1-1,1 0 0,0 1 0,1 0 0,-1 0 0,1 1 1,9-7-1,15-13-296,1 1 1,1 2-1,40-21 1,-3 0 263,-48 30 61,-1-1-1,23-22 0,-39 32 15,1 1 0,-1-1 0,1 0 1,-1 0-1,-1-1 0,1 1 0,-1-1 0,0 0 0,0 0 0,0 0 0,-1 0 0,0 0 0,2-12 0,-4 17-12,0 1 0,0-1-1,0 0 1,0 0 0,0 0-1,0 0 1,0 0 0,-1 1-1,1-1 1,0 0 0,0 0 0,-1 0-1,1 1 1,0-1 0,-1 0-1,1 1 1,-1-1 0,1 0-1,-1 0 1,1 1 0,-1-1 0,0 1-1,1-1 1,-1 1 0,0-1-1,1 1 1,-2-1 0,-28-3 95,24 4-82,-1 1 1,1 0 0,0 1-1,-1-1 1,1 1 0,0 0-1,-7 5 1,4-2 110,2 1-1,-1 0 1,1 0-1,0 1 0,-7 8 1,12-12-64,0-1 0,0 1 1,0-1-1,0 1 0,0 0 0,1 0 1,-1 0-1,1 0 0,0 0 0,0 0 1,0 0-1,0 0 0,1 0 0,-1 0 1,1 1-1,0-1 0,0 0 0,1 7 0,0-9-46,0 1 0,0-1 0,0 1 0,1-1-1,-1 1 1,0-1 0,1 0 0,-1 0 0,1 0-1,0 0 1,-1 0 0,1 0 0,0 0-1,0 0 1,0-1 0,-1 1 0,1-1 0,0 1-1,0-1 1,3 0 0,46 6 380,-47-6-395,32 1-3381,-21-1 357,-13 0 1526,-5-1 146,-7 0-4428</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3.679"/>
    </inkml:context>
    <inkml:brush xml:id="br0">
      <inkml:brushProperty name="width" value="0.025" units="cm"/>
      <inkml:brushProperty name="height" value="0.025" units="cm"/>
    </inkml:brush>
  </inkml:definitions>
  <inkml:trace contextRef="#ctx0" brushRef="#br0">134 144 13164,'2'-7'638,"0"2"362,0-1-1,-1 1 1,0 0-1,0-1 1,0 1 0,0-7-1,-1 12-891,-1-1 0,1 0 0,0 0 0,0 0 1,-1 0-1,1 1 0,0-1 0,-1 0 0,1 0 0,-1 1 0,1-1 0,-1 0 0,1 1 0,-1-1 0,1 0 0,-1 1 0,0-1 0,1 1 0,-1-1 0,0 1 0,1-1 0,-1 1 0,0-1 0,0 1 0,0 0 0,1-1 0,-1 1 0,0 0 0,0 0 0,0 0 0,0 0 0,0 0 0,1 0 0,-1 0 0,0 0 0,0 0 0,0 0 0,0 0 0,0 0 0,1 1 0,-1-1 0,0 0 0,0 1 0,0-1 0,0 1 0,-5 1-47,0 0-1,0 1 0,1 0 1,-1-1-1,1 2 1,0-1-1,0 1 0,0 0 1,0 0-1,1 0 0,-1 0 1,1 1-1,0 0 1,1 0-1,-1 0 0,-2 6 1,1-3-16,1 0 0,1 0 0,-1 1 0,1-1 0,0 1 0,1 0 0,0 0 0,1-1 0,0 1 0,0 14 0,1-21-20,0-1 0,0 0 0,0 1 0,0-1 0,0 1 0,1-1 0,-1 1 0,0-1 0,1 0 0,-1 1 0,1-1 0,0 0 0,-1 1 0,1-1 0,0 0 0,0 0 0,0 0 0,0 0 0,0 0 0,0 0 0,0 0 0,0 0 0,0 0 0,0 0 0,1 0 0,1 0 0,0 0 31,0 0 0,0-1-1,1 1 1,-1-1 0,0 0 0,0 0 0,1 0 0,-1 0-1,0 0 1,0-1 0,5-1 0,3-1 29,0-1-1,0 0 1,0-1 0,-1 0-1,0 0 1,9-8 0,6-6 11,-2-1 0,0-1 0,-2-2 0,0 0 0,-2-1 0,0-1 0,-2-1 0,22-43 0,-56 105 335,-16 52-1,29-74-567,1 0 0,0 0 0,1 0 0,0 0 0,1 0 0,1 0 0,2 22 1,9-3-3144,4-17-2067,6-3-5314</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7.769"/>
    </inkml:context>
    <inkml:brush xml:id="br0">
      <inkml:brushProperty name="width" value="0.025" units="cm"/>
      <inkml:brushProperty name="height" value="0.025" units="cm"/>
    </inkml:brush>
  </inkml:definitions>
  <inkml:trace contextRef="#ctx0" brushRef="#br0">53 0 6566,'0'0'17200,"-48"4"-16495,43 10-481,5 0-160,3-2-1345,14-8-3331,5-4-9161</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9.967"/>
    </inkml:context>
    <inkml:brush xml:id="br0">
      <inkml:brushProperty name="width" value="0.025" units="cm"/>
      <inkml:brushProperty name="height" value="0.025" units="cm"/>
    </inkml:brush>
  </inkml:definitions>
  <inkml:trace contextRef="#ctx0" brushRef="#br0">9 1 9897,'1'30'12974,"-1"11"-8321,-4 64-4524,-2 52 463,8-185-1706,0-6-8395,-2 24 2169</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0.499"/>
    </inkml:context>
    <inkml:brush xml:id="br0">
      <inkml:brushProperty name="width" value="0.025" units="cm"/>
      <inkml:brushProperty name="height" value="0.025" units="cm"/>
    </inkml:brush>
  </inkml:definitions>
  <inkml:trace contextRef="#ctx0" brushRef="#br0">0 89 10762,'0'0'11964,"11"3"-10475,4-1-1171,1 0 1,-1-1-1,1-1 1,-1 0 0,1-1-1,-1-1 1,0 0-1,22-6 1,69-20 149,34-8-1388,-48 18-5355,-79 17 1962,-9 0-1607</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2.133"/>
    </inkml:context>
    <inkml:brush xml:id="br0">
      <inkml:brushProperty name="width" value="0.025" units="cm"/>
      <inkml:brushProperty name="height" value="0.025" units="cm"/>
    </inkml:brush>
  </inkml:definitions>
  <inkml:trace contextRef="#ctx0" brushRef="#br0">1 70 8072,'0'0'1852,"4"-10"422,16-31 326,-19 40-2373,-1-1 0,1 1-1,0 0 1,0 0 0,-1-1 0,1 1-1,0 0 1,0 0 0,0 0 0,0 0-1,0 0 1,1 0 0,-1 0 0,0 0-1,0 1 1,2-2 0,-2 2-128,-1 0 0,1 0 0,-1 0 0,1 0 0,-1 0 0,1 1 0,0-1 0,-1 0 0,1 0 0,-1 0 0,1 0 0,-1 1 0,0-1 0,1 0 0,-1 1 0,1-1 0,-1 0 0,1 1-1,-1-1 1,0 1 0,1-1 0,-1 0 0,0 1 0,1-1 0,-1 1 0,0-1 0,1 2 0,8 37 2521,-9 10-2014,-3 0 0,-2-1 0,-17 75 0,9-55-494,11-61-105,1 0-7,0 0 0,0 0 0,0 0 0,1 0 0,0 10 0,0-16 6,0 0 0,0 0-1,1 0 1,-1-1-1,0 1 1,1 0 0,-1 0-1,0 0 1,1 0 0,-1-1-1,1 1 1,0 0-1,-1 0 1,1-1 0,-1 1-1,1 0 1,0-1-1,0 1 1,-1-1 0,1 1-1,0-1 1,0 1 0,0-1-1,-1 0 1,1 1-1,0-1 1,0 0 0,0 1-1,0-1 1,0 0 0,0 0-1,0 0 1,0 0-1,0 0 1,0 0 0,-1 0-1,1 0 1,0-1 0,0 1-1,0 0 1,0-1-1,0 1 1,0 0 0,-1-1-1,1 1 1,0-1-1,0 1 1,1-2 0,9-4 16,-1 0 1,1-1-1,-1 0 0,-1-1 1,1 0-1,-1 0 0,11-14 1,-13 13-35,1 0 1,0 1-1,0 1 1,0-1-1,1 2 1,1-1-1,-1 1 1,1 0-1,16-7 1,-25 13 13,-1 0-1,1 0 1,-1 0 0,0 0 0,1-1 0,-1 1 0,1 0-1,-1 0 1,1 0 0,-1 0 0,0 0 0,1 0-1,-1 0 1,1 1 0,-1-1 0,0 0 0,1 0-1,-1 0 1,1 0 0,-1 0 0,0 1 0,1-1 0,-1 0-1,0 0 1,1 1 0,-1-1 0,0 0 0,1 0-1,-1 1 1,0-1 0,1 0 0,-1 1 0,0-1-1,0 1 1,0-1 0,1 0 0,-1 1 0,0-1 0,0 0-1,0 1 1,0 25 183,-13 24 90,1-11-4773,12-31 447,9-25 193,1-7-4374</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2.880"/>
    </inkml:context>
    <inkml:brush xml:id="br0">
      <inkml:brushProperty name="width" value="0.025" units="cm"/>
      <inkml:brushProperty name="height" value="0.025" units="cm"/>
    </inkml:brush>
  </inkml:definitions>
  <inkml:trace contextRef="#ctx0" brushRef="#br0">15 152 5381,'0'0'12118,"-3"7"-9726,-8 25-380,10-31-1953,1-1-1,0 1 0,0-1 0,0 1 0,1-1 0,-1 1 1,0-1-1,0 1 0,0 0 0,0-1 0,0 0 1,1 1-1,-1-1 0,0 1 0,0-1 0,1 1 0,-1-1 1,0 1-1,1-1 0,-1 0 0,0 1 0,1-1 1,-1 0-1,1 1 0,-1-1 0,0 0 0,1 1 0,-1-1 1,1 0-1,-1 0 0,1 0 0,-1 1 0,1-1 1,-1 0-1,1 0 0,-1 0 0,1 0 0,-1 0 0,1 0 1,-1 0-1,1 0 0,-1 0 0,2-1 0,25 0 688,-26 0-619,9-1-46,0 0 0,-1-1 0,1 0 0,-1-1 0,0 0 0,0 0 0,-1-1 0,1 0 0,-1-1 0,11-9 0,-14 12-47,-1-1 0,0 0-1,0 0 1,0 0 0,0-1 0,0 1-1,-1-1 1,0 0 0,0 0 0,0 0-1,-1 0 1,0-1 0,0 1-1,0-1 1,0 1 0,-1-1 0,0 0-1,0-10 1,-1 15-18,0 0 0,0 0 0,0 1 0,-1-1 0,1 0 0,0 0 0,-1 1 0,1-1 0,0 0 0,-1 1 0,1-1 0,-1 0 0,1 1 0,-1-1 0,1 1 0,-1-1 0,0 1-1,1-1 1,-1 1 0,0-1 0,1 1 0,-1 0 0,0-1 0,1 1 0,-1 0 0,0 0 0,0 0 0,1-1 0,-1 1 0,0 0 0,0 0 0,0 0 0,1 0 0,-1 0 0,0 0 0,0 0 0,1 1 0,-1-1 0,-1 0 0,-2 1-8,1 0 1,0 0-1,0 0 1,-1 0-1,1 0 1,0 0-1,0 1 1,-4 3-1,-3 3 13,0 2 0,1-1 0,0 1 0,1 1 0,-13 21-1,17-26 19,1-1-1,0 1 0,0 0 1,0 0-1,1 0 0,0 0 0,0 0 1,1 1-1,0-1 0,0 1 1,0-1-1,1 1 0,-1-1 0,2 8 1,0-13-34,-1 0 1,1-1 0,-1 1-1,1 0 1,-1-1 0,1 1-1,-1 0 1,1-1 0,0 1-1,-1-1 1,1 1 0,0-1-1,-1 0 1,1 1 0,0-1-1,0 0 1,-1 1 0,1-1-1,0 0 1,0 0-1,0 1 1,-1-1 0,1 0-1,0 0 1,0 0 0,1 0-1,27-2 64,-23 2-45,8-2-15,0-1 0,0-1 0,-1 0 0,17-7 1,-21 7-50,0 0 0,0 1 0,0 0 0,1 0 1,-1 1-1,1 0 0,-1 1 0,1 0 0,0 1 1,0 0-1,15 1 0,-24 0 48,0 0-1,0 0 1,0-1-1,0 1 1,0 0-1,0 0 1,0 0 0,0 0-1,0 0 1,0 0-1,-1 1 1,1-1 0,0 0-1,-1 0 1,1 0-1,-1 1 1,1-1 0,-1 0-1,0 1 1,1-1-1,-1 0 1,0 1 0,0-1-1,0 3 1,-1 42 765,1-33-572,1-5 659,2-8-282,6-18-45,7-28-406,-8-36-149,-7 83 22,-1 0-1,1 0 1,-1 0 0,1 0-1,-1 0 1,1 0-1,0 0 1,0 0-1,0 0 1,-1 0 0,1-1-1,0 1 1,0 0-1,0-1 1,0 1-1,0 0 1,0-1 0,0 1-1,1-1 1,-1 0-1,0 1 1,0-1-1,0 0 1,0 0 0,1 1-1,-1-1 1,0 0-1,0 0 1,0 0-1,3-1 1,39-1 3,-28-1 1,-1-1 0,0-1 0,-1 0 1,1-1-1,-1 0 0,0-1 1,0-1-1,-1 0 0,0 0 0,-1-1 1,1-1-1,-2 0 0,1 0 0,13-19 1,-24 28-4,1 0 0,0 0 1,-1 0-1,1 0 1,-1 0-1,1 1 0,-1-1 1,1 0-1,-1 0 1,0 0-1,0 0 0,1 0 1,-1 0-1,0-1 1,0 1-1,0 0 0,0 0 1,0-2-1,-1 3 0,1-1 0,0 1 0,-1 0 0,1-1 0,-1 1 0,1 0 0,0-1 0,-1 1 0,1 0 0,-1-1 0,1 1 0,-1 0 0,1 0 0,-1-1 0,1 1 1,-1 0-1,1 0 0,-1 0 0,0 0 0,1 0 0,-1 0 0,1 0 0,-1 0 0,0 0 0,-3 0-3,0 1 1,1-1-1,-1 1 1,1 0-1,-1 0 1,0 1-1,1-1 1,0 1 0,-4 1-1,1 2 9,0-1 0,0 1 0,1 0 1,-1 0-1,1 1 0,0-1 0,1 1 0,-1 0 0,1 1 0,0-1 0,1 1 0,0-1 1,0 1-1,0 0 0,1 0 0,0 1 0,0-1 0,1 0 0,0 1 0,0 7 1,1-14-10,0 1 0,1 0 1,-1-1-1,1 1 0,0 0 1,0-1-1,-1 1 0,1-1 1,0 1-1,0-1 1,0 0-1,1 1 0,-1-1 1,0 0-1,0 0 0,1 1 1,-1-1-1,1 0 1,-1-1-1,1 1 0,-1 0 1,1 0-1,-1-1 0,1 1 1,0 0-1,-1-1 0,1 0 1,0 1-1,3-1 1,59 3-1373,-52-3 538,-7 0 552,39-1-3697,-15-3-3002,12-8-10158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3.332"/>
    </inkml:context>
    <inkml:brush xml:id="br0">
      <inkml:brushProperty name="width" value="0.025" units="cm"/>
      <inkml:brushProperty name="height" value="0.025" units="cm"/>
    </inkml:brush>
  </inkml:definitions>
  <inkml:trace contextRef="#ctx0" brushRef="#br0">240 1 6598,'0'0'11798,"-12"1"-9209,1 1-2178,-1 1 0,1 0-1,-1 0 1,1 1 0,0 1-1,0 0 1,-10 6 0,14-7-284,1-1 0,0 1 1,0 1-1,0-1 0,1 1 0,0 0 1,-1 0-1,2 0 0,-1 1 1,1 0-1,0 0 0,0 0 1,0 0-1,1 0 0,-3 9 1,5-14-122,1 0 0,0 0 0,0 0 0,-1 0 0,1 0 1,0 0-1,0 0 0,0 0 0,0 0 0,0 0 0,1-1 1,-1 1-1,0 0 0,0 0 0,1 0 0,-1 0 0,0 0 1,1 0-1,-1 0 0,1-1 0,-1 1 0,1 0 0,-1 0 1,1-1-1,-1 1 0,2 1 0,0-1 13,1 1 1,-1-1-1,0 0 0,1 0 1,-1 0-1,1 0 0,0 0 0,-1-1 1,6 2-1,9-1 58,1 0 0,27-3 1,-23 1-125,11-1-198,34 1-92,-63 1 302,0 0-1,0 1 0,0-1 1,0 1-1,0 0 1,0 0-1,0 1 0,0-1 1,0 1-1,0 0 1,6 4-1,-9-5 37,0 0-1,0 0 1,0 0-1,0 0 1,0 0-1,0 0 1,0 0-1,-1 0 1,1 0-1,0 0 1,-1 1-1,1-1 1,-1 0-1,0 1 1,1-1-1,-1 0 1,0 1-1,0-1 1,0 0-1,0 1 1,0-1-1,0 0 1,0 1-1,0-1 1,0 0-1,-1 1 1,1-1-1,-1 0 1,1 0-1,-1 1 1,1-1-1,-1 0 1,0 0-1,1 0 0,-1 0 1,0 0-1,0 0 1,0 0-1,0 0 1,0 0-1,0 0 1,0 0-1,0 0 1,-2 0-1,-7 6 248,1 0-1,-1-1 0,-19 9 0,27-14-212,-26 12 675,-1-1-1,-36 10 0,52-19-640,0 0 0,-1 0 0,1-1 0,-1-1 0,1 0 0,-1-1 0,-21-2 0,34 2-222,0-1 1,-1 1-1,1-1 0,0 1 0,0-1 0,0 0 1,0 1-1,-1-1 0,1 0 0,0 0 0,0 0 0,0 0 1,1 0-1,-1 0 0,0 0 0,0 0 0,0 0 0,1 0 1,-1 0-1,1-1 0,-1 1 0,1 0 0,-1 0 1,1-1-1,0 1 0,-1 0 0,1-1 0,0 1 0,0-2 1,2-42-7382,6 10 12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4.953"/>
    </inkml:context>
    <inkml:brush xml:id="br0">
      <inkml:brushProperty name="width" value="0.025" units="cm"/>
      <inkml:brushProperty name="height" value="0.025" units="cm"/>
    </inkml:brush>
  </inkml:definitions>
  <inkml:trace contextRef="#ctx0" brushRef="#br0">78 99 5349,'2'-4'351,"26"-51"5980,-21 16 2597,-17 87-5844,-1-8-2432,1 69 1043,6 212 0,4-310-1637,0-5-7,0 0 0,0 0 0,1 0-1,-1 0 1,1 0 0,0-1 0,1 1 0,0 0-1,3 8 1,-4-65 1535,-8 16-1554,-1-1 0,-1 2 0,-2 0 0,-1 0 0,-24-44 0,29 69-31,4 10-26,8 16-37,-1-11-88,1-1 0,0 0 0,0-1 0,1 1 1,-1-1-1,1 0 0,0 0 0,0 0 0,0-1 0,0 0 0,1-1 0,-1 1 0,1-1 0,0 0 0,0-1 0,0 0 0,0 0 0,0 0 0,0-1 0,0 0 0,11-1 0,-6 0-899,0 0 0,0-1 0,0 0 0,-1-1 0,1-1 0,-1 0 0,0 0 0,0-1 0,0 0 0,0-1 0,18-13 0,-22 12 592,1 0 0,-1-1-1,0 0 1,0 0-1,5-10 1,-1-4 2939,-7-1 5542,-30 41-4479,13-8-3086,10-8-393,1-1 0,-1 1-1,1-1 1,-1 1 0,1 0 0,0 0 0,0 0 0,0 1 0,0-1-1,0 0 1,0 1 0,0-1 0,1 1 0,0 0 0,-1-1 0,1 1-1,-1 3 1,3-5-46,-1-1 1,1 1-1,0 0 0,-1-1 0,1 1 1,0 0-1,0-1 0,0 1 0,-1-1 1,1 0-1,0 1 0,0-1 0,0 0 1,0 1-1,0-1 0,0 0 0,0 0 0,0 0 1,0 0-1,0 0 0,0 0 0,0 0 1,1 0-1,35-1 110,-29 1-78,39-2-2,-35 0-47,1 1 1,-1 0-1,1 1 1,-1 1-1,0 0 1,1 0-1,-1 1 1,0 1-1,18 6 1,-28-8 65,-1 0 0,1 0 0,-1 0 0,1 0 0,-1 0 0,0 1 0,1-1 0,-1 0 0,0 1 0,0-1 0,0 1 0,0 0 0,0-1 0,0 1 0,-1 0 0,1-1 1,0 1-1,-1 0 0,1 0 0,-1 0 0,0 0 0,0-1 0,0 1 0,0 0 0,0 0 0,0 0 0,0 0 0,-1 3 0,-3-65 1623,3 13-1638,0 22-46,0 1 1,5-27 0,-1 51-66,0 0 0,0 0 0,0 1-1,0-1 1,-1 1 0,1 0 0,0 0-1,0 0 1,0 0 0,0 0 0,3 3-1,-5-4-93,5 3-629,1-1 0,-1 0 0,1 0 0,-1-1 0,14 2-1,17-2-5839,0-1-5776</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6.650"/>
    </inkml:context>
    <inkml:brush xml:id="br0">
      <inkml:brushProperty name="width" value="0.025" units="cm"/>
      <inkml:brushProperty name="height" value="0.025" units="cm"/>
    </inkml:brush>
  </inkml:definitions>
  <inkml:trace contextRef="#ctx0" brushRef="#br0">1 176 10858,'0'0'9316,"8"-6"-8558,82-40 64,-61 33-789,-1-1 1,0-1-1,26-19 0,-52 32-27,0 1 0,-1 0 0,1 0 0,-1-1 0,1 1 0,-1-1 0,1 1 0,-1-1 0,0 0-1,0 0 1,0 1 0,0-1 0,0 0 0,1-3 0,-2 4 12,0 0 0,0 1 0,0-1 0,0 0 0,0 1-1,0-1 1,-1 1 0,1-1 0,0 0 0,0 1 0,-1-1 0,1 1 0,0-1 0,-1 0 0,1 1-1,-1-1 1,1 1 0,-1 0 0,1-1 0,-1 1 0,1-1 0,-1 1 0,1 0 0,-1-1 0,1 1-1,-1 0 1,1-1 0,-1 1 0,0 0 0,-5-2 86,1 1 0,0 0 0,0 0 0,0 1 0,-1 0 0,1 0 0,0 0 0,0 0 0,-9 2 0,3 1-20,1 0 0,-1 1 1,1 0-1,0 1 0,0 0 1,0 0-1,1 1 0,0 0 0,0 1 1,-12 12-1,17-15-50,-1 0 0,1 0 0,0 1 0,1 0 1,-1 0-1,1 0 0,0 0 0,0 0 0,0 1 0,1 0 1,0-1-1,0 1 0,0 0 0,1 0 0,0 0 0,0 0 1,0 0-1,1 0 0,0 0 0,1 11 0,1-13-26,-1 1 0,1-1-1,0 0 1,1 1 0,-1-1 0,1 0-1,0 0 1,0-1 0,0 1 0,1-1-1,-1 1 1,1-1 0,-1 0 0,1 0-1,0-1 1,0 1 0,1-1 0,-1 0-1,0 0 1,9 2 0,10 4-758,0-1 0,40 6 0,-14-6-3179,-2-5-3625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8.094"/>
    </inkml:context>
    <inkml:brush xml:id="br0">
      <inkml:brushProperty name="width" value="0.025" units="cm"/>
      <inkml:brushProperty name="height" value="0.025" units="cm"/>
    </inkml:brush>
  </inkml:definitions>
  <inkml:trace contextRef="#ctx0" brushRef="#br0">117 88 5093,'0'0'4094,"6"-10"-2460,-1 4-896,22-30 630,-17 6 4891,-11 29-6102,0 1-1,0-1 1,0 1 0,0-1-1,0 1 1,0-1-1,1 1 1,-1-1 0,0 1-1,0 0 1,0 0-1,0 0 1,0 0 0,0-1-1,0 1 1,0 0-1,0 1 1,0-1-1,0 0 1,0 0 0,0 0-1,0 1 1,-2 0-1,-27 5 138,28-5-283,-54 25 753,54-25-717,0 0 1,-1 0-1,1 0 0,0 1 1,0-1-1,-1 1 1,1-1-1,0 1 1,1 0-1,-1 0 1,0 0-1,0 0 1,1 0-1,-1 0 0,1 0 1,0 1-1,0-1 1,-2 5-1,3-6-44,1 0-1,-1 0 1,0 0 0,1 0-1,-1 0 1,1 0 0,-1 0-1,1-1 1,-1 1-1,1 0 1,0 0 0,-1-1-1,1 1 1,0 0-1,0-1 1,0 1 0,-1 0-1,1-1 1,0 1 0,0-1-1,0 0 1,1 1-1,28 10 57,-19-7-50,-1-1 2,8 4-42,0 0-1,0 1 1,-1 1 0,24 15 0,-38-22 28,0 0 1,0 0-1,0 0 1,-1 0 0,1 1-1,-1-1 1,1 1 0,-1 0-1,0-1 1,0 1-1,0 0 1,-1 0 0,1 1-1,-1-1 1,1 0 0,-1 0-1,0 1 1,0-1-1,-1 0 1,1 1 0,-1-1-1,1 1 1,-1-1 0,0 1-1,-1-1 1,1 1-1,0-1 1,-1 1 0,0-1-1,0 1 1,0-1 0,-2 5-1,0-4 88,0 1-1,0-1 0,0 0 1,-1 0-1,0 0 1,0 0-1,0 0 0,0-1 1,0 0-1,-1 0 1,1 0-1,-1 0 0,0-1 1,0 0-1,0 0 1,0 0-1,-6 1 1,0 0 156,1-1 1,0 0 0,-1-1 0,1 0 0,-1 0-1,0-1 1,-20-3 0,29 3-238,0 0-1,0-1 1,0 1-1,0-1 1,0 0-1,0 0 1,1 1-1,-1-1 1,0 0-1,0-1 1,1 1-1,-1 0 1,0 0-1,1-1 1,-1 1-1,1-1 1,0 1-1,-1-1 1,1 0-1,0 0 1,0 1-1,0-1 1,0 0-1,0 0 1,1 0-1,-1 0 1,1 0-1,-1 0 1,1 0-1,-1 0 1,1 0-1,0 0 1,0 0-1,0 0 1,1 0-1,-1 0 1,0-1-1,1-1 1,1-4-349,0 1 0,0 0 1,0 0-1,1 0 0,0 0 1,0 1-1,1-1 1,0 1-1,7-9 0,60-63-8431,-30 34 854</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8.610"/>
    </inkml:context>
    <inkml:brush xml:id="br0">
      <inkml:brushProperty name="width" value="0.025" units="cm"/>
      <inkml:brushProperty name="height" value="0.025" units="cm"/>
    </inkml:brush>
  </inkml:definitions>
  <inkml:trace contextRef="#ctx0" brushRef="#br0">81 0 15727,'0'0'3849,"-4"11"-2114,-18 44 288,-15 59-1,32-95-1932,1 1-1,0 0 1,2 0 0,0 0-1,1 0 1,1 0-1,4 30 1,-4-49-84,0 0 1,0 0-1,0 0 1,0-1 0,0 1-1,0 0 1,0-1-1,1 1 1,-1 0 0,0 0-1,1-1 1,-1 1-1,0 0 1,1-1 0,-1 1-1,0 0 1,1-1-1,-1 1 1,1-1-1,0 1 1,-1-1 0,1 1-1,-1-1 1,1 1-1,0-1 1,-1 0 0,1 1-1,0-1 1,-1 0-1,1 1 1,0-1 0,0 0-1,0 0 1,0 0 23,0 0-1,0-1 1,0 1 0,0-1 0,0 1 0,0-1-1,0 1 1,0-1 0,0 0 0,0 1 0,-1-1-1,1 0 1,0 0 0,-1 0 0,1 1 0,0-1 0,-1 0-1,1 0 1,-1 0 0,0 0 0,1 0 0,-1 0-1,1-2 1,8-41 107,-1-1 0,2-55 0,-10 113-105,-1 0-11,1 1 0,1-1 0,0 1 0,0-1 0,2 1 0,3 13 0,-4-23-15,-1-1 1,1 1-1,0-1 1,0 0 0,0 1-1,0-1 1,1 0 0,-1 0-1,1-1 1,0 1 0,0-1-1,0 1 1,0-1 0,0 0-1,0 0 1,1 0-1,-1 0 1,0-1 0,1 0-1,0 1 1,-1-1 0,1 0-1,0-1 1,0 1 0,-1-1-1,8 0 1,-5 1 7,-1-1 0,0 0 0,1-1 0,-1 0 0,0 1-1,0-2 1,1 1 0,-1 0 0,0-1 0,0 0 0,0 0 0,-1-1 0,1 0 0,0 1 0,-1-1 0,0-1 0,0 1-1,0-1 1,0 1 0,0-1 0,-1 0 0,1-1 0,-1 1 0,4-8 0,-1 1 0,-1 0 1,-1 0-1,1-1 0,-2 0 0,0 0 1,0 0-1,-1 0 0,0 0 1,-1-22-1,-1 35-14,0-1 1,-1 0-1,1 0 0,0 0 0,0 1 1,-1-1-1,1 0 0,0 0 0,0 0 0,-1 0 1,1 0-1,0 1 0,-1-1 0,1 0 1,0 0-1,-1 0 0,1 0 0,0 0 1,0 0-1,-1 0 0,1 0 0,0 0 1,-1 0-1,1 0 0,0 0 0,-1-1 1,1 1-1,0 0 0,0 0 0,-1 0 1,1 0-1,0 0 0,-1-1 0,1 1 1,0 0-1,0 0 0,0 0 0,-1-1 1,1 1-1,0 0 0,0 0 0,0-1 0,-1 1 1,1 0-1,0 0 0,0-1 0,0 1 1,0 0-1,0-1 0,0 1 0,0 0 1,0-1-1,0 1 0,0 0 0,0-1 1,0 1-1,0 0 0,0 0 0,0-1 1,0 1-1,0-1 0,-16 25 33,9-6-5,1 1 0,0 0 0,2 0 0,0 0 0,1 1-1,1-1 1,0 1 0,4 38 0,-2-55-99,1 0 1,0-1-1,0 1 1,1 0-1,-1-1 1,0 1-1,1-1 1,-1 0-1,1 1 0,0-1 1,0 0-1,0 0 1,0 0-1,0 0 1,0-1-1,1 1 0,-1-1 1,0 1-1,1-1 1,-1 0-1,1 0 1,0 0-1,-1 0 0,1 0 1,0 0-1,0-1 1,0 1-1,-1-1 1,1 0-1,0 0 0,4-1 1,1 2-310,0-1 0,0-1 0,0 0 0,0 0 0,0 0 0,0-1 0,0 0 0,-1 0 0,1-1 0,9-5 0,5-9-4254,-3-5-2039</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9.016"/>
    </inkml:context>
    <inkml:brush xml:id="br0">
      <inkml:brushProperty name="width" value="0.025" units="cm"/>
      <inkml:brushProperty name="height" value="0.025" units="cm"/>
    </inkml:brush>
  </inkml:definitions>
  <inkml:trace contextRef="#ctx0" brushRef="#br0">1 0 13132,'0'0'6225,"1"12"-4597,13 205 3417,-14-210-5000,1-1-1,0 1 1,0-1 0,0 1-1,1-1 1,-1 0 0,2 1-1,-1-1 1,1 0 0,3 6-1,-4-10-37,-1 0 0,1 0-1,0-1 1,0 1 0,-1 0-1,1-1 1,0 0 0,0 1 0,1-1-1,-1 0 1,0 0 0,0 0-1,1 0 1,-1 0 0,0-1 0,1 1-1,-1-1 1,1 1 0,-1-1-1,1 0 1,-1 0 0,1 0 0,-1 0-1,0-1 1,1 1 0,-1-1-1,1 1 1,-1-1 0,0 0 0,4-2-1,1 0-61,0-1-1,0 0 1,0 0-1,0-1 0,-1 0 1,0 0-1,0 0 1,0-1-1,-1 0 0,0 0 1,0-1-1,0 1 1,-1-1-1,0 0 0,-1 0 1,4-8-1,4-11-33,-2 1-1,-1-1 1,7-38 0,-8 24 216,-8 37 197,-5 24-135,-8 32 37,7-31-112,0 1 1,2-1-1,0 1 0,1 0 1,2 0-1,0 1 0,2-1 1,2 24-1,13-11 237,-2-20-1369,4-10-3958,-17-19-8119</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9.342"/>
    </inkml:context>
    <inkml:brush xml:id="br0">
      <inkml:brushProperty name="width" value="0.025" units="cm"/>
      <inkml:brushProperty name="height" value="0.025" units="cm"/>
    </inkml:brush>
  </inkml:definitions>
  <inkml:trace contextRef="#ctx0" brushRef="#br0">1 1 14798,'0'0'7783</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0.464"/>
    </inkml:context>
    <inkml:brush xml:id="br0">
      <inkml:brushProperty name="width" value="0.025" units="cm"/>
      <inkml:brushProperty name="height" value="0.025" units="cm"/>
    </inkml:brush>
  </inkml:definitions>
  <inkml:trace contextRef="#ctx0" brushRef="#br0">23 113 11339,'0'0'12705,"-5"7"-12182,2-3-474,-12 22 328,20-15-124,18-5 40,-5-7-204,0 0 0,0-2-1,0 0 1,0 0 0,0-2 0,-1 0 0,27-13 0,51-13-37,-94 31-41,-1-1-1,1 1 0,-1 0 0,1 0 1,-1 0-1,1 0 0,-1 0 1,1 0-1,0 0 0,-1 0 0,1 0 1,-1 0-1,1 0 0,-1 0 1,1 0-1,-1 0 0,1 0 1,-1 0-1,1 1 0,-1-1 0,1 0 1,-1 0-1,1 1 0,-1-1 1,1 0-1,-1 0 0,0 1 0,1-1 1,-1 1-1,1-1 0,-2 19 411,-24 34 364,11-26-596,14-26-185,0-1 1,0 0-1,0 0 1,0 1-1,0-1 1,0 0-1,-1 0 1,1 1-1,0-1 1,0 0-1,0 1 1,0-1-1,0 0 1,0 0-1,0 1 1,0-1 0,1 0-1,-1 1 1,0-1-1,0 0 1,0 0-1,0 1 1,0-1-1,0 0 1,0 0-1,1 1 1,-1-1-1,0 0 1,0 0-1,0 0 1,1 1-1,-1-1 1,0 0-1,0 0 1,0 0-1,1 0 1,-1 1-1,0-1 1,1 0-1,14-1 196,14-10 66,6-11-287,0-2 0,59-54 1,-86 70-57,-7 8 57,-1 0-1,0 0 1,0 0 0,0 0 0,0 0-1,0 0 1,0 0 0,0 0 0,0 0-1,0 0 1,0 0 0,1 0 0,-1 0-1,0-1 1,0 1 0,0 0 0,0 0-1,0 0 1,0 0 0,0 0 0,0 0-1,1 0 1,-1 0 0,0 0-1,0 0 1,0 0 0,0 1 0,0-1-1,0 0 1,0 0 0,1 0 0,-1 0-1,0 0 1,0 0 0,0 0 0,0 0-1,0 0 1,0 0 0,0 0 0,0 0-1,0 0 1,0 0 0,0 1-1,1-1 1,-1 0 0,0 0 0,0 0-1,0 0 1,0 0 0,0 0 0,0 0-1,0 0 1,0 1 0,0-1 0,0 0-1,0 0 1,0 0 0,0 0 0,0 0-1,0 0 1,0 0 0,0 1-1,0 12-402,-5 16 9,4-23 216,-1 0 0,1 0 0,0 0 1,0 0-1,1 0 0,0 1 0,0-1 0,1 8 0,-1-14 159,0 1-1,0 0 0,1 0 0,-1 0 0,0 0 0,1 0 0,-1-1 0,1 1 1,-1 0-1,1 0 0,-1 0 0,1-1 0,0 1 0,-1 0 0,1-1 1,0 1-1,0-1 0,-1 1 0,1-1 0,0 1 0,0-1 0,0 1 1,1-1-1,0 1 7,1-1 1,-1 0-1,1 0 1,-1 0-1,1-1 1,-1 1-1,1 0 1,-1-1-1,0 0 1,1 1-1,-1-1 1,0 0-1,3-2 1,8-4-349,-1 0 0,0-1 0,-1-1 0,0 0 0,20-21 0,45-57-19,-61 64 982,-14 21 75,-10 15 149,-2 3-670,6-10 47,0 1-1,1-1 1,0 1-1,0 0 1,0 0 0,1 0-1,0 0 1,0 1 0,0-1-1,1 1 1,-1 9 0,45-3 148,-35-9-337,0-1 0,0 1 1,-1 0-1,0 1 1,0 0-1,0 0 1,-1 0-1,0 0 1,0 1-1,-1 0 1,0 0-1,0 0 1,0 1-1,-1-1 0,0 1 1,-1 0-1,0 0 1,0 0-1,0 0 1,0 12-1,0-6 9,-1-1-1,-1 1 1,0 0 0,0 0-1,-2-1 1,0 1-1,0-1 1,-1 1-1,-1-1 1,0 0 0,-9 19-1,7-22 147,1-1 0,-1 1-1,-1-1 1,0-1 0,-13 13 0,17-18-5,0 0 0,1-1 0,-1 0 0,0 0 0,0 0 0,0 0 0,-1 0 0,1-1 0,0 1 1,-1-1-1,1 0 0,-1 0 0,1 0 0,-1-1 0,1 1 0,-1-1 0,0 0 0,1 0 0,-1 0 0,-6-1 0,8 0-98,1 0 0,-1 0-1,0-1 1,1 1 0,0 0-1,-1-1 1,1 1-1,0-1 1,0 1 0,0-1-1,0 0 1,0 1-1,0-1 1,0 0 0,0 0-1,1 0 1,-1 0 0,1 1-1,-1-1 1,1 0-1,0 0 1,0 0 0,0 0-1,0-4 1,2-54 83,-2 56-112,3-16-28,1-1-1,1 1 1,1 0-1,1 0 1,0 0-1,1 1 1,2 0-1,0 1 1,0 0-1,2 0 1,0 1-1,28-29 1,-34 41-238,0 1 1,0 0-1,0 0 1,0 0-1,0 1 0,1 0 1,0 0-1,12-4 1,13-4-6393,-17 3-240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1.506"/>
    </inkml:context>
    <inkml:brush xml:id="br0">
      <inkml:brushProperty name="width" value="0.025" units="cm"/>
      <inkml:brushProperty name="height" value="0.025" units="cm"/>
    </inkml:brush>
  </inkml:definitions>
  <inkml:trace contextRef="#ctx0" brushRef="#br0">1 0 15759,'0'0'9449,"17"68"-8424,-2-47-449,4 1-287,1-3-193,3-6-96,4-6 32,-1-5 0,4-2-128,-3-4-513,-3-11-960,-3-1-1282,-2-4-1409,-3 2-2979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1.849"/>
    </inkml:context>
    <inkml:brush xml:id="br0">
      <inkml:brushProperty name="width" value="0.025" units="cm"/>
      <inkml:brushProperty name="height" value="0.025" units="cm"/>
    </inkml:brush>
  </inkml:definitions>
  <inkml:trace contextRef="#ctx0" brushRef="#br0">188 0 7239,'0'0'10250,"-52"75"-8136,31-37-449,-2 7 161,1 5-257,3 1-672,0 2-609,5-2-223,4-7-33,5-5-32,2-8-32,3-8-897,0-6-769,13-12-544,0-5-1474,4 0-4035</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2.474"/>
    </inkml:context>
    <inkml:brush xml:id="br0">
      <inkml:brushProperty name="width" value="0.025" units="cm"/>
      <inkml:brushProperty name="height" value="0.025" units="cm"/>
    </inkml:brush>
  </inkml:definitions>
  <inkml:trace contextRef="#ctx0" brushRef="#br0">18 1 14157,'0'0'2189,"-1"8"304,-4 26-313,0 3-486,1 1-1,2 38 0,2-75-1682,0 1-1,0-1 1,0 0-1,0 0 1,0 0-1,0 1 1,1-1-1,-1 0 1,0 0-1,1 0 0,-1 0 1,1 1-1,-1-1 1,1 0-1,0 0 1,0 0-1,-1 0 1,1 0-1,0-1 1,0 1-1,0 0 1,0 0-1,0 0 1,0-1-1,0 1 0,2 0 1,-1 0 6,1-1 0,-1 1-1,0-1 1,1 0 0,-1 0 0,0 0 0,1-1 0,-1 1-1,1 0 1,-1-1 0,0 1 0,5-3 0,2-1 17,0 0-1,-1 0 1,1-1 0,-1 0 0,13-11 0,75-87 398,-96 103-406,1-1-1,-1 1 0,0 0 0,0 0 0,0 0 0,0-1 1,0 1-1,0 0 0,0 0 0,1 0 0,-1 0 0,0-1 1,0 1-1,0 0 0,0 0 0,1 0 0,-1 0 0,0 0 1,0 0-1,0 0 0,1 0 0,-1-1 0,0 1 0,0 0 1,1 0-1,-1 0 0,0 0 0,0 0 0,0 0 0,1 0 1,-1 0-1,0 0 0,0 0 0,0 0 0,1 1 0,-1-1 1,0 0-1,0 0 0,0 0 0,1 0 0,-1 0 0,0 0 1,0 0-1,0 0 0,1 1 0,-1-1 0,0 0 0,0 0 1,0 0-1,0 0 0,0 1 0,0-1 0,1 0 0,-1 1 1,1 17 424,-8 24-219,4-32-179,-1 3-21,0 1 1,1 0-1,0 0 0,-1 21 1,5-35-110,-1 0 0,0 1 1,0-1-1,0 1 1,0-1-1,1 0 0,-1 1 1,0-1-1,0 0 1,1 1-1,-1-1 1,0 0-1,1 0 0,-1 1 1,0-1-1,1 0 1,-1 0-1,0 1 0,1-1 1,-1 0-1,0 0 1,1 0-1,-1 0 1,1 0-1,-1 0 0,0 0 1,1 1-1,-1-1 1,1 0-1,-1 0 0,0 0 1,1-1-1,-1 1 1,1 0-1,-1 0 1,0 0-1,1 0 0,0-1 1,17-5-9411,-6-7-7061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3.674"/>
    </inkml:context>
    <inkml:brush xml:id="br0">
      <inkml:brushProperty name="width" value="0.025" units="cm"/>
      <inkml:brushProperty name="height" value="0.025" units="cm"/>
    </inkml:brush>
  </inkml:definitions>
  <inkml:trace contextRef="#ctx0" brushRef="#br0">1 39 12107,'0'0'13677,"60"-38"-12812,-38 38-641,6 0-192,1 6-64,4 3-1697,9-2-2115,3-1-3106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8.032"/>
    </inkml:context>
    <inkml:brush xml:id="br0">
      <inkml:brushProperty name="width" value="0.025" units="cm"/>
      <inkml:brushProperty name="height" value="0.025" units="cm"/>
    </inkml:brush>
  </inkml:definitions>
  <inkml:trace contextRef="#ctx0" brushRef="#br0">0 0 10122,'0'0'13132,"58"45"-13004,-29-45-32,-2 0-832,4-3-962,-2-9-1793,-5-4-3236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8.922"/>
    </inkml:context>
    <inkml:brush xml:id="br0">
      <inkml:brushProperty name="width" value="0.025" units="cm"/>
      <inkml:brushProperty name="height" value="0.025" units="cm"/>
    </inkml:brush>
  </inkml:definitions>
  <inkml:trace contextRef="#ctx0" brushRef="#br0">73 6 11115,'0'0'3021,"0"12"-154,-2 44 272,-2 86 834,-13 75-3067,9-194-878,8-22-20,0-1 1,0 0-1,-1 1 0,1-1 0,0 0 1,-1 1-1,1-1 0,0 0 1,-1 1-1,1-1 0,0 0 0,-1 0 1,1 0-1,-1 1 0,1-1 0,0 0 1,-1 0-1,1 0 0,-1 0 1,1 0-1,-1 0 0,1 1 0,-1-1 1,1 0-1,0 0 0,-1-1 1,0 1-1,0-1 12,-1 0 1,1 0-1,-1 0 0,1 0 1,0 0-1,0-1 1,0 1-1,0 0 1,0-1-1,0 1 0,0-1 1,0 1-1,0-1 1,0 1-1,1-1 1,-1 0-1,1 1 0,-1-1 1,1 0-1,0-3 1,-5-24 38,1-1 0,2 1 0,1-1 0,5-52 1,-2 67-61,0 0 1,1 0 0,0 1 0,1-1 0,1 1-1,0 0 1,1 0 0,0 0 0,1 1 0,1 0-1,12-16 1,-15 25-2,0-1-1,0 1 0,1 0 0,-1 1 1,1-1-1,0 1 0,0 0 0,0 1 1,0-1-1,1 1 0,-1 1 0,1-1 1,-1 1-1,1 0 0,0 0 1,-1 1-1,1 0 0,0 0 0,-1 1 1,8 1-1,-10-2 1,1 1 0,-1-1-1,1 1 1,-1 1 0,0-1 0,1 0 0,-1 1-1,0 0 1,0 0 0,0 0 0,0 0 0,0 1 0,-1 0-1,1 0 1,-1 0 0,0 0 0,0 0 0,0 0-1,0 1 1,0 0 0,-1-1 0,1 1 0,-1 0 0,0 0-1,-1 1 1,1-1 0,-1 0 0,1 0 0,0 9-1,-2-10 16,-1 1-1,1-1 0,-1 0 1,0 0-1,0 0 0,0 0 0,0 0 1,-1 0-1,1 0 0,-1-1 1,1 1-1,-1 0 0,0-1 0,0 1 1,-1-1-1,1 0 0,0 0 1,-1 0-1,1 0 0,-1 0 0,0 0 1,1-1-1,-1 1 0,0-1 1,0 0-1,-4 2 0,-11 4 155,-1-1-1,-35 8 1,52-14-155,-10 3 81,1-1 0,0-1 0,-1 0 0,-20-2-1,32 2-105,0-1-1,-1 0 1,1 0-1,0 0 0,-1 0 1,1 0-1,-1 0 0,1-1 1,0 1-1,-1 0 1,1 0-1,0 0 0,-1 0 1,1 0-1,0 0 0,-1-1 1,1 1-1,0 0 1,-1 0-1,1 0 0,0-1 1,0 1-1,-1 0 0,1 0 1,0-1-1,0 1 1,-1 0-1,1-1 0,0 1 1,0 0-1,0-1 0,0 1 1,0 0-1,-1-1 1,1 1-1,0 0 0,0-1 1,0 0-1,9-14-1239,19-11-1751,106-55-10585,-87 57 13591,-1 1 5775,-45 23-5533,-1-1 1,0 1 0,1 0-1,-1 0 1,1-1-1,-1 1 1,1 0 0,-1 0-1,1 0 1,-1 0 0,1 0-1,-1 0 1,1 0-1,-1 0 1,1 0 0,0 0-1,-1 0 1,1 0-1,-1 0 1,1 0 0,-1 0-1,1 0 1,-1 1 0,1-1-1,-1 0 1,0 0-1,1 1 1,-1-1 0,1 0-1,-1 1 1,0-1-1,1 0 1,-1 1 0,1-1-1,-1 0 1,0 1 0,0-1-1,1 1 1,-1-1-1,0 1 1,5 30 2883,-14 35-1968,9-65-1146,-2 4 45,1 0 0,0 1 0,0-1 0,0 1 0,1 0 0,0-1 0,0 1 0,2 8 0,-2-14-48,0 0 1,0 1-1,1-1 0,-1 0 1,0 0-1,1 1 0,-1-1 1,1 0-1,-1 0 0,0 1 1,1-1-1,-1 0 0,0 0 1,1 0-1,-1 0 1,1 0-1,-1 0 0,1 0 1,-1 0-1,0 0 0,1 0 1,-1 0-1,1 0 0,-1 0 1,1 0-1,-1 0 0,0 0 1,1 0-1,-1 0 0,1 0 1,-1-1-1,0 1 1,1 0-1,-1 0 0,0-1 1,1 1-1,-1 0 0,0 0 1,1-1-1,-1 1 0,0 0 1,1-1-1,-1 1 0,0 0 1,0-1-1,0 1 0,1-1 1,-1 0-1,14-16 196,-10 9-191,0-1-1,0 1 1,-1-1 0,0 0-1,-1 0 1,0 0-1,0 0 1,-1-1 0,0 1-1,0 0 1,-1-1 0,-3-17-1,3 27-21,0 0 0,0 0 0,0 1 0,0-1-1,0 0 1,0 0 0,0 1 0,0-1 0,0 0 0,0 0-1,-1 1 1,1-1 0,0 0 0,0 0 0,0 0 0,0 1 0,-1-1-1,1 0 1,0 0 0,0 0 0,0 0 0,-1 0 0,1 1-1,0-1 1,0 0 0,0 0 0,-1 0 0,1 0 0,0 0 0,0 0-1,-1 0 1,1 0 0,0 0 0,0 0 0,-1 0 0,1 0-1,0 0 1,0 0 0,-1 0 0,1 0 0,0 0 0,0 0 0,-1 0-1,1 0 1,0 0 0,0 0 0,0-1 0,-1 1 0,1 0 0,0 0-1,0 0 1,0 0 0,-1 0 0,1-1 0,0 1 0,0 0-1,0 0 1,0 0 0,-1-1 0,1 1 0,0 0 0,0 0 0,0-1-1,-1 2-46,1 1-1,-1-1 0,1 1 0,0-1 1,-1 0-1,1 1 0,0-1 0,0 1 0,0-1 1,0 1-1,0-1 0,0 1 0,1-1 1,-1 0-1,0 1 0,1 1 0,1-1-197,-1-1 1,1 1-1,0-1 0,0 1 0,0-1 1,0 0-1,-1 1 0,2-1 0,-1 0 1,0 0-1,0-1 0,0 1 0,0 0 1,1-1-1,-1 1 0,0-1 0,0 0 1,3 1-1,51-1-6311,-38-1 3154,12 0-969,1-4 880</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9.855"/>
    </inkml:context>
    <inkml:brush xml:id="br0">
      <inkml:brushProperty name="width" value="0.025" units="cm"/>
      <inkml:brushProperty name="height" value="0.025" units="cm"/>
    </inkml:brush>
  </inkml:definitions>
  <inkml:trace contextRef="#ctx0" brushRef="#br0">86 204 3107,'0'0'20926,"-9"0"-19986,6 0-864,0 0 1,0 0-1,0 0 1,-1 1-1,1-1 1,0 1-1,0 0 0,0 0 1,0 0-1,0 0 1,1 0-1,-1 1 0,0-1 1,0 1-1,1 0 1,-1 0-1,1 0 1,0 0-1,-1 0 0,1 0 1,0 0-1,0 1 1,0-1-1,1 1 1,-1 0-1,1 0 0,-1-1 1,1 1-1,0 0 1,0 0-1,0 0 1,1 0-1,-1 0 0,1 0 1,-1 1-1,1-1 1,0 6-1,0-8-69,0 0 0,0 1 0,1-1 0,-1 0 0,0 0 0,0 0 0,0 1 1,1-1-1,-1 0 0,1 0 0,-1 0 0,1 0 0,-1 0 0,1 0 0,0 0 0,-1 0 0,1 0 0,0 0 0,0 0 0,0 0 0,0 0 0,0-1 1,0 1-1,0 0 0,1 0 0,1 0 6,0 0 1,0 0 0,0 0-1,-1-1 1,1 1 0,0-1-1,0 0 1,0 0 0,0 0 0,5 0-1,-2-1 7,0 0-1,1-1 1,-1 1-1,0-1 0,0 0 1,0-1-1,0 1 1,0-1-1,9-6 1,-11 5 3,0 1 0,0-1 0,0 0 0,-1-1 1,1 1-1,-1 0 0,0-1 0,-1 0 0,1 1 1,-1-1-1,1 0 0,-2-1 0,1 1 0,0 0 1,-1 0-1,0-1 0,0 1 0,-1-1 1,0 1-1,0-1 0,0 1 0,-1-8 0,0 12-15,1 0 0,-1-1 0,0 1 0,1 0 0,-1 0 0,0 0 0,0 0 0,0 0 0,0 0 0,0 0 0,0 0 0,0 0 0,-1 0 0,1 0 0,0 1 1,0-1-1,0 1 0,-1-1 0,1 1 0,0-1 0,-1 1 0,1 0 0,-1-1 0,1 1 0,0 0 0,-1 0 0,1 0 0,-1 0 0,1 0 0,0 1 0,-1-1 0,1 0 0,0 1 0,-1-1 0,-1 1 0,2-1-39,0 1 0,0-1 1,-1 0-1,1 0 1,0 1-1,0-1 0,0 1 1,0-1-1,0 1 0,0-1 1,0 1-1,0 0 0,0-1 1,0 1-1,0 0 1,1 0-1,-1 0 0,0 0 1,0 0-1,1 0 0,-1 0 1,1 0-1,-1 0 1,1 0-1,-1 0 0,1 0 1,-1 0-1,1 0 0,0 0 1,0 1-1,0-1 0,-1 0 1,1 0-1,0 0 1,1 0-1,-1 1 0,0-1 1,0 0-1,0 0 0,1 0 1,0 2-1,0-2-184,0 0 0,0 0-1,1 0 1,-1 0 0,1 0-1,-1 0 1,1 0 0,-1-1-1,1 1 1,-1 0 0,1-1 0,0 1-1,-1-1 1,1 0 0,0 0-1,-1 0 1,4 0 0,38 1-2294,-31-2 1297,7 1-1293,-1-1 1,0-1 0,29-7-1,12-13-2263,-27-2 6715,-23 11 3425,-15 6 72,-7 6-1695,-2 5-3463,9 0 155,0 0 1,0 0-1,1 0 0,0 1 1,0 0-1,-9 10 0,13-13-330,-1 0-1,0 0 1,1 0-1,-1 1 1,1-1-1,0 0 1,-1 1-1,1-1 1,0 0-1,0 1 1,1 0-1,-1-1 1,1 1-1,-1-1 1,1 1-1,0 0 1,0-1-1,0 1 1,0 0-1,0-1 1,1 4-1,0-5-98,1 0 1,-1 1-1,0-1 0,0 0 1,1 0-1,-1-1 0,0 1 1,1 0-1,-1 0 0,1-1 1,-1 1-1,1-1 0,-1 1 0,1-1 1,-1 1-1,1-1 0,0 0 1,-1 0-1,1 0 0,-1 0 1,1 0-1,0 0 0,2-1 1,39-7 118,-30 1-157,0 0-1,0-1 1,-1-1-1,0 0 1,0 0 0,-1-1-1,0-1 1,-1 0-1,0 0 1,-1-1 0,0 0-1,-1 0 1,-1-1-1,0 0 1,0-1 0,-1 0-1,-1 0 1,4-15-1,-9 29 27,0 0-1,0 0 0,0 0 1,0 0-1,0 0 0,-1 0 0,1 0 1,0 0-1,0 0 0,0 0 1,0 0-1,0 0 0,0 0 1,0 0-1,0 0 0,0 0 1,-1 0-1,1 0 0,0 0 0,0 0 1,0 0-1,0 0 0,0 0 1,0 0-1,0 0 0,0 0 1,0 0-1,-1 0 0,1 0 1,0 0-1,0-1 0,0 1 0,0 0 1,0 0-1,0 0 0,0 0 1,0 0-1,0 0 0,0 0 1,0 0-1,0 0 0,0 0 0,0 0 1,0-1-1,0 1 0,0 0 1,0 0-1,0 0 0,0 0 1,0 0-1,0 0 0,0 0 1,0 0-1,0-1 0,0 1 0,0 0 1,0 0-1,0 0 0,0 0 1,0 0-1,0 0 0,0 0 1,0 0-1,0 0 0,0-1 1,-9 11-80,-10 14-30,7-4 335,0 0 0,-9 24-1,18-37-160,1 0-1,-1 0 1,1 0-1,0 0 1,1 0-1,0 0 1,0 0-1,1 0 1,0 1-1,0-1 1,1 9-1,0-14-51,0 0 0,0-1 0,0 1-1,1 0 1,-1-1 0,0 1 0,1-1-1,-1 1 1,0-1 0,1 1 0,0-1-1,-1 0 1,1 0 0,0 0 0,0 0-1,0 0 1,0 0 0,-1-1-1,1 1 1,0-1 0,0 1 0,0-1-1,0 0 1,1 1 0,-1-1 0,0 0-1,0 0 1,3-1 0,4 1 8,0-1-1,0 1 1,1-2 0,-1 1 0,9-4 0,-11 3-47,1-1 0,0 0 0,-1-1 0,0 1 0,0-1 0,0-1 0,0 1 0,-1-1 0,1 0 0,-1-1 0,-1 0 0,1 0 0,-1 0 0,0 0 0,0-1 0,-1 0 0,0 0 0,5-12 0,-36 41 166,23-16-45,0 1 0,0 0 0,0 0 1,1 0-1,-4 13 0,7-19-78,-1 0 0,0 1 0,1-1 0,0 0 0,-1 0 0,1 1 0,0-1 0,0 1 0,-1-1 0,1 0 0,0 1 0,1-1 0,-1 1 0,0-1 0,0 0 0,0 1 1,1-1-1,-1 0 0,1 1 0,-1-1 0,1 0 0,0 0 0,-1 1 0,1-1 0,0 0 0,0 0 0,0 0 0,-1 0 0,1 0 0,1 0 0,-1 0 0,0 0 0,0-1 0,0 1 0,0 0 0,0-1 0,1 1 0,-1 0 0,2 0 0,4 0-26,0-1 0,0 1 0,-1-1 0,1 0 0,0 0 0,0-1 0,0 0 0,-1 0 0,1-1 0,-1 0 0,1 0 0,-1 0 0,1-1 0,-1 0 0,0 0 0,0 0 0,-1-1 0,1 0 0,-1 0 0,0-1 0,0 1 0,0-1 0,0 0 0,-1-1 0,0 1 0,0-1 0,-1 0 0,1 0-1,-1 0 1,0 0 0,-1 0 0,3-8 0,-5 14 8,0 0 0,0 0-1,0 0 1,0 0-1,0 0 1,0 0 0,0 0-1,0 0 1,0-1 0,0 1-1,1 0 1,-1 0-1,0 0 1,0 0 0,0 0-1,0 0 1,0-1-1,0 1 1,0 0 0,0 0-1,0 0 1,0 0 0,0 0-1,0-1 1,0 1-1,0 0 1,0 0 0,0 0-1,0 0 1,0 0 0,0 0-1,-1-1 1,1 1-1,0 0 1,0 0 0,0 0-1,0 0 1,0 0 0,0 0-1,0 0 1,0 0-1,0-1 1,0 1 0,-1 0-1,1 0 1,0 0-1,0 0 1,0 0 0,0 0-1,0 0 1,0 0 0,-1 0-1,1 0 1,0 0-1,0 0 1,0 0 0,0 0-1,0 0 1,0 0 0,-1 0-1,-9 8-57,-9 13 52,16-15 45,0 0 1,0 0-1,1 0 0,-1 1 1,2-1-1,-1 0 1,1 1-1,-1 9 1,1-15-57,1 1 0,0 0 1,0 0-1,0-1 1,0 1-1,0 0 1,1 0-1,-1-1 1,1 1-1,-1 0 1,1-1-1,-1 1 0,1 0 1,0-1-1,0 1 1,0-1-1,0 1 1,0-1-1,0 0 1,0 1-1,0-1 1,1 0-1,-1 0 0,0 0 1,1 0-1,-1 0 1,1 0-1,-1 0 1,1 0-1,-1-1 1,1 1-1,0 0 0,-1-1 1,1 0-1,2 1 1,55 1-4861,-51-3 3201,0 0 0,0-1 0,0 0 0,0-1-1,8-3 1,21-10-8822</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0.182"/>
    </inkml:context>
    <inkml:brush xml:id="br0">
      <inkml:brushProperty name="width" value="0.025" units="cm"/>
      <inkml:brushProperty name="height" value="0.025" units="cm"/>
    </inkml:brush>
  </inkml:definitions>
  <inkml:trace contextRef="#ctx0" brushRef="#br0">162 0 16592,'0'0'3320,"-8"0"-256,-5 0-1991,1 1 0,0 0 0,0 1 0,-23 7 0,31-8-958,0 0 0,0 0 0,1 0 1,-1 1-1,0 0 0,1-1 0,-1 1 0,1 1 0,-1-1 0,1 0 0,0 1 0,0 0 0,0 0 0,1 0 0,-1 0 0,1 0 0,-1 0 0,1 1 0,0-1 0,0 1 0,-2 7 0,4-10-112,0 0 0,0 1 0,0-1 0,0 0 1,1 1-1,-1-1 0,0 0 0,1 0 0,-1 1 0,1-1 0,-1 0 0,1 0 1,0 0-1,-1 0 0,1 1 0,0-1 0,0 0 0,0-1 0,0 1 1,0 0-1,0 0 0,0 0 0,0 0 0,0-1 0,0 1 0,0 0 0,1-1 1,-1 1-1,0-1 0,0 0 0,1 1 0,-1-1 0,0 0 0,1 0 1,-1 0-1,0 0 0,3 0 0,58 4-280,-54-4 104,-3 0 20,13 0-1005,-1 0 0,1-2 0,21-3 0,-32 3-500,0 0 0,0 0 1,0-1-1,0 0 0,0 0 1,9-7-1,4-4-6825</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0.646"/>
    </inkml:context>
    <inkml:brush xml:id="br0">
      <inkml:brushProperty name="width" value="0.025" units="cm"/>
      <inkml:brushProperty name="height" value="0.025" units="cm"/>
    </inkml:brush>
  </inkml:definitions>
  <inkml:trace contextRef="#ctx0" brushRef="#br0">58 1 14510,'0'0'11814,"-4"11"-10821,-9 29-597,2 1 1,1 0 0,3 0 0,1 1 0,0 47-1,6-88-384,0 0-1,0 0 1,-1 0-1,1-1 1,0 1-1,0 0 1,0 0-1,0 0 1,0-1 0,0 1-1,1 0 1,-1 0-1,0 0 1,0-1-1,0 1 1,1 0-1,-1 0 1,0-1-1,1 1 1,-1 0-1,1-1 1,-1 1-1,1 0 1,-1-1-1,1 1 1,-1-1-1,1 1 1,0-1-1,-1 1 1,1-1-1,0 1 1,-1-1-1,1 0 1,0 1-1,0-1 1,-1 0-1,1 0 1,0 1-1,0-1 1,0 0-1,-1 0 1,1 0-1,0 0 1,0 0-1,0 0 1,-1 0-1,1 0 1,0-1-1,0 1 1,0 0-1,-1 0 1,1-1-1,1 1 1,1-2 22,0 1 0,0-1 0,0 0 0,0 0 0,0 0 0,0 0 0,0 0 0,-1-1 1,1 1-1,-1-1 0,2-3 0,6-13-18,-2-1 0,-1-1-1,8-31 1,-14 48-149,-1 8 133,1-1 0,-1 1 1,1-1-1,0 1 0,0-1 0,0 0 0,0 1 0,1-1 0,0 0 0,-1 0 0,1 0 0,0 0 0,0 0 0,0-1 0,1 1 0,-1 0 1,1-1-1,0 0 0,-1 1 0,1-1 0,0 0 0,0-1 0,0 1 0,0 0 0,1-1 0,-1 0 0,0 0 0,1 0 0,-1 0 0,1 0 1,-1-1-1,1 0 0,-1 1 0,1-1 0,3-1 0,1 2-12,-1-1 1,1-1-1,-1 1 1,1-1 0,-1-1-1,0 1 1,0-1-1,1-1 1,-1 1-1,-1-1 1,1 0-1,0-1 1,-1 1 0,0-1-1,1-1 1,4-4-1,8-19-107,-17 23-26,-10 17 52,4-5 72,0-1 0,1 1 1,0 0-1,0 0 1,0 0-1,1 0 1,0 1-1,1-1 1,-1 0-1,1 1 1,1-1-1,-1 10 1,1-17-80,1 0 1,-1 1 0,0-1 0,0 1 0,0-1 0,1 0 0,-1 1 0,0-1 0,0 0 0,1 1-1,-1-1 1,0 0 0,1 1 0,-1-1 0,0 0 0,1 1 0,-1-1 0,0 0 0,1 0-1,-1 0 1,1 1 0,-1-1 0,0 0 0,1 0 0,-1 0 0,1 0 0,-1 0 0,1 0-1,-1 0 1,1 0 0,-1 0 0,0 0 0,1 0 0,-1 0 0,1 0 0,-1 0 0,1 0 0,-1 0-1,0-1 1,1 1 0,-1 0 0,1 0 0,-1 0 0,0-1 0,1 1 0,-1 0 0,0-1-1,1 1 1,-1 0 0,0-1 0,1 1 0,-1 0 0,0-1 0,0 1 0,1-1 0,19-20-7398,-10-2-330</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1.118"/>
    </inkml:context>
    <inkml:brush xml:id="br0">
      <inkml:brushProperty name="width" value="0.025" units="cm"/>
      <inkml:brushProperty name="height" value="0.025" units="cm"/>
    </inkml:brush>
  </inkml:definitions>
  <inkml:trace contextRef="#ctx0" brushRef="#br0">13 0 11691,'0'0'8216,"-3"9"-6711,1-2-1300,0-1 0,0 1 0,1 0 0,0-1-1,0 1 1,0 14 0,2-18-270,-1 1 0,1-1 0,0 1 0,0-1 0,0 1 0,0-1 0,1 0 0,-1 1 0,1-1-1,0 0 1,0 0 0,0 0 0,0-1 0,1 1 0,-1 0 0,1-1 0,-1 1 0,6 2 0,-2-1-1006,0 0 0,0-1 0,1 0 0,0 0 0,-1-1 0,1 1 0,0-1 0,0-1 0,1 0 1,11 1-1,27-6 526,-42 3 1450,-1 0 0,1 0 1,-1-1-1,1 1 0,-1-1 0,0 0 1,0 0-1,0 0 0,5-5 0,-30 30 7197,18-19-7845,0 0-1,0 1 0,1-1 1,-1 1-1,1 0 0,0 0 1,0 0-1,1 0 1,0 1-1,0-1 0,0 1 1,-1 7-1,3-12-242,0 0-1,1 0 1,0 0 0,-1 0-1,1 0 1,0 0 0,-1 0-1,1 0 1,0 0-1,0-1 1,0 1 0,0 0-1,-1-1 1,1 1 0,0 0-1,0-1 1,0 1-1,1-1 1,-1 1 0,0-1-1,0 0 1,0 1 0,0-1-1,0 0 1,0 0 0,1 0-1,-1 0 1,0 0-1,0 0 1,0 0 0,2-1-1,45 0 1,-43 0-31,9-1-201,-1 0 0,1-1-1,20-8 1,-23 7 123,0 0-1,1 1 0,-1 0 0,1 1 1,15-1-1,-26 3 111,-1 1-1,1-1 1,-1 0 0,1 1 0,0-1-1,-1 1 1,1-1 0,-1 1-1,1-1 1,-1 1 0,0 0 0,1-1-1,-1 1 1,0-1 0,1 1 0,-1 0-1,0-1 1,1 1 0,-1 0 0,0 0-1,0-1 1,0 1 0,0 0 0,0-1-1,0 1 1,0 0 0,0 0-1,0 0 1,0 34 483,0-14-89,1-20-398,1 1-1,-1-1 1,0 0-1,1 1 0,-1-1 1,0 0-1,1 0 0,-1 0 1,1 0-1,0 0 1,-1-1-1,1 1 0,0 0 1,-1-1-1,1 1 0,0-1 1,0 1-1,0-1 0,0 0 1,-1 0-1,1 0 1,0 0-1,3-1 0,47-4-4711,-29-7-2228,-1-6-6753</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1.669"/>
    </inkml:context>
    <inkml:brush xml:id="br0">
      <inkml:brushProperty name="width" value="0.025" units="cm"/>
      <inkml:brushProperty name="height" value="0.025" units="cm"/>
    </inkml:brush>
  </inkml:definitions>
  <inkml:trace contextRef="#ctx0" brushRef="#br0">1 0 12332,'0'0'15022,"3"64"-14093,5-42-353,-4 0-384,4-1-127,-1-7-1,1-2-321,0-4-896,-4-6-833,1-2-1024,-5-13-8874</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2.026"/>
    </inkml:context>
    <inkml:brush xml:id="br0">
      <inkml:brushProperty name="width" value="0.025" units="cm"/>
      <inkml:brushProperty name="height" value="0.025" units="cm"/>
    </inkml:brush>
  </inkml:definitions>
  <inkml:trace contextRef="#ctx0" brushRef="#br0">0 0 18161,'0'0'5157,"75"46"-6630,-39-39-1186,5-1-1217,1 0-800,0-1-609</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2.383"/>
    </inkml:context>
    <inkml:brush xml:id="br0">
      <inkml:brushProperty name="width" value="0.025" units="cm"/>
      <inkml:brushProperty name="height" value="0.025" units="cm"/>
    </inkml:brush>
  </inkml:definitions>
  <inkml:trace contextRef="#ctx0" brushRef="#br0">175 0 6118,'0'0'14429,"-11"2"-12106,-20 5-1037,1 2 1,0 1-1,-35 16 1,64-26-1281,1 0-1,0 0 1,0 0 0,-1 0-1,1 0 1,0 0 0,-1 0-1,1 0 1,0 0 0,0 0-1,-1 0 1,1 1 0,0-1-1,0 0 1,-1 0 0,1 0-1,0 0 1,0 0 0,-1 1-1,1-1 1,0 0 0,0 0-1,0 0 1,-1 1 0,1-1-1,0 0 1,0 0 0,0 1-1,0-1 1,0 0 0,-1 0-1,1 1 1,0-1 0,0 0-1,0 1 1,0-1 0,0 0-1,0 0 1,0 1 0,0-1-1,0 0 1,0 1 0,0-1-1,0 0 1,0 0 0,0 1-1,0-1 1,1 0 0,-1 1-1,20 3-189,40-3-939,-50-1 786,-1 0 20,4 0-62,0 0 1,0 1-1,-1 0 1,17 4-1,-27-4 356,1-1 0,0 1 0,0 0 0,-1 0 0,1 0 0,-1 1 0,1-1 0,-1 1 0,0-1 0,1 1 0,-1 0 0,0 0 0,0 0 0,0 0 0,0 0 0,0 0 0,-1 0 0,1 1 0,-1-1 0,0 1 0,1-1 0,-1 1 0,0-1 0,0 1 0,0 4 0,-1-5 91,0 0 0,0 0 0,0 1 0,0-1 0,-1 0 0,1 1 1,-1-1-1,1 0 0,-1 0 0,0 0 0,0 0 0,0 0 0,0 0 1,0 0-1,-1 0 0,1 0 0,-1 0 0,1-1 0,-1 1 1,1 0-1,-1-1 0,0 0 0,0 1 0,0-1 0,0 0 0,0 0 1,-3 1-1,-8 5 125,1-2 1,-1 0 0,-16 4-1,27-9-206,-12 5-83,-1-2 0,0 0 0,-18 1 0,2-7-4165,20-5-3004</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2.993"/>
    </inkml:context>
    <inkml:brush xml:id="br0">
      <inkml:brushProperty name="width" value="0.025" units="cm"/>
      <inkml:brushProperty name="height" value="0.025" units="cm"/>
    </inkml:brush>
  </inkml:definitions>
  <inkml:trace contextRef="#ctx0" brushRef="#br0">34 0 5733,'0'0'13768,"-4"8"-12193,-2 7-1179,1 0 0,0 0 0,1 0-1,1 1 1,0-1 0,2 1 0,-1 19 0,1-3-101,2 0 0,8 61 0,-4-73-192,-1 0-1,2 0 1,13 29 0,-19-49-88,0 0 0,0 0 1,0 1-1,0-1 0,0 0 0,0 0 1,0 0-1,0 0 0,0 0 1,0 1-1,0-1 0,0 0 0,0 0 1,0 0-1,0 0 0,1 0 0,-1 1 1,0-1-1,0 0 0,0 0 0,0 0 1,0 0-1,0 0 0,0 0 1,0 0-1,1 0 0,-1 1 0,0-1 1,0 0-1,0 0 0,0 0 0,0 0 1,1 0-1,-1 0 0,0 0 0,0 0 1,0 0-1,0 0 0,0 0 1,1 0-1,-1 0 0,0 0 0,0 0 1,0 0-1,0 0 0,0 0 0,1 0 1,-1 0-1,0 0 0,0 0 0,0-1 1,0 1-1,0 0 0,1 0 1,-1 0-1,0 0 0,0 0 0,0 0 1,0 0-1,0 0 0,0-1 0,0 1 1,6-15 397,0-25-236,-6 40-170,26-161-55,-21 138-20,1-1-1,1 1 1,2 1-1,18-38 1,-27 58 63,1 1-1,-1-1 1,1 1 0,0 0 0,-1-1 0,1 1-1,0 0 1,0-1 0,0 1 0,0 0-1,0 0 1,0 0 0,0 0 0,0 0-1,1 0 1,-1 0 0,0 0 0,0 1 0,1-1-1,-1 0 1,1 1 0,-1-1 0,1 1-1,-1-1 1,1 1 0,-1 0 0,1 0-1,-1 0 1,1 0 0,-1 0 0,1 0 0,-1 0-1,1 0 1,-1 0 0,1 1 0,1 0-1,-1 0-1,0 1-1,-1-1 0,1 1 1,-1 0-1,1-1 0,-1 1 0,0 0 1,1 0-1,-1 0 0,0 0 0,0 0 1,-1 0-1,1 0 0,0 0 0,-1 0 1,1 1-1,-1-1 0,0 0 1,1 0-1,-1 0 0,0 1 0,0-1 1,-1 4-1,-1-1 22,1 0 0,-1-1 1,0 1-1,0-1 0,0 1 1,-1-1-1,0 0 0,0 0 1,0 0-1,0 0 0,0 0 0,-1-1 1,0 1-1,1-1 0,-1 0 1,-7 4-1,2-1 27,-1 0 1,0 0 0,0-1-1,-1-1 1,1 0-1,-15 4 1,7-8-51,16-9-1455,3 7 1170,0 0 0,1 0 1,-1 0-1,0 0 0,1 0 1,-1 0-1,1 1 1,0-1-1,-1 1 0,1-1 1,2-1-1,51-25-7233,-22 15 2156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4.014"/>
    </inkml:context>
    <inkml:brush xml:id="br0">
      <inkml:brushProperty name="width" value="0.025" units="cm"/>
      <inkml:brushProperty name="height" value="0.025" units="cm"/>
    </inkml:brush>
  </inkml:definitions>
  <inkml:trace contextRef="#ctx0" brushRef="#br0">312 5 12684,'0'0'5082,"-9"-2"-1863,-1 1-2891,-1 0 1,1 0-1,-1 1 0,1 1 1,-1 0-1,1 0 0,-1 1 1,1 0-1,0 1 0,0 0 1,0 1-1,0 0 0,1 0 1,-1 1-1,-9 7 0,9-6-254,0 1 0,1 0 0,0 1 0,0 0 0,0 0 0,1 1-1,1 0 1,-1 1 0,2-1 0,-1 1 0,1 1 0,1-1 0,0 1 0,0 0 0,1 0-1,0 0 1,1 1 0,-3 21 0,6-30-66,0 0-1,0 1 1,0-1-1,1 0 1,-1 0-1,1 0 1,0 0-1,-1 0 1,1 0-1,1 0 1,-1-1-1,0 1 1,1 0-1,-1-1 1,1 1-1,0-1 1,0 1-1,0-1 1,0 0-1,0 1 1,3 1-1,0-1 34,1 0 0,-1 0 0,1 0 0,-1-1 0,1 0 0,0 0 0,-1 0 0,1-1 0,0 0 0,9 1 0,-4-1 72,0-1 0,0 0 1,0 0-1,0-1 0,0-1 1,0 0-1,0 0 0,0-1 0,-1 0 1,1-1-1,18-10 0,-22 9-27,0 0 0,0 0 0,-1-1 0,0 1 0,0-1 0,0-1-1,-1 1 1,0-1 0,0 0 0,-1-1 0,0 1 0,0-1 0,-1 1-1,0-1 1,0 0 0,0 0 0,-1-1 0,-1 1 0,1 0 0,-1-1-1,-1 1 1,0-1 0,-1-12 0,0 18-308,0 0 0,-1 0 0,1 0 0,-1 0 0,0 0 0,0 0 0,0 1 0,0-1 0,-1 1 0,1 0 0,0 0 0,-1-1 0,0 1 0,1 1 0,-1-1 0,0 0 0,0 1 0,0 0 0,0-1 0,-6 0 0,8 1 30,-1 0-1,0 1 1,1-1 0,-1 1-1,1-1 1,-1 1-1,0 0 1,0 0-1,1-1 1,-1 1 0,0 0-1,1 1 1,-1-1-1,0 0 1,1 0 0,-1 1-1,0-1 1,1 1-1,-1-1 1,1 1-1,-1 0 1,0 0 0,1 0-1,0 0 1,-1 0-1,1 0 1,0 0 0,-1 0-1,1 0 1,0 1-1,0-1 1,0 0 0,0 1-1,0-1 1,0 1-1,1-1 1,-1 1-1,0-1 1,0 3 0,0 11-6892</inkml:trace>
  <inkml:trace contextRef="#ctx0" brushRef="#br0" timeOffset="1">692 106 14189,'0'0'15145,"-10"11"-14045,4-4-934,-5 5 120,0 0 0,-17 28 0,26-37-268,0 1 0,-1 0-1,2 0 1,-1-1 0,0 1-1,1 1 1,-1-1 0,1 0-1,0 0 1,1 0 0,-1 0-1,1 1 1,0-1 0,0 0-1,0 1 1,0-1-1,1 0 1,0 0 0,1 5-1,-1-7-75,1 1-1,0-1 1,0 0-1,-1 1 1,1-1-1,0 0 1,1 0-1,-1 0 1,0-1-1,1 1 1,-1 0-1,1-1 1,-1 0-1,1 0 1,0 1-1,-1-1 1,1-1 0,0 1-1,0 0 1,0-1-1,0 1 1,0-1-1,-1 0 1,1 0-1,6-1 1,34-9-3738,-40 9 3068,-1 0 0,1-1 0,0 1 0,-1-1 0,1 0 0,-1 0 0,1 0 0,-1 0 0,0 0 0,3-4 0,13-24-7605</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3.352"/>
    </inkml:context>
    <inkml:brush xml:id="br0">
      <inkml:brushProperty name="width" value="0.025" units="cm"/>
      <inkml:brushProperty name="height" value="0.025" units="cm"/>
    </inkml:brush>
  </inkml:definitions>
  <inkml:trace contextRef="#ctx0" brushRef="#br0">64 81 8264,'0'0'14462,"-8"5"-13747,-31 25-90,38-29-593,-1 0 1,1 1-1,-1-1 0,1 1 1,0 0-1,0-1 1,0 1-1,0 0 0,0-1 1,0 1-1,0 0 0,0 0 1,1 0-1,-1 0 1,1 0-1,0 0 0,-1 0 1,1 0-1,0 0 0,0 0 1,0 0-1,0 0 0,1 0 1,-1 0-1,0 0 1,1 0-1,0 0 0,-1 0 1,2 2-1,-1-3-7,0 0 1,0 0-1,1 0 1,-1 0-1,0 0 0,1-1 1,-1 1-1,0 0 0,1-1 1,-1 1-1,1-1 1,-1 1-1,1-1 0,-1 1 1,1-1-1,-1 0 1,1 0-1,-1 0 0,1 0 1,-1 0-1,1 0 0,0-1 1,-1 1-1,1 0 1,-1-1-1,1 1 0,1-2 1,2 1 64,0-1 1,0 0 0,0 0-1,0-1 1,0 1 0,7-7-1,-6 3-58,0 0 0,0 0 0,-1 0-1,0-1 1,-1 0 0,1 0 0,4-12 0,-7 15 35,0 0 0,-1 0 0,1-1 0,-1 1 1,0 0-1,0-1 0,-1 1 0,1-1 0,-1 1 0,0-1 1,0 1-1,-1-1 0,1 1 0,-1-1 0,-2-6 1,3 10-67,-1 0 1,1 0 0,0 0 0,-1 0-1,1 0 1,-1 0 0,1 1 0,-1-1 0,0 0-1,1 0 1,-1 0 0,0 1 0,1-1-1,-1 0 1,0 1 0,0-1 0,0 1 0,0-1-1,0 1 1,0-1 0,0 1 0,0-1-1,1 1 1,-2 0 0,1 0 0,0-1 0,0 1-1,0 0 1,0 0 0,0 0 0,0 0-1,0 0 1,0 1 0,0-1 0,0 0 0,0 0-1,0 1 1,0-1 0,0 0 0,0 1-1,0-1 1,1 1 0,-1-1 0,0 1 0,-1 0-1,0 1-79,-1 0-1,1 0 1,-1 0 0,1 0-1,0 0 1,0 0-1,0 0 1,0 1 0,0-1-1,1 1 1,-1-1-1,1 1 1,-1 0 0,0 5-1,1-7-109,0 1 0,1 0 0,0 0 0,-1 0 1,1 0-1,0 0 0,0 0 0,0 0 0,1 0 0,-1 0 0,0 0 0,1 0 0,-1 0 0,1 0 0,-1 0 0,1 0 0,0 0 1,0-1-1,0 1 0,0 0 0,0-1 0,1 1 0,2 2 0,-1-2-401,0 0-1,0 0 1,0-1 0,0 1-1,1-1 1,-1 0 0,1 0-1,-1 0 1,1-1 0,-1 1-1,1-1 1,5 0 0,24 0-5017</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3.699"/>
    </inkml:context>
    <inkml:brush xml:id="br0">
      <inkml:brushProperty name="width" value="0.025" units="cm"/>
      <inkml:brushProperty name="height" value="0.025" units="cm"/>
    </inkml:brush>
  </inkml:definitions>
  <inkml:trace contextRef="#ctx0" brushRef="#br0">142 1 12332,'0'0'9219,"-9"1"-7826,1 0-1134,0 1-1,0 0 0,0 0 1,1 1-1,-1 0 0,1 0 1,-1 1-1,1 0 0,0 0 1,0 0-1,1 1 0,0 1 1,-1-1-1,2 1 0,-1 0 0,1 0 1,-10 14-1,16-20-269,-1 0 0,0 1 0,0-1 0,1 1 0,-1-1 0,1 0 0,-1 1 0,0-1 0,1 0 0,-1 0 0,1 1 0,-1-1 0,0 0 0,1 0 0,-1 1 0,1-1 0,-1 0 0,1 0 0,-1 0 0,1 0-1,-1 0 1,1 0 0,-1 0 0,1 0 0,-1 0 0,1 0 0,-1 0 0,1 0 0,-1 0 0,2-1 0,15 1-506,31-7-214,-23 3 1,1 0 1,-1 2 0,1 0-1,45 5 1,-71-3 757,1 0 0,0 0 0,0 0 0,0 0 0,0 0 0,0 0 0,-1 0 0,1 1 0,0-1 0,0 0 0,0 1 0,-1-1 0,1 0 0,0 1 0,-1-1 0,1 1 0,0-1 0,-1 1 0,1 0 0,0-1 0,-1 1 0,1 0 0,-1-1 0,1 1 0,-1 0 0,1-1 0,-1 1 0,0 0 0,1 0 0,-1 0 0,0-1 0,0 1 0,0 0 0,0 0 0,1 0 0,-1 0 0,0 0 0,0-1 0,-1 1 0,1 0 0,0 0 0,0 0 0,0 0 0,0-1 0,-1 2 0,0 1 116,0 0 0,-1 0 0,1-1 0,-1 1 0,1 0 0,-1-1 0,0 1 0,0-1 0,0 0 0,-1 0 0,-2 3 0,-17 11 992,-44 22 0,56-33-1053,1-1 0,-1 0-1,1-1 1,-1 0 0,0 0-1,0-1 1,0 0 0,-11 0 0,21-2-141,0 0 0,-1 0 1,1 0-1,0 0 1,0 0-1,0 0 0,0 0 1,-1 0-1,1 0 1,0 0-1,0 0 0,0 0 1,-1 0-1,1 0 1,0 0-1,0 0 1,0 0-1,0 0 0,-1 0 1,1 0-1,0 0 1,0-1-1,0 1 0,0 0 1,-1 0-1,1 0 1,0 0-1,0 0 0,0 0 1,0-1-1,0 1 1,0 0-1,0 0 1,-1 0-1,1 0 0,0-1 1,0 1-1,0 0 1,0 0-1,0 0 0,0 0 1,0-1-1,0 1 1,0 0-1,0 0 0,0 0 1,0-1-1,7-9-2205,13-8-1657,6 1-2326,5-2-3779</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4.070"/>
    </inkml:context>
    <inkml:brush xml:id="br0">
      <inkml:brushProperty name="width" value="0.025" units="cm"/>
      <inkml:brushProperty name="height" value="0.025" units="cm"/>
    </inkml:brush>
  </inkml:definitions>
  <inkml:trace contextRef="#ctx0" brushRef="#br0">106 32 11115,'0'0'13725,"-10"-6"-12791,-30-17-283,38 23-612,1-1 0,-1 1 0,1-1 1,-1 1-1,1 0 0,-1-1 0,1 1 0,-1 0 0,1 0 0,-1 0 1,0 0-1,1 0 0,-1 1 0,1-1 0,-1 0 0,1 1 0,-1-1 1,1 1-1,-1 0 0,1-1 0,0 1 0,-1 0 0,1 0 0,0 0 1,-1 0-1,1 0 0,0 0 0,0 0 0,0 0 0,0 0 1,0 1-1,0-1 0,0 0 0,-1 4 0,2-4-24,-1 0 0,0 1-1,0-1 1,0 1 0,1-1 0,-1 1 0,1-1-1,-1 1 1,1-1 0,0 1 0,-1 0 0,1-1-1,0 1 1,0-1 0,0 1 0,0 0 0,1-1-1,-1 1 1,0-1 0,1 1 0,-1 0-1,1-1 1,-1 1 0,1-1 0,0 1 0,0-1-1,0 0 1,1 3 0,6 0-51,0 0 1,0 0-1,0-1 0,0 0 1,1-1-1,-1 0 0,15 2 0,-15-3-91,0 0-1,-1 0 0,1 1 0,-1 0 0,1 1 0,-1-1 0,0 2 0,0-1 1,0 1-1,8 6 0,-13-10 139,-1 1 0,0 0 1,0 0-1,0 0 1,0 0-1,0 0 0,0 0 1,-1 0-1,1 0 0,0 0 1,0 0-1,-1 1 0,1-1 1,-1 0-1,1 0 0,-1 1 1,1-1-1,-1 0 1,0 1-1,0-1 0,0 0 1,0 1-1,0-1 0,0 0 1,0 1-1,0-1 0,0 1 1,-1 1-1,-1 0 61,1-1 1,-1 1-1,0-1 0,0 1 1,0-1-1,0 0 0,0 0 0,0 0 1,-1 0-1,1-1 0,-1 1 1,-4 1-1,-4 3 119,-1-1-1,0 0 1,0-1-1,-1 0 1,-13 2 0,-13-7-923,31-6-2426,24-5-1787,5 1 108,3-1-1083</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4.412"/>
    </inkml:context>
    <inkml:brush xml:id="br0">
      <inkml:brushProperty name="width" value="0.025" units="cm"/>
      <inkml:brushProperty name="height" value="0.025" units="cm"/>
    </inkml:brush>
  </inkml:definitions>
  <inkml:trace contextRef="#ctx0" brushRef="#br0">35 330 5061,'0'0'22261,"-11"65"-21749,2-37-319,5-1-129,-4-4-64,6-4 0,2-7-481,0-5-704,8-7-2979,4-13 609,0-9-2947</inkml:trace>
  <inkml:trace contextRef="#ctx0" brushRef="#br0" timeOffset="1">95 48 11627,'0'0'12716,"23"-47"-14574,-19 47-1121</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4.816"/>
    </inkml:context>
    <inkml:brush xml:id="br0">
      <inkml:brushProperty name="width" value="0.025" units="cm"/>
      <inkml:brushProperty name="height" value="0.025" units="cm"/>
    </inkml:brush>
  </inkml:definitions>
  <inkml:trace contextRef="#ctx0" brushRef="#br0">33 0 14350,'0'0'9288,"-1"13"-8044,-12 150 1565,-4 75-1705,17-237-1098,0 0 0,0 0 0,0 0 0,0 0 0,0 0 0,0 0 0,0 0 0,1 0 0,-1 0 0,0 0-1,0 0 1,1 0 0,-1 0 0,1 0 0,-1 0 0,1-1 0,-1 1 0,1 0 0,-1 0 0,1 0 0,0-1 0,0 1 0,-1 0 0,1-1-1,0 1 1,2 1 0,-2-2 11,1 0 0,0 1 0,0-1 0,0 0 0,0 0 0,0 0 0,0 0 0,0 0 0,0-1 0,0 1 0,-1 0 0,1-1 0,3-1 0,7-3 11,0-1 0,0 0-1,14-10 1,-22 13-99,5-3-42,57-31-334,-63 35 439,1 0 0,0 1 0,0-1 0,0 1 0,1 0 0,-1 0 0,0 0 0,0 1 0,0 0 0,1-1-1,-1 2 1,0-1 0,0 0 0,1 1 0,3 1 0,-7-2 4,1 1 0,-1 0 0,0 0 0,0 0 0,0 0 0,-1 0 0,1 0 0,0 0 0,0 0-1,-1 0 1,1 0 0,0 0 0,-1 1 0,1-1 0,-1 0 0,1 0 0,-1 1 0,0-1 0,0 0-1,1 1 1,-1-1 0,0 0 0,0 1 0,0-1 0,-1 0 0,1 1 0,0-1 0,0 0 0,-1 1 0,1-1-1,-1 1 1,0 2 1,0 0 0,0 0 0,-1 0-1,1 0 1,-1 0 0,0 0 0,0-1-1,-5 7 1,-2-3 75,1 0-1,-1 0 0,-1-1 1,1 0-1,-1-1 0,0 0 1,0-1-1,-1 0 0,1-1 1,-1 0-1,0 0 1,0-1-1,0-1 0,0 0 1,0 0-1,0-1 0,0 0 1,-16-3-1,26 3-126,-1 0 0,1 0 1,-1 0-1,1-1 0,-1 1 0,1 0 0,-1-1 0,1 1 0,0-1 0,-1 1 0,1-1 1,-1 1-1,1-1 0,0 0 0,0 0 0,-1 0 0,1 0 0,0 0 0,0 0 1,0 0-1,0 0 0,0 0 0,0-1 0,1 1 0,-1 0 0,0-1 0,1 1 1,-1 0-1,1-1 0,-1 1 0,1-1 0,-1 1 0,1-1 0,0 1 0,0-1 0,0 1 1,0-1-1,0 1 0,0-3 0,1 0-669,0 1 0,1-1 0,-1 1 0,1 0 0,0 0 0,-1-1 0,1 1 0,1 0 0,-1 0 0,0 1 1,1-1-1,-1 0 0,1 1 0,0 0 0,4-4 0,20-9-7294</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5.203"/>
    </inkml:context>
    <inkml:brush xml:id="br0">
      <inkml:brushProperty name="width" value="0.025" units="cm"/>
      <inkml:brushProperty name="height" value="0.025" units="cm"/>
    </inkml:brush>
  </inkml:definitions>
  <inkml:trace contextRef="#ctx0" brushRef="#br0">1 0 6342,'0'0'16875,"5"10"-15583,3 14-881,0 0 0,-2 1 0,0-1 0,-2 1 0,-1 0 0,1 44 0,-6 32 343,0-51-1969,1 1-6049</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5.545"/>
    </inkml:context>
    <inkml:brush xml:id="br0">
      <inkml:brushProperty name="width" value="0.025" units="cm"/>
      <inkml:brushProperty name="height" value="0.025" units="cm"/>
    </inkml:brush>
  </inkml:definitions>
  <inkml:trace contextRef="#ctx0" brushRef="#br0">15 87 17649,'0'0'5023,"10"-1"-3331,-9 0-1609,80-15 1409,-76 15-1470,-1 0-1,0 0 1,0 0 0,1-1-1,-1 1 1,0-1 0,0 0-1,-1-1 1,1 1 0,0-1-1,-1 1 1,0-1-1,1 0 1,-1 0 0,0-1-1,0 1 1,-1-1 0,4-5-1,-6 8 8,1 1-1,-1 0 1,0-1-1,0 1 1,0-1 0,0 1-1,0-1 1,0 1-1,0-1 1,0 1-1,0-1 1,0 1-1,0-1 1,0 1 0,-1-1-1,1 1 1,0 0-1,0-1 1,0 1-1,-1-1 1,1 1-1,0 0 1,0-1 0,-1 1-1,1-1 1,0 1-1,-1 0 1,1-1-1,0 1 1,-1 0-1,1 0 1,-1-1-1,-20-4 493,-22 8 184,36-1-660,1 0 0,0 0 0,1 1 0,-1 0 0,0 0 0,1 0 0,-1 0 0,1 1 0,0 0 0,0 0 0,1 1 0,-1-1 0,1 1 0,-4 6 1,5-7-31,0 0 0,0 0 0,0 1 1,1-1-1,0 1 0,0 0 0,0 0 0,0 0 1,1 0-1,0 0 0,0 0 0,0 0 1,1 0-1,-1 0 0,1 0 0,1 0 1,0 11-1,1-13-44,0 0-1,-1 0 1,1 0 0,0 0 0,0 0-1,0 0 1,1 0 0,-1-1 0,1 1 0,0-1-1,-1 0 1,1 0 0,0 0 0,0 0-1,0 0 1,1 0 0,-1-1 0,0 0 0,1 1-1,-1-1 1,1-1 0,-1 1 0,5 0-1,6 2-1513,1-1 0,-1-1-1,1-1 1,20-1-1,2-4-6693</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0.477"/>
    </inkml:context>
    <inkml:brush xml:id="br0">
      <inkml:brushProperty name="width" value="0.025" units="cm"/>
      <inkml:brushProperty name="height" value="0.025" units="cm"/>
    </inkml:brush>
  </inkml:definitions>
  <inkml:trace contextRef="#ctx0" brushRef="#br0">232 1 9705,'-10'1'5504,"-1"1"-4840,-11 1 718,1 1 1,0 0-1,-40 15 1,56-17-1264,0 1 0,0-1 1,0 1-1,0-1 0,0 2 1,0-1-1,1 0 0,-1 1 1,1 0-1,0 0 0,0 0 1,1 1-1,-1-1 0,1 1 1,0 0-1,0 0 0,1 0 1,-1 0-1,1 0 0,0 1 1,-2 8-1,4-13-75,0 0 1,0 0-1,0-1 1,0 1-1,-1 0 1,1 0-1,0 0 0,1 0 1,-1 0-1,0 0 1,0-1-1,0 1 0,0 0 1,1 0-1,-1 0 1,0 0-1,1-1 0,-1 1 1,1 0-1,-1 0 1,1-1-1,-1 1 0,1 0 1,-1-1-1,1 1 1,0 0-1,-1-1 1,1 1-1,1 0 0,0 0 3,0-1 0,1 1-1,-1 0 1,1-1 0,-1 1-1,1-1 1,-1 0 0,1 0-1,-1 0 1,5 0 0,3-1 20,1-1 1,-1 0-1,0-1 1,13-5-1,-1-1-6,0-2 0,34-22-1,-49 28-61,-1 1-1,0-1 0,0 1 1,0-2-1,-1 1 0,1-1 1,-1 1-1,-1-2 0,1 1 1,-1 0-1,0-1 0,5-11 1,-9 18 1,-1 1-1,1-1 1,0 0 0,0 0 0,0 0 0,0 1 0,-1-1 0,1 0 0,0 0 0,0 0 0,0 0 0,0 0-1,-1 0 1,1 1 0,0-1 0,0 0 0,-1 0 0,1 0 0,0 0 0,0 0 0,-1 0 0,1 0 0,0 0 0,0 0-1,0 0 1,-1 0 0,1 0 0,0 0 0,0 0 0,-1 0 0,1 0 0,0 0 0,0 0 0,0-1 0,-1 1-1,1 0 1,0 0 0,0 0 0,0 0 0,-1 0 0,1-1 0,0 1 0,0 0 0,0 0 0,0 0 0,-1 0-1,1-1 1,0 1 0,0 0 0,0 0 0,0-1 0,0 1 0,0 0 0,0 0 0,0 0 0,0-1 0,0 1 0,0 0-1,0 0 1,0-1 0,-9 11-3,0 1-1,2 1 1,-1-1-1,1 1 0,1 0 1,0 1-1,1-1 1,0 1-1,1 0 1,1 1-1,0-1 1,1 0-1,0 1 0,1 0 1,0-1-1,1 1 1,2 19-1,-1-30 5,-1 0 0,1 0 0,-1 0 0,1 0 0,0 0 0,0-1 0,0 1 0,0 0 0,1 0-1,-1-1 1,1 1 0,0-1 0,0 1 0,0-1 0,0 1 0,0-1 0,0 0 0,0 0 0,1 0 0,-1-1 0,1 1 0,3 1-1,2 0 10,1 0 0,-1-1 0,1 0 0,0 0 0,17 1 0,2 0-69,-27-3 51,0 0 1,0 1 0,0-1-1,0 1 1,0-1 0,0 1-1,0-1 1,0 1 0,0 0-1,-1-1 1,1 1 0,0 0-1,0 0 1,-1 0 0,1 0-1,-1-1 1,1 1 0,-1 0-1,1 0 1,-1 0 0,1 0-1,-1 0 1,0 0 0,1 0-1,-1 1 1,0-1 0,0 0-1,0 0 1,0 0 0,0 0-1,0 0 1,0 0 0,0 0-1,-1 0 1,1 0 0,0 0 0,-1 2-1,-14 38 345,10-31-135,-1 0 1,0-1-1,-1 0 0,0 0 0,0-1 0,-1 0 0,0 0 0,-16 11 1,18-15-142,0-1-1,0 0 1,-1 0 0,1 0 0,-1-1 0,0 0 0,0 0 0,0-1 0,1 1 0,-1-2 0,-1 1 0,1-1 0,0 0 0,-14-2 0,19 2-108,-1-1 1,1 1 0,-1-1 0,1 0 0,-1 0-1,1 0 1,0 0 0,-1 0 0,1 0 0,0-1-1,0 1 1,0-1 0,0 1 0,0-1 0,0 0-1,0 0 1,0 0 0,-2-4 0,2 2-265,0 0 0,0-1-1,0 0 1,0 1 0,1-1 0,0 0 0,0 0 0,0 0 0,0-6 0,1-4-1557,0 1 1,1-1 0,1 1-1,0-1 1,9-25 0,11-19-7316</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0.818"/>
    </inkml:context>
    <inkml:brush xml:id="br0">
      <inkml:brushProperty name="width" value="0.025" units="cm"/>
      <inkml:brushProperty name="height" value="0.025" units="cm"/>
    </inkml:brush>
  </inkml:definitions>
  <inkml:trace contextRef="#ctx0" brushRef="#br0">19 1 13805,'0'0'5056,"10"10"-2830,14 13-605,36 48 1,-50-58-1380,0 1 0,-2 0 0,0 0 0,0 0 0,-1 1 0,9 31 1,-13-34-252,-1 0-1,0 1 1,-1-1 0,0 0 0,-1 1 0,0-1 0,-1 1 0,-1-1 0,1 0 0,-2 0 0,0 0-1,-1 0 1,0 0 0,0-1 0,-1 1 0,-1-1 0,0 0 0,-1-1 0,1 0 0,-2 0 0,0 0 0,0-1-1,-1 0 1,0 0 0,0-1 0,-20 13 0,4-9-3345,7-9-2933,4-3-6904</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1.258"/>
    </inkml:context>
    <inkml:brush xml:id="br0">
      <inkml:brushProperty name="width" value="0.025" units="cm"/>
      <inkml:brushProperty name="height" value="0.025" units="cm"/>
    </inkml:brush>
  </inkml:definitions>
  <inkml:trace contextRef="#ctx0" brushRef="#br0">39 0 15246,'0'0'6086,"-10"70"-4741,7-38-480,1 6-96,2 2-289,0-2-287,0-4-161,1-4 0,4-8-32,-1-9-160,-1-8-385,-6-20-5092,-12-7 160,-3-7-2403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24.374"/>
    </inkml:context>
    <inkml:brush xml:id="br0">
      <inkml:brushProperty name="width" value="0.025" units="cm"/>
      <inkml:brushProperty name="height" value="0.025" units="cm"/>
    </inkml:brush>
  </inkml:definitions>
  <inkml:trace contextRef="#ctx0" brushRef="#br0">0 1 14157,'0'0'13037</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1.585"/>
    </inkml:context>
    <inkml:brush xml:id="br0">
      <inkml:brushProperty name="width" value="0.025" units="cm"/>
      <inkml:brushProperty name="height" value="0.025" units="cm"/>
    </inkml:brush>
  </inkml:definitions>
  <inkml:trace contextRef="#ctx0" brushRef="#br0">1 80 11275,'0'0'11979,"72"-5"-10506,-33 5-416,5-5-608,0-2-257,1-2-192,-5 0 32,-7 1-865,-11-1-960,-5 0-738,-7 1-1473,-7-2-2722</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1.955"/>
    </inkml:context>
    <inkml:brush xml:id="br0">
      <inkml:brushProperty name="width" value="0.025" units="cm"/>
      <inkml:brushProperty name="height" value="0.025" units="cm"/>
    </inkml:brush>
  </inkml:definitions>
  <inkml:trace contextRef="#ctx0" brushRef="#br0">50 1 14125,'0'0'5739,"-4"11"-3497,-6 18-1352,1 0 0,1 0-1,2 1 1,1 0 0,-1 32 0,6-56-861,-1 7 47,1 0-1,0 0 1,1-1-1,1 1 1,5 22 0,-7-32-64,1-1 1,0 1-1,0-1 1,1 1 0,-1-1-1,0 0 1,1 0-1,-1 0 1,1 0 0,0 0-1,0 0 1,0 0-1,0 0 1,0-1-1,0 1 1,0-1 0,0 1-1,1-1 1,-1 0-1,1 0 1,-1 0 0,1 0-1,-1 0 1,1-1-1,-1 1 1,1-1 0,0 0-1,-1 0 1,1 0-1,0 0 1,-1 0-1,1 0 1,-1-1 0,6-1-1,-3 1-13,1-1-1,0-1 1,-1 1 0,0-1-1,1 0 1,-1 0-1,0 0 1,0-1 0,6-6-1,-7 6-32,1 1 0,-1-1 1,1 1-1,0 0 0,0 0 0,0 0 0,0 0 0,0 1 1,7-2-1,-11 4 36,-1 0-1,1 0 1,-1 0 0,1 1-1,-1-1 1,0 0 0,1 0 0,-1 0-1,1 1 1,-1-1 0,0 0-1,1 1 1,-1-1 0,0 0 0,1 1-1,-1-1 1,0 0 0,1 1 0,-1-1-1,0 0 1,0 1 0,0-1-1,1 1 1,-1-1 0,0 1 0,0-1-1,0 1 1,0-1 0,0 0-1,0 1 1,0-1 0,0 1 0,0-1-1,0 1 1,0 0 0,0 24 190,0-19-115,-4 34 244,2-33-285,1 1 0,0-1 0,0 1 0,1-1 0,0 1 0,1-1 1,0 0-1,1 10 0,-1-16-30,0 0 0,-1 0 1,1 0-1,-1-1 0,1 1 1,0 0-1,-1-1 0,1 1 1,0 0-1,0-1 0,0 1 0,-1-1 1,1 1-1,0-1 0,0 0 1,0 1-1,0-1 0,0 0 1,0 0-1,0 0 0,0 1 1,0-1-1,0 0 0,0 0 0,0 0 1,0-1-1,0 1 0,-1 0 1,1 0-1,0 0 0,0-1 1,0 1-1,0 0 0,0-1 0,0 1 1,0-1-1,0 0 0,33-20 155,-23 11-214,-1-2-1,0 1 1,0-1 0,-1 0-1,-1-1 1,0 0-1,-1-1 1,0 0 0,-1 0-1,7-25 1,-16 58 107,-2 1 124,2 1 1,0-1-1,1 1 0,2 39 0,0-59-201,1 0 0,-1 0 0,0 0 0,0 1 0,1-1 0,-1 0 0,0 0 0,1-1 0,-1 1 0,1 0 0,0 0 0,-1 0 0,1 0 0,0 0 0,-1 0 0,1-1 0,0 1 0,0 0 0,0-1 0,0 1 0,0-1 0,-1 1 0,1-1 0,0 1 0,0-1 0,0 1 0,0-1 0,1 0 0,-1 0 0,0 0 0,0 1 0,0-1 0,0 0 0,0 0 0,0 0 0,2-1 0,17-6-3515,-6-8-3930,-7-4-1650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2.297"/>
    </inkml:context>
    <inkml:brush xml:id="br0">
      <inkml:brushProperty name="width" value="0.025" units="cm"/>
      <inkml:brushProperty name="height" value="0.025" units="cm"/>
    </inkml:brush>
  </inkml:definitions>
  <inkml:trace contextRef="#ctx0" brushRef="#br0">3 0 15535,'0'0'12492,"-3"60"-13325,20-46-1473,-2-4-1250,4 1-2466,2-4-6053</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2.639"/>
    </inkml:context>
    <inkml:brush xml:id="br0">
      <inkml:brushProperty name="width" value="0.025" units="cm"/>
      <inkml:brushProperty name="height" value="0.025" units="cm"/>
    </inkml:brush>
  </inkml:definitions>
  <inkml:trace contextRef="#ctx0" brushRef="#br0">114 0 13229,'0'0'11498,"-11"4"-9448,6-2-1817,-46 15 1304,47-16-1442,1 1 0,-1-1 0,0 1 0,1 0 0,-1 1 1,1-1-1,0 0 0,-1 1 0,1 0 0,0 0 0,1 0 0,-5 5 0,12-7-234,-1 1-1,0-1 1,1 0 0,-1 0-1,0 0 1,1-1 0,-1 1-1,1-1 1,7-1 0,1 2-337,-7 0 284,1 0-1,0 1 0,-1 0 0,1 0 0,-1 0 1,0 1-1,0 0 0,0 0 0,0 0 1,0 1-1,-1 0 0,8 6 0,-11-8 255,-1-1 0,0 1 0,1-1-1,-1 1 1,0 0 0,1 0 0,-1 0-1,0 0 1,0 0 0,-1 0 0,1 0-1,0 0 1,-1 0 0,1 0 0,-1 0-1,0 0 1,1 0 0,-1 1 0,0-1-1,0 0 1,-1 0 0,1 0 0,0 0-1,-1 0 1,1 1 0,-1-1 0,0 0-1,0 0 1,0 0 0,0 0 0,0-1 0,0 1-1,0 0 1,0 0 0,-1-1 0,1 1-1,-1-1 1,1 1 0,-1-1 0,0 1-1,0-1 1,-1 1 0,-4 3-51,1 0-1,-1 0 1,1-1 0,-1 0-1,0 0 1,-1-1 0,1 0-1,-1 0 1,1-1 0,-1 0-1,0 0 1,0-1 0,-10 1-1,12-4-3517,3-7-2974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4.802"/>
    </inkml:context>
    <inkml:brush xml:id="br0">
      <inkml:brushProperty name="width" value="0.025" units="cm"/>
      <inkml:brushProperty name="height" value="0.025" units="cm"/>
    </inkml:brush>
  </inkml:definitions>
  <inkml:trace contextRef="#ctx0" brushRef="#br0">1 146 2787,'0'-21'929,"14"-40"-534,-6 29 2582,-1 0 4221,-5 39-394,3 54-5451,-6-35-911,0-18-292,1 0-1,0 1 1,0-1-1,1 0 1,-1 0-1,4 12 1,-3-19-131,-1 0-1,1 0 1,-1-1 0,1 1 0,-1 0-1,1 0 1,0-1 0,-1 1 0,1 0-1,0-1 1,0 1 0,-1-1 0,1 1-1,0-1 1,0 1 0,0-1 0,0 0-1,0 1 1,0-1 0,0 0 0,0 0-1,-1 0 1,1 1 0,0-1 0,0 0-1,0 0 1,0 0 0,0-1 0,0 1-1,0 0 1,0 0 0,0 0 0,2-1-1,30-14 466,-18 3-376,-1-1 0,19-19 0,-23 21-100,1 0 0,1 0-1,-1 1 1,24-14 0,-35 24 7,0 0 0,1-1 0,-1 1 1,0 0-1,1 0 0,-1 0 0,0 0 0,1-1 0,-1 1 1,0 0-1,1 0 0,-1 0 0,0 0 0,1 0 0,-1 0 0,0 0 1,1 0-1,-1 0 0,1 0 0,-1 0 0,0 0 0,1 0 0,-1 1 1,0-1-1,1 0 0,-1 0 0,0 0 0,1 0 0,-1 1 1,0-1-1,1 0 0,-1 0 0,0 1 0,0-1 0,1 0 0,-1 0 1,0 1-1,0-1 0,0 0 0,1 1 0,-1-1 0,0 1 0,4 22 569,-9 25 226,-4 10-207,9-58-591,1 0 1,-1 1-1,0-1 0,0 1 1,1-1-1,-1 1 0,0-1 1,1 0-1,-1 1 0,1-1 1,-1 0-1,0 1 0,1-1 1,-1 0-1,1 0 0,-1 1 1,1-1-1,-1 0 0,1 0 1,-1 0-1,1 0 0,-1 1 1,1-1-1,-1 0 0,1 0 1,-1 0-1,1 0 0,-1 0 1,1 0-1,-1 0 0,1-1 1,-1 1-1,1 0 0,-1 0 1,1 0-1,0-1 0,21-5 285,-9-1-252,-2-1 1,1 0 0,-1 0 0,0-2 0,15-15 0,-18 16-48,1 0 0,0 1 1,1 0-1,0 0 0,0 1 1,1 0-1,17-8 0,-27 15-1,-1 0-1,0 0 1,1 0-1,-1 0 0,1-1 1,-1 1-1,0 0 1,1 0-1,-1 0 1,1 0-1,-1 0 1,0 0-1,1 0 0,-1 0 1,1 0-1,-1 0 1,0 0-1,1 1 1,-1-1-1,1 0 1,-1 0-1,0 0 0,1 0 1,-1 1-1,0-1 1,1 0-1,-1 0 1,0 1-1,1-1 1,-1 0-1,0 1 0,0-1 1,1 0-1,-1 0 1,0 1-1,0-1 1,0 1-1,0-1 1,1 0-1,-1 1 0,0-1 1,0 1-1,0 26 63,-14 25 131,3-31-164,8-15-31,0-1 1,1 1-1,-1-1 1,1 1-1,0 0 1,0 0-1,-1 10 1,3-15-717,3-3-85,-1-1 0,0 1 0,0 0 1,0-1-1,-1 1 0,1-1 0,0 0 0,-1 1 1,2-5-1,0 1-1439,11-18-6254</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5.182"/>
    </inkml:context>
    <inkml:brush xml:id="br0">
      <inkml:brushProperty name="width" value="0.025" units="cm"/>
      <inkml:brushProperty name="height" value="0.025" units="cm"/>
    </inkml:brush>
  </inkml:definitions>
  <inkml:trace contextRef="#ctx0" brushRef="#br0">42 97 8648,'0'0'9951,"11"-5"-7848,6-2-1598,1 0 295,-1-1-1,1-1 0,-1 0 1,-1-1-1,24-18 0,-40 28-793,0 0-1,0-1 1,0 1-1,1 0 1,-1 0-1,0 0 1,0 0-1,0-1 1,0 1-1,0 0 1,1 0-1,-1 0 1,0 0-1,0-1 1,0 1-1,0 0 1,0 0-1,0-1 1,0 1-1,0 0 1,0 0-1,1-1 1,-1 1-1,0 0 1,0 0-1,0 0 1,-1-1-1,1 1 1,0 0-1,0 0 1,0-1-1,0 1 1,0 0-1,0 0 0,0-1 1,0 1-1,0 0 1,0 0-1,-1 0 1,1-1-1,0 1 1,0 0-1,0 0 1,0 0-1,-1 0 1,1 0-1,0-1 1,0 1-1,0 0 1,-1 0-1,1 0 1,0 0-1,0 0 1,0 0-1,-1 0 1,-22-3 169,-24 8 138,38-1-202,0 0 0,1 0 0,-1 0 0,1 1 0,0 1 0,0-1 0,1 1 0,0 0 1,-7 8-1,10-10-5,1 0 0,-1 0 0,1 1 0,0-1 0,0 1 0,1 0 0,-1-1 0,1 1 1,0 0-1,0 1 0,1-1 0,-1 0 0,1 1 0,1-1 0,-1 0 0,1 12 0,0-16-88,0 0 0,0 0 0,0 1-1,1-1 1,-1 0 0,1 0 0,-1 0-1,1 0 1,-1 1 0,1-1 0,0 0-1,0 0 1,-1 0 0,1 0 0,0 0-1,0-1 1,0 1 0,0 0 0,0 0-1,0 0 1,0-1 0,2 2 0,34 6 205,-24-7-329,1-2 0,-1 0 0,21-3 1,8-9-2476,-17-1-2744,-12 4-1220</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7.187"/>
    </inkml:context>
    <inkml:brush xml:id="br0">
      <inkml:brushProperty name="width" value="0.025" units="cm"/>
      <inkml:brushProperty name="height" value="0.025" units="cm"/>
    </inkml:brush>
  </inkml:definitions>
  <inkml:trace contextRef="#ctx0" brushRef="#br0">109 52 5349,'0'0'11958,"3"-8"-9929,11-25-753,-13 33-1252,-1 0 1,0-1 0,0 1 0,0 0 0,0-1 0,0 1 0,0 0 0,0-1-1,0 1 1,0 0 0,0-1 0,0 1 0,0 0 0,0-1 0,0 1 0,0 0 0,0-1-1,0 1 1,0 0 0,-1-1 0,1 1 0,0 0 0,0 0 0,0-1 0,0 1 0,-1 0-1,1 0 1,0-1 0,0 1 0,-1 0 0,1 0 0,0 0 0,0-1 0,-1 1 0,1 0-1,0 0 1,0 0 0,-1 0 0,1 0 0,0-1 0,-1 1 0,1 0 0,0 0-1,-1 0 1,1 0 0,0 0 0,-1 0 0,1 0 0,0 0 0,-1 0 0,1 0 0,0 0-1,-1 1 1,1-1 0,-18 3 267,11 1-142,-1 1 0,2 0 1,-1 0-1,0 0 0,1 1 1,0 0-1,1 0 0,-1 1 1,1 0-1,0 0 0,1 0 1,-1 0-1,2 1 0,-1-1 1,1 1-1,0 0 0,0 0 0,-2 16 1,5-23-133,0 1 0,0-1 0,-1 0 0,1 0 0,0 0 0,1 0 0,-1 0 0,0 0 1,0 0-1,0 0 0,1 0 0,-1 0 0,0 0 0,1 0 0,-1 0 0,1 0 0,-1 0 0,1 0 0,-1 0 0,1 0 1,0 0-1,0 0 0,-1-1 0,1 1 0,0 0 0,0-1 0,0 1 0,0 0 0,1 0 0,1 0 4,0-1 0,0 1 0,-1-1 0,1 0 0,0 0 0,0 0-1,0 0 1,-1-1 0,1 1 0,0-1 0,4-1 0,3-1 5,0-1 0,0 0-1,0 0 1,0-2 0,12-7 0,-9 2-42,-1 0-1,19-22 1,-27 29 10,-1 0 0,0 0 0,0 0 0,0 0-1,0-1 1,-1 1 0,0-1 0,0 0 0,0 0 0,-1 0 0,1 0 0,0-9 0,-19 29 197,12-7-8,0-1 0,0 1 1,1 0-1,1 1 0,-1-1 0,1 1 0,1-1 0,0 1 1,0 0-1,0 0 0,0 12 0,2-20-155,0 0 0,0-1 0,0 1 0,1 0-1,-1 0 1,0-1 0,0 1 0,0-1 0,0 1 0,1 0-1,-1-1 1,0 1 0,1 0 0,-1-1 0,0 1 0,1-1 0,-1 1-1,1-1 1,-1 1 0,1-1 0,-1 1 0,1-1 0,-1 0-1,1 1 1,-1-1 0,1 0 0,0 1 0,-1-1 0,1 0-1,0 0 1,0 1 0,28-2 363,26-18-212,-3-14-251,-43 26 45,1 0-1,-1 1 1,1 0-1,1 0 1,-1 1-1,1 1 1,18-6-1,-29 10 28,0 0-1,0 0 1,1 0-1,-1 0 1,0 0 0,0 0-1,1 0 1,-1 0-1,0 0 1,1 0-1,-1 0 1,0 0 0,0 0-1,1 0 1,-1 0-1,0 0 1,0 0 0,1 1-1,-1-1 1,0 0-1,0 0 1,0 0 0,1 1-1,-1-1 1,0 0-1,0 0 1,0 0-1,0 1 1,1-1 0,-1 0-1,0 0 1,0 1-1,0-1 1,0 0 0,0 0-1,0 1 1,0-1-1,0 0 1,0 1 0,0-1-1,0 1 1,-2 17 67,-11 17 170,9-27-201,-9 25 766,18-24-317,15-12-178,-4-4-270,-1-1 1,0-1 0,20-15 0,-25 16-173,0 0 1,1 1-1,0 1 1,1 0-1,0 0 1,-1 1-1,21-6 1,-31 11 125,-1 0 1,1-1 0,-1 1-1,1 0 1,-1 0 0,1 0-1,-1 0 1,1 0 0,-1 0-1,1 0 1,-1 0 0,1 0-1,-1 0 1,1 0-1,-1 0 1,1 0 0,-1 0-1,1 0 1,-1 1 0,0-1-1,1 0 1,-1 0 0,1 1-1,-1-1 1,1 0 0,-1 1-1,0-1 1,1 0 0,-1 1-1,0-1 1,1 0 0,-1 1-1,0-1 1,0 1 0,1-1-1,-1 1 1,0-1 0,0 0-1,1 2 1,-7 24-53,-22 26 107,27-50-61,-5 8-1464,9-16-3003,10-15-1977,2 3-145</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7.530"/>
    </inkml:context>
    <inkml:brush xml:id="br0">
      <inkml:brushProperty name="width" value="0.025" units="cm"/>
      <inkml:brushProperty name="height" value="0.025" units="cm"/>
    </inkml:brush>
  </inkml:definitions>
  <inkml:trace contextRef="#ctx0" brushRef="#br0">119 1 14478,'0'0'7153,"-9"-1"-4340,5 1-2527,-55 3 2656,57-3-2886,0 0 1,0 0-1,0 1 0,-1-1 1,1 1-1,0 0 0,0-1 1,0 1-1,1 0 0,-1 0 1,0 0-1,0 0 0,0 0 1,1 1-1,-1-1 0,0 0 0,1 1 1,0 0-1,-1-1 0,1 1 1,0 0-1,0-1 0,-1 1 1,1 0-1,1 0 0,-1 0 1,-1 4-1,2-6-54,1 1 1,-1 0-1,0 0 0,1 0 0,-1-1 1,1 1-1,-1 0 0,1-1 0,-1 1 1,1 0-1,-1-1 0,1 1 0,0-1 1,-1 1-1,1-1 0,0 1 0,0-1 1,-1 0-1,1 1 0,0-1 1,0 0-1,0 0 0,-1 1 0,1-1 1,0 0-1,0 0 0,0 0 0,0 0 1,-1 0-1,2 0 0,37 3-191,-28-3-7,1 1-8,-1 1 1,0 0-1,0 1 0,0 0 0,14 6 1,-23-8 196,0 0 0,0-1 0,0 1 1,0 0-1,0 0 0,0 1 0,0-1 1,0 0-1,0 1 0,0-1 0,-1 1 1,1-1-1,-1 1 0,1 0 0,-1 0 1,0 0-1,0-1 0,1 1 0,-1 0 1,0 1-1,-1-1 0,1 0 0,0 0 1,-1 0-1,1 0 0,-1 1 0,0-1 1,0 0-1,1 0 0,-1 1 0,-1-1 1,1 0-1,-1 4 0,0-3 70,-1 0 1,0-1-1,0 1 0,0-1 0,0 0 1,0 1-1,0-1 0,0 0 1,-1 0-1,1 0 0,-1-1 0,0 1 1,1-1-1,-1 1 0,0-1 1,0 0-1,0 0 0,-6 1 1,-2 1-18,0 0 0,-1-1 1,-20 1-1,25-2-134,-17-3-2114,14-10-6003,6-5-9017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8.387"/>
    </inkml:context>
    <inkml:brush xml:id="br0">
      <inkml:brushProperty name="width" value="0.025" units="cm"/>
      <inkml:brushProperty name="height" value="0.025" units="cm"/>
    </inkml:brush>
  </inkml:definitions>
  <inkml:trace contextRef="#ctx0" brushRef="#br0">1 0 4356,'0'0'19053,"8"6"-18279,-5-4-704,0 0 1,0 0 0,0 0-1,0 1 1,-1-1-1,1 1 1,-1 0-1,0-1 1,1 1-1,-1 0 1,-1 0 0,1 0-1,0 1 1,-1-1-1,1 0 1,-1 1-1,0-1 1,0 1 0,0-1-1,-1 1 1,1-1-1,-1 7 1,-2 49 424,-2 0 0,-3 0 0,-23 95 0,31-151 491,4-8-398,15-24-242,22-41-397,-33 53 35,8-14-39,2 0-1,1 0 1,34-39 0,-47 63 3,0-1 0,0 2 0,0-1 1,1 1-1,0 0 0,1 1 0,-1 0 0,1 0 1,0 1-1,0 0 0,0 0 0,1 1 0,-1 1 1,1-1-1,0 1 0,0 1 0,14-1 1,-23 2 47,0 0 1,-1 0-1,1 0 1,0 1-1,-1-1 1,1 0 0,0 0-1,-1 0 1,1 0-1,0 1 1,-1-1 0,1 0-1,0 1 1,-1-1-1,1 0 1,0 1-1,-1-1 1,1 1 0,-1-1-1,1 1 1,-1-1-1,1 1 1,-1 0-1,0-1 1,1 1 0,-1-1-1,0 1 1,1 0-1,-1-1 1,0 1 0,0 0-1,0 0 1,1-1-1,-1 1 1,0 0-1,0-1 1,0 1 0,0 0-1,0 0 1,0-1-1,-1 1 1,1 0-1,0-1 1,0 1 0,0 0-1,-1-1 1,1 1-1,0 0 1,-1-1 0,1 1-1,-1 0 1,-1 3 0,1 0 1,-1 0 0,0-1 0,0 1 0,0-1 0,-1 1-1,1-1 1,-5 3 0,-8 6 90,-1-1 1,0 0-1,-1-1 0,-34 14 0,40-20 13,1 0 0,-1-1 1,0 0-1,0-1 0,0 0 0,0-1 0,0 0 0,0 0 0,-22-3 0,33 2-113,-1 0 1,1 0-1,-1 0 0,1 0 0,-1 0 1,1-1-1,-1 1 0,1 0 1,-1 0-1,1 0 0,-1-1 0,1 1 1,-1 0-1,1-1 0,-1 1 0,1 0 1,0-1-1,-1 1 0,1 0 0,0-1 1,-1 1-1,1-1 0,0 1 0,-1-1 1,1 1-1,0-1 0,0 1 0,0-1 1,-1 1-1,1-1 0,0 1 1,0-1-1,0 1 0,0-1 0,0 1 1,0-1-1,0 0 0,0 1 0,0-1 1,0 1-1,0-1 0,1 1 0,-1-1 1,0 1-1,0-1 0,0 1 0,1-1 1,-1 1-1,0-1 0,1 1 1,-1 0-1,0-1 0,1 1 0,-1-1 1,0 1-1,1 0 0,0-1 0,25-23-2126,4 9-2636,1 2 0,52-15 0,-45 16 215</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8.901"/>
    </inkml:context>
    <inkml:brush xml:id="br0">
      <inkml:brushProperty name="width" value="0.025" units="cm"/>
      <inkml:brushProperty name="height" value="0.025" units="cm"/>
    </inkml:brush>
  </inkml:definitions>
  <inkml:trace contextRef="#ctx0" brushRef="#br0">3 14 3651,'0'0'22891,"3"10"-21647,-1-2-1071,0 0 0,-1 1 0,0-1-1,0 0 1,-1 1 0,0-1 0,0 1-1,-1-1 1,0 0 0,-3 13 0,2-15-131,1 1 0,-1 0 0,2-1 0,-1 1 0,1 0 0,0 0 0,1 7 0,-1-14-37,0 0 0,0 0 0,1 1 1,-1-1-1,0 0 0,0 0 0,1 0 0,-1 1 0,0-1 0,0 0 1,1 0-1,-1 0 0,0 0 0,0 0 0,1 0 0,-1 0 0,0 0 0,0 0 1,1 0-1,-1 0 0,0 0 0,1 0 0,-1 0 0,0 0 0,0 0 1,1 0-1,-1 0 0,0 0 0,0 0 0,1 0 0,-1 0 0,0 0 0,0 0 1,1-1-1,-1 1 0,0 0 0,0 0 0,1 0 0,-1-1 0,0 1 1,0 0-1,0 0 0,0 0 0,1-1 0,-1 1 0,11-10 122,-6 0-118,0 0-1,0-1 0,-1 1 1,0-1-1,-1 0 1,0 0-1,-1 0 1,0-1-1,-1 1 1,0 0-1,-2-21 1,-1 28-45,-5 11-31,-3 15-28,10-20 96,-1-1 0,1 1 0,0 0-1,-1 0 1,1 0 0,0 0 0,0 0 0,1-1 0,-1 1 0,0 0 0,1 0-1,-1 0 1,1-1 0,-1 1 0,1 0 0,0-1 0,0 1 0,0 0-1,-1-1 1,2 1 0,-1-1 0,0 1 0,0-1 0,0 0 0,1 1-1,-1-1 1,1 0 0,-1 0 0,1 0 0,-1 0 0,1 0 0,0-1-1,1 2 1,2-1 3,0 0-1,0 0 1,0 0-1,0-1 1,0 0-1,0 0 1,0 0-1,0-1 1,0 0-1,0 0 1,0 0-1,4-2 1,-1 0-14,-1 0 1,0-1-1,0 0 1,0 0 0,-1-1-1,0 1 1,1-2-1,-2 1 1,1-1 0,-1 1-1,0-2 1,0 1-1,0 0 1,-1-1-1,0 0 1,5-11 0,-31 38-210,15-11 279,1-1 0,0 2 1,1-1-1,0 1 1,1-1-1,-1 1 0,2 1 1,0-1-1,0 0 0,0 1 1,2 0-1,-2 12 0,4-22-47,0 0 0,0-1 0,-1 1-1,1 0 1,0 0 0,0-1 0,0 1 0,0-1-1,0 1 1,0-1 0,0 1 0,0-1-1,0 0 1,0 1 0,0-1 0,1 0-1,-1 0 1,0 0 0,0 0 0,0 0-1,0 0 1,0 0 0,2 0 0,38 0-152,-33-1-242,1 2-584,8-2-2557,-8-2-2422,-2-5-1114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0.545"/>
    </inkml:context>
    <inkml:brush xml:id="br0">
      <inkml:brushProperty name="width" value="0.025" units="cm"/>
      <inkml:brushProperty name="height" value="0.025" units="cm"/>
    </inkml:brush>
  </inkml:definitions>
  <inkml:trace contextRef="#ctx0" brushRef="#br0">9 117 3011,'8'-21'7795,"3"-1"1278,-8 26-6757,-2 16-2116,-3 32 254,-12 62 0,7-62 330,-1 64 1,31-170 2327,-14 22-3019,-2 1 1,-1-1-1,-1-1 1,-2 1-1,-1-1 0,-1 1 1,-6-47-1,5 77-99,0 0 0,-1 1-1,1-1 1,0 0 0,-1 1 0,1-1-1,-1 0 1,0 1 0,1-1 0,-1 0-1,0 1 1,0-1 0,0 1 0,0-1-1,-2 0 1,-3 4-222,3 15 65,3-13 163,0-1 1,0 1-1,0-1 1,0 1-1,1-1 0,-1 1 1,1-1-1,0 1 1,0-1-1,0 0 0,0 1 1,1-1-1,0 0 0,-1 0 1,1 0-1,0 0 1,3 3-1,-2-4 28,0 0-1,0 0 1,1-1 0,-1 1 0,0-1-1,1 0 1,-1 0 0,0 0 0,1 0-1,-1 0 1,1-1 0,-1 0-1,1 0 1,0 0 0,-1 0 0,1 0-1,-1-1 1,4 0 0,-1-1 26,-1 1 1,1-1-1,-1 0 1,1 0-1,-1-1 1,0 1-1,0-1 0,0 0 1,-1-1-1,1 1 1,-1-1-1,1 0 1,-1 0-1,0 0 1,4-8-1,4-4 58,-1-1 0,18-36-1,-24 113-394,-6-12 323,-1 39-26,3-79-11,-1-1 0,1 1 0,1-1 0,-1 0 0,1 0 0,1 1 0,-1-1 0,8 12 0,-9-17-59,1 1 0,0-1 1,0 0-1,0 0 1,1 0-1,-1-1 1,0 1-1,1 0 1,-1-1-1,1 0 1,0 0-1,-1 1 1,1-1-1,0-1 1,0 1-1,4 0 1,-5 0-205,0-1 1,-1 0 0,1 0 0,0 0 0,-1 0 0,1 0-1,0-1 1,-1 1 0,1 0 0,-1-1 0,1 1 0,-1-1 0,3-1-1,-3 2-164,0-1-1,0 0 0,-1 0 0,1 1 0,0-1 1,0 0-1,0 0 0,-1 0 0,1 0 0,0 0 0,-1 0 1,1 0-1,-1 0 0,1-1 0,-1 1 0,1 0 1,-1 0-1,0 0 0,0-3 0,1-16-10326</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9.229"/>
    </inkml:context>
    <inkml:brush xml:id="br0">
      <inkml:brushProperty name="width" value="0.025" units="cm"/>
      <inkml:brushProperty name="height" value="0.025" units="cm"/>
    </inkml:brush>
  </inkml:definitions>
  <inkml:trace contextRef="#ctx0" brushRef="#br0">0 27 14638,'0'0'12428,"50"-26"-19827,-42 36-609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9.589"/>
    </inkml:context>
    <inkml:brush xml:id="br0">
      <inkml:brushProperty name="width" value="0.025" units="cm"/>
      <inkml:brushProperty name="height" value="0.025" units="cm"/>
    </inkml:brush>
  </inkml:definitions>
  <inkml:trace contextRef="#ctx0" brushRef="#br0">8 83 10570,'0'0'5034,"-3"-8"-2936,2 5-1942,0 1 0,1-1 0,-1 1 1,1 0-1,-1-1 0,1 1 0,0-1 0,0 1 0,0-1 0,0 1 0,0-1 1,0 1-1,1-1 0,-1 1 0,1 0 0,1-5 0,0 5-8,0 0 1,0 0-1,0 0 0,0 0 1,0 0-1,0 0 0,1 1 1,-1-1-1,0 1 0,1-1 0,-1 1 1,1 0-1,0 0 0,-1 0 1,1 0-1,0 1 0,0-1 1,5 0-1,1 0 136,0 1 0,0-1 1,0 1-1,0 1 0,0 0 0,0 0 0,0 0 1,-1 1-1,18 7 0,-24-9-257,1 1 1,-1 1-1,1-1 0,0 0 1,-1 0-1,0 1 1,1 0-1,-1-1 0,0 1 1,0 0-1,0 0 0,0 0 1,0 0-1,-1 1 1,1-1-1,0 0 0,-1 1 1,0-1-1,0 1 1,1 0-1,-2-1 0,1 1 1,0 0-1,0 0 0,-1-1 1,0 1-1,1 0 1,-1 0-1,0 0 0,0-1 1,-1 1-1,1 0 0,-1 0 1,1 0-1,-3 4 1,2-4-17,0 0 0,0-1 0,-1 0 0,1 1 0,-1-1 0,0 0 0,0 1 0,0-1 0,0 0 0,0 0 1,0-1-1,0 1 0,-1 0 0,1-1 0,0 1 0,-1-1 0,0 0 0,1 0 0,-1 0 0,0 0 0,1 0 0,-1-1 1,0 1-1,0-1 0,-3 0 0,6 0-5,-1-1 0,0 0 0,1 1 0,-1-1 0,0 0 0,1 0 0,-1 0 0,1 0 0,0 1 0,-1-1 0,1 0 0,0 0 0,-1 0 0,1 0 0,0 0 0,0 0 0,0 0 0,0 0 0,0 0 1,0 0-1,0-1 0,1-30-189,-1 24 14,0 4 572,1-5-3394,9 6-7121,-3 3 2628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9.919"/>
    </inkml:context>
    <inkml:brush xml:id="br0">
      <inkml:brushProperty name="width" value="0.025" units="cm"/>
      <inkml:brushProperty name="height" value="0.025" units="cm"/>
    </inkml:brush>
  </inkml:definitions>
  <inkml:trace contextRef="#ctx0" brushRef="#br0">201 23 9929,'0'0'15567,"-9"-6"-15220,4 3-308,3 2 6,-1-1 0,1 1 0,0-1 0,0 1 0,-1 0-1,1 0 1,0 0 0,-1 0 0,1 0 0,-1 1-1,1-1 1,-1 1 0,0 0 0,1-1 0,-1 1-1,1 0 1,-1 1 0,0-1 0,1 0 0,-1 1 0,1-1-1,-1 1 1,1 0 0,-1 0 0,1 0 0,0 0-1,-1 0 1,1 1 0,0-1 0,0 1 0,-3 2 0,-9 7 432,1 0 1,0 0 0,-21 25 0,30-31-429,1 0 0,-1 1-1,1-1 1,0 1 0,0 0 0,1 0 0,-1 0-1,1 0 1,1 0 0,-1 1 0,1-1-1,0 0 1,0 10 0,2-14-41,-1 0 0,1 0 0,-1 0 0,1 0 0,0 0 0,0 0 0,0-1 0,0 1 0,0 0 0,0 0 1,0-1-1,1 1 0,-1-1 0,1 1 0,-1-1 0,1 0 0,-1 1 0,1-1 0,0 0 0,0 0 0,0 0 0,-1 0 0,1-1 0,0 1 0,0 0 0,0-1 0,0 0 0,0 1 0,0-1 0,4 0 1,11 2 14,-1 0 1,29-1 0,-34-2-46,12 2-401,26-2-3880,-20-7-4824,-13-1-824</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0.260"/>
    </inkml:context>
    <inkml:brush xml:id="br0">
      <inkml:brushProperty name="width" value="0.025" units="cm"/>
      <inkml:brushProperty name="height" value="0.025" units="cm"/>
    </inkml:brush>
  </inkml:definitions>
  <inkml:trace contextRef="#ctx0" brushRef="#br0">58 122 6022,'0'0'5883,"-8"-1"-3454,-1-1-1532,-11-2 63,2 5 2932,18 0-3682,-1 0-1,1 0 1,0 0-1,-1-1 1,1 1-1,0 0 1,0 0 0,0 0-1,0-1 1,0 1-1,0 0 1,0 0-1,0 0 1,0-1 0,0 1-1,0 0 1,1 0-1,-1 0 1,0-1-1,1 1 1,-1 0 0,0 0-1,1-1 1,-1 1-1,1 0 1,-1-1-1,1 1 1,-1 0 0,1-1-1,0 1 1,-1-1-1,1 1 1,0-1-1,1 1 1,5 1-48,0 0 1,0 0-1,1-1 0,-1 0 0,1 0 1,-1-1-1,1 0 0,-1 0 1,1 0-1,13-4 0,-3 0-145,0-1 0,-1-1 0,23-9-1,38-27 24,-75 40-33,1 0-1,-1 0 1,0 0 0,1-1 0,-1 0 0,0 1 0,-1-1-1,1 0 1,0 0 0,-1-1 0,0 1 0,0 0 0,0-1-1,0 1 1,0-1 0,-1 0 0,1 0 0,-1 0 0,1-4 0,-3 7 1,1 1 1,-1-1-1,0 1 1,1-1 0,-1 0-1,0 1 1,1-1 0,-1 1-1,0-1 1,1 1 0,-1 0-1,0-1 1,0 1-1,0 0 1,1 0 0,-1-1-1,0 1 1,0 0 0,0 0-1,0 0 1,1 0 0,-1 0-1,0 0 1,0 0-1,0 0 1,-1 1 0,-27 1 115,16 1-96,1 1-1,-1 0 1,1 0-1,0 2 1,0-1-1,0 1 1,1 1-1,-16 12 1,12-7 76,0 0-1,1 0 1,1 2 0,0-1 0,-15 22-1,26-33-93,1-1 0,0 1 0,0-1 0,0 1 0,0-1 0,0 1 0,1 0 0,-1 0 0,0-1 0,1 1 0,0 0 0,-1 0 0,1 0 0,0-1 0,0 1 0,0 0 0,0 0 0,0 2 0,1-2-2,-1-1 1,1 0 0,-1 0 0,1 0-1,0 0 1,0 0 0,0 0 0,0 0-1,-1 0 1,1 0 0,0-1 0,1 1-1,-1 0 1,0-1 0,0 1 0,0 0-1,0-1 1,0 1 0,1-1 0,0 1-1,9 1-40,1-1-1,-1 1 1,0-2-1,21 0 1,-15-1-227,2 2-307,39-3-2820,-21-4-1983,0-8-3925</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1.182"/>
    </inkml:context>
    <inkml:brush xml:id="br0">
      <inkml:brushProperty name="width" value="0.025" units="cm"/>
      <inkml:brushProperty name="height" value="0.025" units="cm"/>
    </inkml:brush>
  </inkml:definitions>
  <inkml:trace contextRef="#ctx0" brushRef="#br0">158 74 3171,'0'0'6694,"7"-8"-3667,5-4-2038,18-18 1010,-14 6 3026,-44 26-1811,19 1-3017,0 1 1,1 0 0,0 0-1,0 1 1,-10 7 0,15-10-147,0 0-1,0 0 1,0 0 0,1 1 0,-1-1 0,1 1 0,-1 0-1,1-1 1,0 1 0,0 0 0,0 0 0,0 1-1,1-1 1,-1 0 0,1 1 0,-2 4 0,4-8-47,-1 1 0,0 0 0,1 0 0,-1 0 0,0 0 0,1-1 1,-1 1-1,1 0 0,-1 0 0,1-1 0,-1 1 0,1 0 0,-1-1 0,1 1 0,0-1 0,0 1 1,-1-1-1,1 1 0,0-1 0,0 1 0,-1-1 0,1 0 0,0 1 0,0-1 0,0 0 1,0 0-1,-1 0 0,3 1 0,33 3 87,-26-3-61,1 1-55,0 0 1,-1 0-1,1 1 0,-1 0 1,1 1-1,13 7 1,-22-10 21,0 0 0,0 0 1,0 0-1,0 0 0,-1 1 0,1-1 1,0 0-1,-1 1 0,1 0 1,-1-1-1,1 1 0,-1 0 1,0 0-1,0 0 0,1 0 0,-2 0 1,1 0-1,0 0 0,0 0 1,-1 0-1,1 0 0,-1 0 1,1 1-1,-1-1 0,0 0 0,0 0 1,0 1-1,0-1 0,0 0 1,-1 0-1,1 0 0,-1 1 1,0-1-1,1 0 0,-1 0 1,0 0-1,0 0 0,-2 3 0,-2 1 135,1 0-1,-1-1 1,0 1 0,0-1-1,-1 0 1,0-1-1,0 1 1,0-1-1,0 0 1,-1-1-1,1 1 1,-1-1-1,0-1 1,-11 4-1,-4 0 90,0 0 0,1-2 0,-36 3-1,48-7-478,-20-1 98,20-6-3020,5-8-4801,4-6-9427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2.460"/>
    </inkml:context>
    <inkml:brush xml:id="br0">
      <inkml:brushProperty name="width" value="0.025" units="cm"/>
      <inkml:brushProperty name="height" value="0.025" units="cm"/>
    </inkml:brush>
  </inkml:definitions>
  <inkml:trace contextRef="#ctx0" brushRef="#br0">112 75 3748,'0'0'14285,"-3"-8"-11888,-9-25-539,11 32-1771,1 0 1,0 0 0,-1 0-1,1 0 1,-1 1-1,1-1 1,-1 0-1,1 0 1,-1 1 0,0-1-1,1 0 1,-1 1-1,0-1 1,0 1 0,1-1-1,-1 1 1,0-1-1,0 1 1,0-1-1,0 1 1,1 0 0,-1-1-1,0 1 1,0 0-1,0 0 1,0 0 0,0 0-1,0 0 1,0 0-1,0 0 1,0 0-1,0 0 1,0 0 0,1 1-1,-1-1 1,-2 1-1,-21 16 15,18-9-65,0 1 0,1 0 0,0 0 0,1 0 0,-4 12 0,6-17-15,0 1-1,1 0 1,0 0-1,0 0 1,0 0-1,0 0 1,1 0-1,0 0 0,0 0 1,1 0-1,-1 0 1,3 7-1,-2-10-16,-1-1-1,1 0 0,0 0 0,0 0 0,0 0 0,0 0 0,1 0 1,-1 0-1,0 0 0,0 0 0,1-1 0,-1 1 0,0 0 1,1-1-1,-1 1 0,0-1 0,1 1 0,-1-1 0,1 0 0,-1 0 1,1 0-1,-1 0 0,1 0 0,-1 0 0,1 0 0,2-1 0,40-9 114,-35 6-200,0-1-1,-1-1 1,1 0-1,-1 0 1,0 0-1,8-10 1,-12 12-7,0 0 0,-1 0 1,0 0-1,0 0 0,0 0 0,0-1 0,0 1 0,-1-1 1,0 0-1,0 0 0,0 0 0,-1 0 0,2-9 1,-3 13 86,0 1 1,0 0 0,0 0 0,0-1 0,0 1 0,0 0 0,0 0-1,0-1 1,0 1 0,0 0 0,0 0 0,0-1 0,0 1 0,0 0 0,0 0-1,0-1 1,0 1 0,0 0 0,-1 0 0,1 0 0,0-1 0,0 1 0,0 0-1,0 0 1,0 0 0,-1-1 0,1 1 0,0 0 0,0 0 0,0 0-1,-1 0 1,1 0 0,0-1 0,0 1 0,0 0 0,-1 0 0,1 0 0,0 0-1,-1 0 1,-11 5-47,-9 13 8,14-9 175,1 1 0,0-1-1,0 1 1,0 0 0,2 1 0,-1-1 0,1 1-1,1 0 1,0 0 0,0 0 0,-1 16 0,4-26-99,0 0 0,0-1 1,0 1-1,0 0 1,0 0-1,0 0 0,0 0 1,0 0-1,1 0 1,-1 0-1,0 0 0,1 0 1,-1 0-1,1 0 1,-1-1-1,1 1 0,-1 0 1,1 0-1,0-1 1,-1 1-1,1 0 0,0-1 1,-1 1-1,1 0 1,0-1-1,1 1 0,0 0 7,1 0 0,-1 0 0,1-1 0,-1 1 0,1-1-1,0 1 1,-1-1 0,1 0 0,-1 0 0,4-1-1,3 0 15,1-1-1,0 0 0,-1 0 0,15-7 1,6-6-24,37-24 0,-5 3-115,-61 35 84,-1 1-1,1-1 1,-1 1 0,1-1 0,0 1 0,-1-1 0,1 1 0,-1 0 0,1-1 0,0 1 0,-1 0 0,1 0 0,0 0 0,-1-1-1,1 1 1,0 0 0,0 0 0,-1 0 0,1 0 0,0 0 0,-1 0 0,1 0 0,0 0 0,-1 1 0,1-1 0,0 0 0,-1 0 0,1 1-1,0-1 1,-1 0 0,1 1 0,0-1 0,-1 0 0,1 1 0,-1-1 0,1 1 0,-1-1 0,1 1 0,-1-1 0,1 1 0,-1-1 0,0 1-1,1 0 1,-1-1 0,0 1 0,1 0 0,-1-1 0,0 1 0,0 0 0,0-1 0,0 1 0,1 0 0,-1-1 0,0 1 0,0 0 0,0-1-1,-1 3 1,-6 55 929,3-30-4,5-32-809,0 0 0,1 0 0,-1 0 0,1 0-1,0 0 1,0 0 0,4-4 0,5-13-116,-7 8 7,-1 0-1,0 0 1,-1 0-1,0-1 0,-1 1 1,-1-20-1,0 41-16,0-7 3,-1 1 0,1 0 0,0-1-1,0 1 1,0-1 0,0 1 0,0-1 0,1 1 0,-1-1 0,0 1 0,1 0 0,-1-1-1,1 0 1,-1 1 0,1-1 0,0 1 0,0-1 0,0 0 0,0 1 0,-1-1 0,2 0-1,-1 0 1,0 0 0,0 0 0,0 0 0,0 0 0,1 0 0,-1 0 0,0 0 0,1-1-1,-1 1 1,1 0 0,-1-1 0,1 1 0,2-1 0,6 4 7,1-2 0,0 1 0,1-2 0,-1 0 0,0 0 0,0 0 0,1-2 0,-1 1 0,0-2 1,17-3-1,-22 4-2,0 0 1,0-1 0,0 0-1,0 0 1,0 0 0,0-1-1,-1 0 1,1 0 0,-1 0 0,0-1-1,0 0 1,0 0 0,-1 0-1,1 0 1,-1-1 0,0 0-1,0 0 1,-1 0 0,0 0 0,5-10-1,-7 14 0,-1 0 0,1 0 0,-1 0-1,1 0 1,-1 0 0,0 0 0,1 0-1,-1 0 1,0 0 0,0 0 0,0 0 0,0-1-1,0 1 1,0 0 0,0 0 0,0 0-1,-1 0 1,1 0 0,0 0 0,0-1-1,-1 1 1,1 0 0,-1 0 0,1 0 0,-1 0-1,0 0 1,1 0 0,-2-1 0,0 1 0,0 0 0,0 0 0,0 1 0,0-1 1,0 0-1,0 1 0,0 0 0,0-1 1,0 1-1,0 0 0,0 0 0,0 0 0,-1 0 1,-2 1-1,-2 0-4,-1 1 0,1 0 0,0 0 1,-1 0-1,1 1 0,0 0 0,1 1 1,-10 5-1,11-5 20,1 1-1,-1-1 1,1 1 0,0 0-1,0 1 1,1-1 0,0 0-1,0 1 1,0 0 0,0 0 0,1 0-1,0 0 1,0 0 0,1 0-1,-2 11 1,3-14-120,0 0-1,0 0 1,0 1 0,0-1 0,1 0-1,-1 0 1,1 0 0,0 0 0,0 0-1,0 0 1,0 0 0,1 0 0,-1 0-1,1-1 1,0 1 0,-1 0 0,1-1-1,0 0 1,1 1 0,-1-1 0,0 0-1,1 0 1,-1 0 0,1 0-1,-1-1 1,1 1 0,0-1 0,0 1-1,0-1 1,0 0 0,0 0 0,0 0-1,3 0 1,33 3-4743,5-4-1874</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3.178"/>
    </inkml:context>
    <inkml:brush xml:id="br0">
      <inkml:brushProperty name="width" value="0.025" units="cm"/>
      <inkml:brushProperty name="height" value="0.025" units="cm"/>
    </inkml:brush>
  </inkml:definitions>
  <inkml:trace contextRef="#ctx0" brushRef="#br0">3 24 6086,'-1'-24'12715,"0"39"-7119,1-13-5498,0 1 0,0-1 0,0 1 0,0 0 0,1-1 0,-1 1 0,1-1 0,-1 1 0,1-1 0,0 0-1,0 1 1,0-1 0,0 0 0,1 0 0,-1 1 0,1-1 0,-1 0 0,1 0 0,3 2 0,2-2-53,0-1 1,1 0 0,-1 0 0,1-1-1,-1 0 1,0 0 0,1-1 0,-1 0-1,1 0 1,-1 0 0,0-1 0,0-1 0,0 1-1,0-1 1,11-6 0,-10 5-7,-1 1 1,1-1-1,0 1 0,0 1 1,0 0-1,1 0 0,-1 0 1,0 1-1,1 1 0,-1-1 1,1 1-1,10 2 0,-18-2-21,1 1-1,-1 0 1,1 0 0,-1 0-1,1 0 1,-1 0-1,0 0 1,0 0-1,1 0 1,-1 1-1,0-1 1,0 0-1,0 1 1,0-1-1,0 1 1,-1-1-1,1 1 1,0-1-1,-1 1 1,1 0-1,-1-1 1,1 1-1,-1 0 1,0-1 0,0 4-1,1 52 707,-2-40-574,1-16-141,0 0 1,0-1 0,0 1 0,0 0 0,0-1-1,0 1 1,0-1 0,0 1 0,0 0-1,0-1 1,0 1 0,1 0 0,-1-1 0,0 1-1,0-1 1,1 1 0,-1 0 0,0-1-1,1 1 1,-1-1 0,1 1 0,-1-1 0,1 1-1,-1-1 1,1 0 0,-1 1 0,1-1-1,-1 0 1,1 1 0,0-1 0,22-4 221,35-34-331,-38 24-409,9 0-870,-8 5-1294,-2-2-4470,-14 5 150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3.535"/>
    </inkml:context>
    <inkml:brush xml:id="br0">
      <inkml:brushProperty name="width" value="0.025" units="cm"/>
      <inkml:brushProperty name="height" value="0.025" units="cm"/>
    </inkml:brush>
  </inkml:definitions>
  <inkml:trace contextRef="#ctx0" brushRef="#br0">0 1 14638,'0'0'9961,"63"0"-10729,-38 9-2115,1 2-1826,0-1-2754</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3.879"/>
    </inkml:context>
    <inkml:brush xml:id="br0">
      <inkml:brushProperty name="width" value="0.025" units="cm"/>
      <inkml:brushProperty name="height" value="0.025" units="cm"/>
    </inkml:brush>
  </inkml:definitions>
  <inkml:trace contextRef="#ctx0" brushRef="#br0">172 49 11018,'0'0'9754,"-2"-9"-7987,2 7-1660,0 0-1,-1-1 1,1 1 0,-1 0 0,0-1 0,0 1 0,0 0 0,0 0 0,0 0 0,0 0-1,0 0 1,-1 0 0,1 0 0,-4-3 0,4 4-55,-1 1 0,0-1 0,0 0-1,0 1 1,1-1 0,-1 1 0,0-1 0,0 1 0,0 0 0,0 0 0,0 0 0,0 0-1,0 0 1,0 1 0,1-1 0,-1 0 0,0 1 0,0 0 0,0-1 0,0 1-1,1 0 1,-1 0 0,0 0 0,1 0 0,-4 2 0,-4 3 145,1 0 0,-1 0 1,1 1-1,0 0 0,0 0 0,1 1 1,-8 12-1,11-16-104,1 1 0,-1 1 0,1-1 0,1 0 0,-1 1 0,1-1 0,0 1 0,0 0 0,0 0 0,1-1 0,0 1 0,0 0 0,1 0 0,0 10 0,0-15-82,0 0 0,1 0 0,-1 0 0,0 0 1,1 0-1,-1 0 0,1 0 0,-1 0 0,1 0 0,0 0 0,-1 0 0,1 0 0,0 0 0,0 0 0,0 0 0,-1-1 0,1 1 0,0 0 0,0-1 0,0 1 0,0-1 0,0 1 1,1 0-1,35 6 128,36-11-811,7-15-3173,-1-10-4471,-75 28 7777,31-13-6406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4.253"/>
    </inkml:context>
    <inkml:brush xml:id="br0">
      <inkml:brushProperty name="width" value="0.025" units="cm"/>
      <inkml:brushProperty name="height" value="0.025" units="cm"/>
    </inkml:brush>
  </inkml:definitions>
  <inkml:trace contextRef="#ctx0" brushRef="#br0">14 11 13773,'0'0'14211,"-2"11"-13784,-3 40 123,3 100 0,2-151-528,0 0 0,0 1 1,0-1-1,0 0 1,0 0-1,0 1 0,0-1 1,0 0-1,0 0 1,0 1-1,0-1 0,0 0 1,0 1-1,0-1 1,0 0-1,0 0 0,0 1 1,0-1-1,0 0 1,0 0-1,0 0 0,1 1 1,-1-1-1,0 0 1,0 0-1,0 1 0,0-1 1,1 0-1,-1 0 1,0 0-1,0 0 0,0 1 1,1-1-1,-1 0 1,0 0-1,0 0 0,1 0 1,-1 0-1,0 0 1,0 0-1,1 0 0,-1 0 1,9-9 361,6-21-263,-12 15-103,0 1 0,-1-1 0,1-26 0,-3 37-16,0 0-1,0 0 1,0 0 0,0 0 0,-1 0-1,1 0 1,-1 0 0,0 0 0,0 0-1,-1 1 1,1-1 0,-1 0-1,0 1 1,0 0 0,0-1 0,0 1-1,-1 0 1,1 0 0,-4-3-1,6 5-3,0 1 0,-1 0 0,1-1 0,0 1 0,-1 0-1,1 0 1,0-1 0,-1 1 0,1 0 0,0 0-1,-1 0 1,1 0 0,-1-1 0,1 1 0,0 0 0,-1 0-1,1 0 1,-1 0 0,1 0 0,0 0 0,-1 0-1,1 0 1,-1 0 0,1 0 0,-1 0 0,1 0 0,0 1-1,-1-1 1,1 0 0,0 0 0,-1 0 0,1 0-1,-1 1 1,1-1 0,0 0 0,-1 0 0,1 1 0,0-1-1,0 0 1,-1 1 0,1-1 0,0 0 0,0 1 0,-1-1-1,1 0 1,0 1 0,0-1 0,0 0 0,0 1-1,-1-1 1,1 1 0,0-1 0,0 1 0,0-1 0,0 0-1,0 1 1,0-1 0,0 1 0,0-1 0,0 0-1,0 1 1,1-1 0,-1 1 0,0-1 0,0 0 0,0 1-1,0-1 1,1 1 0,-1 1 0,0 1 1,1-1-1,-1 1 0,1-1 1,-1 0-1,1 1 0,0-1 0,0 0 1,0 0-1,1 0 0,0 3 1,3-2 5,1 0 0,-1-1 0,0 0 0,1 0 1,-1 0-1,1 0 0,-1-1 0,1 0 1,0 0-1,0-1 0,10 1 0,64-6 4,-71 3-37,0 0-1,-1 0 0,1-1 0,-1 1 1,0-2-1,10-4 0,-15 6 21,-1 1 0,1-1 0,-1 1 0,0-1 0,1 0 0,-1 1 0,0-1 0,0 0 0,0-1 0,-1 1 0,1 0-1,0-1 1,-1 1 0,1-1 0,-1 1 0,0-1 0,0 1 0,0-1 0,0 0 0,0 0 0,-1 1 0,1-6 0,-1 7 7,-1 1 1,0-1-1,1 0 0,-1 1 1,0-1-1,1 1 0,-1-1 0,0 0 1,1 1-1,-1 0 0,0-1 1,0 1-1,0-1 0,0 1 1,0 0-1,1 0 0,-1-1 1,0 1-1,0 0 0,0 0 1,0 0-1,0 0 0,0 0 1,0 0-1,0 0 0,0 1 1,-28 2-61,23-1 74,1 1 0,0 1 0,0-1 1,0 1-1,0 0 0,0 0 0,1 0 0,-1 1 0,1-1 0,0 1 0,-4 7 0,6-9 22,0 1-1,0-1 0,0 1 0,0-1 0,1 1 0,-1 0 0,1 0 0,0 0 0,0 0 0,0 0 0,1 0 1,-1 0-1,1 0 0,0 0 0,0 0 0,0 0 0,1 0 0,1 6 0,-1-8-42,0 0 0,1 0 1,-1 0-1,1 0 0,-1 0 0,1-1 0,0 1 0,-1 0 0,1-1 0,0 1 0,0-1 0,0 0 1,0 0-1,1 1 0,-1-2 0,0 1 0,0 0 0,1 0 0,-1-1 0,0 1 0,1-1 0,3 1 1,61 1-1819,-51-3 778,-6 1-125,0-1 0,-1-1 0,1 1 0,-1-1 0,1-1 1,-1 0-1,0 0 0,0-1 0,14-8 0,10-6-6455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0.919"/>
    </inkml:context>
    <inkml:brush xml:id="br0">
      <inkml:brushProperty name="width" value="0.025" units="cm"/>
      <inkml:brushProperty name="height" value="0.025" units="cm"/>
    </inkml:brush>
  </inkml:definitions>
  <inkml:trace contextRef="#ctx0" brushRef="#br0">1 137 6502,'0'0'15871,"14"2"-14173,44 0-374,0-3 1,1-2-1,60-11 1,-7 1-874,141-1-1812,-252 15 1259,1-1-1,-1 0 1,1 0 0,-1 0 0,1 0-1,0-1 1,-1 1 0,1 0 0,-1-1-1,1 1 1,-1-1 0,1 1 0,-1-1-1,1 0 1,-1 0 0,0 1 0,1-1-1,-1 0 1,0 0 0,0 0 0,0 0-1,0-1 1,0 1 0,0 0 0,0 0-1,0-1 1,0 1 0,0-1 0,-1 1-1,1 0 1,-1-1 0,1 1 0,-1-1-1,1 0 1,-1-1 0,0 0-516,-1-1 1,1 1-1,-1 0 1,0 0-1,0 0 1,0 0-1,0 0 1,0 0-1,-1 1 1,1-1-1,-1 0 1,0 1-1,0-1 1,0 1-1,0-1 1,-4-2-1,-9-8-7288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4.597"/>
    </inkml:context>
    <inkml:brush xml:id="br0">
      <inkml:brushProperty name="width" value="0.025" units="cm"/>
      <inkml:brushProperty name="height" value="0.025" units="cm"/>
    </inkml:brush>
  </inkml:definitions>
  <inkml:trace contextRef="#ctx0" brushRef="#br0">168 15 15695,'0'0'9417,"-10"-3"-7640,8 2-1704,-2-1 33,1 0 0,-1 1-1,1 0 1,-1-1 0,0 2 0,0-1-1,1 0 1,-1 1 0,0-1 0,0 1-1,0 0 1,0 0 0,1 1 0,-1-1-1,0 1 1,0 0 0,0 0-1,1 0 1,-1 0 0,1 1 0,-1-1-1,1 1 1,-6 3 0,4-1-28,0 0-1,1 0 1,-1 0 0,1 1-1,0-1 1,0 1 0,0 0-1,1 0 1,-1 1 0,1-1-1,0 1 1,1-1 0,0 1-1,-1 0 1,2 0 0,-1 0-1,1 0 1,0 0 0,0 10-1,1-14-73,1-1 0,-1 1 0,1-1-1,0 1 1,-1-1 0,1 0 0,0 1-1,0-1 1,0 0 0,0 0 0,0 1 0,0-1-1,1 0 1,-1 0 0,0 0 0,1 0-1,-1-1 1,0 1 0,1 0 0,-1-1-1,1 1 1,-1 0 0,1-1 0,-1 0-1,1 1 1,0-1 0,-1 0 0,1 0-1,-1 0 1,1 0 0,0 0 0,2-1 0,3 1-5,1 0 0,-1 0 0,1-1 0,-1-1 0,0 1 0,9-4 0,-2-2-138,-1 0 0,0-1 0,-1-1 1,0 0-1,0-1 0,-1 0 0,0-1 0,-1 0 1,0-1-1,-1 0 0,13-21 0,-75 102 940,49-62-738,0 1-1,1 0 1,-1 0-1,1 0 1,1 0 0,0 0-1,0 1 1,0-1-1,1 1 1,0 10 0,1-18-108,1 0 0,-1 0 1,0 0-1,1 0 0,-1 0 1,1 0-1,-1 0 0,1 0 0,0 0 1,-1 0-1,1 0 0,0-1 1,0 1-1,0 0 0,-1 0 1,1-1-1,0 1 0,0 0 1,0-1-1,0 1 0,0-1 0,0 1 1,0-1-1,1 0 0,-1 1 1,0-1-1,0 0 0,0 0 1,0 0-1,0 0 0,0 0 1,0 0-1,1 0 0,-1 0 0,0 0 1,0-1-1,0 1 0,0 0 1,0-1-1,2 0 0,4 0-776,-1-1 0,1 0 0,-1 0 0,0-1 0,11-6 0,41-39-7752,-29 18 2743</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4.953"/>
    </inkml:context>
    <inkml:brush xml:id="br0">
      <inkml:brushProperty name="width" value="0.025" units="cm"/>
      <inkml:brushProperty name="height" value="0.025" units="cm"/>
    </inkml:brush>
  </inkml:definitions>
  <inkml:trace contextRef="#ctx0" brushRef="#br0">83 1 8904,'0'0'18669,"-9"2"-17943,-30 11-272,38-12-448,0-1 1,0 0-1,0 0 1,0 0 0,1 1-1,-1-1 1,0 0-1,0 1 1,0-1 0,1 1-1,-1-1 1,0 1 0,0-1-1,1 1 1,-1-1-1,1 1 1,-1 0 0,0-1-1,1 1 1,-1 0-1,1 0 1,0-1 0,-1 1-1,1 0 1,-1 0 0,1 0-1,0 0 1,0 0-1,0-1 1,-1 1 0,1 0-1,0 0 1,0 0-1,0 0 1,0 0 0,0 0-1,1 1 1,0-1-30,-1 0 0,1 0-1,0 1 1,0-1 0,0 0 0,0 0 0,0 0 0,0 0-1,1-1 1,-1 1 0,0 0 0,0 0 0,1-1 0,-1 1 0,0-1-1,1 1 1,1 0 0,69 6-1095,-58-7 1035,0 1 1,0 1 0,0 0-1,-1 0 1,26 10 0,-38-12 106,0 0 0,-1 0 0,1 0 1,-1 0-1,1 1 0,0-1 0,-1 0 0,1 1 0,-1-1 1,1 0-1,-1 1 0,1-1 0,-1 1 0,1-1 0,-1 1 1,1-1-1,-1 1 0,0-1 0,1 1 0,-1 0 0,0-1 1,1 1-1,-1-1 0,0 1 0,0 0 0,0-1 1,0 1-1,0 0 0,1-1 0,-1 1 0,0 0 0,0-1 1,0 1-1,-1 0 0,1-1 0,0 1 0,0-1 0,0 1 1,0 0-1,-1-1 0,1 1 0,0 0 0,-1-1 0,1 1 1,0-1-1,-1 1 0,1-1 0,0 1 0,-1-1 1,1 1-1,-1-1 0,1 0 0,-1 1 0,0-1 0,1 1 1,-1-1-1,-33 22 1182,33-21-1225,-87 38 1595,41-26-2348,2-9-4743,37-6-1505</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5.796"/>
    </inkml:context>
    <inkml:brush xml:id="br0">
      <inkml:brushProperty name="width" value="0.025" units="cm"/>
      <inkml:brushProperty name="height" value="0.025" units="cm"/>
    </inkml:brush>
  </inkml:definitions>
  <inkml:trace contextRef="#ctx0" brushRef="#br0">9 0 545,'0'0'17109,"-2"10"-15657,1-2-1278,-1 2 180,0 1-1,1-1 1,1 1 0,-1 0-1,3 16 1,-2-24-302,1 0 0,-1 0 0,1 0-1,0-1 1,0 1 0,0 0 0,1 0 0,-1-1 0,0 1-1,1-1 1,0 1 0,0-1 0,0 0 0,0 1 0,0-1 0,0 0-1,0 0 1,0-1 0,1 1 0,-1 0 0,1-1 0,0 1-1,-1-1 1,1 0 0,0 0 0,0 0 0,4 1 0,2-1 2,0 0 1,-1 0 0,1 0-1,0-1 1,-1 0 0,1-1 0,0 0-1,-1 0 1,1-1 0,-1 0-1,9-4 1,7-4 50,0-1 0,29-18-1,-6 2-97,-46 27 36,-1-1 1,1 1 0,0-1 0,-1 1 0,1-1 0,0 1 0,0 0-1,0-1 1,-1 1 0,1 0 0,0 0 0,0-1 0,0 1 0,0 0 0,0 0-1,0 0 1,-1 0 0,1 0 0,0 0 0,0 0 0,0 1 0,0-1 0,0 0-1,-1 0 1,1 1 0,0-1 0,0 0 0,0 1 0,-1-1 0,1 1-1,0-1 1,0 2 0,9 27 1025,-10-27-1024,0 0 0,0 1 0,1-1 0,-1 0 0,1 1 0,-1-1 0,1 0 0,0 0 0,0 0 0,0 1 0,0-1 0,0 0 0,0 0 0,1 0 0,-1-1 0,1 1 0,-1 0 0,1 0 0,0-1 0,-1 1-1,1-1 1,0 1 0,0-1 0,2 1 0,1-1 5,0-1-1,-1 1 0,1-1 0,-1-1 1,1 1-1,-1 0 0,1-1 0,-1 0 1,1 0-1,-1-1 0,1 1 0,-1-1 0,0 0 1,7-4-1,60-42-1661,-49 32-953,-5-1-5047,-16 9 1665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6.168"/>
    </inkml:context>
    <inkml:brush xml:id="br0">
      <inkml:brushProperty name="width" value="0.025" units="cm"/>
      <inkml:brushProperty name="height" value="0.025" units="cm"/>
    </inkml:brush>
  </inkml:definitions>
  <inkml:trace contextRef="#ctx0" brushRef="#br0">1 0 4933,'0'0'18962,"71"13"-23030,-36-9-4516</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6.496"/>
    </inkml:context>
    <inkml:brush xml:id="br0">
      <inkml:brushProperty name="width" value="0.025" units="cm"/>
      <inkml:brushProperty name="height" value="0.025" units="cm"/>
    </inkml:brush>
  </inkml:definitions>
  <inkml:trace contextRef="#ctx0" brushRef="#br0">201 0 11627,'0'0'4922,"-10"3"-2093,1-1-2211,1 0 0,0 1 0,0 0 0,0 1 0,0 0 0,-14 9 0,20-12-573,1 0-1,-1 0 1,1 1 0,-1-1 0,1 1 0,-1 0 0,1-1 0,0 1 0,0 0 0,0 0-1,0 0 1,0 0 0,0 0 0,0 0 0,1 0 0,-1 0 0,1 0 0,-1 0 0,1 0-1,0 0 1,0 0 0,0 0 0,0 0 0,0 1 0,0-1 0,1 0 0,-1 0 0,1 0-1,-1 0 1,1 0 0,0 0 0,0 0 0,0 0 0,0 0 0,0-1 0,0 1 0,0 0 0,1-1-1,-1 1 1,3 1 0,11 19-198,-1 0 0,-1 0 0,-1 1 0,-2 1 0,0-1 0,-1 2 0,-1 0 0,-1 0 0,-2 0 0,0 1 0,1 44 0,-5-66 221,-1 0 0,0 0-1,0 0 1,-1-1 0,1 1 0,-1 0 0,0 0 0,0-1 0,0 1-1,0-1 1,-1 1 0,1-1 0,-1 1 0,0-1 0,0 0 0,0 0 0,-1 0-1,1 0 1,-1 0 0,1 0 0,-5 2 0,3-2 117,-1-1 0,0 0 1,1 0-1,-1 0 0,0-1 1,0 1-1,0-1 0,-1 0 0,1-1 1,0 1-1,0-1 0,0 0 0,0 0 1,-1-1-1,-5-1 0,6 1-108,-1-1 0,0 0-1,1-1 1,-1 1-1,1-1 1,0 0 0,0 0-1,0-1 1,1 0-1,-1 0 1,1 0 0,0 0-1,0-1 1,0 1 0,0-1-1,1 0 1,0 0-1,0 0 1,0-1 0,1 1-1,-1-1 1,0-6-1,0 6-91,1-1 0,0 0 0,0 1 0,0-1-1,1 0 1,1 0 0,-1 0 0,1 0 0,0 0-1,0 0 1,1 0 0,0 0 0,0 0 0,1 1-1,0-1 1,0 0 0,0 1 0,7-13 0,-4 13-95,0 0 0,1 0 0,0 0 0,0 1 0,0 0 0,0 0 0,1 0 0,0 1 0,12-6 0,72-23-3158,-29 12-2470,-20 4-1912</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7.898"/>
    </inkml:context>
    <inkml:brush xml:id="br0">
      <inkml:brushProperty name="width" value="0.025" units="cm"/>
      <inkml:brushProperty name="height" value="0.025" units="cm"/>
    </inkml:brush>
  </inkml:definitions>
  <inkml:trace contextRef="#ctx0" brushRef="#br0">1 102 1954,'0'0'13202,"9"7"-10026,-6-4-2909,1 0 1,-1 0-1,1-1 0,0 1 0,-1-1 1,1 0-1,0 0 0,1 0 1,-1 0-1,0-1 0,0 1 0,1-1 1,-1 0-1,1-1 0,-1 1 1,1-1-1,-1 0 0,1 0 0,-1 0 1,1-1-1,-1 1 0,1-1 1,-1 0-1,0-1 0,1 1 0,-1-1 1,0 0-1,5-2 0,-1-2-123,0 1 0,0-1 0,0 0-1,12-14 1,-18 18-136,0 0-1,-1 0 0,1 0 1,0-1-1,-1 1 0,1 0 1,-1-1-1,0 1 0,0-1 1,0 1-1,0-1 1,0 0-1,-1 1 0,1-1 1,-1 0-1,0 0 0,1 1 1,-1-1-1,0 0 0,-1 0 1,0-5-1,0 7-5,0 0 0,0 0 0,0 0 0,0 0 0,-1 0 0,1 0 0,0 0 0,-1 0 0,1 1-1,0-1 1,-1 1 0,1-1 0,-1 1 0,1-1 0,-1 1 0,1 0 0,-1-1 0,1 1 0,-1 0 0,1 0 0,-1 0 0,0 0 0,1 1-1,-1-1 1,1 0 0,-3 1 0,-41 11 26,37-7 27,0 1-1,0 0 1,0 0 0,1 0-1,0 1 1,0 0-1,0 0 1,1 1 0,-7 11-1,10-14-20,0 0-1,0 0 0,0 0 1,1 0-1,0 0 1,0 0-1,0 0 1,1 1-1,0-1 1,0 1-1,0 0 0,1-1 1,-1 1-1,2-1 1,-1 1-1,0 0 1,3 10-1,-1-14-29,-1 1 0,1-1 0,-1 0 0,1 0 0,0 0 0,0 0 0,0 0-1,0 0 1,0 0 0,1 0 0,-1-1 0,0 1 0,1-1 0,-1 0 0,1 0 0,0 0 0,-1 0 0,1 0 0,0-1 0,0 1-1,-1-1 1,1 1 0,0-1 0,0 0 0,0 0 0,2-1 0,5 1-311,0-1 0,0 0-1,-1 0 1,1-1 0,-1 0 0,13-4-1,26-21-3317,-33 15 639,0-1 0,-1-1 0,-1 0 0,14-18 0,12-14 1608,-35 43 2496,-1-1 0,1 1 1,1 0-1,-1 0 0,0 0 1,1 0-1,6-2 0,-4 2-178,1 0 0,-1 1-1,1 0 1,-1 1 0,1-1-1,0 1 1,8 1-1,-15 1-811,0 0 0,-1 1 0,1-1 0,-1 1 0,0-1-1,1 1 1,-1 0 0,0-1 0,0 1 0,0-1 0,0 1 0,0 0-1,0-1 1,0 1 0,-1-1 0,1 1 0,-1-1 0,0 3-1,-19 37 1190,16-36-1193,1 0 0,0 0 0,0 0 0,1 0 1,-1 0-1,1 1 0,0-1 0,1 1 0,-1-1 0,1 1 1,0 0-1,0-1 0,1 1 0,0 0 0,0 0 0,1 7 1,0-12-108,0 0 0,0 0 0,0 0 0,1 0 0,-1 0 1,0 0-1,0 0 0,1-1 0,-1 1 0,0 0 0,1-1 1,-1 1-1,1-1 0,-1 1 0,1-1 0,-1 0 0,1 1 0,-1-1 1,1 0-1,-1 0 0,1 0 0,-1 0 0,1-1 0,-1 1 1,1 0-1,1-1 0,43-11 91,-35 7-96,0-1-1,0-1 1,-1 0-1,0 0 1,0-1 0,-1 0-1,10-11 1,-15 14-3,1 0 1,-1 0-1,0 0 1,0-1-1,-1 0 1,0 1-1,0-2 1,0 1-1,0 0 0,-1 0 1,0-1-1,-1 1 1,1-1-1,0-10 1,-2 17-11,-1 0-1,1 1 1,0-1 0,0 1 0,0-1 0,0 0 0,0 1-1,-1-1 1,1 1 0,0-1 0,0 0 0,-1 1 0,1-1-1,0 0 1,0 0 0,-1 1 0,1-1 0,-1 0 0,1 0-1,0 1 1,-1-1 0,1 0 0,0 0 0,-1 0 0,1 1-1,-1-1 1,1 0 0,0 0 0,-1 0 0,1 0 0,-1 0-1,1 0 1,-1 0 0,1 0 0,0 0 0,-1 0 0,1 0-1,-1 0 1,1-1 0,0 1 0,-1 0 0,1 0 0,-1 0-1,1 0 1,0-1 0,-1 1 0,1 0 0,0 0 0,-1-1-1,1 1 1,0 0 0,-1-1 0,1 1 0,0 0 0,0-1-1,-1 1 1,1 0 0,0-1 0,0 1 0,0-1 0,0 1-1,-1 0 1,1-1 0,-1 3 6,0 1 1,1-1-1,-1 1 1,1 0-1,-1-1 1,1 1-1,0 0 1,0-1-1,0 1 1,0 0-1,0-1 1,1 1-1,-1 0 1,1-1-1,0 1 1,-1-1-1,1 1 1,1-1-1,-1 1 0,0-1 1,0 0-1,1 1 1,1 1-1,1-1 20,-1 0-1,1-1 1,-1 1-1,1-1 1,0 0-1,0 0 0,0 0 1,0-1-1,0 1 1,0-1-1,1 0 1,-1 0-1,5 0 0,3 0 20,0 0 0,0-1 0,1 0 0,-1-1 0,0-1 0,0 1 0,0-2 0,-1 0 0,22-8 0,-23 6-36,0-1-1,0 1 1,16-14 0,-24 16-13,1 1 0,-1 0 0,1-1 0,-1 1 0,0-1 0,0 0 0,0 1 0,0-1 0,-1 0 0,1 0 0,-1 0 0,0-1 0,0 1 0,0 0 0,0 0 0,0-7 0,-1 10 5,0-1-1,0 1 0,0-1 0,0 1 0,0-1 0,0 1 0,-1-1 0,1 1 0,0-1 0,0 1 0,-1-1 0,1 1 0,0-1 0,-1 1 0,1-1 1,-1 1-1,1-1 0,0 1 0,-1 0 0,1-1 0,-1 1 0,1 0 0,-1 0 0,1-1 0,-1 1 0,1 0 0,-1 0 0,0 0 0,1 0 0,-1-1 1,1 1-1,-1 0 0,1 0 0,-1 0 0,1 0 0,-1 0 0,0 0 0,1 1 0,-1-1 0,1 0 0,-1 0 0,1 0 0,-1 0 0,1 1 0,-1-1 1,-27 11-59,21-7 119,1 0 0,0 1 0,0 0 0,0 0 0,0 0 0,1 1 0,0 0 1,1 0-1,-1 0 0,1 0 0,0 1 0,0 0 0,1 0 0,0 0 0,-2 9 0,5-15-49,0-1 1,0 1-1,0 0 1,1 0-1,-1 0 0,0-1 1,1 1-1,-1 0 0,1 0 1,-1-1-1,1 1 1,-1 0-1,1-1 0,-1 1 1,1 0-1,0-1 0,-1 1 1,1-1-1,0 1 1,-1-1-1,1 0 0,0 1 1,0-1-1,0 0 0,-1 1 1,1-1-1,0 0 1,0 0-1,0 0 0,0 1 1,-1-1-1,1 0 1,0 0-1,0-1 0,0 1 1,1 0-1,37-3 91,-25-1-101,0-1 0,0 0-1,-1 0 1,1-2 0,16-10 0,-20 11-26,0 0 0,1 0 0,-1 1 0,1 0 0,0 1 0,0 1 0,1-1 0,-1 2 0,18-3 0,-28 6 22,0 0 0,0-1 0,0 1 0,-1 0 0,1 0 0,0 0 1,-1 0-1,1 0 0,-1 0 0,1 0 0,-1 0 0,1 0 0,-1 0 0,0 0 1,1 0-1,-1 0 0,0 0 0,0 0 0,0 0 0,0 0 0,0 0 1,0 1-1,0-1 0,0 0 0,0 0 0,-1 0 0,1 2 0,-6 43 137,5-39-91,0-2-13,0-1-1,0 1 1,1-1 0,0 1 0,0-1 0,0 0 0,1 1 0,-1-1 0,1 1-1,1 4 1,-1-8-39,1 1 0,-1-1 0,0 1 0,0-1 1,1 0-1,-1 1 0,0-1 0,1 0 0,0 0 0,-1 0 0,1 0 0,-1 0 0,1-1 0,0 1 0,0 0 0,-1-1 0,1 1 0,0-1 0,0 0 0,0 1 0,0-1 1,0 0-1,-1 0 0,1 0 0,3-1 0,0 1-255,24-3-3513,-14-9-4973,-5-4-7254</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8.862"/>
    </inkml:context>
    <inkml:brush xml:id="br0">
      <inkml:brushProperty name="width" value="0.025" units="cm"/>
      <inkml:brushProperty name="height" value="0.025" units="cm"/>
    </inkml:brush>
  </inkml:definitions>
  <inkml:trace contextRef="#ctx0" brushRef="#br0">38 0 3619,'-1'0'498,"1"1"-1,-1-1 1,0 0-1,1 0 0,-1 0 1,0 1-1,1-1 0,-1 0 1,0 0-1,1 1 1,-1-1-1,1 1 0,-1-1 1,1 1-1,-1-1 1,1 0-1,-1 1 0,1 0 1,-1-1-1,1 1 0,0-1 1,-1 2-1,-7 21 4062,1 32-2617,7-45-542,-3 16-146,0-14-958,2 1 0,-1 0 1,2-1-1,0 1 1,0 0-1,1-1 1,1 1-1,0-1 0,4 15 1,-5-25-286,0 0 1,1 0-1,-1 0 1,0 0-1,1-1 1,-1 1-1,1-1 1,0 1-1,0-1 1,-1 1-1,1-1 1,0 0-1,0 0 1,0 0-1,0 0 1,1 0-1,-1-1 0,0 1 1,0-1-1,0 1 1,1-1-1,-1 0 1,0 1-1,0-1 1,1-1-1,-1 1 1,0 0-1,0 0 1,1-1-1,-1 1 1,0-1-1,3-1 1,2 0 7,0-1 0,0 0 0,0 0 0,0-1 0,-1 0 0,1 0 0,-1 0 0,8-8 0,8-13 1,-19 19-18,1 1 0,0 0 1,0 0-1,0 0 0,1 1 0,0 0 1,0-1-1,0 2 0,8-6 0,-12 10 4,0 0 0,0 1 0,0-1-1,-1 0 1,1 0 0,-1 1 0,1-1 0,-1 1 0,1-1-1,-1 0 1,0 1 0,1-1 0,-1 1 0,0-1-1,0 1 1,0-1 0,0 0 0,-1 1 0,1 1-1,0-1 34,-2 33 249,1-22-119,1 1 1,0-1 0,3 26-1,-2-39-152,-1 1 0,0-1-1,1 1 1,-1-1 0,1 1-1,-1-1 1,0 1 0,1-1-1,-1 1 1,1-1 0,-1 1 0,1-1-1,0 0 1,-1 0 0,1 1-1,-1-1 1,1 0 0,0 0-1,-1 1 1,1-1 0,-1 0-1,1 0 1,0 0 0,-1 0-1,1 0 1,0 0 0,-1 0-1,1 0 1,0 0 0,-1 0 0,1 0-1,-1-1 1,1 1 0,0 0-1,-1 0 1,1-1 0,-1 1-1,1 0 1,-1-1 0,1 1-1,-1-1 1,1 1 0,-1 0-1,1-1 1,-1 1 0,1-2-1,26-19 300,0-8-260,47-43-35,-69 68-28,0 0 1,0 0-1,0 0 0,1 1 0,-1 0 1,1 0-1,0 0 0,0 1 0,0 0 1,0 0-1,0 1 0,10-2 0,-15 3 1,0 0 0,0 0 0,0 0-1,0 0 1,0 1 0,-1-1 0,1 0-1,0 0 1,0 1 0,0-1 0,0 1-1,-1-1 1,1 1 0,0-1 0,-1 1 0,1-1-1,0 1 1,-1-1 0,1 1 0,0 0-1,-1-1 1,1 1 0,-1 0 0,1 0-1,-1-1 1,1 2 0,5 30-44,-6-21 39,0 0 0,-1-1 1,0 1-1,-3 11 0,-9 4 332,5-10-2728,5-8-5442,3-19 87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9.283"/>
    </inkml:context>
    <inkml:brush xml:id="br0">
      <inkml:brushProperty name="width" value="0.025" units="cm"/>
      <inkml:brushProperty name="height" value="0.025" units="cm"/>
    </inkml:brush>
  </inkml:definitions>
  <inkml:trace contextRef="#ctx0" brushRef="#br0">103 121 5061,'0'0'11045,"-1"-9"-9534,1-17-697,0-43 4174,0 68-4907,0 1-1,0-1 0,0 1 0,0-1 0,0 1 1,0-1-1,0 1 0,-1-1 0,1 1 0,0-1 0,0 1 1,0 0-1,0-1 0,-1 1 0,1-1 0,0 1 1,0 0-1,-1-1 0,1 1 0,0-1 0,0 1 0,-1 0 1,1-1-1,0 1 0,-1 0 0,1 0 0,-1-1 0,1 1 1,0 0-1,-1 0 0,1 0 0,-1 0 0,0-1 0,-16 6 1330,-13 20-698,23-14-644,0 0 1,1 0 0,-10 24 0,14-30-45,1 0 1,-1 0-1,1 0 0,0 1 1,0-1-1,0 0 1,1 0-1,0 1 1,0-1-1,0 0 0,1 0 1,1 9-1,-1-13-16,0 0-1,-1 0 1,1 0 0,0 0-1,0 0 1,0 0-1,0 0 1,1 0-1,-1 0 1,0-1 0,0 1-1,0-1 1,0 1-1,1-1 1,-1 1-1,0-1 1,1 1 0,-1-1-1,0 0 1,1 0-1,-1 0 1,0 0 0,1 0-1,-1 0 1,0 0-1,1 0 1,-1-1-1,3 0 1,39-11 119,-36 8-117,1-1 1,-1 1-1,0-1 0,0 0 0,-1-1 0,1 1 1,-1-1-1,-1-1 0,1 1 0,-1-1 0,0 0 1,0 0-1,-1-1 0,0 1 0,-1-1 0,1 0 1,-1 0-1,-1 0 0,0 0 0,0 0 0,1-14 1,-3 22-10,0-1 0,0 0 0,0 0 0,0 0 0,0 1 0,0-1 0,0 0 0,0 0 0,-1 1 0,1-1 0,0 0 0,0 0 0,-1 1 0,1-1 0,-1 0 0,1 1 0,-1-1 0,1 0 0,-1 1 0,1-1 0,-1 1 0,1-1 0,-1 1 0,0-1 0,1 1 0,-1-1 0,0 1 0,1 0 0,-2-1 0,-25 4 37,23-2-83,0 1 0,-1 0 0,1 0 0,0 1 0,0-1 0,0 1 0,0 0-1,1 0 1,-1 0 0,-3 4 0,-1 13-1268,6-6-4148</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0.620"/>
    </inkml:context>
    <inkml:brush xml:id="br0">
      <inkml:brushProperty name="width" value="0.025" units="cm"/>
      <inkml:brushProperty name="height" value="0.025" units="cm"/>
    </inkml:brush>
  </inkml:definitions>
  <inkml:trace contextRef="#ctx0" brushRef="#br0">0 137 4228,'1'-2'696,"-1"1"0,0 0 0,0-1 0,0 1 0,1 0 0,-1-1 0,0 1 0,1 0 0,0-1 0,-1 1 0,1 0 1,0 0-1,-1-1 0,1 1 0,0 0 0,0 0 0,0 0 0,0 0 0,0 0 0,0 0 0,2-1 0,1 0-203,-1 1 0,1-1-1,-1 1 1,1-1 0,0 1 0,0 0 0,-1 0 0,5 0-1,-2 0-359,0 1 0,0-1 0,0 1 0,0 1-1,-1-1 1,1 1 0,0 0 0,0 0 0,-1 0 0,11 5-1,-14-5-117,0 1-1,0-1 1,0 1-1,0 0 1,0-1-1,-1 1 0,1 0 1,-1 0-1,1 0 1,-1 1-1,0-1 1,1 0-1,-1 0 0,-1 1 1,1-1-1,0 0 1,0 5-1,2 44 1092,-4-34-187,20-31-470,-15 9-438,1 0 1,-1 0 0,0 0-1,0 0 1,-1-1 0,1 1-1,-1-1 1,0 0 0,-1 0-1,0 0 1,0-1 0,0 1-1,-1 0 1,1-1 0,-1-11-1,-1 18 1,0-1-1,0 1 0,0-1 0,0 1 0,0 0 0,0-1 0,-1 1 1,1-1-1,0 1 0,0-1 0,-1 1 0,1 0 0,0-1 0,0 1 1,-1-1-1,1 1 0,0 0 0,-1-1 0,1 1 0,-1 0 0,1 0 1,-1-1-1,1 1 0,0 0 0,-1 0 0,1 0 0,-1-1 0,1 1 1,-1 0-1,1 0 0,-1 0 0,1 0 0,-1 0 0,1 0 0,-1 0 1,1 0-1,-1 0 0,1 0 0,-1 0 0,1 0 0,-1 1 0,1-1 1,0 0-1,-1 0 0,0 1 0,0-1-4,0 0-1,-1 1 1,1-1-1,0 1 1,0 0 0,0-1-1,0 1 1,-1 0-1,1-1 1,0 1 0,0 0-1,0 0 1,1 0-1,-1 0 1,0 0 0,-1 2-1,2-2-4,-1 0 0,1 0-1,-1 0 1,1 0 0,0 0-1,0 0 1,0 0 0,-1 0-1,1 1 1,0-1 0,0 0-1,1 0 1,-1 0 0,0 0 0,0 0-1,0 0 1,1 0 0,-1 0-1,1 0 1,-1 0 0,0 0-1,1 0 1,0 0 0,-1 0 0,1 0-1,0 0 1,0 0 0,1 1 4,0-1 1,0 0 0,1 0-1,-1 0 1,0 0-1,0 0 1,1 0 0,-1-1-1,0 1 1,1-1-1,4 1 1,3-1 15,0 0-1,1-1 1,-1 0-1,0 0 1,11-4-1,-8 2-14,-1-2 0,0 1 0,0-2 0,0 1 0,-1-2 0,0 1-1,0-2 1,-1 1 0,0-2 0,0 1 0,0-1 0,-2-1 0,10-11-1,-17 21-5,-1-1 1,0 1-1,1 0 0,-1-1 0,1 1 0,-1-1 0,0 1 0,1-1 0,-1 1 0,0-1 0,0 0 0,1 1 0,-1-1 0,0 1 0,0-1 0,0 0 0,0 1 1,0-1-1,0 1 0,0-1 0,0 0 0,0 1 0,0-1 0,0 1 0,0-1 0,0 0 0,0 1 0,0-1 0,-1 1 0,1-1 0,0 0 0,0 1 0,-1-1 1,1 1-1,-1-1 0,1 1 0,0-1 0,-1 1 0,1 0 0,-1-1 0,1 1 0,-1-1 0,1 1 0,-1 0 0,1 0 0,-1-1 0,1 1 0,-1 0 0,0 0 1,1-1-1,-1 1 0,1 0 0,-1 0 0,0 0 0,1 0 0,-1 0 0,1 0 0,-1 0 0,0 0 0,-3 0 0,1 0-1,-1 1 1,0-1-1,1 1 1,-1-1 0,1 1-1,0 0 1,-1 1-1,-3 1 1,1 1 36,0 0 0,1 0 0,-1 0 0,1 1 0,0 0 0,1 0 0,-1 1 1,1-1-1,0 1 0,0 0 0,1 0 0,0 0 0,-4 10 0,6-13-19,0-1 0,0 1 0,0 0 0,1 0 0,-1 0 1,1 0-1,0 0 0,-1 0 0,1 0 0,1 0 0,-1 0 0,0 0 0,1 0 0,-1 0 0,1 0 0,0 0 0,0 0 0,0-1 0,1 1 1,-1 0-1,1-1 0,-1 1 0,1-1 0,0 1 0,0-1 0,0 0 0,0 0 0,0 0 0,1 0 0,-1 0 0,0 0 0,5 2 1,2 1-254,1-1 0,0 0 0,-1-1 0,1 0 0,1 0 0,-1-1 0,12 1 0,41 0-6037,-21-3-4821</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1.428"/>
    </inkml:context>
    <inkml:brush xml:id="br0">
      <inkml:brushProperty name="width" value="0.025" units="cm"/>
      <inkml:brushProperty name="height" value="0.025" units="cm"/>
    </inkml:brush>
  </inkml:definitions>
  <inkml:trace contextRef="#ctx0" brushRef="#br0">99 74 4228,'0'0'11045,"-1"-10"-8007,-4-32-497,5 41-2467,0 0 0,0 0-1,0 1 1,0-1 0,-1 0 0,1 0 0,0 0 0,0 0 0,-1 0 0,1 1 0,-1-1 0,1 0 0,0 0-1,-1 0 1,1 1 0,-1-1 0,0 0 0,1 1 0,-1-1 0,0 0 0,1 1 0,-1-1 0,0 1-1,0-1 1,1 1 0,-1 0 0,0-1 0,0 1 0,0 0 0,0-1 0,0 1 0,1 0 0,-1 0 0,0 0-1,0 0 1,0 0 0,0 0 0,0 0 0,0 0 0,0 0 0,0 0 0,1 0 0,-1 1 0,0-1-1,0 0 1,0 1 0,0-1 0,-3 2-19,1 0 0,0 0 0,0 0 0,0 0-1,0 0 1,1 0 0,-1 1 0,-4 4 0,4-2 46,-1 0 0,1 1 0,0-1 0,0 1 0,0 0 0,1-1 0,0 1 0,0 0 1,0 1-1,1-1 0,0 0 0,0 0 0,1 0 0,0 10 0,0-15-87,1 0 1,0 0-1,0 0 1,0 0-1,1 0 1,-1 0-1,0-1 1,0 1-1,0 0 1,1-1-1,-1 1 1,0 0-1,1-1 0,-1 0 1,0 1-1,1-1 1,-1 0-1,1 0 1,-1 1-1,0-1 1,1 0-1,-1 0 1,1-1-1,-1 1 1,1 0-1,-1 0 1,2-1-1,43-8 51,-32 4-71,0-1 0,-1-1 0,22-13 0,-24 13-62,1 0 0,0 0 0,1 1 1,19-6-1,-31 13 71,0 0 0,0 0 0,-1-1 0,1 1 0,0 0 0,-1 0 1,1 0-1,-1 0 0,1 0 0,-1 0 0,1 0 0,-1 1 0,0-1 0,1 0 1,-1 0-1,0 0 0,0 0 0,0 0 0,0 1 0,0-1 0,0 0 0,0 0 0,-1 2 1,0 33 376,1-35-376,-1 10 119,1-7-53,-1-1-1,1 1 1,0 0 0,0 0-1,0-1 1,1 1 0,-1 0 0,2 6-1,-1-9-57,0 0-1,0 0 1,0 0-1,0-1 1,-1 1 0,1 0-1,0 0 1,0-1-1,0 1 1,1-1-1,-1 1 1,0-1-1,0 1 1,0-1 0,0 1-1,0-1 1,1 0-1,-1 0 1,0 0-1,0 0 1,0 0-1,1 0 1,-1 0 0,0 0-1,0 0 1,0 0-1,1-1 1,-1 1-1,0-1 1,0 1 0,0-1-1,2 0 1,8-4-2,-1 0 1,1 0 0,-1-1 0,-1 0 0,1 0 0,11-11 0,-14 10-110,1 1 1,0 0 0,1 0-1,-1 1 1,1 0 0,0 0-1,0 1 1,1 0-1,12-3 1,-21 7 87,-1 0 0,1 0 0,0 0 0,0 0 0,-1 0 0,1 0 0,0 0 0,-1 1 0,1-1 0,0 0 0,-1 0 0,1 0 0,0 1 0,-1-1 0,1 0 0,0 1 0,-1-1 0,1 1 0,-1-1 0,1 1 0,-1-1 0,1 1 0,-1-1 0,1 1 0,-1-1 0,1 1 0,-1 0 0,0-1 0,1 1 0,-1 0 1,0-1-1,0 1 0,1 0 0,-1-1 0,0 1 0,0 0 0,0-1 0,0 1 0,0 0 0,0 0 0,0 0 0,-2 45 20,1-7-3096,2-39 2539,1 0 1,-1 0-1,1-1 1,0 1-1,-1 0 1,1-1-1,-1 1 1,1-1-1,0 1 0,-1-1 1,1 1-1,-1-1 1,0 0-1,1 0 1,-1 0-1,0 0 1,1 0-1,1-2 1,-2 2-405,22-16-10552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259"/>
    </inkml:context>
    <inkml:brush xml:id="br0">
      <inkml:brushProperty name="width" value="0.025" units="cm"/>
      <inkml:brushProperty name="height" value="0.025" units="cm"/>
    </inkml:brush>
  </inkml:definitions>
  <inkml:trace contextRef="#ctx0" brushRef="#br0">0 1 10890,'0'0'14718,"1"10"-14227,5 189 964,-7-112-4301,1-16-7998,0-88 4635</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1.784"/>
    </inkml:context>
    <inkml:brush xml:id="br0">
      <inkml:brushProperty name="width" value="0.025" units="cm"/>
      <inkml:brushProperty name="height" value="0.025" units="cm"/>
    </inkml:brush>
  </inkml:definitions>
  <inkml:trace contextRef="#ctx0" brushRef="#br0">192 161 15759,'-12'5'2915,"5"-1"-2595,-34 14 3540,-72 47-1,112-65-3799,0 1-1,0 0 1,-1-1-1,1 1 1,0 0-1,0 0 1,0 0-1,0 0 1,0 0-1,0 0 1,0 0-1,1 0 1,-1 0 0,0 0-1,0 0 1,1 1-1,-1-1 1,1 0-1,-1 2 1,1-2-48,1 0 1,0-1 0,-1 1-1,1-1 1,0 0 0,-1 1-1,1-1 1,0 0 0,0 1-1,-1-1 1,1 0 0,0 0-1,0 0 1,0 1 0,-1-1-1,1 0 1,0 0 0,0 0-1,0 0 1,-1-1 0,1 1-1,1 0 1,8-1-86,-1-1 0,0 0-1,0 0 1,13-5 0,2-6-91,-1-1 0,-1 0 0,0-2-1,-1-1 1,-1 0 0,0-1 0,-2-2 0,0 0 0,-1 0-1,-1-2 1,18-30 0,-28 34 307,-11 14 292,3 6-397,-1-1 0,1 0 1,0 1-1,0 0 0,0 0 0,0-1 0,0 1 1,0 0-1,0 1 0,-1 1 0,-8 12 74,1 0 0,0 1-1,1 0 1,-8 24-1,14-32-64,0 1 0,0 0 0,1 0-1,0 0 1,0 1 0,1-1-1,1 0 1,0 1 0,2 17-1,-2-26-87,1 0-1,0 0 0,-1 1 0,1-1 0,0 0 0,0 0 0,0 0 0,0 0 0,1 0 1,-1 0-1,0-1 0,1 1 0,-1 0 0,1 0 0,0-1 0,0 0 0,-1 1 1,1-1-1,0 0 0,0 1 0,0-1 0,5 1 0,-1 0-830,0-1 0,0 1 1,0-1-1,0 0 0,0-1 0,1 0 0,7 0 0,19-3-7573</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2.466"/>
    </inkml:context>
    <inkml:brush xml:id="br0">
      <inkml:brushProperty name="width" value="0.025" units="cm"/>
      <inkml:brushProperty name="height" value="0.025" units="cm"/>
    </inkml:brush>
  </inkml:definitions>
  <inkml:trace contextRef="#ctx0" brushRef="#br0">194 0 8104,'0'0'16746,"-5"11"-15379,-12 19-1017,-1-1 0,-1 0 0,-2-1 1,-37 39-1,2-5 157,160-181-8417,-18 18 2655,-86 101 5334,0-1 0,1 0 0,-1 1 0,0-1 0,1 0 0,-1 1 0,1-1 0,-1 1 0,1-1 0,-1 1 0,1-1 0,0 1-1,-1-1 1,1 1 0,-1 0 0,1-1 0,0 1 0,0 0 0,-1 0 0,1-1 0,0 1 0,-1 0 0,1 0 0,0 0-1,0 0 1,1 0 0,-2 17 1381,-13 31 5,7-32-1193,-21 71 1171,25-79-1381,0-1 1,1 1 0,0-1 0,1 1 0,0-1 0,0 1 0,1-1 0,0 1 0,3 12-1,-3-17-193,0 0 0,1 0 0,0 0 0,0 0 0,0 0 0,0 0 0,0-1 0,4 4 0,7 10-5843,-12-13 700</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2.810"/>
    </inkml:context>
    <inkml:brush xml:id="br0">
      <inkml:brushProperty name="width" value="0.025" units="cm"/>
      <inkml:brushProperty name="height" value="0.025" units="cm"/>
    </inkml:brush>
  </inkml:definitions>
  <inkml:trace contextRef="#ctx0" brushRef="#br0">23 87 9225,'0'0'6438,"-22"-48"-2819,22 38-1184,5 0-514,15 3-607,4 3-674,10 1-448,2 2-160,4 1 0,3 0-832,-6 0-1410,-1 0-1282,-5-4-4547</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3.168"/>
    </inkml:context>
    <inkml:brush xml:id="br0">
      <inkml:brushProperty name="width" value="0.025" units="cm"/>
      <inkml:brushProperty name="height" value="0.025" units="cm"/>
    </inkml:brush>
  </inkml:definitions>
  <inkml:trace contextRef="#ctx0" brushRef="#br0">234 2 8904,'0'0'12989,"-11"0"-10656,-2-1-1983,0 0 1,0 1-1,0 1 1,0 0-1,0 1 1,0 1-1,0 0 1,-20 7 0,31-9-350,-39 22 84,39-22-88,1 0 1,-1 1 0,0-1 0,1 0 0,-1 1 0,1-1-1,0 1 1,-1 0 0,1-1 0,0 1 0,0 0 0,0 0-1,0 0 1,0 0 0,1 0 0,-1 0 0,0 0 0,1 0-1,-1 3 1,2-4 2,-1 0 0,1 0-1,-1 0 1,1 0 0,-1 0-1,1 0 1,-1 0 0,1-1 0,0 1-1,0 0 1,-1 0 0,1-1-1,0 1 1,0 0 0,0-1 0,0 1-1,0-1 1,0 1 0,0-1-1,0 0 1,0 1 0,0-1-1,0 0 1,0 0 0,0 1 0,1-1-1,38 5 24,-31-4-38,24 2-340,53 9-752,-79-11 1051,0 1 0,1 0-1,-2 1 1,1-1 0,0 1 0,0 1 0,-1-1 0,1 1 0,5 5 0,-10-8 57,-1 0 0,0 0 1,1 0-1,-1 0 0,0 1 0,0-1 0,0 0 0,0 1 1,0-1-1,0 1 0,0-1 0,0 1 0,0-1 0,-1 1 1,1 0-1,-1-1 0,1 1 0,-1 0 0,0-1 0,1 1 1,-1 0-1,0-1 0,0 1 0,0 0 0,-1 0 0,1-1 1,-1 3-1,0-1 54,-1 0 0,0 0 0,0 1 0,0-2 0,0 1 0,0 0 0,-1 0 0,0-1-1,1 1 1,-1-1 0,0 0 0,-4 3 0,-9 5 290,-1-1-1,-1-1 0,-30 10 1,28-10-121,-1-2 0,0-1 0,0-1 1,0 0-1,-24 0 0,44-4-327,0 0 0,0 0 0,0 0 1,0 0-1,1 0 0,-1 0 0,0 0 0,0 0 0,0 0 0,0 0 1,1-1-1,-1 1 0,0 0 0,0-1 0,0 1 0,1-1 1,-1 1-1,0-1 0,1 1 0,-1-1 0,-1 0 0,1-19-6891,6-1-3586</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3.807"/>
    </inkml:context>
    <inkml:brush xml:id="br0">
      <inkml:brushProperty name="width" value="0.025" units="cm"/>
      <inkml:brushProperty name="height" value="0.025" units="cm"/>
    </inkml:brush>
  </inkml:definitions>
  <inkml:trace contextRef="#ctx0" brushRef="#br0">0 1 3587,'0'0'13741,"0"55"-10922,0-20-833,0 3-96,0 0-545,0-1-640,3-5-321,4-7-192,1-8-128,4-8-32,1-9-224,-4 0-513,-3-14-512,-1-11-1153,-5-5-1474,0-6-3170</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4.166"/>
    </inkml:context>
    <inkml:brush xml:id="br0">
      <inkml:brushProperty name="width" value="0.025" units="cm"/>
      <inkml:brushProperty name="height" value="0.025" units="cm"/>
    </inkml:brush>
  </inkml:definitions>
  <inkml:trace contextRef="#ctx0" brushRef="#br0">1 1 10666,'0'0'10058,"65"42"-15536,-37-33-31</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4.540"/>
    </inkml:context>
    <inkml:brush xml:id="br0">
      <inkml:brushProperty name="width" value="0.025" units="cm"/>
      <inkml:brushProperty name="height" value="0.025" units="cm"/>
    </inkml:brush>
  </inkml:definitions>
  <inkml:trace contextRef="#ctx0" brushRef="#br0">154 0 11211,'0'0'12913,"-10"5"-11621,-12 3-848,-52 23 884,73-31-1326,1 1-1,0-1 1,-1 0-1,1 0 0,0 1 1,0-1-1,-1 0 1,1 1-1,0-1 1,0 0-1,0 1 0,0-1 1,-1 0-1,1 1 1,0-1-1,0 1 0,0-1 1,0 0-1,0 1 1,0-1-1,0 1 1,0-1-1,0 0 0,0 1 1,0-1-1,0 0 1,0 1-1,0-1 1,1 1-1,-1-1 0,0 0 1,0 1-1,0-1 1,0 0-1,1 1 0,-1-1 1,0 0-1,0 0 1,1 1-1,-1-1 1,0 0-1,1 1 0,-1-1 1,0 0-1,1 0 1,-1 0-1,0 0 0,1 1 1,-1-1-1,0 0 1,1 0-1,-1 0 1,0 0-1,1 0 0,-1 0 1,1 0-1,-1 0 1,1 0-1,33 14-278,-23-10 129,1 1 49,-1 1 1,1 0 0,-1 1-1,-1 0 1,0 1-1,14 12 1,-21-17 97,0 0-1,0 1 1,0-1 0,0 1-1,-1-1 1,1 1-1,-1 0 1,0 0 0,0 0-1,-1 0 1,1 0-1,-1 0 1,0 0 0,0 1-1,0-1 1,-1 0-1,1 1 1,-1-1 0,0 0-1,-1 1 1,1-1-1,-2 7 1,1-8 32,-1 0 0,0 1 0,0-1 0,0 0 0,0 0-1,0 0 1,0 0 0,-1 0 0,0-1 0,1 1 0,-1-1 0,0 0 0,0 0 0,-1 0 0,1 0-1,0 0 1,0-1 0,-1 1 0,1-1 0,-1 0 0,-6 1 0,-5 2-39,1-1 0,0-1 0,-1-1 1,-18 0-1,30-1-215,1 0 0,-1 0 0,0 0 0,1 0 0,-1 0-1,0-1 1,1 0 0,-1 1 0,1-1 0,-1 0 0,1 0 0,0 0 0,-1-1 0,1 1 0,0 0 0,0-1 0,-3-2 0,-11-15-5297</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5.584"/>
    </inkml:context>
    <inkml:brush xml:id="br0">
      <inkml:brushProperty name="width" value="0.025" units="cm"/>
      <inkml:brushProperty name="height" value="0.025" units="cm"/>
    </inkml:brush>
  </inkml:definitions>
  <inkml:trace contextRef="#ctx0" brushRef="#br0">72 69 3395,'9'-4'1367,"-3"2"-228,46-17 4415,-50 19-4922,1-1 0,0-1-1,-1 1 1,1 0 0,-1-1 0,0 1-1,1-1 1,-1 1 0,0-1 0,0 0 0,0 0-1,0 0 1,0 0 0,-1-1 0,1 1-1,-1 0 1,3-4 0,-5 5-542,1 1 0,0-1 0,-1 1 0,1-1 0,0 0 0,-1 1 1,1-1-1,-1 1 0,1-1 0,0 1 0,-1 0 0,1-1 0,-1 1 0,0-1 0,1 1 0,-1 0 0,1 0 0,-1-1 1,1 1-1,-1 0 0,0 0 0,1 0 0,-1-1 0,0 1 0,1 0 0,-1 0 0,0 0 0,1 0 0,-1 0 0,1 0 1,-1 0-1,0 1 0,0-1 0,-26 1 498,21 1-535,-1 0-1,0 1 1,1 0-1,0 0 0,-1 0 1,1 0-1,0 1 0,1 0 1,-1 0-1,1 1 1,-7 7-1,9-10-53,0 1 1,0-1-1,1 1 0,-1 0 1,1 0-1,0 0 0,0 0 1,0 1-1,0-1 1,1 0-1,-1 1 0,1-1 1,0 1-1,0 0 0,0-1 1,1 1-1,-1 0 0,1 0 1,0-1-1,0 1 1,0 0-1,1 7 0,0-10-43,0 0-1,0 0 1,0 1-1,0-1 1,0 0-1,0 0 0,1 0 1,-1 0-1,0 0 1,1-1-1,-1 1 1,0 0-1,1-1 1,-1 1-1,1-1 1,-1 1-1,1-1 0,2 1 1,35 5-627,-25-4 475,-1 1 87,1 0 1,-1 0-1,0 2 1,0-1-1,0 2 1,11 6-1,-21-11 146,-1 0-1,0 0 1,1 1 0,-1-1-1,0 0 1,0 1-1,0 0 1,0-1 0,0 1-1,-1 0 1,1 0 0,0 0-1,-1 0 1,0 0-1,1 0 1,-1 1 0,0-1-1,0 0 1,0 1 0,0-1-1,-1 1 1,1-1-1,-1 1 1,1-1 0,-1 1-1,0-1 1,0 1 0,0-1-1,0 1 1,0 0-1,-1-1 1,1 1 0,-1-1-1,0 0 1,0 1 0,0-1-1,0 1 1,0-1-1,0 0 1,-3 4 0,-2 1 126,0-1-1,-1 1 1,1-2 0,-1 1 0,0-1 0,-1 0 0,1 0 0,-1-1 0,0 0-1,0 0 1,-9 2 0,-2 1-67,0-1 0,0-1 0,-38 5 0,56-10-152,1 1-1,-1-1 1,1 0-1,-1 0 1,0 1 0,1-1-1,-1 0 1,0 0 0,1 0-1,-1 0 1,1 0 0,-1 0-1,0 0 1,1 0-1,-1 0 1,0 0 0,1 0-1,-1-1 1,0 1 0,1 0-1,-1 0 1,1 0-1,-1-1 1,1 1 0,-1 0-1,1-1 1,-1 1 0,1-1-1,-1 1 1,1 0 0,-1-1-1,1 1 1,-1-1-1,1 1 1,0-1 0,-1 0-1,1 1 1,0-1 0,0 1-1,-1-1 1,1 0-1,0 1 1,0-1 0,0 1-1,0-1 1,0 0 0,0 1-1,0-1 1,0 0 0,0 1-1,0-1 1,0 0-1,0 1 1,0-1 0,0 1-1,1-1 1,-1 0 0,0 1-1,1-2 1,25-39-5259,-19 32 3938,21-31-5509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6.100"/>
    </inkml:context>
    <inkml:brush xml:id="br0">
      <inkml:brushProperty name="width" value="0.025" units="cm"/>
      <inkml:brushProperty name="height" value="0.025" units="cm"/>
    </inkml:brush>
  </inkml:definitions>
  <inkml:trace contextRef="#ctx0" brushRef="#br0">33 1 13229,'0'0'7148,"-4"10"-5744,-2 4-1110,1 0 0,1 0 0,0 0 0,1 1 0,0 0 0,1 0 0,1 0 0,1 0 0,0 0 1,2 15-1,-2-29-297,1 1 1,-1-1 0,0 1-1,1-1 1,-1 1-1,1-1 1,-1 1 0,1-1-1,0 1 1,0-1-1,-1 0 1,1 1 0,0-1-1,0 0 1,0 0 0,1 0-1,-1 0 1,0 0-1,0 0 1,0 0 0,1 0-1,-1 0 1,1-1 0,-1 1-1,1 0 1,-1-1-1,1 1 1,-1-1 0,1 0-1,-1 1 1,1-1-1,-1 0 1,1 0 0,1 0-1,3-1-58,-1 0 0,1 0-1,-1 0 1,0 0 0,0-1-1,0 0 1,0 0 0,7-4-1,-12 6 74,0 0 0,0-1 0,0 1 0,1 0 0,-1 0 0,0 0 0,0 0 0,0 0-1,0 0 1,1 0 0,-1 0 0,0 0 0,0 0 0,0 0 0,1 0 0,-1 0 0,0 0 0,0 0-1,0 1 1,1-1 0,-1 0 0,0 0 0,0 0 0,0 0 0,0 0 0,1 0 0,-1 0 0,0 1-1,0-1 1,0 0 0,0 0 0,0 0 0,0 0 0,1 0 0,-1 1 0,0-1 0,0 0 0,0 0-1,0 0 1,0 1 0,0-1 0,0 0 0,0 0 0,3 17 380,-2 24 191,-2-33-400,1-6-155,0 0 0,0 0 0,0 0 0,0 0 0,0 0 0,0 0 1,1 0-1,-1 0 0,1 0 0,-1 0 0,1 0 0,0 0 0,-1 0 0,1 0 0,0-1 0,1 1 0,-1 0 0,0-1 0,0 1 1,1-1-1,-1 1 0,0-1 0,1 0 0,0 1 0,-1-1 0,1 0 0,0 0 0,-1 0 0,1 0 0,3 1 0,-2-2-10,0 0 0,0 0 0,0 0 0,0 0-1,0 0 1,0-1 0,0 1 0,0-1-1,0 0 1,0 0 0,-1 0 0,1 0 0,0 0-1,-1-1 1,1 1 0,0-1 0,-1 0-1,0 0 1,1 0 0,2-3 0,4-5 3,0 0-1,-1-2 1,0 1 0,-1-1 0,9-17 0,20-32 126,-48 104 702,7-22-422,2-10-181,0 0 0,0 1 1,1-1-1,1 1 0,0-1 0,1 1 1,1 12-1,-1-23-249,0 0-1,0 0 1,1-1 0,-1 1-1,0 0 1,1-1 0,-1 1 0,1 0-1,-1-1 1,1 1 0,-1 0-1,1-1 1,-1 1 0,1-1-1,-1 1 1,1-1 0,0 1 0,-1-1-1,1 0 1,0 1 0,0-1-1,-1 0 1,1 1 0,0-1 0,0 0-1,-1 0 1,1 0 0,0 0-1,0 0 1,0 0 0,-1 0 0,1 0-1,0 0 1,0 0 0,-1 0-1,1 0 1,0 0 0,0-1 0,0 1-1,-1 0 1,1-1 0,0 1-1,-1 0 1,1-1 0,0 1 0,-1-1-1,2 0 1,2-1-446,0-1 1,0 1-1,0-1 0,0 1 0,0-1 1,-1 0-1,4-4 0,-4 2-645,0 1 0,-1-1-1,0 1 1,0-1-1,0 0 1,0 0 0,1-6-1,3-16-6624</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6.443"/>
    </inkml:context>
    <inkml:brush xml:id="br0">
      <inkml:brushProperty name="width" value="0.025" units="cm"/>
      <inkml:brushProperty name="height" value="0.025" units="cm"/>
    </inkml:brush>
  </inkml:definitions>
  <inkml:trace contextRef="#ctx0" brushRef="#br0">1 1 15310,'0'0'11499,"20"51"-17905,-7-38-128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616"/>
    </inkml:context>
    <inkml:brush xml:id="br0">
      <inkml:brushProperty name="width" value="0.025" units="cm"/>
      <inkml:brushProperty name="height" value="0.025" units="cm"/>
    </inkml:brush>
  </inkml:definitions>
  <inkml:trace contextRef="#ctx0" brushRef="#br0">2 59 13068,'0'0'7234,"-1"-9"-4778,1 7-2354,0 0 1,-1-1 0,1 1-1,0 0 1,0-1 0,1 1-1,-1 0 1,0-1 0,1 1 0,-1 0-1,1 0 1,0 0 0,1-4-1,0 4-46,0 1-1,0 0 0,0-1 0,0 1 1,0 0-1,0 0 0,0 0 0,0 0 1,0 0-1,1 1 0,-1-1 0,0 1 1,1-1-1,-1 1 0,0 0 0,1 0 1,-1 0-1,5 1 0,52 0 151,0 2-1,0 3 1,82 20-1,-138-26-215,0 1-1,0-1 0,0 1 1,-1 0-1,1 0 1,0 1-1,0-1 0,-1 1 1,1-1-1,0 1 0,-1 0 1,0 0-1,3 2 1,-4-3 15,-1-1 1,0 1-1,0-1 1,1 1-1,-1-1 1,0 1-1,0-1 1,0 1-1,0 0 1,0-1-1,1 1 1,-1-1-1,0 1 1,0-1-1,-1 1 1,1-1-1,0 1 1,0 0 0,0-1-1,0 1 1,0-1-1,-1 1 1,1-1-1,0 1 1,-1 0-1,-20 16 507,-25 4-6,0-1-1,-65 17 1,96-35-1310,18-10-805,27-17-2748,-23 20 2884,23-20-5179</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6.875"/>
    </inkml:context>
    <inkml:brush xml:id="br0">
      <inkml:brushProperty name="width" value="0.025" units="cm"/>
      <inkml:brushProperty name="height" value="0.025" units="cm"/>
    </inkml:brush>
  </inkml:definitions>
  <inkml:trace contextRef="#ctx0" brushRef="#br0">94 1 12236,'0'0'14072,"-8"0"-13192,6 0-847,0-1-1,0 1 0,-1 0 0,1 1 0,0-1 1,0 0-1,-1 1 0,1-1 0,0 1 0,0-1 1,0 1-1,0 0 0,0 0 0,0 0 0,0 0 1,0 1-1,0-1 0,-2 2 0,1 2 25,0-1 0,0 1 1,0-1-1,1 1 0,0 0 0,0 0 0,0 0 1,-2 10-1,-2 9 160,1 0 1,1 0 0,1 0-1,2 0 1,1 34-1,0-46-194,1 0-1,0 0 0,2 0 1,-1-1-1,1 1 0,1 0 1,0-1-1,0 0 0,1 0 1,1-1-1,0 1 1,14 18-1,-20-28-15,1-1-1,-1 1 1,1 0 0,-1-1 0,1 1 0,-1 0-1,1-1 1,0 1 0,0-1 0,-1 1-1,1-1 1,0 1 0,-1-1 0,1 0-1,0 1 1,0-1 0,0 0 0,0 0-1,-1 1 1,1-1 0,0 0 0,0 0 0,0 0-1,0 0 1,0 0 0,-1 0 0,3-1-1,-2 1 5,0-1 0,0 0 0,1 0-1,-1 0 1,0 0 0,0 0 0,0 0-1,0-1 1,0 1 0,0 0 0,0 0-1,-1-1 1,1 1 0,0-2 0,15-55 106,-15 55-126,17-139-300,-14 95-319,2 0-1,15-56 1,-17 132 648,-1 26 83,-3-37-50,-1 9 168,2 0 0,5 36-1,-5-58-182,0 1 0,0-1-1,0 1 1,1-1 0,-1 0-1,1 1 1,1-1 0,-1 0-1,1 0 1,0-1 0,0 1-1,0 0 1,1-1-1,0 0 1,-1 0 0,1 0-1,8 5 1,-11-8-29,0 0 0,-1-1 0,1 1 1,0 0-1,0-1 0,0 1 0,0-1 0,0 1 0,0-1 0,0 0 0,0 1 0,0-1 1,0 0-1,0 0 0,0 0 0,0 0 0,0 0 0,0 0 0,0 0 0,1 0 0,-1 0 0,0 0 1,0 0-1,0-1 0,0 1 0,0 0 0,0-1 0,0 1 0,0-1 0,-1 1 0,1-1 1,0 0-1,0 1 0,0-1 0,0 0 0,-1 0 0,1 1 0,1-3 0,-2 2-15,1-1 1,-1 0-1,1 0 0,-1 1 0,0-1 0,0 0 0,1 0 0,-1 0 0,-1 1 0,1-1 0,0 0 0,0 0 1,-1 1-1,1-1 0,-1 0 0,1 0 0,-1 1 0,0-1 0,1 1 0,-1-1 0,0 1 0,0-1 1,-2-1-1,-6-7-80,-1 0 1,0 1 0,-1 0 0,0 1 0,-1 0-1,1 1 1,-2 0 0,1 1 0,-15-5-1,-50-29 581,116 38 279,13 0-722,77-3-986,-46-8-4830,-38 0-680</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7.572"/>
    </inkml:context>
    <inkml:brush xml:id="br0">
      <inkml:brushProperty name="width" value="0.025" units="cm"/>
      <inkml:brushProperty name="height" value="0.025" units="cm"/>
    </inkml:brush>
  </inkml:definitions>
  <inkml:trace contextRef="#ctx0" brushRef="#br0">15 69 14382,'0'0'6384,"-3"11"-5054,1-3-1050,0 1 41,-1 0 1,2 0-1,-1 0 1,1 0-1,1 0 1,0 19-1,0-27-293,0-1 0,1 1 1,-1 0-1,0 0 0,0 0 0,1 0 0,-1 0 1,1 0-1,-1-1 0,1 1 0,-1 0 1,1 0-1,-1-1 0,1 1 0,0 0 0,-1-1 1,1 1-1,0-1 0,0 1 0,-1-1 0,1 1 1,0-1-1,0 1 0,0-1 0,0 0 0,1 1 1,30-2 305,-23-1-274,0-1 1,-1 1-1,1-2 1,15-7 0,1-7-16,-1-1 0,0-1 1,-2-1-1,0-1 1,32-43-1,-67 113-168,7-33 98,1 0-1,0 1 1,1-1-1,0 1 1,2 0-1,0 1 1,0-1-1,2 19 1,0-34-42,0-1 1,0 0 0,0 1 0,0-1 0,0 1 0,0-1 0,1 0-1,-1 1 1,0-1 0,0 0 0,0 1 0,0-1 0,0 0 0,1 1-1,-1-1 1,0 0 0,0 1 0,0-1 0,1 0 0,-1 0 0,0 1-1,1-1 1,-1 0 0,0 0 0,1 0 0,-1 1 0,0-1 0,1 0-1,-1 0 1,0 0 0,1 0 0,-1 0 0,0 0 0,1 0 0,-1 1-1,0-1 1,1 0 0,16-7-2004,11-16-1082,17-41-5026,-23 25 2984</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7.964"/>
    </inkml:context>
    <inkml:brush xml:id="br0">
      <inkml:brushProperty name="width" value="0.025" units="cm"/>
      <inkml:brushProperty name="height" value="0.025" units="cm"/>
    </inkml:brush>
  </inkml:definitions>
  <inkml:trace contextRef="#ctx0" brushRef="#br0">119 1 8904,'0'0'5280,"-2"11"-2920,-47 159 1681,34-129-3031,2 2-1,1 0 1,3 1 0,1 0 0,-2 51 0,19-120-2387,-9 21 1328,1-28-331,1 0 1,11-56-1,-10 77 370,0 0 0,1 1 0,0 0 0,1-1 0,0 2 0,0-1 0,1 0 0,0 1 0,1 0 0,0 1 0,16-15 0,-14 14 0,0 1 1,0 1-1,1-1 1,0 1 0,1 1-1,0 0 1,0 1-1,0 0 1,0 0-1,1 1 1,-1 1 0,1 0-1,0 1 1,0 0-1,1 1 1,16-1 0,-29 2 1,0 0 0,1 0 0,-1 0 0,0 0 1,0 0-1,1 0 0,-1 1 0,0-1 1,1 0-1,-1 0 0,0 0 0,0 0 1,1 0-1,-1 0 0,0 0 0,0 0 1,0 1-1,1-1 0,-1 0 0,0 0 1,0 0-1,0 1 0,1-1 0,-1 0 1,0 0-1,0 0 0,0 1 0,0-1 1,0 0-1,1 0 0,-1 1 0,0-1 1,0 0-1,0 0 0,0 1 0,0-1 1,0 0-1,0 0 0,0 1 0,0-1 1,-7 14-56,-14 7 97,-13 6 315,-2-2 0,0-2 0,-2-1 0,-42 18 0,139-85-11570,-22 19 4132</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8.947"/>
    </inkml:context>
    <inkml:brush xml:id="br0">
      <inkml:brushProperty name="width" value="0.025" units="cm"/>
      <inkml:brushProperty name="height" value="0.025" units="cm"/>
    </inkml:brush>
  </inkml:definitions>
  <inkml:trace contextRef="#ctx0" brushRef="#br0">82 35 13741,'0'0'7479,"-5"12"-5803,-64 124 1864,68-135-3525,0 0 0,0 0 0,1 1 0,-1-1 0,0 0 0,1 0 0,-1 1 0,1-1 0,0 1 1,-1-1-1,1 0 0,0 1 0,0-1 0,0 1 0,0-1 0,0 0 0,0 1 0,1 2 0,0-4-9,-1 1 1,1-1-1,0 0 0,-1 0 0,1 1 0,0-1 1,0 0-1,-1 0 0,1 0 0,0 0 0,-1 0 1,1 0-1,0 0 0,0 0 0,-1 0 0,1-1 0,0 1 1,-1 0-1,1 0 0,0 0 0,-1-1 0,1 1 1,0-1-1,0 0 0,48-32-581,-35 20 314,0-1-1,-1-1 0,0 1 1,-1-2-1,-1 0 1,16-29-1,-50 81 2360,18-30-1938,1-1-1,0 1 1,0-1-1,1 1 0,0 0 1,0 1-1,0-1 1,0 0-1,1 1 1,0 0-1,1-1 1,-1 1-1,1 0 1,1 0-1,-1 10 1,2-16-147,0 0 1,0 0-1,-1 0 0,1 0 0,0 0 1,0 0-1,0 0 0,0 0 1,0-1-1,1 1 0,-1 0 1,0 0-1,0-1 0,0 1 1,1-1-1,-1 1 0,0-1 1,1 0-1,-1 0 0,0 1 1,1-1-1,-1 0 0,0 0 1,1 0-1,-1 0 0,0 0 0,2-1 1,41-4 408,-27-3-491,1-1 0,-1-1-1,-1 0 1,0-1-1,0 0 1,-2-1 0,1-1-1,13-17 1,-32 37 106,-1-1 1,1 1 0,0-1 0,1 1-1,0 0 1,0 1 0,0-1 0,1 0-1,0 1 1,0 0 0,1-1 0,0 1-1,0 14 1,1-22-33,0 0-1,0 1 1,0-1 0,0 1-1,0-1 1,0 0-1,0 1 1,0-1-1,1 0 1,-1 1 0,0-1-1,0 0 1,0 1-1,0-1 1,1 0-1,-1 0 1,0 1 0,0-1-1,0 0 1,1 1-1,-1-1 1,0 0-1,1 0 1,-1 0 0,0 1-1,1-1 1,-1 0-1,0 0 1,1 0-1,-1 0 1,0 0 0,1 0-1,-1 1 1,0-1-1,1 0 1,-1 0 0,1 0-1,16-7 162,10-16 7,-21 14-170,-2-1 0,1 1 0,-1-1 1,-1 0-1,0 0 0,0-1 0,-1 1 0,0-1 1,-1 1-1,0-1 0,0 1 0,-2-1 0,1 0 1,-3-14-1,-4 14-680,0 15-763,6-3 1352,1 0-1,0 0 1,-1 0-1,1 0 0,0 0 1,0 0-1,0 0 1,0 0-1,0 0 1,0 0-1,0 0 0,0 0 1,0 0-1,0 0 1,1 0-1,-1 0 1,0 0-1,1 0 0,-1 0 1,1 0-1,-1 0 1,1 0-1,0 0 1,-1 0-1,1-1 1,0 1-1,1 1 0,2 2-377,0-1 0,1 1 0,-1-1 0,1 0 0,0-1 0,6 4 0,0-2-1017,1 0 0,-1-1 0,1 0 0,0 0 0,0-1 0,0-1 0,0 0 0,15-1 0,11-7-416,-11-11 6452,-26 18-4190,0-1 1,0 0-1,0 0 0,-1 0 0,1 0 1,0 0-1,-1 0 0,1 0 0,-1 0 1,1 0-1,-1 0 0,0 0 0,1 0 1,-1 0-1,0 0 0,0-1 0,0 1 1,0 0-1,0 0 0,0 0 0,0 0 0,0-1 1,0 1-1,0 0 0,-1-2 0,0 2-233,0 0-1,1 1 0,-1-1 1,0 0-1,0 1 0,0-1 0,0 1 1,0-1-1,0 1 0,1-1 1,-1 1-1,0 0 0,0 0 0,0-1 1,0 1-1,0 0 0,0 0 1,0 0-1,-1 0 0,1 0 0,0 0 1,0 0-1,0 0 0,0 1 1,0-1-1,0 0 0,0 0 0,1 1 1,-1-1-1,0 1 0,-1 0 1,-29 16 911,26-14-880,0 1 0,1 0 1,0 0-1,-1 0 0,2 1 0,-1 0 1,0-1-1,1 1 0,0 1 0,0-1 1,1 0-1,-1 1 0,1-1 1,0 1-1,1 0 0,-1 0 0,1-1 1,-1 7-1,3-10-154,-1-1 1,1 0-1,0 0 1,-1 0-1,1 0 1,0 0-1,-1 0 1,1 0-1,0 0 0,0 0 1,0 0-1,0 0 1,0 0-1,0-1 1,0 1-1,0 0 1,0-1-1,0 1 1,0-1-1,1 1 0,-1-1 1,0 1-1,0-1 1,0 0-1,1 0 1,-1 0-1,0 0 1,0 0-1,1 0 1,-1 0-1,0 0 0,1 0 1,-1 0-1,0-1 1,1 0-1,51-9 13,-20-2-358,-19 6 83,-1 1 0,1 0-1,0 1 1,1 0 0,-1 1 0,27-1 0,-41 4 249,1 0 0,0 0 0,0 0 1,0 0-1,-1 0 0,1 1 0,0-1 1,0 0-1,-1 1 0,1-1 0,0 0 0,-1 1 1,1-1-1,0 1 0,-1-1 0,1 1 1,-1-1-1,1 1 0,0 0 0,-1-1 1,0 1-1,1 0 0,-1-1 0,1 1 1,-1 0-1,0 0 0,1-1 0,-1 1 1,0 0-1,0 0 0,0-1 0,0 1 1,0 0-1,0 0 0,0 0 0,0-1 1,0 3-1,-6 38 138,3-21 366,3-20-157,4-28 796,0 12-1436,14-59 797,-14 23-5725,1 57-870,16 12-1387,-3-9 496</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9.303"/>
    </inkml:context>
    <inkml:brush xml:id="br0">
      <inkml:brushProperty name="width" value="0.025" units="cm"/>
      <inkml:brushProperty name="height" value="0.025" units="cm"/>
    </inkml:brush>
  </inkml:definitions>
  <inkml:trace contextRef="#ctx0" brushRef="#br0">82 117 10186,'0'0'5674,"1"-9"-2988,0 6-2433,-1-26 1875,0 28-2065,-1 1 0,1-1 0,0 0 0,-1 1 0,1-1 0,0 1 0,-1-1 0,1 0 0,-1 1 0,1-1 0,0 1 0,-1-1 0,0 1 0,1-1 0,-1 1 0,1-1 0,-1 1 0,0 0 0,1-1 0,-1 1 0,1 0 0,-1 0 0,0-1 0,0 1 0,1 0 0,-1 0 0,0 0 0,1 0 0,-1 0 0,0 0 0,0 0 0,1 0 0,-1 0 0,0 0 0,1 1 0,-1-1 0,0 0 0,1 0 0,-1 0 0,0 1 0,1-1 0,-1 1 0,0-1 0,1 0 0,-2 2 0,-2 1 76,0 0 0,0 0 0,0 1 0,0 0 0,0 0 0,0 0 0,1 0 0,0 0 0,0 1 0,0-1 0,1 1 0,-1 0 0,1 0 0,0 0 0,1 0 0,-1 0 0,1 1 0,0-1 0,0 0 0,1 1 0,-1-1 0,1 0 0,0 1 0,1-1 0,1 9 0,-1-13-126,0 1 1,1-1-1,-1 1 0,1-1 0,-1 1 0,1-1 0,0 0 0,0 0 1,-1 0-1,1 0 0,0 0 0,0 0 0,0 0 0,0-1 0,0 1 1,0 0-1,0-1 0,0 0 0,0 0 0,0 1 0,0-1 0,0-1 1,0 1-1,1 0 0,-1 0 0,0-1 0,0 1 0,3-2 0,3 0 7,0 0-1,0 0 1,-1-1 0,1 0-1,-1 0 1,10-6-1,-3-3 4,1 0 0,-1-1 0,-1 0-1,0-1 1,-1 0 0,0-1 0,-1-1 0,-1 0-1,-1 0 1,14-32 0,-28 63 679,-22 80 469,26-87-1243,0-1 0,0 0 0,0 0-1,1 0 1,0 1 0,0-1 0,1 0-1,0 0 1,0 1 0,0-1 0,1 0-1,3 8 1,9 3-2629,-1-11-2055,2-5-4629</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9.804"/>
    </inkml:context>
    <inkml:brush xml:id="br0">
      <inkml:brushProperty name="width" value="0.025" units="cm"/>
      <inkml:brushProperty name="height" value="0.025" units="cm"/>
    </inkml:brush>
  </inkml:definitions>
  <inkml:trace contextRef="#ctx0" brushRef="#br0">35 1 10218,'0'0'15412,"-3"8"-13822,-2 9-1452,1-1-1,1 1 0,0 0 0,1 0 1,1 0-1,1 0 0,0 1 0,1-1 0,1 0 1,0 0-1,1 0 0,1 0 0,1-1 1,1 0-1,0 0 0,12 22 0,-18-37-245,0-1 1,1 0-1,-1 1 0,1-1 0,-1 1 0,0-1 0,0 0 0,1 1 0,-1-1 1,0 1-1,0-1 0,1 1 0,-1-1 0,0 1 0,0-1 0,0 1 0,0-1 0,0 1 1,0-1-1,0 1 0,0-1 0,0 1 0,0-1 0,0 1 0,0-1 0,0 1 1,0-1-1,0 1 0,0-1 0,-1 1 0,1-1 0,0 1 0,0-1 0,-1 0 1,1 1-1,0-1 0,-1 1 0,1-1 0,0 0 0,-1 1 0,1-1 0,0 0 1,-1 1-1,1-1 0,-1 0 0,1 0 0,-1 1 0,0-1 0,-28-2-7407,2-5-76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0.147"/>
    </inkml:context>
    <inkml:brush xml:id="br0">
      <inkml:brushProperty name="width" value="0.025" units="cm"/>
      <inkml:brushProperty name="height" value="0.025" units="cm"/>
    </inkml:brush>
  </inkml:definitions>
  <inkml:trace contextRef="#ctx0" brushRef="#br0">1 17 10282,'0'0'10025,"56"-16"-8487,-15 16-385,6 0-385,6 0-703,1 0-258,-1 0-2049,-4 0-2851,-4 0-7174</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0.520"/>
    </inkml:context>
    <inkml:brush xml:id="br0">
      <inkml:brushProperty name="width" value="0.025" units="cm"/>
      <inkml:brushProperty name="height" value="0.025" units="cm"/>
    </inkml:brush>
  </inkml:definitions>
  <inkml:trace contextRef="#ctx0" brushRef="#br0">158 38 13036,'0'0'4218,"-12"2"-1111,-2 1-2266,1 0 0,-1 1 1,1 0-1,-19 10 1,28-13-670,0 1 1,1 0-1,-1 0 1,1 0 0,0 0-1,-1 1 1,1-1-1,0 1 1,0 0 0,1 0-1,-1 0 1,1 0-1,-1 0 1,1 1-1,0-1 1,0 1 0,0-1-1,1 1 1,-1 0-1,1 0 1,0 0 0,0-1-1,0 8 1,1-10-155,0 0 0,1 0 1,-1 0-1,0 1 0,1-1 0,0 0 1,-1 0-1,1 0 0,-1 0 1,1 0-1,0 0 0,0-1 0,-1 1 1,1 0-1,0 0 0,0 0 1,0-1-1,0 1 0,0 0 0,0-1 1,0 1-1,0-1 0,0 0 0,1 1 1,-1-1-1,0 0 0,0 1 1,0-1-1,0 0 0,1 0 0,1 0 1,45 1 82,-40-1-66,-2-1-29,0 1 1,-1-1 0,1 0 0,0 0-1,-1 0 1,1-1 0,-1 0 0,1 0 0,-1 0-1,0-1 1,0 0 0,0 0 0,0 0-1,-1-1 1,1 1 0,-1-1 0,0 0 0,0 0-1,0-1 1,0 1 0,-1-1 0,0 0-1,0 0 1,0 0 0,-1 0 0,1 0 0,-1-1-1,-1 1 1,1-1 0,-1 1 0,0-1 0,0 0-1,0 0 1,-1 1 0,0-1 0,-1-7-1,1 12-14,0 0-1,-1 0 0,1 0 0,0 0 0,-1-1 0,0 1 1,1 0-1,-1 0 0,1 0 0,-1 0 0,0 1 0,0-1 0,0 0 1,0 0-1,1 0 0,-1 1 0,0-1 0,0 0 0,0 1 1,-1-1-1,1 1 0,0-1 0,0 1 0,0-1 0,0 1 1,0 0-1,-1 0 0,1-1 0,0 1 0,0 0 0,0 0 1,0 0-1,-1 0 0,1 1 0,0-1 0,-2 1 0,0-1-132,-1 1-1,1-1 0,0 1 0,0 0 1,0 0-1,1 0 0,-1 1 0,0-1 1,0 0-1,1 1 0,-1 0 0,0 0 1,-2 3-1,2-1-618,0 0-1,1 0 1,-1 0 0,1 0-1,0 1 1,-2 7 0,0 4-4760</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0.851"/>
    </inkml:context>
    <inkml:brush xml:id="br0">
      <inkml:brushProperty name="width" value="0.025" units="cm"/>
      <inkml:brushProperty name="height" value="0.025" units="cm"/>
    </inkml:brush>
  </inkml:definitions>
  <inkml:trace contextRef="#ctx0" brushRef="#br0">222 0 16335,'0'0'6780,"-4"12"-5611,-7 13-834,0 0-1,-2 0 0,-1-1 1,-28 37-1,-84 90-116,196-225-14156,-35 28 4136</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1.192"/>
    </inkml:context>
    <inkml:brush xml:id="br0">
      <inkml:brushProperty name="width" value="0.025" units="cm"/>
      <inkml:brushProperty name="height" value="0.025" units="cm"/>
    </inkml:brush>
  </inkml:definitions>
  <inkml:trace contextRef="#ctx0" brushRef="#br0">133 1 13677,'0'0'4516,"-29"54"-2722,16-20-577,0 4-288,4 3-224,3-3-161,6-2-95,0-5-321,11-5-96,3-8-513,2-6-896,-3-6-641,-4-5-608,-5-1-706,-6-7-5156</inkml:trace>
  <inkml:trace contextRef="#ctx0" brushRef="#br0" timeOffset="1">4 208 7911,'0'0'11563,"-3"-50"-10634,24 48-480,7 2-353,8 0-96,6 0-320,0 0-1859,-1-5-3490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0.654"/>
    </inkml:context>
    <inkml:brush xml:id="br0">
      <inkml:brushProperty name="width" value="0.025" units="cm"/>
      <inkml:brushProperty name="height" value="0.025" units="cm"/>
    </inkml:brush>
  </inkml:definitions>
  <inkml:trace contextRef="#ctx0" brushRef="#br0">0 0 8872,'0'0'3390,"10"1"-3571,-8-1 182,14-1 7,-1 2 0,1 0 0,0 1 0,0 0-1,-1 2 1,1-1 0,15 8 0,16 11 221,1-1-1,0-3 1,2-2 0,0-2 0,0-2 0,60 6-1,357-9-33,-283-11-203,23 2 93,657-23 1688,491-76-753,-1195 95-499,1 7 0,254 38 1,-302-24-240,172 4 1,-220-21-222,-1-3 0,0-3 0,0-3 0,73-19 0,-30-1 83,-107 29-214,0 0 0,0 0 1,0-1-1,1 1 0,-1 0 0,0 0 1,0 0-1,0-1 0,0 1 0,1 0 0,-1 0 1,0-1-1,0 1 0,0 0 0,0 0 0,0-1 1,0 1-1,0 0 0,0 0 0,0-1 0,1 1 1,-1 0-1,0 0 0,0-1 0,0 1 1,-1 0-1,1-1 0,0 1 0,0 0 0,0 0 1,0-1-1,0 1 0,0 0 0,0 0 0,0-1 1,-1 1-1,1 0 0,0 0 0,0 0 1,0-1-1,0 1 0,-1 0 0,1 0 0,0 0 1,0-1-1,0 1 0,-1 0 0,1 0 0,0 0 1,0 0-1,-1 0 0,-10-11-4138,-3 5-682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1.946"/>
    </inkml:context>
    <inkml:brush xml:id="br0">
      <inkml:brushProperty name="width" value="0.025" units="cm"/>
      <inkml:brushProperty name="height" value="0.025" units="cm"/>
    </inkml:brush>
  </inkml:definitions>
  <inkml:trace contextRef="#ctx0" brushRef="#br0">68 0 3619,'0'0'13741,"-60"0"-10922,52 5-1057,8-1-865,6-2-321,19 0 129,9-2-1,10 0-383,7 0-257,1-5-32,1 1-32,-9 1-737,-6 2-1185,-12 1-832,-9 0-1058,-12 0-832</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1.533"/>
    </inkml:context>
    <inkml:brush xml:id="br0">
      <inkml:brushProperty name="width" value="0.025" units="cm"/>
      <inkml:brushProperty name="height" value="0.025" units="cm"/>
    </inkml:brush>
  </inkml:definitions>
  <inkml:trace contextRef="#ctx0" brushRef="#br0">326 3 9385,'0'0'11814,"-11"-1"-10410,5 1-1290,0-1 1,0 1-1,0 0 1,0 0-1,0 1 1,0 0-1,0 0 1,1 0-1,-1 1 1,0 0-1,1 0 0,-1 0 1,1 1-1,-1 0 1,1 0-1,0 0 1,-9 8-1,6-4 3,-1 1-1,2 0 0,-1 0 0,1 1 1,-12 18-1,18-26-117,0 1 1,0 0-1,0-1 1,0 1-1,0 0 1,1 0 0,-1 0-1,1 0 1,-1 0-1,1 0 1,0 0-1,0 0 1,0 0-1,0 0 1,0 0-1,0 0 1,0 0-1,1-1 1,-1 1-1,1 0 1,-1 0-1,1 0 1,0 0-1,0 0 1,0-1-1,0 1 1,0 0 0,0-1-1,0 1 1,1-1-1,-1 1 1,0-1-1,1 0 1,-1 1-1,1-1 1,0 0-1,-1 0 1,1 0-1,0 0 1,3 1-1,55 22-522,-46-19 188,-1 0 1,1 0-1,-2 1 0,1 1 0,0 0 0,12 10 1,-25-16 332,1-1 1,0 1 0,0-1 0,-1 1 0,1 0 0,-1-1 0,1 1-1,0 0 1,-1-1 0,1 1 0,-1 0 0,0 0 0,1-1-1,-1 1 1,0 0 0,1 0 0,-1 0 0,0-1 0,0 1 0,0 0-1,1 0 1,-1 0 0,0 0 0,0 0 0,0 0 0,-1-1-1,1 1 1,0 0 0,0 0 0,0 0 0,-1 0 0,1-1 0,0 1-1,-1 0 1,1 0 0,-1 0 0,1-1 0,-1 1 0,1 0-1,-1-1 1,1 1 0,-1 0 0,0-1 0,1 1 0,-1-1 0,0 1-1,0-1 1,1 1 0,-1-1 0,-1 1 0,-47 18 1094,46-17-1038,-36 10 296,0-2 0,0-2 0,-1-1 1,-64 3-1,104-10-436,-1 0 0,1 0 0,-1 0 0,1 0-1,-1 0 1,1 0 0,-1 0 0,1 0 0,-1 0 0,0 0 0,1 0 0,-1 0 0,1 0-1,-1 0 1,1-1 0,-1 1 0,1 0 0,-1 0 0,1-1 0,0 1 0,-1 0 0,1-1-1,-1 1 1,1-1 0,0 1 0,-1 0 0,1-1 0,0 1 0,-1-1 0,1 1 0,0-1 0,0 1-1,-1-1 1,1 1 0,0-1 0,0 1 0,0-1 0,0 1 0,0-1 0,0-1 0,9-22-5218,14-5-2673</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1.891"/>
    </inkml:context>
    <inkml:brush xml:id="br0">
      <inkml:brushProperty name="width" value="0.025" units="cm"/>
      <inkml:brushProperty name="height" value="0.025" units="cm"/>
    </inkml:brush>
  </inkml:definitions>
  <inkml:trace contextRef="#ctx0" brushRef="#br0">34 1 12716,'0'0'12428,"-6"76"-11115,-4-35-352,0 0-352,6 1-417,1-6-160,3 2-32,0-5-865,5-8-2146,3-5-3395</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7.406"/>
    </inkml:context>
    <inkml:brush xml:id="br0">
      <inkml:brushProperty name="width" value="0.025" units="cm"/>
      <inkml:brushProperty name="height" value="0.025" units="cm"/>
    </inkml:brush>
  </inkml:definitions>
  <inkml:trace contextRef="#ctx0" brushRef="#br0">63 178 5093,'0'0'7965,"-9"6"-5819,1-2-1418,5-3-497,0 0-1,0 1 1,0-1 0,0 1 0,0 0 0,0-1 0,1 2-1,-1-1 1,1 0 0,-1 0 0,1 1 0,0-1 0,0 1 0,-3 4-1,5-6-138,0-1 0,-1 0-1,1 1 1,0-1 0,0 1 0,-1-1-1,1 1 1,0-1 0,0 1-1,-1-1 1,1 1 0,0-1-1,0 1 1,0-1 0,0 1-1,0-1 1,0 1 0,0-1 0,0 1-1,0-1 1,0 1 0,0-1-1,0 1 1,0 0 0,1-1-1,-1 1 1,0-1 0,0 0 0,1 1-1,-1-1 1,0 1 0,0-1-1,1 1 1,-1-1 0,0 0-1,1 1 1,0 0 0,22-2 1191,27-19-520,16-22-921,-1-3-1,96-88 1,-185 172-39,13-18 138,-37 72-66,44-84 48,0 1 1,1-1-1,0 1 0,1 0 0,0 0 0,1 0 0,0 0 0,0 12 0,2-21-46,-1 0 0,0 1 0,0-1 1,0 1-1,1-1 0,-1 0 0,1 1 1,-1-1-1,1 0 0,-1 1 0,1-1 0,0 0 1,0 0-1,0 0 0,0 0 0,-1 0 1,1 0-1,1 0 0,-1 0 0,0 0 0,0 0 1,0 0-1,0-1 0,1 1 0,-1 0 1,0-1-1,0 1 0,1-1 0,-1 0 0,1 1 1,-1-1-1,0 0 0,1 0 0,-1 0 1,1 0-1,-1 0 0,2 0 0,3 0-546,0-1 0,-1 0 0,1 0 0,0 0 0,-1-1 0,0 0 0,1 0-1,6-3 1,24-20-5678</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7.733"/>
    </inkml:context>
    <inkml:brush xml:id="br0">
      <inkml:brushProperty name="width" value="0.025" units="cm"/>
      <inkml:brushProperty name="height" value="0.025" units="cm"/>
    </inkml:brush>
  </inkml:definitions>
  <inkml:trace contextRef="#ctx0" brushRef="#br0">163 23 13325,'-9'1'2439,"0"1"-2051,0 1 0,0-1 0,0 2 0,0-1 0,1 1 0,-1 0 0,1 1 0,0 0 0,1 0 0,-10 9 0,12-10-273,1 0 1,0 0 0,0 0 0,0 1-1,0 0 1,1-1 0,0 1 0,0 1-1,0-1 1,0 0 0,1 1 0,0-1-1,0 1 1,1 0 0,-1-1-1,1 1 1,1 0 0,-1 0 0,1 7-1,0-11-107,1 0 0,0 0 0,-1-1-1,1 1 1,0 0 0,0 0 0,0-1-1,0 1 1,0-1 0,1 1 0,-1-1 0,0 1-1,1-1 1,-1 0 0,1 1 0,0-1-1,-1 0 1,1 0 0,0 0 0,0-1-1,-1 1 1,1 0 0,0-1 0,0 1-1,0-1 1,0 1 0,0-1 0,0 0-1,0 0 1,0 0 0,2 0 0,5 0 17,-1 1 0,1-2 1,0 1-1,0-1 0,16-4 1,-19 2 91,0 1 1,0-1-1,0-1 1,0 1-1,-1-1 1,0 0 0,1 0-1,-1-1 1,-1 0-1,1 1 1,-1-2-1,0 1 1,0 0-1,0-1 1,-1 0-1,0 0 1,3-8-1,-4 11-31,0 0-1,-1-1 0,0 1 1,0-1-1,0 1 0,0-1 1,0 0-1,-1 1 1,1-1-1,-1 0 0,0 0 1,-1 1-1,1-1 0,0 0 1,-1 0-1,0 1 1,0-1-1,0 1 0,0-1 1,-1 1-1,0-1 0,1 1 1,-1 0-1,0 0 1,0 0-1,-1 0 0,1 0 1,-1 0-1,1 1 0,-1-1 1,-4-2-1,5 3-82,0 1 1,-1-1-1,1 1 0,-1-1 0,1 1 1,-1 0-1,0 0 0,1 1 0,-1-1 1,0 0-1,1 1 0,-1 0 0,0 0 0,0-1 1,1 2-1,-1-1 0,0 0 0,0 0 1,1 1-1,-1 0 0,0-1 0,1 1 1,-1 0-1,0 0 0,1 1 0,-4 1 1,3-1-206,0 0 1,1 1 0,-1-1-1,1 1 1,-1-1 0,1 1 0,0 0-1,-3 5 1,-6 30-5543,10-21-641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8.060"/>
    </inkml:context>
    <inkml:brush xml:id="br0">
      <inkml:brushProperty name="width" value="0.025" units="cm"/>
      <inkml:brushProperty name="height" value="0.025" units="cm"/>
    </inkml:brush>
  </inkml:definitions>
  <inkml:trace contextRef="#ctx0" brushRef="#br0">152 0 15951,'0'0'5354,"7"12"-4457,23 36-205,26 44 179,-50-81-813,0 1 0,-1 0 0,-1 1 0,1-1 0,4 26 0,-8-25-30,-1 1-1,0-1 0,-1 1 0,0-1 0,-1 0 0,0 0 0,-1 0 1,0 0-1,-1 0 0,-1 0 0,0-1 0,-1 0 0,0 0 0,-10 13 1,0-2-274,-2 0 0,-1-1 0,0-1 0,-2 0 1,-34 26-1,12-19-2568,7-14-2556</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9.067"/>
    </inkml:context>
    <inkml:brush xml:id="br0">
      <inkml:brushProperty name="width" value="0.025" units="cm"/>
      <inkml:brushProperty name="height" value="0.025" units="cm"/>
    </inkml:brush>
  </inkml:definitions>
  <inkml:trace contextRef="#ctx0" brushRef="#br0">2 1 15631,'0'0'7046,"0"71"-6277,-1-37-449,1 2-287,0 2-33,0-1-321,4-2-255,2-1-129,0-8-192,-2-5 32,-1-8-416,-3-6-1570</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9.425"/>
    </inkml:context>
    <inkml:brush xml:id="br0">
      <inkml:brushProperty name="width" value="0.025" units="cm"/>
      <inkml:brushProperty name="height" value="0.025" units="cm"/>
    </inkml:brush>
  </inkml:definitions>
  <inkml:trace contextRef="#ctx0" brushRef="#br0">71 355 10922,'0'0'11435,"40"37"-11243,-14-36-64,6-1-96,-2 0-160,-2-8-1025,-5-6-833,-5-3-1345,-10-4-2050</inkml:trace>
  <inkml:trace contextRef="#ctx0" brushRef="#br0" timeOffset="1">1 1 14894,'0'0'8969,"52"4"-8041,-13 4-639,5 1-225,-1-1-224,-1-3-1474,-5 2-1345,-9-5-1857,-8-2-3364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9.787"/>
    </inkml:context>
    <inkml:brush xml:id="br0">
      <inkml:brushProperty name="width" value="0.025" units="cm"/>
      <inkml:brushProperty name="height" value="0.025" units="cm"/>
    </inkml:brush>
  </inkml:definitions>
  <inkml:trace contextRef="#ctx0" brushRef="#br0">5 1 13036,'0'0'2472,"-1"8"384,0 4-2414,0-6 117,0-1-1,1 0 1,-1 0 0,1 1 0,0-1 0,2 10 0,-2-14-475,1 0 0,-1 1 0,1-1 0,0 1 0,-1-1 0,1 0 0,0 0 0,0 1 0,0-1 0,0 0 0,0 0 0,0 0 0,0 0 0,0 0 0,0 0 0,1 0 0,-1-1 0,0 1 0,1 0 0,-1-1 0,0 1 0,1 0 0,-1-1 0,1 0-1,-1 1 1,1-1 0,-1 0 0,1 0 0,-1 0 0,1 0 0,1 0 0,5-1-48,-1 1 0,0-1-1,0-1 1,0 1-1,0-1 1,-1 0-1,11-5 1,27-7 58,-43 14-73,-1 0 0,1 0 0,0 1 0,0-1 0,0 0 0,0 1 0,-1-1 0,1 1-1,0-1 1,0 1 0,-1 0 0,1-1 0,0 1 0,-1-1 0,1 1 0,-1 0 0,1 0-1,-1-1 1,1 1 0,-1 0 0,1 0 0,-1 0 0,0 0 0,0 0 0,1-1 0,-1 1-1,0 0 1,0 0 0,0 0 0,0 0 0,0 0 0,0 0 0,0 0 0,0 0 0,-1 1-1,1 49 1156,0-37-947,0-7-355,3 36 769,-3-43-678,0 1 1,1 0-1,-1-1 0,0 1 0,0-1 1,1 1-1,-1-1 0,0 1 1,1-1-1,-1 1 0,0-1 0,1 1 1,-1-1-1,1 0 0,-1 1 1,1-1-1,-1 0 0,1 1 0,-1-1 1,1 0-1,-1 0 0,1 1 1,0-1-1,0 0-148,1 0-1,-1 0 1,0 0 0,0-1-1,1 1 1,-1 0 0,0-1-1,0 1 1,0-1 0,0 1-1,0-1 1,0 0 0,0 1-1,0-1 1,0 0 0,1-1 0,9-12-5530,-1-6-4723</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0.520"/>
    </inkml:context>
    <inkml:brush xml:id="br0">
      <inkml:brushProperty name="width" value="0.025" units="cm"/>
      <inkml:brushProperty name="height" value="0.025" units="cm"/>
    </inkml:brush>
  </inkml:definitions>
  <inkml:trace contextRef="#ctx0" brushRef="#br0">17 0 13068,'0'0'5168,"-1"12"-3225,-7 44-592,3 0-1,3 0 1,5 67 0,-3-122-1314,0 0 1,0 0 0,0 0-1,1 0 1,-1 1-1,0-1 1,1 0 0,-1 0-1,1 0 1,-1 0 0,1 0-1,-1 0 1,1 0 0,0 0-1,0-1 1,-1 1 0,1 0-1,0 0 1,0 0 0,0-1-1,2 2 1,-3-2-10,1 0 1,0 0-1,-1 0 1,1 0-1,0 0 1,-1 0-1,1 0 1,0 0-1,-1-1 0,1 1 1,0 0-1,-1 0 1,1 0-1,0-1 1,-1 1-1,1-1 1,-1 1-1,1 0 0,-1-1 1,1 1-1,-1-1 1,1 1-1,-1-1 1,1 1-1,-1-1 1,1 0-1,-1 1 0,0-1 1,1 1-1,-1-1 1,0 0-1,0 1 1,1-1-1,-1 0 1,0 0-1,7-22-126,-2-1-1,0 0 1,-2 0 0,0 0-1,-2 0 1,-2-31 0,1 45 71,-2-2-42,-3 19-11,-2 20 122,7-24-31,-1-1 1,1 1-1,0-1 0,0 1 1,0-1-1,1 1 1,-1-1-1,1 1 1,-1-1-1,1 0 0,0 1 1,0-1-1,0 0 1,0 1-1,0-1 0,0 0 1,1 0-1,-1 0 1,1 0-1,-1 0 0,4 2 1,-2-2 3,1 0 0,0 0 0,0-1 1,0 1-1,0-1 0,0 0 0,0 0 0,0 0 1,1-1-1,-1 1 0,0-1 0,6-1 0,-1 1-3,-1 0 1,1-1-1,0-1 0,-1 1 0,1-1 1,12-5-1,-17 6-18,-1-1 0,1 0 0,-1 1 0,1-1 0,-1 0 0,0-1 0,0 1 0,0-1 0,0 1 0,0-1 0,0 0 1,-1 0-1,1 0 0,-1 0 0,0-1 0,0 1 0,2-4 0,-46 79 513,40-68-465,0 0-1,1 0 1,0 0-1,0 0 1,0 0 0,0 0-1,1 0 1,-1 0-1,1 0 1,0 0 0,0 0-1,1 0 1,-1 0-1,1 0 1,1 5-1,0-7-25,-1-1 0,1 1 0,-1 0 0,1-1 0,0 1 0,-1-1 0,1 1 0,0-1-1,0 0 1,0 0 0,0 0 0,0 0 0,1 0 0,-1-1 0,0 1 0,0 0 0,0-1 0,1 0-1,-1 1 1,0-1 0,1 0 0,-1 0 0,0-1 0,1 1 0,-1 0 0,0-1 0,3 0-1,1-1-7,1 1 0,-1-1 0,0 0 0,0 0 0,-1-1 0,1 0 0,-1 0 0,1 0-1,-1-1 1,0 1 0,0-1 0,0-1 0,-1 1 0,1-1 0,-1 0 0,0 1 0,-1-2-1,1 1 1,-1 0 0,0-1 0,0 0 0,3-10 0,-6 16-1,0-1 0,1 1 0,-1-1 0,0 1 1,0-1-1,0 1 0,0 0 0,0-1 0,0 1 0,0-1 0,0 1 1,0-1-1,0 1 0,0-1 0,0 1 0,-1-1 0,1 1 0,0 0 0,0-1 1,0 1-1,-1-1 0,1 1 0,0 0 0,0-1 0,-1 1 0,1 0 0,0-1 1,-1 1-1,1 0 0,0-1 0,-1 1 0,1 0 0,-1-1 0,-18 1 328,-18 16 225,35-14-539,0-1-1,1 0 0,-1 1 1,0-1-1,1 1 1,-1-1-1,1 1 1,0-1-1,0 1 1,-1 0-1,1 0 1,0 0-1,0 0 1,1 0-1,-1 0 1,0 0-1,1 0 1,-1 0-1,1 0 1,0 0-1,0 1 1,-1-1-1,1 0 0,1 0 1,-1 0-1,0 0 1,1 3-1,1-2-51,-1 0 0,1-1-1,0 1 1,0-1 0,0 0 0,0 0-1,0 1 1,1-2 0,-1 1-1,1 0 1,-1 0 0,1-1 0,0 1-1,-1-1 1,1 0 0,0 0-1,0 0 1,5 1 0,61 8-6237,-30-10 551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1.403"/>
    </inkml:context>
    <inkml:brush xml:id="br0">
      <inkml:brushProperty name="width" value="0.025" units="cm"/>
      <inkml:brushProperty name="height" value="0.025" units="cm"/>
    </inkml:brush>
  </inkml:definitions>
  <inkml:trace contextRef="#ctx0" brushRef="#br0">13 73 11723,'-1'0'246,"0"0"1,0 1-1,1-1 1,-1 0-1,0 1 0,1-1 1,-1 1-1,0-1 0,1 1 1,-1 0-1,1-1 1,-1 1-1,1-1 0,-1 1 1,1 0-1,-1-1 0,1 1 1,0 0-1,-1 0 1,1-1-1,0 1 0,0 0 1,-1 0-1,1 0 0,0-1 1,0 1-1,0 0 1,0 0-1,0 0 0,0-1 1,0 1-1,1 0 0,-1 1 1,0-1-45,1 1 1,-1 0-1,0 0 1,1-1-1,-1 1 0,1 0 1,0-1-1,0 1 1,0 0-1,0-1 1,0 1-1,0-1 1,0 0-1,2 3 1,3-1-29,1 1 0,-1-1 1,0-1-1,1 1 0,0-1 1,-1-1-1,1 1 0,0-1 1,0 0-1,0 0 0,0-1 1,0 0-1,0 0 0,0-1 1,0 0-1,0 0 0,12-5 1,-12 5-136,0-1 1,-1-1 0,0 1 0,1-1 0,-1 0 0,0 0 0,0-1 0,-1 0 0,1 0 0,-1 0 0,0-1 0,0 0 0,0 0 0,0 0 0,-1 0 0,0-1 0,0 1 0,3-8 0,-7 12-33,1-1 1,0 0 0,0 0-1,-1 0 1,1 0 0,-1 0-1,1 0 1,-1 0-1,0 0 1,0 0 0,0 0-1,0-1 1,0 1 0,-1 0-1,1 0 1,0 0 0,-2-2-1,2 3-3,-1 0-1,0 0 0,0 0 0,1 0 1,-1 0-1,0 0 0,0 0 0,0 0 0,0 1 1,0-1-1,0 0 0,0 0 0,-1 1 1,1-1-1,0 1 0,0-1 0,0 1 1,-1-1-1,1 1 0,-2 0 0,0-1-6,-1 1-1,0 0 0,1 0 0,-1 1 1,1-1-1,-1 1 0,0-1 1,1 1-1,-1 0 0,1 0 0,0 1 1,-1-1-1,1 1 0,0 0 1,0 0-1,0 0 0,-5 4 0,1 0 1,1 1-1,0-1 0,0 1 0,1 1 0,-1-1 1,2 1-1,-1 0 0,1 0 0,0 0 0,1 1 0,0 0 1,0-1-1,1 1 0,0 0 0,0 0 0,1 0 1,0 0-1,1 0 0,0 1 0,2 10 0,-1-18 5,1 1 1,-1-1-1,1 1 0,-1-1 0,1 1 0,0-1 0,0 0 0,0 0 0,0 0 1,1 0-1,-1 0 0,1 0 0,-1-1 0,1 1 0,-1-1 0,1 0 0,0 0 0,-1 0 1,1 0-1,0 0 0,0-1 0,0 1 0,0-1 0,0 1 0,0-1 0,4-1 1,6 2-10,0-1 1,1 0 0,-1-1 0,21-5 0,-12-1-417,-1 0 1,1-2 0,-1-1-1,27-16 1,-11 6 100,-36 19 322,-1 1 0,1-1 0,-1 1 0,1 0 0,-1-1 0,1 1-1,-1 0 1,1-1 0,-1 1 0,1 0 0,0 0 0,-1 0 0,1-1-1,-1 1 1,1 0 0,0 0 0,-1 0 0,1 0 0,0 0 0,-1 0 0,1 0-1,-1 1 1,1-1 0,0 0 0,-1 0 0,1 0 0,-1 1 0,1-1-1,-1 0 1,1 0 0,0 1 0,-1-1 0,1 1 0,-1-1 0,0 0 0,1 1-1,-1-1 1,1 1 0,-1-1 0,0 1 0,1-1 0,-1 1 0,0-1-1,1 1 1,-1 0 0,0-1 0,0 1 0,0-1 0,0 1 0,1 0 0,-1-1-1,0 1 1,0 0 0,-2 45 251,0-27-204,2-19-69,1 1 0,-1 0-1,0-1 1,1 1 0,-1-1 0,1 1-1,-1 0 1,0-1 0,1 1 0,-1-1 0,1 1-1,0-1 1,-1 0 0,1 1 0,-1-1-1,1 0 1,-1 1 0,1-1 0,0 0-1,-1 0 1,1 1 0,0-1 0,-1 0-1,1 0 1,0 0 0,0 0 0,-1 0-1,1 0 1,0 0 0,-1 0 0,1 0-1,0 0 1,-1 0 0,1-1 0,0 1-1,0-1 1,31-8-3313,-8-6-1137,3-5-2067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2.283"/>
    </inkml:context>
    <inkml:brush xml:id="br0">
      <inkml:brushProperty name="width" value="0.025" units="cm"/>
      <inkml:brushProperty name="height" value="0.025" units="cm"/>
    </inkml:brush>
  </inkml:definitions>
  <inkml:trace contextRef="#ctx0" brushRef="#br0">0 43 8200,'0'0'14734,"83"21"-13293,-18-28-736,3-3-417,6-1-256,-6 0-1281,-9-2-2947,-4 1-4420</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1.736"/>
    </inkml:context>
    <inkml:brush xml:id="br0">
      <inkml:brushProperty name="width" value="0.025" units="cm"/>
      <inkml:brushProperty name="height" value="0.025" units="cm"/>
    </inkml:brush>
  </inkml:definitions>
  <inkml:trace contextRef="#ctx0" brushRef="#br0">105 136 11435,'0'0'4276,"-8"6"-1431,-1 1-2200,-41 31 1977,46-35-2435,0 0 1,0 1-1,1 0 0,0 0 1,0 0-1,0 0 1,0 0-1,0 0 0,1 1 1,-4 7-1,7-11-183,-1 0-1,0-1 1,0 1 0,0-1-1,0 1 1,0 0 0,1-1 0,-1 1-1,0-1 1,0 1 0,1-1-1,-1 1 1,1-1 0,-1 1-1,0-1 1,1 1 0,-1-1 0,1 0-1,-1 1 1,1-1 0,-1 0-1,1 1 1,-1-1 0,1 0-1,-1 0 1,1 1 0,-1-1 0,1 0-1,0 0 1,-1 0 0,1 0-1,-1 0 1,1 0 0,0 0-1,-1 0 1,1 0 0,-1 0 0,1 0-1,-1 0 1,1 0 0,0 0-1,-1-1 1,2 1 0,29-6-178,-20 1 7,-1-1-1,1 0 0,-1 0 0,0-1 1,-1 0-1,0-1 0,0 0 0,0 0 1,-1-1-1,-1 0 0,1-1 0,-1 0 1,8-16-1,-10 17 387,0-1-1,-1 1 1,0-1 0,0 0 0,-1 0 0,0-1 0,-1 1-1,-1-1 1,2-13 0,-3 24-194,0-1 0,-1 1 0,1 0 0,0 0 0,0 0 0,0-1 0,0 1 0,0 0 0,0 0 0,-1-1 0,1 1 0,0 0 0,0 0 0,0 0 0,0 0 0,-1-1 0,1 1 0,0 0 0,0 0 0,-1 0 0,1 0 0,0 0 0,0 0 0,0-1 0,-1 1 0,1 0 0,0 0 0,0 0 0,-1 0 0,1 0 0,0 0 0,-1 0 0,1 0 0,0 0 0,0 0 0,-1 0 0,1 0 0,0 0 0,0 1 0,-1-1 0,1 0 0,0 0 0,0 0 0,0 0 0,-1 0 0,1 0 0,0 1 0,0-1 0,0 0 0,-1 0 0,1 0 0,0 1 0,0-1 0,0 0 0,0 0 0,-1 0 0,1 1 0,0-1 0,0 0 0,0 0 0,0 1 0,0-1 0,-14 15 637,5 0-313,1 1 0,1 0 0,-10 29 0,15-38-284,0 1 1,0-1 0,1 1-1,-1-1 1,2 1-1,-1 0 1,1 0 0,0-1-1,1 1 1,0 0 0,2 8-1,-2-14-72,0 0-1,0 0 1,1 0-1,-1 0 1,0 0-1,1 0 1,0 0-1,-1-1 1,1 1-1,0-1 1,0 1 0,0-1-1,0 0 1,0 1-1,0-1 1,1 0-1,-1 0 1,0-1-1,1 1 1,-1 0-1,0-1 1,4 1-1,0 0-648,0-1-1,0 1 1,0-1-1,-1 0 1,1 0-1,0-1 1,0 0-1,9-2 1,13-11-6855</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4.239"/>
    </inkml:context>
    <inkml:brush xml:id="br0">
      <inkml:brushProperty name="width" value="0.025" units="cm"/>
      <inkml:brushProperty name="height" value="0.025" units="cm"/>
    </inkml:brush>
  </inkml:definitions>
  <inkml:trace contextRef="#ctx0" brushRef="#br0">66 193 7495,'0'0'16138,"-9"-1"-15172,7 0-907,-1 1 0,1-1-1,-1 1 1,1 0 0,-1 0-1,1 0 1,-1 0 0,1 0 0,-1 0-1,1 1 1,-1-1 0,1 1-1,-4 1 1,4 0-24,0-1 0,1 1 1,-1-1-1,1 1 0,0 0 0,0 0 0,-1-1 1,1 1-1,0 0 0,0 0 0,1 0 0,-1 1 1,0-1-1,1 0 0,-1 0 0,1 0 0,0 0 1,0 1-1,-1-1 0,1 0 0,1 4 0,-1-5-13,0 0-1,0 0 1,-1 1-1,1-1 1,1 0-1,-1 0 1,0 1-1,0-1 1,0 0-1,1 0 1,-1 1-1,1-1 1,-1 0-1,1 0 1,-1 0-1,1 0 1,0 0-1,-1 1 1,1-1-1,0 0 1,0-1-1,0 1 1,0 0-1,1 1 1,0-1 5,0-1 0,1 1 0,-1-1 0,0 1 1,0-1-1,1 0 0,-1 0 0,0 0 0,0 0 0,1 0 1,-1-1-1,0 1 0,0-1 0,4 0 0,56-26 80,-55 22-99,1 0-1,1 1 1,-1 1-1,1-1 1,-1 1-1,1 1 0,0 0 1,0 0-1,17-1 1,-25 3-5,0 1 1,-1-1 0,1 1-1,0-1 1,0 1 0,0 0-1,0-1 1,0 1 0,-1 0-1,1 0 1,0 0 0,0-1-1,-1 1 1,1 0-1,-1 0 1,1 0 0,-1 0-1,1 0 1,-1 0 0,0 0-1,1 0 1,-1 0 0,0 0-1,0 0 1,0 0 0,0 0-1,0 1 1,0-1-1,0 1 1,0 44 194,-1-34-137,1-11-45,0 1-1,0 0 0,0 0 1,0-1-1,0 1 0,0 0 1,0-1-1,1 1 0,-1 0 1,1 0-1,-1-1 0,1 1 1,-1-1-1,1 1 1,0-1-1,0 1 0,0-1 1,0 1-1,0-1 0,0 0 1,0 1-1,2 0 0,-1-2 4,-1 1 0,1-1 0,0 0-1,-1 0 1,1 0 0,0 0 0,-1 0-1,1 0 1,-1-1 0,1 1 0,0 0-1,-1-1 1,1 0 0,-1 1 0,1-1-1,-1 0 1,1 1 0,-1-1 0,0 0 0,1 0-1,-1 0 1,0 0 0,0-1 0,2 0-1,7-9 14,1 1-1,-2-1 1,1-1-1,8-15 1,29-32-1674,-47 86 260,-8 6 1228,6-26 36,0 0 1,1 0-1,-1 0 1,1 0-1,1 1 0,0 9 1,1-17 109,0 0 0,0 1 0,1-1 0,-1 0 0,0 0 0,1 0 0,-1 0 0,0 0 0,1 0 0,-1 0 0,0-1 0,0 1 0,1 0 0,-1-1 0,0 1 0,0-1 0,1 1 0,-1-1 0,0 0 0,0 1 0,1-2 0,18-17-79,-1-2 1,0 0 0,-2-1-1,-1 0 1,20-37 0,-4 32 940,-20 5-610,-1 0-1,14-43 1,-26 64-235,1 1-1,0 0 0,-1 0 1,1 0-1,0-1 1,-1 1-1,1 0 0,0 0 1,-1 0-1,1 0 1,0 0-1,-1 0 0,1 0 1,0 0-1,-1 0 1,1 0-1,-1 0 1,1 0-1,0 0 0,-1 0 1,1 0-1,0 0 1,-1 0-1,1 0 0,0 0 1,-1 1-1,1-1 1,0 0-1,-1 0 0,1 0 1,0 1-1,-1-1 1,1 0-1,0 0 0,0 1 1,-1-1-1,1 0 1,0 0-1,0 1 1,-17 10 199,8-4-78,0 1 1,1 0 0,0 0-1,0 1 1,1 0 0,0 1-1,1-1 1,0 1 0,-10 22-1,14-25-52,0 0-1,0 1 0,1-1 1,0 1-1,0-1 0,1 1 1,0 0-1,0-1 0,0 1 1,1-1-1,1 1 0,-1-1 1,1 1-1,0-1 0,1 0 1,3 9-1,9 40-94,-7-18 18,-8-38 1,0 0 1,0 0 0,0 1-1,0-1 1,0 0 0,0 0-1,1 0 1,-1 0 0,0 1-1,0-1 1,0 0 0,0 0-1,0 0 1,0 0-1,0 0 1,0 1 0,0-1-1,0 0 1,1 0 0,-1 0-1,0 0 1,0 0 0,0 0-1,0 0 1,0 1-1,0-1 1,1 0 0,-1 0-1,0 0 1,0 0 0,0 0-1,0 0 1,1 0 0,-1 0-1,0 0 1,0 0 0,0 0-1,0 0 1,1 0-1,-1 0 1,0 0 0,0 0-1,0 0 1,0 0 0,1 0-1,-1 0 1,0 0 0,0 0-1,0-1 1,9-8 98,4-15-18,-13 24-84,45-105-960,-12 95-1345,-25 2 2213,3 0 375,-9 28-18,-2-19-247,0 0-1,0-1 0,0 1 0,0 0 0,0-1 0,1 1 0,-1-1 0,0 1 0,0 0 0,0-1 0,1 1 0,-1-1 0,0 1 1,1 0-1,-1-1 0,0 1 0,1-1 0,-1 1 0,1-1 0,-1 0 0,1 1 0,-1-1 0,1 1 0,-1-1 0,1 0 0,0 1 1,-1-1-1,1 0 0,-1 0 0,1 1 0,0-1 0,-1 0 0,1 0 0,0 0 0,-1 0 0,1 0 0,0 0 0,-1 0 0,1 0 0,0 0 1,-1 0-1,1 0 0,0-1 0,0 1 0,0 0-17,0-1 0,0 1 0,0 0 0,0-1 1,0 1-1,0-1 0,0 1 0,0-1 0,0 1 0,0-1 0,0 0 1,0 1-1,0-1 0,0 0 0,-1 0 0,1 0 0,0 0 0,-1 1 1,1-1-1,-1 0 0,1 0 0,-1 0 0,1 0 0,-1 0 0,0-1 1,1 1-1,-1-1 0,0 1 374,11-21 40,-8 14-156,-9 20-142,-1-1-51,5-7-10,-1 0 0,0 0 0,1 0 0,0 0 0,0 0 0,0 1 0,1-1 0,-1 1 0,1-1 1,0 1-1,0-1 0,1 1 0,-1 0 0,1-1 0,1 7 0,1-10-24,1-1 0,0 1 0,0-1 0,0 0 1,-1 0-1,1 0 0,0 0 0,0-1 0,0 1 0,2-2 0,2-1-20,-1 0 1,0 0-1,0-1 0,-1 0 1,1-1-1,-1 1 1,0-1-1,0 0 0,7-9 1,-2 1-58,0-1 0,14-28 0,-24 42-39,-25 38-79,21-28 163,1 0 0,0 0 0,1 0 0,0 0 1,0 0-1,1 0 0,1 0 0,0 0 0,0 0 0,1 1 1,0-1-1,4 14 0,-3-9 5,0-1 1,-1 1-1,-1 0 1,0 0-1,-3 20 1,2-31 2,0 0 0,0 1 0,-1-1-1,1 0 1,-1-1 0,0 1 0,0 0 0,-1 0 0,1-1 0,-1 0 0,1 1 0,-1-1 0,0 0 0,-1 0 0,1 0 0,0-1 0,-1 1 0,1-1 0,-1 0-1,0 0 1,0 0 0,-8 2 0,10-3 50,0 0-1,0 0 0,0 0 1,0 0-1,-1-1 0,1 1 1,0-1-1,0 0 0,-1 1 1,1-1-1,0 0 0,-1 0 1,1-1-1,0 1 0,-1 0 1,1-1-1,0 1 0,0-1 1,-1 0-1,1 0 0,0 0 1,0 0-1,0 0 0,0 0 1,0-1-1,0 1 0,0-1 1,1 1-1,-1-1 0,1 0 1,-1 1-1,1-1 0,-1 0 0,1 0 1,0 0-1,0 0 0,0 0 1,0 0-1,0-1 0,0 1 1,1 0-1,-1 0 0,1-1 1,0 1-1,-1 0 0,1-4 1,0 1-52,-1 0 0,1-1 1,0 1-1,0 0 0,1-1 0,0 1 1,0 0-1,0-1 0,0 1 1,1 0-1,0 0 0,0 0 1,0 0-1,1 0 0,0 1 0,0-1 1,0 1-1,0 0 0,1 0 1,3-4-1,8-2-460,0 1 1,30-13 0,-9 6-2728,-2-5-3596,-2 0-3829</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5.079"/>
    </inkml:context>
    <inkml:brush xml:id="br0">
      <inkml:brushProperty name="width" value="0.025" units="cm"/>
      <inkml:brushProperty name="height" value="0.025" units="cm"/>
    </inkml:brush>
  </inkml:definitions>
  <inkml:trace contextRef="#ctx0" brushRef="#br0">1 44 4036,'0'-7'4489,"0"-16"1114,0 22-5376,0 0-1,0 1 1,0-1 0,0 1-1,0-1 1,0 1 0,0-1 0,0 1-1,0-1 1,0 1 0,0-1-1,0 1 1,1-1 0,-1 1 0,0-1-1,0 1 1,1 0 0,-1-1-1,0 1 1,1-1 0,-1 1 0,0 0-1,1-1 1,-1 1 0,1 0-1,-1-1 1,0 1 0,1 0 0,-1 0-1,2-1 1,-2 1-139,1 1 1,0-1-1,-1 0 0,1 1 0,-1-1 1,1 0-1,-1 1 0,1-1 0,-1 1 1,1-1-1,-1 1 0,1-1 0,-1 1 1,0 0-1,1-1 0,-1 1 0,0-1 1,1 1-1,-1 0 0,0-1 0,0 1 1,0 0-1,0-1 0,0 1 0,1 0 1,-1 1-1,2 22 703,-2-21-586,1 347 4344,5-401-4303,2 1 1,2-1 0,25-69 0,-34 115-253,1 0 1,-1 0-1,1 1 0,0-1 0,0 1 0,0 0 1,1-1-1,-1 1 0,1 0 0,0 0 0,0 1 1,0-1-1,1 0 0,0 1 0,-1 0 0,1 0 1,0 0-1,0 1 0,1-1 0,-1 1 0,0 0 1,1 0-1,-1 0 0,1 1 0,0 0 0,0 0 1,-1 0-1,1 0 0,0 1 0,0-1 0,0 1 1,0 1-1,0-1 0,6 2 0,-9-2-17,0 0-1,0 0 0,-1 1 1,1-1-1,0 1 0,0-1 0,-1 1 1,1-1-1,0 1 0,-1 0 1,1 0-1,-1 0 0,1 0 1,-1 0-1,1 0 0,-1 0 1,0 1-1,0-1 0,0 0 1,1 1-1,-1-1 0,0 1 1,-1-1-1,1 1 0,0 0 1,0-1-1,-1 1 0,1 0 1,-1-1-1,1 1 0,-1 0 0,0 0 1,0-1-1,1 1 0,-1 0 1,-1 0-1,1 0 0,0 2 1,-1 0 19,0 1 0,-1-1 0,1 0 0,-1 0 0,0 1 0,0-1 0,0 0 0,-1 0 0,1-1 1,-1 1-1,0-1 0,0 1 0,0-1 0,-5 4 0,-4 2 139,-1 0 0,-1-1 1,-17 8-1,26-14-93,0 0-1,-1 1 1,1-2 0,0 1 0,-1-1-1,1 0 1,-1 0 0,1 0 0,-1-1-1,0 0 1,1 0 0,-10-1 0,15 0-81,-1 1 1,1 0-1,-1-1 1,1 1-1,-1 0 1,1-1-1,-1 1 0,1-1 1,-1 1-1,1-1 1,-1 1-1,1-1 1,0 1-1,-1-1 1,1 1-1,0-1 1,-1 0-1,1 1 1,0-1-1,0 1 1,0-1-1,0 0 1,0 1-1,-1-1 1,1 0-1,0 1 1,0-1-1,1 0 0,-1 1 1,0-1-1,0 1 1,0-1-1,0 0 1,0 1-1,1-1 1,-1 1-1,0-1 1,1 0-1,-1 1 1,0-1-1,1 1 1,-1-1-1,1 1 1,0-1-1,18-25-3934,29-6-5962,-23 18 1949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5.582"/>
    </inkml:context>
    <inkml:brush xml:id="br0">
      <inkml:brushProperty name="width" value="0.025" units="cm"/>
      <inkml:brushProperty name="height" value="0.025" units="cm"/>
    </inkml:brush>
  </inkml:definitions>
  <inkml:trace contextRef="#ctx0" brushRef="#br0">0 16 14926,'0'0'12305,"2"9"-11995,0-2-251,-1 0-55,0 1 1,1-1-1,1 0 0,-1 0 1,5 10-1,-6-15-3,0-1 0,-1 0 0,1 0 0,0 0 0,-1 0 0,1 0 0,0 0 0,0 0 0,0 0 0,0 0 0,0 0 0,0 0 0,0-1 0,1 1 0,-1 0 0,0-1 0,0 1 0,0-1 0,1 1 0,-1-1 0,0 0 0,1 1 0,-1-1 0,0 0 0,1 0 0,-1 0 0,0 0 0,1 0 0,-1 0 0,0-1 0,1 1 0,-1 0 0,0-1 0,0 1 0,1-1 0,-1 1 0,0-1 0,0 1 0,0-1 0,1 0 0,-1 0 0,1-1 0,3-1 14,0-1 1,-1 0-1,1-1 0,-1 1 1,0-1-1,0 0 1,0 0-1,-1 0 0,0 0 1,0-1-1,0 1 0,-1-1 1,1 0-1,-1 1 1,-1-1-1,3-9 0,-23 49 856,17-23-732,0-1 1,1 0 0,-1 0 0,2 18 0,0-27-125,1 0 0,-1 0 1,1 0-1,-1-1 0,1 1 0,0 0 1,-1 0-1,1-1 0,0 1 0,-1-1 1,1 1-1,0 0 0,0-1 0,0 1 1,-1-1-1,1 0 0,0 1 0,0-1 0,0 0 1,0 0-1,0 1 0,0-1 0,0 0 1,0 0-1,0 0 0,0 0 0,0 0 1,0 0-1,-1 0 0,1 0 0,0-1 1,0 1-1,0 0 0,2-1 0,36-9 157,59-43-461,-97 52 257,-18 20-37,13-14 31,1 0 0,0-1 0,0 1 0,0 1-1,1-1 1,0 0 0,0 1 0,0-1 0,1 1 0,0-1 0,0 1 0,0 0 0,1-1 0,0 11 0,0-16-51,0 0 0,0 1 0,0-1 0,1 1 0,-1-1 0,0 0 0,0 1 0,0-1 0,1 0 0,-1 1 0,0-1 0,0 0 0,1 0 0,-1 1 0,0-1-1,1 0 1,-1 0 0,0 1 0,1-1 0,-1 0 0,0 0 0,1 0 0,-1 0 0,0 1 0,1-1 0,-1 0 0,1 0 0,-1 0 0,0 0 0,1 0 0,-1 0 0,1 0 0,-1 0 0,0 0 0,1 0 0,-1 0 0,0-1 0,1 1 0,-1 0 0,1 0 0,-1 0 0,0 0 0,1-1 0,-1 1 0,0 0 0,1 0 0,-1 0 0,0-1 0,0 1 0,1-1 0,16-13-4879,-8-5-910,1-4-2439</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5.926"/>
    </inkml:context>
    <inkml:brush xml:id="br0">
      <inkml:brushProperty name="width" value="0.025" units="cm"/>
      <inkml:brushProperty name="height" value="0.025" units="cm"/>
    </inkml:brush>
  </inkml:definitions>
  <inkml:trace contextRef="#ctx0" brushRef="#br0">1 1 12139,'0'0'11660,"14"51"-21654</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6.267"/>
    </inkml:context>
    <inkml:brush xml:id="br0">
      <inkml:brushProperty name="width" value="0.025" units="cm"/>
      <inkml:brushProperty name="height" value="0.025" units="cm"/>
    </inkml:brush>
  </inkml:definitions>
  <inkml:trace contextRef="#ctx0" brushRef="#br0">100 8 4356,'0'0'22432,"-9"-3"-21925,6 2-477,1 0 0,-1 1 0,0-1 0,0 1 1,0-1-1,0 1 0,0 0 0,0 0 0,0 0 0,0 0 0,0 1 0,0-1 0,0 1 0,-5 1 0,6 0 18,-1 0-1,0 0 1,1 0 0,0 0-1,-1 1 1,1-1-1,0 0 1,0 1 0,0 0-1,0-1 1,1 1-1,-1 0 1,1 0 0,-1 0-1,1 0 1,0 0-1,-1 5 1,1-5-6,0 1 0,0-1 0,0 0 0,0 1-1,1-1 1,-1 1 0,1-1 0,0 1 0,0-1 0,0 1 0,0-1-1,1 1 1,-1-1 0,1 1 0,0-1 0,0 0 0,0 1 0,1-1-1,-1 0 1,4 6 0,-2-7-160,-1 0-1,1 0 0,0 0 1,0 0-1,0-1 1,0 1-1,0-1 1,0 0-1,0 0 0,1 0 1,-1 0-1,0 0 1,1-1-1,-1 1 0,0-1 1,1 0-1,-1 0 1,0 0-1,1-1 1,-1 1-1,6-2 0,-4 1-712,-1-1-1,0 1 1,0 0-1,0-1 0,0 0 1,0 0-1,0 0 1,4-4-1,11-8-6482</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6.610"/>
    </inkml:context>
    <inkml:brush xml:id="br0">
      <inkml:brushProperty name="width" value="0.025" units="cm"/>
      <inkml:brushProperty name="height" value="0.025" units="cm"/>
    </inkml:brush>
  </inkml:definitions>
  <inkml:trace contextRef="#ctx0" brushRef="#br0">86 94 4548,'0'0'23740,"10"-1"-23035,0-1-627,0 0 0,-1-1 1,1 0-1,0 0 1,12-7-1,-19 9-79,0 0-1,0-1 1,0 1 0,0-1 0,-1 0-1,1 1 1,-1-1 0,1 0 0,-1 0-1,0-1 1,1 1 0,-1 0 0,-1-1-1,1 0 1,0 1 0,0-1 0,-1 0-1,0 0 1,1 0 0,-1 0 0,0 0-1,-1 0 1,1 0 0,0 0 0,-1-5 0,-2 7-8,0 0 1,-1 1-1,1-1 1,0 1 0,-1-1-1,1 1 1,-1 0-1,1 0 1,-1 0 0,1 0-1,-1 1 1,1-1-1,-5 2 1,-7 3 15,1 2-1,0 0 1,0 0-1,0 1 0,1 1 1,0 0-1,1 0 1,0 1-1,0 1 1,1 0-1,1 0 1,0 1-1,-10 18 1,17-29 1,1 1 0,1 0 1,-1 0-1,0 0 0,0 0 0,1 0 1,-1 0-1,1 0 0,0 0 0,-1 0 1,1 0-1,0 0 0,0 0 0,1 0 1,-1 3-1,1-4-19,-1 0 0,1 0-1,-1 0 1,1 0 0,0 0 0,-1 0 0,1 0 0,0 0 0,0 0 0,-1-1-1,1 1 1,0 0 0,0 0 0,0-1 0,0 1 0,0-1 0,0 1 0,0-1-1,2 1 1,6 1-609,-1-1-1,1 1 1,0-2 0,-1 0-1,17-1 1,-10 1-1242,15-4-3599,1-5-3582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6.968"/>
    </inkml:context>
    <inkml:brush xml:id="br0">
      <inkml:brushProperty name="width" value="0.025" units="cm"/>
      <inkml:brushProperty name="height" value="0.025" units="cm"/>
    </inkml:brush>
  </inkml:definitions>
  <inkml:trace contextRef="#ctx0" brushRef="#br0">181 10 13677,'0'0'11301,"-10"-3"-10633,7 1-643,-1 1 0,1 0 0,-1 0 0,0 1 1,0-1-1,1 1 0,-1-1 0,0 1 0,0 0 1,1 1-1,-1-1 0,0 1 0,0-1 0,1 1 1,-1 0-1,0 1 0,1-1 0,-1 0 0,1 1 1,0 0-1,0 0 0,-1 0 0,1 0 0,-3 4 1,-1-1 16,-31 31 609,36-34-586,-1 0 1,2 1-1,-1-1 1,0 0-1,0 1 1,1 0-1,-1-1 1,1 1 0,0 0-1,0 0 1,0 0-1,0 0 1,1 0-1,-1 3 1,1-5-59,0-1 1,1 1 0,-1 0-1,1-1 1,-1 1-1,1-1 1,-1 1-1,1 0 1,0-1 0,-1 1-1,1-1 1,0 0-1,-1 1 1,1-1-1,0 0 1,-1 1 0,1-1-1,0 0 1,0 0-1,-1 1 1,1-1 0,0 0-1,0 0 1,0 0-1,-1 0 1,1 0-1,0 0 1,0 0 0,33-1-16,-24 1-97,98 0-2682,-108 0 2776,0 0 0,1 0 1,-1 0-1,0 0 0,1 0 0,-1 0 0,0 0 1,0 0-1,1 0 0,-1 0 0,0 0 0,1 0 1,-1 0-1,0 0 0,0 1 0,1-1 0,-1 0 1,0 0-1,0 0 0,1 0 0,-1 0 0,0 0 1,0 1-1,1-1 0,-1 0 0,0 0 0,0 1 1,0-1-1,0 0 0,1 0 0,-1 0 0,0 1 1,0-1-1,0 0 0,0 0 0,0 1 0,0-1 1,0 0-1,0 1 0,1-1 0,-1 1 0,-10 10 163,-18 8 433,7-8-905,-51 22 1190,22-22-7549,39-11-2369</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8.295"/>
    </inkml:context>
    <inkml:brush xml:id="br0">
      <inkml:brushProperty name="width" value="0.025" units="cm"/>
      <inkml:brushProperty name="height" value="0.025" units="cm"/>
    </inkml:brush>
  </inkml:definitions>
  <inkml:trace contextRef="#ctx0" brushRef="#br0">36 0 3716,'0'0'18796,"-4"14"-17867,-7 36 224,3 1 0,-4 90 0,12-140-1126,0 0-1,0 0 0,0 0 1,0 1-1,0-1 0,0 0 1,0 0-1,0 0 1,1 0-1,-1 0 0,0 0 1,1 0-1,-1 0 0,1 0 1,-1 0-1,1 0 1,0 0-1,-1 0 0,1 0 1,0 0-1,0 0 1,-1-1-1,1 1 0,0 0 1,0-1-1,0 1 0,2 1 1,-1-2 9,1 1 1,-1-1-1,1 0 1,0 0 0,-1 1-1,1-2 1,-1 1-1,1 0 1,-1 0-1,1-1 1,4-1-1,5-2 48,0-1-1,0 0 0,20-14 1,-7 2-35,-19 12-48,1 0-1,-1 1 1,1-1 0,0 1 0,0 1 0,0-1 0,0 1-1,1 0 1,0 1 0,-1 0 0,12-2 0,-18 4-4,-1 0 0,1 1 1,0-1-1,-1 1 0,1-1 1,0 1-1,-1-1 1,1 1-1,-1-1 0,1 1 1,-1-1-1,1 1 0,-1 0 1,1-1-1,-1 1 1,0 0-1,1-1 0,-1 1 1,0 0-1,0-1 0,1 1 1,-1 0-1,0 0 0,0-1 1,0 1-1,0 0 1,0 0-1,0-1 0,0 2 1,-1 32 154,1-26-124,-9 38 102,7-40-152,0 0 1,1 0-1,-1-1 1,1 1-1,1 0 1,-1 0-1,1 0 1,0 0-1,1 7 1,0-13-75,-1 0 1,1 0 0,-1 0-1,1 0 1,0 0 0,-1 0-1,1 0 1,-1 0 0,1 0-1,-1 0 1,1 0 0,0 0-1,-1 0 1,1 0 0,-1-1-1,1 1 1,-1 0 0,1 0-1,-1-1 1,1 1 0,-1 0-1,1-1 1,-1 1 0,1 0-1,-1-1 1,0 1 0,1-1 0,-1 1-1,1-1 1,15-13-2288,27-34-7167,-21 22 2263</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8.626"/>
    </inkml:context>
    <inkml:brush xml:id="br0">
      <inkml:brushProperty name="width" value="0.025" units="cm"/>
      <inkml:brushProperty name="height" value="0.025" units="cm"/>
    </inkml:brush>
  </inkml:definitions>
  <inkml:trace contextRef="#ctx0" brushRef="#br0">98 22 6150,'0'0'16063,"-10"6"-15273,1-1-523,1 1 0,-1 0 0,2 0 0,-15 15 0,18-18-123,1 1 1,0 0-1,0 0 1,1 0-1,-1 0 1,1 1-1,0-1 1,0 1-1,0-1 1,0 1-1,1 0 0,0-1 1,0 1-1,0 0 1,1 5-1,0-9-128,0 0-1,1 0 0,-1 0 0,1-1 1,-1 1-1,1 0 0,0-1 1,-1 1-1,1 0 0,0-1 0,-1 1 1,1-1-1,0 1 0,0-1 1,0 1-1,-1-1 0,1 0 1,0 1-1,0-1 0,0 0 0,0 0 1,0 1-1,-1-1 0,1 0 1,0 0-1,0 0 0,0 0 0,0 0 1,0 0-1,0-1 0,0 1 1,0 0-1,-1 0 0,1-1 1,0 1-1,1-1 0,38-11 434,-27 5-424,-1-2 0,1 0 0,-1-1 0,-1 0 0,0 0 0,0-1 0,12-17 0,21-22 9,-53 83-220,0-13 204,3-10-28,1 0 0,0 1 0,0 0 0,1 0 1,1 1-1,0-1 0,0 1 0,1-1 0,-1 18 0,4-28-80,-1-1 0,0 1-1,1 0 1,-1-1-1,0 1 1,1-1 0,-1 1-1,1-1 1,-1 1-1,1-1 1,-1 1 0,1-1-1,0 1 1,-1-1-1,1 0 1,0 1-1,-1-1 1,1 0 0,0 0-1,-1 0 1,1 1-1,0-1 1,-1 0 0,1 0-1,0 0 1,0 0-1,-1 0 1,1 0-1,0 0 1,-1 0 0,1 0-1,0-1 1,0 1-1,-1 0 1,1 0 0,0-1-1,-1 1 1,1 0-1,-1-1 1,1 1 0,0-1-1,30-15-5032,-8-5-1865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250"/>
    </inkml:context>
    <inkml:brush xml:id="br0">
      <inkml:brushProperty name="width" value="0.025" units="cm"/>
      <inkml:brushProperty name="height" value="0.025" units="cm"/>
    </inkml:brush>
  </inkml:definitions>
  <inkml:trace contextRef="#ctx0" brushRef="#br0">9 0 7687,'0'0'17729,"4"12"-17184,-2-3-448,0 0 1,0 0 0,-1 0 0,0 0 0,0 0 0,-1 0 0,0 0 0,-1 1-1,0-1 1,0 0 0,-5 15 0,4-18-25,0 1 104,0 0-1,0 1 0,0-1 1,1 1-1,0 14 0,1-20-137,0-1 1,1 1-1,-1-1 0,0 1 0,1-1 0,-1 1 0,1-1 0,-1 1 0,1-1 0,0 0 0,0 1 0,0-1 0,0 0 0,0 0 0,0 1 0,0-1 0,0 0 0,0 0 0,0 0 1,1 0-1,-1 0 0,0-1 0,1 1 0,-1 0 0,0-1 0,1 1 0,-1-1 0,1 1 0,-1-1 0,1 0 0,-1 1 0,1-1 0,0 0 0,1 0 0,11 1-58,1 0-1,-1-1 1,0 0-1,1-1 0,23-5 1,-34 5-407,0 0 1,0-1-1,0 1 1,0-1 0,0 0-1,0 0 1,-1 0-1,1-1 1,-1 1-1,4-5 1,-4 5-408,-1-1-1,0 1 1,0-1 0,-1 0 0,1 0-1,0 0 1,-1 0 0,0 0 0,0 0-1,0-1 1,0 1 0,0 0 0,-1-1-1,1-5 1,-6-19-4846,-4 18 7727,8 9-1774,1 1-1,-1 0 1,1 0 0,-1 0 0,0 0 0,1 0 0,-1 0 0,1 0-1,-1 1 1,0-1 0,1 0 0,-1 0 0,1 0 0,-1 1 0,0-1 0,1 0-1,-1 0 1,1 1 0,-1-1 0,1 1 0,-1-1 0,1 0 0,-1 2-1,-2 1 202,1 1-1,0-1 0,0 1 1,0 0-1,1 0 0,-1 0 0,1 0 1,0 0-1,0 0 0,-1 7 1,-4 48 891,6-55-1212,-1 8-194,-1 44 272,2-53-553,0 1 0,0-1 0,1 0 0,-1 0 0,1 1-1,0-1 1,0 0 0,0 0 0,0 0 0,1 0 0,-1 0 0,1 0 0,2 3 0,15 8-5701</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8.985"/>
    </inkml:context>
    <inkml:brush xml:id="br0">
      <inkml:brushProperty name="width" value="0.025" units="cm"/>
      <inkml:brushProperty name="height" value="0.025" units="cm"/>
    </inkml:brush>
  </inkml:definitions>
  <inkml:trace contextRef="#ctx0" brushRef="#br0">180 1 14253,'0'0'3753,"-11"3"-865,-12 5-1792,0 0-1,1 2 0,0 0 0,0 1 1,-35 26-1,90-37-897,-22-2-398,74-7-1015,-82 9 1172,1-1 0,0 1-1,-1 1 1,1-1 0,0 0 0,-1 1-1,1 0 1,0 0 0,-1 0 0,1 0-1,-1 1 1,0-1 0,1 1 0,-1 0-1,0 0 1,0 0 0,0 0 0,0 0-1,3 4 1,-5-4 67,0 0-1,0-1 1,-1 1 0,1 0 0,-1 0-1,1 0 1,-1-1 0,1 1-1,-1 0 1,0 0 0,0 0 0,0 0-1,0 0 1,0 0 0,0 0-1,-1-1 1,1 1 0,-1 0 0,1 0-1,-1 0 1,0 0 0,1-1-1,-1 1 1,0 0 0,0-1-1,0 1 1,-1-1 0,1 1 0,0-1-1,0 0 1,-1 1 0,1-1-1,-1 0 1,-1 1 0,-8 7 302,1-1 0,-1-1 1,-19 9-1,27-14-262,-43 19 534,43-20-674,0 1 0,0-1 1,1-1-1,-1 1 0,0 0 0,0-1 1,0 1-1,0-1 0,0 0 0,0 0 0,0 0 1,0 0-1,0-1 0,-4 0 0,7 0-256,0 1-1,-1-1 0,1 0 1,0 1-1,0-1 1,0 1-1,0-1 0,0 0 1,0 1-1,0-1 1,0 0-1,0 1 0,0-1 1,0 1-1,0-1 1,1 0-1,-1 1 0,0-1 1,0 1-1,1-1 1,-1 1-1,1-1 0,12-11-7754</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9.684"/>
    </inkml:context>
    <inkml:brush xml:id="br0">
      <inkml:brushProperty name="width" value="0.025" units="cm"/>
      <inkml:brushProperty name="height" value="0.025" units="cm"/>
    </inkml:brush>
  </inkml:definitions>
  <inkml:trace contextRef="#ctx0" brushRef="#br0">27 26 10154,'0'0'15726,"-3"12"-15288,1-2-358,-4 13 135,0 1 0,2 0 0,-2 41 0,7-65-197,-1 1 0,0-1 0,0 1 0,0-1 0,0 1 0,0-1 0,0 1 0,0-1 0,1 1 0,-1-1 0,0 1 0,0-1 0,1 1 0,-1-1 0,0 1 1,1-1-1,-1 1 0,1-1 0,-1 0 0,0 1 0,1-1 0,-1 0 0,1 1 0,-1-1 0,1 0 0,-1 0 0,1 0 0,-1 1 0,1-1 0,-1 0 0,1 0 0,-1 0 0,1 0 0,-1 0 0,1 0 0,-1 0 1,1 0-1,0 0 0,-1 0 0,1 0 0,-1 0 0,1 0 0,-1 0 0,1-1 0,-1 1 0,1 0 0,-1 0 0,1-1 0,-1 1 0,1 0 0,-1-1 0,0 1 0,1 0 0,-1-1 0,1 1 0,-1-1 0,1 0 0,26-23 495,-20 11-484,0-1 1,-1-1 0,-1 1 0,0-1-1,-1 0 1,3-29 0,-8 57 35,-1-5-1,1-1 0,0 0 0,1 0 0,0 1 0,1 11 0,-1-17-54,1-1 0,-1 1-1,1-1 1,-1 1 0,1-1-1,-1 1 1,1-1 0,0 1-1,0-1 1,0 0 0,0 1-1,0-1 1,0 0 0,0 0-1,0 0 1,0 0 0,0 0-1,1 0 1,-1 0 0,0 0-1,1 0 1,-1-1 0,1 1-1,-1-1 1,1 1 0,-1-1-1,1 1 1,-1-1 0,1 0-1,-1 0 1,1 0 0,2 0 0,2 0 5,0 0 0,0-1 0,0 0 1,0 0-1,0-1 0,0 1 0,0-1 1,0-1-1,0 1 0,-1-1 0,1 0 1,-1 0-1,0-1 0,0 1 0,9-9 1,-8 6 1,1-1 0,-1 0 0,0 0 0,-1 0 0,0-1 0,0 0 1,0 0-1,-1 0 0,0-1 0,3-11 0,-29 70-50,18-43 27,1 0 1,-1 0-1,1 1 0,0-1 0,1 1 0,0-1 1,0 1-1,1 0 0,-1 9 0,1-16-35,1 0-1,0 0 1,0 0-1,0 0 0,0 0 1,0 1-1,0-1 1,0 0-1,0 0 1,0 0-1,1 0 1,-1 0-1,0 0 0,1 0 1,-1 0-1,1 0 1,-1 0-1,1 0 1,-1 0-1,1 0 1,0-1-1,-1 1 0,1 0 1,0 0-1,0 0 1,0-1-1,-1 1 1,1-1-1,0 1 1,0 0-1,0-1 0,2 1 1,11-6-4783,0-14-4083,-4-2-4172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0.041"/>
    </inkml:context>
    <inkml:brush xml:id="br0">
      <inkml:brushProperty name="width" value="0.025" units="cm"/>
      <inkml:brushProperty name="height" value="0.025" units="cm"/>
    </inkml:brush>
  </inkml:definitions>
  <inkml:trace contextRef="#ctx0" brushRef="#br0">10 1 18129,'0'0'9737,"-10"54"-9673,23-40-192,2 0-1313,2-3-1602,2-3-801,1-2-3330,1-3-4646</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0.384"/>
    </inkml:context>
    <inkml:brush xml:id="br0">
      <inkml:brushProperty name="width" value="0.025" units="cm"/>
      <inkml:brushProperty name="height" value="0.025" units="cm"/>
    </inkml:brush>
  </inkml:definitions>
  <inkml:trace contextRef="#ctx0" brushRef="#br0">85 1 10570,'0'0'14910,"-8"8"-13751,-68 62 917,80-68-2312,0-1 0,1 0 0,-1 0 0,1 0 0,-1 0 1,1-1-1,-1 0 0,9 0 0,5 0-443,-13 1 555,47 9-476,-51-10 626,1 0-1,-1 1 1,0-1 0,0 0 0,1 1 0,-1-1 0,0 1 0,0-1 0,0 1-1,0-1 1,0 1 0,0 0 0,0-1 0,0 1 0,0 0 0,0 0-1,0 0 1,0 0 0,0 0 0,-1 0 0,1 0 0,0 0 0,-1 0 0,1 0-1,-1 1 1,1-1 0,-1 0 0,0 0 0,1 1 0,-1-1 0,0 0-1,0 0 1,0 1 0,0 1 0,-1-1 83,-1 0 0,1 0 0,0 0 0,-1 0 0,0-1 0,1 1 0,-1 0 0,0-1 0,0 1 0,0-1 0,0 0 0,0 1 0,0-1 0,-1 0 0,1 0 0,0 0 0,-3 0 0,-45 13 1507,46-12-1382,-48 4 508,79-22-14974,-7 10 3549</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0.929"/>
    </inkml:context>
    <inkml:brush xml:id="br0">
      <inkml:brushProperty name="width" value="0.025" units="cm"/>
      <inkml:brushProperty name="height" value="0.025" units="cm"/>
    </inkml:brush>
  </inkml:definitions>
  <inkml:trace contextRef="#ctx0" brushRef="#br0">1 69 3972,'0'0'22720,"10"3"-21978,-5-1-722,1 0 0,-1-1 1,1 0-1,-1 0 0,1-1 0,-1 1 1,1-1-1,0 0 0,-1-1 0,1 1 1,-1-1-1,1 0 0,-1-1 0,1 1 1,-1-1-1,0 0 0,1 0 0,-1-1 1,0 0-1,-1 0 0,1 0 0,0 0 1,-1-1-1,0 1 0,0-1 0,0 0 1,0-1-1,4-6 0,-2-8-29,-17 17-23,8 3 26,-1 0 1,1 1-1,0-1 1,0 1-1,0 0 1,0 0-1,0 0 1,-5 5-1,4-3 47,0 0-1,1 0 0,-1 0 1,1 0-1,0 1 0,0-1 1,0 1-1,1 0 0,-1 0 1,1 0-1,1 0 0,-1 0 1,1 0-1,0 1 0,0-1 1,0 0-1,0 9 0,2-13-18,0 0 0,0 0 0,0 0 0,0 0 0,0 0 0,0 0 0,0 0 0,0 0 0,1 0 0,-1-1 0,0 1 0,0 0 0,1-1 0,-1 1 0,0-1 0,1 0 0,-1 1 0,1-1 0,-1 0 0,1 0 0,-1 0 0,0 0 0,1 0 0,-1 0 0,2 0 0,40-4 202,-30 1-200,0-2 1,0 0-1,0 0 0,18-11 1,-22 10-29,0 1 1,0 1-1,1 0 1,0 0 0,0 0-1,0 1 1,0 1-1,17-3 1,-26 6 19,0-1 0,0 1 1,-1-1-1,1 1 1,0 0-1,-1-1 0,1 1 1,-1 0-1,1-1 0,0 1 1,-1 0-1,0 0 1,1 0-1,-1-1 0,1 1 1,-1 0-1,0 0 1,0 0-1,1 0 0,-1 0 1,0 0-1,0 0 0,0-1 1,0 1-1,0 0 1,0 0-1,-1 1 0,1 37 921,0-29-742,0-9-180,1 0 0,-1-1 0,1 1 0,-1-1 0,1 1 1,0-1-1,-1 1 0,1-1 0,0 0 0,0 1 0,-1-1 0,1 0 0,0 1 0,0-1 0,-1 0 0,1 0 0,0 0 0,0 0 0,0 0 0,-1 0 0,1 0 0,0 0 0,0 0 0,0 0 0,-1 0 0,1 0 0,0-1 0,0 1 0,27-5 201,17-20-158,-39 21-61,0 0-1,0 0 0,0 1 0,0 0 0,0 0 0,1 1 0,-1-1 0,1 1 1,0 1-1,11-2 0,-17 3-7,0 1 0,-1 0 0,1-1 0,-1 1 0,1 0 0,-1-1 0,0 1 0,1 0 0,-1 0-1,0-1 1,1 1 0,-1 0 0,0 0 0,0 0 0,0-1 0,0 1 0,0 0 0,1 0 0,-2 0 0,1 0 0,0-1 0,0 1 0,0 0 0,0 0 0,0 0 0,-1 0 0,1-1 0,-1 2 0,-5 24-1682,4-20 569,-1 1-1559,0-4-1950</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6:38.375"/>
    </inkml:context>
    <inkml:brush xml:id="br0">
      <inkml:brushProperty name="width" value="0.025" units="cm"/>
      <inkml:brushProperty name="height" value="0.025" units="cm"/>
    </inkml:brush>
  </inkml:definitions>
  <inkml:trace contextRef="#ctx0" brushRef="#br0">0 0 2659,'0'0'352</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6:39.063"/>
    </inkml:context>
    <inkml:brush xml:id="br0">
      <inkml:brushProperty name="width" value="0.025" units="cm"/>
      <inkml:brushProperty name="height" value="0.025" units="cm"/>
    </inkml:brush>
  </inkml:definitions>
  <inkml:trace contextRef="#ctx0" brushRef="#br0">140 241 2498,'-10'1'358,"-4"0"-225,-46 3 753,55-3-548,0-1 0,0 1 0,0 0 0,0 1 0,1-1 0,-1 1 0,0 0 0,1 0 0,-8 5 0,17-5-81,0 1 1,0-1 0,0 0-1,0-1 1,1 1 0,-1-1-1,1 0 1,5 0-1,-4 0-61,30 5 153,0-2 0,0-1 0,66-5 0,112-23 718,-41 4 159,554-29-457,-332 31-461,281-6 654,158-17-775,261-60 16,-1014 101-631,20-2-1402,-85-2-1037</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02.834"/>
    </inkml:context>
    <inkml:brush xml:id="br0">
      <inkml:brushProperty name="width" value="0.025" units="cm"/>
      <inkml:brushProperty name="height" value="0.025" units="cm"/>
    </inkml:brush>
  </inkml:definitions>
  <inkml:trace contextRef="#ctx0" brushRef="#br0">1 0 8104,'2'180'3579,"2"-70"-3508,32 190 0,40 34 5,27 166 50,-88-320 952,-12 305 0,-56 181 199,24-357-1224,-19 332 1076,-32 327-992,78-915-784,0-6-1784,-3-17-3818,2-23 719</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03.365"/>
    </inkml:context>
    <inkml:brush xml:id="br0">
      <inkml:brushProperty name="width" value="0.025" units="cm"/>
      <inkml:brushProperty name="height" value="0.025" units="cm"/>
    </inkml:brush>
  </inkml:definitions>
  <inkml:trace contextRef="#ctx0" brushRef="#br0">2455 1 12780,'-9'9'288,"-31"37"700,-47 71 0,74-101-1077,0 0 1,0-1 0,-1-1 0,-1 0 0,-1-1 0,0 0 0,0-2 0,-1 0-1,-1-1 1,-35 16 0,-15 0-387,-116 30 0,153-48 612,-108 31 14,-373 95 842,-6-34-381,398-85-596,20-4 705,1 4-1,-139 41 1,232-54-660,-1 0 1,1 0-1,0 1 0,-1-1 1,1 2-1,1-1 1,-1 1-1,0 0 0,1 0 1,0 0-1,0 1 1,0 0-1,1 0 0,-6 8 1,7-8-209,0 1 1,1-1-1,0 1 1,1 0-1,-1 0 1,1 0-1,0 0 1,0 0-1,1 0 1,0 0-1,0 0 1,0 0-1,1 0 1,0 0-1,0 0 1,2 6-1,6 23-3152,-3 2-1692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0.714"/>
    </inkml:context>
    <inkml:brush xml:id="br0">
      <inkml:brushProperty name="width" value="0.025" units="cm"/>
      <inkml:brushProperty name="height" value="0.025" units="cm"/>
    </inkml:brush>
  </inkml:definitions>
  <inkml:trace contextRef="#ctx0" brushRef="#br0">1 0 17521,'0'0'-2435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591"/>
    </inkml:context>
    <inkml:brush xml:id="br0">
      <inkml:brushProperty name="width" value="0.025" units="cm"/>
      <inkml:brushProperty name="height" value="0.025" units="cm"/>
    </inkml:brush>
  </inkml:definitions>
  <inkml:trace contextRef="#ctx0" brushRef="#br0">141 13 13677,'0'0'5883,"-11"0"-5317,7 0-553,-1 1 0,0-1 1,1 1-1,-1 0 0,0 0 1,1 0-1,-1 1 0,1-1 1,0 1-1,-1 0 1,1 1-1,0-1 0,0 1 1,1-1-1,-1 1 0,0 1 1,1-1-1,0 0 0,-1 1 1,2-1-1,-1 1 0,0 0 1,-3 8-1,0-1 55,0 0 0,1 1 0,1 0 1,-6 23-1,10-32-28,-1 1 1,0 0 0,1 0-1,0 0 1,0 0 0,0-1-1,1 1 1,-1 0 0,2 4-1,-1-6 4,-1-1 0,1 0 0,-1 1 0,1-1 0,0 0-1,0 1 1,-1-1 0,1 0 0,0 0 0,0 0-1,0 0 1,0 0 0,1 0 0,-1 0 0,0 0 0,0 0-1,1-1 1,-1 1 0,0 0 0,1-1 0,-1 1-1,0-1 1,4 1 0,1 0 171,1-1 0,0 0 0,-1 0-1,1 0 1,0-1 0,-1 0 0,1 0 0,0-1 0,-1 1 0,0-1-1,1-1 1,-1 0 0,0 1 0,0-2 0,0 1 0,-1-1 0,1 0-1,8-8 1,-10 9-157,-1 0 0,1-1 0,-1 0 0,0 1 0,0-1 0,0-1 0,-1 1 0,1 0 0,-1-1 0,0 1 0,0-1 0,0 1 0,-1-1 0,0 0 0,0 0 0,0 0 0,0 0 0,-1 0 0,0 0 0,0 0 0,0 0 0,-1 0 0,1 1 0,-1-1 0,0 0 0,-3-6 0,2 7-99,-1 0-1,0 0 1,0 1 0,0-1-1,0 1 1,-1 0 0,1 0 0,-1 0-1,0 0 1,0 1 0,0 0-1,0-1 1,0 1 0,-1 1-1,1-1 1,0 1 0,-7-2-1,8 2-127,0 1-1,0-1 1,0 1-1,0 0 1,0 0-1,0 0 1,0 0-1,0 0 1,0 1-1,0-1 1,0 1-1,-4 1 1,6-1-66,-1-1 0,1 1 0,0 0 0,-1 0-1,1 0 1,0 0 0,0 0 0,0 0 0,-1 1 0,1-1 0,0 0 0,1 0 0,-1 1 0,0-1-1,0 1 1,0-1 0,1 1 0,-1-1 0,1 1 0,-1-1 0,1 1 0,0 0 0,-1 2 0,2 9-5040,3-2-1964</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25.380"/>
    </inkml:context>
    <inkml:brush xml:id="br0">
      <inkml:brushProperty name="width" value="0.025" units="cm"/>
      <inkml:brushProperty name="height" value="0.025" units="cm"/>
    </inkml:brush>
  </inkml:definitions>
  <inkml:trace contextRef="#ctx0" brushRef="#br0">1 26 15567,'0'0'10874,"5"12"-10345,0 4-469,0 0 0,-1 0 0,-1 1 0,-1-1 0,0 1 1,-1-1-1,-1 1 0,0-1 0,-1 1 0,-5 20 0,0-7 35,-2 5 333,10-73-118,3-175-240,-5 172-60,0 40 6,2 30-251,-2-26 250,0 1-1,1 0 0,0-1 0,0 1 0,0-1 0,0 1 0,0-1 0,1 1 0,-1-1 0,1 0 0,0 0 0,0 0 0,0 0 0,1 0 0,-1 0 0,1-1 0,-1 1 0,1-1 0,0 0 0,0 0 1,0 0-1,0 0 0,0 0 0,1 0 0,-1-1 0,1 0 0,-1 0 0,1 0 0,-1 0 0,1 0 0,-1-1 0,7 1 0,-2-1 63,-1-1 0,1 0 0,-1-1 0,0 0 0,1 0 0,-1 0 0,0-1 0,0 0-1,0 0 1,-1-1 0,1 0 0,-1 0 0,0 0 0,11-11 0,43-53 468,-55 68-641,-4 9-10,-1 10 30,-18 60 321,14-66-413,0 0 0,1 0 0,0 0 0,1 0 0,1 1-1,0-1 1,1 1 0,0-1 0,3 17 0,-3-29-186,1 1 1,-1-1-1,0 0 0,1 0 1,-1 0-1,1 0 1,0 0-1,-1 0 0,1 0 1,0 0-1,0 0 1,-1 0-1,1-1 0,0 1 1,0 0-1,0 0 0,0-1 1,0 1-1,0-1 1,0 1-1,0-1 0,1 1 1,-1-1-1,1 1 1,15 1-10997</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30.681"/>
    </inkml:context>
    <inkml:brush xml:id="br0">
      <inkml:brushProperty name="width" value="0.025" units="cm"/>
      <inkml:brushProperty name="height" value="0.025" units="cm"/>
    </inkml:brush>
  </inkml:definitions>
  <inkml:trace contextRef="#ctx0" brushRef="#br0">124 135 5701,'-11'-3'1175,"0"1"-621,-50-13 1388,21-4 2320,51 16 279,11 3-4427,763 11 2674,-528-25-3293,266-50 0,-409 47 254,-56 8-4618,-93 16 1239,-11 0-2786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7:00.936"/>
    </inkml:context>
    <inkml:brush xml:id="br0">
      <inkml:brushProperty name="width" value="0.025" units="cm"/>
      <inkml:brushProperty name="height" value="0.025" units="cm"/>
    </inkml:brush>
  </inkml:definitions>
  <inkml:trace contextRef="#ctx0" brushRef="#br0">1285 135 4740,'0'0'2152,"7"-7"-262,-2 0-1651,1 2 68,-1 0 0,0-1 0,0 1 0,-1-1 0,1 0 0,-1-1 0,-1 1 0,1-1 0,-1 0 0,0 1 0,-1-1 0,1-1 0,1-8 0,-5 15-262,1 0-1,0 0 1,-1 0-1,1 0 1,-1 0 0,1 0-1,-1 0 1,1 0-1,-1 0 1,0 1-1,1-1 1,-1 0-1,0 0 1,0 1 0,1-1-1,-1 0 1,0 1-1,0-1 1,0 1-1,0-1 1,0 1-1,0-1 1,0 1 0,0 0-1,0 0 1,0-1-1,0 1 1,-2 0-1,-35-4 626,33 4-539,-437 0 1582,364 7-1693,0 3 0,1 3 0,-123 38 1,171-42-31,1 2 0,0 1 0,1 1 0,0 2 0,1 0 0,-31 25 0,40-26 42,2 0-1,0 1 1,0 1-1,2 1 1,0 0-1,1 0 1,0 1-1,2 1 1,-15 34-1,17-33-24,0 1 0,2 0 0,0 0 0,1 1 1,2-1-1,0 1 0,1 0 0,1 0 0,4 39 0,-1-48-2,0-1 0,1 1 0,0-1 0,1 0 0,0-1 0,1 1 0,1-1 0,-1 0 0,2 0 0,0 0 0,0-1 0,1 0 0,0 0 0,0-1 0,1 0 0,0-1 0,1 0 0,15 10 0,-5-7 20,1-1-1,0 0 1,0-2 0,1 0 0,0-1 0,1-2 0,-1 0 0,1-1 0,0-2-1,0 0 1,0-1 0,25-3 0,14-3 21,0-3 0,0-3 0,75-23 0,-53 11-8,0-5-1,100-47 1,-158 62 94,0 0 0,-1-2 0,0-1 0,-2-1 0,0-1 0,0-1-1,-2 0 1,0-2 0,-2-1 0,30-42 0,-42 53-39,0-1 0,-1 0 0,0-1 0,-1 1 0,-1-1 1,0 0-1,-1 0 0,0-1 0,-1 1 0,0-1 0,-1 1 0,0-1 0,-2 1 0,1-1 1,-2 1-1,-3-17 0,2 19-60,-1-1-1,0 0 1,-1 1 0,0 0 0,-1 0-1,0 0 1,-1 1 0,0 0 0,0 0-1,-1 1 1,-1 0 0,0 0 0,0 1 0,0 0-1,-1 1 1,0 0 0,-22-11 0,8 6-114,-1 2 0,0 1 0,-1 1 1,0 2-1,0 0 0,0 2 0,-1 0 0,1 2 1,-1 1-1,0 1 0,-35 5 0,18 1-1160,0 2-1,1 2 1,0 2-1,1 1 1,-79 38-1,57-19-3264</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1.432"/>
    </inkml:context>
    <inkml:brush xml:id="br0">
      <inkml:brushProperty name="width" value="0.025" units="cm"/>
      <inkml:brushProperty name="height" value="0.025" units="cm"/>
    </inkml:brush>
  </inkml:definitions>
  <inkml:trace contextRef="#ctx0" brushRef="#br0">67 71 4869,'0'0'4414,"1"-10"-1477,5-32-19,-4 28 561,-2 9 3421,-2 31-6047,-1 0 0,-1 0 0,-14 44 0,-6 35-437,20-66-338,-1 70 0,11-46-3650,-13-72-9617,6 7 11596,-13-17-4397</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1.803"/>
    </inkml:context>
    <inkml:brush xml:id="br0">
      <inkml:brushProperty name="width" value="0.025" units="cm"/>
      <inkml:brushProperty name="height" value="0.025" units="cm"/>
    </inkml:brush>
  </inkml:definitions>
  <inkml:trace contextRef="#ctx0" brushRef="#br0">38 107 6150,'0'0'6662,"-34"-57"-3010,30 48-738,4 0-543,0 5-418,3 0-671,12 3-674,8 0-255,6 0-97,6 0-96,6 1-96,5-1-320,1-3-1858,-3-1-1986,-2-4-4100</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2.144"/>
    </inkml:context>
    <inkml:brush xml:id="br0">
      <inkml:brushProperty name="width" value="0.025" units="cm"/>
      <inkml:brushProperty name="height" value="0.025" units="cm"/>
    </inkml:brush>
  </inkml:definitions>
  <inkml:trace contextRef="#ctx0" brushRef="#br0">245 31 8712,'0'0'15930,"0"10"-15781,-1 0-118,-1 1-1,0-1 0,0-1 0,-1 1 0,-1 0 0,0-1 0,0 1 0,0-1 1,-1 0-1,-1-1 0,0 1 0,0-1 0,-8 8 0,-168 187-1941,187-218-4474,8-9-250</inkml:trace>
  <inkml:trace contextRef="#ctx0" brushRef="#br0" timeOffset="1">252 1 17360,'0'0'2856,"-1"8"-1644,-13 79 1134,8-55-2182,0 0 0,2 0 0,2 1 0,1 36 0,1-66-150,1 0 1,-1 0-1,1 0 0,-1-1 0,1 1 1,0 0-1,0 0 0,0-1 1,0 1-1,1 0 0,-1-1 1,1 1-1,-1-1 0,1 0 1,0 1-1,0-1 0,0 0 0,0 0 1,1 0-1,-1-1 0,4 3 1,23 3-4515,-44-15-12706</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2.501"/>
    </inkml:context>
    <inkml:brush xml:id="br0">
      <inkml:brushProperty name="width" value="0.025" units="cm"/>
      <inkml:brushProperty name="height" value="0.025" units="cm"/>
    </inkml:brush>
  </inkml:definitions>
  <inkml:trace contextRef="#ctx0" brushRef="#br0">1 44 5061,'0'0'22101,"74"18"-21493,-33-19-448,1-6-128,-5 2 0,-4-2-448,-4 1-737,-4 1-1441,-4-3-738,-4-1-1953,1-4-3747</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2.826"/>
    </inkml:context>
    <inkml:brush xml:id="br0">
      <inkml:brushProperty name="width" value="0.025" units="cm"/>
      <inkml:brushProperty name="height" value="0.025" units="cm"/>
    </inkml:brush>
  </inkml:definitions>
  <inkml:trace contextRef="#ctx0" brushRef="#br0">81 32 18193,'0'0'3865,"-5"8"-2899,-6 10-673,0 1 0,2 0-1,1 0 1,0 1 0,1 0-1,1 0 1,1 0 0,1 1-1,1 0 1,-1 31-1,4-52-250,0 1 0,0-1 0,0 1 0,0-1-1,0 1 1,0-1 0,0 0 0,0 1-1,0-1 1,0 1 0,1-1 0,-1 1-1,0-1 1,0 0 0,0 1 0,1-1-1,-1 1 1,0-1 0,0 0 0,1 1-1,-1-1 1,0 0 0,1 1 0,-1-1-1,0 0 1,1 0 0,-1 1 0,0-1-1,1 0 1,-1 0 0,1 0 0,-1 1-1,0-1 1,1 0 0,-1 0 0,1 0-1,-1 0 1,1 0 0,-1 0 0,1 0-1,-1 0 1,0 0 0,1 0 0,-1 0-1,1 0 1,-1 0 0,1 0 0,-1-1-1,1 1 1,-1 0 0,0 0 0,1 0-1,-1-1 1,1 1 0,22-17 1260,-14 2-1238,0-1 1,-1 1 0,-1-2 0,-1 1 0,0-1 0,-1 0 0,0 0 0,-2 0-1,0 0 1,-1-1 0,0 0 0,-2-22 0,0 40-67,0 0 0,0 0 1,0 0-1,0-1 0,0 1 0,0 0 0,0 0 1,0-1-1,1 1 0,-1 0 0,0 0 0,0-1 1,0 1-1,0 0 0,0 0 0,0 0 0,-1-1 0,1 1 1,0 0-1,0 0 0,0-1 0,0 1 0,0 0 1,0 0-1,0 0 0,0-1 0,0 1 0,-1 0 1,1 0-1,0 0 0,0 0 0,0-1 0,0 1 1,-1 0-1,1 0 0,0 0 0,0 0 0,0 0 0,-1 0 1,1-1-1,0 1 0,0 0 0,-1 0 0,1 0 1,-9 10-177,-5 18-65,12-25 263,1 1-1,0-1 1,0 1-1,1-1 1,-1 1 0,1-1-1,-1 1 1,1-1-1,0 1 1,1 0-1,-1-1 1,0 1-1,1-1 1,1 6-1,0-8 16,-1 1-1,0-1 0,0 1 0,1-1 1,-1 1-1,1-1 0,-1 0 0,1 1 0,0-1 1,-1 0-1,1 0 0,0 0 0,0-1 1,0 1-1,0 0 0,0-1 0,0 1 0,0-1 1,0 0-1,0 1 0,0-1 0,0 0 0,0 0 1,0 0-1,0-1 0,3 0 0,2 0 20,1 0-1,0 0 1,-1-1-1,0-1 1,1 1-1,-1-1 1,0 0-1,0-1 1,0 0-1,-1 0 1,8-6-1,8-8 258,34-37 0,-22 21-208,-34 34-104,0 0 0,0-1-1,0 1 1,0 0 0,1 0 0,-1 0 0,0-1-1,0 1 1,0 0 0,0 0 0,1 0 0,-1-1 0,0 1-1,0 0 1,0 0 0,1 0 0,-1 0 0,0 0-1,0 0 1,1-1 0,-1 1 0,0 0 0,0 0-1,1 0 1,-1 0 0,0 0 0,0 0 0,1 0-1,-1 0 1,0 0 0,0 0 0,1 0 0,-1 0-1,0 0 1,0 1 0,1-1 0,-1 0 0,0 0 0,0 0-1,0 0 1,1 0 0,-1 0 0,0 1 0,0-1-1,0 0 1,1 0 0,-1 0 0,0 0 0,0 1-1,0-1 1,0 0 0,1 0 0,-1 1 0,0-1-1,0 0 1,2 24-146,-9 27-66,-16 56-1023,22-96 791,0-1 0,0 1 0,1-1-1,0 1 1,1 0 0,1-1 0,-1 0 0,5 15 0,8 1-6506</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16.555"/>
    </inkml:context>
    <inkml:brush xml:id="br0">
      <inkml:brushProperty name="width" value="0.025" units="cm"/>
      <inkml:brushProperty name="height" value="0.025" units="cm"/>
    </inkml:brush>
  </inkml:definitions>
  <inkml:trace contextRef="#ctx0" brushRef="#br0">1 301 7976,'0'0'13757,"8"-11"-12887,107-124 1695,16-19 603,-130 154-3155,-1-1-1,0 1 0,0 0 1,0 0-1,0 0 0,0 0 1,0 0-1,1 0 0,-1 0 1,0 0-1,0 0 0,0 0 1,0 0-1,0 0 0,1 0 1,-1 0-1,0 0 0,0 0 1,0 0-1,0 0 0,0 0 1,1 1-1,-1-1 1,0 0-1,0 0 0,0 0 1,0 0-1,0 0 0,0 0 1,0 0-1,0 0 0,1 0 1,-1 1-1,0-1 0,0 0 1,0 0-1,0 0 0,0 0 1,0 0-1,0 0 0,0 1 1,0-1-1,0 0 1,0 0-1,0 0 0,0 0 1,0 0-1,0 1 0,0-1 1,0 0-1,0 0 0,0 0 1,0 0-1,0 0 0,0 0 1,0 1-1,0-1 0,0 0 1,0 0-1,0 0 0,0 0 1,0 0-1,-1 0 1,1 1-1,0-1 0,0 0 1,1 22 216,-5 26-21,-11 21-34,10-51-249,0 0 0,2 1 0,0 0 0,1-1-1,0 1 1,3 32 0,-1-50 10,0-1-1,1 1 1,-1-1 0,0 0 0,0 1-1,0-1 1,1 0 0,-1 1-1,0-1 1,1 0 0,-1 0 0,0 1-1,1-1 1,-1 0 0,0 0 0,1 1-1,-1-1 1,1 0 0,-1 0-1,0 0 1,1 0 0,-1 0 0,1 0-1,-1 0 1,0 1 0,1-1-1,-1 0 1,1 0 0,-1-1 0,1 1-1,-1 0 1,0 0 0,1 0-1,-1 0 1,1 0 0,-1 0 0,0-1-1,1 1 1,-1 0 0,1 0-1,-1 0 1,0-1 0,1 1 0,-1 0-1,0-1 1,18-11-2756,0-9-2955,-2-5-3737</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16.945"/>
    </inkml:context>
    <inkml:brush xml:id="br0">
      <inkml:brushProperty name="width" value="0.025" units="cm"/>
      <inkml:brushProperty name="height" value="0.025" units="cm"/>
    </inkml:brush>
  </inkml:definitions>
  <inkml:trace contextRef="#ctx0" brushRef="#br0">166 40 15086,'0'0'1693,"8"-7"244,-2 3-1510,1 0 0,-1 0 0,1 0-1,0 1 1,0 0 0,0 1 0,12-4 0,-15 5-314,0 0 1,1 1-1,-1-1 1,0 1-1,0 0 1,0 0-1,0 1 1,0-1 0,0 1-1,0 0 1,0 0-1,0 0 1,0 0-1,-1 1 1,1 0 0,0-1-1,-1 1 1,1 1-1,3 2 1,-1 0-83,0 0 0,-1 1 0,0-1-1,0 1 1,0 0 0,-1 0 0,0 1 0,0-1 0,-1 1 0,1 0 0,-2 0 0,1 0 0,3 13 0,-5-9 9,0 0 0,0 0 0,-1 0 0,0 0 0,0 0 0,-2 0-1,1 0 1,-6 16 0,-2 3 24,-2-2 0,-1 0-1,-2 0 1,0-1 0,-34 45-1,-86 100-177,113-150-2373,0-1 0,-42 32 0,34-35-5168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8.931"/>
    </inkml:context>
    <inkml:brush xml:id="br0">
      <inkml:brushProperty name="width" value="0.025" units="cm"/>
      <inkml:brushProperty name="height" value="0.025" units="cm"/>
    </inkml:brush>
  </inkml:definitions>
  <inkml:trace contextRef="#ctx0" brushRef="#br0">165 40 15791,'-9'4'2199,"-2"2"-1665,0 1 0,0 0-1,1 1 1,0 0-1,0 1 1,1 0 0,-13 15-1,17-18-411,0 0 1,1 0-1,0 1 0,0-1 0,0 1 1,1 0-1,0 0 0,0 1 0,1-1 0,0 0 1,0 1-1,0 0 0,1-1 0,1 1 1,-1 10-1,1-16-112,1-1-1,-1 0 1,0 0 0,1 1 0,-1-1 0,0 0-1,1 0 1,0 0 0,-1 0 0,1 0 0,-1 0-1,1 0 1,0 0 0,0 0 0,0 0-1,0 0 1,0 0 0,0 0 0,0-1 0,0 1-1,0 0 1,0-1 0,1 1 0,36 6 792,-28-7-587,1 0 0,-1-1 0,1-1 0,-1 0 0,12-3 0,-13 1-106,0 0-1,0 0 0,-1-1 0,1 0 1,-1 0-1,0-1 0,-1 0 1,1 0-1,-1-1 0,0 0 0,6-9 1,-9 11-25,0-1 0,0 1 0,-1-1 0,0 0 0,0-1 0,0 1 0,-1 0 0,0-1 0,0 0 0,0 1 0,-1-1 0,0 0 0,-1 0 0,0 1 0,0-1 0,-1-12 0,0 15-86,0 1 0,-1-1 0,1 0 0,-1 1-1,0-1 1,0 0 0,0 1 0,0 0 0,-1 0-1,1 0 1,-1 0 0,0 0 0,0 0-1,0 0 1,0 1 0,0 0 0,-1 0 0,1 0-1,-1 0 1,1 0 0,-1 1 0,0-1 0,0 1-1,0 0 1,0 0 0,1 0 0,-1 1 0,0-1-1,0 1 1,-5 1 0,0-2-366,1 1 1,-1 0-1,1 1 0,0-1 1,-1 2-1,1-1 0,0 1 1,-1 1-1,1-1 0,0 2 1,1-1-1,-1 1 0,-10 6 1,-25 30-7881,25-21 160</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8.769"/>
    </inkml:context>
    <inkml:brush xml:id="br0">
      <inkml:brushProperty name="width" value="0.025" units="cm"/>
      <inkml:brushProperty name="height" value="0.025" units="cm"/>
    </inkml:brush>
  </inkml:definitions>
  <inkml:trace contextRef="#ctx0" brushRef="#br0">0 3 9513,'0'0'4516,"0"10"-5733,14-23-1025</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01.545"/>
    </inkml:context>
    <inkml:brush xml:id="br0">
      <inkml:brushProperty name="width" value="0.025" units="cm"/>
      <inkml:brushProperty name="height" value="0.025" units="cm"/>
    </inkml:brush>
  </inkml:definitions>
  <inkml:trace contextRef="#ctx0" brushRef="#br0">1 48 7719,'0'0'17985,"14"-7"-17429,0 0-498,0 1 1,0 0 0,0 1-1,1 1 1,0 0 0,0 1 0,0 0-1,0 2 1,1 0 0,22 1-1,-36 0-50,0 0 0,1 1-1,-1-1 1,0 1-1,0-1 1,0 1-1,1 0 1,-1 0-1,0 0 1,0 0-1,0 0 1,0 1-1,-1-1 1,1 0 0,0 1-1,0 0 1,-1-1-1,1 1 1,-1 0-1,0 0 1,2 2-1,-2 0 26,1-1-1,-1 1 0,0 0 1,0 0-1,0 0 0,-1 0 1,1 0-1,-1 0 0,0 0 1,0 0-1,-1 5 0,-1 3 81,0 1-1,-1-1 0,-1 1 0,0-1 1,-1 0-1,-9 18 0,-10 7 318,-45 53-1,22-30 543,46-59-958,0 0 0,0 0-1,0 0 1,1 0-1,-1 0 1,0 0-1,0 0 1,1 1-1,-1-1 1,1 0-1,-1 0 1,1 1-1,0-1 1,0 0-1,-1 1 1,1-1-1,0 0 1,0 0-1,0 3 1,1-4-10,-1 1 0,1-1 1,-1 1-1,1-1 0,-1 1 1,1-1-1,-1 1 0,1-1 0,-1 1 1,1-1-1,0 0 0,-1 1 1,1-1-1,0 0 0,-1 0 0,1 1 1,0-1-1,0 0 0,-1 0 1,1 0-1,0 0 0,0 0 1,-1 0-1,2 0 0,6-1-37,-1 0 1,0 0-1,1-1 0,-1 0 1,12-4-1,4-4-1796,-1-1 0,42-27 0,0-16-8053,-27 12-1676</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01.885"/>
    </inkml:context>
    <inkml:brush xml:id="br0">
      <inkml:brushProperty name="width" value="0.025" units="cm"/>
      <inkml:brushProperty name="height" value="0.025" units="cm"/>
    </inkml:brush>
  </inkml:definitions>
  <inkml:trace contextRef="#ctx0" brushRef="#br0">311 1 18033,'0'0'4308,"5"13"-2856,10 31-507,-2 0 0,-2 1 0,9 73 0,-19-96-928,-1 0 0,-2 0 0,0 0 0,-1 0 1,-1 0-1,-2 0 0,0-1 0,-1 0 0,-1 0 0,0-1 1,-2 0-1,-1 0 0,-18 26 0,7-14-366,-2-1 0,-53 55 0,57-68-1998,0 0 0,-41 26 0,5-14-7737</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0.384"/>
    </inkml:context>
    <inkml:brush xml:id="br0">
      <inkml:brushProperty name="width" value="0.025" units="cm"/>
      <inkml:brushProperty name="height" value="0.025" units="cm"/>
    </inkml:brush>
  </inkml:definitions>
  <inkml:trace contextRef="#ctx0" brushRef="#br0">9 4 18546,'0'0'4494,"0"11"-3207,-9 224 1265,9-233-1767,3-37 1980,31-157-2215,-36 223-599,1-22 47,0 0-1,1 0 1,0 0-1,0 0 0,2 11 1,-1-18 3,-1 0 1,1 0-1,-1-1 0,1 1 1,0 0-1,-1-1 0,1 1 1,0 0-1,0-1 1,0 1-1,1-1 0,-1 1 1,0-1-1,0 0 0,1 0 1,-1 1-1,1-1 0,-1 0 1,1 0-1,0 0 1,-1-1-1,1 1 0,0 0 1,0-1-1,-1 1 0,1-1 1,0 1-1,0-1 1,0 0-1,2 0 0,2 1 22,1-2 0,0 1 0,-1-1 1,1 0-1,-1 0 0,1-1 0,-1 0 0,1 0 0,-1 0 0,0-1 0,0 0 0,0 0 0,0-1 0,-1 1 0,0-1 0,1-1 0,4-4 0,6-7 56,0-1-1,-2-1 0,0-1 0,13-22 0,-34 90-280,1-26 202,0 1 0,1 0 0,2 1 0,-1 35 0,4-58 4,1-1 1,-1 1-1,1-1 1,-1 1 0,1-1-1,-1 1 1,1-1 0,0 0-1,0 1 1,0-1 0,0 0-1,0 0 1,0 1 0,0-1-1,0 0 1,0 0 0,1 0-1,-1 0 1,0-1 0,1 1-1,-1 0 1,1-1 0,-1 1-1,1 0 1,-1-1-1,1 0 1,-1 1 0,1-1-1,-1 0 1,1 0 0,-1 0-1,1 0 1,0 0 0,-1 0-1,1 0 1,2-1 0,3 1 19,-1-1 1,1 0-1,0 0 1,-1-1-1,1 0 1,-1 0-1,11-5 1,-13 5-138,0 0 0,-1 0 0,1 0 0,-1-1 1,1 0-1,-1 1 0,0-1 0,0 0 0,0-1 0,0 1 0,-1 0 0,5-8 1,-6 6-986,1 1 1,-1-1 0,0 1 0,0-1 0,-1 0 0,1 1 0,-1-9 0,0-13-6687</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0.728"/>
    </inkml:context>
    <inkml:brush xml:id="br0">
      <inkml:brushProperty name="width" value="0.025" units="cm"/>
      <inkml:brushProperty name="height" value="0.025" units="cm"/>
    </inkml:brush>
  </inkml:definitions>
  <inkml:trace contextRef="#ctx0" brushRef="#br0">1 1 11275,'0'0'17008,"46"44"-23959,-25-32-928</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1.618"/>
    </inkml:context>
    <inkml:brush xml:id="br0">
      <inkml:brushProperty name="width" value="0.025" units="cm"/>
      <inkml:brushProperty name="height" value="0.025" units="cm"/>
    </inkml:brush>
  </inkml:definitions>
  <inkml:trace contextRef="#ctx0" brushRef="#br0">107 284 16816,'0'0'6822,"-1"0"-6795,0 0 0,0 0-1,0 0 1,0 0 0,0 0 0,0 0-1,0 0 1,0 0 0,0 0-1,0-1 1,0 1 0,0 0-1,0-1 1,0 1 0,0 0-1,0-1 1,0 0 0,0 0 0,1 0-17,0 1 0,0-1 0,0 0 0,0 0 0,0 1 0,0-1 0,1 0 0,-1 1 1,0-1-1,1 0 0,-1 1 0,0-1 0,1 0 0,-1 1 0,1-1 0,-1 1 1,1-1-1,-1 1 0,1-1 0,0 1 0,-1-1 0,1 1 0,-1-1 0,1 1 1,0 0-1,0-1 0,-1 1 0,1 0 0,0 0 0,-1 0 0,1 0 0,0-1 0,0 1 1,-1 0-1,2 0 0,-1 1 4,0-1 0,0 1 0,0-1 0,0 1 0,0-1 0,0 1 1,0 0-1,0-1 0,0 1 0,-1 0 0,1 0 0,0 0 0,0-1 0,-1 1 0,1 0 0,-1 0 1,1 0-1,-1 0 0,1 0 0,-1 0 0,1 0 0,-1 2 0,5 33 212,-1 0 0,-3 0 0,0 0 1,-3 0-1,-10 65 0,8-73-157,0 16 172,3-20 30,-2-1 1,0 0-1,-1 0 0,-1-1 1,-2 1-1,-13 32 0,20-54-237,0 0 0,-1 0 0,1 0 0,-1 0 0,1 0-1,-1 0 1,1-1 0,-1 1 0,0 0 0,0 0 0,1 0 0,-1-1 0,0 1 0,0 0-1,0-1 1,0 1 0,0-1 0,0 1 0,0-1 0,0 1 0,0-1 0,0 0-1,0 0 1,0 1 0,0-1 0,0 0 0,0 0 0,0 0 0,0 0 0,0 0-1,0 0 1,0 0 0,0-1 0,-1 1 0,1 0 0,0 0 0,0-1 0,0 1 0,0-1-1,1 1 1,-3-2 0,1 1 8,0-1 0,0 0 0,0 0 1,-1 0-1,2 0 0,-1 0 0,0-1 0,0 1 0,1-1 0,-1 1 0,1-1 1,0 1-1,-2-6 0,2 0-44,-1-1 1,2 1-1,-1-1 1,1 0-1,0 1 1,1-1-1,0 0 1,0 1-1,1-1 0,0 1 1,0 0-1,1 0 1,0 0-1,8-13 1,5-8-122,2 1 1,33-39 0,-21 28-33,13-19-32,-2-1-1,-2-3 0,-4 0 0,-2-3 1,35-96-1,-66 140 393,-14 25-98,-18 27-131,21-17 76,-1 0 0,2 1 1,0 0-1,1 0 0,0 1 0,2 0 0,-1 0 0,2 0 1,0 1-1,1 0 0,1-1 0,0 26 0,2-40-45,-1 0 0,1 0 0,1 0 0,-1-1 0,0 1 1,0 0-1,1 0 0,-1 0 0,1 0 0,-1-1 0,1 1 0,0 0 0,0 0 0,0-1 0,0 1 0,0-1 0,0 1 0,0-1 0,0 1 0,1-1 0,-1 0 1,1 0-1,-1 1 0,4 1 0,-2-2 13,0 0 0,1 0 1,-1 0-1,1-1 0,-1 1 0,1-1 1,-1 1-1,1-1 0,0 0 0,-1-1 1,1 1-1,4-2 0,1 0-7,0 0 0,0-1 0,-1 0 0,1 0 0,-1-1 0,0 0-1,0 0 1,-1-1 0,1 0 0,7-8 0,-15 13-22,0 0 0,0 1 0,0-1 0,0 0 0,0 0 0,0 0 0,0 0 0,0 0 0,0 0 0,0 0 0,0 1 0,0-1 0,0 0 0,1 0 0,-1 0 0,0 0 0,0 0 0,0 0 0,0 0 0,0 0 0,0 0 0,0 1 0,0-1 0,0 0 0,0 0 0,0 0 0,0 0 1,0 0-1,1 0 0,-1 0 0,0 0 0,0 0 0,0 0 0,0 0 0,0 0 0,0 0 0,0 0 0,0 0 0,1 0 0,-1 0 0,0 0 0,0 0 0,0 0 0,0 0 0,0 0 0,0 0 0,0 0 0,1 0 0,-1 0 0,0 0 0,0 0 0,0 0 0,0 0 0,0 0 0,0 0 0,0 0 0,0 0 0,0 0 0,0 0 0,1-1 0,-1 1 0,0 0 0,0 0 0,0 0 0,0 0 0,0 0 0,0 16-251,0 13 270,1-28-8,-1-1 1,0 0-1,0 1 1,0-1-1,0 1 0,0-1 1,1 0-1,-1 1 1,0-1-1,0 0 1,0 0-1,1 1 1,-1-1-1,0 0 0,1 1 1,-1-1-1,0 0 1,0 0-1,1 0 1,-1 1-1,1-1 1,-1 0-1,0 0 1,1 0-1,-1 0 0,0 0 1,1 1-1,-1-1 1,1 0-1,-1 0 1,0 0-1,1 0 1,-1 0-1,0 0 1,1 0-1,-1-1 0,1 1 1,-1 0-1,0 0 1,1 0-1,-1 0 1,0 0-1,1-1 1,-1 1-1,0 0 1,1 0-1,-1 0 0,0-1 1,1 1-1,-1 0 1,0-1-1,0 1 1,1 0-1,-1 0 1,0-1-1,0 1 1,1-1-1,10-10 36,0 0 1,0 0-1,-1-1 1,-1-1-1,0 0 0,-1 0 1,11-22-1,38-104 87,-34 73-61,-27 115-517,-5-12 435,0-5 30,1 1 1,2-1-1,2 1 1,0 0-1,2 0 1,5 57-1,2-72-195,0-16-880,-5-3 980,0-1 0,0 0 1,0 1-1,0-1 0,-1 1 0,1-1 1,0 1-1,-1-1 0,1 1 0,-1-1 1,0 1-1,1-1 0,-1 1 0,0 0 0,0-1 1,0 1-1,0 0 0,-1-2 0,-22-26-449,5 6 909,2-1 0,-24-39-1,41 63-330,0-1 0,-1 0-1,1 0 1,0 0-1,-1 1 1,1-1 0,0 0-1,0 0 1,0 0-1,-1 1 1,1-1 0,0 0-1,0 0 1,0 0-1,1 0 1,-1 0 0,0 1-1,0-1 1,0 0-1,1 0 1,-1 0 0,0 1-1,1-1 1,-1 0-1,0 0 1,1 1 0,-1-1-1,1 0 1,0 1-1,-1-1 1,1 1 0,-1-1-1,1 0 1,0 1-1,-1 0 1,1-1 0,0 1-1,0-1 1,-1 1-1,1 0 1,0-1 0,0 1-1,0 0 1,0 0 0,-1 0-1,3 0 1,47-6-333,-37 6 357,55-8-2580,-22-1-3676,-3-2-4106</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2.706"/>
    </inkml:context>
    <inkml:brush xml:id="br0">
      <inkml:brushProperty name="width" value="0.025" units="cm"/>
      <inkml:brushProperty name="height" value="0.025" units="cm"/>
    </inkml:brush>
  </inkml:definitions>
  <inkml:trace contextRef="#ctx0" brushRef="#br0">133 266 10698,'0'-1'551,"0"-1"-1,1 1 1,-1 0-1,0-1 1,-1 1-1,1-1 1,0 1-1,0 0 1,-1-1-1,1 1 1,-1 0-1,1 0 1,-1-1-1,1 1 1,-1 0 0,0 0-1,1 0 1,-1 0-1,0 0 1,0 0-1,-2-2 1,2 2-387,-1 1 1,1-1 0,0 1-1,0 0 1,-1-1 0,1 1-1,0 0 1,-1 0-1,1 0 1,0 0 0,-1 0-1,1 0 1,0 1 0,-1-1-1,1 0 1,0 1 0,-1-1-1,0 1 1,-3 2-201,-1-1 0,2 1-1,-1 0 1,0 0 0,1 0 0,-1 1 0,1 0 0,0-1-1,-7 10 1,6-5 29,0 0 0,0 0 0,0 0 0,1 0 0,1 1-1,-1 0 1,2 0 0,-1 0 0,1 0 0,0 0 0,1 0 0,0 0 0,1 1 0,1 18-1,-1-27 10,0 0-1,0 1 1,1-1-1,-1 1 1,1-1-1,-1 0 1,1 0-1,0 1 1,-1-1-1,1 0 1,0 0-1,0 0 1,0 0-1,0 0 1,0 0-1,0 0 1,0 0-1,0 0 0,0 0 1,0 0-1,0-1 1,1 1-1,1 0 1,0 0 24,1 0 1,-1-1-1,0 1 1,0-1-1,0 0 0,1 0 1,-1 0-1,0 0 1,0-1-1,4 0 1,2-1 59,0-1 1,0 0 0,-1-1 0,1 1 0,-1-1 0,12-8 0,-2-3 41,0 0 0,-1-1 0,-1 0 0,0-1 1,-1-1-1,-1-1 0,-1 0 0,12-24 0,-18 30 38,-1 0-1,0 0 1,-1 0-1,0-1 1,-1 0-1,-1 0 0,0 0 1,-1 0-1,0 0 1,-1-1-1,-1 1 1,-1-1-1,0 1 1,-3-19-1,-5 15-111,0 22-69,7-1 8,1 0-1,0 0 1,-1 0 0,1 0-1,0 0 1,0 1 0,1-1 0,-1 6-1,0-3 9,1 5 17,0 0 1,-1 0-1,0 0 0,-1 1 0,-1-1 0,-5 18 1,2-14-4,-30 87 19,34-93 1,0-1 0,0 1 0,1 0 1,0-1-1,0 1 0,1 0 0,0-1 0,1 1 0,3 16 0,12-9 856,-8-9-1742,-18-5-8355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3.785"/>
    </inkml:context>
    <inkml:brush xml:id="br0">
      <inkml:brushProperty name="width" value="0.025" units="cm"/>
      <inkml:brushProperty name="height" value="0.025" units="cm"/>
    </inkml:brush>
  </inkml:definitions>
  <inkml:trace contextRef="#ctx0" brushRef="#br0">100 76 15471,'0'0'6000,"1"-9"-3838,1-30-262,-2 39-1846,0-1 0,0 0 0,1 0-1,-1 1 1,0-1 0,0 0-1,0 0 1,0 1 0,0-1 0,0 0-1,0 0 1,0 1 0,0-1-1,0 0 1,0 0 0,0 1 0,-1-1-1,1 0 1,0 0 0,-1 1-1,1-1 1,0 0 0,-1 1 0,1-1-1,-1 0 1,1 1 0,-1-1-1,1 1 1,-1-1 0,1 1 0,-1-1-1,0 1 1,1 0 0,-1-1-1,0 1 1,1-1 0,-1 1 0,0 0-1,1 0 1,-1 0 0,0-1-1,0 1 1,1 0 0,-1 0 0,0 0-1,0 0 1,1 0 0,-1 0-1,0 0 1,0 0 0,0 1 0,1-1-1,-1 0 1,0 0 0,1 1-1,-1-1 1,-1 1 0,-2 1-56,1 0 0,-1 0 0,1 0-1,0 0 1,0 1 0,-1-1 0,2 1 0,-5 4 0,1 2-1,1-1 0,0 1 0,0 0 0,1 0 0,0 1 0,1-1 0,0 1 0,0 0 1,1 0-1,-2 15 0,4-25 7,0 1 1,0-1 0,0 0-1,0 0 1,0 1 0,0-1 0,0 0-1,1 0 1,-1 0 0,0 1-1,0-1 1,0 0 0,0 0-1,0 1 1,0-1 0,0 0-1,1 0 1,-1 0 0,0 1 0,0-1-1,0 0 1,0 0 0,1 0-1,-1 0 1,0 0 0,0 1-1,1-1 1,-1 0 0,0 0-1,0 0 1,0 0 0,1 0 0,-1 0-1,0 0 1,0 0 0,1 0-1,-1 0 1,0 0 0,0 0-1,1 0 1,-1 0 0,16-4 191,9-11 89,11-13-114,31-21-112,-62 46-70,1 0-1,-1 0 0,1 0 0,-1 1 1,1 0-1,0 0 0,0 0 0,0 1 1,0 0-1,8-1 0,-13 3 6,0 1 0,1-1 0,-1 0 0,0 1 1,0-1-1,-1 0 0,1 1 0,0-1 0,0 1 0,-1-1 0,1 1 0,-1 0 0,1-1 0,-1 1 0,0-1 0,1 1 0,-1 0 1,0-1-1,0 1 0,0 0 0,0-1 0,-1 1 0,0 2 0,-2 45 84,-8 10 23,42-78 284,86-96-449,-117 115 61,0 0-1,1 0 1,-1 0 0,0 0 0,0 0-1,0-1 1,0 1 0,0 0 0,0 0-1,1 0 1,-1 0 0,0 0 0,0 0-1,0 0 1,0 0 0,0 0 0,1 0-1,-1 0 1,0 0 0,0 0 0,0 0-1,0 0 1,1 0 0,-1 0 0,0 0-1,0 0 1,0 0 0,0 0 0,0 0-1,1 0 1,-1 0 0,0 0 0,0 0-1,0 0 1,0 0 0,1 0 0,-1 0-1,0 1 1,0-1 0,0 0 0,0 0-1,0 0 1,0 0 0,0 0 0,0 0-1,1 1 1,-1-1 0,0 0 0,0 0-1,0 0 1,0 0 0,0 0 0,0 1-1,0-1 1,0 0 0,0 0 0,0 0-1,0 0 1,0 1 0,0-1 0,0 0-1,0 0 1,0 0 0,0 0 0,0 1-1,-1 21-70,-7 22 37,6-37 37,0 0 0,1 1 0,0-1 0,0 0 0,1 1 0,0 10 0,0-17 6,1 1 0,-1-1-1,0 1 1,1-1 0,0 1-1,-1-1 1,1 1 0,0-1-1,0 1 1,0-1-1,0 0 1,0 0 0,0 1-1,0-1 1,0 0 0,1 0-1,-1 0 1,0 0 0,1-1-1,-1 1 1,0 0-1,1 0 1,-1-1 0,1 1-1,-1-1 1,1 1 0,0-1-1,-1 0 1,1 0-1,-1 1 1,1-1 0,0 0-1,-1-1 1,3 1 0,6 0 29,0-1 0,0 0 0,0 0-1,-1-1 1,1-1 0,0 0 0,-1 0 0,16-7 0,-22 8-3,0 1 1,1-1-1,-1 0 0,0 0 0,0 0 1,0 0-1,0 0 0,0-1 0,-1 0 1,1 1-1,-1-1 0,1 0 0,-1 0 1,0 0-1,0-1 0,-1 1 0,1 0 1,-1-1-1,1 1 0,-1-1 0,0 0 1,0 1-1,-1-1 0,1 0 0,-1 1 1,0-5-1,-1 5 30,0 0-1,-1 0 1,1 0 0,-1 0 0,0 0-1,0 1 1,0-1 0,0 1 0,0-1-1,-1 1 1,1 0 0,-1 0 0,1 0-1,-1 0 1,0 1 0,0-1 0,0 1-1,0-1 1,-4 0 0,-10-8 184,17 9-242,0 1-1,-1 0 0,1 0 0,0-1 0,0 1 0,0 0 0,0 0 0,0-1 0,0 1 0,0 0 0,0 0 0,0-1 0,0 1 0,0 0 0,0 0 0,0-1 0,0 1 0,1 0 0,-1 0 1,0 0-1,0-1 0,0 1 0,0 0 0,0 0 0,0-1 0,1 1 0,-1 0 0,0 0 0,0 0 0,0 0 0,0-1 0,1 1 0,-1 0 0,0 0 0,0 0 0,1 0 0,-1 0 0,0 0 1,0 0-1,1 0 0,-1-1 0,0 1 0,0 0 0,0 0 0,1 0 0,-1 0 0,0 0 0,0 0 0,1 0 0,-1 0 0,0 1 0,0-1 0,1 0 0,-1 0 0,39-18-172,-34 15 79,0 0 0,-1 0 0,1 1 1,0 0-1,0 0 0,1 0 0,-1 1 0,0 0 0,6-1 1,-10 2 87,0 0-1,0 1 1,0-1 0,-1 1 0,1-1 0,0 1-1,-1-1 1,1 1 0,0 0 0,-1-1 0,1 1 0,-1 0-1,1-1 1,-1 1 0,1 0 0,-1 0 0,0 0-1,1-1 1,-1 1 0,0 0 0,1 0 0,-1 0 0,0 0-1,0 0 1,0-1 0,0 1 0,0 0 0,0 0-1,0 1 1,0 36-4,-1-29-8,1 35-18,0-43 33,0-1-1,0 0 0,0 1 0,0-1 1,0 0-1,0 1 0,1-1 0,-1 0 1,0 1-1,0-1 0,0 0 1,0 1-1,0-1 0,1 0 0,-1 1 1,0-1-1,0 0 0,0 1 1,1-1-1,-1 0 0,0 0 0,0 1 1,1-1-1,-1 0 0,0 0 1,1 0-1,-1 1 0,0-1 0,1 0 1,-1 0-1,0 0 0,1 0 1,-1 0-1,0 0 0,1 0 0,-1 0 1,0 0-1,1 0 0,-1 0 0,1 0 1,-1 0-1,0 0 0,1 0 1,-1 0-1,0 0 0,1 0 0,0-1 1,13-4 22,-14 5-22,46-32 30,14-8-28,-55 38-6,-1 0 1,1 0-1,0 0 1,0 1 0,0-1-1,0 1 1,0 1 0,0-1-1,0 1 1,1-1-1,9 2 1,-14 0 1,0 0 0,1-1 0,-1 1 0,0 0 0,0 0 0,1 0 0,-1 0 0,0 0 0,0 0 1,0 0-1,0 0 0,0 0 0,0 1 0,-1-1 0,1 0 0,0 1 0,-1-1 0,1 0 0,0 1 0,-1-1 0,0 1 0,1-1 0,-1 1 0,0-1 0,0 1 1,0-1-1,0 3 0,0 54-20,-1-41 57,-2 0 495,1-9-1456,2-1-4548</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4.580"/>
    </inkml:context>
    <inkml:brush xml:id="br0">
      <inkml:brushProperty name="width" value="0.025" units="cm"/>
      <inkml:brushProperty name="height" value="0.025" units="cm"/>
    </inkml:brush>
  </inkml:definitions>
  <inkml:trace contextRef="#ctx0" brushRef="#br0">56 15 12748,'0'-1'242,"0"0"-1,0 1 1,0-1-1,0 0 1,0 1-1,0-1 1,0 1-1,-1-1 1,1 1-1,0-1 1,0 0-1,-1 1 1,1-1-1,0 1 1,-1-1-1,1 1 1,-1 0-1,1-1 1,-1 1-1,1-1 1,-1 1-1,1 0 1,-1-1-1,1 1 1,-1 0-1,1 0 1,-1-1-1,1 1 1,-1 0-1,0 0 1,1 0-1,-1 0 1,1 0-1,-1-1 1,0 1-1,1 0 1,-1 1-1,1-1 1,-1 0-1,0 0 1,1 0-1,-2 0 1,0 2 13,1 0 0,-1 0 0,0 0 0,1 1 0,-1-1 1,1 0-1,0 0 0,0 1 0,-1-1 0,0 4 0,-16 67 151,18-70-370,-1 0 1,1 1-1,0-1 1,0 0-1,0 0 1,0 0-1,0 0 1,1 0-1,-1 0 1,1 0-1,0 0 1,0 0-1,0 0 1,0 0-1,0-1 1,1 1-1,-1 0 1,1-1-1,2 4 1,-1-4 54,0 0 1,0-1-1,0 1 0,0-1 1,0 0-1,0 1 1,0-1-1,0-1 1,0 1-1,1 0 0,-1-1 1,0 0-1,1 1 1,-1-1-1,0-1 1,1 1-1,5-1 0,-3-1 22,1 1 0,-1-1 0,0 0 0,0 0 0,0-1 0,0 0 0,0 0 0,0 0 0,-1-1 0,1 0 0,-1 0 0,6-6 0,0-1 30,-1 0 0,0 0 0,-1-1 0,10-17 0,-22 38-186,1 0 1,0 1-1,0-1 0,0 18 1,1-19 20,1-5 22,-1-1-1,1 0 1,0 1-1,0-1 1,0 0-1,0 1 1,0-1-1,0 1 1,0-1-1,1 0 1,-1 0-1,1 1 1,0-1 0,0 0-1,0 0 1,0 1-1,0-1 1,0 0-1,0 0 1,1 0-1,-1-1 1,1 1-1,2 2 1,-1-3 6,0 0 1,0 0-1,0 0 1,0 0-1,0-1 1,0 1-1,1-1 1,-1 0-1,0 0 1,0 0-1,0-1 1,0 1-1,0-1 1,1 1-1,-1-1 1,0 0-1,0 0 1,3-2-1,4-1 19,-1-1-1,0 0 0,0 0 1,0-1-1,-1 0 0,1 0 1,-2-1-1,12-10 1,-16 13-38,1 0 0,-1 1 1,0-1-1,0-1 1,0 1-1,-1 0 1,0-1-1,1 1 0,-1-1 1,-1 1-1,1-1 1,-1 0-1,0 0 1,0 0-1,0 0 0,-1 0 1,1 0-1,-1 0 1,-1-7-1,1 12-54,0-1-1,0 1 1,-1 0 0,1 0-1,0 0 1,0 0 0,0 0-1,0 0 1,-1-1 0,1 1-1,0 0 1,0 0-1,0 0 1,0 0 0,-1 0-1,1 0 1,0 0 0,0 0-1,0 0 1,0 0 0,-1 0-1,1 0 1,0 0-1,0 0 1,0 0 0,-1 0-1,1 0 1,0 0 0,0 0-1,0 0 1,-1 0 0,1 0-1,0 0 1,0 1 0,0-1-1,0 0 1,0 0-1,-1 0 1,1 0 0,0 0-1,0 0 1,0 1 0,0-1-1,0 0 1,0 0 0,-1 0-1,1 0 1,0 1-1,0-1 1,0 0 0,0 0-1,0 0 1,0 0 0,0 1-1,0-1 1,0 0 0,0 0-1,0 0 1,0 1 0,0-1-1,0 0 1,0 0-1,0 0 1,0 1 0,0-1-1,0 0 1,-6 16-3289,7 15-6167,4-20 2732</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4.937"/>
    </inkml:context>
    <inkml:brush xml:id="br0">
      <inkml:brushProperty name="width" value="0.025" units="cm"/>
      <inkml:brushProperty name="height" value="0.025" units="cm"/>
    </inkml:brush>
  </inkml:definitions>
  <inkml:trace contextRef="#ctx0" brushRef="#br0">95 13 7815,'0'0'17222,"-9"1"-16677,5-1-499,0 1 0,0 0 1,-1 0-1,1 1 0,0-1 0,0 1 1,1 0-1,-1 0 0,0 0 1,1 1-1,-1-1 0,1 1 1,0 0-1,0 0 0,0 0 1,0 0-1,0 0 0,1 1 1,-1-1-1,1 1 0,0 0 1,0-1-1,0 1 0,1 0 1,-1 0-1,1 1 0,0-1 1,0 0-1,1 0 0,-1 5 1,1-8-33,0-1 1,0 0 0,0 1 0,0-1 0,0 1 0,0-1 0,0 0 0,0 1 0,0-1 0,0 1 0,0-1 0,1 0 0,-1 1 0,0-1 0,0 0 0,0 1-1,1-1 1,-1 0 0,0 1 0,0-1 0,1 0 0,-1 1 0,0-1 0,1 0 0,-1 0 0,0 0 0,1 1 0,-1-1 0,0 0 0,1 0 0,-1 0 0,1 0-1,-1 1 1,0-1 0,1 0 0,-1 0 0,1 0 0,-1 0 0,25-2 560,21-14-51,-23 6-509,-12 4-49,0 1 1,1 0-1,0 0 1,0 1-1,0 1 1,1 0-1,-1 1 1,0 0-1,21 0 1,-32 2 24,0 1 1,0 0-1,-1 0 1,1-1-1,0 1 1,0 0-1,0 0 1,0 0-1,-1 0 0,1 0 1,0 0-1,-1 0 1,1 1-1,-1-1 1,0 0-1,1 0 1,-1 0-1,0 0 1,1 1-1,-1-1 0,0 0 1,0 0-1,0 1 1,0-1-1,0 0 1,-1 0-1,1 0 1,0 1-1,0-1 1,-1 1-1,0 7 66,31-52 370,-27 39-717,0 1 1,0-1-1,0 1 1,0 0-1,0-1 1,1 1-1,0 1 1,5-5-1,-4 5-1084,1-1 0,-1 1 0,1-1 0,-1 1-1,1 1 1,7-2 0,11-1-5998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259"/>
    </inkml:context>
    <inkml:brush xml:id="br0">
      <inkml:brushProperty name="width" value="0.025" units="cm"/>
      <inkml:brushProperty name="height" value="0.025" units="cm"/>
    </inkml:brush>
  </inkml:definitions>
  <inkml:trace contextRef="#ctx0" brushRef="#br0">1 86 13741,'0'0'4874,"13"3"-2968,29 5-787,0-2 0,1-2 0,0-2 0,53-4 0,190-25 464,-179 15-1517,275-38-930,-301 38-1139,-97 6-11684</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5.281"/>
    </inkml:context>
    <inkml:brush xml:id="br0">
      <inkml:brushProperty name="width" value="0.025" units="cm"/>
      <inkml:brushProperty name="height" value="0.025" units="cm"/>
    </inkml:brush>
  </inkml:definitions>
  <inkml:trace contextRef="#ctx0" brushRef="#br0">139 115 7783,'0'0'12172,"-8"-2"-10031,5 0-2016,-1 1 0,1 0 0,0 0 0,-1 0 0,1 0 0,-1 1 0,1 0 0,-1-1 0,1 1 1,-1 0-1,1 0 0,-1 1 0,1-1 0,0 1 0,-1 0 0,1 0 0,-1 0 0,1 0 0,0 1 0,0-1 1,0 1-1,0 0 0,0 0 0,0 0 0,0 0 0,1 0 0,-1 1 0,1-1 0,-4 5 0,3-4-53,0 0-1,0 0 1,1 0-1,-1 0 0,1 1 1,0-1-1,0 1 0,0 0 1,0-1-1,1 1 0,-1 0 1,1 0-1,0 0 1,0 0-1,1 0 0,-1 0 1,1 0-1,0 6 0,1-9-60,0 0-1,0 0 1,0 0-1,0 0 0,0 0 1,1-1-1,-1 1 1,0 0-1,0-1 0,1 1 1,-1 0-1,0-1 1,1 0-1,-1 1 0,1-1 1,-1 0-1,1 0 1,-1 0-1,1 1 0,-1-2 1,0 1-1,1 0 1,-1 0-1,1 0 0,1-1 1,39-9 210,-25 1-205,0-2 1,-1 0 0,0 0 0,0-2-1,-2 0 1,0-1 0,0 0 0,-1-1 0,-1 0-1,0-1 1,-1-1 0,-1 0 0,9-19-1,-41 63-3,1 2-1,-18 34 1,35-54 54,0 0 1,1 1-1,0-1 0,-3 15 1,6-22-174,0-1 0,-1 1 0,1-1 0,0 1 0,0 0 0,0-1 0,0 1 0,0-1 0,0 1 0,0 0 1,0-1-1,1 1 0,-1-1 0,1 1 0,-1-1 0,1 1 0,0-1 0,-1 0 0,1 1 0,0-1 0,0 0 0,0 1 1,0-1-1,0 0 0,0 0 0,0 0 0,0 0 0,1 0 0,-1 0 0,0 0 0,1 0 0,-1-1 0,1 1 0,-1 0 1,1-1-1,1 1 0,27 2-5777,7-3-6022</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5.902"/>
    </inkml:context>
    <inkml:brush xml:id="br0">
      <inkml:brushProperty name="width" value="0.025" units="cm"/>
      <inkml:brushProperty name="height" value="0.025" units="cm"/>
    </inkml:brush>
  </inkml:definitions>
  <inkml:trace contextRef="#ctx0" brushRef="#br0">176 9 9417,'0'0'11798,"-10"-2"-10015,2 0-1549,0 1 1,0-1-1,0 2 1,0-1-1,0 1 1,0 0-1,0 0 1,0 1-1,0 0 1,0 1-1,1 0 1,-1 0-1,-13 6 1,13-4-160,6-4-68,0 1 0,-1 0 0,1-1-1,0 1 1,0 0 0,0 1 0,0-1 0,0 0-1,1 0 1,-1 1 0,0-1 0,1 1-1,-1 0 1,0-1 0,1 1 0,0 0 0,-2 2-1,30-1 48,15-5 155,47 2-972,-83 1 672,0-1 0,0 1 0,0 1 0,-1-1 1,1 1-1,0 0 0,-1 0 0,1 0 0,-1 1 0,0 0 0,9 7 1,-12-9 85,0 1 0,0 0 0,0 0 0,0 1 0,-1-1 0,1 0 0,-1 1 0,1-1 0,-1 0 0,0 1 0,0 0 0,0-1 0,-1 1 0,1 0 0,0-1 0,-1 1 0,0 0 0,0-1 0,1 1 0,-2 0 0,1 0 0,0-1 0,-1 1 0,1 0 0,-1 0 0,0-1 0,1 1 0,-1-1 0,-1 1 0,1-1 0,0 1 0,-1-1 0,1 0 0,-1 1 0,0-1 0,-2 3 0,-5 5 182,0 0 1,-1 0 0,0-1-1,-1 0 1,-21 14-1,25-18-83,-1-1-1,0 1 0,0-2 0,0 1 0,-1-1 0,1 0 1,-1-1-1,0 0 0,0 0 0,-13 0 0,22-2-118,-1 0-1,1 0 1,0 0 0,-1 0-1,1 0 1,-1 0-1,1 0 1,0 0-1,-1-1 1,1 1-1,0 0 1,-1 0-1,1 0 1,0-1 0,0 1-1,-1 0 1,1 0-1,0-1 1,-1 1-1,1 0 1,0 0-1,0-1 1,0 1-1,-1 0 1,1-1 0,0 1-1,0 0 1,0-1-1,0 1 1,0-1-1,0 1 1,0 0-1,0-1 1,-1 1 0,1 0-1,0-1 1,1 1-1,-1-1 1,0 1-1,0 0 1,0-1-1,0 1 1,0 0-1,0-1 1,0 1 0,0 0-1,1-1 1,-1 0-1,10-18-2560,43-38-7834,-17 23 378</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7.121"/>
    </inkml:context>
    <inkml:brush xml:id="br0">
      <inkml:brushProperty name="width" value="0.025" units="cm"/>
      <inkml:brushProperty name="height" value="0.025" units="cm"/>
    </inkml:brush>
  </inkml:definitions>
  <inkml:trace contextRef="#ctx0" brushRef="#br0">92 55 17328,'0'0'4367,"-8"11"-2771,-3 3-1100,1 2-1,0 0 1,2 0-1,0 0 0,0 1 1,2 1-1,0-1 1,1 1-1,-4 25 0,8-37-467,0 0 0,0 0 0,1 0-1,0 0 1,1 0 0,-1 0 0,1-1 0,3 13-1,-3-17-15,0 1 0,0-1-1,0 1 1,0-1 0,0 0-1,1 1 1,-1-1 0,0 0-1,1 0 1,-1 0 0,1 0-1,-1 0 1,1 0 0,0 0-1,-1 0 1,1-1 0,0 1-1,-1-1 1,1 1 0,0-1 0,0 0-1,0 1 1,0-1 0,-1 0-1,1 0 1,0 0 0,0-1-1,0 1 1,-1 0 0,1-1-1,0 1 1,3-2 0,2-1 9,1 0 1,-1-1-1,0 1 1,0-1-1,0-1 0,-1 1 1,1-1-1,-1-1 1,0 1-1,-1-1 1,1 0-1,8-13 1,29-26-24,-43 45-3,0 0 0,0 0 0,0 0 0,0 0 0,0 0 0,0 0-1,1 0 1,-1 0 0,0 0 0,0 0 0,0 0 0,0 0 0,0 0 0,0 0-1,1 0 1,-1 0 0,0 0 0,0 0 0,0 0 0,0 0 0,0 0 0,0 0 0,1 0-1,-1 0 1,0 0 0,0 0 0,0 0 0,0 0 0,0 0 0,0 0 0,0 0-1,1 0 1,-1 1 0,0-1 0,0 0 0,0 0 0,0 0 0,0 0 0,0 0 0,0 0-1,0 0 1,0 0 0,0 1 0,0-1 0,0 0 0,0 0 0,0 0 0,0 0-1,0 0 1,0 0 0,0 1 0,0-1 0,0 0 0,0 0 0,0 0 0,0 0-1,0 0 1,0 0 0,0 1 0,0 15-98,-5 16 156,3-26-20,0 1 0,1 0 0,0 0 0,0-1 0,0 1 0,1 0 0,0 10 0,0-16-16,1 0 0,-1 0 0,0 0 0,0 0 0,1 0 0,-1 0 0,1 0 0,-1 0 0,1 0 0,-1 0 0,1-1 0,-1 1 0,1 0 0,0 0 0,0 0-1,-1-1 1,1 1 0,0 0 0,0-1 0,0 1 0,1 0 0,0-1 27,0 1-1,0-1 1,0 0 0,0 1-1,0-1 1,0 0 0,1 0-1,-1-1 1,0 1-1,0 0 1,0-1 0,0 1-1,0-1 1,4-1-1,2-2 32,0-1-1,0 1 0,0-1 0,0-1 0,-1 1 1,1-1-1,9-12 0,45-54-64,-51 57 38,-5 7-80,-26 73-513,18-58 531,0 1 0,1-1 1,-1 1-1,1 0 0,1 0 0,0 8 0,0-15-7,0 0 1,0 0-1,0 0 0,0 0 0,0 0 1,1 0-1,-1-1 0,0 1 0,0 0 1,1 0-1,-1 0 0,1 0 0,-1-1 1,1 1-1,-1 0 0,1-1 0,-1 1 1,1 0-1,0-1 0,-1 1 0,1-1 1,0 1-1,-1-1 0,2 1 0,0 0-44,0-1 0,-1 0 0,1-1 0,0 1 0,0 0 0,-1 0 0,1-1 0,0 1 0,-1-1 0,1 1-1,0-1 1,-1 0 0,1 0 0,-1 1 0,1-1 0,-1 0 0,1-1 0,0 0 0,10-8-1123,-1 0 1,-1 0-1,0-1 1,0-1-1,-1 0 1,-1 0-1,0-1 0,0 0 1,-1 0-1,8-24 1,-6 12-974,0-1 1,6-37 0,-6-7 1215,-18 89 6866,-32 88-4384,-27 111-2274,68-218 761,0 0 0,0 0 0,-1 0 0,1 0 0,0 0 1,0 1-1,0-1 0,0 0 0,0 0 0,0 0 0,-1 1 0,1-1 0,0 0 0,0 0 0,0 0 0,0 1 0,0-1 0,0 0 0,0 0 1,0 0-1,0 1 0,0-1 0,0 0 0,0 0 0,0 1 0,0-1 0,0 0 0,0 0 0,0 0 0,0 1 0,0-1 0,1 0 1,-1 0-1,0 0 0,0 1 0,0-1 0,0 0 0,0 0 0,0 0 0,1 0 0,-1 0 0,0 1 0,0-1 0,0 0 0,0 0 0,1 0 1,-1 0-1,0 0 0,1 0 0,10-8 1177,12-17-531,-11 4-1723,-1 0-1,-1-1 1,-2 0-1,0 0 1,-1-1-1,4-25 1,9-26-151,8 4 4145,-26 75 4896,0 12-3892,2 47-353,-9-31-2742,-1 0 1,-17 52-1,15-57-594,0-1 1,2 1-1,1 0 1,-2 44-1,18-183-112,-11 110-166,-5-73-2387,5 70 2277,-1 0-1,0-1 0,0 1 1,0 0-1,0 0 1,-1 0-1,1 0 0,-1 0 1,0 0-1,-1 1 1,1-1-1,0 1 0,-1-1 1,-6-5-1,77 7 2236,-24 3-1818,-22-1-1380,0 0-3684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7.468"/>
    </inkml:context>
    <inkml:brush xml:id="br0">
      <inkml:brushProperty name="width" value="0.025" units="cm"/>
      <inkml:brushProperty name="height" value="0.025" units="cm"/>
    </inkml:brush>
  </inkml:definitions>
  <inkml:trace contextRef="#ctx0" brushRef="#br0">1 19 20243,'-1'-8'2659,"1"2"704,0 1 32,4 5-2466,1 0-865,1 0-128,-4 9-833,-2 0-2018,0-2-3427</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7.794"/>
    </inkml:context>
    <inkml:brush xml:id="br0">
      <inkml:brushProperty name="width" value="0.025" units="cm"/>
      <inkml:brushProperty name="height" value="0.025" units="cm"/>
    </inkml:brush>
  </inkml:definitions>
  <inkml:trace contextRef="#ctx0" brushRef="#br0">1 1 14862,'0'0'-416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1.614"/>
    </inkml:context>
    <inkml:brush xml:id="br0">
      <inkml:brushProperty name="width" value="0.025" units="cm"/>
      <inkml:brushProperty name="height" value="0.025" units="cm"/>
    </inkml:brush>
  </inkml:definitions>
  <inkml:trace contextRef="#ctx0" brushRef="#br0">115 317 5157,'0'0'16858,"-9"-7"-16494,-30-22-300,38 28-61,0 1 0,0 0 1,0-1-1,-1 1 1,1 0-1,0-1 0,0 1 1,-1 0-1,1 0 1,0 0-1,0 0 1,-1 0-1,1 1 0,0-1 1,0 0-1,-1 0 1,1 1-1,0-1 1,0 1-1,0-1 0,0 1 1,-1 0-1,1-1 1,0 1-1,0 0 0,0 0 1,1-1-1,-1 1 1,0 0-1,0 0 1,0 0-1,0 2 0,-20 30 536,20-30-440,0-1 0,-1 1 0,1-1 0,0 1 0,1-1 0,-1 1 1,0 0-1,1 0 0,0-1 0,-1 1 0,1 0 0,0-1 0,0 1 0,1 0 0,-1 0 0,1 2 1,0-3-73,0-1 1,0 0 0,0 0 0,0 0-1,0 0 1,0 0 0,0 0-1,0-1 1,0 1 0,0 0 0,0 0-1,1-1 1,-1 1 0,0-1 0,1 1-1,-1-1 1,0 0 0,1 1-1,-1-1 1,0 0 0,1 0 0,-1 0-1,1 0 1,-1 0 0,0 0 0,1 0-1,-1-1 1,0 1 0,1 0-1,-1-1 1,0 1 0,2-1 0,8-4 68,0 1 0,0-2 1,-1 1-1,0-1 1,0-1-1,0 0 1,-1 0-1,0-1 0,0 0 1,-1-1-1,0 0 1,-1 0-1,0-1 1,0 1-1,9-21 0,-12 16 974,-11 19-773,-9 23-430,13-22 130,1 0 0,0 1 1,1-1-1,-1 1 1,1-1-1,0 1 0,1 0 1,0-1-1,1 13 1,-1-17 3,0-1 0,1 1 1,-1-1-1,1 1 0,-1-1 1,1 1-1,0-1 0,0 1 1,0-1-1,-1 0 1,1 1-1,1-1 0,-1 0 1,0 0-1,0 0 0,0 1 1,3 0-1,-2-1 6,1 0 0,-1 0 0,1 0 0,-1-1 1,0 1-1,1-1 0,-1 0 0,1 0 0,-1 0 0,1 0 0,-1 0 0,1 0 0,-1-1 0,1 1 1,2-2-1,6-1 38,-1-1 1,1-1 0,-1 0-1,-1 0 1,1-1 0,-1 0-1,0-1 1,0 0 0,0 0-1,-1-1 1,0 0 0,8-12-1,-3 3 10,0-1-1,0-1 0,-2 0 0,-1-1 0,11-26 0,-15 29 30,-1-1-1,0 1 1,-1-1-1,-1 0 1,1-34 0,-32 128-421,7-4 371,-17 106 0,34-147-9,1-1 1,2 1-1,1 0 1,1 0-1,2 0 0,9 40 1,-8-53 12,-1 1-1,0-1 1,-2 1 0,0-1 0,-2 25-1,1-39-16,-1 0 0,0 0 0,1-1 0,-1 1 0,0-1 1,-1 1-1,1-1 0,-1 1 0,1-1 0,-1 1 0,0-1 0,0 0 0,-1 0 0,-2 3 0,2-4-3,1-1 1,0 1-1,-1-1 1,1 0-1,-1 0 1,1 0-1,-1 0 1,0 0-1,0-1 0,1 1 1,-1-1-1,0 0 1,0 1-1,1-2 1,-1 1-1,0 0 1,0 0-1,1-1 0,-1 1 1,0-1-1,1 0 1,-4-1-1,1-1-5,-1 1-1,1-1 1,0 0-1,1 0 1,-1-1-1,0 1 1,1-1 0,0 0-1,0-1 1,0 1-1,1-1 1,-1 1-1,1-1 1,0 0-1,0 0 1,1 0-1,-1-1 1,1 1 0,-2-10-1,2 8-1,0 1 0,0-1 0,1 0 0,0 0 0,1 1 0,-1-1 0,1 0 0,0 0 0,1 0 0,0 0 0,0 1 0,0-1 0,1 0 0,0 1 0,0-1 0,5-9 0,0 6-137,1 0 0,0 1 0,0 0-1,0 0 1,1 1 0,1 0 0,-1 1 0,1 0 0,1 0-1,20-9 1,9-1-1808,74-21 0,2-1-2521,-76 21-6803</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3.296"/>
    </inkml:context>
    <inkml:brush xml:id="br0">
      <inkml:brushProperty name="width" value="0.025" units="cm"/>
      <inkml:brushProperty name="height" value="0.025" units="cm"/>
    </inkml:brush>
  </inkml:definitions>
  <inkml:trace contextRef="#ctx0" brushRef="#br0">2 1 15631,'0'0'8765,"1"8"-8423,-2 265 594,0-189-6714,1-97-1434</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3.641"/>
    </inkml:context>
    <inkml:brush xml:id="br0">
      <inkml:brushProperty name="width" value="0.025" units="cm"/>
      <inkml:brushProperty name="height" value="0.025" units="cm"/>
    </inkml:brush>
  </inkml:definitions>
  <inkml:trace contextRef="#ctx0" brushRef="#br0">1 72 10570,'0'0'17403,"9"-1"-17136,92-11 88,100 3 0,-197 9-538,-1 0 0,1 0 0,-1-1 1,0 1-1,1-1 0,-1 0 0,0 0 0,5-1 0,-6 1-337,0 0 1,-1-1-1,1 1 0,0 0 1,-1 0-1,1-1 0,-1 1 0,0-1 1,1 1-1,-1-1 0,0 1 1,0-1-1,0 0 0,0 0 0,1-2 1,4-13-6651</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4.169"/>
    </inkml:context>
    <inkml:brush xml:id="br0">
      <inkml:brushProperty name="width" value="0.025" units="cm"/>
      <inkml:brushProperty name="height" value="0.025" units="cm"/>
    </inkml:brush>
  </inkml:definitions>
  <inkml:trace contextRef="#ctx0" brushRef="#br0">44 60 18578,'0'0'9187,"0"9"-9219,0 8 56,-1 0 0,-1 0-1,0 0 1,-1-1 0,-9 27 0,6-22 29,1 1 1,0 0 0,-2 41 0,7-63-46,0 0 1,0 1 0,0-1 0,0 1 0,-1-1 0,1 1 0,0-1 0,0 0-1,0 1 1,0-1 0,0 1 0,0-1 0,0 1 0,0-1 0,0 1 0,0-1-1,1 1 1,-1-1 0,0 0 0,0 1 0,0-1 0,0 1 0,1-1 0,-1 0-1,0 1 1,0-1 0,1 1 0,-1-1 0,0 0 0,1 1 0,-1-1 0,0 0-1,1 0 1,-1 1 0,1-1 0,-1 0 0,0 0 0,1 0 0,-1 1-1,1-1 1,-1 0 0,1 0 0,-1 0 0,1 0 0,-1 0 0,0 0 0,1 0-1,-1 0 1,1 0 0,-1 0 0,1 0 0,-1 0 0,1 0 0,-1-1 0,1 1-1,-1 0 1,0 0 0,1 0 0,-1 0 0,1-1 0,-1 1 0,0 0 0,1-1-1,-1 1 1,0 0 0,1-1 0,-1 1 0,0 0 0,1-1 0,23-27 469,-14 7-441,-1 0 0,-1-1 0,-1 0 0,-1 0 0,0-1 0,-2 1 0,-1-1 0,-1 0 0,0 0 0,-2 0-1,-3-30 1,3 53-40,-1 1 0,1-1 0,0 0-1,0 1 1,-1-1 0,1 0 0,0 0 0,0 1-1,-1-1 1,1 0 0,0 0 0,-1 0-1,1 1 1,0-1 0,-1 0 0,1 0 0,0 0-1,-1 0 1,1 0 0,0 0 0,-1 0-1,1 0 1,-1 0 0,1 0 0,0 0-1,-1 0 1,1 0 0,0 0 0,-1 0 0,1 0-1,0 0 1,-1 0 0,1 0 0,-1 0-1,1-1 1,0 1 0,0 0 0,-1 0 0,1 0-1,0-1 1,-1 1 0,1 0 0,0 0-1,0-1 1,-1 1 0,1 0 0,0-1 0,0 1-1,0 0 1,-1-1 0,1 1 0,0 0-1,0-1 1,0 1 0,0 0 0,0-1-1,0 1 1,0-1 0,0 1 0,0 0 0,0-1-1,0 1 1,0 0 0,0-1 0,0 1-1,0-1 1,0 1 0,1-1 0,-15 25-250,11-15 262,1 0 0,0 0 0,1 0-1,0 1 1,1-1 0,0 11 0,0-18-4,0 1 0,0-1-1,0 0 1,1 0 0,-1 0 0,1 0 0,-1 0 0,1 0 0,0 0 0,0 0 0,0 0 0,0-1 0,0 1 0,0 0 0,0 0 0,1-1 0,-1 1-1,1-1 1,-1 1 0,1-1 0,-1 0 0,1 1 0,0-1 0,0 0 0,0 0 0,-1 0 0,1 0 0,0-1 0,0 1 0,0-1 0,0 1 0,3 0-1,2-1 57,0 0 0,-1 0-1,1 0 1,0-1 0,-1 0-1,1 0 1,0-1-1,-1 0 1,0 0 0,1 0-1,-1-1 1,0 0-1,0 0 1,11-8 0,1-4 186,0 0 0,30-35 1,-29 29-186,-18 20-64,-1 1-1,1-1 1,-1 0-1,1 1 0,0-1 1,-1 0-1,1 1 1,0-1-1,-1 1 1,1-1-1,0 1 1,0-1-1,0 1 1,-1 0-1,1-1 1,0 1-1,0 0 1,0 0-1,1 0 1,5 11-222,-7 32-175,-1-36 405,-11 86-47,7-66-402,2 0 1,0 0-1,2 0 1,0 0-1,5 33 1,8-29-6023,4-13-8461</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1.880"/>
    </inkml:context>
    <inkml:brush xml:id="br0">
      <inkml:brushProperty name="width" value="0.025" units="cm"/>
      <inkml:brushProperty name="height" value="0.025" units="cm"/>
    </inkml:brush>
  </inkml:definitions>
  <inkml:trace contextRef="#ctx0" brushRef="#br0">115 0 4869,'0'0'21908,"2"12"-21812,1 11-2,-2-1 0,0 0 0,-1 0 0,-7 40 0,-1-7 40,-3 90-1,11-146-169,0 1-1,0 0 0,1-1 1,-1 1-1,0 0 0,1-1 1,-1 1-1,0 0 1,1 0-1,-1-1 0,0 1 1,1 0-1,-1 0 0,0-1 1,1 1-1,-1 0 1,1 0-1,-1 0 0,1 0 1,-1 0-1,0 0 0,1 0 1,-1 0-1,1 0 1,-1 0-1,1 0 0,-1 0 1,0 0-1,1 0 0,-1 0 1,1 0-1,-1 0 1,1 0-1,-1 0 0,0 1 1,1-1-1,-1 0 0,1 0 1,-1 1-1,0-1 1,1 0-1,-1 1 0,0-1 1,0 0-1,1 1 1,-1-1-1,0 0 0,0 1 1,1-1-1,-1-9-577,-1 0 1,0 0-1,0 0 0,-1 0 0,0 1 0,0-1 1,-1 0-1,-1 1 0,1 0 0,-8-12 1,-2-2 753,-2 1 0,-25-29 0,29 42 1295,6 11-13,5-2-1380,0 0-1,0 1 1,0-1 0,1 0 0,-1 1 0,0-1-1,0 0 1,1 0 0,-1 0 0,1 1 0,-1-1-1,1 0 1,0 0 0,-1 0 0,1 0 0,0 0 0,0 0-1,1 1 1,3 2-133,-1 1 0,2-1 0,-1 0 0,0-1 0,1 0 0,0 1 0,-1-2 0,1 1 0,11 3 0,35 2-4257,-10-7-2378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619"/>
    </inkml:context>
    <inkml:brush xml:id="br0">
      <inkml:brushProperty name="width" value="0.025" units="cm"/>
      <inkml:brushProperty name="height" value="0.025" units="cm"/>
    </inkml:brush>
  </inkml:definitions>
  <inkml:trace contextRef="#ctx0" brushRef="#br0">1 39 16047,'0'0'6241,"12"-5"-4175,14-3-1426,1 1-1,0 1 1,0 1 0,0 1 0,0 2 0,51 1 0,-76 1-644,0 0 0,0 0 0,-1 0 0,1 1 0,0-1 0,0 0 1,0 1-1,-1 0 0,1-1 0,0 1 0,-1 0 0,1 0 0,0 0 1,-1 0-1,1 0 0,-1 0 0,1 0 0,-1 0 0,0 1 0,0-1 0,1 1 1,-1-1-1,0 1 0,0-1 0,0 1 0,-1 0 0,1-1 0,0 1 1,-1 0-1,1-1 0,-1 1 0,1 0 0,-1 0 0,0 2 0,0 0 1,0 0-1,-1 0 1,0 0-1,0 0 1,0 0-1,0-1 0,-1 1 1,1 0-1,-1-1 1,0 1-1,0-1 1,0 0-1,-1 0 1,1 0-1,-4 4 0,-19 15 47,-1 0-1,-1-2 0,-37 20 0,15-8 297,49-32-326,0 0 1,0 0-1,-1 0 1,1 0-1,0 0 1,0 0 0,0 0-1,-1 0 1,1 0-1,0 0 1,0 0-1,0 0 1,-1 0 0,1 0-1,0 1 1,0-1-1,0 0 1,0 0-1,-1 0 1,1 0 0,0 1-1,0-1 1,0 0-1,0 0 1,0 0-1,0 0 1,-1 1 0,1-1-1,0 0 1,0 0-1,0 0 1,0 1-1,0-1 1,0 0 0,0 0-1,0 1 1,0-1-1,0 0 1,0 0-1,0 0 1,0 1 0,0-1-1,0 0 1,0 0-1,0 1 1,0-1-1,1 0 1,-1 0 0,0 0-1,0 1 1,0-1-1,0 0 1,0 0-1,0 0 1,1 0 0,-1 0-1,0 1 1,0-1-1,0 0 1,0 0-1,1 0 1,21 4 273,36-5-199,-56 1-66,62-4-896,91-19 0,-13-15-9042,-88 17 1860</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2.302"/>
    </inkml:context>
    <inkml:brush xml:id="br0">
      <inkml:brushProperty name="width" value="0.025" units="cm"/>
      <inkml:brushProperty name="height" value="0.025" units="cm"/>
    </inkml:brush>
  </inkml:definitions>
  <inkml:trace contextRef="#ctx0" brushRef="#br0">103 36 18770,'0'0'1900,"-9"4"161,1 0-1655,0 2 0,0-1 0,0 1 0,0 0 0,1 0 0,-10 12 0,14-15-325,0 1 1,0-1-1,0 1 0,1 0 1,0 0-1,-1 0 0,1 0 1,1 1-1,-1-1 1,1 0-1,-1 1 0,1-1 1,0 1-1,1-1 0,-1 1 1,1 0-1,0-1 1,1 7-1,-1-10-69,1 0 0,0 1 0,-1-1 0,1 0 0,0 0 0,0 0 0,0 1 0,0-1 1,0 0-1,0 0 0,0 0 0,0-1 0,0 1 0,0 0 0,0 0 0,1-1 0,-1 1 0,0 0 0,0-1 0,1 0 0,-1 1 0,1-1 0,-1 0 0,0 1 0,1-1 1,-1 0-1,1 0 0,-1 0 0,0 0 0,1 0 0,-1-1 0,1 1 0,-1 0 0,0-1 0,1 1 0,-1-1 0,2 0 0,3 0 107,-1-1 0,1 0 0,0 0 0,-1 0 0,1-1 0,-1 0-1,7-4 1,-6 2-7,-1 1-1,-1-1 0,1 0 1,-1 0-1,1-1 1,-2 1-1,1-1 0,0 0 1,-1 0-1,0 0 0,-1 0 1,0 0-1,1-1 1,-2 1-1,1-1 0,-1 1 1,0-1-1,0 0 1,-1 0-1,0 1 0,-2-13 1,2 17-115,0 1 0,-1-1 0,1 1 0,-1-1 0,1 1 0,-1 0 0,0-1 0,0 1 1,1 0-1,-1 0 0,0 0 0,0-1 0,0 1 0,0 0 0,-1 0 0,1 0 0,0 0 1,0 1-1,-1-1 0,1 0 0,0 0 0,-1 1 0,1-1 0,0 1 0,-1-1 0,1 1 0,-1 0 1,1 0-1,-1-1 0,1 1 0,-1 0 0,1 0 0,-1 1 0,1-1 0,-1 0 0,1 0 1,-1 1-1,1-1 0,-1 1 0,1-1 0,-2 2 0,-2-1-129,1 1 1,0-1-1,0 1 1,0 0-1,1 0 0,-1 1 1,0-1-1,1 1 0,0 0 1,-1 0-1,1 0 0,0 0 1,-3 5-1,1 13-2630,5-21 2400,1 1 0,-1 0 1,1 0-1,-1-1 0,1 1 1,0 0-1,-1 0 0,1-1 1,0 1-1,-1-1 0,1 1 1,0-1-1,0 1 0,0-1 1,0 1-1,-1-1 0,1 0 0,0 1 1,0-1-1,0 0 0,0 0 1,0 0-1,0 0 0,0 0 1,0 0-1,0 0 0,0 0 1,-1 0-1,3 0 0,23 0-8185</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2.900"/>
    </inkml:context>
    <inkml:brush xml:id="br0">
      <inkml:brushProperty name="width" value="0.025" units="cm"/>
      <inkml:brushProperty name="height" value="0.025" units="cm"/>
    </inkml:brush>
  </inkml:definitions>
  <inkml:trace contextRef="#ctx0" brushRef="#br0">191 57 14478,'0'0'5183,"4"-8"-2951,1-4-1463,17-25 2604,-32 77-1985,-11 0-603,-46 64-1,49-80-598,1 1-1,1 0 1,1 1-1,1 1 0,1 0 1,-14 46-1,27-72-160,-1 0 0,1 1 1,-1-1-1,1 0 0,0 1 0,-1-1 1,1 0-1,0 1 0,0-1 0,0 1 1,0-1-1,0 0 0,0 1 0,0-1 1,1 0-1,-1 1 0,0-1 0,1 0 1,-1 1-1,1-1 0,-1 0 0,1 0 1,0 1-1,-1-1 0,1 0 0,0 0 1,0 0-1,0 0 0,0 0 0,0 0 1,0 0-1,2 1 0,2-1 76,-1 0-1,1 0 0,0-1 1,0 1-1,-1-1 1,1 0-1,0 0 0,5-2 1,-6 2-76,33-4 181,0-3 1,41-11 0,52-9-2359,-104 22-4794,-13-2 700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3.421"/>
    </inkml:context>
    <inkml:brush xml:id="br0">
      <inkml:brushProperty name="width" value="0.025" units="cm"/>
      <inkml:brushProperty name="height" value="0.025" units="cm"/>
    </inkml:brush>
  </inkml:definitions>
  <inkml:trace contextRef="#ctx0" brushRef="#br0">146 10 16656,'0'0'5797,"-9"9"-4088,-7 8-1390,1 1 0,1 1 0,1 0 0,0 0 1,2 2-1,0-1 0,1 1 0,2 1 1,-8 26-1,13-36-284,0 1 0,1-1 1,1 1-1,0 19 0,1-32-11,1 1 1,-1-1-1,0 0 0,0 1 0,1-1 1,-1 0-1,0 1 0,1-1 0,-1 0 1,0 0-1,1 1 0,-1-1 0,1 0 1,-1 0-1,0 0 0,1 0 0,-1 1 1,1-1-1,-1 0 0,0 0 0,1 0 1,-1 0-1,1 0 0,-1 0 0,1 0 1,-1 0-1,0 0 0,1 0 0,-1 0 1,1-1-1,-1 1 0,0 0 0,1 0 1,-1 0-1,1-1 0,17-5 822,-7-3-756,0 0 1,0-1-1,-1 0 0,-1 0 1,0-1-1,0-1 0,-1 1 0,11-22 1,0-5-113,24-64 0,-40 94-3,-1 5 15,0 0 1,-1-1-1,1 1 0,-1-1 1,0 0-1,0 1 0,0-1 1,-1 0-1,1 1 0,-1-1 1,0 0-1,0 0 0,-1-6 1,0 9-9,0 1 1,0 0 0,0 0-1,0 0 1,1 0 0,-1 0 0,0 0-1,0 0 1,0 0 0,0 0-1,0 0 1,0 1 0,1-1 0,-1 0-1,0 1 1,0-1 0,0 0 0,1 1-1,-1-1 1,0 1 0,0-1-1,1 1 1,-1 0 0,0-1 0,1 1-1,-1 0 1,0 0 0,-22 21-156,22-20 168,-4 2 11,0 1 1,1 0 0,-1 1 0,1-1-1,0 1 1,1 0 0,0 0 0,-1 0-1,2 0 1,-1 1 0,1-1 0,0 1 0,0 0-1,-1 13 1,3-20-1,0 1 0,0 0 0,1 0 0,-1 0 0,0 0 1,0 0-1,1 0 0,-1 0 0,0 0 0,1-1 0,-1 1 0,1 0 0,-1 0 0,1 0 0,-1-1 0,1 1 1,0 0-1,-1-1 0,1 1 0,0 0 0,0-1 0,-1 1 0,1-1 0,0 1 0,1 0 0,32 5 380,-25-6-239,1-1 0,-1 0 0,1 0 0,-1-1 0,10-2-1,-5-3-52,0 0 1,0-1-1,0 0 0,-1-1 0,0-1 0,-1 0 0,15-15 0,16-13 34,-43 37-132,1 1 0,-1-1 0,0 1 0,1-1 0,-1 1 0,1 0 0,-1-1-1,1 1 1,-1-1 0,1 1 0,-1 0 0,1 0 0,-1-1 0,1 1 0,-1 0 0,1 0 0,0 0 0,-1-1-1,1 1 1,-1 0 0,1 0 0,0 0 0,-1 0 0,1 0 0,-1 0 0,1 0 0,0 1 0,0-1-1,1 16-257,-14 25-136,-3-9 363,7-16 16,1-1 0,1 1 0,0 1 0,1-1 0,0 1 0,1 0 0,1 0 0,1 0 1,0 25-1,2-40-144,0-1 1,0 1-1,1-1 1,-1 1-1,1-1 0,-1 0 1,1 1-1,-1-1 1,1 1-1,0-1 1,0 0-1,0 1 1,-1-1-1,3 2 1,18 8-6161,-7-9-910</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3.749"/>
    </inkml:context>
    <inkml:brush xml:id="br0">
      <inkml:brushProperty name="width" value="0.025" units="cm"/>
      <inkml:brushProperty name="height" value="0.025" units="cm"/>
    </inkml:brush>
  </inkml:definitions>
  <inkml:trace contextRef="#ctx0" brushRef="#br0">1 1 18610,'0'0'8584,"0"66"-6919,0-28-800,0-1-641,0 3-160,0-1-704,0-8-2307,0-6-4548</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5.747"/>
    </inkml:context>
    <inkml:brush xml:id="br0">
      <inkml:brushProperty name="width" value="0.025" units="cm"/>
      <inkml:brushProperty name="height" value="0.025" units="cm"/>
    </inkml:brush>
  </inkml:definitions>
  <inkml:trace contextRef="#ctx0" brushRef="#br0">0 41 15599,'0'0'11531,"13"-6"-11126,42-20-186,-52 25-215,-1 0 0,0 0 1,1 0-1,-1 0 0,1 0 0,-1 0 0,1 1 0,-1 0 0,1-1 0,-1 1 0,1 0 0,-1 0 1,1 0-1,-1 0 0,1 1 0,-1-1 0,1 1 0,-1-1 0,1 1 0,-1 0 0,1 0 0,-1 0 0,0 0 1,0 1-1,1-1 0,-1 0 0,0 1 0,0 0 0,0-1 0,-1 1 0,1 0 0,0 0 0,-1 0 1,1 0-1,-1 0 0,0 1 0,2 3 0,-1-1 18,-1-1 1,0 1-1,0 0 1,0-1-1,-1 1 1,1 0-1,-1 0 1,0 0-1,-1 0 1,1-1-1,-1 1 1,0 0-1,0 0 1,-1-1-1,1 1 1,-1-1-1,-3 7 1,-7 6 114,-1 0 0,0-1-1,-26 24 1,33-35-81,49-5-246,-31 1 188,11-1-9,-9-1-10,1 1 1,-1 0 0,0 2-1,0-1 1,25 7-1,-36-7 20,0 0-1,0 1 1,0-1-1,0 1 0,0 0 1,0 0-1,0 0 1,0 0-1,-1 0 0,1 0 1,-1 1-1,0-1 1,0 1-1,1 0 0,-2 0 1,1 0-1,0 0 1,-1 0-1,1 0 0,-1 0 1,0 0-1,0 1 1,0-1-1,0 0 0,-1 1 1,1-1-1,-1 1 1,0-1-1,-1 5 0,1-4 33,0 1-1,0-1 0,-1 0 0,0 0 1,0 0-1,0 0 0,0 0 0,-1 0 0,0 0 1,0 0-1,0 0 0,0-1 0,0 1 1,-1-1-1,-4 6 0,0-3 122,1 0-1,-1-1 1,0 0-1,0 0 0,0-1 1,-1 0-1,-11 5 1,1-2 67,0-1 0,0-1 0,-1-1 1,1-1-1,-1 0 0,-27 0 0,43-3-292,1 0 1,0 0-1,-1 0 1,1 0-1,-1 0 0,1-1 1,-1 1-1,1-1 0,0 0 1,-1 0-1,1 0 0,0 0 1,0 0-1,-1 0 1,-2-3-1,5 4-84,0-1-1,-1 1 1,1 0 0,0-1 0,0 1-1,0-1 1,-1 1 0,1 0 0,0-1-1,0 1 1,0-1 0,0 1 0,0 0-1,0-1 1,0 1 0,0-1 0,0 1-1,0 0 1,0-1 0,0 1 0,0-1-1,0 1 1,0 0 0,1-1 0,-1 1-1,0-1 1,0 1 0,0 0 0,1-1-1,-1 0 1,22-13-9485,-3 7-3570</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6.404"/>
    </inkml:context>
    <inkml:brush xml:id="br0">
      <inkml:brushProperty name="width" value="0.025" units="cm"/>
      <inkml:brushProperty name="height" value="0.025" units="cm"/>
    </inkml:brush>
  </inkml:definitions>
  <inkml:trace contextRef="#ctx0" brushRef="#br0">0 23 4965,'0'0'8114,"13"-4"-4884,4-1-2475,1 1 1,0 1-1,33-3 1,-44 6-643,1-1 0,-1 2 0,1-1 0,-1 1 0,1 0 0,-1 1 1,0-1-1,0 2 0,1-1 0,-1 1 0,-1 0 0,1 0 1,0 1-1,6 5 0,-6-4-40,-2 0 1,1 1 0,-1 0-1,1 0 1,-2 0-1,1 1 1,-1 0-1,0-1 1,0 2-1,-1-1 1,0 0-1,0 1 1,3 12-1,-4-7 42,0 1 0,-1-1 0,0 1 0,-1 0 0,-1 0 0,0-1 0,-4 19 0,-4 3 70,-1 0 0,-1-1 0,-2-1 0,-2 0 0,-21 36 0,6-16-163,-50 68 1,23-59-4328,41-51-1797,8-9-4452</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7.974"/>
    </inkml:context>
    <inkml:brush xml:id="br0">
      <inkml:brushProperty name="width" value="0.025" units="cm"/>
      <inkml:brushProperty name="height" value="0.025" units="cm"/>
    </inkml:brush>
  </inkml:definitions>
  <inkml:trace contextRef="#ctx0" brushRef="#br0">52 0 18001,'0'0'2856,"-7"12"-2637,0-1-194,1-1-1,1 1 1,0 0-1,0 1 1,1-1 0,1 1-1,0 0 1,0 0 0,1 0-1,1 0 1,0 0 0,2 25-1,-1-36 14,0 0 0,1 0 0,-1 1 0,1-1 0,-1 0 0,1 0 0,0 0 0,-1 0 0,1 0 0,0 0-1,0 0 1,0 0 0,0 0 0,0 0 0,0 0 0,0 0 0,0 0 0,0-1 0,0 1 0,1-1 0,-1 1 0,0-1 0,0 1-1,1-1 1,-1 1 0,0-1 0,0 0 0,1 0 0,-1 0 0,0 0 0,1 0 0,-1 0 0,0 0 0,1 0 0,-1-1 0,0 1 0,1 0-1,-1-1 1,0 1 0,0-1 0,0 1 0,1-1 0,0 0 0,6-3 320,0 1 0,0-1 0,0 0 0,-1-1 0,9-6 0,-3-1 16,0-1 0,20-27-1,-21 25 31,0 1 0,20-18 0,-31 78-447,-2-23 118,0-5-63,1-1 1,0 1 0,2-1 0,5 31 0,-7-46-9,1 0 0,-1 1 0,1-1 0,0 0-1,0 0 1,0 1 0,0-1 0,0 0 0,0 0 0,0 0 0,1 0 0,-1 0 0,1-1-1,-1 1 1,1 0 0,0-1 0,0 1 0,-1-1 0,1 0 0,0 1 0,0-1 0,1 0-1,-1 0 1,0 0 0,0-1 0,0 1 0,1 0 0,-1-1 0,0 0 0,1 1-1,-1-1 1,0 0 0,1 0 0,-1 0 0,0-1 0,1 1 0,-1 0 0,0-1 0,1 0-1,-1 1 1,0-1 0,0 0 0,3-2 0,0 1 89,0-1-1,-1 0 1,0 0 0,1 0-1,-1 0 1,0-1 0,-1 0-1,1 0 1,-1 0 0,1 0 0,-1 0-1,0-1 1,-1 1 0,1-1-1,-1 0 1,0 0 0,0 1-1,-1-2 1,2-5 0,1-7 197,0 0 0,-2-1 0,0 1 0,-1-21 0,-3 28-392,-5 19-120,-3 21 23,9-27 190,1 1-1,-1-1 0,1 1 0,0 0 1,-1 0-1,2-1 0,-1 1 0,0 0 1,0-1-1,1 1 0,-1 0 0,1-1 1,0 1-1,0-1 0,0 1 0,0-1 1,0 1-1,1-1 0,2 4 0,-1-4 15,-1-1-1,1 1 0,-1-1 1,1 0-1,0 0 0,0 0 1,0-1-1,-1 1 1,1-1-1,0 1 0,0-1 1,0 0-1,0 0 0,0 0 1,0-1-1,0 1 0,-1-1 1,7-1-1,1-1 20,0 0 0,-1-1 0,1 0 1,-1-1-1,1 0 0,-1-1 0,-1 1 0,1-2 0,12-11 0,-5 3 37,-1-1 1,0 0-1,20-30 0,-34 40-68,-10 12-43,-13 11-16,18-14 40,-4 5 43,0 0 0,1 0 0,-1 0 1,-6 12-1,13-18-9,0 0 0,0-1 0,0 1 0,0 0 0,0-1 1,1 1-1,-1 0 0,0 0 0,1 0 0,0 0 0,-1-1 1,1 1-1,0 0 0,0 0 0,0 0 0,0 0 0,0 0 0,1 0 1,-1 0-1,0 0 0,1 0 0,-1-1 0,1 1 0,0 0 0,0 0 1,0-1-1,0 1 0,0 0 0,0-1 0,0 1 0,2 1 0,16 16-183,-9-9-200,0 0 0,1 0 0,15 10 0,-22-17-448,0-1 0,0 0 1,0 0-1,0 0 0,0-1 1,1 1-1,-1-1 0,0 0 0,5 0 1,19 0-9551</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9.005"/>
    </inkml:context>
    <inkml:brush xml:id="br0">
      <inkml:brushProperty name="width" value="0.025" units="cm"/>
      <inkml:brushProperty name="height" value="0.025" units="cm"/>
    </inkml:brush>
  </inkml:definitions>
  <inkml:trace contextRef="#ctx0" brushRef="#br0">70 58 2306,'2'-2'1181,"0"0"-1,0-1 1,0 1-1,-1-1 1,1 0-1,-1 1 1,0-1-1,0 0 1,0 0-1,0 1 1,0-1-1,0 0 1,-1-3-1,0 5-910,1 0 0,-1 1 0,0-1 0,0 0-1,0 0 1,0 1 0,-1-1 0,1 0 0,0 1-1,0-1 1,0 0 0,-1 1 0,1-1 0,0 0-1,0 1 1,-1-1 0,1 0 0,-1 1 0,1-1 0,0 1-1,-1-1 1,0 0 0,0 1-217,0-1-1,0 1 1,0 0-1,0 0 1,-1 0-1,1-1 1,0 1-1,0 0 1,0 0-1,0 1 1,0-1-1,0 0 1,0 0-1,0 0 1,0 1-1,0-1 1,0 1-1,0-1 1,0 0 0,-1 2-1,-2 1-48,0-1 0,0 2 1,0-1-1,1 0 0,-1 1 0,1 0 0,0 0 1,0 0-1,0 0 0,1 0 0,-1 0 0,1 1 1,0-1-1,1 1 0,-3 8 0,1-5-15,1 0 0,0 0 0,1 1 0,-1-1 0,2 1 0,-1-1 0,1 1 0,2 12 0,-2-20 19,1 1-1,0 0 1,0-1-1,0 1 1,-1-1-1,2 1 1,-1-1-1,0 1 1,0-1-1,0 0 1,1 1 0,-1-1-1,0 0 1,1 0-1,-1 0 1,1 0-1,0 0 1,-1-1-1,1 1 1,-1 0-1,1-1 1,0 1-1,0-1 1,-1 0 0,1 1-1,0-1 1,0 0-1,0 0 1,-1 0-1,1 0 1,0-1-1,0 1 1,0 0-1,-1-1 1,4 0-1,1 0 113,0-1-1,0 1 0,0-1 0,0 0 0,0-1 0,0 1 0,0-1 1,-1 0-1,6-5 0,-5 3 50,-1-1 0,0 0 0,0 0 1,0 0-1,0 0 0,-1-1 0,3-7 0,-5 10-74,0 0-1,-1 1 0,1-1 0,-1 0 1,0 0-1,0 0 0,-1 0 0,1 0 0,-1 0 1,0 0-1,0 0 0,0 0 0,-1 0 1,1 0-1,-3-6 0,3 9-97,0 0 1,-1 0-1,1 0 0,0 0 0,-1 0 1,0 0-1,1 1 0,-1-1 0,1 0 1,-1 0-1,0 0 0,0 1 0,1-1 1,-1 0-1,0 1 0,0-1 0,0 1 1,0-1-1,0 1 0,0-1 0,0 1 0,0 0 1,0-1-1,0 1 0,0 0 0,0 0 1,0 0-1,0-1 0,0 1 0,0 0 1,0 1-1,0-1 0,0 0 0,0 0 1,0 0-1,0 1 0,-1 0 0,0-1-88,0 1-1,1 0 0,-1-1 0,1 1 1,-1 0-1,1 0 0,-1 0 0,1 0 0,-1 0 1,1 1-1,0-1 0,0 0 0,0 1 1,0-1-1,0 1 0,0-1 0,0 1 1,0-1-1,0 1 0,1 0 0,-1-1 0,0 3 1,1-3-71,0-1 0,0 1 0,0 0 0,0 0 1,0 0-1,0 0 0,0-1 0,0 1 0,0 0 0,0 0 1,1 0-1,-1 0 0,0-1 0,1 1 0,-1 0 0,0 0 1,1-1-1,-1 1 0,1 0 0,-1-1 0,1 1 0,0 0 1,-1-1-1,1 1 0,-1-1 0,1 1 0,0-1 1,0 1-1,-1-1 0,1 0 0,0 1 0,0-1 0,-1 0 1,1 1-1,0-1 0,0 0 0,0 0 0,0 0 0,-1 0 1,1 0-1,0 0 0,0 0 0,0 0 0,0 0 0,0 0 1,-1 0-1,1-1 0,0 1 0,0 0 0,0-1 1,-1 1-1,2-1 0,4-1-833,0 1 0,-1-1 1,1-1-1,0 1 0,-1-1 0,9-5 1,16-18-4863</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9.348"/>
    </inkml:context>
    <inkml:brush xml:id="br0">
      <inkml:brushProperty name="width" value="0.025" units="cm"/>
      <inkml:brushProperty name="height" value="0.025" units="cm"/>
    </inkml:brush>
  </inkml:definitions>
  <inkml:trace contextRef="#ctx0" brushRef="#br0">76 0 6502,'0'0'16042,"-1"9"-15257,-14 67 577,9-51-963,1 0 0,1 0 0,1 1 0,1 46 1,2-71-388,0 0 0,1 1 0,-1-1 0,0 0 0,1 0 0,-1 1 0,1-1 0,0 0 0,-1 0 0,1 0 0,0 0 0,-1 0 0,1 0 0,0 0 0,0 0 0,0 0 1,0-1-1,0 1 0,0 0 0,0 0 0,0-1 0,0 1 0,1-1 0,-1 1 0,0-1 0,0 1 0,1-1 0,-1 0 0,0 0 0,0 1 0,1-1 0,-1 0 0,0 0 0,0 0 0,1-1 1,-1 1-1,0 0 0,0 0 0,1-1 0,-1 1 0,0 0 0,3-2 0,8-2-7,0 0-1,1-1 1,13-8-1,-16 8-274,-7 3 201,0 1 0,1-1 0,-1 1-1,0 0 1,1-1 0,-1 2 0,1-1-1,0 0 1,-1 1 0,8-1-1,-10 2 54,0-1 0,0 1 0,0-1 0,0 1 0,0 0 0,0 0 0,0-1 0,0 1 0,0 0 0,0 0 0,0 0 0,-1 0 0,1 0 0,0 0 0,-1 0 0,1 0 0,0 0-1,-1 1 1,0-1 0,1 0 0,-1 0 0,0 0 0,1 1 0,-1-1 0,0 0 0,0 0 0,0 1 0,0-1 0,0 0 0,0 0 0,-1 3 0,0 1 86,0 0 1,0 0 0,-1 0 0,1 0-1,-1 0 1,0 0 0,0-1 0,-1 1-1,0 0 1,1-1 0,-1 0-1,-1 0 1,1 0 0,-1 0 0,1-1-1,-1 1 1,0-1 0,-1 0 0,1 0-1,0 0 1,-9 3 0,8-3-1,1 0 0,-1-1 0,0 0 0,0 0 0,0 0 0,0-1 0,0 0 0,0 0 0,-1 0 0,1 0 0,0-1 0,-1 0 0,1 0 0,0 0 0,-1-1 0,1 0 0,0 0 0,0 0 0,0 0 0,0-1 0,-8-4 0,11 5-207,-1-1 0,1-1-1,0 1 1,0 0 0,0 0 0,0-1 0,0 1 0,1-1 0,-1 0-1,1 1 1,-2-6 0,0-13-3286,12 2-3375,8 6-1076</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9.772"/>
    </inkml:context>
    <inkml:brush xml:id="br0">
      <inkml:brushProperty name="width" value="0.025" units="cm"/>
      <inkml:brushProperty name="height" value="0.025" units="cm"/>
    </inkml:brush>
  </inkml:definitions>
  <inkml:trace contextRef="#ctx0" brushRef="#br0">60 0 16784,'0'0'9395,"-1"13"-8759,-4 40 114,-17 67 1,11-68-582,3 1-1,-4 75 1,16-123 701,4-11-165,6-11-113,-9 5-527,-1 0 0,0-1-1,2-20 1,-5 28-59,0-1 0,-1 1 0,1 0 0,-1-1 0,0 1 0,-1 0 0,0-1 0,1 1 0,-2 0 0,1 0 0,-3-8 0,4 12-14,-1 1-1,1-1 0,0 0 1,-1 1-1,1-1 0,0 1 1,-1-1-1,1 0 1,0 1-1,-1-1 0,1 1 1,-1-1-1,1 1 0,-1 0 1,0-1-1,1 1 0,-1-1 1,1 1-1,-1 0 0,0-1 1,1 1-1,-1 0 1,0 0-1,1 0 0,-1 0 1,0-1-1,1 1 0,-1 0 1,0 0-1,1 0 0,-1 0 1,-1 1-1,1-1-8,0 1 0,0-1 1,0 1-1,0 0 0,0 0 0,0 0 0,0 0 1,0 0-1,0 0 0,0 0 0,0 0 0,1 0 1,-1 0-1,0 0 0,0 3 0,0-3-2,0 0 0,1 0-1,-1 0 1,1 1 0,-1-1 0,1 0 0,-1 0-1,1 1 1,0-1 0,0 0 0,-1 1-1,1-1 1,0 0 0,0 1 0,0-1 0,0 0-1,1 1 1,-1-1 0,0 0 0,1 1 0,-1-1-1,1 0 1,-1 0 0,1 1 0,-1-1-1,1 0 1,0 0 0,0 0 0,-1 0 0,1 0-1,0 0 1,0 0 0,0 0 0,0 0 0,0 0-1,2 1 1,2-1 23,0-1 1,-1 0-1,1 1 0,0-1 0,-1-1 0,1 1 1,0-1-1,-1 0 0,1 0 0,-1 0 0,1 0 1,-1-1-1,1 0 0,-1 0 0,0 0 0,7-5 1,32-29-2191,-21 9-4257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39.947"/>
    </inkml:context>
    <inkml:brush xml:id="br0">
      <inkml:brushProperty name="width" value="0.025" units="cm"/>
      <inkml:brushProperty name="height" value="0.025" units="cm"/>
    </inkml:brush>
  </inkml:definitions>
  <inkml:trace contextRef="#ctx0" brushRef="#br0">1 21 16816,'0'0'10826,"58"-20"-10506,-27 20-223,1 6-129,2 0 64,-1 0-769,-5-2-961,-7-3-1377,-4-1 225,-9 0-2051</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0.506"/>
    </inkml:context>
    <inkml:brush xml:id="br0">
      <inkml:brushProperty name="width" value="0.025" units="cm"/>
      <inkml:brushProperty name="height" value="0.025" units="cm"/>
    </inkml:brush>
  </inkml:definitions>
  <inkml:trace contextRef="#ctx0" brushRef="#br0">195 31 10474,'0'0'13736,"-10"-7"-12813,8 5-900,0 0 14,0 0 0,-1 0 0,1 0-1,-1 1 1,0-1 0,1 0 0,-1 1 0,0 0 0,0 0-1,0 0 1,0 0 0,0 0 0,0 0 0,0 1 0,0-1 0,0 1-1,0 0 1,0 0 0,0 0 0,0 1 0,-1-1 0,1 1 0,0-1-1,0 1 1,0 0 0,0 0 0,1 0 0,-1 1 0,0-1 0,0 1-1,1 0 1,-1-1 0,-3 5 0,-5 4 54,0 0 1,2 0-1,-18 23 0,24-29-70,0 0-1,1 0 1,-1 0-1,1 0 1,0 0-1,0 1 1,0-1 0,1 1-1,0-1 1,0 1-1,0 0 1,0-1-1,1 1 1,-1 0-1,2 7 1,-1-11-12,1 0 0,-1 0 0,1 0 0,0 0 0,0 0-1,-1 0 1,1-1 0,0 1 0,0 0 0,0-1 0,0 1 0,0-1 0,0 1 0,0-1 0,0 1 0,0-1 0,0 0-1,0 1 1,0-1 0,0 0 0,0 0 0,0 0 0,0 0 0,0 0 0,1 0 0,-1 0 0,0 0 0,0 0 0,0 0 0,2-1-1,35-10 212,-30 6-212,0 0 0,0-1 0,-1 0 0,0 0 0,0-1 0,0 0 0,-1 0 1,0 0-1,-1-1 0,0 1 0,0-2 0,0 1 0,-1 0 0,0-1 0,-1 0 0,0 0 0,0 0 0,-1 0 0,2-12 0,-29 64-451,23-40 434,-4 6 45,1 1 0,0 0 0,0 1 0,1-1 0,0 1 0,1-1 0,0 1 1,1 0-1,-1 16 0,3-26-31,0 0 0,-1-1 0,1 1 0,1 0 0,-1-1 0,0 1 0,0 0 1,0 0-1,0-1 0,0 1 0,1 0 0,-1-1 0,0 1 0,0-1 0,1 1 0,-1 0 0,1-1 0,-1 1 0,0-1 0,1 1 1,-1-1-1,1 1 0,-1-1 0,1 1 0,0-1 0,-1 1 0,1-1 0,-1 0 0,1 1 0,1-1 0,23-3 136,-19 1-136,0-1-1,0 0 1,-1 0 0,1 0-1,-1-1 1,7-5 0,42-62-523,-56 112 230,3-12 416,-1-28-116,1 0 1,-1-1 0,0 1 0,1 0 0,-1-1 0,1 1 0,-1-1 0,1 1 0,-1 0 0,1-1 0,-1 1 0,1-1 0,0 1 0,-1-1 0,1 0 0,0 1 0,0-1 0,-1 0 0,1 1 0,0-1 0,1 0 0,1 1 11,1-2 0,0 1 0,-1 0 0,1-1 0,-1 0 0,1 0 0,-1 0 0,1 0 0,-1 0 0,0-1 1,1 1-1,3-4 0,35-22-18,-34 20-69,1 1 0,0 0 0,0 0-1,1 1 1,-1 0 0,1 1 0,0 0 0,0 0-1,1 1 1,17-3 0,-26 7 81,-1-1 1,1 1-1,-1-1 0,0 1 1,1 0-1,-1 0 0,0-1 0,0 1 1,0 0-1,1 0 0,-1 0 1,0 1-1,0-1 0,-1 0 1,1 0-1,0 0 0,0 1 0,0-1 1,-1 0-1,1 1 0,-1-1 1,1 1-1,-1-1 0,0 1 0,1-1 1,-1 1-1,0-1 0,0 2 1,0-1 7,0 0 1,0 0 0,1 0 0,-1 0 0,0 0-1,1 0 1,-1 0 0,1-1 0,0 1 0,0 0-1,0 0 1,0-1 0,0 1 0,0-1 0,0 1-1,0-1 1,0 1 0,1-1 0,-1 0 0,1 1-1,-1-1 1,1 0 0,-1 0 0,1 0 0,0 0-1,0-1 1,-1 1 0,1 0 0,0-1 0,3 1-1,8 0-240,39-4 230,-50 2-740,1 1 0,-1-1 0,1 0 0,-1 0 0,1 0 0,-1 0 0,1 0 0,-1 0 0,0-1 0,3-1 0,-1-3-5773</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0.862"/>
    </inkml:context>
    <inkml:brush xml:id="br0">
      <inkml:brushProperty name="width" value="0.025" units="cm"/>
      <inkml:brushProperty name="height" value="0.025" units="cm"/>
    </inkml:brush>
  </inkml:definitions>
  <inkml:trace contextRef="#ctx0" brushRef="#br0">0 1 20563,'0'0'6567</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1.559"/>
    </inkml:context>
    <inkml:brush xml:id="br0">
      <inkml:brushProperty name="width" value="0.025" units="cm"/>
      <inkml:brushProperty name="height" value="0.025" units="cm"/>
    </inkml:brush>
  </inkml:definitions>
  <inkml:trace contextRef="#ctx0" brushRef="#br0">151 17 13453,'0'0'7719,"-10"-4"-6139,8 3-1545,0 0 17,-1-1-1,0 1 0,0-1 0,0 1 1,0 0-1,0 0 0,0 1 1,0-1-1,0 0 0,0 1 0,0 0 1,-1 0-1,1 0 0,0 0 1,0 0-1,0 1 0,0-1 0,0 1 1,0 0-1,0 0 0,0 0 1,0 0-1,0 1 0,0-1 0,0 1 1,1 0-1,-1-1 0,1 1 1,-1 0-1,1 1 0,-3 2 0,0 0-52,1 1 0,0-1 0,0 1 0,0-1 0,1 1-1,-1 0 1,1 1 0,1-1 0,0 0 0,-1 1-1,2 0 1,-1-1 0,1 1 0,0 0 0,1 0-1,-1 0 1,2 8 0,-1-15 3,1 1 0,-1-1 0,1 1 0,-1 0 1,1-1-1,0 1 0,-1-1 0,1 1 0,0-1 0,-1 0 0,1 1 0,0-1 0,0 0 0,-1 1 0,1-1 1,0 0-1,0 0 0,-1 0 0,1 0 0,0 0 0,0 0 0,0 0 0,-1 0 0,1 0 0,2 0 0,21-3 238,-15-2-122,1 0 0,-1 0 0,0 0 0,-1-1 0,1-1 0,-1 1 0,0-1 0,-1-1 0,8-8 0,35-31 415,-49 46-536,-1 1-1,1-1 0,0 1 1,-1-1-1,1 1 0,-1 0 1,1-1-1,0 1 0,-1 0 0,1-1 1,0 1-1,0 0 0,-1 0 1,1 0-1,0-1 0,0 1 1,-1 0-1,1 0 0,0 0 1,0 0-1,-1 0 0,1 1 1,0-1-1,-1 0 0,1 0 1,0 0-1,0 1 0,-1-1 0,1 0 1,0 1-1,-1-1 0,1 0 1,-1 1-1,1-1 0,0 1 1,-1-1-1,1 1 0,-1-1 1,1 1-1,-1 0 0,0-1 1,1 1-1,-1 0 0,1-1 0,-1 1 1,0 0-1,0-1 0,1 1 1,-1 0-1,0-1 0,0 1 1,0 0-1,0 0 0,0-1 1,0 2-1,4 57 42,-3-39 40,-1-18-57,0-1 0,0 1 0,0 0 0,0 0 0,0-1 0,1 1 1,-1 0-1,1-1 0,-1 1 0,1-1 0,0 1 0,-1-1 0,1 1 1,0-1-1,0 1 0,0-1 0,0 0 0,0 1 0,1-1 0,-1 0 1,0 0-1,1 0 0,-1 0 0,0 0 0,1 0 0,-1 0 0,1 0 0,-1-1 1,1 1-1,0-1 0,-1 1 0,1-1 0,0 0 0,-1 1 0,1-1 1,0 0-1,0 0 0,-1 0 0,1 0 0,0-1 0,-1 1 0,1 0 1,0-1-1,-1 1 0,1-1 0,-1 1 0,1-1 0,2-1 0,9-4 192,0 0-1,0-1 1,-1 0-1,16-12 1,-2-1-130,-20 14-86,1 0-1,0 0 1,1 1-1,-1 0 0,1 0 1,0 1-1,0 0 1,0 0-1,0 1 1,1 0-1,0 1 0,13-3 1,-21 5-8,0 1 0,0-1 1,0 1-1,0 0 0,0-1 0,0 1 0,0 0 1,0-1-1,0 1 0,-1 0 0,1 0 0,0 0 1,0 0-1,-1 0 0,1 0 0,0 0 0,-1 0 1,1 0-1,-1 0 0,1 0 0,-1 0 0,0 0 1,0 1-1,1-1 0,-1 0 0,0 0 0,0 0 1,0 1-1,0-1 0,0 2 0,-1 49 59,1-39-1,0 21 22,0-34-65,0 0 0,0 1 0,0-1 0,0 0-1,0 1 1,0-1 0,0 0 0,0 0 0,1 1 0,-1-1 0,0 0-1,0 1 1,0-1 0,0 0 0,1 0 0,-1 1 0,0-1 0,0 0-1,0 0 1,1 0 0,-1 1 0,0-1 0,1 0 0,-1 0 0,0 0-1,0 0 1,1 1 0,-1-1 0,0 0 0,1 0 0,-1 0 0,0 0-1,1 0 1,-1 0 0,0 0 0,0 0 0,1 0 0,-1 0 0,0 0-1,1 0 1,-1 0 0,0 0 0,1-1 0,-1 1 0,0 0 0,0 0-1,1 0 1,-1 0 0,0 0 0,1-1 0,-1 1 0,0 0 0,1-1-1,13-7 79,-14 8-78,18-14-123,7-6-370,-7 12-4770</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5.110"/>
    </inkml:context>
    <inkml:brush xml:id="br0">
      <inkml:brushProperty name="width" value="0.025" units="cm"/>
      <inkml:brushProperty name="height" value="0.025" units="cm"/>
    </inkml:brush>
  </inkml:definitions>
  <inkml:trace contextRef="#ctx0" brushRef="#br0">206 27 12748,'1'-14'2979,"-1"4"-1057,-2 8 64,-14 2-1,-5 9-1024,-4 16-384,-5 11-1,-1 6 33,1 8 0,6 3-257,6 2-128,9 2-160,9 0-32,8-3-96,21-5-32,11-11-1602,13-15-1601,11-18-6214</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5.948"/>
    </inkml:context>
    <inkml:brush xml:id="br0">
      <inkml:brushProperty name="width" value="0.025" units="cm"/>
      <inkml:brushProperty name="height" value="0.025" units="cm"/>
    </inkml:brush>
  </inkml:definitions>
  <inkml:trace contextRef="#ctx0" brushRef="#br0">191 3 10442,'0'0'7127,"11"-1"-5611,-5 0-1376,0 0 1,0 1-1,0 0 1,0 0 0,0 1-1,1 0 1,-1 0-1,0 0 1,0 1 0,-1-1-1,1 1 1,0 1-1,0-1 1,-1 1-1,0 0 1,1 1 0,-1-1-1,0 1 1,-1 0-1,9 8 1,-8-5-91,0 0 1,0 0-1,-1 0 0,0 0 1,0 1-1,0-1 0,-1 1 1,-1 0-1,1 0 0,-1 0 1,0 1-1,0 15 1,-2-12 6,0 1 0,-1 0 0,0 0 0,-1 0 0,-1-1 0,0 1 0,-9 21 0,2-11-11,-1 0 1,-1-1 0,-1 0 0,-1-1 0,-1 0-1,-1-1 1,-1-1 0,-19 17 0,22-24-245,0 0 0,0-1 0,-1-1 0,-18 10 0,25-16-818,-1 0-1,0 0 1,0-1-1,0-1 0,-16 4 1,-23-4-10595</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7.201"/>
    </inkml:context>
    <inkml:brush xml:id="br0">
      <inkml:brushProperty name="width" value="0.025" units="cm"/>
      <inkml:brushProperty name="height" value="0.025" units="cm"/>
    </inkml:brush>
  </inkml:definitions>
  <inkml:trace contextRef="#ctx0" brushRef="#br0">0 0 11082,'0'0'11996,"4"13"-10635,3 27-596,-2 1 0,0 80 1,-5-120-761,0 1 1,0-1 0,0 0-1,-1 0 1,2 1 0,-1-1-1,0 0 1,0 1 0,0-1-1,1 0 1,-1 0 0,0 1-1,1-1 1,-1 0 0,1 0-1,0 0 1,-1 0 0,1 0 0,0 0-1,0 1 1,-1-2 0,1 1-1,0 0 1,0 0 0,0 0-1,2 1 1,-1-2 15,0 0-1,-1 1 1,1-1-1,0 0 1,0 0-1,0-1 1,0 1-1,-1 0 1,1-1 0,0 1-1,0-1 1,-1 1-1,1-1 1,0 0-1,-1 0 1,3 0-1,8-7 87,-1 0 0,1 0-1,15-16 1,-5 2-69,-13 13-21,0-1 1,0 2 0,0-1-1,1 2 1,1-1 0,-1 1 0,1 1-1,15-7 1,-26 12-5,1 1 0,-1 0-1,1 0 1,-1 0 0,1 0 0,-1 0-1,1 0 1,-1 0 0,1 0 0,-1 0-1,0 0 1,1 0 0,-1 0 0,1 1-1,-1-1 1,1 0 0,-1 0 0,0 0-1,1 1 1,-1-1 0,1 0 0,-1 0-1,0 1 1,1-1 0,-1 0 0,0 1-1,1-1 1,-1 0 0,0 1 0,0-1-1,1 1 1,-1-1 0,0 0 0,0 1-1,0-1 1,0 1 0,0-1 0,1 2 0,1 27 316,-9 28-67,5-42-394,8-13-1827,13-22-3427,-15 16 4642,15-17-5699</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7.547"/>
    </inkml:context>
    <inkml:brush xml:id="br0">
      <inkml:brushProperty name="width" value="0.025" units="cm"/>
      <inkml:brushProperty name="height" value="0.025" units="cm"/>
    </inkml:brush>
  </inkml:definitions>
  <inkml:trace contextRef="#ctx0" brushRef="#br0">60 0 17296,'0'0'5093,"-8"8"-3331,5-5-1614,-33 41 1176,34-42-1291,1 1 0,-1-1 1,1 1-1,0 0 1,0-1-1,0 1 0,0 0 1,0 0-1,0 0 0,1 0 1,-1-1-1,1 1 1,0 0-1,0 0 0,0 0 1,0 0-1,1 0 0,-1 0 1,1 0-1,1 4 1,0-5-27,-1 0 0,1 0 0,0 0 0,0-1 0,0 1 0,0-1 0,0 1 0,0-1 0,0 1 0,1-1 0,-1 0 0,0 0 0,1 0 0,-1-1 0,1 1 0,-1-1 0,1 1 0,-1-1 0,1 0 0,-1 1 0,1-1 0,-1-1 0,1 1 0,4-1 0,-1 0 17,1 1 0,-1-1 0,1-1-1,-1 1 1,1-1 0,-1 0 0,0-1-1,9-4 1,-11 5 76,-1-1 0,0 1 0,0-1 1,0 0-1,0 0 0,0 0 0,0 0 0,-1 0 0,1-1 0,-1 1 0,0-1 0,0 1 0,0-1 0,-1 0 0,1 0 0,1-7 1,-3 10 1,0-1 1,0 1 0,0-1 0,0 1-1,-1 0 1,1-1 0,0 1 0,0 0-1,-1-1 1,1 1 0,-1 0 0,1-1-1,-1 1 1,0 0 0,0 0 0,1 0-1,-1 0 1,0 0 0,-2-2 0,1 1-34,0 1 1,-1-1-1,1 1 1,-1-1-1,0 1 1,1 0-1,-1 0 1,0 0 0,0 1-1,1-1 1,-1 1-1,-5-1 1,-38 3 20,41 0-1423,28-4-2074,7-4-3085,7-8-5925</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8.338"/>
    </inkml:context>
    <inkml:brush xml:id="br0">
      <inkml:brushProperty name="width" value="0.025" units="cm"/>
      <inkml:brushProperty name="height" value="0.025" units="cm"/>
    </inkml:brush>
  </inkml:definitions>
  <inkml:trace contextRef="#ctx0" brushRef="#br0">184 57 3940,'0'0'14670,"4"-8"-11958,12-25-609,-16 32-2049,0 1 0,0-1 0,0 1 0,0-1 0,0 1 1,0 0-1,0-1 0,0 1 0,0-1 0,0 1 0,0-1 0,0 1 1,0-1-1,0 1 0,0-1 0,-1 1 0,1 0 0,0-1 0,0 1 0,0-1 1,-1 1-1,1 0 0,0-1 0,-1 1 0,1 0 0,0-1 0,-1 1 0,1 0 1,0 0-1,-1-1 0,1 1 0,0 0 0,-1 0 0,1-1 0,-1 1 0,1 0 1,-1 0-1,1 0 0,0 0 0,-1 0 0,1 0 0,-1 0 0,0 0 1,-22-1 628,20 1-486,-4 1-160,1 0 1,-1 0 0,1 1 0,-1-1 0,1 1-1,0 1 1,0-1 0,0 1 0,0 1 0,0-1 0,0 1-1,1 0 1,0 0 0,0 0 0,0 1 0,0-1-1,-5 8 1,3-4-34,1 0 0,0 1 1,1-1-1,-1 1 0,2 0 0,-1 1 0,1-1 0,1 1 0,-1 0 0,-2 16 1,6-25-13,0 1 0,0 0 0,-1-1 0,1 1 0,0 0 0,1-1 0,-1 1 0,0 0 0,0-1 0,1 1 0,-1-1 0,1 1 0,-1 0 0,1-1 0,0 1 0,0-1 0,0 0 1,-1 1-1,1-1 0,1 0 0,-1 1 0,2 1 0,0-1-62,0 0 0,0-1 1,0 1-1,0-1 0,0 0 1,0 0-1,0 0 0,1 0 0,-1 0 1,7 0-1,4-1-391,0 0-1,1 0 1,-1-2 0,20-3-1,-12 0-1047,-1-2 0,36-14 1,5-9-4931,-19 7-1691</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8.683"/>
    </inkml:context>
    <inkml:brush xml:id="br0">
      <inkml:brushProperty name="width" value="0.025" units="cm"/>
      <inkml:brushProperty name="height" value="0.025" units="cm"/>
    </inkml:brush>
  </inkml:definitions>
  <inkml:trace contextRef="#ctx0" brushRef="#br0">82 0 7399,'0'0'10581,"-11"5"-9199,6-3-1325,-37 23 1388,40-23-1298,0-1-1,0 1 1,0 0 0,1 0-1,-1 0 1,0 1-1,1-1 1,-1 0 0,1 0-1,0 1 1,0-1-1,0 1 1,0-1 0,0 1-1,1 0 1,-1-1-1,1 1 1,-1 0-1,1-1 1,0 4 0,1-5-101,0 0 0,1-1 0,-1 1 0,0 0 0,0-1 0,1 1 0,-1-1 1,0 1-1,1-1 0,-1 1 0,1-1 0,-1 0 0,1 0 0,-1 0 0,0 0 0,1 0 0,-1 0 1,1 0-1,1-1 0,33-2 393,35-18-178,-56 16-220,0 0-1,0 1 1,1 0-1,-1 2 1,1 0-1,18-1 0,-33 3-28,1 1 0,-1-1-1,0 0 1,0 0 0,0 1-1,1-1 1,-1 1 0,0-1-1,0 1 1,0 0 0,0-1-1,0 1 1,0 0 0,0 0-1,0 0 1,0 0 0,0-1-1,0 1 1,0 1 0,-1-1-1,1 0 1,0 0 0,-1 0-1,1 0 1,-1 0 0,1 1-1,-1-1 1,0 0 0,0 0-1,1 2 1,-1-2 1,0 0 1,0 0-1,1 1 0,-1-1 1,0 0-1,1 0 0,-1 0 0,1 0 1,-1 0-1,1 0 0,-1 0 1,1 0-1,0 0 0,0 0 1,-1 0-1,1 0 0,0 0 1,0 0-1,0-1 0,0 1 1,0 0-1,0-1 0,0 1 1,0-1-1,0 1 0,1-1 1,-1 1-1,0-1 0,0 0 1,0 1-1,0-1 0,1 0 0,-1 0 1,0 0-1,0 0 0,0 0 1,1 0-1,-1-1 0,0 1 1,0 0-1,0-1 0,2 0 1,11-3 34,0-1 0,0-1 0,19-11 0,-22 10-612,0 2-1,1-1 1,-1 1 0,1 1-1,0 0 1,18-3-1,11 4-4127,-14 5-1170,-12 2 1848</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9.133"/>
    </inkml:context>
    <inkml:brush xml:id="br0">
      <inkml:brushProperty name="width" value="0.025" units="cm"/>
      <inkml:brushProperty name="height" value="0.025" units="cm"/>
    </inkml:brush>
  </inkml:definitions>
  <inkml:trace contextRef="#ctx0" brushRef="#br0">108 1 11371,'0'0'9870,"-3"10"-8652,-16 50-416,8-27-216,1 1 0,1-1 0,2 1-1,-5 64 1,13-66-798,0 38-807,-2-66 966,1 1-1,-1 0 1,1-1-1,-1 1 0,-1-1 1,1 1-1,-1-1 1,1 0-1,-1 0 1,-1 1-1,-2 4 0,5-9 68,-1 0-1,1 1 0,0-1 1,0 0-1,0 0 0,0 1 1,-1-1-1,1 0 0,0 1 1,0-1-1,0 0 0,-1 0 1,1 0-1,0 1 0,0-1 1,-1 0-1,1 0 0,0 0 1,-1 0-1,1 1 0,0-1 1,-1 0-1,1 0 0,0 0 1,-1 0-1,1 0 0,0 0 1,-1 0-1,1 0 0,0 0 1,-1 0-1,1 0 0,0 0 1,-1 0-1,1 0 0,0 0 1,-1-1-1,1 1 0,-1 0 1,-4-15 456,3-23 77,2 37-534,0-23 25,2 0 0,1 1-1,1-1 1,1 1 0,13-37-1,-12 44-47,0 1 0,1 0 0,0 0-1,1 0 1,1 1 0,0 1 0,1-1-1,23-23 1,-29 34 0,0-1-1,0 1 1,0 0-1,1 0 1,-1 0-1,1 0 1,-1 1 0,1 0-1,0 0 1,0 0-1,0 1 1,0-1-1,0 1 1,0 0 0,1 1-1,-1-1 1,0 1-1,0 0 1,1 0-1,5 2 1,-10-2 5,0 1 0,0 0 0,0 0 0,1-1 0,-1 1-1,0 0 1,0 0 0,0 0 0,0 0 0,-1 0 0,1 1 0,0-1 0,0 0 0,-1 0-1,1 0 1,-1 1 0,1-1 0,-1 0 0,1 1 0,-1-1 0,0 1 0,1-1 0,-1 0-1,0 1 1,0-1 0,0 1 0,0-1 0,-1 0 0,1 1 0,0-1 0,0 0 0,-2 3-1,1 0 23,0 0 0,0 1 0,0-1 0,-1 0 0,0 0 0,0 0 0,0-1-1,0 1 1,-5 5 0,3-4 145,-1 0-1,0 0 1,0-1-1,0 0 1,-1 0-1,0 0 0,0 0 1,0-1-1,0 0 1,0 0-1,0-1 1,-1 1-1,1-2 1,-1 1-1,0-1 1,0 0-1,1 0 1,-1 0-1,-12-2 1,19 1-211,-1 0 0,0 0 0,1-1 0,-1 1 0,1 0 0,-1-1 0,1 1 0,-1 0 0,1-1 0,-1 1 0,1-1 0,-1 1 0,1-1 0,0 1 0,-1-1 0,1 1 0,0-1 0,-1 0 0,1 1 0,0-1 0,0 1 0,-1-1 0,1 0 0,0 1 0,0-1 0,0 0 0,0 1 0,0-1 0,0 1 0,0-1 0,0 0 0,0 1 0,0-1 0,0 0 0,1 1 0,-1-1 1,0 1-1,0-1 0,1 0 0,0 0 0,14-23-3725,-5 18 1788,0 0 1,0 1-1,1 0 0,-1 1 0,12-3 0,8-2-3737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287"/>
    </inkml:context>
    <inkml:brush xml:id="br0">
      <inkml:brushProperty name="width" value="0.025" units="cm"/>
      <inkml:brushProperty name="height" value="0.025" units="cm"/>
    </inkml:brush>
  </inkml:definitions>
  <inkml:trace contextRef="#ctx0" brushRef="#br0">0 0 11082,'0'0'11371,"88"15"-10570,-41-15-449,5 0-95,1-3-225,-7 2-1346,0-1-2081,-3-1-5189</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9.707"/>
    </inkml:context>
    <inkml:brush xml:id="br0">
      <inkml:brushProperty name="width" value="0.025" units="cm"/>
      <inkml:brushProperty name="height" value="0.025" units="cm"/>
    </inkml:brush>
  </inkml:definitions>
  <inkml:trace contextRef="#ctx0" brushRef="#br0">70 67 10218,'0'0'13837,"-10"9"-12310,5-5-1276,0-1-104,1 0-1,0 0 0,0 1 0,0-1 1,0 1-1,0 0 0,1 0 1,0 0-1,0 0 0,0 1 0,0-1 1,1 1-1,0 0 0,0 0 1,0 0-1,-1 5 0,4-10-134,-1 1 0,1 0 0,-1-1 0,1 1 0,0-1 0,-1 1 0,1-1 0,0 1 0,0-1-1,-1 0 1,1 1 0,0-1 0,0 0 0,-1 0 0,1 0 0,0 1 0,0-1 0,0 0 0,0 0 0,-1 0 0,1 0 0,0 0 0,0 0 0,0-1-1,0 1 1,-1 0 0,1 0 0,1-1 0,28-5 133,8-5-265,53-14-801,-82 23 889,0 1 0,0 0 0,-1 0 0,1 1 0,0 0 0,0 1 0,0 0 0,9 2 0,-17-2 86,0 0 0,0 0 0,0 0 0,0 0 0,0 1 0,0-1 0,0 0 0,-1 0 0,1 1 0,-1-1 0,1 0 1,-1 1-1,1-1 0,-1 1 0,0-1 0,1 0 0,-1 1 0,0-1 0,0 1 0,0-1 0,0 1 0,-1 1 0,2 0 690,2-16-407,-3 11-339,2-7 60,-1 2-73,1 0 0,0 0 0,0 0 1,0 1-1,7-14 0,-8 19 2,0 0 1,0 0-1,0 0 1,0-1-1,0 1 0,0 0 1,0 0-1,0 0 0,1 1 1,-1-1-1,0 0 0,0 0 1,1 1-1,-1-1 1,1 1-1,-1-1 0,0 1 1,1-1-1,-1 1 0,1 0 1,-1 0-1,1 0 1,-1 0-1,1 0 0,-1 0 1,1 0-1,-1 0 0,1 1 1,-1-1-1,1 1 1,-1-1-1,0 1 0,1-1 1,-1 1-1,2 1 0,13 5 15,1-1 0,1 0 0,-1-1 0,1-1-1,-1 0 1,23 0 0,-32-3 4,-1 0 0,1-1-1,0-1 1,-1 1 0,1-1 0,-1 0 0,1-1 0,-1 0-1,0 0 1,1 0 0,-1-1 0,0 0 0,-1-1 0,1 0-1,0 0 1,-1 0 0,8-7 0,-13 10 0,1-1 1,-1 1-1,1-1 1,-1 1 0,0-1-1,0 0 1,1 1-1,-1-1 1,0 0-1,-1 0 1,1 0-1,0 0 1,0 0-1,-1 0 1,1 0-1,-1 0 1,0 0 0,0 0-1,0-3 1,0 4-4,0-1 1,-1 1-1,0 0 1,1 0 0,-1 0-1,0 0 1,1 0-1,-1 0 1,0 0 0,0 0-1,0 0 1,0 0-1,0 1 1,0-1-1,0 0 1,0 1 0,0-1-1,0 0 1,0 1-1,-1 0 1,1-1 0,0 1-1,0 0 1,-1-1-1,1 1 1,0 0 0,0 0-1,-1 0 1,1 0-1,0 0 1,-2 1-1,-3 0-3,0 0 0,0 0 0,0 1 0,0 0 0,0 0 0,0 1 0,1-1 0,-1 1 0,1 0 0,0 1 0,0 0-1,0-1 1,0 1 0,0 1 0,-4 5 0,6-7 0,0 0 1,0 0-1,0 1 0,0-1 1,1 1-1,-1 0 0,1 0 0,0-1 1,0 2-1,0-1 0,1 0 1,0 0-1,0 0 0,0 1 0,0-1 1,0 0-1,1 1 0,0-1 1,0 1-1,0-1 0,0 0 0,2 7 1,-1-9-15,1-1 0,-1 1 0,0-1 1,1 1-1,-1-1 0,1 1 0,-1-1 1,1 0-1,0 0 0,-1 0 0,1 0 1,0 0-1,0 0 0,0 0 0,0-1 0,0 1 1,0-1-1,0 1 0,0-1 0,0 0 1,4 0-1,50 1-1891,-48-1 1235,34-5-3280,0-7-2798</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0.743"/>
    </inkml:context>
    <inkml:brush xml:id="br0">
      <inkml:brushProperty name="width" value="0.025" units="cm"/>
      <inkml:brushProperty name="height" value="0.025" units="cm"/>
    </inkml:brush>
  </inkml:definitions>
  <inkml:trace contextRef="#ctx0" brushRef="#br0">131 49 10025,'14'-36'7647,"-11"24"-3280,-13 27-1337,-18 48-2028,3 1 0,-31 124 0,41-132-629,14-53-360,-3 7 16,2 1 1,0-1-1,0 1 1,-1 13-1,17-43 393,-6-5-346,-2-1-1,-1 0 1,4-40 0,-8 57-176,-2 13 100,1-1-1,1 1 1,-1-1 0,1 0-1,-1 0 1,1 1 0,0-1-1,1 0 1,-1 0 0,1 0-1,0 0 1,0 0 0,0 0 0,0 0-1,1-1 1,-1 1 0,1-1-1,0 0 1,0 0 0,6 5-1,-5-6 22,1 1 1,0-1-1,0 0 0,-1 0 0,1 0 0,0-1 0,1 0 0,-1 0 0,0 0 1,0-1-1,0 1 0,1-1 0,-1-1 0,0 1 0,0-1 0,0 1 1,7-3-1,-1-1 26,-1 0-1,1-1 1,-1 0 0,0-1 0,-1 0 0,1 0 0,-1-1-1,-1 0 1,1-1 0,-1 0 0,-1 0 0,1-1-1,-1 0 1,-1 0 0,0 0 0,0-1 0,-1 0 0,0 0-1,0-1 1,-1 1 0,3-16 0,-16 72-343,3-15 450,0 0 0,2 0 0,0 34 0,5-64-141,-1 0 0,0 0 0,0 0 1,0 1-1,1-1 0,-1 0 0,0 0 0,1 0 0,-1 1 0,1-1 0,0 0 0,-1 0 0,1 0 0,0 0 0,-1 0 0,1 0 0,0-1 0,0 1 0,0 0 0,0 0 0,0 0 1,0-1-1,0 1 0,0-1 0,0 1 0,0-1 0,1 1 0,-1-1 0,0 1 0,0-1 0,0 0 0,1 0 0,-1 0 0,0 0 0,0 0 0,1 0 0,-1 0 0,0 0 0,0 0 1,0 0-1,1-1 0,-1 1 0,0-1 0,2 0 0,2 0-70,0 0 1,1-1 0,-1 0-1,0 0 1,0 0 0,0-1-1,0 0 1,8-6-1,-9 4-529,1 1-1,-1-1 1,0 0-1,-1 0 1,1-1-1,3-7 1,9-37-8713,-11 20-326</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1.102"/>
    </inkml:context>
    <inkml:brush xml:id="br0">
      <inkml:brushProperty name="width" value="0.025" units="cm"/>
      <inkml:brushProperty name="height" value="0.025" units="cm"/>
    </inkml:brush>
  </inkml:definitions>
  <inkml:trace contextRef="#ctx0" brushRef="#br0">0 0 8776,'0'0'19218,"55"20"-27609,-34-10-1699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1.448"/>
    </inkml:context>
    <inkml:brush xml:id="br0">
      <inkml:brushProperty name="width" value="0.025" units="cm"/>
      <inkml:brushProperty name="height" value="0.025" units="cm"/>
    </inkml:brush>
  </inkml:definitions>
  <inkml:trace contextRef="#ctx0" brushRef="#br0">197 5 12460,'0'0'9849,"-11"-1"-7548,0 0-1897,-8-1 372,0 1-1,-37 3 1,52-2-743,1 0 1,-1 0 0,0 1-1,0-1 1,1 1 0,-1 0-1,0 0 1,1 1 0,-1-1 0,1 1-1,-1 0 1,1-1 0,0 2-1,0-1 1,0 0 0,0 1-1,0-1 1,0 1 0,1 0-1,-1 0 1,1 0 0,0 0 0,-3 4-1,5-7-40,0 1-1,0-1 0,0 1 0,-1 0 1,1-1-1,0 1 0,0-1 1,0 1-1,0-1 0,0 1 0,0-1 1,0 1-1,0 0 0,0-1 0,0 1 1,0-1-1,1 1 0,-1-1 1,0 1-1,0-1 0,1 1 0,-1-1 1,0 1-1,0-1 0,1 1 1,-1-1-1,1 1 0,-1-1 0,0 0 1,1 1-1,0 0 0,22 6-413,39-7-972,-47-1 657,10 0-361,-18 0 817,0 0 1,0 1 0,0 0 0,0 0-1,0 1 1,0-1 0,0 2 0,0-1-1,0 1 1,7 3 0,-13-5 325,0 0 1,0 1 0,-1-1-1,1 1 1,0-1-1,-1 1 1,1-1 0,0 1-1,-1-1 1,1 1-1,-1 0 1,1-1 0,-1 1-1,1 0 1,-1 0-1,0-1 1,1 1 0,-1 0-1,0 0 1,1 0 0,-1-1-1,0 1 1,0 0-1,0 0 1,0 0 0,0 0-1,0 0 1,0-1-1,0 2 1,-1 0 84,0 0-1,0 0 1,0 0-1,0 0 1,0-1-1,0 1 1,-1 0-1,1-1 1,0 1-1,-1-1 1,-2 3-1,-45 26 1934,41-26-1959,-53 22 911,56-24-1207,0 0 0,1-1 0,-1 1-1,0-1 1,0 0 0,0-1 0,0 1 0,0-1 0,0 0-1,-7-1 1,19-12-6882,12 0 160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1.794"/>
    </inkml:context>
    <inkml:brush xml:id="br0">
      <inkml:brushProperty name="width" value="0.025" units="cm"/>
      <inkml:brushProperty name="height" value="0.025" units="cm"/>
    </inkml:brush>
  </inkml:definitions>
  <inkml:trace contextRef="#ctx0" brushRef="#br0">186 2 15695,'0'0'7837,"-9"-1"-6850,0 1-760,0 0 1,0 1-1,0 0 0,0 1 0,0 0 0,0 0 0,1 1 1,-1 0-1,1 1 0,0 0 0,-1 0 0,2 1 1,-1-1-1,0 2 0,1-1 0,0 1 0,-9 10 0,15-15-174,-1 0-1,1 1 1,-1-1-1,1 1 1,0-1-1,-1 1 1,1 0-1,0-1 1,0 1-1,0 0 1,0 0-1,1 0 1,-1-1-1,0 1 1,1 0-1,-1 0 1,1 0-1,0 0 1,0 0-1,0 0 1,0 0-1,0 0 1,0 1-1,0-1 1,1 3-1,1-3-87,0 0 0,-1-1 0,1 1 0,0-1 0,0 1-1,0-1 1,0 0 0,0 0 0,0 0 0,0 0 0,1 0 0,-1 0 0,0-1 0,0 1 0,1-1 0,-1 1-1,0-1 1,1 0 0,-1 0 0,0 0 0,3-1 0,8 1-1254,0-1 1,0 0 0,18-4-1,15-10-6108,-3-4-5281</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2.153"/>
    </inkml:context>
    <inkml:brush xml:id="br0">
      <inkml:brushProperty name="width" value="0.025" units="cm"/>
      <inkml:brushProperty name="height" value="0.025" units="cm"/>
    </inkml:brush>
  </inkml:definitions>
  <inkml:trace contextRef="#ctx0" brushRef="#br0">109 220 13773,'0'0'7020,"-9"0"-4682,3 0-1984,0 0 0,0 0 1,1 1-1,-1-1 0,0 2 0,0-1 0,1 0 0,-10 5 0,13-5-288,-1 1 0,1-1 0,-1 1 0,1 0 0,0-1-1,0 1 1,0 0 0,0 1 0,0-1 0,0 0 0,0 0-1,1 1 1,-1-1 0,1 1 0,0 0 0,0-1 0,0 1-1,0 0 1,0 0 0,0 0 0,1-1 0,-1 1 0,1 4-1,0-5-50,-1-1-1,1 1 0,0-1 0,0 1 1,0-1-1,0 1 0,0-1 0,0 1 1,0-1-1,1 1 0,-1-1 0,1 0 1,-1 1-1,1-1 0,-1 1 1,1-1-1,0 0 0,0 1 0,-1-1 1,1 0-1,0 0 0,0 0 0,0 0 1,0 0-1,1 0 0,-1 0 0,2 2 1,1-2 7,0 0 0,0 0 0,1-1 0,-1 1 0,0-1 0,0 0 0,0 0 0,0 0 0,7-1 0,-5 0-27,0 0 0,-1-1 0,1 1 1,0-1-1,-1 0 0,0-1 0,1 1 1,-1-1-1,0 0 0,0 0 0,0-1 1,-1 0-1,5-4 0,7-8-126,-2 0 0,16-23 0,-6 7 190,-42 88-58,15-44 4,1-4 50,0 0 0,0 0 0,1 0 0,0 0 0,1 0 0,-1 0 0,3 14 0,-2-20-37,1 0 0,-1 0 0,1 0 0,0 0 0,0 0 0,0 0 0,0 0 1,0 0-1,0-1 0,1 1 0,-1 0 0,0-1 0,1 1 0,0-1 0,-1 1 0,1-1 0,0 0 0,0 0 0,-1 1 0,1-1 0,0-1 0,0 1 0,0 0 0,0 0 0,1-1 0,-1 1 0,0-1 0,0 0 0,0 1 0,0-1 0,0 0 0,3-1 0,5 1 2,0-2 0,0 1 0,-1-1 0,1-1 0,-1 0 0,0 0 0,0-1-1,0 0 1,0 0 0,-1-1 0,1-1 0,-1 1 0,-1-1 0,1 0 0,10-12 0,5-5-69,-2-1 0,0-1 0,25-40 0,-35 49 48,-1-1-1,-1 0 0,0 0 1,-2 0-1,1-1 1,7-35-1,-14 53 2,-1 0 1,0-1-1,0 1 0,0 0 0,0-1 0,0 1 0,0 0 0,0 0 0,0-1 0,0 1 0,0 0 0,0-1 0,0 1 1,0 0-1,0-1 0,0 1 0,0 0 0,0 0 0,0-1 0,0 1 0,0 0 0,0-1 0,0 1 0,-1 0 0,1 0 1,0-1-1,0 1 0,0 0 0,-1 0 0,1-1 0,0 1 0,0 0 0,0 0 0,-1 0 0,1-1 0,0 1 0,0 0 1,-1 0-1,1 0 0,0 0 0,-1 0 0,1 0 0,-1-1 0,-14 8 66,-14 17 83,7-1 63,2 1 0,-25 38 0,40-53-152,-1 1 0,1-1-1,0 1 1,1 0-1,0 1 1,1-1 0,0 1-1,0 0 1,1-1 0,0 19-1,2-28-70,0 1 0,0 0 0,1-1-1,-1 1 1,1 0 0,-1-1 0,1 1 0,0-1 0,0 1-1,0-1 1,0 1 0,0-1 0,0 1 0,0-1-1,0 0 1,0 0 0,0 0 0,1 0 0,-1 0 0,1 0-1,-1 0 1,1 0 0,-1 0 0,1 0 0,-1-1-1,1 1 1,0-1 0,-1 1 0,1-1 0,0 0 0,2 1-1,6 0-1257,0 0 0,-1 0-1,1-1 1,12-2-1,9-2-7367</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2.840"/>
    </inkml:context>
    <inkml:brush xml:id="br0">
      <inkml:brushProperty name="width" value="0.025" units="cm"/>
      <inkml:brushProperty name="height" value="0.025" units="cm"/>
    </inkml:brush>
  </inkml:definitions>
  <inkml:trace contextRef="#ctx0" brushRef="#br0">62 0 4260,'0'0'21610,"0"13"-20986,-9 77-3,-22 97 0,9-63 513,23-116-610,3-11-163,15-24 1,20-47-216,-10 4-102,-15 36-99,1 0 0,1 1 0,21-31 0,-33 60-4,-1 0-1,1 0 0,-1 0 1,1 1-1,0-1 1,0 1-1,1 0 0,-1 0 1,7-3-1,-8 5-45,0 0 0,-1 0 0,1 0-1,0 0 1,0 0 0,0 0 0,0 1 0,0 0 0,0-1-1,0 1 1,-1 0 0,1 0 0,0 1 0,0-1-1,0 1 1,0-1 0,0 1 0,3 1 0,-5-2 83,0 1 0,0-1 0,-1 1 0,1-1 0,0 1 1,0 0-1,0-1 0,-1 1 0,1 0 0,0 0 0,-1-1 0,1 1 1,0 0-1,-1 0 0,1 0 0,-1 0 0,1 0 0,-1 0 1,0 0-1,1 0 0,-1 0 0,0 0 0,0 0 0,0 0 0,0 0 1,0 0-1,0 0 0,0 0 0,0 0 0,0 0 0,0 0 1,0 0-1,-1 0 0,1 0 0,0 0 0,-1 0 0,1 0 0,-1 0 1,1-1-1,-1 1 0,1 0 0,-1 0 0,0 0 0,1-1 0,-2 2 1,-1 2 50,-1 1 0,0-1 0,0 0 0,0-1 1,0 1-1,-8 5 0,-1-3 113,0 0 0,0-1 0,0 0 0,-1-1 0,1 0 0,-1-1 0,0-1 0,0 0 0,-18-1 0,55-21-7413,-2 11 1580,3 1-3117</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3.559"/>
    </inkml:context>
    <inkml:brush xml:id="br0">
      <inkml:brushProperty name="width" value="0.025" units="cm"/>
      <inkml:brushProperty name="height" value="0.025" units="cm"/>
    </inkml:brush>
  </inkml:definitions>
  <inkml:trace contextRef="#ctx0" brushRef="#br0">103 210 11082,'0'0'7581,"1"-8"-5339,2-28-817,-3 36-1380,1-1 0,-1 1-1,0 0 1,0-1 0,0 1-1,0-1 1,0 1 0,0-1-1,0 1 1,0-1-1,0 1 1,0 0 0,0-1-1,0 1 1,0-1 0,-1 1-1,1-1 1,0 1 0,0 0-1,0-1 1,-1 1-1,1-1 1,0 1 0,0 0-1,-1-1 1,1 1 0,0 0-1,-1-1 1,1 1 0,0 0-1,-1 0 1,1-1-1,-1 1 1,1 0 0,0 0-1,-1 0 1,1 0 0,-1-1-1,1 1 1,-1 0 0,1 0-1,0 0 1,-1 0-1,1 0 1,-1 0 0,1 0-1,-1 0 1,1 0 0,-1 0-1,1 1 1,0-1 0,-1 0-1,1 0 1,-1 0-1,1 0 1,0 1 0,-1-1-1,-20 13 506,12-4-206,0 1 0,1 0 0,0 0 0,-11 20 0,17-26-272,0 0 1,-1 0-1,1 1 1,1-1-1,-1 1 1,1-1-1,0 1 1,0 0-1,0-1 1,0 1-1,1 0 1,0-1-1,0 1 1,0 0-1,0 0 1,2 5 0,-1-9-64,0 1 0,0-1 0,0 0 1,0 0-1,0 0 0,0 0 1,0 0-1,0 0 0,1 0 0,-1 0 1,0 0-1,1 0 0,-1-1 0,0 1 1,1-1-1,-1 1 0,1-1 1,-1 1-1,1-1 0,-1 0 0,1 0 1,-1 0-1,1 0 0,-1 0 1,1 0-1,-1 0 0,1 0 0,-1-1 1,1 1-1,-1 0 0,3-2 1,1 1 15,0 0 1,0-1-1,1 0 1,-1 0 0,0 0-1,-1 0 1,9-6-1,-7 2 2,1 0 0,-1-1-1,-1 1 1,1-1 0,-1-1 0,0 1-1,-1-1 1,0 0 0,0 0-1,0 0 1,-1 0 0,-1 0-1,1-1 1,-1 0 0,-1 1-1,1-1 1,-2 0 0,1-11 0,-1 20-28,-1 1 0,1-1 0,0 0 0,0 0 0,0 0 0,0 0 1,-1 1-1,1-1 0,0 0 0,0 0 0,-1 0 0,1 0 1,0 0-1,0 0 0,0 0 0,-1 0 0,1 1 0,0-1 1,0 0-1,-1 0 0,1 0 0,0 0 0,-1 0 0,1 0 1,0 0-1,0-1 0,-1 1 0,1 0 0,0 0 0,0 0 1,0 0-1,-1 0 0,1 0 0,0 0 0,0 0 0,-1-1 1,1 1-1,0 0 0,0 0 0,0 0 0,0 0 0,-1-1 1,1 1-1,0 0 0,0 0 0,0-1 0,0 1 0,0 0 1,0 0-1,-1 0 0,1-1 0,0 1 0,0 0 0,0 0 1,0-1-1,0 1 0,0 0 0,0 0 0,0-1 0,0 1 1,0 0-1,0-1 0,-11 23-43,11-20 43,-1 1-1,1-1 1,0 0-1,0 0 1,0 0-1,0 0 1,0 0-1,1 0 0,-1 0 1,1 0-1,-1 0 1,1 0-1,0 0 1,0 0-1,-1 0 1,1 0-1,1 0 0,-1 0 1,0-1-1,0 1 1,1 0-1,-1-1 1,1 1-1,-1-1 1,3 2-1,-1-2 6,1 1-1,0-1 1,-1 0 0,1-1-1,0 1 1,-1 0 0,1-1-1,0 0 1,0 0-1,0 0 1,-1-1 0,1 1-1,7-2 1,-2-1 7,0 0-1,-1-1 1,1 0-1,-1 0 1,1-1-1,-1 0 1,-1-1-1,1 0 1,-1 0-1,0 0 1,12-14 0,-5 3 5,1-1 0,-2 0 1,20-37-1,-31 50-6,0 2-2,0-1 0,0 0 0,0 0-1,-1 0 1,1 0 0,-1 0 0,0 0 0,0-6-1,-12 19-193,-1 6 269,1 1 0,0 0 0,1 1 0,1 0 0,1 0 1,0 1-1,1 0 0,1 1 0,1 0 0,0 0 1,-3 38-1,8-56-75,-1 1 0,1-1 1,0 1-1,0-1 0,0 0 0,0 1 1,1-1-1,-1 0 0,0 1 1,1-1-1,-1 0 0,0 1 0,1-1 1,0 0-1,-1 0 0,1 1 1,0-1-1,-1 0 0,1 0 0,0 0 1,0 0-1,0 0 0,0 0 1,0 0-1,2 1 0,-1-1 8,0-1-1,0 1 1,0-1-1,0 0 1,0 0 0,1 0-1,-1 0 1,0 0-1,0 0 1,0 0-1,0-1 1,0 1 0,0-1-1,0 0 1,2 0-1,5-3 32,0 0-1,0-1 1,0 0-1,-1-1 1,1 0-1,7-7 1,6-11-13,0 0 0,-2-2 0,22-36 0,-31 46-42,-17 55-206,1-26 228,1 1 0,1-1-1,0 1 1,1-1 0,0 1-1,1 0 1,1-1 0,1 19-1,-1-30-29,0-1 0,1 1-1,-1-1 1,1 0 0,-1 1 0,1-1-1,0 1 1,-1-1 0,1 0-1,0 0 1,0 0 0,0 1 0,0-1-1,0 0 1,0 0 0,0 0 0,1 0-1,-1-1 1,0 1 0,0 0-1,1 0 1,-1-1 0,1 1 0,-1-1-1,0 1 1,1-1 0,-1 1-1,1-1 1,-1 0 0,1 0 0,-1 0-1,1 0 1,-1 0 0,1 0 0,-1 0-1,3-1 1,-1 1-414,1-1 0,-1 0 0,1 0 0,-1 0 0,1 0 0,-1-1 0,1 1 0,-1-1 0,0 0 0,0 0 0,0 0 0,0 0 0,0 0 0,2-3 0,12-21-5618,-2-5-3524</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3.918"/>
    </inkml:context>
    <inkml:brush xml:id="br0">
      <inkml:brushProperty name="width" value="0.025" units="cm"/>
      <inkml:brushProperty name="height" value="0.025" units="cm"/>
    </inkml:brush>
  </inkml:definitions>
  <inkml:trace contextRef="#ctx0" brushRef="#br0">10 1 12300,'0'0'13709,"-9"47"-14830,16-37-2050,3-1-2915</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4.260"/>
    </inkml:context>
    <inkml:brush xml:id="br0">
      <inkml:brushProperty name="width" value="0.025" units="cm"/>
      <inkml:brushProperty name="height" value="0.025" units="cm"/>
    </inkml:brush>
  </inkml:definitions>
  <inkml:trace contextRef="#ctx0" brushRef="#br0">185 21 8616,'0'0'15044,"-11"-4"-13518,9 3-1467,-6-2 169,0 0 1,0 0 0,0 1-1,0 0 1,-15-1-1,19 3-196,1 0 0,-1 0 1,1 1-1,-1-1 0,1 1 0,0 0 0,-1 0 0,1 0 0,0 0 0,0 1 0,-1-1 0,1 1 0,0 0 0,1 0 0,-1 0 0,0 0 1,0 0-1,1 1 0,-1-1 0,-2 5 0,0 0 41,0 0 1,0 1-1,1 0 0,0 0 1,0 0-1,1 0 0,0 0 1,-2 10-1,4-16-51,1 0 0,-1 0-1,1 0 1,-1 0 0,1 0 0,0 0 0,0 0-1,0 0 1,0 0 0,0 0 0,1 0 0,-1 0-1,1 0 1,-1 0 0,1 0 0,0 0 0,-1-1-1,1 1 1,0 0 0,0 0 0,1 0 0,-1-1-1,0 1 1,0-1 0,1 1 0,-1-1 0,1 1-1,-1-1 1,1 0 0,0 0 0,-1 0 0,1 0-1,0 0 1,0 0 0,0 0 0,0-1 0,0 1-1,0-1 1,3 1 0,61 5-2614,-22-9-7623,-18-4-5736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649"/>
    </inkml:context>
    <inkml:brush xml:id="br0">
      <inkml:brushProperty name="width" value="0.025" units="cm"/>
      <inkml:brushProperty name="height" value="0.025" units="cm"/>
    </inkml:brush>
  </inkml:definitions>
  <inkml:trace contextRef="#ctx0" brushRef="#br0">0 63 14926,'0'0'5483,"9"-9"-3973,-4 4-1343,0 0 0,0 1-1,0-1 1,1 1 0,-1 0-1,1 1 1,0-1 0,0 1-1,0 0 1,1 1 0,-1-1 0,1 1-1,-1 1 1,1-1 0,0 1-1,0 0 1,8 0 0,-6 1-28,8 0-15,0 0 1,0 0 0,27 6 0,-41-6-126,0 1 1,0-1-1,0 1 0,0 0 0,0 0 1,0 0-1,0 0 0,-1 1 1,1-1-1,0 1 0,-1 0 0,1-1 1,-1 1-1,1 1 0,-1-1 1,0 0-1,0 0 0,0 1 0,0-1 1,0 1-1,-1 0 0,1-1 1,-1 1-1,0 0 0,0 0 1,2 5-1,-3-6-4,0 1 0,0-1 0,-1 0 0,1 1 0,0-1 0,-1 0 0,0 0 0,1 0 0,-1 1 0,0-1 0,0 0 0,0 0 0,0 0 0,-1 0 0,1 0 0,0-1 0,-1 1 0,1 0 0,-1-1 0,0 1 0,-2 1 0,-46 31 125,36-25-39,-14 6 262,21-12-192,0 1-1,-1 0 0,1 0 1,1 0-1,-1 1 0,1 0 1,0 0-1,0 1 0,-10 12 1,15-18-150,1 1 1,0-1-1,0 1 1,0-1 0,0 1-1,-1-1 1,1 1-1,0 0 1,0-1 0,0 1-1,0-1 1,0 1-1,1-1 1,-1 1 0,0 0-1,0-1 1,0 1-1,0-1 1,1 1 0,-1-1-1,0 1 1,0-1-1,1 1 1,-1-1 0,0 1-1,1-1 1,-1 1-1,1-1 1,-1 0-1,0 1 1,1-1 0,-1 0-1,1 1 1,-1-1-1,1 0 1,-1 0 0,1 1-1,0-1 1,-1 0-1,1 0 1,-1 0 0,1 0-1,-1 0 1,1 0-1,0 0 1,-1 0 0,2 0-1,34 2-307,-30-2 125,83-3-4192,-71 0 1284,-1 0 0,35-11 0,0-4-5244</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4.714"/>
    </inkml:context>
    <inkml:brush xml:id="br0">
      <inkml:brushProperty name="width" value="0.025" units="cm"/>
      <inkml:brushProperty name="height" value="0.025" units="cm"/>
    </inkml:brush>
  </inkml:definitions>
  <inkml:trace contextRef="#ctx0" brushRef="#br0">78 0 11563,'0'0'15070,"-2"10"-14435,0-2-519,-1 0-26,2-1 0,-1 1 0,1 0-1,0-1 1,0 10 0,1-15-82,0-1 1,1 1-1,-1 0 0,0-1 1,0 1-1,1 0 0,-1-1 1,1 1-1,-1-1 0,1 1 0,0 0 1,0-1-1,0 0 0,-1 1 1,1-1-1,1 1 0,-1-1 1,0 0-1,0 0 0,0 0 1,1 0-1,-1 0 0,0 0 1,1 0-1,-1 0 0,1 0 0,-1-1 1,1 1-1,0 0 0,-1-1 1,1 0-1,2 1 0,4 0-29,-1-1-1,1-1 1,-1 1-1,1-1 1,-1 0-1,0-1 1,0 0-1,1 0 0,-1 0 1,0-1-1,-1 0 1,1 0-1,0-1 1,-1 0-1,0 0 1,11-10-1,10-4-268,-27 18 285,0-1-1,0 1 1,1 0 0,-1 0 0,0 0-1,0 0 1,0 0 0,1 0 0,-1 0 0,0-1-1,0 1 1,1 0 0,-1 0 0,0 0-1,0 0 1,1 0 0,-1 0 0,0 0 0,0 0-1,1 0 1,-1 0 0,0 1 0,0-1-1,1 0 1,-1 0 0,0 0 0,0 0 0,0 0-1,1 0 1,-1 0 0,0 1 0,0-1 0,0 0-1,1 0 1,-1 0 0,0 0 0,0 1-1,0-1 1,0 0 0,0 0 0,1 1 0,-1-1-1,0 0 1,0 0 0,0 0 0,0 1-1,0-1 1,0 0 0,0 0 0,0 1 0,0-1-1,0 0 1,0 0 0,0 1 0,0 25-63,-10 28 231,-13 32 872,-65 157 1,87-241-1015,0 0 0,0 0 0,0 0 0,0 0-1,0 0 1,0 0 0,0 0 0,-1-1 0,1 1 0,-1 0 0,1-1 0,-1 1 0,0-1 0,0 1 0,1-1 0,-1 0 0,0 0-1,0 0 1,0 0 0,0 0 0,-1 0 0,1-1 0,0 1 0,0 0 0,0-1 0,-1 0 0,1 0 0,0 0 0,-3 0 0,1-1-4,0 0 1,1 0-1,-1-1 1,0 1-1,0-1 1,1 0-1,-1 0 0,1-1 1,0 1-1,0-1 1,0 1-1,0-1 1,0 0-1,0 0 1,-3-5-1,2 2-49,0 1 0,1-1 0,-1 0 0,1 0-1,0 0 1,1 0 0,-1 0 0,1-1 0,1 1 0,-1-1-1,1 1 1,0-1 0,0-11 0,2 14-109,-1-1 0,1 1 1,0-1-1,0 1 0,0 0 0,1-1 1,0 1-1,-1 0 0,1 0 1,1 0-1,-1 0 0,1 0 0,-1 1 1,1-1-1,0 1 0,0-1 0,1 1 1,-1 0-1,1 1 0,7-6 0,79-37-8667,-29 18-4565</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2.247"/>
    </inkml:context>
    <inkml:brush xml:id="br0">
      <inkml:brushProperty name="width" value="0.025" units="cm"/>
      <inkml:brushProperty name="height" value="0.025" units="cm"/>
    </inkml:brush>
  </inkml:definitions>
  <inkml:trace contextRef="#ctx0" brushRef="#br0">5 1 14414,'0'0'6149,"-1"8"-4878,0 4-870,0-1 26,0-1 1,0 1-1,2 19 1,-1-28-387,0 0 1,0-1-1,1 1 0,-1 0 0,0 0 1,1-1-1,-1 1 0,1 0 0,0 0 1,0-1-1,-1 1 0,1-1 0,0 1 1,0-1-1,0 1 0,1-1 0,-1 1 1,0-1-1,0 0 0,1 0 0,-1 0 1,1 0-1,-1 0 0,1 0 0,0 0 1,-1 0-1,1 0 0,0-1 0,-1 1 1,4 0-1,3-1 117,1-1 1,-1 0-1,1 0 0,-1-1 1,1 0-1,-1 0 1,0-1-1,0 0 0,0-1 1,-1 1-1,1-2 1,-1 1-1,14-11 0,-15 10-151,1 0 0,0 0-1,0 1 1,0 0 0,1 0 0,0 1-1,-1 0 1,1 0 0,0 1-1,0 0 1,1 0 0,-1 1 0,15-1-1,-22 2-5,0 1-1,0-1 1,0 0-1,0 1 0,1-1 1,-1 1-1,0 0 1,0-1-1,0 1 0,-1 0 1,1-1-1,0 1 1,0 0-1,0 0 0,0 0 1,-1 0-1,1 0 0,0 0 1,-1 0-1,1 0 1,-1 0-1,1 0 0,-1 0 1,1 2-1,7 36 147,-1-9-42,-7-30-93,1 1 0,-1 0 0,1-1 0,0 1 0,-1-1 1,1 0-1,0 1 0,-1-1 0,1 0 0,0 1 0,-1-1 0,1 0 0,0 1 0,0-1 0,-1 0 1,1 0-1,0 0 0,0 0 0,-1 0 0,1 0 0,0 0 0,0 0 0,0 0 0,-1 0 0,1-1 0,0 1 1,0 0-1,-1 0 0,1-1 0,0 1 0,27-14 141,-21 11-174,34-14-1006,0 0-6722,-26 9-985</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2.620"/>
    </inkml:context>
    <inkml:brush xml:id="br0">
      <inkml:brushProperty name="width" value="0.025" units="cm"/>
      <inkml:brushProperty name="height" value="0.025" units="cm"/>
    </inkml:brush>
  </inkml:definitions>
  <inkml:trace contextRef="#ctx0" brushRef="#br0">0 1 4901,'0'0'19602,"67"2"-29435,-39 8-3300</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2.978"/>
    </inkml:context>
    <inkml:brush xml:id="br0">
      <inkml:brushProperty name="width" value="0.025" units="cm"/>
      <inkml:brushProperty name="height" value="0.025" units="cm"/>
    </inkml:brush>
  </inkml:definitions>
  <inkml:trace contextRef="#ctx0" brushRef="#br0">179 5 18033,'0'0'7442,"-11"-2"-6700,7 1-714,0 0 1,-1 1-1,1-1 1,0 1-1,-1 0 1,1 0-1,-1 1 1,1-1-1,-1 1 1,1 0-1,0 0 0,0 0 1,0 1-1,-1 0 1,1 0-1,0 0 1,1 0-1,-1 0 1,0 1-1,1 0 1,-1-1-1,1 1 1,-3 4-1,-40 45 244,44-49-239,-1 1 0,1 0 1,0-1-1,0 1 0,0 0 0,0 0 0,1 0 1,-1 0-1,1 0 0,0 1 0,0-1 0,1 0 1,-1 8-1,2-10-24,-1-1 0,1 0 0,0 0 0,0 0 0,-1 0 0,1 0-1,0 0 1,0 0 0,0-1 0,0 1 0,0 0 0,0 0 0,0-1 0,0 1 0,0 0 0,1-1 0,-1 1 0,0-1 0,0 0 0,0 1 0,1-1 0,-1 0 0,0 0 0,0 0 0,1 0-1,-1 0 1,3 0 0,45-1-40,-41 0-92,49-9-2608,-2-11-3507,-23 5-547</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3.354"/>
    </inkml:context>
    <inkml:brush xml:id="br0">
      <inkml:brushProperty name="width" value="0.025" units="cm"/>
      <inkml:brushProperty name="height" value="0.025" units="cm"/>
    </inkml:brush>
  </inkml:definitions>
  <inkml:trace contextRef="#ctx0" brushRef="#br0">23 21 12043,'0'0'13891,"2"9"-13363,-1 7-262,-1 0-1,-1 0 0,0 0 1,-1 0-1,0-1 0,-9 29 1,7-28 161,0 26 673,28-70 443,-18 14-1514,-1 0 0,0 0 0,-1 0 0,-1-1 0,0 0 0,-1 0 1,0 0-1,-2 0 0,1 0 0,-3-18 0,2 32-37,0 0 1,0 1-1,0-1 1,0 0-1,0 1 1,0-1-1,0 1 1,0-1-1,0 0 1,0 1-1,0-1 1,0 0-1,0 1 1,-1-1-1,1 1 1,0-1-1,0 0 1,-1 1-1,1-1 1,0 1-1,-1-1 1,1 1-1,-1-1 1,1 1-1,-1-1 1,1 1-1,-1-1 1,1 1-1,-1 0 1,1-1-1,-1 1 1,1 0-1,-1 0 1,1-1-1,-1 1 1,0 0-1,1 0 1,-1 0-1,0 0 1,1 0-1,-1-1 1,0 1-1,0 1-5,0 0-1,0-1 0,0 1 0,0 0 0,0-1 1,0 1-1,1 0 0,-1 0 0,0 0 1,1 0-1,-1 0 0,0 0 0,1 0 0,-1 0 1,1 0-1,-1 0 0,1 0 0,0 0 0,-1 0 1,1 0-1,0 0 0,0 0 0,0 0 0,0 2 1,0 0 38,1-1 0,-1 1 0,1-1 0,0 1 1,-1-1-1,1 1 0,0-1 0,0 0 0,1 1 0,-1-1 1,0 0-1,1 0 0,0 0 0,-1 0 0,1 0 0,0 0 1,0-1-1,0 1 0,0-1 0,0 1 0,0-1 0,1 0 1,-1 0-1,0 0 0,1 0 0,-1 0 0,1 0 0,-1 0 1,1-1-1,-1 0 0,3 1 0,1 0-399,-1-1 1,1 1-1,-1-1 1,1 0-1,-1 0 0,10-2 1,6-5-4468,-4-4-3413</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3.883"/>
    </inkml:context>
    <inkml:brush xml:id="br0">
      <inkml:brushProperty name="width" value="0.025" units="cm"/>
      <inkml:brushProperty name="height" value="0.025" units="cm"/>
    </inkml:brush>
  </inkml:definitions>
  <inkml:trace contextRef="#ctx0" brushRef="#br0">0 136 7687,'0'0'16640,"10"3"-15401,-7-2-1177,1 0 0,0-1 0,-1 1 1,1-1-1,0 0 0,0 0 0,0 0 1,0 0-1,-1-1 0,1 1 1,0-1-1,-1 0 0,1 0 0,0 0 1,-1-1-1,1 0 0,-1 1 1,0-1-1,1 0 0,-1 0 0,0-1 1,0 1-1,-1-1 0,1 1 1,0-1-1,3-6 0,1 2-8,31-36 107,-35 40-102,-1 0 0,0 0 0,0 0 0,0 0 0,0-1 0,-1 1 0,1-1 0,-1 1 0,0-1 0,0 0 0,0 0 0,0-3 0,-2 6-56,1 1-1,0 0 0,0-1 0,0 1 1,-1 0-1,1-1 0,0 1 0,-1 0 1,1 0-1,0-1 0,0 1 0,-1 0 1,1 0-1,0 0 0,-1-1 0,1 1 1,0 0-1,-1 0 0,1 0 0,-1 0 1,1 0-1,0 0 0,-1 0 0,1 0 1,0 0-1,-1 0 0,1 0 0,-1 0 1,1 0-1,0 0 0,-1 0 0,1 0 0,0 0 1,-1 0-1,1 1 0,0-1 0,-1 0 1,1 0-1,0 0 0,-1 1 0,1-1 1,0 0-1,-1 0 0,1 1 0,-18 9-151,9-2 138,0 0-1,1 0 0,0 0 1,0 1-1,1 1 0,0-1 1,1 1-1,0 0 0,1 1 1,0-1-1,0 1 0,1 0 1,1 0-1,0 0 0,-3 24 0,5-34 12,2-1 0,-1 1-1,0 0 1,0 0-1,0-1 1,0 1-1,0 0 1,1 0-1,-1-1 1,0 1-1,0 0 1,1-1-1,-1 1 1,1 0-1,-1-1 1,1 1 0,-1-1-1,1 1 1,-1-1-1,1 1 1,-1-1-1,1 1 1,0-1-1,-1 1 1,1-1-1,0 0 1,-1 1-1,1-1 1,0 0-1,1 1 1,30-1-296,30-18-1721,20-23-4223,-29 12-1763,-9 3-3421</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4.254"/>
    </inkml:context>
    <inkml:brush xml:id="br0">
      <inkml:brushProperty name="width" value="0.025" units="cm"/>
      <inkml:brushProperty name="height" value="0.025" units="cm"/>
    </inkml:brush>
  </inkml:definitions>
  <inkml:trace contextRef="#ctx0" brushRef="#br0">119 14 11082,'0'0'7885,"-9"4"-5797,4-2-1928,-5 3 336,0-1 1,1 2-1,-1-1 1,1 1-1,0 1 1,1 0-1,0 0 1,0 0-1,-14 18 0,22-25-494,0 0 0,0 0-1,-1 0 1,1 0-1,0 0 1,0 1 0,0-1-1,0 0 1,0 0-1,0 0 1,-1 1 0,1-1-1,0 0 1,0 0-1,0 1 1,0-1 0,0 0-1,0 0 1,0 0-1,0 1 1,0-1 0,0 0-1,0 0 1,0 1-1,0-1 1,0 0 0,0 0-1,0 1 1,0-1-1,1 0 1,-1 0-1,0 0 1,0 1 0,0-1-1,0 0 1,0 0-1,0 0 1,1 0 0,-1 1-1,0-1 1,0 0-1,0 0 1,0 0 0,1 0-1,-1 0 1,0 1-1,0-1 1,0 0 0,1 0-1,15-2 158,17-13 88,12-25-119,-38 33-108,0 0 0,1 0-1,0 1 1,0-1 0,0 2 0,10-6 0,-18 11-29,1 1-1,-1-1 1,0 1 0,1-1-1,-1 1 1,1-1 0,-1 1-1,0-1 1,0 1 0,1-1-1,-1 1 1,0 0 0,0-1-1,0 1 1,0-1 0,1 1-1,-1 0 1,0-1 0,0 1-1,0-1 1,0 1 0,0 0-1,-1-1 1,1 1 0,0 0-1,0-1 1,0 1 0,-1 0-1,-2 24-269,-16 27 230,15-43-35,0 0 0,1 0 1,0 1-1,0-1 0,1 1 1,-2 18-1,5-27-45,-1 0 0,0-1 1,0 1-1,0 0 0,0-1 0,1 1 1,-1 0-1,0-1 0,1 1 0,-1 0 1,1-1-1,-1 1 0,1-1 0,-1 1 0,1 0 1,-1-1-1,1 0 0,-1 1 0,1-1 1,0 1-1,-1-1 0,1 0 0,0 1 0,-1-1 1,1 0-1,0 1 0,-1-1 0,1 0 1,0 0-1,0 0 0,-1 0 0,1 0 0,0 0 1,-1 0-1,1 0 0,0 0 0,0 0 1,-1 0-1,1-1 0,0 1 0,0 0 0,-1 0 1,1-1-1,0 1 0,-1 0 0,1-1 1,-1 1-1,2-1 0,36-19-6282,-4-9-2227</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4.598"/>
    </inkml:context>
    <inkml:brush xml:id="br0">
      <inkml:brushProperty name="width" value="0.025" units="cm"/>
      <inkml:brushProperty name="height" value="0.025" units="cm"/>
    </inkml:brush>
  </inkml:definitions>
  <inkml:trace contextRef="#ctx0" brushRef="#br0">143 0 11275,'0'0'5701,"-8"8"-4356,7-7-1313,-9 9 346,0 0-1,1 0 1,1 1-1,0 0 1,0 0-1,1 1 0,1 0 1,0 0-1,-6 17 1,16-28-234,0 0 1,0 0 0,0-1 0,0 1-1,0-1 1,0 0 0,0 0 0,4-1-1,-4 1-160,16 0 41,-9-1-1218,0 0 0,0 1 1,-1 1-1,15 2 1,-23-3 1082,0 1 0,-1-1 0,1 0 0,-1 1 0,1-1 0,0 1 0,-1 0 0,1-1 0,-1 1 0,0 0 0,1 0 0,-1 0 0,0 0 0,1 0 0,-1 0 0,0 1 0,0-1 0,0 0 0,0 1 0,0-1 0,0 0 0,0 1 0,-1-1 0,1 1 0,0 0 0,-1-1 0,1 1 0,-1-1 0,0 1 0,0 0 0,1-1 0,-1 1 0,0 3 0,-1-2 430,0 0 0,0 0-1,-1-1 1,1 1 0,-1 0 0,1-1 0,-1 1 0,0-1 0,0 1 0,0-1 0,0 0 0,0 0 0,0 0 0,-1 0 0,1 0 0,-1 0-1,1-1 1,-1 1 0,0-1 0,0 0 0,-5 2 0,-6 3 373,0-2 1,1 0-1,-19 4 1,31-8-695,-43 4 642,42-4-925,-1 0 1,1 0-1,0 0 1,-1 0-1,1 0 1,0-1-1,0 1 0,0-1 1,-1 0-1,1 0 1,0 1-1,0-1 1,0-1-1,0 1 1,0 0-1,-2-3 1,-6-10-6978</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5.081"/>
    </inkml:context>
    <inkml:brush xml:id="br0">
      <inkml:brushProperty name="width" value="0.025" units="cm"/>
      <inkml:brushProperty name="height" value="0.025" units="cm"/>
    </inkml:brush>
  </inkml:definitions>
  <inkml:trace contextRef="#ctx0" brushRef="#br0">0 107 4324,'0'0'8504,"11"1"-4425,8 0-2777,3 0 449,0-1 0,0 0 1,34-6-1,-51 6-1652,0-1 0,-1 0 0,1 0 0,0-1 0,0 1 0,-1-1 0,1 0 0,-1 0 0,1-1 0,-1 1 0,0-1 0,0 0-1,0 0 1,0-1 0,-1 1 0,1-1 0,-1 1 0,0-1 0,0 0 0,0 0 0,-1-1 0,1 1 0,1-6 0,-3 9-73,-1 0 1,0 1-1,1-1 1,-1 0-1,0 0 1,0 0-1,1 0 1,-1 0-1,0 1 1,0-1 0,0 0-1,0 0 1,0 0-1,0 0 1,0 0-1,-1 0 1,1 1-1,0-1 1,0 0-1,-1 0 1,1 0-1,0 1 1,-1-1-1,1 0 1,-1 0-1,1 1 1,-1-1-1,0 0 1,1 1-1,-1-1 1,1 0-1,-1 1 1,0-1-1,-1 0 1,-1 0 2,0 0 1,0 1-1,0-1 0,0 0 1,0 1-1,0 0 0,0 0 1,0 0-1,0 0 0,-5 1 1,-2 1-22,0 0 1,-1 0-1,1 1 1,0 1 0,-16 7-1,15-3-16,0 0 0,0 1 0,1 0 0,-13 14 0,20-20 0,0 0 0,1 0 0,-1 1 1,1-1-1,-1 1 0,1-1 1,0 1-1,1 0 0,-1 0 1,0 0-1,1 0 0,0 0 1,0 0-1,0 0 0,1 0 1,-1 0-1,1 0 0,1 6 0,-1-8 7,1 0 0,0-1 0,0 0 0,0 1-1,0-1 1,1 1 0,-1-1 0,0 0 0,0 0-1,1 0 1,-1 0 0,1 0 0,-1 0-1,1 0 1,-1 0 0,1-1 0,0 1 0,-1-1-1,1 1 1,0-1 0,0 0 0,-1 1-1,1-1 1,0 0 0,3 0 0,55-1-390,-48 0 120,9 0-1150,1-2 1,0-1 0,26-8 0,11-5-5311</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6.059"/>
    </inkml:context>
    <inkml:brush xml:id="br0">
      <inkml:brushProperty name="width" value="0.025" units="cm"/>
      <inkml:brushProperty name="height" value="0.025" units="cm"/>
    </inkml:brush>
  </inkml:definitions>
  <inkml:trace contextRef="#ctx0" brushRef="#br0">175 212 16111,'0'0'5002,"-5"-8"-3448,4 6-1484,-2-2 34,1 1 0,-1-1 0,0 1 0,0-1 0,0 1 1,0 0-1,-7-5 0,8 7-93,0 0-1,0 0 1,1 0 0,-1 1 0,0-1 0,0 1 0,0-1 0,0 1-1,0 0 1,0-1 0,0 1 0,0 0 0,0 1 0,0-1-1,0 0 1,0 0 0,0 1 0,0-1 0,0 1 0,0 0-1,1 0 1,-1-1 0,0 1 0,0 0 0,1 1 0,-1-1-1,-2 2 1,-4 3 22,1-1 1,0 1-1,0 0 0,1 1 0,-1 0 0,1 0 0,1 0 1,0 1-1,0-1 0,0 1 0,1 0 0,0 1 1,-3 8-1,7-16-19,0-1 0,-1 1 1,1-1-1,0 1 0,0-1 0,0 1 1,0-1-1,0 1 0,0 0 1,0-1-1,0 1 0,0-1 1,0 1-1,0-1 0,1 1 0,-1-1 1,0 1-1,0-1 0,0 1 1,1-1-1,-1 1 0,0-1 1,1 1-1,-1-1 0,0 0 0,1 1 1,-1-1-1,0 0 0,1 1 1,-1-1-1,1 0 0,-1 1 1,1-1-1,-1 0 0,1 0 0,-1 1 1,1-1-1,0 0 0,26-3 362,26-21-7,-37 12-316,1 0 0,23-24 0,-35 31 13,1 0 1,-1-1 0,0 0-1,-1 0 1,0-1 0,0 1-1,0-1 1,0 0-1,-1 0 1,2-8 0,-27 50-147,17-21 61,0 0 0,1 0 1,1 1-1,0 0 0,1-1 1,0 1-1,1 17 0,1-31 18,0 0 1,0 1-1,0-1 0,0 0 0,1 1 0,-1-1 1,0 0-1,0 1 0,1-1 0,-1 0 1,1 0-1,-1 1 0,1-1 0,0 0 0,-1 0 1,1 0-1,0 0 0,0 0 0,0 0 0,0 0 1,0 0-1,0 0 0,0 0 0,0 0 0,1 0 1,1 0 10,-1-1 1,0 1 0,0-1 0,1 0-1,-1 1 1,0-1 0,1 0 0,-1 0 0,0-1-1,0 1 1,1 0 0,-1-1 0,3-1-1,4-1 33,-1 0-1,0-1 1,0 0-1,0 0 0,0-1 1,11-9-1,-6 2-27,-1 0 0,0-1-1,-1 0 1,-1-1 0,0 0-1,0-1 1,-2 0 0,0 0-1,0-1 1,-2 0 0,7-23-1,-9 23-599,-1 0 0,0 0 0,-1-1 0,-1-16 0,-1 33 446,0 0-1,0 0 1,-1 0-1,1 1 1,0-1 0,0 0-1,0 0 1,-1 0-1,1 0 1,0 0-1,0 0 1,0 0 0,-1 1-1,1-1 1,0 0-1,0 0 1,-1 0-1,1 0 1,0 0 0,0 0-1,-1 0 1,1 0-1,0 0 1,0 0-1,0-1 1,-1 1 0,1 0-1,0 0 1,0 0-1,-1 0 1,1 0 0,0 0-1,0 0 1,0 0-1,-1-1 1,1 1-1,0 0 1,0 0 0,0 0-1,0 0 1,0-1-1,-1 1 1,1 0-1,0 0 1,0 0 0,0-1-1,0 1 1,0 0-1,0 0 1,0-1 0,0 1-1,0 0 1,0 0-1,0-1 1,0 1-1,0 0 1,0 0 0,-12 17-6039,2 2-783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8.034"/>
    </inkml:context>
    <inkml:brush xml:id="br0">
      <inkml:brushProperty name="width" value="0.025" units="cm"/>
      <inkml:brushProperty name="height" value="0.025" units="cm"/>
    </inkml:brush>
  </inkml:definitions>
  <inkml:trace contextRef="#ctx0" brushRef="#br0">13 58 4036,'0'0'8637,"-2"-9"-7521,-8-25 181,10 34-1228,0-1-1,0 1 0,0-1 0,0 1 1,0-1-1,0 0 0,0 1 1,0-1-1,0 1 0,1-1 1,-1 1-1,0-1 0,0 1 1,0-1-1,1 1 0,-1-1 0,0 1 1,1 0-1,-1-1 0,0 1 1,1-1-1,-1 1 0,1 0 1,-1-1-1,0 1 0,1 0 0,-1-1 1,1 1-1,-1 0 0,1 0 1,-1-1-1,1 1 0,-1 0 1,1 0-1,-1 0 0,1 0 1,0 0-1,-1 0 0,1 0 0,-1 0 1,1 0-1,-1 0 0,1 0 1,-1 0-1,1 0 0,-1 0 1,1 1-1,-1-1 0,1 0 1,0 1-1,25 7 1376,-14 3-1123,0 0 1,0 0 0,-1 1-1,-1 1 1,11 16 0,22 26-122,256 250 1978,-134-127-384,-20-20-940,27 27-17,-106-108-577,5-3 0,81 67 0,68 65 950,2 1-1080,-122-130 353,-17-13-233,93 90-1,-120-89-121,-47-52-93,2 1 0,0-2 0,0 1 0,1-2 0,0 0 0,1 0 0,0-1 0,25 14 0,-28-18-3,0 1 1,-1 0-1,1 0 0,-1 1 0,-1 0 0,0 1 0,12 15 0,-10-12-24,1 0 0,0 0 0,21 16 0,-22-20-211,0 1 0,0-1 0,-1 1 0,0 1 0,10 15 0,-18-23-1959,-17-16-20205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0.979"/>
    </inkml:context>
    <inkml:brush xml:id="br0">
      <inkml:brushProperty name="width" value="0.025" units="cm"/>
      <inkml:brushProperty name="height" value="0.025" units="cm"/>
    </inkml:brush>
  </inkml:definitions>
  <inkml:trace contextRef="#ctx0" brushRef="#br0">333 1 9289,'-17'0'6796,"-7"0"-5138,-1 2 1,-43 8 0,55-7-1213,-1 0 0,1 1 0,0 1 0,0 0 0,1 0 0,0 2-1,0-1 1,-12 10 0,17-10-297,0-1 0,1 1 0,0 1-1,0-1 1,1 1 0,0 0-1,0 0 1,0 1 0,1-1 0,0 1-1,-5 15 1,8-20-135,0 0-1,1 0 1,-1 1-1,1-1 1,0 0 0,0 0-1,0 0 1,0 0-1,0 1 1,0-1 0,1 0-1,0 0 1,0 0-1,-1 0 1,2 0 0,-1 0-1,0 0 1,1 0-1,-1-1 1,1 1 0,0 0-1,0-1 1,0 0-1,0 1 1,0-1 0,1 0-1,-1 0 1,1 0-1,-1 0 1,1 0 0,0-1-1,-1 1 1,1-1-1,0 0 1,4 1 0,5 2 0,0 0 0,0-1 0,1-1 0,-1 0 0,1 0 0,-1-1 1,1-1-1,-1 0 0,1-1 0,0-1 0,-1 1 0,0-2 0,1 0 1,16-6-1,-15 3 41,1 0 0,-1 0 1,-1-1-1,0-1 0,0 0 0,0-1 1,-1 0-1,0-1 0,-1 0 0,0-1 1,15-20-1,-23 27 21,0 0-1,-1 0 1,1 0 0,-1 0 0,0 0-1,0-1 1,0 1 0,-1-1-1,0 1 1,0-1 0,0 0 0,0 1-1,-1-1 1,1 0 0,-2-8-1,1 10-67,-1 1 0,0-1 0,0 0 0,0 1 0,-1-1-1,1 1 1,0-1 0,-1 1 0,0 0 0,1 0 0,-1 0-1,0 0 1,0 0 0,0 0 0,-1 0 0,1 0 0,0 1-1,-1-1 1,1 1 0,-1 0 0,1 0 0,-1 0 0,1 0-1,-1 0 1,0 1 0,0-1 0,-4 0 0,-9-1 3,1 0 1,0 1-1,-1 1 1,1 1-1,-19 2 1,30-3-114,0 0 1,0 1 0,-1 0 0,1 0 0,0 0-1,0 0 1,0 1 0,0-1 0,0 1 0,0 0 0,1 0-1,-1 1 1,1-1 0,-1 1 0,1-1 0,0 1-1,0 0 1,0 0 0,0 1 0,1-1 0,-1 1 0,1-1-1,-3 6 1,5-8-80,0 0 0,-1 0 0,1 0 0,0-1 0,0 1-1,0 0 1,0 0 0,-1 0 0,1 0 0,1-1 0,-1 1 0,0 0 0,0 0-1,0 0 1,0 0 0,0-1 0,1 1 0,-1 0 0,0 0 0,1 0 0,-1-1-1,1 1 1,-1 0 0,1-1 0,-1 1 0,1 0 0,-1-1 0,1 1 0,0-1-1,1 2 1,24 6-6226,6-7-2044</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6.752"/>
    </inkml:context>
    <inkml:brush xml:id="br0">
      <inkml:brushProperty name="width" value="0.025" units="cm"/>
      <inkml:brushProperty name="height" value="0.025" units="cm"/>
    </inkml:brush>
  </inkml:definitions>
  <inkml:trace contextRef="#ctx0" brushRef="#br0">124 1 12268,'0'0'8626,"-3"12"-8385,-22 87 91,-32 160 2284,48-210-2287,3 0 1,2 0-1,3 68 0,2-116-319,-1 1-1,0-1 1,0 0-1,0 1 1,1-1-1,-1 0 1,1 0-1,-1 0 1,1 1-1,-1-1 1,1 0 0,0 0-1,0 0 1,0 0-1,-1 0 1,1 0-1,0 0 1,2 1-1,-3-2 4,0 0 0,1 0 0,-1 1-1,1-1 1,-1 0 0,1 0-1,-1 0 1,1 0 0,-1 0 0,0 0-1,1 0 1,-1 0 0,1 0 0,-1 0-1,1 0 1,-1-1 0,0 1 0,1 0-1,-1 0 1,1 0 0,-1 0 0,0-1-1,1 1 1,-1 0 0,1 0-1,-1-1 1,0 1 0,1 0 0,-1-1-1,0 1 1,0 0 0,1-1 0,-1 1-1,0 0 1,0-1 0,0 1 0,1-1-1,-1 1 1,0-1 0,0 1-1,0 0 1,0-1 0,0 1 0,0-1-1,0 1 1,0-1 0,0 1 0,0-1-1,0 1 1,0 0 0,0-2-1,1-13 5,0 0 0,0 0 0,-2-1-1,0 1 1,-1 0 0,-4-19-1,-31-87-395,36 118 385,1 3 5,0-1 0,0 1 0,0-1 0,0 1-1,-1 0 1,1-1 0,0 1 0,0-1 0,0 1 0,0-1 0,1 1-1,-1-1 1,0 1 0,0 0 0,0-1 0,0 1 0,0-1-1,0 1 1,1 0 0,-1-1 0,0 1 0,0-1 0,1 1-1,-1 0 1,0-1 0,1 1 0,-1 0 0,0-1 0,1 1-1,-1 0 1,0 0 0,1 0 0,0-1 0,22-5-43,42 5-1530,-38 1-539,12-6-2516,1-3-4779</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7.829"/>
    </inkml:context>
    <inkml:brush xml:id="br0">
      <inkml:brushProperty name="width" value="0.025" units="cm"/>
      <inkml:brushProperty name="height" value="0.025" units="cm"/>
    </inkml:brush>
  </inkml:definitions>
  <inkml:trace contextRef="#ctx0" brushRef="#br0">13 0 10154,'0'0'12700,"-1"13"-11323,-2 10-905,-5 100 460,8-121-927,0-1 1,0 1-1,0-1 1,0 0-1,0 1 0,1-1 1,-1 1-1,0-1 1,1 0-1,-1 1 0,1-1 1,-1 0-1,1 0 1,0 1-1,-1-1 1,1 0-1,0 0 0,0 0 1,0 0-1,0 0 1,0 0-1,0 0 0,0 0 1,0 0-1,1-1 1,0 2-1,1-1 38,0-1 0,0 1 0,0 0 0,0-1 1,0 0-1,0 0 0,0 0 0,0 0 0,0 0 0,0-1 0,5-1 0,5-1 172,-1-1-1,0-1 0,0 0 1,20-12-1,19-19 68,-37 25-222,0 0 0,1 2-1,1-1 1,-1 2 0,23-9 0,-37 16-54,-1 1 0,1 0 0,-1 0 0,1 0 0,-1 0 0,1 0 0,-1 0 0,1 0 0,0 0 0,-1 0 0,1 0 0,-1 0 0,1 0 0,-1 0 0,1 0 1,-1 1-1,1-1 0,-1 0 0,1 0 0,-1 1 0,1-1 0,-1 0 0,0 0 0,1 1 0,-1-1 0,1 1 0,-1-1 0,0 0 0,1 1 0,-1-1 1,0 1-1,0-1 0,1 2 0,5 24 175,-10 33 88,4-56-253,-8 59 64,8-61-78,0-1 0,0 0-1,0 1 1,0-1 0,0 1 0,1-1-1,-1 0 1,0 1 0,0-1-1,1 0 1,-1 1 0,0-1 0,1 0-1,-1 0 1,0 1 0,0-1 0,1 0-1,-1 0 1,1 0 0,-1 1-1,0-1 1,1 0 0,-1 0 0,0 0-1,1 0 1,-1 0 0,1 0 0,-1 0-1,0 0 1,1 0 0,-1 0-1,1 0 1,-1 0 0,0 0 0,1 0-1,-1 0 1,1 0 0,-1 0-1,0 0 1,1 0 0,-1-1 0,0 1-1,1 0 1,-1 0 0,0-1 0,1 1-1,-1 0 1,21-11 193,-5-1-125,-1 0 0,-1-1 1,13-15-1,-13 13-59,0 1 0,30-23 1,-43 37-22,-1 0 0,0-1 0,0 1 0,1 0 0,-1-1 0,0 1 0,1 0 0,-1 0 0,0-1 0,1 1 0,-1 0 1,1 0-1,-1 0 0,0 0 0,1-1 0,-1 1 0,1 0 0,-1 0 0,1 0 0,-1 0 0,0 0 0,1 0 0,-1 0 0,1 0 0,-1 0 0,1 0 0,-1 1 1,0-1-1,1 0 0,-1 0 0,1 0 0,-1 0 0,0 1 0,1-1 0,-1 0 0,0 0 0,1 1 0,-1-1 0,0 0 0,1 1 0,2 21-107,-13 26-469,8-43-5,-14 33-1406,16-37 1511,-1 1 1,0-1-1,0 0 1,1 0-1,-1 0 1,0 0-1,0 0 1,0 0-1,0 0 1,-1 0-1,1-1 1,0 1-1,0 0 1,0-1-1,-2 2 1,-2-2-5297</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8.185"/>
    </inkml:context>
    <inkml:brush xml:id="br0">
      <inkml:brushProperty name="width" value="0.025" units="cm"/>
      <inkml:brushProperty name="height" value="0.025" units="cm"/>
    </inkml:brush>
  </inkml:definitions>
  <inkml:trace contextRef="#ctx0" brushRef="#br0">0 1 16207,'0'0'1474,"0"48"-2531,0-33-5189</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8.529"/>
    </inkml:context>
    <inkml:brush xml:id="br0">
      <inkml:brushProperty name="width" value="0.025" units="cm"/>
      <inkml:brushProperty name="height" value="0.025" units="cm"/>
    </inkml:brush>
  </inkml:definitions>
  <inkml:trace contextRef="#ctx0" brushRef="#br0">193 40 20531,'0'0'3967,"-11"-6"-2504,6 2-1345,-2 0-21,1-1-1,-1 1 1,0 1-1,0-1 1,-9-2-1,13 5-91,0 1-1,0-1 0,0 0 0,0 1 0,0 0 1,0 0-1,0-1 0,1 2 0,-1-1 0,0 0 1,0 1-1,0-1 0,0 1 0,0 0 0,0 0 0,0 0 1,1 0-1,-1 1 0,0-1 0,1 1 0,-4 2 1,0 1-8,1-1 0,0 1 0,1 0 0,-1 0 0,1 0 0,0 1 0,0 0 0,1-1-1,-1 1 1,2 1 0,-1-1 0,0 0 0,1 1 0,0-1 0,1 1 0,-1 0 0,1-1 0,1 1 0,-1 0 0,1 0 0,0 0 0,2 7 0,-1-12-7,0 1-1,0-1 1,1 0-1,-1 0 1,1 0 0,0 0-1,0 0 1,-1 0-1,1-1 1,0 1-1,0-1 1,0 1 0,1-1-1,-1 0 1,0 1-1,1-1 1,-1 0-1,0-1 1,1 1-1,-1 0 1,1-1 0,-1 1-1,1-1 1,0 0-1,4 0 1,5 1-790,0-1 0,0 0 0,0-1 0,14-2 1,10-9-3926,-5-6-3448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8.886"/>
    </inkml:context>
    <inkml:brush xml:id="br0">
      <inkml:brushProperty name="width" value="0.025" units="cm"/>
      <inkml:brushProperty name="height" value="0.025" units="cm"/>
    </inkml:brush>
  </inkml:definitions>
  <inkml:trace contextRef="#ctx0" brushRef="#br0">51 1 15951,'0'0'5872,"-8"8"-4986,-26 25-480,33-32-401,0-1-1,1 1 1,-1-1-1,1 1 1,-1-1-1,1 1 0,-1-1 1,1 1-1,-1-1 1,1 1-1,-1 0 1,1-1-1,0 1 1,0 0-1,-1-1 1,1 1-1,0 0 0,0-1 1,0 1-1,-1 0 1,1 0-1,0-1 1,0 1-1,0 0 1,0 0-1,0-1 1,1 1-1,-1 1 1,18 3 524,25-10 873,2-11-893,-34 12-452,0 0 0,0 0 0,0 1 0,1 0-1,0 1 1,16-1 0,-28 4-8,1-1 0,0 1 0,-1 0 0,1 0 0,-1 0-1,0 0 1,1 0 0,-1 0 0,0 0 0,0 0 0,1 0 0,-1 0-1,0 0 1,0 1 0,0-1 0,0 0 0,0 0 0,0 0 0,-1 0-1,1 0 1,-1 2 0,1-2-30,-1 0 0,1 1-1,0-1 1,0 0 0,0 1 0,0-1-1,0 0 1,0 1 0,0-1 0,0 1-1,0-1 1,1 0 0,-1 0-1,1 1 1,-1-1 0,2 2 0,2-2 6,0 0 1,0-1-1,1 1 1,-1-1-1,0 0 1,1 0 0,-1 0-1,0-1 1,0 0-1,1 0 1,4-1-1,54-22 84,-6 2-108,-56 22-5,0-1 1,1 0-1,-1 1 0,1-1 1,-1 1-1,1 0 0,-1-1 1,1 1-1,-1 0 0,1 0 1,-1 0-1,1 0 0,-1 0 1,1 0-1,-1 0 0,1 1 1,-1-1-1,1 1 1,-1-1-1,1 1 0,-1-1 1,1 1-1,-1 0 0,0 0 1,0 0-1,1-1 0,-1 1 1,0 0-1,2 2 0,-2 1 35,0-1 0,-1 1 0,1 0 0,-1-1 0,0 1 1,0 0-1,0-1 0,0 1 0,0-1 0,-2 5 0,0 21 399,3-29-396,-1 0-1,1 1 1,-1-1-1,1 0 1,-1 0-1,1 0 1,0 1-1,-1-1 1,1 0-1,-1 0 1,1 0-1,0 0 1,-1 0-1,1 0 1,-1 0-1,1 0 1,0 0-1,-1 0 1,1 0-1,-1-1 1,1 1-1,-1 0 1,1 0 0,0-1-1,-1 1 1,1 0-1,-1-1 1,1 1-1,0-1 1,19-9 161,0-2-130,-11 6-94,1 0 1,-1 0-1,1 1 0,0 0 1,0 0-1,0 2 0,1-1 0,0 1 1,-1 1-1,13-2 0,-23 5 24,1-1-1,0 1 1,-1-1 0,0 1-1,1 0 1,-1-1-1,1 1 1,-1 0 0,0 0-1,0-1 1,1 1-1,-1 0 1,0 0 0,0 0-1,0-1 1,0 1-1,0 0 1,0 0 0,0 0-1,0 0 1,0-1-1,0 1 1,0 0 0,-1 0-1,1-1 1,0 1-1,-1 1 1,-6 24 49,2-10-1458,18-25-7475,0-5 748</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9.230"/>
    </inkml:context>
    <inkml:brush xml:id="br0">
      <inkml:brushProperty name="width" value="0.025" units="cm"/>
      <inkml:brushProperty name="height" value="0.025" units="cm"/>
    </inkml:brush>
  </inkml:definitions>
  <inkml:trace contextRef="#ctx0" brushRef="#br0">2 99 18289,'0'0'9375,"8"-1"-8644,4-1-681,0-1 0,0 0 0,0 0 0,0-1 0,-1-1 0,1 0 1,-1-1-1,-1 0 0,1-1 0,-1 0 0,0 0 0,12-13 0,-22 20-45,1 0 1,-1-1-1,0 1 0,1 0 0,-1-1 0,0 1 0,1 0 1,-1-1-1,0 1 0,0-1 0,1 1 0,-1 0 1,0-1-1,0 1 0,0-1 0,1 1 0,-1-1 1,0 1-1,0-1 0,0 1 0,0-1 0,0 1 1,0-1-1,0 1 0,0 0 0,0-1 0,0 1 1,-1-1-1,1 1 0,0-1 0,0 1 0,0-1 0,0 1 1,-1 0-1,1-1 0,-1 0 0,-18-2-26,-24 12-112,35-5 148,1 0 1,-1 0 0,1 1-1,1 0 1,-1 1 0,1-1 0,0 1-1,0 0 1,0 1 0,1 0 0,0-1-1,0 2 1,1-1 0,0 0 0,0 1-1,1 0 1,0 0 0,-3 11-1,6-17-10,0-1-1,0 1 0,0-1 0,0 0 0,0 1 0,1-1 0,-1 0 0,0 1 0,1-1 0,-1 0 1,1 1-1,-1-1 0,1 0 0,0 0 0,-1 0 0,1 1 0,0-1 0,0 0 0,0 0 0,0 0 1,0 0-1,0-1 0,0 1 0,0 0 0,1 0 0,-1 0 0,0-1 0,0 1 0,0-1 0,1 1 1,-1-1-1,0 0 0,1 1 0,-1-1 0,1 0 0,1 0 0,55 2-3152,-54-2 2413,32-3-6050</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9.710"/>
    </inkml:context>
    <inkml:brush xml:id="br0">
      <inkml:brushProperty name="width" value="0.025" units="cm"/>
      <inkml:brushProperty name="height" value="0.025" units="cm"/>
    </inkml:brush>
  </inkml:definitions>
  <inkml:trace contextRef="#ctx0" brushRef="#br0">1 1 3587,'0'0'17270,"2"10"-15492,0-1-1427,1 0-1,0 0 1,0 0 0,1-1 0,5 10 0,-7-14-268,0-1 1,1 0-1,-1 0 1,0-1-1,1 1 1,0 0-1,0-1 0,0 0 1,0 1-1,0-1 1,0 0-1,1-1 1,-1 1-1,0 0 1,1-1-1,0 0 1,-1 0-1,1 0 1,5 0-1,2 0-337,0 0-1,0-1 1,0-1-1,0 0 1,0 0-1,0-1 1,0 0 0,0-1-1,-1-1 1,21-8-1,30-24-6583,-2-11-2,-61 52 10100,-7 16-160,-16 25-1290,-8 6-581,-91 141 3628,95-155-5762,-37 39 1,45-58-5593,6-11-8072</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5.600"/>
    </inkml:context>
    <inkml:brush xml:id="br0">
      <inkml:brushProperty name="width" value="0.025" units="cm"/>
      <inkml:brushProperty name="height" value="0.025" units="cm"/>
    </inkml:brush>
  </inkml:definitions>
  <inkml:trace contextRef="#ctx0" brushRef="#br0">273 165 9321,'-47'-1'1531,"-69"0"263,106 2-1150,0 0 0,0 1 1,0 0-1,0 0 0,0 1 0,0 1 1,1 0-1,-17 8 0,21-4 1899,16-4-1444,22-2-286,-30-2-629,258-10 3492,131-33-2306,-148 13-1179,1751-93-602,-1920 122 419,-14 0 17,101 11 1,-162-10-35,0 0 0,0 0 0,0 0 0,0 0 0,0 0 0,0 0 0,0 0 0,0 0 0,-1 0 0,1 0 0,0 0 0,0 0 0,0 0 0,0 0 0,0 0 0,0 0 0,0 0 0,0 0 0,0 0 0,0 1 0,0-1 0,0 0 0,0 0 0,0 0 0,0 0 0,0 0 0,0 0 0,0 0 0,0 0 0,0 0-1,0 0 1,0 0 0,0 0 0,0 0 0,0 1 0,0-1 0,0 0 0,0 0 0,0 0 0,0 0 0,0 0 0,0 0 0,0 0 0,1 0 0,-1 0 0,0 0 0,0 0 0,0 0 0,-13 4-471,-20 3-1086,0-7-2021,-2 0-3828</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49.862"/>
    </inkml:context>
    <inkml:brush xml:id="br0">
      <inkml:brushProperty name="width" value="0.025" units="cm"/>
      <inkml:brushProperty name="height" value="0.025" units="cm"/>
    </inkml:brush>
  </inkml:definitions>
  <inkml:trace contextRef="#ctx0" brushRef="#br0">0 16 9929,'0'0'13907,"8"2"-12759,32 3-957,0-2 0,0-1 0,0-2 0,64-9 0,-19 2-3954,-38 0-3668,-36 3 1270</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0.219"/>
    </inkml:context>
    <inkml:brush xml:id="br0">
      <inkml:brushProperty name="width" value="0.025" units="cm"/>
      <inkml:brushProperty name="height" value="0.025" units="cm"/>
    </inkml:brush>
  </inkml:definitions>
  <inkml:trace contextRef="#ctx0" brushRef="#br0">5 17 13773,'0'0'6214,"9"-4"-5077,3 1-880,-1 0 0,1 1 0,0 0 0,0 0 0,-1 2 0,1-1 0,0 1 0,13 2-1,-22-1-245,1-1-1,-1 0 0,0 1 0,0 0 1,0-1-1,0 1 0,0 0 0,0 1 1,0-1-1,-1 0 0,1 1 0,0 0 1,-1 0-1,1-1 0,-1 2 0,1-1 1,-1 0-1,0 0 0,0 1 1,0-1-1,0 1 0,-1-1 0,1 1 1,-1 0-1,1 0 0,-1 0 0,0 0 1,0 0-1,0 0 0,-1 0 0,1 0 1,-1 0-1,0 0 0,0 0 0,0 0 1,0 1-1,0-1 0,0 0 0,-2 4 1,1-1 61,-1 0 0,0 0 1,0-1-1,0 1 0,-1-1 1,0 1-1,0-1 1,0 0-1,-1 0 0,1-1 1,-1 1-1,-1-1 0,-7 8 1,-9 4 335,0 0 0,-23 11 0,-12 10-265,55-36-428,-6 4 303,6 0-3573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6:41.320"/>
    </inkml:context>
    <inkml:brush xml:id="br0">
      <inkml:brushProperty name="width" value="0.025" units="cm"/>
      <inkml:brushProperty name="height" value="0.025" units="cm"/>
    </inkml:brush>
  </inkml:definitions>
  <inkml:trace contextRef="#ctx0" brushRef="#br0">295 30 17072,'0'0'4404,"-13"-2"-2663,2 0-1385,-1 1 0,1 0 1,-1 0-1,1 1 0,0 1 1,-1 0-1,1 0 0,0 1 1,-1 1-1,1 0 0,-20 8 1,18-4-74,0 0 0,1 1 0,0 0 0,1 1 0,0 1 0,-14 14 0,23-22-251,-1 1 0,1-1-1,-1 1 1,1 0 0,0 0-1,0 0 1,0 0 0,0 0-1,1 1 1,-1-1 0,1 0-1,0 1 1,0-1 0,0 1-1,1 0 1,-1-1 0,1 1-1,0 0 1,0-1 0,0 1-1,0-1 1,1 1 0,-1 0-1,1-1 1,0 1 0,0-1-1,0 1 1,1-1 0,-1 0-1,1 1 1,2 2 0,0-1-16,1-1 0,0 0 1,1 0-1,-1 0 1,0 0-1,1-1 1,0 0-1,0 0 0,0-1 1,0 1-1,1-1 1,-1-1-1,0 1 1,1-1-1,-1 0 1,10 0-1,6 0 6,1 0 0,-1-1 1,35-5-1,-45 2-16,-1 1 1,0-2-1,0 1 1,0-1-1,0-1 1,0 0-1,-1-1 0,0 0 1,0 0-1,14-13 1,-19 14-2,0 1 1,0 0-1,-1-1 1,0 0-1,0 0 1,0-1 0,0 1-1,-1-1 1,0 0-1,0 1 1,0-1-1,-1-1 1,0 1-1,0 0 1,-1 0-1,0-1 1,0 1-1,0-1 1,-1-12-1,-1 15-35,1 1-1,-1-1 1,0 1-1,0-1 0,0 1 1,-1 0-1,1-1 1,-1 1-1,0 0 1,0 0-1,0 0 0,0 0 1,-1 1-1,1-1 1,-1 1-1,1-1 0,-1 1 1,0 0-1,0 0 1,0 0-1,0 0 1,-1 0-1,1 1 0,0 0 1,-1-1-1,1 1 1,-6 0-1,-9-3-1038,0 1 0,1 1 0,-2 1 1,-19 1-1,27 0-268,-14 0-4674</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1.399"/>
    </inkml:context>
    <inkml:brush xml:id="br0">
      <inkml:brushProperty name="width" value="0.025" units="cm"/>
      <inkml:brushProperty name="height" value="0.025" units="cm"/>
    </inkml:brush>
  </inkml:definitions>
  <inkml:trace contextRef="#ctx0" brushRef="#br0">1 105 10826,'0'0'13720,"3"12"-13085,1 5-535,0 0-1,-2 0 0,0 1 1,-1 0-1,-1-1 1,-1 1-1,-3 25 1,1-31 66,-5 37-320,8-40 1063,7-27 1591,12-43-2233,-2-1 0,13-106 0,-30 184-293,-1-6 18,1 0 0,0 0 1,1-1-1,0 1 0,1 0 0,3 14 1,-4-22 18,0-1 0,-1 1 0,1-1 0,0 1 0,0-1 0,0 1 0,0-1 0,0 1 0,1-1 0,-1 0 0,0 0 0,0 1 0,1-1 0,-1 0 0,1 0 0,-1-1 0,3 2 0,-1-1 22,0 0-1,0-1 1,0 0 0,0 1 0,0-1-1,-1 0 1,1 0 0,0-1-1,0 1 1,0-1 0,0 1 0,-1-1-1,1 0 1,3-2 0,1 0 30,0 0 1,-1-1-1,0 0 0,0 0 1,0 0-1,0-1 0,-1 0 1,0 0-1,8-9 1,38-60 157,-28 38-89,-19 38-349,-3 12 60,0 17 24,-17 190 187,16-219-142,0 1 0,1-1 0,-1 0 0,0 1 0,1-1 0,-1 1 0,1-1 1,0 0-1,0 0 0,0 1 0,0-1 0,0 0 0,0 0 0,1 0 0,-1 0 1,1 0-1,-1 0 0,1-1 0,2 3 0,-2-2-636,1-1 0,-1 1 0,0-1 0,1 0 0,-1 0 0,1 0 0,0 0 0,-1 0 0,1 0 0,4 0 0,2-1-6643</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1.770"/>
    </inkml:context>
    <inkml:brush xml:id="br0">
      <inkml:brushProperty name="width" value="0.025" units="cm"/>
      <inkml:brushProperty name="height" value="0.025" units="cm"/>
    </inkml:brush>
  </inkml:definitions>
  <inkml:trace contextRef="#ctx0" brushRef="#br0">0 80 10762,'0'0'11286,"11"0"-9861,318-12 3977,-33 0-7179,-272 12 889,-7 1-278,-1-1 0,29-4 0,-41 4 655,-1-1 0,1 0 0,-1 0-1,1 0 1,-1 0 0,1 0 0,-1-1 0,0 0 0,1 1 0,-1-1-1,0-1 1,0 1 0,0 0 0,-1-1 0,1 1 0,-1-1 0,4-4-1,1-10-4351</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2.375"/>
    </inkml:context>
    <inkml:brush xml:id="br0">
      <inkml:brushProperty name="width" value="0.025" units="cm"/>
      <inkml:brushProperty name="height" value="0.025" units="cm"/>
    </inkml:brush>
  </inkml:definitions>
  <inkml:trace contextRef="#ctx0" brushRef="#br0">13 15 4740,'0'0'17356,"3"10"-16417,1 20-712,-1 0 0,-1 0 0,-1 0 0,-2 0 0,-1 0-1,-2 0 1,-13 56 0,15-95 2917,4-61-2546,0 55-522,1 0 0,1-1-1,0 1 1,1 0-1,1 1 1,0 0 0,1 0-1,1 0 1,15-21-1,-18 28-109,0 1 0,1 0 0,-1 1-1,1-1 1,0 1 0,1 0 0,-1 1 0,1 0-1,0 0 1,0 0 0,0 1 0,0-1-1,1 2 1,0-1 0,-1 1 0,1 1 0,0-1-1,0 1 1,0 0 0,13 1 0,-19 0 15,-1 0 1,1 0 0,-1 0 0,1 0-1,-1 0 1,1 0 0,-1 1 0,0-1-1,1 0 1,-1 1 0,1-1 0,-1 1-1,0 0 1,1-1 0,-1 1 0,0 0-1,0 0 1,0 0 0,1 0 0,-1 0-1,0 0 1,0 0 0,0 0 0,0 0-1,-1 0 1,1 0 0,0 1-1,0-1 1,-1 0 0,1 1 0,-1-1-1,1 1 1,-1-1 0,0 0 0,1 1-1,-1-1 1,0 1 0,0-1 0,0 1-1,0-1 1,0 1 0,0-1 0,-1 1-1,1-1 1,0 1 0,-2 1 0,1 2 93,-1 0 1,0 0-1,0 0 1,-1 0-1,1-1 1,-1 1-1,0-1 1,0 1-1,-1-1 1,1 0-1,-7 5 1,-1-1 201,1-2 1,-1 0 0,0 0-1,-1-1 1,-22 8 0,27-11-230,0 0 0,0 0 0,-1-1 0,1 0 0,0 0 0,-1-1 0,1 0 0,-1 0 0,1-1 0,-1 0 0,-8-2 0,15 3-107,1 0 0,-1 0 0,0 0 0,1-1-1,-1 1 1,0 0 0,1 0 0,-1-1 0,0 1 0,1 0 0,-1-1 0,1 1 0,-1-1 0,1 1 0,-1-1 0,1 1-1,-1-1 1,1 1 0,-1-1 0,1 1 0,-1-1 0,1 0 0,0 1 0,0-1 0,-1 0 0,1 1 0,0-1-1,0 0 1,0 1 0,-1-1 0,1-1 0,13-21-3035,32-12-6580,-7 12-3320</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2.717"/>
    </inkml:context>
    <inkml:brush xml:id="br0">
      <inkml:brushProperty name="width" value="0.025" units="cm"/>
      <inkml:brushProperty name="height" value="0.025" units="cm"/>
    </inkml:brush>
  </inkml:definitions>
  <inkml:trace contextRef="#ctx0" brushRef="#br0">0 36 12075,'0'0'11724,"62"-2"-10924,-13-3-31,11-1-481,1 0-224,-5-1-64,-4 3-1409,-12 2-1890,-12-1-1826,-9 2-1826</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3.044"/>
    </inkml:context>
    <inkml:brush xml:id="br0">
      <inkml:brushProperty name="width" value="0.025" units="cm"/>
      <inkml:brushProperty name="height" value="0.025" units="cm"/>
    </inkml:brush>
  </inkml:definitions>
  <inkml:trace contextRef="#ctx0" brushRef="#br0">0 85 15439,'0'0'5797,"51"8"-4932,-6-14 160,10-8-705,1 0-224,0 0-64,-3-2-768,-8 2-3556,-5-1-8617</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3.697"/>
    </inkml:context>
    <inkml:brush xml:id="br0">
      <inkml:brushProperty name="width" value="0.025" units="cm"/>
      <inkml:brushProperty name="height" value="0.025" units="cm"/>
    </inkml:brush>
  </inkml:definitions>
  <inkml:trace contextRef="#ctx0" brushRef="#br0">40 1 12684,'0'0'13063,"1"8"-12187,-2 15-375,-1 0 0,0-1 0,-2 1 0,-12 39 0,4-14-359,11-46-133,1-1 0,-1 1 0,0-1 0,1 1 0,0-1 0,-1 1 0,1-1 0,0 1 0,0-1 0,0 1 0,0-1 0,0 1 0,0 0 0,1-1 0,-1 1 0,0-1 0,1 1 0,-1-1-1,1 1 1,0-1 0,-1 0 0,1 1 0,0-1 0,0 0 0,0 1 0,0-1 0,0 0 0,1 1 0,2 0 72,0-1 1,0 0-1,0 0 0,0 0 1,0 0-1,0-1 0,0 1 1,0-1-1,7-1 0,54 2 445,152-7-1308,-182-2-2953,-17-7-4413,-9 0-3522</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4.027"/>
    </inkml:context>
    <inkml:brush xml:id="br0">
      <inkml:brushProperty name="width" value="0.025" units="cm"/>
      <inkml:brushProperty name="height" value="0.025" units="cm"/>
    </inkml:brush>
  </inkml:definitions>
  <inkml:trace contextRef="#ctx0" brushRef="#br0">49 0 9225,'0'0'14766,"-20"66"-13677,10-31-545,-1 4-416,6-3-64,2-2-64,3-7-1345,0-6-993,4-9-417,1-11-768,0-1-1986</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4.384"/>
    </inkml:context>
    <inkml:brush xml:id="br0">
      <inkml:brushProperty name="width" value="0.025" units="cm"/>
      <inkml:brushProperty name="height" value="0.025" units="cm"/>
    </inkml:brush>
  </inkml:definitions>
  <inkml:trace contextRef="#ctx0" brushRef="#br0">0 44 13164,'0'0'6182,"8"-4"-4271,8-3-1437,0 1 0,0 0-1,0 1 1,1 1-1,0 1 1,34-3-1,112 4 643,-153 2-1125,0 1 0,0 0 0,0 0 0,0 1 0,-1 1 0,1-1 0,-1 2 0,0-1 1,11 7-1,-17-9 14,-1 1 0,1-1 0,-1 1 1,0 0-1,0 0 0,0 0 1,0 0-1,0 0 0,0 0 1,0 1-1,-1-1 0,1 1 1,-1-1-1,1 1 0,-1-1 1,0 1-1,0 0 0,-1 0 0,1 0 1,0-1-1,-1 1 0,0 0 1,1 0-1,-1 0 0,-1 0 1,1 0-1,0 0 0,-1 0 1,1-1-1,-1 1 0,0 0 1,0 0-1,0-1 0,0 1 0,-3 4 1,-1 2 141,0-1 0,-1 0 0,0 0-1,-1 0 1,1-1 0,-1 0 0,-1 0 0,0 0 0,-14 8 0,2-1 128,-2-2 1,-40 18-1,10-16-542,19-14-3357,33 0 3432,-1 0 1,1 0 0,-1-1 0,1 1-1,0 0 1,0 0 0,-1 0 0,1 0 0,0-1-1,-1 1 1,1 0 0,0 0 0,0-1-1,-1 1 1,1 0 0,0-1 0,0 1-1,-1 0 1,1-1 0,0 1 0,0 0 0,0-1-1,0 1 1,0 0 0,0-1 0,0 1-1,-1 0 1,1-1 0,0 1 0,0-1 0,0 1-1,1 0 1,-1-1 0,0 1 0,0 0-1,0-1 1,0-2-1542,0-10-8751</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4.742"/>
    </inkml:context>
    <inkml:brush xml:id="br0">
      <inkml:brushProperty name="width" value="0.025" units="cm"/>
      <inkml:brushProperty name="height" value="0.025" units="cm"/>
    </inkml:brush>
  </inkml:definitions>
  <inkml:trace contextRef="#ctx0" brushRef="#br0">187 0 9001,'0'0'16549,"-10"12"-16352,-17 21-37,1 2 0,-33 60 0,49-77-110,0 0 0,2 1 0,0 1 0,1-1-1,1 1 1,1 0 0,1 0 0,-3 30 0,7-47-48,0 0 0,1 0 0,-1 0 1,0 0-1,1 0 0,0 0 0,0 0 0,0 0 0,0 0 0,0-1 1,0 1-1,1 0 0,0-1 0,-1 1 0,1-1 0,0 1 1,0-1-1,0 0 0,0 0 0,1 0 0,-1 0 0,1 0 1,-1-1-1,1 1 0,-1-1 0,1 1 0,0-1 0,0 0 0,0 0 1,0 0-1,0-1 0,0 1 0,4 0 0,53 2-1747,-6-12-3640,-8-8-5554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5.443"/>
    </inkml:context>
    <inkml:brush xml:id="br0">
      <inkml:brushProperty name="width" value="0.025" units="cm"/>
      <inkml:brushProperty name="height" value="0.025" units="cm"/>
    </inkml:brush>
  </inkml:definitions>
  <inkml:trace contextRef="#ctx0" brushRef="#br0">0 5 6598,'0'0'18290,"23"59"-17970,-3-44-160,5-5-32,5-4-32,5-6-288,-3 0-769,0-13-672,-3-5-866,-5-4-1697,-7-1-961,-6 4-704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3.388"/>
    </inkml:context>
    <inkml:brush xml:id="br0">
      <inkml:brushProperty name="width" value="0.025" units="cm"/>
      <inkml:brushProperty name="height" value="0.025" units="cm"/>
    </inkml:brush>
  </inkml:definitions>
  <inkml:trace contextRef="#ctx0" brushRef="#br0">141 299 7399,'-11'2'966,"-118"5"4138,140-14-3401,33-12-1284,0 2 0,72-18 0,100-11-380,-199 42-11,137-21-344,212-9 1,160 26 127,-460 8 361,15-4-22,0-4 1,141-33 0,-142 23 292,1 4 1,146-7-1,53 44 544,0 0 15,-217-26-849,127-22 0,-79 7-77,-96 15-316,-1 1 1,1 1 0,0 0-1,0 1 1,-1 1 0,1 0 0,0 1-1,-1 0 1,1 2 0,14 4-1,-3 1-3022,1-4-1741</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5.802"/>
    </inkml:context>
    <inkml:brush xml:id="br0">
      <inkml:brushProperty name="width" value="0.025" units="cm"/>
      <inkml:brushProperty name="height" value="0.025" units="cm"/>
    </inkml:brush>
  </inkml:definitions>
  <inkml:trace contextRef="#ctx0" brushRef="#br0">140 1 8520,'0'0'6694,"-34"52"-4580,16-22-640,0 1-289,0 3 0,2-1 96,1 1-192,4-6-224,4-3-384,4-3-321,3-5-192,0-2-385,3-2-1857,3-5-1826,1-3-4452</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6.189"/>
    </inkml:context>
    <inkml:brush xml:id="br0">
      <inkml:brushProperty name="width" value="0.025" units="cm"/>
      <inkml:brushProperty name="height" value="0.025" units="cm"/>
    </inkml:brush>
  </inkml:definitions>
  <inkml:trace contextRef="#ctx0" brushRef="#br0">63 1 21620,'0'0'2595,"-12"63"-1282,2-31-640,0 4-385,2-1-192,2 0-64,0-1-512,1-6-1186,2-6-1377,0-10-1825,3-7-3044</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6.531"/>
    </inkml:context>
    <inkml:brush xml:id="br0">
      <inkml:brushProperty name="width" value="0.025" units="cm"/>
      <inkml:brushProperty name="height" value="0.025" units="cm"/>
    </inkml:brush>
  </inkml:definitions>
  <inkml:trace contextRef="#ctx0" brushRef="#br0">15 220 20788,'0'0'5925,"2"11"-5444,5 144-140,-7-153-378,0-1 0,1 1-1,-1 0 1,1 0 0,-1 0-1,1-1 1,0 1-1,0 0 1,0 0 0,0-1-1,0 1 1,0-1 0,0 1-1,0-1 1,1 0-1,-1 1 1,0-1 0,1 0-1,-1 0 1,1 0 0,0 0-1,-1 0 1,1 0 0,0 0-1,-1-1 1,1 1-1,0 0 1,0-1 0,0 0-1,0 1 1,0-1 0,-1 0-1,1 0 1,0 0 0,0 0-1,0 0 1,0-1-1,0 1 1,0-1 0,3 0-1,1-1-234,0 1 1,-1-1-1,1-1 0,0 1 0,-1-1 0,1 0 1,-1 0-1,0 0 0,0-1 0,0 0 0,7-7 1,2-10-4240,-3-3-2862</inkml:trace>
  <inkml:trace contextRef="#ctx0" brushRef="#br0" timeOffset="1">1 0 3555,'0'0'25112,"37"0"-26617,-17 6-2755,-3 0-2210,-1-4-8104</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6.890"/>
    </inkml:context>
    <inkml:brush xml:id="br0">
      <inkml:brushProperty name="width" value="0.025" units="cm"/>
      <inkml:brushProperty name="height" value="0.025" units="cm"/>
    </inkml:brush>
  </inkml:definitions>
  <inkml:trace contextRef="#ctx0" brushRef="#br0">65 1 17200,'0'0'4228,"61"8"-2562,-32 8-257,1 8 97,-2 7-545,-3 8-417,-6 6-192,-11 8-191,-8 3-129,-6 4 128,-20 3-32,-10 1-64,-10-1 0,-5-5-961,2-8-2338,-2-12-2947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8.583"/>
    </inkml:context>
    <inkml:brush xml:id="br0">
      <inkml:brushProperty name="width" value="0.025" units="cm"/>
      <inkml:brushProperty name="height" value="0.025" units="cm"/>
    </inkml:brush>
  </inkml:definitions>
  <inkml:trace contextRef="#ctx0" brushRef="#br0">675 78 4484,'0'0'9390,"3"-10"-6982,-1 8-2269,-1 0 0,-1-1 0,1 0 0,0 1 1,0-1-1,-1 0 0,0 1 0,1-1 0,-1 0 0,0 1 0,-1-1 0,1 0 0,-1-2 0,0 3-86,0 0 0,-1 1 0,1-1-1,-1 1 1,1-1 0,-1 1 0,0-1 0,1 1-1,-1 0 1,0 0 0,0 0 0,0 0-1,0 0 1,0 0 0,0 0 0,0 1-1,0-1 1,-1 1 0,1 0 0,0-1-1,0 1 1,0 0 0,-3 1 0,-17-4-43,-1 2 1,0 1-1,0 1 0,1 1 1,-1 1-1,1 1 0,0 1 1,0 1-1,-29 11 0,25-5-5,1 1 1,0 1-1,0 1 0,2 0 0,0 2 0,1 1 0,-23 24 0,23-20 42,1 1 0,1 1-1,2 0 1,-21 35 0,31-46 6,2 1 1,-1-1-1,2 1 1,0 0-1,0 1 1,2-1-1,-1 1 1,2-1-1,0 1 1,0 29-1,3-39-25,-1 1 0,1 0 1,0-1-1,1 1 0,-1-1 0,1 1 0,0-1 0,1 0 1,-1 1-1,1-1 0,0-1 0,0 1 0,1 0 1,-1-1-1,1 1 0,0-1 0,0 0 0,0-1 0,1 1 1,-1-1-1,1 0 0,0 0 0,0 0 0,0 0 1,1-1-1,7 3 0,9 1 170,0 0 0,0-1 0,0-2 0,1 0 0,33-1 0,-12-2 56,0-2 1,0-2 0,-1-2-1,1-1 1,-1-3 0,-1-1 0,0-3-1,-1-1 1,0-2 0,-1-1-1,-1-3 1,-1-1 0,39-30 0,-63 40-117,0 0 0,-1-1 0,0-1 0,-1 0 0,-1 0 0,0-2 0,-1 1 0,9-19 0,-13 23-59,-2 0-1,1 0 1,-1 0 0,-1-1-1,0 1 1,-1-1 0,0 0-1,-1 0 1,0 0 0,-1 0-1,0 0 1,-1 0-1,-3-18 1,2 24-84,0-1 0,0 1 0,0 0 0,-1 0 0,0 0 1,0 0-1,0 0 0,-1 1 0,0 0 0,0-1 0,0 1 0,-1 1 0,1-1 0,-9-5 0,4 4 13,-1 0-1,1 0 1,-1 1-1,-1 0 1,1 1 0,-1 0-1,-20-4 1,3 3-513,-1 2 0,0 1 0,0 1 0,0 1 0,-50 7 0,-8 11-6053,73-15 4062,-26 7-8954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6.942"/>
    </inkml:context>
    <inkml:brush xml:id="br0">
      <inkml:brushProperty name="width" value="0.025" units="cm"/>
      <inkml:brushProperty name="height" value="0.025" units="cm"/>
    </inkml:brush>
  </inkml:definitions>
  <inkml:trace contextRef="#ctx0" brushRef="#br0">53 5277 5157,'-18'7'2709,"17"-7"-2461,-1 0 1,1 0-1,-1 0 1,1 0-1,-1 1 1,1-1-1,-1 1 1,1-1-1,-1 1 1,1 0-1,-1 0 1,1-1-1,0 1 1,0 0-1,-1 0 1,1 0-1,0 0 1,0 0-1,0 1 1,0-1-1,0 0 1,0 0 0,1 1-1,-1-1 1,0 1-1,1-1 1,-1 0-1,1 1 1,-1 1-1,4-2-38,1-1-1,0 1 0,0-1 1,0 0-1,-1-1 0,1 1 1,0-1-1,5-1 1,14-9 391,0-1 0,39-29 0,-9 6-29,182-123-245,60-35 296,-236 157-105,0-3 0,56-50-1,100-103-379,-6 4 435,496-391-215,423-437 352,-370 342-22,-564 507-602,603-441-60,23-20 33,-88-9 518,-717 630-699,-12 17-892,-7 6-2227,-3-6-3561</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7.812"/>
    </inkml:context>
    <inkml:brush xml:id="br0">
      <inkml:brushProperty name="width" value="0.025" units="cm"/>
      <inkml:brushProperty name="height" value="0.025" units="cm"/>
    </inkml:brush>
  </inkml:definitions>
  <inkml:trace contextRef="#ctx0" brushRef="#br0">127 39 13485,'1'-2'488,"0"-1"0,-1 1 1,2 0-1,-1-1 1,0 1-1,0 0 0,1 0 1,-1 0-1,1-1 0,0 2 1,0-1-1,-1 0 0,1 0 1,0 1-1,1-1 0,-1 1 1,0-1-1,3 0 1,-4 1-390,-1 1 0,1 0 0,0 0 1,-1 0-1,1 0 0,0 0 1,-1 0-1,1 0 0,0 0 0,-1 0 1,1 0-1,0 1 0,-1-1 1,1 0-1,0 0 0,-1 1 1,1-1-1,0 0 0,-1 1 0,1-1 1,-1 0-1,1 1 0,-1-1 1,1 1-1,0 0 0,0 1-45,0 0 0,1 0 0,-1 0 0,0 0 0,-1 0 0,1 1 0,0-1 0,-1 0 0,1 0 0,-1 1 0,1 3 0,-1 7 66,0-1 1,-1 1 0,0 0 0,-1 0 0,0-1 0,-1 1 0,0-1-1,-1 0 1,-10 21 0,-8 10-65,-34 51 0,21-36 278,27-45-196,3-6-65,0 0 1,1 0-1,1 1 0,-1-1 0,1 1 1,0-1-1,1 1 0,-1 0 0,-1 14 1,5-21-68,-1 0 1,0-1 0,1 1 0,-1-1 0,1 1-1,-1 0 1,1-1 0,-1 1 0,1-1 0,-1 1 0,1-1-1,0 0 1,-1 1 0,1-1 0,0 0 0,-1 1-1,1-1 1,0 0 0,-1 1 0,1-1 0,0 0-1,-1 0 1,1 0 0,0 0 0,0 0 0,-1 0-1,1 0 1,0 0 0,0 0 0,1-1 0,28-1 353,-8-3-33,1-1 1,-1-1-1,0-2 1,37-18 0,-31 13-787,54-17 1,-70 27-474,0 2 0,0-1-1,1 2 1,18-1 0,-27 1-3760</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8.377"/>
    </inkml:context>
    <inkml:brush xml:id="br0">
      <inkml:brushProperty name="width" value="0.025" units="cm"/>
      <inkml:brushProperty name="height" value="0.025" units="cm"/>
    </inkml:brush>
  </inkml:definitions>
  <inkml:trace contextRef="#ctx0" brushRef="#br0">38 87 15375,'0'0'11210,"1"13"-10697,-3 17-133,-2 1 0,-12 54 0,0 1 802,37-192 315,-8 49-1611,5-62 1,-18 121-121,-1 20 144,1 0 0,1 0 0,1 0 1,5 27-1,-6-47 97,-1-1 1,1 1-1,0 0 0,0 0 0,0 0 1,0-1-1,0 1 0,1 0 0,-1-1 1,0 1-1,1-1 0,-1 1 0,1-1 1,-1 0-1,1 0 0,0 0 0,0 0 1,-1 0-1,1 0 0,0 0 0,0 0 1,0-1-1,2 1 0,0-1 19,0 0 0,-1 0 0,1 0 0,-1-1 0,1 1 0,-1-1 0,1 0 0,-1 0 0,1 0 0,-1-1 0,0 1 0,4-3-1,6-4 52,0-1-1,-1 0 0,0-1 0,20-22 0,-17 15-36,-2-1 1,14-22-1,18-25-55,-46 107-561,-28 59 568,22-85-108,1 1 1,1-1-1,1 1 1,0 0-1,1 0 0,1 1 1,0-1-1,1 1 1,3 27-1,-2-43-141,1-1-1,-1 1 1,0-1-1,1 1 1,0-1 0,-1 1-1,1-1 1,0 1 0,0-1-1,-1 0 1,1 1-1,0-1 1,1 0 0,0 2-1,14 4-6189,8-6-7545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0.418"/>
    </inkml:context>
    <inkml:brush xml:id="br0">
      <inkml:brushProperty name="width" value="0.025" units="cm"/>
      <inkml:brushProperty name="height" value="0.025" units="cm"/>
    </inkml:brush>
  </inkml:definitions>
  <inkml:trace contextRef="#ctx0" brushRef="#br0">1 30 8392,'0'0'12652,"53"-29"-11467,-41 41-64,-1 10 320,-3 8-384,-3 3-448,-4 9-353,-1-1-160,0 2-32,-1-3 0,-4-2-480,-1-12-1634,-1-15-2306,0-11-5990</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7.643"/>
    </inkml:context>
    <inkml:brush xml:id="br0">
      <inkml:brushProperty name="width" value="0.025" units="cm"/>
      <inkml:brushProperty name="height" value="0.025" units="cm"/>
    </inkml:brush>
  </inkml:definitions>
  <inkml:trace contextRef="#ctx0" brushRef="#br0">3 1 1666,'2'14'3923,"0"9"-3358,10 120 6884,-11-117-5654,-1 0 0,-1 0-1,-7 44 1,2-55-1069,3-25 11,2-11-1918,1 5-3850,0 16 4458,0-6-7712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4.183"/>
    </inkml:context>
    <inkml:brush xml:id="br0">
      <inkml:brushProperty name="width" value="0.025" units="cm"/>
      <inkml:brushProperty name="height" value="0.025" units="cm"/>
    </inkml:brush>
  </inkml:definitions>
  <inkml:trace contextRef="#ctx0" brushRef="#br0">1 1 9513,'0'0'6022,"3"66"-4997,-3-27-353,-1 8-544,-1 0-96,2-2-384,0-9-1794,0-7-3299,6-13-3716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6.974"/>
    </inkml:context>
    <inkml:brush xml:id="br0">
      <inkml:brushProperty name="width" value="0.025" units="cm"/>
      <inkml:brushProperty name="height" value="0.025" units="cm"/>
    </inkml:brush>
  </inkml:definitions>
  <inkml:trace contextRef="#ctx0" brushRef="#br0">7 1 11179,'0'0'7302,"-7"68"-7237,16-34-1,0 9-64,-1 5-545,-2 4-1024,0-3-2179,-1 2-1761</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7.315"/>
    </inkml:context>
    <inkml:brush xml:id="br0">
      <inkml:brushProperty name="width" value="0.025" units="cm"/>
      <inkml:brushProperty name="height" value="0.025" units="cm"/>
    </inkml:brush>
  </inkml:definitions>
  <inkml:trace contextRef="#ctx0" brushRef="#br0">11 0 8552,'-3'50'1153,"0"3"481,-1 6-385,4 5-1121,0 5-576,0-1-1410,0-3-2851</inkml:trace>
  <inkml:trace contextRef="#ctx0" brushRef="#br0" timeOffset="1">48 976 5573,'0'60'2819,"0"2"-737,0 4-32,0 6-1025,0 1-609,0-3-256,0-4-352,3-7-288,3-11 288,3-10 192,-5-9 0,2-2 32,-2 2-64,-1 4-1826,-2 6-1890</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8.560"/>
    </inkml:context>
    <inkml:brush xml:id="br0">
      <inkml:brushProperty name="width" value="0.025" units="cm"/>
      <inkml:brushProperty name="height" value="0.025" units="cm"/>
    </inkml:brush>
  </inkml:definitions>
  <inkml:trace contextRef="#ctx0" brushRef="#br0">1 5112 6438,'0'0'8013,"10"-7"-6849,13-14-305,0-2 1,26-32 0,15-16 682,-50 59-1201,-1 0-1,30-18 1,-29 22 98,-1-1 1,0-1-1,0 0 1,11-13-1,238-230 308,-217 218-641,65-39 0,10-8 126,263-226-67,-234 199-108,110-89 185,-50 25 636,283-178 0,193-171-589,-449 340 43,57-52 104,91-74-291,-22 21-1,-294 224-84,453-382 162,24 38-35,-451 338 77,257-197-10,-254 188-254,108-64 0,-73 49 58,-91 62 28,2 1-1,56-30 1,-92 57-173,0-1 0,1 1 0,0 1 0,-1-1 0,15-1 0,5 2-8738</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9.850"/>
    </inkml:context>
    <inkml:brush xml:id="br0">
      <inkml:brushProperty name="width" value="0.025" units="cm"/>
      <inkml:brushProperty name="height" value="0.025" units="cm"/>
    </inkml:brush>
  </inkml:definitions>
  <inkml:trace contextRef="#ctx0" brushRef="#br0">57 59 7847,'0'0'7907,"4"-8"-5500,13-27-159,-17 34-2079,0 0 0,1 0 1,-1 0-1,1 0 1,0 0-1,-1 0 1,1 0-1,0 0 0,-1 0 1,1 1-1,0-1 1,0 0-1,0 0 1,0 1-1,0-1 0,0 1 1,0-1-1,1 0 1,11 7 1790,-11-3-1785,-1-1 0,1 1 0,0 0-1,-1 0 1,0 0 0,1 0 0,-1-1 0,1 7 0,-1 5-5,0 0 1,-1-1-1,-1 1 1,0 0-1,-1-1 1,0 1-1,-1-1 1,-6 18-1,-7 11 263,-26 48 0,1-1 519,40-88-929,1-1 0,-1 1 0,1 0 0,-1 0 0,1 0 0,0 0 0,-1-1 0,1 1-1,0 0 1,0 0 0,0 0 0,0 0 0,0 0 0,0 0 0,0 0 0,0 0 0,0-1 0,0 1 0,0 0 0,0 0 0,1 0-1,-1 0 1,0 0 0,1 0 0,-1-1 0,1 2 0,0-1 2,0-1 0,0 0 1,0 1-1,0-1 0,1 0 0,-1 0 1,0 1-1,0-1 0,0 0 0,0 0 1,0 0-1,0 0 0,1-1 0,-1 1 0,0 0 1,0 0-1,2-1 0,57-27 507,-52 24-461,42-21-145,2 2-1,77-24 0,-127 39-12929,-2-3 4772</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0.427"/>
    </inkml:context>
    <inkml:brush xml:id="br0">
      <inkml:brushProperty name="width" value="0.025" units="cm"/>
      <inkml:brushProperty name="height" value="0.025" units="cm"/>
    </inkml:brush>
  </inkml:definitions>
  <inkml:trace contextRef="#ctx0" brushRef="#br0">15 74 16560,'0'0'11531,"2"10"-10747,0 16-609,-1 1 0,-1-1-1,-1 1 1,-1-1 0,-1 0-1,-10 37 1,13-62 182,1-15-90,0-1-1,2 1 0,0 0 0,6-19 0,5-26-305,0-80-190,-14 144 219,0 1 0,1-1 0,-1 1 0,1-1 0,1 1 0,-1-1 0,1 0 0,0 0 0,0 0 0,1 0 0,-1 0 0,1 0 0,0 0 0,0-1 0,4 5 0,-5-7 16,0-1 0,0 1 0,0-1 0,0 1 0,1-1 0,-1 0 1,0 1-1,0-1 0,1 0 0,-1-1 0,1 1 0,-1 0 0,1-1 0,-1 1 0,1-1 0,-1 0 0,1 0 0,-1 0 0,1 0 0,-1 0 1,1-1-1,-1 1 0,1-1 0,-1 1 0,1-1 0,-1 0 0,1 0 0,-1 0 0,0-1 0,0 1 0,0 0 0,1-1 0,-1 1 0,-1-1 1,3-2-1,5-4 17,0-1 0,-1 0 0,12-16 0,-14 16-14,1 0-1,0 1 0,1-1 0,9-6 0,-13 67-286,-6-18 443,-9 46 0,1-9-1150,8-23-2470</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0.989"/>
    </inkml:context>
    <inkml:brush xml:id="br0">
      <inkml:brushProperty name="width" value="0.025" units="cm"/>
      <inkml:brushProperty name="height" value="0.025" units="cm"/>
    </inkml:brush>
  </inkml:definitions>
  <inkml:trace contextRef="#ctx0" brushRef="#br0">3 25 9577,'0'0'15343,"0"8"-14564,-1 6-515,0 2 6,0 0-1,3 27 1,-1-42-268,-1 0 0,1-1 1,-1 1-1,0 0 0,1-1 0,-1 1 1,1-1-1,-1 1 0,1-1 0,0 1 1,-1-1-1,1 0 0,-1 1 0,1-1 1,0 0-1,-1 1 0,1-1 0,0 0 0,0 0 1,-1 1-1,1-1 0,0 0 0,0 0 1,-1 0-1,1 0 0,0 0 0,-1 0 1,1 0-1,0 0 0,0-1 0,-1 1 1,1 0-1,0 0 0,-1-1 0,1 1 1,0 0-1,-1-1 0,2 0 0,28-14-137,-20 5-343,-1 0 1,1-1-1,11-19 1,20-21-869,-41 96 1330,-6-1-716,1 72 1,6-99-3994</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2.122"/>
    </inkml:context>
    <inkml:brush xml:id="br0">
      <inkml:brushProperty name="width" value="0.025" units="cm"/>
      <inkml:brushProperty name="height" value="0.025" units="cm"/>
    </inkml:brush>
  </inkml:definitions>
  <inkml:trace contextRef="#ctx0" brushRef="#br0">70 156 4676,'-7'-8'764,"-2"-5"-116,0-1 1,0 0-1,-10-25 1,7 5 3023,8 0 3472,5 39-7008,0-1 0,1 0 0,0 0 1,-1 0-1,1 0 0,1-1 0,-1 1 0,0-1 1,5 6-1,3 5 71,216 383 1511,-32-49 352,-145-271-1871,2-2-1,82 90 0,-123-154-1203,26 26 2746,-23-29-5404,-2-5-5058,-22-3 1909</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2.465"/>
    </inkml:context>
    <inkml:brush xml:id="br0">
      <inkml:brushProperty name="width" value="0.025" units="cm"/>
      <inkml:brushProperty name="height" value="0.025" units="cm"/>
    </inkml:brush>
  </inkml:definitions>
  <inkml:trace contextRef="#ctx0" brushRef="#br0">1 347 15375,'0'0'1895,"11"9"-1564,48 34 918,2-2 0,2-3 0,72 32 0,-133-69-1213,1 1 0,0-1 0,-1 0 0,1-1 0,0 1 0,0 0 0,0-1 0,-1 1 0,1-1 0,0 0 0,5 0 0,-7 0-12,0-1 0,0 1 0,0 0 0,0-1 0,0 1 0,0-1 1,0 1-1,0-1 0,0 1 0,0-1 0,0 0 0,0 0 0,-1 1 0,1-1 0,0 0 0,0 0 0,-1 0 0,1 0 0,0 0 0,0-1 0,1-5 89,0 0-1,-1 0 0,1 0 1,-1 0-1,-1 0 1,0 0-1,0-10 0,0 14-85,-1-203 1027,1 102-3224,0-1-5666,0 48-4181</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7.073"/>
    </inkml:context>
    <inkml:brush xml:id="br0">
      <inkml:brushProperty name="width" value="0.025" units="cm"/>
      <inkml:brushProperty name="height" value="0.025" units="cm"/>
    </inkml:brush>
  </inkml:definitions>
  <inkml:trace contextRef="#ctx0" brushRef="#br0">0 0 9737,'0'0'11552,"9"11"-10372,115 126 733,-81-94-1746,-2 2-1,56 80 1,-90-112-750,-12-11-2626,-17-17-3206,-4-5-861</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7.415"/>
    </inkml:context>
    <inkml:brush xml:id="br0">
      <inkml:brushProperty name="width" value="0.025" units="cm"/>
      <inkml:brushProperty name="height" value="0.025" units="cm"/>
    </inkml:brush>
  </inkml:definitions>
  <inkml:trace contextRef="#ctx0" brushRef="#br0">1 362 11371,'0'0'9080,"10"1"-7964,-5 0-973,38 1 726,-41-2-811,-1 0-1,1-1 1,-1 1 0,1 0 0,-1-1 0,1 1 0,-1-1 0,1 1 0,-1-1 0,1 0 0,-1 0 0,0 1 0,0-1 0,1 0-1,-1 0 1,0 0 0,0 0 0,0-1 0,0 1 0,0 0 0,0 0 0,0-1 0,0 1 0,-1-1 0,1 1 0,0 0 0,-1-1-1,1 1 1,-1-3 0,2-7 287,-1 0 0,-1 0-1,0-1 1,-1 1 0,0 0-1,0 0 1,-1 0-1,-4-13 1,-6-11-131,-18-38 0,17 43-148,-15-48 0,28 78-68,0 0 0,0-1-1,-1 1 1,1 0 0,0 0-1,0 0 1,0 0-1,0 0 1,0-1 0,0 1-1,0 0 1,0 0-1,0 0 1,0 0 0,0-1-1,0 1 1,0 0-1,0 0 1,0 0 0,0-1-1,0 1 1,0 0-1,0 0 1,0 0 0,0 0-1,0-1 1,0 1-1,0 0 1,0 0 0,1 0-1,-1 0 1,0 0 0,0-1-1,0 1 1,0 0-1,0 0 1,0 0 0,1 0-1,-1 0 1,0 0-1,0 0 1,0 0 0,0-1-1,0 1 1,1 0-1,-1 0 1,0 0 0,0 0-1,10 4-114,80 50-25,-62-35 245,52 26 1,-70-40-461,0-1-1,0 0 1,0-1 0,1 0 0,0-1-1,-1 0 1,1-1 0,0 0 0,16-1-1,10-8-5167,-7-17-4890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4.528"/>
    </inkml:context>
    <inkml:brush xml:id="br0">
      <inkml:brushProperty name="width" value="0.025" units="cm"/>
      <inkml:brushProperty name="height" value="0.025" units="cm"/>
    </inkml:brush>
  </inkml:definitions>
  <inkml:trace contextRef="#ctx0" brushRef="#br0">1 53 11627,'0'0'5093,"15"-6"-4154,32-7-429,1 3-1,1 1 0,-1 3 1,67-1-1,-71 6-466,80 2-44,-109 0-61,-1 1 0,0 0 1,0 1-1,0 1 0,0 0 1,17 7-1,-28-10 59,-1 0 0,1 0 0,0 0 0,-1 1 0,1-1 0,-1 1 0,0-1 1,1 1-1,-1 0 0,0 0 0,0 0 0,0 0 0,0 0 0,0 0 0,-1 1 0,1-1 0,-1 0 0,1 1 0,-1-1 0,0 1 0,0 0 0,0-1 0,0 1 0,-1 0 0,1 0 1,-1 0-1,0-1 0,1 1 0,-1 0 0,-1 0 0,1 0 0,0 0 0,-1 0 0,1-1 0,-1 1 0,0 0 0,0-1 0,0 1 0,0 0 0,-3 4 0,-3 5 148,-1 0 0,-1-1-1,0 0 1,0 0-1,-1-1 1,-21 16 0,7-7 279,0-1 1,-2-2-1,0 0 1,0-2 0,-2-1-1,0-1 1,0-1-1,-1-1 1,0-2 0,-1-1-1,0-2 1,-45 4-1,74-9-449,0 0-1,1 0 0,-1 0 0,0 1 0,0-1 0,0 0 0,0 0 0,0 0 0,0-1 0,0 1 0,0 0 0,0 0 0,0 0 0,0-1 1,0 1-1,0-1 0,0 1 0,0 0 0,0-1 0,1 0 0,-1 1 0,0-1 0,0 1 0,1-1 0,-1 0 0,0 0 0,0-1 0,1 1-86,0 0-1,0 0 0,1-1 0,-1 1 0,0 0 0,1 0 1,-1 0-1,1-1 0,0 1 0,-1 0 0,1 0 0,0 0 1,-1 0-1,1 0 0,0 0 0,0 0 0,1-1 1,49-37-5064,-13 14-947</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9.545"/>
    </inkml:context>
    <inkml:brush xml:id="br0">
      <inkml:brushProperty name="width" value="0.025" units="cm"/>
      <inkml:brushProperty name="height" value="0.025" units="cm"/>
    </inkml:brush>
  </inkml:definitions>
  <inkml:trace contextRef="#ctx0" brushRef="#br0">0 1 9513,'0'0'7613,"2"4"-6984,3 12-398,0 0 0,-2 1 0,0 0 1,0-1-1,-2 1 0,-1 33 0,3 14-140,-1-34-482,3 0 0,14 53 1,-12-62-1344,0 0 1,2-1 0,0 0-1,21 30 1,-26-42 1258,0-1-1,-1 1 1,1 0-1,-1 0 1,-1 1 0,0-1-1,0 1 1,0-1-1,-1 9 1,0 85 1575,-1-44 670,16 138-2827,-10-151-1719</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9.905"/>
    </inkml:context>
    <inkml:brush xml:id="br0">
      <inkml:brushProperty name="width" value="0.025" units="cm"/>
      <inkml:brushProperty name="height" value="0.025" units="cm"/>
    </inkml:brush>
  </inkml:definitions>
  <inkml:trace contextRef="#ctx0" brushRef="#br0">0 0 7431,'0'0'2819,"0"55"-833,0-25-257,0 4-1216,0 2-353,0 2-64,0 0-160,0 3-705,1-1-864,4-2-353,-2-3-513,-1 1-1472</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0.248"/>
    </inkml:context>
    <inkml:brush xml:id="br0">
      <inkml:brushProperty name="width" value="0.025" units="cm"/>
      <inkml:brushProperty name="height" value="0.025" units="cm"/>
    </inkml:brush>
  </inkml:definitions>
  <inkml:trace contextRef="#ctx0" brushRef="#br0">1 1 6342,'0'16'2344,"0"92"1673,-1 29-2445,20 432-4081,-15-544 2350,0 8-4279,-4-20-2539</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0.667"/>
    </inkml:context>
    <inkml:brush xml:id="br0">
      <inkml:brushProperty name="width" value="0.025" units="cm"/>
      <inkml:brushProperty name="height" value="0.025" units="cm"/>
    </inkml:brush>
  </inkml:definitions>
  <inkml:trace contextRef="#ctx0" brushRef="#br0">19 0 8360,'0'0'4933,"-7"84"-3556,0-27 417,3 6-673,4 6-737,0 3-288,0 0-32,6 1 0,8-1-64,-1-2-736,0-2-1122,-4-4-1858,-5-7-2113</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5.851"/>
    </inkml:context>
    <inkml:brush xml:id="br0">
      <inkml:brushProperty name="width" value="0.025" units="cm"/>
      <inkml:brushProperty name="height" value="0.025" units="cm"/>
    </inkml:brush>
  </inkml:definitions>
  <inkml:trace contextRef="#ctx0" brushRef="#br0">0 1 4644,'0'0'4255,"8"8"-2018,47 49-385,1-3 1,92 67-1,246 122 1159,406 193-2765,-371-217 79,-10-12-264,-114-50-149,-13-22-50,-245-111 145,83 56 1,-17-8-45,128 74-187,-81-44-280,-18-8 650,152 99-108,-113-68 79,-23-15-58,19 14 74,17-14 182,230 94-1,-12-7-494,-362-167 179,-1 2 0,51 44 0,-67-49 8,1 0-1,1-3 1,2 0 0,0-3-1,65 28 1,-39-28-71,-4-1-470,81 39 1,-92-35 145,68 48 1,-74-46 470,56 28-1,-26-16 138,-61-31-76,-5-3-205,1 0 1,-1-1-1,0 0 1,1 0-1,0 0 1,0 0-1,0-1 1,11 2-1,-28-4-14000</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7.201"/>
    </inkml:context>
    <inkml:brush xml:id="br0">
      <inkml:brushProperty name="width" value="0.025" units="cm"/>
      <inkml:brushProperty name="height" value="0.025" units="cm"/>
    </inkml:brush>
  </inkml:definitions>
  <inkml:trace contextRef="#ctx0" brushRef="#br0">254 0 5958,'0'0'14328,"-3"9"-12865,-22 50-1015,-3-2 0,-2 0 1,-3-3-1,-2 0 1,-64 75-1,117-168-6117,9-2 608,2-6-1761</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7.529"/>
    </inkml:context>
    <inkml:brush xml:id="br0">
      <inkml:brushProperty name="width" value="0.025" units="cm"/>
      <inkml:brushProperty name="height" value="0.025" units="cm"/>
    </inkml:brush>
  </inkml:definitions>
  <inkml:trace contextRef="#ctx0" brushRef="#br0">203 1 11211,'0'0'6107,"-2"8"-4105,-2 6-1366,-36 167 3973,36-157-4478,1 0 0,1 0 0,2 0 1,0 1-1,7 42 0,3-40-625,-10-26 402,0 0 0,0 0 0,1-1 0,-1 1 0,0 0 0,1-1 0,-1 1 0,0 0 0,1-1 0,-1 1 0,1 0 0,-1-1 0,1 1 0,0-1 0,-1 1 0,1-1 0,-1 1 0,1-1 0,0 0 0,-1 1 0,1-1 0,0 0 0,0 1 0,-1-1 0,1 0 0,0 0 0,0 0 0,-1 1 0,1-1 0,0 0 0,0 0 0,0-3-310,0 1 0,-1-1 0,1 0 0,-1 1 0,0-1 0,0 1 0,0-1 0,0 0 0,0 1 0,-1-1 0,1 1 0,-1-1-1,1 1 1,-1-1 0,-1-2 0,-6-10-351,0-1 0,0 1 0,-1 1 0,-19-22 0,-50-49 3899,76 83-3004,-1-1 342,0 0-1,0 0 1,0 1 0,0-1 0,0 1 0,-1-1 0,0 1 0,1 0 0,-8-3 0,27 26 2041,-7-15-2505,1 0-1,0-1 1,0 0 0,1-1-1,0 0 1,-1-1 0,1 0-1,21 2 1,50 1-4318,-38-6-2034</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7.870"/>
    </inkml:context>
    <inkml:brush xml:id="br0">
      <inkml:brushProperty name="width" value="0.025" units="cm"/>
      <inkml:brushProperty name="height" value="0.025" units="cm"/>
    </inkml:brush>
  </inkml:definitions>
  <inkml:trace contextRef="#ctx0" brushRef="#br0">9 1 15182,'0'0'6759,"-4"71"-6567,2-34-128,0 9-64,1 0-416,1 0-834,0-6-383,0-5-898,0-12-1632,0-9 1952</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8.216"/>
    </inkml:context>
    <inkml:brush xml:id="br0">
      <inkml:brushProperty name="width" value="0.025" units="cm"/>
      <inkml:brushProperty name="height" value="0.025" units="cm"/>
    </inkml:brush>
  </inkml:definitions>
  <inkml:trace contextRef="#ctx0" brushRef="#br0">27 37 11627,'0'0'7741,"7"-6"-6343,-2 2-1296,0 1 1,-1 0-1,1 0 0,1 0 0,-1 0 0,0 1 0,1 0 0,-1 0 0,1 0 1,-1 1-1,1 0 0,0 0 0,0 1 0,0-1 0,-1 1 0,1 0 0,0 1 1,0-1-1,0 1 0,-1 0 0,1 1 0,5 2 0,15 2-14,0 2 1,-1 1-1,0 2 0,-1 0 0,37 23 0,-54-29-73,0 0-1,0 1 0,-1 0 0,1 0 1,-1 0-1,-1 1 0,1 0 0,-1 0 1,5 11-1,-7-13 29,-1 0 1,0 1-1,0 0 1,-1-1-1,1 1 1,-1 0-1,-1 0 0,1 0 1,-1 0-1,0-1 1,0 1-1,-1 0 1,0 0-1,0 0 0,-2 7 1,0-5 119,-1 0 0,0 1 0,0-2 0,0 1 0,-1 0 0,0-1 0,-1 0 0,0 0 0,0-1 0,0 0 0,-1 0 0,0 0 0,0-1 0,-1 0-1,-11 7 1,3-3 131,-1-1-1,0-1 0,-1 0 0,0-1 1,0-1-1,-26 4 0,26-6-149,1-1 0,-1-1 0,0-1 0,-21-2 1,35 2-197,0-1 1,0 0-1,-1 0 1,1 0-1,0-1 1,0 0-1,0 1 1,0-1-1,0 0 1,-3-4-1,5 5-85,0-1 0,1 1-1,-1-1 1,1 1 0,-1-1 0,1 0-1,0 0 1,0 0 0,0 0 0,0 0 0,0 0-1,0 0 1,1 0 0,-1 0 0,1-1-1,-1 1 1,1 0 0,0 0 0,0 0 0,0-5-1,1 4-249,-1 1 0,0-1 0,1 1 0,0-1-1,0 1 1,0-1 0,0 1 0,0-1 0,0 1 0,0 0-1,1 0 1,-1-1 0,1 1 0,0 0 0,-1 0 0,1 1-1,0-1 1,4-3 0,25-19-6596</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8.558"/>
    </inkml:context>
    <inkml:brush xml:id="br0">
      <inkml:brushProperty name="width" value="0.025" units="cm"/>
      <inkml:brushProperty name="height" value="0.025" units="cm"/>
    </inkml:brush>
  </inkml:definitions>
  <inkml:trace contextRef="#ctx0" brushRef="#br0">16 12 12780,'0'0'3347,"-1"8"-1350,-1 7-1159,-4 23 1029,2 1-1,2 60 1,2-98-1913,0 0 1,0 0-1,0 0 1,0 0-1,0 0 0,0-1 1,0 1-1,1 0 1,-1 0-1,0 0 0,0 0 1,1 0-1,-1-1 1,1 1-1,-1 0 0,1 0 1,-1-1-1,1 1 1,0 0-1,-1-1 0,1 1 1,0 0-1,-1-1 1,1 1-1,0-1 0,0 1 1,-1-1-1,1 0 1,0 1-1,0-1 0,0 0 1,0 1-1,0-1 1,0 0-1,-1 0 0,1 0 1,0 0-1,0 0 1,0 0-1,0 0 0,0 0 1,0 0-1,0-1 1,0 1-1,-1 0 0,1 0 1,0-1-1,0 1 1,0-1-1,0 1 0,-1-1 1,2 0-1,3-2-368,0 1 0,-1-1 0,0 0 0,1 0 1,-1-1-1,0 1 0,6-9 0,0-5-374,-1 0 0,-1 0 1,-1-1-1,0 0 0,7-33 0,3-6 1783,-16 64 2453,0 42-1643,-18 44-458,11-71-1494,2-1 0,0 1 0,1 1 0,2-1 0,1 37 0,4-39-3857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5.084"/>
    </inkml:context>
    <inkml:brush xml:id="br0">
      <inkml:brushProperty name="width" value="0.025" units="cm"/>
      <inkml:brushProperty name="height" value="0.025" units="cm"/>
    </inkml:brush>
  </inkml:definitions>
  <inkml:trace contextRef="#ctx0" brushRef="#br0">0 114 15054,'0'0'3342,"11"-1"-2344,9-1-625,0 0 0,0-2-1,27-8 1,-39 10-290,0-1-1,-1 0 1,1-1-1,-1 0 1,13-9 0,-18 12-73,1-1 1,-1 0 0,0-1-1,0 1 1,0 0 0,0 0-1,0-1 1,-1 0 0,1 1-1,-1-1 1,1 0-1,-1 1 1,0-1 0,0 0-1,0 0 1,0-5 0,0 7-2,-1 1 1,0-1-1,0 1 1,0-1-1,0 0 0,0 1 1,0-1-1,0 1 1,0-1-1,-1 0 1,1 1-1,0-1 1,0 1-1,0-1 1,0 1-1,-1-1 1,1 1-1,0-1 0,-1 1 1,1-1-1,0 1 1,-1-1-1,1 1 1,-1 0-1,1-1 1,-1 1-1,1-1 1,-1 1-1,1 0 0,-1 0 1,1-1-1,-1 1 1,-24 1 271,20 0-213,-1 1 0,1 0 0,-1 0-1,1 0 1,0 1 0,-8 5-1,6-1 111,-1 0-1,1 1 0,0 0 1,-7 13-1,12-19-119,0 1-1,1 0 1,-1-1-1,1 1 1,-1 0 0,1 0-1,0 0 1,0-1 0,1 1-1,-1 0 1,0 0 0,1 0-1,0 1 1,0-1-1,0 0 1,0 0 0,0 0-1,1 0 1,1 6 0,-1-7-38,1 0 1,0 0 0,0-1 0,0 1-1,0 0 1,0 0 0,1-1 0,-1 0 0,0 1-1,1-1 1,-1 0 0,1 0 0,-1 0-1,1 0 1,-1-1 0,1 1 0,0-1-1,-1 0 1,1 1 0,4-1 0,65-2 180,-60 1-155,9-2-27,1 0-1,0-2 1,-1 0-1,26-11 1,27-7-59,-74 23 45,0 0 0,1 0-1,-1-1 1,0 1-1,0 0 1,1 0 0,-1 0-1,0 0 1,1 0 0,-1 0-1,0 0 1,0 0-1,1 0 1,-1 0 0,0 0-1,1 0 1,-1 0 0,0 0-1,1 0 1,-1 0-1,0 0 1,0 0 0,1 0-1,-1 0 1,0 1-1,0-1 1,1 0 0,-1 0-1,0 0 1,0 0 0,1 1-1,-1-1 1,0 0-1,0 0 1,0 1 0,1-1-1,-1 0 1,0 0 0,0 1-1,0-1 1,0 0-1,0 0 1,1 1 0,-7 16 367,-20 26 449,20-35-637,3-4-122,1 0 0,-1 1 1,1-1-1,-1 1 1,1 0-1,1-1 1,-1 1-1,1 0 1,-2 9-1,4-14-54,-1 1 0,0-1 0,0 1 0,0-1 0,1 1 0,-1-1 0,0 1 0,1-1 0,-1 1 0,1-1 0,-1 0 0,0 1 1,1-1-1,-1 1 0,1-1 0,-1 0 0,1 0 0,-1 1 0,1-1 0,-1 0 0,1 0 0,-1 1 0,1-1 0,-1 0 0,1 0 0,0 0 0,-1 0 0,1 0 0,-1 0 0,1 0 0,-1 0 0,2 0 0,24-1 182,-21 1-148,11-2-49,-1-1 0,0 0-1,0-1 1,0-1 0,28-12 0,-29 10-352,1 1-1,0 1 1,0 0-1,0 1 1,24-3-1,-38 7 336,-1 0-1,0 0 1,1 0-1,-1 0 1,0 0-1,1 0 1,-1 0-1,0 0 1,1 0-1,-1 0 1,0 0-1,1 0 1,-1 1-1,1-1 1,-1 0-1,0 0 1,0 0-1,1 0 1,-1 1-1,0-1 1,1 0-1,-1 0 1,0 1-1,0-1 1,1 0-1,-1 0 1,0 1-1,0-1 1,0 0-1,1 1 1,-1-1-1,0 0 1,0 0-1,0 1 1,0-1-1,0 1 1,-3 17-246,-19 23 283,17-33-243,-1 8-907,6-15 975,-1-1-1,1 1 1,0-1 0,0 0 0,0 1 0,0-1 0,0 1 0,0-1-1,0 0 1,0 1 0,0-1 0,0 1 0,0-1 0,0 0-1,0 1 1,0-1 0,0 1 0,0-1 0,0 0 0,0 1 0,1-1-1,-1 1 1,0-1 0,0 0 0,0 1 0,1-1 0,-1 0-1,0 1 1,1-1 0,-1 0 0,0 0 0,0 1 0,1-1 0,-1 0-1,1 0 1,-1 1 0,0-1 0,1 0 0,0 0 0,15 1-5839</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6.914"/>
    </inkml:context>
    <inkml:brush xml:id="br0">
      <inkml:brushProperty name="width" value="0.025" units="cm"/>
      <inkml:brushProperty name="height" value="0.025" units="cm"/>
    </inkml:brush>
  </inkml:definitions>
  <inkml:trace contextRef="#ctx0" brushRef="#br0">9 2820 5509,'-9'0'8986,"20"-1"-7092,26-5-1990,60-41 1157,207-89-793,100-34-227,-353 148-18,420-142 1119,-223 85-725,-166 47-208,124-69 1,-124 58 253,112-43 0,104-6-287,115-45-26,-57 8 204,-129 50-185,-56 22-45,99-40 131,-7-4-167,18-9 102,-24-18-91,54-24 20,-207 101-192,103-69 0,60-31-53,-45 40 82,66-32-24,-220 108 31,66-45-1,-6 2 188,-111 69-271,-9 3 3,1 1 0,0 0 0,1 0 0,-1 1-1,1 0 1,0 1 0,0 0 0,0 1 0,0 0 0,18-2 0,-28 4-164,1 0-1,0 0 1,0 0 0,-1 0 0,1-1 0,0 1-1,0 0 1,-1-1 0,1 1 0,0-1 0,-1 1-1,1 0 1,-1-1 0,1 1 0,-1-1 0,1 0-1,-1 1 1,1-1 0,-1 1 0,1-1 0,-1 0-1,0 1 1,1-1 0,-1 0 0,0 1 0,1-1-1,-1 0 1,0-1 0,3-13-9172</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7.798"/>
    </inkml:context>
    <inkml:brush xml:id="br0">
      <inkml:brushProperty name="width" value="0.025" units="cm"/>
      <inkml:brushProperty name="height" value="0.025" units="cm"/>
    </inkml:brush>
  </inkml:definitions>
  <inkml:trace contextRef="#ctx0" brushRef="#br0">184 0 12172,'0'0'9016,"-2"13"-8124,-7 14-628,0-1 0,-1 0 0,-2-1 1,-1 0-1,-22 33 0,-59 83 425,143-209-9930,-21 19 3193</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8.158"/>
    </inkml:context>
    <inkml:brush xml:id="br0">
      <inkml:brushProperty name="width" value="0.025" units="cm"/>
      <inkml:brushProperty name="height" value="0.025" units="cm"/>
    </inkml:brush>
  </inkml:definitions>
  <inkml:trace contextRef="#ctx0" brushRef="#br0">83 1 15727,'0'0'2391,"-7"13"-490,-5 8-1254,0 0 1,2 1-1,1 1 1,1 0-1,1 0 1,-7 35-1,12-40-309,1 1 0,0-1 1,1 1-1,3 21 0,-2-36-364,0 0-1,0 0 1,0-1-1,0 1 1,0 0 0,1 0-1,0-1 1,0 1-1,0-1 1,0 1 0,4 4-1,-5-7-90,1 0-1,0 1 1,0-1-1,-1 0 1,1 0-1,0 0 0,0 0 1,0 0-1,0 0 1,0-1-1,0 1 1,1-1-1,-1 1 1,0-1-1,0 0 1,0 0-1,0 0 1,1 0-1,-1 0 1,0 0-1,0 0 0,4-2 1,-6 2-53,1 0 0,0-1 0,-1 1 0,1 0 0,0-1 0,-1 1 0,1 0 0,0-1 0,-1 1-1,1-1 1,-1 1 0,1-1 0,-1 1 0,1-1 0,-1 0 0,0 1 0,1-1 0,-1 1 0,0-1 0,1 0 0,-1 1 0,0-1 0,0 0 0,1 0 0,-1 1 0,0-1 0,0 0 0,0 0 0,0 1-1,0-1 1,0 0 0,0 1 0,0-1 0,0 0 0,-1 0 0,1 1 0,0-1 0,0 0 0,-1 1 0,1-1 0,0 0 0,-1 1 0,1-1 0,-1 0 0,1 1 0,0-1 0,-2 0 0,-21-28-7363,1 13 3305</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8.497"/>
    </inkml:context>
    <inkml:brush xml:id="br0">
      <inkml:brushProperty name="width" value="0.025" units="cm"/>
      <inkml:brushProperty name="height" value="0.025" units="cm"/>
    </inkml:brush>
  </inkml:definitions>
  <inkml:trace contextRef="#ctx0" brushRef="#br0">58 78 2947,'0'0'6470,"-47"-42"-4004,39 35 257,5 3 2274,5 4-3204,12 0-736,5 0-96,10 0-128,5 0-321,1 0-287,5 0-161,-3 0-321,-4-2-1504,-4-7-1827,-8-5-3586</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8.854"/>
    </inkml:context>
    <inkml:brush xml:id="br0">
      <inkml:brushProperty name="width" value="0.025" units="cm"/>
      <inkml:brushProperty name="height" value="0.025" units="cm"/>
    </inkml:brush>
  </inkml:definitions>
  <inkml:trace contextRef="#ctx0" brushRef="#br0">150 1 14286,'0'0'12433,"-8"5"-12268,-5 5-150,1 0-1,0 1 0,1 0 1,0 0-1,1 1 1,0 1-1,0 0 0,2 0 1,-13 25-1,21-37-21,0-1-1,0 1 1,0-1-1,0 1 1,0-1 0,0 1-1,0-1 1,1 1-1,-1-1 1,0 1-1,0-1 1,0 1-1,0-1 1,1 1 0,-1-1-1,0 1 1,0-1-1,1 1 1,-1-1-1,1 0 1,-1 1-1,0-1 1,1 0-1,-1 1 1,0-1 0,1 0-1,-1 1 1,1-1-1,-1 0 1,1 0-1,-1 0 1,1 1-1,-1-1 1,1 0 0,-1 0-1,1 0 1,-1 0-1,1 0 1,-1 0-1,1 0 1,-1 0-1,1 0 1,0 0-1,33 0-245,-23-1 114,146 1-1682,-156 0 1828,1-1-1,-1 1 1,0 0-1,1 0 1,-1 0-1,0 0 1,1 1-1,-1-1 1,0 0-1,1 0 1,-1 1-1,0-1 1,0 1-1,1-1 1,-1 1-1,0 0 1,0 0-1,0-1 1,0 1-1,0 0 1,0 0-1,0 0 1,0 0-1,0 0 1,0 0-1,0 0 1,-1 0-1,1 0 1,0 1-1,-1-1 1,1 0-1,-1 0 1,1 1-1,-1-1 1,0 0 0,1 1-1,-1-1 1,0 0-1,0 1 1,0-1-1,0 2 1,-1 1 109,0-1 1,0 1 0,-1-1-1,1 0 1,-1 1 0,0-1-1,1 0 1,-1 0-1,-1 0 1,1 0 0,0-1-1,-1 1 1,1 0 0,-5 2-1,-13 10 405,-1-2 0,0 0 0,-26 12-1,35-20-415,-1 0 0,0 0-1,1-1 1,-2-1 0,1 0-1,0-1 1,-19 2-1,31-4-168,1 0 0,-1 0 0,1 0 0,-1 0 0,1 0 0,-1 0 0,1 0 0,-1 0 0,1 0 0,-1 0-1,1-1 1,-1 1 0,1 0 0,0 0 0,-1 0 0,1 0 0,-1-1 0,1 1 0,-1 0 0,1 0 0,0-1-1,-1 1 1,1 0 0,0-1 0,-1 1 0,1 0 0,0-1 0,0 1 0,-1-1 0,1 1 0,0-1-1,0 1 1,-1 0 0,1-1 0,0 1 0,0-1 0,0 1 0,0-1 0,0 1 0,0-1 0,0 1 0,0-1-1,0 1 1,0-1 0,0 1 0,0-1 0,0 1 0,0 0 0,1-1 0,-1 1 0,0-1 0,15-24-5684,4 4-1213</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9.202"/>
    </inkml:context>
    <inkml:brush xml:id="br0">
      <inkml:brushProperty name="width" value="0.025" units="cm"/>
      <inkml:brushProperty name="height" value="0.025" units="cm"/>
    </inkml:brush>
  </inkml:definitions>
  <inkml:trace contextRef="#ctx0" brushRef="#br0">0 0 12908,'0'0'10634,"1"8"-9032,1 7-1059,-1 4-187,1 0-1,1 0 1,1 0 0,7 20 0,-11-38-421,0 0 1,1 0-1,-1 0 1,1 0-1,-1 0 1,1 0-1,0 0 1,-1 0-1,1 0 1,0 0-1,0 0 1,-1 0-1,1 0 1,0 0-1,0-1 1,0 1-1,0 0 1,0-1-1,0 1 1,0 0-1,1-1 1,-1 0-1,0 1 1,0-1-1,0 0 1,0 1-1,1-1 1,-1 0-1,0 0 1,0 0-1,0 0 0,1 0 1,-1 0-1,0-1 1,0 1-1,0 0 1,0-1-1,1 1 1,-1 0-1,0-1 1,0 1-1,0-1 1,0 0-1,0 1 1,0-1-1,0 0 1,0 0-1,0 0 1,-1 1-1,1-1 1,1-2-1,4-3-704,-1 0 0,1 0 0,-2-1 0,1 1-1,-1-1 1,5-10 0,8-34-3099,-14 15 6604,-3 39-1091,-5 13-1076,1 1 0,1-1 0,1 1 0,1 0 1,0 0-1,1 0 0,3 22 0,-3-38-722,0 0 0,0 0 0,1 0 0,-1 0 0,1 0 0,-1 0 0,0 0 1,1 0-1,0 0 0,-1 0 0,1 0 0,-1 0 0,1 0 0,0 0 0,0-1 0,0 1 0,-1 0 0,1-1 0,0 1 0,0 0 0,0-1 0,2 1 0,4 0-6253</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0.336"/>
    </inkml:context>
    <inkml:brush xml:id="br0">
      <inkml:brushProperty name="width" value="0.025" units="cm"/>
      <inkml:brushProperty name="height" value="0.025" units="cm"/>
    </inkml:brush>
  </inkml:definitions>
  <inkml:trace contextRef="#ctx0" brushRef="#br0">1 1 17360,'0'0'4100,"21"72"-3972,-7-35-96,1 2 33,0-2-65,2 0 0,-1-5-65,-4-2-319,-2-5-577,-3-4-640,-4-5-1026,-3-8-1120</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0.806"/>
    </inkml:context>
    <inkml:brush xml:id="br0">
      <inkml:brushProperty name="width" value="0.025" units="cm"/>
      <inkml:brushProperty name="height" value="0.025" units="cm"/>
    </inkml:brush>
  </inkml:definitions>
  <inkml:trace contextRef="#ctx0" brushRef="#br0">15 712 6726,'0'0'2557,"0"8"54,-1 2-1638,1-7-602,0 0 0,0 0 0,0 1 0,0-1 0,0 0 1,0 0-1,1 1 0,0-1 0,-1 0 0,3 3 0,2-1 2756,0-14-1753,0-15-595,4-113 1293,-10-138 0,0 241-1833,0-13 60,-2 0 0,-2 1 0,-2-1 0,-18-60 0,32 123-239,0 0 1,1-1-1,1 0 1,0-1-1,1 0 1,1 0 0,0-1-1,21 20 1,-17-19-164,1 0 0,0-1 0,1 0 0,1-2 1,0 0-1,0-1 0,22 9 0,-27-15-353,-1-1 0,0 0-1,1 0 1,0-1 0,0-1 0,14 0-1,-18-1-549,0-1-1,0 0 0,0 0 0,0-1 0,14-5 0,15-10-6505</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0.993"/>
    </inkml:context>
    <inkml:brush xml:id="br0">
      <inkml:brushProperty name="width" value="0.025" units="cm"/>
      <inkml:brushProperty name="height" value="0.025" units="cm"/>
    </inkml:brush>
  </inkml:definitions>
  <inkml:trace contextRef="#ctx0" brushRef="#br0">60 0 7719,'-4'57'673,"-2"-1"736,3 0 193,-1-6-833,-1-3-353,-1-3-288,2-4-96,2-3-1121,-1-1-1441,-2-3-2627</inkml:trace>
  <inkml:trace contextRef="#ctx0" brushRef="#br0" timeOffset="1">4 679 3587,'0'0'321,"-1"85"-1410,-1-41-1730</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1.351"/>
    </inkml:context>
    <inkml:brush xml:id="br0">
      <inkml:brushProperty name="width" value="0.025" units="cm"/>
      <inkml:brushProperty name="height" value="0.025" units="cm"/>
    </inkml:brush>
  </inkml:definitions>
  <inkml:trace contextRef="#ctx0" brushRef="#br0">46 0 1602,'-8'108'5748,"-6"85"1276,12-127-8642,1 0-3365,-7 95 10977,1-1-3276,6-88-2707,-2-24-4389,2-31 1100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5.693"/>
    </inkml:context>
    <inkml:brush xml:id="br0">
      <inkml:brushProperty name="width" value="0.025" units="cm"/>
      <inkml:brushProperty name="height" value="0.025" units="cm"/>
    </inkml:brush>
  </inkml:definitions>
  <inkml:trace contextRef="#ctx0" brushRef="#br0">118 50 9833,'0'0'-245,"7"-7"1804,24-20 1660,-30 27-3070,-1 0 0,0 0 1,0-1-1,1 1 0,-1 0 1,0 0-1,0 0 0,1 0 1,-1-1-1,0 1 0,0 0 1,0 0-1,0 0 0,1-1 1,-1 1-1,0 0 0,0 0 0,0-1 1,0 1-1,0 0 0,0 0 1,0-1-1,0 1 0,0 0 1,1 0-1,-1-1 0,0 1 1,0 0-1,0 0 0,-1-1 1,1 1-1,0 0 0,0-1 1,0 1-1,0 0 0,0 0 1,0-1-1,0 1 0,0 0 1,0 0-1,-1-1 0,1 1 1,0 0-1,0 0 0,0 0 1,-1-1-1,1 1 0,-18-4 1611,-20 5-1447,32 0-168,0 1 1,0 0-1,1 0 0,-1 1 0,1 0 0,-1 0 0,1 0 0,0 1 0,0-1 0,0 1 1,1 0-1,-1 1 0,1-1 0,0 1 0,0 0 0,1 0 0,-1 0 0,1 0 0,0 1 0,0-1 1,-1 8-1,4-12-135,0-1-1,0 1 1,0 0 0,0 0 0,0 0 0,1 0-1,-1 0 1,0-1 0,0 1 0,1 0 0,-1 0 0,1 0-1,-1-1 1,1 1 0,-1 0 0,1-1 0,-1 1-1,1 0 1,0-1 0,-1 1 0,1-1 0,0 1 0,0-1-1,-1 1 1,1-1 0,0 0 0,0 1 0,0-1 0,-1 0-1,1 0 1,0 1 0,0-1 0,0 0 0,0 0-1,1 0 1,40 1 111,-31-1-45,5-2-169,-1 0 0,1 0 0,-1-2 0,0 0 0,0-1 0,0 0 0,-1-1 0,1-1 0,-1 0 0,-1-1 0,20-15 0,-14 11 125,-17 11-16,-7 5 61,1-1-1,0 1 1,0-1 0,1 1-1,-1 0 1,1 1 0,0-1-1,0 1 1,0-1 0,-3 8-1,6-11-56,-1 0-1,1 0 0,0-1 1,-1 1-1,1 0 0,0 0 1,-1 0-1,1-1 0,0 1 1,0 0-1,0 0 0,0 0 1,0 0-1,0 0 0,0 0 1,0-1-1,0 1 0,0 0 1,0 0-1,0 0 0,1 0 1,-1 0-1,0-1 0,1 1 1,-1 0-1,0 0 0,1-1 1,0 2-1,1-1 4,-1 0 1,1 0-1,-1 0 0,1 0 1,0 0-1,-1-1 0,1 1 1,0 0-1,0-1 0,0 0 1,-1 1-1,5-1 0,64-4 95,-61 3-133,63-15-1041,-56 11 618,-1 1 0,1 1 0,0 0 0,19 0 0,-36 3 460,0 0 0,1 1 0,-1-1-1,0 0 1,0 1 0,1-1 0,-1 1 0,0-1 0,0 1 0,1-1 0,-1 1 0,1 0 0,-1-1 0,1 1-1,-1 0 1,1-1 0,-1 1 0,0 1 0,-7 8-1323,2-8-2960</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1.908"/>
    </inkml:context>
    <inkml:brush xml:id="br0">
      <inkml:brushProperty name="width" value="0.025" units="cm"/>
      <inkml:brushProperty name="height" value="0.025" units="cm"/>
    </inkml:brush>
  </inkml:definitions>
  <inkml:trace contextRef="#ctx0" brushRef="#br0">1 1 10922,'0'0'3908,"0"47"-2723,0-21 224,4 2-672,0 0-641,4 0-64,0 2 96,-1 1-31,1 1-65,-2 5 0,-4 0 64,-1 5-32,1 0-64,-2 1-224,1 0-769,0-6-1378,-1-7-1152,3-8-1282</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2.300"/>
    </inkml:context>
    <inkml:brush xml:id="br0">
      <inkml:brushProperty name="width" value="0.025" units="cm"/>
      <inkml:brushProperty name="height" value="0.025" units="cm"/>
    </inkml:brush>
  </inkml:definitions>
  <inkml:trace contextRef="#ctx0" brushRef="#br0">11 0 3523,'0'0'7928,"0"13"-5008,-11 300 1559,12-299-5798,1 0 0,0 0 1,1 0-1,5 15 0,7 37-474,-5 294 5233,-11-242-4798,12 211 1711,-2-133-715,-6-66-3958,-3-107 1549</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4.935"/>
    </inkml:context>
    <inkml:brush xml:id="br0">
      <inkml:brushProperty name="width" value="0.025" units="cm"/>
      <inkml:brushProperty name="height" value="0.025" units="cm"/>
    </inkml:brush>
  </inkml:definitions>
  <inkml:trace contextRef="#ctx0" brushRef="#br0">0 5 5573,'0'0'11884,"57"-4"-11820,-38 4-64,9 0-129,-1 0-1504,10 0-897,3 0-866,1 0-2786</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5.290"/>
    </inkml:context>
    <inkml:brush xml:id="br0">
      <inkml:brushProperty name="width" value="0.025" units="cm"/>
      <inkml:brushProperty name="height" value="0.025" units="cm"/>
    </inkml:brush>
  </inkml:definitions>
  <inkml:trace contextRef="#ctx0" brushRef="#br0">1 1 12204,'0'0'4019,"9"0"-3453,151 0 799,87 0-8436,13 1 2262,-88-1 10856,64 0-3809,0 0-9959,-185 0 2677</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5.632"/>
    </inkml:context>
    <inkml:brush xml:id="br0">
      <inkml:brushProperty name="width" value="0.025" units="cm"/>
      <inkml:brushProperty name="height" value="0.025" units="cm"/>
    </inkml:brush>
  </inkml:definitions>
  <inkml:trace contextRef="#ctx0" brushRef="#br0">1 54 4132,'0'0'1601,"60"-5"-351,-33 3-65,2 1-449,0 0-575,3 0-129,0 1-64,4-4-481,6-1-1056,-2 1-1731</inkml:trace>
  <inkml:trace contextRef="#ctx0" brushRef="#br0" timeOffset="1">706 9 9929,'0'0'2435,"54"-2"-1923,-29-1-352,2 0-96,4 3 97,3 0-65,0 0-96,2 0-32,1 6-129,3 1-447,-1 0-545,-1-2-225,3 1-1440,-4-1-3716</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6.003"/>
    </inkml:context>
    <inkml:brush xml:id="br0">
      <inkml:brushProperty name="width" value="0.025" units="cm"/>
      <inkml:brushProperty name="height" value="0.025" units="cm"/>
    </inkml:brush>
  </inkml:definitions>
  <inkml:trace contextRef="#ctx0" brushRef="#br0">1 30 6983,'0'0'3587,"55"0"-2914,-34 0-385,3 0-96,3 0 192,-2 0-95,3 0-1,-3 0-160,3 0 160,-3 0-63,4 0-97,-2 0-96,5 0-160,-1 0-1346,1 0-608,0 0-1185,-3 0-2787</inkml:trace>
  <inkml:trace contextRef="#ctx0" brushRef="#br0" timeOffset="1">535 30 4132,'0'0'8354,"9"-3"-6736,10-2-1043,0 0 1,0 1-1,1 1 1,31 0-1,-41 3-710,65-1-1354,-25-3-5529,-35 2 2362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7.965"/>
    </inkml:context>
    <inkml:brush xml:id="br0">
      <inkml:brushProperty name="width" value="0.025" units="cm"/>
      <inkml:brushProperty name="height" value="0.025" units="cm"/>
    </inkml:brush>
  </inkml:definitions>
  <inkml:trace contextRef="#ctx0" brushRef="#br0">8 54 3748,'-1'0'46,"1"0"0,0 0 0,0 1 0,-1-1 0,1 0 0,0 0 0,0 0 0,0 0 0,-1 0 0,1 0 0,0 0 0,0 0 0,-1 0 0,1 0 0,0-1 0,0 1 0,0 0 0,-1 0 0,1 0 0,0 0 0,0 0 0,0 0 0,-1 0 0,1 0 0,0-1 0,0 1 0,0 0 0,0 0 0,0 0 0,-1 0 0,1-1 0,0 1 0,0 0 0,0 0 0,0 0 0,0-1 0,0 1 0,0 0 0,0 0 0,0 0 0,-1-1 0,1 1 0,0 0 0,0 0 0,0-1 0,0 1 0,0 0 1,0 0-1,1 0 0,-1-1 0,10-13 1249,21-9 262,-13 19-1629,0 1 0,1 1 1,0 1-1,0 0 0,33 5 0,5-2-1814,-22-3 285,1-3-834</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8.336"/>
    </inkml:context>
    <inkml:brush xml:id="br0">
      <inkml:brushProperty name="width" value="0.025" units="cm"/>
      <inkml:brushProperty name="height" value="0.025" units="cm"/>
    </inkml:brush>
  </inkml:definitions>
  <inkml:trace contextRef="#ctx0" brushRef="#br0">1 0 4708,'0'0'262,"7"0"-145,186 11 2806,-8 0-2936,-94-10-2165,-47-1-790</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8.665"/>
    </inkml:context>
    <inkml:brush xml:id="br0">
      <inkml:brushProperty name="width" value="0.025" units="cm"/>
      <inkml:brushProperty name="height" value="0.025" units="cm"/>
    </inkml:brush>
  </inkml:definitions>
  <inkml:trace contextRef="#ctx0" brushRef="#br0">0 0 4036,'0'0'3619,"61"0"-2818,-40 0-192,4 0-225,4 0-128,4 0-160,4 0-64,-2 0 0,5 2-32,0 0 32,-1 1-32,4-1 32,0 4-448,1-2-993,2 1-673,-1 0-2947</inkml:trace>
  <inkml:trace contextRef="#ctx0" brushRef="#br0" timeOffset="1">974 103 737,'0'0'5669,"70"0"-4067,-33 0-513,1 0-673,2-3-160,-1 0-64,6 1 129,-1 1-161,2 1-32,5 0-128,0 0-416,-1 0-962,2 0-864,-3 0-961</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9.175"/>
    </inkml:context>
    <inkml:brush xml:id="br0">
      <inkml:brushProperty name="width" value="0.025" units="cm"/>
      <inkml:brushProperty name="height" value="0.025" units="cm"/>
    </inkml:brush>
  </inkml:definitions>
  <inkml:trace contextRef="#ctx0" brushRef="#br0">0 1 1153,'15'0'1564,"107"0"-450,224 0 9140,-198 3-9130,141 20-3175,-177-12-1461,310 0 10018,-297-12-1491,-123 1-5500,2 0 1271,-2-4-6911,0-4 583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26.302"/>
    </inkml:context>
    <inkml:brush xml:id="br0">
      <inkml:brushProperty name="width" value="0.025" units="cm"/>
      <inkml:brushProperty name="height" value="0.025" units="cm"/>
    </inkml:brush>
  </inkml:definitions>
  <inkml:trace contextRef="#ctx0" brushRef="#br0">148 103 10346,'0'0'11424,"-9"-5"-10383,9 5-1040,-2-2 70,-1 0 1,1 0 0,-1 1 0,1 0 0,-1-1 0,0 1 0,1 0 0,-1 0 0,0 0 0,0 1 0,0-1 0,1 1 0,-1 0 0,0-1 0,0 1 0,0 0 0,0 1 0,0-1 0,0 0 0,0 1 0,1 0 0,-1 0 0,0 0 0,0 0 0,1 0 0,-1 0 0,0 1-1,1-1 1,0 1 0,-5 3 0,1 1 122,0-1 0,0 1-1,1 1 1,0-1-1,-5 8 1,8-12-150,1 1 0,-1-1 0,1 1 0,0-1 0,0 1 0,0 0 0,0-1 0,0 1-1,1 0 1,-1 0 0,1 0 0,0 0 0,-1-1 0,1 1 0,1 0 0,-1 0 0,0 0 0,2 3 0,-1-4-21,0 0 0,0-1 0,1 1 1,-1-1-1,1 0 0,0 1 0,-1-1 0,1 0 0,0 0 1,-1 0-1,1 0 0,0 0 0,0-1 0,0 1 0,0 0 0,0-1 1,0 0-1,0 1 0,0-1 0,0 0 0,0 0 0,3 0 1,54-2 310,-50 1-299,7-1-37,0-2 0,0 0 0,-1 0 0,1-2-1,-1 0 1,0 0 0,0-2 0,-1 0 0,0 0 0,-1-2 0,0 1-1,0-2 1,-1 0 0,0 0 0,-1-1 0,0 0 0,-1-1 0,0 0 0,12-23-1,-17 15-75,-17 24-87,-21 26-13,23-17 191,2 0 0,0 1 1,0 0-1,1 0 1,-9 23-1,14-29-243,-1 0 0,1 0 0,1 0 0,-1 0 0,1 0 0,1 0 0,-1 0 0,1 0 0,0 1 0,1-1 1,0 0-1,0 0 0,4 14 0,9-3-4804,6-9-3860</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0.620"/>
    </inkml:context>
    <inkml:brush xml:id="br0">
      <inkml:brushProperty name="width" value="0.025" units="cm"/>
      <inkml:brushProperty name="height" value="0.025" units="cm"/>
    </inkml:brush>
  </inkml:definitions>
  <inkml:trace contextRef="#ctx0" brushRef="#br0">17 4 9641,'0'0'12417,"3"9"-11867,2 10-331,0 1 0,-2 0 0,-1 0 0,0 0 0,-1 0 0,-3 23 0,-17 133 1312,15-149-1120,1-51 2978,-5-42-3238,8 50-143,-2-15-3,2-1 0,5-35 0,-4 58-14,0 1 1,1 0-1,0 0 1,1-1-1,-1 1 1,1 1-1,1-1 1,0 0-1,0 1 1,0 0-1,1 0 1,0 0-1,7-7 1,-8 11-43,0 0 1,0 0 0,0 1 0,0-1 0,1 1-1,-1 0 1,0 0 0,1 1 0,0-1 0,-1 1-1,1 0 1,0 0 0,0 1 0,0-1 0,0 1-1,0 0 1,5 1 0,-8-1 21,0 0 0,0 1 0,1-1 0,-1 0 0,0 1-1,0 0 1,1 0 0,-1-1 0,0 1 0,0 0 0,0 1 0,0-1 0,0 0 0,0 1-1,-1-1 1,1 1 0,0-1 0,-1 1 0,1 0 0,-1 0 0,0 0 0,1-1 0,-1 1-1,0 1 1,0-1 0,0 0 0,0 0 0,-1 0 0,1 0 0,-1 1 0,1-1 0,-1 0-1,0 0 1,0 1 0,0-1 0,0 5 0,-1-3 38,-1 0-1,1 0 1,-1-1-1,0 1 1,0 0-1,0-1 1,0 1-1,-1-1 1,1 1-1,-1-1 1,0 0 0,0 0-1,0 0 1,-1-1-1,1 1 1,0-1-1,-5 3 1,-65 33 403,63-34-379,8-2-35,0-1 0,-1 1 0,1-1 1,-1 0-1,0 0 0,1 0 1,-1 0-1,0 0 0,0-1 1,1 1-1,-1-1 0,0 0 0,0 0 1,0 0-1,-3 0 0,6-1-97,0 1-1,0-1 1,-1 1-1,1-1 1,0 1-1,0-1 1,0 1 0,0-1-1,0 1 1,-1-1-1,1 1 1,0-1-1,0 1 1,0-1-1,0 1 1,1-1-1,-1 1 1,0-1-1,0 1 1,0-1-1,0 1 1,0-1 0,1 1-1,-1 0 1,0-1-1,0 1 1,1-1-1,-1 1 1,0-1-1,1 1 1,-1 0-1,0-1 1,1 1-1,0-1 1,12-14-2863,6-5-1805,2-1-2018</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0.965"/>
    </inkml:context>
    <inkml:brush xml:id="br0">
      <inkml:brushProperty name="width" value="0.025" units="cm"/>
      <inkml:brushProperty name="height" value="0.025" units="cm"/>
    </inkml:brush>
  </inkml:definitions>
  <inkml:trace contextRef="#ctx0" brushRef="#br0">9 0 13036,'0'0'8723,"-1"10"-7922,-6 126 779,7-135-1581,0-1-1,0 1 1,0 0 0,0 0-1,0 0 1,0 0 0,0-1-1,0 1 1,1 0 0,-1 0-1,0 0 1,1-1-1,-1 1 1,0 0 0,1-1-1,-1 1 1,1 0 0,-1-1-1,1 1 1,-1 0-1,1-1 1,0 1 0,-1-1-1,1 1 1,0-1 0,-1 1-1,1-1 1,0 0 0,0 1-1,-1-1 1,1 0-1,0 0 1,0 1 0,0-1-1,0 0 1,-1 0 0,1 0-1,0 0 1,0 0-1,0 0 1,-1 0 0,1 0-1,0 0 1,0-1 0,0 1-1,-1 0 1,1 0 0,0-1-1,0 1 1,-1-1-1,1 1 1,1-1 0,3-1-222,0-1 1,0 1 0,0-1 0,-1 0-1,1 0 1,6-6 0,59-77-4123,-70 113 4942,-7 13-67,-2 26-2773,9-56-4142</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6.634"/>
    </inkml:context>
    <inkml:brush xml:id="br0">
      <inkml:brushProperty name="width" value="0.025" units="cm"/>
      <inkml:brushProperty name="height" value="0.025" units="cm"/>
    </inkml:brush>
  </inkml:definitions>
  <inkml:trace contextRef="#ctx0" brushRef="#br0">76 45 2146,'0'0'1826,"-55"-33"-1826,35 22-1121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9.407"/>
    </inkml:context>
    <inkml:brush xml:id="br0">
      <inkml:brushProperty name="width" value="0.025" units="cm"/>
      <inkml:brushProperty name="height" value="0.025" units="cm"/>
    </inkml:brush>
  </inkml:definitions>
  <inkml:trace contextRef="#ctx0" brushRef="#br0">0 1 6951,'119'2'10061,"155"12"-8357,142-11-86,-37-2-908,25 5-125,-171-6-12,637 70 185,-751-60-314,194-7 0,-276-4-232,255 8 1126,-129-1-637,-107-3-478,18 0-3387,-73-3 2785,-1 0 241,0 0-1,1 0 0,-1 0 0,0 0 0,0 0 0,0 0 0,1 0 0,-1 0 0,0 0 0,0 0 0,0 0 0,0 0 0,1 0 0,-1 0 1,0 0-1,0-1 0,0 1 0,0 0 0,1 0 0,-1 0 0,0 0 0,0 0 0,0 0 0,0 0 0,0 0 0,1-1 0,-1 1 1,0 0-1,0 0 0,0 0 0,0 0 0,0 0 0,0-1 0,0 1 0,0 0 0,0 0 0,1 0 0,-1-1 0,0 1 0,0 0 0,0 0 1,0 0-1,0 0 0,0-1 0,0 1 0,0-8-7314</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1.262"/>
    </inkml:context>
    <inkml:brush xml:id="br0">
      <inkml:brushProperty name="width" value="0.025" units="cm"/>
      <inkml:brushProperty name="height" value="0.025" units="cm"/>
    </inkml:brush>
  </inkml:definitions>
  <inkml:trace contextRef="#ctx0" brushRef="#br0">58 10 9705,'0'0'13239,"2"8"-12005,0 0-1152,-1 1 0,-1 0 0,1 0 1,-1 0-1,-1 0 0,1 0 1,-4 14-1,-21 73 299,8-35-219,1 21 932,15-81-816,5-21 421,8-16-645,1 1 1,3 0-1,1 1 0,1 0 0,39-52 1,-53 79-66,25-30 1,-27 35-5,-1 1 1,1-1 0,0 0 0,0 1 0,0 0 0,0-1 0,0 1-1,0 0 1,0 0 0,0 0 0,1 0 0,-1 0 0,0 1-1,1-1 1,-1 1 0,3-1 0,-4 2 3,0-1-1,-1 1 1,1-1 0,0 1-1,-1-1 1,1 1 0,0-1-1,-1 1 1,1 0-1,-1-1 1,1 1 0,-1 0-1,1 0 1,-1-1 0,0 1-1,1 0 1,-1 0 0,0-1-1,1 1 1,-1 0-1,0 0 1,0 0 0,0 0-1,0 0 1,0-1 0,0 1-1,0 0 1,0 0 0,0 0-1,0 0 1,-1 0-1,1-1 1,0 2 0,-8 32-14,2-26 77,1 0 1,-1-1-1,-1 0 0,1 0 1,-1 0-1,0-1 0,0 0 1,-1-1-1,0 1 0,0-2 0,0 1 1,-1-1-1,0 0 0,1-1 1,-1 1-1,-1-2 0,1 0 1,0 0-1,-10 1 0,19-3-127,-1 0 0,1-1-1,0 1 1,-1 0 0,1 0-1,0 0 1,-1-1 0,1 1-1,0 0 1,-1 0 0,1-1-1,0 1 1,-1 0 0,1-1-1,0 1 1,0 0 0,-1-1-1,1 1 1,0 0 0,0-1-1,0 1 1,0 0-1,0-1 1,-1 1 0,1-1-1,0 1 1,0 0 0,0-1-1,0 1 1,0-1 0,0 1-1,0 0 1,0-1 0,0 1-1,1-1 1,-1 1 0,0 0-1,0-1 1,0 1 0,0-1-1,0 1 1,1 0 0,-1-1-1,10-19-4061,7 5-241,1-2-1787</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1.869"/>
    </inkml:context>
    <inkml:brush xml:id="br0">
      <inkml:brushProperty name="width" value="0.025" units="cm"/>
      <inkml:brushProperty name="height" value="0.025" units="cm"/>
    </inkml:brush>
  </inkml:definitions>
  <inkml:trace contextRef="#ctx0" brushRef="#br0">44 21 8584,'0'0'15054,"-2"9"-14269,-40 135 1003,86-192-4451,-38 40 2038,1 0-358,-1-1-1,-1 0 0,1 0 1,-1-1-1,-1 1 1,0-1-1,5-16 0,-9 24 1748,-6 29 2407,-6 0-1767,8-18-893,0 1 1,0-1 0,1 0-1,0 1 1,1 0 0,-3 18 0,5-27-499,1-1 1,-1 0 0,0 0-1,0 1 1,0-1 0,1 0-1,-1 0 1,0 0-1,0 0 1,1 1 0,-1-1-1,0 0 1,0 0 0,1 0-1,-1 0 1,0 0 0,1 0-1,-1 0 1,0 0-1,1 0 1,-1 0 0,0 0-1,0 0 1,1 0 0,-1 0-1,0 0 1,1 0-1,-1 0 1,0 0 0,0 0-1,1 0 1,-1 0 0,0-1-1,1 1 1,-1 0 0,0 0-1,0 0 1,0-1-1,1 1 1,-1 0 0,0 0-1,0 0 1,1-1 0,13-8 74,-1-1-652,-1 0 0,1-1-1,-1 0 1,-1-1-1,0 0 1,-1-1-1,-1-1 1,0 1 0,0-1-1,8-20 1,-17 32 1050,-6 16 998,-10 19-719,9-20-727,0 1 1,0 0-1,1 1 0,1-1 1,1 1-1,0 0 0,1 0 1,-2 20-1,6-30-4698</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7:49.248"/>
    </inkml:context>
    <inkml:brush xml:id="br0">
      <inkml:brushProperty name="width" value="0.025" units="cm"/>
      <inkml:brushProperty name="height" value="0.025" units="cm"/>
    </inkml:brush>
  </inkml:definitions>
  <inkml:trace contextRef="#ctx0" brushRef="#br0">8393 58 4484,'0'0'449,"-10"-8"1211,3 3-1556,-1 0-1,0 0 1,0 0 0,0 1-1,0 0 1,-1 0 0,0 1 0,0 1-1,1-1 1,-2 1 0,1 1 0,0 0-1,-11 0 1,-23-1-44,20 0 364,-1 1 0,1 2 0,-37 4 0,54-4-381,1 0 1,-1 1 0,0-1 0,0 1 0,1 0-1,-1 1 1,1-1 0,0 1 0,0 0 0,0 1-1,0-1 1,0 1 0,1 0 0,0 0 0,0 0 0,0 1-1,0 0 1,0-1 0,-2 6 0,-8 19-57,1-1-1,2 2 1,-14 50 0,-12 102 73,17-77 8,-98 378 300,-29 152 1159,52 103-286,35 4-1025,-3 33-189,-124 650 616,119-1073-573,-15-4 0,-130 340 1,137-495-34,-7-4 1,-9-3 0,-8-5-1,-8-4 1,-156 195 0,145-227 218,-6-5 0,-6-6 0,-5-6 0,-6-6 0,-309 203 0,239-196-231,-401 178 0,499-261-37,-2-5 0,-2-5 0,-1-6 0,-1-4 0,-195 15 0,-14-37 39,27-1-34,229 2 11,0 3 0,-79 18 0,5 15 31,1 7 1,3 6-1,2 6 0,-141 83 0,217-105-41,2 2-1,1 3 0,2 3 0,2 3 0,3 2 1,2 2-1,2 3 0,2 2 0,4 2 0,-50 83 1,23-23 32,6 3-1,5 3 1,5 2 0,6 2 0,6 3 0,-49 250 0,-63 932 166,115-664 102,-16 193 491,10-409-737,-11 115-8,32 2 85,31-443-5,34 184 0,-7-74-141,-9 99-236,13 98-2465,-22-347 624,2-31-1414</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9.598"/>
    </inkml:context>
    <inkml:brush xml:id="br0">
      <inkml:brushProperty name="width" value="0.025" units="cm"/>
      <inkml:brushProperty name="height" value="0.025" units="cm"/>
    </inkml:brush>
  </inkml:definitions>
  <inkml:trace contextRef="#ctx0" brushRef="#br0">1 46 737,'0'0'12129,"7"-8"-9903,22-24 155,-29 32-2324,0-1 1,0 1 0,1 0 0,-1-1 0,0 1 0,0 0 0,0 0-1,1-1 1,-1 1 0,0 0 0,0 0 0,1-1 0,-1 1 0,0 0 0,0 0-1,1 0 1,-1-1 0,0 1 0,1 0 0,-1 0 0,0 0 0,1 0-1,-1 0 1,0 0 0,1 0 0,-1-1 0,0 1 0,1 0 0,-1 0-1,0 1 1,1-1 0,-1 0 0,1 0 0,-1 0 0,0 0 0,1 0 0,-1 0-1,0 0 1,1 0 0,-1 1 0,0-1 0,0 0 0,1 0 0,-1 0-1,0 1 1,0-1 0,1 0 0,-1 0 0,0 1 0,0-1 0,1 0 0,-1 1-1,0-1 1,0 0 0,0 1 0,0-1 0,0 0 0,1 1 0,-1-1-1,0 0 1,0 1 0,0-1 0,0 0 0,0 1 0,0 0 0,0 27 215,0-24 60,-2 47 256,-13 70 0,-1 15-2776,14-132-3231,-1-11 1478</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9.957"/>
    </inkml:context>
    <inkml:brush xml:id="br0">
      <inkml:brushProperty name="width" value="0.025" units="cm"/>
      <inkml:brushProperty name="height" value="0.025" units="cm"/>
    </inkml:brush>
  </inkml:definitions>
  <inkml:trace contextRef="#ctx0" brushRef="#br0">0 208 15246,'0'0'6620,"9"5"-5931,-5-3-606,0 1 0,0-1 0,0 0 1,1 0-1,-1 0 0,1 0 0,-1-1 1,1 0-1,0 0 0,0 0 0,-1 0 1,1-1-1,0 0 0,0 0 0,0 0 1,-1-1-1,1 0 0,0 0 0,0 0 0,-1 0 1,1 0-1,-1-1 0,1 0 0,-1 0 1,0-1-1,7-4 0,3-2 98,-1-1 0,0-1 1,0 0-1,-2-1 0,1 0 0,-1-1 0,-1 0 0,0-1 0,-1 0 1,-1 0-1,0-1 0,-1 0 0,-1-1 0,5-16 0,-12 50-219,0-1 0,0 1 0,2-1-1,0 0 1,6 29 0,-5-37-353,0-1 0,1 0 0,0 0 0,0 0 0,5 9 0,15 14-3990,-5-16-1160</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7:56.333"/>
    </inkml:context>
    <inkml:brush xml:id="br0">
      <inkml:brushProperty name="width" value="0.025" units="cm"/>
      <inkml:brushProperty name="height" value="0.025" units="cm"/>
    </inkml:brush>
  </inkml:definitions>
  <inkml:trace contextRef="#ctx0" brushRef="#br0">1735 167 4100,'0'0'5984,"-3"-9"-5594,1-3-277,1 3-31,0 0 1,-1 0-1,0 0 0,-1 0 0,0 1 0,-5-10 1,6 15-191,-1-1 1,0 2 0,0-1-1,0 0 1,-1 0 0,1 1 0,-1 0-1,1 0 1,-1 0 0,0 0-1,0 0 1,0 1 0,0 0 0,0 0-1,-6-1 1,-71-7-739,50 7 1081,-726-26 5376,689 31-5558,1 2 0,-1 4 1,1 3-1,1 2 1,0 4-1,2 2 0,-98 45 1,150-59-27,2 0 0,-1 1 0,1 0 1,0 0-1,0 1 0,1 1 0,0-1 0,1 2 1,0-1-1,0 1 0,1 0 0,0 1 0,-6 13 1,10-17-33,-1 1 0,2 0 0,-1 1 0,1-1 0,1 0 0,-1 1 0,1-1 0,1 1 0,0-1 0,0 1 1,0-1-1,1 1 0,1-1 0,-1 0 0,1 1 0,1-1 0,-1 0 0,1 0 0,1 0 0,4 8 0,7 8 19,2-1-1,0 0 1,1-2 0,1 1-1,1-2 1,1-1-1,0-1 1,2 0-1,0-2 1,1 0 0,37 17-1,-15-11 17,1-3 0,1-1 0,1-2-1,0-3 1,77 11 0,-65-17-6,0-2-1,0-4 1,0-2-1,0-2 1,0-4-1,-1-1 1,0-4-1,0-2 1,-2-3 0,0-2-1,-1-3 1,-1-2-1,-1-3 1,-1-2-1,-1-2 1,89-72-1,-130 93 46,-1 0-1,0-1 0,-1-1 0,0 0 1,-1 0-1,12-19 0,-19 26-1,1 1 0,-1-1 0,0 0 0,0 1-1,-1-1 1,1 0 0,-1 0 0,0 0 0,0 0 0,-1-1-1,0 1 1,0 0 0,0 0 0,0 0 0,-1 0 0,0 0-1,0 0 1,0 0 0,-1 0 0,1 0 0,-1 0 0,0 0 0,-4-5-1,-1 1-40,0 0 0,-1 0 0,0 1 0,-1 0 0,0 0 0,0 1 0,0 0 0,-1 1 0,0 0 0,-13-5 0,-9-4-38,-1 2 1,-39-10-1,26 12-256,0 1 0,-88-6 0,-96 11-4110,201 6 3336,-47-1-3400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8.129"/>
    </inkml:context>
    <inkml:brush xml:id="br0">
      <inkml:brushProperty name="width" value="0.025" units="cm"/>
      <inkml:brushProperty name="height" value="0.025" units="cm"/>
    </inkml:brush>
  </inkml:definitions>
  <inkml:trace contextRef="#ctx0" brushRef="#br0">0 299 7015,'0'0'3160,"13"1"-2178,23 0-908,-1-2-1,1-1 0,48-8 1,56-25-5,-2-6 1,252-113-1,-368 144-54,0 1 0,0 0 1,1 2-1,0 1 0,1 1 0,-1 0 0,1 2 1,0 1-1,-1 1 0,1 1 0,0 0 0,36 7 1,33 4 846,1-4 1,134-8-1,36 2 907,-226 4-1651,-1 1 0,1 1-1,61 22 1,-65-17-47,0-2 1,0-2-1,0-1 0,58 4 0,-34-13 70,1-3 1,71-15-1,74-6 1167,-181 25-1099,1 1-1,-1 1 1,0 1 0,0 1-1,0 1 1,38 11-1,69 43-127,-87-36 11,62 21 0,-92-39-431,0 0 1,0-1-1,0-1 0,0 0 0,1 0 1,-1-1-1,1-1 0,-1 0 0,20-4 1,14-11-4152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48.828"/>
    </inkml:context>
    <inkml:brush xml:id="br0">
      <inkml:brushProperty name="width" value="0.025" units="cm"/>
      <inkml:brushProperty name="height" value="0.025" units="cm"/>
    </inkml:brush>
  </inkml:definitions>
  <inkml:trace contextRef="#ctx0" brushRef="#br0">56 39 14894,'0'0'8317,"8"-7"-6347,26-22-502,-34 29-1433,0 0 0,0 0 0,0 0 0,0-1-1,1 1 1,-1 0 0,0 0 0,0 0 0,0 0 0,0-1 0,1 1-1,-1 0 1,0 0 0,0 0 0,1 0 0,-1 0 0,0 0 0,0 0-1,1 0 1,-1 0 0,0 0 0,0 0 0,0 0 0,1 0 0,-1 0-1,0 0 1,0 0 0,1 0 0,-1 0 0,0 0 0,0 0 0,1 0-1,-1 0 1,0 0 0,0 1 0,0-1 0,1 0 0,-1 0 0,0 0-1,0 0 1,0 0 0,1 1 0,1 13 469,-5 15-83,-5-6 11,-1 1 0,-22 41 0,22-50-356,0 1-1,2 1 1,0 0-1,1 0 1,0 0-1,1 0 1,-3 27-1,8-43-67,0 1-1,0-1 0,0 0 0,0 0 1,0 0-1,0 1 0,1-1 0,-1 0 1,0 0-1,1 0 0,-1 0 0,1 0 1,-1 0-1,1 0 0,0 0 0,-1 0 1,1 0-1,0 0 0,0 0 0,-1 0 1,1-1-1,0 1 0,0 0 0,0 0 1,0-1-1,2 2 0,1-1 19,0 1 0,0-1-1,0 0 1,0 0 0,0 0 0,0-1 0,8 1-1,4-1-152,0-1 0,0-1 0,19-4 0,42-16-4607,-71 19 3459,0 1 1,-1-1-1,1 0 1,-1 0-1,0-1 1,6-4-1,1-7-5654</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49.159"/>
    </inkml:context>
    <inkml:brush xml:id="br0">
      <inkml:brushProperty name="width" value="0.025" units="cm"/>
      <inkml:brushProperty name="height" value="0.025" units="cm"/>
    </inkml:brush>
  </inkml:definitions>
  <inkml:trace contextRef="#ctx0" brushRef="#br0">93 0 10890,'0'0'5574,"-33"49"-3204,18-13-512,2 5-321,-1 2 65,5 2-385,0-5-641,9-3-320,0-7-223,2-5-66,8-10-1696,1-11-2499,-1-4-5798</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49.538"/>
    </inkml:context>
    <inkml:brush xml:id="br0">
      <inkml:brushProperty name="width" value="0.025" units="cm"/>
      <inkml:brushProperty name="height" value="0.025" units="cm"/>
    </inkml:brush>
  </inkml:definitions>
  <inkml:trace contextRef="#ctx0" brushRef="#br0">147 0 8808,'0'0'9882,"1"11"-8676,24 137 3431,-15-105-4019,-2 0-1,-2 1 1,-1 0-1,-3 80 1,-4-114-590,0 0 0,0-1 0,-1 1 1,0 0-1,-1-1 0,0 0 0,0 0 0,-1 0 1,0 0-1,-1-1 0,-9 11 0,9-12-360,0 0 1,-1-1-1,0 0 0,0 0 1,-11 6-1,12-9-583,0 1-1,0-1 1,-1-1 0,1 0 0,-1 1-1,1-2 1,-12 3 0,-17-3-9692</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0.531"/>
    </inkml:context>
    <inkml:brush xml:id="br0">
      <inkml:brushProperty name="width" value="0.025" units="cm"/>
      <inkml:brushProperty name="height" value="0.025" units="cm"/>
    </inkml:brush>
  </inkml:definitions>
  <inkml:trace contextRef="#ctx0" brushRef="#br0">0 0 5669,'0'0'18188,"1"9"-17003,1 108 1367,-2-116-2532,0-1 0,0 1 0,0-1 1,0 1-1,0-1 0,0 0 0,0 1 0,0-1 0,1 1 0,-1-1 0,0 1 1,0-1-1,0 0 0,0 1 0,1-1 0,-1 0 0,0 1 0,0-1 0,1 0 1,-1 1-1,0-1 0,0 0 0,1 1 0,-1-1 0,0 0 0,1 0 0,-1 1 1,1-1-1,-1 0 0,0 0 0,1 0 0,-1 0 0,1 0 0,-1 1 0,0-1 1,1 0-1,-1 0 0,1 0 0,0 0 0,22-7 460,20-18-41,-16 0-328,-20 18-100,0 0 0,1 0-1,0 0 1,0 1 0,0 1 0,1-1 0,0 1 0,11-5 0,-19 11-14,0-1 1,0 0 0,0 0 0,0 1-1,-1-1 1,1 0 0,0 1 0,0-1-1,-1 0 1,1 1 0,0-1 0,-1 1-1,1 0 1,0-1 0,-1 1 0,1-1-1,-1 1 1,1 0 0,-1 0 0,1-1-1,-1 1 1,0 0 0,1 0 0,-1-1-1,0 1 1,1 0 0,-1 0 0,0 0-1,0 0 1,0-1 0,0 1 0,0 0-1,0 0 1,0 0 0,0 0 0,0-1-1,-1 2 1,1 46 176,0-37-108,-1 5 28,0-7-89,1-1 0,-1 0 0,2 1-1,1 12 1,-2-20 8,0 0 1,0 0-1,1-1 0,-1 1 1,0 0-1,1 0 0,-1 0 1,0-1-1,1 1 0,-1 0 0,1-1 1,-1 1-1,1 0 0,-1-1 1,1 1-1,0 0 0,-1-1 0,1 1 1,0-1-1,-1 1 0,1-1 1,0 0-1,0 1 0,-1-1 0,1 0 1,0 1-1,0-1 0,0 0 1,0 0-1,-1 0 0,1 0 0,0 0 1,0 0-1,0 0 0,0 0 1,-1 0-1,1 0 0,0 0 0,0-1 1,0 1-1,0 0 0,-1-1 1,1 1-1,0 0 0,0-1 0,-1 1 1,1-1-1,0 1 0,-1-1 1,1 1-1,-1-1 0,2-1 1,9-6 84,0-1 0,0-1 0,-1 0 0,-1 0 0,10-13 0,-11 12-99,1 0 0,1 1-1,-1 0 1,2 1 0,19-15 0,-30 24-11,1-1-1,-1 1 0,1 0 0,-1-1 1,0 1-1,1 0 0,-1 0 1,1-1-1,-1 1 0,1 0 0,-1 0 1,1 0-1,-1 0 0,1 0 0,-1 0 1,1 0-1,-1 0 0,1 0 1,-1 0-1,1 0 0,-1 0 0,1 0 1,-1 0-1,1 0 0,-1 0 0,1 0 1,-1 1-1,1-1 0,-1 0 0,1 0 1,-1 1-1,1-1 0,-1 0 1,0 1-1,1-1 0,-1 0 0,1 1 1,-1-1-1,0 0 0,1 1 0,-1-1 1,0 1-1,1 0 0,3 32-142,-14 36-678,5-44-75,5-13-1453,6-13-5137,8-14 1636</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1.514"/>
    </inkml:context>
    <inkml:brush xml:id="br0">
      <inkml:brushProperty name="width" value="0.025" units="cm"/>
      <inkml:brushProperty name="height" value="0.025" units="cm"/>
    </inkml:brush>
  </inkml:definitions>
  <inkml:trace contextRef="#ctx0" brushRef="#br0">99 77 9577,'0'0'17403,"-9"-7"-16597,-31-19-453,40 26-352,-1-1 0,0 1 0,0 0 1,1 0-1,-1 0 0,0 0 0,0 0 0,1 0 1,-1 0-1,0 0 0,0 0 0,1 0 1,-1 0-1,0 0 0,1 1 0,-1-1 1,0 0-1,0 0 0,1 1 0,-1-1 1,1 1-1,-1-1 0,0 1 0,1-1 0,-1 1 1,1-1-1,-1 1 0,1-1 0,-1 1 1,1-1-1,-1 1 0,1 0 0,0-1 1,-1 1-1,1 0 0,0 0 0,-12 28-60,11-25 62,-2 9-11,-1-1 1,2 0-1,0 1 1,-1 16-1,3-27 7,0 0-1,0 1 0,0-1 1,0 1-1,1-1 1,-1 0-1,1 1 1,-1-1-1,1 0 0,0 1 1,0-1-1,0 0 1,1 3-1,-1-5 3,0 1 0,0 0 1,0 0-1,0-1 0,0 1 0,0-1 0,0 1 0,0-1 0,0 1 0,0-1 0,0 0 0,1 1 1,-1-1-1,0 0 0,0 0 0,0 0 0,0 0 0,1 0 0,-1 0 0,0 0 0,0 0 0,0-1 1,0 1-1,0 0 0,0-1 0,0 1 0,1 0 0,-1-1 0,1 0 0,1-1 11,0-1 0,0 1 1,0-1-1,0 0 0,0 0 0,0 0 0,-1 0 0,0 0 0,1 0 0,-1-1 0,0 1 0,-1-1 0,1 1 1,-1-1-1,1 0 0,-1 0 0,1-6 0,0 0 41,1-1 1,-2 1 0,0-1-1,0 1 1,-1-18-1,-1 28-50,1 0-1,0 0 0,0 0 0,0-1 0,0 1 1,0 0-1,-1 0 0,1 0 0,0 0 0,0 0 1,0 0-1,0-1 0,-1 1 0,1 0 1,0 0-1,0 0 0,0 0 0,-1 0 0,1 0 1,0 0-1,0 0 0,0 0 0,-1 0 0,1 0 1,0 0-1,0 0 0,-1 0 0,1 0 0,0 0 1,0 0-1,0 0 0,-1 0 0,1 1 0,0-1 1,0 0-1,0 0 0,0 0 0,-1 0 0,1 0 1,0 0-1,0 1 0,0-1 0,0 0 0,0 0 1,-1 0-1,1 0 0,0 1 0,0-1 0,0 0 1,0 0-1,0 0 0,0 1 0,-9 9-55,6-4 49,0 0 0,1 0 0,0 0 0,0 1 0,0-1 0,1 1-1,0-1 1,0 12 0,1-17 8,1-1 0,-1 1 0,0 0 1,1-1-1,-1 1 0,1 0 0,-1-1 0,1 1 0,0 0 0,-1-1 0,1 1 1,-1-1-1,1 1 0,0-1 0,0 1 0,-1-1 0,1 0 0,0 1 0,0-1 1,-1 0-1,1 0 0,0 0 0,0 1 0,0-1 0,-1 0 0,1 0 0,0 0 1,0 0-1,0 0 0,0 0 0,-1-1 0,1 1 0,0 0 0,0 0 0,-1-1 1,1 1-1,0 0 0,1-1 0,36-12 123,7-15-368,23-12-520,-63 37 724,0 1-1,0 0 1,0 1-1,0-1 1,0 1-1,0 0 1,0 0-1,0 1 1,1-1-1,-1 1 1,10 1-1,-14 0 52,0 0-1,0-1 1,-1 1 0,1 0-1,0 0 1,0 0-1,-1 0 1,1 0-1,0 0 1,-1 0 0,1 0-1,-1 0 1,1 1-1,-1-1 1,0 0-1,0 0 1,1 0-1,-1 0 1,0 1 0,0-1-1,0 0 1,0 0-1,-1 2 1,1 37 477,-1-30-411,1-8-65,0 0-1,0 1 1,0-1-1,0 0 1,0 1-1,0-1 1,1 0-1,-1 0 1,1 1 0,0-1-1,-1 0 1,1 0-1,0 0 1,0 0-1,1 0 1,1 3-1,-1-4 5,0 0-1,-1 0 0,1-1 1,0 1-1,0-1 1,0 1-1,0-1 0,0 0 1,-1 0-1,1 1 0,0-2 1,0 1-1,0 0 1,0 0-1,0 0 0,0-1 1,0 1-1,0-1 0,-1 0 1,1 0-1,2 0 0,3-2 48,-1 0 0,1 0 0,-1-1 0,0 1 0,0-1 0,0 0-1,-1-1 1,1 0 0,-1 0 0,0 0 0,0 0 0,-1-1-1,0 1 1,0-1 0,0-1 0,-1 1 0,1 0 0,-1-1-1,-1 1 1,0-1 0,1 0 0,-2 0 0,2-8 0,-3 14-48,0 1 1,-1-1 0,1 1 0,0-1 0,0 0 0,0 1-1,-1-1 1,1 1 0,0-1 0,-1 1 0,1-1 0,-1 1-1,1-1 1,-1 1 0,1-1 0,0 1 0,-1-1-1,0 1 1,1 0 0,-1-1 0,1 1 0,-1 0 0,1-1-1,-1 1 1,0 0 0,1 0 0,-1 0 0,1 0-1,-1 0 1,0-1 0,1 1 0,-1 0 0,0 0 0,1 0-1,-1 1 1,0-1 0,1 0 0,-1 0 0,0 0 0,1 0-1,-1 1 1,1-1 0,-1 0 0,0 1 0,-27 12-71,26-12 54,1 0 1,0 0-1,0 0 0,0 0 1,0 1-1,0-1 0,0 0 1,0 1-1,0-1 0,0 1 1,0-1-1,1 1 0,-1-1 1,1 1-1,-1-1 0,1 1 0,0-1 1,-1 1-1,1 0 0,0-1 1,0 1-1,0 0 0,0-1 1,1 1-1,-1 0 0,1 2 1,0-3 1,0 1 1,0-1 0,1 0 0,-1 1-1,1-1 1,-1 0 0,1 0-1,-1 1 1,1-1 0,0-1-1,-1 1 1,1 0 0,0 0 0,0-1-1,-1 1 1,1-1 0,0 1-1,0-1 1,0 0 0,0 1-1,0-1 1,2-1 0,7 2 16,0-2 0,0 0 1,0 0-1,0-1 0,0 0 0,-1-1 1,1 0-1,11-6 0,-18 8-18,1-1 0,-1-1 0,0 1 0,0 0 0,0-1 0,0 0 0,0 0 0,-1 0 0,1-1 0,-1 1 0,0-1 0,0 0 0,0 0-1,0 0 1,-1 0 0,1 0 0,-1 0 0,0-1 0,-1 1 0,1-1 0,0-5 0,-25 34-361,20-20 374,1 1 0,-1-1-1,1 1 1,0 0-1,0-1 1,0 1 0,1 0-1,0 0 1,0 0 0,0 1-1,0-1 1,1 7-1,1-11-6,-1 0 0,1 0 0,0 0 0,0 0 0,0 0 0,-1 0 0,1 0 0,0 0 0,0 0 0,0-1 0,1 1 0,-1 0 0,0-1 0,0 1 0,0-1 0,0 1 0,1-1 0,-1 1 0,0-1 0,0 0 0,1 0 0,-1 1 0,0-1 0,0 0 0,1 0 0,-1 0 0,0-1 0,1 1 0,-1 0 0,0 0 1,0-1-1,2 0-1,46-9 144,-32 3-118,-8 3-101,0 0-1,0 1 0,1 0 0,-1 1 0,1 0 0,0 0 0,0 1 0,13-1 0,-22 3 61,0-1-1,0 0 1,-1 1-1,1-1 1,-1 0-1,1 1 1,0-1-1,-1 1 1,1-1 0,-1 1-1,1-1 1,-1 1-1,1 0 1,-1-1-1,1 1 1,-1-1-1,0 1 1,1 0-1,-1-1 1,0 1-1,0 0 1,1 0-1,-1-1 1,0 1 0,0 0-1,0-1 1,0 1-1,0 0 1,0 1-1,0 33 23,0-5 135,1-30-141,-1 1-1,1-1 0,0 1 0,-1-1 0,1 1 0,0-1 0,0 0 0,-1 1 0,1-1 0,0 0 0,0 1 0,-1-1 0,1 0 1,0 0-1,0 0 0,0 0 0,0 0 0,-1 0 0,1 0 0,0 0 0,0 0 0,0 0 0,-1 0 0,1-1 0,0 1 0,0 0 1,-1-1-1,1 1 0,0 0 0,0-1 0,0 0 0,25-12 80,12-10-663,17-12-3509,-24 7-4448,-20 15 946</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1.873"/>
    </inkml:context>
    <inkml:brush xml:id="br0">
      <inkml:brushProperty name="width" value="0.025" units="cm"/>
      <inkml:brushProperty name="height" value="0.025" units="cm"/>
    </inkml:brush>
  </inkml:definitions>
  <inkml:trace contextRef="#ctx0" brushRef="#br0">1 1 14350,'0'0'10858,"63"0"-19795,-39 4-992</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2.197"/>
    </inkml:context>
    <inkml:brush xml:id="br0">
      <inkml:brushProperty name="width" value="0.025" units="cm"/>
      <inkml:brushProperty name="height" value="0.025" units="cm"/>
    </inkml:brush>
  </inkml:definitions>
  <inkml:trace contextRef="#ctx0" brushRef="#br0">174 1 10954,'0'0'16112,"-8"10"-15045,4-4-1013,-1 0 0,1 0 0,1 0 0,-1 0 0,1 1 0,0 0 0,1-1 0,-1 1 0,1 0 0,1 0 0,-1 0 0,1 0 0,0 1 0,1-1 0,0 0 0,1 11 0,15 65-1031,-10-60 501,-2 0-1,0 0 1,1 32 0,-5-42 473,0 4-74,0-1 0,-1 1 0,0-1 0,-6 22 0,7-35 158,-1-1-1,0 1 1,0 0-1,1 0 1,-2-1-1,1 1 1,0 0-1,0-1 1,-1 0-1,0 1 1,1-1-1,-1 0 1,0 0-1,0 1 1,0-1-1,0-1 1,0 1-1,-1 0 1,1-1-1,-1 1 1,1-1-1,-1 0 1,1 1-1,-1-1 1,0-1-1,0 1 1,1 0-1,-1-1 1,0 1-1,0-1 1,0 0-1,-3 0 1,3-1 10,-1 1 1,1-2 0,0 1 0,-1 0 0,1-1-1,0 1 1,0-1 0,0 0 0,0 0 0,0 0-1,0-1 1,1 1 0,-1-1 0,1 1 0,-1-1-1,1 0 1,0 0 0,0 0 0,1 0 0,-1 0-1,0 0 1,1-1 0,-2-6 0,-2-3-78,1 0 0,0-1 0,1 0 1,-2-27-1,4 34-124,1-1 0,0 0-1,0 1 1,1-1 0,-1 1 0,2-1 0,-1 1 0,1-1 0,0 1 0,1 0 0,-1 0 0,2 0 0,-1 0 0,1 1 0,0-1-1,0 1 1,0 0 0,1 0 0,0 0 0,0 1 0,1 0 0,0 0 0,0 0 0,0 0 0,0 1 0,1 0 0,-1 1-1,13-6 1,29-10-3772,-16 9-1733,13-5-8403</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2.618"/>
    </inkml:context>
    <inkml:brush xml:id="br0">
      <inkml:brushProperty name="width" value="0.025" units="cm"/>
      <inkml:brushProperty name="height" value="0.025" units="cm"/>
    </inkml:brush>
  </inkml:definitions>
  <inkml:trace contextRef="#ctx0" brushRef="#br0">163 47 14157,'0'0'8942,"-7"-4"-7965,4 3-943,0 0 0,0 0 0,0 0-1,0 1 1,0-1 0,0 0 0,0 1 0,0 0 0,0 0-1,0 0 1,0 0 0,0 1 0,-4 0 0,2 1-15,1-1 1,-1 1-1,1 1 1,0-1-1,0 1 1,0-1 0,0 1-1,1 0 1,-1 1-1,-4 4 1,2-2 25,0 1-1,0 0 1,1 0 0,0 0 0,0 0-1,1 1 1,-1 0 0,2 0 0,-1 0-1,1 0 1,1 1 0,-4 16 0,6-24-38,0 0-1,0 0 1,0 0 0,0 0 0,0 0 0,0 0 0,0 0 0,0-1 0,0 1 0,0 0 0,1 0-1,-1 0 1,0 0 0,1 0 0,-1 0 0,1-1 0,-1 1 0,1 0 0,-1 0 0,1-1 0,0 1-1,-1 0 1,1-1 0,0 1 0,0 0 0,-1-1 0,1 1 0,0-1 0,0 1 0,0-1 0,-1 0-1,1 1 1,0-1 0,0 0 0,0 0 0,0 0 0,0 1 0,0-1 0,0 0 0,0 0 0,0 0-1,0 0 1,0-1 0,0 1 0,1 0 0,4-1 59,0 0 0,-1-1 0,1 1 0,0-1 0,-1 0 0,8-5 0,7-6 189,-1-1 0,-1-1 1,0-1-1,-1-1 0,0 0 0,-2-1 0,0 0 1,14-24-1,-11 17 411,-14 26-678,-3 11-126,0 14 5,-5 16 84,2-33-115,1 0 0,0-1 0,0 1 0,1 0 0,0-1 0,0 1-1,1 0 1,0 0 0,0-1 0,1 1 0,4 9 0,-5-16-208,0-1 0,0 0 0,0 0 0,1 1 0,-1-1 0,0 0 0,1 0 0,-1 0-1,1 0 1,-1-1 0,1 1 0,-1 0 0,1-1 0,-1 1 0,1-1 0,0 1 0,-1-1 0,1 0 0,0 0 0,0 0 0,-1 1 0,3-2 0,20 1-10044</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3.224"/>
    </inkml:context>
    <inkml:brush xml:id="br0">
      <inkml:brushProperty name="width" value="0.025" units="cm"/>
      <inkml:brushProperty name="height" value="0.025" units="cm"/>
    </inkml:brush>
  </inkml:definitions>
  <inkml:trace contextRef="#ctx0" brushRef="#br0">50 1 4708,'0'0'20585,"0"10"-20232,-5 38 123,-13 57 0,9-61-382,1 0-1,-1 76 1,9-118-133,-1-1 0,1 0 0,1 0 0,-1 1 0,0-1 0,0 0 0,0 1 0,1-1 0,-1 0 0,1 0 0,-1 0 0,1 1 0,-1-1 0,1 0 0,0 0 0,-1 0 0,1 0 0,0 0 0,0 0 0,0 0 0,0 0 0,0-1 0,0 1 0,0 0 0,0 0 0,0-1 0,0 1 0,1 0 0,2 0-133,-1-1 0,1 1 1,-1-1-1,0 0 0,1 0 0,-1 0 1,1 0-1,-1 0 0,0-1 0,6-1 1,7-3-1415,0 0 0,-1-1 0,20-11 0,2-4-3982,-2 0-1158</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3.733"/>
    </inkml:context>
    <inkml:brush xml:id="br0">
      <inkml:brushProperty name="width" value="0.025" units="cm"/>
      <inkml:brushProperty name="height" value="0.025" units="cm"/>
    </inkml:brush>
  </inkml:definitions>
  <inkml:trace contextRef="#ctx0" brushRef="#br0">99 53 4708,'0'0'14985,"-10"4"-12823,2-1-1865,0 0 1,0 1-1,1 0 0,-1 0 0,-8 6 0,14-7-204,-1-1-1,0 0 1,1 0 0,-1 1-1,1 0 1,0-1-1,0 1 1,0 0 0,0 0-1,1 0 1,-1 0 0,1 1-1,-1-1 1,1 0 0,0 0-1,1 1 1,-1-1 0,0 1-1,1 4 1,0-7-84,0 0 0,0 0 0,0-1 0,0 1 0,0 0 0,0 0 0,1-1 0,-1 1 0,0 0 0,0-1 0,1 1 0,-1 0 1,0-1-1,1 1 0,-1-1 0,1 1 0,-1 0 0,1-1 0,-1 1 0,1-1 0,-1 1 0,1-1 0,0 0 0,-1 1 0,1-1 0,-1 0 0,1 1 0,0-1 0,0 0 1,0 1-1,31-2 226,-26 0-129,1-1 1,0 1-1,-1-2 0,1 1 0,-1-1 1,0 0-1,7-4 0,-9 3 21,-1 0-1,1 1 1,-1-2-1,0 1 0,0 0 1,0-1-1,0 1 1,-1-1-1,0 0 0,0 0 1,3-9-1,-5 13-97,1-1 0,-1 1 0,0 0 0,1-1-1,-1 1 1,0 0 0,0-1 0,0 1 0,0-1 0,0 1-1,-1 0 1,1-1 0,0 1 0,-1 0 0,1-1 0,-1 1-1,1 0 1,-1-1 0,1 1 0,-1 0 0,0 0 0,0 0-1,0 0 1,1 0 0,-1 0 0,0 0 0,0 0 0,-1 0-1,1 0 1,0 0 0,0 0 0,0 1 0,0-1 0,-1 1-1,1-1 1,0 1 0,-1-1 0,1 1 0,0 0 0,-1-1-1,1 1 1,-1 0 0,1 0 0,0 0 0,-1 0 0,-2 1-1,1 0-37,1-1 0,-1 1 0,0 1 0,0-1 0,1 0 0,-1 1 0,1-1 0,-1 1 0,1 0 0,0 0 0,0 0 0,0 0 0,0 0 0,0 0 0,0 1 0,0-1-1,1 1 1,-1-1 0,1 1 0,0 0 0,0-1 0,0 1 0,0 0 0,0 0 0,0 0 0,1-1 0,0 1 0,-1 0 0,1 0 0,0 0 0,0 0 0,1 4 0,1-6-9,-1 0 0,0 0 0,0 0 0,1 0 0,-1 0 0,1 0 0,-1 0 0,1-1 0,-1 1 0,1 0 0,-1-1 1,1 1-1,0-1 0,-1 0 0,1 0 0,0 0 0,-1 1 0,1-1 0,0-1 0,-1 1 0,3 0 0,37-5-986,-31 1 470,0 1-1,-1-1 1,0-1 0,0 0-1,0 0 1,0-1 0,11-10 0,-14 11 552,0 0 0,0 0 0,0 0 0,1 1 0,0 0 1,0 0-1,0 1 0,0 0 0,1 0 0,-1 1 1,1 0-1,0 0 0,14-1 0,-19 3 184,0 0 1,0 0-1,-1 0 1,1 0-1,0-1 0,-1 1 1,1-1-1,-1 1 1,1-1-1,0 0 0,-1 0 1,0-1-1,1 1 0,-1 0 1,0-1-1,0 1 1,1-1-1,-1 0 0,2-2 1,2-1-274,-16 9-2501,2 2-2885,3-3-1403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8.834"/>
    </inkml:context>
    <inkml:brush xml:id="br0">
      <inkml:brushProperty name="width" value="0.025" units="cm"/>
      <inkml:brushProperty name="height" value="0.025" units="cm"/>
    </inkml:brush>
  </inkml:definitions>
  <inkml:trace contextRef="#ctx0" brushRef="#br0">244 19 5509,'0'0'12844,"-9"-4"-12091,6 2-711,-1 0 0,0 0 0,1 0 0,-1 1 0,0 0 0,0 0 0,0 0 0,0 0 0,0 1 0,0-1 1,0 1-1,-1 0 0,1 0 0,0 0 0,0 1 0,0 0 0,0 0 0,0 0 0,0 0 0,0 0 0,0 1 0,1 0 0,-8 4 0,-19 5 355,22-9-267,0 1 1,0 0 0,0 0-1,0 1 1,1 0 0,0 0-1,-1 1 1,1 0-1,-7 7 1,13-12-132,1 0 0,0 1-1,0-1 1,0 0 0,0 1 0,0-1-1,0 0 1,0 1 0,0-1 0,0 0 0,0 1-1,0-1 1,0 0 0,0 1 0,0-1 0,0 0-1,0 1 1,0-1 0,0 0 0,1 1 0,-1-1-1,0 0 1,0 1 0,0-1 0,0 0-1,1 1 1,-1-1 0,0 0 0,0 0 0,1 0-1,-1 1 1,0-1 0,1 0 0,-1 0 0,0 0-1,0 1 1,1-1 0,-1 0 0,0 0 0,1 0-1,-1 0 1,0 0 0,1 0 0,-1 0-1,1 0 1,19 5 33,-18-4-13,24 4 46,61 16 44,-81-19-111,1 1 1,-1-1-1,0 1 0,1 1 0,-1-1 0,-1 1 1,1 0-1,0 0 0,-1 1 0,6 5 0,-10-9 2,1 1-1,-1-1 0,0 1 1,1 0-1,-1 0 0,0-1 1,0 1-1,0 0 0,0 0 1,-1 0-1,1 0 0,0 0 1,-1 0-1,1 0 0,-1 0 1,0 0-1,0 0 0,0 0 1,0 0-1,0 1 0,0-1 1,0 0-1,-1 0 0,1 0 0,-1 0 1,1 0-1,-1 0 0,0 0 1,0 0-1,0 0 0,0-1 1,0 1-1,0 0 0,-1-1 1,1 1-1,-1 0 0,1-1 1,-1 0-1,1 1 0,-1-1 1,0 0-1,0 0 0,1 0 1,-1 0-1,-4 1 0,-5 4 83,-2 0 0,1-1-1,0-1 1,-1 0 0,-23 4 0,7-5 514,-47-1 0,65-2-534,11 0-85,0 0 0,0 0 1,0 0-1,0 0 0,0 0 0,0-1 0,0 1 0,0 0 0,0 0 1,0 0-1,0 0 0,0 0 0,0 0 0,0 0 0,0 0 0,0-1 1,0 1-1,0 0 0,0 0 0,0 0 0,-1 0 0,1 0 1,0 0-1,0 0 0,0 0 0,0 0 0,0 0 0,0 0 0,0 0 1,0 0-1,0 0 0,0 0 0,-1 0 0,1 0 0,0 0 1,0 0-1,0 0 0,0 0 0,0 0 0,0 0 0,16-6-1493,27-4-1759,-7 5-563,2 0-1565</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4.435"/>
    </inkml:context>
    <inkml:brush xml:id="br0">
      <inkml:brushProperty name="width" value="0.025" units="cm"/>
      <inkml:brushProperty name="height" value="0.025" units="cm"/>
    </inkml:brush>
  </inkml:definitions>
  <inkml:trace contextRef="#ctx0" brushRef="#br0">108 73 9513,'0'0'7463,"-2"-8"-6652,-10-43-111,11 50-596,0 0 0,1 0 0,-1 0 0,0 0 1,0 0-1,0 0 0,0 0 0,0 1 0,0-1 0,-1 0 0,1 1 1,0-1-1,0 1 0,0-1 0,-1 1 0,1 0 0,0-1 0,0 1 1,-1 0-1,1 0 0,0 0 0,0 0 0,-1 0 0,1 0 0,0 0 1,-1 1-1,1-1 0,0 0 0,0 1 0,0-1 0,-1 1 0,1-1 1,0 1-1,-1 0 0,-13 3 1402,14-7-1458,-1 0-223,-1 11 185,-4 12 730,0 0 1,2 1-1,1 0 1,0 0-1,2 0 1,-1 23-1,3-43-732,0-1-1,0 1 0,0-1 0,0 0 1,0 1-1,0-1 0,0 0 0,0 1 0,0-1 1,1 1-1,-1-1 0,0 0 0,0 1 0,0-1 1,0 0-1,0 1 0,1-1 0,-1 0 0,0 1 1,0-1-1,1 0 0,-1 1 0,0-1 0,0 0 1,1 0-1,-1 1 0,0-1 0,1 0 0,-1 0 1,0 0-1,1 0 0,-1 1 0,1-1 1,-1 0-1,0 0 0,1 0 0,18-5 197,14-17-18,-31 19-179,37-33 38,51-37-1,-69 65-145,-21 8 98,1 0 0,-1 0 1,1 1-1,-1-1 0,1 0 0,-1 0 1,1 1-1,-1-1 0,1 0 0,-1 0 1,1 1-1,-1-1 0,0 1 0,1-1 1,-1 0-1,0 1 0,1-1 0,-1 1 1,0-1-1,0 1 0,1-1 0,-1 0 1,0 1-1,0-1 0,0 2 0,1 43-18,-1-12 167,0-33-129,1 1 0,0-1 0,-1 1 0,1-1-1,0 0 1,0 1 0,-1-1 0,1 0 0,0 1 0,0-1-1,0 0 1,-1 0 0,1 0 0,0 1 0,0-1 0,0 0-1,-1 0 1,1 0 0,0-1 0,0 1 0,0 0 0,0 0-1,-1 0 1,1-1 0,0 1 0,0 0 0,-1-1 0,1 1-1,0 0 1,0-1 0,24-11 144,46-23-68,-66 33-186,-1 0 0,1 0-1,0 1 1,1-1 0,-1 1-1,0 1 1,0-1-1,0 0 1,1 1 0,-1 0-1,0 1 1,10 1-1,-15-2 50,1 0-1,-1 1 0,1-1 1,-1 1-1,1-1 0,-1 1 1,0-1-1,1 1 0,-1-1 1,1 1-1,-1-1 0,0 1 1,0-1-1,1 1 0,-1 0 1,0-1-1,0 1 0,0-1 1,0 1-1,1 0 0,-1-1 1,0 1-1,0 0 0,0-1 1,0 1-1,-1 0 0,1-1 1,0 1-1,0 0 0,0-1 0,0 1 1,-1-1-1,1 1 0,-1 1 1,0 14-2802,1-15 2622,0-1 0,1 1 0,-1-1 0,1 1 1,-1-1-1,0 1 0,1-1 0,-1 0 0,1 1 0,-1-1 1,1 1-1,-1-1 0,1 0 0,-1 1 0,1-1 0,0 0 1,-1 0-1,1 0 0,-1 1 0,1-1 0,0 0 0,-1 0 1,1 0-1,0 0 0,-1 0 0,1 0 0,0 0 0,0 0 0,15 0-6828</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4.845"/>
    </inkml:context>
    <inkml:brush xml:id="br0">
      <inkml:brushProperty name="width" value="0.025" units="cm"/>
      <inkml:brushProperty name="height" value="0.025" units="cm"/>
    </inkml:brush>
  </inkml:definitions>
  <inkml:trace contextRef="#ctx0" brushRef="#br0">151 0 5061,'0'0'20430,"-9"5"-19720,3-2-677,3-2 24,-1 1 0,1-1 0,0 0 0,0 1 0,0 0 0,0 0 0,0 0 1,1 0-1,-1 0 0,1 0 0,-1 1 0,1-1 0,0 1 0,0 0 0,0-1 0,0 1 0,0 0 0,1 0 0,-1 1 0,1-1 0,0 0 0,-1 5 0,4-4-60,1-1-1,0 0 1,0 0-1,1 0 1,-1 0 0,1 0-1,-1-1 1,8 5-1,5 4-178,-7-3 43,0 0 0,0 1 0,-1 0 1,-1 1-1,1 0 0,-2 0 0,1 1 1,-1 0-1,-1 0 0,0 0 0,-1 0 1,0 1-1,-1 0 0,0 0 0,0 0 1,0 15-1,-3-18 295,0 1 1,0 0-1,-1-1 1,0 1-1,0 0 1,-1-1-1,-1 0 1,0 1-1,0-1 1,0 0-1,-1 0 0,-1-1 1,0 1-1,0-1 1,0 0-1,-1 0 1,0-1-1,-1 1 1,1-2-1,-1 1 1,-10 6-1,15-10-43,-1-1 0,0 0 0,0 1 0,-1-1 0,1-1 0,0 1-1,-1 0 1,1-1 0,-1 0 0,0 0 0,1 0 0,-1 0 0,0 0 0,1-1 0,-1 1-1,0-1 1,0 0 0,0-1 0,1 1 0,-1 0 0,-7-3 0,8 1-88,-1 0 0,1 0-1,0 0 1,0-1 0,0 1 0,0-1 0,0 0 0,0 0-1,0 0 1,1 0 0,0 0 0,0 0 0,0-1 0,0 1 0,0-1-1,0 0 1,1 1 0,0-1 0,0 0 0,-1-6 0,-1-1-35,1 1 1,1-1-1,0 0 1,0 0-1,1 0 1,0 0-1,1 0 0,0 0 1,1 1-1,0-1 1,4-13-1,-2 16-43,-1 0-1,1 1 1,0-1-1,1 1 0,0-1 1,0 2-1,1-1 1,-1 0-1,2 1 0,-1 0 1,0 1-1,1-1 1,0 1-1,14-7 1,12-4-2398,50-18 0,-64 27 696,31-13-4411</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7.364"/>
    </inkml:context>
    <inkml:brush xml:id="br0">
      <inkml:brushProperty name="width" value="0.025" units="cm"/>
      <inkml:brushProperty name="height" value="0.025" units="cm"/>
    </inkml:brush>
  </inkml:definitions>
  <inkml:trace contextRef="#ctx0" brushRef="#br0">18 0 14414,'0'0'8648,"-1"9"-7767,-4 23-358,1-10-280,1 0 0,0 0 0,2 29-1,1-50-226,0-1 0,0 1 0,0-1-1,0 1 1,0-1 0,1 1 0,-1-1-1,0 1 1,0-1 0,0 1 0,1-1-1,-1 1 1,0-1 0,1 1 0,-1-1-1,0 0 1,1 1 0,-1-1 0,0 1-1,1-1 1,-1 0 0,1 1 0,-1-1-1,1 0 1,-1 0 0,1 1-1,-1-1 1,1 0 0,-1 0 0,1 0-1,-1 0 1,1 0 0,23-4 578,18-18 289,24-31-596,-50 38-258,1 1 0,1 1 0,0 1 0,22-12 0,-39 23-22,0 1-1,0-1 1,0 1-1,0-1 1,0 1-1,0-1 1,1 1-1,-1 0 1,0-1-1,0 1 1,0 0-1,0 0 1,0 0-1,1 0 1,-1 0-1,0 0 1,0 0-1,0 1 0,0-1 1,0 0-1,1 1 1,-1-1-1,0 0 1,0 1-1,0 0 1,1 0-1,-1 1 21,0-1 0,1 1 0,-1-1 0,0 1 0,0 0 0,-1 0 0,1 0 0,0 0 0,-1-1 0,1 1 0,-1 0 0,1 0 0,-1 0 0,0 3 0,1 10 166,-2 1 1,0-1 0,-4 20 0,4-25-145,-1 1 4,-2 18 11,9-23 104,8-12 209,46-57 142,-48 49-518,1 0 0,0 2 0,1-1 0,18-13-1,-30 25-7,0 0 0,0 0 0,0 1-1,1-1 1,-1 0 0,0 0-1,0 1 1,0-1 0,1 1 0,-1-1-1,0 1 1,1 0 0,-1 0-1,0-1 1,1 1 0,-1 0 0,0 0-1,1 0 1,-1 0 0,0 0-1,1 1 1,1-1 0,-2 1 2,0 0 1,0 0-1,0 0 0,-1 0 1,1 0-1,0 0 0,0 0 1,0 0-1,-1 0 0,1 0 1,-1 0-1,1 0 1,-1 1-1,1-1 0,-1 0 1,0 0-1,1 1 0,-1 1 1,1 10-9,-1-1 1,0 0 0,-3 24 0,2-26 7,0 4-129,4-4-4374,-2-11 3898,0 0 0,1 0-1,-1 0 1,0 0-1,0 0 1,0 0-1,0 0 1,1 0 0,-1 0-1,-1 0 1,1 0-1,0-1 1,0 1-1,0 0 1,0-3 0,13-18-10195</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7.736"/>
    </inkml:context>
    <inkml:brush xml:id="br0">
      <inkml:brushProperty name="width" value="0.025" units="cm"/>
      <inkml:brushProperty name="height" value="0.025" units="cm"/>
    </inkml:brush>
  </inkml:definitions>
  <inkml:trace contextRef="#ctx0" brushRef="#br0">0 127 15887,'0'0'10832,"11"2"-10299,-7 0-518,0-1-1,-1-1 0,1 1 0,0-1 0,0 1 0,0-1 0,0 0 0,-1 0 0,1-1 1,0 1-1,0-1 0,0 0 0,-1 0 0,1 0 0,0 0 0,-1-1 0,1 0 0,-1 1 1,0-1-1,1 0 0,-1-1 0,0 1 0,0-1 0,-1 1 0,1-1 0,0 0 0,2-4 0,20-36 150,-24 41-135,0 0-1,0 0 1,0-1 0,-1 1-1,1 0 1,-1 0 0,1 0-1,-1-1 1,0 1 0,0 0-1,0-1 1,0 1 0,0 0-1,0 0 1,0-1 0,-1 1-1,1 0 1,-1 0 0,-1-3-1,1 4-23,1 1-1,-1-1 0,0 1 1,0-1-1,1 1 1,-1 0-1,0-1 0,0 1 1,0 0-1,0 0 1,1-1-1,-1 1 1,0 0-1,0 0 0,0 0 1,0 0-1,0 0 1,0 0-1,0 0 0,0 0 1,1 1-1,-1-1 1,0 0-1,0 0 0,0 1 1,0-1-1,1 1 1,-1-1-1,0 0 0,0 1 1,1 0-1,-1-1 1,0 1-1,1-1 1,-1 1-1,-1 1 0,-23 24-103,16-15 127,2-1 0,-1 1 0,1 0 0,1 1 0,0 0 0,1 0 0,0 0 0,1 1 0,0-1-1,1 1 1,1 0 0,-2 18 0,4-30-26,0 0 0,0 0 0,0 0 0,0 0-1,1 0 1,-1 0 0,0 0 0,1 0 0,-1 0 0,0 0-1,1 0 1,-1 0 0,1 0 0,-1-1 0,1 1-1,0 0 1,-1 0 0,1-1 0,0 1 0,0 0 0,-1-1-1,1 1 1,0 0 0,0-1 0,0 1 0,1 0 0,1 0-83,1 0 0,-1 0 0,0-1 0,1 1 0,-1-1 0,0 0 0,1 1 0,4-2 0,1 0-1107,-1 0-1,0 0 0,0-1 0,0 0 0,0 0 1,12-7-1,8-8-7540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8.127"/>
    </inkml:context>
    <inkml:brush xml:id="br0">
      <inkml:brushProperty name="width" value="0.025" units="cm"/>
      <inkml:brushProperty name="height" value="0.025" units="cm"/>
    </inkml:brush>
  </inkml:definitions>
  <inkml:trace contextRef="#ctx0" brushRef="#br0">0 0 224</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8.499"/>
    </inkml:context>
    <inkml:brush xml:id="br0">
      <inkml:brushProperty name="width" value="0.025" units="cm"/>
      <inkml:brushProperty name="height" value="0.025" units="cm"/>
    </inkml:brush>
  </inkml:definitions>
  <inkml:trace contextRef="#ctx0" brushRef="#br0">124 291 5381,'6'-20'1600,"4"-25"905,-13 16 7569,3 29-9905,-1-1 1,1 0-1,-1 1 0,1-1 1,-1 1-1,0-1 0,1 1 1,-1-1-1,0 1 0,1 0 1,-1-1-1,0 1 0,1 0 1,-1 0-1,0-1 0,0 1 1,1 0-1,-1 0 0,0 0 1,0 0-1,1 0 0,-1 0 1,0 0-1,0 0 0,1 0 1,-1 0-1,0 0 1,0 1-1,1-1 0,-1 0 1,0 1-1,1-1 0,-2 1 1,-23 12 772,14-2-605,0-1 0,1 1 0,-17 23 0,24-28-261,-1-1 0,1 1 1,0 0-1,0 0 0,0 0 0,1 0 1,0 1-1,0-1 0,1 1 1,0-1-1,-1 8 0,3-14-72,-1 1 0,0 0 0,0-1 0,0 1 0,1 0 0,-1-1 0,0 1 0,1-1 1,-1 1-1,1-1 0,-1 1 0,1-1 0,-1 1 0,1-1 0,-1 1 0,1-1 0,-1 1 0,1-1 0,-1 0 0,1 1 0,0-1 0,-1 0 0,1 0 0,0 0 0,-1 1 0,1-1 1,0 0-1,-1 0 0,1 0 0,0 0 0,-1 0 0,1 0 0,0 0 0,-1 0 0,2-1 0,28-4 122,-19 0-113,0 0 0,-1-1 0,0-1 0,0 1 0,0-2-1,-1 1 1,0-1 0,-1-1 0,0 1 0,0-1 0,6-11 0,12-17-104,31-60 1,4-29 212,-80 168 384,2 1 0,2 2 1,1-1-1,-11 76 0,24-115-485,0-1 0,1 0 0,0 1 0,0-1 1,0 0-1,0 0 0,1 1 0,0-1 0,2 8 0,-2-10-43,0-1-1,0 0 0,0 0 1,0 1-1,0-1 0,1 0 0,-1 0 1,0 0-1,0 0 0,1-1 1,-1 1-1,1 0 0,-1-1 0,1 1 1,-1-1-1,1 1 0,-1-1 1,1 1-1,0-1 0,-1 0 0,1 0 1,-1 0-1,1 0 0,0 0 1,-1 0-1,1-1 0,-1 1 0,1 0 1,1-2-1,2 1-385,-1 0 1,0-1-1,0 1 0,1-1 0,-1 0 1,-1 0-1,1-1 0,0 1 1,-1-1-1,1 0 0,-1 0 0,0 0 1,3-4-1,22-28-8202,-13 12-1298</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9.171"/>
    </inkml:context>
    <inkml:brush xml:id="br0">
      <inkml:brushProperty name="width" value="0.025" units="cm"/>
      <inkml:brushProperty name="height" value="0.025" units="cm"/>
    </inkml:brush>
  </inkml:definitions>
  <inkml:trace contextRef="#ctx0" brushRef="#br0">66 0 9065,'0'0'17702,"-5"11"-16683,-7 15-482,4-9 6,0 0-1,1 0 1,0 1-1,2 0 1,0 0 0,-3 24-1,8-42-538,0 1 1,0 0-1,-1-1 0,1 1 1,1-1-1,-1 1 0,0 0 1,0-1-1,0 1 0,0 0 1,0-1-1,0 1 0,1-1 1,-1 1-1,0-1 0,0 1 0,1-1 1,-1 1-1,1-1 0,-1 1 1,0-1-1,1 1 0,-1-1 1,1 1-1,-1-1 0,1 0 1,-1 1-1,1-1 0,-1 0 1,1 1-1,-1-1 0,1 0 1,1 1-1,22-7-37,21-23-508,-35 17 67,1 0 1,-1-1-1,-1-1 1,11-21-1,-4 8-575,-23 66 756,5-30 315,-1-2 74,0 0 1,1 1-1,0-1 1,0 1-1,1 0 1,0 0-1,0 0 1,1-1-1,0 1 1,0 0-1,2 9 1,-1-15-87,0-1 0,1 0 1,-1 0-1,0 0 0,0 0 1,1-1-1,-1 1 0,0 0 1,1 0-1,-1-1 0,1 1 1,-1-1-1,1 1 0,-1-1 1,1 0-1,-1 0 0,1 0 1,-1 1-1,1-1 0,0-1 0,-1 1 1,1 0-1,-1 0 0,1-1 1,1 0-1,42-10 143,-24 0-222,-1 0-1,0-2 0,24-18 0,-22 14-247,44-24 0,-43 34 301,-13 13 155,-10-3-90,1 0-1,-1 0 0,0 0 0,1 1 0,-2-1 0,1 0 0,0 0 0,-1 1 1,0 2-1,0-3-29,0 0 0,1-1 0,-1 1 0,1 0-1,-1 0 1,1-1 0,0 1 0,0 0 0,1 0 0,-1 0 0,0-1 0,1 1 0,0 0 0,0 0 0,1 3 0,-1-6-14,1 1 1,-1 0-1,0-1 1,1 1-1,-1-1 0,1 1 1,-1-1-1,1 0 0,-1 1 1,1-1-1,-1 0 1,1 0-1,-1 0 0,1 0 1,-1 0-1,1-1 1,-1 1-1,1 0 0,-1-1 1,1 1-1,-1-1 0,3-1 1,35-16 54,-37 16-68,7-3 37,4-3-425,1 0 0,0 1 1,0 1-1,0 0 0,1 0 0,0 2 0,0 0 1,0 0-1,27-1 0,-41 5 353,1 1 0,-1 0 0,0-1 0,1 1 0,-1 0 0,0 0 0,0 0 0,0 0 0,1 0 0,-1 0 0,0 0 1,-1 0-1,1 0 0,0 0 0,0 1 0,1 1 0,3 4-3502</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9.516"/>
    </inkml:context>
    <inkml:brush xml:id="br0">
      <inkml:brushProperty name="width" value="0.025" units="cm"/>
      <inkml:brushProperty name="height" value="0.025" units="cm"/>
    </inkml:brush>
  </inkml:definitions>
  <inkml:trace contextRef="#ctx0" brushRef="#br0">0 0 10602,'0'0'16111</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0.553"/>
    </inkml:context>
    <inkml:brush xml:id="br0">
      <inkml:brushProperty name="width" value="0.025" units="cm"/>
      <inkml:brushProperty name="height" value="0.025" units="cm"/>
    </inkml:brush>
  </inkml:definitions>
  <inkml:trace contextRef="#ctx0" brushRef="#br0">364 1 8008,'0'0'18049,"-5"12"-17409,-2 5-530,-1 0-1,0 0 1,-2-1-1,0 0 0,0-1 1,-2 0-1,-21 22 1,-181 151 97,168-150-2598,69-59-1913,-2-1-1,30-38 1,-13 11-5065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0.896"/>
    </inkml:context>
    <inkml:brush xml:id="br0">
      <inkml:brushProperty name="width" value="0.025" units="cm"/>
      <inkml:brushProperty name="height" value="0.025" units="cm"/>
    </inkml:brush>
  </inkml:definitions>
  <inkml:trace contextRef="#ctx0" brushRef="#br0">115 1 12332,'0'0'7441,"0"13"-5732,-10 112 94,5-82-1164,1-1 1,2 1 0,7 81-1,-5-121-654,1 0 0,0 0-1,0 0 1,0 0 0,0 0 0,0 0 0,0 0-1,1-1 1,-1 1 0,1 0 0,2 2 0,10 1-2643,-10-12-5188,-4 3 5384,0-13-9785</inkml:trace>
  <inkml:trace contextRef="#ctx0" brushRef="#br0" timeOffset="1">1 248 14189,'0'0'11051,"77"-41"-11019,-37 33-641,7-3-2113,1-4-2403,1-4-7207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3.710"/>
    </inkml:context>
    <inkml:brush xml:id="br0">
      <inkml:brushProperty name="width" value="0.025" units="cm"/>
      <inkml:brushProperty name="height" value="0.025" units="cm"/>
    </inkml:brush>
  </inkml:definitions>
  <inkml:trace contextRef="#ctx0" brushRef="#br0">0 34 15663,'0'0'1986,"51"10"-513,-17-9-672,7-1-481,9 0-128,5 0-160,2 0 0,1-4-640,-4-6-1186,-10-3-2178,-11-4-1633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9.162"/>
    </inkml:context>
    <inkml:brush xml:id="br0">
      <inkml:brushProperty name="width" value="0.025" units="cm"/>
      <inkml:brushProperty name="height" value="0.025" units="cm"/>
    </inkml:brush>
  </inkml:definitions>
  <inkml:trace contextRef="#ctx0" brushRef="#br0">61 1 15310,'0'0'4746,"-9"10"-3454,-26 34-592,33-42-685,0 0 1,1 0 0,-1 1-1,1-1 1,-1 1 0,1-1 0,0 1-1,0 0 1,0-1 0,0 1-1,1 0 1,-1 0 0,1-1 0,0 1-1,0 0 1,0 3 0,0-4-13,1-1 0,-1 1-1,1-1 1,-1 1 0,1-1 0,0 0 0,0 0 0,-1 1 0,1-1 0,0 0 0,0 0 0,1 0-1,-1 0 1,0 0 0,0 0 0,0 0 0,1 0 0,-1 0 0,0-1 0,1 1 0,1 0-1,2 1 8,0-1-1,0 0 1,0 0 0,0 0-1,0-1 1,0 1-1,0-1 1,0-1-1,1 1 1,-1-1-1,0 0 1,0 0-1,9-3 1,-3-1 48,0-1 0,0 0-1,-1-1 1,0 0 0,0 0 0,-1-1 0,0 0 0,0-1-1,-1 0 1,0 0 0,12-21 0,-26 42 40,0-1 0,0 1 1,2 1-1,-1-1 0,1 1 0,1-1 1,1 1-1,-1 0 0,1 21 0,2-34-150,0 1 0,1 0 0,-1-1 0,0 1 0,1 0 0,-1 0 1,1-1-1,-1 1 0,1-1 0,-1 1 0,1-1 0,0 1 0,-1-1 0,1 1 0,0-1 0,-1 1 0,1-1 0,0 0 0,0 1 0,-1-1 0,1 0 0,0 0 0,0 1 0,-1-1 0,1 0 0,0 0 0,0 0 0,0 0 1,1 0-1,25-2-4203,-11-6-891</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1.268"/>
    </inkml:context>
    <inkml:brush xml:id="br0">
      <inkml:brushProperty name="width" value="0.025" units="cm"/>
      <inkml:brushProperty name="height" value="0.025" units="cm"/>
    </inkml:brush>
  </inkml:definitions>
  <inkml:trace contextRef="#ctx0" brushRef="#br0">147 1 12684,'0'0'9198,"-10"1"-6886,2 0-2074,0 1 1,1 0-1,-1 1 1,0-1 0,1 2-1,0-1 1,-1 1-1,1 0 1,-7 6 0,9-7-189,1 1 0,0-1 0,0 1 0,0 0 0,0 0 0,1 0 1,-1 0-1,1 0 0,0 1 0,1 0 0,-1 0 0,1-1 0,0 2 0,0-1 1,0 0-1,1 0 0,-2 9 0,3-12-66,1-1 1,-1 1-1,0-1 0,1 0 1,-1 1-1,1-1 0,0 0 1,-1 1-1,1-1 0,0 0 1,0 0-1,0 0 0,0 1 1,0-1-1,0 0 0,0 0 1,0-1-1,0 1 0,0 0 0,1 0 1,-1 0-1,0-1 0,1 1 1,-1-1-1,2 1 0,44 15-184,-34-12 189,14 4-48,-16-6-62,0 1 0,-1 0 0,1 1 0,-1 0 1,0 0-1,0 1 0,-1 0 0,0 1 0,0 0 1,11 10-1,-19-15 138,0 0 0,0 0 1,0 0-1,0 0 1,0 0-1,-1 0 0,1 1 1,0-1-1,0 0 0,-1 1 1,1-1-1,-1 1 0,1-1 1,-1 0-1,0 1 0,0-1 1,1 1-1,-1-1 1,0 1-1,0-1 0,0 1 1,-1-1-1,1 1 0,0-1 1,-1 1-1,0 1 0,0 0 65,-1 0-1,0-1 1,0 0-1,0 1 1,0-1-1,-1 0 1,1 0-1,-1 0 1,1 0-1,-1 0 1,1-1-1,-4 2 1,-8 3 252,0 0 0,0-1 0,0-1-1,-19 3 1,25-5-289,0 0-1,-1-1 1,1-1-1,-1 1 1,1-1-1,-1-1 1,-13-2-1,20 3-205,0-1 0,0 0-1,0 0 1,0 1 0,0-2-1,0 1 1,1 0 0,-1 0-1,0 0 1,1-1 0,-1 1-1,1-1 1,-1 0 0,1 1-1,0-1 1,0 0 0,-1 0 0,1 1-1,0-1 1,1 0 0,-1 0-1,0 0 1,1 0 0,-1-1-1,1 1 1,-1 0 0,1 0-1,0 0 1,0 0 0,0 0-1,0 0 1,1-1 0,-1 1-1,1-3 1,7-19-4836,11-1-3459</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1.613"/>
    </inkml:context>
    <inkml:brush xml:id="br0">
      <inkml:brushProperty name="width" value="0.025" units="cm"/>
      <inkml:brushProperty name="height" value="0.025" units="cm"/>
    </inkml:brush>
  </inkml:definitions>
  <inkml:trace contextRef="#ctx0" brushRef="#br0">0 65 18738,'0'0'9353,"66"-18"-7944,-42 12-768,0-2-577,3 0-769,-1 0-1697,-3-1-1730,-1 2-5221</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3.251"/>
    </inkml:context>
    <inkml:brush xml:id="br0">
      <inkml:brushProperty name="width" value="0.025" units="cm"/>
      <inkml:brushProperty name="height" value="0.025" units="cm"/>
    </inkml:brush>
  </inkml:definitions>
  <inkml:trace contextRef="#ctx0" brushRef="#br0">118 12 4516,'0'0'17953,"-9"-3"-16784,6 1-1120,0 1-1,0 0 1,0 0-1,0 0 0,0 0 1,0 1-1,0-1 1,0 1-1,0 0 0,-1 0 1,1 0-1,0 0 1,-5 1-1,5 1-32,0-1-1,0 1 1,1-1 0,-1 1 0,0 0-1,1 0 1,-1 0 0,1 0 0,0 1-1,0-1 1,0 1 0,0-1 0,0 1-1,0 0 1,1 0 0,-1-1 0,-1 7-1,0-1 26,0-1 0,0 1 0,0 0 0,1 0 0,1 0 1,-1 0-1,1 15 0,0-21-11,1 0 1,1 0-1,-1 0 1,0 0-1,0 0 1,1 0-1,-1-1 1,1 1-1,0 0 1,0 0-1,-1 0 1,1 0-1,0-1 1,0 1-1,1 0 1,-1-1-1,0 1 1,0-1-1,1 1 1,-1-1-1,1 0 1,0 0-1,-1 0 1,1 1-1,0-2 1,-1 1-1,1 0 1,0 0 0,0 0-1,0-1 1,0 1-1,0-1 1,0 0-1,0 1 1,0-1-1,2 0 1,7 0 5,-1 0 0,1-1 0,0 0 0,-1-1 0,1 0 0,-1 0 0,0-1 0,1-1 0,-1 1 0,-1-2 0,1 1 0,-1-2 0,1 1 0,-1-1 0,-1 0 0,1-1 0,-1 0 0,-1 0 0,15-18 0,-22 25-38,0 0 0,0 0 0,0 0 0,-1 0 0,1 0 0,0 0 0,0 0 0,0 0 0,0 0 0,0 0 0,0 0 0,0 0 0,0 0 0,0 0 0,0 0 0,0 0 0,-10 10-94,-14 21-51,20-25 202,1 0 0,0 0-1,0 0 1,1 1 0,-1-1 0,2 1 0,-1-1 0,1 1 0,-1 0 0,2 0 0,-1-1 0,1 1 0,1 8-1,-1-14-39,1 1 0,0-1 0,0 0 0,0 0 0,0 0 0,0 0 0,0 0 0,0 0 0,0 0-1,0 0 1,1 0 0,-1 0 0,0 0 0,0-1 0,1 1 0,-1-1 0,1 1 0,-1-1 0,0 1 0,1-1-1,-1 0 1,1 0 0,-1 1 0,1-1 0,-1 0 0,1 0 0,-1-1 0,1 1 0,1-1 0,4 1 14,0-1 1,0 0-1,-1-1 1,1 1-1,8-5 1,-3 1-6,-2-1 0,1-1 0,-1 0 0,0-1 0,0 0 0,10-11 0,-15 15-6,-1 0-1,0-1 1,0 0 0,-1 0-1,1 0 1,-1 0-1,0 0 1,0-1 0,-1 1-1,1-1 1,-1 0 0,-1 1-1,1-1 1,1-11-1,-21 43-273,9-9 293,4-11 2,2 0-1,-1 0 0,1 0 0,0 1 1,0-1-1,1 1 0,-1 0 1,2 0-1,-1 0 0,1 0 0,-1 8 1,5-14 2,0-1 0,0 0-1,-1 0 1,1 0 0,0-1 0,0 1 0,-1-1 0,1 0 0,0 1 0,0-1 0,2-2 0,11-6-25,0-1 1,-1 0-1,15-14 0,19-13-22,-50 39 21,1-1 0,0 0 1,0 0-1,-1 0 1,1 0-1,0 0 0,0 0 1,0 0-1,1 1 1,-1-1-1,0 0 0,0 0 1,0 0-1,1 0 1,-1 0-1,1 0 0,-1 0 1,1 0-1,-1 0 1,1 0-1,-1 0 0,1 0 1,0 0-1,0 0 1,1 1-1,4-3-2,0 0 0,0 0 0,0 0 0,0 0 0,-1-1 0,1 0 0,0 0 0,-1-1 0,0 0 0,1 0 0,-1 0 0,0 0-1,6-7 1,-8 8-21,1 0 0,-1-1 0,0 1 0,1 0 0,-1 1 0,1-1-1,-1 0 1,1 1 0,0 0 0,0 0 0,0 0 0,-1 1 0,1-1-1,0 1 1,0 0 0,0 0 0,0 0 0,5 1 0,-8 0 4,0 1 0,0-1 0,0 0 1,-1 1-1,1-1 0,-1 1 1,1-1-1,-1 1 0,1-1 1,-1 1-1,0-1 0,1 1 0,-1-1 1,0 1-1,0-1 0,0 1 1,-1-1-1,1 1 0,0-1 0,0 1 1,-1-1-1,0 2 0,-8 36 20,4-26-16,0-4 71,2 1-1,-1 0 1,1 0 0,1 0 0,0 0 0,0 1-1,0 11 1,3-22-54,0 1-1,0-1 1,0 0 0,0 0-1,0 0 1,0 0 0,0 0-1,0 0 1,0 0 0,0 0-1,0 0 1,0 0 0,-1-1-1,1 1 1,0 0 0,0-1-1,0 1 1,0 0 0,0-1-1,0 0 1,-1 1 0,1-1-1,0 1 1,0-2-1,7-8 2,-2 0 0,1-1-1,-1 0 1,-1 0 0,0-1-1,-1 0 1,0 1 0,-1-1-1,0-1 1,-1 1 0,0 0-1,0-24 1,-2 39-9,-1-1 0,1 1 0,0-1 0,1 1 0,-1-1 0,0 1 0,1-1 0,-1 1 0,1-1 0,0 0 0,0 1-1,0-1 1,0 0 0,0 0 0,0 0 0,1 0 0,-1 0 0,1 0 0,0 0 0,-1 0 0,1 0 0,0-1 0,0 1 0,0-1 0,0 1 0,0-1 0,0 0 0,1 0 0,-1 0 0,3 1 0,4 2 8,1 0 0,-1-1 1,1 0-1,0-1 1,0 0-1,0-1 1,0 0-1,0 0 0,1-1 1,-1 0-1,0-1 1,0 0-1,0-1 0,18-5 1,-20 5 0,-1-1 0,1 0 0,-1 0 0,0 0-1,1-1 1,-1-1 0,-1 1 0,1-1 0,-1 0 0,0-1 0,0 1 0,0-1 0,-1 0-1,0-1 1,0 1 0,-1-1 0,0 0 0,0 0 0,3-8 0,-6 14-18,-1 1-1,0 0 1,0 0 0,1-1 0,-1 1-1,0-1 1,0 1 0,0 0 0,1-1-1,-1 1 1,0-1 0,0 1 0,0 0-1,0-1 1,0 1 0,0-1 0,0 1-1,0 0 1,0-1 0,0 1 0,0-1-1,0 1 1,0 0 0,0-1 0,0 1-1,-1-1 1,1 1 0,0 0 0,0-1-1,0 1 1,-1-1 0,1 1 0,0 0-1,0 0 1,-1-1 0,1 0 0,-16 6-72,-19 19-2,25-15 89,-50 47-49,57-54 56,1 1 0,-1 0 0,1 0 0,0 0-1,0 0 1,0 1 0,0-1 0,0 0 0,1 1-1,0-1 1,0 1 0,0 0 0,0-1 0,0 1-1,1 0 1,-1 0 0,1 6 0,1-9-18,-1 0 0,1 0 0,-1 0 1,1 0-1,-1 0 0,1 0 0,0 0 0,0 0 1,-1 0-1,1 0 0,0 0 0,0-1 0,0 1 1,0 0-1,0-1 0,0 1 0,0 0 1,0-1-1,0 1 0,1-1 0,-1 0 0,0 1 1,0-1-1,2 0 0,33 5 39,-32-5-31,104 3-575,-36-9-5125,-32-4-2822</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9.247"/>
    </inkml:context>
    <inkml:brush xml:id="br0">
      <inkml:brushProperty name="width" value="0.025" units="cm"/>
      <inkml:brushProperty name="height" value="0.025" units="cm"/>
    </inkml:brush>
  </inkml:definitions>
  <inkml:trace contextRef="#ctx0" brushRef="#br0">0 8 4869,'2'-8'15734,"3"31"-11871,3 35-2966,-6-35-268,3 36 270,-4-56-848,-1 0 1,1 0-1,0 0 0,-1 1 1,2-1-1,-1 0 1,0 0-1,0 0 0,1-1 1,0 1-1,0 0 0,0 0 1,2 2-1,-3-4-19,1-1 0,-1 1-1,0 0 1,1-1 0,-1 1 0,0-1 0,1 0-1,-1 1 1,0-1 0,1 0 0,-1 0 0,1 0-1,-1 0 1,1 0 0,-1 0 0,1 0-1,-1-1 1,0 1 0,1 0 0,-1-1 0,0 1-1,1-1 1,-1 0 0,0 1 0,0-1-1,1 0 1,-1 0 0,0 0 0,0 0 0,1-1-1,36-36 319,-30 28-340,-1 2 10,-5 5-9,0 1 0,0-1 1,0 0-1,0 1 1,0-1-1,1 1 1,-1 0-1,1 0 1,0 0-1,-1 0 1,1 0-1,0 1 1,0-1-1,0 1 1,7-2-1,-9 5 10,0 1-1,0 0 0,0 0 1,0-1-1,0 1 1,-1 0-1,1 0 0,-1 0 1,0 0-1,0 0 0,0 5 1,0-2 33,7 18 8,-6-23-54,-1-1 0,0 1-1,1-1 1,-1 1 0,1-1 0,-1 0-1,0 1 1,1-1 0,-1 0-1,1 1 1,0-1 0,-1 0 0,1 0-1,-1 1 1,1-1 0,-1 0 0,1 0-1,-1 0 1,1 0 0,0 0-1,-1 0 1,1 0 0,1 0 0,1-1 20,1 0 0,-1-1 0,0 0 0,1 1 0,-1-1 0,0 0-1,0-1 1,0 1 0,0 0 0,2-4 0,14-12 38,34-28-30,-49 43-40,0 0 0,0 1 0,0-1 0,0 1 0,1 0 0,-1 0 0,1 0 0,0 1 0,0 0 0,-1 0 0,8-1 0,-11 2 5,1 0 0,-1 1 0,0-1 1,1 1-1,-1-1 0,0 1 0,1 0 0,-1-1 0,0 1 1,0 0-1,0 0 0,1 0 0,-1 0 0,0 0 1,0 0-1,0 0 0,-1 0 0,1 0 0,0 0 0,0 1 1,-1-1-1,1 0 0,0 0 0,-1 1 0,1-1 1,-1 1-1,0-1 0,1 0 0,-1 1 0,0-1 1,0 1-1,0 2 0,1 60 531,-2-47-404,1-6-233,0 9 541,1-20-467,-1 0 1,0 0 0,1 0-1,-1 0 1,1 0 0,-1 1 0,0-1-1,1 0 1,-1 0 0,1 0 0,-1 0-1,1 0 1,-1 0 0,0 0-1,1-1 1,-1 1 0,1 0 0,-1 0-1,0 0 1,1 0 0,-1 0-1,0-1 1,1 1 0,-1 0 0,0 0-1,1 0 1,-1-1 0,0 1-1,1 0 1,-1-1 0,0 1 0,0 0-1,1-1 1,-1 1 0,0 0 0,0-1-1,0 1 1,1 0 0,-1-1-1,0 1 1,0-1 0,0 0 0,22-28-7722,-11 15 508</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9.577"/>
    </inkml:context>
    <inkml:brush xml:id="br0">
      <inkml:brushProperty name="width" value="0.025" units="cm"/>
      <inkml:brushProperty name="height" value="0.025" units="cm"/>
    </inkml:brush>
  </inkml:definitions>
  <inkml:trace contextRef="#ctx0" brushRef="#br0">31 119 17104,'0'0'8184,"10"-2"-7565,1 0-532,0-1 0,0 0-1,0 0 1,-1-1 0,17-9 0,-23 11-3,-1 0 0,1 0-1,-1 0 1,1 0 0,-1-1 0,0 1 0,0-1 0,0 0 0,-1 0 0,1 0 0,-1 0 0,1 0-1,-1-1 1,0 1 0,0-1 0,0 0 0,-1 1 0,1-1 0,-1 0 0,0 0 0,0 0 0,0-6-1,-1 9-41,0 1-1,0-1 0,-1 0 0,1 1 0,0-1 0,0 1 0,-1-1 0,1 1 0,0-1 0,-1 1 0,1-1 0,-1 1 0,1-1 0,-1 1 0,1-1 0,-1 1 0,1 0 0,-1-1 0,1 1 0,-1 0 0,1-1 0,-1 1 0,1 0 0,-1 0 1,0 0-1,1-1 0,-1 1 0,0 0 0,1 0 0,-1 0 0,1 0 0,-1 0 0,0 0 0,1 0 0,-1 1 0,0-1 0,1 0 0,-1 0 0,1 0 0,-1 0 0,0 1 0,-29 10 333,19-4-289,0 1 0,1 0-1,0 1 1,0 0-1,1 1 1,-15 20-1,19-24-25,0 1-1,1 0 0,0 0 1,0 0-1,1 1 1,0-1-1,0 1 0,1-1 1,-1 1-1,2 0 0,-1 0 1,0 11-1,3-18-59,-1 0 1,1 0-1,0 0 1,-1 0-1,1 0 0,0 0 1,0 0-1,0 0 1,-1-1-1,1 1 0,0 0 1,0 0-1,0-1 0,0 1 1,0-1-1,0 1 1,0-1-1,1 1 0,-1-1 1,0 0-1,0 0 1,0 1-1,0-1 0,0 0 1,1 0-1,-1 0 0,0 0 1,0 0-1,2-1 1,41-1-1013,-42 2 843,17-3-2423,-1-1 0,0 0 1,33-14-1,-36 12 285,30-11-5272</inkml:trace>
  <inkml:trace contextRef="#ctx0" brushRef="#br0" timeOffset="1">479 37 16015,'0'0'6903,"-12"2"-4608,0 1-1920,0 1-1,0 0 0,1 0 1,-1 1-1,-15 10 0,22-13-309,1 1 0,0 0-1,0-1 1,0 1-1,0 1 1,1-1 0,-1 1-1,1-1 1,0 1 0,0 0-1,0 0 1,0 0 0,1 0-1,0 1 1,0-1-1,0 1 1,0-1 0,1 1-1,-1 0 1,0 6 0,2-11-64,0 1 1,0-1 0,0 1-1,0-1 1,1 1-1,-1-1 1,0 1 0,0-1-1,0 1 1,0-1 0,0 0-1,1 1 1,-1-1 0,0 1-1,0-1 1,1 1 0,-1-1-1,0 0 1,1 1 0,-1-1-1,0 0 1,1 1 0,-1-1-1,0 0 1,1 0-1,-1 1 1,1-1 0,-1 0-1,1 0 1,-1 0 0,0 1-1,1-1 1,0 0 0,23-1 122,19-15 64,-30 7-322,0-2 1,0 1 0,-1-2-1,0 0 1,-1 0-1,16-24 1,-29 107 1222,2-70-1061,0 0 1,0 0-1,0 0 0,0 0 1,1 0-1,-1 0 0,0 0 1,0 0-1,1 0 1,-1 0-1,0 0 0,1 0 1,-1 0-1,1 0 0,0 0 1,-1 0-1,1-1 1,-1 1-1,1 0 0,0 0 1,0-1-1,-1 1 0,1 0 1,0-1-1,0 1 1,0-1-1,0 1 0,1-1 1,1 1 11,0 0 1,1 0 0,-1-1 0,0 0 0,0 0-1,1 0 1,-1 0 0,0 0 0,5-1-1,4-2 34,1 0 0,-1-1 1,22-9-1,14-12-11,-36 17-161,1 0 0,0 1 1,1 1-1,-1 0 0,1 1 0,0 1 0,1 0 1,23-3-1,-38 7 101,1 0 1,0 1-1,-1-1 1,1 1-1,0-1 0,-1 1 1,1-1-1,-1 1 1,1 0-1,-1-1 1,1 1-1,-1 0 1,1-1-1,-1 1 0,0 0 1,1 0-1,-1-1 1,0 1-1,1 0 1,-1 0-1,0-1 1,0 1-1,0 0 0,0 0 1,0 0-1,0 0 1,0-1-1,0 1 1,0 0-1,0 0 1,-1 0-1,1-1 0,0 1 1,0 0-1,-1 0 1,0 1-1,-9 31 308,9-31-285,0-1 1,0 1 0,0 0 0,0 0 0,1 0 0,-1 0-1,1-1 1,-1 1 0,1 0 0,-1 0 0,1 0 0,0 0-1,0 2 1,1-3-17,-1-1 1,0 1-1,0-1 0,1 0 0,-1 0 0,0 1 1,1-1-1,-1 0 0,0 1 0,1-1 0,-1 0 1,0 0-1,1 0 0,-1 1 0,1-1 0,-1 0 0,0 0 1,1 0-1,-1 0 0,1 0 0,-1 0 0,1 0 1,-1 0-1,0 0 0,1 0 0,-1 0 0,1 0 1,-1 0-1,1 0 0,-1 0 0,0-1 0,1 1 1,-1 0-1,1 0 0,52-30 382,-36 20-454,-4 2 66,-10 5-58,0 1 0,1 0 0,-1 0 0,1-1 0,-1 2 0,1-1 0,0 0 0,-1 1 0,1 0 0,0 0 0,0 0 1,0 0-1,0 1 0,0-1 0,0 1 0,7 0 0,-11 2 45,1-1-1,0 0 1,0 1 0,-1-1-1,1 0 1,-1 1-1,1-1 1,-1 1 0,1-1-1,-1 1 1,0-1 0,0 1-1,0-1 1,0 1-1,0-1 1,0 1 0,0-1-1,0 1 1,-1-1 0,1 1-1,-1 1 1,-8 32-180,8-29-464,1-6 505,0 1 0,0-1 0,0 0 1,0 0-1,0 0 0,0 0 0,0 0 1,0 1-1,0-1 0,0 0 1,0 0-1,0 0 0,0 0 0,1 0 1,-1 1-1,0-1 0,0 0 1,0 0-1,0 0 0,0 0 0,0 0 1,0 0-1,0 0 0,0 0 1,1 1-1,-1-1 0,0 0 0,0 0 1,0 0-1,0 0 0,0 0 1,1 0-1,-1 0 0,0 0 0,0 0 1,0 0-1,0 0 0,0 0 1,1 0-1,-1 0 0,0 0 0,0 0 1,0 0-1,0 0 0,0 0 0,1 0 1,-1 0-1,0 0 0,0 0 1,0 0-1,0 0 0,0 0 0,0 0 1,1-1-1,-1 1 0,0 0 1,0 0-1,0 0 0,0 0 0,0 0 1,0 0-1,10-7-6541</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9.936"/>
    </inkml:context>
    <inkml:brush xml:id="br0">
      <inkml:brushProperty name="width" value="0.025" units="cm"/>
      <inkml:brushProperty name="height" value="0.025" units="cm"/>
    </inkml:brush>
  </inkml:definitions>
  <inkml:trace contextRef="#ctx0" brushRef="#br0">138 38 7944,'1'-1'636,"0"0"0,0 0 0,-1 0 0,1-1 0,-1 1 0,1 0 0,-1 0 0,1-1 0,-1 1 0,0 0 0,1 0 0,-1-1 0,0 1 0,0 0 0,0-1 0,0 1 0,0 0 0,-1-1 0,1 1 0,0 0 0,-1-1 0,1 0 0,-1 1-407,0 0 0,0 1 0,0-1 0,0 1 0,0-1 0,1 0 0,-1 1 0,0 0 0,0-1 0,0 1 0,0 0 0,0-1 1,0 1-1,0 0 0,-1 0 0,1 0 0,0 0 0,0 0 0,0 0 0,0 0 0,-1 1 0,-4-1-184,0 2 0,0-1 0,0 1 0,1 0 0,-1 0 0,0 0 0,1 1 0,-7 5 0,10-7-45,-39 34 5,39-33-14,1-1 1,-1 1 0,1-1 0,-1 1-1,1 0 1,0-1 0,0 1 0,0 0 0,0 0-1,0 0 1,0 0 0,0 0 0,1 0-1,-1 0 1,1 0 0,-1 0 0,1 0 0,0 0-1,0 1 1,0-1 0,0 4 0,3-5-12,-1 0 0,0 0 0,0 0 0,0-1 0,0 1 0,1 0 0,-1-1 0,0 1 0,1-1 0,-1 0 0,0 0 0,1 0 0,-1 0 0,0 0 0,3-1 0,2 1-50,39-1-435,-32 0 430,1 0 0,-1 1 0,0 0 0,1 1 0,-1 1 0,0 0 0,0 1 0,14 5 0,-27-8 115,-1 0 0,1 1 0,-1-1-1,1 0 1,0 0 0,-1 1 0,1-1-1,-1 0 1,1 1 0,-1-1 0,1 1 0,-1-1-1,0 0 1,1 1 0,-1-1 0,1 1-1,-1-1 1,0 1 0,1-1 0,-1 1 0,0 0-1,0-1 1,1 1 0,-1-1 0,0 1 0,0 0-1,0-1 1,0 1 0,0-1 0,0 1-1,0 0 1,-13 16 895,-25 5-47,24-15-817,0-1 0,-1-1 0,0 0-1,1-1 1,-1 0 0,-1-1 0,-20 1-1,35-5-259,1 1-1,0 0 0,-1 0 0,1 0 1,0-1-1,-1 1 0,1 0 1,0-1-1,-1 1 0,1 0 1,0 0-1,0-1 0,0 1 0,-1 0 1,1-1-1,0 1 0,0-1 1,0 1-1,0 0 0,0-1 0,0 1 1,0-1-1,-1 1 0,1 0 1,0-1-1,0 1 0,1 0 1,-1-1-1,0 1 0,0-1 0,0 1 1,0 0-1,0-1 0,0 1 1,0-1-1,1 1 0,-1 0 0,0-1 1,0 1-1,1-1 0,7-14-7839</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0.912"/>
    </inkml:context>
    <inkml:brush xml:id="br0">
      <inkml:brushProperty name="width" value="0.025" units="cm"/>
      <inkml:brushProperty name="height" value="0.025" units="cm"/>
    </inkml:brush>
  </inkml:definitions>
  <inkml:trace contextRef="#ctx0" brushRef="#br0">1 21 1281,'0'-6'737,"0"-2"-865,0 2-673</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1.346"/>
    </inkml:context>
    <inkml:brush xml:id="br0">
      <inkml:brushProperty name="width" value="0.025" units="cm"/>
      <inkml:brushProperty name="height" value="0.025" units="cm"/>
    </inkml:brush>
  </inkml:definitions>
  <inkml:trace contextRef="#ctx0" brushRef="#br0">1 56 3043,'0'0'12785,"2"-8"-10884,8-39 1307,-8 68 20,1 6-3034,-4-17-30,2 0 0,-1 1 0,1-1-1,1 0 1,0 0 0,0 0 0,8 20 0,-8-28-130,-1 1 0,1-1 0,0 0 0,-1 0 1,1 1-1,0-1 0,0 0 0,1-1 0,-1 1 0,0 0 0,1-1 1,-1 1-1,1-1 0,-1 1 0,1-1 0,0 0 0,-1 0 0,1-1 1,0 1-1,0 0 0,0-1 0,0 0 0,-1 0 0,1 0 0,0 0 1,0 0-1,0 0 0,0-1 0,0 1 0,-1-1 0,1 0 0,0 0 1,3-2-1,4-1 25,0 0-1,0-1 1,-1 0 0,0-1 0,10-7 0,-13 8-33,1 0 1,0 0 0,0 1-1,0 0 1,1 0 0,-1 1-1,1-1 1,0 2-1,11-3 1,-19 5-3,1 0 1,0 0-1,-1 0 1,1 0-1,0 0 1,-1 0-1,1 1 1,0-1-1,-1 0 1,1 0-1,-1 1 1,1-1-1,0 1 1,-1-1-1,1 0 1,-1 1-1,1-1 1,-1 1-1,1-1 1,-1 1-1,1-1 1,-1 1-1,0 0 1,1-1-1,-1 1 1,0-1-1,0 1 1,1 0-1,-1-1 0,0 1 1,0 0-1,0-1 1,0 2-1,4 34 730,-4-33-685,0 1 1,0-1-1,0 1 0,0 0 1,1-1-1,0 1 0,0-1 1,1 5-1,-1-7-56,0 0 0,0-1 0,-1 1 1,1 0-1,0-1 0,0 1 0,0-1 0,0 1 0,0-1 0,0 0 1,0 1-1,0-1 0,0 0 0,0 0 0,0 0 0,0 0 0,0 0 1,0 0-1,0 0 0,0 0 0,0 0 0,0 0 0,0 0 0,0-1 1,0 1-1,0 0 0,0-1 0,0 1 0,0-1 0,0 1 0,0-1 0,1-1 1,31-22 304,-29 21-291,31-30 55,37-31 20,-67 60-156,0 0 0,0 1-1,0 0 1,1 0-1,-1 0 1,1 1 0,-1 0-1,1 0 1,0 0-1,0 1 1,0 0 0,7-1-1,-12 2 42,0 1-1,0-1 1,0 0-1,0 1 0,1-1 1,-1 1-1,0 0 1,0-1-1,0 1 0,0 0 1,-1 0-1,1-1 1,0 1-1,0 0 0,0 0 1,-1 0-1,1 0 1,0 0-1,-1 0 0,1 0 1,-1 0-1,1 0 1,-1 1-1,0-1 0,1 0 1,-1 0-1,0 0 1,0 1-1,0-1 0,0 0 1,0 0-1,0 2 1,-1 49-404,1-43 108,-5 18-892,-1-12-1059,-3-11-4561,4-7 981</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1.719"/>
    </inkml:context>
    <inkml:brush xml:id="br0">
      <inkml:brushProperty name="width" value="0.025" units="cm"/>
      <inkml:brushProperty name="height" value="0.025" units="cm"/>
    </inkml:brush>
  </inkml:definitions>
  <inkml:trace contextRef="#ctx0" brushRef="#br0">1 1 10794,'0'0'12332</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2.047"/>
    </inkml:context>
    <inkml:brush xml:id="br0">
      <inkml:brushProperty name="width" value="0.025" units="cm"/>
      <inkml:brushProperty name="height" value="0.025" units="cm"/>
    </inkml:brush>
  </inkml:definitions>
  <inkml:trace contextRef="#ctx0" brushRef="#br0">202 37 11275,'0'0'12694,"-8"-7"-10959,4 3-1441,2 2-237,1 0 0,-1 0 1,0 0-1,1 0 0,-1 1 1,0-1-1,0 1 0,0-1 1,0 1-1,0-1 0,0 1 1,-1 0-1,1 0 0,0 0 1,-1 1-1,1-1 1,0 1-1,-1-1 0,1 1 1,-1-1-1,1 1 0,-1 0 1,1 0-1,-1 1 0,1-1 1,-3 1-1,-4 4 136,0 0 0,0 1-1,0 0 1,1 0 0,0 0 0,1 2-1,-1-1 1,1 0 0,-6 11 0,8-12-80,0 1 0,1 0 1,-1 0-1,2 0 0,-1 0 1,1 0-1,0 1 0,1 0 0,-1 0 1,2-1-1,-1 1 0,0 10 1,3-16-109,-1 0 1,0-1-1,1 1 1,0 0-1,-1-1 1,1 1-1,0-1 1,0 1-1,0-1 1,0 1-1,0-1 1,0 1-1,1-1 1,-1 0-1,0 0 1,1 0-1,-1 0 1,1 0 0,-1 0-1,1 0 1,-1 0-1,1 0 1,-1-1-1,1 1 1,0-1-1,0 1 1,-1-1-1,1 1 1,0-1-1,0 0 1,3 0-1,70 1-848,-57-2-6,-4 1-779,-1-1 1,1 0 0,0-2 0,16-4 0,9-5-7689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49.627"/>
    </inkml:context>
    <inkml:brush xml:id="br0">
      <inkml:brushProperty name="width" value="0.025" units="cm"/>
      <inkml:brushProperty name="height" value="0.025" units="cm"/>
    </inkml:brush>
  </inkml:definitions>
  <inkml:trace contextRef="#ctx0" brushRef="#br0">181 1 14798,'0'0'3854,"-8"7"-2695,3-3-1104,1 0 1,0 0 0,0 0-1,1 1 1,-1-1 0,1 1-1,0 0 1,0 0-1,1 0 1,-1 0 0,1 1-1,0-1 1,0 1 0,1-1-1,0 1 1,0 0-1,0-1 1,1 9 0,-1 46 136,1-22-576,-2 0 0,-8 56 0,8-84 366,-1 1 1,0-1-1,0 0 0,-1 0 1,0 0-1,-1 0 1,0 0-1,0-1 0,-1 0 1,-1 0-1,1-1 0,-1 0 1,-11 11-1,17-18 58,1-1-1,-1 1 1,0 0-1,1 0 0,-1-1 1,0 1-1,1 0 1,-1-1-1,0 1 0,0-1 1,0 1-1,1-1 1,-1 1-1,0-1 1,0 1-1,0-1 0,0 0 1,0 0-1,0 1 1,0-1-1,0 0 1,0 0-1,0 0 0,0 0 1,0 0-1,0 0 1,0 0-1,0 0 1,1-1-1,-1 1 0,-1-1 1,1 0-1,0-1 0,0 1-1,1-1 1,-1 0 0,0 1 0,1-1 0,0 0 0,-1 1 0,1-1 0,0 0 0,0 0-1,0 1 1,0-1 0,0 0 0,1-2 0,1-11 63,1 0-1,9-28 1,3 5-70,1 1 0,2 1 0,2 0 0,1 1 0,2 2 0,45-53 0,-66 83-38,0 0 0,1 1 0,0-1 0,0 1 0,-1-1 0,2 1 0,-1 0 0,0 0 0,0 1 0,1-1 0,-1 0 0,0 1 0,1 0 0,0 0 0,-1 0 0,1 0 0,0 1 0,-1-1 0,7 1 0,-7 1 2,-1 0 0,0 0 0,0 0 0,0 0 0,0 0-1,0 0 1,0 0 0,-1 1 0,1-1 0,0 1 0,-1-1 0,1 1 0,-1 0-1,1 0 1,-1 0 0,0-1 0,0 1 0,0 0 0,0 1 0,0-1 0,0 0-1,0 0 1,-1 0 0,1 0 0,-1 1 0,0-1 0,1 0 0,-1 0 0,0 1-1,0-1 1,-1 0 0,1 3 0,-1-1 24,0-1 0,0 1 0,0-1 0,0 1 0,-1-1 0,1 0 0,-1 1 0,0-1 0,0 0 0,0 0 0,0 0 0,-1 0 0,1 0 0,-1-1 0,1 1 0,-1-1 0,0 0 0,0 0 0,0 0 0,-1 0 0,1 0 0,0-1 0,-5 2 0,-12 6 332,-1-1 0,-32 7 0,51-14-324,-2 0-56,0 0 0,1 0-1,-1-1 1,0 1 0,0-1 0,0 0 0,1 0-1,-1 0 1,-7-1 0,11 1-33,-1-1 0,1 1 0,0 0 1,-1 0-1,1 0 0,0 0 0,-1-1 0,1 1 0,0 0 1,-1 0-1,1-1 0,0 1 0,0 0 0,-1 0 1,1-1-1,0 1 0,0 0 0,-1-1 0,1 1 0,0 0 1,0-1-1,0 1 0,0-1 0,0 1 0,0 0 0,-1-1 1,1 1-1,0-1 0,0 1 0,0 0 0,0-1 0,1 0 1,12-21-3422,10 0-1146,4-4-1148</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2.827"/>
    </inkml:context>
    <inkml:brush xml:id="br0">
      <inkml:brushProperty name="width" value="0.025" units="cm"/>
      <inkml:brushProperty name="height" value="0.025" units="cm"/>
    </inkml:brush>
  </inkml:definitions>
  <inkml:trace contextRef="#ctx0" brushRef="#br0">1 54 3844,'0'0'12251,"1"-8"-9870,-1 1-1699,-1 4-436,1 1-1,0-1 0,0 1 0,0-1 1,0 0-1,0 1 0,1-1 0,-1 0 1,1 1-1,0-1 0,0 1 1,0-1-1,1-2 0,-4 17 3190,4 17-3045,-1-11 18,-4 196 1995,20-310-572,-18 67-1718,1 5-18,1 19-149,0 8-116,0-1 145,1 0-1,-1-1 1,0 1 0,1 0 0,-1-1 0,1 1 0,-1-1 0,1 1 0,0-1 0,0 0 0,-1 0-1,1 0 1,0 0 0,0 0 0,0 0 0,0-1 0,0 1 0,0 0 0,0-1 0,1 0-1,-1 0 1,2 1 0,58 2-3842,-50-3 1991,19 0-2864,1 0-2462</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3.877"/>
    </inkml:context>
    <inkml:brush xml:id="br0">
      <inkml:brushProperty name="width" value="0.025" units="cm"/>
      <inkml:brushProperty name="height" value="0.025" units="cm"/>
    </inkml:brush>
  </inkml:definitions>
  <inkml:trace contextRef="#ctx0" brushRef="#br0">14 92 8296,'-1'0'251,"1"0"-1,-1 0 1,1 0 0,-1 0 0,1 0-1,-1 0 1,1 0 0,-1 0 0,1 1-1,-1-1 1,1 0 0,-1 0 0,1 1-1,-1-1 1,1 0 0,-1 0-1,1 1 1,0-1 0,-1 0 0,1 1-1,0-1 1,-1 1 0,1-1 0,0 0-1,-1 1 1,0 14 2557,1-13-2704,0 0 1,1-1-1,-1 1 1,1-1-1,-1 1 1,1-1-1,0 1 1,0-1-1,-1 0 1,1 1-1,0-1 1,0 0-1,0 1 1,0-1-1,1 0 0,-1 0 1,0 0-1,3 1 1,5 1 149,0 0 1,1-1-1,0 0 0,-1-1 1,1 0-1,0-1 0,0 0 1,0 0-1,-1-1 0,1-1 1,0 1-1,-1-1 0,1-1 1,17-7-1,-11 4-52,0-2 1,0 0-1,0-1 1,-1 0-1,0-1 1,-1-1-1,17-16 0,-29 26-174,-1 0 0,1-1 1,-1 1-1,0 0 0,0-1 0,0 1 0,0-1 0,0 1 0,0-1 0,0 0 0,0 1 0,-1-1 0,1 0 0,-1 0 0,1 0 0,-1 1 0,1-5 0,-2 5 0,1 1 0,-1-1 0,1 0-1,0 0 1,-1 1 0,1-1 0,-1 0-1,0 1 1,1-1 0,-1 1 0,0-1 0,1 0-1,-1 1 1,0 0 0,1-1 0,-1 1-1,0-1 1,0 1 0,0 0 0,1-1-1,-1 1 1,0 0 0,0 0 0,0 0-1,0 0 1,1 0 0,-1 0 0,0 0-1,0 0 1,0 0 0,0 0 0,0 0-1,1 1 1,-1-1 0,0 0 0,-1 1-1,-6 1 46,-1 1-1,1 0 1,0 0-1,0 1 1,0 0-1,1 1 1,-1-1-1,1 1 1,0 1-1,-7 7 1,-7 7 372,-32 39-1,50-55-394,0 0-1,0 1 1,0-1-1,1 1 1,-1 0-1,1 0 1,0-1-1,-1 8 1,2-11-48,1 0 0,0 1 0,0-1 1,0 0-1,0 0 0,0 0 0,0 0 1,0 0-1,0 0 0,0 0 0,0 0 1,1 1-1,-1-1 0,0 0 0,1 0 1,-1 0-1,1 0 0,-1 0 1,1 0-1,-1 0 0,1-1 0,0 1 1,-1 0-1,1 0 0,0 0 0,0-1 1,0 1-1,0 0 0,0-1 0,0 1 1,-1-1-1,1 1 0,1-1 0,-1 1 1,0-1-1,0 0 0,0 1 0,0-1 1,0 0-1,0 0 0,0 0 0,0 0 1,2 0-1,18 2-753,1-2 0,0 0 1,0-1-1,27-5 0,-30 2-2122,1-1-1,28-12 1,0-3-6608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4.236"/>
    </inkml:context>
    <inkml:brush xml:id="br0">
      <inkml:brushProperty name="width" value="0.025" units="cm"/>
      <inkml:brushProperty name="height" value="0.025" units="cm"/>
    </inkml:brush>
  </inkml:definitions>
  <inkml:trace contextRef="#ctx0" brushRef="#br0">143 30 15951,'-8'1'2733,"-1"0"-2097,0 2 0,1-1 1,-1 1-1,1 0 0,0 1 0,0 0 0,0 0 0,-10 8 0,14-9-515,0-1-1,1 1 1,0 0-1,-1 0 1,1 0-1,0 0 1,0 1-1,1-1 1,-1 1-1,1 0 1,-1-1-1,1 1 1,1 0-1,-1 1 1,0-1-1,1 0 1,0 0-1,0 1 1,0-1-1,1 0 1,-1 7-1,2-10-113,-1 0 1,1 0-1,0 0 0,0 0 0,0 0 0,0 0 0,0 0 0,0-1 0,0 1 0,0 0 1,0-1-1,0 1 0,0-1 0,0 1 0,0-1 0,0 1 0,1-1 0,-1 0 1,0 0-1,0 1 0,0-1 0,1 0 0,-1 0 0,0 0 0,0-1 0,1 1 1,-1 0-1,1-1 0,41-5 219,-34 3-208,1-1 1,-1-1 0,0 0 0,0 0 0,0-1 0,-1 0-1,0-1 1,0 0 0,9-10 0,-4 2-6,0 0 0,-2 0 0,20-35 0,-35 58 78,-9 14 122,1 1 1,2 0-1,0 0 1,1 2-1,-10 40 1,19-64-222,0-1-1,0 1 1,0-1 0,0 1-1,0-1 1,0 1 0,0-1-1,0 1 1,0-1 0,0 1-1,0-1 1,0 1 0,1-1-1,-1 1 1,0-1 0,0 1-1,0-1 1,1 1 0,-1-1-1,0 0 1,1 1 0,-1-1-1,0 1 1,1-1 0,-1 0-1,0 1 1,1-1 0,-1 0-1,1 1 1,-1-1 0,0 0-1,1 0 1,-1 0 0,1 1-1,21-3-1061,18-18-3104,9-25-7677,-26 16 870</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4.591"/>
    </inkml:context>
    <inkml:brush xml:id="br0">
      <inkml:brushProperty name="width" value="0.025" units="cm"/>
      <inkml:brushProperty name="height" value="0.025" units="cm"/>
    </inkml:brush>
  </inkml:definitions>
  <inkml:trace contextRef="#ctx0" brushRef="#br0">101 1 14478,'0'0'8765,"-8"3"-7548,5-3-1174,-4 2 233,0 1 1,-1-1 0,1 1 0,0 0-1,1 1 1,-1-1 0,1 1 0,-1 1-1,1-1 1,1 1 0,-11 11 0,45-12 6,10-6-506,43 2-2680,-77 0 2685,0 0 0,1 1 1,-1 0-1,0 0 0,0 1 0,0 0 1,1-1-1,-2 2 0,1-1 0,0 0 1,7 6-1,-11-7 282,1 0 0,-1 0 0,0 0 0,-1 0 0,1 0 0,0 0 0,0 0 0,0 0 0,0 0 0,-1 0 0,1 0 0,-1 0 0,1 1 0,-1-1 0,1 0 0,-1 0 0,0 1 0,1-1 0,-1 0 1,0 1-1,0-1 0,0 0 0,0 1 0,0-1 0,-1 2 0,0 0 97,0-1 1,0 1-1,0 0 1,-1-1 0,1 1-1,-1-1 1,0 0-1,0 0 1,0 1 0,0-1-1,-3 2 1,-8 6 576,-1 0 0,0-1 0,-19 9 0,24-14-541,2 0-30,2 0-117,-1-1-1,0 0 1,0 0 0,0-1-1,0 0 1,0 0 0,0 0-1,-10 1 1,17-11-2020,10-5-613,0 1 0,1 0 0,18-14 0,-11 10-1216,7-7-2884</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4.917"/>
    </inkml:context>
    <inkml:brush xml:id="br0">
      <inkml:brushProperty name="width" value="0.025" units="cm"/>
      <inkml:brushProperty name="height" value="0.025" units="cm"/>
    </inkml:brush>
  </inkml:definitions>
  <inkml:trace contextRef="#ctx0" brushRef="#br0">29 1 11691,'0'0'9118,"-2"9"-7613,-5 14-582,3-12-405,0 1 0,1-1 0,0 1 0,1-1 0,0 1 0,1 0 0,1 22 0,0-32-496,1-1 1,0 0-1,0 1 1,0-1 0,0 0-1,1 0 1,-1 1-1,0-1 1,0 0 0,1 0-1,-1 0 1,0-1-1,1 1 1,-1 0 0,1 0-1,-1-1 1,1 1 0,0-1-1,-1 0 1,1 1-1,-1-1 1,1 0 0,0 0-1,-1 0 1,1 0-1,0 0 1,-1 0 0,1 0-1,0-1 1,-1 1-1,3-2 1,52-14 182,-21-3-145,-26 13-74,1 0 0,-1 1 1,1 0-1,1 1 0,-1 0 1,1 0-1,-1 1 0,22-3 0,-31 8 62,0 0-1,-1-1 1,1 1-1,0 0 1,0-1-1,-1 1 0,1 0 1,-1 0-1,0 0 1,1 0-1,-1 0 0,0-1 1,-1 5-1,6 19 571,-4-24-586,1 0 0,-1 0 1,1 0-1,0 0 1,-1 0-1,1 0 1,0 0-1,0-1 1,0 1-1,0-1 0,-1 1 1,1-1-1,0 0 1,0 0-1,0 0 1,0 0-1,0 0 1,0 0-1,0 0 0,0 0 1,0-1-1,-1 1 1,4-2-1,46-15 50,-50 16-83,5-1-140,85-31-2059,-80 30 248,0 1 0,0 1 1,19-2-1,-41 7-13962</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5.288"/>
    </inkml:context>
    <inkml:brush xml:id="br0">
      <inkml:brushProperty name="width" value="0.025" units="cm"/>
      <inkml:brushProperty name="height" value="0.025" units="cm"/>
    </inkml:brush>
  </inkml:definitions>
  <inkml:trace contextRef="#ctx0" brushRef="#br0">1 1 15983,'0'0'8969</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6.360"/>
    </inkml:context>
    <inkml:brush xml:id="br0">
      <inkml:brushProperty name="width" value="0.025" units="cm"/>
      <inkml:brushProperty name="height" value="0.025" units="cm"/>
    </inkml:brush>
  </inkml:definitions>
  <inkml:trace contextRef="#ctx0" brushRef="#br0">114 1 3940,'0'0'19800,"-10"2"-19581,5 0-219,0-1 0,0 1 0,0 1 0,0-1 0,0 1 0,1-1 0,-1 2 0,1-1 0,0 0 0,0 1 0,0-1 0,0 1 0,0 1 0,1-1 0,0 0 0,0 1 0,0-1 0,1 1 0,-1 0 0,1 0 0,0 0 0,0 0 0,1 0 0,0 1 0,0-1 0,0 0 0,0 9 0,0-13 3,1-1 0,0 1 0,0 0 0,0-1 0,0 1 0,0 0 0,0-1 0,0 1 0,0 0 0,0-1 0,0 1 0,0 0 1,0-1-1,0 1 0,1 0 0,-1-1 0,0 1 0,0-1 0,1 1 0,-1 0 0,1-1 0,-1 1 0,0-1 0,1 1 0,-1-1 0,1 1 0,-1-1 0,1 1 1,-1-1-1,1 0 0,-1 1 0,1-1 0,0 0 0,-1 1 0,1-1 0,1 0 0,0 0 12,0 0 0,0 0 0,0-1 0,0 1 0,1-1 0,-1 0 0,0 0 0,0 0 0,0 0 1,0 0-1,2-2 0,47-38 139,-35 22-128,-13 15-20,-1 0 0,1 1 0,0-1 0,0 1-1,1 0 1,-1 0 0,1 0 0,-1 0 0,1 0 0,0 1-1,6-3 1,-9 5-6,-1 0 0,1 0 0,-1 0 0,1 0 0,-1 0 0,1 1-1,-1-1 1,0 0 0,1 0 0,-1 1 0,1-1 0,-1 0 0,0 1 0,1-1 0,-1 0-1,0 1 1,1-1 0,-1 0 0,0 1 0,1-1 0,-1 1 0,0-1 0,0 1 0,0-1-1,1 1 1,-1-1 0,0 0 0,0 1 0,0-1 0,0 1 0,0-1 0,0 1 0,0-1 0,0 2-1,2 23 75,-2-19-32,4 47 564,-3 0 0,-9 86 0,6-119-450,-2 0 1,0 0 0,-1 0-1,-1 0 1,-1-1 0,-1 0 0,-1 0-1,0-1 1,-23 33 0,31-49-141,0 0-1,-1-1 1,1 1 0,0 0 0,-1 0-1,0-1 1,1 1 0,-1 0 0,0-1-1,0 0 1,0 1 0,0-1 0,0 0-1,0 0 1,0 0 0,0 0 0,0-1-1,-1 1 1,-3 0 0,5-1 1,-1-1 1,1 1-1,0-1 0,-1 1 0,1-1 1,-1 0-1,1 1 0,0-1 1,-1 0-1,1 0 0,0 0 1,0 0-1,0 0 0,0 0 1,0 0-1,0-1 0,0 1 1,0 0-1,0 0 0,1-1 1,-2-2-1,-2-5 27,1 0-1,0-1 1,0 0 0,1 0 0,0 0 0,1 0-1,-1-14 1,2 15-51,0 1 1,0 0-1,1-1 0,0 1 0,0 0 1,1-1-1,0 1 0,1 0 1,-1 0-1,2 0 0,-1 1 0,1-1 1,0 1-1,0 0 0,1 0 0,0 0 1,1 1-1,-1 0 0,1 0 1,0 0-1,1 0 0,12-7 0,74-40-4112,-45 28-1734,6-5-5635</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7.499"/>
    </inkml:context>
    <inkml:brush xml:id="br0">
      <inkml:brushProperty name="width" value="0.025" units="cm"/>
      <inkml:brushProperty name="height" value="0.025" units="cm"/>
    </inkml:brush>
  </inkml:definitions>
  <inkml:trace contextRef="#ctx0" brushRef="#br0">1 148 3491,'0'-4'31,"1"-1"-1,0 1 0,0 0 1,1 0-1,-1 0 1,1 0-1,0 0 0,0 0 1,0 0-1,0 1 1,1-1-1,-1 1 0,7-6 1,12-20 2375,-19 26-1458,-1 0-1,1 1 0,-1-1 1,0 0-1,0 0 0,0 0 0,-1 0 1,1-1-1,0-2 0,-3 65 9324,-8 135-8920,-7-99-1104,7-43 130,2-1 0,-1 61-1,30-166 500,23-149-791,-33 134-159,34-109-1,-43 171 71,1 1 1,0 0-1,0-1 1,0 1 0,0 0-1,1 1 1,0-1 0,0 1-1,9-9 1,-11 12-6,0 1 1,0-1-1,1 1 1,-1-1 0,1 1-1,-1-1 1,1 1-1,-1 0 1,1 0-1,0 1 1,-1-1 0,1 1-1,0-1 1,0 1-1,-1 0 1,1 0-1,0 0 1,0 0 0,0 0-1,-1 1 1,1-1-1,0 1 1,0 0-1,-1 0 1,1 0 0,3 2-1,-3-2-3,-1 1 1,1-1-1,-1 1 0,0 0 0,0-1 1,0 1-1,0 0 0,0 1 0,0-1 1,0 0-1,-1 0 0,1 1 1,-1-1-1,0 1 0,1 0 0,-1-1 1,0 1-1,-1 0 0,1-1 0,0 1 1,-1 0-1,0 0 0,1 0 0,-1 0 1,0-1-1,-1 1 0,1 0 1,-1 4-1,0-1-3,0 0 1,-1 0 0,0 1-1,0-1 1,0 0 0,-1-1-1,0 1 1,0 0 0,0-1-1,-1 1 1,-7 8 0,-2-1 32,-1 0 0,0-1 0,-31 19-1,38-27-5,0 0-1,-1 0 1,0 0-1,0-1 1,0 0-1,0-1 0,-1 0 1,1 0-1,0-1 1,-16 1-1,23-2-62,0 0 1,1-1-1,-1 1 0,0 0 1,0 0-1,1-1 0,-1 1 1,0 0-1,1-1 0,-1 1 1,0 0-1,1-1 0,-1 1 1,0-1-1,1 0 0,-1 1 1,1-1-1,-1 1 0,1-1 1,-1 0-1,1 1 0,0-1 1,-1 0-1,1 1 0,0-1 1,0 0-1,-1 0 0,1 1 1,0-1-1,0 0 0,0 0 1,0 1-1,0-1 0,0 0 1,0 0-1,0 0 0,0 1 0,0-1 1,1 0-1,-1 0 0,0 1 1,0-1-1,1-1 0,0-2-519,0 0 0,1 0 0,-1 0 0,1 0 0,0 0 0,0 0 0,3-4 0,19-17-4091,3 0-2252</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8.090"/>
    </inkml:context>
    <inkml:brush xml:id="br0">
      <inkml:brushProperty name="width" value="0.025" units="cm"/>
      <inkml:brushProperty name="height" value="0.025" units="cm"/>
    </inkml:brush>
  </inkml:definitions>
  <inkml:trace contextRef="#ctx0" brushRef="#br0">72 32 8776,'0'0'12182,"-1"8"-10297,-3 8-1054,0-1 1,-1 0-1,-1-1 1,0 1-1,-9 13 1,-2 8-104,14-31-618,1 0-1,0 0 1,1 0-1,-1 0 1,1 1-1,0-1 0,-1 6 1,18-17 242,-10 0-299,1-1 0,-1-1 0,0 1 0,0-1 0,-1 0 0,0 0 0,0-1 0,-1 1 0,0-1 0,-1 0-1,0 0 1,0 0 0,-1-1 0,2-10 0,15-43 194,-20 69-282,0 0 0,0 0-1,1 0 1,0 1 0,0-1 0,2 9-1,-1 6-32,-1-19 72,0 1 0,0 0 1,0 0-1,0 0 0,1 0 0,-1-1 0,1 1 0,0 0 0,0-1 1,0 1-1,0 0 0,0-1 0,1 1 0,-1-1 0,1 1 0,-1-1 0,1 0 1,0 0-1,0 0 0,3 2 0,-4-3 0,1 0 0,0 0-1,0-1 1,0 1 0,0 0 0,0-1 0,0 0 0,0 1-1,0-1 1,0 0 0,0 0 0,0 0 0,0-1-1,0 1 1,0 0 0,0-1 0,0 1 0,0-1 0,0 0-1,0 1 1,0-1 0,0 0 0,-1 0 0,1 0-1,0 0 1,-1-1 0,1 1 0,2-3 0,7-6 9,-1 0-1,0 0 1,-1-1 0,0 0 0,0-1 0,-1 0-1,-1 0 1,0-1 0,10-25 0,-42 148-456,21-94 497,1 0 0,1 0 1,0 0-1,1 1 0,1 15 0,0-31-49,0 0-1,1 0 1,-1 0 0,0 0-1,1-1 1,-1 1-1,1 0 1,-1 0-1,1-1 1,-1 1-1,1 0 1,0-1-1,-1 1 1,1-1-1,0 1 1,-1-1-1,1 1 1,0-1-1,0 1 1,-1-1 0,1 0-1,0 1 1,0-1-1,0 0 1,0 0-1,0 1 1,-1-1-1,1 0 1,0 0-1,0 0 1,0 0-1,0 0 1,0-1-1,0 1 1,0 0 0,-1 0-1,1 0 1,0-1-1,0 1 1,0-1-1,-1 1 1,1 0-1,0-1 1,1 0-1,37-20-629,0-23-3790,-11-9-4746,-17 21 251</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8.432"/>
    </inkml:context>
    <inkml:brush xml:id="br0">
      <inkml:brushProperty name="width" value="0.025" units="cm"/>
      <inkml:brushProperty name="height" value="0.025" units="cm"/>
    </inkml:brush>
  </inkml:definitions>
  <inkml:trace contextRef="#ctx0" brushRef="#br0">12 0 5733,'0'0'20820,"-11"59"-22998,15-40-1441,2-4-2627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045"/>
    </inkml:context>
    <inkml:brush xml:id="br0">
      <inkml:brushProperty name="width" value="0.025" units="cm"/>
      <inkml:brushProperty name="height" value="0.025" units="cm"/>
    </inkml:brush>
  </inkml:definitions>
  <inkml:trace contextRef="#ctx0" brushRef="#br0">171 1 8520,'0'0'2130,"-4"10"32,-43 101 2578,25-65-3317,-21 67 0,8 39-1168,16-57 355,26-127 1409,-4 13-1873,2 0-1,10-27 0,2 6-128,1 0 0,1 2 0,3 0 0,1 1-1,2 2 1,54-62 0,-78 96-19,0-1 0,1 1-1,-1-1 1,1 1 0,-1-1 0,1 1 0,-1 0-1,1 0 1,-1 0 0,1 0 0,0 0 0,0 0-1,0 0 1,0 0 0,0 1 0,-1-1 0,1 1 0,0-1-1,0 1 1,0 0 0,0 0 0,0 0 0,0 0-1,0 0 1,0 0 0,0 1 0,0-1 0,3 2 0,-3-1-2,0 1 1,0 0 0,0 0 0,-1 0 0,1 0-1,-1 0 1,1 0 0,-1 0 0,0 0 0,0 1-1,0-1 1,0 0 0,0 1 0,0-1 0,-1 1 0,1-1-1,-1 1 1,0-1 0,1 1 0,-1-1 0,-1 5-1,1-3 15,-1 0 0,1 0-1,-1 0 1,0 0-1,0 0 1,-1-1 0,1 1-1,-1 0 1,0 0 0,0-1-1,0 1 1,0-1-1,-1 0 1,1 0 0,-1 0-1,0 0 1,0 0-1,0 0 1,0-1 0,0 1-1,-1-1 1,1 0 0,-1 0-1,0 0 1,1-1-1,-1 1 1,0-1 0,-4 1-1,-9 3 33,0-1 0,0-1 0,0 0 0,-1-1 0,-21-1 0,38-1-119,1 0 0,-1 0 0,0 0-1,1 0 1,-1 0 0,1 0-1,-1 0 1,1 0 0,-1 0 0,1 0-1,-1 0 1,1-1 0,-1 1 0,1 0-1,-1 0 1,1-1 0,-1 1 0,1 0-1,-1-1 1,1 1 0,0 0-1,-1-1 1,1 1 0,-1 0 0,1-1-1,0 1 1,-1-1 0,1 1 0,0-1-1,0 1 1,-1-1 0,1 1 0,0-1-1,0 1 1,0-1 0,0 1-1,0-1 1,0 1 0,0-1 0,0 1-1,0-1 1,0 0 0,0 0 0,0-1-456,1 0 0,-1 0 0,1 0 0,0 1 1,-1-1-1,1 0 0,0 0 0,0 1 0,0-1 1,1 0-1,1-2 0,17-14-4134</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8.774"/>
    </inkml:context>
    <inkml:brush xml:id="br0">
      <inkml:brushProperty name="width" value="0.025" units="cm"/>
      <inkml:brushProperty name="height" value="0.025" units="cm"/>
    </inkml:brush>
  </inkml:definitions>
  <inkml:trace contextRef="#ctx0" brushRef="#br0">137 7 11275,'0'0'16068,"-8"-2"-15641,5 1-415,1 0-1,-1 0 0,1 1 1,-1-1-1,1 1 1,-1 0-1,1 0 0,-1 0 1,1 0-1,-1 0 1,0 1-1,1-1 0,-1 1 1,1-1-1,-5 3 1,3 0 9,0-1 0,0 2 0,0-1 1,1 0-1,0 1 0,-1 0 1,1-1-1,0 1 0,1 0 0,-3 5 1,-30 59 698,33-63-684,1 0 0,-1 0-1,1 0 1,0 1 0,0-1 0,0 0-1,1 0 1,-1 1 0,2-1 0,-1 0-1,0 0 1,2 8 0,0-11-47,-1 0 0,0-1 0,1 1 0,-1 0 0,1-1 0,0 1 1,-1-1-1,1 1 0,0-1 0,0 0 0,0 0 0,0 0 0,0 0 0,0 0 0,0-1 1,0 1-1,0 0 0,1-1 0,-1 0 0,0 1 0,0-1 0,0 0 0,1 0 0,2-1 1,58-5-3087,3-19-6037,-36 8 1201</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9.100"/>
    </inkml:context>
    <inkml:brush xml:id="br0">
      <inkml:brushProperty name="width" value="0.025" units="cm"/>
      <inkml:brushProperty name="height" value="0.025" units="cm"/>
    </inkml:brush>
  </inkml:definitions>
  <inkml:trace contextRef="#ctx0" brushRef="#br0">26 160 10730,'0'0'7250,"9"0"-4330,1-1-2471,-1-1 0,1 1 0,-1-2 0,0 1 0,1-1 1,-1-1-1,-1 1 0,1-2 0,0 1 0,-1-1 0,0 0 0,0-1 1,-1 0-1,10-10 0,-10 9-297,-3 4-117,0 0-1,0-1 1,0 1 0,-1-1-1,0 0 1,1 0 0,-1 0 0,-1 0-1,1-1 1,-1 1 0,0-1-1,0 0 1,0 1 0,0-1-1,-1 0 1,1-8 0,-2 13-29,0-1 0,-1 0 0,0 1 1,1-1-1,-1 1 0,1-1 0,-1 1 0,0-1 1,1 1-1,-1 0 0,0-1 0,1 1 0,-1 0 0,0 0 1,0-1-1,1 1 0,-1 0 0,0 0 0,0 0 1,0 0-1,1 0 0,-1 0 0,0 0 0,0 0 1,-1 1-1,-22 1 20,15 1-23,-1 1 0,1 0 0,-1 0 0,1 1 0,0 0 0,1 1 0,-1-1 0,1 2 0,1-1 0,-12 12 0,9-8 63,1 1-1,0 0 0,1 0 0,0 1 0,0 0 1,1 0-1,-5 15 0,11-26-61,0 1 1,0 0 0,0 0-1,0 0 1,1 0-1,-1 0 1,1 0-1,-1 0 1,1 0 0,0 0-1,0 1 1,0-1-1,0 0 1,0 0-1,1 0 1,-1 0 0,1 0-1,-1 0 1,1 0-1,-1 0 1,1 0-1,0 0 1,0 0 0,0 0-1,0-1 1,1 1-1,-1 0 1,0-1-1,1 1 1,-1-1 0,1 1-1,0-1 1,-1 0-1,1 0 1,0 1-1,0-1 1,-1-1 0,1 1-1,0 0 1,0 0-1,0-1 1,0 1-1,0-1 1,0 1 0,1-1-1,-1 0 1,3 0-1,9 1-1232,0 0 0,0-1 1,0-1-1,0 0 0,27-6 0,-4-5-5755</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9.442"/>
    </inkml:context>
    <inkml:brush xml:id="br0">
      <inkml:brushProperty name="width" value="0.025" units="cm"/>
      <inkml:brushProperty name="height" value="0.025" units="cm"/>
    </inkml:brush>
  </inkml:definitions>
  <inkml:trace contextRef="#ctx0" brushRef="#br0">152 7 18193,'0'0'11536,"-10"-2"-11397,7 1-140,0 0 1,0 1-1,-1-1 0,1 0 0,0 1 1,0 0-1,-1 0 0,1 0 0,0 0 1,-1 0-1,1 1 0,0-1 0,0 1 1,0 0-1,0 0 0,-1 0 0,1 1 1,1-1-1,-1 1 0,0-1 0,0 1 1,0 0-1,1 0 0,-1 0 0,1 0 0,0 1 1,-3 2-1,3-2-17,-1 0 0,0 0-1,1 0 1,0 1 0,0-1 0,0 1 0,0-1 0,0 1-1,1 0 1,-3 5 0,4-8-4,0 0 0,0 0-1,1-1 1,-1 1 0,0 0-1,0-1 1,0 1 0,0 0 0,0 0-1,1-1 1,-1 1 0,0-1-1,1 1 1,-1 0 0,0-1 0,1 1-1,-1-1 1,1 1 0,-1-1-1,1 1 1,-1-1 0,2 2 0,26 6-713,-18-7 477,17 2-823,0 1 1,0 1-1,35 11 1,-62-16 1098,1 0 1,-1 0-1,1 0 1,-1 0-1,1 0 1,-1 0-1,1 1 1,-1-1-1,1 0 1,-1 0-1,0 0 1,1 1-1,-1-1 1,1 0-1,-1 0 1,0 1-1,1-1 1,-1 0 0,0 1-1,1-1 1,-1 1-1,0-1 1,1 0-1,-1 1 1,0-1-1,0 1 1,0-1-1,0 1 1,1-1-1,-1 1 1,0-1-1,0 0 1,0 1-1,0-1 1,0 1-1,0-1 1,0 1-1,0-1 1,0 1-1,0-1 1,0 1-1,0-1 1,-1 1-1,1-1 1,0 1-1,0-1 1,0 0-1,-1 1 1,1-1-1,0 1 1,-1-1-1,1 0 1,0 1-1,-1-1 1,1 0-1,0 1 1,-1-1-1,1 0 1,0 0-1,-1 1 1,1-1-1,-1 0 1,1 0-1,-1 0 1,1 1-1,-1-1 1,1 0-1,-1 0 1,-36 17 1048,33-16-1116,-34 14 38,-37 14-431,26-17-4464,32-11-1821</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0.052"/>
    </inkml:context>
    <inkml:brush xml:id="br0">
      <inkml:brushProperty name="width" value="0.025" units="cm"/>
      <inkml:brushProperty name="height" value="0.025" units="cm"/>
    </inkml:brush>
  </inkml:definitions>
  <inkml:trace contextRef="#ctx0" brushRef="#br0">36 10 15054,'0'0'5814,"1"12"-4501,-3 66 1420,-19 131 0,19-196-2658,-3 14 128,-1 44 0,41-124 1297,27-66-1355,-33 61-140,48-72 0,-73 125-24,-1 0 0,2 0-1,-1 0 1,0 1 0,1-1 0,0 1 0,0 0 0,1 0 0,-1 1-1,0 0 1,11-5 0,-13 7-13,0 0 0,0 1-1,0-1 1,0 0 0,0 1 0,0 0 0,0 0-1,0 0 1,1 0 0,-1 0 0,0 1-1,0-1 1,0 1 0,0 0 0,0 0-1,0 0 1,-1 0 0,1 0 0,0 1 0,0-1-1,-1 1 1,1 0 0,-1 0 0,1 0-1,3 4 1,-5-5 28,1 1 1,-1 0-1,1-1 0,-1 1 0,0 0 0,1 0 0,-1 0 1,0 0-1,-1 0 0,1 0 0,0 0 0,0 0 0,-1 1 1,1-1-1,-1 0 0,0 0 0,0 1 0,0-1 0,0 0 1,0 0-1,0 0 0,-1 1 0,1-1 0,-1 0 0,1 0 1,-1 0-1,0 0 0,0 0 0,0 0 0,0 0 0,0 0 1,0 0-1,-1 0 0,1 0 0,0-1 0,-1 1 0,0-1 1,-3 4-1,-5 3 145,0 1 1,-1-1-1,0-1 1,-1 0-1,-12 5 0,12-5-34,-1-1-1,-1 0 0,1-1 0,-1 0 0,1-1 1,-1-1-1,-1 0 0,-27 1 0,41-4-165,1 0 1,-1 0-1,1 0 1,-1 0-1,1 0 0,-1 0 1,1-1-1,-1 1 0,1 0 1,-1 0-1,1-1 1,-1 1-1,1 0 0,-1-1 1,1 1-1,0 0 0,-1-1 1,1 1-1,0-1 1,-1 1-1,1-1 0,0 1 1,-1-1-1,1 1 0,0-1 1,0 1-1,0-1 1,-1 1-1,1-1 0,0 1 1,0-1-1,0 1 1,0-1-1,0 1 0,0-1 1,0 1-1,0-1 0,0 0 1,0 1-1,1-1 1,-1 1-1,0-1 0,0 1 1,0-1-1,1 1 0,-1-1 1,0 1-1,0 0 1,1-1-1,-1 1 0,0-1 1,1 0-1,18-27-5648,0 6-1660</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2.359"/>
    </inkml:context>
    <inkml:brush xml:id="br0">
      <inkml:brushProperty name="width" value="0.025" units="cm"/>
      <inkml:brushProperty name="height" value="0.025" units="cm"/>
    </inkml:brush>
  </inkml:definitions>
  <inkml:trace contextRef="#ctx0" brushRef="#br0">0 8 4260,'0'0'14905,"9"-3"-13992,-7 2-843,1 0 0,-1 1 0,0-1 0,1 0 1,-1 1-1,1 0 0,-1-1 0,1 1 0,0 0 1,-1 0-1,1 0 0,2 1 0,-3 0-13,-1 0 0,1 0 0,0 1-1,-1-1 1,1 0 0,-1 1 0,1-1 0,-1 1-1,0-1 1,1 1 0,-1 0 0,0-1 0,0 1-1,0 0 1,-1 0 0,1 0 0,0 0 0,-1 0-1,1 0 1,-1 0 0,1 3 0,4 24 125,-2-1 1,-1 1 0,-2 45-1,-1-40-1417,7 62-1,-1-77 122,-5-19 976,0 1-1,0-1 0,0 0 1,0 1-1,0-1 1,0 0-1,0 1 1,0-1-1,1 1 0,-1-1 1,0 0-1,0 1 1,0-1-1,0 0 1,1 1-1,-1-1 0,0 0 1,0 0-1,1 1 1,-1-1-1,0 0 1,1 0-1,-1 1 0,0-1 1,1 0-1,-1 0 1,0 0-1,1 1 1,-1-1-1,0 0 0,1 0 1,-1 0-1,0 0 1,1 0-1,-1 0 1,1 0-1,-1 0 0,0 0 1,1 0-1,0 0 1,0-4-6391</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2.685"/>
    </inkml:context>
    <inkml:brush xml:id="br0">
      <inkml:brushProperty name="width" value="0.025" units="cm"/>
      <inkml:brushProperty name="height" value="0.025" units="cm"/>
    </inkml:brush>
  </inkml:definitions>
  <inkml:trace contextRef="#ctx0" brushRef="#br0">0 27 14638,'0'0'8360,"71"25"-7880,-37-25-320,6-7 1,3-3-129,0-2-449,0 4-1056,-4 1-994,-8 1-1857,-5 4-3491</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3.489"/>
    </inkml:context>
    <inkml:brush xml:id="br0">
      <inkml:brushProperty name="width" value="0.025" units="cm"/>
      <inkml:brushProperty name="height" value="0.025" units="cm"/>
    </inkml:brush>
  </inkml:definitions>
  <inkml:trace contextRef="#ctx0" brushRef="#br0">116 51 12075,'0'0'9727,"-9"-6"-8900,4 2-772,3 2-10,-1 0 0,1 0 1,-1 0-1,0 1 1,0-1-1,0 1 0,0-1 1,0 1-1,-6-1 0,7 2-16,0 0 1,1 0-1,-1 0 0,0 1 0,0-1 0,1 1 0,-1-1 0,0 1 0,0 0 1,1 0-1,-1 0 0,1-1 0,-1 1 0,1 1 0,-1-1 0,1 0 0,0 0 1,-1 1-1,1-1 0,0 0 0,0 1 0,0-1 0,0 1 0,0-1 0,-1 4 1,-2 1 86,0 1 0,1-1 1,0 1-1,0 0 1,0 0-1,1 0 1,0 0-1,0 0 1,1 1-1,0-1 0,0 1 1,1-1-1,0 0 1,0 1-1,2 8 1,-1-14-80,0-1 0,0 0 0,0 1 1,0-1-1,0 0 0,0 0 0,0 0 1,1 0-1,-1 0 0,0 0 1,1 0-1,-1 0 0,0 0 0,1-1 1,-1 1-1,1-1 0,-1 1 0,1-1 1,0 1-1,-1-1 0,1 0 0,0 0 1,-1 0-1,1 0 0,-1 0 0,1 0 1,0 0-1,-1 0 0,3-1 0,1 0 82,0 0-1,0 0 1,0-1-1,0 1 0,0-1 1,0 0-1,-1 0 1,7-4-1,-5 0-3,0 1 0,0-1-1,0 0 1,0-1 0,-1 0 0,0 1 0,-1-2-1,6-10 1,-8 15-48,0 0 1,-1-1-1,0 1 0,1-1 0,-1 0 1,0 0-1,-1 1 0,1-1 0,-1 0 0,1 0 1,-1 0-1,0 0 0,-1 1 0,1-1 1,-1 0-1,1 0 0,-1 0 0,0 1 1,-1-1-1,-2-6 0,3 8-128,0 1-1,-1-1 1,1 1 0,0 0-1,-1-1 1,1 1-1,-1 0 1,0 0 0,1 0-1,-1 0 1,0 0-1,0 0 1,0 1 0,1-1-1,-1 0 1,0 1-1,0 0 1,0-1 0,0 1-1,0 0 1,0 0-1,0 0 1,0 0 0,0 0-1,0 1 1,0-1 0,0 1-1,0-1 1,1 1-1,-1-1 1,0 1 0,0 0-1,0 0 1,1 0-1,-1 0 1,1 0 0,-1 1-1,1-1 1,-1 0-1,1 1 1,-1-1 0,1 1-1,0-1 1,0 1 0,0 0-1,0-1 1,0 1-1,0 0 1,1 0 0,-1 0-1,0 2 1,-2 35-4824,3-38 4422,0 1 0,0 0-1,1-1 1,-1 1 0,0-1 0,1 1 0,-1-1-1,1 1 1,0-1 0,-1 0 0,1 1-1,0-1 1,0 0 0,0 1 0,0-1-1,0 0 1,0 0 0,0 0 0,0 0 0,1 0-1,1 1 1,18 4-6882</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3.971"/>
    </inkml:context>
    <inkml:brush xml:id="br0">
      <inkml:brushProperty name="width" value="0.025" units="cm"/>
      <inkml:brushProperty name="height" value="0.025" units="cm"/>
    </inkml:brush>
  </inkml:definitions>
  <inkml:trace contextRef="#ctx0" brushRef="#br0">99 0 15983,'0'0'6764,"-3"8"-6177,-57 307 1862,24-106-264,42-227-1956,0 0 0,1 0 1,12-20-1,7-19-196,21-76 7,-29 78-49,49-104-1,-66 156-7,0 1-1,1-1 1,-1 1-1,1-1 0,0 1 1,-1 0-1,1 0 1,0 0-1,0 0 0,0 0 1,1 0-1,-1 1 1,0-1-1,6-2 0,-7 4-2,1-1-1,-1 1 1,1 0-1,-1 0 1,1 0-1,-1 0 0,1 0 1,-1 0-1,1 0 1,-1 0-1,1 0 1,0 1-1,-1-1 1,0 1-1,1-1 0,-1 1 1,1-1-1,-1 1 1,0 0-1,2 1 1,0 0-20,1 1 0,-1 0 1,-1 1-1,1-1 0,0 0 1,-1 1-1,1 0 1,-1-1-1,0 1 0,0 0 1,-1 0-1,1 0 0,-1 0 1,0 0-1,0 1 0,0-1 1,0 5-1,-1-5 42,0-1-1,0 0 1,0 0 0,0 0 0,-1 1-1,0-1 1,1 0 0,-1 0-1,0 0 1,0 0 0,-1 0-1,1 0 1,-1 0 0,1-1-1,-1 1 1,0 0 0,0-1 0,-4 4-1,1-2 59,0 0-1,0 0 0,0 0 1,-1-1-1,0 0 0,1 0 1,-1 0-1,-12 3 0,2-2 45,0-1 0,0 0-1,-1-2 1,1 1 0,0-2-1,-30-2 1,46 2-151,-1 0-1,1 0 1,-1 0 0,1 0-1,0 0 1,-1 0 0,1 0-1,0 0 1,-1 0 0,1 0-1,0 0 1,-1 0 0,1 0 0,-1 0-1,1 0 1,0-1 0,-1 1-1,1 0 1,0 0 0,-1 0-1,1-1 1,0 1 0,0 0-1,-1 0 1,1-1 0,0 1-1,0 0 1,-1 0 0,1-1-1,0 1 1,0 0 0,0-1 0,-1 1-1,1 0 1,0-1 0,0 1-1,0 0 1,0-1 0,0 1-1,0-1 1,12-13-3269,24-6-6642,-9 10-2529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4.301"/>
    </inkml:context>
    <inkml:brush xml:id="br0">
      <inkml:brushProperty name="width" value="0.025" units="cm"/>
      <inkml:brushProperty name="height" value="0.025" units="cm"/>
    </inkml:brush>
  </inkml:definitions>
  <inkml:trace contextRef="#ctx0" brushRef="#br0">22 0 12684,'0'0'14189,"-4"74"-13420,4-39-449,0 3-223,-3 1-65,-1-3-801,-2 0-2242,1-10-3651</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5.307"/>
    </inkml:context>
    <inkml:brush xml:id="br0">
      <inkml:brushProperty name="width" value="0.025" units="cm"/>
      <inkml:brushProperty name="height" value="0.025" units="cm"/>
    </inkml:brush>
  </inkml:definitions>
  <inkml:trace contextRef="#ctx0" brushRef="#br0">119 0 5381,'0'0'18156,"-2"11"-17030,-2 13-681,0-9-215,1 0 0,1 1 1,0-1-1,1 1 0,1 19 0,0-35-223,1 1-1,0 0 1,-1 0-1,1 0 1,0-1-1,-1 1 1,1 0-1,0-1 1,0 1-1,-1-1 1,1 1-1,0-1 1,0 1-1,0-1 1,0 1-1,0-1 1,0 0-1,0 0 0,0 1 1,0-1-1,0 0 1,0 0-1,0 0 1,0 0-1,1 0 1,33-1 130,-26 1-101,10 0-16,-10-1-19,-1 1-1,1 0 0,-1 1 1,1-1-1,11 4 1,-18-3-4,0 0 0,0-1 0,0 1 0,0 0 0,0 0 0,0 1 0,0-1 0,0 0 0,0 1 0,-1-1 0,1 1 0,-1-1 0,1 1 1,-1 0-1,0 0 0,1-1 0,-1 1 0,0 0 0,0 0 0,0 0 0,-1 0 0,1 0 0,0 1 0,-1-1 0,1 4 0,0 1 57,-1 0 0,-1-1-1,1 1 1,-1 0-1,0 0 1,0-1 0,-1 1-1,0-1 1,0 1-1,-1-1 1,1 0 0,-1 0-1,-1 0 1,1 0-1,-1 0 1,0-1 0,0 1-1,-10 8 1,-4 3 361,0-1 1,-1 0-1,-1-2 1,-21 13 0,36-24-327,0 0 0,0 0 0,-1-1 1,1 0-1,-1 0 0,1 0 0,-1 0 0,1-1 1,-1 0-1,-11 1 0,15-2-140,0-1 0,0 1-1,0 0 1,0-1 0,0 1 0,0-1-1,0 0 1,0 0 0,0 1 0,0-1-1,1 0 1,-1-1 0,0 1 0,1 0-1,-1 0 1,1-1 0,-1 1 0,1-1-1,0 1 1,-1-1 0,1 0-1,0 1 1,0-1 0,0 0 0,0 0-1,1 0 1,-1 0 0,0 0 0,1 0-1,-1 0 1,1 0 0,0-4 0,-4-60-6209,5 21-1414,3 2-3232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419"/>
    </inkml:context>
    <inkml:brush xml:id="br0">
      <inkml:brushProperty name="width" value="0.025" units="cm"/>
      <inkml:brushProperty name="height" value="0.025" units="cm"/>
    </inkml:brush>
  </inkml:definitions>
  <inkml:trace contextRef="#ctx0" brushRef="#br0">142 0 12204,'0'0'10602,"-63"57"-9545,40-17-257,3 3-319,2 1-353,5 1-128,8-6 0,5-6 0,0-10-641,13-6-608,9-11-160,3-6-705,0 0-224,2-11-1954,1-10-2115</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5.669"/>
    </inkml:context>
    <inkml:brush xml:id="br0">
      <inkml:brushProperty name="width" value="0.025" units="cm"/>
      <inkml:brushProperty name="height" value="0.025" units="cm"/>
    </inkml:brush>
  </inkml:definitions>
  <inkml:trace contextRef="#ctx0" brushRef="#br0">1 18 15983,'0'0'12908,"72"-18"-12908,-33 18 0,0 0-1153,0 3-1601,-4-1-1250,-4 1-2402</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6.010"/>
    </inkml:context>
    <inkml:brush xml:id="br0">
      <inkml:brushProperty name="width" value="0.025" units="cm"/>
      <inkml:brushProperty name="height" value="0.025" units="cm"/>
    </inkml:brush>
  </inkml:definitions>
  <inkml:trace contextRef="#ctx0" brushRef="#br0">186 0 6822,'0'0'16101,"4"12"-14323,6 23-981,-1 1 1,-2 0 0,4 72-1,-10-88-787,-2-1 0,0 1 0,-1-1 0,-1 1-1,-1-1 1,0 0 0,-2 0 0,0-1-1,-16 34 1,3-18-338,-41 57-1,48-76-913,-1 0 0,-28 25 0,8-16-3690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7.163"/>
    </inkml:context>
    <inkml:brush xml:id="br0">
      <inkml:brushProperty name="width" value="0.025" units="cm"/>
      <inkml:brushProperty name="height" value="0.025" units="cm"/>
    </inkml:brush>
  </inkml:definitions>
  <inkml:trace contextRef="#ctx0" brushRef="#br0">0 57 11403,'0'0'12118,"2"13"-11045,4 79 438,-8 121 0,-1-61-1383,5-148 491,3-14-194,3-15-39,-3-14-297,-1-2-1,-2 1 1,-1 0 0,-8-56-1,9 114-119,-2-14 7,0 1-1,0 0 1,1 0 0,0 0-1,0-1 1,0 1-1,3 7 1,-3-10 19,1 0 0,-1 0 1,1 0-1,-1 0 0,1-1 0,-1 1 0,1 0 1,0-1-1,0 0 0,-1 1 0,1-1 1,0 0-1,0 0 0,1 0 0,-1 0 0,0 0 1,0-1-1,0 1 0,1-1 0,-1 1 1,0-1-1,5 0 0,-1 0 20,1 1-1,-1-2 0,1 1 1,-1-1-1,0 0 1,1 0-1,-1-1 1,0 1-1,1-2 1,-1 1-1,0-1 1,-1 0-1,1 0 1,7-5-1,-4 1-9,-1 0-1,-1 0 1,1-1-1,-1 0 1,0 0-1,-1-1 1,0 1-1,6-14 1,-4 6 55,0 0 0,-2-1 0,0 0 0,-1 0 0,0 0 0,-2-1 0,0 0 0,-1 1 0,0-1 0,-2-22 0,0 40-58,0 0 0,0 0 0,0-1 0,0 1 0,0 0 0,0 0 0,0 0 0,0-1 0,0 1 0,0 0 0,0 0-1,0 0 1,0-1 0,0 1 0,0 0 0,0 0 0,0 0 0,0-1 0,0 1 0,0 0 0,0 0 0,0 0 0,-1 0 0,1-1 0,0 1 0,0 0 0,0 0-1,0 0 1,0 0 0,-1 0 0,1 0 0,0-1 0,0 1 0,0 0 0,0 0 0,-1 0 0,1 0 0,0 0 0,0 0 0,0 0 0,-1 0 0,1 0 0,0 0-1,0 0 1,0 0 0,-1 0 0,-8 8 63,-6 15-13,-7 25-15,-23 78 0,40-106-27,0-1 0,1 1 0,1 0 1,1 0-1,1 1 0,0-1 0,3 23 0,-1-40-4,-1 0-1,1-1 1,0 1-1,0-1 0,0 0 1,0 1-1,0-1 1,1 0-1,-1 1 1,1-1-1,-1 0 1,1 0-1,0 0 1,0-1-1,0 1 0,0 0 1,0-1-1,0 1 1,0-1-1,0 1 1,1-1-1,-1 0 1,1 0-1,-1 0 1,0-1-1,1 1 0,0 0 1,-1-1-1,1 0 1,-1 1-1,1-1 1,0 0-1,-1-1 1,1 1-1,3-1 0,3 0 16,-1 0 0,1 0 0,0-1 0,0 0 0,-1-1 0,0 0 0,1 0 0,-1-1 0,10-6 0,-5 1 0,0-2 0,-1 1 1,-1-1-1,19-23 0,-25 29-15,-1-1 0,1 0 0,-1 0-1,-1-1 1,1 1 0,-1-1 0,0 0 0,-1 0-1,0 0 1,0 0 0,0 0 0,1-13-1,-13 24-101,-4 9 66,1 1 0,-16 21-1,24-29 54,1 0 0,0 0 0,0 0 0,0 0 0,1 1 0,0 0 0,0-1 0,1 1 0,-3 12 0,6-18-10,-1 1 0,1 0 0,-1-1-1,1 1 1,0 0 0,0-1 0,-1 1 0,1-1 0,0 0-1,1 1 1,-1-1 0,0 0 0,0 1 0,0-1 0,1 0-1,-1 0 1,1 0 0,-1 0 0,1 0 0,-1 0 0,1-1-1,-1 1 1,1-1 0,0 1 0,-1-1 0,1 1 0,0-1-1,0 0 1,3 0 0,31 6-1063,-4-4-3300,-24-2 1827,7 0-3995</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8.356"/>
    </inkml:context>
    <inkml:brush xml:id="br0">
      <inkml:brushProperty name="width" value="0.025" units="cm"/>
      <inkml:brushProperty name="height" value="0.025" units="cm"/>
    </inkml:brush>
  </inkml:definitions>
  <inkml:trace contextRef="#ctx0" brushRef="#br0">51 4 3940,'-2'-4'12774,"-1"11"-5659,-8 29-3115,-5 30-6094,12-45 4071,-2 14-1789,2-1 1,-1 37-1,5-71-203,1 0 0,-1 1 0,0-1 0,0 0-1,0 1 1,1-1 0,-1 0 0,0 0 0,0 1-1,1-1 1,-1 0 0,0 0 0,1 1 0,-1-1-1,0 0 1,1 0 0,-1 0 0,0 0 0,1 1-1,-1-1 1,0 0 0,1 0 0,-1 0 0,0 0-1,1 0 1,-1 0 0,0 0 0,1 0 0,-1 0-1,1 0 1,-1 0 0,0 0 0,1 0 0,-1 0-1,0 0 1,1-1 0,-1 1 0,0 0 0,1 0-1,0-1 1,15-6-1412,10-35-6151,-19 30 3999,5-10-4412</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8.948"/>
    </inkml:context>
    <inkml:brush xml:id="br0">
      <inkml:brushProperty name="width" value="0.025" units="cm"/>
      <inkml:brushProperty name="height" value="0.025" units="cm"/>
    </inkml:brush>
  </inkml:definitions>
  <inkml:trace contextRef="#ctx0" brushRef="#br0">145 1 4708,'0'0'15738,"2"5"-15188,10 54 3977,-12-59-4503,1 1 1,-1-1-1,0 0 0,1 1 1,-1-1-1,0 0 0,1 1 1,-1-1-1,1 0 0,-1 1 1,1-1-1,-1 0 1,1 0-1,-1 0 0,1 0 1,-1 1-1,1-1 0,-1 0 1,1 0-1,-1 0 0,1 0 1,-1 0-1,1 0 1,-1 0-1,1 0 0,-1-1 1,1 1-1,-1 0 0,1 0 1,-1 0-1,1 0 0,-1-1 1,0 1-1,1 0 1,-1 0-1,1-1 0,-1 1 1,1 0-1,-1-1 0,0 1 1,1-1-1,-1 1 0,0 0 1,0-1-1,1 1 1,-1-2-1,18-16 32,-7 2-85,-6 8 591,-19 23-257,-11 4 175,21-16-338,0 0 0,-1 0 0,1 0 0,0 0 0,1 1-1,-1-1 1,-4 6 0,8-7-140,-1-1 0,0 0 0,1 0 0,0 1-1,-1-1 1,1 0 0,0 1 0,0-1 0,0 0-1,-1 1 1,2-1 0,-1 0 0,0 1-1,0-1 1,0 0 0,0 1 0,1-1 0,-1 0-1,1 1 1,-1-1 0,1 0 0,-1 0 0,1 0-1,0 1 1,0-1 0,0 0 0,-1 0 0,1 0-1,0 0 1,0 0 0,0-1 0,0 1 0,3 1-1,7 7 35,-4-3-51,0-1-1,-1 1 1,0 0-1,11 13 0,-16-18 22,-1 0 0,1 0-1,0 0 1,-1 0 0,1 0-1,-1 0 1,1 0 0,-1 0-1,1 1 1,-1-1 0,0 0 0,0 0-1,0 0 1,1 0 0,-1 0-1,0 1 1,0-1 0,-1 0-1,1 0 1,0 0 0,0 0-1,-1 1 1,1-1 0,0 0-1,-1 0 1,1 0 0,-1 0-1,1 0 1,-1 0 0,0 0-1,1 0 1,-1 0 0,0 0-1,0-1 1,0 1 0,0 0-1,1 0 1,-1-1 0,0 1-1,0-1 1,0 1 0,-1-1 0,1 1-1,-2 0 1,-4 2 157,-1 1 0,0-1 0,0-1 0,0 0 0,-1 0 1,1 0-1,-1-1 0,1-1 0,0 1 0,-1-1 0,1-1 0,-15-2 0,20 3-246,-1-1-1,1 0 0,-1 0 0,1 0 0,0 0 1,0-1-1,-1 0 0,1 1 0,0-1 1,0 0-1,0 0 0,1-1 0,-1 1 0,1-1 1,-1 1-1,1-1 0,0 0 0,0 0 1,0 0-1,0 0 0,0 0 0,1 0 0,-1 0 1,1-1-1,0 1 0,0 0 0,0-1 0,1 1 1,-1-1-1,1 1 0,0-8 0,0 3-1545,0-1 0,1 1 0,0-1-1,4-14 1,7-11-5215</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9.321"/>
    </inkml:context>
    <inkml:brush xml:id="br0">
      <inkml:brushProperty name="width" value="0.025" units="cm"/>
      <inkml:brushProperty name="height" value="0.025" units="cm"/>
    </inkml:brush>
  </inkml:definitions>
  <inkml:trace contextRef="#ctx0" brushRef="#br0">1 1 1986,'0'0'26745</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9.914"/>
    </inkml:context>
    <inkml:brush xml:id="br0">
      <inkml:brushProperty name="width" value="0.025" units="cm"/>
      <inkml:brushProperty name="height" value="0.025" units="cm"/>
    </inkml:brush>
  </inkml:definitions>
  <inkml:trace contextRef="#ctx0" brushRef="#br0">152 237 5669,'0'0'2178,"5"-10"3326,11-30-1633,-15 39-3727,-1 0 0,1 0 0,-1 0 0,0 0 0,1 0 1,-1 0-1,0 0 0,0 0 0,0 0 0,0 0 0,1 0 1,-1 0-1,-1 0 0,1 0 0,0 0 0,0 0 0,0 0 1,0 0-1,-1 0 0,1 0 0,-1 0 0,1 0 0,0 0 1,-1 0-1,0 0 0,1 1 0,-1-1 0,0 0 0,1 0 0,-1 1 1,0-1-1,0 0 0,1 1 0,-1-1 0,0 0 0,0 1 1,0-1-1,0 1 0,0 0 0,0-1 0,0 1 0,0 0 1,0-1-1,0 1 0,0 0 0,-2 0 0,-1 0 52,-1-1-1,1 1 1,-1 1 0,1-1-1,-1 0 1,1 1-1,0 0 1,-9 3 0,7-1-165,0 1 1,0 0 0,0 0-1,1 0 1,-1 1 0,1 0-1,0 0 1,0 0 0,1 1-1,0-1 1,0 1 0,-6 10-1,5-6-23,1-1 0,0 1 0,0 0 0,0 0 0,2 0 0,-1 1 0,-1 18 0,3-28-6,1 0 1,0 0-1,0 0 1,0 0-1,0 0 1,0 0-1,0 0 0,0 0 1,0 0-1,0 0 1,1 0-1,-1 0 1,0 0-1,1 0 1,-1 0-1,1 0 1,-1 0-1,1 0 1,-1-1-1,1 1 0,-1 0 1,1 0-1,0-1 1,-1 1-1,1 0 1,0-1-1,0 1 1,0 0-1,-1-1 1,1 1-1,0-1 1,1 1-1,1-1 18,0 0 0,0 1 1,0-1-1,0-1 0,0 1 0,0 0 1,0-1-1,0 1 0,-1-1 0,1 0 0,4-1 1,5-4 80,1 0 1,-1 0 0,0-1 0,11-10 0,5-6-54,-1-1 1,-1-2 0,29-37 0,-43 49 180,-2-1 0,0 0 0,-1-1 1,0 1-1,-1-2 0,-1 1 0,0-1 1,6-30-1,-22 86-63,-15 41 0,15-57-180,2 0 0,0 0 0,2 1 0,0-1 0,2 1 0,-1 39 1,4-63-72,0 1 0,0 0 0,0 0 0,1-1 0,-1 1 0,0 0 0,1-1 1,-1 1-1,1 0 0,-1-1 0,1 1 0,-1 0 0,1-1 0,-1 1 0,1-1 0,-1 1 1,1-1-1,0 1 0,-1-1 0,1 1 0,0-1 0,-1 0 0,1 1 0,0-1 0,0 0 1,-1 0-1,1 1 0,0-1 0,0 0 0,0 0 0,-1 0 0,1 0 0,0 0 0,0 0 1,-1 0-1,1-1 0,0 1 0,1 0 0,31-12-6208,-11-6-273</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0.287"/>
    </inkml:context>
    <inkml:brush xml:id="br0">
      <inkml:brushProperty name="width" value="0.025" units="cm"/>
      <inkml:brushProperty name="height" value="0.025" units="cm"/>
    </inkml:brush>
  </inkml:definitions>
  <inkml:trace contextRef="#ctx0" brushRef="#br0">38 134 11627,'0'0'10976,"1"8"-9097,-1-6-1786,0 0 0,0 0 0,0 0 1,1 0-1,-1 0 0,1-1 0,-1 1 0,1 0 0,0 0 1,-1-1-1,1 1 0,0 0 0,0-1 0,0 1 0,0-1 1,1 1-1,-1-1 0,0 0 0,1 0 0,-1 1 1,1-1-1,-1 0 0,2 1 0,0-2-19,0 1 0,1-1 0,-1 1 0,0-1-1,0 0 1,0 0 0,0-1 0,0 1 0,0-1 0,0 1 0,0-1 0,0 0-1,0 0 1,0 0 0,0 0 0,0-1 0,4-3 0,5-1-30,-1-1-1,1 0 1,-2-1 0,1-1-1,10-10 1,-17 16-25,-1-1 1,0 1-1,0-1 0,-1 0 1,1 1-1,-1-1 0,0 0 1,0-1-1,0 1 1,0 0-1,-1 0 0,1-1 1,-1 1-1,0-1 0,-1 1 1,1-1-1,-1 0 0,0-7 1,-1 11 14,1-1 0,-1 1 0,1-1 1,-1 1-1,1 0 0,-1-1 0,0 1 0,0 0 1,0 0-1,1 0 0,-1-1 0,0 1 0,-1 0 0,1 0 1,0 0-1,0 1 0,0-1 0,-1 0 0,1 0 1,0 1-1,-1-1 0,1 0 0,0 1 0,-1 0 1,1-1-1,-1 1 0,1 0 0,-1 0 0,1-1 1,-1 1-1,1 0 0,0 1 0,-1-1 0,1 0 1,-1 0-1,1 1 0,-1-1 0,1 0 0,-1 1 0,-1 0 1,-3 1 34,-1 0 0,1 0 0,0 1 0,-1-1 0,1 1 0,0 1 0,-9 6 0,3 0-57,1 1 1,0 1 0,0 0 0,1 0-1,1 1 1,0 0 0,1 1-1,0 0 1,1 0 0,1 1 0,0-1-1,-7 29 1,13-42-25,0 0-1,0 0 1,0 0 0,0 0 0,0 0-1,0 0 1,0 0 0,0 0-1,1 0 1,-1-1 0,0 1-1,0 0 1,1 0 0,-1 0-1,1 0 1,-1 0 0,1 0-1,-1 0 1,1-1 0,0 1-1,-1 0 1,1 0 0,0-1-1,0 1 1,-1 0 0,2 0-1,30 7-964,37-14-2446,-68 6 3346,45-13-4087,1-6-2284</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0.645"/>
    </inkml:context>
    <inkml:brush xml:id="br0">
      <inkml:brushProperty name="width" value="0.025" units="cm"/>
      <inkml:brushProperty name="height" value="0.025" units="cm"/>
    </inkml:brush>
  </inkml:definitions>
  <inkml:trace contextRef="#ctx0" brushRef="#br0">243 63 10154,'0'0'11466,"1"-9"-9181,1-26-299,-2 34-1897,-1 0 1,1 0-1,0 0 0,0 0 1,-1 1-1,1-1 0,0 0 0,-1 0 1,1 0-1,-1 0 0,1 1 1,-1-1-1,1 0 0,-1 1 0,0-1 1,1 0-1,-1 1 0,0-1 0,0 1 1,1-1-1,-1 1 0,0-1 1,0 1-1,0 0 0,0-1 0,1 1 1,-1 0-1,0 0 0,0-1 1,0 1-1,0 0 0,0 0 0,0 0 1,0 0-1,-1 1 0,-32 1 290,32-2-283,-8 3-8,-1 0 0,1 1 0,0 0 0,0 1 0,1 0 0,-1 0 0,1 1 1,0 0-1,-16 14 0,18-14-49,0 0 0,1 1 0,0 0 0,0 0 0,0 0 0,1 0 0,0 1 0,1 0 0,0 0 0,0 0 0,0 0 0,-2 12 0,5-18-38,1 0 1,0-1-1,-1 1 0,1-1 0,0 1 1,0 0-1,0-1 0,1 1 1,-1-1-1,0 1 0,0-1 0,1 1 1,-1-1-1,1 1 0,0-1 1,-1 1-1,1-1 0,0 1 1,0-1-1,0 0 0,0 1 0,0-1 1,0 0-1,2 2 0,0-2 6,0 1-1,0 0 1,0 0 0,0-1-1,1 0 1,-1 0 0,1 0-1,-1 0 1,1 0-1,5 0 1,11-1-233,-1 0-1,0-1 1,24-5 0,-37 6 28,16-4-2295,-1-1 0,33-13 0,-10 2-6609</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1.658"/>
    </inkml:context>
    <inkml:brush xml:id="br0">
      <inkml:brushProperty name="width" value="0.025" units="cm"/>
      <inkml:brushProperty name="height" value="0.025" units="cm"/>
    </inkml:brush>
  </inkml:definitions>
  <inkml:trace contextRef="#ctx0" brushRef="#br0">0 55 3267,'0'0'6337,"5"-9"-3043,15-27-390,-9 26 1237,-6 15-1895,-4 14-703,-1-18-1439,0 21 1197,1 10-618,-1 0 1,-2 1 0,-1-2-1,-12 50 1,12-110 368,0-53-1,3 74-1043,3-32 28,-3 38-32,0 0-1,0 1 1,1-1-1,-1 0 1,0 1-1,1-1 1,-1 1-1,1-1 1,-1 0-1,1 1 1,0-1-1,0 1 1,0 0-1,0-1 1,0 1-1,0 0 1,2-2-1,-2 3-5,-1 0-1,1 0 0,0 0 1,0 0-1,0 1 1,0-1-1,0 0 0,0 1 1,-1-1-1,1 1 1,0-1-1,0 1 0,-1-1 1,1 1-1,0 0 1,0-1-1,-1 1 0,1 0 1,-1-1-1,1 1 1,-1 0-1,1 0 0,-1 0 1,1 1-1,17 29-88,-12-20 71,-3-5-21,1 0-1,0-1 1,0 0-1,0 0 1,0 0 0,1 0-1,0 0 1,0-1 0,0 0-1,1 0 1,-1-1-1,1 0 1,0 1 0,0-2-1,0 1 1,0-1 0,1 0-1,-1 0 1,0-1 0,1 0-1,0 0 1,-1 0-1,1-1 1,-1 0 0,1 0-1,0-1 1,-1 0 0,1 0-1,-1 0 1,1-1-1,-1 0 1,0 0 0,0-1-1,0 1 1,0-1 0,0-1-1,-1 1 1,1-1-1,-1 0 1,0 0 0,0-1-1,0 0 1,4-5 0,-3 3 18,1-1 0,-1 0 1,0 0-1,-1 0 1,0-1-1,0 0 0,-1 0 1,0 0-1,-1-1 1,0 1-1,0-1 1,2-16-1,-6 26 19,1-1 1,0 1-1,-1 0 0,1 0 0,-1 0 1,1 0-1,0 0 0,-1 0 1,1 0-1,-1 1 0,1-1 1,0 0-1,-1 0 0,1 0 1,0 0-1,-1 0 0,1 0 0,0 1 1,-1-1-1,1 0 0,0 0 1,-1 1-1,1-1 0,0 0 1,-1 0-1,1 1 0,0-1 0,0 0 1,0 1-1,-1-1 0,1 0 1,0 1-1,0-1 0,0 1 1,0-1-1,-1 0 0,1 1 1,-14 17-12,-85 137 576,91-131-339,14-13-120,-3-10-138,1 0 0,0 0 1,-1 0-1,1-1 0,-1 1 1,1-1-1,0 0 0,5-1 0,4 1-212,63-6-4267,-27-9-4844,-23 2-501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0.747"/>
    </inkml:context>
    <inkml:brush xml:id="br0">
      <inkml:brushProperty name="width" value="0.025" units="cm"/>
      <inkml:brushProperty name="height" value="0.025" units="cm"/>
    </inkml:brush>
  </inkml:definitions>
  <inkml:trace contextRef="#ctx0" brushRef="#br0">71 1 9289,'0'0'3368,"-6"8"-859,-3 1-1832,3-3-263,1 0 0,-1 1 1,1-1-1,0 1 0,0 0 0,1 0 1,0 1-1,0-1 0,1 1 1,0 0-1,-2 9 0,5-17-375,0 1 0,0-1 1,0 1-1,0 0 0,0-1 0,1 1 0,-1-1 0,0 1 0,0 0 0,1-1 0,-1 1 0,0-1 0,1 1 0,-1-1 0,1 1 0,-1-1 0,0 0 0,1 1 0,-1-1 1,1 1-1,-1-1 0,1 0 0,0 0 0,-1 1 0,1-1 0,-1 0 0,1 0 0,0 1 0,27 3 354,27-9-141,-35-2-271,0 0 0,0-1 0,-1-1 1,0-1-1,0-1 0,-1-1 0,27-22 0,-23 18-268,-39 44-6,-6 2 615,-32 53 0,50-74-271,0 0-1,1 1 1,0-1-1,0 1 0,1 0 1,0 0-1,1 0 0,0 0 1,1 1-1,0-1 0,0 13 1,2-18-36,0 0 1,1 0 0,0-1-1,-1 1 1,1-1 0,1 1-1,-1-1 1,1 0 0,-1 0-1,1 0 1,1 0 0,-1-1-1,7 7 1,-6-6-15,0-1 0,-1 1 0,1 0 0,-1 0 0,0 0 1,0 1-1,0-1 0,-1 1 0,1-1 0,-1 1 0,0 0 0,-1 0 1,2 5-1,-3-5-1,1 0 1,-1 0-1,-1 0 0,1 0 1,-1 0-1,0 0 0,0 0 1,0 0-1,-1-1 1,0 1-1,0 0 0,0-1 1,0 1-1,-1-1 0,1 0 1,-1 0-1,0 0 1,-1 0-1,1-1 0,-1 1 1,1-1-1,-8 6 1,3-4 132,-1 1 1,0-1-1,0 0 1,0-1 0,0 0-1,-1-1 1,1 0 0,-1 0-1,0-1 1,-16 2-1,24-4-95,1 0-1,0 0 0,0 0 0,-1 0 0,1-1 0,0 1 0,0 0 0,0-1 0,0 1 1,-1-1-1,1 1 0,0-1 0,0 1 0,0-1 0,0 0 0,0 1 0,0-1 1,0 0-1,0 0 0,1 0 0,-1 0 0,0 0 0,0 0 0,1 0 0,-1 0 0,1 0 1,-1 0-1,1 0 0,-1-1 0,1 1 0,0 0 0,-1 0 0,1 0 0,0-1 0,0 1 1,0 0-1,0 0 0,0 0 0,0-3 0,1-4 2,-1-1 0,1 1 0,0-1 0,1 1 0,2-9 0,3-1-201,0 0-1,1 0 0,0 1 0,2 0 0,0 0 0,1 1 0,0 1 0,2 0 0,-1 0 0,27-22 0,-18 19-1020,2 1-1,0 1 0,1 1 0,0 1 0,1 1 0,49-18 1,-2 8-4903</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2.015"/>
    </inkml:context>
    <inkml:brush xml:id="br0">
      <inkml:brushProperty name="width" value="0.025" units="cm"/>
      <inkml:brushProperty name="height" value="0.025" units="cm"/>
    </inkml:brush>
  </inkml:definitions>
  <inkml:trace contextRef="#ctx0" brushRef="#br0">108 15 13261,'0'0'10041,"-8"3"-9230,2 0-722,1 0-1,-1 1 1,0-1-1,1 1 0,0 0 1,0 0-1,0 1 1,0-1-1,1 1 0,-1 0 1,1 1-1,1-1 0,-1 1 1,1-1-1,0 1 1,0 0-1,-2 8 0,2-7 90,0 0-1,0 0 1,1 0-1,0 0 1,1 0-1,0 1 1,-1 10-1,2-17-160,1 0 0,-1 0 0,0-1-1,1 1 1,-1 0 0,1 0 0,-1 0-1,1-1 1,-1 1 0,1 0 0,0-1-1,-1 1 1,1 0 0,0-1 0,0 1-1,-1-1 1,1 1 0,0-1 0,0 0-1,0 1 1,0-1 0,-1 0 0,1 0-1,0 1 1,0-1 0,0 0 0,0 0-1,0 0 1,0 0 0,0 0 0,0 0-1,0 0 1,-1 0 0,1-1-1,0 1 1,0 0 0,0 0 0,0-1-1,1 0 1,40-13 429,-25 4-396,0-2 0,0 1 1,28-28-1,-37 31-28,0 0 0,-1 0 0,0-1 1,0 0-1,-1 0 0,0-1 0,-1 1 0,8-20 0,-14 24 491,-8 14-395,-10 18-108,15-19 6,-34 73 83,35-75-102,1 1 0,0 0 0,0 0 0,0 0 0,1 0 0,0 0 0,1 1 0,-1-1 0,2 13 0,-1-19-57,1-1 0,-1 1-1,1 0 1,0 0 0,-1-1-1,1 1 1,-1 0 0,1-1-1,0 1 1,0 0-1,-1-1 1,1 1 0,0-1-1,0 1 1,0-1 0,0 0-1,0 1 1,-1-1-1,1 0 1,0 1 0,0-1-1,0 0 1,0 0 0,0 0-1,0 0 1,0 0-1,0 0 1,0 0 0,0 0-1,0-1 1,0 1 0,0 0-1,-1 0 1,1-1-1,0 1 1,0-1 0,0 1-1,0-1 1,0 1 0,0-1-1,38-20-3496,17-29-5657,-28 21 2045</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2.406"/>
    </inkml:context>
    <inkml:brush xml:id="br0">
      <inkml:brushProperty name="width" value="0.025" units="cm"/>
      <inkml:brushProperty name="height" value="0.025" units="cm"/>
    </inkml:brush>
  </inkml:definitions>
  <inkml:trace contextRef="#ctx0" brushRef="#br0">82 0 10154,'0'0'14952,"-8"2"-13980,5-2-892,-35 9 767,36-9-810,0 1 1,1-1 0,-1 1 0,0 0-1,0-1 1,0 1 0,1 0 0,-1 0-1,0 1 1,1-1 0,-1 0-1,1 0 1,0 1 0,-1-1 0,1 1-1,0-1 1,0 1 0,0 0 0,0-1-1,-2 4 1,7-3-27,0 0 1,0 0-1,1 0 0,-1-1 1,0 0-1,1 0 0,-1 0 1,1 0-1,-1-1 0,8 0 1,-6 1-68,3 0 97,6 1-922,1 0 0,-1 1 0,20 6 0,-32-8 711,0 0 0,0 1 0,0-1 1,-1 1-1,1-1 0,0 1 0,-1 0 1,1 0-1,-1 0 0,3 3 0,-4-4 167,0 0 0,-1 0 0,1 0 0,0 1 0,-1-1 0,1 0 0,-1 0 0,0 1 0,1-1 0,-1 0 0,0 1 0,0-1 0,0 1 0,1-1 0,-2 0 0,1 1 0,0-1 0,0 0 0,0 1 0,-1-1 0,1 0 0,0 1 0,-2 1 0,-1 1 291,0 0 0,0 0 0,0 0 1,0 0-1,-1-1 0,1 0 0,-1 0 1,0 0-1,0 0 0,0 0 0,-1-1 1,1 0-1,-1 0 0,-9 3 0,-1 1 3,-2-1 0,1-1 0,-18 2 0,13-8-913,22-9-2497,28-17-6117,-6 14 209</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2.733"/>
    </inkml:context>
    <inkml:brush xml:id="br0">
      <inkml:brushProperty name="width" value="0.025" units="cm"/>
      <inkml:brushProperty name="height" value="0.025" units="cm"/>
    </inkml:brush>
  </inkml:definitions>
  <inkml:trace contextRef="#ctx0" brushRef="#br0">57 126 3748,'0'0'7420,"-9"0"-5151,-39 0 2199,59 4 983,11 2-4048,-8-6-1054,-1 0-1,1-1 0,0-1 0,-1 0 0,1-1 0,22-8 0,-30 9-344,0-1-1,0 1 1,-1-1 0,1 0 0,-1-1-1,0 1 1,0-1 0,0 0 0,0 0-1,-1 0 1,1-1 0,-1 0-1,0 0 1,-1 0 0,1 0 0,-1-1-1,3-6 1,-5 11 15,-1 0-1,1 1 1,-1-1-1,1 0 1,-1 0 0,1 0-1,-1 0 1,0 0-1,0 0 1,1 0-1,-1 0 1,0 0-1,0 0 1,0 0 0,0 0-1,0 0 1,0 0-1,0 0 1,0 0-1,0 0 1,-1 0 0,1 0-1,0 0 1,-1 1-1,1-1 1,0 0-1,-1 0 1,0 0 0,1 0-1,-1 0 1,1 1-1,-1-1 1,0 0-1,1 0 1,-1 1 0,0-1-1,0 1 1,0-1-1,1 1 1,-1-1-1,0 1 1,0-1-1,0 1 1,0 0 0,0-1-1,0 1 1,0 0-1,0 0 1,0 0-1,-2 0 1,-2 0 48,0 0-1,1 0 1,-1 1-1,0 0 1,0 0-1,1 0 1,-1 0-1,0 1 1,-7 3-1,2 2-22,-1 0 0,1 0 0,0 1 0,1 0-1,0 1 1,0 0 0,-14 20 0,18-24-19,1 1 1,1-1-1,-1 1 1,1 0-1,0 0 1,1 1 0,-1-1-1,1 1 1,0-1-1,1 1 1,0 0-1,0 0 1,0-1-1,1 1 1,0 0 0,1 8-1,0-13-87,0 0-1,0 0 1,0 0 0,0 0-1,1 0 1,-1 0-1,1 0 1,-1 0 0,1-1-1,0 1 1,0-1 0,0 1-1,0-1 1,0 0-1,0 0 1,0 1 0,0-2-1,0 1 1,0 0 0,1 0-1,-1-1 1,0 1-1,1-1 1,-1 0 0,0 1-1,1-1 1,-1 0 0,3-1-1,6 1-1308,0 0 0,0 0 0,0-1 0,20-5 0,10-9-6140</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3.085"/>
    </inkml:context>
    <inkml:brush xml:id="br0">
      <inkml:brushProperty name="width" value="0.025" units="cm"/>
      <inkml:brushProperty name="height" value="0.025" units="cm"/>
    </inkml:brush>
  </inkml:definitions>
  <inkml:trace contextRef="#ctx0" brushRef="#br0">139 1 14189,'-9'2'6182,"7"-1"-5827,-68 23 5287,66-23-5473,0 0 0,1 1-1,-1 0 1,1 0 0,-1 0-1,1 0 1,-1 1-1,1-1 1,0 1 0,0 0-1,1 0 1,-1 0 0,0 0-1,1 0 1,0 0 0,0 1-1,-3 6 1,5-9-181,0-1-1,0 1 1,1 0 0,-1-1 0,0 1-1,1 0 1,-1-1 0,1 1 0,-1-1 0,0 1-1,1-1 1,-1 1 0,1-1 0,0 1-1,-1-1 1,1 0 0,-1 1 0,1-1 0,0 0-1,-1 1 1,1-1 0,0 0 0,-1 0-1,1 1 1,0-1 0,-1 0 0,1 0 0,0 0-1,0 0 1,-1 0 0,1 0 0,0 0-1,-1 0 1,2-1 0,36 1-165,-28 0 99,20-1-305,51 2-1477,-76-1 1699,1 1 0,-1 0 0,1 0 0,-1 0 0,0 1 0,1 0 0,-1 0 0,0 0 0,0 0 0,0 1 0,6 4 0,-10-6 200,0 0 1,0 1-1,1-1 0,-1 0 0,0 1 1,0-1-1,-1 1 0,1-1 1,0 1-1,0-1 0,-1 1 1,1 0-1,-1-1 0,1 1 1,-1 0-1,0-1 0,0 1 1,0 0-1,0 0 0,0-1 1,0 1-1,0 0 0,0-1 0,-1 1 1,1 0-1,-1-1 0,1 1 1,-1 0-1,0-1 0,1 1 1,-1-1-1,0 1 0,0-1 1,0 1-1,0-1 0,-1 0 1,1 0-1,0 1 0,-2 0 0,-5 6 296,0-1 0,0 0-1,-1 0 1,-15 9 0,5-5-31,0-1 0,-38 15 0,48-22-816,0 0-1,0-1 1,-1-1-1,1 1 1,-13-1 0,8-3-6252,7-9-7394</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4.799"/>
    </inkml:context>
    <inkml:brush xml:id="br0">
      <inkml:brushProperty name="width" value="0.025" units="cm"/>
      <inkml:brushProperty name="height" value="0.025" units="cm"/>
    </inkml:brush>
  </inkml:definitions>
  <inkml:trace contextRef="#ctx0" brushRef="#br0">0 0 3555,'0'0'19309,"2"13"-18358,9 229 2049,-10-251-2557,0 1-1,1 0 1,0 0 0,5-13 0,4-24-415,-8 28 16,-1 7-3,-1 1 0,0-1 0,0 1 0,-1-1 0,0 0 0,-3-18 0,-6 72-148,8-41 109,1-1 1,-1 1-1,1-1 0,0 1 0,0 0 0,0-1 1,1 1-1,-1-1 0,0 1 0,1-1 1,0 1-1,0-1 0,-1 1 0,1-1 1,1 0-1,-1 1 0,0-1 0,1 0 0,-1 0 1,1 0-1,-1 0 0,1 0 0,0 0 1,0-1-1,0 1 0,0 0 0,0-1 1,0 0-1,0 1 0,1-1 0,-1 0 1,1 0-1,-1 0 0,0-1 0,1 1 0,-1 0 1,1-1-1,0 0 0,-1 1 0,1-1 1,-1 0-1,4-1 0,9 1 7,0-1 0,1-1-1,-1 0 1,0-1 0,0-1-1,-1 0 1,1-1 0,-1 0 0,0-2-1,0 1 1,-1-2 0,0 0-1,0 0 1,-1-1 0,0-1 0,-1 0-1,1 0 1,15-21 0,-27 31-16,0 0 0,1 0 0,-1 0 1,0-1-1,1 1 0,-1 0 1,0 0-1,1-1 0,-1 1 0,0 0 1,1 0-1,-1-1 0,0 1 1,0 0-1,1-1 0,-1 1 1,0 0-1,0-1 0,0 1 0,0 0 1,1-1-1,-1 1 0,0-1 1,0 1-1,0 0 0,0-1 0,0 1 1,0-1-1,0 1 0,0 0 1,0-1-1,0 1 0,0-1 0,0 1 1,0 0-1,-1-1 0,1 1 1,0 0-1,0-1 0,-17 9-113,-23 21 220,20-15 319,12-10-158,0 1 1,0 1-1,1-1 1,0 1-1,-7 8 1,13-12-258,0-1 1,0 0 0,0 0 0,0 1-1,0-1 1,0 1 0,1-1-1,-1 0 1,1 1 0,-1-1 0,1 1-1,-1 0 1,1-1 0,0 1-1,0-1 1,0 1 0,0-1 0,0 1-1,0 0 1,0-1 0,0 1 0,1-1-1,-1 1 1,1-1 0,-1 1-1,1-1 1,-1 1 0,1-1 0,0 1-1,0-1 1,0 0 0,0 1 0,0-1-1,0 0 1,0 0 0,1 1-1,2 2-185,1 0 0,-1-1 0,1 0 0,0 0 0,-1 0 0,1 0 0,1-1 0,-1 0 0,0 0 0,0 0 0,10 1 0,-2-1-1545,0 0-1,0-1 1,0-1-1,14-1 0,9-2-5271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5.311"/>
    </inkml:context>
    <inkml:brush xml:id="br0">
      <inkml:brushProperty name="width" value="0.025" units="cm"/>
      <inkml:brushProperty name="height" value="0.025" units="cm"/>
    </inkml:brush>
  </inkml:definitions>
  <inkml:trace contextRef="#ctx0" brushRef="#br0">117 148 12556,'0'0'7372,"-9"1"-5664,4-1-1596,0 1-1,0 0 0,1 0 1,-1 1-1,1-1 0,-1 1 0,1 0 1,-1 0-1,1 0 0,0 1 1,0 0-1,0 0 0,1 0 0,-1 0 1,1 0-1,-1 1 0,1-1 1,0 1-1,1 0 0,-1 0 0,1 0 1,-1 0-1,1 1 0,0-1 1,-1 7-1,0-5-3,1-1 0,0 1 0,1 0 1,-1-1-1,1 1 0,0 0 0,1 0 0,0 0 0,-1 0 1,2 0-1,1 10 0,-2-15-73,0 1 0,1-1-1,-1 1 1,1-1 0,0 1 0,0-1-1,-1 0 1,1 1 0,0-1 0,0 0-1,0 0 1,0 0 0,0 0 0,1 0 0,-1 0-1,0 0 1,0 0 0,1 0 0,1 0-1,0 0 6,-1 0 0,1-1 0,0 1 0,0-1 0,0 0 0,0 1 0,0-2-1,0 1 1,0 0 0,0 0 0,0-1 0,0 0 0,5-1 0,2-3-11,-1-1 0,1 0 1,-1 0-1,0-1 0,0 0 1,-1 0-1,0-1 1,-1 0-1,1-1 0,-1 1 1,-1-2-1,0 1 0,0-1 1,-1 1-1,0-1 0,-1-1 1,5-13-1,-18 49-221,2-10 219,1 1 0,0 1-1,1-1 1,-3 24-1,8-38-15,-1-1 0,1 1 0,0 0-1,0 0 1,0-1 0,0 1-1,0 0 1,0 0 0,1-1-1,-1 1 1,1 0 0,-1 0 0,1-1-1,-1 1 1,1 0 0,0-1-1,0 1 1,0-1 0,0 1-1,0-1 1,0 0 0,0 1 0,0-1-1,1 0 1,1 2 0,-1-3 3,1 1 1,-1-1 0,0 1-1,1-1 1,-1 0 0,1 0-1,-1 0 1,1 0-1,-1 0 1,1-1 0,-1 1-1,0-1 1,1 1 0,-1-1-1,0 0 1,1 0 0,-1 0-1,0 0 1,2-2 0,14-8-5,-1-2 0,-1 1 0,0-2 0,-1 0 0,0-1 0,-1 0 0,-1-1 0,0-1 0,-1 0 0,-1-1 0,-1 0 0,-1-1 0,0 0 0,-1 0 0,10-38 0,-18 55-1,1 0 0,0 0 0,-1 0 1,1 0-1,-1-1 0,0 1 0,1 0 0,-1 0 0,0 0 1,0 0-1,0 0 0,-1 0 0,1-1 0,-1 1 1,1 0-1,-2-3 0,1 5 1,0-1 1,1 1-1,-1 0 0,0 0 0,0 0 1,1 0-1,-1 0 0,0 0 1,0 0-1,0 0 0,1 0 0,-1 0 1,0 0-1,0 0 0,1 0 1,-1 1-1,0-1 0,0 0 0,1 1 1,-1-1-1,0 0 0,1 1 1,-1-1-1,0 1 0,1-1 0,-1 1 1,1-1-1,-1 2 0,-11 8 91,1 1 1,-20 24-1,29-32-85,-13 17 366,-23 38 0,35-54-323,0 1 1,1-1 0,0 1-1,0 0 1,0 0 0,0 0 0,1 1-1,0-1 1,0 0 0,0 0-1,1 1 1,0-1 0,0 1-1,0-1 1,2 6 0,-1-8-53,1 0 0,-1-1 0,1 1 0,0-1 0,0 0 0,0 1 0,0-1 0,1 0 0,-1 0 0,1 0 0,-1-1 0,1 1 0,-1 0 0,1-1 0,0 0 0,0 0 0,0 0 0,0 0 0,0 0 1,0 0-1,0-1 0,4 1 0,70 5-3347,-76-6 3309,41 0-5819,4-1-4112</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7.207"/>
    </inkml:context>
    <inkml:brush xml:id="br0">
      <inkml:brushProperty name="width" value="0.025" units="cm"/>
      <inkml:brushProperty name="height" value="0.025" units="cm"/>
    </inkml:brush>
  </inkml:definitions>
  <inkml:trace contextRef="#ctx0" brushRef="#br0">0 34 3619,'4'-23'10983,"-4"23"-10750,0-1-1,0 0 1,0 1-1,0-1 1,1 1-1,-1-1 1,0 1-1,1-1 1,-1 1-1,0-1 1,1 1-1,-1 0 0,1-1 1,-1 1-1,0-1 1,1 1-1,-1 0 1,1-1-1,-1 1 1,1 0-1,-1 0 1,1 0-1,0-1 1,-1 1-1,1 0 0,-1 0 1,1 0-1,-1 0 1,1 0-1,0 0 1,-1 0-1,1 0 1,-1 0-1,1 0 1,0 0-1,0 2-1,0 0 0,0 1 0,0-1 0,0 0 0,0 1 0,-1-1 0,1 0 1,-1 1-1,1-1 0,-1 1 0,0-1 0,0 1 0,-1 2 0,1-1 73,0 30 624,-9 64 0,3-49-616,5-49-294,1 0 1,0 1-1,0-1 1,0 0 0,0 0-1,0 1 1,0-1-1,0 0 1,0 0-1,0 1 1,0-1-1,0 0 1,0 0 0,0 1-1,0-1 1,0 0-1,0 0 1,0 1-1,0-1 1,0 0-1,0 0 1,0 1-1,0-1 1,1 0 0,-1 0-1,0 1 1,0-1-1,0 0 1,0 0-1,0 0 1,1 1-1,-1-1 1,0 0 0,0 0-1,1 0 1,-1 0-1,0 0 1,0 1-1,0-1 1,1 0-1,-1 0 1,0 0-1,0 0 1,1 0 0,-1 0-1,0 0 1,1 0-1,15-9 372,17-22-258,-31 28-114,29-30 15,-19 19-12,0 0 0,1 1 1,0 0-1,1 1 0,1 1 1,0 0-1,21-11 0,-35 21-19,-1 1 0,1 0 0,-1 0 0,1-1 0,-1 1 0,1 0 0,-1 0 0,1 0 0,-1 0 0,1 0 0,0 0 0,-1 0 0,1 0 1,-1 0-1,1 0 0,-1 0 0,1 0 0,-1 0 0,1 0 0,-1 0 0,1 1 0,-1-1 0,1 0 0,-1 0 0,1 1 0,-1-1 0,1 0 0,-1 1 0,1-1 0,-1 0 0,0 1 0,1-1 0,-1 0 0,0 1 0,1-1 0,-1 2 0,5 25 78,-13 31 11,1-36-77,-4 18 84,24-41 276,-1-5-312,0-1 0,-1-1 0,0 0 0,0 0 0,10-11 0,-14 12-66,0 0 0,0 1 0,1 0 0,0 0 0,0 0 0,0 1 0,1 0 0,-1 1 0,1 0 0,1 0 0,-1 1 0,12-3 0,-20 7 1,0-1 0,-1 1 0,1 0 0,0-1 0,0 1 0,0 0-1,0 0 1,-1-1 0,1 1 0,0 0 0,-1 0 0,1 0 0,-1 0 0,1 0 0,-1 0 0,1 0 0,-1 0 0,0 0 0,1 0-1,-1 0 1,0 0 0,0 1 0,0-1 0,0 0 0,0 0 0,0 0 0,0 0 0,0 0 0,0 0 0,-1 0 0,1 2 0,-6 39 53,-17 18-1417,66-115-11114,-24 32 2797</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7.595"/>
    </inkml:context>
    <inkml:brush xml:id="br0">
      <inkml:brushProperty name="width" value="0.025" units="cm"/>
      <inkml:brushProperty name="height" value="0.025" units="cm"/>
    </inkml:brush>
  </inkml:definitions>
  <inkml:trace contextRef="#ctx0" brushRef="#br0">114 1 14830,'0'0'6064,"-9"0"-4072,5 0-1911,-1 0 0,1 0 0,0 0 1,0 0-1,0 1 0,0 0 0,0 0 1,0 0-1,0 0 0,0 0 1,0 1-1,0 0 0,1 0 0,-1 0 1,1 0-1,-1 0 0,1 1 0,0 0 1,0-1-1,0 1 0,0 0 0,1 1 1,-1-1-1,1 0 0,0 1 0,-1-1 1,2 1-1,-1 0 0,0 0 0,1 0 1,0 0-1,0 0 0,0 0 1,0 0-1,0 4 0,1-7-74,0 0 0,0 0 0,0 0 0,1-1 0,-1 1 0,0 0 0,0 0 0,1 0 0,-1 0 0,0 0 0,1-1 0,-1 1 0,1 0 0,-1 0 0,1-1 0,-1 1 0,1 0 0,0-1 0,-1 1 0,1-1 0,0 1 0,0-1 0,-1 1 0,1-1 0,0 1 0,0-1 0,0 0 0,1 1 0,33 2 234,-23-4-190,-1-1 0,1 0 0,-1 0 0,11-5 0,29-18-61,-39 18 18,0 1 1,1 0-1,-1 1 1,27-8-1,-38 14 61,-1-1-1,1 1 0,0-1 1,-1 1-1,1 0 0,-1-1 1,1 1-1,-1 0 0,1-1 1,-1 1-1,0 0 0,1 0 1,-1-1-1,0 1 0,0 0 1,1 0-1,-1 0 0,0-1 1,0 1-1,0 0 0,0 0 1,0 0-1,0-1 0,0 1 1,0 0-1,0 0 0,0 0 1,-1 0-1,1-1 0,0 1 1,-1 0-1,1 0 0,-1 1 1,-8 31 490,9-32-545,-1 0 0,1 0 0,0 0-1,-1-1 1,1 1 0,-1 0 0,1 0 0,0 0 0,0 0-1,0 0 1,-1 0 0,1 0 0,0 0 0,0 0 0,0 0-1,0 0 1,1-1 0,-1 1 0,0 0 0,0 0 0,1 0-1,-1 0 1,0 0 0,1 0 0,-1 0 0,1-1 0,-1 1-1,1 1 1,1-2 0,-1 0 0,0 1-1,1-1 1,-1 0 0,0 0-1,1 0 1,-1 0 0,0 0-1,1 0 1,-1 0 0,0 0-1,1-1 1,-1 1 0,0-1 0,1 1-1,1-2 1,59-33 118,-56 31-134,-3 3-38,2-3-146,0 1-1,0-1 0,0 2 1,1-1-1,-1 0 0,1 1 1,-1 0-1,1 0 0,0 1 1,8-2-1,-12 19-9839,-2-12 2654</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8.416"/>
    </inkml:context>
    <inkml:brush xml:id="br0">
      <inkml:brushProperty name="width" value="0.025" units="cm"/>
      <inkml:brushProperty name="height" value="0.025" units="cm"/>
    </inkml:brush>
  </inkml:definitions>
  <inkml:trace contextRef="#ctx0" brushRef="#br0">0 119 3459,'0'0'21663,"4"4"-20531,-2-2-1083,-1 0 0,1 0 0,0 0-1,0-1 1,1 1 0,-1 0 0,0-1 0,0 0-1,1 0 1,-1 0 0,1 0 0,-1 0 0,1 0-1,0 0 1,-1-1 0,1 1 0,-1-1 0,1 0-1,3 0 1,1 0-21,1-1 0,-1 0 1,0 0-1,0-1 0,0 0 0,0 0 0,10-5 1,-9 4-14,0-1 0,0 0 0,-1 0 1,1-1-1,-1 0 0,0 0 1,-1-1-1,1 0 0,-1 0 0,0 0 1,-1-1-1,1 0 0,-1 0 1,4-9-1,-8 14 42,-1 1-1,1-1 1,0 1-1,-1-1 1,0 1 0,1-1-1,-1 1 1,0-1 0,0 0-1,0 1 1,0-1-1,0 1 1,0-1 0,0 1-1,-1-3 1,0 3-31,1 0 0,-1 0 0,1 1 0,-1-1 0,1 1 0,-1-1 0,1 0 0,-1 1 0,1-1 0,-1 1 0,0 0 0,1-1 0,-1 1 1,0-1-1,1 1 0,-1 0 0,0-1 0,0 1 0,1 0 0,-1 0 0,0 0 0,-1 0 0,-1-1-4,-1 2-1,1-1 1,0 0 0,-1 1 0,1 0-1,0-1 1,-1 1 0,1 1 0,0-1 0,0 0-1,0 1 1,0-1 0,-4 4 0,-6 4-1,1 1 0,0 1 0,0 0 0,-11 14 0,19-20 10,0 0 0,0 0 0,1 1 0,-1-1 0,1 1 0,1-1 0,-1 1 0,1 0 0,0 0 0,0 0 0,0 1 0,1-1 0,0 8 0,1-13-27,0 0 0,0 0 0,0 0 0,0 0 0,0-1 0,1 1 0,-1 0 0,0 0 0,1 0 1,-1 0-1,0-1 0,1 1 0,-1 0 0,1 0 0,-1-1 0,1 1 0,0 0 0,-1-1 0,1 1 0,0 0 0,0-1 0,-1 1 1,1-1-1,0 0 0,0 1 0,0 0 0,32 4 99,-24-5-158,1-1 0,-1 0 0,0 0-1,0-1 1,10-3 0,0-4-629,-1 0-1,-1-2 0,1 0 1,-2-1-1,0-1 0,0 0 1,14-16-1,9-7-714,-36 37 1309,-8 11 290,-13 24 596,11-22-415,5-12-260,1 1 0,0-1-1,0 1 1,-1-1 0,1 1 0,1 0 0,-1-1-1,0 1 1,1 0 0,-1-1 0,1 1-1,0 0 1,0 0 0,0-1 0,0 1 0,2 5-1,-1-6-86,0-1-1,1 0 1,-1 0 0,1 0-1,-1 0 1,1 0-1,-1 0 1,1 0-1,0 0 1,-1-1-1,1 1 1,0-1-1,0 1 1,-1-1 0,1 0-1,0 1 1,0-1-1,0 0 1,0 0-1,-1 0 1,1-1-1,0 1 1,0 0-1,0-1 1,3 0-1,5-2-29,-1 0 0,1-1 0,-1 1 0,0-2 0,0 1 0,0-1 0,-1-1 0,0 1 0,12-11 0,-9 7-5,0 1 1,1 0-1,22-11 1,-34 19-2,1 0 0,-1 0 0,0 0 1,1 0-1,-1 0 0,0 1 0,1-1 0,-1 0 0,0 0 1,1 0-1,-1 1 0,0-1 0,1 0 0,-1 0 1,0 1-1,0-1 0,1 0 0,-1 0 0,0 1 1,0-1-1,0 0 0,1 1 0,-1-1 0,0 0 0,0 1 1,0-1-1,0 1 0,0-1 0,0 0 0,0 1 1,0-1-1,0 0 0,0 1 0,0-1 0,0 1 0,0-1 1,0 0-1,0 1 0,0-1 0,0 0 0,0 1 1,0-1-1,0 1 0,-1-1 0,1 0 0,0 1 1,0-1-1,0 0 0,-1 1 0,-6 23-89,-18 49 318,4 2 0,3 0 0,-10 85 0,25-142-215,0-1 1,-1 0-1,-1 0 0,-9 21 1,12-34 49,0 0 0,-1 1 0,1-1 1,-1 0-1,0 0 0,0-1 1,0 1-1,-1-1 0,-4 5 1,6-7 17,0 0 0,0 0 0,0 0 1,0 0-1,0 0 0,0 0 0,-1 0 1,1-1-1,0 1 0,-1-1 0,1 1 1,0-1-1,0 0 0,-1 0 0,1 0 1,0 0-1,-1-1 0,1 1 1,0-1-1,-3 0 0,2 0-15,1-1 0,0 1 0,0-1 0,-1 0 0,1 0 0,0 0 0,0 0 0,1 0 0,-1 0 0,0 0 0,1-1 0,-1 1 0,1 0 0,0-1 0,0 0 0,0 1 0,0-1 0,0 0 0,0 1 0,0-6 0,-7-60 86,7 51-199,1 0-1,0-1 1,1 1-1,1 0 1,1 0 0,0 0-1,12-33 1,-11 41-114,0 1 0,1-1 1,0 1-1,0 0 1,1 0-1,0 0 0,1 1 1,-1 0-1,1 0 0,1 0 1,-1 1-1,1 0 1,0 1-1,1 0 0,15-7 1,35-12-4443,-31 14-102,20-10-9436</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8.760"/>
    </inkml:context>
    <inkml:brush xml:id="br0">
      <inkml:brushProperty name="width" value="0.025" units="cm"/>
      <inkml:brushProperty name="height" value="0.025" units="cm"/>
    </inkml:brush>
  </inkml:definitions>
  <inkml:trace contextRef="#ctx0" brushRef="#br0">0 0 4292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8.559"/>
    </inkml:context>
    <inkml:brush xml:id="br0">
      <inkml:brushProperty name="width" value="0.025" units="cm"/>
      <inkml:brushProperty name="height" value="0.025" units="cm"/>
    </inkml:brush>
  </inkml:definitions>
  <inkml:trace contextRef="#ctx0" brushRef="#br0">48 6 5445,'0'0'9604,"8"-1"-6844,24-4-662,-31 5-2006,-1 1-1,1-1 1,0 0 0,-1 0 0,1 1 0,0-1-1,-1 0 1,1 1 0,-1-1 0,1 1 0,0-1-1,-1 1 1,1-1 0,-1 1 0,0-1 0,1 1-1,-1-1 1,1 1 0,-1 0 0,0-1-1,1 1 1,-1 0 0,0-1 0,0 1 0,0 0-1,1-1 1,-1 1 0,0 0 0,0 0 0,0-1-1,0 1 1,0 0 0,0-1 0,-1 1 0,1 0-1,0 1 1,-4 25 1530,-3-8-1092,0-1 1,-1 0 0,-13 21-1,-19 42-95,38-74-408,-1 0 1,1 0-1,1 0 0,-1 1 0,1-1 0,0 0 1,1 1-1,0-1 0,1 11 0,-1-16 4,1 0 0,0-1 0,0 1-1,0 0 1,0-1 0,1 1 0,-1-1-1,0 0 1,1 1 0,-1-1 0,1 0-1,-1 0 1,1 0 0,0 0 0,-1 0 0,1-1-1,0 1 1,-1 0 0,1-1 0,0 1-1,0-1 1,0 1 0,0-1 0,0 0-1,-1 0 1,1 0 0,4-1 0,57-1 380,-61 2-408,15-3-254,0 0 0,0-1 0,-1-1 0,0 0 0,28-14 0,-28 11-1884,-1 0-1,-1-1 1,16-12 0,-10 2-4228</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9.306"/>
    </inkml:context>
    <inkml:brush xml:id="br0">
      <inkml:brushProperty name="width" value="0.025" units="cm"/>
      <inkml:brushProperty name="height" value="0.025" units="cm"/>
    </inkml:brush>
  </inkml:definitions>
  <inkml:trace contextRef="#ctx0" brushRef="#br0">62 173 4004,'0'0'10922,"4"-8"-7409,20-42 1596,-55 121-221,20-50-4521,2-1-1,0 1 1,1 0 0,1 1 0,-6 40 0,12-62-350,1 0-1,0 1 1,0-1-1,0 1 1,0-1-1,0 0 1,0 1-1,0-1 1,0 1-1,0-1 1,0 0-1,0 1 1,0-1-1,0 1 1,0-1-1,0 0 1,0 1-1,1-1 1,-1 0-1,0 1 1,0-1-1,0 0 1,1 1-1,-1-1 1,0 0-1,0 1 1,1-1-1,-1 0 1,0 0-1,1 1 1,-1-1-1,0 0 1,1 0-1,-1 1 1,0-1-1,1 0 1,-1 0-1,1 0 1,-1 0-1,0 0 1,1 0-1,-1 0 1,1 0-1,-1 0 1,0 0-1,1 0 1,-1 0-1,1 0 1,-1 0-1,0 0 1,1 0-1,-1 0 1,0 0-1,1 0 1,-1-1-1,1 1 1,-1 0-1,0 0 1,1 0-1,-1-1 1,0 1-1,0 0 1,1 0-1,-1-1 1,1 0-1,23-18 432,-10 2-419,-2 0-1,0 0 1,0-1-1,-2-1 1,0 0-1,-1 0 1,-1-1-1,-1 0 1,-1 0-1,-1-1 1,0 1-1,-2-1 1,0-1-1,0-30 1,-3 52-31,0 0 1,0-1-1,0 1 1,0 0-1,0 0 1,0-1-1,0 1 1,1 0-1,-1-1 1,0 1-1,0 0 1,0 0-1,0-1 1,0 1-1,0 0 1,-1-1-1,1 1 1,0 0-1,0 0 1,0-1 0,0 1-1,0 0 1,0-1-1,0 1 1,0 0-1,-1 0 1,1 0-1,0-1 1,0 1-1,0 0 1,-1 0-1,1-1 1,0 1-1,0 0 1,-1 0-1,1 0 1,0 0-1,0 0 1,-1-1-1,1 1 1,0 0 0,0 0-1,-1 0 1,1 0-1,-11 11-77,-8 23 6,13-20 67,1 1 0,0-1 0,1 1 0,1 0 0,1 0 0,0 0 1,0 1-1,2-1 0,1 20 0,-1-34 11,0 0-1,1 0 1,-1 0 0,1 0 0,-1 0-1,1 0 1,-1 0 0,1 0-1,0 0 1,0 0 0,-1 0 0,1 0-1,0 0 1,0 0 0,0 0-1,0-1 1,0 1 0,0 0 0,0-1-1,0 1 1,0-1 0,1 1-1,-1-1 1,0 0 0,0 1 0,0-1-1,0 0 1,1 0 0,-1 0 0,0 0-1,0 0 1,0 0 0,1 0-1,-1 0 1,2-1 0,2 0 26,0 0-1,0 0 1,1 0 0,-1-1 0,0 0 0,0 0-1,4-3 1,6-5-25,0 0-1,-1-1 1,-1 0-1,0-2 1,21-24-1,48-77-10,-67 91 4,-20 66 1,-13 12 3,11-35-7,0 0 1,1 0-1,1 0 0,1 1 0,0 0 1,2 0-1,0 31 0,2-51-52,0 1 0,1-1-1,-1 0 1,0 0 0,1 1-1,-1-1 1,1 0 0,-1 0-1,1 0 1,0 0 0,0 1-1,-1-1 1,1 0 0,0 0-1,0-1 1,0 1 0,0 0-1,0 0 1,0 0 0,0-1-1,0 1 1,1 0 0,-1-1-1,0 1 1,0-1 0,1 1-1,-1-1 1,2 1 0,42 1-7579,-35-2 2986,5 0-6551</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9.633"/>
    </inkml:context>
    <inkml:brush xml:id="br0">
      <inkml:brushProperty name="width" value="0.025" units="cm"/>
      <inkml:brushProperty name="height" value="0.025" units="cm"/>
    </inkml:brush>
  </inkml:definitions>
  <inkml:trace contextRef="#ctx0" brushRef="#br0">0 96 8808,'0'0'11595,"10"2"-9497,15 1-1141,1 0 1,0-2-1,0-1 0,34-4 0,114-22 505,-82 10-1133,2 2-337,71-11-1841,-57 7-4269,-104 18 4908,4-2-202</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0.190"/>
    </inkml:context>
    <inkml:brush xml:id="br0">
      <inkml:brushProperty name="width" value="0.025" units="cm"/>
      <inkml:brushProperty name="height" value="0.025" units="cm"/>
    </inkml:brush>
  </inkml:definitions>
  <inkml:trace contextRef="#ctx0" brushRef="#br0">105 74 16592,'0'0'2813,"-4"13"-133,-32 142 2192,-4 102-3199,39-252-1590,-4 26 247,5-30-283,0 0 0,0 0 0,-1 0 0,1 0 0,0 0 0,0 0 0,-1 0 0,1 0 0,0-1 0,-1 1-1,1 0 1,-1 0 0,1 0 0,-1-1 0,0 1 0,1 0 0,-1-1 0,0 1 0,1 0 0,-1-1 0,0 1 0,0-1 0,0 1-1,1-1 1,-2 1 0,1-3-5,0 0 1,0 0-1,1 0 0,-1 0 0,1 0 0,-1 0 0,1 0 1,0 0-1,0-1 0,0 1 0,0 0 0,1-3 0,-1 1 14,1-27 5,2 0-1,1 0 1,2 0 0,1 1 0,19-54 0,-6 34-147,2 1 0,43-72-1,-62 116 72,1-1 0,0 0 0,0 1 0,1 0 0,-1 0 0,1 0 0,0 1 0,1 0-1,-1 0 1,9-5 0,-12 8 7,0 0-1,0 0 1,-1 1-1,1-1 0,0 1 1,0 0-1,0 0 1,0-1-1,0 1 0,0 0 1,0 0-1,0 1 1,-1-1-1,1 0 1,0 1-1,0-1 0,0 1 1,0-1-1,-1 1 1,1 0-1,0 0 1,0 0-1,-1 0 0,1 0 1,-1 0-1,1 1 1,-1-1-1,0 0 0,1 1 1,-1-1-1,0 1 1,0-1-1,0 1 1,0 0-1,0-1 0,0 1 1,-1 0-1,1 0 1,0-1-1,0 4 0,1 0-37,1 1 0,-1 0-1,-1 0 1,1 0 0,-1 0-1,0 0 1,0 0 0,-1 1-1,1-1 1,-1 0 0,-1 0-1,1 1 1,-1-1 0,-1 0-1,1 0 1,-1 0 0,0 0-1,0 0 1,0-1-1,-1 1 1,0-1 0,0 1-1,0-1 1,-1 0 0,0 0-1,0 0 1,0-1 0,-8 7-1,3-4 85,1-1 0,0 0 0,-1-1 0,0 0 0,0 0 0,-1-1 0,1 0 0,-1-1 0,0 0 0,0 0 0,0-1 0,0-1-1,-1 1 1,1-2 0,0 1 0,-20-3 0,29 2-83,0 0 0,-1 0-1,1-1 1,0 1 0,-1 0-1,1-1 1,0 1 0,-1-1 0,1 1-1,0-1 1,0 0 0,0 0-1,-1 1 1,1-1 0,0 0 0,0 0-1,0 0 1,0 0 0,1 0-1,-1 0 1,0 0 0,0-1 0,0-1-1,0 0-448,0 0 0,0 0 0,1 0 0,-1 0 0,1 0 0,0 0 0,0 0 0,0 0 0,1-5 0,5-23-6483</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3.143"/>
    </inkml:context>
    <inkml:brush xml:id="br0">
      <inkml:brushProperty name="width" value="0.025" units="cm"/>
      <inkml:brushProperty name="height" value="0.025" units="cm"/>
    </inkml:brush>
  </inkml:definitions>
  <inkml:trace contextRef="#ctx0" brushRef="#br0">471 100 4516,'3'-1'507,"0"-1"0,0 1 1,0-1-1,-1 1 0,1-1 0,0 0 0,-1 0 0,1 0 0,-1-1 0,0 1 0,0-1 0,0 1 0,0-1 0,0 0 0,0 1 1,-1-1-1,1 0 0,1-6 0,-3 7-268,1 1-1,-1 0 1,0-1 0,0 1-1,0-1 1,0 1 0,0-1-1,0 1 1,0-1 0,0 1 0,0 0-1,-1-1 1,1 1 0,-1-1-1,1 1 1,-1 0 0,0-1-1,1 1 1,-1 0 0,0 0 0,0 0-1,-1-2 1,0 1-200,0 1-1,0-1 1,0 1-1,0 0 1,0 0 0,0 0-1,0 0 1,-1 0 0,1 0-1,0 0 1,-3 0-1,-12-1 74,1 1-1,0 0 0,-1 1 1,1 1-1,-1 0 0,1 1 1,0 1-1,0 1 1,0 0-1,0 1 0,1 0 1,0 2-1,0 0 0,0 0 1,1 1-1,-25 20 0,23-17-27,1 1-1,0 1 0,1 1 0,0 0 1,1 0-1,1 1 0,0 1 1,1 0-1,1 1 0,0 0 0,1 1 1,1-1-1,-10 36 0,14-39-58,2 1 0,0-1 0,0 1-1,1-1 1,1 1 0,1-1 0,0 1 0,0-1-1,2 1 1,0-1 0,7 21 0,-7-27-26,1-1 1,-1 0 0,1 0-1,0 0 1,1 0-1,0-1 1,0 0 0,0 0-1,1 0 1,0-1-1,0 1 1,0-1 0,1-1-1,0 1 1,0-1-1,0-1 1,0 1 0,0-1-1,1 0 1,0-1-1,-1 0 1,10 2 0,2-2 26,-1 0 1,1-1-1,0-1 1,-1-1-1,1-1 1,0 0-1,-1-1 1,0-1-1,0-1 1,0-1 0,0 0-1,-1-1 1,0-1-1,0-1 1,-1 0-1,0-1 1,-1-1-1,20-17 1,-19 14 71,-1-1 0,0 0-1,-1 0 1,0-2 0,-1 0 0,-1 0 0,-1-1 0,-1-1-1,0 0 1,-2 0 0,0-1 0,-1 0 0,0 0-1,-2-1 1,-1 1 0,2-23 0,-5 36-92,0-1 1,-1 1-1,0 0 0,-1-1 1,0 1-1,0-1 1,0 1-1,-1 0 0,0 0 1,-1 0-1,1 0 0,-1 0 1,0 0-1,-1 1 1,0 0-1,0-1 0,0 1 1,-1 1-1,0-1 0,0 1 1,0 0-1,-1 0 1,0 0-1,0 1 0,0 0 1,0 0-1,-1 0 0,1 1 1,-1 0-1,0 0 1,0 1-1,0 0 0,0 0 1,-1 1-1,-12-2 0,8 2-117,0 0-1,0 1 0,0 1 1,1 0-1,-1 0 0,0 1 1,0 1-1,1 0 0,-1 0 1,1 1-1,0 1 0,0 0 0,-10 6 1,7-2-3172,1 0-1,-23 20 1,27-22-7469</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7.697"/>
    </inkml:context>
    <inkml:brush xml:id="br0">
      <inkml:brushProperty name="width" value="0.025" units="cm"/>
      <inkml:brushProperty name="height" value="0.025" units="cm"/>
    </inkml:brush>
  </inkml:definitions>
  <inkml:trace contextRef="#ctx0" brushRef="#br0">288 65 4452,'0'0'7218,"-1"-9"-4101,0 5-2842,0 1 0,0-1 0,0 1 0,0-1 0,0 1 0,-1 0 0,0 0 0,1-1 0,-1 1 0,0 1 0,-1-1-1,-2-4 1,3 6-172,0 0-1,0 0 0,0 0 1,0 0-1,0 0 0,0 0 0,-1 1 1,1-1-1,0 0 0,0 1 1,-1 0-1,1 0 0,0 0 0,0 0 1,-1 0-1,1 0 0,0 0 1,0 1-1,-1-1 0,1 1 0,0 0 1,0-1-1,0 1 0,0 0 1,0 0-1,0 1 0,-3 1 0,-5 3 54,1 1 0,0 0 0,1 1 0,0 0 0,0 0 0,0 1 0,1 0 0,1 0 0,-1 1 0,-5 11 0,-5 13 177,-24 62-1,27-57 89,-14 68 0,25-94-387,1-1 0,0 1 1,1-1-1,1 1 1,0 0-1,1-1 0,0 1 1,1-1-1,6 24 0,-7-32-10,0-1-1,1 1 0,0-1 0,-1 0 0,1 0 0,0 1 0,1-1 0,-1-1 0,1 1 0,-1 0 0,1 0 1,0-1-1,0 0 0,0 0 0,0 1 0,0-2 0,0 1 0,1 0 0,3 1 0,-1-1 40,0-1 1,1 0-1,-1 0 0,0-1 0,0 1 0,0-1 1,1 0-1,-1-1 0,0 0 0,12-3 0,-9 2 31,1-1-1,-1 0 0,1-1 1,-1 0-1,0 0 0,-1-1 1,1 0-1,-1-1 0,0 0 1,0 0-1,-1-1 0,0 0 1,0 0-1,8-11 1,-13 15-24,0 1 0,-1-1 0,1 0 0,-1 0 0,1 0 0,-1 0 1,0-1-1,0 1 0,0 0 0,-1 0 0,1-1 0,-1 1 1,1 0-1,-1-1 0,0 1 0,-1 0 0,1-1 0,0 1 0,-1 0 1,-1-5-1,0 5-34,1 1 0,-1-1 0,0 1 0,0 0 1,0 0-1,0 0 0,0 0 0,-1 0 0,1 0 0,0 0 0,-1 1 1,0-1-1,1 1 0,-1 0 0,0 0 0,1 0 0,-1 0 0,-4-1 1,-1 1-34,1-1 0,0 2 0,0-1 0,-1 1 0,1 0 0,0 0 0,0 1 0,-1 0 0,1 0 0,0 1 0,0 0 1,0 0-1,0 1 0,1 0 0,-1 0 0,1 0 0,-10 7 0,14-8-118,-1 0-1,1 0 1,0 0 0,0 1-1,0-1 1,0 0 0,1 1-1,-1 0 1,1-1 0,-1 1-1,1 0 1,0 0 0,0-1-1,0 1 1,1 0 0,-1 0-1,0 5 1,1-7-44,0 0 1,0 0-1,1-1 1,-1 1-1,0 0 0,0 0 1,1 0-1,-1 0 1,1 0-1,-1 0 1,0-1-1,1 1 1,0 0-1,-1 0 0,1-1 1,-1 1-1,1 0 1,0-1-1,0 1 1,-1 0-1,2 0 0,0 0-178,0 0 0,0-1-1,1 1 1,-1-1-1,0 1 1,0-1 0,0 1-1,1-1 1,-1 0-1,0 0 1,0 0 0,4-1-1,32-6-5438</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8.070"/>
    </inkml:context>
    <inkml:brush xml:id="br0">
      <inkml:brushProperty name="width" value="0.025" units="cm"/>
      <inkml:brushProperty name="height" value="0.025" units="cm"/>
    </inkml:brush>
  </inkml:definitions>
  <inkml:trace contextRef="#ctx0" brushRef="#br0">132 52 3491,'0'0'10186,"5"-8"-7843,-4 5-2185,1 0-1,0 1 0,-1-1 1,1 0-1,0 1 0,0-1 0,1 1 1,-1 0-1,0 0 0,1-1 0,-1 2 1,1-1-1,0 0 0,0 0 0,0 1 1,0 0-1,0-1 0,0 1 1,0 0-1,0 1 0,0-1 0,0 0 1,0 1-1,1 0 0,-1 0 0,0 0 1,0 0-1,1 0 0,-1 1 0,0-1 1,0 1-1,0 0 0,0 0 1,0 0-1,0 0 0,4 3 0,0 0-62,-1 1 0,1 0 0,-1 0 0,0 0 0,-1 1-1,1 0 1,-1 0 0,-1 1 0,1-1 0,-1 1 0,0 0 0,0 0-1,-1 1 1,0-1 0,0 1 0,-1-1 0,0 1 0,1 10 0,2 7 156,-2 0 0,-2 1 1,0-1-1,-4 40 0,-1-30 64,-2 0 0,-2 0 1,-1 0-1,-2-1 0,-23 52 0,-95 153-257,118-219-436,0-1-318,-1-1 0,-16 19 0,24-31-491,-1-2 0,0 1 1,0 0-1,0-1 0,0 0 1,-9 5-1,-13 0-13830</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7.300"/>
    </inkml:context>
    <inkml:brush xml:id="br0">
      <inkml:brushProperty name="width" value="0.025" units="cm"/>
      <inkml:brushProperty name="height" value="0.025" units="cm"/>
    </inkml:brush>
  </inkml:definitions>
  <inkml:trace contextRef="#ctx0" brushRef="#br0">43 1 3844,'1'2'9817,"-1"5"-5959,0 20-3913,0-23 1222,-16 410 6574,16-413-7181,0-33 796,0 21-1340,1-13 2,-1 0 1,-1 0-1,-1 0 0,-1 0 1,-1 1-1,-10-34 0,14 57-19,0 0 0,0 0-1,0 0 1,0 1 0,0-1-1,0 0 1,0 0 0,-1 0-1,1 0 1,0 0 0,0 0-1,0 0 1,0 0 0,0 0-1,0 0 1,0 0 0,0 0-1,0 1 1,0-1 0,0 0-1,0 0 1,0 0 0,0 0-1,0 0 1,0 0 0,0 0-1,0 0 1,0 0 0,-1 0-1,1 0 1,0 0 0,0 0-1,0 0 1,0 0 0,0 0-1,0 0 1,0 0 0,0 0-1,0 0 1,0 0 0,0 0-1,-1 0 1,1 0 0,0 0-1,0 0 1,0 0 0,0 0-1,0 0 1,0 0 0,0 0 0,0 0-1,0 0 1,0 0 0,-2 16-157,6 22-72,-3-35 232,0 1-1,0-1 1,0 1-1,0-1 1,1 1 0,0-1-1,0 0 1,0 0-1,0 0 1,0 0-1,0 0 1,1 0 0,0-1-1,-1 1 1,1-1-1,0 0 1,0 0-1,0 0 1,0 0-1,1 0 1,-1-1 0,0 1-1,1-1 1,-1 0-1,1 0 1,0 0-1,-1-1 1,1 1 0,0-1-1,-1 0 1,1 0-1,0 0 1,-1 0-1,1-1 1,0 0 0,3-1-1,2 0 29,0-2-1,0 1 1,0-1 0,0-1-1,-1 1 1,0-2-1,0 1 1,0-1 0,-1 0-1,1 0 1,-2-1 0,13-14-1,-11 8 50,1-1-1,-2 1 1,0-1-1,0-1 0,-2 1 1,0-1-1,0 0 1,-1 0-1,-1 0 1,-1-1-1,0 1 0,-1-31 1,0 45-72,-1-1 1,0 1-1,0 0 1,0-1-1,0 1 1,0 0-1,0-1 0,-1 1 1,1 0-1,0-1 1,-1 1-1,1 0 1,-1-1-1,1 1 1,-1 0-1,1 0 0,-1 0 1,0 0-1,0 0 1,0-1-1,1 1 1,-1 1-1,0-1 1,0 0-1,-2-1 1,2 2-9,0 0 0,0 0 0,-1 0 0,1 1 1,0-1-1,0 0 0,0 1 0,0-1 0,-1 1 1,1-1-1,0 1 0,0 0 0,0-1 0,0 1 1,0 0-1,0 0 0,1 0 0,-1-1 1,0 1-1,0 0 0,1 0 0,-1 0 0,0 0 1,1 0-1,-1 1 0,1-1 0,-1 0 0,1 1 1,-13 24 10,2 0 1,1 0 0,1 1-1,2 0 1,0 1 0,2 0-1,-3 50 1,7-75-10,1-1-1,0 1 1,0-1 0,0 1-1,1-1 1,-1 1 0,0-1-1,1 1 1,0-1 0,0 1-1,-1-1 1,1 1 0,1-1-1,-1 0 1,0 1 0,1-1-1,-1 0 1,1 0 0,-1 0-1,1 0 1,0-1 0,0 1-1,0 0 1,2 1 0,-1-2 6,1 0 1,-1 0-1,0 0 1,1 0-1,-1 0 1,1-1-1,-1 0 1,1 0 0,-1 0-1,1 0 1,-1 0-1,1-1 1,-1 1-1,1-1 1,-1 0 0,0 0-1,1 0 1,2-2-1,3-1 4,-1 0 1,0-1-1,-1 0 0,1 0 0,-1 0 0,0-1 1,0 0-1,-1-1 0,7-7 0,2-5 39,-1-1 0,14-25 0,-25 62-52,-4 14 100,-2-8-8,-3 11 35,2 0 0,0 38-1,4-71-117,0 0 0,0 1-1,0-1 1,1 0 0,-1 0 0,0 0-1,1 1 1,-1-1 0,1 0-1,-1 0 1,1 0 0,0 0-1,-1 0 1,1 0 0,0 0-1,0 0 1,0 0 0,-1 0 0,1 0-1,0-1 1,0 1 0,0 0-1,1-1 1,-1 1 0,0 0-1,0-1 1,0 0 0,0 1 0,1-1-1,-1 0 1,0 1 0,0-1-1,0 0 1,1 0 0,-1 0-1,0 0 1,0 0 0,1 0-1,-1-1 1,0 1 0,0 0 0,1 0-1,-1-1 1,0 1 0,2-2-1,3 0-83,1 0 0,0 0 0,-1-1 0,0 0-1,0 0 1,0 0 0,7-6 0,-8 5-766,1-1 0,-1 0 0,0 0 1,0-1-1,7-12 0,2-18-8252,-10 10-3114</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7.655"/>
    </inkml:context>
    <inkml:brush xml:id="br0">
      <inkml:brushProperty name="width" value="0.025" units="cm"/>
      <inkml:brushProperty name="height" value="0.025" units="cm"/>
    </inkml:brush>
  </inkml:definitions>
  <inkml:trace contextRef="#ctx0" brushRef="#br0">1 0 19699,'0'0'10057,"1"55"-10473,13-38-1954,-3-2-2403,1 0-3779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7.996"/>
    </inkml:context>
    <inkml:brush xml:id="br0">
      <inkml:brushProperty name="width" value="0.025" units="cm"/>
      <inkml:brushProperty name="height" value="0.025" units="cm"/>
    </inkml:brush>
  </inkml:definitions>
  <inkml:trace contextRef="#ctx0" brushRef="#br0">171 3 7911,'0'0'11788,"-10"0"-7107,-9-1-3554,-1 0-164,1 1 1,-1 0 0,-19 3-1,39-3-975,-1 0 0,1 0 0,0 0 0,-1 0 0,1 0 0,0 0 1,-1 0-1,1 1 0,0-1 0,0 0 0,-1 0 0,1 0 0,0 0 0,-1 0 0,1 0 0,0 1 0,0-1 0,-1 0 0,1 0 0,0 0 0,0 1 0,0-1 0,-1 0 0,1 0 1,0 0-1,0 1 0,0-1 0,0 0 0,0 1 0,-1-1 0,1 0 0,0 0 0,0 1 0,0-1 0,0 0 0,0 1 0,0-1 0,8 11-307,17 6 72,17-3 98,-33-13 43,0 2 0,0-1 0,-1 2-1,1-1 1,-1 1 0,0 0 0,0 1 0,13 9-1,-20-14 112,0 1 0,0 0-1,0 0 1,0 0-1,-1 0 1,1 0-1,0 0 1,0 1 0,-1-1-1,1 0 1,-1 0-1,1 0 1,-1 1 0,1-1-1,-1 0 1,0 1-1,0-1 1,0 0-1,0 1 1,0-1 0,0 0-1,0 1 1,0-1-1,0 2 1,-1-1 53,0 0-1,-1 1 1,1-1 0,0 0-1,-1 0 1,1 0-1,-1 0 1,1-1 0,-1 1-1,0 0 1,0-1 0,-3 3-1,-7 3 243,0 1 0,-1-2 0,-22 9 0,27-12-378,-4 2-184,-44 16 571,53-20-693,1-1 0,-1 1 1,1-1-1,0 1 0,-1-1 0,1 0 0,-1 0 1,1 0-1,-1-1 0,1 1 0,-4-1 0,0-5-5798</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8.714"/>
    </inkml:context>
    <inkml:brush xml:id="br0">
      <inkml:brushProperty name="width" value="0.025" units="cm"/>
      <inkml:brushProperty name="height" value="0.025" units="cm"/>
    </inkml:brush>
  </inkml:definitions>
  <inkml:trace contextRef="#ctx0" brushRef="#br0">9 0 3523,'0'0'19875,"0"11"-19047,-3 24-253,-2 149 537,5-183-1093,0 0 0,0 1 0,0-1 0,0 0 1,0 0-1,1 1 0,-1-1 0,1 0 0,-1 0 1,1 0-1,-1 0 0,1 1 0,-1-1 1,1 0-1,0 0 0,0 0 0,0-1 0,0 1 1,-1 0-1,1 0 0,0 0 0,0-1 0,1 1 1,-1 0-1,0-1 0,0 1 0,0-1 1,0 1-1,0-1 0,1 0 0,-1 1 0,0-1 1,0 0-1,1 0 0,-1 0 0,0 0 0,0 0 1,1 0-1,-1 0 0,0 0 0,0-1 1,1 1-1,-1 0 0,0-1 0,0 1 0,2-2 1,5 0 111,-1-1 1,1 0-1,0-1 1,-1 0-1,12-8 1,63-59 79,-27 21 16,-55 49-202,1 1 1,-1-1 0,1 1 0,-1-1 0,1 1 0,-1-1 0,1 1 0,0-1-1,-1 1 1,1 0 0,0-1 0,0 1 0,-1 0 0,1 0 0,0-1 0,-1 1 0,1 0-1,0 0 1,0 0 0,0 0 0,-1 0 0,1 0 0,0 0 0,0 0 0,-1 0 0,1 0-1,1 1 1,-1 0 1,0 0 0,0 0 1,-1 0-1,1 0 0,0 0 0,-1 0 0,1 0 0,0 0 0,-1 0 0,0 0 0,1 0 0,-1 1 0,0-1 0,1 0 0,-1 3 0,0 61 397,-1-48-270,1-17-146,0 1 0,0-1 0,0 0 1,0 1-1,0-1 0,1 1 1,-1-1-1,0 0 0,0 1 1,0-1-1,0 0 0,1 1 1,-1-1-1,0 0 0,1 1 0,-1-1 1,0 0-1,0 1 0,1-1 1,-1 0-1,0 0 0,1 0 1,-1 1-1,0-1 0,1 0 1,-1 0-1,1 0 0,-1 0 1,0 0-1,1 0 0,-1 1 0,1-1 1,-1 0-1,0 0 0,1 0 1,-1 0-1,1-1 0,-1 1 1,0 0-1,1 0 0,-1 0 1,1 0-1,-1 0 0,0 0 0,1-1 1,-1 1-1,0 0 0,1 0 1,-1 0-1,0-1 0,1 1 1,-1 0-1,0-1 0,0 1 1,1 0-1,-1-1 0,0 1 1,1-1-1,20-16 292,-4 1-197,1-4-36,37-28 0,-50 44-73,0 1-1,0 0 1,0 0 0,0 0-1,0 0 1,0 1 0,1 0 0,-1 0-1,1 0 1,0 1 0,0-1 0,-1 2-1,13-2 1,-17 3-1,0 0 0,0-1-1,0 1 1,0 0 0,0 0 0,-1 0-1,1 0 1,0 0 0,0 0 0,0 0-1,-1 0 1,1 0 0,-1 0 0,1 0-1,-1 0 1,1 0 0,-1 1 0,1-1-1,-1 0 1,0 0 0,0 1 0,0-1-1,0 0 1,0 0 0,0 1 0,0-1-1,0 0 1,0 0 0,0 1 0,-1-1-1,0 2 1,-9 41-370,-8-19-1006,6-16-2304,11-9 3354,1 0-1,0 0 1,-1 0 0,1 0-1,-1 0 1,1 0 0,-1 0-1,1 0 1,0 0-1,-1 0 1,1 0 0,-1-1-1,1 1 1,0 0 0,-1 0-1,1 0 1,0-1 0,-1 1-1,1 0 1,0 0 0,-1-1-1,1 1 1,0 0 0,-1-1-1,1 1 1,0 0 0,0-1-1,0 1 1,-1-1 0,1 1-1,0-1 1,-6-14-9938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8.917"/>
    </inkml:context>
    <inkml:brush xml:id="br0">
      <inkml:brushProperty name="width" value="0.025" units="cm"/>
      <inkml:brushProperty name="height" value="0.025" units="cm"/>
    </inkml:brush>
  </inkml:definitions>
  <inkml:trace contextRef="#ctx0" brushRef="#br0">44 1 13869,'0'0'12011,"-33"66"-11946,27-39-65,2-3-513,3-5-768,1-4-513,0-6-448,0-6-897</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9.053"/>
    </inkml:context>
    <inkml:brush xml:id="br0">
      <inkml:brushProperty name="width" value="0.025" units="cm"/>
      <inkml:brushProperty name="height" value="0.025" units="cm"/>
    </inkml:brush>
  </inkml:definitions>
  <inkml:trace contextRef="#ctx0" brushRef="#br0">1 0 14189,'0'0'2050</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0.621"/>
    </inkml:context>
    <inkml:brush xml:id="br0">
      <inkml:brushProperty name="width" value="0.025" units="cm"/>
      <inkml:brushProperty name="height" value="0.025" units="cm"/>
    </inkml:brush>
  </inkml:definitions>
  <inkml:trace contextRef="#ctx0" brushRef="#br0">1 98 15086,'0'0'8451,"8"-10"-8189,3-1-176,1-1 1,0 2 0,26-19 0,-34 26-21,1 0 0,-1 0 0,1 0 0,0 1 0,0 0 0,0 0 0,0 0 0,0 0 0,1 1 0,-1 0 0,0 0 0,1 1 0,-1-1 0,1 1 0,-1 0 0,1 0 0,-1 1 0,9 2 0,-12-2-18,1 1-1,-1 0 0,0 0 1,-1 0-1,1 0 1,0 0-1,-1 1 1,1-1-1,-1 1 1,1-1-1,-1 1 1,0-1-1,0 1 1,-1-1-1,1 1 1,0 0-1,-1-1 1,1 1-1,-1 0 1,0 0-1,0 0 1,0-1-1,-1 6 1,1-1-24,-1 0 1,1 0 0,-1 0-1,-1 0 1,1 0-1,-1 0 1,0 0 0,-5 9-1,4-14-5329,3-9 1892,2-10-3537,6-1-4047</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1.106"/>
    </inkml:context>
    <inkml:brush xml:id="br0">
      <inkml:brushProperty name="width" value="0.025" units="cm"/>
      <inkml:brushProperty name="height" value="0.025" units="cm"/>
    </inkml:brush>
  </inkml:definitions>
  <inkml:trace contextRef="#ctx0" brushRef="#br0">105 0 15022,'0'0'7645,"1"10"-6604,-3 53-266,-18 121 0,-3 45-788,23-220 31,-2 25-13,2-33 0,0 0-1,0 0 1,0-1-1,0 1 0,0 0 1,0-1-1,0 1 1,0 0-1,0 0 0,-1-1 1,1 1-1,0 0 1,-1-1-1,1 1 0,0-1 1,-1 1-1,1 0 1,-1-1-1,1 1 0,-1-1 1,1 1-1,-1-1 1,1 1-1,-1-1 0,0 0 1,1 1-1,-1-1 1,0 0-1,1 1 0,-1-1 1,0 0-1,1 0 1,-1 0-1,0 0 0,0 1 1,-2-3 15,1 0 1,0 0 0,0 0 0,0 0-1,0-1 1,0 1 0,1 0 0,-1-1-1,1 1 1,0-1 0,-1 0-1,1 1 1,0-1 0,1 0 0,-1 0-1,0 1 1,0-6 0,0 3-5,-4-15 10,1-1-1,1-1 1,1 1-1,1 0 0,0 0 1,2-1-1,1 1 0,0 0 1,8-30-1,-7 37-8,1 0 0,1-1 0,0 1 0,1 1 0,1-1 0,0 1-1,0 0 1,1 1 0,1 0 0,0 0 0,1 1 0,0 0 0,1 1 0,15-12 0,-18 17-18,1 0 0,-1 1 0,1 0 0,0 1 1,0 0-1,0 0 0,0 1 0,1 1 1,-1-1-1,13 1 0,-18 1-11,-1 0 1,0 0-1,0 0 1,1 0-1,-1 1 0,0 0 1,0 0-1,1 0 1,-1 0-1,0 0 0,0 1 1,0-1-1,-1 1 1,4 2-1,-4-3-3,-1 1-1,1 0 1,-1 0 0,1 0 0,-1 0 0,0 0-1,0 0 1,0 0 0,0 1 0,0-1-1,-1 0 1,1 1 0,0-1 0,-1 0-1,0 1 1,0-1 0,0 0 0,0 1-1,0-1 1,0 1 0,-1 3 0,-1 1 95,0-1 0,-1 0 1,0 0-1,1 0 0,-2 0 0,1-1 1,-1 1-1,0-1 0,0 0 0,-1 0 1,1 0-1,-1 0 0,0-1 0,0 0 1,-1 0-1,1-1 0,-11 6 1,5-3 138,0 0 1,-1-1 0,1 0-1,-1-1 1,0 0 0,0-1-1,0 0 1,-20 1 0,32-3-259,-1-1 0,1 0 0,-1 0 1,1 0-1,-1 0 0,0 0 0,1 0 1,-1 0-1,1 0 0,-1 0 0,1-1 1,-1 1-1,1 0 0,-1 0 0,0 0 1,1-1-1,-1 1 0,1 0 0,0 0 1,-1-1-1,1 1 0,-1 0 0,1-1 1,-1 1-1,1-1 0,0 1 0,-1-1 1,1 1-1,0-1 0,-1 1 0,1-1 0,0 1 1,0-1-1,0 1 0,-1-2 0,8-22-2352,24-22-3485,-3 15-220,3-3-2088</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1.433"/>
    </inkml:context>
    <inkml:brush xml:id="br0">
      <inkml:brushProperty name="width" value="0.025" units="cm"/>
      <inkml:brushProperty name="height" value="0.025" units="cm"/>
    </inkml:brush>
  </inkml:definitions>
  <inkml:trace contextRef="#ctx0" brushRef="#br0">52 1 14221,'0'0'9716,"2"8"-8050,0 10-1394,-1 1 1,-1-1 0,-1 1-1,-1-1 1,0 0-1,-1 1 1,-1-1-1,-11 30 1,7-22 16,2 0 0,0 1 0,-3 53 0,9-80-303,0 1 1,0-1 0,0 0-1,0 1 1,0-1-1,0 1 1,0-1 0,0 1-1,0-1 1,0 0 0,0 1-1,1-1 1,-1 1-1,0-1 1,0 0 0,0 1-1,1-1 1,-1 1 0,0-1-1,0 0 1,1 1 0,-1-1-1,0 0 1,1 0-1,-1 1 1,1-1 0,-1 0-1,0 0 1,1 0 0,-1 1-1,0-1 1,1 0 0,-1 0-1,1 0 1,-1 0-1,1 0 1,-1 0 0,1 0-1,-1 0 1,0 0 0,1 0-1,-1 0 1,1 0-1,-1 0 1,1 0 0,-1 0-1,0 0 1,1 0 0,-1-1-1,1 1 1,-1 0 0,0 0-1,1-1 1,-1 1-1,0 0 1,1 0 0,-1-1-1,0 1 1,1 0 0,-1-1-1,0 1 1,1-1 0,22-19-1670,20-42-4510,-22 16-2770,-12 23 1564</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1.762"/>
    </inkml:context>
    <inkml:brush xml:id="br0">
      <inkml:brushProperty name="width" value="0.025" units="cm"/>
      <inkml:brushProperty name="height" value="0.025" units="cm"/>
    </inkml:brush>
  </inkml:definitions>
  <inkml:trace contextRef="#ctx0" brushRef="#br0">31 0 16143,'0'0'11851,"-16"62"-11114,10-31-449,2 3-223,-1-5-33,5-4 0,0-6-96,0-8-545,3-8-384,6-3-128,2-8-1089,1-10-1730,-3-8-2210,-1-1-3651</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2.135"/>
    </inkml:context>
    <inkml:brush xml:id="br0">
      <inkml:brushProperty name="width" value="0.025" units="cm"/>
      <inkml:brushProperty name="height" value="0.025" units="cm"/>
    </inkml:brush>
  </inkml:definitions>
  <inkml:trace contextRef="#ctx0" brushRef="#br0">1 255 10698,'0'0'8269,"10"5"-6763,-6-4-1409,0 2-8,1-1-1,-1 0 0,1-1 1,-1 1-1,1-1 1,-1 0-1,1 0 0,0 0 1,-1-1-1,1 0 1,0 0-1,0 0 0,0 0 1,-1-1-1,1 0 1,0 0-1,-1 0 0,1 0 1,-1-1-1,6-2 1,3-4 298,-1 0 1,0 0-1,12-13 1,-21 19-278,0 0 1,-1-1-1,0 1 1,1 0-1,-1-1 1,0 0-1,0 1 1,-1-1-1,1 0 1,0 0-1,-1 0 1,0 0-1,0-1 1,0 1-1,0 0 1,0 0-1,0-1 0,-1 1 1,0 0-1,0-5 1,0 8-89,0-1 0,-1 1 1,1 0-1,0-1 0,-1 1 0,1 0 0,0-1 1,-1 1-1,1 0 0,0 0 0,-1 0 0,1-1 1,-1 1-1,1 0 0,0 0 0,-1 0 0,1 0 1,-1 0-1,1 0 0,-1 0 0,1 0 0,-1 0 1,1 0-1,0 0 0,-1 0 0,1 0 0,-1 0 1,1 0-1,-1 0 0,1 0 0,0 1 0,-1-1 1,1 0-1,-1 1 0,-16 6 76,7 2 54,0 0-1,1 1 0,0 0 0,1 0 1,0 1-1,1 0 0,0 0 0,0 1 1,1 0-1,1 0 0,0 0 0,1 1 1,0-1-1,-4 27 0,8-38-142,0 0 1,0 1-1,0-1 0,0 0 0,0 0 0,0 0 0,0 0 1,1 1-1,-1-1 0,0 0 0,1 0 0,-1 0 0,1 0 1,-1 0-1,1 0 0,-1 0 0,1 0 0,0 0 0,0 0 1,-1 0-1,1 0 0,0 0 0,0 0 0,0-1 0,0 1 1,0 0-1,0-1 0,0 1 0,0-1 0,1 1 0,2 0-19,-1 0 0,1-1 0,0 1 0,-1-1-1,1 0 1,-1 0 0,1 0 0,0-1-1,-1 1 1,5-2 0,2-1-647,0 1 0,-1-2 1,1 1-1,-1-2 0,0 1 0,0-1 1,9-6-1,2-13-3849,-3-6-1286</inkml:trace>
  <inkml:trace contextRef="#ctx0" brushRef="#br0" timeOffset="1">198 0 11755,'0'0'11531,"-5"48"-11563,24-30-1762,4-4-2177,1-3-3781</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2.477"/>
    </inkml:context>
    <inkml:brush xml:id="br0">
      <inkml:brushProperty name="width" value="0.025" units="cm"/>
      <inkml:brushProperty name="height" value="0.025" units="cm"/>
    </inkml:brush>
  </inkml:definitions>
  <inkml:trace contextRef="#ctx0" brushRef="#br0">108 0 16816,'0'0'6353,"-10"10"-4410,2-2-1643,-6 4 303,1 1 0,1 1 0,0 0 0,-14 22 0,68-41-2952,-38 4 2137,-1 1 0,1 0 0,-1 1 0,1-1-1,0 1 1,-1-1 0,1 1 0,-1 0 0,0 0 0,1 1 0,-1-1 0,0 1 0,0-1 0,1 1-1,-1 0 1,3 3 0,-4-3 238,-1 0-1,1-1 1,-1 1-1,0 0 1,0 0 0,0-1-1,0 1 1,0 0-1,0 0 1,0 0-1,0 0 1,-1 1 0,1-1-1,-1 0 1,0 0-1,0 0 1,1 0-1,-1 1 1,-1-1 0,1 0-1,0 0 1,0 0-1,-1 0 1,1 0-1,-1 0 1,0 0-1,0 1 1,0-2 0,0 1-1,-1 2 1,-1 0 124,0 0 0,0 0 0,0 0 0,-1-1 0,1 0 0,-1 1 0,0-1 0,0-1 0,0 1 0,0-1 0,-1 1 0,1-1 0,-1 0 0,-4 1 0,5-2-587,0 1 0,0-1 0,-1 0 0,1-1 0,0 1 0,0-1 0,0 0 0,-1 0 0,1 0 0,-5-1 0,-1-4-7779</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3.127"/>
    </inkml:context>
    <inkml:brush xml:id="br0">
      <inkml:brushProperty name="width" value="0.025" units="cm"/>
      <inkml:brushProperty name="height" value="0.025" units="cm"/>
    </inkml:brush>
  </inkml:definitions>
  <inkml:trace contextRef="#ctx0" brushRef="#br0">94 119 7495,'0'0'5301,"5"-9"-1580,1 0-2761,-3 6-674,-1 1-1,0-1 1,0 0-1,0 0 1,0 0-1,0-1 0,-1 1 1,0 0-1,1-1 1,-1 1-1,-1-1 1,1 1-1,0-1 1,-1-4-1,0 8-203,0-1 0,0 1 1,0-1-1,0 1 0,0-1 0,-1 1 0,1-1 0,0 1 0,0-1 0,-1 1 0,1-1 0,0 1 1,-1 0-1,1-1 0,-1 1 0,1-1 0,0 1 0,-1 0 0,1-1 0,-1 1 0,1 0 0,-1 0 1,1-1-1,-1 1 0,1 0 0,-1 0 0,1 0 0,-1 0 0,1 0 0,-1 0 0,0 0 0,1 0 1,-1 0-1,1 0 0,-1 0 0,1 0 0,-1 0 0,1 0 0,-1 0 0,1 0 0,-1 1 0,1-1 1,-1 0-1,1 0 0,-1 1 0,1-1 0,-1 0 0,0 1 0,-26 15 625,18-7-679,2 0 0,-1 1-1,1 0 1,0 0 0,1 1 0,1 0-1,-1 0 1,2 0 0,0 1 0,0-1-1,1 1 1,0 0 0,1 0 0,-1 16-1,3-27-24,0 0 0,0 0 0,0 0-1,0 0 1,1 0 0,-1 0 0,0 0-1,1-1 1,-1 1 0,0 0 0,1 0-1,-1 0 1,1-1 0,-1 1 0,1 0-1,0 0 1,-1-1 0,1 1 0,-1-1-1,1 1 1,0-1 0,0 1 0,-1-1-1,1 1 1,0-1 0,0 1 0,0-1-1,0 0 1,0 0 0,-1 1 0,1-1-1,0 0 1,0 0 0,0 0-1,0 0 1,0 0 0,0 0 0,0 0-1,0 0 1,-1 0 0,1-1 0,0 1-1,0 0 1,0 0 0,0-1 0,0 1-1,-1-1 1,1 1 0,1-1 0,44-23 142,-26 9-102,-1-1-1,0 0 0,-1-1 0,-1-2 0,-1 1 1,-1-2-1,0 0 0,-1-1 0,-2 0 1,12-24-1,-33 67 97,1 0 1,2 1-1,0 0 1,1 1-1,2-1 1,0 1-1,1 28 1,2-51-190,0 1 1,0 0 0,0-1 0,0 1 0,0-1-1,1 1 1,-1-1 0,1 1 0,-1-1 0,1 1 0,-1-1-1,1 1 1,0-1 0,0 0 0,0 1 0,0-1-1,0 0 1,0 0 0,0 0 0,0 0 0,2 2 0,-1-2-305,1 0 1,0 0-1,-1 0 1,1-1 0,0 1-1,0 0 1,0-1 0,-1 0-1,1 0 1,0 0 0,4 0-1,26-2-5027</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3.768"/>
    </inkml:context>
    <inkml:brush xml:id="br0">
      <inkml:brushProperty name="width" value="0.025" units="cm"/>
      <inkml:brushProperty name="height" value="0.025" units="cm"/>
    </inkml:brush>
  </inkml:definitions>
  <inkml:trace contextRef="#ctx0" brushRef="#br0">34 46 8808,'0'0'5889,"1"-9"-2740,0 3-3363,1-22 4101,-1 26-1565,0 20-1227,-11 88 452,6-80-1410,1 1-1,2 0 0,1 28 0,0-54-132,1 0 0,-1 0 0,1 0 0,0 0 1,-1 0-1,1-1 0,0 1 0,-1 0 0,1 0 0,0-1 0,0 1 0,0-1 0,-1 1 0,1 0 0,0-1 0,0 0 0,0 1 0,0-1 0,0 0 0,0 1 0,0-1 0,0 0 1,0 0-1,0 0 0,0 0 0,0 0 0,0 0 0,0 0 0,0 0 0,0 0 0,0 0 0,0-1 0,0 1 0,0 0 0,0-1 0,1 0 0,40-11 81,-31 7-159,-1 1 0,1 1 0,0 0-1,0 1 1,0 0 0,0 0 0,18 0 0,-26 2 73,-1 1 0,1-1-1,-1 0 1,0 1 0,1-1 0,-1 1 0,0 0 0,0-1-1,1 1 1,-1 0 0,0 0 0,0 1 0,0-1 0,0 0 0,0 1-1,0-1 1,-1 1 0,1 0 0,0 0 0,-1-1 0,0 1-1,1 0 1,-1 0 0,0 0 0,0 1 0,0-1 0,0 0 0,0 0-1,0 0 1,-1 1 0,1-1 0,-1 0 0,0 1 0,1-1-1,-1 1 1,0-1 0,0 0 0,-1 1 0,1-1 0,-2 5 0,2-2 100,-2-1 0,1 1 0,0 0 0,-1-1 0,0 1 0,0-1 1,-1 0-1,1 0 0,-1 1 0,0-2 0,0 1 0,0 0 1,0 0-1,-1-1 0,1 0 0,-1 0 0,0 0 0,0 0 1,0-1-1,0 1 0,-1-1 0,1 0 0,-1 0 0,1-1 1,-6 2-1,-7 2 90,0-1 1,0 0-1,0-2 1,0 0-1,-30 0 1,46-2-253,-1 0 1,1 0-1,0 0 0,-1 0 1,1 0-1,-1 0 0,1 0 1,-1 0-1,1-1 0,0 1 1,-1-1-1,1 1 0,0-1 1,-1 1-1,1-1 0,0 0 1,0 0-1,0 0 0,0 1 1,0-1-1,-1 0 1,2 0-1,-1-1 0,0 1 1,0 0-1,0 0 0,0 0 1,1-1-1,-1 1 0,1 0 1,-1-1-1,1 1 0,-1 0 1,1-2-1,0 1-252,0 0 0,0-1 1,0 1-1,1 0 0,-1 0 0,1 0 1,-1 0-1,1 0 0,0 0 0,0 0 0,0 0 1,0 0-1,0 0 0,1 1 0,-1-1 1,0 0-1,1 1 0,-1-1 0,1 1 0,0-1 1,-1 1-1,4-2 0,25-13-5365,6 0-2018</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4.127"/>
    </inkml:context>
    <inkml:brush xml:id="br0">
      <inkml:brushProperty name="width" value="0.025" units="cm"/>
      <inkml:brushProperty name="height" value="0.025" units="cm"/>
    </inkml:brush>
  </inkml:definitions>
  <inkml:trace contextRef="#ctx0" brushRef="#br0">131 20 14990,'0'0'7453,"-9"-2"-5398,6 0-1997,0 2 1,0-1-1,0 0 0,0 1 1,0-1-1,0 1 1,0 0-1,0 0 0,-1 0 1,1 0-1,0 1 1,0-1-1,0 1 0,0 0 1,0 0-1,0 0 1,1 0-1,-1 1 0,0-1 1,0 1-1,1-1 1,-1 1-1,1 0 0,0 0 1,-1 0-1,1 0 1,0 1-1,0-1 0,0 0 1,1 1-1,-1 0 1,-2 4-1,0-1-38,0 0-1,0 1 1,1 0-1,0 0 1,0 0-1,1 0 1,0 1 0,0-1-1,0 1 1,1-1-1,0 1 1,1-1-1,0 1 1,1 13 0,-1-19-19,1-1 1,-1 0-1,1 0 1,-1 1-1,1-1 1,-1 0-1,1 0 1,0 0 0,0 0-1,-1 0 1,1 0-1,0 0 1,0 0-1,0 0 1,0 0-1,0 0 1,0-1 0,0 1-1,0 0 1,1-1-1,-1 1 1,0-1-1,0 1 1,2-1 0,0 1 2,1-1 1,-1 0 0,1 1 0,-1-1 0,1-1 0,-1 1 0,1-1-1,-1 1 1,4-2 0,3-1 12,-1 0-1,0-1 1,0 0-1,-1 0 1,17-12-1,-11 4 4,-1-2 0,0 0 0,-1 0-1,0-1 1,-1-1 0,-1 1-1,9-21 1,-3 9 41,-25 85-199,6-48-90,-10 50-2039,13-57 1734,0-1 0,-1 1-1,1-1 1,0 1 0,1-1-1,-1 1 1,0 0 0,1-1 0,-1 1-1,1-1 1,2 4 0,7 1-5900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259"/>
    </inkml:context>
    <inkml:brush xml:id="br0">
      <inkml:brushProperty name="width" value="0.025" units="cm"/>
      <inkml:brushProperty name="height" value="0.025" units="cm"/>
    </inkml:brush>
  </inkml:definitions>
  <inkml:trace contextRef="#ctx0" brushRef="#br0">1 32 10474,'0'0'5397,"10"-3"-3219,20-5-1164,0 1-1,1 2 1,38-2-1,-48 6-903,0 0 1,0 2-1,0 0 0,1 1 0,-2 1 1,25 8-1,-40-10-105,-1 0 0,0 1 0,0 0 0,0-1 1,0 2-1,0-1 0,0 0 0,0 1 0,-1 0 0,0-1 0,1 2 0,-1-1 1,0 0-1,0 0 0,-1 1 0,1 0 0,-1 0 0,3 4 0,-4-5 47,0 1 0,-1-1-1,1 0 1,-1 0 0,0 1-1,0-1 1,0 0 0,0 1 0,0-1-1,-1 0 1,1 1 0,-1-1-1,0 0 1,0 0 0,0 0-1,-1 0 1,1 0 0,-1 0-1,0 0 1,1 0 0,-1-1 0,-1 1-1,1-1 1,0 1 0,-3 1-1,-9 9 187,0-1-1,0 0 0,-2-1 0,1-1 0,-1-1 1,-1 0-1,1-1 0,-1-1 0,-1 0 1,0-1-1,1-1 0,-2-1 0,1-1 0,0 0 1,-29 0-1,47-3-269,0 0 0,-1 0-1,1 0 1,0 0 0,0 0 0,0 0 0,-1 0 0,1 0 0,0 0-1,0 0 1,-1 0 0,1 0 0,0 0 0,0 0 0,0 0 0,-1 0-1,1 0 1,0 0 0,0 0 0,0-1 0,-1 1 0,1 0-1,0 0 1,0 0 0,0 0 0,0 0 0,-1-1 0,1 1 0,0 0-1,0 0 1,0 0 0,0-1 0,0 1 0,0 0 0,-1 0-1,1 0 1,0-1 0,0 1 0,0 0 0,0 0 0,0 0 0,0-1-1,0 1 1,0 0 0,0 0 0,0-1 0,0 1 0,0 0 0,0 0-1,0-1 1,1 1 0,-1 0 0,0 0 0,0 0 0,0-1-1,0 1 1,0 0 0,0 0 0,0 0 0,1 0 0,-1-1 0,0 1-1,0 0 1,0 0 0,0 0 0,1 0 0,-1 0 0,0-1-1,1 1 1,13-12-2650,13 0-2090,7 0-2969</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4.451"/>
    </inkml:context>
    <inkml:brush xml:id="br0">
      <inkml:brushProperty name="width" value="0.025" units="cm"/>
      <inkml:brushProperty name="height" value="0.025" units="cm"/>
    </inkml:brush>
  </inkml:definitions>
  <inkml:trace contextRef="#ctx0" brushRef="#br0">133 0 13164,'0'0'3673,"-10"8"-897,-6 3-2162,0 1 0,1 1 0,-14 15 0,25-23-568,-1 0 1,1 0-1,0 0 1,0 0-1,1 1 0,-1-1 1,1 1-1,0 0 0,1 0 1,0 1-1,0-1 0,0 0 1,0 1-1,1-1 1,-1 11-1,3-16-68,0 0 0,-1-1 0,1 1-1,0 0 1,-1 0 0,1 0 0,0 0 0,0-1 0,0 1 0,0 0 0,0-1-1,0 1 1,-1-1 0,1 1 0,1-1 0,-1 1 0,0-1 0,0 0 0,0 1-1,0-1 1,0 0 0,0 0 0,0 0 0,0 0 0,0 0 0,1 0 0,-1 0-1,1-1 1,38-1-497,-40 2 516,14-2-717,0 0 1,0-1-1,-1-1 0,1 0 1,-1-1-1,0-1 0,-1 0 0,1 0 1,-1-2-1,12-8 0,-1-5-3657</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4.790"/>
    </inkml:context>
    <inkml:brush xml:id="br0">
      <inkml:brushProperty name="width" value="0.025" units="cm"/>
      <inkml:brushProperty name="height" value="0.025" units="cm"/>
    </inkml:brush>
  </inkml:definitions>
  <inkml:trace contextRef="#ctx0" brushRef="#br0">175 1 10378,'0'0'11333,"-30"39"-7430,6-6-2544,2 1 1,1 2-1,-17 38 0,31-57-1288,0 0-1,1 1 0,1-1 0,0 1 0,2 1 0,0-1 0,1 0 0,1 1 1,1 19-1,0-37-68,0-1 0,-1 1 0,1 0 0,1 0 0,-1-1 0,0 1 0,0 0 0,0 0 0,0-1 0,0 1 0,1 0 0,-1 0 0,0-1 0,1 1 0,-1 0 0,1-1 0,-1 1 0,0 0 0,1-1 0,-1 1 0,1-1 0,0 1 0,-1-1 0,1 1 0,-1-1 0,1 1 0,0-1 1,-1 0-1,1 1 0,0-1 0,1 1 0,0-1 5,0 0 1,0-1 0,0 1 0,0 0 0,0-1-1,0 1 1,0-1 0,-1 1 0,1-1 0,0 0-1,0 0 1,1-1 0,46-36 77,-6-9-64,-19 20-125,38-33 0,-62 60 102,0-1 1,0 1-1,1-1 0,-1 1 1,0 0-1,1-1 0,-1 1 1,1-1-1,-1 1 1,0 0-1,1-1 0,-1 1 1,1 0-1,-1-1 0,1 1 1,-1 0-1,1 0 0,0-1 1,-1 1-1,1 0 1,-1 0-1,1 0 0,-1 0 1,1 0-1,-1 0 0,1 0 1,0 0-1,-1 0 1,1 0-1,-1 0 0,1 0 1,-1 0-1,1 1 0,-1-1 1,1 0-1,0 0 1,-1 0-1,1 1 0,-1-1 1,0 0-1,1 1 0,-1-1 1,1 1-1,0 2-5,0-1 0,-1 1 0,1-1 0,-1 1 0,0-1 0,0 1 0,0 0 0,0-1 0,0 1 0,-1 2 0,-16 64-79,9-47-29,6-14-440,-1 0 1,0 0-1,-1 0 0,0 0 0,-8 11 1</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5.622"/>
    </inkml:context>
    <inkml:brush xml:id="br0">
      <inkml:brushProperty name="width" value="0.025" units="cm"/>
      <inkml:brushProperty name="height" value="0.025" units="cm"/>
    </inkml:brush>
  </inkml:definitions>
  <inkml:trace contextRef="#ctx0" brushRef="#br0">64 48 13837,'0'0'13165,"-8"9"-12824,-1 2-304,1 0 1,0 1-1,-7 13 0,13-21-34,0 0 1,0 1-1,0-1 1,0 0-1,1 1 1,0-1-1,0 1 1,0-1-1,0 1 1,1-1-1,-1 1 1,1 0-1,1-1 1,-1 1-1,1-1 1,1 9-1,-1-13 0,-1 1 0,1 0-1,-1 0 1,1-1-1,0 1 1,0 0-1,-1-1 1,1 1-1,0-1 1,0 1-1,0-1 1,-1 1 0,1-1-1,0 1 1,0-1-1,0 0 1,0 0-1,0 1 1,0-1-1,0 0 1,0 0-1,0 0 1,0 0 0,0 0-1,0 0 1,0 0-1,0-1 1,0 1-1,1 0 1,29-10 177,-20 3-122,1-1 0,-1 0 1,-1-1-1,1 0 1,-1 0-1,-1-1 1,12-15-1,50-82 46,-71 158-109,-2-39 11,0-1-7,0 0 1,1 0-1,0 0 1,0 0-1,3 19 1,-2-28 2,1 0 1,-1 0-1,1 0 1,-1 0-1,1 0 1,0 0-1,0 0 0,0 0 1,0 0-1,0-1 1,0 1-1,1 0 1,-1-1-1,1 1 1,-1-1-1,1 1 0,-1-1 1,1 0-1,0 0 1,0 0-1,-1 0 1,1 0-1,0 0 0,0 0 1,0 0-1,0-1 1,0 1-1,0-1 1,0 0-1,0 1 1,1-1-1,-1 0 0,0 0 1,0 0-1,0-1 1,0 1-1,2-1 1,1 0 42,0-1 0,-1 1 1,1-1-1,-1 0 0,1 0 0,-1 0 1,0-1-1,1 0 0,-2 1 1,1-2-1,0 1 0,0 0 1,-1-1-1,0 1 0,0-1 0,0 0 1,0 0-1,0 0 0,3-9 1,-3 7 20,0 1 1,-1-1 0,1 0 0,-1 0 0,-1 0 0,1 0-1,-1 0 1,0 0 0,0 0 0,-1 0 0,0 0 0,0-1-1,0 1 1,-1 0 0,-2-11 0,2 16-72,0-1 1,0 1-1,0-1 1,0 1-1,0 0 1,0-1-1,0 1 1,0 0-1,-1 0 1,1 0-1,0 0 1,-1 0-1,1 0 1,-1 0-1,1 1 1,-1-1 0,0 1-1,1-1 1,-1 1-1,0-1 1,1 1-1,-1 0 1,0 0-1,1-1 1,-1 1-1,0 1 1,1-1-1,-1 0 1,0 0-1,0 1 1,-1 0-1,1-1-137,1 0 1,0 1-1,0-1 0,-1 0 0,1 1 0,0-1 0,0 1 0,-1 0 0,1-1 1,0 1-1,0 0 0,0 0 0,0 0 0,0-1 0,0 1 0,0 0 1,0 1-1,1-1 0,-1 0 0,0 0 0,1 0 0,-1 0 0,1 0 1,-1 1-1,1-1 0,-1 0 0,1 1 0,0-1 0,-1 0 0,1 0 1,0 1-1,0-1 0,0 0 0,0 1 0,1-1 0,-1 0 0,0 1 1,0-1-1,1 0 0,-1 1 0,2 1 0,6 4-3707,10-4-2007</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5.966"/>
    </inkml:context>
    <inkml:brush xml:id="br0">
      <inkml:brushProperty name="width" value="0.025" units="cm"/>
      <inkml:brushProperty name="height" value="0.025" units="cm"/>
    </inkml:brush>
  </inkml:definitions>
  <inkml:trace contextRef="#ctx0" brushRef="#br0">154 39 13229,'0'0'5231,"-12"0"-1734,2 0-3002,0 1 1,0 0-1,1 0 1,-1 1-1,1 1 1,0-1-1,-11 6 1,17-7-403,0 0 0,-1 1 0,1-1 0,0 1 0,0 0-1,0 0 1,0 0 0,1 0 0,-1 1 0,1-1 0,-1 1 0,1 0 0,0-1 0,0 1 0,0 0 0,0 0 0,0 1 0,1-1 0,0 0 0,-1 0-1,1 1 1,0-1 0,1 1 0,-1-1 0,0 1 0,1-1 0,0 5 0,1-7-87,0 0 0,0 0 0,0 0 0,1 0 0,-1-1 0,0 1 0,0-1 0,1 1 0,-1-1 0,0 1 0,1-1 0,-1 0 0,0 1 0,1-1 0,-1 0 0,1 0 0,-1 0 0,0 0 0,1 0 0,-1 0 0,1-1 0,1 0 0,38-4 59,1-4-47,-15 3-13,0 0 0,1 2-1,32-1 1,-59 5 2,-1 1-1,1-1 0,0 0 0,-1 0 1,1 1-1,-1-1 0,1 1 1,-1-1-1,1 0 0,-1 1 1,1-1-1,-1 1 0,1-1 1,-1 1-1,0-1 0,1 1 1,-1-1-1,0 1 0,1 0 1,-1-1-1,0 1 0,0 0 1,1-1-1,-1 1 0,0 0 0,0 0 1,4 7 210,5-20 4,33-106-296,-37 121-7037,8 10 2339,-5-6 520,7 3-2980</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6.338"/>
    </inkml:context>
    <inkml:brush xml:id="br0">
      <inkml:brushProperty name="width" value="0.025" units="cm"/>
      <inkml:brushProperty name="height" value="0.025" units="cm"/>
    </inkml:brush>
  </inkml:definitions>
  <inkml:trace contextRef="#ctx0" brushRef="#br0">140 150 12236,'0'0'11151,"-10"-4"-9298,8 3-1792,-1 0-1,0 0 1,0 0 0,0 0 0,0 0-1,0 1 1,0-1 0,-1 1-1,1 0 1,0 0 0,0 0 0,0 0-1,0 1 1,0-1 0,0 1-1,0 0 1,0 0 0,0 0 0,0 0-1,0 0 1,0 1 0,1-1 0,-1 1-1,0 0 1,1-1 0,-1 1-1,1 1 1,0-1 0,0 0 0,0 0-1,-2 4 1,0-2-31,0 0 1,1 1-1,-1-1 1,1 1-1,0 0 0,0 0 1,1 0-1,0 0 0,0 0 1,0 1-1,0-1 0,1 1 1,0-1-1,0 1 0,0 9 1,1-13-28,1-1 1,0 0 0,-1 0-1,1 0 1,0-1-1,-1 1 1,1 0 0,0 0-1,0 0 1,0 0-1,0-1 1,0 1 0,0 0-1,0-1 1,0 1-1,0-1 1,0 1 0,0-1-1,0 0 1,0 1-1,0-1 1,0 0 0,1 0-1,-1 0 1,0 0-1,0 0 1,0 0 0,0 0-1,1 0 1,-1 0-1,0 0 1,0-1 0,0 1-1,2-1 1,43-13 94,-28 2-133,0 0-1,0-1 1,-1-1-1,-1 0 1,-1-2-1,0 1 1,-1-2-1,0 0 1,-2-1-1,0 0 1,-1-1 0,-1 0-1,14-36 1,-24 53 134,-3 7-23,-9 19 16,-14 36-44,21-42 61,1 0 1,-3 28-1,9-3-1441,-2-41 914,1 0 1,-1 0-1,1 0 1,-1 0-1,1 0 1,0 0-1,0 0 1,0 0-1,0 0 0,1 0 1,-1 0-1,0-1 1,4 4-1,13 5-7728</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6.961"/>
    </inkml:context>
    <inkml:brush xml:id="br0">
      <inkml:brushProperty name="width" value="0.025" units="cm"/>
      <inkml:brushProperty name="height" value="0.025" units="cm"/>
    </inkml:brush>
  </inkml:definitions>
  <inkml:trace contextRef="#ctx0" brushRef="#br0">151 1 14189,'0'0'12129,"-11"0"-11776,6-1-339,-1 1 0,1 0 0,0 0 0,-1 1 0,1 0 0,-1-1 0,1 2 0,0-1 0,-1 1 0,1 0 0,0 0 0,0 0 0,0 0 0,1 1 0,-1 0 0,1 0 0,-1 0 0,-5 6 0,5-4-5,-27 34 15,32-38-26,0-1 1,0 0 0,1 1 0,-1-1 0,1 0 0,-1 0-1,0 0 1,1 1 0,-1-1 0,1 0 0,-1 0 0,0 0-1,1 0 1,-1 0 0,1 0 0,-1 0 0,1 0 0,-1 0-1,0 0 1,1 0 0,-1 0 0,1 0 0,-1 0-1,0 0 1,1 0 0,-1 0 0,1-1 0,-1 1 0,0 0-1,1 0 1,0-1 0,34-14-434,42-16-210,-72 30 607,0 0-1,-1 0 1,1 0 0,0 1-1,0-1 1,0 1 0,0 0 0,0 0-1,-1 1 1,1 0 0,0 0-1,0 0 1,-1 0 0,6 3-1,-8-3 36,0 0-1,0 0 0,0 1 0,-1-1 1,1 1-1,0-1 0,-1 1 0,1 0 1,-1 0-1,0 0 0,1-1 0,-1 1 1,0 0-1,0 1 0,-1-1 1,1 0-1,0 0 0,-1 0 0,1 0 1,-1 1-1,1-1 0,-1 0 0,0 0 1,0 1-1,0-1 0,-1 0 1,1 0-1,0 1 0,-1-1 0,1 0 1,-3 4-1,1 1 71,0 0-1,-1 0 1,0 0-1,0-1 1,-1 1 0,0-1-1,0 0 1,-8 10 0,-2-3 151,0 0 0,0 0 0,-18 11 0,28-21-203,-1 0 1,0 0-1,0 0 1,1-1 0,-2 0-1,1 1 1,0-2-1,0 1 1,0-1-1,-1 0 1,1 0-1,-1 0 1,1-1 0,-1 0-1,-7 0 1,13 0-67,-1-1 0,1 1 1,-1-1-1,0 1 1,1-1-1,-1 1 0,1-1 1,0 1-1,-1-1 0,1 1 1,-1-1-1,1 1 0,0-1 1,-1 0-1,1 1 0,0-1 1,0 0-1,-1 1 0,1-1 1,0 0-1,0 1 0,0-1 1,0 0-1,0 1 0,0-1 1,0 0-1,0 1 1,0-1-1,0 0 0,1 0 1,-1 1-1,0-1 0,0 0 1,1 1-1,-1-1 0,0 1 1,1-1-1,-1 0 0,1 0 1,13-26-2702,12-5-1375,7-2-1932</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7.429"/>
    </inkml:context>
    <inkml:brush xml:id="br0">
      <inkml:brushProperty name="width" value="0.025" units="cm"/>
      <inkml:brushProperty name="height" value="0.025" units="cm"/>
    </inkml:brush>
  </inkml:definitions>
  <inkml:trace contextRef="#ctx0" brushRef="#br0">89 0 10442,'0'0'7345,"-1"9"-4841,-5 16-845,-1 0-1,-19 44 1,17-50-1439,1 0 0,1 0 0,1 0 1,1 1-1,0 0 0,2 1 0,-2 31 0,5-51-215,0 0 0,0 0 0,0 0 0,0 0 1,1 0-1,-1 0 0,0 0 0,1-1 0,-1 1 0,1 0 0,-1 0 0,1 0 0,-1 0 0,1-1 0,-1 1 0,1 0 0,0-1 0,-1 1 0,1 0 1,0-1-1,0 1 0,-1-1 0,1 1 0,0-1 0,0 1 0,0-1 0,0 0 0,0 1 0,0-1 0,0 0 0,0 0 0,-1 0 0,1 0 0,0 0 0,0 0 1,0 0-1,0 0 0,0 0 0,0 0 0,0 0 0,0 0 0,0-1 0,0 1 0,1-1 0,3 0 18,0-1 0,0 1 0,0-1 1,0-1-1,-1 1 0,10-6 0,4-7-24,-1 0 1,0-2-1,-2 0 0,1 0 1,-2-2-1,-1 0 0,13-22 1,-40 96-64,8-39 209,2 1 1,0 0 0,0 0 0,2 0 0,-1 24 0,3-40-129,0 1 0,0-1 0,0 1 0,0-1 0,1 0 0,-1 1 0,1-1 0,-1 0 0,1 1 0,-1-1 0,1 0 0,0 0 0,-1 1 0,1-1 0,0 0 0,0 0 0,0 0 0,0 0 0,0 0 0,0 0 0,0 0 0,0-1 0,0 1 0,1 0 0,-1-1 0,0 1-1,1-1 1,-1 1 0,0-1 0,1 1 0,-1-1 0,0 0 0,1 0 0,-1 0 0,0 0 0,1 0 0,-1 0 0,1 0 0,-1 0 0,0 0 0,1-1 0,-1 1 0,0 0 0,2-1 0,5-1 14,-1 0 1,1 0-1,-1-1 0,0 1 1,1-2-1,-1 1 0,6-5 0,1-2-16,-1 0-1,0-1 0,0 0 0,-1-1 0,-1 0 1,0-1-1,-1 0 0,0-1 0,-1 0 1,-1-1-1,9-19 0,-14 24 24,-9 30-194,-1 0 0,-12 22 0,12-29-70,1 0 0,0 0 0,1 0 0,1 1 1,0 0-1,1 0 0,-3 27 0,19-84-10450,-6 10 970</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7.767"/>
    </inkml:context>
    <inkml:brush xml:id="br0">
      <inkml:brushProperty name="width" value="0.025" units="cm"/>
      <inkml:brushProperty name="height" value="0.025" units="cm"/>
    </inkml:brush>
  </inkml:definitions>
  <inkml:trace contextRef="#ctx0" brushRef="#br0">3 1 10410,'0'0'12524,"-3"48"-13133,15-32-2370,2-3-4580</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8.515"/>
    </inkml:context>
    <inkml:brush xml:id="br0">
      <inkml:brushProperty name="width" value="0.025" units="cm"/>
      <inkml:brushProperty name="height" value="0.025" units="cm"/>
    </inkml:brush>
  </inkml:definitions>
  <inkml:trace contextRef="#ctx0" brushRef="#br0">154 134 6983,'7'-11'2140,"1"1"-1489,31-53 3772,-19 14 3556,-26 56-4126,-5 6-3601,-40 78 705,4 2 1,-45 123-1,87-201-946,1 1 1,0-1-1,1 0 0,1 1 1,0 0-1,1-1 0,2 19 1,-1-33-17,-1 0 1,1 0 0,0 0-1,0 0 1,0 0 0,1 0-1,-1 0 1,0 0 0,0 0 0,0 0-1,1 0 1,-1 0 0,0 0-1,1 0 1,-1-1 0,1 1-1,-1 0 1,1 0 0,0 0-1,-1-1 1,1 1 0,0 0-1,-1-1 1,1 1 0,0 0 0,0-1-1,0 1 1,-1-1 0,1 1-1,0-1 1,0 0 0,0 1-1,0-1 1,0 0 0,0 0-1,0 0 1,0 1 0,1-1-1,0-1-13,-1 1 0,1-1-1,-1 1 1,0-1-1,1 1 1,-1-1-1,0 0 1,1 0-1,-1 0 1,0 0-1,0 0 1,0 0-1,1 0 1,-1 0-1,-1 0 1,1 0-1,0-1 1,0 1 0,0 0-1,-1-1 1,1 1-1,0 0 1,-1-1-1,1-1 1,3-9-134,0 0 1,0 0 0,2 1 0,-1 0-1,1 0 1,1 0 0,0 1-1,11-13 1,5-1-492,47-39 0,-33 33 787,-20 14-134,0-1 1,-1 0-1,0-1 0,-2-1 1,16-25-1,-22 30 61,0 0 1,-1 0-1,-1-1 1,0 0-1,-1 0 0,-1 0 1,0 0-1,2-27 1,-6 41-63,0 1-1,1 0 1,-1-1 0,0 1 0,0 0 0,0-1 0,0 1-1,0 0 1,0-1 0,0 1 0,0-1 0,0 1-1,0 0 1,0-1 0,0 1 0,0 0 0,0-1 0,0 1-1,0 0 1,0-1 0,0 1 0,-1 0 0,1-1 0,0 1-1,0 0 1,0-1 0,-1 1 0,1 0 0,0 0 0,0-1-1,-1 1 1,1 0 0,0 0 0,0-1 0,-1 1 0,1 0-1,0 0 1,-1 0 0,0-1 0,-11 12 231,-12 23 170,5 2-173,2 0 0,-23 70-1,33-84-76,2 0 0,0 0 1,2 1-1,0-1 0,2 1 0,1 35 0,0-57-155,0 1 0,1-1 0,-1 1-1,0-1 1,1 1 0,-1 0 0,1-1-1,-1 0 1,1 1 0,0-1-1,0 1 1,0-1 0,0 0 0,0 1-1,0-1 1,0 0 0,0 0 0,0 0-1,0 0 1,1 0 0,-1 0 0,0 0-1,1 0 1,-1-1 0,1 1-1,-1 0 1,1-1 0,-1 1 0,1-1-1,-1 0 1,1 0 0,-1 1 0,1-1-1,0 0 1,1 0 0,0 0-10,-1-1 0,1 1 0,-1 0-1,1-1 1,-1 0 0,1 1 0,-1-1 0,0 0 0,0 0 0,1 0 0,-1 0 0,0-1 0,0 1 0,0-1-1,0 1 1,0-1 0,0 0 0,-1 1 0,1-1 0,-1 0 0,1 0 0,1-4 0,-1 2-85,0 0 0,-1 0 0,0-1 0,1 1 0,-2 0 0,1-1 1,0 1-1,-1-1 0,0 1 0,0-1 0,0 1 0,-1-1 0,1 1 0,-1 0 0,0-1 0,0 1 1,-1 0-1,1 0 0,-1-1 0,0 1 0,0 0 0,0 1 0,-1-1 0,0 0 0,1 1 1,-1-1-1,-5-4 0,-8-6 80,-1 0 0,0 1 0,0 1 1,-29-15-1,25 15 472,71 11 1273,26 4-1578,-8-1-2638,-22-3-4115,-10-3-5682</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9.420"/>
    </inkml:context>
    <inkml:brush xml:id="br0">
      <inkml:brushProperty name="width" value="0.025" units="cm"/>
      <inkml:brushProperty name="height" value="0.025" units="cm"/>
    </inkml:brush>
  </inkml:definitions>
  <inkml:trace contextRef="#ctx0" brushRef="#br0">98 334 9449,'0'0'7031,"-1"-9"-3577,-2-26-299,3 34-3062,0 1 1,0-1 0,-1 0-1,1 1 1,0-1 0,-1 0 0,1 1-1,0-1 1,-1 1 0,1-1 0,-1 1-1,1-1 1,-1 1 0,1-1 0,-1 1-1,1-1 1,-1 1 0,1-1 0,-1 1-1,0 0 1,1-1 0,-1 1 0,0 0-1,1 0 1,-1 0 0,0-1 0,0 1-1,1 0 1,-1 0 0,0 0-1,1 0 1,-1 0 0,0 0 0,0 0-1,1 0 1,-1 1 0,-1-1 0,-21 11 967,18-5-998,1-1 0,-1 2 1,1-1-1,0 0 0,0 1 0,0 0 1,1 0-1,-3 10 0,4-12-44,0 0-1,1 1 1,-1-1-1,1 0 0,1 0 1,-1 0-1,1 1 1,0-1-1,0 0 0,0 1 1,1-1-1,-1 0 1,3 7-1,-2-11-16,0 0 0,0 0 1,0 0-1,0 0 0,0 0 0,0 0 0,0-1 1,0 1-1,0 0 0,0-1 0,1 1 1,-1 0-1,0-1 0,0 1 0,1-1 0,-1 0 1,0 1-1,1-1 0,-1 0 0,0 0 0,1 0 1,-1 0-1,1 0 0,-1 0 0,0 0 0,1-1 1,-1 1-1,0 0 0,1-1 0,-1 1 1,2-2-1,41-18 125,-32 10-102,0 1 0,-1-1 0,0-1 1,-1 0-1,0-1 0,-1 0 0,0 0 1,-1-1-1,0 0 0,-1 0 0,0-1 1,-1 0-1,-1 0 0,5-20 1,-44 109-187,31-67 164,1-1-1,-1 1 1,1 0-1,1 0 0,0 1 1,0-1-1,0 0 0,1 11 1,0-18 4,1 0 0,-1 0 0,0 0 0,1 0 0,-1-1 0,1 1 0,-1 0 0,1 0 0,-1 0 0,1 0-1,0 0 1,-1-1 0,1 1 0,0 0 0,0-1 0,-1 1 0,1-1 0,0 1 0,0 0 0,0-1 0,0 0 0,0 1 0,0-1 0,0 0 0,0 1 0,0-1 0,0 0 0,0 0 0,0 0 0,0 0 0,0 0 0,0 0 0,0 0 0,0 0 0,0 0 0,0 0 0,0-1 0,0 1 0,0 0 0,0-1 0,0 1 0,-1-1 0,2 0 0,5-1 87,0-1 1,-1 0 0,1 0 0,-1 0-1,7-6 1,11-9 25,-2-2-1,0 0 1,-2-1-1,0-2 0,26-37 1,-35 44-70,-1-1 0,-1 0 0,0 0 0,-1-1 0,-1 0 0,-1 0 0,0-1 0,-1 0 0,3-28 0,-11 43-127,-4 10-32,-11 23 73,1 1-1,-18 42 1,12-25 38,6-12 0,1 1 0,2 1 0,-16 65 0,27-85-5,0 1 1,0-1-1,2 0 0,0 1 1,1 0-1,1-1 0,1 1 0,0-1 1,1 0-1,9 29 0,-5-27 29,-2-7-96,0 0 0,-1 0 0,-1 1 1,0 0-1,0-1 0,-1 1 0,-1 0 0,0 17 0,-1-29 72,0 0-1,0 0 1,-1-1-1,1 1 1,0 0-1,0 0 1,-1 0-1,1 0 1,0 0 0,-1-1-1,1 1 1,-1 0-1,1 0 1,-1-1-1,1 1 1,-1 0-1,0-1 1,1 1-1,-1 0 1,0-1 0,1 1-1,-1-1 1,0 1-1,0-1 1,0 0-1,1 1 1,-1-1-1,0 0 1,0 1-1,0-1 1,0 0-1,0 0 1,0 0 0,1 0-1,-1 0 1,0 0-1,0 0 1,0 0-1,0 0 1,0 0-1,0-1 1,0 1-1,-1-1 1,0 1 9,-1-1 0,0 0 0,0 0 1,1 0-1,-1-1 0,1 1 0,-1-1 0,1 1 0,0-1 1,-1 0-1,1 0 0,0 0 0,-2-2 0,-3-11 7,0 0 0,1 0 0,1-1 0,0 0-1,1 0 1,1 0 0,0-1 0,1 1 0,1-1-1,1 1 1,0-1 0,1 1 0,1-1 0,7-31-1,-7 43-27,-1-1 0,1 1 0,1 0 0,-1-1 0,1 1 0,0 0 0,0 1-1,0-1 1,1 0 0,-1 1 0,1 0 0,0 0 0,0 0 0,1 0 0,-1 1 0,1-1-1,8-3 1,38-12-1933,5 7-4798,-39 9 3479,19-5-10864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598"/>
    </inkml:context>
    <inkml:brush xml:id="br0">
      <inkml:brushProperty name="width" value="0.025" units="cm"/>
      <inkml:brushProperty name="height" value="0.025" units="cm"/>
    </inkml:brush>
  </inkml:definitions>
  <inkml:trace contextRef="#ctx0" brushRef="#br0">1 0 12107,'0'0'11852,"60"26"-10795,-5-26-577,9 0-384,3-2-32,-9-1-352,-6 1-897,-13 2-1057,-13 0-449,-14 4-416,-10 3-704,-2-1 127</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0.473"/>
    </inkml:context>
    <inkml:brush xml:id="br0">
      <inkml:brushProperty name="width" value="0.025" units="cm"/>
      <inkml:brushProperty name="height" value="0.025" units="cm"/>
    </inkml:brush>
  </inkml:definitions>
  <inkml:trace contextRef="#ctx0" brushRef="#br0">97 1 6342,'4'1'14913,"-5"13"-12128,-5 16-3123,-34 93 1376,-8 27-319,47-148-683,0-1 0,1 1 0,-1-1 0,1 1 0,-1-1 0,1 1 0,-1 0 0,1-1 0,0 1 0,0-1 0,0 1 1,0 0-1,0-1 0,0 1 0,1 0 0,-1-1 0,0 1 0,1-1 0,-1 1 0,1-1 0,0 1 0,-1-1 0,1 1 0,0-1 0,0 1 0,0-1 1,0 0-1,2 2 0,1-1 15,1-1 0,-1 0 1,1 0-1,0 0 0,-1 0 1,1-1-1,0 0 0,-1 0 1,6-1-1,-10 1-51,45-2 360,56-12 0,-54 7-725,50-2-1,-74 10-566,13-1-2279,-15-5-2533,-7-5-2472</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0.927"/>
    </inkml:context>
    <inkml:brush xml:id="br0">
      <inkml:brushProperty name="width" value="0.025" units="cm"/>
      <inkml:brushProperty name="height" value="0.025" units="cm"/>
    </inkml:brush>
  </inkml:definitions>
  <inkml:trace contextRef="#ctx0" brushRef="#br0">100 1 17969,'-3'9'1335,"-44"164"2931,35-114-3749,3 0 1,-3 103-1,12-162-508,0 0-1,0 0 0,0 0 0,0 0 1,0 1-1,0-1 0,0 0 0,0 0 1,0 0-1,0 0 0,0 1 0,-1-1 1,1 0-1,0 0 0,0 0 0,0 0 1,1 0-1,-1 1 0,0-1 0,0 0 1,0 0-1,0 0 0,0 0 0,0 1 0,0-1 1,0 0-1,0 0 0,0 0 0,0 0 1,0 0-1,0 0 0,1 1 0,-1-1 1,0 0-1,0 0 0,0 0 0,0 0 1,0 0-1,0 0 0,1 0 0,-1 0 1,0 0-1,0 0 0,0 0 0,0 0 1,1 1-1,-1-1 0,0 0 0,0 0 1,0 0-1,0 0 0,0 0 0,1 0 1,-1-1-1,0 1 0,0 0 0,0 0 0,0 0 1,1 0-1,-1 0 0,0 0 0,11-12 309,8-19-82,-11 8-211,-1 0 1,-1-1 0,-1 0-1,-1 0 1,-2 0 0,0-1-1,-1 1 1,-2-1 0,0 1-1,-1 0 1,-2-1-1,-11-40 1,13 60 15,0 0-1,-1 0 1,0-1 0,1 2-1,-2-1 1,1 0 0,-6-6-1,9 11-31,-1-1 0,1 1 0,-1-1 0,1 1 0,-1-1 0,0 1 0,1 0 0,-1-1 0,1 1 0,-1 0 0,0-1 0,1 1 0,-1 0 0,0 0 0,0-1 0,1 1 0,-1 0 0,0 0 0,1 0 0,-1 0 0,0 0 0,0 0 0,1 0 0,-2 0 0,1 1-9,0 0 0,0 0 1,0 0-1,0 0 0,0 0 0,1 0 1,-1 0-1,0 0 0,0 0 0,1 0 1,-1 1-1,1-1 0,-1 0 0,1 0 1,0 0-1,-1 1 0,1-1 0,0 0 1,0 2-1,-2 7-8,0 0 0,1 0 0,0 0 0,1 0 0,1 14-1,-1-22 9,0 0 0,0 0 0,1 1 0,-1-1 0,1 0 0,-1 0 0,1 1 0,0-1 0,0 0 0,0 0 0,0 0 0,1 0 0,-1 0 0,0 0-1,1-1 1,-1 1 0,1 0 0,0-1 0,-1 1 0,1-1 0,0 1 0,0-1 0,0 0 0,0 0 0,0 0 0,0 0 0,0 0 0,4 1-1,1-2 11,0 1 0,0 0-1,0-1 1,1-1 0,-1 1-1,0-1 1,0 0 0,0-1-1,0 0 1,-1 0 0,1 0-1,0-1 1,-1 0-1,1 0 1,-1-1 0,0 1-1,0-1 1,-1-1 0,6-4-1,9-10 192,-2 0 0,0-1-1,26-37 1,-44 57-187,0 0-1,0-1 1,0 1 0,0 0-1,0-1 1,1 1 0,-1 0-1,0 0 1,0-1 0,0 1-1,0 0 1,1-1 0,-1 1-1,0 0 1,0 0 0,1 0-1,-1-1 1,0 1 0,0 0-1,1 0 1,-1 0 0,0 0-1,1-1 1,-1 1 0,0 0-1,1 0 1,-1 0 0,0 0-1,1 0 1,-1 0 0,0 0-1,1 0 1,-1 0 0,0 0-1,1 0 1,-1 0 0,0 0-1,1 0 1,-1 0 0,0 1-1,1-1 1,-1 0 0,0 0-1,1 0 1,5 20 126,-3 40-254,-3-51 172,1 61-109,-2-34-486,2 0 0,1 0 0,13 69 0,-3-77-3162,0-13-3277</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2.139"/>
    </inkml:context>
    <inkml:brush xml:id="br0">
      <inkml:brushProperty name="width" value="0.025" units="cm"/>
      <inkml:brushProperty name="height" value="0.025" units="cm"/>
    </inkml:brush>
  </inkml:definitions>
  <inkml:trace contextRef="#ctx0" brushRef="#br0">18 48 4068,'0'-33'8447,"0"19"-927,-5 47-2773,-1 5-4076,3-7-162,1-7-444,1 1 0,1-1 0,5 40 0,-5-62-236,1 0-1,-1 0 0,1 0 1,0 0-1,-1 0 0,1 0 1,0 0-1,1-1 1,-1 1-1,0 0 0,2 2 1,-2-4-127,-1 1 0,1-1 0,0 1 0,-1-1 0,1 0 0,-1 1 0,1-1 0,0 0 0,-1 1 0,1-1 1,0 0-1,-1 0 0,1 0 0,0 0 0,0 1 0,-1-1 0,1 0 0,0 0 0,-1 0 0,1-1 0,0 1 0,0 0 0,-1 0 0,2 0 0,7-7-10522</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3.229"/>
    </inkml:context>
    <inkml:brush xml:id="br0">
      <inkml:brushProperty name="width" value="0.025" units="cm"/>
      <inkml:brushProperty name="height" value="0.025" units="cm"/>
    </inkml:brush>
  </inkml:definitions>
  <inkml:trace contextRef="#ctx0" brushRef="#br0">1 8 13741,'0'0'7137,"8"-3"-5428,-6 2-1644,0 0 1,-1 1 0,1-1-1,0 1 1,0-1-1,0 1 1,-1 0 0,1 0-1,0 0 1,0 0-1,0 0 1,-1 0 0,1 0-1,0 0 1,0 1-1,-1-1 1,1 1 0,0-1-1,0 1 1,-1 0 0,1 0-1,-1-1 1,1 1-1,-1 0 1,3 3 0,0 1 107,-1 0 1,0 1-1,0-1 0,0 1 1,-1 0-1,0 0 1,0 0-1,2 11 1,3 21 66,-1 0 0,-1 0 0,-2 1 1,-2-1-1,-2 1 0,-1-1 0,-2 0 1,-12 52-1,17-104-630,0-1 0,-1 0 1,0 1-1,-1-1 0,-1 0 1,0 1-1,-1-1 0,-9-25 1,4 19 457,0 1 0,-1-1 0,-24-36 0,37 60 40,0 1 0,0-1 1,0 0-1,0 0 0,1-1 1,-1 1-1,1-1 0,0 0 1,-1 0-1,1 0 0,8 1 0,3 2-922,0-2 0,29 4 0,40-7-8827,-41-3 1313</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3.570"/>
    </inkml:context>
    <inkml:brush xml:id="br0">
      <inkml:brushProperty name="width" value="0.025" units="cm"/>
      <inkml:brushProperty name="height" value="0.025" units="cm"/>
    </inkml:brush>
  </inkml:definitions>
  <inkml:trace contextRef="#ctx0" brushRef="#br0">85 38 12620,'0'0'10303,"-9"4"-9289,4-1-908,0-1-1,0 1 0,1 0 1,-1 0-1,1 0 1,0 1-1,0 0 0,0-1 1,0 1-1,1 1 1,-1-1-1,1 0 0,0 1 1,0 0-1,1 0 0,0 0 1,0 0-1,0 0 1,0 0-1,1 0 0,-1 1 1,1-1-1,1 0 1,-1 1-1,1-1 0,0 9 1,1-12-75,-1-1 1,0 0-1,1 1 1,0-1 0,-1 1-1,1-1 1,0 0-1,-1 1 1,1-1 0,0 0-1,0 0 1,0 1-1,0-1 1,0 0 0,1 0-1,-1 0 1,0 0-1,0-1 1,1 1 0,-1 0-1,0 0 1,1-1-1,-1 1 1,1-1 0,-1 1-1,1-1 1,-1 0-1,1 1 1,-1-1 0,1 0-1,-1 0 1,1 0-1,-1 0 1,1-1 0,1 1-1,3 0 80,0-1 0,0 1 0,-1-1 0,1-1 0,0 1-1,0-1 1,-1 0 0,7-3 0,-5 1-39,0-1-1,0 0 1,-1 0 0,0-1-1,0 1 1,0-2 0,-1 1-1,8-12 1,-10 14-2,-1 0 0,1-1 1,-1 0-1,0 1 0,0-1 0,0 0 0,0 0 0,-1 0 1,0 0-1,0 0 0,-1-1 0,1 1 0,-1 0 0,-1-10 1,0 13-54,0-1 0,0 1 0,0 0 0,0 0 0,0 0 0,0 0 0,0 0 0,-1 1 0,1-1 1,-1 0-1,0 1 0,1-1 0,-1 1 0,0-1 0,0 1 0,0 0 0,0 0 0,0-1 0,0 2 0,0-1 1,0 0-1,-1 0 0,1 1 0,0-1 0,0 1 0,-1 0 0,1-1 0,0 1 0,-1 0 0,1 1 1,0-1-1,-4 1 0,1-1-214,1 0 0,-1 1 0,1 0 1,0 0-1,0 0 0,-1 0 0,1 0 0,0 1 1,0 0-1,0 0 0,1 0 0,-1 0 0,0 1 1,1-1-1,-1 1 0,-4 5 0,1 5-3470,6-3-2115</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4.099"/>
    </inkml:context>
    <inkml:brush xml:id="br0">
      <inkml:brushProperty name="width" value="0.025" units="cm"/>
      <inkml:brushProperty name="height" value="0.025" units="cm"/>
    </inkml:brush>
  </inkml:definitions>
  <inkml:trace contextRef="#ctx0" brushRef="#br0">44 0 13421,'0'0'8995,"1"9"-7367,-2 22-659,-1 1 0,-2-2-1,-11 49 1,7-42-670,2 0 0,-3 57 1,9-91-276,0-1 1,0 0-1,0 0 1,0 0-1,1 0 1,-1 0-1,0 0 1,1 0-1,0-1 0,-1 1 1,1 0-1,0 0 1,0 0-1,0 0 1,0-1-1,0 1 1,0 0-1,1-1 1,-1 1-1,0-1 1,1 0-1,-1 1 1,3 1-1,0-2 16,-1 0-1,1 1 1,-1-1 0,1 0-1,-1-1 1,1 1-1,0-1 1,-1 1-1,1-1 1,0 0-1,-1-1 1,5 0 0,14-3 83,-1-1 1,0-1-1,32-14 1,-38 14-151,48-16-197,35-14-1487,-38 5-9743,-46 19-1539</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4.646"/>
    </inkml:context>
    <inkml:brush xml:id="br0">
      <inkml:brushProperty name="width" value="0.025" units="cm"/>
      <inkml:brushProperty name="height" value="0.025" units="cm"/>
    </inkml:brush>
  </inkml:definitions>
  <inkml:trace contextRef="#ctx0" brushRef="#br0">34 75 18834,'0'0'1404,"-3"11"181,-9 58-362,3 1-1,1 110 1,7-179-1191,1 0-1,0 0 1,0 0 0,0 0 0,0 0-1,0-1 1,0 1 0,0 0 0,0 0-1,1 0 1,-1 0 0,0 0 0,0 0-1,1-1 1,-1 1 0,0 0 0,1 0-1,-1 0 1,1-1 0,-1 1 0,1 0 0,1 0-1,12-7 698,13-32-42,-18 18-673,0-1 1,-1 0-1,-1-1 1,-1 1-1,-2-1 1,1 0-1,-2-1 1,-1 1-1,-1-1 1,-1 1-1,-1-1 1,-1 1-1,-5-23 1,6 41-9,0-1 0,-1 0 0,0 0 0,0 1 0,-1-1 0,-4-6 0,7 10-6,0 0 0,-1 0-1,1 1 1,-1-1 0,1 0-1,-1 1 1,1-1 0,-1 0-1,0 1 1,1-1 0,-1 1-1,1-1 1,-1 1 0,0-1-1,0 1 1,1-1 0,-1 1-1,0 0 1,0-1 0,0 1-1,1 0 1,-1 0 0,0 0-1,0 0 1,0-1 0,0 1-1,1 0 1,-1 0 0,0 1-1,0-1 1,0 0 0,0 0-1,1 0 1,-1 1 0,0-1-1,0 0 1,0 1 0,1-1-1,-1 0 1,0 1 0,1-1-1,-1 1 1,0-1 0,1 1-1,-1 0 1,1-1 0,-2 2-1,-2 6 14,0 0-1,0 1 0,1-1 0,-1 1 1,2 0-1,0 0 0,0 0 1,0 0-1,1 0 0,1 0 0,-1 1 1,2-1-1,-1 0 0,1 0 1,0 0-1,1 0 0,0 0 0,1 0 1,5 13-1,-6-19 8,-1-1 0,1 0 0,0 0 1,0 1-1,0-1 0,0 0 0,0-1 0,0 1 0,1 0 1,-1-1-1,1 1 0,-1-1 0,1 0 0,0 0 0,-1 0 0,1 0 1,0 0-1,0-1 0,-1 1 0,1-1 0,0 0 0,0 1 1,0-1-1,0-1 0,0 1 0,0 0 0,-1-1 0,1 1 1,0-1-1,0 0 0,-1 0 0,1 0 0,0 0 0,-1-1 0,5-2 1,2-2 32,0 0 0,-1-1 1,1 0-1,-1 0 1,-1 0-1,0-1 1,0-1-1,7-10 0,39-94 823,-48 141-737,-7 41-61,0-44-75,1 1 0,1 0 0,1 0 0,1 0 0,10 42 0,-12-67-65,0 0 1,0 0-1,1 0 1,-1 0-1,0 0 1,0 0-1,1 0 0,-1-1 1,0 1-1,1 0 1,-1 0-1,1 0 1,-1 0-1,1-1 1,-1 1-1,1 0 1,0-1-1,-1 1 1,1 0-1,0-1 0,0 1 1,-1-1-1,1 1 1,0-1-1,0 0 1,0 1-1,0-1 1,-1 0-1,1 1 1,0-1-1,0 0 0,0 0 1,0 0-1,1 0 1,0 0-445,-1-1 0,1 0-1,-1 0 1,1 0 0,-1 0 0,0 0 0,0 0 0,1 0-1,-1-1 1,0 1 0,0 0 0,0-1 0,0 1 0,-1 0-1,1-1 1,0 0 0,0 1 0,0-3 0,9-23-9856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5.067"/>
    </inkml:context>
    <inkml:brush xml:id="br0">
      <inkml:brushProperty name="width" value="0.025" units="cm"/>
      <inkml:brushProperty name="height" value="0.025" units="cm"/>
    </inkml:brush>
  </inkml:definitions>
  <inkml:trace contextRef="#ctx0" brushRef="#br0">34 0 18834,'0'0'4949,"-4"12"-3108,-4 17-1368,1 0 0,2 0 0,0 0 0,1 39 0,4-66-493,-1-1 0,1 0 1,0 0-1,0 0 0,0 0 0,0 0 0,0 0 0,1 0 1,-1 0-1,0 0 0,0 0 0,1 0 0,-1 0 0,0 0 1,1 0-1,-1 0 0,1 0 0,-1-1 0,1 1 0,0 0 1,-1 0-1,1 0 0,0-1 0,0 1 0,-1 0 0,1-1 0,0 1 1,0 0-1,0-1 0,0 1 0,0-1 0,0 0 0,0 1 1,0-1-1,0 0 0,0 0 0,0 1 0,0-1 0,0 0 1,0 0-1,2 0 0,0-1-169,0 1 1,-1-1-1,1 0 1,0 0-1,0 0 0,-1 0 1,1 0-1,0-1 1,-1 1-1,1-1 0,-1 0 1,0 0-1,0 0 1,3-3-1,2-3-335,-1-1 0,0 0 0,0 0 0,-1 0 0,0-1 0,-1 0 0,5-17 0,13-74-423,-21 93 967,-3 32 920,0-1 1,3 25-1,-1 28-377,-3-45-395,0 6-389,2-13-2870,0-10-6332</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1.312"/>
    </inkml:context>
    <inkml:brush xml:id="br0">
      <inkml:brushProperty name="width" value="0.025" units="cm"/>
      <inkml:brushProperty name="height" value="0.025" units="cm"/>
    </inkml:brush>
  </inkml:definitions>
  <inkml:trace contextRef="#ctx0" brushRef="#br0">1 42 8808,'0'0'16592,"14"-2"-16352,35-6-168,34-5-159,98-5 1,-180 18 83,0 0 0,-1 0 0,1 0 0,0 0 0,-1 0 0,1 0 0,0 0 0,-1 0 0,1 0 0,0 0 0,-1 0 0,1 1 0,0-1 0,-1 0 0,1 0 0,-1 1 0,1-1 0,0 0 0,-1 1 0,1-1 0,-1 1 0,1-1 0,-1 1 0,1-1 0,-1 1 0,0-1 0,1 1 0,-1-1 0,0 1 0,1 0 0,-1-1 0,0 1 0,1 0 0,-1 1 15,0 0 0,0 0 0,-1 0 1,1 0-1,0 0 0,-1 0 0,0 0 0,1 0 1,-1 0-1,0 0 0,-1 3 0,-40 55 499,34-51-431,-6 9 63,-86 125 918,88-125-964,2 1-1,0 0 1,1 1-1,1 0 0,1 0 1,-4 23-1,11-6 6,2-26-8137,-12-33-1702,-3 5 1372</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1.688"/>
    </inkml:context>
    <inkml:brush xml:id="br0">
      <inkml:brushProperty name="width" value="0.025" units="cm"/>
      <inkml:brushProperty name="height" value="0.025" units="cm"/>
    </inkml:brush>
  </inkml:definitions>
  <inkml:trace contextRef="#ctx0" brushRef="#br0">1 45 12844,'0'0'9930,"55"-10"-8681,-6 13-64,9-1-448,12-2-577,-1 0-128,-4-3-929,-8-3-1473,-10-4-1090,-11 1-2401,-15-2-5062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7:59.940"/>
    </inkml:context>
    <inkml:brush xml:id="br0">
      <inkml:brushProperty name="width" value="0.025" units="cm"/>
      <inkml:brushProperty name="height" value="0.025" units="cm"/>
    </inkml:brush>
  </inkml:definitions>
  <inkml:trace contextRef="#ctx0" brushRef="#br0">1 0 8200,'0'0'12940,"62"15"-11499,-15-15-608,8 0-448,-4 0-321,-3 0-64,-7 0-1186,-9 0-1728,-7-9-3781</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2.218"/>
    </inkml:context>
    <inkml:brush xml:id="br0">
      <inkml:brushProperty name="width" value="0.025" units="cm"/>
      <inkml:brushProperty name="height" value="0.025" units="cm"/>
    </inkml:brush>
  </inkml:definitions>
  <inkml:trace contextRef="#ctx0" brushRef="#br0">270 6 11563,'0'0'6214,"50"-6"-5093,-29 25-320,-2 8-353,-2 12 97,-3 10-225,-9 12-160,-5 9-96,-12 9 0,-17 3 0,-13 1 0,-9 1-320,-11-2-769,-2-9-384,-3-7-1954,-2-13-3172</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3.831"/>
    </inkml:context>
    <inkml:brush xml:id="br0">
      <inkml:brushProperty name="width" value="0.025" units="cm"/>
      <inkml:brushProperty name="height" value="0.025" units="cm"/>
    </inkml:brush>
  </inkml:definitions>
  <inkml:trace contextRef="#ctx0" brushRef="#br0">243 1 14734,'0'0'8627,"-8"9"-7720,-75 106 442,43-56-1089,-71 80 0,131-185-7360,1 9 1473,4-5-2882</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4.190"/>
    </inkml:context>
    <inkml:brush xml:id="br0">
      <inkml:brushProperty name="width" value="0.025" units="cm"/>
      <inkml:brushProperty name="height" value="0.025" units="cm"/>
    </inkml:brush>
  </inkml:definitions>
  <inkml:trace contextRef="#ctx0" brushRef="#br0">122 0 12075,'0'0'8499,"0"13"-6668,-7 97 1079,2-60-2349,3 0-1,4 65 0,-2-113-571,0-1-1,0 1 1,0-1 0,1 1-1,-1-1 1,1 1-1,-1-1 1,1 1 0,-1-1-1,1 1 1,0-1-1,0 1 1,0-1 0,0 0-1,0 0 1,0 1 0,0-1-1,0 0 1,0 0-1,0 0 1,1 0 0,-1 0-1,0 0 1,1-1-1,2 2 1,-4-2-62,1 0 1,0 0-1,0 0 1,0-1-1,0 1 1,0 0-1,0 0 1,0-1-1,0 1 1,0-1-1,-1 1 1,1-1-1,0 1 1,0-1-1,0 1 1,-1-1-1,1 0 1,0 1-1,-1-1 1,1 0-1,-1 0 1,1 0-1,-1 1 1,1-1-1,-1 0 1,1 0-1,-1 0 1,0 0-1,0 0 1,1 0-1,-1 0 1,0 0-1,0 0 1,0 1-1,0-1 0,0 0 1,0 0-1,0 0 1,0 0-1,-1 0 1,1-2-1,-1-2-353,1 0-1,-1 0 1,0 0-1,0 1 0,0-1 1,-1 0-1,0 0 1,0 1-1,0-1 0,0 1 1,-1-1-1,0 1 1,0 0-1,0 0 0,0 0 1,-1 1-1,1-1 1,-1 1-1,-5-4 0,3 2 421,0 1 0,-1 0 0,0 1 0,0-1 0,-9-2-1,10 4 964,-1 0 0,0 0-1,0 1 1,0 0-1,-12-1 1,17 4 1783,8 3-1858,11 2-484,9-4-685,1-1 0,37-2 1,-19-1-5858,-21 1-454</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4.721"/>
    </inkml:context>
    <inkml:brush xml:id="br0">
      <inkml:brushProperty name="width" value="0.025" units="cm"/>
      <inkml:brushProperty name="height" value="0.025" units="cm"/>
    </inkml:brush>
  </inkml:definitions>
  <inkml:trace contextRef="#ctx0" brushRef="#br0">4 1 10570,'0'0'15567,"-1"11"-14911,-2 99 471,3-109-1118,0-1 0,0 1-1,0-1 1,1 1 0,-1-1 0,0 0 0,0 1 0,0-1 0,1 1 0,-1-1 0,0 0 0,0 1 0,1-1-1,-1 0 1,0 1 0,0-1 0,1 0 0,-1 1 0,1-1 0,-1 0 0,0 0 0,1 0 0,-1 1 0,0-1-1,1 0 1,-1 0 0,1 0 0,-1 0 0,1 0 0,-1 0 0,0 1 0,1-1 0,-1 0 0,1 0 0,-1-1-1,1 1 1,-1 0 0,1 0 0,-1 0 0,0 0 0,1 0 0,-1 0 0,1 0 0,-1-1 0,0 1 0,1 0-1,0-1 1,21-10 258,19-26-108,-36 31-158,0 0 0,1 0-1,0 1 1,0-1 0,0 1 0,0 1 0,1-1 0,-1 1 0,1 1 0,0-1 0,1 1 0,13-4 0,-20 7 1,-1 0 1,1 0 0,0 0 0,0 0-1,-1 0 1,1 1 0,0-1 0,0 0 0,-1 1-1,1-1 1,0 0 0,0 1 0,-1-1-1,1 1 1,-1-1 0,1 1 0,0-1 0,-1 1-1,1-1 1,-1 1 0,1 0 0,-1-1 0,0 1-1,1 0 1,-1 0 0,0-1 0,1 1-1,-1 0 1,0 0 0,0-1 0,0 1 0,1 0-1,-1 0 1,0-1 0,0 2 0,1 34 350,-1-28-257,-11 90-352,29-126-5928,-7 12 2033,1-10-3445</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5.066"/>
    </inkml:context>
    <inkml:brush xml:id="br0">
      <inkml:brushProperty name="width" value="0.025" units="cm"/>
      <inkml:brushProperty name="height" value="0.025" units="cm"/>
    </inkml:brush>
  </inkml:definitions>
  <inkml:trace contextRef="#ctx0" brushRef="#br0">105 136 13421,'0'0'4030,"-8"5"-891,-4 2-2163,1 1 1,0-1-1,1 1 0,-10 11 1,17-16-857,0 0 1,0-1-1,0 2 1,1-1-1,0 0 1,-1 0-1,1 1 1,1 0-1,-1-1 1,0 1-1,1 0 1,0 0-1,0-1 1,0 1-1,0 0 1,1 0-1,-1 0 1,1 0-1,0 0 1,0 0-1,1 5 1,0-7-114,0 0 0,0 0 0,0-1 0,1 1 1,-1-1-1,0 1 0,1-1 0,-1 1 0,1-1 1,-1 0-1,1 0 0,0 0 0,-1 0 0,1 0 1,0 0-1,0 0 0,0 0 0,0-1 0,0 1 1,0-1-1,0 1 0,0-1 0,0 0 0,0 0 1,0 0-1,0 0 0,0 0 0,0 0 0,3-1 1,3 0 21,1 0 1,0 0 0,-1-1 0,0 0 0,16-6 0,-9 0-42,1-2 0,-1 0 1,-1-1-1,0 0 1,-1-1-1,0-1 0,0 0 1,-2-1-1,0 0 0,0 0 1,-1-1-1,-1-1 1,0 0-1,-2 0 0,0 0 1,9-31-1,-12 20 524,-14 33 271,-15 42-87,-2 37-317,25-77-376,1 0-1,0 0 1,0 0 0,0 1 0,1-1-1,1 0 1,-1 0 0,1 0-1,2 8 1,-2-14-96,0 0 1,0 0-1,0 0 1,0-1-1,0 1 0,0 0 1,0-1-1,1 1 1,-1 0-1,1-1 0,-1 0 1,1 1-1,-1-1 0,1 0 1,0 0-1,0 0 1,-1 0-1,1 0 0,0 0 1,0 0-1,0-1 1,4 1-1,-1 0-1239,1 0 0,0 0 0,-1-1 0,1 0 0,0 0 0,-1 0 1,9-2-1,20-9-14742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6.045"/>
    </inkml:context>
    <inkml:brush xml:id="br0">
      <inkml:brushProperty name="width" value="0.025" units="cm"/>
      <inkml:brushProperty name="height" value="0.025" units="cm"/>
    </inkml:brush>
  </inkml:definitions>
  <inkml:trace contextRef="#ctx0" brushRef="#br0">30 30 16720,'0'0'9016,"-5"11"-8306,0 0-575,1 1-1,0 0 0,1 0 0,0 0 0,1 0 1,1 0-1,-1 22 0,2-30-129,-1 0 1,2-1-1,-1 1 0,0-1 1,1 1-1,-1 0 0,1-1 0,0 1 1,0-1-1,1 0 0,-1 1 1,1-1-1,-1 0 0,1 0 1,0 0-1,0 0 0,0 0 1,1 0-1,-1-1 0,1 1 1,0-1-1,-1 1 0,1-1 1,0 0-1,0 0 0,0 0 1,1-1-1,-1 1 0,0-1 1,1 0-1,-1 0 0,1 0 1,-1 0-1,1-1 0,4 1 1,-1-1 27,0 1 0,0-2 0,0 1 0,0-1 0,-1 0 0,1-1 0,0 0 0,0 0 0,-1 0 0,1-1 1,-1 0-1,0 0 0,0 0 0,0-1 0,0 0 0,0 0 0,8-9 0,-5 4 49,0-1-1,-1 0 1,0 0-1,-1-1 1,0 0-1,-1-1 1,0 1-1,7-20 1,-12 29-10,-4 8 26,-9 26 130,6-16-133,1 1 0,-5 31 0,9-45-93,1 0-1,-1 0 1,1-1-1,0 1 1,0 0-1,1-1 1,-1 1-1,0 0 1,1-1 0,0 1-1,-1 0 1,1-1-1,0 1 1,0-1-1,1 1 1,-1-1-1,0 0 1,4 5-1,-3-6 3,1 0 0,-1 1 0,0-1 0,1 0 0,-1 0 0,1 0 0,-1-1-1,1 1 1,0-1 0,-1 1 0,1-1 0,0 0 0,-1 0 0,1 0 0,0 0-1,-1-1 1,1 1 0,-1-1 0,6-1 0,2-2 34,1-1 1,-1 0-1,0 0 1,-1-1-1,0-1 1,0 1-1,0-2 0,0 1 1,-1-1-1,-1 0 1,1-1-1,-1 0 1,-1 0-1,0 0 0,0-1 1,-1 0-1,0 0 1,0 0-1,2-12 1,-6 7 265,-7 19-122,-5 24-65,10-24-91,0 1 0,1 0 0,-1 0-1,1 0 1,0 0 0,0 0 0,1 0 0,-1-1 0,2 7 0,-1-10-14,0 0 1,0 1-1,0-1 0,0 0 1,0 1-1,0-1 0,0 0 1,0 0-1,1 0 1,-1 0-1,0 0 0,1 0 1,-1 0-1,1-1 0,-1 1 1,1 0-1,-1-1 0,1 1 1,-1-1-1,1 0 1,-1 1-1,1-1 0,0 0 1,-1 0-1,1 0 0,0 0 1,-1 0-1,1-1 0,2 1 1,5-2 4,-1 0 0,1 0 1,-1-1-1,0 0 1,1 0-1,-1-1 0,-1 0 1,1 0-1,-1-1 0,1 0 1,-1 0-1,10-11 0,-11 11-4,-1 0-1,0 0 0,0-1 0,-1 1 1,1-1-1,-1 0 0,-1 0 0,1-1 1,-1 1-1,0-1 0,0 0 0,-1 1 1,0-1-1,0 0 0,1-13 1,-3 19-9,0 0 1,0 1 0,0-1 0,0 0 0,0 1 0,0-1 0,0 0-1,-1 1 1,1-1 0,0 0 0,0 1 0,-1-1 0,1 1 0,0-1-1,-1 1 1,1-1 0,0 0 0,-1 1 0,1-1 0,-1 1 0,1 0-1,-1-1 1,1 1 0,-1-1 0,0 1 0,1 0 0,-1-1 0,1 1-1,-1 0 1,0 0 0,1-1 0,-1 1 0,0 0 0,1 0 0,-1 0 0,0 0-1,1 0 1,-1 0 0,0 0 0,1 0 0,-1 0 0,0 0 0,1 0-1,-1 1 1,0-1 0,1 0 0,-1 0 0,1 1 0,-1-1 0,0 0-1,1 1 1,-1-1 0,1 1 0,-1-1 0,0 1 0,-34 24 235,25-14-240,2-1 0,-1 1 0,2 0 0,-8 13 0,13-20 0,0-1 0,0 1 0,0 0 0,1 0 0,0 0 0,-1 0 0,1 0 0,0 0 0,1 0 0,-1 1 0,1-1 0,0 0 0,0 0 0,0 1 0,1-1 0,-1 0 0,3 6 0,-2-8-57,0 0-1,0-1 1,0 1 0,1 0-1,-1-1 1,1 1 0,-1-1-1,1 1 1,0-1 0,0 0-1,-1 0 1,1 0 0,0 0-1,0 0 1,0 0 0,0-1-1,0 1 1,0 0 0,0-1-1,4 1 1,48 2-3140,-45-4 2350,31 0-5842,3-5-4212</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6.695"/>
    </inkml:context>
    <inkml:brush xml:id="br0">
      <inkml:brushProperty name="width" value="0.025" units="cm"/>
      <inkml:brushProperty name="height" value="0.025" units="cm"/>
    </inkml:brush>
  </inkml:definitions>
  <inkml:trace contextRef="#ctx0" brushRef="#br0">90 54 11243,'0'0'12107,"-8"-2"-11135,6 1-939,0 1 0,0-1 0,0 1 0,0 0-1,0-1 1,0 1 0,0 0 0,0 0 0,-1 1 0,1-1 0,0 0 0,0 1 0,0-1 0,0 1 0,0-1 0,0 1 0,0 0 0,0 0 0,0 0 0,1 0 0,-1 0 0,-2 2 0,1 1 9,-1 0 0,1 0 1,1 0-1,-1 1 0,0-1 0,1 1 1,0-1-1,0 1 0,0 0 0,1-1 1,-1 6-1,1-8-23,0 0 1,0 0-1,1 0 1,-1 0-1,1 0 1,-1 0-1,1 0 1,0 0-1,0 0 1,0 0-1,0 0 1,0 0-1,1 0 1,-1 0-1,1 0 0,-1 0 1,1 0-1,-1 0 1,1 0-1,0 0 1,0 0-1,0-1 1,0 1-1,0 0 1,1-1-1,-1 1 1,0-1-1,4 3 1,-3-3 36,0-1 0,0 0 0,0 1 0,0-1 0,0 0 0,0 0 0,0 0 0,0-1 0,0 1 1,0 0-1,0-1 0,0 0 0,0 1 0,0-1 0,0 0 0,-1 0 0,1 0 0,0 0 0,0 0 0,-1 0 1,1 0-1,-1-1 0,1 1 0,-1-1 0,0 1 0,1-1 0,-1 1 0,0-1 0,1-2 0,4-5 79,0 0 1,0-1-1,-1 1 0,-1-1 0,0 0 0,0 0 0,-1 0 0,0-1 0,-1 1 0,0-1 0,-1 0 1,1-14-1,-2 24-137,0 1 0,0 0 1,0 0-1,0 0 0,0-1 1,0 1-1,0 0 0,0 0 1,0-1-1,0 1 0,0 0 0,0 0 1,-1-1-1,1 1 0,0 0 1,0 0-1,0 0 0,0-1 1,0 1-1,0 0 0,0 0 1,-1 0-1,1 0 0,0-1 1,0 1-1,0 0 0,-1 0 1,1 0-1,0 0 0,0 0 1,0 0-1,-1-1 0,1 1 0,0 0 1,0 0-1,0 0 0,-1 0 1,1 0-1,0 0 0,0 0 1,-1 0-1,1 0 0,0 0 1,0 0-1,-1 0 0,1 0 1,0 0-1,0 0 0,0 0 1,-1 1-1,1-1 0,0 0 1,0 0-1,0 0 0,-1 0 0,1 0 1,0 0-1,0 1 0,0-1 1,-1 0-1,1 0 0,0 0 1,0 0-1,0 1 0,-13 12-540,10-7 170,0 0 0,1 1 0,-1-1 0,1 1-1,1-1 1,-1 1 0,0 8 0,4 27-4909,6-28 231,9-9-1773</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7.118"/>
    </inkml:context>
    <inkml:brush xml:id="br0">
      <inkml:brushProperty name="width" value="0.025" units="cm"/>
      <inkml:brushProperty name="height" value="0.025" units="cm"/>
    </inkml:brush>
  </inkml:definitions>
  <inkml:trace contextRef="#ctx0" brushRef="#br0">87 1 9737,'0'0'7853,"-1"8"-5568,-3 28-883,-1 0 0,-16 54-1,-8 40 154,21-22-826,7-73-260,-2-1-1,-12 57 1,18-190 476,3 47-951,2-1 0,16-50 0,-21 89-7,2 1-1,-1-1 1,2 1 0,0 1-1,0-1 1,1 1-1,1 0 1,0 0 0,0 1-1,1 0 1,1 1-1,20-18 1,-24 24-42,0 1-1,0 0 1,1 0 0,-1 1 0,0-1-1,1 1 1,-1 1 0,1-1 0,0 1-1,0 0 1,-1 1 0,1 0 0,0 0-1,0 0 1,0 1 0,11 2-1,-17-2 45,0-1-1,0 1 0,0-1 1,-1 1-1,1-1 0,0 1 0,0-1 1,-1 1-1,1 0 0,0-1 1,-1 1-1,1 0 0,-1 0 0,1-1 1,-1 1-1,1 0 0,-1 0 1,0 0-1,1 0 0,-1 0 0,0 0 1,0-1-1,1 1 0,-1 0 1,0 0-1,0 0 0,0 0 0,0 0 1,0 0-1,0 0 0,-1 0 1,1 0-1,0 0 0,0 0 0,-1 1 1,0 0 10,0 1 1,0 0-1,-1-1 1,1 1-1,-1-1 1,1 1-1,-1-1 1,0 0-1,0 0 1,-4 4-1,-8 4 4,0-1 0,-1 0 0,0-1 0,0 0 0,-1-1 0,0-1 0,0-1 0,-1 0 0,1-1-1,-26 3 1,39-9-3375,8-3 1474,11-4-1330,11-5-3355</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7.615"/>
    </inkml:context>
    <inkml:brush xml:id="br0">
      <inkml:brushProperty name="width" value="0.025" units="cm"/>
      <inkml:brushProperty name="height" value="0.025" units="cm"/>
    </inkml:brush>
  </inkml:definitions>
  <inkml:trace contextRef="#ctx0" brushRef="#br0">65 1 14734,'0'0'7853,"-1"11"-6401,-16 129 1399,8-89-2483,3-1 0,2 1 1,4 86-1,0-138-357,0 1 0,0 0-1,0 0 1,1 0 0,-1 0 0,0 0 0,0-1 0,0 1 0,0 0-1,1 0 1,-1 0 0,0 0 0,0 0 0,1 0 0,-1 0 0,0 0-1,0 0 1,0 0 0,1 0 0,-1 0 0,0 0 0,0 0 0,1 0-1,-1 0 1,0 0 0,0 0 0,0 0 0,1 0 0,-1 0-1,0 0 1,0 0 0,0 0 0,1 0 0,-1 1 0,0-1 0,0 0-1,0 0 1,1 0 0,-1 0 0,0 0 0,0 1 0,0-1 0,0 0-1,0 0 1,1 0 0,-1 1 0,0-1 0,0 0 0,0 0 0,0 0-1,0 1 1,0-1 0,8-20 236,-4 1-216,-2 0 1,0 0-1,-2-34 1,0 48-11,0 0 0,-1 0 0,1 0 0,-1 0 0,0 0 0,0 0-1,-1 0 1,1 0 0,-1 1 0,0-1 0,0 1 0,-1-1 0,1 1 0,-1 0 0,0 0 0,0 0 0,0 0 0,-1 0 0,-5-3-1,10 7-15,-1 0 0,0 1 0,0-1 0,1 0-1,-1 1 1,0-1 0,0 0 0,0 1 0,0-1 0,0 0-1,0 1 1,1-1 0,-1 0 0,0 1 0,0-1-1,0 1 1,0-1 0,0 0 0,0 1 0,0-1-1,-1 0 1,1 1 0,0-1 0,0 1 0,0-1-1,0 0 1,0 1 0,-1-1 0,1 0 0,0 1-1,0-1 1,0 0 0,-1 0 0,1 1 0,0-1-1,-1 0 1,1 0 0,0 1 0,0-1 0,-1 0-1,1 0 1,0 0 0,-1 1 0,1-1 0,-1 0-1,1 0 1,0 0 0,-1 0 0,1 0 0,0 0-1,-1 0 1,1 0 0,-1 0 0,1 0 0,0 0 0,-1 0-1,1 0 1,0 0 0,-1-1 0,5 4-231,0-1 1,0 0 0,0 0-1,0-1 1,0 1 0,1-1-1,-1 0 1,1 0 0,-1-1-1,1 1 1,7-1 0,55-2-6599,-55 1 4607,26-4-6159</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8.660"/>
    </inkml:context>
    <inkml:brush xml:id="br0">
      <inkml:brushProperty name="width" value="0.025" units="cm"/>
      <inkml:brushProperty name="height" value="0.025" units="cm"/>
    </inkml:brush>
  </inkml:definitions>
  <inkml:trace contextRef="#ctx0" brushRef="#br0">142 81 7527,'0'0'5611,"5"-9"-2643,0 1-1973,10-18 316,-12-1 3136,-4 26-4359,1 0 0,0 1 0,-1-1 0,1 1 1,-1-1-1,1 0 0,-1 1 0,1-1 0,-1 1 0,1-1 0,-1 1 0,0-1 1,1 1-1,-1 0 0,0-1 0,1 1 0,-1 0 0,0-1 0,1 1 0,-1 0 1,0 0-1,0 0 0,1-1 0,-1 1 0,0 0 0,0 0 0,1 0 0,-1 0 1,0 0-1,0 1 0,1-1 0,-1 0 0,0 0 0,0 0 0,0 1 0,-32 10 418,23-3-421,1 0-1,0 0 0,0 1 1,0 1-1,1 0 1,1 0-1,0 0 0,0 1 1,1 0-1,0 0 1,1 0-1,1 1 0,-1 0 1,2 0-1,-4 17 1,7-28-78,-1 1 0,1-1 0,0 0 0,0 0 0,0 0 0,0 1 0,0-1 0,0 0 0,0 0 0,0 0 0,1 1 0,-1-1 0,0 0 0,1 0 0,-1 0 0,1 0 0,-1 0 0,1 0 0,-1 0 0,1 0 0,0 0 0,0 0 0,-1 0 0,1 0 0,0 0 0,0-1 0,0 1 0,0 0 1,0 0-1,0-1 0,0 1 0,0-1 0,0 1 0,0-1 0,0 0 0,1 1 0,-1-1 0,0 0 0,0 0 0,0 1 0,0-1 0,1 0 0,-1 0 0,0 0 0,2-1 0,2 0 9,1 1-1,-1-1 1,0-1 0,0 1 0,0-1-1,0 0 1,0 0 0,0 0-1,5-4 1,4-4-14,-1 0-1,0-1 0,-1-1 1,0 0-1,-1 0 0,0-1 1,-1-1-1,0 0 0,-1 0 1,-1-1-1,13-30 0,-60 98 570,35-47-494,1 0-1,-1 0 1,2 0-1,-1 1 1,0-1-1,1 1 1,1 0 0,-1 0-1,1-1 1,0 1-1,0 12 1,1-18-69,1 0 1,-1 0-1,1-1 1,-1 1-1,1 0 1,0 0-1,-1-1 1,1 1-1,0-1 1,-1 1-1,1 0 1,0-1-1,0 1 1,-1-1-1,1 0 1,0 1-1,0-1 1,0 0-1,0 1 1,-1-1-1,1 0 1,0 0-1,0 0 0,0 0 1,0 0-1,0 0 1,0 0-1,0 0 1,0 0-1,0 0 1,-1 0-1,1-1 1,0 1-1,2-1 1,31-12 110,-13-4-219,-1 0 0,0-1 0,-2-1 0,18-23 1,-33 39 91,-8 37 109,3-29-43,0-1 0,1 1-1,-1 0 1,1 1 0,0-1-1,1 0 1,-1 0 0,1 0-1,0 0 1,1 7 0,-1-11-38,0 0 1,1 0 0,-1 0-1,0 0 1,1-1-1,-1 1 1,1 0 0,-1 0-1,1-1 1,-1 1-1,1 0 1,0-1 0,-1 1-1,1 0 1,0-1-1,-1 1 1,1-1 0,0 1-1,0-1 1,-1 0-1,1 1 1,0-1 0,1 1-1,1-1 5,0 0 0,0 0 1,0 0-1,0 0 0,-1 0 0,1-1 0,0 1 0,0-1 0,-1 0 1,1 1-1,3-3 0,12-5 24,-1-1 0,30-21 0,-36 22-60,0 1 0,0 0 0,0 0 0,1 1 0,0 0 0,0 1 0,1 1 0,24-6 0,-36 10 11,0 1 1,0-1-1,0 0 0,0 1 1,0-1-1,0 0 1,-1 1-1,1 0 0,0-1 1,0 1-1,-1-1 0,1 1 1,0 0-1,-1-1 0,1 1 1,0 0-1,-1 0 1,1 0-1,-1 0 0,1-1 1,-1 1-1,0 0 0,1 0 1,-1 0-1,0 0 0,0 0 1,0 0-1,0 0 0,1 0 1,-1 0-1,0 0 1,-1 0-1,1 0 0,0 0 1,0 0-1,0-1 0,-1 1 1,0 2-1,-7 40 258,3-27-174,-4 13-181,20-57-3563,5-20-6942,-8 20-1377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079"/>
    </inkml:context>
    <inkml:brush xml:id="br0">
      <inkml:brushProperty name="width" value="0.025" units="cm"/>
      <inkml:brushProperty name="height" value="0.025" units="cm"/>
    </inkml:brush>
  </inkml:definitions>
  <inkml:trace contextRef="#ctx0" brushRef="#br0">40 27 15695,'0'0'1794,"8"-4"-289,5-1-1217,0 1 1,0 0-1,0 1 0,1 1 1,-1 0-1,1 1 1,-1 0-1,1 1 0,-1 0 1,20 4-1,-29-4-277,0 1 0,0 0 0,0 0 0,0 0 0,0 0 0,0 0 0,0 1 0,0-1 0,-1 1 1,1 0-1,0 1 0,-1-1 0,0 1 0,0-1 0,1 1 0,-2 0 0,1 0 0,0 0 0,-1 0 0,1 1 0,-1-1 0,0 1 0,0-1 0,0 1 0,0 0 0,-1 0 0,0 0 0,0 0 0,0 0 0,0 0 0,0 0 0,-1 0 0,0 0 0,0 0 0,0 1 1,0-1-1,-1 0 0,0 0 0,1 0 0,-3 5 0,1-2 56,-1 1-1,0-1 1,-1 1 0,0-1 0,0 0 0,0-1 0,-1 1 0,1-1-1,-2 1 1,1-2 0,-1 1 0,-8 6 0,-14 10 488,-43 27 0,48-34-287,-13 7-185,-12 9 72,21-10-7963,41-34-4940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092"/>
    </inkml:context>
    <inkml:brush xml:id="br0">
      <inkml:brushProperty name="width" value="0.025" units="cm"/>
      <inkml:brushProperty name="height" value="0.025" units="cm"/>
    </inkml:brush>
  </inkml:definitions>
  <inkml:trace contextRef="#ctx0" brushRef="#br0">36 47 13901,'0'0'6791,"0"8"-5558,-1 11-776,0-1 1,-1 1-1,-1 0 1,-7 20-1,5-16-359,0 0 0,1 0 1,0 26-1,4-48-89,0-1 0,0 0 1,0 0-1,0 0 0,0 0 1,0 1-1,0-1 1,0 0-1,0 0 0,0 0 1,0 0-1,1 1 0,-1-1 1,0 0-1,0 0 1,0 0-1,0 0 0,0 0 1,0 0-1,1 1 0,-1-1 1,0 0-1,0 0 0,0 0 1,0 0-1,0 0 1,1 0-1,-1 0 0,0 0 1,0 0-1,0 0 0,1 0 1,-1 0-1,0 0 1,0 0-1,0 0 0,0 0 1,1 0-1,-1 0 0,0 0 1,0 0-1,0 0 0,0 0 1,1 0-1,-1 0 1,0 0-1,0 0 0,0 0 1,0-1-1,1 1 0,-1 0 1,0 0-1,0 0 1,0 0-1,0 0 0,0 0 1,0-1-1,0 1 0,1 0 1,9-9 373,-3-1-332,0 0 0,-1-1 0,0 1 0,0-1 0,-1 0 0,-1-1 0,0 1 1,-1-1-1,4-18 0,-3-3-28,0 0 1,-2-41-1,-4 62 32,-3 18 64,-2 18 17,6-17-59,0 1 0,1-1-1,0 0 1,0 1 0,0-1 0,1 0-1,0 1 1,1-1 0,2 9 0,-2-13-53,0 0 1,-1-1 0,1 1 0,0-1 0,0 1-1,1-1 1,-1 0 0,0 0 0,1 0 0,-1 0 0,1 0-1,0-1 1,-1 1 0,1-1 0,0 0 0,0 0-1,0 0 1,0 0 0,0 0 0,0-1 0,0 1 0,1-1-1,-1 0 1,4 0 0,7 0 19,-1 0 0,1 0-1,-1-2 1,1 1 0,-1-2 0,17-5 0,-26 7-36,0 1 1,-1-2-1,1 1 1,-1 0-1,1-1 1,-1 0-1,0 1 1,0-1-1,0 0 1,0-1-1,0 1 1,0-1-1,0 1 1,-1-1-1,1 0 1,-1 0-1,0 0 1,0 0-1,0 0 1,0 0-1,-1-1 1,1 1-1,-1-1 1,0 1-1,0-1 1,0 0-1,0-6 1,-4 7-144,-4 10 46,-5 11 19,6-4 27,0 1-1,1 0 1,1 1 0,-5 30 0,8-38-439,0 1 1,0-1-1,1 1 0,1-1 1,0 0-1,2 13 1,7-4-2715,1-10-2000,1-5-4339</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9.037"/>
    </inkml:context>
    <inkml:brush xml:id="br0">
      <inkml:brushProperty name="width" value="0.025" units="cm"/>
      <inkml:brushProperty name="height" value="0.025" units="cm"/>
    </inkml:brush>
  </inkml:definitions>
  <inkml:trace contextRef="#ctx0" brushRef="#br0">0 0 20307,'0'0'8584</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9.410"/>
    </inkml:context>
    <inkml:brush xml:id="br0">
      <inkml:brushProperty name="width" value="0.025" units="cm"/>
      <inkml:brushProperty name="height" value="0.025" units="cm"/>
    </inkml:brush>
  </inkml:definitions>
  <inkml:trace contextRef="#ctx0" brushRef="#br0">174 29 15214,'0'0'9252,"-8"-6"-7624,4 3-1479,2 2-110,1-1-1,-1 1 1,1 0-1,-1-1 1,1 1-1,-1 0 0,0 0 1,0 0-1,1 0 1,-1 1-1,0-1 1,0 0-1,0 1 1,0-1-1,0 1 0,0 0 1,0 0-1,0-1 1,0 1-1,0 1 1,0-1-1,0 0 0,0 0 1,0 1-1,0-1 1,0 1-1,0 0 1,0-1-1,0 1 1,1 0-1,-1 0 0,0 0 1,1 0-1,-4 3 1,-4 4-17,0 1 1,1 0-1,0 0 0,0 1 1,1 0-1,0 0 1,1 1-1,0-1 1,1 1-1,0 1 0,1-1 1,0 1-1,1 0 1,-3 14-1,6-25-22,0 0-1,0 0 1,0 0-1,1 0 1,-1 0-1,0 0 1,0 0-1,1 0 1,-1 0 0,0 0-1,1 0 1,-1-1-1,1 1 1,-1 0-1,1 0 1,-1 0-1,1-1 1,0 1 0,-1 0-1,1-1 1,0 1-1,0 0 1,-1-1-1,1 1 1,0-1-1,0 1 1,0-1-1,0 0 1,0 1 0,0-1-1,0 0 1,0 1-1,-1-1 1,1 0-1,0 0 1,0 0-1,0 0 1,0 0-1,0 0 1,0 0 0,0-1-1,0 1 1,0 0-1,0 0 1,2-1-1,3-1 14,0 1 0,1-1 0,-1 0 0,0 0 0,0-1 0,6-3-1,18-15 30,-2-2-1,-1 0 0,-1-2 1,0-1-1,25-35 0,-41 49-22,-10 13-15,0-1-1,0 0 0,0 0 1,0 0-1,0 0 0,0 1 1,0-1-1,0 0 0,0 0 1,0 0-1,0 0 0,0 0 1,1 1-1,-1-1 0,0 0 1,0 0-1,0 0 0,0 0 1,0 0-1,0 0 0,0 0 1,1 0-1,-1 1 0,0-1 1,0 0-1,0 0 0,0 0 0,0 0 1,1 0-1,-1 0 0,0 0 1,0 0-1,0 0 0,0 0 1,1 0-1,-1 0 0,0 0 1,0 0-1,0 0 0,0 0 1,1 0-1,-1 0 0,0 0 1,0 0-1,0 0 0,0 0 1,0-1-1,1 1 0,-1 0 1,0 0-1,0 0 0,0 0 1,0 0-1,0 0 0,0 0 1,0 0-1,1-1 0,-1 1 1,0 0-1,0 0 0,0 0 1,0 0-1,0 0 0,0-1 0,0 1 1,-2 23 64,-9 30 34,7-38-103,-1-4-20,2 1 0,0-1-1,0 1 1,1 0 0,0 0 0,1 0-1,1 0 1,0 0 0,3 21 0,-2-32-181,-1 1-1,1-1 1,1 1 0,-1-1 0,0 0 0,0 0 0,0 1 0,1-1 0,-1 0 0,0 0 0,1 0 0,-1 0 0,1 0 0,0-1 0,-1 1-1,1 0 1,0-1 0,-1 1 0,1-1 0,0 1 0,-1-1 0,1 0 0,0 0 0,0 0 0,0 0 0,2 0 0,29 0-6541</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0.034"/>
    </inkml:context>
    <inkml:brush xml:id="br0">
      <inkml:brushProperty name="width" value="0.025" units="cm"/>
      <inkml:brushProperty name="height" value="0.025" units="cm"/>
    </inkml:brush>
  </inkml:definitions>
  <inkml:trace contextRef="#ctx0" brushRef="#br0">55 1 16528,'0'0'2135,"-6"10"369,-3 10-1765,1 1 0,1 1 1,1-1-1,1 1 1,0 0-1,2 0 0,-1 35 1,3-57-728,1 1 0,0 0 0,0 0 1,0 0-1,0 0 0,0-1 1,0 1-1,0 0 0,0 0 0,1 0 1,-1 0-1,0-1 0,0 1 0,1 0 1,-1 0-1,0-1 0,1 1 1,-1 0-1,1-1 0,-1 1 0,1 0 1,-1-1-1,1 1 0,-1 0 0,1-1 1,0 1-1,-1-1 0,1 1 1,0-1-1,0 0 0,0 1 0,1-1 7,0 0 0,0 0-1,0 0 1,0 0 0,0-1-1,0 1 1,-1 0 0,1-1-1,0 0 1,0 1 0,0-1-1,-1 0 1,3-1 0,47-37 378,14-23-178,-33 30-176,60-47 0,-91 78-41,0 0 1,1-1-1,-1 1 1,1 0 0,-1 0-1,1 0 1,0 1-1,-1-1 1,1 0 0,0 1-1,-1-1 1,1 1-1,0-1 1,0 1 0,0 0-1,0 0 1,-1-1-1,1 2 1,2-1 0,-3 0 9,0 1 0,0 0 0,0-1 0,-1 1 0,1 0 0,0-1 0,0 1 0,-1 0 0,1 0 0,-1 0 1,1 0-1,-1 0 0,1 0 0,-1 0 0,1 0 0,-1 0 0,0 0 0,1 0 0,-1 0 0,0 0 0,0 0 1,0 0-1,0 1 0,0 8 59,-1-1-1,0 0 1,0 0 0,-1 0 0,0 0 0,-3 10 0,-17 31 163,16-39-211,0 0-1,1 1 1,1-1 0,0 1 0,1 0-1,0 0 1,-2 14 0,28-50-712,15-25-5001,-16 22-199</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0.969"/>
    </inkml:context>
    <inkml:brush xml:id="br0">
      <inkml:brushProperty name="width" value="0.025" units="cm"/>
      <inkml:brushProperty name="height" value="0.025" units="cm"/>
    </inkml:brush>
  </inkml:definitions>
  <inkml:trace contextRef="#ctx0" brushRef="#br0">1 171 16624,'0'0'9022,"8"0"-7981,21 0-773,0-1-1,54-9 1,-75 8-265,0 1-1,0-1 0,0-1 1,0 0-1,-1 0 0,1 0 1,-1-1-1,0 0 0,0 0 1,0-1-1,-1 0 0,1 0 1,-1-1-1,0 0 0,-1 0 1,6-8-1,-10 13 8,0 0 1,0 0-1,0 0 0,0 0 1,0-1-1,-1 1 0,1 0 1,-1-1-1,1 1 0,-1 0 1,1-1-1,-1 1 0,0-1 1,1 1-1,-1-1 0,0 1 1,0-1-1,0 1 0,0 0 1,-1-1-1,1 1 0,0-1 1,0 1-1,-1-1 0,1 1 1,-1 0-1,0-1 0,1 1 1,-1 0-1,0-1 1,0 1-1,1 0 0,-1 0 1,-1-1-1,0 1 5,0 0 1,0 0-1,0 1 1,0-1-1,1 0 1,-1 1-1,0 0 0,0-1 1,0 1-1,0 0 1,0 0-1,0 0 1,0 0-1,0 0 1,0 1-1,0-1 0,0 1 1,0-1-1,0 1 1,0-1-1,1 1 1,-1 0-1,0 0 1,0 0-1,-1 2 0,-6 4 24,0 0-1,0 1 0,1 0 1,0 0-1,1 1 0,0 0 1,0 0-1,-7 15 0,3-4 102,1 1-1,0 0 0,-7 27 1,16-44-84,-1-1 1,1 1-1,0 0 0,0-1 1,1 1-1,-1 0 1,1-1-1,0 1 1,0 0-1,0-1 1,0 1-1,1 0 1,0 3-1,1-5-44,-1-1-1,0 1 1,0-1 0,1 0-1,-1 1 1,1-1 0,-1 0-1,1 0 1,-1 0 0,1 0-1,0-1 1,0 1 0,-1 0-1,1-1 1,0 1-1,0-1 1,0 0 0,0 1-1,-1-1 1,1 0 0,0 0-1,0 0 1,0-1 0,0 1-1,0 0 1,2-1 0,9-1-55,0 0 1,-1-2 0,1 1-1,0-1 1,-1-1 0,0 0-1,0-1 1,-1 0-1,1-1 1,-1 0 0,12-11-1,-11 8-70,1 0-1,-2-2 0,1 1 0,-1-1 1,-1-1-1,-1 0 0,1-1 0,11-24 1,-13 15 314,-15 31 447,-18 34-77,-1 26-16,24-63-527,1-1 1,0 1-1,0-1 1,0 1 0,1 0-1,0-1 1,0 1-1,0 0 1,0 0 0,1-1-1,-1 1 1,1-1 0,2 7-1,-1-10-25,-1 0 0,0 1-1,0-1 1,0 0 0,1 0 0,-1 0-1,1 0 1,-1 0 0,1 0 0,-1 0-1,1 0 1,-1-1 0,1 1 0,0 0-1,0-1 1,-1 0 0,1 1 0,0-1-1,-1 0 1,1 0 0,0 0 0,0 0 0,0 0-1,-1 0 1,4-1 0,1 0-4,1 0 1,-1-1 0,0 0-1,0 1 1,0-2 0,7-2 0,3-6-33,-1-1 0,0 0 0,0-1 0,-1 0 1,-1-1-1,0-1 0,-1 0 0,-1-1 0,0 0 1,-1-1-1,-1 0 0,0 0 0,11-33 0,-60 115 87,39-62-54,-29 69 130,28-68-114,0 1-1,1 0 0,0 0 1,0 0-1,1-1 1,-1 1-1,1 0 1,0 0-1,0 0 1,1 0-1,-1 0 1,1 0-1,2 7 1,-2-10-13,1 0 0,0 0 0,-1 0 1,1-1-1,0 1 0,0 0 0,0-1 0,0 1 1,0-1-1,0 0 0,0 0 0,0 0 1,1 0-1,-1 0 0,0 0 0,1-1 0,-1 1 1,1-1-1,-1 0 0,0 1 0,1-1 0,-1 0 1,5-1-1,2 1-19,0 0 1,0-1-1,1-1 1,-1 1-1,9-4 1,-6 1 20,-1-1 0,0 0 0,-1 0 0,1-1-1,-1-1 1,0 1 0,-1-2 0,0 1 0,0-1 0,0-1 0,-1 1 0,7-12 0,-26 26 542,0 1-479,11-7-55,0 0-1,0 0 1,0 0 0,0 0 0,0 0 0,0 0-1,0-1 1,0 1 0,0 0 0,0 0-1,0 0 1,0 0 0,0 0 0,0 0 0,0 0-1,0 0 1,0 0 0,0 0 0,0 0 0,0 0-1,0 0 1,-1 0 0,1 0 0,0 0 0,0-1-1,0 1 1,0 0 0,0 0 0,0 0 0,0 0-1,0 0 1,0 0 0,0 0 0,0 0 0,0 0-1,-1 0 1,1 0 0,0 0 0,0 0 0,0 0-1,0 0 1,0 0 0,0 0 0,0 0-1,0 0 1,0 0 0,0 0 0,0 1 0,0-1-1,0 0 1,-1 0 0,1 0 0,0 0 0,0 0-1,6-14 16,-1 0-1,-1 0 0,0-1 1,-1 0-1,0 1 0,-1-1 0,-1 0 1,-1-25-1,0 40-27,0-1 0,1 0 0,-1 0 0,0 0 0,0 0 0,0 0 0,0 1 0,0-1 0,-1 0 0,1 0 0,0 0 0,0 0 0,0 1 0,-1-1 0,1 0 0,0 0 0,-1 0 0,1 1 0,-1-1 0,1 0 0,-1 1 0,1-1 0,-1 0 0,0 1 0,1-1 0,-1 1 0,0-1 0,1 1 0,-1-1 0,0 1 0,0-1 0,1 1 0,-1 0 0,0-1 0,0 1 0,0 0 0,1 0 0,-1 0 0,0 0 0,0-1 0,0 1 0,-1 1 0,1-1-79,1 1 0,-1-1 0,1 1 0,-1-1 0,1 1 0,0 0 0,0-1 0,-1 1-1,1 0 1,0 0 0,0-1 0,0 1 0,-1 0 0,1-1 0,0 1 0,0 0 0,0 0 0,0-1 0,0 1 0,1 0 0,-1-1 0,0 1 0,0 0 0,1 0-1,7 18-5956,4-13-4208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2.281"/>
    </inkml:context>
    <inkml:brush xml:id="br0">
      <inkml:brushProperty name="width" value="0.025" units="cm"/>
      <inkml:brushProperty name="height" value="0.025" units="cm"/>
    </inkml:brush>
  </inkml:definitions>
  <inkml:trace contextRef="#ctx0" brushRef="#br0">14 5 15022,'0'0'7629,"-2"12"-7229,-2 0-298,2 1 0,-1-1 0,2 1 0,0-1 0,0 1 0,1-1 0,1 1-1,0 0 1,0-1 0,6 20 0,-7-31-67,1 0 0,-1 0-1,0 0 1,1 0 0,-1 0 0,1-1 0,-1 1-1,1 0 1,-1 0 0,1-1 0,-1 1-1,1 0 1,0-1 0,-1 1 0,1-1-1,0 1 1,0-1 0,-1 1 0,1-1-1,0 1 1,0-1 0,0 0 0,0 1-1,-1-1 1,1 0 0,2 0 0,-1 0 28,0 0 0,0 0 0,0-1 0,0 1 0,0-1 0,0 0 0,0 0 0,0 1 0,-1-1 0,1 0 0,3-3 0,43-41 665,-41 38-754,8-10 78,31-29-67,-43 43 42,0 0 1,0 1-1,1 0 1,-1-1 0,1 1-1,-1 0 1,1 1-1,0-1 1,-1 0-1,1 1 1,0 0 0,5-1-1,-8 3 13,-1 0-1,1 0 1,0-1-1,-1 1 0,1 0 1,0 0-1,-1 0 1,1 0-1,-1 0 1,1 0-1,-1 0 1,0 0-1,1 0 0,-1 0 1,0 0-1,0 1 1,0-1-1,1 0 1,-1 0-1,0 0 1,-1 0-1,1 0 0,0 2 1,-1 35 297,0-36-265,-11 85 147,14-87-203,0-1-1,-1 0 1,1 0 0,0 0-1,-1 0 1,1 0 0,-1 0-1,1 0 1,-1-1 0,1 1-1,-1-1 1,0 1 0,0-1-1,2-2 1,4-5 1,10-16 10,1 1-1,1 1 1,1 1-1,37-32 0,-54 53-30,0-1 0,-1 0 0,1 0 0,0 1 0,0 0 0,-1-1-1,1 1 1,0 0 0,6-1 0,-9 2 3,1 0 0,0 0-1,0 0 1,-1 0 0,1 0 0,0 1-1,0-1 1,-1 0 0,1 0 0,0 0-1,0 1 1,-1-1 0,1 0 0,0 1-1,-1-1 1,1 1 0,0-1 0,-1 1 0,1-1-1,-1 1 1,1-1 0,-1 1 0,1 0-1,-1-1 1,1 1 0,-1-1 0,0 1-1,1 0 1,-1 0 0,0-1 0,1 1-1,-1 0 1,0 0 0,0-1 0,0 1 0,0 0-1,0 0 1,0-1 0,0 3 0,0 12 38,0 0 1,-2 1-1,1-1 1,-2 0 0,0 0-1,-1 0 1,-6 17 0,-8 32-921,21-75-3874,3-2 2309,-3 7 994,12-19-5934</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2.638"/>
    </inkml:context>
    <inkml:brush xml:id="br0">
      <inkml:brushProperty name="width" value="0.025" units="cm"/>
      <inkml:brushProperty name="height" value="0.025" units="cm"/>
    </inkml:brush>
  </inkml:definitions>
  <inkml:trace contextRef="#ctx0" brushRef="#br0">1 168 12716,'0'0'13570,"11"3"-13063,-6-2-475,-2 0-24,1 0 0,-1 0 0,1 0 0,0 0 0,-1 0 0,1-1 0,0 0 0,-1 0 0,1 0 0,0 0 0,-1-1 0,1 1 0,-1-1 0,1 0 0,0 0 0,-1 0 0,0 0 0,1-1 0,-1 1 1,0-1-1,4-3 0,68-60 18,-69 59 57,0 0 0,-1 0 0,0 0 0,0-1 0,0 1 0,-1-1 0,0 0 0,-1-1 0,1 1 0,1-9 0,-4 15-61,-1 1 0,0-1 0,0 1 0,0-1-1,0 1 1,0-1 0,0 1 0,0-1 0,0 1 0,0-1 0,-1 1-1,1-1 1,0 1 0,0-1 0,0 1 0,0-1 0,-1 1 0,1 0-1,0-1 1,0 1 0,-1-1 0,1 1 0,0 0 0,-1-1 0,1 1-1,-1 0 1,1-1 0,0 1 0,-1 0 0,1-1 0,-1 1 0,1 0-1,-1 0 1,1 0 0,-1-1 0,1 1 0,-1 0 0,1 0 0,-1 0-1,1 0 1,-1 0 0,1 0 0,-1 0 0,1 0 0,-1 0 0,1 0-1,-1 0 1,1 1 0,-1-1 0,1 0 0,-1 0 0,1 0 0,-1 1-1,1-1 1,-1 1 0,-30 13 217,19-3-201,0 0-1,0 1 1,1 0 0,1 1-1,0 0 1,1 0 0,1 1-1,0 1 1,0-1 0,1 1 0,1 1-1,1-1 1,0 1 0,1 0-1,-2 16 1,6-31-60,0 1 0,0-1 1,0 0-1,0 1 0,0-1 0,0 0 1,0 1-1,0-1 0,1 0 0,-1 1 0,0-1 1,1 0-1,-1 0 0,1 0 0,-1 1 1,1-1-1,0 0 0,0 0 0,-1 0 0,1 0 1,0 0-1,0 0 0,0 0 0,0 0 0,0 0 1,0-1-1,1 2 0,1-1-179,0-1 0,-1 1 0,1 0 0,0-1 0,-1 0 0,1 0 0,0 0 0,-1 0 0,1 0 0,0 0 0,0-1 0,4 0 0,4-3-1899,0 1 0,-1-1 0,1-1 0,-1 0 0,15-10 0,11-11-11187</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3.013"/>
    </inkml:context>
    <inkml:brush xml:id="br0">
      <inkml:brushProperty name="width" value="0.025" units="cm"/>
      <inkml:brushProperty name="height" value="0.025" units="cm"/>
    </inkml:brush>
  </inkml:definitions>
  <inkml:trace contextRef="#ctx0" brushRef="#br0">122 240 10634,'0'0'8056,"-8"-3"-5606,3 1-2282,3 1-63,-1 0 1,1 0-1,0 0 0,0 0 1,0 0-1,0 1 1,-1-1-1,1 1 1,0-1-1,-1 1 1,1 0-1,0 0 0,-1 0 1,1 0-1,-1 0 1,1 1-1,0-1 1,0 1-1,-1-1 1,1 1-1,0 0 1,0 0-1,0 0 0,0 0 1,0 0-1,0 1 1,0-1-1,0 1 1,0-1-1,0 1 1,1-1-1,-1 1 0,-1 2 1,-24 54 954,26-54-1011,-1-1 0,1 0-1,0 1 1,0-1 0,1 0 0,-1 1 0,1-1 0,0 1 0,-1-1-1,2 1 1,-1 0 0,0-1 0,1 1 0,-1-1 0,3 6 0,-2-8-44,0 0 0,-1 0 0,1-1 1,0 1-1,0 0 0,0-1 0,0 1 1,1-1-1,-1 1 0,0-1 1,0 1-1,0-1 0,0 0 0,0 1 1,1-1-1,-1 0 0,0 0 0,0 0 1,0 0-1,1 0 0,-1 0 1,0-1-1,0 1 0,0 0 0,0 0 1,2-2-1,32-11 136,-23 3-148,1 1 1,-1-2 0,0 0-1,-1 0 1,-1-1 0,0 0-1,0-1 1,-1 0 0,-1-1-1,0 0 1,7-17 0,2-10 357,-1-1 0,16-75-1,-59 241-24,14-87-345,5-14 209,0 0-1,2 1 1,0 0-1,-4 47 1,10-70-193,0 0 0,0 0 0,0 0 0,0 0 0,0 0 0,1 0 0,-1 0 1,0 0-1,1 0 0,-1 0 0,0 0 0,1 0 0,-1 0 0,1 0 0,-1 0 0,1 0 0,0 0 0,-1 0 0,1 0 0,0-1 0,0 1 1,0 0-1,0-1 0,-1 1 0,1 0 0,0-1 0,0 1 0,0-1 0,2 1 0,0 0 37,1 0-1,0-1 1,0 1 0,0-1-1,-1 0 1,1 0 0,0 0-1,7-2 1,36-10-2005,-13-3-4937,-23 7-609</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3.386"/>
    </inkml:context>
    <inkml:brush xml:id="br0">
      <inkml:brushProperty name="width" value="0.025" units="cm"/>
      <inkml:brushProperty name="height" value="0.025" units="cm"/>
    </inkml:brush>
  </inkml:definitions>
  <inkml:trace contextRef="#ctx0" brushRef="#br0">27 1 9577,'0'0'17393,"-26"38"-23159</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3.852"/>
    </inkml:context>
    <inkml:brush xml:id="br0">
      <inkml:brushProperty name="width" value="0.025" units="cm"/>
      <inkml:brushProperty name="height" value="0.025" units="cm"/>
    </inkml:brush>
  </inkml:definitions>
  <inkml:trace contextRef="#ctx0" brushRef="#br0">1 0 12075,'0'0'16651,"6"10"-16133,-1 0-458,0 0 1,-1 0 0,1 1-1,-2-1 1,0 1 0,0 0-1,-1 0 1,0 0 0,-1 0-1,0 13 1,-1 49 32,0-42-4163,9-35-10237</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4.380"/>
    </inkml:context>
    <inkml:brush xml:id="br0">
      <inkml:brushProperty name="width" value="0.025" units="cm"/>
      <inkml:brushProperty name="height" value="0.025" units="cm"/>
    </inkml:brush>
  </inkml:definitions>
  <inkml:trace contextRef="#ctx0" brushRef="#br0">16 1 10218,'0'0'11007,"-2"10"-8460,-3 16-1365,1 1 1,1 0-1,1 45 1,2-70-1175,0-1 0,1 0 0,-1 0 0,0 1 0,0-1 0,0 0 0,1 0 0,-1 1 0,0-1 0,1 0 0,0 0 0,-1 0 0,1 0 0,-1 1 0,1-1 0,0 0 0,0 0 0,0 0 0,0-1 0,0 1 0,0 0 0,0 0 0,0 0 0,0-1 0,0 1 0,0 0 0,0-1 0,0 1 0,0-1 1,1 0-1,-1 1 0,0-1 0,0 0 0,1 0 0,-1 0 0,0 1 0,1-1 0,-1-1 0,0 1 0,0 0 0,1 0 0,-1 0 0,2-1 0,2-1 4,0 1-1,-1-1 1,1 0-1,-1 0 1,0-1-1,0 1 1,1-1-1,-1 0 1,-1 0 0,6-5-1,31-47-5,-34 45-6,1-1 0,0 1 0,0 1 0,1 0 0,0 0 0,12-10-1,-19 19 1,-1 0 0,0 0 0,1-1-1,-1 1 1,1 0 0,-1 0 0,0 0-1,1 0 1,-1 0 0,0 0-1,1 0 1,-1 0 0,1 0 0,-1 0-1,0 0 1,1 0 0,-1 0 0,0 0-1,1 0 1,-1 0 0,0 1-1,1-1 1,-1 0 0,0 0 0,1 0-1,-1 1 1,0-1 0,1 0 0,-1 0-1,0 1 1,0-1 0,1 0-1,-1 0 1,0 1 0,0-1 0,1 0-1,-1 1 1,0-1 0,0 0 0,0 1-1,0-1 1,0 0 0,0 1-1,0-1 1,1 1 0,-1-1 0,0 0-1,0 1 1,0-1 0,0 0-1,-1 1 1,1-1 0,0 1 0,0-1-1,0 0 1,0 1 0,0 33 52,0-25-14,0-6-37,-1 5 63,1-1 0,1 1 0,-1-1-1,1 1 1,0-1 0,5 14 0,-5-19-44,0 0 1,0 0-1,0 0 1,0-1 0,1 1-1,-1 0 1,1 0 0,-1-1-1,1 1 1,0-1-1,0 1 1,0-1 0,0 0-1,0 0 1,0 0 0,0 0-1,0 0 1,0 0 0,0-1-1,0 1 1,1 0-1,-1-1 1,0 0 0,0 0-1,1 0 1,-1 0 0,3 0-1,8-1 17,0-1 1,-1 0-1,1-1 0,-1 0 1,0-1-1,0-1 0,19-9 1,-21 9-40,0 0 0,0 1 1,0 0-1,0 0 0,0 1 0,1 1 0,0 0 1,0 0-1,-1 1 0,1 0 0,13 1 1,-23 2 4,1-1 0,0 1-1,0-1 1,0 1 0,-1 0 0,1-1 0,-1 1 0,0 0 0,1 0 0,-1 0 0,0 0 0,0 1-1,0-1 1,0 0 0,-1 0 0,1 1 0,0 3 0,15 29-98,-15-35 44,-1 1 0,1-1 0,0 1 0,-1-1 0,1 0 0,0 1 0,-1-1 0,1 0 0,0 0 0,0 1 0,-1-1 0,1 0 0,0 0 0,0 0 0,-1 0 0,1 0 0,0 0 0,0 0 0,-1 0 0,1-1 0,0 1 0,0 0 0,-1 0 0,1 0 0,0-1 0,-1 1-1,1-1 1,0 1 0,-1 0 0,1-1 0,0 1 0,-1-1 0,1 1 0,-1-1 0,1 1 0,-1-1 0,1 0 0,-1 1 0,0-1 0,1 0 0,-1 1 0,1-2 0,17-33-6804,-13 12 700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449"/>
    </inkml:context>
    <inkml:brush xml:id="br0">
      <inkml:brushProperty name="width" value="0.025" units="cm"/>
      <inkml:brushProperty name="height" value="0.025" units="cm"/>
    </inkml:brush>
  </inkml:definitions>
  <inkml:trace contextRef="#ctx0" brushRef="#br0">1 115 13581,'0'0'6310,"68"-21"-3972,-18 13-480,15 2-225,10-1-448,7 3-608,0-1-481,-8 0-64,-6 0-544,-10 1-706,-16-2-319,-11 0-32,-7-2-353,-6-1-929,-6-1-2082,-5 0-1569</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4.830"/>
    </inkml:context>
    <inkml:brush xml:id="br0">
      <inkml:brushProperty name="width" value="0.025" units="cm"/>
      <inkml:brushProperty name="height" value="0.025" units="cm"/>
    </inkml:brush>
  </inkml:definitions>
  <inkml:trace contextRef="#ctx0" brushRef="#br0">1 1 16111,'0'0'13069</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5.593"/>
    </inkml:context>
    <inkml:brush xml:id="br0">
      <inkml:brushProperty name="width" value="0.025" units="cm"/>
      <inkml:brushProperty name="height" value="0.025" units="cm"/>
    </inkml:brush>
  </inkml:definitions>
  <inkml:trace contextRef="#ctx0" brushRef="#br0">59 1 7815,'0'0'13111,"1"12"-11098,34 167 2289,11 97-3164,-40-136-983,-6-139-91,-5-35 251,-3 19-528,0 0 0,-2 0 0,-20-25 0,-8-11-638,32 43 841,0-1 1,1-1 0,0 1-1,0-1 1,1 0 0,1 0-1,-1 0 1,2 0 0,-1-1-1,2 1 1,-2-20 0,3 29 484,22 2-411,-15 0-35,0-1 1,0 0-1,0 0 0,0-1 1,12-2-1,59-8-4154,-22 6-2037,-28-1-4253</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6.448"/>
    </inkml:context>
    <inkml:brush xml:id="br0">
      <inkml:brushProperty name="width" value="0.025" units="cm"/>
      <inkml:brushProperty name="height" value="0.025" units="cm"/>
    </inkml:brush>
  </inkml:definitions>
  <inkml:trace contextRef="#ctx0" brushRef="#br0">1 177 14830,'0'0'6363,"8"-1"-5103,-1-1-1069,0 0 0,0 0 1,0 0-1,-1-1 0,1 0 0,-1 0 0,1-1 0,-1 0 0,0 0 0,-1 0 1,1-1-1,-1 0 0,0 0 0,0 0 0,0-1 0,-1 1 0,0-1 0,0 0 0,4-9 1,-5 10-60,0-1 0,-1 1 0,1 0 0,-1-1 0,-1 1 0,1-1 0,-1 0 1,0 1-1,0-1 0,-1 0 0,0-8 0,0 14-123,0-1 0,0 1-1,0-1 1,0 1 0,0 0 0,0-1 0,0 1-1,0-1 1,-1 1 0,1 0 0,0-1 0,0 1-1,-1-1 1,1 1 0,0 0 0,0-1 0,-1 1-1,1 0 1,0-1 0,-1 1 0,1 0 0,0 0-1,-1-1 1,1 1 0,-1 0 0,1 0 0,0 0-1,-1 0 1,1-1 0,-1 1 0,1 0 0,-1 0-1,1 0 1,0 0 0,-1 0 0,1 0 0,-1 0-1,1 0 1,-1 0 0,1 0 0,-1 0-1,1 1 1,0-1 0,-1 0 0,1 0 0,-1 0-1,1 0 1,-1 1 0,-20 13 238,16-4-206,0 1 1,0-1-1,1 1 0,0 0 0,1 0 1,0 0-1,1 0 0,0 0 1,1 0-1,0 1 0,1-1 0,0 1 1,1-1-1,2 14 0,-2-23-33,-1-1 1,1 1-1,-1-1 0,1 0 0,-1 1 1,1-1-1,0 0 0,-1 1 0,1-1 0,0 0 1,0 0-1,0 0 0,0 0 0,0 0 0,0 0 1,0 0-1,1 0 0,-1 0 0,0 0 1,0-1-1,1 1 0,-1 0 0,3 0 0,-1 0 5,0-1-1,0 0 0,0 0 0,0 1 0,1-2 1,-1 1-1,0 0 0,0-1 0,0 1 0,5-3 0,2 0 4,0-1 0,0-1 0,0 1 0,-1-2 0,12-7 0,2-6-77,-17 13 49,0 1 1,0 0 0,1 0-1,-1 0 1,1 1 0,0 0-1,1 0 1,-1 0 0,1 1-1,-1 0 1,12-2 0,-18 6 19,0-1 1,0 0 0,1 1-1,-1-1 1,0 1-1,0-1 1,0 1-1,0 0 1,0 0 0,0-1-1,0 1 1,0 0-1,0 0 1,0 0 0,0 0-1,-1 0 1,1 0-1,0 0 1,-1 0-1,1 0 1,0 1 0,-1-1-1,0 0 1,1 0-1,-1 0 1,0 1 0,1-1-1,-1 0 1,0 0-1,0 1 1,0 1-1,3 52 352,-3-43-241,0-8-89,0 1 1,0 0 0,1-1-1,-1 1 1,1 0 0,0-1-1,1 1 1,-1-1 0,1 1-1,4 6 1,-6-11-27,1 1 1,-1 0-1,1 0 0,0 0 0,0-1 1,-1 1-1,1 0 0,0-1 1,0 1-1,0-1 0,0 1 1,0-1-1,0 1 0,0-1 0,0 0 1,0 0-1,0 1 0,0-1 1,0 0-1,1 0 0,1 0 7,-1-1 0,1 1-1,-1-1 1,0 1-1,1-1 1,-1 0 0,0 0-1,0 0 1,1 0 0,-1-1-1,0 1 1,2-2-1,51-44 93,22-15-162,-70 57 27,0 0 1,1 1-1,-1 0 1,1 1-1,0 0 0,0 0 1,0 0-1,0 1 1,10-1-1,-17 3 29,0 0 1,0 0-1,0 0 0,0 0 1,0 0-1,0 0 0,0 0 1,0 0-1,0 0 0,0 1 1,0-1-1,-1 0 0,1 1 1,0-1-1,0 1 0,0-1 0,0 1 1,-1-1-1,1 1 0,0-1 1,-1 1-1,1 0 0,0-1 1,-1 1-1,2 1 0,5 28-11,-14 46 175,3-54-8,4-22-145,0 0 0,0-1 0,0 1 0,1 0 0,-1 0 0,0 0 0,0 0 0,0-1 0,0 1 0,0 0 0,0 0 1,0 0-1,0 0 0,0-1 0,1 1 0,-1 0 0,0 0 0,0 0 0,0 0 0,0 0 0,0-1 0,1 1 0,-1 0 0,0 0 0,0 0 1,0 0-1,0 0 0,1 0 0,-1 0 0,0 0 0,0 0 0,0 0 0,1 0 0,-1 0 0,0 0 0,0 0 0,0 0 0,1 0 0,-1 0 0,0 0 1,0 0-1,0 0 0,1 0 0,-1 0 0,0 0 0,0 0 0,0 0 0,0 0 0,1 1 0,-1-1 0,0 0 0,0 0 0,0 0 0,0 0 1,0 0-1,1 1 0,-1-1 0,0 0 0,0 0 0,0 0 0,0 0 0,0 1 0,0-1 0,0 0 0,0 0 0,0 0 0,0 1 0,17-18 62,-14 13-42,-2 3-19,21-22-132,35-29 1,-51 47 79,0 0 0,0 1 1,0 0-1,1 0 0,0 1 1,-1-1-1,1 1 1,0 1-1,1 0 0,-1 0 1,0 0-1,9-1 1,-15 4 44,0-1 1,0 0-1,1 1 1,-1-1 0,0 1-1,0-1 1,0 1 0,0 0-1,0-1 1,0 1 0,0 0-1,0 0 1,0 0 0,0 0-1,0 0 1,-1 0-1,1 0 1,0 0 0,-1 0-1,1 0 1,-1 0 0,1 0-1,-1 0 1,1 1 0,-1-1-1,0 0 1,0 0 0,1 1-1,-1-1 1,0 0-1,0 0 1,-1 3 0,1 53 366,0-42-238,-1-14-125,1-1 0,0 1 1,1 0-1,-1-1 0,0 1 1,0 0-1,0-1 0,0 1 0,0-1 1,1 1-1,-1 0 0,0-1 1,0 1-1,1-1 0,-1 1 0,0-1 1,1 1-1,-1-1 0,1 1 1,-1-1-1,1 1 0,-1-1 0,1 1 1,-1-1-1,1 0 0,-1 1 1,1-1-1,0 0 0,-1 0 0,1 1 1,-1-1-1,1 0 0,0 0 1,-1 0-1,1 0 0,0 0 1,-1 0-1,1 0 0,-1 0 0,1 0 1,0 0-1,-1 0 0,1 0 1,0 0-1,-1-1 0,1 1 0,-1 0 1,1 0-1,0-1 0,-1 1 1,1 0-1,-1-1 0,1 1 0,-1 0 1,1-2-1,41-24-858,-34 21-175,4-2-2180,-5 4-2934</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7.987"/>
    </inkml:context>
    <inkml:brush xml:id="br0">
      <inkml:brushProperty name="width" value="0.025" units="cm"/>
      <inkml:brushProperty name="height" value="0.025" units="cm"/>
    </inkml:brush>
  </inkml:definitions>
  <inkml:trace contextRef="#ctx0" brushRef="#br0">1 210 7143,'0'0'14910,"8"0"-14216,1-2-592,1 1 0,0-1 0,-1-1 1,1 0-1,-1 0 0,0-1 0,0 0 0,0 0 0,-1-1 1,1-1-1,-1 1 0,-1-1 0,9-8 0,-10 9-80,0 0 0,0-1 0,0 0 0,-1-1 0,0 1 0,0-1 0,0 0 0,-1 0 0,0-1 0,-1 1 0,1-1 0,-1 1 0,-1-1 0,0 0 0,0-1 0,2-14 0,-4 22-9,0 1-1,0-1 0,0 1 0,-1-1 1,1 1-1,0-1 0,0 1 1,0-1-1,0 1 0,0-1 1,0 1-1,-1-1 0,1 1 1,0-1-1,-1 1 0,1-1 0,0 1 1,-1-1-1,1 1 0,0 0 1,-1-1-1,1 1 0,-1 0 1,1-1-1,0 1 0,-1 0 1,1-1-1,-1 1 0,1 0 0,-1 0 1,0-1-1,-22 3 233,-20 18 77,32-10-174,-1 1 0,1 0 0,1 0 0,0 1 0,1 0 1,0 1-1,1 0 0,0 0 0,1 1 0,1 0 0,0 0 0,1 1 0,0 0 0,1 0 0,1 0 0,0 0 0,2 0 0,-1 22 0,2-35-151,0 0-1,0-1 0,0 1 1,0 0-1,0 0 0,1 0 1,-1 0-1,1 0 0,-1 0 1,1 0-1,0 0 0,0-1 0,0 1 1,0 0-1,0-1 0,0 1 1,0-1-1,1 1 0,-1-1 1,1 1-1,-1-1 0,1 0 1,-1 0-1,3 2 0,-1-2-96,1 0 0,-1 0 0,0-1 0,1 1-1,-1-1 1,1 1 0,-1-1 0,0 0 0,1-1 0,-1 1 0,1 0 0,5-3-1,4 0-623,-2-1 0,1-1-1,0 0 1,-1 0-1,0-1 1,18-13 0,12-17-3435,-4-4-2525</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9.171"/>
    </inkml:context>
    <inkml:brush xml:id="br0">
      <inkml:brushProperty name="width" value="0.025" units="cm"/>
      <inkml:brushProperty name="height" value="0.025" units="cm"/>
    </inkml:brush>
  </inkml:definitions>
  <inkml:trace contextRef="#ctx0" brushRef="#br0">92 102 4036,'0'0'10773,"4"-4"-10042,20-22 2056,-21 14 3112,-9 7-3712,5 5-2162,0 0 0,0 0 0,0 0 0,0 0 0,0 0 0,0 0 0,0 0 0,0 0 0,0 1 0,0-1 0,0 0 0,0 1 0,0-1 0,0 0 0,0 1 0,0-1 0,0 1 0,0-1 0,1 1 0,-2 1-1,-52 67 820,51-63-745,0-1-1,0 1 1,0 0 0,0 0 0,1 0-1,0 1 1,1-1 0,-1 0 0,1 1 0,0-1-1,0 9 1,2-14-95,-1 0 0,1 0-1,-1-1 1,1 1 0,-1 0-1,1 0 1,-1-1 0,1 1 0,0 0-1,-1-1 1,1 1 0,0 0-1,-1-1 1,1 1 0,0-1 0,0 1-1,0-1 1,0 0 0,-1 1 0,1-1-1,0 0 1,0 0 0,0 1-1,0-1 1,0 0 0,0 0 0,0 0-1,0 0 1,0 0 0,0 0-1,0-1 1,0 1 0,-1 0 0,1 0-1,0-1 1,0 1 0,1-1-1,39-12 64,-28 4-101,0 0 0,0-1 0,-1-1 0,-1 0-1,1 0 1,-2-1 0,0 0 0,0-1 0,-1 0 0,-1-1-1,0 0 1,0 0 0,-2 0 0,9-29 0,-24 69 55,-2 0 1,-18 32-1,5-9 27,-150 338-443,192-423-226,2 1 0,44-60 1,83-82-235,-132 160 788,22-19 64,-35 74 238,-8-14-22,5-21-147,-1 0-1,1 0 0,0 1 1,0-1-1,1 0 0,-1 1 1,1-1-1,-1 1 0,1-1 0,0 0 1,0 1-1,2 6 0,-1-10-38,-1 0-1,1 0 0,0 0 1,-1 0-1,1 0 0,0 0 1,0 0-1,-1 0 0,1 0 0,0 0 1,-1-1-1,1 1 0,0 0 1,-1 0-1,1-1 0,0 1 0,-1 0 1,1-1-1,-1 1 0,1-1 1,0 1-1,-1-1 0,1 1 1,-1-1-1,1 1 0,0-1 0,15-15 94,-16 16-117,146-171-99,-146 171 96,0 0 0,0 0-1,0 1 1,0-1 0,0 0-1,0 0 1,0 0 0,0 0-1,0 0 1,0 0 0,0 1 0,0-1-1,0 0 1,0 0 0,1 0-1,-1 0 1,0 0 0,0 0-1,0 0 1,0 1 0,0-1 0,0 0-1,0 0 1,0 0 0,0 0-1,1 0 1,-1 0 0,0 0-1,0 0 1,0 0 0,0 0 0,0 0-1,0 0 1,1 0 0,-1 0-1,0 0 1,0 0 0,0 0-1,0 0 1,0 0 0,0 0 0,1 0-1,-1 0 1,0 0 0,0 0-1,0 0 1,0 0 0,0 0-1,0 0 1,0 0 0,1 0 0,-1 0-1,0 0 1,0 0 0,0-1-1,0 1 1,0 0 0,0 0 0,0 0-1,-2 22 106,-8 25 193,7-34-175,0-7-40,1 0 0,0 0-1,1 0 1,-1 0 0,1 1-1,1-1 1,-1 0 0,1 1-1,0-1 1,0 0 0,3 12-1,-3-17-69,1-1-1,0 1 1,0 0-1,0 0 1,0-1 0,0 1-1,0 0 1,0-1-1,0 1 1,0-1-1,0 0 1,1 1-1,-1-1 1,0 0 0,0 0-1,0 0 1,0 1-1,0-1 1,1 0-1,-1 0 1,0-1-1,0 1 1,0 0-1,0 0 1,1-1 0,-1 1-1,0 0 1,0-1-1,0 1 1,0-1-1,0 0 1,0 1-1,0-1 1,0 0 0,0 1-1,1-2 1,37-27 195,-16 7-162,32-38-1,-35 37-168,40-37 0,-70 100 27,-3-14 368,1 0 0,1 0 1,-14 52-1,26-78-298,-1 0-1,0 0 1,0 0-1,0 0 1,0 0 0,1 0-1,-1 0 1,0 0-1,0 0 1,0 0 0,0 0-1,1 0 1,-1 0-1,0 0 1,0 0-1,0 0 1,0 0 0,1 0-1,-1 0 1,0 0-1,0 0 1,0 1 0,0-1-1,1 0 1,-1 0-1,0 0 1,0 0 0,0 0-1,0 0 1,0 0-1,0 1 1,0-1 0,1 0-1,-1 0 1,0 0-1,0 0 1,0 0 0,0 1-1,0-1 1,0 0-1,0 0 1,0 0-1,0 0 1,0 1 0,0-1-1,0 0 1,0 0-1,0 0 1,0 0 0,0 1-1,0-1 1,0 0-1,0 0 1,0 0 0,0 1-1,8-10-1249,10-40-8173,-8 17 49</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9.499"/>
    </inkml:context>
    <inkml:brush xml:id="br0">
      <inkml:brushProperty name="width" value="0.025" units="cm"/>
      <inkml:brushProperty name="height" value="0.025" units="cm"/>
    </inkml:brush>
  </inkml:definitions>
  <inkml:trace contextRef="#ctx0" brushRef="#br0">23 3 17713,'-4'-2'3299,"-6"2"-512,6 0-1474,-1 0-1057,5 5-256,0 4-801,0 0-2626,2 0-4452</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9.856"/>
    </inkml:context>
    <inkml:brush xml:id="br0">
      <inkml:brushProperty name="width" value="0.025" units="cm"/>
      <inkml:brushProperty name="height" value="0.025" units="cm"/>
    </inkml:brush>
  </inkml:definitions>
  <inkml:trace contextRef="#ctx0" brushRef="#br0">1 72 10314,'0'0'7329,"0"-8"-4414,0 4-2516,0-1 0,1 1 0,-1-1 0,1 1 0,0 0 0,1-1 0,-1 1 0,3-6 0,-3 9-297,0 0 1,-1 0-1,1-1 1,0 1-1,0 0 1,0 0-1,0 0 1,0 0-1,0 0 1,0 0-1,0 0 0,1 0 1,-1 1-1,0-1 1,0 0-1,1 1 1,-1-1-1,1 1 1,-1-1-1,0 1 1,1 0-1,-1 0 1,1 0-1,-1-1 0,1 1 1,-1 0-1,1 1 1,-1-1-1,0 0 1,1 0-1,-1 1 1,1-1-1,-1 1 1,0-1-1,1 1 1,-1-1-1,2 2 1,-1 0-95,-1-1 1,0 0 0,0 0 0,0 0 0,-1 1 0,1-1 0,0 1 0,0-1 0,-1 0 0,1 1 0,-1-1 0,1 1 0,-1 0 0,0-1 0,1 1 0,-1-1 0,0 1 0,0-1 0,0 4 0,-3 33 20,-1-25-29,0 1 0,-1-1 0,-7 16 0,7-20 158,1 1 0,0 0 0,0 0 0,1 0 0,0 0 1,1 0-1,-2 19 0,7-29-113,0-1-1,-1 0 1,1 0 0,-1 0-1,0 0 1,1-1-1,-1 1 1,0-1 0,0 1-1,4-4 1,-2 2-44,-3 1 3,1 0 0,0 1-1,0-1 1,1 0 0,-1 1 0,0 0 0,1-1 0,-1 1 0,0 0 0,1 0 0,3-1 0,-5 2 49,-16-22-1537,32-11-8968,-9 14 2946</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0.403"/>
    </inkml:context>
    <inkml:brush xml:id="br0">
      <inkml:brushProperty name="width" value="0.025" units="cm"/>
      <inkml:brushProperty name="height" value="0.025" units="cm"/>
    </inkml:brush>
  </inkml:definitions>
  <inkml:trace contextRef="#ctx0" brushRef="#br0">149 0 7431,'0'0'18652,"-1"9"-18096,-12 43 343,-3 0 1,-1-1 0,-27 52 0,9-18-149,33-82-720,-14 45 339,15-45-356,0 0-1,0 0 1,1 0 0,-1 1-1,1-1 1,0 0 0,0 0 0,0 0-1,0 0 1,1 0 0,-1 1-1,1-1 1,1 3 0,-2-5-10,1 0 1,0 0-1,-1-1 1,1 1-1,0 0 0,-1-1 1,1 1-1,0 0 1,0-1-1,0 1 0,0-1 1,-1 1-1,1-1 1,0 0-1,0 1 0,0-1 1,0 0-1,0 0 1,0 0-1,0 0 0,0 0 1,0 0-1,0 0 1,0 0-1,0 0 0,0 0 1,0 0-1,0 0 1,0-1-1,0 1 0,-1 0 1,1-1-1,0 1 1,0-1-1,0 1 0,0-1 1,-1 1-1,1-1 1,0 0-1,0 1 0,-1-1 1,1 0-1,-1 0 1,1 1-1,0-1 0,-1 0 1,0 0-1,1 0 1,-1 0-1,1 0 0,-1 1 1,0-1-1,0 0 1,1 0-1,-1 0 0,0-2 1,3-16 210,-3 18-240,0-1 0,0 1 0,0 0 1,0-1-1,0 1 0,0-1 0,0 1 0,1 0 0,-1-1 0,1 1 0,-1 0 1,1 0-1,-1-1 0,1 1 0,-1 0 0,1 0 0,0 0 0,0-1 0,0 1 1,0 0-1,0 0 0,0 0 0,0 0 0,0 1 0,0-1 0,0 0 0,0 0 1,1 1-1,-1-1 0,0 1 0,0-1 0,1 1 0,-1-1 0,0 1 0,1 0 1,-1 0-1,0 0 0,1-1 0,-1 1 0,1 0 0,-1 1 0,0-1 1,1 0-1,-1 0 0,3 1 0,2-1 13,0-1 0,0-1 0,0 1 0,-1-1 0,1 0-1,0 0 1,-1-1 0,1 1 0,-1-1 0,0-1 0,0 1 0,0-1 0,0 0 0,0 0 0,-1 0 0,0 0 0,4-6 0,7-8-37,0-1 1,-2 0-1,13-22 1,-23 36 49,-5 17 67,-16 42 210,-10 38 320,28-91-590,-1 1 1,1-1 0,-1 1 0,1 0-1,-1 0 1,1-1 0,0 1-1,0 0 1,0-1 0,0 1 0,0 0-1,1 0 1,-1-1 0,0 1-1,2 2 1,-2-3-70,1-1 0,-1 0 1,1 0-1,-1 0 0,1 0 0,-1 0 0,1 0 0,-1 0 0,1 0 0,-1 0 0,1 0 1,0 0-1,-1 0 0,1 0 0,-1 0 0,1-1 0,-1 1 0,1 0 0,-1 0 1,1-1-1,-1 1 0,0 0 0,1 0 0,-1-1 0,1 1 0,-1-1 0,0 1 1,1 0-1,-1-1 0,1 0 0,4-4-1684,1-1-1,-1 0 1,0 0 0,-1-1-1,7-11 1,-1-7-6519</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0.730"/>
    </inkml:context>
    <inkml:brush xml:id="br0">
      <inkml:brushProperty name="width" value="0.025" units="cm"/>
      <inkml:brushProperty name="height" value="0.025" units="cm"/>
    </inkml:brush>
  </inkml:definitions>
  <inkml:trace contextRef="#ctx0" brushRef="#br0">0 0 17457,'0'0'10377</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1.088"/>
    </inkml:context>
    <inkml:brush xml:id="br0">
      <inkml:brushProperty name="width" value="0.025" units="cm"/>
      <inkml:brushProperty name="height" value="0.025" units="cm"/>
    </inkml:brush>
  </inkml:definitions>
  <inkml:trace contextRef="#ctx0" brushRef="#br0">73 1 15278,'0'0'6908,"-1"10"-5087,-9 58 90,2-14-472,-2 60-1,10-113-1439,0 0 1,0 0-1,1 0 0,-1 0 0,0-1 1,1 1-1,-1 0 0,1 0 0,-1 0 0,1-1 1,-1 1-1,1 0 0,0 0 0,-1-1 0,1 1 1,0-1-1,0 1 0,0-1 0,-1 1 0,1-1 1,0 1-1,0-1 0,0 0 0,0 1 1,0-1-1,0 0 0,-1 0 0,1 0 0,0 1 1,0-1-1,0 0 0,2-1 0,41 1-700,-29-1 147,-8 1 422,-1 0 1,1 1-1,0-1 0,0 1 0,0 0 0,-1 1 1,10 3-1,-14-4 159,-1 0 0,1 0 0,0 0 0,-1 0 0,1 0 1,-1 0-1,1 1 0,-1-1 0,1 0 0,-1 1 0,0-1 0,0 1 0,0 0 0,0-1 0,0 1 1,0 0-1,0 0 0,-1 0 0,1-1 0,0 1 0,-1 0 0,0 0 0,1 0 0,-1 0 0,0 0 1,0 0-1,0 0 0,0 0 0,-1 0 0,1 0 0,-1 2 0,0-1 88,0-1-1,0 1 0,-1 0 1,1-1-1,-1 1 0,1-1 0,-1 0 1,0 1-1,0-1 0,0 0 1,0 0-1,-1 0 0,1-1 1,0 1-1,-1 0 0,1-1 1,-1 1-1,-5 1 0,-52 18 1344,47-18-1204,1 0-1,-1-1 1,-21 0 0,32-2-284,-1 0 1,1 0 0,-1 0-1,0 0 1,1-1 0,-1 1 0,1-1-1,-1 0 1,1 0 0,0 0-1,-4-1 1,6 1-49,-1 0 0,0 1-1,1-1 1,-1 0 0,1 1-1,-1-1 1,1 0 0,-1 0-1,1 1 1,-1-1 0,1 0-1,0 0 1,0 0 0,-1 0-1,1 0 1,0 1 0,0-1-1,0 0 1,0 0 0,0 0-1,0 0 1,0 0 0,0 0-1,0 0 1,1 1 0,-1-1-1,0 0 1,1 0 0,-1 0-1,0 0 1,1 1 0,0-2-1,2-2-959,0 1 1,0 0-1,0 0 0,1 0 0,-1 0 0,1 0 0,-1 1 0,1 0 0,0 0 0,0 0 0,7-3 0,-10 5 1002,25-9-8564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1.931"/>
    </inkml:context>
    <inkml:brush xml:id="br0">
      <inkml:brushProperty name="width" value="0.025" units="cm"/>
      <inkml:brushProperty name="height" value="0.025" units="cm"/>
    </inkml:brush>
  </inkml:definitions>
  <inkml:trace contextRef="#ctx0" brushRef="#br0">155 3 10570,'0'0'5039,"-4"9"-1804,-3 5-2789,0 1 0,2 0 0,0 0-1,0 1 1,-4 30 0,-2 89 2368,4-25-1843,7-105-951,-1 0 0,0-1 1,0 1-1,-1 0 0,1-1 0,-1 1 0,-4 7 0,6-11-14,-1-1 0,1 1 0,-1 0-1,1-1 1,-1 1 0,1-1 0,-1 1 0,1-1-1,-1 1 1,0-1 0,1 1 0,-1-1-1,0 1 1,1-1 0,-1 0 0,0 0-1,0 1 1,1-1 0,-1 0 0,0 0-1,-1 0 1,1 0-1,0 0 0,-1-1 0,1 1 0,0 0 0,0-1 0,0 0 1,0 1-1,-1-1 0,1 0 0,0 1 0,0-1 0,0 0 0,1 0 0,-1 0 0,0 0 0,0 0 0,-1-2 0,-4-5 18,1-1 0,0 1 0,0-1 0,1 0 0,0-1 0,0 1 0,1-1 1,1 1-1,-1-1 0,1 0 0,1 0 0,0 0 0,1 0 0,0 0 0,0 0 0,1 0 0,0 0 0,1 0 0,0 0 0,4-11 0,-2 8 6,1 1 0,1 0-1,0 0 1,0 0-1,1 1 1,1 0-1,-1 0 1,2 0-1,0 1 1,0 1 0,1 0-1,0 0 1,0 0-1,20-11 1,-18 15-84,-1-1 1,1 2-1,0 0 0,0 0 1,0 1-1,1 0 1,-1 1-1,1 1 1,13 0-1,-20 0 26,0 1 1,0 0-1,0 0 0,0 1 1,0 0-1,1 0 0,-2 0 1,1 1-1,0 0 0,0 0 1,0 0-1,-1 1 0,1 0 1,-1 0-1,0 0 0,0 1 1,0 0-1,0 0 0,-1 0 1,6 6-1,-10-9 31,1 0 0,0 0 0,-1 0 0,1 0 0,-1-1 0,1 1 0,-1 0 1,1 0-1,-1 0 0,0 0 0,0 0 0,1 0 0,-1 0 0,0 0 0,0 1 0,0-1 0,0 0 0,0 0 0,0 0 0,-1 0 0,1 0 0,0 0 0,0 0 1,-1 0-1,1 0 0,-1 0 0,1 0 0,0 0 0,-2 1 0,0 0 72,-1 1 0,1-1 0,-1 0 0,1-1 0,-1 1 0,0 0-1,0-1 1,0 1 0,0-1 0,-3 1 0,-10 3 572,0-1 0,-29 3 0,14-3-379,0-2 0,-57-4 0,86 2-370,1-1 0,-1 1 0,1 0 0,0-1 1,-1 1-1,1-1 0,0 1 0,-1-1 0,1 1 0,0-1 0,0 0 0,0 0 0,-1 0 0,0-1 0,2 2-109,0-1 0,-1 1-1,1 0 1,0-1 0,0 1-1,0-1 1,-1 1-1,1-1 1,0 1 0,0-1-1,0 1 1,0 0 0,0-1-1,0 1 1,0-1-1,0 1 1,0-1 0,0 1-1,0-1 1,1 1 0,-1-1-1,0 1 1,0 0-1,0-1 1,0 1 0,1-1-1,-1 1 1,0 0 0,1-1-1,-1 1 1,0 0-1,1-1 1,14-10-10337</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1.757"/>
    </inkml:context>
    <inkml:brush xml:id="br0">
      <inkml:brushProperty name="width" value="0.025" units="cm"/>
      <inkml:brushProperty name="height" value="0.025" units="cm"/>
    </inkml:brush>
  </inkml:definitions>
  <inkml:trace contextRef="#ctx0" brushRef="#br0">24 42 4676,'0'0'24744,"2"10"-24237,-2 0-399,1 1 0,-1 0 0,-1-1 0,0 1 0,-1 0 0,0-1 0,0 0 0,-6 15 0,7-21-17,-1 0-43,0 0-1,1-1 1,0 1-1,0 0 1,0 0-1,0 0 1,1 0-1,-1 1 1,1-1-1,0 0 1,1 4 0,1-9-22,1-1 1,0 0 0,0-1-1,-1 1 1,0 0 0,1-1-1,-1 1 1,0-1 0,2-3-1,3-3-20,-1-1-1,0 1 0,-1-1 1,0 0-1,-1-1 0,0 1 1,0-1-1,-1 0 0,0 0 1,-1 0-1,-1 0 1,0 0-1,0 0 0,-1-16 1,0 26-6,0 1 1,0 0-1,0-1 1,0 1-1,0-1 1,0 1 0,0 0-1,0-1 1,0 1-1,0 0 1,0-1-1,0 1 1,0-1 0,0 1-1,0 0 1,0-1-1,0 1 1,0 0-1,0-1 1,-1 1 0,1 0-1,0-1 1,0 1-1,0 0 1,-1-1 0,1 1-1,0 0 1,0-1-1,-1 1 1,1 0-1,0 0 1,-1 0 0,1-1-1,0 1 1,-1 0-1,1 0 1,0 0-1,-1 0 1,1-1 0,0 1-1,-1 0 1,1 0-1,-1 0 1,1 0-1,0 0 1,-1 0 0,1 0-1,-1 0 1,1 0-1,0 0 1,-1 1-1,1-1 1,0 0 0,-1 0-1,1 0 1,0 0-1,-1 0 1,1 1 0,0-1-1,-1 0 1,1 0-1,0 1 1,-1-1-1,1 0 1,0 0 0,-1 1-1,0 1 0,-1-1 0,1 1 0,-1 0 0,1 0 0,0 0 0,0 0-1,0 0 1,0 0 0,0 0 0,0 0 0,0 2 0,0-1 3,0 0 0,0 0 0,1 0 0,0 0 1,-1 0-1,1 0 0,1 0 0,-1 0 0,0 0 0,1 0 0,-1 0 1,1 0-1,0 0 0,0 0 0,0 0 0,0 0 0,0-1 0,1 1 1,0 0-1,-1-1 0,1 1 0,0-1 0,0 0 0,4 4 0,-1-3 2,0-1 0,1 0-1,-1 0 1,0-1 0,1 1 0,-1-1-1,1 0 1,-1-1 0,1 0-1,-1 1 1,1-2 0,-1 1-1,8-2 1,-2 0-56,1-1 1,-1 0-1,0-1 0,0 0 0,0-1 1,-1 0-1,1-1 0,-1 0 1,-1-1-1,1 0 0,-1 0 0,0-1 1,-1 0-1,0-1 0,12-15 1,-17 13-109,-15 17 110,-14 16 70,17-10 97,0 1 1,1 0-1,-9 18 0,15-27-79,0-1-1,1 1 1,-1 0-1,1 0 0,0 1 1,0-1-1,0 0 1,0 0-1,1 0 0,-1 1 1,1-1-1,1 0 1,-1 1-1,0-1 0,1 0 1,2 7-1,-2-9-33,0-1-1,0 0 1,0 0 0,0 0-1,1 0 1,-1 0-1,0-1 1,1 1 0,-1 0-1,1-1 1,-1 1-1,1-1 1,-1 1 0,1-1-1,-1 0 1,1 1-1,-1-1 1,1 0 0,-1 0-1,1 0 1,0 0-1,-1 0 1,1-1 0,-1 1-1,4-1 1,39-12 35,-26 3-115,-2 0 1,1-1-1,28-26 0,-32 25 34,0 1 0,1 1 0,0 0 0,1 1 1,24-12-1,-39 21 40,1 0 0,0 0 0,-1-1 0,1 1 0,-1 0 0,1 0 0,-1 0 0,1 0 0,0 0 0,-1 0 0,1 0 0,-1 0 0,1 0 1,-1 0-1,1 0 0,0 0 0,-1 0 0,1 0 0,-1 1 0,1-1 0,-1 0 0,1 0 0,-1 1 0,1-1 0,-1 0 0,1 1 0,-1-1 0,1 1 0,-1-1 0,1 1 0,7 23 34,-9 40 139,0-46-91,2-17-77,-1 0-1,0 0 1,1 0 0,-1 0-1,1 1 1,-1-1-1,1 0 1,-1-1 0,1 1-1,0 0 1,-1 0 0,1 0-1,0 0 1,0 0 0,-1-1-1,1 1 1,0 0-1,0-1 1,0 1 0,0 0-1,0-1 1,0 1 0,0-1-1,0 0 1,1 1 0,-1-1-1,0 0 1,0 0-1,0 0 1,0 1 0,0-1-1,1-1 1,-1 1 0,0 0-1,0 0 1,0 0 0,0 0-1,0-1 1,2 0-1,48-13 103,-6-7-262,-32 13 49,1 1-1,0 0 1,1 2 0,0-1 0,-1 2-1,2 0 1,23-3 0,-38 7 106,-1-1 0,1 1 0,0 0 1,0 0-1,0 0 0,0 0 1,0 0-1,-1 1 0,1-1 0,0 0 1,0 0-1,0 0 0,0 1 0,-1-1 1,1 0-1,0 1 0,0-1 0,-1 1 1,1-1-1,0 1 0,-1-1 1,1 1-1,0 0 0,-1-1 0,1 1 1,-1 0-1,1-1 0,-1 1 0,1 0 1,-1 0-1,0-1 0,1 2 0,-1 31 84,1 1 36,-1-33-116,0 0-1,1 0 1,-1-1 0,0 1 0,1 0-1,-1 0 1,1 0 0,-1-1-1,1 1 1,0 0 0,-1 0 0,1-1-1,0 1 1,-1-1 0,1 1-1,0-1 1,0 1 0,-1-1 0,1 1-1,0-1 1,0 1 0,0-1-1,0 0 1,0 0 0,0 1 0,-1-1-1,1 0 1,0 0 0,0 0 0,2 0-1,15-1-30,1 0-1,-1-1 1,26-7-1,-25 4-653,0 2-1,37-2 0,-56 5 699,1 0 1,0 0-1,-1 0 0,1 0 0,-1 0 1,1 0-1,-1 0 0,1 0 0,-1 0 1,1 0-1,-1 1 0,1-1 0,-1 0 1,1 0-1,-1 1 0,0-1 1,1 0-1,-1 1 0,1-1 0,-1 0 1,0 1-1,1-1 0,-1 1 0,0-1 1,1 1-1,-1-1 0,0 0 0,0 1 1,0-1-1,1 1 0,-1-1 0,0 1 1,0 0-1,0-1 0,0 1 0,0-1 1,0 1-1,0 0 0,0 9-4263,0-4-3500</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2.614"/>
    </inkml:context>
    <inkml:brush xml:id="br0">
      <inkml:brushProperty name="width" value="0.025" units="cm"/>
      <inkml:brushProperty name="height" value="0.025" units="cm"/>
    </inkml:brush>
  </inkml:definitions>
  <inkml:trace contextRef="#ctx0" brushRef="#br0">152 91 13613,'1'-1'211,"0"0"-1,-1-1 1,1 1 0,0 0-1,-1 0 1,0 0 0,1 0-1,-1 0 1,1-1 0,-1 1-1,0 0 1,0 0 0,0-1-1,0 1 1,0 0 0,0 0-1,0-1 1,0 1 0,0 0 0,-1 0-1,1 0 1,0-1 0,-1 1-1,1 0 1,-1 0 0,1 0-1,-1 0 1,0 0 0,0 0-1,1 0 1,-1 0 0,0 0-1,0 0 1,0 0 0,0 0-1,0 1 1,0-1 0,0 0 0,0 1-1,0-1 1,0 1 0,0-1-1,-1 1 1,1-1 0,0 1-1,0 0 1,0 0 0,-1 0-1,0-1 1,-3 1-50,1 0 0,-1 0-1,1 0 1,-1 0 0,1 1 0,-1 0 0,1 0-1,-1 0 1,1 0 0,0 1 0,0 0 0,-1-1 0,-3 4-1,2-1-67,0 1 0,1 0-1,-1 0 1,1 0-1,0 0 1,0 1 0,-6 9-1,9-11-33,0-1-1,1 0 1,-1 0-1,1 1 1,-1-1-1,1 1 1,0 0-1,0-1 1,1 1-1,-1 0 0,1-1 1,0 1-1,0 0 1,0-1-1,0 1 1,2 7-1,-1-10-48,0 1-1,-1-1 1,1 0-1,0 0 1,0 0-1,0 0 0,0 0 1,0 0-1,0 0 1,0 0-1,1 0 1,-1 0-1,0-1 1,0 1-1,1-1 0,-1 1 1,0-1-1,1 1 1,-1-1-1,0 0 1,1 1-1,-1-1 1,1 0-1,-1 0 0,1 0 1,-1 0-1,3-1 1,41-7 371,-29 0-350,-1-1-1,-1 0 0,0-2 1,0 1-1,-1-1 1,0-1-1,0-1 0,-2 0 1,0 0-1,0-1 0,-1 0 1,11-21-1,-17 21-17,-10 17-16,-13 20-12,-45 83 180,58-96-146,1 1-1,1 0 1,-1 0-1,2 0 0,0 1 1,0-1-1,1 1 1,-1 16-1,3-27-23,0 0 1,0-1-1,0 1 1,0 0-1,0 0 1,0 0-1,0-1 1,0 1-1,0 0 1,1 0-1,-1-1 1,0 1-1,0 0 1,1 0-1,-1-1 1,1 1-1,-1 0 1,0-1-1,1 1 1,-1 0-1,1-1 1,0 1-1,-1-1 1,1 1-1,-1-1 1,1 1-1,0-1 1,-1 1-1,1-1 1,0 0-1,0 1 1,-1-1-1,2 0 1,0 1-44,1-1 1,-1-1-1,1 1 0,0 0 1,-1 0-1,0-1 1,1 0-1,-1 1 0,1-1 1,3-2-1,52-33-2793,-42 23-401,0-1 0,19-24-1,-5 1-5229</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3.082"/>
    </inkml:context>
    <inkml:brush xml:id="br0">
      <inkml:brushProperty name="width" value="0.025" units="cm"/>
      <inkml:brushProperty name="height" value="0.025" units="cm"/>
    </inkml:brush>
  </inkml:definitions>
  <inkml:trace contextRef="#ctx0" brushRef="#br0">149 67 8520,'0'0'2771,"3"-9"-535,-3 7-1824,11-30 1024,-11 31-1242,1-1 0,-1 1-1,1 0 1,0-1 0,-1 1-1,1 0 1,0 0 0,0 0 0,0-1-1,0 1 1,0 0 0,0 0-1,0 0 1,0 1 0,0-1 0,0 0-1,1 0 1,-1 1 0,0-1-1,1 0 1,-1 1 0,0-1 0,2 1-1,-3 38 2872,-5-9-1868,-1-1 0,-15 40 0,-7 27 101,28-95-1293,-17 113 700,16-104-691,0-1 0,1 1 1,0-1-1,0 1 0,1-1 0,0 1 1,1-1-1,0 0 0,0 0 1,0 0-1,5 10 0,-6-17-24,0 1-1,0 0 0,0-1 0,0 1 1,0 0-1,0-1 0,0 1 1,1-1-1,-1 0 0,0 1 0,1-1 1,-1 0-1,1 0 0,-1 0 1,1 0-1,0 0 0,-1 0 0,1-1 1,0 1-1,0 0 0,0-1 0,-1 0 1,1 1-1,0-1 0,0 0 1,0 0-1,0 0 0,0 0 0,0 0 1,-1 0-1,4-1 0,-3 0-123,-1 0 0,1 0-1,0-1 1,-1 1-1,1 0 1,-1-1 0,1 1-1,-1-1 1,0 0 0,1 1-1,-1-1 1,0 0 0,0 0-1,0 1 1,0-1-1,-1 0 1,1 0 0,0 0-1,-1 0 1,0 0 0,1 0-1,-1-1 1,0 1 0,0 0-1,0 0 1,0 0-1,-1-3 1,0-2-184,-1 0-1,0 0 1,0 1-1,0-1 1,-1 1 0,0-1-1,-1 1 1,1 0-1,-1 0 1,0 1 0,-9-10-1,-61-56-716,50 50 942,6 5 170,12 11 227,0 1 0,0-1 0,1-1 0,0 1 0,0-1 0,-5-6 0,14 10 2432,19 1-1847,41 2 199,67-2-925,-45-12-4927,-34-3-3040</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4.470"/>
    </inkml:context>
    <inkml:brush xml:id="br0">
      <inkml:brushProperty name="width" value="0.025" units="cm"/>
      <inkml:brushProperty name="height" value="0.025" units="cm"/>
    </inkml:brush>
  </inkml:definitions>
  <inkml:trace contextRef="#ctx0" brushRef="#br0">0 3 13036,'0'0'5574,"20"59"-3749,-5-41-383,7-5-866,3-5-448,6-6-96,4-2-800,0-6-1058,-4-13-96,-3-5-1217,-6-2-1377,-7-1-321</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4.811"/>
    </inkml:context>
    <inkml:brush xml:id="br0">
      <inkml:brushProperty name="width" value="0.025" units="cm"/>
      <inkml:brushProperty name="height" value="0.025" units="cm"/>
    </inkml:brush>
  </inkml:definitions>
  <inkml:trace contextRef="#ctx0" brushRef="#br0">172 0 6919,'0'0'11146,"-28"78"-9640,11-40-321,-5 5-192,1-1-193,-1 2-95,1-2-32,4-5-449,2-4-160,9-4-32,3-8-865,3-9-2018,0-6-4131</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5.172"/>
    </inkml:context>
    <inkml:brush xml:id="br0">
      <inkml:brushProperty name="width" value="0.025" units="cm"/>
      <inkml:brushProperty name="height" value="0.025" units="cm"/>
    </inkml:brush>
  </inkml:definitions>
  <inkml:trace contextRef="#ctx0" brushRef="#br0">58 20 14958,'0'0'2926,"-4"10"-503,-10 28-833,6-18-924,1-1-1,0 2 1,1-1 0,2 1-1,-3 21 1,7-41-683,0 0 0,0-1 0,0 1 0,0-1 0,0 1 1,0-1-1,0 1 0,1-1 0,-1 1 0,0-1 0,0 1 0,1-1 0,-1 1 0,0-1 0,1 1 0,-1-1 0,0 1 0,1-1 0,-1 0 0,1 1 0,-1-1 1,1 0-1,-1 1 0,1-1 0,-1 0 0,1 0 0,-1 1 0,1-1 0,-1 0 0,1 0 0,-1 0 0,1 0 0,-1 0 0,1 0 0,0 0 0,-1 0 0,1 0 1,-1 0-1,1 0 0,-1 0 0,1 0 0,-1 0 0,1 0 0,-1-1 0,1 1 0,-1 0 0,1 0 0,-1-1 0,1 1 0,-1 0 0,1-1 0,-1 1 0,1 0 1,0-2-1,29-18-1475,-16 4 547,-1-1 1,0-1 0,-1 0 0,0-1 0,15-34 0,2-4 1334,-28 120 3432,-14-7-3275,9-44-351,1 0 1,0 0-1,0 1 1,2-1-1,0 1 1,0 15-1,1-28-240,0 0-1,0 1 1,0-1-1,0 0 0,0 0 1,0 1-1,1-1 1,-1 0-1,0 1 1,0-1-1,0 0 1,0 0-1,1 1 0,-1-1 1,0 0-1,0 0 1,1 1-1,-1-1 1,0 0-1,0 0 1,1 0-1,-1 0 0,0 0 1,1 1-1,-1-1 1,0 0-1,1 0 1,-1 0-1,0 0 1,0 0-1,1 0 0,-1 0 1,0 0-1,1 0 1,-1 0-1,0 0 1,1 0-1,-1 0 0,0 0 1,1 0-1,-1 0 1,0-1-1,1 1 1,-1 0-1,0 0 1,0 0-1,1 0 0,-1-1 1,10-7-4414</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8.508"/>
    </inkml:context>
    <inkml:brush xml:id="br0">
      <inkml:brushProperty name="width" value="0.025" units="cm"/>
      <inkml:brushProperty name="height" value="0.025" units="cm"/>
    </inkml:brush>
  </inkml:definitions>
  <inkml:trace contextRef="#ctx0" brushRef="#br0">191 88 11147,'2'-2'297,"-1"0"0,0 0 1,0 0-1,0-1 1,0 1-1,0 0 1,-1 0-1,1-1 0,-1 1 1,1 0-1,-1-1 1,0 1-1,0 0 1,0-1-1,0 1 1,0 0-1,0-1 0,-1 1 1,1 0-1,-1-1 1,0 1-1,0 0 1,0 0-1,0 0 1,0 0-1,0 0 0,0 0 1,-1 0-1,1 0 1,-1 0-1,1 0 1,-1 1-1,0-1 0,0 1 1,1-1-1,-1 1 1,0 0-1,0 0 1,-4-2-1,2 2-186,-1-1-1,1 2 1,0-1-1,-1 0 1,1 1-1,0 0 1,-1 0-1,1 0 0,0 0 1,-1 1-1,1 0 1,0-1-1,-1 2 1,1-1-1,0 0 1,0 1-1,0 0 1,0 0-1,0 0 1,1 0-1,-5 4 1,1 1-65,0 0 0,0 0 1,1 1-1,0 0 0,0 0 1,1 0-1,-7 17 0,9-21-38,1 1 0,0 0 1,0 0-1,1 0 0,0 0 0,-1 0 0,2 0 0,-1 0 0,0 0 0,1 0 0,0 0 0,1 0 0,-1 1 0,1-1 0,0 0 0,2 7 0,-2-10-6,0-1 0,0 1 0,1-1 0,-1 0 0,0 1 1,1-1-1,-1 0 0,1 0 0,0 0 0,-1 0 0,1 0 0,0-1 0,-1 1 0,1 0 0,0-1 1,0 1-1,-1-1 0,1 0 0,0 0 0,0 1 0,0-1 0,0 0 0,0-1 0,-1 1 0,1 0 1,0 0-1,0-1 0,3-1 0,2 1 11,1-1-1,-1 0 1,0-1-1,0 0 1,0 0 0,6-4-1,2-4 1,0-1 0,0 0 0,20-22 0,-29 28-15,-1-1 0,1 1-1,-2-1 1,1 0 0,-1-1 0,0 1-1,0 0 1,-1-1 0,0 0-1,3-12 1,-6 20 4,0 0 0,0 0 0,0 0 0,0 0 0,0 0 0,0 0 0,0 0 0,-1 0 0,1 0 0,0 0 0,0 0 0,0 0 0,0 0 0,0 0 0,0 0 0,0 0 0,0 0 0,0 0 0,0 0 0,0 0 0,0 0 0,0 0 0,-1 0 0,1 0 0,0 0 0,0 0 0,0 0 0,0 0 0,0 0 0,0 0 0,0 0 0,0 0 0,0 0 0,0 0 0,0-1 0,0 1 0,0 0 0,0 0 0,0 0 0,0 0 0,0 0 0,0 0 0,0 0 0,0 0 0,-1 0 0,1 0 0,0 0 0,0 0-1,0 0 1,0 0 0,0-1 0,0 1 0,0 0 0,0 0 0,0 0 0,0 0 0,1 0 0,-9 9 51,-7 15 78,9-8 8,2 1 1,-1-1-1,2 1 1,0 0-1,1 1 0,1-1 1,0 0-1,3 19 1,-2-34-130,0 0 1,0 0-1,0 0 1,0 0-1,1 0 1,-1-1 0,1 1-1,-1 0 1,1 0-1,-1-1 1,1 1 0,0 0-1,0-1 1,0 1-1,0-1 1,0 1 0,1-1-1,-1 1 1,0-1-1,1 0 1,-1 0 0,0 0-1,3 2 1,-1-2 17,-1-1 1,1 1-1,-1 0 1,1-1-1,0 0 1,-1 1-1,1-1 1,0 0-1,-1 0 1,1-1 0,0 1-1,-1-1 1,1 1-1,3-2 1,1 0-495,0-1 0,0 0 0,0-1 1,0 1-1,0-1 0,-1 0 0,0-1 0,0 0 1,0 0-1,8-9 0,-2-6-3901,-4 1-2717</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9.040"/>
    </inkml:context>
    <inkml:brush xml:id="br0">
      <inkml:brushProperty name="width" value="0.025" units="cm"/>
      <inkml:brushProperty name="height" value="0.025" units="cm"/>
    </inkml:brush>
  </inkml:definitions>
  <inkml:trace contextRef="#ctx0" brushRef="#br0">86 3 7751,'0'0'11505,"-9"-1"-10416,8 1-1063,-1 0 34,0-1 1,0 1-1,0 0 1,0-1-1,0 1 1,0 0-1,0 0 1,0 1-1,0-1 1,0 0-1,0 1 1,0-1-1,0 1 1,0-1-1,0 1 1,1 0-1,-1 0 1,0 0 0,0 0-1,1 0 1,-1 0-1,1 0 1,-1 1-1,1-1 1,-1 1-1,1-1 1,0 1-1,0-1 1,-1 1-1,1 0 1,0-1-1,1 1 1,-1 0-1,0 0 1,0 3-1,-4 8 617,2 0-1,0 0 0,1 0 0,0 0 0,0 16 1,2-29-660,0 1 1,0-1-1,0 1 1,0-1-1,1 1 1,-1-1 0,0 1-1,0-1 1,1 1-1,-1-1 1,0 1 0,1-1-1,-1 1 1,0-1-1,1 0 1,-1 1 0,1-1-1,-1 0 1,0 1-1,1-1 1,-1 0 0,1 0-1,-1 1 1,1-1-1,-1 0 1,1 0 0,-1 0-1,1 0 1,0 0-1,-1 1 1,1-1-1,-1 0 1,1 0 0,-1 0-1,1-1 1,-1 1-1,1 0 1,-1 0 0,1 0-1,-1 0 1,1 0-1,-1-1 1,1 1 0,0 0-1,26-11 179,36-37-42,5-3-167,-62 47 8,0 0 0,0 1 0,0 0 0,0 0 0,0 1 0,1 0 0,-1 0 0,1 0 0,9 0 0,-16 2 20,1 0 0,0 0 0,0 0 0,0 0 0,0 1-1,-1-1 1,1 0 0,0 1 0,0-1 0,0 0 0,-1 1 0,1-1 0,0 1 0,-1-1 0,1 1 0,0 0 0,-1-1 0,1 1 0,-1 0 0,1-1-1,-1 1 1,1 0 0,-1 0 0,1-1 0,-1 1 0,0 0 0,1 0 0,-1 0 0,0-1 0,0 1 0,0 0 0,0 0 0,0 2 0,2 35 887,-3-28-647,-2 110 402,30-140-6700,-10 5 1313,1-4-2589</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9.398"/>
    </inkml:context>
    <inkml:brush xml:id="br0">
      <inkml:brushProperty name="width" value="0.025" units="cm"/>
      <inkml:brushProperty name="height" value="0.025" units="cm"/>
    </inkml:brush>
  </inkml:definitions>
  <inkml:trace contextRef="#ctx0" brushRef="#br0">81 135 7111,'0'0'13976,"-9"1"-12327,6-1-1546,0 1 1,-1-1-1,1 1 0,0 0 0,0 0 0,0 0 0,-1 0 0,1 1 1,0-1-1,1 1 0,-1 0 0,0 0 0,0 0 0,1 0 1,-1 0-1,1 0 0,0 1 0,0-1 0,0 1 0,0 0 1,0 0-1,0-1 0,1 1 0,-1 0 0,1 1 0,0-1 1,0 0-1,0 0 0,0 0 0,0 1 0,1-1 0,0 0 1,0 1-1,0-1 0,0 0 0,0 1 0,0-1 0,1 0 1,1 5-1,-2-7-84,1 0 0,-1 0 1,1 0-1,-1 0 0,1-1 0,0 1 1,-1 0-1,1 0 0,0 0 0,0-1 1,-1 1-1,1 0 0,0-1 0,0 1 1,0-1-1,0 1 0,0-1 0,0 1 1,0-1-1,0 0 0,0 1 0,0-1 1,0 0-1,0 0 0,0 0 0,0 0 1,0 0-1,0 0 0,0 0 0,0 0 1,0 0-1,0-1 0,1 1 0,37-12 229,-26 4-229,-1 0 0,0-1 0,-1-1 0,0 0 0,0 0 0,-1-1 0,-1 0 0,11-15 0,-6 5-12,-1-1-1,-1 0 1,18-46-1,-38 89 405,-32 97 368,35-99-752,0 0-1,1 1 1,2-1 0,0 0 0,0 23 0,2-40-119,0-1 0,1 1 0,-1-1 0,0 1 0,0-1 0,1 1 0,-1-1 0,1 1 0,0-1 0,-1 0 0,1 1 0,0-1-1,0 0 1,0 0 0,-1 0 0,1 1 0,1-1 0,-1 0 0,0 0 0,0 0 0,0-1 0,0 1 0,1 0 0,-1 0 0,0-1 0,1 1 0,-1-1 0,1 1 0,-1-1 0,1 1 0,-1-1 0,0 0 0,1 0 0,-1 0 0,1 0-1,-1 0 1,1 0 0,-1 0 0,3-1 0,2 1-1060,0-1 0,1-1 0,-1 1 0,0-1 0,0 0 0,0 0 0,0-1 0,6-3-1,23-17-10618</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9.867"/>
    </inkml:context>
    <inkml:brush xml:id="br0">
      <inkml:brushProperty name="width" value="0.025" units="cm"/>
      <inkml:brushProperty name="height" value="0.025" units="cm"/>
    </inkml:brush>
  </inkml:definitions>
  <inkml:trace contextRef="#ctx0" brushRef="#br0">99 74 10282,'0'0'7276,"-8"9"-3710,1-1-2920,0 1 1,1 0-1,0 1 1,1-1-1,0 1 1,0 0-1,1 0 1,0 0-1,-2 12 1,0 25-142,0 80 1,-3 18-460,3-118 514,6-27-546,0 0 0,0 0 0,0 0 0,0-1 1,0 1-1,0 0 0,0 0 0,0 0 0,0 0 0,0 0 0,0 0 0,0 0 0,0-1 0,0 1 0,0 0 0,0 0 0,0 0 0,0 0 0,0 0 0,0 0 0,0 0 0,-1-1 0,1 1 0,0 0 0,0 0 1,0 0-1,0 0 0,0 0 0,0 0 0,0 0 0,0 0 0,-1 0 0,1 0 0,0 0 0,0 0 0,0 0 0,0 0 0,0 0 0,0 0 0,0 0 0,-1 0 0,1 0 0,0 0 0,0 0 0,0 0 0,0 0 1,0 0-1,0 0 0,-1 0 0,1 0 0,0 0 0,0 0 0,0 0 0,0 0 0,0 0 0,0 0 0,0 0 0,0 0 0,-1 0 0,1 0 0,0 1 0,0-1 0,0 0 0,0 0 0,0 0 0,0 0 1,0 0-1,-3-47 562,9-6-864,3 0 0,3 1 0,1 1-1,3 0 1,27-61 0,-38 101 219,1 0 1,0 0 0,0 1 0,1 0-1,0 0 1,1 0 0,10-9-1,-16 17 71,0 0 0,0 0 0,0 0-1,1 0 1,-1 1 0,0-1 0,1 1 0,-1-1-1,1 1 1,0 0 0,-1 0 0,1 0-1,0 1 1,-1-1 0,1 0 0,0 1 0,0 0-1,0 0 1,0 0 0,0 0 0,-1 0 0,1 1-1,0-1 1,0 1 0,0-1 0,-1 1-1,1 0 1,0 0 0,-1 1 0,1-1 0,-1 0-1,1 1 1,-1 0 0,0-1 0,0 1 0,3 2-1,-3-2-4,1 1 1,-1-1-1,1 1 0,-1 0 0,0-1 0,0 1 0,0 0 1,0 0-1,0 0 0,-1 0 0,1 1 0,-1-1 0,0 0 0,0 1 1,0-1-1,0 1 0,-1-1 0,1 1 0,-1-1 0,-1 7 0,0-5 0,0 0 0,0 0-1,-1 1 1,0-1 0,0-1-1,-1 1 1,1 0 0,-1-1-1,0 1 1,0-1-1,-1 0 1,-5 6 0,-1 0 76,-2 0 1,0 0 0,0-1 0,0-1 0,-1 0-1,0-1 1,-1 0 0,-25 8 0,35-13-52,0-1-1,0 0 1,-1 0 0,1-1-1,-1 1 1,1-1 0,-1 0 0,1 0-1,-7-1 1,10 1-57,0 0-1,1-1 0,-1 1 1,0 0-1,1-1 1,-1 1-1,0 0 1,1-1-1,-1 1 1,0-1-1,1 1 1,-1-1-1,1 1 1,-1-1-1,1 0 0,-1 1 1,1-1-1,-1 0 1,1 1-1,-1-1 1,1-1-1,-1 0-143,1 0 0,0 1 0,0-1 1,0 0-1,0 0 0,0 0 0,0 1 0,1-1 0,-1 0 0,0 0 0,1 0 0,0 1 0,0-3 0,4-5-1506,0 1 1,0 0-1,0 0 0,10-10 0,-13 15 922,23-26-8061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4.567"/>
    </inkml:context>
    <inkml:brush xml:id="br0">
      <inkml:brushProperty name="width" value="0.025" units="cm"/>
      <inkml:brushProperty name="height" value="0.025" units="cm"/>
    </inkml:brush>
  </inkml:definitions>
  <inkml:trace contextRef="#ctx0" brushRef="#br0">13 1 10890,'0'0'3396,"-13"50"-2756,13-2 353,2 11 384,7 14-288,0 11-352,3 8 32,2 6-385,1-2-256,0 1-64,2-5-32,-2-10-896,0-15-674,-6-11-992,-3-17-1506,-6-15-3267</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0.235"/>
    </inkml:context>
    <inkml:brush xml:id="br0">
      <inkml:brushProperty name="width" value="0.025" units="cm"/>
      <inkml:brushProperty name="height" value="0.025" units="cm"/>
    </inkml:brush>
  </inkml:definitions>
  <inkml:trace contextRef="#ctx0" brushRef="#br0">28 33 13357,'0'0'8797,"-2"13"-6811,-5 21-947,1-6-248,1 0 0,-2 38-1,7-65-790,0 0 0,0-1 0,0 1 0,0-1-1,0 1 1,0-1 0,1 1 0,-1-1-1,0 1 1,0-1 0,1 1 0,-1-1 0,0 1-1,1-1 1,-1 1 0,0-1 0,1 1-1,-1-1 1,1 0 0,-1 1 0,1-1 0,-1 0-1,1 0 1,-1 1 0,1-1 0,-1 0-1,1 0 1,-1 1 0,1-1 0,-1 0 0,1 0-1,-1 0 1,1 0 0,0 0 0,-1 0-1,1 0 1,-1 0 0,1 0 0,-1 0 0,1 0-1,-1-1 1,1 1 0,0 0 0,-1 0-1,1 0 1,-1-1 0,1 1 0,-1 0 0,0-1-1,1 1 1,-1 0 0,1-1 0,29-18-661,-20 7 165,0-1 0,-1 0 0,0-1 1,-1 0-1,0 0 0,6-19 0,27-45-1217,-41 78 1719,0 0 0,0 0 0,0 0 0,0 0-1,0 0 1,0 1 0,0-1 0,0 0 0,0 0 0,0 0-1,0 0 1,0 0 0,0 0 0,0 0 0,0 1 0,0-1 0,0 0-1,0 0 1,0 0 0,0 0 0,0 0 0,0 0 0,0 0-1,1 0 1,-1 0 0,0 1 0,0-1 0,0 0 0,0 0-1,0 0 1,0 0 0,0 0 0,0 0 0,0 0 0,0 0-1,1 0 1,-1 0 0,0 0 0,0 0 0,0 0 0,0 0 0,0 0-1,0 0 1,0 0 0,0 0 0,1 0 0,-1 0 0,0 0-1,0 0 1,0 0 0,0 0 0,0 0 0,0 0 0,0 0-1,1 0 1,-1 0 0,0 0 0,0 0 0,0 0 0,0 0 0,0 0-1,0 0 1,0 0 0,0 0 0,0-1 0,0 1 0,1 0-1,-1 0 1,2 17 906,-4 23 651,-19 83-1351,16-95-2506,5-23-3573</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5.507"/>
    </inkml:context>
    <inkml:brush xml:id="br0">
      <inkml:brushProperty name="width" value="0.025" units="cm"/>
      <inkml:brushProperty name="height" value="0.025" units="cm"/>
    </inkml:brush>
  </inkml:definitions>
  <inkml:trace contextRef="#ctx0" brushRef="#br0">223 132 1313,'0'0'3502,"11"-9"-37,0-2-2591,37-34 1257,-19 8 2706,-39 48-1623,-11 13-3006,8-4-61,0 2-1,2 0 1,1 0 0,1 1 0,0 1 0,2-1-1,1 1 1,0 0 0,2 1 0,1-1 0,1 1-1,1-1 1,2 1 0,0 0 0,9 48 0,-7-60-122,-1 1 0,-1-1-1,1 0 1,-2 1 0,0-1 0,-1 1 0,0-1 0,-1 0 0,0 0 0,-8 23 0,8-30-14,0-1 1,0 1-1,-1-1 1,1 0-1,-1 0 1,0 0 0,-1 0-1,1-1 1,-1 1-1,0-1 1,0 0-1,0 0 1,-1 0 0,1-1-1,-1 1 1,0-1-1,0 0 1,0 0-1,0-1 1,-1 0 0,1 0-1,-1 0 1,1-1-1,-1 1 1,0-1-1,1 0 1,-9-1 0,11 0 5,0 0 0,1 0 0,-1 0 0,0 0 1,1-1-1,-1 1 0,0-1 0,1 0 0,-1 0 0,1 0 1,-1 0-1,1 0 0,-1-1 0,1 1 0,0-1 1,0 1-1,0-1 0,0 0 0,-4-4 0,4 3 14,-1-1 0,1 0-1,0 0 1,0-1 0,0 1 0,1 0-1,-1-1 1,1 1 0,0 0-1,0-1 1,0-5 0,1 1-10,0-1-1,0 1 1,1-1 0,0 1-1,0 0 1,1 0 0,0 0 0,1 0-1,0 0 1,1 0 0,6-13 0,8 0-17,0 0 1,2 1 0,0 2-1,2-1 1,0 2 0,1 1-1,37-21 1,-35 23 14,-2 0 1,1-2-1,-2 0 0,0-2 1,-2 0-1,0-2 0,26-33 1,-42 48 35,0 0-1,-1 0 1,0-1 0,0 1 0,-1-1-1,1 1 1,-1-1 0,-1 0 0,0 0 0,0 0-1,0 0 1,0 0 0,-1 0 0,-1 0 0,1 0-1,-3-10 1,2 13-58,0 0 1,0 0-1,-1 0 0,0 1 0,0-1 1,0 0-1,0 1 0,-1-1 0,1 1 1,-1 0-1,0 0 0,0 0 0,0 0 1,0 0-1,-1 1 0,1-1 0,-1 1 0,1 0 1,-1 0-1,0 0 0,0 1 0,0-1 1,0 1-1,0 0 0,0 0 0,0 0 1,-7 0-1,-46 0-1833,24 9-4971</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5.847"/>
    </inkml:context>
    <inkml:brush xml:id="br0">
      <inkml:brushProperty name="width" value="0.025" units="cm"/>
      <inkml:brushProperty name="height" value="0.025" units="cm"/>
    </inkml:brush>
  </inkml:definitions>
  <inkml:trace contextRef="#ctx0" brushRef="#br0">215 1 12876,'0'0'10426,"6"11"-10175,8 12-143,8 12-251,-2 1 1,-1 1 0,-2 1 0,19 61 0,-30-64 88,-1 0 0,-2 1 1,-1 0-1,-2 0 1,-2 0-1,-1-1 0,-2 1 1,-1-1-1,-1 0 0,-3 0 1,0-1-1,-3 0 0,0-1 1,-3-1-1,0 0 1,-2-1-1,-1-1 0,-2 0 1,0-2-1,-32 32 0,46-53-431,0 0 0,0-1 0,0 0-1,-1 0 1,0 0 0,0-1 0,0-1-1,-1 1 1,-15 5 0,-15-6-6493</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6.489"/>
    </inkml:context>
    <inkml:brush xml:id="br0">
      <inkml:brushProperty name="width" value="0.025" units="cm"/>
      <inkml:brushProperty name="height" value="0.025" units="cm"/>
    </inkml:brush>
  </inkml:definitions>
  <inkml:trace contextRef="#ctx0" brushRef="#br0">0 1 12812,'0'0'9257,"33"79"-8456,-31-33-257,-2 4-320,0-1-160,0 1-32,0-8-288,0-4-545,0-10-736,0-10-1089,-3-10-1859,-6-8-3074</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6.933"/>
    </inkml:context>
    <inkml:brush xml:id="br0">
      <inkml:brushProperty name="width" value="0.025" units="cm"/>
      <inkml:brushProperty name="height" value="0.025" units="cm"/>
    </inkml:brush>
  </inkml:definitions>
  <inkml:trace contextRef="#ctx0" brushRef="#br0">0 13 15246,'0'0'2504,"13"-2"-240,15-3-1458,0 2 0,1 1 1,29 2-1,-48 0-664,0 0 0,0 1 0,0 0 0,0 1 0,0 0 0,-1 1 0,1 0 0,-1 0 0,0 1-1,0 0 1,0 1 0,0 0 0,-1 0 0,9 8 0,-15-11-123,0-1-1,0 1 1,-1 0-1,1 0 1,-1 1-1,0-1 1,1 0-1,-1 0 1,0 1-1,0-1 1,-1 0-1,1 1 1,0-1-1,-1 1 1,1-1-1,-1 1 1,0-1-1,0 1 1,0-1-1,0 1 1,-1-1-1,1 1 1,0-1-1,-1 1 1,0-1-1,0 1 1,0-1-1,0 0 1,0 1-1,0-1 1,0 0-1,-1 0 1,1 0-1,-1 0 1,1 0-1,-1 0 1,0 0-1,-3 1 1,-7 9 187,-2-1 1,1 0-1,-1-1 1,-20 10-1,28-16-156,-70 35 794,112-39-1712,-24 1 535,-7-1 280,1 0 0,-1 1 0,0 0 0,1 0 0,-1 0 1,0 1-1,1-1 0,-1 1 0,0 0 0,0 1 0,-1-1 1,1 1-1,0 0 0,-1 0 0,0 1 0,0-1 0,0 1 0,0 0 1,0 0-1,-1 0 0,0 1 0,0-1 0,0 1 0,0 0 0,-1-1 1,1 1-1,-1 0 0,-1 1 0,1-1 0,0 6 0,0-4 123,-1 0 0,0 0 0,-1 0 0,1 0-1,-2 0 1,1 0 0,-1 0 0,0 0 0,0 0 0,-1 0-1,0-1 1,0 1 0,0 0 0,-1-1 0,0 0 0,0 1-1,-1-1 1,0 0 0,0-1 0,0 1 0,-1-1-1,0 0 1,-6 5 0,5-5 107,-1 0 1,0-1-1,-1 0 0,1-1 0,-1 1 0,0-2 1,1 1-1,-1-1 0,0 0 0,-1 0 1,1-1-1,0 0 0,0-1 0,-15-1 1,22 2-203,0-1 1,-1 0 0,1 0-1,0-1 1,0 1 0,0 0-1,0 0 1,0-1 0,0 1-1,-1 0 1,1-1 0,0 1-1,0-1 1,0 1 0,0-1-1,0 0 1,1 1 0,-1-1-1,0 0 1,0 0 0,0 0-1,0 1 1,1-1 0,-1 0-1,0 0 1,1 0 0,-1 0-1,1 0 1,-1 0 0,1 0-1,0-1 1,-1 1 0,1 0-1,0 0 1,0 0 0,0 0-1,0 0 1,0-2 0,0 1-239,0-1 0,1 0 0,-1 1 0,1-1 0,-1 1 0,1-1 0,0 1 0,0-1 0,0 1 1,1 0-1,-1-1 0,0 1 0,1 0 0,-1 0 0,1 0 0,2-2 0,55-36-9677,-22 19 2066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7.570"/>
    </inkml:context>
    <inkml:brush xml:id="br0">
      <inkml:brushProperty name="width" value="0.025" units="cm"/>
      <inkml:brushProperty name="height" value="0.025" units="cm"/>
    </inkml:brush>
  </inkml:definitions>
  <inkml:trace contextRef="#ctx0" brushRef="#br0">21 345 2819,'0'0'15807,"-3"10"-12823,2-3-2550,-4 12 788,1 0 0,1 0 0,-1 30 0,4-48-1211,0 0 0,0 0 1,0 0-1,1 0 0,-1 0 0,1 0 0,-1 0 0,1-1 1,-1 1-1,1 0 0,-1 0 0,1 0 0,0 0 0,-1-1 0,1 1 1,0 0-1,0-1 0,-1 1 0,1-1 0,0 1 0,0-1 1,0 1-1,0-1 0,0 1 0,0-1 0,0 0 0,0 0 1,0 1-1,0-1 0,0 0 0,0 0 0,0 0 0,0 0 0,0 0 1,0 0-1,0 0 0,0-1 0,0 1 0,0 0 0,0 0 1,0-1-1,1 0 0,3 0 5,0 0 0,0-1 0,0 0 0,0 0 0,-1 0 1,1 0-1,6-5 0,-2-1-19,-1-1-1,-1 1 1,1-1 0,-1-1 0,-1 1 0,0-1 0,0-1 0,-1 1 0,0-1 0,-1 0-1,4-14 1,-19 112-13,10-79 25,-2 2 1,1 0 0,1 1 1,0-1-1,0 1 0,1-1 0,0 1 1,3 16-1,-2-26-7,-1 0 1,1 0-1,-1 0 1,1 0-1,0 0 0,0 0 1,-1 0-1,1-1 0,0 1 1,0 0-1,0 0 0,0-1 1,0 1-1,0-1 1,0 1-1,0 0 0,0-1 1,0 0-1,0 1 0,0-1 1,0 0-1,1 0 0,-1 1 1,0-1-1,0 0 1,0 0-1,0 0 0,1 0 1,-1-1-1,0 1 0,0 0 1,2-1-1,1 0 0,1 0 0,-1 0-1,1-1 1,-1 1 0,0-1 0,0 0 0,6-4 0,4-5-220,0-2 1,-1 1 0,-1-2-1,0 0 1,0 0 0,-2-1 0,0 0-1,0-1 1,8-20 0,9-27-1165,22-72 1,-34 91 1216,-3 4 254,-8 25 63,1-1-1,0 1 0,14-24 0,-29 101 1146,6-49-1264,-42 165 616,42-155-566,1-1-1,1 1 0,1 0 1,1 0-1,5 45 1,-3-59-218,0-1 0,0 1 0,1-1 0,0 0 0,0 0 1,1-1-1,0 1 0,0-1 0,1 1 0,0-1 0,0-1 0,10 11 0,-15-17 84,1 0 1,-1 0-1,0 0 0,1 0 0,-1 0 0,0-1 0,0 1 0,1 0 0,-1 0 0,0 0 0,0-1 0,0 1 0,1 0 0,-1 0 0,0 0 0,0-1 0,0 1 0,0 0 0,0-1 0,1 1 0,-1 0 0,0 0 1,0-1-1,0 1 0,0 0 0,0 0 0,0-1 0,0 1 0,0 0 0,0-1 0,0 1 0,0 0 0,0-1 0,0 1 0,0 0 0,0 0 0,0-1 0,-1 1 0,1 0 0,0 0 0,0-1 0,0 1 1,-1-1-1,-2-16-203,-4 0 145,-1 0-1,-1 0 0,0 0 1,-1 1-1,-1 1 1,-13-15-1,10 13 815,2 0 0,0-1 1,0 0-1,-10-24 0,22 41-663,0 1 0,-1-1 0,1 1 0,0-1 0,0 1-1,0-1 1,0 1 0,-1-1 0,1 1 0,0-1 0,0 0 0,0 1 0,0-1 0,0 1 0,0-1 0,0 1 0,1-1 0,-1 1 0,0-1 0,0 1 0,0-1 0,0 1 0,1-1 0,-1 1 0,0-1 0,1 1-1,-1-1 1,0 1 0,1-1 0,-1 1 0,0 0 0,1-1 0,-1 1 0,1 0 0,-1-1 0,1 1 0,-1 0 0,1 0 0,-1-1 0,1 1 0,-1 0 0,1 0 0,-1 0 0,1 0 0,-1-1 0,1 1 0,0 0-1,36 1-215,-23 0 169,23-1-844,10 0-1739,1-1-3688,3-3-7018</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8.177"/>
    </inkml:context>
    <inkml:brush xml:id="br0">
      <inkml:brushProperty name="width" value="0.025" units="cm"/>
      <inkml:brushProperty name="height" value="0.025" units="cm"/>
    </inkml:brush>
  </inkml:definitions>
  <inkml:trace contextRef="#ctx0" brushRef="#br0">138 115 5637,'0'-10'5227,"1"7"-5115,-1-5 698,1 1 0,-1-1 0,-1 1 0,1-1 0,-1 1-1,-3-12 1,3 17-585,0 0 0,0-1-1,0 1 1,0 0 0,0 0 0,0 0-1,0 1 1,-1-1 0,1 0 0,-1 0-1,0 1 1,1-1 0,-1 1-1,0-1 1,0 1 0,0 0 0,0 0-1,0 0 1,0 0 0,0 0-1,-1 0 1,1 1 0,0-1 0,0 1-1,-1-1 1,1 1 0,0 0 0,-1 0-1,1 0 1,-3 0 0,3 0-104,0 1 0,-1-1-1,1 0 1,0 1 0,0 0 0,0-1 0,-1 1 0,1 0 0,0 0 0,0 0 0,0 0 0,0 1 0,0-1 0,0 0 0,1 1 0,-1 0 0,0-1 0,-2 4 0,1 0-17,-1 1 0,1-1 1,0 1-1,1 0 0,-1-1 1,-3 13-1,3-5-77,1-1 1,0 1-1,0 0 0,1 0 0,1 0 0,1 20 1,0-32-5,-1 1-1,1 0 1,-1 0 0,1-1 0,0 1 0,-1-1 0,1 1 0,0 0 0,0-1-1,0 1 1,0-1 0,1 0 0,-1 1 0,0-1 0,1 0 0,-1 0-1,0 0 1,1 0 0,-1 0 0,1 0 0,0 0 0,-1-1 0,1 1 0,0 0-1,-1-1 1,1 1 0,0-1 0,0 0 0,-1 0 0,1 1 0,0-1-1,0 0 1,0-1 0,-1 1 0,1 0 0,2-1 0,3 0 51,-1 0 1,1 0-1,-1-1 1,0 0-1,0 0 0,0-1 1,0 1-1,10-7 1,-2-2-35,-1 0 0,0-1 1,-1 0-1,0-1 0,-1-1 1,0 0-1,-1 0 0,-1-1 0,0 0 1,7-20-1,-26 72-72,-8 58 0,16-85 9,1 0 0,0 0 0,0 0 0,1 0 0,1 11 0,-1-19-104,1 0-1,-1-1 0,1 1 0,-1 0 0,1-1 1,0 1-1,-1 0 0,1-1 0,0 1 1,0-1-1,0 1 0,0-1 0,0 1 0,3 1 1,-2-2-151,-1 0 1,1 0 0,-1 0-1,1-1 1,0 1-1,-1-1 1,1 1 0,0-1-1,0 0 1,-1 1 0,1-1-1,0 0 1,0 0-1,-1 0 1,1 0 0,0-1-1,0 1 1,2-1 0,17-9-4976,1-11-2952</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8.657"/>
    </inkml:context>
    <inkml:brush xml:id="br0">
      <inkml:brushProperty name="width" value="0.025" units="cm"/>
      <inkml:brushProperty name="height" value="0.025" units="cm"/>
    </inkml:brush>
  </inkml:definitions>
  <inkml:trace contextRef="#ctx0" brushRef="#br0">167 0 14446,'0'0'6683,"-10"10"-4601,4-3-1880,-46 49 1971,48-51-1925,-1 0 1,1 1-1,1 0 1,-1 0 0,1 0-1,0 0 1,1 0-1,-1 1 1,1 0 0,-1 7-1,3-13-244,0-1 0,0 0 0,0 1 1,0-1-1,0 0 0,1 1 0,-1-1 0,0 1 0,0-1 0,1 0 0,-1 0 1,0 1-1,1-1 0,-1 0 0,0 1 0,1-1 0,-1 0 0,0 0 0,1 0 1,-1 1-1,0-1 0,1 0 0,-1 0 0,1 0 0,-1 0 0,1 0 0,-1 0 1,0 0-1,1 0 0,-1 0 0,1 0 0,-1 0 0,0 0 0,1 0 0,-1 0 0,1 0 1,-1 0-1,0 0 0,1-1 0,-1 1 0,1 0 0,19-6 69,-8-1-70,-1-1-1,-1 0 1,1 0 0,-1-1 0,-1 0 0,1-1 0,9-13-1,22-22-216,-41 45 210,0-1 1,0 1 0,0 0 0,1-1 0,-1 1 0,0-1 0,1 1 0,-1 0 0,0-1 0,1 1 0,-1 0 0,0-1 0,1 1 0,-1 0-1,1 0 1,-1-1 0,0 1 0,1 0 0,-1 0 0,1 0 0,-1 0 0,1-1 0,-1 1 0,1 0 0,-1 0 0,1 0 0,-1 0 0,1 0 0,-1 0-1,1 0 1,-1 0 0,1 1 0,-1-1 0,1 0 0,-1 0 0,0 0 0,1 0 0,-1 1 0,1-1 0,0 0 0,2 24-201,-12 33-70,-4-7 327,-6 24 359,3 1-1,-10 112 0,25-161-248,-8 74 18,8-93-132,-1 0 1,1 1 0,-1-1 0,-1 0 0,0 0-1,0 0 1,0-1 0,-1 1 0,1-1 0,-9 11-1,10-16 0,1 1 0,0 0-1,0-1 1,-1 0 0,1 1-1,-1-1 1,1 0 0,-1 0-1,0 0 1,1 0 0,-1 0-1,0 0 1,0 0 0,0-1-1,1 1 1,-1-1 0,0 1-1,0-1 1,0 0 0,0 1-1,0-1 1,0 0 0,-3-1-1,2 0-1,1 0 0,0 0 0,-1 0 0,1-1 0,0 1 0,0-1 0,0 1 0,0-1 0,0 0 0,0 0 0,1 0 0,-1 0 0,1 0 0,-1 0 0,-1-4-1,-3-6 17,1 0 0,0-1 0,0 1-1,1-1 1,-3-20 0,3 7-101,1-1 0,1 0 0,1 0 0,1 0 0,7-48 0,-5 64-261,1-1 0,0 1-1,1 0 1,0 0 0,1 0 0,10-18-1,-10 23-305,-1-1 0,2 0 0,-1 1 0,1 0 0,0 0-1,0 1 1,0 0 0,1 0 0,0 0 0,12-5 0,9-3-4141,1 0-2242</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9.432"/>
    </inkml:context>
    <inkml:brush xml:id="br0">
      <inkml:brushProperty name="width" value="0.025" units="cm"/>
      <inkml:brushProperty name="height" value="0.025" units="cm"/>
    </inkml:brush>
  </inkml:definitions>
  <inkml:trace contextRef="#ctx0" brushRef="#br0">179 76 9129,'0'0'5733,"-4"-9"-2637,-13-31-581,17 38-2362,-1 1-1,0-1 1,0 1 0,0-1 0,0 1 0,0-1 0,0 1-1,0-1 1,0 1 0,-1 0 0,1 0 0,-1 0 0,1 0-1,-1 0 1,1 0 0,-1 0 0,1 0 0,-1 0 0,0 1-1,1-1 1,-1 1 0,0-1 0,0 1 0,1 0 0,-1 0-1,0-1 1,0 1 0,1 0 0,-1 1 0,0-1 0,0 0-1,0 0 1,1 1 0,-1-1 0,0 1 0,1 0 0,-1-1-1,0 1 1,-2 2 0,-2 0 4,0 1 1,0 1-1,0-1 1,1 1-1,-1 0 0,1 0 1,-6 8-1,5-4-82,1 0 1,-1 0-1,1 0 0,1 0 1,0 1-1,0 0 1,1 0-1,-2 12 0,4-19-71,0-1 0,1 0 0,0 0 0,-1 1 0,1-1 0,0 0 0,0 0 0,0 1 0,0-1 0,1 0 0,-1 0 0,1 1 0,-1-1 0,1 0 0,0 0 0,0 0 0,0 0 0,0 0 0,0 0 0,0 0 0,0 0 0,1 0 0,-1-1-1,1 1 1,-1 0 0,1-1 0,0 0 0,0 1 0,-1-1 0,1 0 0,0 0 0,0 0 0,0 0 0,1 0 0,-1 0 0,0 0 0,0-1 0,0 1 0,0-1 0,1 0 0,-1 1 0,4-1 0,2-1-32,-1 1 0,1-1 0,0 0 1,-1-1-1,1 0 0,-1 0 0,1 0 0,-1-1 1,0 0-1,0-1 0,0 0 0,0 0 0,-1 0 1,0-1-1,0 0 0,0 0 0,0 0 0,6-9 1,0 1-17,-1-2 1,-1 1-1,0-1 1,0-1-1,-2 1 1,13-34-1,-53 117 4,24-55 154,1 1 0,0 0-1,1 0 1,1 0 0,0 1 0,1 0-1,-3 22 1,7-36-105,-1 0 1,1-1-1,0 1 0,0 0 1,0 0-1,0 0 0,0-1 0,0 1 1,0 0-1,0 0 0,0 0 1,0-1-1,1 1 0,-1 0 0,0 0 1,0 0-1,1-1 0,-1 1 1,1 0-1,-1-1 0,0 1 0,1 0 1,-1-1-1,1 1 0,0 0 1,-1-1-1,1 1 0,-1-1 0,1 1 1,0-1-1,-1 0 0,1 1 1,0-1-1,0 0 0,-1 1 0,1-1 1,0 0-1,0 0 0,0 1 1,-1-1-1,1 0 0,0 0 0,0 0 1,0 0-1,0 0 0,-1 0 1,1-1-1,0 1 0,0 0 0,0 0 1,-1 0-1,1-1 0,0 1 1,0 0-1,1-2 0,4 0 30,0-1 0,-1 0 0,1 0-1,0-1 1,8-7 0,7-10-30,-1-1 0,-1-1 0,-1 0 1,22-38-1,-11 17-7,-37 86 99,4-31-85,0-2 157,0 0 0,1 0 0,0 0 0,1 1 0,0-1 0,0 1 0,1-1 0,0 1 0,1 18 0,1-27-165,-1-1 0,1 1 0,0 0 0,-1 0 1,1-1-1,0 1 0,0 0 0,0-1 0,-1 1 0,1-1 0,0 1 0,0-1 0,0 1 0,0-1 1,0 1-1,0-1 0,0 0 0,0 0 0,0 1 0,0-1 0,0 0 0,0 0 0,0 0 1,0 0-1,0 0 0,0 0 0,0-1 0,0 1 0,0 0 0,0 0 0,0-1 0,0 1 0,1-1 1,35-13 78,0-10-46,30-17-248,-62 39 190,0-1 0,0 1 0,1-1 0,-1 2 0,1-1 0,0 1 0,-1-1 0,1 1 0,10 0 0,-14 6 19,-1 0 0,0 1 0,0-1 0,-1 0 0,0 0 1,0 1-1,0-1 0,0 0 0,-2 7 0,-3 41 302,5-52-300,1-1 1,-1 1-1,0-1 0,1 1 0,-1-1 0,0 1 0,1-1 1,-1 1-1,1-1 0,-1 1 0,1-1 0,-1 0 0,1 1 0,-1-1 1,1 0-1,-1 1 0,1-1 0,-1 0 0,1 0 0,0 0 0,-1 1 1,1-1-1,-1 0 0,1 0 0,0 0 0,-1 0 0,1 0 0,0 0 1,-1 0-1,1 0 0,-1 0 0,1-1 0,0 1 0,-1 0 0,1 0 1,-1 0-1,1-1 0,0 1 0,-1 0 0,1-1 0,28-11 83,-7-1-377,36-23 145,-24 9-5784,-44 26-5313,1-3 3010</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9.789"/>
    </inkml:context>
    <inkml:brush xml:id="br0">
      <inkml:brushProperty name="width" value="0.025" units="cm"/>
      <inkml:brushProperty name="height" value="0.025" units="cm"/>
    </inkml:brush>
  </inkml:definitions>
  <inkml:trace contextRef="#ctx0" brushRef="#br0">1 0 2787,'0'0'23638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5.389"/>
    </inkml:context>
    <inkml:brush xml:id="br0">
      <inkml:brushProperty name="width" value="0.025" units="cm"/>
      <inkml:brushProperty name="height" value="0.025" units="cm"/>
    </inkml:brush>
  </inkml:definitions>
  <inkml:trace contextRef="#ctx0" brushRef="#br0">107 1170 16239,'0'0'449,"11"1"106,576 46 3015,-211-19-3958,315-6-330,-536-21 710,-43 5 210,0 5 1,133 32 0,-239-42-190,16 4 128,1-1 1,0-1 0,0-1-1,42-1 1,-63-1-88,0-1 0,0 1 0,0-1 0,0 0 0,-1 1-1,1-1 1,0 0 0,0 0 0,-1 0 0,1 0 0,-1-1 0,1 1 0,-1 0 0,1-1 0,-1 1 0,0-1 0,0 1 0,1-1 0,-1 1-1,0-1 1,-1 0 0,1 0 0,0 1 0,0-1 0,-1 0 0,1 0 0,-1 0 0,1-3 0,1-6 205,-1-1-1,0 0 1,-2-19 0,1 14-216,-1-18 24,1 7-40,0 0 0,5-29 0,-3 47-49,0 1 0,0-1-1,1 1 1,1-1 0,-1 1 0,1 0-1,1 1 1,0-1 0,9-12 0,97-135-60,-97 132 89,-1 0 0,-2-1-1,0 0 1,14-53 0,-16 39-1,-2 1 0,-1-1 0,0-65 0,-6 85-3,-1 0 0,0 1 0,-2-1 0,0 0 0,-1 1-1,-1-1 1,0 1 0,-2 0 0,-13-27 0,17 40-21,-1-1 1,1 1-1,-2 0 1,1 0-1,-9-9 1,12 13 13,0 0 1,0 1 0,0-1 0,0 0 0,0 0 0,-1 0 0,1 1-1,0-1 1,0 1 0,0-1 0,-1 1 0,1-1 0,0 1-1,0 0 1,-1-1 0,1 1 0,0 0 0,-1 0 0,1 0 0,0 0-1,-1 0 1,1 0 0,0 1 0,-1-1 0,1 0 0,0 1 0,0-1-1,-1 1 1,1-1 0,0 1 0,0 0 0,0-1 0,0 1-1,0 0 1,-2 1 0,2-1 1,-1 0 0,1 0 0,-1 0 0,0 0 0,0 0 0,0 0 0,1-1 0,-1 1 0,0-1 0,0 1 0,0-1 0,0 0 0,0 0 0,0 1 0,0-2 0,0 1 0,0 0 0,0 0 0,0 0 0,0-1 0,-2 0 0,-44-17-158,35 12 71,-47-15-438,-2 1 0,-124-21 1,-133 2 467,-741 14 16,955 26 38,-299 19 326,-29 0 238,457-34-5043,8-6-3513</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4.459"/>
    </inkml:context>
    <inkml:brush xml:id="br0">
      <inkml:brushProperty name="width" value="0.025" units="cm"/>
      <inkml:brushProperty name="height" value="0.025" units="cm"/>
    </inkml:brush>
  </inkml:definitions>
  <inkml:trace contextRef="#ctx0" brushRef="#br0">0 1 4708,'1'3'10129,"0"5"-5262,1 42-3223,-2-33-1247,-1-5-95,1 1 1,0-1-1,1 1 1,1 0-1,0-1 1,5 18 0,-6-29-256,-1 0 0,1 0 0,0 0 1,-1 0-1,1 0 0,0 0 0,0 0 0,0 0 1,0 0-1,0 0 0,0 0 0,0 0 1,0-1-1,0 1 0,1 0 0,-1-1 1,0 1-1,0-1 0,1 0 0,-1 1 1,0-1-1,1 0 0,-1 0 0,0 0 0,0 0 1,1 0-1,-1 0 0,0 0 0,1 0 1,-1 0-1,0-1 0,1 1 0,-1 0 1,0-1-1,0 1 0,1-1 0,-1 0 1,0 1-1,0-1 0,0 0 0,1-1 0,51-37 571,-47 34-630,15-14 93,24-22-104,-43 39 57,1 0 0,-1 1 0,1-1 0,-1 0 0,1 1 0,0 0 0,-1-1 0,1 1 0,0 1 0,0-1 1,0 0-1,0 0 0,-1 1 0,1 0 0,4 0 0,-6 0-5,0 1 1,0 0-1,0-1 1,0 1-1,0 0 1,0 0-1,0 0 0,-1 0 1,1 0-1,0 0 1,-1 0-1,1 0 1,0 0-1,-1 0 1,0 0-1,1 0 0,-1 0 1,0 0-1,1 0 1,-1 1-1,0-1 1,0 0-1,0 0 1,0 3-1,0 37 368,0-31-292,-1-9-93,1 1-1,0-1 1,0 1-1,0 0 1,0-1-1,0 1 1,0-1-1,1 1 0,-1 0 1,1-1-1,-1 1 1,1-1-1,-1 1 1,1-1-1,0 0 0,0 1 1,-1-1-1,3 3 1,-1-4 6,-1 1 1,1-1-1,-1 0 0,0 0 1,1 0-1,-1 0 1,1 0-1,-1-1 0,1 1 1,-1 0-1,0-1 1,1 1-1,-1-1 0,0 1 1,1-1-1,-1 1 1,0-1-1,0 0 0,0 0 1,1 0-1,-1 0 1,2-2-1,54-48 212,-47 40-294,1 1 0,0 0 0,0 1 0,1 0-1,1 0 1,-1 1 0,23-10 0,-34 18 56,-1-1-1,1 1 1,0 0-1,-1 0 1,1-1-1,0 1 1,0 0-1,-1 0 0,1 0 1,0 0-1,0-1 1,0 1-1,-1 0 1,1 1-1,0-1 1,0 0-1,-1 0 1,1 0-1,0 0 1,0 0-1,-1 1 1,1-1-1,0 0 1,-1 1-1,1-1 1,0 1-1,-1-1 1,1 1-1,0-1 1,-1 1-1,1-1 1,-1 1-1,1 0 1,0 1 2,-1 0 0,1 0 0,-1 0 1,1 0-1,-1 0 0,0 0 0,0 1 1,0-1-1,0 0 0,0 0 0,-1 0 1,0 2-1,-19 59 178,11-42 149,-10 25-1749,19-46 1387,-1 0 0,1 0 0,0 0 0,0 0 0,0 0 0,0 0 0,0 0 0,0 0 0,0 0-1,0 0 1,-1 0 0,1 0 0,0 0 0,0-1 0,0 1 0,0 0 0,0 0 0,0 0 0,-1 0 0,1 0 0,0 0-1,0 0 1,0 0 0,0 0 0,0 1 0,0-1 0,0 0 0,-1 0 0,1 0 0,0 0 0,0 0 0,0 0 0,0 0 0,0 0-1,0 0 1,0 0 0,0 0 0,-1 0 0,1 0 0,0 1 0,0-1 0,0 0 0,0 0 0,0 0 0,0 0 0,0 0-1,0 0 1,0 0 0,0 0 0,0 1 0,0-1 0,0 0 0,0 0 0,0 0 0,0 0 0,0 0 0,0 0 0,0 1-1,0-1 1,0 0 0,0 0 0,0 0 0,0 0 0,3-26-4466,2-5-543,-1-5-1276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4.802"/>
    </inkml:context>
    <inkml:brush xml:id="br0">
      <inkml:brushProperty name="width" value="0.025" units="cm"/>
      <inkml:brushProperty name="height" value="0.025" units="cm"/>
    </inkml:brush>
  </inkml:definitions>
  <inkml:trace contextRef="#ctx0" brushRef="#br0">0 1 10890,'0'0'10602,"6"48"-13645,4-41-4836</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5.146"/>
    </inkml:context>
    <inkml:brush xml:id="br0">
      <inkml:brushProperty name="width" value="0.025" units="cm"/>
      <inkml:brushProperty name="height" value="0.025" units="cm"/>
    </inkml:brush>
  </inkml:definitions>
  <inkml:trace contextRef="#ctx0" brushRef="#br0">159 10 12492,'0'0'10799,"-8"-2"-9160,4 0-1535,1 1-1,-1 0 1,0 0-1,0 0 1,0 0-1,1 1 0,-1-1 1,0 1-1,0 0 1,0 0-1,0 0 1,0 1-1,1 0 1,-1-1-1,0 1 1,0 1-1,1-1 0,-1 0 1,1 1-1,-1 0 1,1 0-1,-1 0 1,1 0-1,0 0 1,0 1-1,0-1 1,1 1-1,-5 5 0,2-1-1,0 0 0,0 1-1,1-1 1,0 1 0,1 1-1,-1-1 1,2 0 0,-1 1 0,1-1-1,0 1 1,0 14 0,1-20-93,0 0 1,1 1-1,0-1 1,0 0 0,0 1-1,0-1 1,1 0 0,-1 0-1,1 1 1,0-1 0,0 0-1,0 0 1,0 0 0,0 0-1,1 0 1,0 0 0,-1 0-1,1-1 1,0 1 0,0 0-1,0-1 1,1 0-1,-1 1 1,1-1 0,-1 0-1,1 0 1,0 0 0,0-1-1,0 1 1,-1-1 0,2 1-1,-1-1 1,3 1 0,3-1-228,0 0 0,0 0 0,0-1 0,0 0 0,-1 0 0,1-1 0,0 0 0,0-1 0,0 0 0,-1 0 0,1-1 0,8-4 0,-6 2-2218,0 0-1,-1-1 0,0-1 0,19-14 1,-7 0-7542</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5.520"/>
    </inkml:context>
    <inkml:brush xml:id="br0">
      <inkml:brushProperty name="width" value="0.025" units="cm"/>
      <inkml:brushProperty name="height" value="0.025" units="cm"/>
    </inkml:brush>
  </inkml:definitions>
  <inkml:trace contextRef="#ctx0" brushRef="#br0">19 31 10122,'0'0'13281,"-2"11"-11583,-14 200 2503,16-210-4193,0-1-1,0 1 0,0 0 1,0-1-1,-1 1 1,1 0-1,0-1 0,1 1 1,-1 0-1,0-1 0,0 1 1,0 0-1,0-1 1,1 1-1,-1 0 0,0-1 1,0 1-1,1 0 0,-1-1 1,0 1-1,1-1 1,-1 1-1,2 0 0,8-9 296,7-26-73,-6-39-185,-10 67-44,-1 1 1,0-1-1,-1 0 0,1 1 0,-1-1 1,0 0-1,0 1 0,-1-1 1,1 1-1,-6-10 0,7 14-4,0 1-1,0-1 1,0 1 0,-1-1-1,1 1 1,0-1 0,-1 1-1,1-1 1,-1 1 0,1-1-1,0 1 1,-1-1 0,1 1-1,-1-1 1,1 1 0,-1 0-1,1-1 1,-1 1 0,0 0-1,1-1 1,-1 1 0,1 0-1,-1 0 1,0 0-1,1 0 1,-2-1 0,-5 14-120,5 25 26,3-36 97,-1 0 0,1 0 0,-1 0 0,1-1 0,0 1 0,-1 0 0,1 0 0,0 0 0,0 0 0,0-1 0,1 1 0,-1 0 0,0-1 0,1 1 0,-1-1 0,1 0 0,-1 1 0,1-1 0,0 0 0,-1 0 0,4 2 0,0-2 2,0 1 0,0 0 0,-1-1 0,1 0 0,1 0 1,-1-1-1,0 0 0,8 0 0,0 0-2,-1-2-1,0 0 1,0 0 0,0-1-1,0 0 1,18-9 0,-9 2-119,-1-1 1,28-22 0,-42 29 96,-1 0 0,0 0 0,0-1 0,0 1 0,-1-1 0,1 0 0,-1-1 0,-1 1 0,1-1 0,-1 0 0,0 0 0,0 0 0,2-8 1,-5 14 20,1 0 1,-1-1 0,0 1-1,0 0 1,0 0 0,0-1 0,0 1-1,0 0 1,0 0 0,0-1-1,0 1 1,0 0 0,0 0 0,0-1-1,0 1 1,0 0 0,0 0-1,0-1 1,0 1 0,0 0 0,0 0-1,0-1 1,0 1 0,-1 0-1,1 0 1,0-1 0,0 1-1,0 0 1,0 0 0,-1 0 0,1-1-1,0 1 1,0 0 0,0 0-1,-1 0 1,1 0 0,0-1 0,0 1-1,-1 0 1,1 0 0,0 0-1,-1 0 1,-14 4-22,-12 14 35,18-9 58,0 1 1,1 0-1,0 1 0,1 0 1,-8 14-1,13-20-36,-1 1 0,1-1 0,0 1 0,0-1 0,1 1 0,-1 0 0,1-1 0,1 1 0,-1 0 0,1 0 0,0 0 0,0 0 0,2 11 0,-1-15-52,1 0 0,-1-1 1,0 1-1,1 0 0,-1-1 0,1 1 0,0-1 0,-1 0 0,1 1 0,0-1 0,0 0 0,0 0 0,0 0 0,0 0 0,0 0 0,0-1 0,0 1 0,0-1 0,1 1 0,-1-1 0,0 0 0,0 0 0,0 0 0,0 0 1,1 0-1,2-1 0,6 1-708,0-1 1,0 0 0,0-1 0,11-3 0,-7-1-1481,-1-1 0,0 0 1,0-1-1,-1 0 0,22-17 0,-5-1-4638</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5.863"/>
    </inkml:context>
    <inkml:brush xml:id="br0">
      <inkml:brushProperty name="width" value="0.025" units="cm"/>
      <inkml:brushProperty name="height" value="0.025" units="cm"/>
    </inkml:brush>
  </inkml:definitions>
  <inkml:trace contextRef="#ctx0" brushRef="#br0">114 1 8648,'0'0'11286,"-9"1"-9119,4 0-1952,0 0 1,0 0-1,0 1 1,0 0-1,0-1 1,0 2-1,1-1 1,-1 0-1,1 1 0,-1 0 1,1 0-1,0 0 1,0 1-1,1-1 1,-1 1-1,1 0 1,0 0-1,-1 0 1,2 1-1,-1-1 0,1 1 1,-1-1-1,1 1 1,-2 8-1,3-11-168,0 0-1,0 0 0,0 1 0,0-1 0,1 1 0,-1-1 0,1 0 1,-1 1-1,1-1 0,0 1 0,0-1 0,0 1 0,1-1 1,-1 1-1,0-1 0,1 0 0,0 1 0,-1-1 0,1 0 1,0 1-1,0-1 0,0 0 0,1 0 0,-1 0 0,0 0 1,1 0-1,2 3 0,-1-4-37,-1 0 0,1 0 0,0 0 0,-1 0 0,1 0 0,0 0-1,0-1 1,0 0 0,0 1 0,0-1 0,0 0 0,0 0 0,-1-1 0,1 1 0,0-1 0,0 1 0,0-1 0,0 0 0,-1 0 0,1 0 0,0 0 0,-1-1 0,1 1-1,2-3 1,4-2-72,1-1 0,-1-1 0,0 0-1,-1 0 1,0-1 0,0 1 0,-1-2 0,0 1-1,0-1 1,-1 0 0,-1-1 0,6-13-1,-22 49 176,6-15-105,-1 1 1,2-1-1,0 1 1,0 1-1,1-1 1,0 0 0,1 1-1,0 0 1,0 18-1,2-29-76,0 0 0,0 0 0,0 0 0,0 0 0,1-1 0,-1 1 0,0 0 0,0 0 0,1 0 0,-1 0 0,1-1 0,-1 1 0,1 0 0,-1 0 0,1-1 0,-1 1 0,1 0 0,0-1 0,-1 1 0,1-1 0,0 1 0,0-1 0,-1 1 0,1-1 0,0 1 0,0-1 0,1 1 0,28-1-2352,-22-2 1417,0 0 0,0-1 0,-1 0 0,0 0 0,12-7-1,13-14-3858,-2-5-160</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6.237"/>
    </inkml:context>
    <inkml:brush xml:id="br0">
      <inkml:brushProperty name="width" value="0.025" units="cm"/>
      <inkml:brushProperty name="height" value="0.025" units="cm"/>
    </inkml:brush>
  </inkml:definitions>
  <inkml:trace contextRef="#ctx0" brushRef="#br0">96 1 9033,'0'0'15860,"-8"1"-15113,5-1-693,1 0 0,-1 0 0,0 1 0,0-1 0,1 1 0,-1-1 0,0 1 0,1 0 0,-1 0 0,1 0 0,-1 1 0,1-1 0,0 1 0,0-1 0,-1 1 0,1 0 0,0-1 0,0 1 0,0 0-1,1 0 1,-1 1 0,0-1 0,1 0 0,0 0 0,-1 1 0,1-1 0,0 1 0,0 0 0,0-1 0,1 1 0,-1-1 0,1 1 0,-1 0 0,1 0 0,0-1 0,0 5 0,0-6-55,1 0 0,-1 0 0,1 0 0,-1 0 0,1 0 0,-1 0 0,1 0 0,-1 0 0,1-1 0,0 1 0,0 0 0,-1 0 0,1-1 0,0 1 0,0-1 0,0 1 0,0 0 0,0-1 0,-1 0 0,1 1 0,0-1 0,0 0 0,0 1 0,0-1 0,0 0 0,3 0 0,38 6-671,-20-3 79,-20-3 588,0 1 0,0-1 0,0 0 0,-1 1 0,1-1-1,0 1 1,-1 0 0,1-1 0,0 1 0,-1 0 0,1 0 0,-1 0 0,1 0 0,-1 0 0,1 1 0,-1-1-1,0 0 1,0 1 0,1-1 0,-1 1 0,0-1 0,0 1 0,-1-1 0,1 1 0,0 0 0,0 0 0,-1-1 0,1 1-1,-1 0 1,0 0 0,1-1 0,-1 1 0,0 3 0,-1-2 92,0 0 0,0 0 1,0 0-1,0 0 0,0 0 0,-1 0 1,1-1-1,-1 1 0,0 0 0,0-1 0,0 1 1,0-1-1,0 0 0,0 1 0,-1-1 0,1 0 1,-1-1-1,-3 3 0,-2 1-60,-1 0 0,1-1 0,-1 0 0,-13 3 0,-18-2-4080,22-5-2530</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6.880"/>
    </inkml:context>
    <inkml:brush xml:id="br0">
      <inkml:brushProperty name="width" value="0.025" units="cm"/>
      <inkml:brushProperty name="height" value="0.025" units="cm"/>
    </inkml:brush>
  </inkml:definitions>
  <inkml:trace contextRef="#ctx0" brushRef="#br0">1 50 10122,'0'0'11808,"8"0"-10468,41 7 384,-34-4-1366,1 0-1,-1-2 1,26 1 0,-38-2-347,0 0 0,0 0 0,1 0 0,-1-1 1,0 0-1,0 1 0,0-1 0,0 0 0,0-1 0,0 1 0,0 0 1,0-1-1,-1 0 0,1 0 0,0 1 0,-1-2 0,1 1 1,-1 0-1,0 0 0,0-1 0,0 1 0,3-6 0,-4 7-5,-1 1 0,1-1-1,-1 0 1,0 1 0,1-1-1,-1 0 1,0 1 0,1-1-1,-1 0 1,0 0 0,0 1-1,0-1 1,0 0-1,0 0 1,1 1 0,-1-1-1,-1 0 1,1 0 0,0 0-1,0 1 1,0-1 0,0 0-1,0 0 1,-1 1 0,1-1-1,0 0 1,-1 1 0,1-1-1,-1-1 1,-1 1-2,1 1-1,0-1 1,-1 0-1,1 1 0,0-1 1,-1 1-1,1 0 1,-1-1-1,1 1 1,0 0-1,-1 0 1,1 0-1,-1 0 1,-1 0-1,-4 0-1,1 1 0,0 0 0,0 0 0,0 1-1,0 0 1,-10 4 0,7 0 9,1 0 0,0 0 0,0 1-1,1 0 1,-1 0 0,2 0 0,-8 11 0,11-15-8,1 1-1,-1 0 1,1-1 0,0 1 0,0 0 0,0 0 0,1 0 0,-1 0 0,1 0-1,0 0 1,0 1 0,0-1 0,1 0 0,0 1 0,0-1 0,0 0 0,0 1 0,0-1-1,2 7 1,0-10-49,-1 1 1,1 0-1,-1-1 0,1 0 0,0 1 0,-1-1 0,1 0 1,0 0-1,0 0 0,0 0 0,0 0 0,0 0 0,0 0 0,0-1 1,0 1-1,0-1 0,0 0 0,1 1 0,-1-1 0,0 0 1,0 0-1,3-1 0,52-4-3064,-12-10-595,2-5-2546</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7.253"/>
    </inkml:context>
    <inkml:brush xml:id="br0">
      <inkml:brushProperty name="width" value="0.025" units="cm"/>
      <inkml:brushProperty name="height" value="0.025" units="cm"/>
    </inkml:brush>
  </inkml:definitions>
  <inkml:trace contextRef="#ctx0" brushRef="#br0">130 118 10410,'-9'0'5904,"0"0"-5155,1 1-1,0 0 0,-1 0 1,1 1-1,0 0 1,0 0-1,-8 4 1,13-5-618,0 0-1,1 0 1,-1 1 0,0-1 0,1 1 0,-1 0 0,1-1 0,0 1 0,-1 1 0,1-1 0,0 0 0,0 0 0,0 1 0,1-1 0,-1 1 0,1 0 0,-1-1 0,1 1 0,0 0 0,0 0 0,0 0 0,0 0 0,1 0 0,-1 0 0,1 0 0,-1 3 0,2-4-123,-1-1 0,1 0 1,-1 0-1,1 0 0,-1 1 1,1-1-1,0 0 0,-1 0 1,1 0-1,0 0 0,0 0 1,0 0-1,0-1 0,0 1 1,0 0-1,0 0 0,0-1 1,0 1-1,0 0 0,0-1 1,0 1-1,1-1 0,-1 1 1,0-1-1,0 0 0,0 0 0,1 1 1,-1-1-1,0 0 0,1 0 1,-1 0-1,0 0 0,3-1 1,48-4 92,-37 0-132,0 1-1,-1-2 1,0 0 0,0-1-1,0-1 1,-1 0-1,0 0 1,21-19 0,-25 19 17,0 0 0,0-1 0,-1 0 0,0 0 0,-1-1 1,0 0-1,0 0 0,-1 0 0,-1-1 0,1 0 1,5-20-1,-25 78 1072,8-34-1017,2 1 1,-1 0 0,2 1-1,-1-1 1,2 1 0,0-1-1,1 1 1,1 0 0,0-1-1,2 18 1,-1-29-227,0 0 1,0 0 0,0-1 0,0 1-1,0 0 1,1-1 0,-1 1-1,1-1 1,0 0 0,0 1-1,-1-1 1,2 0 0,-1 0-1,0 0 1,0 0 0,1-1-1,-1 1 1,5 2 0,21 4-5251</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8.299"/>
    </inkml:context>
    <inkml:brush xml:id="br0">
      <inkml:brushProperty name="width" value="0.025" units="cm"/>
      <inkml:brushProperty name="height" value="0.025" units="cm"/>
    </inkml:brush>
  </inkml:definitions>
  <inkml:trace contextRef="#ctx0" brushRef="#br0">6 0 4484,'0'0'15519,"-2"11"-14676,-1 27 101,2 0-1,7 72 0,21 85 904,-27-191-1777,12 41 890,-12-44-941,0 0 1,0-1 0,1 1 0,-1 0 0,0-1 0,1 1 0,-1 0-1,1-1 1,-1 1 0,1 0 0,-1-1 0,1 1 0,-1-1-1,1 1 1,-1-1 0,1 1 0,0-1 0,-1 1 0,1-1 0,0 0-1,0 1 1,-1-1 0,1 0 0,0 0 0,0 0 0,-1 1 0,1-1-1,0 0 1,0 0 0,0 0 0,-1 0 0,1 0 0,0 0 0,0-1-1,-1 1 1,1 0 0,0 0 0,0 0 0,-1-1 0,1 1 0,0-1-1,0 1 1,-1 0 0,1-1 0,-1 1 0,1-1 0,0 1 0,-1-1-1,1 1 1,-1-1 0,1 0 0,0 0 0,6-7 13,-1-1 1,0 1 0,0-1-1,0 0 1,-1-1 0,-1 1 0,1-1-1,3-14 1,21-85-198,-5-37-723,-25 151 876,0-1 1,0 0-1,-1 0 0,1 0 0,-1 0 0,0 0 0,0-1 0,0 1 0,0-1 0,-1 1 0,1-1 0,-1 0 0,0 1 1,0-1-1,-1-1 0,1 1 0,0 0 0,-1-1 0,1 0 0,-1 0 0,-5 2 0,0 1 15,-1-2-1,1 1 1,0-1-1,-1-1 1,0 0 0,0 0-1,0-1 1,-9 0-1,18-1-38,0 0-1,1 1 1,-1-1-1,1 0 1,-1 0-1,1-1 1,-1 1-1,1 0 1,-1 0-1,1 0 1,-1 0-1,1 0 1,-1-1-1,1 1 1,-1 0-1,1 0 1,-1-1-1,1 1 1,-1 0-1,1-1 1,0 1-1,-1 0 1,1-1-1,-1 1 1,1-1-1,0 1 1,0-1-1,-1 1 1,1-1-1,0 1 1,0-1-1,-1 1 1,1-1-1,0 1 1,0-1-1,0 1 1,0-1-1,0 1 1,0-1-1,0 1 1,0-1-1,0 1 1,0-1-1,0 1 1,0-1-1,0 0 1,0 1-1,1-1 1,-1 1-1,0-1 1,0 1-1,1 0 1,0-2-1,19-26-3369,43-17-5521,-25 23 2515</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8.670"/>
    </inkml:context>
    <inkml:brush xml:id="br0">
      <inkml:brushProperty name="width" value="0.025" units="cm"/>
      <inkml:brushProperty name="height" value="0.025" units="cm"/>
    </inkml:brush>
  </inkml:definitions>
  <inkml:trace contextRef="#ctx0" brushRef="#br0">1 48 11723,'0'0'12236,"2"11"-10960,12 86 747,-14-96-2008,0 1 0,0-1 0,0 1 0,1-1 0,-1 0 0,1 1 0,-1-1 0,1 1 0,-1-1 0,1 0 0,0 1 0,0-1 0,0 0 0,0 0 0,0 0 0,0 1 0,0-1 0,0 0 0,0 0 0,0-1 0,0 1 0,1 0 0,-1 0 0,0 0 0,1-1 0,-1 1 0,1-1 0,-1 1 0,0-1 0,1 0 0,-1 1 0,1-1 0,-1 0 0,1 0 0,-1 0 0,1 0 0,-1 0 0,1-1 0,-1 1 0,1 0 0,-1-1 0,1 1 0,-1-1 0,1 1 0,1-2 0,3-1 6,1 0 0,-1-1 0,0 0 1,0 0-1,-1 0 0,1-1 0,-1 0 0,6-7 1,-5 6-62,-1-1 0,0 0 0,0-1 0,-1 1 0,0-1 0,-1 0 1,1 0-1,-1 0 0,-1 0 0,0 0 0,0-1 0,0 1 0,-1-1 1,0-14-1,-1 23 39,0 1 0,0-1 0,-1 0 0,1 0 0,0 0 0,0 0 0,0 0 0,0 0 0,0 1 0,0-1 0,0 0 0,0 0 0,0 0 0,-1 0 0,1 0 0,0 0 0,0 0 0,0 0 0,0 0 0,0 0 0,-1 0 0,1 1 0,0-1 0,0 0 0,0 0 0,0 0 0,0 0 0,-1 0 0,1 0 0,0 0 0,0 0 0,0 0 0,0 0 0,0 0 0,-1-1 0,1 1 0,0 0 0,0 0 0,0 0 0,0 0 0,0 0 0,0 0 0,-1 0 0,1 0 0,0 0 0,0 0 0,0 0 0,0-1 0,0 1 0,0 0 0,0 0 0,0 0 0,0 0 0,-1 0 0,1 0 0,0-1 0,0 1 0,0 0 0,0 0 0,0 0 0,0 0 0,0 0 0,0-1 0,0 1 0,0 0 0,-8 11-56,4 3 114,0 1-1,0-1 1,2 1 0,0 0 0,0 0-1,2 0 1,1 27 0,-1-40-52,0 0 0,0 0 1,0-1-1,0 1 0,0 0 1,1 0-1,-1 0 0,1-1 0,-1 1 1,1 0-1,0-1 0,-1 1 1,1 0-1,0-1 0,0 1 1,0-1-1,0 1 0,0-1 1,1 0-1,-1 1 0,0-1 0,1 0 1,-1 0-1,1 0 0,-1 0 1,1 0-1,-1 0 0,1 0 1,0-1-1,0 1 0,-1 0 1,1-1-1,0 0 0,0 1 0,-1-1 1,1 0-1,0 0 0,0 0 1,0 0-1,0 0 0,-1 0 1,1-1-1,3 0 0,1 0-4,0-1 0,0 0 0,0 0 0,0-1 0,-1 1 0,1-1 0,-1-1 0,1 1 0,-1-1 0,0 1 0,7-9 0,-8 7-235,0 0 0,0-1 1,0 0-1,0 0 0,-1 0 0,0 0 0,-1 0 0,1-1 0,-1 1 0,-1-1 0,3-12 0,-5-12-3768,-9 3-3560,-4 6-4358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6.121"/>
    </inkml:context>
    <inkml:brush xml:id="br0">
      <inkml:brushProperty name="width" value="0.025" units="cm"/>
      <inkml:brushProperty name="height" value="0.025" units="cm"/>
    </inkml:brush>
  </inkml:definitions>
  <inkml:trace contextRef="#ctx0" brushRef="#br0">100 0 12748,'0'0'4922,"-10"6"-4788,5-3-126,1 1 0,-1 0 0,1 0 1,0 0-1,0 0 0,0 1 1,0-1-1,1 1 0,-1 0 0,1 0 1,-3 7-1,1 2 67,-1 0 0,2 1 0,0-1 0,-2 19 1,-1 13 233,3 0 1,1 1 0,3-1 0,7 59 0,5-10-620,28 99 0,-38-183 73,22 68-672,-22-74 555,0-1 1,0 0-1,0 1 1,0-1-1,1 0 1,0 0-1,0 0 1,0-1-1,0 1 1,1-1-1,-1 1 0,1-1 1,0 0-1,5 2 1,19 3-4270</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9.012"/>
    </inkml:context>
    <inkml:brush xml:id="br0">
      <inkml:brushProperty name="width" value="0.025" units="cm"/>
      <inkml:brushProperty name="height" value="0.025" units="cm"/>
    </inkml:brush>
  </inkml:definitions>
  <inkml:trace contextRef="#ctx0" brushRef="#br0">1 0 10154,'0'0'14445,"29"45"-21075,-25-37-2338</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9.367"/>
    </inkml:context>
    <inkml:brush xml:id="br0">
      <inkml:brushProperty name="width" value="0.025" units="cm"/>
      <inkml:brushProperty name="height" value="0.025" units="cm"/>
    </inkml:brush>
  </inkml:definitions>
  <inkml:trace contextRef="#ctx0" brushRef="#br0">43 84 4420,'0'0'6412,"4"-9"-3332,1 2-1958,15-31 1374,-13 9 5572,-28 52-5287,13-11-2708,1 0 0,0 1 1,1-1-1,0 2 0,1-1 1,0 1-1,1 0 0,1-1 0,0 2 1,0 16-1,2-30-78,1 0 1,0 0-1,0 0 1,1 0-1,-1 0 1,0 0-1,0 0 1,0 0-1,1 0 1,-1 0-1,0 0 0,1 0 1,-1 0-1,1-1 1,-1 1-1,1 0 1,-1 0-1,1 0 1,-1-1-1,1 1 1,0 0-1,0-1 1,-1 1-1,1-1 0,0 1 1,0-1-1,0 1 1,1 0-1,1 0-92,-1-1 0,1 1 0,-1-1 0,1 0 0,0 0 0,-1 0 0,1 0 0,0-1 0,-1 1 0,5-1 0,3-2-1213,-1 0-1,1-1 1,-1 0-1,16-9 1,2-6-5006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9.709"/>
    </inkml:context>
    <inkml:brush xml:id="br0">
      <inkml:brushProperty name="width" value="0.025" units="cm"/>
      <inkml:brushProperty name="height" value="0.025" units="cm"/>
    </inkml:brush>
  </inkml:definitions>
  <inkml:trace contextRef="#ctx0" brushRef="#br0">14 77 16239,'0'0'7688,"-4"8"-6258,2-4-1344,1-3-19,0 1 0,0 0 0,0-1 0,1 1 1,-1 0-1,0 0 0,1-1 0,-1 1 0,1 0 0,0 0 1,-1 0-1,1 3 0,1-4-42,0 0 0,-1 0 0,1 0-1,0 0 1,0-1 0,0 1 0,0 0 0,0 0 0,0-1 0,0 1 0,0 0-1,0-1 1,1 1 0,-1-1 0,0 0 0,0 1 0,0-1 0,1 0-1,-1 0 1,0 0 0,0 1 0,1-1 0,-1-1 0,0 1 0,0 0 0,1 0-1,0-1 1,8 0-42,-1 0 0,0 0-1,0-1 1,0-1-1,-1 1 1,1-2 0,0 1-1,-1-1 1,0 0 0,0-1-1,0 0 1,0 0 0,-1-1-1,0 0 1,0 0 0,-1 0-1,0-1 1,0 0 0,8-12-1,-14 18 18,1 0 0,0 0 0,-1 1-1,1-2 1,-1 1 0,1 0 0,-1 0 0,1 0-1,-1 0 1,0 0 0,1 0 0,-1 0 0,0 0-1,0-1 1,0 1 0,0 0 0,0 0 0,0 0-1,0 0 1,0-1 0,-1 0 0,0 1 2,1 1 1,-1 0-1,0-1 1,0 1-1,1 0 1,-1 0-1,0-1 1,1 1-1,-1 0 1,0 0-1,0 0 1,0 0-1,1 0 1,-1 0-1,0 0 1,0 0-1,1 0 1,-1 1-1,0-1 1,1 0-1,-1 0 1,0 1-1,0-1 1,-5 3 24,0-1 1,0 1 0,1 0 0,-1 1 0,1-1 0,-7 7 0,3-2 61,1 1-1,0 0 1,0 0 0,1 1-1,0-1 1,1 2-1,0-1 1,1 1 0,0 0-1,1 0 1,0 0 0,0 0-1,1 1 1,-2 19-1,5-30-90,0 0-1,0 0 0,0 0 0,0 0 0,0 0 1,1 0-1,-1 0 0,0 0 0,0 0 0,1 0 1,-1 0-1,1 0 0,-1 0 0,1 0 1,-1-1-1,1 1 0,-1 0 0,1 0 0,0-1 1,-1 1-1,1 0 0,0-1 0,0 1 0,0 0 1,1 0-1,0 0-103,1-1 1,-1 1-1,1 0 1,-1-1-1,1 0 1,-1 1-1,1-1 1,-1 0-1,1 0 1,2-1-1,3 0-601,0-1-1,-1 1 0,1-2 0,-1 1 1,0-1-1,10-5 0,19-16-4726,0-6-3375</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0.049"/>
    </inkml:context>
    <inkml:brush xml:id="br0">
      <inkml:brushProperty name="width" value="0.025" units="cm"/>
      <inkml:brushProperty name="height" value="0.025" units="cm"/>
    </inkml:brush>
  </inkml:definitions>
  <inkml:trace contextRef="#ctx0" brushRef="#br0">101 1 8616,'0'0'12978,"-10"7"-11516,2-2-1235,0 0 24,1-1-1,-1 1 1,1 0 0,0 1-1,0 0 1,1 0 0,0 0 0,0 1-1,0-1 1,-8 16 0,14-21-259,0-1 1,0 1 0,0 0 0,1-1 0,-1 1 0,0 0 0,0-1 0,1 1-1,-1-1 1,1 1 0,-1-1 0,0 1 0,1-1 0,-1 1 0,1-1 0,-1 1-1,1-1 1,0 1 0,-1-1 0,1 0 0,-1 1 0,1-1 0,0 0-1,-1 0 1,1 0 0,0 1 0,-1-1 0,1 0 0,0 0 0,-1 0 0,1 0-1,0 0 1,-1 0 0,1 0 0,0 0 0,-1 0 0,2-1 0,39 1-974,-32 0 690,-4 0 222,0-1-64,1 1 0,0 1 0,0-1 0,0 1 0,-1 0 0,11 3 0,-15-4 166,1 1 0,-1 0-1,0 0 1,0-1 0,0 1 0,0 0 0,0 0-1,0 0 1,0 0 0,0 0 0,0 0 0,-1 0 0,1 0-1,0 1 1,-1-1 0,1 0 0,-1 0 0,1 1-1,-1-1 1,0 0 0,1 1 0,-1-1 0,0 0 0,0 1-1,0-1 1,0 0 0,0 1 0,0-1 0,0 0-1,-1 1 1,1-1 0,0 0 0,-1 1 0,1-1 0,-2 2-1,1 1 93,-1-1 0,0 1 0,0-1 0,-1 0 0,1 1 1,-1-1-1,0 0 0,1-1 0,-1 1 0,0 0 0,-1-1 0,1 0 0,0 1 0,-1-1 0,1-1 0,-5 3 0,-30 8-1397,4-12-5128,17-6-3604</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0.659"/>
    </inkml:context>
    <inkml:brush xml:id="br0">
      <inkml:brushProperty name="width" value="0.025" units="cm"/>
      <inkml:brushProperty name="height" value="0.025" units="cm"/>
    </inkml:brush>
  </inkml:definitions>
  <inkml:trace contextRef="#ctx0" brushRef="#br0">75 294 13357,'0'0'5728,"1"-9"-3193,-1-26-698,0 34-1789,0 1-1,0-1 1,0 1 0,0-1 0,0 1-1,0-1 1,0 1 0,-1 0 0,1-1-1,0 1 1,0-1 0,0 1 0,-1-1-1,1 1 1,0 0 0,-1-1 0,1 1-1,0 0 1,-1-1 0,1 1 0,0 0-1,-1 0 1,1-1 0,-1 1 0,1 0 0,0 0-1,-1 0 1,1-1 0,-1 1 0,1 0-1,-1 0 1,1 0 0,-1 0 0,1 0-1,-1 0 1,1 0 0,-1 0 0,1 0-1,0 0 1,-1 0 0,1 0 0,-1 1-1,-16 5 350,13-2-381,0 0 0,0 0-1,0 1 1,1-1 0,0 1-1,0 0 1,0 0 0,0 0 0,-2 7-1,4-9-14,-1 0 0,1 0 0,0 0-1,0 0 1,0 1 0,0-1 0,1 0-1,-1 0 1,1 1 0,0-1 0,0 1-1,0-1 1,1 0 0,-1 1 0,1-1-1,-1 0 1,3 5 0,-2-7 3,1 1 0,-1-1-1,1 0 1,-1 0 0,1 0 0,-1 0 0,1 0 0,0-1-1,-1 1 1,1 0 0,0-1 0,0 1 0,-1-1-1,1 0 1,0 1 0,0-1 0,0 0 0,0 0 0,-1 0-1,1-1 1,0 1 0,0 0 0,0-1 0,3 0-1,44-17 116,-30 6-124,-1-2 0,0 1 0,-1-2 1,-1-1-1,0 0 0,-1-1 0,0 0 1,22-37-1,-44 98-134,4-31 186,1 0-1,-1 0 1,2 1-1,0-1 1,1 1-1,2 23 1,-1-36-24,-1 1 0,1-1 0,-1 1 0,1-1 0,0 1 1,-1-1-1,1 0 0,0 0 0,0 1 0,0-1 0,0 0 0,0 0 1,1 0-1,-1 0 0,0 0 0,0 0 0,1 0 0,-1-1 1,0 1-1,1 0 0,-1-1 0,1 1 0,-1-1 0,1 0 0,-1 1 1,1-1-1,-1 0 0,1 0 0,-1 0 0,1 0 0,0 0 0,-1 0 1,1 0-1,-1 0 0,1-1 0,-1 1 0,1-1 0,-1 1 1,1-1-1,1-1 0,5-1 81,0 0 1,0 0 0,-1-1-1,1 0 1,-1 0 0,9-7-1,-2-2-80,0-1-1,0-1 1,-1 0-1,-1-1 1,-1 0 0,0-1-1,-1 0 1,-1 0-1,0-1 1,-2-1-1,0 1 1,-1-1-1,0 0 1,-2-1 0,0 1-1,1-39 1,-21 79-254,6 2 210,-4 5 219,1 2 0,2 0 0,1 0 0,1 1 0,-8 58 1,17-87-185,-1 0 0,1 0 0,1 0 0,-1 0 0,0 0 0,0 0 0,1 0 0,-1 0 0,1 0 0,0 0 0,0 0 1,0 0-1,0 0 0,0-1 0,0 1 0,0 0 0,0-1 0,0 1 0,1-1 0,-1 1 0,3 1 0,0-1 19,0 1 0,0-1 0,0 0 0,0 0 0,1-1 0,-1 1 0,0-1 0,1 0 0,5 1 0,50 1-1609,-6-6-3839,-43 2 2971,19-2-6824</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1.155"/>
    </inkml:context>
    <inkml:brush xml:id="br0">
      <inkml:brushProperty name="width" value="0.025" units="cm"/>
      <inkml:brushProperty name="height" value="0.025" units="cm"/>
    </inkml:brush>
  </inkml:definitions>
  <inkml:trace contextRef="#ctx0" brushRef="#br0">142 73 6534,'0'0'10474,"1"-9"-7153,1-30-663,-2 38-2524,1 0-1,-1 0 0,0 0 1,0 0-1,0 1 1,0-1-1,0 0 1,-1 0-1,1 0 1,0 0-1,0 0 1,0 0-1,-1 1 1,1-1-1,0 0 1,-1 0-1,1 1 0,-1-1 1,1 0-1,-1 0 1,1 1-1,-1-1 1,0 0-1,1 1 1,-1-1-1,0 1 1,1-1-1,-2 0 1,0 1-23,0-1 0,0 1 0,1 0 0,-1 0 0,0 0 1,0 0-1,0 0 0,0 0 0,1 0 0,-1 0 0,0 1 1,-3 0-1,-2 2-61,1-1 0,-1 1 0,1 0 0,-1 1 0,-7 5 0,-23 27-19,34-34-28,1 0-1,0 1 0,0 0 1,0-1-1,0 1 0,1 0 1,-1 0-1,1 0 0,-1 0 1,1 0-1,0 1 0,0-1 1,0 4-1,3-6-3,0 0 1,0 0-1,0 0 1,0 0-1,0-1 0,0 1 1,0-1-1,0 1 1,0-1-1,0 0 0,0 0 1,0 0-1,1 0 0,-1 0 1,0 0-1,3-1 1,1 1-54,72-5-1393,-55 3 415,1 0 1,-1 2-1,43 4 1,-64-4 1022,-1 0 1,0 0 0,1 0-1,-1 0 1,0 1-1,1-1 1,-1 1-1,0-1 1,1 1 0,-1-1-1,0 1 1,0 0-1,0-1 1,0 1-1,0 0 1,0 0 0,0 0-1,0 0 1,0 0-1,0 0 1,0 0 0,0 0-1,-1 0 1,1 1-1,0-1 1,-1 0-1,1 0 1,-1 1 0,0-1-1,1 0 1,-1 2-1,0-1 94,0 0 0,-1 0 0,1 0 0,-1-1 1,1 1-1,-1 0 0,0 0 0,1 0 0,-1-1 0,0 1 0,0 0 0,0-1 0,-1 1 0,1-1 0,0 1 0,-1-1 0,1 1 0,0-1 0,-1 0 0,0 0 0,-1 1 0,-16 10 529,0-2-1,-1 0 1,-27 8-1,38-15-564,0 0 0,0 0 0,-1-1-1,1 0 1,-1-1 0,1 0 0,-1 0-1,0-1 1,-16-2 0,26 1-98,-1 1 0,1 0 0,0 0 0,-1 0 1,1 0-1,-1-1 0,1 1 0,-1 0 0,1 0 1,0-1-1,-1 1 0,1 0 0,0 0 0,-1-1 1,1 1-1,0-1 0,0 1 0,-1 0 0,1-1 0,0 1 1,0-1-1,0 1 0,-1 0 0,1-1 0,0 1 1,0-1-1,0 1 0,0-1 0,0 1 0,0-1 0,0 1 1,0 0-1,0-1 0,0 1 0,0-1 0,0 1 1,0-1-1,0 1 0,1-1 0,-1 1 0,0 0 1,0-1-1,0 1 0,1-1 0,-1 0 0,14-17-3060,14 0-1284,4-1-1933</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1.484"/>
    </inkml:context>
    <inkml:brush xml:id="br0">
      <inkml:brushProperty name="width" value="0.025" units="cm"/>
      <inkml:brushProperty name="height" value="0.025" units="cm"/>
    </inkml:brush>
  </inkml:definitions>
  <inkml:trace contextRef="#ctx0" brushRef="#br0">110 30 10762,'0'0'14328,"-11"3"-12929,3-1-1218,0 1 0,0 0 0,0 0 0,1 1 0,-1 0 0,-8 6 0,13-8-118,0 1-1,1-1 1,-1 1 0,0 0-1,1 0 1,-1-1 0,1 2 0,0-1-1,0 0 1,1 0 0,-1 1-1,0-1 1,1 1 0,0-1 0,0 1-1,0-1 1,0 1 0,1 0-1,-1 0 1,1 3 0,0-5-51,1 0 1,-1-1-1,1 1 1,-1-1-1,1 1 1,0-1-1,-1 0 1,1 1-1,0-1 1,0 0-1,0 1 1,0-1-1,0 0 1,0 0-1,1 0 1,-1 0-1,0 0 1,1 0-1,-1 0 1,0 0-1,1 0 1,-1-1-1,1 1 1,-1-1-1,1 1 1,-1-1-1,1 0 1,0 1-1,-1-1 1,1 0-1,2 0 0,60 1 73,-56-1-57,-2-1-16,1 0-1,0-1 0,-1 0 0,1 0 1,-1 0-1,0-1 0,0 0 0,0 0 1,0 0-1,0-1 0,0 0 0,-1 0 1,9-9-1,-12 12-8,-1-1 0,1 1 0,-1-1 0,1 1 0,-1-1 0,0 0 0,0 0 0,1 0 0,-1 1 1,-1-1-1,1 0 0,0 0 0,0-1 0,-1 1 0,1 0 0,-1 0 0,1 0 0,-1 0 0,0 0 0,0-1 0,0 1 0,0 0 1,-1 0-1,1 0 0,0 0 0,-1 0 0,1-1 0,-1 1 0,0 0 0,0 0 0,0 0 0,0 1 0,0-1 0,0 0 0,-1 0 0,1 0 1,0 1-1,-1-1 0,0 1 0,1-1 0,-1 1 0,0 0 0,0 0 0,1-1 0,-4 0 0,-1-2-356,-1 0-1,-1 1 1,1-1-1,0 1 0,-9-2 1,3 2-1403,-1 0 0,1 2 0,0-1 0,-18 1 0</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2.215"/>
    </inkml:context>
    <inkml:brush xml:id="br0">
      <inkml:brushProperty name="width" value="0.025" units="cm"/>
      <inkml:brushProperty name="height" value="0.025" units="cm"/>
    </inkml:brush>
  </inkml:definitions>
  <inkml:trace contextRef="#ctx0" brushRef="#br0">146 59 11691,'0'0'6502,"3"-8"-3603,8-29-748,-10 37-2060,-1 0-1,0-1 1,0 1-1,0-1 1,0 1-1,1 0 1,-1-1 0,0 1-1,0-1 1,0 1-1,0-1 1,0 1-1,0-1 1,0 1-1,0 0 1,0-1-1,0 1 1,0-1-1,0 1 1,-1-1-1,1 1 1,0-1-1,0 1 1,0 0 0,-1-1-1,1 1 1,0 0-1,0-1 1,-1 1-1,1 0 1,0-1-1,-1 1 1,1 0-1,-1-1 1,-16 2 859,-13 14-686,30-15-261,-52 42 247,50-40-253,0 0 0,0 0 0,0 0-1,0 0 1,0 1 0,1-1 0,-1 0 0,1 1 0,-1-1 0,1 1-1,0 0 1,0-1 0,0 1 0,0 0 0,1 0 0,-1 0 0,1-1-1,0 1 1,0 0 0,0 5 0,3-5-20,0 0 0,0 0 0,0 0-1,1-1 1,-1 1 0,1-1 0,0 0 0,0 0 0,-1 0-1,1 0 1,1-1 0,-1 0 0,8 2 0,3 2 16,-6-2 21,51 25-276,-58-27 255,0 0 0,0 0 0,0 0 0,-1 0 0,1 0-1,0 1 1,-1-1 0,1 0 0,-1 1 0,0 0 0,1-1 0,-1 1 0,0 0 0,0 0 0,0-1 0,0 1 0,0 0 0,0 0 0,-1 0 0,1 0 0,-1 0 0,1 0 0,-1 0 0,0 1 0,0-1 0,0 3 0,-1-3 35,-1 1 0,1 0 0,-1-1-1,0 1 1,1-1 0,-1 1 0,0-1-1,-1 0 1,1 0 0,0 0 0,-1 0-1,1-1 1,-1 1 0,0 0 0,1-1 0,-1 0-1,0 0 1,0 0 0,-4 1 0,-60 14 270,63-15-350,-5 0 116,-1 1 1,0-2-1,0 1 0,-11-2 1,20 1-117,0 0 1,0 0-1,0 0 0,0-1 1,0 1-1,0 0 1,0 0-1,0-1 1,0 1-1,0 0 0,0-1 1,0 1-1,0-1 1,0 1-1,0-1 0,1 1 1,-1-1-1,0 0 1,0 1-1,1-1 1,-1 0-1,0 0 0,1 1 1,-1-1-1,1 0 1,-1 0-1,1 0 0,0 0 1,-1 0-1,1 0 1,0 0-1,-1 0 1,1 0-1,0 0 0,0 0 1,0 0-1,0 0 1,0 0-1,0 0 0,0 0 1,0 0-1,0 0 1,1 0-1,-1 0 0,0 0 1,1 1-1,-1-1 1,1 0-1,-1 0 1,1 0-1,-1 0 0,1 0 1,-1 1-1,2-2 1,4-6-842,0 0 0,1 1 0,-1-1 0,1 1 1,1 1-1,8-6 0,15-15-3401,6-11-1877</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2.699"/>
    </inkml:context>
    <inkml:brush xml:id="br0">
      <inkml:brushProperty name="width" value="0.025" units="cm"/>
      <inkml:brushProperty name="height" value="0.025" units="cm"/>
    </inkml:brush>
  </inkml:definitions>
  <inkml:trace contextRef="#ctx0" brushRef="#br0">62 1 13741,'0'0'6262,"-1"10"-4036,-25 94 1496,17-75-2949,2-1 0,0 1-1,2 0 1,-1 33 0,5-60-767,1-1 0,0 1 1,0-1-1,0 1 0,0-1 0,0 0 0,1 1 1,-1-1-1,0 1 0,1-1 0,-1 0 1,1 1-1,-1-1 0,1 0 0,0 1 1,0-1-1,-1 0 0,1 0 0,0 0 0,0 0 1,0 0-1,0 0 0,0 0 0,0 0 1,0 0-1,1 0 0,-1-1 0,0 1 1,0 0-1,1-1 0,-1 1 0,0-1 0,1 1 1,-1-1-1,1 0 0,-1 0 0,1 1 1,-1-1-1,0 0 0,1 0 0,-1 0 0,1-1 1,-1 1-1,0 0 0,1-1 0,-1 1 1,1 0-1,-1-1 0,2 0 0,6-2 9,-1 0 0,1-1 0,-1 0 0,0 0 0,0-1 0,10-7 0,18-19-31,-27 22 0,0 0 0,1 1 0,0 0 0,1 1 0,-1 0 0,17-7 0,-27 14 13,0 0 1,1 0-1,-1-1 0,1 1 0,-1 0 1,1 0-1,-1 0 0,1 0 0,-1 0 1,1 0-1,-1 0 0,1 0 0,-1 0 0,1 0 1,-1 0-1,1 1 0,-1-1 0,0 0 1,1 0-1,-1 0 0,1 1 0,-1-1 1,1 0-1,-1 0 0,0 1 0,1-1 1,-1 0-1,0 1 0,1-1 0,-1 0 0,0 1 1,0-1-1,1 1 0,-1-1 0,0 1 1,0-1-1,1 0 0,-1 1 0,0-1 1,0 2-1,3 30 26,-12 32 99,9-62-125,-3 28 58,3-29-50,0-1 0,0 1 0,0-1-1,1 1 1,-1 0 0,0-1-1,0 1 1,1-1 0,-1 1 0,0-1-1,1 1 1,-1-1 0,1 0 0,-1 1-1,1-1 1,-1 1 0,1-1-1,-1 0 1,1 1 0,-1-1 0,1 0-1,-1 0 1,1 1 0,-1-1 0,1 0-1,-1 0 1,1 0 0,0 0 0,-1 0-1,1 1 1,-1-1 0,1 0-1,0-1 1,-1 1 0,1 0 0,-1 0-1,1 0 1,0 0 0,-1 0 0,1-1-1,0 1 1,6-3-6,-1 1 1,0-1-1,0 0 1,-1 0-1,1-1 0,-1 0 1,1 0-1,-1 0 0,0 0 1,8-11-1,39-54-1188,-43 54 897,1-2-139,-11 32 391,-3-1 145,0-2 24,1 0 0,0 0 0,1 0 0,0 1 0,1-1 0,0 0-1,1 1 1,2 21 0,-1-33-162,-1 0-1,0-1 1,0 1-1,0 0 1,1-1-1,-1 1 1,0-1-1,1 1 1,-1 0-1,1-1 1,-1 1-1,1-1 1,-1 1-1,1-1 1,-1 1-1,1-1 1,-1 1-1,1-1 1,0 0-1,-1 1 1,1-1-1,0 0 1,-1 1-1,1-1 1,0 0-1,-1 0 1,1 0-1,0 0 1,0 0-1,-1 0 1,1 0-1,0 0 1,0 0-1,-1 0 1,1 0-1,0 0 1,-1 0-1,1-1 1,0 1-1,-1 0 1,1 0-1,0-1 1,2 0-884,-1 0-1,0 0 1,0 0-1,0 0 1,0 0-1,-1-1 1,1 1 0,0-1-1,0 1 1,-1-1-1,3-3 1,3-12-11297</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3.054"/>
    </inkml:context>
    <inkml:brush xml:id="br0">
      <inkml:brushProperty name="width" value="0.025" units="cm"/>
      <inkml:brushProperty name="height" value="0.025" units="cm"/>
    </inkml:brush>
  </inkml:definitions>
  <inkml:trace contextRef="#ctx0" brushRef="#br0">0 1 15182,'0'0'13869,"18"11"-38756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6.885"/>
    </inkml:context>
    <inkml:brush xml:id="br0">
      <inkml:brushProperty name="width" value="0.025" units="cm"/>
      <inkml:brushProperty name="height" value="0.025" units="cm"/>
    </inkml:brush>
  </inkml:definitions>
  <inkml:trace contextRef="#ctx0" brushRef="#br0">399 1118 17232,'0'0'929,"14"7"-518,15 7-211,0-2 0,1-1-1,0-1 1,34 6 0,58-2 337,0-5 0,198-11 0,-268 1-440,354-22 77,120-1-49,-492 25-85,-7-1 141,0 0 1,0-2 0,28-5 0,-45 5-134,-1 0 1,1-2 0,-1 1-1,1-1 1,-1 0 0,0-1-1,0 0 1,-1-1-1,0 0 1,0 0 0,12-12-1,-8 5-22,0-1-1,-2 0 1,1-1-1,-2 0 1,0 0-1,7-19 1,3-11-3,13-47 0,-27 70-22,0-1 1,-2 0-1,0 0 1,-1 0-1,-2 0 1,0 0-1,-2 0 1,0 0-1,-8-32 1,-10-24 47,-38-100 0,37 120-61,17 47 6,-1-1 1,0 1-1,-1-1 0,0 2 0,-1-1 1,0 1-1,-15-18 0,17 24 3,0 1 0,0-1-1,-1 1 1,1 0 0,-1 0 0,0 1-1,0 0 1,0 0 0,0 0-1,0 1 1,-1 0 0,1 0 0,-1 0-1,0 1 1,1 0 0,-15 0 0,-30 1-266,11 0-199,1-1 0,0-2 0,-49-10 0,-57-15 406,-3 7 1,1 5-1,-238 7 1,-445 68 46,763-52 20,30-4-12,-99 14 27,123-15-23,0 1 0,0 1 0,0 0 0,1 1 0,-1 0 0,1 1 0,-19 11 0,30-16-1,0 0 1,0 0-1,-1 0 1,1-1-1,0 1 1,0 0-1,0 0 0,0 0 1,0 1-1,1-1 1,-1 0-1,0 0 1,0 0-1,1 1 0,-1-1 1,1 0-1,-1 3 1,1-3-45,0 0 0,0-1 0,0 1 0,0 0 0,0-1 0,1 1 0,-1 0 0,0 0 0,1-1 0,-1 1 0,0-1 0,1 1 0,-1 0 0,1-1 0,-1 1 0,1-1 0,-1 1 0,1-1 0,0 1 0,-1-1 0,1 1 0,0-1 0,0 1 0,4 1-442,0 0-1,0-1 0,1 1 1,-1-1-1,0 0 0,0 0 1,10 0-1,39-1-3902</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3.412"/>
    </inkml:context>
    <inkml:brush xml:id="br0">
      <inkml:brushProperty name="width" value="0.025" units="cm"/>
      <inkml:brushProperty name="height" value="0.025" units="cm"/>
    </inkml:brush>
  </inkml:definitions>
  <inkml:trace contextRef="#ctx0" brushRef="#br0">155 1 15407,'0'0'11317,"-10"2"-10858,7-1-424,-1 0 0,1 0 0,0 0 0,0 0 0,0 0 1,0 1-1,0 0 0,0-1 0,0 1 0,0 0 0,1 1 0,-1-1 0,1 0 0,-3 4 0,1-1 51,1 1 0,0 0-1,0 0 1,0 0 0,1 0-1,0 1 1,0-1 0,-1 10-1,-3 19 56,1 0 0,2 0 0,1 1 0,2 0 0,2-1 0,1 1 0,1-1 0,2 0 0,2 0 1,1-1-1,17 43 0,-43-142 275,-77-166-325,94 231-92,-1-1 1,1 0-1,-1 0 0,1 1 1,-1-1-1,1 0 1,0 0-1,-1 0 1,1 0-1,0 0 0,0 0 1,0 0-1,-1 0 1,1 1-1,0-1 1,0 0-1,1 0 0,-1 0 1,0 0-1,0 0 1,0 0-1,1 0 1,-1 0-1,0 0 0,1 1 1,-1-1-1,0 0 1,1 0-1,0 0 1,-1 1-1,1-1 0,-1 0 1,1 1-1,0-1 1,0 0-1,33-2-162,-16 4-38,15-1-1005,19 0-2860,-16-1-2241,15-3-8661</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4.717"/>
    </inkml:context>
    <inkml:brush xml:id="br0">
      <inkml:brushProperty name="width" value="0.025" units="cm"/>
      <inkml:brushProperty name="height" value="0.025" units="cm"/>
    </inkml:brush>
  </inkml:definitions>
  <inkml:trace contextRef="#ctx0" brushRef="#br0">100 305 13901,'0'0'12636,"-10"1"-11974,10-1-661,-3 0 24,-1 0 0,1 0 0,0 0 0,0 1 0,-1-1 0,1 1 0,0 0-1,0 0 1,0 0 0,0 0 0,0 1 0,0-1 0,0 1 0,0 0 0,1 0 0,-1 0 0,1 0 0,-1 0 0,1 0 0,0 1 0,0-1 0,0 1 0,0-1 0,0 1 0,0 0-1,1 0 1,-2 4 0,0 2 35,0 1-1,0 0 1,1-1-1,1 1 1,0 0-1,0 20 1,1-30-49,0 1 0,0 0 0,0-1 0,1 1 0,-1 0-1,0-1 1,1 1 0,-1 0 0,0-1 0,1 1 0,-1 0 0,1-1 0,-1 1 0,1-1 0,-1 1 0,1-1 0,0 1 0,-1-1 0,1 0 0,0 1 0,-1-1 0,1 0-1,0 1 1,-1-1 0,1 0 0,0 0 0,0 0 0,-1 0 0,1 0 0,0 1 0,0-1 0,-1 0 0,1-1 0,0 1 0,-1 0 0,1 0 0,0 0 0,0 0 0,-1-1 0,1 1-1,1-1 1,34-11 218,-27 5-213,0 0-1,0 0 1,-1-1-1,0 0 1,0 0-1,-1-1 0,0 0 1,0 0-1,-1-1 1,0 0-1,-1 0 1,0 0-1,-1-1 0,0 0 1,0 1-1,-1-1 1,2-20-1,-4 30-14,-1 1-1,0 0 1,0 0 0,0-1-1,0 1 1,0 0-1,1-1 1,-1 1 0,0 0-1,0 0 1,0-1 0,0 1-1,0 0 1,0-1 0,0 1-1,0 0 1,0-1-1,0 1 1,0 0 0,0 0-1,-1-1 1,1 1 0,0 0-1,0-1 1,0 1 0,0 0-1,0 0 1,0-1-1,-1 1 1,1 0 0,0 0-1,0-1 1,0 1 0,-1 0-1,1 0 1,0 0 0,0 0-1,-1-1 1,1 1 0,0 0-1,-1 0 1,1 0-1,0 0 1,-1 0 0,-4 4-30,5-4 29,-5 10 9,0 0 0,1 0-1,0 1 1,1 0 0,0-1 0,0 1-1,1 0 1,1 0 0,0 1 0,0-1 0,1 0-1,1 0 1,3 22 0,-3-31-5,-1-1-1,1 1 1,0 0 0,0-1-1,0 1 1,0 0 0,0-1-1,0 0 1,0 1 0,1-1 0,-1 1-1,0-1 1,1 0 0,-1 0-1,1 0 1,-1 0 0,1 0 0,0 0-1,-1 0 1,1-1 0,0 1-1,0-1 1,-1 1 0,1-1-1,0 1 1,0-1 0,0 0 0,0 0-1,-1 0 1,1 0 0,0 0-1,0-1 1,0 1 0,0 0-1,-1-1 1,1 1 0,0-1 0,0 0-1,2-1 1,3-1 8,0 0 0,0 0 0,-1 0 0,1-1 0,-1 0 0,0-1 0,0 1 0,8-8 0,-4-2-5,0 0 0,0-1 0,-1 0 0,-1 0 0,-1-1 0,8-22 0,-9 23-3,-27 101-212,19-80 221,0 0 12,0-1-1,0 1 0,0 0 0,1-1 1,0 1-1,0 0 0,1 0 0,0 0 1,0 0-1,0 0 0,2 8 1,-2-13-17,1 0 0,0-1 1,0 1-1,-1 0 0,1-1 1,0 1-1,0-1 0,0 1 1,0-1-1,0 1 0,0-1 1,0 0-1,0 0 0,0 1 1,0-1-1,0 0 0,0 0 1,0 0-1,0 0 0,0 0 1,0 0-1,0 0 1,0 0-1,0-1 0,0 1 1,0 0-1,0 0 0,0-1 1,0 1-1,-1-1 0,1 1 1,0-1-1,0 1 0,0-1 1,0 0-1,-1 1 0,2-2 1,31-24 117,-22 16-127,0-2 1,-1 1-1,-1-1 1,0-1-1,0 0 1,-1 0 0,-1-1-1,0 0 1,-1 0-1,-1 0 1,4-17-1,-16 56-26,1 1-1,1 0 0,1 0 0,0 38 0,3-63 31,1 1 0,0-1-1,0 1 1,1 0 0,-1-1-1,0 1 1,0-1-1,1 1 1,-1-1 0,1 1-1,0-1 1,-1 1-1,1-1 1,0 1 0,0-1-1,0 0 1,0 0-1,0 1 1,0-1 0,0 0-1,0 0 1,0 0 0,1 0-1,-1 0 1,0 0-1,1 0 1,-1-1 0,0 1-1,1 0 1,-1-1-1,1 1 1,-1-1 0,1 0-1,0 1 1,-1-1-1,1 0 1,-1 0 0,1 0-1,0 0 1,-1 0-1,1-1 1,-1 1 0,4-1-1,1 0 11,0-1 0,0 1 1,1-2-1,-1 1 0,0 0 0,-1-1 0,1 0 0,0-1 0,9-7 0,0-3-129,-1-2-1,-1 1 1,0-2 0,0 0-1,-2 0 1,0-2 0,-1 1-1,13-37 1,-8 11-135,-1 0 1,13-88-1,-57 262 455,20-97-92,1 0 0,3 1 0,-6 67-1,11-88-114,2 46 47,-1-58-45,0 1-1,0-1 0,0 1 0,0-1 0,0 0 1,0 1-1,1-1 0,-1 0 0,0 1 1,1-1-1,-1 0 0,1 1 0,0-1 0,-1 0 1,1 0-1,0 0 0,0 1 0,0-1 0,0 0 1,0 0-1,0 0 0,0 0 0,0-1 1,0 1-1,0 0 0,0 0 0,0-1 0,1 1 1,-1-1-1,0 1 0,3 0 0,-4-2 0,1 1 0,0-1 0,-1 1 0,1-1 0,-1 1 0,1-1 0,-1 1 0,1-1 0,-1 0 0,1 1 0,-1-1 0,0 0 0,0 0 0,1 1 0,-1-1 0,0 0 0,0 0 0,0 1 0,1-1 0,-1 0 0,0 0 0,0 1 0,0-1-1,0 0 1,-1-1 0,1-28-48,-1 26 47,1-4-13,-2 1 0,1-1 0,-1 1 0,0-1 0,-1 1 0,1 0 0,-1 0 0,-1 0 0,1 1 1,-6-7-1,-2-3-45,0 1 0,-26-26 0,33 38 34,61 8-2092,5 2-5691,-25-7 187</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5.233"/>
    </inkml:context>
    <inkml:brush xml:id="br0">
      <inkml:brushProperty name="width" value="0.025" units="cm"/>
      <inkml:brushProperty name="height" value="0.025" units="cm"/>
    </inkml:brush>
  </inkml:definitions>
  <inkml:trace contextRef="#ctx0" brushRef="#br0">103 16 14798,'0'0'3128,"-10"8"-250,4-4-2658,-6 5 831,0 0-1,0 1 1,-10 12-1,19-19-841,0 0-1,1 0 1,-1 0 0,1 1-1,0-1 1,0 0-1,0 1 1,0-1 0,1 1-1,-1 0 1,1-1 0,0 1-1,0 0 1,0 0-1,1 0 1,-1 0 0,1 0-1,0 0 1,1 6-1,0-9-198,-1 0 0,1 1-1,0-1 1,0 0-1,0 0 1,1 0 0,-1 1-1,0-1 1,0 0 0,0-1-1,1 1 1,-1 0-1,1 0 1,-1-1 0,0 1-1,1 0 1,-1-1-1,1 0 1,0 1 0,-1-1-1,1 0 1,-1 0-1,1 0 1,-1 0 0,1 0-1,0 0 1,1 0-1,4 0 2,-1-1-1,0 1 0,0-1 1,1-1-1,11-3 0,-10 2-9,0-2 0,-1 1 0,1-1 0,-1-1 0,0 1-1,0-1 1,12-13 0,42-63-2,-78 132 112,12-32-73,2-9-8,1 0 0,0 0-1,1 0 1,-1 0 0,2 0-1,-1 0 1,1 0 0,2 12 0,-2-19-18,1 0 1,-1 1 0,1-1 0,0 0 0,-1 0 0,1 0 0,0 0-1,1 0 1,-1 0 0,0-1 0,0 1 0,1 0 0,-1 0 0,1-1-1,-1 1 1,1-1 0,0 0 0,0 1 0,0-1 0,-1 0 0,1 0-1,0 0 1,1 0 0,-1 0 0,0-1 0,0 1 0,0-1 0,0 1-1,0-1 1,1 0 0,-1 0 0,0 1 0,0-2 0,1 1 0,-1 0-1,0 0 1,0-1 0,3 0 0,1-1 12,0 0 0,0-1 0,0 0 0,0 0 0,0 0 0,-1 0 0,1-1 1,-1 0-1,0 0 0,0-1 0,0 0 0,-1 1 0,1-1 0,5-11 0,-1 4-13,-1 0 0,0-1 0,-1 0 0,-1 0 0,8-23 0,-13 35-3,-1 0-1,1 0 1,-1 0-1,0 1 0,1-1 1,-1 0-1,0 0 1,1 0-1,-1 0 0,0 0 1,0 0-1,0-1 1,0 1-1,0 0 0,0 0 1,0 0-1,0 0 1,-1 0-1,1 0 1,0 0-1,0 0 0,-1 0 1,1 0-1,-1 1 1,0-3-1,0 3 6,0 0 0,0 0 1,1 1-1,-1-1 0,0 0 0,0 0 0,1 0 1,-1 1-1,0-1 0,1 0 0,-1 1 1,0-1-1,1 1 0,-1-1 0,0 1 0,1-1 1,-1 1-1,1-1 0,-1 1 0,1 0 0,-1-1 1,0 2-1,1-1-9,-1-1-1,0 1 1,1-1-1,-1 1 1,0 0 0,1-1-1,-1 1 1,1 0 0,-1 0-1,1-1 1,0 1 0,-1 0-1,1 0 1,0 0-1,0 0 1,-1-1 0,1 1-1,0 0 1,0 0 0,0 0-1,0 0 1,0 0-1,0 0 1,0-1 0,0 1-1,0 0 1,1 0 0,-1 0-1,0 0 1,1 0 0,-1-1-1,0 1 1,1 0-1,-1 0 1,1-1 0,-1 1-1,1 0 1,-1-1 0,1 1-1,0 0 1,-1-1 0,1 1-1,0-1 1,0 1-1,-1-1 1,1 1 0,0-1-1,0 0 1,0 1 0,-1-1-1,1 0 1,0 0-1,0 1 1,0-1 0,0 0-1,0 0 1,-1 0 0,1 0-1,0 0 1,0 0 0,1-1-1,5 1-389,-1 0 0,1-1 0,-1 0 0,1 0 0,-1-1 0,0 1 0,0-2 0,0 1 0,0 0 0,0-1 0,10-7 0,33-29-9841,-26 19 1114</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5.966"/>
    </inkml:context>
    <inkml:brush xml:id="br0">
      <inkml:brushProperty name="width" value="0.025" units="cm"/>
      <inkml:brushProperty name="height" value="0.025" units="cm"/>
    </inkml:brush>
  </inkml:definitions>
  <inkml:trace contextRef="#ctx0" brushRef="#br0">72 249 13453,'0'0'6892,"-8"5"-4479,0-2-2229,-27 16 2599,34-18-2670,-1 1 1,1-1-1,-1 0 1,1 0-1,-1 1 1,1-1-1,0 1 1,0-1-1,0 1 1,0 0-1,0-1 1,0 1-1,0 0 1,0 0-1,1 0 1,-1-1-1,1 1 1,-1 0-1,1 3 0,0-3-109,0-1 0,0 1-1,0 0 1,0-1 0,1 1-1,-1 0 1,0-1 0,1 1-1,0-1 1,-1 1 0,1-1-1,0 1 1,0-1 0,0 1-1,0-1 1,0 0 0,0 0-1,0 1 1,0-1 0,1 0-1,1 2 1,1-1 14,0 0 0,0-1 0,-1 1 1,1-1-1,0 1 0,0-1 0,1-1 1,6 2-1,9-1 78,0-1 0,39-5 0,-45 3-84,22 1 1093,-35 1-598,17-9 491,-12 3-1375,-1 0 0,0-1 0,-1 0 0,0 0 0,0 0 0,6-13 0,-8 13-904,1 0 0,0 1 0,1 0 0,0-1 0,0 1 0,0 0 0,1 1 0,6-7 0,-9 10 915,1 1-1,0-1 0,-1 1 0,1 0 1,0 0-1,0 0 0,0 0 0,0 0 0,0 1 1,0-1-1,0 1 0,0 0 0,5 0 1,47 6 106,-16-2 279,4-9 3614,-42 5-3368,1-1 1,-1 1 0,0-1 0,0 1-1,1-1 1,-1 0 0,0 0 0,0 1-1,0-1 1,0 0 0,0 0 0,0 0-1,0 0 1,0 0 0,0 0 0,-1 0-1,1-1 1,0 1 0,-1 0 0,1 0-1,-1 0 1,1-1 0,-1 1 0,1 0 0,-1-1-1,0 1 1,0 0 0,0-1 0,0-1-1,-2 3-119,1 0-1,-1-1 1,0 1 0,0 0-1,1 0 1,-1 0-1,0 1 1,0-1-1,0 0 1,1 1-1,-1-1 1,0 1 0,1-1-1,-3 2 1,-1 1-5,0 1 1,0 0 0,0 0 0,1 0-1,-1 1 1,1-1 0,0 1 0,1 0-1,-1 0 1,1 0 0,0 1-1,0-1 1,1 1 0,-1 0 0,1 0-1,0 0 1,1 0 0,0 0 0,-1 7-1,2-12-117,0 0-1,0-1 0,0 1 1,0 0-1,0-1 0,0 1 0,0-1 1,1 1-1,-1 0 0,0-1 1,0 1-1,1-1 0,-1 1 1,0-1-1,1 1 0,-1-1 0,1 1 1,-1-1-1,1 1 0,-1-1 1,0 0-1,1 1 0,0-1 1,-1 0-1,1 1 0,-1-1 0,1 0 1,-1 0-1,1 1 0,0-1 1,25 0 340,24-14-159,-34 3-284,0 0 1,-1-1-1,0-1 0,-1 0 0,-1-1 0,0-1 1,-1 0-1,0-1 0,-1 0 0,-1 0 0,-1-1 0,0-1 1,-1 1-1,-1-1 0,0-1 0,4-22 0,-12 30 929,-9 22-504,-10 26 6,14-25-249,0 1 0,1 0 0,1 0 0,0 0-1,1 0 1,1 1 0,0-1 0,0 1-1,2 0 1,0-1 0,1 16 0,0-26-107,-1 0 1,1 0 0,0 0-1,0-1 1,0 1 0,0 0-1,1-1 1,-1 1 0,1-1 0,-1 0-1,1 1 1,0-1 0,0 0-1,0 0 1,0 0 0,0 0-1,1 0 1,-1-1 0,0 1-1,1-1 1,0 1 0,-1-1 0,4 1-1,3 1-741,-1 0 0,1-1 0,-1-1-1,1 1 1,0-2 0,13 1 0,14-1-5704</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6.734"/>
    </inkml:context>
    <inkml:brush xml:id="br0">
      <inkml:brushProperty name="width" value="0.025" units="cm"/>
      <inkml:brushProperty name="height" value="0.025" units="cm"/>
    </inkml:brush>
  </inkml:definitions>
  <inkml:trace contextRef="#ctx0" brushRef="#br0">135 1 15214,'0'0'11072,"4"10"-10196,-2-5-845,0 0 1,-1 0-1,1 0 0,-1 0 1,0 0-1,-1 0 1,1 0-1,-1 0 1,0 0-1,0 0 1,-1 0-1,1 1 0,-1-1 1,0 0-1,-1 0 1,1 0-1,-4 6 1,-18 39-278,-2 0 0,-2-2 1,-36 47-1,81-132-6217,-5 6 3702,11-13-1900,1-3-800</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7.102"/>
    </inkml:context>
    <inkml:brush xml:id="br0">
      <inkml:brushProperty name="width" value="0.025" units="cm"/>
      <inkml:brushProperty name="height" value="0.025" units="cm"/>
    </inkml:brush>
  </inkml:definitions>
  <inkml:trace contextRef="#ctx0" brushRef="#br0">98 1 9577,'0'0'11862,"3"11"-10522,2 33-372,-2 0 0,-3 71 0,-1-44-632,1-64-272,0 1-1,1-1 1,0 1-1,1-1 1,4 14-1,-6-20-159,0 1-1,1-1 1,-1 1-1,1 0 0,0-1 1,-1 0-1,1 1 0,0-1 1,0 1-1,0-1 0,0 0 1,0 0-1,0 0 0,0 1 1,1-1-1,-1 0 1,0 0-1,1-1 0,-1 1 1,1 0-1,-1 0 0,0-1 1,1 1-1,0-1 0,-1 1 1,1-1-1,-1 0 1,1 1-1,0-1 0,-1 0 1,1 0-1,2 0 0,1-5-3293,-4-7-2370</inkml:trace>
  <inkml:trace contextRef="#ctx0" brushRef="#br0" timeOffset="1">0 169 13741,'0'0'9737,"70"-4"-9256,-27 4-321,1 0-128,1-2-1281,-5-10-3684</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9.278"/>
    </inkml:context>
    <inkml:brush xml:id="br0">
      <inkml:brushProperty name="width" value="0.025" units="cm"/>
      <inkml:brushProperty name="height" value="0.025" units="cm"/>
    </inkml:brush>
  </inkml:definitions>
  <inkml:trace contextRef="#ctx0" brushRef="#br0">1 1 8584,'0'0'13138,"7"10"-11980,-2-3-1023,-1 0 0,1 0-1,-1 0 1,-1 1 0,0 0-1,0-1 1,0 1 0,-1 1 0,0-1-1,0 0 1,-1 0 0,0 11-1,0 52 393,1 1-3718,-16-82-8195,-1-6 3047</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9.636"/>
    </inkml:context>
    <inkml:brush xml:id="br0">
      <inkml:brushProperty name="width" value="0.025" units="cm"/>
      <inkml:brushProperty name="height" value="0.025" units="cm"/>
    </inkml:brush>
  </inkml:definitions>
  <inkml:trace contextRef="#ctx0" brushRef="#br0">0 58 9513,'0'0'7308,"3"-9"-5477,-2 7-1734,-1-1 0,1 1 0,0 0-1,0-1 1,0 1 0,0 0-1,0-1 1,0 1 0,1 0 0,-1 0-1,1 0 1,0 0 0,-1 0 0,1 0-1,0 1 1,0-1 0,0 0 0,0 1-1,0 0 1,1-1 0,-1 1 0,0 0-1,1 0 1,-1 0 0,0 1-1,1-1 1,-1 0 0,1 1 0,-1 0-1,1-1 1,0 1 0,4 1 0,11-2 136,0 2 1,0 0-1,0 1 1,0 1-1,0 0 1,0 2-1,-1 0 1,21 9 0,-32-11-214,1 0 0,-1 0 1,0 1-1,-1 0 0,1 0 1,-1 0-1,1 1 0,-1 0 1,-1 0-1,1 0 0,-1 1 1,0-1-1,0 1 0,0 0 1,-1 0-1,0 0 0,0 1 1,-1-1-1,0 1 0,0-1 1,0 1-1,-1 0 0,0 0 1,1 10-1,-3-7 77,1 0 0,-1 0 0,-1 0-1,0 0 1,0-1 0,-1 1 0,0-1 0,-1 1-1,0-1 1,0 0 0,-1 0 0,0-1 0,-1 0-1,1 0 1,-2 0 0,1 0 0,-1-1 0,0 0 0,-16 11-1,11-9-111,0-1-1,-1 0 1,0 0-1,0-2 1,-1 0-1,0 0 1,0-1 0,0-1-1,-1 0 1,1-1-1,-1-1 1,-25 2-1,36-4-274,2 0 26,1 0 0,0 0 1,0 1-1,-1-1 0,1 0 0,0-1 0,0 1 1,0 0-1,-1 0 0,1 0 0,0-1 0,0 1 0,0-1 1,-1 1-1,1-1 0,0 1 0,0-1 0,0 0 0,0 1 1,0-1-1,0 0 0,-1-1 0,-2-15-7300</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5.255"/>
    </inkml:context>
    <inkml:brush xml:id="br0">
      <inkml:brushProperty name="width" value="0.025" units="cm"/>
      <inkml:brushProperty name="height" value="0.025" units="cm"/>
    </inkml:brush>
  </inkml:definitions>
  <inkml:trace contextRef="#ctx0" brushRef="#br0">147 0 8456,'0'0'11285,"-3"11"-10580,-2 13-490,1-1-1,1 1 1,1 0-1,2 0 1,0 0-1,1 0 1,1 0-1,2 0 1,0-1-1,12 38 1,-14-57-173,-6-16-1026,0 1-1,-1-1 0,0 1 1,0 1-1,-1-1 0,-1 1 1,0 0-1,-12-14 0,9 14 1004,1 0 1,-2 0-1,0 1 0,-11-8 1,-1 7 2580,12 14 1189,12-3-3675,-1 1-1,0-1 0,0 0 0,1 0 1,-1 1-1,1-1 0,-1 0 1,1 0-1,-1 1 0,1-1 1,0 0-1,0 0 0,0 0 1,0 0-1,-1 0 0,1 0 1,0 0-1,0 0 0,1-1 0,-1 1 1,0 0-1,0-1 0,0 1 1,0 0-1,1-1 0,1 1 1,9 4-56,0 0 1,0-1 0,0-1 0,0 0 0,0 0-1,1-2 1,-1 1 0,22-1 0,11-5-2445,-2-5-3445,-3-5-5945</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5.596"/>
    </inkml:context>
    <inkml:brush xml:id="br0">
      <inkml:brushProperty name="width" value="0.025" units="cm"/>
      <inkml:brushProperty name="height" value="0.025" units="cm"/>
    </inkml:brush>
  </inkml:definitions>
  <inkml:trace contextRef="#ctx0" brushRef="#br0">87 1 15887,'0'0'2381,"-9"5"-310,0 1-1598,1 0 0,0 1 1,0 0-1,1 0 0,0 1 0,-9 12 0,14-17-343,0 0-1,1 0 1,-1-1 0,1 1-1,0 0 1,-1 1 0,1-1-1,0 0 1,1 0-1,-1 0 1,1 1 0,-1 4-1,1-6-109,1 0-1,-1 0 1,1 0-1,-1 0 1,1 0-1,0 0 1,0 0-1,0 0 1,0 0-1,0 0 1,0 0-1,1-1 1,-1 1-1,1 0 1,-1-1-1,1 0 0,-1 1 1,1-1-1,0 0 1,0 0-1,-1 1 1,4 0-1,-1 0 26,0 0-1,1 0 1,-1 0-1,1-1 1,0 1-1,0-1 1,-1 0-1,1 0 0,0-1 1,0 0-1,0 1 1,0-2-1,0 1 1,0 0-1,0-1 1,-1 0-1,1 0 0,0-1 1,0 1-1,-1-1 1,1 0-1,-1 0 1,0-1-1,1 1 1,-1-1-1,0 0 0,-1 0 1,1 0-1,0 0 1,-1-1-1,0 0 1,0 0-1,0 0 1,0 0-1,0 0 1,-1 0-1,0-1 0,0 1 1,0-1-1,-1 1 1,1-1-1,-1 0 1,0 0-1,0 1 1,-1-7-1,0 9 13,0-1 0,-1 1 0,0 0 0,1-1 0,-1 1 1,0 0-1,0 0 0,-1 0 0,1 0 0,0 0 0,-1 0 0,1 0 0,-1 0 0,1 0 0,-1 1 1,0-1-1,0 1 0,0-1 0,0 1 0,0 0 0,0-1 0,0 1 0,0 0 0,-1 1 0,1-1 0,-4-1 1,-1 0-49,1 1 1,-1-1-1,1 1 1,-1 0 0,1 0-1,-1 1 1,0 0 0,-12 1-1,19 0-73,-1-1 0,0 0 0,1 0 0,-1 1 0,1-1 0,-1 0 0,0 1 0,1-1 0,-1 0 0,1 1 0,-1-1 0,1 1 0,-1-1 0,1 1 0,-1-1 0,1 1 0,0-1 0,-1 1 0,1 0 0,0-1 0,-1 1 0,1-1 0,0 1 0,0 0 0,-1-1 1,1 1-1,0 0 0,0-1 0,0 1 0,0 1 0,0-1-241,0 0 1,0 0 0,0-1 0,1 1 0,-1 0-1,0 0 1,0 0 0,1-1 0,-1 1 0,0 0 0,1 0-1,-1-1 1,1 1 0,-1 0 0,1-1 0,-1 1 0,1 0-1,-1-1 1,1 1 0,0-1 0,-1 1 0,1-1-1,0 1 1,0-1 0,-1 0 0,1 1 0,1-1 0,22 5-8948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7.586"/>
    </inkml:context>
    <inkml:brush xml:id="br0">
      <inkml:brushProperty name="width" value="0.025" units="cm"/>
      <inkml:brushProperty name="height" value="0.025" units="cm"/>
    </inkml:brush>
  </inkml:definitions>
  <inkml:trace contextRef="#ctx0" brushRef="#br0">266 65 4901,'-54'-14'7335,"1"3"-5318,1 1-255,14 2-545,7 4-320,11 1 64,6 3 288,10 0 513,13 0-1666,22 0-32,5 0 64,16 3-64,3-3-1377,3 0-2018,-5-4-2755,-10-10-5125</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5.953"/>
    </inkml:context>
    <inkml:brush xml:id="br0">
      <inkml:brushProperty name="width" value="0.025" units="cm"/>
      <inkml:brushProperty name="height" value="0.025" units="cm"/>
    </inkml:brush>
  </inkml:definitions>
  <inkml:trace contextRef="#ctx0" brushRef="#br0">216 1 14061,'0'0'12166,"-8"9"-11151,-36 38-179,7-9-657,1 2-1,-48 72 1,78-96-2434,17-24-288,16-22-1820,-4-2-901,2-5-1718</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6.294"/>
    </inkml:context>
    <inkml:brush xml:id="br0">
      <inkml:brushProperty name="width" value="0.025" units="cm"/>
      <inkml:brushProperty name="height" value="0.025" units="cm"/>
    </inkml:brush>
  </inkml:definitions>
  <inkml:trace contextRef="#ctx0" brushRef="#br0">80 1 3331,'0'0'15578,"1"8"-13635,0 10-1063,-1-1 1,-1 1 0,-5 22-1,3-18-182,1-1-1,1 44 0,1-59-810,1 0 1,0 0-1,0 1 0,0-1 0,1 0 1,0 0-1,1 0 0,-1 0 1,1-1-1,0 1 0,0-1 1,1 1-1,0-1 0,7 8 0,-1-7-2132</inkml:trace>
  <inkml:trace contextRef="#ctx0" brushRef="#br0" timeOffset="1">1 193 12812,'0'0'12172,"73"-29"-12493,-39 27-1697,1-2-1601,4-3-4292</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6.637"/>
    </inkml:context>
    <inkml:brush xml:id="br0">
      <inkml:brushProperty name="width" value="0.025" units="cm"/>
      <inkml:brushProperty name="height" value="0.025" units="cm"/>
    </inkml:brush>
  </inkml:definitions>
  <inkml:trace contextRef="#ctx0" brushRef="#br0">45 1 19058,'0'0'6118,"-32"57"-4933,26-32-352,2 5-449,2 0-288,2 1-64,0-1-32,0-3-897,0-5-1217,0-5-832,0-8-674</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6.966"/>
    </inkml:context>
    <inkml:brush xml:id="br0">
      <inkml:brushProperty name="width" value="0.025" units="cm"/>
      <inkml:brushProperty name="height" value="0.025" units="cm"/>
    </inkml:brush>
  </inkml:definitions>
  <inkml:trace contextRef="#ctx0" brushRef="#br0">1 2 13068,'0'0'7901,"13"-1"-6855,16 1-861,1 1 0,0 1 0,38 7 0,-51-6-151,0 1 0,0 0 0,-1 2 0,1 0 0,-1 0 1,-1 2-1,1 0 0,14 10 0,-28-17 4,1 1 0,-1 0 0,1 0 0,-1 0 1,0 0-1,1 0 0,-1 0 0,0 1 0,-1-1 0,1 1 0,0-1 1,-1 1-1,1 0 0,-1-1 0,0 1 0,0 0 0,0 0 0,0 0 1,-1 0-1,1 0 0,-1 5 0,0-5 80,-1 1 0,0-1 0,0 1-1,0-1 1,-1 0 0,1 0 0,-1 0 0,0 1 0,0-1 0,0-1 0,0 1 0,-1 0-1,1-1 1,-1 1 0,-4 3 0,-10 6 507,0 0 0,-1-1 0,-1-1 1,-34 14-1,48-22-518,-80 29 1152,79-29-1225,-1-1-1,0 1 1,1-1-1,-1 0 1,0-1-1,0 0 1,0 0-1,0 0 1,0-1-1,-11-2 1,17 3-123,0-1 1,0 1 0,0-1-1,0 1 1,0-1 0,0 1-1,0-1 1,0 1 0,0-1-1,0 0 1,0 0 0,0 1-1,1-1 1,-1 0 0,0 0-1,1 0 1,-1 0 0,0 0-1,1 0 1,-1 0 0,1 0-1,0 0 1,-1 0 0,1 0-1,0 0 1,-1 0 0,1 0-1,0 0 1,0 0 0,0-1 0,0 1-1,0 0 1,0 0 0,1 0-1,-1 0 1,0 0 0,0 0-1,1 0 1,-1 0 0,1 0-1,-1 0 1,1 0 0,-1 0-1,1 0 1,0 0 0,-1 0-1,1 0 1,1-1 0,3-4-1494,-1 0 1,1 0 0,0 1-1,1 0 1,10-9 0,16-7-8044</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7.324"/>
    </inkml:context>
    <inkml:brush xml:id="br0">
      <inkml:brushProperty name="width" value="0.025" units="cm"/>
      <inkml:brushProperty name="height" value="0.025" units="cm"/>
    </inkml:brush>
  </inkml:definitions>
  <inkml:trace contextRef="#ctx0" brushRef="#br0">8 1 15407,'0'0'5247,"0"11"-2935,-7 124 3245,7-134-5562,0-1-1,0 1 1,0 0 0,0 0 0,0-1-1,1 1 1,-1 0 0,0-1-1,0 1 1,1 0 0,-1-1 0,0 1-1,1-1 1,-1 1 0,1 0-1,-1-1 1,1 1 0,-1-1 0,1 1-1,-1-1 1,1 0 0,0 1-1,-1-1 1,1 0 0,0 1 0,-1-1-1,1 0 1,0 1 0,-1-1-1,1 0 1,0 0 0,-1 0 0,1 0-1,0 0 1,0 0 0,-1 0-1,1 0 1,0 0 0,0 0 0,-1 0-1,1 0 1,0-1 0,0 1-1,2-1-224,0 0-1,0 1 0,0-1 0,0-1 0,0 1 0,0 0 0,0-1 1,0 1-1,2-3 0,2-4-868,0 0 0,0 0 1,-1 0-1,-1-1 0,0 0 1,0 0-1,4-12 0,18-29 226,-27 67 6539,0 1-4984,-9 27 343,6-30-1503,0 0 0,1 0 0,-1 15 1,3-14-4808</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3.357"/>
    </inkml:context>
    <inkml:brush xml:id="br0">
      <inkml:brushProperty name="width" value="0.025" units="cm"/>
      <inkml:brushProperty name="height" value="0.025" units="cm"/>
    </inkml:brush>
  </inkml:definitions>
  <inkml:trace contextRef="#ctx0" brushRef="#br0">1 1 1441,'0'0'-1313</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1.688"/>
    </inkml:context>
    <inkml:brush xml:id="br0">
      <inkml:brushProperty name="width" value="0.025" units="cm"/>
      <inkml:brushProperty name="height" value="0.025" units="cm"/>
    </inkml:brush>
  </inkml:definitions>
  <inkml:trace contextRef="#ctx0" brushRef="#br0">92 1 16303,'0'0'5574,"-4"13"-4053,-26 77 262,-15 45-518,42-122-1186,0 1 1,0 0-1,2-1 1,-1 1-1,2 0 1,0 0-1,3 24 1,-2-35-104,0-1 1,0 1 0,0-1-1,0 1 1,0-1 0,1 0 0,-1 0-1,1 0 1,-1 1 0,1-2-1,0 1 1,0 0 0,0 0 0,0 0-1,0-1 1,0 1 0,0-1-1,0 0 1,1 0 0,-1 0 0,0 0-1,1 0 1,-1 0 0,1 0-1,0-1 1,-1 1 0,1-1 0,-1 0-1,5 0 1,0 0-769,0 0 0,0 0 1,0 0-1,0-1 0,0-1 0,0 1 1,0-1-1,0 0 0,12-5 0,16-15-6366</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2.014"/>
    </inkml:context>
    <inkml:brush xml:id="br0">
      <inkml:brushProperty name="width" value="0.025" units="cm"/>
      <inkml:brushProperty name="height" value="0.025" units="cm"/>
    </inkml:brush>
  </inkml:definitions>
  <inkml:trace contextRef="#ctx0" brushRef="#br0">108 1 15150,'0'0'2675,"-12"5"74,3-1-2243,-1 0 1,1 1-1,0 0 0,1 0 1,-12 10-1,17-13-377,1 0 0,-1 1 0,1-1 0,-1 1 0,1 0 0,0 0 0,0 0 0,0 0 0,1 0 0,-1 0 0,1 0 0,0 0 0,0 1 0,0-1 0,0 0-1,0 1 1,1-1 0,-1 1 0,1-1 0,0 1 0,0-1 0,0 1 0,1-1 0,0 6 0,1-7-97,0 1 0,-1-1 1,1 1-1,0-1 0,0 1 0,0-1 0,0 0 0,1 0 0,-1 0 1,1 0-1,-1-1 0,1 1 0,-1-1 0,1 1 0,0-1 0,0 0 1,0 0-1,0 0 0,0 0 0,0-1 0,0 1 0,0-1 1,0 0-1,0 0 0,5 0 0,0 0-12,1 1 1,0-2-1,0 1 0,0-1 0,0-1 1,-1 1-1,18-7 0,-21 6-8,0-1 0,0-1 1,-1 1-1,1-1 0,-1 0 0,0 0 0,1 0 0,-2 0 0,1-1 0,4-7 0,-6 10 3,-1 0-1,1-1 0,-1 1 1,0-1-1,1 0 1,-1 1-1,-1-1 1,1 0-1,0 0 1,-1 0-1,1 0 1,-1 0-1,0 1 1,0-1-1,0 0 1,0 0-1,-1 0 1,1 0-1,-1 0 1,1 0-1,-1 1 1,0-1-1,-2-3 1,2 5-9,0-1 0,-1 1 0,1-1 0,-1 1-1,1 0 1,-1 0 0,0-1 0,0 1 0,1 0 0,-1 1 0,0-1 0,0 0 0,0 1 0,0-1 0,0 1 0,0-1 0,0 1 0,0 0-1,0 0 1,0 0 0,0 0 0,0 0 0,0 0 0,0 0 0,0 1 0,0-1 0,0 1 0,0 0 0,1-1 0,-1 1 0,0 0 0,0 0 0,0 0-1,1 0 1,-1 1 0,1-1 0,-1 0 0,-1 3 0,2-3-124,0 0 0,-1 0 0,1 1 0,0-1 0,1 1 0,-1-1 0,0 1 0,0-1 0,1 1-1,-1-1 1,0 1 0,1-1 0,0 1 0,-1 0 0,1-1 0,0 1 0,0 0 0,0-1 0,0 3 0,1-3-162,-1 0-1,1 1 1,0-1 0,0 0 0,-1 0-1,1 0 1,0 0 0,0 0 0,0 0-1,0 0 1,1 0 0,-1 0 0,0 0-1,0 0 1,0-1 0,1 1 0,-1-1-1,0 1 1,1-1 0,-1 1 0,1-1-1,-1 0 1,0 0 0,1 1 0,-1-1-1,1 0 1,2-1 0,42 0-8705,-26-5 1234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2.388"/>
    </inkml:context>
    <inkml:brush xml:id="br0">
      <inkml:brushProperty name="width" value="0.025" units="cm"/>
      <inkml:brushProperty name="height" value="0.025" units="cm"/>
    </inkml:brush>
  </inkml:definitions>
  <inkml:trace contextRef="#ctx0" brushRef="#br0">1 0 9289,'0'0'11552,"9"1"-10057,11 1-721,0 2 0,0 0 0,0 1 0,21 9 0,-17-6-639,0 0 0,1-2-1,36 5 1,-17-3-910,-16 1-3356,-26-8 3291,0-1 1,1 1-1,-1-1 0,1 0 0,-1 0 0,1 0 0,-1 0 0,1 0 0,-1 0 0,1-1 0,3 0 0,14-8-9767</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2.717"/>
    </inkml:context>
    <inkml:brush xml:id="br0">
      <inkml:brushProperty name="width" value="0.025" units="cm"/>
      <inkml:brushProperty name="height" value="0.025" units="cm"/>
    </inkml:brush>
  </inkml:definitions>
  <inkml:trace contextRef="#ctx0" brushRef="#br0">252 0 6278,'0'0'8349,"-8"8"-4495,1 0-3400,0-1-1,0 1 0,1 0 0,0 0 0,1 1 0,0 0 0,0 0 0,0 0 0,1 0 0,1 1 1,0 0-1,0 0 0,1 0 0,0 0 0,-1 12 0,12 67-389,-5-72-123,-2 0-1,0 0 0,-1 0 1,-1 0-1,-3 28 0,2-40 105,0-1-1,0 0 1,-1 0-1,0 0 1,0 0-1,0 0 0,0 0 1,0-1-1,-1 1 1,0-1-1,0 1 1,0-1-1,0 0 1,0 0-1,-1-1 0,1 1 1,-1-1-1,1 1 1,-1-1-1,0 0 1,0 0-1,0-1 1,0 1-1,-1-1 0,1 0 1,-8 1-1,9-2 47,-1 1 1,1-1-1,-1 0 0,1 0 0,0 0 0,-1 0 0,1-1 0,-1 0 0,1 1 0,0-1 0,-1 0 1,1-1-1,0 1 0,0 0 0,0-1 0,0 0 0,0 0 0,0 0 0,0 0 0,1 0 0,-1-1 1,1 1-1,-1-1 0,1 1 0,0-1 0,0 0 0,0 0 0,1 0 0,-1 0 0,1 0 1,-1 0-1,1-1 0,-1-5 0,0 3-75,1-1-1,0 1 1,0 0 0,1-1 0,0 1-1,0 0 1,0 0 0,1-1 0,0 1-1,0 0 1,0 0 0,1 0 0,0 0-1,0 0 1,1 0 0,0 0 0,0 1-1,0-1 1,1 1 0,-1 0 0,7-7 0,-2 4-325,0 1 1,0 0 0,1 0 0,15-9 0,45-17-6148,-46 23-126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7.914"/>
    </inkml:context>
    <inkml:brush xml:id="br0">
      <inkml:brushProperty name="width" value="0.025" units="cm"/>
      <inkml:brushProperty name="height" value="0.025" units="cm"/>
    </inkml:brush>
  </inkml:definitions>
  <inkml:trace contextRef="#ctx0" brushRef="#br0">0 3 16720,'0'0'4719,"17"-1"-4639,28 0-64,0 2 0,1 2 0,-1 2 0,-1 2 0,1 2 0,53 18 0,-91-25-24,0 1 0,0 0 0,-1 0-1,1 1 1,-1 0 0,1 0 0,5 5 0,-11-8 6,0 0 1,0 0-1,0 0 1,0 1-1,0-1 1,0 1-1,0-1 1,0 0-1,0 1 1,-1-1-1,1 1 1,0 0-1,-1-1 1,0 1-1,1-1 1,-1 1-1,0 0 1,0-1-1,0 1 1,0 0-1,0-1 1,0 1-1,0 0 1,-1-1-1,1 1 0,0-1 1,-1 1-1,0 0 1,1-1-1,-1 1 1,0-1-1,0 0 1,0 1-1,0-1 1,0 0-1,0 1 1,-1 0-1,-14 13 33,0-2 0,0 0-1,-1-1 1,-1 0-1,0-1 1,-25 10 0,0 2-27,-56 32-2609,63-40-2744</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3.220"/>
    </inkml:context>
    <inkml:brush xml:id="br0">
      <inkml:brushProperty name="width" value="0.025" units="cm"/>
      <inkml:brushProperty name="height" value="0.025" units="cm"/>
    </inkml:brush>
  </inkml:definitions>
  <inkml:trace contextRef="#ctx0" brushRef="#br0">19 1 8136,'0'0'19421,"-1"11"-18439,-5 35-294,-5 74 375,26-144-620,-8 11-410,2-4-54,-1-1-1,0-1 0,9-35 1,-17 55 25,0 1 0,-1 0 0,1-1 0,0 1 0,0 0 1,0-1-1,0 1 0,0 0 0,1-1 0,-1 1 0,0 0 0,1-1 1,-1 1-1,1 0 0,0-1 0,0 1 0,-1-1 0,1 1 1,0-1-1,0 0 0,0 1 0,2 1 0,0-1 3,-1 0 1,1 0-1,0-1 0,0 1 0,0-1 1,0 1-1,0-1 0,0 0 0,0 0 1,7 1-1,-3-1-14,0 0 0,0 0-1,-1-1 1,1 0 0,0 0 0,0-1 0,0 0-1,0 0 1,-1-1 0,11-3 0,48-42-271,-64 50 258,1 1 0,-1 0 0,-1 0 0,1 0 0,-1 0 0,1-1 0,-1 1 1,-1 8-1,2 4 87,-1-14-51,1 0 1,-1 1-1,1-1 0,-1 0 1,1 0-1,0 0 0,0 0 1,0 0-1,0 0 0,0 0 1,1 0-1,-1-1 0,1 1 1,-1 0-1,1-1 0,-1 1 1,1-1-1,0 0 0,0 1 1,3 1-1,0-1 2,-1 0 1,1-1-1,0 1 0,0-1 0,0 0 1,0-1-1,0 1 0,10-1 0,0-1-18,1 0 0,-1-1 0,0-1 0,0-1 0,17-6 0,1-5-283,-26 11 99,1 0 0,0 1 0,0 0-1,0 0 1,0 0 0,1 1 0,7-1 0,-42 23-9932,15-13 416</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4.623"/>
    </inkml:context>
    <inkml:brush xml:id="br0">
      <inkml:brushProperty name="width" value="0.025" units="cm"/>
      <inkml:brushProperty name="height" value="0.025" units="cm"/>
    </inkml:brush>
  </inkml:definitions>
  <inkml:trace contextRef="#ctx0" brushRef="#br0">166 40 4036,'0'0'18663,"-10"-8"-18028,-34-21-256,43 29-367,0-1 0,-1 1 0,1-1 0,-1 1-1,1 0 1,-1 0 0,1 0 0,0 0 0,-1 0 0,1 0 0,-1 0 0,1 0-1,-1 0 1,1 1 0,-1-1 0,1 0 0,0 1 0,-1 0 0,1-1-1,0 1 1,0 0 0,-1-1 0,1 1 0,0 0 0,-1 1 0,-23 28 216,21-25-146,-2 3 55,1 0 0,0 0-1,0 1 1,1 0-1,0-1 1,0 1-1,1 1 1,0-1 0,1 0-1,0 1 1,-2 18-1,4-27-129,0 0 1,0-1-1,0 1 0,0 0 0,0 0 0,1-1 1,-1 1-1,0 0 0,0 0 0,0-1 1,1 1-1,-1 0 0,0-1 0,1 1 0,-1 0 1,1-1-1,-1 1 0,1-1 0,-1 1 0,1-1 1,-1 1-1,1-1 0,0 1 0,-1-1 0,1 1 1,0-1-1,-1 0 0,1 1 0,0-1 1,1 1-1,29-2 143,-20-2-123,-2 0 1,1 0 0,0-1 0,9-5 0,3-4-22,-1-1 1,-1-1-1,0-1 0,29-30 1,-63 64 4,1 0 1,-15 30-1,2-3 51,19-35-81,-4 6-23,1 0 0,0 1 1,1 0-1,1 0 0,0 0 1,2 1-1,-6 21 1,12-39-43,0 0 0,0 1 0,0-1 0,0 0 0,-1 0 0,1 1 1,0-1-1,0 0 0,0 1 0,0-1 0,0 0 0,0 0 0,0 1 1,0-1-1,0 0 0,0 1 0,0-1 0,0 0 0,0 0 0,0 1 1,1-1-1,-1 0 0,0 1 0,0-1 0,0 0 0,0 0 0,0 1 1,1-1-1,-1 0 0,0 0 0,0 0 0,0 1 0,1-1 0,-1 0 1,0 0-1,0 0 0,0 0 0,1 1 0,-1-1 0,1 0 0,10-6-4298,5-13-2686</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4.961"/>
    </inkml:context>
    <inkml:brush xml:id="br0">
      <inkml:brushProperty name="width" value="0.025" units="cm"/>
      <inkml:brushProperty name="height" value="0.025" units="cm"/>
    </inkml:brush>
  </inkml:definitions>
  <inkml:trace contextRef="#ctx0" brushRef="#br0">156 0 9801,'0'0'8905,"51"55"-6983,-32-23-193,-2 8-384,-6 2-448,-6 6-288,-5 2-225,-8 6-128,-15 3-31,-4 6-129,-8 1-64,-5-1 32,-3-7-929,4-14-2306,-4-15-4452</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6.430"/>
    </inkml:context>
    <inkml:brush xml:id="br0">
      <inkml:brushProperty name="width" value="0.025" units="cm"/>
      <inkml:brushProperty name="height" value="0.025" units="cm"/>
    </inkml:brush>
  </inkml:definitions>
  <inkml:trace contextRef="#ctx0" brushRef="#br0">192 43 15439,'0'0'4126,"-9"-7"-2364,1 2-1475,0 0 0,0 1 0,0 0 0,-1 0-1,1 1 1,-13-3 0,18 5-231,0 0 0,1 0 0,-1 1 0,0-1 0,0 1 0,1 0 0,-1-1 0,0 1 0,0 1 0,1-1 0,-1 0-1,0 1 1,0-1 0,1 1 0,-1 0 0,0 0 0,1 0 0,-1 0 0,1 0 0,-1 1 0,1-1 0,0 1 0,-1 0 0,1-1-1,0 1 1,0 0 0,0 0 0,1 1 0,-1-1 0,-2 4 0,45-3 67,-26-3-410,-5 0 131,1 0 0,-1 0 0,1 1 0,-1 0-1,21 6 1,-27-6 152,-1 1 0,1 0 0,-1 0-1,1 0 1,-1 0 0,0 1 0,0-1 0,0 1-1,0 0 1,-1 0 0,1 0 0,-1 0-1,1 0 1,-1 0 0,0 1 0,0-1 0,-1 1-1,1 0 1,1 7 0,4 16 68,-1 1 0,-1 0 0,-1 0 0,-2 0 0,-1 0 0,-1 1 0,-5 31 0,4-55 69,0 1-1,0-1 1,-1 0-1,0 0 1,0 0-1,0 0 1,0-1-1,-1 1 1,0 0-1,0-1 1,0 0-1,-1 0 1,1 0-1,-1 0 1,0 0-1,0-1 1,0 0-1,-1 0 1,1 0-1,-1 0 0,-5 2 1,4-2-6,0-1 1,0 1-1,-1-1 1,1-1-1,-1 1 1,1-1 0,-1 0-1,0 0 1,1-1-1,-1 0 1,0 0-1,0 0 1,1-1-1,-1 0 1,0-1-1,-8-2 1,11 2-121,0-1 1,0 1-1,1 0 1,-1-1-1,1 0 1,0 0 0,0 0-1,0-1 1,0 1-1,0 0 1,1-1 0,0 0-1,-1 0 1,1 0-1,1 0 1,-1 0 0,0 0-1,1 0 1,0 0-1,0-1 1,0 1-1,1 0 1,0-1 0,-1 1-1,1-1 1,1 1-1,-1 0 1,1-1 0,-1 1-1,1 0 1,1-1-1,-1 1 1,1 0-1,-1 0 1,1 0 0,0 0-1,4-5 1,10-9-1051,1 2 1,1 0-1,0 2 0,1-1 1,0 2-1,42-21 1,-7 3-1878,-24 12-3785</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7.301"/>
    </inkml:context>
    <inkml:brush xml:id="br0">
      <inkml:brushProperty name="width" value="0.025" units="cm"/>
      <inkml:brushProperty name="height" value="0.025" units="cm"/>
    </inkml:brush>
  </inkml:definitions>
  <inkml:trace contextRef="#ctx0" brushRef="#br0">0 103 8520,'0'0'12775,"11"5"-11761,-6-3-938,-2 0-9,0 0 0,0 0 1,1 0-1,-1-1 0,1 0 0,-1 0 1,1 0-1,0 0 0,-1 0 0,1-1 0,0 0 1,-1 0-1,1 0 0,0 0 0,-1 0 0,1-1 1,0 1-1,-1-1 0,1 0 0,0 0 1,-1-1-1,0 1 0,1-1 0,5-3 0,41-37 343,-47 39-398,0 0 0,-1-1 0,1 1 0,0-1 0,-1 0 0,0 1 0,0-1 0,0 0 0,0-1 0,-1 1 0,0 0 0,2-7 0,-3 11-9,0-1 0,-1 1-1,1-1 1,0 0 0,0 1 0,-1-1-1,1 1 1,0-1 0,-1 1 0,1-1-1,0 1 1,-1-1 0,1 1 0,-1-1-1,1 1 1,-1-1 0,1 1-1,-1 0 1,1-1 0,-1 1 0,1 0-1,-1 0 1,0-1 0,1 1 0,-1 0-1,1 0 1,-1 0 0,0 0 0,1 0-1,-1 0 1,0 0 0,1 0-1,-1 0 1,1 0 0,-1 0 0,0 0-1,1 0 1,-2 1 0,-27 4 115,22-1-29,0-1 1,1 1-1,-1 1 1,1-1-1,0 1 1,0 0 0,0 0-1,1 1 1,0-1-1,0 1 1,0 0 0,1 1-1,0-1 1,0 1-1,0 0 1,1 0 0,0 0-1,1 1 1,-1-1-1,1 0 1,1 1 0,-2 11-1,4-18-79,-1 1-1,1 0 1,-1-1-1,1 1 1,0-1-1,0 1 1,0-1-1,0 1 1,0-1-1,0 1 1,0-1-1,0 0 1,0 0 0,1 0-1,-1 1 1,0-1-1,1 0 1,-1-1-1,1 1 1,-1 0-1,1 0 1,0-1-1,-1 1 1,1-1-1,0 1 1,-1-1-1,1 0 1,0 1-1,-1-1 1,5 0 0,66 1-777,-54-2-230,-12 1 607,0 0-1,-1-1 0,1 1 1,0-2-1,0 1 1,-1 0-1,1-1 1,6-3-1,-8 3-482,-1 0 1,1 0-1,-1 0 1,0-1-1,1 1 1,-1-1-1,5-6 1,0-2-3831</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7.954"/>
    </inkml:context>
    <inkml:brush xml:id="br0">
      <inkml:brushProperty name="width" value="0.025" units="cm"/>
      <inkml:brushProperty name="height" value="0.025" units="cm"/>
    </inkml:brush>
  </inkml:definitions>
  <inkml:trace contextRef="#ctx0" brushRef="#br0">49 0 5541,'0'0'17281,"-5"10"-15819,-3 5-1149,2 0-1,-1 1 0,2 0 0,0 0 1,1 0-1,1 1 0,-3 26 1,6-42-311,0-1-1,0 1 1,0-1 0,0 0 0,0 1 0,0-1 0,1 1 0,-1-1 0,0 1 0,0-1 0,0 1-1,0-1 1,0 0 0,1 1 0,-1-1 0,0 1 0,0-1 0,1 0 0,-1 1 0,0-1-1,0 0 1,1 1 0,-1-1 0,0 0 0,1 0 0,-1 1 0,1-1 0,-1 0 0,0 0 0,1 0-1,-1 1 1,1-1 0,-1 0 0,1 0 0,-1 0 0,1 0 0,21-5 76,20-18-39,12-22-697,-35 28 395,0 1 0,31-19 0,-50 35 281,0 0-1,0-1 1,0 1 0,1 0 0,-1 0-1,0 0 1,0 0 0,1 0 0,-1-1-1,0 1 1,1 0 0,-1 0 0,0 0 0,0 0-1,1 0 1,-1 0 0,0 0 0,1 0-1,-1 0 1,0 0 0,0 0 0,1 0-1,-1 0 1,0 0 0,0 0 0,1 1-1,-1-1 1,0 0 0,1 0 0,-1 0-1,0 0 1,0 0 0,0 1 0,1-1 0,-1 0-1,0 0 1,0 0 0,0 1 0,1-1-1,-1 0 1,0 0 0,0 1 0,0-1-1,0 0 1,0 0 0,1 1 0,-1-1-1,0 0 1,0 0 0,0 1 0,0 0 0,-1 24 631,-11 28 127,2 1-104,10-54-727,0 0-1,0 1 1,1-1-1,-1 0 1,0 0-1,0 1 1,0-1-1,1 0 1,-1 0-1,0 0 1,0 1-1,1-1 1,-1 0-1,0 0 1,0 0-1,1 0 1,-1 1-1,0-1 1,1 0-1,-1 0 1,0 0-1,1 0 1,-1 0-1,0 0 1,0 0-1,1 0 1,-1 0-1,0 0 1,1 0-1,-1 0 1,0 0-1,1 0 1,-1 0-1,0 0 1,1-1-1,-1 1 1,0 0-1,0 0 1,1 0-1,-1 0 1,0 0-1,0-1 1,1 1-1,-1 0 1,0 0-1,1-1 1,14-9-7640,-4-5-5998</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9.090"/>
    </inkml:context>
    <inkml:brush xml:id="br0">
      <inkml:brushProperty name="width" value="0.025" units="cm"/>
      <inkml:brushProperty name="height" value="0.025" units="cm"/>
    </inkml:brush>
  </inkml:definitions>
  <inkml:trace contextRef="#ctx0" brushRef="#br0">9 100 8232,'0'0'15449,"11"3"-14274,-10-3-1156,3 1 31,1 1-1,-1-1 1,0 0 0,0 0-1,1-1 1,-1 1 0,0-1-1,1 0 1,-1 0 0,0-1-1,1 1 1,-1-1 0,0 0-1,0 0 1,1 0 0,-1-1-1,0 1 1,0-1 0,0 0 0,-1 0-1,1-1 1,0 1 0,3-4-1,-4 4-41,0 0-1,-1 0 0,1-1 0,0 1 1,-1-1-1,0 0 0,1 0 1,-1 0-1,0 0 0,-1 0 0,1 0 1,0 0-1,-1-1 0,0 1 1,0 0-1,0-1 0,0 1 0,0-1 1,-1 0-1,0 1 0,0-5 0,0 7-6,0 1 0,-1-1-1,1 0 1,-1 0-1,1 0 1,-1 1-1,1-1 1,-1 0 0,0 1-1,1-1 1,-1 0-1,0 1 1,0-1-1,1 1 1,-1-1-1,0 1 1,0 0 0,0-1-1,0 1 1,1 0-1,-1 0 1,0-1-1,0 1 1,0 0-1,0 0 1,0 0 0,0 0-1,0 0 1,0 0-1,0 0 1,1 0-1,-1 1 1,0-1-1,0 0 1,0 0 0,0 1-1,0-1 1,0 1-1,-37 15-48,28-7 37,0 0 0,1 0 0,0 1 0,0 0 0,-7 12 0,13-18 25,-1 1 0,1 1 1,0-1-1,0 0 0,1 1 0,0-1 1,0 1-1,0 0 0,1-1 0,-1 1 1,1 0-1,1 0 0,-1 9 0,2-13-7,0-1 1,0 0-1,1 1 0,-1-1 0,0 0 0,0 0 0,1 0 0,-1 0 1,1 0-1,-1 0 0,1 0 0,-1 0 0,1-1 0,0 1 0,-1-1 1,1 1-1,0-1 0,0 0 0,-1 1 0,1-1 0,0 0 1,0 0-1,-1 0 0,1 0 0,0-1 0,0 1 0,2-1 0,55-6 98,22-13-66,-59 13-43,0 2 0,1 0 0,0 1 0,0 1 0,44 0 1,-66 4 2,0-1 1,1 0 0,-1 0 0,0 0-1,0 1 1,1-1 0,-1 1 0,0-1 0,0 1-1,0-1 1,0 1 0,0-1 0,0 1-1,0 0 1,0 0 0,0 0 0,0 0 0,0 0-1,0-1 1,-1 1 0,1 1 0,0-1-1,-1 0 1,1 0 0,-1 0 0,1 0-1,-1 0 1,1 0 0,-1 2 0,2 39 304,-2-29-68,0-12 229,7-30 1660,29-89-1640,-23 75-3837,-12 47 2649,1 0 0,0 0 0,0 0 0,0 0 0,1 0 0,-1-1 0,1 1 0,0-1 0,0 1 0,0-1 0,0 0 0,7 4-1,12 5-5536</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9.513"/>
    </inkml:context>
    <inkml:brush xml:id="br0">
      <inkml:brushProperty name="width" value="0.025" units="cm"/>
      <inkml:brushProperty name="height" value="0.025" units="cm"/>
    </inkml:brush>
  </inkml:definitions>
  <inkml:trace contextRef="#ctx0" brushRef="#br0">140 11 9673,'0'0'12289,"-11"-3"-10778,11 3-1494,-3-2 46,0 1-1,0 0 1,0 0 0,0 0-1,0 1 1,0-1 0,-1 1-1,1-1 1,0 1 0,0 0 0,0 0-1,0 1 1,-1-1 0,1 0-1,0 1 1,0 0 0,0 0-1,0 0 1,0 0 0,0 0-1,1 1 1,-1-1 0,0 1 0,1 0-1,-1 0 1,1 0 0,-1 0-1,1 0 1,0 1 0,0-1-1,-3 5 1,1-2 34,0 0 0,1 0 0,-1 1 0,1 0-1,0-1 1,1 1 0,-1 0 0,1 0 0,0 0 0,1 1 0,0-1-1,0 0 1,-1 13 0,3-17-92,-1-1 1,1 0-1,0 0 0,-1 0 0,1 0 1,0 0-1,0 0 0,0 0 1,0 0-1,0 0 0,0 0 0,0 0 1,0 0-1,0-1 0,1 1 1,-1 0-1,0-1 0,0 1 0,1-1 1,-1 1-1,0-1 0,0 0 0,1 0 1,-1 0-1,1 1 0,-1-1 1,0 0-1,1-1 0,-1 1 0,2 0 1,44-6 108,-37 3-129,0-1 1,-1 0 0,1-1 0,-1 0-1,0 0 1,0-1 0,-1 0 0,0 0 0,0-1-1,0-1 1,-1 1 0,0-1 0,0 0-1,-1 0 1,0-1 0,0 0 0,5-13-1,-21 43-660,5-12-183,1 1 1,0-1 0,0 1-1,1 0 1,-4 15 0,7-24 713,0 1 1,0-1 0,0 1 0,0 0-1,0-1 1,0 1 0,0-1-1,0 1 1,1-1 0,-1 1 0,1-1-1,-1 1 1,1-1 0,-1 1-1,1-1 1,0 1 0,0-1 0,0 0-1,0 0 1,0 1 0,0-1-1,0 0 1,0 0 0,0 0 0,0 0-1,1 0 1,-1 0 0,0-1-1,1 1 1,-1 0 0,1-1 0,-1 1-1,0-1 1,1 1 0,0-1-1,-1 1 1,1-1 0,-1 0 0,1 0-1,-1 0 1,1 0 0,-1 0-1,1 0 1,2-1 0,20 1-7160</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9.870"/>
    </inkml:context>
    <inkml:brush xml:id="br0">
      <inkml:brushProperty name="width" value="0.025" units="cm"/>
      <inkml:brushProperty name="height" value="0.025" units="cm"/>
    </inkml:brush>
  </inkml:definitions>
  <inkml:trace contextRef="#ctx0" brushRef="#br0">91 157 8040,'0'0'13282,"-10"11"-12108,3-4-1066,-37 44 1126,40-46-1088,1 0 0,0 0 0,0 0 1,0 1-1,0 0 0,1-1 0,0 1 0,0 0 1,1 0-1,0 0 0,-1 7 0,2-12-140,0 0 0,0 0 0,0 0 0,0-1 0,0 1 0,0 0 0,0 0 0,1-1 0,-1 1 0,0 0 0,1 0 0,-1-1 0,0 1 0,1 0 0,-1-1 0,1 1 0,-1 0 0,1-1 0,-1 1 0,1-1 0,-1 1 0,1-1 0,0 1 0,-1-1 0,1 1 0,0-1-1,-1 0 1,1 1 0,0-1 0,1 0 0,31 1 102,-23-3-117,1 0-1,-1-1 1,0 0-1,13-7 1,-4-1-186,-1-1 0,0-1 0,-1-1 0,0 0 1,-1-1-1,0-1 0,-2 0 0,0-1 0,0-1 0,-2 0 0,0-1 1,-2 0-1,16-36 0,-25 52 228,0 1 0,0-1 0,0 0 0,-1 1 0,1-1 0,-1 0 0,1 1 0,-1-1 0,0 0 0,0 1-1,0-1 1,-1-5 0,1 8-11,0 0 0,0-1-1,0 1 1,0 0 0,-1 0 0,1 0-1,0-1 1,0 1 0,0 0-1,-1 0 1,1 0 0,0 0 0,0 0-1,0 0 1,-1-1 0,1 1-1,0 0 1,0 0 0,-1 0-1,1 0 1,0 0 0,0 0 0,-1 0-1,1 0 1,0 0 0,0 0-1,-1 0 1,1 0 0,0 0-1,0 0 1,-1 0 0,1 0 0,0 0-1,0 1 1,0-1 0,-1 0-1,1 0 1,0 0 0,0 0-1,-1 1 1,-16 16 582,6-2-337,2-1 0,0 1 1,1 0-1,0 1 0,-6 19 0,11-25-180,0 0-1,0 0 0,1 1 0,0-1 1,1 1-1,0-1 0,1 1 1,0 0-1,3 18 0,-3-27-245,1 0-1,-1 0 0,1 0 1,0 0-1,0 0 1,0 0-1,0 0 1,0 0-1,0 0 1,0-1-1,1 1 1,-1 0-1,0-1 1,1 1-1,0-1 1,-1 1-1,1-1 1,0 0-1,0 0 1,0 0-1,0 0 1,-1 0-1,2 0 1,1 1-1,26 2-5926</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1.055"/>
    </inkml:context>
    <inkml:brush xml:id="br0">
      <inkml:brushProperty name="width" value="0.025" units="cm"/>
      <inkml:brushProperty name="height" value="0.025" units="cm"/>
    </inkml:brush>
  </inkml:definitions>
  <inkml:trace contextRef="#ctx0" brushRef="#br0">57 478 3651,'-49'1'11586,"41"-1"-7381,12 0-3548,0-1 0,-1 0 0,1 1-1,0-1 1,0 0 0,-1-1 0,1 1-1,-1-1 1,4-2 0,55-39 454,-39 25-344,165-133 251,-167 132-1008,-1-2 1,-1 0 0,-1 0 0,-1-2 0,0 0 0,18-38 0,-34 59-8,1-2 2,0 1 0,0-1-1,0 0 1,-1 1 0,0-1-1,1 0 1,-1 0 0,-1 0-1,1 0 1,-1 0 0,1 0-1,-1-6 1,-1 9 0,0 0-1,1 1 1,-1-1-1,0 1 1,1 0-1,-1-1 1,0 1-1,1-1 1,-1 1-1,0 0 1,0 0-1,1-1 1,-1 1-1,0 0 1,0 0-1,0 0 1,0 0-1,1 0 1,-1 0-1,0 0 1,0 0-1,0 0 1,1 0-1,-1 1 1,0-1-1,0 0 1,1 0-1,-2 1 1,-23 8 51,12 0-57,0-1 0,1 1 0,1 1 0,-1 0 0,2 1 0,-1 0 0,-16 25 1,14-17 18,0 1 1,2 0-1,0 1 1,-11 34-1,18-44 17,0 0-1,1 0 0,1 0 0,0 0 1,1 1-1,0-1 0,0 1 1,2 17-1,0-25-25,0 0 0,0 0 1,0 1-1,0-1 0,1 0 1,-1 0-1,1-1 0,0 1 0,0 0 1,0-1-1,1 1 0,0-1 1,-1 0-1,1 1 0,0-1 0,0-1 1,1 1-1,-1 0 0,1-1 1,-1 0-1,1 1 0,0-2 0,-1 1 1,1 0-1,7 1 0,4 1-61,1 0 0,-1-2-1,1 1 1,-1-2-1,31-1 1,17-10-3171,-56 8 1700,0-1 1,0 1-1,0-1 0,-1-1 1,13-7-1,11-12-12565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9.237"/>
    </inkml:context>
    <inkml:brush xml:id="br0">
      <inkml:brushProperty name="width" value="0.025" units="cm"/>
      <inkml:brushProperty name="height" value="0.025" units="cm"/>
    </inkml:brush>
  </inkml:definitions>
  <inkml:trace contextRef="#ctx0" brushRef="#br0">184 14 10666,'0'0'9780,"-12"-4"-8750,8 3-987,-1-1-1,0 0 1,1 1-1,-1 0 1,0 0-1,0 1 1,0-1 0,0 1-1,0 0 1,0 0-1,0 1 1,0-1-1,1 1 1,-1 0-1,0 0 1,0 1-1,1 0 1,-1 0-1,1 0 1,-1 0-1,1 0 1,0 1-1,0 0 1,0 0-1,0 0 1,0 0-1,1 1 1,-6 6-1,5-5 7,0 1 0,0 0 0,1 0 0,-1 0 0,1 0 0,1 1 0,-1-1 0,1 1 0,0 0 0,1 0 0,-1-1 0,1 1 0,0 14 0,1-18-26,1 1-1,-1-1 1,0 0 0,1 0-1,0 0 1,0 0 0,0 0-1,0 0 1,0 0-1,1 0 1,-1 0 0,1 0-1,0 0 1,-1-1-1,1 1 1,1-1 0,-1 0-1,0 1 1,1-1-1,-1 0 1,1 0 0,-1 0-1,1-1 1,0 1 0,0-1-1,0 0 1,0 1-1,0-1 1,0 0 0,0-1-1,5 2 1,6 0-334,0 0 1,0-1 0,0-1-1,1 0 1,-1-1-1,0 0 1,16-5-1,-19 4-1203,-1-1 0,1-1 0,0 0 0,-1-1 0,16-8 0,10-12-9435</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1.475"/>
    </inkml:context>
    <inkml:brush xml:id="br0">
      <inkml:brushProperty name="width" value="0.025" units="cm"/>
      <inkml:brushProperty name="height" value="0.025" units="cm"/>
    </inkml:brush>
  </inkml:definitions>
  <inkml:trace contextRef="#ctx0" brushRef="#br0">181 84 12172,'0'0'3219,"2"-10"-182,5-33-565,-7 42-2382,0 0 1,0 0-1,1 0 1,-1 0-1,0 0 0,0 0 1,0 0-1,0 0 1,0 0-1,0 0 1,0 0-1,-1 0 0,1 0 1,0 0-1,0 1 1,-1-1-1,1 0 1,-1 0-1,1 0 1,-1 0-1,1 0 0,-1 1 1,1-1-1,-1 0 1,0 0-1,1 1 1,-1-1-1,0 0 0,0 1 1,1-1-1,-1 1 1,0-1-1,0 1 1,0-1-1,0 1 1,0 0-1,0 0 0,0-1 1,0 1-1,0 0 1,0 0-1,0 0 1,0 0-1,0 0 1,0 0-1,0 0 0,1 0 1,-1 0-1,0 1 1,0-1-1,0 0 1,0 0-1,0 1 0,-1 0 1,-4 1-42,-1 0 0,1 0 0,0 1 0,0 0 0,1 0 0,-7 5 0,2-1-25,0 2-1,1 0 1,0 0 0,1 0 0,0 1 0,0 1 0,1-1 0,0 1-1,1 0 1,0 1 0,1-1 0,0 1 0,1 0 0,-3 14-1,7-25-21,0 0 0,0 0 0,0 0-1,0 1 1,0-1 0,0 0-1,0 0 1,1 0 0,-1 0-1,0 0 1,1 0 0,-1 0 0,1 0-1,-1 1 1,1-1 0,-1-1-1,1 1 1,0 0 0,-1 0-1,1 0 1,0 0 0,0 0 0,0-1-1,1 2 1,0-1-51,1 1 0,-1-1 1,1 0-1,0 0 0,0 0 0,0 0 0,-1 0 1,1-1-1,5 1 0,6-1-625,1 0 0,-1-1 1,16-2-1,-28 2 537,50-11-3520,1-8-2146</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1.816"/>
    </inkml:context>
    <inkml:brush xml:id="br0">
      <inkml:brushProperty name="width" value="0.025" units="cm"/>
      <inkml:brushProperty name="height" value="0.025" units="cm"/>
    </inkml:brush>
  </inkml:definitions>
  <inkml:trace contextRef="#ctx0" brushRef="#br0">141 1 4708,'0'0'13480,"-10"3"-10651,-1 2-2268,1 0 0,-1 1-1,1 1 1,0-1 0,1 1 0,-14 13-1,19-17-447,0 1 0,0 0-1,1 0 1,-1 0-1,1 0 1,0 1-1,0-1 1,0 1 0,0 0-1,1-1 1,0 1-1,0 1 1,0-1-1,1 0 1,0 0-1,0 0 1,0 1 0,1-1-1,-1 9 1,2-14-108,-1 1 1,1 0-1,-1-1 1,1 1-1,0-1 1,-1 1-1,1-1 0,-1 1 1,1-1-1,0 1 1,0-1-1,-1 0 1,1 1-1,0-1 1,0 0-1,-1 0 1,1 0-1,0 1 1,0-1-1,0 0 0,-1 0 1,1 0-1,0 0 1,0 0-1,0 0 1,0-1-1,24-1 72,-16-1-85,0 0 0,0-1-1,0 0 1,0 0 0,-1 0 0,0-1 0,11-9 0,-13 9-33,1 0 1,-1 1 0,1 0-1,0 0 1,-1 0-1,2 1 1,-1 0 0,0 0-1,1 1 1,-1 0-1,13-1 1,-19 3 59,-1 1 0,1-1 0,0 1 1,-1-1-1,1 1 0,-1-1 0,1 1 0,-1 0 0,0-1 0,1 1 1,-1 0-1,0-1 0,1 1 0,-1 0 0,0 0 0,0-1 0,1 1 1,-1 0-1,0 0 0,0 0 0,0-1 0,0 1 0,0 0 0,0 0 0,0-1 1,-1 1-1,1 1 0,-4 34 690,3-26-427,1-10-270,0 1 0,0-1 1,0 1-1,0 0 0,0-1 0,0 1 0,0-1 1,0 1-1,0-1 0,0 1 0,0-1 1,1 1-1,-1-1 0,0 1 0,0-1 1,1 1-1,-1-1 0,0 1 0,1-1 0,-1 1 1,0-1-1,1 0 0,-1 1 0,1-1 1,-1 1-1,1-1 0,-1 0 0,1 0 1,-1 1-1,2-1 0,20 1 138,30-16-143,-47 13-4,28-10-2315,52-11 0,-45 17-3386,2 4-3881,-30 2 4774</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2.314"/>
    </inkml:context>
    <inkml:brush xml:id="br0">
      <inkml:brushProperty name="width" value="0.025" units="cm"/>
      <inkml:brushProperty name="height" value="0.025" units="cm"/>
    </inkml:brush>
  </inkml:definitions>
  <inkml:trace contextRef="#ctx0" brushRef="#br0">36 178 5894,'0'0'4804,"5"-9"-2412,2 1-1583,-5 6-531,1-1 0,-1 0 0,0 0 0,0 1 0,0-1 1,0 0-1,-1-1 0,1 1 0,-1 0 0,0 0 0,0-1 0,0 1 0,0-1 0,0-3 0,-1 6-179,0 1 0,0-1-1,0 1 1,0-1 0,0 1-1,0-1 1,0 1 0,0-1-1,0 1 1,-1-1 0,1 1-1,0-1 1,0 1-1,-1 0 1,1-1 0,0 1-1,0-1 1,-1 1 0,1 0-1,0-1 1,-1 1 0,1 0-1,-1-1 1,1 1 0,0 0-1,-1-1 1,1 1 0,-1 0-1,1 0 1,-1 0-1,1-1 1,-1 1 0,1 0-1,-1 0 1,1 0 0,-1 0-1,1 0 1,-1 0 0,1 0-1,-1 0 1,1 0 0,-1 0-1,1 0 1,-1 0-1,1 0 1,0 1 0,-1-1-1,1 0 1,-1 0 0,1 1-1,-1-1 1,-24 16 291,21-11-225,0 1-1,1 0 1,-1 0 0,1 0-1,1 0 1,-3 9-1,4-14-127,1 0 0,-1 0 0,1 0 0,-1 0 0,1 0 0,0 0 0,0 0 0,-1 0 0,1 0 0,0 1 0,0-1-1,0 0 1,0 0 0,0 0 0,1 0 0,-1 0 0,0 0 0,0 1 0,1-1 0,-1 0 0,0 0 0,1 0-1,0 0 1,-1 0 0,1 0 0,-1 0 0,1-1 0,0 1 0,0 0 0,-1 0 0,1 0 0,0-1 0,0 1 0,0 0-1,0-1 1,0 1 0,0-1 0,0 1 0,0-1 0,0 1 0,0-1 0,0 0 0,0 1 0,2-1 0,7 0-12,0-1 0,0 0 0,0-1 0,-1 0 0,1 0 0,-1-1 0,1 0 0,-1-1 0,0 0 0,0 0 0,-1-1 0,1-1 0,-1 1 1,11-11-1,-5 6-94,-1-2 1,-1 0 0,0 0-1,-1-1 1,0 0 0,-1-1-1,14-25 1,-18 18 38,-16 23 121,-21 28 238,23-19-163,1 0 0,0 1 0,0 0 1,1 0-1,1 0 0,0 0 1,0 1-1,1 0 0,1 0 1,0 0-1,1 1 0,-1 18 1,3-30-156,0 0 1,0 0 0,1 0 0,-1 0 0,0 0 0,1-1 0,-1 1 0,1 0-1,0 0 1,-1 0 0,1-1 0,0 1 0,0 0 0,0-1 0,0 1 0,1-1-1,-1 1 1,0-1 0,1 1 0,-1-1 0,0 0 0,1 0 0,0 0 0,-1 0-1,1 0 1,0 0 0,-1 0 0,1 0 0,0-1 0,0 1 0,0-1 0,0 1-1,0-1 1,0 0 0,-1 0 0,1 1 0,0-2 0,3 1 0,2 0-1,0-1-1,-1 0 1,1 0 0,0 0 0,-1-1-1,0 0 1,1 0 0,-1-1 0,0 1 0,8-6-1,6-9-25,0-1-1,-1-1 0,-1 0 0,24-34 0,-40 50 85,-9 13 88,1 0 0,0 0 0,-9 22 0,13-28-140,0 0 0,1 1 0,-1-1 0,1 0 0,0 1-1,1-1 1,-1 1 0,1-1 0,0 0 0,0 1-1,0-1 1,0 1 0,1-1 0,1 7 0,-1-10-42,0 1-1,0-1 1,0 1 0,1-1 0,-1 1 0,0-1 0,1 0 0,-1 0 0,1 1 0,-1-1 0,1 0 0,-1 0 0,1 0 0,0-1 0,-1 1 0,1 0 0,0-1 0,0 1 0,0-1 0,-1 0 0,1 1 0,0-1-1,0 0 1,0 0 0,0 0 0,0 0 0,0 0 0,-1-1 0,1 1 0,0-1 0,0 1 0,3-2 0,1 0-757,0 0 1,0 0-1,-1 0 0,1-1 1,-1 0-1,1 0 1,-1 0-1,0-1 0,5-4 1,13-18-6944</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2.919"/>
    </inkml:context>
    <inkml:brush xml:id="br0">
      <inkml:brushProperty name="width" value="0.025" units="cm"/>
      <inkml:brushProperty name="height" value="0.025" units="cm"/>
    </inkml:brush>
  </inkml:definitions>
  <inkml:trace contextRef="#ctx0" brushRef="#br0">74 1 16335,'0'0'6033,"-3"8"-4314,-15 47-816,3 1 0,3 0 1,1 1-1,-3 83 0,13-134-898,2 36 123,7-32-46,9-21-25,-10 3-54,0-1 0,-1-1 0,0 1 0,0-1 0,-1 0 0,0 0-1,4-15 1,17-77-293,-28 111 346,0-2-17,0-1 1,1 1 0,-1 0-1,2-1 1,-1 14-1,1-18-34,0 0 0,0 0 0,1 0 0,-1-1 0,1 1 0,-1 0 0,1 0 0,0 0 0,-1 0 0,1-1 0,0 1 0,0 0 0,0-1 0,1 1 0,-1-1 0,0 1 0,1-1 0,-1 0 0,0 1 0,1-1 0,0 0 0,-1 0 0,1 0 0,0 0 0,-1 0 0,1 0 0,0-1 0,0 1 0,2 0 0,3 0 2,-1 0 0,0 0 0,0-1 0,0 0 0,1 0 0,-1 0 0,0-1 0,0 0 0,1 0 0,-1 0 0,0-1 0,0 0 0,-1 0 0,1-1 0,0 0 0,-1 0 0,1 0 0,4-4 0,0-1-25,-1 1 1,0-2-1,0 1 0,-1-1 0,0-1 1,-1 1-1,0-1 0,8-15 1,-12 17-5,-22 57 53,14-41-21,1 1 0,1-1 1,-1 1-1,1 0 1,1 0-1,0 1 0,0-1 1,1 0-1,0 1 0,0-1 1,2 19-1,-1-27-27,0-1-1,0 1 0,0 0 1,0-1-1,1 1 0,-1 0 1,0-1-1,0 1 1,0 0-1,1-1 0,-1 1 1,0-1-1,1 1 0,-1-1 1,1 1-1,-1-1 1,1 1-1,-1-1 0,1 1 1,-1-1-1,1 1 0,-1-1 1,1 0-1,-1 1 0,1-1 1,0 0-1,-1 1 1,1-1-1,1 0 0,21-6-1710,-19 4 1022,1-1 0,-1 0-1,0 0 1,0 0 0,0-1 0,0 1 0,4-6 0,8-21-4509,-3-5-1725</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3.266"/>
    </inkml:context>
    <inkml:brush xml:id="br0">
      <inkml:brushProperty name="width" value="0.025" units="cm"/>
      <inkml:brushProperty name="height" value="0.025" units="cm"/>
    </inkml:brush>
  </inkml:definitions>
  <inkml:trace contextRef="#ctx0" brushRef="#br0">25 1 14189,'0'0'9674,"-24"56"-9482,24-34-128,3 1-865,11-4-2082,2-5-1985,6-1-2980</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3.637"/>
    </inkml:context>
    <inkml:brush xml:id="br0">
      <inkml:brushProperty name="width" value="0.025" units="cm"/>
      <inkml:brushProperty name="height" value="0.025" units="cm"/>
    </inkml:brush>
  </inkml:definitions>
  <inkml:trace contextRef="#ctx0" brushRef="#br0">12 82 10762,'0'0'15113,"-1"9"-13730,0-7-1246,-1 4 28,0 1 1,0-1 0,1 1-1,0 0 1,0-1 0,0 1-1,1 0 1,0 0 0,1 9-1,4-15-221,-1 0-1,0 0 0,0-1 1,1 1-1,-1-1 0,1 0 1,-1 0-1,0 0 0,1-1 1,-1 0-1,0 0 0,5-1 1,18-8-746,-20 7 583,1 0 0,-1 0 1,1 1-1,0 0 0,0 0 1,13 0-1,-20 2 216,-1 0 0,1 0 0,-1 0 0,1 0 0,-1 0-1,0 1 1,1-1 0,-1 0 0,1 0 0,-1 0 0,0 1 0,1-1 0,-1 0 0,1 1 0,-1-1 0,0 0 0,1 1 0,-1-1 0,0 0 0,0 1-1,1-1 1,-1 1 0,0-1 0,0 0 0,0 1 0,1-1 0,-1 1 0,0-1 0,0 1 0,0-1 0,0 1 0,0-1 0,0 0 0,0 2-1,-1 24 124,1-24-166,-1 0 0,1 0 0,-1 0 0,1 0-1,0 0 1,0 0 0,0 0 0,0 1 0,1-1 0,-1 0 0,0 0-1,1 0 1,0 0 0,-1 0 0,2 2 0,1-3-279,-1 0 0,0 0 0,0 0 1,0 0-1,1-1 0,-1 1 0,0-1 0,1 0 1,-1 1-1,1-1 0,-1 0 0,0-1 0,1 1 0,-1 0 1,0-1-1,1 1 0,-1-1 0,0 0 0,0 1 1,1-1-1,3-3 0,43-27-7546,-22 6 2917</inkml:trace>
  <inkml:trace contextRef="#ctx0" brushRef="#br0" timeOffset="1">412 1 9321,'0'0'11990,"-5"9"-11771,-1-2-182,4-4-29,0-1 1,0 1 0,0 0 0,0-1 0,1 1-1,-1 0 1,1 0 0,0 0 0,0 1 0,0-1-1,0 0 1,0 0 0,0 7 0,1-9-1,1 0-1,-1 0 1,0 0 0,1-1 0,0 1 0,-1 0 0,1 0-1,-1 0 1,1 0 0,0-1 0,0 1 0,-1 0-1,1 0 1,0-1 0,0 1 0,0-1 0,0 1-1,0-1 1,0 1 0,0-1 0,2 1 0,29 10-166,-19-7 58,0 1 83,0 1-1,-1 0 0,0 1 1,14 11-1,-24-17 78,0 0-1,0 1 1,0 0-1,-1-1 1,1 1-1,-1 0 1,1 0-1,-1 0 1,0 0-1,1 0 1,-1 0-1,0 0 1,0 0-1,0 4 1,-1-5 45,0 1 0,0-1 0,0 1 0,0-1 0,-1 0 0,1 1 0,-1-1 0,1 0 0,-1 1 0,1-1 0,-1 0 0,0 0 0,1 1 0,-1-1 1,0 0-1,0 0 0,0 0 0,0 0 0,0 0 0,0 0 0,0 0 0,-1-1 0,1 1 0,0 0 0,0 0 0,-3 0 0,-18 9 311,-1-2 0,0-1 0,0 0-1,0-2 1,-1 0 0,0-2 0,0-1 0,-45-1-1,62 0-929,0-1-1,0-1 0,1 1 0,-1-1 0,0-1 0,1 1 0,-1-1 0,0 0 0,1 0 0,-10-6 0,-22-16-6024</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3.959"/>
    </inkml:context>
    <inkml:brush xml:id="br0">
      <inkml:brushProperty name="width" value="0.025" units="cm"/>
      <inkml:brushProperty name="height" value="0.025" units="cm"/>
    </inkml:brush>
  </inkml:definitions>
  <inkml:trace contextRef="#ctx0" brushRef="#br0">2 71 18129,'0'0'3139,"-2"-46"-2883,17 38-480,1-1-2466,3 2-7016</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4.460"/>
    </inkml:context>
    <inkml:brush xml:id="br0">
      <inkml:brushProperty name="width" value="0.025" units="cm"/>
      <inkml:brushProperty name="height" value="0.025" units="cm"/>
    </inkml:brush>
  </inkml:definitions>
  <inkml:trace contextRef="#ctx0" brushRef="#br0">18 0 14606,'0'0'5594,"1"8"-3859,2 27-804,-2 0-1,-1-1 0,-2 1 1,-6 38-1,-4 75-275,12-145-644,-1-1 1,1 1-1,0-1 1,1 1 0,-1-1-1,0 1 1,1-1-1,-1 1 1,1-1-1,0 0 1,0 1-1,0-1 1,0 0-1,0 0 1,1 1 0,-1-1-1,0 0 1,1 0-1,0-1 1,-1 1-1,4 2 1,-2-2-2,0-1 1,0 0-1,0 0 0,0 0 1,0 0-1,0 0 1,0-1-1,0 1 0,0-1 1,0 0-1,1 0 1,-1 0-1,0-1 0,5 0 1,9-3-26,-1-1 0,1-1 1,-1 0-1,28-16 0,-31 15-35,27-11 4,-39 18 47,-1 0 0,1 0-1,-1 0 1,0 0 0,1 0 0,-1 1 0,0-1-1,1 0 1,-1 0 0,0 0 0,1 0-1,-1 1 1,0-1 0,1 0 0,-1 0 0,0 1-1,1-1 1,-1 0 0,0 1 0,0-1 0,0 0-1,1 0 1,-1 1 0,0-1 0,0 0-1,0 1 1,0-1 0,0 1 0,1-1 0,-1 0-1,0 1 1,0-1 0,0 0 0,0 1 0,0-1-1,0 1 1,0-1 0,0 0 0,0 1-1,-1-1 1,1 0 0,0 1 0,0 0 0,-3 14 28,-7 5 32,8-17-205,0 0-1,0 0 1,1 1-1,-1-1 1,1 0-1,0 1 1,-2 6 0,4-9-22,-1-1 0,0 1 1,0-1-1,1 1 0,-1-1 0,0 0 1,1 1-1,-1-1 0,0 0 1,1 1-1,-1-1 0,1 0 0,-1 0 1,1 1-1,-1-1 0,1 0 1,-1 0-1,1 0 0,-1 1 0,0-1 1,1 0-1,-1 0 0,1 0 1,-1 0-1,1 0 0,-1 0 0,1 0 1,0 0-1,-1 0 0,0 0 1,1-1-1,-1 1 0,1 0 0,-1 0 1,1 0-1,-1-1 0,1 1 0,-1 0 1,1 0-1,-1-1 0,0 1 1,1 0-1,0-1 0,23-12-4260,-3-6-1275</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4.820"/>
    </inkml:context>
    <inkml:brush xml:id="br0">
      <inkml:brushProperty name="width" value="0.025" units="cm"/>
      <inkml:brushProperty name="height" value="0.025" units="cm"/>
    </inkml:brush>
  </inkml:definitions>
  <inkml:trace contextRef="#ctx0" brushRef="#br0">96 0 8808,'0'0'14259,"-10"6"-13613,8-4-629,-9 4 200,0 2 0,1-1 0,-13 13 0,20-18-131,1 1 0,-1-1 0,1 0 0,0 1 0,0-1 0,0 1 0,0 0 0,1 0 0,-1 0-1,1-1 1,-1 1 0,1 1 0,0-1 0,0 0 0,1 0 0,-1 0 0,1 0 0,-1 1 0,1-1 0,0 0 0,0 1 0,1 4-1,0-7-74,0 0 0,-1 0 0,1 0-1,0-1 1,0 1 0,0 0-1,0-1 1,-1 1 0,1-1-1,0 1 1,0-1 0,0 1 0,0-1-1,0 0 1,0 1 0,0-1-1,1 0 1,-1 0 0,0 0 0,0 0-1,0 0 1,0 0 0,2 0-1,27-3 51,-30 3-58,12-3-93,-1-1 1,1 0 0,-1-1-1,-1 0 1,1 0 0,-1-1-1,0-1 1,0 1 0,0-2-1,-1 1 1,0-1 0,-1-1-1,0 0 1,13-17 0,-25 35-76,1 1 0,0-1 1,0 1-1,-2 16 0,4-20-127,-3 40-2383,4-44 2288,0 0 0,0-1-1,0 1 1,0 0 0,0-1 0,0 1-1,1 0 1,-1 0 0,0-1 0,1 1-1,0-1 1,-1 1 0,1-1 0,0 1 0,0-1-1,0 1 1,0-1 0,0 1 0,0-1-1,0 0 1,1 0 0,-1 0 0,2 2-1,16 1-6989</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5.181"/>
    </inkml:context>
    <inkml:brush xml:id="br0">
      <inkml:brushProperty name="width" value="0.025" units="cm"/>
      <inkml:brushProperty name="height" value="0.025" units="cm"/>
    </inkml:brush>
  </inkml:definitions>
  <inkml:trace contextRef="#ctx0" brushRef="#br0">187 0 13421,'0'0'3635,"-10"1"-613,-1 0-2395,0 1 0,0 0 1,-1 1-1,-20 8 0,27-10-470,0 1 0,0 1-1,1-1 1,-1 1-1,0-1 1,1 1 0,0 1-1,-1-1 1,1 1 0,1-1-1,-1 1 1,0 0-1,1 1 1,0-1 0,-3 6-1,6-9-148,0-1 0,0 1 1,1 0-1,-1-1 0,0 1 0,0-1 0,1 1 0,-1 0 0,1-1 0,-1 1 0,1-1 0,-1 1 0,1-1 0,-1 0 0,1 1 0,-1-1 0,1 1 1,-1-1-1,1 0 0,0 1 0,-1-1 0,1 0 0,0 0 0,-1 0 0,1 1 0,0-1 0,-1 0 0,1 0 0,0 0 0,-1 0 0,1 0 1,0 0-1,0 0 0,-1-1 0,1 1 0,1 0 0,39 0-229,-32 0 10,14-1-439,-11-1 396,1 2 0,-1 0 1,18 2-1,-28-2 282,-1 0 0,1 0 0,-1 1 0,1-1 0,-1 0 0,1 1 0,-1-1-1,1 1 1,-1-1 0,1 1 0,-1 0 0,0 0 0,1 0 0,-1 0 0,0 0 0,0 0 0,1 0 0,-1 0 0,0 0 0,0 0-1,0 1 1,0-1 0,-1 0 0,1 1 0,0-1 0,0 0 0,-1 1 0,1-1 0,-1 1 0,0-1 0,1 1 0,-1 0 0,0 1 0,0-1 58,-1 1 1,0 0-1,0-1 1,0 1-1,0-1 1,0 0-1,0 1 1,-1-1-1,1 0 1,-1 0-1,1 0 1,-1 0-1,0 0 1,0 0-1,0 0 1,0-1-1,0 1 1,-1-1-1,1 1 1,-3 0 0,-54 27 1081,55-27-1047,-14 5 57,1-1 0,-34 7 0,13-9-2788,33-6-2526,4-7-4740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7.686"/>
    </inkml:context>
    <inkml:brush xml:id="br0">
      <inkml:brushProperty name="width" value="0.025" units="cm"/>
      <inkml:brushProperty name="height" value="0.025" units="cm"/>
    </inkml:brush>
  </inkml:definitions>
  <inkml:trace contextRef="#ctx0" brushRef="#br0">69 0 15022,'0'0'5531,"1"11"-5190,-3 40-193,-1 1-1,-3-1 0,-17 66 0,11-58 248,2 1-1,-3 87 1,12-144-324,1 0 1,0 0-1,0-1 0,1 1 1,-1 0-1,1 0 0,-1 0 1,1 0-1,0-1 0,0 1 1,0 0-1,2 3 1,-2-5-7,0 0 0,0-1 0,1 1 1,-1 0-1,0 0 0,0-1 0,1 1 1,-1-1-1,0 1 0,1-1 0,-1 0 0,0 1 1,1-1-1,-1 0 0,1 0 0,-1 0 1,0 0-1,1 0 0,-1 0 0,0 0 1,1-1-1,-1 1 0,1-1 0,-1 1 1,0-1-1,0 1 0,3-2 0,5-2 269,0 0-1,-1-1 1,1 0-1,-1-1 1,0 0 0,-1 0-1,8-8 1,51-56 893,-49 51-1049,207-268-616,-222 284-970,-10 3-12308,-5 7 6509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09.965"/>
    </inkml:context>
    <inkml:brush xml:id="br0">
      <inkml:brushProperty name="width" value="0.025" units="cm"/>
      <inkml:brushProperty name="height" value="0.025" units="cm"/>
    </inkml:brush>
  </inkml:definitions>
  <inkml:trace contextRef="#ctx0" brushRef="#br0">133 18 9417,'0'0'3534,"-8"0"-1014,-1 0-1985,0 1 1,0 0 0,0 0 0,0 1-1,0 0 1,1 1 0,-12 5-1,18-8-451,-1 2-1,1-1 0,-1 0 0,1 1 1,-1-1-1,1 1 0,0-1 0,0 1 1,0 0-1,0 0 0,0 0 0,0 0 1,1 0-1,-1 1 0,1-1 0,-1 0 1,1 1-1,0-1 0,0 1 0,0 0 1,0-1-1,1 1 0,-1 0 0,1-1 1,-1 1-1,1 0 0,0 0 0,0-1 1,0 1-1,0 0 0,1 0 0,-1-1 0,2 4 1,-1-4-55,0 0 1,0-1-1,0 0 0,0 1 1,0-1-1,1 0 1,-1 1-1,0-1 1,1 0-1,-1 0 1,1 0-1,-1 0 1,1-1-1,-1 1 0,1 0 1,0-1-1,0 1 1,-1-1-1,1 1 1,0-1-1,0 0 1,-1 0-1,1 1 1,0-1-1,0-1 0,0 1 1,2 0-1,3-1 101,0 1-1,0-1 1,-1 0-1,1-1 1,13-4-1,-7-1-80,-1 0-1,1-1 0,-1-1 1,-1 0-1,13-12 0,-14 11-24,0 1 0,1 0 0,0 0-1,1 1 1,19-9 0,-31 17-24,0 0 1,0 0 0,0 0 0,1 0 0,-1-1 0,0 1 0,0 0 0,0 0-1,0 0 1,0 0 0,1 0 0,-1 0 0,0 0 0,0 0 0,0 0 0,0 0-1,0 0 1,0 0 0,1 0 0,-1 0 0,0 0 0,0 0 0,0 1 0,0-1-1,0 0 1,1 0 0,-1 0 0,0 0 0,0 0 0,0 0 0,0 0-1,0 0 1,0 0 0,0 0 0,0 1 0,1-1 0,-1 0 0,0 0 0,0 0-1,0 0 1,0 0 0,0 0 0,0 1 0,0-1 0,0 0 0,0 0 0,0 0-1,0 0 1,0 0 0,0 1 0,0-1 0,0 0 0,0 0 0,0 0 0,0 0-1,-3 14 121,-7 12 185,7-20-216,-9 27 483,12-33-563,0 1 0,0 0 0,0-1 1,0 1-1,0-1 0,1 1 0,-1 0 1,0-1-1,0 1 0,1-1 0,-1 1 0,0-1 1,1 1-1,-1-1 0,0 1 0,1-1 1,-1 1-1,1-1 0,-1 1 0,1-1 0,-1 0 1,1 1-1,-1-1 0,1 0 0,0 1 0,-1-1 1,1 0-1,-1 0 0,1 1 0,0-1 1,-1 0-1,1 0 0,-1 0 0,1 0 0,0 0 1,-1 0-1,1 0 0,0 0 0,-1 0 1,1 0-1,0-1 0,-1 1 0,1 0 0,-1 0 1,1-1-1,-1 1 0,1 0 0,0-1 1,11-2 29,0-1 0,0-1 0,0 0 0,-1 0 0,19-13 0,-22 12-94,1 1-1,-1 0 1,1 0-1,1 1 1,-1 0 0,0 1-1,1 0 1,0 0 0,-1 1-1,13-1 1,-21 3 68,-1 1-1,1-1 1,-1 1 0,1-1 0,-1 1-1,0-1 1,1 1 0,-1 0-1,0-1 1,0 1 0,0-1 0,1 1-1,-1 0 1,0-1 0,0 1 0,0 0-1,0-1 1,0 1 0,0 0 0,0-1-1,0 1 1,0 0 0,0-1-1,-1 1 1,1 0 0,0-1 0,0 1-1,-1-1 1,1 1 0,0 0 0,-1-1-1,1 1 1,-1 0 0,-10 24 864,6-17-698,-8 21 703,13-29-870,0 1 0,0-1-1,0 1 1,0-1-1,0 1 1,0-1-1,1 1 1,-1-1 0,0 1-1,0-1 1,0 1-1,0-1 1,1 1-1,-1-1 1,0 0 0,0 1-1,1-1 1,-1 1-1,0-1 1,1 0-1,-1 1 1,1-1 0,-1 0-1,0 1 1,1-1-1,-1 0 1,1 0-1,-1 1 1,1-1 0,-1 0-1,1 0 1,-1 0-1,1 1 1,-1-1-1,1 0 1,-1 0 0,1 0-1,-1 0 1,1 0-1,-1 0 1,1 0-1,-1 0 1,1-1 0,-1 1-1,1 0 1,-1 0-1,1 0 1,-1 0-1,1-1 1,-1 1 0,1 0-1,-1-1 1,12-2-19,-1-1 0,1 0 0,-1-1 0,0-1 0,-1 1 0,19-14 0,-21 13-118,0 0 1,1 1 0,-1 0-1,1 0 1,0 1 0,0 0-1,1 0 1,-1 1 0,1 1-1,18-3 1,-27 5 131,-1 1 0,1-1 0,-1 1 1,1-1-1,-1 1 0,0 0 0,1-1 0,-1 1 0,0 0 0,1-1 0,-1 1 0,0 0 1,0-1-1,1 1 0,-1 0 0,0 0 0,0-1 0,0 1 0,0 0 0,0-1 0,0 1 1,0 0-1,0 0 0,0-1 0,-1 1 0,1 0 0,0-1 0,0 1 0,-1 0 0,1-1 1,0 1-1,-1 0 0,0 0 0,-9 25 191,10-25-196,-1 0 0,1-1 0,0 1 0,-1 0 0,1-1-1,-1 1 1,1 0 0,0-1 0,-1 1 0,1 0 0,0 0 0,0-1-1,0 1 1,0 0 0,0 0 0,0 0 0,0-1 0,0 1 0,0 0-1,0 0 1,0-1 0,0 2 0,14-1-1250,20-20-4271,-14 3 403,1-1-1835</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7.505"/>
    </inkml:context>
    <inkml:brush xml:id="br0">
      <inkml:brushProperty name="width" value="0.025" units="cm"/>
      <inkml:brushProperty name="height" value="0.025" units="cm"/>
    </inkml:brush>
  </inkml:definitions>
  <inkml:trace contextRef="#ctx0" brushRef="#br0">16 178 10154,'0'0'9150,"-4"-9"-7330,2 4-1660,0 2 10,1 1-1,0-1 0,0 1 0,0-1 0,0 1 0,0-1 1,0 1-1,1-1 0,-1-5 0,1 7-92,1-1 0,-1 1 0,1 0 0,-1 0 0,1 0 1,0 0-1,-1-1 0,1 1 0,0 0 0,0 0 0,-1 0 0,1 0 0,0 1 0,0-1 0,0 0 0,0 0 0,0 0 0,1 1 0,-1-1 0,0 1 0,0-1 0,0 1 0,1-1 1,-1 1-1,0 0 0,0-1 0,1 1 0,-1 0 0,3 0 0,5-2 87,0 1-1,1 0 1,-1 0 0,1 1 0,-1 1-1,1-1 1,-1 2 0,17 3 0,-22-4-155,-1 0 0,0 0 0,1 1 0,-1-1 0,0 1 0,0 0 0,0 0 0,0 0 0,-1 0 0,1 0 1,0 1-1,-1-1 0,0 1 0,1 0 0,-1 0 0,0-1 0,0 1 0,-1 1 0,1-1 0,-1 0 0,1 0 0,-1 1 1,0-1-1,0 0 0,-1 1 0,1 4 0,0 4 38,-1 0 1,0 0 0,-1 0-1,-1 0 1,-3 13-1,-2 17 554,7-42-578,0 1 0,0-1 0,0 0 1,0 1-1,0-1 0,0 0 0,0 1 0,0-1 0,0 0 0,0 1 1,0-1-1,0 0 0,0 1 0,0-1 0,0 0 0,0 1 1,0-1-1,0 0 0,1 0 0,-1 1 0,0-1 0,0 0 0,0 1 1,1-1-1,-1 0 0,0 0 0,0 1 0,1-1 0,-1 0 0,0 0 1,0 0-1,1 1 0,-1-1 0,0 0 0,1 0 0,-1 0 0,0 0 1,0 0-1,1 0 0,-1 0 0,0 0 0,1 0 0,18-5 426,16-19-179,-27 17-251,0 0 0,0-1 1,-1 0-1,0 0 0,-1-1 0,0 0 1,0 0-1,-1 0 0,0-1 0,-1 0 1,0 0-1,0 0 0,-1-1 1,-1 1-1,0-1 0,0 1 0,0-12 1,-2 22-17,0-1 0,0 1 0,0 0 1,0 0-1,-1-1 0,1 1 0,0 0 1,0 0-1,0-1 0,-1 1 0,1 0 1,0 0-1,0 0 0,-1-1 0,1 1 1,0 0-1,0 0 0,-1 0 0,1 0 1,0 0-1,-1 0 0,1-1 0,0 1 1,0 0-1,-1 0 0,1 0 0,0 0 1,-1 0-1,1 0 0,0 0 0,-1 0 1,1 0-1,0 0 0,-1 0 0,1 1 1,0-1-1,0 0 0,-1 0 0,1 0 1,0 0-1,0 0 0,-1 1 0,1-1 1,0 0-1,0 0 0,-1 0 0,1 1 1,0-1-1,0 0 0,0 0 0,-1 1 1,1-1-1,0 0 0,0 0 0,0 1 1,0-1-1,0 0 0,0 1 0,-1-1 1,1 0-1,0 0 0,0 1 0,0-1 1,0 0-1,0 1 0,0-1 0,0 0 1,1 1-1,-1 0-2,0 1 1,0-1-1,0 0 1,0 1-1,0-1 1,1 0-1,-1 1 1,0-1-1,1 0 1,-1 1-1,1-1 1,0 0 0,-1 0-1,1 0 1,0 0-1,0 0 1,0 0-1,-1 0 1,1 0-1,0 0 1,1 0-1,-1 0 1,0 0-1,0-1 1,0 1-1,2 0 1,1 1 5,1 0 0,0 0 0,0-1 0,0 0 0,0 0 0,1 0 1,6 0-1,2-1 17,1 0 0,0-1 0,-1-1 1,25-5-1,-28 3-15,0 0 1,0-1-1,0 0 1,0 0-1,-1-1 1,16-12-1,-22 16 0,-1-1-1,0 0 1,0 0 0,0 0-1,0 0 1,0 0 0,0-1-1,-1 1 1,0-1-1,0 0 1,0 0 0,0 0-1,0 0 1,-1 0 0,0 0-1,0 0 1,0 0-1,0 0 1,0-1 0,-1 1-1,0-6 1,0 9-4,0 0-1,0 0 1,0 1 0,-1-1-1,1 0 1,0 0 0,0 1-1,-1-1 1,1 0 0,0 1-1,-1-1 1,1 0 0,-1 1 0,1-1-1,-1 1 1,1-1 0,-1 0-1,1 1 1,-1-1 0,0 1-1,1 0 1,-1-1 0,1 1-1,-1 0 1,0-1 0,0 1-1,-1-1 1,-25 2 79,21 1-72,-1 0-1,1 0 0,0 1 0,0 0 0,0 0 0,-6 4 1,4 0 34,1 0 0,-1 1 1,2 0-1,-1 0 0,1 1 1,0-1-1,-8 18 0,12-23-36,1-1 1,0 1-1,-1-1 0,1 1 0,0 0 0,0 0 0,1 0 0,-1 0 0,1-1 1,-1 1-1,1 0 0,0 0 0,0 0 0,0 0 0,0 0 0,1 0 0,-1 0 0,1 0 1,-1 0-1,1-1 0,0 1 0,1 0 0,-1 0 0,0-1 0,1 1 0,-1-1 1,1 1-1,0-1 0,0 0 0,0 0 0,0 0 0,3 3 0,6 2-147,1-1 0,0 0 0,1 0 0,0-1 0,0-1 0,0 0 0,16 2 0,53 3-8846,-43-9-2596</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6.356"/>
    </inkml:context>
    <inkml:brush xml:id="br0">
      <inkml:brushProperty name="width" value="0.025" units="cm"/>
      <inkml:brushProperty name="height" value="0.025" units="cm"/>
    </inkml:brush>
  </inkml:definitions>
  <inkml:trace contextRef="#ctx0" brushRef="#br0">26 0 10794,'0'0'9524,"5"4"-9412,-3-3-86,-1 0 0,1-1 0,-1 1-1,1 0 1,-1 0 0,0 1 0,1-1 0,-1 0 0,0 0-1,0 1 1,0-1 0,0 0 0,0 1 0,0-1 0,0 1 0,-1-1-1,1 1 1,0 0 0,-1-1 0,1 1 0,-1 0 0,0-1 0,0 1-1,1 0 1,-1-1 0,0 1 0,0 0 0,-1 0 0,1-1-1,0 1 1,-1 0 0,1-1 0,-1 1 0,1 0 0,-1-1 0,0 1-1,-1 2 1,0 18 1524,4-19-878,2-12-513,-2 1-361,-3 12 120,1-7 1391,0 39-594,0 338 2483,-10-390-3716,10 15 469,-16-68-5596,1 25-1596,3 15-1951</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8.547"/>
    </inkml:context>
    <inkml:brush xml:id="br0">
      <inkml:brushProperty name="width" value="0.025" units="cm"/>
      <inkml:brushProperty name="height" value="0.025" units="cm"/>
    </inkml:brush>
  </inkml:definitions>
  <inkml:trace contextRef="#ctx0" brushRef="#br0">1 143 7976,'9'-6'11322,"16"-16"-8932,1 1-1966,-7 7-83,54-39 469,-67 50-715,1-1 0,-1 1 0,1 0 0,-1 0 1,1 1-1,0 0 0,0 0 0,0 0 1,14 0-1,-20 2-32,0 0 0,1 1 1,-1-1-1,1 0 0,-1 1 0,0 0 1,1-1-1,-1 1 0,0 0 0,1-1 1,-1 1-1,0 0 0,0 0 0,0 0 1,0 0-1,0 0 0,0 0 0,0 1 1,0-1-1,0 0 0,-1 0 0,1 1 1,0-1-1,-1 0 0,1 1 0,-1-1 0,0 0 1,1 1-1,-1-1 0,0 1 0,0-1 1,0 2-1,2 62 1129,-2-38-900,0-25-351,0-1 0,0 0 0,0 1 0,0-1 0,0 0 0,0 1 0,1-1 0,-1 0 0,0 0 0,1 1 0,-1-1 0,1 0 0,0 0 0,-1 0 0,1 1 0,0-1 0,0 0 0,-1 0 0,1 0 0,0 0-1,0-1 1,0 1 0,0 0 0,0 0 0,2 0 0,-1 0-428,-1-1 0,1 0-1,0 0 1,-1 0 0,1 0 0,-1 0-1,1 0 1,0 0 0,-1-1-1,1 1 1,-1-1 0,1 1 0,0-1-1,-1 1 1,2-2 0,11-6-5700</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9.199"/>
    </inkml:context>
    <inkml:brush xml:id="br0">
      <inkml:brushProperty name="width" value="0.025" units="cm"/>
      <inkml:brushProperty name="height" value="0.025" units="cm"/>
    </inkml:brush>
  </inkml:definitions>
  <inkml:trace contextRef="#ctx0" brushRef="#br0">38 282 12364,'0'0'10954,"-6"10"-10377,5-8-525,-22 38 274,22-38-315,0 0 0,0 0 0,0 0 0,0 0 0,1 1 0,-1-1 0,0 0 0,1 0 0,0 1 0,-1-1 0,1 0 0,0 1 0,0-1-1,1 0 1,-1 1 0,0-1 0,1 0 0,-1 1 0,1-1 0,1 3 0,-1-4-6,0 0 0,0-1 0,-1 1 0,1 0 0,0-1 1,0 1-1,0-1 0,0 1 0,0-1 0,0 1 0,0-1 0,0 0 0,0 0 0,0 1 0,0-1 0,1 0 0,-1 0 0,0 0 0,0 0 0,0 0 0,0 0 0,0-1 0,0 1 0,0 0 1,0-1-1,0 1 0,0 0 0,0-1 0,0 1 0,0-1 0,0 1 0,0-1 0,0 0 0,0 1 0,-1-1 0,2-1 0,29-29 96,-23 17-73,-1 1 0,10-28-1,-8 21-110,-9 23 83,-1 0-1,1 0 1,1 0-1,-1-1 1,0 1-1,1 0 1,-1 0-1,1-1 1,0 1-1,0-1 1,0 1-1,0 0 1,1-1-1,-1 0 1,1 1-1,-1-1 1,1 0-1,0 0 1,0 0-1,0 0 1,0 0-1,0 0 1,0 0-1,1-1 0,-1 1 1,0-1-1,1 0 1,-1 0-1,1 0 1,0 0-1,-1 0 1,1 0-1,0-1 1,-1 1-1,7-1 1,-2 0 7,0 0 1,0-1-1,0 0 0,0-1 1,0 0-1,0 0 1,0 0-1,0-1 1,-1 0-1,1 0 1,-1 0-1,0-1 0,7-5 1,2-4-35,0 0-1,-1-1 1,0 0-1,-1-1 1,-1 0 0,16-26-1,-22 29 29,1 0-1,-1-1 1,-1 1-1,0-1 0,-1 0 1,0 0-1,-1 0 1,-1-1-1,0 1 1,0-17-1,-5 14 91,-6 16 87,7 2-164,1-1 0,-1 1 0,0-1 0,1 1 0,-1 0 0,1 0-1,-1 0 1,1 0 0,0 0 0,-2 3 0,-6 22 118,0 0 0,2 0 1,1 0-1,1 1 0,1 0 0,2 0 1,1 0-1,3 43 0,-2-67-114,1 0 0,-1 0 0,1 0 0,0 0 0,0 0 0,0-1 0,0 1 0,1 0 0,0-1-1,0 1 1,0-1 0,0 1 0,0-1 0,1 0 0,-1 0 0,1 0 0,0 0 0,0 0 0,0-1 0,0 0 0,0 1-1,1-1 1,-1 0 0,1 0 0,-1-1 0,1 1 0,0-1 0,-1 0 0,1 0 0,0 0 0,0 0 0,0-1 0,0 1 0,0-1-1,0 0 1,0-1 0,0 1 0,0 0 0,0-1 0,0 0 0,6-2 0,-9 2-38,1 1 0,-1-1 0,1 1 1,-1-1-1,0 0 0,1 1 0,-1-1 0,0 0 1,1 0-1,-1 0 0,0 0 0,0 0 0,0 0 1,0 0-1,0-1 0,0 1 0,0 0 0,0-1 0,-1 1 1,1 0-1,0-1 0,-1 1 0,1-1 0,-1 1 1,1-1-1,-1 1 0,0-1 0,0 1 0,0-1 1,0 0-1,0 1 0,0-1 0,0 1 0,0-1 0,-1 1 1,1-1-1,-1 1 0,1-1 0,-1 1 0,-1-3 1,0-2-113,-1 0 0,-1 0 1,1 0-1,-1 0 1,0 1-1,0 0 1,-1 0-1,-5-5 0,-10-8 89,-1 0 0,-1 2-1,-1 0 1,0 2 0,-1 0-1,0 2 1,-48-17-1,226 54 921,-46-18-8629,-68-6 582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9.588"/>
    </inkml:context>
    <inkml:brush xml:id="br0">
      <inkml:brushProperty name="width" value="0.025" units="cm"/>
      <inkml:brushProperty name="height" value="0.025" units="cm"/>
    </inkml:brush>
  </inkml:definitions>
  <inkml:trace contextRef="#ctx0" brushRef="#br0">125 73 4452,'0'0'11152,"0"-10"-8050,-1-29-764,1 38-2250,0 0 0,0 0 0,0 0 1,0 0-1,0 0 0,-1 0 0,1 0 0,0 0 1,0 0-1,-1 1 0,1-1 0,0 0 0,-1 0 1,1 0-1,-1 0 0,1 1 0,-1-1 0,0 0 0,1 1 1,-1-1-1,0 0 0,1 1 0,-1-1 0,0 1 1,0-1-1,0 1 0,1-1 0,-1 1 0,0 0 1,0-1-1,0 1 0,0 0 0,0 0 0,0-1 0,0 1 1,0 0-1,1 0 0,-1 0 0,0 0 0,0 0 1,0 1-1,0-1 0,0 0 0,0 0 0,0 1 1,0-1-1,0 0 0,0 1 0,-3 1 11,0 0 0,0 0 0,0 0 1,1 0-1,-1 0 0,1 1 0,-6 5 0,2-1-12,1 1-1,1 0 1,0 0-1,0 1 0,0-1 1,1 1-1,0 0 1,1 0-1,0 0 1,0 1-1,1-1 1,1 1-1,-1-1 1,1 15-1,1-22-89,1 0-1,-1 0 0,1 0 1,-1-1-1,1 1 0,0 0 1,0 0-1,0-1 0,0 1 1,0 0-1,0-1 1,1 1-1,-1-1 0,0 1 1,1-1-1,-1 0 0,1 0 1,-1 1-1,1-1 0,0 0 1,0-1-1,-1 1 0,1 0 1,0 0-1,0-1 1,0 1-1,0-1 0,0 1 1,0-1-1,0 0 0,0 0 1,0 0-1,-1 0 0,4-1 1,5 1-430,-1 0 1,1-1-1,0 0 1,-1-1-1,19-5 1,-13 1-1621,-1-1-1,1-1 1,-1 0 0,16-12 0,16-13-10396</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9.917"/>
    </inkml:context>
    <inkml:brush xml:id="br0">
      <inkml:brushProperty name="width" value="0.025" units="cm"/>
      <inkml:brushProperty name="height" value="0.025" units="cm"/>
    </inkml:brush>
  </inkml:definitions>
  <inkml:trace contextRef="#ctx0" brushRef="#br0">60 1 14446,'0'0'6182,"-9"9"-5099,9-8-1067,-5 3 145,1 0 0,0 1 0,0 0-1,0 0 1,1 0 0,-1 0 0,1 0 0,1 1 0,-1-1-1,1 1 1,0 0 0,0 0 0,1 0 0,-1 0 0,0 9-1,1 5 419,0-6-344,0-1 0,1 1 0,0 0 0,1-1 0,3 14-1,-4-24-225,1 0-1,0-1 1,-1 1-1,1-1 1,0 0-1,1 1 1,-1-1-1,0 0 0,1 1 1,-1-1-1,1 0 1,-1 0-1,1 0 1,0 0-1,0-1 0,0 1 1,0 0-1,0-1 1,1 0-1,-1 1 1,0-1-1,1 0 1,-1 0-1,1 0 0,-1 0 1,1-1-1,-1 1 1,1-1-1,-1 0 1,1 1-1,5-1 0,35-6 100,11 2 67,30 19-308,-81-15 49,32-1-3021,-3-11-4255,-10-2-1977</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0.602"/>
    </inkml:context>
    <inkml:brush xml:id="br0">
      <inkml:brushProperty name="width" value="0.025" units="cm"/>
      <inkml:brushProperty name="height" value="0.025" units="cm"/>
    </inkml:brush>
  </inkml:definitions>
  <inkml:trace contextRef="#ctx0" brushRef="#br0">41 14 10474,'0'0'10783,"1"-12"-10478,-8 20 481,1 0-1,0 1 1,0-1 0,-6 14 0,11-22-744,1 1 0,-1-1 0,1 1 0,0 0 0,-1-1 0,1 1 0,0 0-1,0-1 1,-1 1 0,1 0 0,0 0 0,0-1 0,0 1 0,0 0 0,0 0 0,0-1 0,0 1 0,0 0 0,0 0 0,0-1 0,0 1 0,1 0 0,-1 0 0,0-1 0,0 1 0,1 0 0,-1-1 0,1 1 0,-1-1 0,0 1 0,1 0-1,0 0 1,0-1-17,1 1-1,0-1 0,-1 1 0,1-1 0,-1 0 0,1 0 0,0 0 0,-1 0 0,1 0 0,-1 0 0,1 0 1,0-1-1,2 0 0,52-20-428,-38 12-52,-10 6 269,0 0 0,-1 0 0,0-1 0,0 0-1,0-1 1,0 1 0,-1-2 0,0 1 0,7-7 0,-13 12 406,-2 4-95,1 0 0,0-1 0,0 1 1,0 1-1,1-1 0,-1 0 0,1 0 1,0 0-1,0 0 0,1 6 0,0-9-111,-1 0-1,1 0 0,0 0 0,0 0 1,0 0-1,0 0 0,0 0 0,0 0 0,0-1 1,0 1-1,0 0 0,0-1 0,0 1 1,1-1-1,-1 1 0,0-1 0,0 0 1,1 0-1,-1 1 0,0-1 0,0 0 1,1 0-1,-1 0 0,0 0 0,0 0 1,1 0-1,-1-1 0,0 1 0,2-1 0,40-8-122,-42 8 101,0 1 0,0 0 0,1-1 0,-1 1 0,0 0 0,0-1 0,0 1 0,0 0 0,0 0 0,0 0 0,0 0 0,1 0 0,-1 0 0,0 1 0,0-1 0,0 0 0,0 0 0,0 1 0,0-1 0,0 1 0,0-1 0,0 1 0,0-1 0,0 1 0,0 0 0,0-1 0,0 1 1,-1 0-1,1 0 0,0-1 0,0 1 0,-1 0 0,1 0 0,0 0 0,-1 0 0,1 0 0,-1 0 0,0 0 0,1 0 0,-1 0 0,0 1 0,1-1 0,-1 0 0,0 0 0,0 0 0,0 2 0,1 9 83,-1 0-1,0 0 1,-3 21-1,2-14 23,-3 32 622,-11 53 0,12-86-515,-1-1 0,-1 1-1,-1-1 1,0 0 0,-1-1 0,-15 26 0,22-42-186,0 1 1,0-1 0,0 1-1,-1-1 1,1 1 0,0-1-1,0 0 1,-1 1 0,1-1-1,0 1 1,-1-1 0,1 0-1,0 1 1,-1-1 0,1 0 0,0 1-1,-1-1 1,1 0 0,-1 0-1,1 1 1,-1-1 0,1 0-1,0 0 1,-1 0 0,1 0-1,-1 0 1,1 0 0,-1 1-1,1-1 1,-2 0 0,-3-15 192,5-34-222,1 41 29,1-17-205,1 0 1,1 1-1,2 0 1,0 0-1,2 0 1,1 0-1,0 1 1,2 1-1,0 0 1,2 0-1,0 1 1,2 1-1,0 0 1,1 1-1,25-23 1,-27 25 207,-14 17-20,0-1 0,0 1-1,0 0 1,0 0 0,0 0 0,0 0-1,0 0 1,0 0 0,0-1-1,0 1 1,0 0 0,0 0 0,0 0-1,0 0 1,0 0 0,0 0-1,0-1 1,0 1 0,0 0 0,0 0-1,0 0 1,0 0 0,0 0-1,0 0 1,0-1 0,0 1 0,-1 0-1,1 0 1,0 0 0,0 0-1,0 0 1,0 0 0,0 0 0,0 0-1,0 0 1,0 0 0,-1-1-1,1 1 1,0 0 0,0 0 0,0 0-1,0 0 1,0 0 0,0 0-1,-1 0 1,1 0 0,0 0 0,0 0-1,0 0 1,0 0 0,0 0 0,-1 0-1,1 0 1,0 0 0,0 0-1,0 0 1,0 1 0,-3 0 7,0 0 1,0 0 0,0 0-1,1 0 1,-1 1-1,0-1 1,1 1 0,-1 0-1,-3 4 1,2-4 39,1 1-1,0 0 1,0 0-1,0 1 1,0-1 0,1 1-1,-1-1 1,1 1 0,0 0-1,0 0 1,0 0 0,1 0-1,-1 0 1,1 0-1,0 1 1,0-1 0,0 0-1,1 7 1,0-10-43,1 0 0,-1 0-1,1 0 1,0 0 0,-1 0 0,1 0-1,0-1 1,0 1 0,-1 0 0,1 0-1,0 0 1,0-1 0,0 1 0,0-1-1,0 1 1,0-1 0,0 1 0,0-1-1,1 1 1,-1-1 0,0 0 0,0 0-1,0 1 1,0-1 0,0 0 0,2 0-1,39 1-328,-33-1 42,50-6-3738,-1-11-4498,-18 0-1026</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0.946"/>
    </inkml:context>
    <inkml:brush xml:id="br0">
      <inkml:brushProperty name="width" value="0.025" units="cm"/>
      <inkml:brushProperty name="height" value="0.025" units="cm"/>
    </inkml:brush>
  </inkml:definitions>
  <inkml:trace contextRef="#ctx0" brushRef="#br0">76 145 15535,'0'0'8776,"-9"2"-7628,-35 15 97,42-17-1208,1 1 1,-1 0 0,1 0 0,0-1-1,0 1 1,0 0 0,-1 0 0,1 0-1,0 0 1,0 0 0,0 1 0,0-1-1,1 0 1,-1 0 0,0 0 0,0 1-1,1-1 1,-1 1 0,1-1 0,-1 0-1,1 1 1,0-1 0,-1 1 0,1-1-1,0 1 1,0-1 0,0 1-1,0-1 1,0 1 0,0-1 0,1 1-1,-1-1 1,0 1 0,1-1 0,-1 0-1,1 1 1,0-1 0,-1 0 0,3 3-1,-2-3-31,0 0-1,1 1 0,-1-1 0,1 0 0,-1 0 0,1-1 0,0 1 1,-1 0-1,1 0 0,0-1 0,0 1 0,-1-1 0,1 0 0,0 1 1,0-1-1,0 0 0,0 0 0,-1 0 0,1 0 0,0-1 0,2 1 1,41-11 99,-31 3-177,0-1 0,0 0 1,-1 0-1,0-2 0,-1 1 0,0-2 0,-1 1 0,0-2 0,-1 1 0,0-2 0,-1 1 1,0-1-1,-2 0 0,10-24 0,-13 19 614,-13 25 385,-15 27-101,15-17-631,1 1 0,1 0 0,0 0-1,-7 33 1,13-45-209,0-1-1,0 1 1,0-1 0,0 1-1,1 0 1,-1 0 0,1 0-1,1-1 1,-1 1 0,1 0-1,-1-1 1,1 1 0,1 0-1,-1-1 1,1 1 0,-1-1 0,1 1-1,1-1 1,-1 0 0,1 0-1,-1 0 1,1 0 0,6 5-1,-6-7-460,0 0 0,0-1 0,0 1 0,0-1 0,1 0 0,-1 0-1,0 0 1,1 0 0,-1 0 0,0-1 0,1 0 0,-1 0 0,1 0 0,3 0 0,27-1-9834</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4.116"/>
    </inkml:context>
    <inkml:brush xml:id="br0">
      <inkml:brushProperty name="width" value="0.025" units="cm"/>
      <inkml:brushProperty name="height" value="0.025" units="cm"/>
    </inkml:brush>
  </inkml:definitions>
  <inkml:trace contextRef="#ctx0" brushRef="#br0">35 0 18962,'0'0'4388,"-30"50"-3427,26-28-609,3 1-224,1 1-96,0 0-64,12 3-768,0 0-706,-3 0-800,-2 1-2563,-5-6-3843</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4.549"/>
    </inkml:context>
    <inkml:brush xml:id="br0">
      <inkml:brushProperty name="width" value="0.025" units="cm"/>
      <inkml:brushProperty name="height" value="0.025" units="cm"/>
    </inkml:brush>
  </inkml:definitions>
  <inkml:trace contextRef="#ctx0" brushRef="#br0">195 4 10122,'0'0'6827,"-11"-2"-5044,5 1-1670,-1 0 0,1 1-1,-1 0 1,1 0-1,-1 1 1,1 0 0,-1 0-1,1 0 1,0 1 0,0 0-1,0 0 1,0 1-1,0 0 1,0 0 0,0 0-1,1 0 1,-1 1-1,1 0 1,0 0 0,-6 8-1,5-7-36,2-2-6,-1 0 0,1 1 1,0 0-1,1 0 0,-1 0 0,0 0 0,1 1 1,0 0-1,0-1 0,1 1 0,-4 8 1,6-12-56,0-1 1,0 1 0,0-1 0,1 0-1,-1 1 1,0-1 0,0 1 0,1-1-1,-1 0 1,0 1 0,1-1 0,-1 0-1,0 0 1,1 1 0,-1-1 0,0 0-1,1 0 1,-1 0 0,1 1 0,-1-1 0,1 0-1,-1 0 1,0 0 0,1 0 0,-1 0-1,1 0 1,-1 0 0,1 0 0,-1 0-1,0 0 1,1 0 0,-1 0 0,2 0-1,20-1 116,-19 1-93,71-9 52,-52 5-91,-1 2 0,1 0 0,0 1 0,40 4 1,-60-3 7,0 0 1,-1 0 0,1 0 0,-1 0 0,1 0 0,0 1 0,-1-1 0,1 1-1,-1-1 1,1 1 0,-1 0 0,1-1 0,-1 1 0,1 0 0,-1 0-1,0 0 1,0 0 0,1 0 0,-1 0 0,0 1 0,0-1 0,0 0 0,0 1-1,0-1 1,0 0 0,-1 1 0,1-1 0,0 1 0,-1-1 0,1 1-1,-1 0 1,0-1 0,1 1 0,-1-1 0,0 1 0,0 2 0,-1-1 119,1 0 0,-1 0 0,0 0 0,-1 0 0,1 0 0,0 0 0,-1 0 0,0 0 0,1-1 0,-1 1 0,0-1 1,0 1-1,-1-1 0,1 0 0,0 0 0,-1 0 0,-4 3 0,-15 7 316,0 0 0,-1-2 0,0 0 0,-1-2 0,0 0 1,-47 7-1,141-57-12433,-26 18 4014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0.327"/>
    </inkml:context>
    <inkml:brush xml:id="br0">
      <inkml:brushProperty name="width" value="0.025" units="cm"/>
      <inkml:brushProperty name="height" value="0.025" units="cm"/>
    </inkml:brush>
  </inkml:definitions>
  <inkml:trace contextRef="#ctx0" brushRef="#br0">50 1 15791,'0'0'8974,"-8"10"-7357,-24 33-287,32-42-1273,-1 0 0,0 0 0,0 0 0,0 0 0,0 0 1,1 0-1,-1 0 0,1 1 0,-1-1 0,1 0 0,-1 0 0,1 1 1,0-1-1,-1 0 0,1 1 0,0-1 0,0 0 0,0 1 1,0-1-1,0 0 0,0 1 0,1-1 0,-1 2 0,1-2-36,0 0-1,0 0 1,0 0-1,0-1 1,0 1-1,0 0 1,0-1-1,0 1 0,0 0 1,0-1-1,1 0 1,-1 1-1,0-1 1,0 0-1,0 1 1,1-1-1,-1 0 1,0 0-1,2 0 0,7 0-8,-1-1-1,1 0 0,-1 0 0,14-4 0,43-23-1006,-55 22 712,1 1-1,-1 0 1,1 0-1,0 1 1,24-5-1,-35 12 393,-1 0 0,1 0 0,-1 0 0,0-1 0,0 1 0,-1 0 0,1 0 0,0 0 0,-1-1 0,0 1 0,1 0 0,-3 3 0,1 4 252,3-9-342,-1-1 0,1 1 0,-1 0 0,1 0 0,-1 0 0,1-1-1,0 1 1,0 0 0,-1-1 0,1 1 0,0 0 0,0-1 0,0 1 0,0-1 0,-1 0 0,1 1 0,0-1 0,0 0 0,0 1 0,0-1 0,0 0 0,0 0 0,0 0 0,0 0 0,0 0 0,0 0 0,0 0 0,0 0 0,0 0 0,0 0-1,0-1 1,0 1 0,0 0 0,1-2 0,41-7 54,1-10-457,-33 13-8,0 1-1,0 0 0,1 1 0,-1 0 0,1 1 1,23-4-1,-35 7 392,0 0 0,0 0 1,0 1-1,0-1 0,1 0 0,-1 0 0,0 0 1,0 0-1,0 0 0,0 0 0,0 0 1,1 0-1,-1 0 0,0 0 0,0 0 0,0 0 1,0 1-1,0-1 0,0 0 0,1 0 1,-1 0-1,0 0 0,0 0 0,0 1 1,0-1-1,0 0 0,0 0 0,0 0 0,0 0 1,0 0-1,0 1 0,0-1 0,0 0 1,0 0-1,0 0 0,0 0 0,0 1 1,0-1-1,0 0 0,0 0 0,0 0 0,0 0 1,0 1-1,0-1 0,0 0 0,0 0 1,0 0-1,0 0 0,0 0 0,-1 1 0,-6 13-2,-9 8 24,5-7-2978</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4.923"/>
    </inkml:context>
    <inkml:brush xml:id="br0">
      <inkml:brushProperty name="width" value="0.025" units="cm"/>
      <inkml:brushProperty name="height" value="0.025" units="cm"/>
    </inkml:brush>
  </inkml:definitions>
  <inkml:trace contextRef="#ctx0" brushRef="#br0">99 58 16239,'0'0'5440,"-10"5"-3865,1 0-1282,0 1 0,0 0-1,1 1 1,0 0 0,-12 13 0,18-18-253,-1 0 0,1 1 0,0-1 0,0 1 1,0 0-1,0-1 0,1 1 0,-1 0 1,1 0-1,0 0 0,0 0 0,0 0 0,0 1 1,0-1-1,1 0 0,-1 0 0,1 1 1,0-1-1,0 0 0,0 0 0,0 1 0,1-1 1,-1 0-1,1 0 0,0 0 0,0 1 1,2 3-1,-2-5-33,1-1 0,-1 1 0,0-1 0,1 1 0,-1-1 1,1 1-1,0-1 0,-1 0 0,1 0 0,0 0 0,0 0 1,0 0-1,0 0 0,0-1 0,0 1 0,0-1 0,0 1 0,0-1 1,0 0-1,0 1 0,0-1 0,0 0 0,0-1 0,0 1 1,0 0-1,0 0 0,0-1 0,0 0 0,0 1 0,4-3 0,-1 2 7,0-1-1,0 0 0,-1-1 0,1 1 0,0-1 0,-1 0 0,0 0 0,0 0 0,0-1 1,0 1-1,5-6 0,-5 1 107,1 0 0,-1 0 1,-1 0-1,1 0 0,-1-1 0,-1 1 1,1-1-1,-2 0 0,1 0 0,-1 0 1,0 0-1,-1 1 0,0-1 1,-1 0-1,1 0 0,-4-11 0,4 18-98,0 1-1,-1 0 1,1 0 0,-1 0-1,1 0 1,-1 0-1,1 0 1,-1 0-1,1 0 1,-1 1 0,0-1-1,1 0 1,-1 0-1,0 0 1,0 1-1,0-1 1,0 0 0,0 1-1,0-1 1,0 1-1,0-1 1,0 1-1,0-1 1,0 1-1,0 0 1,0-1 0,0 1-1,0 0 1,0 0-1,0 0 1,-1 0-1,1 0 1,0 0 0,0 0-1,0 0 1,-2 1-1,1 0-41,1-1 0,-1 1 0,1 0 0,-1 0-1,1 0 1,0 0 0,-1 0 0,1 0 0,0 0 0,0 0-1,0 0 1,0 1 0,0-1 0,0 0 0,0 1 0,0-1-1,0 1 1,0-1 0,1 1 0,-1-1 0,1 1 0,-1-1-1,1 1 1,-1 2 0,1-2-104,0-1-216,0 1-1,0 0 0,-1-1 1,1 1-1,0-1 1,0 1-1,1 0 0,-1-1 1,0 1-1,1-1 1,-1 1-1,0-1 0,1 1 1,0-1-1,1 3 1,13 4-5933</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6.060"/>
    </inkml:context>
    <inkml:brush xml:id="br0">
      <inkml:brushProperty name="width" value="0.025" units="cm"/>
      <inkml:brushProperty name="height" value="0.025" units="cm"/>
    </inkml:brush>
  </inkml:definitions>
  <inkml:trace contextRef="#ctx0" brushRef="#br0">0 118 9161,'0'0'2738,"8"-11"44,-1 2-2149,37-45 3395,-41 50-3697,1 1 1,-1 0 0,1 0-1,-1 0 1,1 1-1,0-1 1,0 1 0,0 0-1,0 0 1,0 0 0,1 1-1,-1 0 1,0-1 0,8 0-1,-11 3-308,0-1-1,1 1 1,-1 0-1,0-1 0,0 1 1,0 0-1,0-1 1,-1 1-1,1 0 0,0 0 1,0 0-1,0 0 1,-1 0-1,1 0 1,0 0-1,-1 0 0,1 0 1,-1 1-1,1-1 1,-1 0-1,0 0 0,1 0 1,-1 0-1,0 1 1,0-1-1,0 0 0,0 0 1,0 1-1,0-1 1,0 0-1,-1 2 0,-3 46 158,-17 14-13,15-51-143,2 0-1,-1 1 0,2 0 0,-4 20 0,7-32-15,0-1-1,0 0 1,-1 1-1,1-1 1,0 1 0,1-1-1,-1 1 1,0-1-1,0 1 1,0-1-1,0 0 1,0 1 0,0-1-1,0 1 1,1-1-1,-1 0 1,0 1-1,0-1 1,1 0 0,-1 1-1,0-1 1,0 0-1,1 1 1,-1-1-1,0 0 1,1 1 0,-1-1-1,1 0 1,-1 0-1,0 0 1,1 1-1,-1-1 1,1 0 0,19 0 317,18-14 165,-15 2-467,0-1 0,0-2-1,-1 0 1,-1-1 0,-1-1-1,0-1 1,33-40 0,-79 117-232,21-49 226,1-1 0,1 1-1,0 0 1,0 0-1,1 1 1,0-1 0,1 0-1,0 20 1,1-29 0,0 0-1,0 0 1,0 0 0,0 0 0,1 0-1,-1 0 1,0 0 0,1 0 0,-1 0-1,1 0 1,-1 0 0,1 0 0,-1 0-1,1-1 1,0 1 0,-1 0 0,1 0-1,0-1 1,0 1 0,-1 0 0,1-1 0,0 1-1,0-1 1,0 1 0,2 0 0,0 0 47,0 0 0,0-1 0,0 1 0,0-1 0,0 0 0,0 0 0,0 0 0,6-1 0,-1 0 51,0-1 0,0 0-1,-1 0 1,1 0 0,-1-1-1,11-6 1,-9 4-92,-1-1 0,0 0 0,0 0 0,-1-1 0,0 0 0,0 0 0,0-1 0,-1 0 0,0 0 1,-1 0-1,0-1 0,0 0 0,-1 0 0,0 0 0,0 0 0,-1-1 0,0 1 0,-1-1 0,0 0 0,-1 0 0,1-19 0,-2 28-22,0 0 0,0 1 0,0-1-1,1 0 1,-1 1 0,0-1 0,0 0 0,0 1 0,0-1-1,-1 0 1,1 1 0,0-1 0,0 0 0,0 1-1,0-1 1,-1 0 0,1 1 0,0-1 0,-1 1 0,1-1-1,0 0 1,-1 1 0,1-1 0,-1 1 0,1-1-1,-1 1 1,1-1 0,-1 1 0,1 0 0,-1-1 0,1 1-1,-1 0 1,0-1 0,1 1 0,-1 0 0,0 0 0,1-1-1,-1 1 1,0 0 0,1 0 0,-1 0 0,0 0-1,1 0 1,-1 0 0,-1 0 0,1 0-1,0 1-1,-1 0 1,1-1 0,0 1 0,-1 0-1,1 0 1,0-1 0,0 1-1,0 0 1,0 0 0,0 0 0,0 0-1,0 1 1,0-1 0,0 0 0,0 0-1,0 1 1,1-1 0,-1 0-1,0 3 1,-1 1 11,1-1 0,-1 1 1,1 0-1,0 1 0,1-1 0,-1 0 0,1 0 1,0 0-1,0 0 0,2 7 0,-2-11 5,1 1-1,0 0 1,0-1 0,0 1-1,-1-1 1,1 1 0,1-1-1,-1 1 1,0-1 0,0 0-1,0 1 1,1-1 0,-1 0-1,1 0 1,-1 0 0,1 0-1,-1 0 1,1 0 0,0-1-1,-1 1 1,1-1 0,0 1-1,-1-1 1,1 1 0,0-1-1,0 0 1,-1 0 0,1 0-1,0 0 1,3 0 0,4-1 12,0 0 1,0-1 0,0 0-1,0-1 1,-1 1-1,1-2 1,-1 1 0,0-1-1,0 0 1,0-1 0,0 0-1,-1 0 1,12-11-1,40-23-1,-58 38-31,-1 1-1,1 0 1,0-1 0,-1 1 0,1 0 0,0 0 0,0 0 0,0 0-1,-1-1 1,1 1 0,0 0 0,0 0 0,-1 0 0,1 1-1,0-1 1,0 0 0,-1 0 0,1 0 0,0 1 0,0-1-1,0 1 1,6-1 70,-1-13 24,-5 11-86,-1 1 1,1-1-1,-1 1 0,0-1 1,1 1-1,-1-1 1,0 1-1,0-1 0,0 1 1,0-1-1,0 1 0,0-1 1,-1 1-1,1-1 1,-1-1-1,1 3-5,-1 0-1,1-1 1,0 1-1,-1 0 1,1 0 0,-1 0-1,1 0 1,-1 0-1,1 0 1,0 0-1,-1 0 1,1 0 0,-1 0-1,1 0 1,-1 0-1,1 0 1,0 0 0,-1 0-1,1 1 1,-1-1-1,1 0 1,0 0 0,-1 0-1,1 1 1,0-1-1,-1 0 1,1 0-1,0 1 1,-1-1 0,1 0-1,-1 1 1,-3 3-7,0 0-1,-1 1 1,2-1 0,-1 1 0,0 0 0,-3 7 0,3-4 22,1-1 0,-1 1 0,1 0 0,1 0 0,0 1 0,0-1 0,0 0 0,1 1-1,0-1 1,1 1 0,0-1 0,1 11 0,0-17-15,-1-1 1,1 1-1,0 0 0,0-1 0,-1 1 0,1-1 0,0 1 0,0-1 0,1 1 1,-1-1-1,0 0 0,0 1 0,1-1 0,-1 0 0,1 0 0,-1 0 0,1 0 1,-1 0-1,1-1 0,-1 1 0,1 0 0,0-1 0,0 1 0,-1-1 1,1 0-1,0 1 0,2-1 0,55 2-1317,-45-3 301,28-3-3613,-15-4-1262,8-5-7774</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7.553"/>
    </inkml:context>
    <inkml:brush xml:id="br0">
      <inkml:brushProperty name="width" value="0.025" units="cm"/>
      <inkml:brushProperty name="height" value="0.025" units="cm"/>
    </inkml:brush>
  </inkml:definitions>
  <inkml:trace contextRef="#ctx0" brushRef="#br0">4 125 4324,'-4'16'8784,"10"-7"-3404,-4-9-5122,-1 1-1,1 0 0,0-1 1,0 1-1,0-1 1,0 0-1,0 0 0,-1 0 1,1 1-1,0-2 1,0 1-1,0 0 1,2-1-1,4 0-258,1-1 0,-1 0-1,0-1 1,0 0 0,13-7 0,-11 4 39,-1-1 1,0-1 0,-1 0-1,15-16 1,-21 22-28,0 0 0,0-1 0,0 1 0,0-1 0,0 1 0,-1-1 0,1 0 1,-1 0-1,0 0 0,0 0 0,0 0 0,0 0 0,0 0 0,0 0 0,-1 0 1,0-1-1,1 1 0,-1 0 0,-1 0 0,1 0 0,0 0 0,-1-4 0,0 6 4,0 1 0,1-1-1,-1 1 1,1-1-1,-1 0 1,0 1 0,1-1-1,-1 1 1,0 0-1,1-1 1,-1 1 0,0-1-1,0 1 1,0 0 0,1 0-1,-1 0 1,0-1-1,0 1 1,0 0 0,0 0-1,1 0 1,-1 0-1,0 0 1,0 0 0,0 1-1,0-1 1,1 0-1,-1 0 1,0 0 0,0 1-1,1-1 1,-2 1 0,-25 13 335,18-7-230,1 1 0,-1 0 0,2 0 0,-1 1 0,1 0 0,1 0 0,0 0 0,0 1 0,1 0 0,0 0 0,0 1 0,2-1 0,-1 1 0,1 0 0,1 0 0,-1 0 0,2 0 0,-1 13 0,2-22-108,0-1 0,1 1 1,-1-1-1,0 0 0,0 1 1,1-1-1,-1 0 1,1 1-1,-1-1 0,1 0 1,0 0-1,0 1 0,-1-1 1,1 0-1,0 0 0,0 0 1,0 0-1,0 0 1,0 0-1,0 0 0,0-1 1,1 1-1,-1 0 0,0-1 1,2 2-1,1-1 10,0 0-1,0 0 0,1 0 1,-1 0-1,0-1 0,0 1 1,1-1-1,6-1 0,1 0 12,1-1 0,-1 0-1,1-1 1,-1-1 0,13-5 0,6-7-10,-1-2 1,0-1-1,46-39 1,-26 19 52,-50 39-54,0-1-1,1 1 1,-1 0 0,0-1-1,0 1 1,0 0-1,1-1 1,-1 1-1,0 0 1,1 0-1,-1-1 1,0 1-1,1 0 1,-1 0-1,0 0 1,1 0-1,-1-1 1,0 1-1,1 0 1,-1 0-1,0 0 1,1 0-1,-1 0 1,0 0 0,1 0-1,-1 0 1,1 0-1,-1 0 1,0 0-1,1 0 1,-1 0-1,0 0 1,1 0-1,-1 1 1,0-1-1,1 0 1,-1 0-1,0 0 1,1 0-1,-1 1 1,0-1-1,1 0 1,-1 0-1,0 1 1,0-1-1,1 0 1,-1 1 0,0 24 629,-17 36-115,15-57-509,1-3-1,1 1 0,-1 0 0,1 0 1,-1-1-1,1 1 0,0 0 0,-1 0 0,1 0 0,0 0 0,0 0 1,0-1-1,0 1 0,1 0 0,-1 0 0,0 0 0,2 1 1,-2-2-3,1 0 1,-1-1 0,1 1-1,-1 0 1,1-1-1,0 1 1,-1-1 0,1 1-1,0-1 1,-1 0 0,1 1-1,0-1 1,0 0 0,0 1-1,-1-1 1,1 0-1,0 0 1,0 0 0,0 0-1,-1 1 1,1-1 0,0 0-1,0-1 1,1 1 0,5-1 35,1-1 1,-1 0-1,0 0 0,0-1 1,0 0-1,10-6 1,24-17-71,-32 20-111,-1 0 0,1 0 0,0 1 0,1 0 1,-1 0-1,1 1 0,19-5 0,-29 10 81,1 0 0,0-1 0,-1 1 1,1 0-1,-1 0 0,0 0 0,1-1 0,-1 1 0,0 0 0,1 0 0,-1 0 0,0 0 1,0 0-1,0 0 0,0 0 0,0-1 0,0 1 0,0 0 0,0 0 0,0 0 1,0 0-1,-1 0 0,1 0 0,0 0 0,0-1 0,-1 1 0,0 1 0,-7 28-1800,3-7-1233,6-12-793,6-6-4906,4-5 3380</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7.899"/>
    </inkml:context>
    <inkml:brush xml:id="br0">
      <inkml:brushProperty name="width" value="0.025" units="cm"/>
      <inkml:brushProperty name="height" value="0.025" units="cm"/>
    </inkml:brush>
  </inkml:definitions>
  <inkml:trace contextRef="#ctx0" brushRef="#br0">177 164 8456,'0'0'13688,"-12"-5"-12343,9 3-1241,-1 0 1,0 1-1,0-1 0,0 1 1,0 0-1,0 0 1,0 0-1,0 0 0,0 1 1,0 0-1,0 0 0,-1 0 1,1 0-1,0 1 1,0-1-1,0 1 0,0 0 1,0 1-1,0-1 0,0 1 1,0-1-1,1 1 1,-1 0-1,0 0 0,1 1 1,0-1-1,-1 1 0,-3 4 1,-28 35 1129,33-40-1165,0 0-1,1 0 1,0 0-1,0 0 1,0 0-1,0 1 1,0-1-1,0 0 1,0 1-1,1-1 1,-1 1-1,1-1 1,-1 1-1,1-1 0,0 1 1,0-1-1,1 1 1,0 4-1,0-6-55,0 0-1,0 0 0,0 0 1,0 0-1,0 0 0,1 0 1,-1 0-1,0-1 0,1 1 0,-1 0 1,1-1-1,-1 1 0,1-1 1,-1 0-1,0 1 0,1-1 1,0 0-1,-1 0 0,1 0 0,-1 0 1,1 0-1,1-1 0,35-3 85,-25 1-87,0-1 0,0 0 0,0-1 0,0-1 1,-1 0-1,0 0 0,0-2 0,-1 1 1,0-1-1,15-14 0,-2-2-25,0 0 1,-1-2-1,19-28 0,-12 4-4,-21 32-33,-17 31-224,-1 0 257,0 1 0,2 0 0,-1 1-1,2 0 1,0 0 0,0 0 0,2 1 0,0 0 0,1 0 0,0 0-1,0 29 1,3-43-115,0 0 0,0 0 0,1 0-1,-1 0 1,0-1 0,1 1-1,0 0 1,-1 0 0,1-1 0,0 1-1,0 0 1,0-1 0,0 1 0,0-1-1,3 4 1,-3-4-390,1 0-1,0 0 0,0 0 1,0 0-1,0 0 1,0 0-1,0-1 1,0 1-1,0-1 1,0 1-1,0-1 1,0 0-1,4 1 1,19-1-7938</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0.348"/>
    </inkml:context>
    <inkml:brush xml:id="br0">
      <inkml:brushProperty name="width" value="0.025" units="cm"/>
      <inkml:brushProperty name="height" value="0.025" units="cm"/>
    </inkml:brush>
  </inkml:definitions>
  <inkml:trace contextRef="#ctx0" brushRef="#br0">0 1 4548,'0'0'18818,"2"9"-17937,5 135 624,-7-141-1492,0-1 0,0 0 0,0 0 0,1 0 0,-1 0 0,1 0-1,0 0 1,-1 0 0,1 0 0,0 0 0,0 0 0,0 0 0,1 0-1,-1 0 1,0-1 0,1 1 0,-1 0 0,1-1 0,-1 1 0,1-1-1,0 0 1,0 0 0,-1 1 0,1-1 0,0 0 0,0-1 0,0 1-1,0 0 1,0 0 0,1-1 0,-1 0 0,0 1 0,0-1 0,0 0-1,0 0 1,1 0 0,-1 0 0,0 0 0,0-1 0,0 1 0,3-1-1,3-1 20,-1 0 0,1 0 0,-1-1 0,0 0 0,0 0 0,0-1 0,0 0 0,0 0 0,-1 0 0,9-9 0,-9 9-16,-1-1 1,0-1-1,0 1 0,0-1 1,-1 0-1,0 0 1,0 0-1,0-1 0,-1 1 1,0-1-1,0 0 1,-1 0-1,3-9 0,-25 50 470,16-26-406,1 1-1,0 0 1,0 0 0,1 0-1,0 0 1,0 1-1,1-1 1,0 1 0,1-1-1,1 15 1,0-23-73,-1 1 0,0-1 0,1 0 1,0 0-1,-1 0 0,1 0 0,0 0 1,-1 0-1,1 0 0,0 0 0,0 0 1,0 0-1,0 0 0,0 0 0,0-1 0,0 1 1,0 0-1,0-1 0,0 1 0,1-1 1,-1 1-1,0-1 0,0 1 0,1-1 1,-1 0-1,0 0 0,0 0 0,1 0 1,-1 0-1,0 0 0,0 0 0,1 0 1,-1 0-1,0 0 0,0-1 0,1 1 0,-1 0 1,0-1-1,0 0 0,0 1 0,2-2 1,4 0-141,0-1 1,-1 0-1,1 0 1,0-1-1,9-7 1,16-18-2369,-22 20-342,0-2 0,-2 1 1,1-1-1,-1 0 0,12-24 0,-9 1 3124,-17 61 13743,-2 5-9058,-16 73-4957,12-21 354,-14 139 1420,27-248-1663,1 0 0,1 0-1,2 0 1,0 1 0,11-30 0,55-114-935,-64 154 783,0 0 0,1 1 0,1-1 1,0 1-1,21-22 0,-27 32 27,1-1 0,-1 1-1,1 0 1,0 0 0,0 0 0,0 1 0,1-1 0,-1 1-1,0 0 1,1 0 0,0 1 0,-1-1 0,1 1 0,0 0-1,0 0 1,-1 1 0,1-1 0,0 1 0,0 0 0,0 1-1,0-1 1,0 1 0,6 1 0,-9-1 1,-1-1-1,1 1 1,-1 0 0,1 0 0,-1 0-1,1 0 1,-1 0 0,1 0 0,-1 0-1,0 0 1,1 0 0,-1 1 0,0-1-1,0 0 1,0 1 0,0-1 0,0 1-1,0 0 1,-1-1 0,1 1 0,0-1-1,-1 1 1,1 0 0,-1 0 0,0-1-1,0 1 1,0 0 0,1 0 0,-1-1-1,-1 1 1,1 0 0,0 0 0,0-1-1,-1 3 1,0 1 4,0-1 1,0 1-1,-1 0 1,0-1-1,0 1 0,0-1 1,0 0-1,0 0 1,-1 0-1,0 0 0,-4 4 1,-1 1 26,-2-2 0,1 1-1,-1-1 1,0-1 0,-20 10 0,24-14-9,0 1 0,0-1 1,-1 0-1,1 0 0,-1 0 0,1-1 0,-1 0 0,0-1 0,1 1 1,-1-1-1,-11-2 0,17 2-83,0 0 0,1 0 0,-1-1 0,1 1 1,-1 0-1,0 0 0,1-1 0,-1 1 0,1-1 0,-1 1 0,1-1 1,-1 1-1,1-1 0,-1 1 0,1-1 0,-1 1 0,1-1 1,0 1-1,-1-1 0,1 0 0,0 1 0,0-1 0,0 0 0,-1 1 1,1-1-1,0 0 0,0 1 0,0-1 0,0-1 0,2-21-4852,-2 22 4610,5-18-6168</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2.869"/>
    </inkml:context>
    <inkml:brush xml:id="br0">
      <inkml:brushProperty name="width" value="0.025" units="cm"/>
      <inkml:brushProperty name="height" value="0.025" units="cm"/>
    </inkml:brush>
  </inkml:definitions>
  <inkml:trace contextRef="#ctx0" brushRef="#br0">140 99 7111,'0'0'3747,"6"-7"-981,-3 3-2315,23-29 2012,-24 31-2111,-1-1 1,0 1 0,0 0-1,0-1 1,0 1 0,0 0-1,0-1 1,-1 1 0,1-1-1,-1 1 1,1-1 0,-1 1 0,0-1-1,0 0 1,0 1 0,-1-6-1,0 8-263,1-1 0,-1 1 1,1-1-1,-1 0 0,0 1 0,1-1 0,-1 1 0,1-1 0,-1 1 0,0 0 0,0-1 0,1 1 0,-1 0 0,0-1 1,0 1-1,1 0 0,-1 0 0,0 0 0,0 0 0,0 0 0,1 0 0,-1 0 0,0 0 0,0 0 0,0 0 0,1 0 0,-1 0 1,0 0-1,-1 1 0,-23 7 367,14-1-405,1 0 1,0 0 0,0 1 0,1 0 0,0 1 0,0 0 0,1 0-1,-10 16 1,13-19-31,0 1-1,0 0 1,1 1-1,0-1 0,1 1 1,0-1-1,0 1 1,0 0-1,1 0 1,1 1-1,-1-1 0,1 0 1,0 12-1,1-19-19,0-1-1,0 1 1,1 0 0,-1 0-1,0 0 1,0-1-1,1 1 1,-1 0-1,0-1 1,1 1 0,-1 0-1,1-1 1,-1 1-1,1-1 1,-1 1-1,1 0 1,-1-1 0,1 1-1,0-1 1,-1 0-1,1 1 1,0-1-1,-1 1 1,1-1 0,0 0-1,-1 0 1,2 1-1,28-1 70,23-18 79,-35 8-137,0-2 0,-1 0 0,0-1 0,16-17 0,-24 22-22,-1-1 0,0 0-1,0-1 1,-1 0 0,0 0 0,-1-1 0,0 1-1,6-17 1,-41 69 496,19-24-349,4-10-107,1 1 0,0 1 0,0-1 0,1 1 0,1 0 0,-1 0 0,2 0 1,-1 0-1,-1 18 0,4-27-71,0-1 0,1 1 0,-1 0 1,0 0-1,1 0 0,-1-1 0,1 1 0,-1 0 1,0-1-1,1 1 0,0 0 0,-1-1 1,1 1-1,-1 0 0,1-1 0,0 1 0,-1-1 1,1 1-1,0-1 0,0 0 0,-1 1 0,1-1 1,0 0-1,0 1 0,0-1 0,0 0 1,-1 0-1,1 0 0,0 0 0,0 0 0,0 0 1,0 0-1,0 0 0,-1 0 0,1 0 1,0 0-1,0 0 0,0-1 0,0 1 0,40-12-3249,-11-7-703,3-8-2333</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3.338"/>
    </inkml:context>
    <inkml:brush xml:id="br0">
      <inkml:brushProperty name="width" value="0.025" units="cm"/>
      <inkml:brushProperty name="height" value="0.025" units="cm"/>
    </inkml:brush>
  </inkml:definitions>
  <inkml:trace contextRef="#ctx0" brushRef="#br0">232 1 13677,'0'0'3005,"-7"8"-618,-14 13-940,7-8-358,0 1 1,1 0 0,0 1 0,2 1 0,-13 20 0,23-36-1079,1 1-1,0-1 1,0 0 0,0 0 0,0 1-1,-1-1 1,1 0 0,0 1 0,0-1-1,0 0 1,0 1 0,0-1-1,0 0 1,0 1 0,0-1 0,0 0-1,0 1 1,0-1 0,0 0 0,0 1-1,0-1 1,0 0 0,0 0 0,0 1-1,1-1 1,-1 0 0,0 1 0,0-1-1,0 0 1,0 1 0,1-1-1,-1 0 1,0 0 0,0 1 0,1-1-1,-1 0 1,0 0 0,1 1 0,15-2 98,16-11-71,-8-2-529,-1-2 1,-1 0 0,21-22-1,-1 3-136,-42 34 625,0 1 0,0 0 0,1 0 0,-1 0 1,0-1-1,0 1 0,0 0 0,0 0 0,0 0 0,1 0 1,-1 0-1,0-1 0,0 1 0,0 0 0,0 0 0,1 0 1,-1 0-1,0 0 0,0 0 0,0 0 0,1 0 0,-1 0 1,0 0-1,0 0 0,1 0 0,-1 0 0,0 0 0,0 0 1,0 0-1,1 0 0,-1 0 0,0 0 0,0 0 0,0 0 1,1 0-1,-1 0 0,0 0 0,0 0 0,0 0 0,1 0 1,-1 1-1,0-1 0,0 0 0,0 0 0,0 0 0,1 0 1,-1 0-1,0 1 0,0-1 0,0 0 0,0 17 121,-8 19 261,-19 35 279,-3 6 324,4 2 1,-27 131-1,52-203-976,-4 26 21,-18 59 0,21-85-18,0 0 0,-1 0 0,0 0 0,0 0 0,-1 0 0,0-1 0,0 1 0,0-1 0,-1 0 0,0-1 0,0 1 1,-1-1-1,1 0 0,-10 6 0,13-10 23,1 1 1,-1-1-1,0 0 1,0-1 0,0 1-1,0 0 1,0 0-1,0-1 1,0 1 0,0-1-1,0 0 1,0 0-1,0 1 1,0-1 0,0-1-1,0 1 1,0 0-1,0 0 1,0-1 0,0 1-1,0-1 1,-3-1-1,3 1-5,0-1 0,0 0 0,0 0 0,0 0 0,0 0-1,0 0 1,0 0 0,1-1 0,0 1 0,-1-1 0,1 1 0,0-1 0,0 1-1,-1-5 1,-2-8-8,1 0 1,1 0-1,0-1 0,1-24 1,1 22-158,1 1-1,1-1 1,1 1 0,0 0 0,1 0 0,1 0 0,0 1 0,1-1 0,1 1 0,1 1 0,0-1 0,1 1 0,13-17 0,-10 18-934,0 0 0,1 1 1,0 0-1,1 1 0,1 1 0,0 0 1,28-15-1,-12 9-3381,0 0-1330</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4.020"/>
    </inkml:context>
    <inkml:brush xml:id="br0">
      <inkml:brushProperty name="width" value="0.025" units="cm"/>
      <inkml:brushProperty name="height" value="0.025" units="cm"/>
    </inkml:brush>
  </inkml:definitions>
  <inkml:trace contextRef="#ctx0" brushRef="#br0">197 32 12524,'0'0'3561,"-11"-1"-1036,-1-1-1747,0 1 1,0 0-1,0 1 1,-15 1-1,21 0-558,1 0-1,0 0 1,0 0-1,-1 1 1,1 0-1,0 0 1,0 0-1,1 1 1,-1-1-1,0 1 1,1 0-1,0 1 1,0-1 0,-6 6-1,6-4-105,0 1 0,0-1 0,0 1 0,1-1 0,0 1 0,-3 8 0,6-13-110,-1-1 1,1 1 0,-1 0 0,1 0 0,-1 0 0,1 0 0,0 0-1,0 0 1,-1 0 0,1 0 0,0 0 0,0 0 0,0 0 0,0 0-1,0 0 1,0 0 0,0 0 0,0 0 0,1 0 0,-1 0-1,0 0 1,0 0 0,1 0 0,-1-1 0,1 1 0,-1 0 0,1 0-1,-1 0 1,1 0 0,0-1 0,-1 1 0,1 0 0,0 0-1,-1-1 1,1 1 0,0-1 0,0 1 0,0-1 0,0 1 0,0-1-1,0 1 1,-1-1 0,1 0 0,0 1 0,0-1 0,0 0 0,2 0-1,5 0-32,0 0-1,0 0 0,0-1 0,0 0 0,0-1 0,0 0 0,-1 0 0,1-1 1,-1 0-1,1 0 0,-1 0 0,0-1 0,0 0 0,12-10 0,-11 7-115,1 0-1,-1-1 1,0 0-1,-1 0 1,0-1-1,0 0 0,-1 0 1,0 0-1,-1-1 1,6-13-1,-55 84 711,42-58-535,-4 5 146,1 1 0,-1-1-1,2 1 1,-1 1 0,2-1 0,-1 0 0,1 1 0,-4 19 0,8-28-164,-1 0-1,0 0 1,0 0 0,1 0 0,-1 0-1,0 0 1,1 0 0,-1 0 0,1 0-1,0 0 1,-1 0 0,1 0 0,0 0-1,-1 0 1,1-1 0,0 1 0,0 0-1,0-1 1,0 1 0,0 0 0,-1-1-1,1 1 1,0-1 0,0 1 0,1-1-1,-1 0 1,0 0 0,0 1 0,0-1-1,0 0 1,0 0 0,0 0 0,0 0-1,0 0 1,0 0 0,0 0 0,0 0-1,1-1 1,-1 1 0,0 0 0,1-1-1,5 0-5,0-1 0,0 1 0,0-1 0,0 0 0,8-4-1,5-6-359,-1 0-1,-1-1 0,27-26 0,-7 8 18,-38 30 340,0 1-1,0 0 0,0 0 1,1-1-1,-1 1 0,0 0 1,0 0-1,0 0 0,1-1 0,-1 1 1,0 0-1,0 0 0,1 0 1,-1 0-1,0 0 0,0 0 1,1-1-1,-1 1 0,0 0 0,1 0 1,-1 0-1,0 0 0,0 0 1,1 0-1,-1 0 0,0 0 1,1 0-1,-1 0 0,0 0 0,0 0 1,1 1-1,-1-1 0,0 0 1,1 0-1,-1 0 0,0 0 1,0 0-1,1 0 0,-1 1 0,0-1 1,0 0-1,1 1 0,1 16 266,-9 34 396,5-38-427,2-12-213,-1 1 1,1-1 0,0 0-1,0 0 1,0 0 0,0 1-1,0-1 1,0 0 0,0 0-1,0 1 1,1-1 0,-1 0 0,0 0-1,1 0 1,-1 0 0,1 0-1,-1 0 1,1 1 0,0-1-1,-1 0 1,1 0 0,0-1-1,0 1 1,0 0 0,0 0-1,-1 0 1,1 0 0,2 0-1,0 0 1,-1 0-1,1-1 0,-1 1 1,1-1-1,0 0 0,0 0 1,-1 0-1,1 0 1,0 0-1,-1 0 0,1-1 1,3 0-1,10-4 7,0-1-1,0 0 1,17-10 0,120-61-1522,-153 76 1500,0 1-1,1 0 0,-1-1 0,0 1 0,1 0 0,-1 0 0,0 0 1,1-1-1,-1 1 0,0 0 0,1 0 0,-1 0 0,0 0 0,1 0 1,-1-1-1,0 1 0,1 0 0,-1 0 0,0 0 0,1 0 1,-1 0-1,1 0 0,-1 0 0,0 0 0,1 0 0,-1 1 0,0-1 1,1 0-1,-1 0 0,0 0 0,1 0 0,-1 0 0,0 1 0,1-1 1,-1 0-1,0 0 0,1 1 0,-1-1 0,0 0 0,0 0 1,1 1-1,-1-1 0,0 0 0,0 1 0,0-1 0,0 0 0,1 1 1,-1-1-1,0 0 0,0 1 0,0-1 0,0 0 0,0 1 1,0-1-1,0 0 0,0 1 0,0-1 0,0 1 0,0-1 0,0 0 1,0 1-1,0-1 0,0 0 0,0 1 0,0-1 0,-1 0 0,1 1 1,0-1-1,0 1 0,-17 38 533,4-6-315,15-33-333,0 0 1,0 0-1,0 0 1,0-1 0,1 1-1,-1-1 1,0 1-1,0-1 1,0 0-1,0 0 1,2-1 0,2-2-1273,-1-1 0,0 1 0,0-1 0,-1 0 0,1-1 0,-1 1 0,4-7 0,5-10-6192</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4.360"/>
    </inkml:context>
    <inkml:brush xml:id="br0">
      <inkml:brushProperty name="width" value="0.025" units="cm"/>
      <inkml:brushProperty name="height" value="0.025" units="cm"/>
    </inkml:brush>
  </inkml:definitions>
  <inkml:trace contextRef="#ctx0" brushRef="#br0">1 0 16528,'0'0'11082</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5.806"/>
    </inkml:context>
    <inkml:brush xml:id="br0">
      <inkml:brushProperty name="width" value="0.025" units="cm"/>
      <inkml:brushProperty name="height" value="0.025" units="cm"/>
    </inkml:brush>
  </inkml:definitions>
  <inkml:trace contextRef="#ctx0" brushRef="#br0">172 289 4933,'1'-5'1100,"0"0"1,0 0 0,0 1 0,0-1 0,-1 0 0,0 0-1,0 0 1,0 0 0,0 0 0,-1 0 0,0 0-1,-2-5 1,3 9-806,-1-1-1,1 1 0,-1 0 1,1 0-1,-1 0 0,1 0 1,-1 0-1,0 0 1,0 0-1,1 0 0,-1 0 1,0 1-1,0-1 0,0 0 1,0 0-1,0 1 0,0-1 1,0 1-1,0-1 0,-3 0 1,2 1-258,0 0 0,0 0-1,0 0 1,0 0 0,0 0 0,1 1 0,-1-1 0,0 1 0,0-1 0,0 1 0,0 0-1,0 0 1,0 0 0,1 0 0,-1 0 0,0 0 0,-1 2 0,-10 7 78,0 1 0,0 0 0,-20 25 1,28-29-25,-1 0 0,1 0 0,1 1 0,-1 0 0,1-1 0,0 1 0,1 1 0,0-1 1,-3 11-1,6-19-85,0 1 0,0 0 0,0 0 0,0 0 0,-1 0 1,1 0-1,0 0 0,1 0 0,-1 0 0,0-1 0,0 1 0,0 0 1,0 0-1,1 0 0,-1 0 0,0 0 0,1-1 0,-1 1 1,1 0-1,-1 0 0,1 0 0,-1-1 0,1 1 0,0 0 0,-1-1 1,1 1-1,1 0 0,-1 0 3,1 0 1,0-1-1,0 1 1,0-1-1,0 1 1,0-1-1,0 1 1,0-1-1,0 0 0,1 0 1,2-1-1,5 0 23,-1-1-1,0 0 1,0 0-1,14-6 1,-7 0-22,0 1 0,0-2 0,-1 0 0,-1-1 1,1-1-1,-2 0 0,1-1 0,-2 0 0,1-1 1,16-23-1,-36 73-192,3-26 171,1-2 13,-1 0 1,1 1-1,1-1 1,0 1-1,0-1 1,1 1-1,0 0 1,1 16-1,1-25 3,-1 0-1,0-1 1,0 1-1,0 0 1,1 0-1,-1 0 1,0-1 0,1 1-1,-1 0 1,1 0-1,-1-1 1,1 1-1,-1 0 1,1-1 0,-1 1-1,1-1 1,0 1-1,-1-1 1,1 1-1,0-1 1,0 1 0,-1-1-1,1 0 1,0 1-1,0-1 1,1 0-1,27 0 183,-20-2-115,-1-1-1,0 1 1,1-2-1,12-6 0,3-6-23,0-1-1,-2-1 0,0 0 0,-1-2 0,-1-1 0,31-40 1,-23 22-30,-2-2 1,-2-1 0,23-53 0,-102 253-291,46-135 266,0-2 156,0 1 1,1 1-1,2-1 0,0 1 0,1 0 0,1 1 0,0 24 1,4-47-151,1 0 0,-1 0 0,0 0 1,1 1-1,-1-1 0,1 0 1,0 0-1,-1 0 0,1 0 0,0 0 1,-1 0-1,1 0 0,0 0 1,0 0-1,0 0 0,0-1 0,0 1 1,0 0-1,0-1 0,0 1 1,0 0-1,0-1 0,0 1 1,1-1-1,-1 0 0,0 1 0,0-1 1,1 0-1,-1 0 0,0 0 1,0 0-1,1 0 0,-1 0 0,0 0 1,0 0-1,3-1 0,-4 1-15,1-1 0,-1 1 0,1-1 0,-1 1 0,0-1 0,1 1 0,-1-1-1,1 0 1,-1 1 0,0-1 0,0 1 0,1-1 0,-1 0 0,0 1 0,0-1 0,0 1 0,0-1 0,0 0-1,0 1 1,0-1 0,0 0 0,0 1 0,0-1 0,0 0 0,0 1 0,0-1 0,-1 0 0,1 1-1,0-1 1,0 1 0,-1-1 0,1 0 0,0 1 0,-1-1 0,1 1 0,-1-1 0,1 1 0,-1-1 0,-14-26-406,-112-119-929,127 146 1372,-1 0 1,1 0-1,0-1 1,-1 1 0,1 0-1,0-1 1,-1 1 0,1 0-1,0-1 1,0 1-1,-1 0 1,1-1 0,0 1-1,0-1 1,0 1-1,0 0 1,-1-1 0,1 1-1,0-1 1,0 1-1,0 0 1,0-1 0,0 1-1,0-1 1,0 1-1,0-1 1,0 1 0,0 0-1,0-1 1,0 1-1,1-1 1,-1 1 0,0-1-1,0 1 1,0 0-1,0-1 1,1 1 0,-1 0-1,0-1 1,0 1-1,1 0 1,-1-1 0,0 1-1,1 0 1,0-1-1,27-5 205,37 10-287,14 9-278,-10 0-2435,3-8-5353,-25-5-976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1.074"/>
    </inkml:context>
    <inkml:brush xml:id="br0">
      <inkml:brushProperty name="width" value="0.025" units="cm"/>
      <inkml:brushProperty name="height" value="0.025" units="cm"/>
    </inkml:brush>
  </inkml:definitions>
  <inkml:trace contextRef="#ctx0" brushRef="#br0">133 55 12139,'0'0'9610,"-8"-5"-8479,6 4-1084,0-1-1,0 1 0,0 0 0,0-1 0,0 1 1,-1 0-1,1 0 0,0 0 0,-1 1 0,1-1 1,0 1-1,-1-1 0,1 1 0,-1 0 1,1 0-1,-1 0 0,1 0 0,-1 0 0,1 1 1,0-1-1,-1 1 0,1-1 0,-1 1 0,1 0 1,0 0-1,0 0 0,-1 0 0,1 0 1,0 1-1,0-1 0,0 1 0,0-1 0,1 1 1,-3 2-1,-28 29 621,30-31-616,1 0 0,0 0 0,0 0 0,-1-1-1,2 1 1,-1 1 0,0-1 0,0 0 0,0 0 0,1 0 0,-1 0-1,1 0 1,0 1 0,0-1 0,0 0 0,0 0 0,0 0 0,1 4-1,-1-5-32,1 0-1,-1-1 0,1 1 0,-1 0 0,1-1 0,0 1 1,-1-1-1,1 1 0,0-1 0,0 1 0,-1-1 0,1 0 1,0 1-1,0-1 0,0 0 0,-1 0 0,1 0 1,0 1-1,0-1 0,0 0 0,0 0 0,-1 0 0,3 0 1,24-2 379,-22 2-262,6-2-76,-1 0 0,0-1 0,0 0 1,-1-1-1,1 0 0,-1 0 0,1-1 0,-1 0 0,-1-1 0,1 0 0,-1 0 0,0-1 0,0 0 0,-1 0 0,13-16 0,-19 22-59,-1 0 1,1 0-1,0 0 0,0 1 0,-1-1 1,1 0-1,-1 0 0,1 0 0,-1 0 0,1 0 1,-1 0-1,1-1 0,-1 1 0,0 0 0,1 0 1,-1 0-1,0 0 0,0 0 0,0 0 1,0-1-1,0 1 0,0 0 0,-1 0 0,1 0 1,0 0-1,0 0 0,-1 0 0,1 0 1,-1 0-1,1 0 0,-1 0 0,1 0 0,-1 0 1,0 0-1,0-1 0,-2 1 19,1-1-1,0 1 1,-1 1 0,1-1-1,-1 0 1,1 1 0,-1-1 0,1 1-1,-1 0 1,1 0 0,-1 0-1,1 0 1,-1 0 0,1 0-1,-4 1 1,2 0-69,0 0 1,0 0-1,0 0 1,0 1-1,0-1 1,0 1-1,0 0 1,1 0-1,-7 5 1,9-6-26,0 0 1,0-1 0,0 1 0,0 0 0,0 0 0,0 0-1,1 0 1,-1 0 0,0 0 0,1 0 0,-1 0-1,1 0 1,-1 1 0,1-1 0,-1 0 0,1 0 0,0 0-1,0 1 1,-1-1 0,1 0 0,0 0 0,0 1-1,0-1 1,1 0 0,-1 0 0,0 0 0,0 1 0,1-1-1,-1 0 1,0 0 0,2 2 0,-1-2-179,0 1 1,0-1-1,1 1 1,-1-1-1,1 0 1,-1 0-1,1 0 0,0 0 1,-1 0-1,1 0 1,0 0-1,0-1 1,0 1-1,-1-1 1,1 1-1,0-1 1,0 0-1,2 1 1,41 1-4911,-39-2 3790,23 0-3495</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6.273"/>
    </inkml:context>
    <inkml:brush xml:id="br0">
      <inkml:brushProperty name="width" value="0.025" units="cm"/>
      <inkml:brushProperty name="height" value="0.025" units="cm"/>
    </inkml:brush>
  </inkml:definitions>
  <inkml:trace contextRef="#ctx0" brushRef="#br0">1 31 14510,'0'0'6822,"0"8"-3699,0-3-2684,0 1 0,0-1 0,1 1-1,-1-1 1,1 0 0,1 1 0,-1-1 0,1 0-1,3 8 1,-3-10-364,0-1-1,0 0 1,0 1-1,0-1 1,0 0-1,0 0 1,0 0-1,1 0 1,-1 0-1,1-1 1,-1 1-1,1-1 1,0 1-1,0-1 1,-1 0-1,1 0 1,0-1-1,0 1 1,0 0-1,0-1 1,0 0-1,4 0 1,4 1-244,-1-1-1,0-1 1,1 0-1,18-4 1,-19 2-738,-1 0-1,0-1 1,1 1-1,14-11 1,-13 7-849,-1 0 0,0-1 0,0 0 0,-1-1 0,0 0 0,-1-1 0,0 0 0,-1 0 0,7-12 0,-42 65 14208,-5 1-7628,-41 63-1393,46-60-2745,2 2 0,2 1 0,-33 106 0,51-130-2364,8-20-2585,5-17-1103,6-13-3341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6.908"/>
    </inkml:context>
    <inkml:brush xml:id="br0">
      <inkml:brushProperty name="width" value="0.025" units="cm"/>
      <inkml:brushProperty name="height" value="0.025" units="cm"/>
    </inkml:brush>
  </inkml:definitions>
  <inkml:trace contextRef="#ctx0" brushRef="#br0">38 1 12300,'0'0'13298,"-3"11"-11462,-5 15-1099,2-9-125,0-1-1,2 1 1,0 0 0,-3 26 0,8-42-600,-1-1 1,0 1 0,1 0 0,-1-1 0,0 1 0,1-1 0,-1 1 0,1-1 0,-1 1-1,1-1 1,-1 1 0,1-1 0,0 1 0,-1-1 0,1 0 0,-1 1 0,1-1-1,0 0 1,-1 1 0,1-1 0,0 0 0,0 0 0,-1 0 0,1 0 0,0 0 0,-1 1-1,1-1 1,0-1 0,0 1 0,-1 0 0,1 0 0,0 0 0,-1 0 0,1 0 0,0-1-1,0 1 1,0-1 0,33-8 117,-19 1-111,1 0 0,21-17 0,-27 17-23,0 1 0,1 1 0,0-1 1,0 2-1,0-1 0,1 1 0,13-3 0,-24 8 5,-1 0-1,1 1 0,-1-1 0,1 0 1,-1 1-1,0-1 0,1 1 0,-1-1 0,0 0 1,1 1-1,-1-1 0,0 1 0,0-1 0,1 1 1,-1-1-1,0 1 0,0-1 0,0 1 1,0-1-1,0 1 0,0 0 0,0-1 0,0 1 1,0-1-1,0 1 0,0-1 0,0 1 1,0-1-1,0 1 0,0-1 0,0 1 0,-1-1 1,1 1-1,-4 22 73,1-15-188,-2 4-200,1 0-1,1 0 1,0 1-1,0-1 1,-1 26-1</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8.728"/>
    </inkml:context>
    <inkml:brush xml:id="br0">
      <inkml:brushProperty name="width" value="0.025" units="cm"/>
      <inkml:brushProperty name="height" value="0.025" units="cm"/>
    </inkml:brush>
  </inkml:definitions>
  <inkml:trace contextRef="#ctx0" brushRef="#br0">160 1 11307,'0'0'8301,"-10"0"-7276,2 0-962,0 1-1,0 1 1,0-1 0,0 1 0,0 1-1,1-1 1,-1 1 0,1 1-1,-10 4 1,13-5-34,-1 0 0,1 0 0,0 0-1,0 0 1,0 0 0,0 1 0,1 0 0,-1 0-1,1 0 1,0 0 0,0 0 0,0 1 0,1-1-1,-1 1 1,1 0 0,1-1 0,-1 1 0,-1 8-1,2-12-1,1 0-1,0-1 0,0 1 0,0 0 1,-1 0-1,1-1 0,0 1 0,0 0 1,0 0-1,0-1 0,1 1 0,-1 0 1,0 0-1,0 0 0,0-1 0,0 1 1,1 0-1,-1-1 0,0 1 0,1 0 1,-1 0-1,1-1 0,-1 1 0,1-1 1,-1 1-1,1 0 0,-1-1 0,1 1 1,0-1-1,0 1 0,1-1 13,-1 1 0,1-1 0,-1 0-1,1 0 1,0 0 0,-1 0 0,1 0 0,-1 0 0,1-1 0,0 1 0,-1 0-1,1-1 1,2 0 0,4-3 41,1 0 0,-1 0-1,-1-1 1,12-8 0,23-32-15,-34 35-4,0 1 0,1 0 0,18-15 0,-26 72 1904,-5-22-1498,2-18-344,0 0 0,1 0 0,0 0 0,0 0 0,1 0 1,0 0-1,3 17 0,-2-24-98,0 1 0,0-1 1,0 0-1,0 1 0,0-1 1,0 0-1,0 0 0,1 0 1,-1 0-1,0 0 0,1 0 1,-1 0-1,1 0 0,-1 0 1,1-1-1,-1 1 0,1 0 1,0-1-1,-1 0 0,1 1 1,0-1-1,-1 0 0,1 0 1,0 0-1,-1 0 0,1 0 1,2 0-1,47-8 360,-35 2-394,-1-1-1,0-1 0,0 0 1,-1-1-1,0-1 0,-1 0 1,0-1-1,0 0 1,17-21-1,-18 20-49,-29 85-2882,19-41-822,-2-31 3377,1 0 1,0 1 0,0-1 0,-1 1 0,1-1 0,0 0-1,0 0 1,0 0 0,0 0 0,1 1 0,-1-1 0,0-1-1,0 1 1,1 0 0,-1 0 0,0 0 0,1-1 0,-1 1-1,1-1 1,-1 1 0,1-1 0,-1 1 0,1-1 0,-1 0 0,1 0-1,2 0 1,20 1-3085</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9.088"/>
    </inkml:context>
    <inkml:brush xml:id="br0">
      <inkml:brushProperty name="width" value="0.025" units="cm"/>
      <inkml:brushProperty name="height" value="0.025" units="cm"/>
    </inkml:brush>
  </inkml:definitions>
  <inkml:trace contextRef="#ctx0" brushRef="#br0">83 191 7079,'0'0'16864,"-11"3"-16427,10-3-427,-44 19 486,43-18-468,0 1 0,1-1 0,-1 0 1,0 0-1,1 1 0,-1-1 0,1 1 1,0-1-1,-1 1 0,1-1 0,0 1 0,0 0 1,0 0-1,0 0 0,0-1 0,0 1 1,1 0-1,-1 0 0,1 0 0,-1 0 0,1 1 1,0-1-1,0 0 0,0 0 0,0 0 1,0 0-1,0 0 0,1 3 0,0-5-18,0 1 0,-1 0 0,1 0 0,0 0 0,0-1 0,0 1-1,0 0 1,0-1 0,1 1 0,-1-1 0,0 1 0,0-1 0,0 0-1,0 1 1,1-1 0,-1 0 0,0 0 0,0 0 0,0 0 0,1 0 0,-1 0-1,0 0 1,2-1 0,30-3 58,-18-1-88,-1 0-1,0-1 1,0-1 0,0 0 0,-1-1 0,0 0 0,18-16 0,-5 2-233,0-2 1,28-34-1,-47 51 254,-1 0-1,1-1 1,-2 0 0,1-1-1,-1 1 1,0-1-1,0 0 1,-1 0-1,4-13 1,-9 22 10,1 0 0,0 0 0,0 0 0,-1 0 0,1 0 0,0 0 0,0-1 0,0 1 0,-1 0 1,1 0-1,0 0 0,0 0 0,-1 0 0,1 0 0,0 0 0,0 0 0,-1 0 0,1 0 0,0 0 0,0 0 0,-1 0 0,1 0 1,0 0-1,0 1 0,-1-1 0,1 0 0,0 0 0,0 0 0,0 0 0,-1 0 0,1 0 0,0 1 0,0-1 0,0 0 0,-1 0 1,1 0-1,0 1 0,0-1 0,0 0 0,-10 10 89,0 1 1,2 0-1,-1 0 0,1 1 1,1 0-1,0 1 0,1-1 1,0 1-1,1 0 0,0 1 1,1-1-1,1 1 1,0 0-1,-1 17 0,4-28-106,-1 0 0,1 0 0,0-1-1,0 1 1,0 0 0,1 0 0,-1-1 0,1 1 0,-1 0-1,1 0 1,0-1 0,0 1 0,0-1 0,1 1-1,-1-1 1,0 1 0,1-1 0,0 0 0,-1 0-1,1 0 1,0 0 0,0 0 0,0 0 0,1 0-1,-1 0 1,0-1 0,1 1 0,-1-1 0,3 1-1,4 1-623,0-1 0,0 0 0,0 0 0,1-1 0,-1 0 0,0-1 0,15-1 0,26-3-5717</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0.334"/>
    </inkml:context>
    <inkml:brush xml:id="br0">
      <inkml:brushProperty name="width" value="0.025" units="cm"/>
      <inkml:brushProperty name="height" value="0.025" units="cm"/>
    </inkml:brush>
  </inkml:definitions>
  <inkml:trace contextRef="#ctx0" brushRef="#br0">120 161 6118,'5'-8'4100,"2"-5"-3004,-2 1 0,1-1 1,-2 0-1,0 0 0,3-14 1,-7 25-840,1-1 1,-1 0-1,0 0 0,0 1 1,0-1-1,0 0 1,0 0-1,0 1 1,-1-1-1,0 0 0,1 1 1,-1-1-1,0 1 1,0-1-1,-2-3 1,1 4-179,0 1 1,1-1 0,-1 1 0,0 0 0,0 0 0,1 0 0,-1 0 0,0 0 0,0 0 0,-1 0 0,1 0-1,0 1 1,0-1 0,0 1 0,0-1 0,0 1 0,-1 0 0,1 0 0,0 0 0,0 0 0,0 1-1,-1-1 1,-1 1 0,-2 1-6,0 1 1,0-1-1,1 1 0,-1 0 0,1 0 0,0 1 0,0-1 1,0 1-1,0 1 0,1-1 0,-1 1 0,1-1 0,0 1 1,1 0-1,-1 0 0,1 1 0,0-1 0,0 1 0,1 0 1,0 0-1,0-1 0,0 1 0,0 1 0,1-1 0,0 0 1,1 0-1,-1 11 0,2-15-64,0-1 0,0 0 0,0 1 0,0-1 0,0 0 0,0 0 0,1 1 0,-1-1 0,0 0 0,1 0 0,-1-1 0,1 1 0,-1 0 0,1 0 0,-1-1 0,1 1 0,-1 0 0,1-1 0,-1 0 0,1 1 0,0-1 0,-1 0 0,1 0 0,0 0 0,-1 0 1,1 0-1,0 0 0,2-1 0,53-8 201,-40 2-207,1-1 1,-1-1-1,0 0 1,-1-1-1,21-16 1,13-8-353,-50 34 347,0 0-1,0 0 0,0 0 0,0 0 0,0 0 1,1 0-1,-1 0 0,0 0 0,0 0 0,0 0 0,0 0 1,0 0-1,1 0 0,-1 0 0,0 0 0,0 0 1,0 0-1,0 0 0,0 0 0,1 0 0,-1 0 0,0 0 1,0 0-1,0 0 0,0 0 0,0 0 0,0 1 1,0-1-1,1 0 0,-1 0 0,0 0 0,0 0 1,0 0-1,0 0 0,0 1 0,0-1 0,0 0 0,0 0 1,0 0-1,0 0 0,0 0 0,0 0 0,0 1 1,0-1-1,0 0 0,0 0 0,0 0 0,0 0 1,0 1-1,0-1 0,0 0 0,0 0 0,0 0 0,0 0 1,0 17-32,-6 15 112,6-31-70,-7 25 416,1-1 0,2 1-1,-3 46 1,7-70-389,0-1-1,0 1 1,0-1-1,0 1 0,0 0 1,0-1-1,1 1 1,-1 0-1,0-1 0,1 1 1,0-1-1,-1 1 1,1-1-1,0 1 0,0-1 1,-1 1-1,1-1 1,0 0-1,1 0 0,-1 1 1,0-1-1,0 0 1,0 0-1,1 0 0,-1 0 1,2 1-1,1-1-4,-1 0 0,0-1 0,1 1 0,-1-1 1,0 1-1,1-1 0,-1 0 0,1 0 0,-1-1 0,1 1 0,-1-1 0,4-1 0,8-2-1,0-1 1,0-1-1,-1 0 0,21-13 0,0-4-584,43-38-1,-19 13-124,-59 49 677,1-1-1,-1 1 1,1-1 0,-1 1 0,1 0 0,-1-1 0,0 1 0,1-1-1,-1 1 1,0 0 0,1-1 0,-1 1 0,0 0 0,0 0 0,0-1 0,1 1-1,-1 0 1,0 0 0,0-1 0,0 1 0,0 0 0,0 0 0,-1-1-1,1 1 1,0 0 0,0-1 0,-1 2 0,-1 28 291,1-20-198,0-6-21,1-1-1,-1 1 1,1-1 0,0 0 0,-1 1-1,2-1 1,-1 1 0,0-1 0,1 1-1,0 3 1,0-6-55,0 0 0,1 0-1,-1 0 1,0 0 0,0 0 0,1 0-1,-1 0 1,0 0 0,1-1-1,-1 1 1,0-1 0,1 1 0,-1-1-1,1 1 1,-1-1 0,1 0 0,-1 0-1,1 0 1,-1 0 0,1 0 0,0 0-1,-1 0 1,1 0 0,-1-1 0,1 1-1,-1 0 1,2-2 0,28-6-288,-4 1-1505,-8 5-2417</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3.260"/>
    </inkml:context>
    <inkml:brush xml:id="br0">
      <inkml:brushProperty name="width" value="0.025" units="cm"/>
      <inkml:brushProperty name="height" value="0.025" units="cm"/>
    </inkml:brush>
  </inkml:definitions>
  <inkml:trace contextRef="#ctx0" brushRef="#br0">51 146 5669,'0'0'-112,"8"-4"2114,-6 4-1851,42-26 3570,-41 24-3241,-1 0 0,0 1 0,1-1 0,-1-1 0,0 1 1,0 0-1,-1 0 0,1-1 0,0 1 0,-1-1 0,0 1 0,1-1 0,-1 0 0,0 1 0,0-1 1,-1 0-1,1 0 0,0-5 0,-1 7-396,0 1 0,0 0 0,0-1 0,0 1 1,0-1-1,0 1 0,0 0 0,0-1 0,0 1 0,0 0 1,0-1-1,0 1 0,-1 0 0,1-1 0,0 1 0,0 0 0,0 0 1,-1-1-1,1 1 0,0 0 0,0 0 0,-1-1 0,1 1 1,0 0-1,0 0 0,-1-1 0,1 1 0,0 0 0,-1 0 1,1 0-1,0 0 0,-1 0 0,1 0 0,0-1 0,-1 1 0,1 0 1,0 0-1,-1 0 0,-19 5 1089,-14 17-445,24-12-584,1 0 1,0 1-1,0 0 0,-8 17 0,14-23-93,1 0 1,-1 0-1,1 0 1,0 0-1,0 1 1,1-1-1,0 1 1,0 0-1,0-1 1,1 1-1,-1 0 1,1-1-1,1 9 1,0-13-46,-1 0 0,1 0 0,-1 0 0,1-1 0,-1 1 0,1 0 0,0 0 0,-1 0 0,1-1 0,0 1 0,-1 0 1,1-1-1,0 1 0,0 0 0,0-1 0,0 1 0,0-1 0,0 0 0,0 1 0,0-1 0,0 0 0,0 1 0,0-1 0,0 0 0,0 0 1,0 0-1,0 0 0,0 0 0,0 0 0,0 0 0,0 0 0,0-1 0,0 1 0,0 0 0,1-1 0,3 0 20,0 0 0,0-1 0,-1 1 0,1-1 0,-1 0 0,8-4 0,-3-1-21,-1 0 0,1-1 0,-1 0 0,-1 0 0,0-1 0,0 1 1,0-2-1,-1 1 0,-1-1 0,0 0 0,0 0 0,-1 0 0,0-1 0,-1 0 0,0 1 0,0-1 0,-1 0 0,0-20 0,-2 31-5,0 0 0,0 0-1,0-1 1,0 1 0,-1 0-1,1 0 1,0 0 0,0 0 0,0 0-1,-1 0 1,1 0 0,0 0-1,0 0 1,0 0 0,-1 0 0,1 0-1,0 0 1,0 0 0,0 0-1,-1 0 1,1 0 0,0 0 0,0 0-1,0 0 1,-1 0 0,1 0-1,0 0 1,0 0 0,0 0 0,-1 1-1,1-1 1,0 0 0,0 0-1,0 0 1,0 0 0,0 0 0,-1 1-1,1-1 1,0 0 0,0 0-1,0 0 1,0 0 0,0 1 0,0-1-1,0 0 1,0 0 0,0 0-1,0 1 1,-1-1 0,1 0 0,0 0-1,0 0 1,0 1 0,0-1-1,-9 13 39,6-5 13,0 0 1,1 1-1,0-1 1,0 1-1,0-1 1,1 1 0,1 0-1,-1 0 1,3 17-1,-2-24-35,1 1-1,-1-1 1,1 1-1,0-1 1,0 1-1,0-1 1,0 0-1,1 1 1,-1-1-1,0 0 1,1 0-1,0 0 1,-1 0-1,1 0 1,0 0-1,0-1 1,0 1-1,0-1 1,0 1-1,1-1 1,-1 0-1,0 0 1,1 0-1,-1 0 1,0 0-1,1 0 1,-1-1-1,1 1 1,0-1-1,-1 0 1,1 1-1,-1-1 1,1 0-1,0-1 1,-1 1-1,5-1 1,-1-1 1,1 0 1,-1 0 0,0 0 0,0-1 0,0 0 0,0 0-1,0 0 1,0-1 0,-1 0 0,0 0 0,0 0 0,0-1 0,0 1-1,-1-1 1,1-1 0,5-8 0,-5 6-4,1 0 1,-1 0-1,-1-1 0,0 1 1,0-1-1,-1 0 0,0 0 0,0-1 1,-1 1-1,0 0 0,1-13 1,-25 60 91,0 24 322,21-58-392,0-1 1,0 1 0,1-1-1,-1 1 1,1 0 0,-1 0-1,1-1 1,0 1 0,0 0 0,1-1-1,-1 1 1,1 0 0,0-1-1,0 1 1,2 4 0,-1-6-30,-1-1 0,1 0 0,-1 1 0,1-1 0,0 0 0,0 0 0,-1 0 0,1 0 0,0 0 0,0-1 0,0 1 0,0 0 0,0-1 0,0 0 0,0 1 0,0-1 0,0 0 0,0 0 0,0 0 0,0 0 0,1 0 0,-1-1 0,0 1 0,0-1 0,0 1 0,0-1 0,2-1 0,2 0-15,0 0 0,0 0 1,-1-1-1,1 0 0,0 0 0,-1 0 0,9-8 0,-2-3-99,-1-1 1,0 0-1,-1 0 0,0-1 0,-1 0 1,-1-1-1,11-35 0,-23 65 233,0 0 0,1 0 0,1 0 1,0 0-1,0 1 0,2-1 0,0 24 0,1-36-116,-1 0-1,0-1 1,1 1-1,-1 0 1,1 0-1,-1-1 1,1 1-1,-1 0 1,1-1-1,0 1 1,-1 0-1,1-1 1,0 1 0,-1-1-1,1 1 1,0-1-1,0 1 1,0-1-1,-1 0 1,1 1-1,0-1 1,0 0-1,0 1 1,0-1-1,0 0 1,0 0 0,-1 0-1,1 0 1,0 0-1,0 0 1,0 0-1,0 0 1,0-1-1,0 1 1,1-1-1,-1 1-54,1 0 0,-1 0 0,0-1-1,0 1 1,1 0 0,-1-1 0,0 1-1,0-1 1,1 0 0,-1 1 0,0-1-1,0 0 1,0 0 0,0 0 0,0 0 0,0 1-1,0-1 1,0-1 0,-1 1 0,1 0-1,0 0 1,-1 0 0,1 0 0,-1 0-1,1-2 1,0-8-2531,-6 1-4211,-2 4-1386</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4.145"/>
    </inkml:context>
    <inkml:brush xml:id="br0">
      <inkml:brushProperty name="width" value="0.025" units="cm"/>
      <inkml:brushProperty name="height" value="0.025" units="cm"/>
    </inkml:brush>
  </inkml:definitions>
  <inkml:trace contextRef="#ctx0" brushRef="#br0">87 1 9577,'0'0'13640,"-4"10"-12151,-11 28-774,3 1-1,1 1 1,1 0 0,3 1-1,1-1 1,2 1 0,2 61-1,2-101-706,-1 0-1,1 0 0,0 0 0,0 0 1,0 0-1,-1 0 0,1 0 0,0 0 1,1 0-1,-1 0 0,0 0 1,0 0-1,0 0 0,0 0 0,1 0 1,-1 0-1,1 0 0,-1 0 0,0 0 1,1 0-1,0-1 0,-1 1 0,1 0 1,-1 0-1,1 0 0,0-1 0,0 1 1,-1 0-1,1-1 0,0 1 0,0-1 1,1 1-1,-1-1 2,0-1 1,0 0-1,0 0 1,0 0-1,0 0 1,0 0-1,0 0 1,0 0-1,-1 0 1,1 0-1,0 0 1,-1 0-1,1-1 1,-1 1-1,1 0 1,-1 0-1,0-1 0,1 1 1,-1 0-1,0 0 1,0-1-1,0 1 1,0 0-1,0-1 1,-1-1-1,1-12 5,-1 0-1,0 0 0,-2 0 1,0 0-1,0 0 0,-1 1 1,-1-1-1,-1 1 0,-7-14 1,13 27-17,0 1 1,-1 0 0,1-1-1,0 1 1,0-1-1,0 1 1,0 0 0,0-1-1,0 1 1,0-1 0,0 1-1,0-1 1,0 1-1,0 0 1,0-1 0,0 1-1,0-1 1,0 1 0,0 0-1,0-1 1,0 1-1,0-1 1,1 1 0,-1 0-1,0-1 1,0 1 0,1 0-1,-1-1 1,0 1-1,0 0 1,1-1 0,0 0-1,17-4-33,34 4 2,-39 2 7,46-3-249,-27 1 19,0 1 0,36 4 0,-65-4 264,-1 1 0,1-1 1,0 1-1,-1-1 0,1 1 0,-1 0 0,1 0 0,-1 0 0,0 0 1,1 0-1,-1 1 0,0-1 0,0 1 0,0 0 0,4 3 0,-5-4 7,0 1-1,-1-1 0,1 1 1,0 0-1,-1-1 1,1 1-1,-1 0 0,1-1 1,-1 1-1,0 0 1,0-1-1,0 1 0,0 0 1,0 0-1,0-1 0,0 1 1,0 0-1,-1 1 1,-2 7 43,-1-1 0,0 0 0,-1 0 0,0 0 1,0 0-1,-9 9 0,7-1 56,16-16 66,20-17-60,-13 0-228,-1 0 0,22-32 1,19-20-869,-58 101 769,-2-11 314,1-7-23,1-1-1,0 0 0,1 1 0,0-1 0,1 1 0,2 14 0,-1-26-71,-1-1-1,1 1 1,0 0 0,0 0-1,0 0 1,0-1-1,1 1 1,-1 0 0,1-1-1,0 1 1,0-1-1,0 0 1,0 0 0,0 1-1,0-1 1,0 0-1,1-1 1,-1 1-1,1 0 1,-1-1 0,1 0-1,0 1 1,0-1-1,-1 0 1,1 0 0,0-1-1,0 1 1,0 0-1,0-1 1,0 0 0,0 0-1,0 0 1,0 0-1,6-1 1,-4 0 3,1 0 1,0-1 0,0 1-1,-1-1 1,1 0-1,-1-1 1,0 1-1,0-1 1,0 0 0,0 0-1,0-1 1,0 1-1,-1-1 1,0 0-1,0-1 1,0 1 0,0-1-1,0 1 1,-1-1-1,4-7 1,-4 6 28,1 0 0,-1-1 1,0 1-1,0-1 0,-1 0 0,0 1 0,0-1 1,-1 0-1,1 0 0,-1 0 0,-1 0 1,0-1-1,0 1 0,0 0 0,-1 0 1,-2-12-1,2 16-34,-1 0 0,0 0 1,1 0-1,-1 1 0,0-1 1,0 0-1,-1 1 0,1-1 1,0 1-1,-1-1 0,0 1 0,1 0 1,-1 0-1,0 1 0,0-1 1,0 0-1,0 1 0,0 0 0,-1 0 1,1 0-1,0 0 0,-1 0 1,1 1-1,0-1 0,-1 1 0,-5 0 1,9 0-22,-1 0 1,0 1 0,0-1-1,0 0 1,0 1-1,1-1 1,-1 0 0,0 1-1,0-1 1,0 1-1,1-1 1,-1 1 0,0 0-1,1-1 1,-1 1-1,1 0 1,-1-1 0,1 1-1,-1 0 1,1 0-1,-1-1 1,1 1 0,0 0-1,-1 0 1,1 0-1,0 0 1,0-1 0,0 1-1,-1 0 1,1 0-1,0 0 1,0 0 0,0 0-1,1 0 1,-1 0-1,0-1 1,0 1 0,1 1-1,-1 0-122,0 1 0,1-1 0,0 0 0,-1 0 0,1 1-1,0-1 1,0 0 0,0 0 0,0 0 0,1 0 0,-1 0 0,0 0 0,4 3 0,2-1-544,0 0 0,0-1 1,0 0-1,0 0 0,0 0 1,1-1-1,-1 0 1,1-1-1,0 0 0,9 1 1,47 0-7575,-58-2 7232,28 0-4878</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4.519"/>
    </inkml:context>
    <inkml:brush xml:id="br0">
      <inkml:brushProperty name="width" value="0.025" units="cm"/>
      <inkml:brushProperty name="height" value="0.025" units="cm"/>
    </inkml:brush>
  </inkml:definitions>
  <inkml:trace contextRef="#ctx0" brushRef="#br0">95 16 801,'0'0'26003,"-9"-4"-24818,6 3-1139,2 0-8,-1-1 0,0 1 0,1 0 0,-1 0 0,0 0 0,0 1 0,0-1 0,0 0 0,0 1 0,0-1 0,0 1 0,0 0 0,0-1 0,0 1 0,0 0 0,0 0 0,0 0 0,0 1 0,0-1 0,0 0 0,0 1 0,0-1 0,0 1 1,1 0-1,-1 0 0,0 0 0,0 0 0,0 0 0,1 0 0,-1 0 0,1 0 0,-1 1 0,1-1 0,-1 1 0,1-1 0,0 1 0,-1-1 0,1 1 0,0 0 0,0 0 0,0-1 0,1 1 0,-2 2 0,1-2-4,0 0-1,0 0 1,0 0 0,0 1-1,0-1 1,0 0-1,1 0 1,-1 0 0,1 1-1,0-1 1,0 0 0,-1 1-1,1-1 1,1 0-1,-1 1 1,0-1 0,0 0-1,1 0 1,0 1-1,0 1 1,0-3-21,0 1 1,1-1-1,-1 0 1,0 0-1,0 0 0,1 0 1,-1 0-1,1 0 1,-1-1-1,1 1 0,-1 0 1,1-1-1,-1 1 0,1-1 1,0 0-1,-1 1 1,1-1-1,0 0 0,-1 0 1,4 0-1,5-1-44,0 0 0,0-1-1,0 0 1,0-1 0,-1 0-1,1 0 1,14-8 0,-18 8-11,-2 0 38,1 1 0,0-1-1,-1 1 1,1 0 0,0 0 0,0 1-1,1 0 1,9-2 0,-15 6 43,0 1 1,0-1 0,0 1-1,0-1 1,-1 0 0,0 1 0,1-1-1,-3 6 1,2-7-18,1-2-21,0 0-1,0 0 1,0 0 0,0 0 0,0 0-1,0 0 1,-1 1 0,1-1 0,0 0 0,0 0-1,0 0 1,0 0 0,0 0 0,0 1-1,0-1 1,0 0 0,0 0 0,0 0-1,0 0 1,0 1 0,0-1 0,0 0 0,0 0-1,0 0 1,0 0 0,0 0 0,0 1-1,0-1 1,0 0 0,0 0 0,0 0 0,1 0-1,-1 0 1,0 1 0,0-1 0,0 0-1,0 0 1,0 0 0,0 0 0,0 0 0,1 0-1,-1 0 1,0 0 0,0 0 0,0 1-1,0-1 1,0 0 0,0 0 0,1 0 0,-1 0-1,0 0 1,0 0 0,0 0 0,0 0-1,1 0 1,-1 0 0,0 0 0,0 0 0,0 0-1,0 0 1,0 0 0,1 0 0,-1 0-1,0-1 1,15-8 100,11-16 41,-15 12-521,-8 8-366,1 1 0,0-1-1,0 1 1,1 0 0,8-7 0,-11 10 526,0 0 1,0 0-1,0 0 0,0 0 0,0 1 1,0-1-1,0 1 0,1 0 0,-1-1 1,0 1-1,0 0 0,0 0 1,0 0-1,1 1 0,-1-1 0,0 0 1,0 1-1,0-1 0,0 1 0,3 1 1,4 1-2011,0 0 0,0-1 0,0 0 1,0 0-1,15 0 0,5-2-5864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4.863"/>
    </inkml:context>
    <inkml:brush xml:id="br0">
      <inkml:brushProperty name="width" value="0.025" units="cm"/>
      <inkml:brushProperty name="height" value="0.025" units="cm"/>
    </inkml:brush>
  </inkml:definitions>
  <inkml:trace contextRef="#ctx0" brushRef="#br0">128 147 7783,'0'0'14798,"-9"-2"-12940,5 1-1750,0 0-1,1 0 1,-1 0 0,0 1-1,1 0 1,-1 0-1,0 0 1,0 0 0,1 0-1,-1 1 1,0 0-1,0 0 1,1 0 0,-1 0-1,1 0 1,-1 1-1,1-1 1,0 1 0,-1 0-1,1 0 1,0 0-1,0 1 1,1-1 0,-1 1-1,0 0 1,1-1-1,-1 1 1,1 0 0,0 1-1,0-1 1,-3 7-1,4-8-49,-1 0 1,1 0-1,0 0 0,0 0 0,-1 0 0,2 0 0,-1 1 0,0-1 0,0 0 0,1 1 0,-1-1 0,1 1 0,0-1 1,0 0-1,0 1 0,0-1 0,0 5 0,1-6-41,0 0 1,-1 0-1,1-1 0,0 1 1,-1 0-1,1 0 1,0 0-1,0-1 0,0 1 1,0 0-1,0-1 0,0 1 1,0 0-1,0-1 1,0 0-1,0 1 0,0-1 1,0 1-1,0-1 1,0 0-1,0 0 0,1 0 1,-1 0-1,0 0 1,2 0-1,3 0-16,1-1 0,0 0 0,-1-1 0,1 1 0,-1-1 1,1 0-1,-1-1 0,0 0 0,0 0 0,0 0 0,8-6 0,6-8-393,0-1 1,33-38-1,-45 46 321,0 1 0,-1-1 0,0-1 0,-1 1-1,0-1 1,-1-1 0,0 1 0,5-19 0,-10 14 271,-9 22 269,-10 24 31,12-16-389,1 1 0,0 0 0,-5 28 0,9-36-320,1-1 1,0 1 0,1-1 0,-1 1-1,1 0 1,1-1 0,-1 1 0,1-1 0,0 1-1,1-1 1,3 13 0,10-1-4485,5-7-3533</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5.499"/>
    </inkml:context>
    <inkml:brush xml:id="br0">
      <inkml:brushProperty name="width" value="0.025" units="cm"/>
      <inkml:brushProperty name="height" value="0.025" units="cm"/>
    </inkml:brush>
  </inkml:definitions>
  <inkml:trace contextRef="#ctx0" brushRef="#br0">109 60 7335,'0'0'5979,"5"-8"-2936,4-4-1865,4-6 163,-2-2 3683,-19 19-27,-28 11-4004,28-7-957,-40 21 166,46-23-228,0 0 1,0 0-1,0 1 0,0-1 1,0 1-1,0-1 0,0 1 0,1 0 1,-1 0-1,1 0 0,-1 0 1,1 0-1,-1 0 0,1 0 1,0 1-1,0-1 0,-1 4 0,2-5-12,1 0-1,-1 0 0,1 0 0,-1 0 0,0 0 1,1 0-1,-1 0 0,1 0 0,0-1 0,-1 1 1,1 0-1,0 0 0,0-1 0,-1 1 0,1 0 1,0-1-1,0 1 0,0 0 0,0-1 0,0 0 0,0 1 1,0-1-1,0 1 0,0-1 0,0 0 0,0 0 1,1 1-1,38 8-465,-29-7 205,-1 0 42,53 16-903,-61-17 1136,0 0-1,0-1 1,1 1 0,-1 0 0,0 1-1,0-1 1,0 0 0,-1 1-1,1-1 1,0 1 0,0-1 0,-1 1-1,1 0 1,-1 0 0,1-1-1,-1 1 1,0 0 0,0 1 0,0-1-1,0 0 1,0 0 0,1 5-1,-2-5 69,-1 0-1,1 0 1,-1 0-1,0 0 1,1 0-1,-1 0 1,0 0-1,0 0 1,0-1-1,0 1 1,-1 0-1,1 0 1,0-1-1,-1 1 1,1-1-1,-1 1 1,0-1-1,1 0 1,-1 0-1,0 0 1,0 0-1,0 0 0,-2 1 1,-51 21 996,49-21-988,-8 2 34,1 0 1,-1 0-1,-1-1 1,-27 1-1,42-4-137,-1 0 0,1 1 0,0-1 0,0 0 0,-1 0 0,1 0 0,0 0 0,-1 0-1,1 0 1,0 0 0,-1 0 0,1 0 0,0-1 0,0 1 0,-1 0 0,1 0 0,0 0 0,0 0 0,-1 0 0,1 0-1,0-1 1,-1 1 0,1 0 0,0 0 0,0 0 0,0-1 0,-1 1 0,1 0 0,0 0 0,0 0 0,0-1 0,0 1-1,-1 0 1,1-1 0,0 1 0,0 0 0,0 0 0,0-1 0,0 1 0,0 0 0,0-1 0,0 1 0,0-1 0,9-15-2553,23-18-3363,-29 31 4998,27-24-5042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1.600"/>
    </inkml:context>
    <inkml:brush xml:id="br0">
      <inkml:brushProperty name="width" value="0.025" units="cm"/>
      <inkml:brushProperty name="height" value="0.025" units="cm"/>
    </inkml:brush>
  </inkml:definitions>
  <inkml:trace contextRef="#ctx0" brushRef="#br0">108 171 9417,'0'0'12962,"-10"-4"-12135,8 3-791,-1-1 0,1 1 0,0 0 0,-1 0 0,1 0 0,-1 0 0,1 1 0,-1-1 1,1 1-1,-1 0 0,0-1 0,1 1 0,-1 0 0,1 0 0,-1 1 0,0-1 0,1 0 0,-1 1 0,1 0 0,-1 0 0,1-1 0,-1 2 1,1-1-1,0 0 0,-1 0 0,1 1 0,0-1 0,0 1 0,0-1 0,0 1 0,0 0 0,0 0 0,1 0 0,-1 0 0,1 0 0,-1 1 0,1-1 1,0 0-1,0 1 0,-2 4 0,2-6-7,0 1 0,1 0 0,-1-1-1,0 1 1,1 0 0,-1-1 0,1 1 0,-1 0 0,1 0 0,0 0 0,0-1 0,0 1 0,0 0 0,0 0 0,0 0 0,0 0 0,0-1 0,2 3 0,-2-3-12,1 0 1,-1-1-1,1 1 0,0 0 1,-1-1-1,1 1 1,0-1-1,0 1 1,0-1-1,0 1 1,-1-1-1,1 0 1,0 1-1,0-1 1,0 0-1,0 0 0,0 1 1,0-1-1,0 0 1,0 0-1,0 0 1,0 0-1,-1 0 1,3-1-1,3 0 36,0 0 0,0-1 0,0 0 0,0 0 0,0 0 0,0-1 0,0 0-1,9-7 1,6-6-27,0-2 0,-1 0 0,21-25 0,-33 34-5,-1-1-1,0 0 1,0 0 0,-1 0-1,0-1 1,-1 0-1,0 0 1,0-1-1,3-17 1,-32 69 406,22-34-386,-28 77 234,27-75-233,1 0-1,1 0 0,0 0 1,0 0-1,0 0 1,1 0-1,0 1 0,3 13 1,-3-21-35,1 0 1,-1 0 0,1 0 0,0 0-1,0-1 1,-1 1 0,1 0 0,0 0-1,0 0 1,0-1 0,0 1-1,0 0 1,0-1 0,0 1 0,0-1-1,0 1 1,0-1 0,0 0 0,0 1-1,1-1 1,-1 0 0,0 0-1,0 0 1,0 0 0,0 0 0,1 0-1,-1 0 1,0 0 0,1-1 0,37-7 171,-28 2-199,0-1-1,-1-1 1,0 0 0,0-1-1,-1 1 1,0-2 0,-1 1 0,0-1-1,13-21 1,-29 44 81,0 0 1,2 0-1,-1 1 1,2 0-1,0 0 0,0 1 1,-3 23-1,8-37-61,0-1 1,0 1-1,0-1 0,0 1 1,0-1-1,0 1 0,0-1 1,0 1-1,0-1 0,1 1 1,-1-1-1,0 1 0,0-1 1,0 1-1,1-1 0,-1 1 1,0-1-1,1 1 0,-1-1 1,0 0-1,1 1 0,-1-1 1,1 1-1,-1-1 0,0 0 1,1 0-1,-1 1 0,1-1 1,-1 0-1,1 0 0,-1 1 1,1-1-1,21-3-880,17-19-4043,-16-3-1900,-1-5-5535</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5.995"/>
    </inkml:context>
    <inkml:brush xml:id="br0">
      <inkml:brushProperty name="width" value="0.025" units="cm"/>
      <inkml:brushProperty name="height" value="0.025" units="cm"/>
    </inkml:brush>
  </inkml:definitions>
  <inkml:trace contextRef="#ctx0" brushRef="#br0">81 1 12172,'0'0'11829,"-5"8"-10473,1 0-1101,-43 75 1813,43-74-1935,0 1 0,0-1-1,1 1 1,0-1 0,1 1 0,0 0 0,1 0 0,-1 14-1,2-23-123,0 1-1,1-1 1,-1 1-1,0-1 0,0 1 1,1-1-1,-1 0 1,1 1-1,-1-1 0,1 0 1,0 1-1,0-1 1,-1 0-1,1 0 0,0 0 1,0 0-1,0 0 1,0 0-1,0 0 0,0 0 1,1 0-1,-1 0 1,0 0-1,2 0 0,1 1 8,0-1 0,0 0-1,0 0 1,0 0-1,0 0 1,0-1-1,0 1 1,7-1-1,0-1-4,-1 0-1,0 0 0,0-1 0,0-1 1,0 1-1,16-8 0,-16 5-61,0 0 0,0 0 0,-1-1 0,0-1 0,0 1 0,0-1 0,-1-1 0,0 0 0,0 0 0,8-12 1,-30 41 238,11-18-143,0 0 1,1 0-1,-1 0 0,1 1 1,0-1-1,0 0 0,0 1 0,0 0 1,1-1-1,-1 1 0,1 0 1,0 0-1,0 0 0,1 0 0,-1 0 1,1 0-1,0 0 0,0 0 1,0 4-1,1-7-29,0 0 0,-1 0 0,1 0 0,0 0 0,0-1 0,0 1 1,0 0-1,0-1 0,-1 1 0,1 0 0,0-1 0,1 1 0,-1-1 0,0 1 0,0-1 0,0 0 1,0 1-1,0-1 0,0 0 0,0 0 0,0 0 0,1 0 0,-1 0 0,0 0 0,0 0 1,0 0-1,2-1 0,35-7 152,-26 2-177,0-1-1,0-1 1,-1 1 0,0-2-1,-1 1 1,0-2 0,0 1-1,-1-1 1,0-1 0,-1 0-1,14-21 1,-27 51-24,1 0 0,1 1 0,0 0 0,1 26 0,2-45-26,0 0 0,0 1 0,1-1 0,-1 0 0,0 0 0,0 0 0,0 0 0,1 0 0,-1 0 0,1 1 0,-1-1 0,1 0 0,-1 0 0,1 0 0,0 0 0,-1-1 0,1 1 0,0 0 0,0 0 0,-1 0 0,1-1-1,0 1 1,0 0 0,0-1 0,0 1 0,0 0 0,0-1 0,0 0 0,0 1 0,0-1 0,1 1 0,-1-1 0,0 0 0,0 0 0,0 0 0,0 0 0,0 0 0,1 0 0,-1 0 0,0 0 0,0 0 0,2-1 0,2 0-319,-1 0 0,0 0-1,0 0 1,0 0-1,1-1 1,-1 0 0,0 0-1,-1 0 1,1 0-1,5-5 1,40-44-9050,-23 17 2173</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6.575"/>
    </inkml:context>
    <inkml:brush xml:id="br0">
      <inkml:brushProperty name="width" value="0.025" units="cm"/>
      <inkml:brushProperty name="height" value="0.025" units="cm"/>
    </inkml:brush>
  </inkml:definitions>
  <inkml:trace contextRef="#ctx0" brushRef="#br0">57 51 8168,'0'0'11936,"-2"10"-10975,-33 194 112,21-112-1014,8-10 288,6-81-322,0-1 0,0 1-1,0 0 1,1-1 0,-1 1 0,0-1 0,0 1 0,0-1-1,0 1 1,0-1 0,1 1 0,-1-1 0,0 1 0,0-1-1,1 1 1,-1-1 0,0 0 0,1 1 0,-1-1 0,1 1-1,-1-1 1,0 0 0,1 1 0,-1-1 0,1 0 0,-1 0-1,1 1 1,-1-1 0,1 0 0,-1 0 0,1 0 0,-1 1-1,1-1 1,-1 0 0,1 0 0,0 0 0,-1 0 0,1 0-1,-1 0 1,1 0 0,-1 0 0,1 0 0,-1-1 0,1 1-1,-1 0 1,1 0 0,-1 0 0,1-1 0,-1 1 0,1 0-1,-1 0 1,1-1 0,-1 1 0,1-1 0,-1 1 0,0 0-1,1-1 1,0 0 0,28-22 725,-11 0-727,0-1-1,-2 0 1,-1-1-1,-2-1 1,0 0-1,-1-1 1,-2 0-1,-1-1 1,-1 0-1,-1 0 1,-2-1-1,0 0 1,0-51-1,-6 92-58,-1 0-1,0-1 0,0 1 1,-8 18-1,-5 27-31,10 2 504,2 100-1,9-129 114,-6-29-538,0-1 1,0 1 0,1 0 0,-1-1 0,0 1 0,0 0 0,1-1-1,-1 1 1,1-1 0,-1 1 0,1-1 0,-1 1 0,1-1 0,-1 1-1,1-1 1,-1 1 0,1-1 0,0 1 0,-1-1 0,1 0 0,0 1-1,-1-1 1,1 0 0,0 0 0,-1 0 0,1 1 0,0-1 0,-1 0-1,1 0 1,0 0 0,0 0 0,-1 0 0,1 0 0,0 0 0,0-1-1,1 1 1,-2-1-6,1 0 0,0 0 0,0-1 0,-1 1 0,1 0-1,-1 0 1,1-1 0,-1 1 0,1 0 0,-1-1 0,0 1 0,0 0 0,0-1-1,1 1 1,-1 0 0,0-1 0,-1 1 0,1 0 0,0-3 0,-6-29 47,3 25-51,-1 1 0,0-1 1,0 1-1,-1 0 0,0 0 0,0 0 0,0 1 1,-9-8-1,-57-43 97,31 27 17,42 29-18,-1 0-1,1 0 1,0 0 0,-1 0-1,1 1 1,0-1 0,-1 1-1,1-1 1,0 1-1,0 0 1,-1-1 0,1 1-1,0 0 1,0 0 0,0 0-1,-1 1 1,3-1 0,49 0-126,12 5-3,19 1-1231,-28-6-4748,-38-1 63</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7.650"/>
    </inkml:context>
    <inkml:brush xml:id="br0">
      <inkml:brushProperty name="width" value="0.025" units="cm"/>
      <inkml:brushProperty name="height" value="0.025" units="cm"/>
    </inkml:brush>
  </inkml:definitions>
  <inkml:trace contextRef="#ctx0" brushRef="#br0">117 298 10794,'0'0'10768,"-9"-5"-9033,-31-15-705,39 19-996,-1 0 1,0 1-1,0-1 1,1 1-1,-1 0 0,0-1 1,0 1-1,0 0 1,0 0-1,1 0 1,-1 0-1,0 1 0,0-1 1,0 0-1,1 1 1,-1-1-1,0 1 0,0 0 1,1-1-1,-1 1 1,1 0-1,-1 0 0,1 0 1,-1 0-1,1 1 1,-1-1-1,1 0 1,0 1-1,0-1 0,-1 0 1,1 1-1,0-1 1,-1 4-1,0-2-20,0 1 1,1 0-1,-1-1 1,1 1-1,0 0 1,0 0-1,0-1 0,0 1 1,1 0-1,0 0 1,-1 0-1,2 0 1,-1 6-1,1-9 1,0 0 0,-1 0 0,1 0 1,0 1-1,-1-1 0,1 0 0,0-1 0,0 1 0,0 0 1,0 0-1,0 0 0,0 0 0,0-1 0,0 1 0,1-1 0,-1 1 1,0-1-1,0 1 0,0-1 0,1 1 0,-1-1 0,0 0 1,0 0-1,1 0 0,-1 0 0,0 0 0,1 0 0,-1 0 1,0 0-1,3-1 0,39-9 284,-30 3-278,0 0 0,-1 0 0,0-1-1,0-1 1,-1 0 0,0 0 0,0-1 0,-1-1 0,-1 0 0,10-13 0,-11 13-2,-1 1 0,-1-1 0,0 0 0,0 0 0,-1-1 0,0 0 0,-1 0 1,-1 0-1,0 0 0,0-1 0,1-23 0,-22 83-14,15-35 63,0 1 0,1-1 0,0 1 0,1-1 0,0 1 1,1 0-1,3 20 0,-3-32-53,1 1 0,-1-1 0,1 0 0,-1 1 0,1-1 0,0 0 0,-1 0 0,1 1 0,0-1 0,0 0 0,0 0 0,0 0 0,0 0 0,0 0 0,0 0 0,0-1 0,1 1 0,-1 0 0,0 0 0,0-1 0,1 1 0,-1-1 0,1 1 0,-1-1 1,0 0-1,1 0 0,-1 1 0,1-1 0,-1 0 0,0 0 0,1 0 0,-1 0 0,1-1 0,-1 1 0,0 0 0,3-1 0,1 0 44,0-1 0,0 1 0,-1-1 1,1 0-1,-1 0 0,1 0 0,-1 0 0,0-1 0,5-3 0,3-5-122,-1-1 0,-1 0-1,0 0 1,-1-1-1,0 0 1,-1 0-1,0-1 1,-1 0 0,-1-1-1,0 1 1,-1-1-1,-1 0 1,0-1-1,-1 1 1,-1-1-1,1-16 1,-37 107-444,24-50 610,2 0 1,0 1 0,1 0-1,2 0 1,1 0-1,1 1 1,1-1-1,1 1 1,1 0 0,2-1-1,1 1 1,1-1-1,1 1 1,10 28-1,-8-36-138,-1 1-1,-1 0 1,0 0-1,-2 0 0,3 36 1,-6-54 51,0-1-1,0 0 1,0 0 0,-1 0 0,1 0 0,0 1 0,-1-1-1,1 0 1,-1 0 0,1 0 0,-1 0 0,1 0-1,-1 0 1,0 0 0,1 0 0,-1 0 0,0-1 0,0 1-1,0 0 1,0 0 0,0 0 0,0-1 0,0 1-1,0-1 1,0 1 0,0-1 0,0 1 0,0-1 0,0 1-1,0-1 1,0 0 0,-1 0 0,1 0 0,0 0-1,0 0 1,0 0 0,0 0 0,-1 0 0,1 0-1,0 0 1,-2-1 0,0 1 27,1-1 0,-1 1 1,0-1-1,1 0 0,-1 0 0,1 0 0,-1 0 0,1 0 0,-1 0 1,1-1-1,0 1 0,0-1 0,0 0 0,0 0 0,0 0 0,0 0 1,0 0-1,-2-4 0,-2-6-37,1-1 0,1 0 1,0 0-1,1 0 0,1-1 1,0 1-1,0-1 0,1-17 0,1 25-67,0 0-1,0 0 0,1 0 1,0-1-1,0 1 0,0 0 1,1 0-1,0 0 0,0 1 1,0-1-1,1 0 0,0 1 1,0-1-1,0 1 0,1 0 1,0 0-1,0 0 0,0 1 1,0-1-1,6-3 0,3 1-872,1 0-1,0 0 0,0 2 0,0 0 1,25-6-1,-4 2-4363,8-5-6430</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8.315"/>
    </inkml:context>
    <inkml:brush xml:id="br0">
      <inkml:brushProperty name="width" value="0.025" units="cm"/>
      <inkml:brushProperty name="height" value="0.025" units="cm"/>
    </inkml:brush>
  </inkml:definitions>
  <inkml:trace contextRef="#ctx0" brushRef="#br0">224 20 15599,'0'0'10159,"-11"14"-8937,10-13-1189,-205 263 2032,200-250-2166,20-20-246,20-20-668,-3-8-676,-1-2-1,36-58 0,13-16 1023,-79 109 686,0 1-1,0 0 0,0 0 1,0-1-1,0 1 1,0 0-1,0 0 0,0-1 1,0 1-1,0 0 0,0 0 1,1-1-1,-1 1 0,0 0 1,0 0-1,0 0 0,0-1 1,1 1-1,-1 0 1,0 0-1,0 0 0,0-1 1,1 1-1,-1 0 0,0 0 1,0 0-1,1 0 0,-1 0 1,0 0-1,0 0 0,1 0 1,-1 0-1,0 0 1,0-1-1,1 1 0,-1 0 1,0 0-1,0 0 0,1 1 1,-1-1-1,0 0 0,0 0 1,1 0-1,-1 0 1,0 0-1,0 0 0,1 0 1,-1 0-1,0 0 0,0 1 1,1-1-1,-1 0 0,0 20 564,-10 28 178,-2-8-116,2 0-1,2 1 1,2 0 0,-1 62-1,12-76-950,-5-27 158,0 1 0,1-1 1,-1 1-1,0-1 0,1 1 0,-1-1 1,1 1-1,-1-1 0,0 1 0,1-1 1,-1 0-1,1 1 0,-1-1 0,1 0 1,-1 1-1,1-1 0,0 0 0,-1 0 1,1 1-1,-1-1 0,1 0 0,0 0 0,-1 0 1,2 0-1,0-7-8038,-4-5 2269</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8.673"/>
    </inkml:context>
    <inkml:brush xml:id="br0">
      <inkml:brushProperty name="width" value="0.025" units="cm"/>
      <inkml:brushProperty name="height" value="0.025" units="cm"/>
    </inkml:brush>
  </inkml:definitions>
  <inkml:trace contextRef="#ctx0" brushRef="#br0">32 72 7239,'0'0'6246,"-32"-46"-2659,32 35-1024,0 2-481,9 5-545,9 2-480,5 2-609,4 0-384,5 2-64,8 6-768,-2 0-1731,4-5-2273,0-3-5125</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9.018"/>
    </inkml:context>
    <inkml:brush xml:id="br0">
      <inkml:brushProperty name="width" value="0.025" units="cm"/>
      <inkml:brushProperty name="height" value="0.025" units="cm"/>
    </inkml:brush>
  </inkml:definitions>
  <inkml:trace contextRef="#ctx0" brushRef="#br0">248 1 10442,'0'0'10474,"-10"3"-9348,4-1-958,0 1 0,-1-1 0,1 2-1,0-1 1,1 0 0,-1 1 0,1 0 0,-1 1-1,1-1 1,0 1 0,1 0 0,-1 0 0,1 1 0,0-1-1,0 1 1,1 0 0,0 0 0,0 0 0,0 0-1,1 0 1,0 1 0,-3 12 0,5-16-150,0 0 1,-1 0-1,1 0 1,1 0-1,-1 1 1,0-1-1,1 0 1,0 0-1,-1 0 1,1 0-1,0 0 1,1 0-1,-1-1 1,0 1-1,1 0 1,0 0-1,-1-1 1,1 1-1,0-1 1,3 3-1,3 2-5,1-1 0,0 1-1,0-2 1,15 9 0,-15-10-87,-1 0 0,0 1 1,0 0-1,0 0 0,-1 1 0,10 9 1,-16-14 72,-1 0 1,1-1 0,0 1-1,-1 0 1,1 0-1,0 0 1,-1 0-1,1 0 1,-1 0 0,0 0-1,1 0 1,-1 0-1,0 0 1,1 0 0,-1 0-1,0 0 1,0 0-1,0 0 1,0 0 0,0 0-1,0 0 1,0 0-1,0 0 1,-1 0 0,1 0-1,-1 2 1,0-1 13,-1 0 0,1-1 1,-1 1-1,1 0 1,-1-1-1,0 1 0,1-1 1,-1 0-1,0 1 1,0-1-1,0 0 0,-2 1 1,-9 3 55,-1 0 0,1-1 0,-17 3 0,25-6-86,-89 12 5,31-10-3014,34-3-1843</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1.200"/>
    </inkml:context>
    <inkml:brush xml:id="br0">
      <inkml:brushProperty name="width" value="0.025" units="cm"/>
      <inkml:brushProperty name="height" value="0.025" units="cm"/>
    </inkml:brush>
  </inkml:definitions>
  <inkml:trace contextRef="#ctx0" brushRef="#br0">1 61 9417,'0'0'15892,"12"0"-15716,14 1-212,77-1-500,-96-1-98,0 1 1,0-1 0,0 0-1,0-1 1,0 1 0,0-2-1,0 1 1,-1-1-1,1 0 1,-1 0 0,11-8-1,-6-3-3663,-6-2-1511</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1.542"/>
    </inkml:context>
    <inkml:brush xml:id="br0">
      <inkml:brushProperty name="width" value="0.025" units="cm"/>
      <inkml:brushProperty name="height" value="0.025" units="cm"/>
    </inkml:brush>
  </inkml:definitions>
  <inkml:trace contextRef="#ctx0" brushRef="#br0">121 1 7175,'0'0'14221,"9"9"-13132,10 7-618,-4-3-283,-1 0-1,0 0 0,-1 1 0,13 17 0,-24-28-170,0 1 1,0-1-1,0 1 1,0 0-1,-1-1 1,1 1-1,-1 0 1,0 0-1,0 0 1,0 0-1,0 5 1,-1-7-19,-1 1 0,1-1 1,0 1-1,-1-1 0,0 0 0,1 1 1,-1-1-1,0 0 0,0 0 1,0 1-1,0-1 0,-1 0 0,1 0 1,-1 0-1,1-1 0,-1 1 1,0 0-1,1 0 0,-1-1 0,-3 2 1,-17 11-148,-1-1 0,0-2 0,-1 0 0,0-2 0,-31 8 1,8-1-3023,42-16 1403,16-6-15631</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2.118"/>
    </inkml:context>
    <inkml:brush xml:id="br0">
      <inkml:brushProperty name="width" value="0.025" units="cm"/>
      <inkml:brushProperty name="height" value="0.025" units="cm"/>
    </inkml:brush>
  </inkml:definitions>
  <inkml:trace contextRef="#ctx0" brushRef="#br0">134 1 14510,'0'0'7399,"1"8"-6470,-2 2-853,0 0 0,0 0 1,-1 0-1,0 0 1,-1 0-1,0 0 0,0-1 1,-1 1-1,0-1 0,-1 0 1,0 0-1,-8 10 1,1-1-58,3-2-9,0-1 0,-1 0 0,-1 0 0,-26 24 0,48-79-6245,43-99-2572,-23 58 10967,-30 91 6180,1 18-5422,4 55-2095,-3-68-599,1 1 0,0-1 0,0 0-1,12 24 1,-13-32-352,0-1 0,1 0 0,-1 1 0,1-2 0,1 1 0,-1 0 0,1-1 0,0 0 0,0 0 1,0 0-1,1 0 0,8 5 0,-22-16-6976,-8-7 3776,10 8 1428,-16-12-3454</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2.447"/>
    </inkml:context>
    <inkml:brush xml:id="br0">
      <inkml:brushProperty name="width" value="0.025" units="cm"/>
      <inkml:brushProperty name="height" value="0.025" units="cm"/>
    </inkml:brush>
  </inkml:definitions>
  <inkml:trace contextRef="#ctx0" brushRef="#br0">0 58 6502,'0'0'12684,"58"-18"-12652,-23 13-544,2-3-1730,3-4-2595,-3-2-4035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2.271"/>
    </inkml:context>
    <inkml:brush xml:id="br0">
      <inkml:brushProperty name="width" value="0.025" units="cm"/>
      <inkml:brushProperty name="height" value="0.025" units="cm"/>
    </inkml:brush>
  </inkml:definitions>
  <inkml:trace contextRef="#ctx0" brushRef="#br0">123 0 15663,'0'0'2829,"-10"10"-149,0 0-2200,-1 0-1,1 1 1,1 0 0,0 0-1,1 1 1,0 1 0,1-1 0,0 1-1,1 0 1,1 1 0,0 0-1,0-1 1,-3 23 0,8-31-474,-2 5-84,1 0 1,0 0-1,1 0 1,0 0-1,1 0 1,0 1-1,0-1 1,1 0 0,0 0-1,1-1 1,4 11-1,-6-19-34,-3-12-315,1 0 0,0 0 0,1 0 0,0-1 0,1 1 0,3-19 0,-4 31 451,0 0 0,0 0 1,0 0-1,1 0 0,-1 0 1,0 0-1,1 0 0,-1 0 1,1 0-1,-1 0 0,1 0 1,-1 0-1,1 0 0,-1 0 1,1-1-1,0 1 0,0 0 1,-1-1-1,1 1 0,0 0 1,0-1-1,0 1 0,0-1 1,1 1-1,26 12 649,-18-12-664,-1-1 0,1 0 0,0-1 0,0 0 0,0-1 0,0 0 0,-1 0 0,1-1 0,-1 0 0,1-1 0,-1 0 0,0 0 0,-1-1 0,1 0 0,-1-1 0,0 0 0,0 0 0,11-12 0,-29 52-100,4-22 319,0 0 0,1 1 0,1 0 0,0 0 0,0 0 0,2 1 0,-1-1-1,2 1 1,-1 15 0,3-27-230,0 1 0,1 0 0,-1-1 0,1 1 0,-1 0 0,1-1 0,0 0 0,0 0 0,0 1 0,0-1 0,0 0 0,1 0 0,-1-1 0,0 1 0,1 0 0,0-1 0,-1 0 0,4 2 0,-2-1-164,0 0 0,-1 0 0,1 1 0,0 0 0,-1 0 0,1 0 0,-1 0 0,4 6 1,-6-9 142,-1 1 0,0 0 1,1 0-1,-1-1 0,0 1 1,0 0-1,0 0 0,0-1 0,0 1 1,1 0-1,-1 0 0,-1-1 1,1 1-1,0 0 0,0 0 1,0-1-1,0 1 0,0 0 1,-1 0-1,1-1 0,-1 2 1,-21 18 34,16-15 151,0-2 0,-1 1 0,1-1 0,-1 0 0,0 0-1,0 0 1,0-1 0,0 0 0,-1-1 0,1 0-1,0 0 1,-1 0 0,1-1 0,-1 0 0,-10-2 0,17 2-133,0-1 0,0 0 0,0 1 1,0-1-1,0 1 0,0-1 0,0 0 1,1 0-1,-1 1 0,0-1 0,0 0 1,1 0-1,-1 0 0,1 0 1,-1 0-1,1 0 0,-1 0 0,1 0 1,0 0-1,-1 0 0,1 0 0,0 0 1,0 0-1,0 0 0,0 0 0,0 0 1,0 0-1,0 0 0,0-1 1,0 1-1,0 0 0,1 0 0,-1 0 1,0 0-1,1 0 0,-1 0 0,1-1 1,1-3-31,0 0 1,0 1-1,0-1 0,0 0 1,1 1-1,4-7 1,9-4 4,1 0 1,0 1-1,1 1 1,0 1-1,33-17 1,13-8-232,-62 36 81,0-1 0,0 1 0,0 0-1,0-1 1,-1 1 0,1-1 0,-1 0-1,1 0 1,-1 1 0,1-1-1,-1 0 1,0 0 0,0 0 0,0 0-1,0-1 1,0 1 0,0 0-1,0-3 1,-1 2-299,0 0-1,0 1 1,0-1 0,-1 0-1,1 1 1,-1-1-1,0 1 1,1-1 0,-1 1-1,0-1 1,0 1-1,-1-1 1,1 1 0,0 0-1,-4-4 1,-17-21-6533</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2.821"/>
    </inkml:context>
    <inkml:brush xml:id="br0">
      <inkml:brushProperty name="width" value="0.025" units="cm"/>
      <inkml:brushProperty name="height" value="0.025" units="cm"/>
    </inkml:brush>
  </inkml:definitions>
  <inkml:trace contextRef="#ctx0" brushRef="#br0">157 0 7335,'0'0'13773,"-8"7"-13239,-28 20-262,35-26-266,0 0 0,-1-1 0,1 1 1,0 0-1,0 0 0,0 0 0,0 0 0,0 1 0,0-1 0,0 0 0,0 0 1,0 1-1,0-1 0,1 0 0,-1 1 0,1-1 0,-1 1 0,1-1 1,-1 1-1,1-1 0,0 1 0,0-1 0,-1 1 0,1-1 0,0 1 0,1-1 1,-1 1-1,0-1 0,0 1 0,1-1 0,-1 1 0,1-1 0,-1 0 0,1 1 1,-1-1-1,1 1 0,0-1 0,0 0 0,0 0 0,0 1 0,0-1 0,0 0 1,0 0-1,0 0 0,2 1 0,6 4-65,0 0-1,0-1 1,1 0 0,0-1 0,12 4-1,-1 0-154,-9-2 133,0 1 0,-1 0 0,13 10 1,-22-15 90,0-1 1,0 1 0,-1-1-1,1 1 1,-1 0 0,1 0-1,-1 0 1,0 0-1,1 0 1,-1 0 0,0 0-1,0 3 1,0-4 17,-1 0 0,0 0 0,0 0 0,0 0-1,-1-1 1,1 1 0,0 0 0,0 0 0,0 0 0,-1 0 0,1 0-1,0 0 1,-1 0 0,1 0 0,-1 0 0,1 0 0,-1-1 0,0 1 0,1 0-1,-1 0 1,0-1 0,1 1 0,-1 0 0,0-1 0,0 1 0,0-1-1,1 1 1,-1-1 0,-2 1 0,-16 9 98,-1-1 0,-1-1 0,0 0 0,0-2 0,0-1 0,-1 0 0,1-2 0,-1 0 0,-38-1 0,59-2-229,1 0 1,-1 0-1,0 0 0,1 0 0,-1 0 1,0 0-1,1-1 0,-1 1 1,1 0-1,-1 0 0,1-1 1,-1 1-1,1 0 0,-1-1 0,1 1 1,-1-1-1,1 1 0,-1 0 1,1-1-1,-1 1 0,1-1 1,0 1-1,-1-1 0,1 0 0,0 1 1,0-1-1,-1 1 0,1-1 1,0 1-1,0-1 0,0 0 1,0 1-1,-1-2 0,5-22-5806,7-3-2269</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3.147"/>
    </inkml:context>
    <inkml:brush xml:id="br0">
      <inkml:brushProperty name="width" value="0.025" units="cm"/>
      <inkml:brushProperty name="height" value="0.025" units="cm"/>
    </inkml:brush>
  </inkml:definitions>
  <inkml:trace contextRef="#ctx0" brushRef="#br0">20 0 14061,'0'0'8670,"-4"11"-7741,1-4-842,0 0 0,1 0 0,0 1 0,0-1 0,1 1 1,0-1-1,0 1 0,1 12 0,0-17-79,0 0 0,1 0 1,0 0-1,-1-1 0,1 1 0,0 0 0,0 0 1,0-1-1,1 1 0,-1-1 0,1 1 0,-1-1 1,1 0-1,0 1 0,0-1 0,0 0 0,0 0 0,0-1 1,0 1-1,1 0 0,-1-1 0,1 1 0,-1-1 1,1 0-1,-1 1 0,1-1 0,0-1 0,0 1 0,-1 0 1,1-1-1,4 1 0,1 0-70,-1-1 1,0 1-1,0-1 0,1-1 1,-1 0-1,0 0 0,0 0 1,1-1-1,-1 0 0,-1 0 0,10-5 1,-11 5-108,0 0 0,0-1 1,-1 0-1,0 0 0,1 0 0,-1 0 1,0-1-1,-1 0 0,1 1 0,-1-1 1,1-1-1,-1 1 0,-1 0 0,1-1 1,0 0-1,2-6 0,-40 64 191,30-38-87,-1-1 0,2 2 0,-4 21 0,2 20-7656,5-34-3591</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8.242"/>
    </inkml:context>
    <inkml:brush xml:id="br0">
      <inkml:brushProperty name="width" value="0.025" units="cm"/>
      <inkml:brushProperty name="height" value="0.025" units="cm"/>
    </inkml:brush>
  </inkml:definitions>
  <inkml:trace contextRef="#ctx0" brushRef="#br0">156 4 8904,'0'0'5579,"-9"0"-3550,4-1-1798,0 0-1,-1 1 1,1 0 0,-1 0 0,1 1 0,0-1 0,-1 1 0,1 1 0,0-1-1,0 1 1,-1-1 0,1 2 0,0-1 0,1 0 0,-1 1 0,0 0 0,1 0 0,0 0-1,-1 1 1,1 0 0,1-1 0,-1 1 0,-3 5 0,4-5-69,0 0 0,0 0 0,0 1 1,1-1-1,-1 1 0,1-1 0,0 1 0,1 0 1,-1 0-1,1 0 0,0 0 0,-1 8 1,3-13-147,-1 1 0,1 0 0,-1 0 0,1-1 0,-1 1 0,1 0 0,0-1 0,-1 1 0,1-1 0,0 1 0,0-1 1,-1 1-1,1-1 0,0 0 0,0 1 0,-1-1 0,1 0 0,0 1 0,0-1 0,0 0 0,0 0 0,0 0 1,-1 0-1,1 0 0,0 0 0,0 0 0,0 0 0,0 0 0,0-1 0,0 1 0,-1 0 0,1 0 0,1-1 1,32-7 151,-18-1-130,0 0-1,-1-2 1,-1 0 0,1 0 0,-2-1 0,20-22 0,-14 14 6,-18 20-14,-1 0 0,0 0 0,0-1-1,0 1 1,0 0 0,0 0-1,1 0 1,-1-1 0,0 1 0,0 0-1,0 0 1,1 0 0,-1-1-1,0 1 1,0 0 0,1 0-1,-1 0 1,0 0 0,0 0 0,1 0-1,-1 0 1,0 0 0,0 0-1,1-1 1,-1 1 0,0 0 0,1 0-1,-1 0 1,0 1 0,0-1-1,1 0 1,-1 0 0,0 0-1,0 0 1,1 0 0,-1 0 0,0 0-1,0 0 1,1 0 0,-1 1-1,0-1 1,4 15 955,-8 37 357,2-30-827,2-21-502,0 0 1,0 0-1,0 0 0,0 0 1,0 0-1,1 1 1,-1-1-1,0 0 0,0 0 1,1 0-1,-1 0 1,1 0-1,-1-1 1,1 1-1,-1 0 0,1 0 1,-1 0-1,1 0 1,0 0-1,0-1 0,-1 1 1,1 0-1,0-1 1,0 1-1,0 0 1,0-1-1,1 1 0,1 0 4,0 0 0,0-1 0,0 1 0,0-1 0,0 0 0,-1 0-1,1 0 1,0 0 0,0-1 0,4 0 0,4-2 5,0 0 0,1-1 1,-1 0-1,14-8 0,10-9-87,-26 14 24,1 0 0,1 1 0,-1 1 0,1 0 0,0 0 0,17-4 0,-28 9 42,0 0 0,0 0 1,1 0-1,-1 0 0,0 0 0,0 0 0,1 0 0,-1 0 1,0 0-1,0 0 0,1 0 0,-1 0 0,0 0 0,0 1 1,0-1-1,1 0 0,-1 0 0,0 0 0,0 0 0,1 0 1,-1 1-1,0-1 0,0 0 0,0 0 0,0 0 0,0 1 1,1-1-1,-1 0 0,0 0 0,0 1 0,0-1 0,0 0 1,0 0-1,0 1 0,0-1 0,0 0 0,0 0 0,0 1 1,0-1-1,0 0 0,0 0 0,0 1 0,0-1 0,-3 21 127,-9 14 195,9-29-240,1-1-42,-1-1 0,1 1 1,1-1-1,-1 1 0,1 0 1,-1 0-1,1 0 1,1 0-1,-1 9 0,2-13-37,1 0 0,0-1 1,-1 1-1,1-1 0,0 0 0,0 0 0,-1 0 0,1 0 0,0 0 0,0 0 0,-1 0 0,1 0 0,0-1 0,0 1 1,-1-1-1,4 0 0,7-5-914,0-1-1,0 0 1,16-13 0,13-13-6230,-25 20 2242,1 0-2143</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8.602"/>
    </inkml:context>
    <inkml:brush xml:id="br0">
      <inkml:brushProperty name="width" value="0.025" units="cm"/>
      <inkml:brushProperty name="height" value="0.025" units="cm"/>
    </inkml:brush>
  </inkml:definitions>
  <inkml:trace contextRef="#ctx0" brushRef="#br0">105 106 7944,'0'0'15011,"-11"6"-13815,1 0-818,1-1-1,-1 1 1,1 1-1,-11 10 1,17-14-196,0 0 0,-1 1 0,1-1 0,1 1 0,-1 0 0,1 0-1,-1 0 1,1 0 0,0 0 0,0 1 0,1-1 0,0 1 0,-1-1 0,1 1 0,1-1 0,-1 8 0,1-11-164,0 0 1,0 0 0,0 0 0,1 0-1,-1 0 1,0-1 0,1 1 0,-1 0 0,1 0-1,-1 0 1,1-1 0,-1 1 0,1 0 0,-1-1-1,1 1 1,0 0 0,-1-1 0,1 1-1,0-1 1,0 1 0,-1-1 0,1 1 0,0-1-1,0 0 1,0 1 0,0-1 0,-1 0 0,1 0-1,0 0 1,0 1 0,0-1 0,0 0-1,0 0 1,0 0 0,0-1 0,-1 1 0,1 0-1,2 0 1,38-10 151,-17-1-274,-1-1 0,-1-1 0,0-2 0,-1 0 0,0-1 1,-1-1-1,-1-1 0,-1 0 0,-1-1 0,29-43 0,-36 42 107,-23 30 200,-21 29 179,28-32-372,1-1 1,0 1 0,0 0-1,1 0 1,0 1 0,0-1-1,1 1 1,0 0 0,0 0-1,1 0 1,0 0 0,0 0-1,1 1 1,0-1 0,0 0-1,2 17 1,-1-23-111,1-1 1,-1 0-1,1 1 1,-1-1-1,1 0 0,-1 0 1,1 1-1,0-1 1,0 0-1,-1 0 0,1 0 1,0 0-1,0 0 0,0 0 1,0 0-1,0 0 1,1 0-1,-1-1 0,0 1 1,0 0-1,0-1 1,1 1-1,-1-1 0,2 1 1,34 3-7092,-36-4 6601,34 0-13514</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1.637"/>
    </inkml:context>
    <inkml:brush xml:id="br0">
      <inkml:brushProperty name="width" value="0.025" units="cm"/>
      <inkml:brushProperty name="height" value="0.025" units="cm"/>
    </inkml:brush>
  </inkml:definitions>
  <inkml:trace contextRef="#ctx0" brushRef="#br0">11 1 13901,'0'0'9647,"-1"12"-9290,-1-2-285,0 1 28,0 0 0,0-1 0,1 1 0,1 0 0,0 0 0,0 0 0,1 0 0,3 12 0,-3-22-83,0 1-1,0-1 1,0 1 0,1-1-1,-1 0 1,0 0 0,1 0-1,-1 0 1,1 0 0,-1 0-1,1 0 1,0 0 0,-1-1 0,1 1-1,0 0 1,0-1 0,-1 0-1,1 1 1,0-1 0,0 0-1,0 0 1,-1 0 0,1 0-1,0 0 1,0 0 0,0-1 0,-1 1-1,1-1 1,0 1 0,2-2-1,52-19 204,-14-4-160,-33 19-30,0 0-1,0 0 1,1 1 0,-1 0 0,1 0-1,1 1 1,-1 1 0,0-1-1,20-2 1,-30 6 14,1 1 0,0-1 0,0 1 0,0-1 0,-1 1 0,1-1 0,0 1 0,-1 0 0,1-1 0,0 1 0,-1 0 0,1-1 0,-1 1 0,1 0 0,-1 0 0,1 0 0,-1-1 0,0 1 0,1 0 0,-1 0 0,0 0 0,0 0 0,1 0 0,-1 0 0,0 0 0,0 0 0,0 0 0,0-1 0,-1 3 0,1 38 386,-1-28-322,2-13-102,-1 1 0,0-1 0,0 1 0,1-1 0,-1 1 0,1-1 0,-1 1 0,0-1 0,1 1 0,-1-1 0,1 0 0,-1 1 0,1-1 0,-1 0 0,1 1 0,-1-1 0,1 0 0,-1 0 0,1 1 0,0-1 0,-1 0 0,1 0 0,-1 0 0,1 0 0,0 0 0,-1 0 0,1 0 0,-1 0 0,1 0 0,0 0 0,-1 0 0,1 0 0,-1 0 0,1 0 0,0-1 0,-1 1 0,1 0 0,-1 0 0,1-1 0,-1 1 0,1-1 0,0 1 0,28-14 227,12-17-127,-31 22-126,0 1 1,0 0 0,0 1-1,1 0 1,0 1-1,0 0 1,0 1-1,19-6 1,-30 11 14,0 0 0,1-1 1,-1 1-1,0 0 0,1 0 1,-1 0-1,0 0 0,1 0 0,-1 0 1,0 0-1,1 0 0,-1 0 1,0 0-1,1 0 0,-1 0 1,0 0-1,0 0 0,1 0 1,-1 1-1,0-1 0,1 0 0,-1 0 1,0 0-1,0 0 0,1 1 1,-1-1-1,0 0 0,0 0 1,1 0-1,-1 1 0,0-1 1,0 0-1,0 0 0,1 1 0,-1-1 1,0 0-1,0 1 0,0-1 1,0 0-1,0 1 0,0-1 1,-4 18-59,-14 13 40,-15 4-279,11-22-2369,21-13 2338,0 0 0,0 1 0,0-1 1,1 0-1,-1 0 0,0 0 0,0 0 0,0 0 1,1 0-1,-1 0 0,0 0 0,0-1 1,0 1-1,0 0 0,1 0 0,-1-1 1,0 1-1,0 0 0,1-1 0,-1 1 0,0 0 1,1-1-1,-2 0 0,-5-12-5849</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1.965"/>
    </inkml:context>
    <inkml:brush xml:id="br0">
      <inkml:brushProperty name="width" value="0.025" units="cm"/>
      <inkml:brushProperty name="height" value="0.025" units="cm"/>
    </inkml:brush>
  </inkml:definitions>
  <inkml:trace contextRef="#ctx0" brushRef="#br0">0 0 10474,'0'0'10858,"28"46"-18801,-14-36-1218</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2.310"/>
    </inkml:context>
    <inkml:brush xml:id="br0">
      <inkml:brushProperty name="width" value="0.025" units="cm"/>
      <inkml:brushProperty name="height" value="0.025" units="cm"/>
    </inkml:brush>
  </inkml:definitions>
  <inkml:trace contextRef="#ctx0" brushRef="#br0">125 71 12812,'0'0'2151,"5"-8"428,3 0-1702,-5 5-518,0-1 0,0 1 0,-1-1 0,1 1 0,-1-1-1,1 0 1,-1 0 0,0 0 0,-1 0 0,1-1 0,1-4-1,-4 8-243,0 1 0,0-1-1,0 1 1,0-1 0,0 1-1,-1 0 1,1 0 0,0-1-1,0 1 1,0 0 0,0 0-1,0 0 1,0 0 0,0 0-1,0 1 1,-1-1 0,1 0-1,0 0 1,0 1 0,0-1-1,0 1 1,-1 0 0,-8 5 26,-1 0 1,1 1 0,1 0 0,-1 1-1,1 0 1,0 0 0,1 1 0,0 0 0,1 1-1,-1-1 1,2 1 0,0 1 0,0 0-1,0-1 1,2 2 0,-1-1 0,-3 18-1,8-28-137,-1 0 0,1 0 0,0 1 0,0-1-1,1 0 1,-1 1 0,0-1 0,0 0 0,0 0 0,1 1-1,-1-1 1,1 0 0,-1 0 0,1 0 0,-1 0-1,1 1 1,0-1 0,0 0 0,-1 0 0,1 0-1,0 0 1,0-1 0,0 1 0,0 0 0,0 0-1,0 0 1,2 0 0,1 1-101,1 0 0,-1-1 0,0 0 0,1 1 0,-1-2 1,0 1-1,1 0 0,6-1 0,43-4-3290,-14-7-4050,-17-2 337</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2.967"/>
    </inkml:context>
    <inkml:brush xml:id="br0">
      <inkml:brushProperty name="width" value="0.025" units="cm"/>
      <inkml:brushProperty name="height" value="0.025" units="cm"/>
    </inkml:brush>
  </inkml:definitions>
  <inkml:trace contextRef="#ctx0" brushRef="#br0">69 1 14478,'0'0'5445,"-6"8"-3518,-3 4-1474,2 1 0,-1 0-1,2 1 1,-1 0 0,2 0 0,0 0 0,1 1-1,0-1 1,1 1 0,-2 22 0,5 26-80,1-63-354,-1 0 0,0 1-1,0-1 1,0 0-1,0 0 1,0 1-1,0-1 1,0 0-1,0 0 1,1 1 0,-1-1-1,0 0 1,0 0-1,0 0 1,1 1-1,-1-1 1,0 0-1,0 0 1,0 0 0,1 0-1,-1 0 1,0 0-1,0 1 1,1-1-1,-1 0 1,0 0-1,0 0 1,1 0 0,-1 0-1,0 0 1,0 0-1,1 0 1,-1 0-1,0 0 1,0 0-1,1 0 1,-1 0 0,0 0-1,0 0 1,1-1-1,-1 1 1,0 0-1,0 0 1,1 0 0,-1 0-1,0 0 1,0-1-1,0 1 1,1 0-1,-1 0 1,0 0-1,0 0 1,0-1 0,0 1-1,1 0 1,-1 0-1,0-1 1,0 1-1,0 0 1,0-1-1,11-11 222,-5 1-232,0-1-1,-1 0 1,-1 0-1,0-1 1,-1 1-1,0-1 1,-1 0-1,0 0 1,0-23-1,-2 35-55,1 42-139,1-40 193,-1 1-1,1-1 1,-1 0-1,1 1 1,-1-1-1,1 0 1,0 0-1,0 0 0,0 0 1,-1-1-1,1 1 1,0 0-1,0-1 1,0 1-1,0-1 1,0 0-1,0 0 1,0 0-1,0 0 1,3 0-1,43-4 67,-36 1-71,-1-1 0,1 0-1,-1-1 1,0 0 0,0-1 0,0 0-1,-1-1 1,0 0 0,0-1 0,-1 0-1,0 0 1,0-1 0,10-15 0,-14 15-88,-15 16 81,-16 20 136,16-14-36,5-7-33,-1 1 0,1-1 0,0 1 0,0 1 0,1-1 0,0 1 0,0 0 0,0 0 0,1 0-1,1 0 1,0 0 0,-2 10 0,5-17-65,0 0 0,0 0 0,0 1 0,0-1 0,0 0-1,0 0 1,0 0 0,0 0 0,0 0 0,1-1 0,-1 1 0,0 0 0,1 0-1,-1-1 1,0 1 0,1-1 0,-1 1 0,1-1 0,-1 0 0,1 1-1,-1-1 1,1 0 0,-1 0 0,1 0 0,-1 0 0,1 0 0,-1-1-1,3 1 1,50-4-2977,-53 4 2783,14-2-2176,0-1-1,0 0 1,0-2 0,-1 1-1,1-2 1,-1 0-1,21-12 1,-25 11 1558,0 1-1,-1-2 1,1 1 0,8-11-1,5-10 2532,-7-3 3418,-16 31-4981,0 0-1,0-1 0,1 1 0,-1 0 0,0 0 0,0 0 0,0 0 0,0 0 0,0 0 1,0 0-1,0-1 0,0 1 0,0 0 0,0 0 0,0 0 0,0 0 0,0 0 0,0 0 1,0-1-1,0 1 0,0 0 0,0 0 0,0 0 0,0 0 0,0 0 0,0-1 0,0 1 0,0 0 1,0 0-1,0 0 0,0 0 0,0 0 0,0 0 0,0-1 0,0 1 0,0 0 0,-1 0 1,1 0-1,0 0 0,0 0 0,0 0 0,0 0 0,0 0 0,0 0 0,0 0 0,-1-1 1,1 1-1,0 0 0,0 0 0,0 0 0,0 0 0,0 0 0,0 0 0,-1 0 0,1 0 0,0 0 1,-12 4 2321,-11 11-1377,18-9-783,-1 0 1,1 0 0,0 0 0,1 1 0,-1 0 0,2 0-1,-1 0 1,0 0 0,1 1 0,1-1 0,-1 1 0,1 0-1,-1 13 1,3-21-301,0 1 0,0-1 0,1 1-1,-1-1 1,0 0 0,1 1 0,-1-1-1,0 1 1,1-1 0,-1 0 0,1 1 0,-1-1-1,0 0 1,1 0 0,-1 1 0,1-1 0,-1 0-1,1 0 1,-1 0 0,1 1 0,-1-1 0,1 0-1,0 0 1,-1 0 0,1 0 0,-1 0 0,1 0-1,-1 0 1,1 0 0,-1 0 0,1-1 0,-1 1-1,1 0 1,-1 0 0,1 0 0,0-1-1,22-6 140,-13 0-204,-1-1 1,1 1-1,-2-2 1,1 1-1,-1-1 1,0 0-1,-1-1 0,0 0 1,8-17-1,-8 16 34,-6 10-9,-5 16-74,-19 32 239,18-39-116,0-1-1,1 1 1,1 0-1,-1 0 0,1 0 1,1 0-1,-1 1 0,1-1 1,-1 11-1,5-18-162,-1-1 1,0 1-1,1-1 0,-1 1 1,0-1-1,1 1 0,-1-1 1,1 0-1,-1 0 0,1 1 1,-1-1-1,1 0 0,-1 0 1,1-1-1,-1 1 0,1 0 1,-1 0-1,0-1 0,2 0 1,3-1-697,0 0 0,-1-1 0,1 0 0,-1 0 0,0 0 0,7-7 0,-7 7 39,24-19-4909</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3.308"/>
    </inkml:context>
    <inkml:brush xml:id="br0">
      <inkml:brushProperty name="width" value="0.025" units="cm"/>
      <inkml:brushProperty name="height" value="0.025" units="cm"/>
    </inkml:brush>
  </inkml:definitions>
  <inkml:trace contextRef="#ctx0" brushRef="#br0">125 0 12716,'0'0'3545,"-9"4"-796,5-2-2527,-56 34 3422,55-33-3363,0 0-1,1 0 1,-1 1 0,1 0-1,0-1 1,0 1-1,1 1 1,-1-1 0,1 0-1,0 1 1,-4 8-1,7-12-273,0-1 0,1 1-1,-1 0 1,1-1-1,-1 1 1,1 0-1,-1-1 1,1 1-1,-1-1 1,1 1 0,0-1-1,-1 1 1,1-1-1,0 1 1,-1-1-1,1 0 1,0 1-1,0-1 1,-1 0 0,1 0-1,0 0 1,0 1-1,-1-1 1,1 0-1,0 0 1,0 0-1,0 0 1,-1 0-1,1 0 1,0-1 0,1 1-1,39 0-223,-33 0 54,-2 0 52,0 0 0,-1 1 1,1 0-1,0 0 1,-1 0-1,1 1 0,-1 0 1,1 0-1,-1 0 0,10 6 1,-14-7 109,0-1 0,0 1 0,0 0 1,-1 0-1,1-1 0,0 1 0,0 0 1,0 0-1,-1 0 0,1 0 0,-1 0 0,1 0 1,-1 0-1,1 0 0,-1 0 0,1 0 0,-1 0 1,0 1-1,0-1 0,1 0 0,-1 0 1,0 2-1,-1-1 67,0 0 0,1 0 0,-1 0 0,0-1-1,0 1 1,0 0 0,0 0 0,0 0 0,-1-1 0,1 1 0,-1-1 0,1 1 0,-1-1 0,1 1 0,-1-1 0,0 0 0,-2 1 0,-3 4 162,-1-1 0,0 0 0,0 0 0,0 0 1,-1-2-1,1 1 0,-1-1 0,0 0 1,0 0-1,-1-1 0,-12 1 0,22-3-298,-1-1 0,0 1-1,1 0 1,-1 0 0,1-1-1,-1 1 1,0 0 0,1-1-1,-1 1 1,1-1 0,-1 1 0,1-1-1,-1 1 1,1-1 0,-1 1-1,1-1 1,-1 1 0,1-1-1,0 0 1,-1 1 0,1-1-1,0 1 1,0-1 0,-1 0 0,1 1-1,0-1 1,0 0 0,0 0-1,0 1 1,0-1 0,0 0-1,0 1 1,0-1 0,0 0-1,0 1 1,0-1 0,1 0-1,-1 1 1,0-1 0,0 0 0,1 1-1,-1-1 1,0 0 0,1 1-1,-1-1 1,1 0 0,16-33-7233,-1 16 454</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3.651"/>
    </inkml:context>
    <inkml:brush xml:id="br0">
      <inkml:brushProperty name="width" value="0.025" units="cm"/>
      <inkml:brushProperty name="height" value="0.025" units="cm"/>
    </inkml:brush>
  </inkml:definitions>
  <inkml:trace contextRef="#ctx0" brushRef="#br0">20 70 12043,'0'0'13950,"8"0"-13732,-2 0-199,-1-1 1,1 1-1,0-1 0,0 0 0,0 0 0,10-5 0,-14 6-16,0-1 0,0 0 0,0 0 0,0 0 1,0 0-1,-1-1 0,1 1 0,0 0 0,-1-1 0,1 1 1,-1-1-1,1 0 0,-1 1 0,0-1 0,0 0 0,0 0 1,0 0-1,0 0 0,0 0 0,0 0 0,-1 0 0,1 0 1,-1 0-1,1 0 0,-1 0 0,0-4 0,0 5-2,0 0 0,0 1 0,0-1 0,-1 1-1,1-1 1,0 0 0,0 1 0,-1-1 0,1 1 0,0-1-1,-1 1 1,1-1 0,-1 1 0,1-1 0,0 1 0,-1 0-1,1-1 1,-1 1 0,1-1 0,-1 1 0,0 0-1,1 0 1,-1-1 0,1 1 0,-1 0 0,0 0 0,1 0-1,-1-1 1,1 1 0,-1 0 0,0 0 0,1 0 0,-1 0-1,0 0 1,1 0 0,-1 1 0,1-1 0,-1 0-1,0 0 1,1 0 0,-1 0 0,1 1 0,-1-1 0,1 0-1,-1 1 1,1-1 0,-2 1 0,-27 15 55,23-10-9,0 1 0,0 0 0,1 0-1,0 0 1,1 1 0,0 0-1,0-1 1,0 1 0,1 1 0,0-1-1,1 0 1,0 1 0,0 0-1,1-1 1,-1 12 0,3-18-48,-1-1-1,1 1 1,-1-1 0,1 1-1,0-1 1,0 0 0,-1 1 0,1-1-1,0 0 1,0 1 0,0-1-1,1 0 1,-1 0 0,0 0 0,0 0-1,1 0 1,-1 0 0,0 0-1,1-1 1,-1 1 0,1 0 0,-1-1-1,1 1 1,-1-1 0,1 1-1,-1-1 1,1 0 0,0 0 0,-1 0-1,1 0 1,-1 0 0,4 0-1,57-3-2299,-48 0 734,-1-1 0,1 0-1,0-1 1,12-7 0,17-9-4445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2.631"/>
    </inkml:context>
    <inkml:brush xml:id="br0">
      <inkml:brushProperty name="width" value="0.025" units="cm"/>
      <inkml:brushProperty name="height" value="0.025" units="cm"/>
    </inkml:brush>
  </inkml:definitions>
  <inkml:trace contextRef="#ctx0" brushRef="#br0">0 6 14542,'0'0'5253,"52"-6"-5253,-21 6-1826,5 3-6278</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4.021"/>
    </inkml:context>
    <inkml:brush xml:id="br0">
      <inkml:brushProperty name="width" value="0.025" units="cm"/>
      <inkml:brushProperty name="height" value="0.025" units="cm"/>
    </inkml:brush>
  </inkml:definitions>
  <inkml:trace contextRef="#ctx0" brushRef="#br0">160 86 11851,'0'0'3198,"-11"7"-764,-8 4-1424,0 1 0,1 1 0,-19 18 0,32-27-788,1 0 1,-1 1 0,1-1-1,0 1 1,0 0-1,0 0 1,0 1 0,1-1-1,0 1 1,0 0 0,1-1-1,0 1 1,0 0-1,0 1 1,0-1 0,1 0-1,0 0 1,0 10-1,2-14-206,-1-1-1,1 0 1,0 0-1,-1 0 1,1 0-1,0 0 1,0 0-1,0 0 1,0 0-1,-1 0 1,1-1-1,0 1 1,1 0-1,-1-1 1,0 1-1,0 0 1,0-1-1,0 1 1,0-1-1,1 0 1,-1 1-1,0-1 1,0 0-1,1 0 1,-1 0-1,0 0 1,0 0-1,1 0 1,-1 0-1,0 0 1,2-1-1,43-5 103,-32 0-278,0 1 0,0-2 0,-1 0 0,0 0 1,0-2-1,-1 1 0,0-2 0,0 1 0,18-21 0,0-4-387,-2 0 0,24-39 0,-50 70 514,23-35 47,-22 34 280,-16 23 152,4-8-176,1 1 0,1 0 0,0 0 0,1 1 1,0-1-1,1 2 0,0-1 0,1 0 0,1 1 1,0 0-1,1 0 0,-1 19 0,3-32-282,0 1-1,0 0 1,1 0-1,-1 0 1,1 0-1,-1-1 1,1 1-1,-1 0 1,1 0-1,0-1 1,0 1-1,0-1 1,0 1-1,0-1 1,0 1-1,0-1 1,1 1-1,-1-1 1,1 0-1,-1 0 1,1 0-1,-1 0 1,1 0-1,-1 0 1,1 0-1,0 0 1,-1-1-1,1 1 1,0-1-1,0 1 1,2-1-1,29 4-2693,-2-6-3525,6-6-7627</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4.820"/>
    </inkml:context>
    <inkml:brush xml:id="br0">
      <inkml:brushProperty name="width" value="0.025" units="cm"/>
      <inkml:brushProperty name="height" value="0.025" units="cm"/>
    </inkml:brush>
  </inkml:definitions>
  <inkml:trace contextRef="#ctx0" brushRef="#br0">56 1 3171,'0'0'18156,"-1"13"-17281,-28 146 1854,8-62-1150,17-41 2,4-56-1562,0 0 0,0 0 0,0 0 1,0 1-1,0-1 0,0 0 1,0 0-1,0 0 0,0 1 0,0-1 1,0 0-1,0 0 0,0 0 1,0 0-1,0 1 0,0-1 0,0 0 1,1 0-1,-1 0 0,0 0 1,0 1-1,0-1 0,0 0 0,0 0 1,0 0-1,1 0 0,-1 0 1,0 0-1,0 1 0,0-1 0,0 0 1,1 0-1,-1 0 0,0 0 1,0 0-1,0 0 0,1 0 0,-1 0 1,0 0-1,0 0 0,0 0 1,1 0-1,-1 0 0,0 0 0,0 0 1,13-6 320,8-11-147,-8-3-150,0-1 0,19-42 0,-26 47-44,1 1-1,0 0 1,1 1 0,1-1-1,0 2 1,1-1 0,0 1-1,19-17 1,-26 28-29,0 0 0,1 0-1,-1 0 1,0 0 0,1 0 0,-1 1 0,1 0-1,0 0 1,-1 0 0,1 0 0,0 0 0,0 1-1,0 0 1,-1-1 0,1 1 0,0 1 0,0-1-1,4 2 1,-6-2 10,0 1 0,0-1 0,-1 1 0,1 0 1,0-1-1,-1 1 0,1 0 0,-1 0 0,1 0 0,-1 1 0,0-1 0,1 0 0,-1 1 0,0-1 0,0 0 0,0 1 0,0-1 0,0 1 0,0 0 0,0-1 0,-1 1 0,1 0 0,0-1 0,-1 1 0,1 0 0,-1 0 1,0-1-1,0 1 0,0 0 0,0 0 0,0 0 0,0 0 0,0-1 0,0 1 0,-1 0 0,1 0 0,-1-1 0,1 1 0,-2 2 0,-1 2 20,1-1-1,-1 1 1,-1-1-1,1 0 0,-1 0 1,0 0-1,0 0 1,0-1-1,-1 0 1,0 1-1,1-2 1,-2 1-1,1 0 1,-8 3-1,-1 1 7,-2 0 0,1-2 0,0 1 0,-20 3-1,28-8 19,1-1 0,-1 0 0,0 0 0,1-1 0,-1 0 0,-12-1 0,18 0-34,0 1-1,0 0 0,1 0 0,-1 0 0,0 0 0,0-1 1,0 1-1,0 0 0,1-1 0,-1 1 0,0-1 0,1 1 1,-1-1-1,0 1 0,1-1 0,-1 1 0,0-1 0,1 0 1,-1 1-1,1-1 0,-1 0 0,1 1 0,-1-2 1,1 0-68,0 1 0,0-1 1,0 1-1,1-1 0,-1 1 1,0-1-1,1 1 1,-1-1-1,1 1 0,0 0 1,-1-1-1,1 1 1,0 0-1,0 0 0,0-1 1,0 1-1,0 0 0,0 0 1,1-1-1,11-9-1977,0 1-1,0 0 1,1 0-1,0 2 1,1 0-1,30-12 1,-38 17 983,34-15-6642</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5.176"/>
    </inkml:context>
    <inkml:brush xml:id="br0">
      <inkml:brushProperty name="width" value="0.025" units="cm"/>
      <inkml:brushProperty name="height" value="0.025" units="cm"/>
    </inkml:brush>
  </inkml:definitions>
  <inkml:trace contextRef="#ctx0" brushRef="#br0">48 68 9801,'0'0'12022,"-6"10"-10057,3-5-1683,-25 39 1125,27-41-1284,0 0 1,-1-1 0,1 1-1,0 0 1,0 0-1,0-1 1,0 1 0,1 0-1,-1 0 1,1 0-1,0 0 1,0 0 0,0 0-1,0 0 1,0 0-1,2 5 1,-1-7-104,0 0-1,1 0 1,-1 0 0,1 0-1,-1 0 1,0 0 0,1 0-1,-1-1 1,1 1 0,0-1-1,-1 1 1,1-1 0,-1 0-1,1 1 1,0-1 0,-1 0-1,1 0 1,0 0 0,-1 0-1,1-1 1,0 1 0,-1 0-1,3-1 1,39-10 106,-31 5-165,-1 0-1,0-1 1,0 0 0,0-1 0,-1-1-1,0 1 1,-1-1 0,0-1 0,0 0-1,-1 0 1,0-1 0,-1 0 0,-1 0-1,1 0 1,-2-1 0,8-20 0,-34 60 247,13-13-47,1 0-1,1 1 1,0-1 0,1 1-1,0 0 1,1 0 0,1 1-1,1-1 1,-1 20 0,3-36-151,0 1 0,0 0 1,0-1-1,0 1 0,0-1 0,0 1 1,1 0-1,-1-1 0,0 1 0,0 0 1,0-1-1,1 1 0,-1-1 1,0 1-1,1-1 0,-1 1 0,0-1 1,1 1-1,-1-1 0,1 1 0,-1-1 1,1 1-1,-1-1 0,1 0 1,-1 1-1,1-1 0,-1 0 0,1 1 1,0-1-1,-1 0 0,1 0 0,1 1 1,25-5 160,22-22-158,16-32-2078,-39 22-2514,-12-3-6431,-14 23 3045</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5.517"/>
    </inkml:context>
    <inkml:brush xml:id="br0">
      <inkml:brushProperty name="width" value="0.025" units="cm"/>
      <inkml:brushProperty name="height" value="0.025" units="cm"/>
    </inkml:brush>
  </inkml:definitions>
  <inkml:trace contextRef="#ctx0" brushRef="#br0">18 0 8040,'0'0'17808,"-14"31"-17808,14-15-1217,-1-3-1762,-1 0-2914,1 0-5798</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5.845"/>
    </inkml:context>
    <inkml:brush xml:id="br0">
      <inkml:brushProperty name="width" value="0.025" units="cm"/>
      <inkml:brushProperty name="height" value="0.025" units="cm"/>
    </inkml:brush>
  </inkml:definitions>
  <inkml:trace contextRef="#ctx0" brushRef="#br0">105 17 5862,'0'0'21262,"-2"-5"-20781,2 4-473,0 1 1,0-1-1,0 1 1,0-1-1,0 1 0,-1-1 1,1 1-1,0-1 1,0 1-1,-1-1 1,1 1-1,0-1 1,-1 1-1,1 0 0,0-1 1,-1 1-1,1 0 1,-1-1-1,1 1 1,0 0-1,-1-1 1,1 1-1,-1 0 1,1 0-1,-1 0 0,1-1 1,-1 1-1,1 0 1,-1 0-1,1 0 1,-1 0-1,1 0 1,-1 0-1,0 0 0,1 0 1,-1 0-1,1 0 1,-1 0-1,1 0 1,-1 0-1,1 1 1,-1-1-1,1 0 0,-1 0 1,1 1-1,0-1 1,-1 0-1,0 1 1,-30 30 417,23-20-338,0 1 0,1 0-1,0 0 1,1 1 0,-6 14-1,11-24-77,1 0 0,-1 1-1,0-1 1,1 0 0,0 0 0,-1 0-1,1 1 1,1-1 0,0 6-1,-1-7-4,1-1-1,-1 0 1,1 0-1,-1 0 0,1 1 1,0-1-1,-1 0 0,1 0 1,0 0-1,0 0 1,0 0-1,0 0 0,0 0 1,0 0-1,0-1 1,0 1-1,2 1 0,3 0-187,0 0-1,1-1 0,-1 0 0,1 0 0,-1 0 1,1-1-1,12 0 0,-11 0-160,-1 0-550,1-1 0,0 1 1,-1-1-1,1-1 1,-1 1-1,1-1 1,7-4-1,15-8-6158</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6.204"/>
    </inkml:context>
    <inkml:brush xml:id="br0">
      <inkml:brushProperty name="width" value="0.025" units="cm"/>
      <inkml:brushProperty name="height" value="0.025" units="cm"/>
    </inkml:brush>
  </inkml:definitions>
  <inkml:trace contextRef="#ctx0" brushRef="#br0">3 47 10186,'0'0'14152,"9"6"-13816,-4-2-302,1-1-1,0 1 1,0-1 0,0-1 0,0 1-1,0-1 1,0 0 0,1 0 0,-1-1-1,10 1 1,-12-2-22,-1 0-1,0 0 1,1 0-1,-1-1 1,0 1-1,1-1 1,-1 0 0,0 0-1,1 0 1,-1 0-1,0-1 1,0 1-1,0-1 1,0 0 0,-1 0-1,1 0 1,0 0-1,-1 0 1,1-1-1,-1 1 1,0-1-1,0 0 1,0 1 0,0-1-1,0 0 1,2-6-1,-4 8-10,1 1 1,0-1-1,-1 0 0,1 0 0,-1 0 0,1 0 0,-1 0 0,0 0 0,1 0 0,-1 0 0,0 0 1,0 0-1,0-1 0,0 1 0,0 0 0,0 0 0,0 0 0,0 0 0,0 0 0,0 0 1,-1 0-1,1 0 0,0 0 0,-1-2 0,0 2 3,0 1 1,0-1-1,0 1 0,0 0 0,0-1 1,0 1-1,0 0 0,0-1 1,0 1-1,0 0 0,0 0 0,-1 0 1,1 0-1,0 0 0,0 0 1,0 0-1,0 0 0,0 1 0,-2-1 1,-3 2 90,0 0 0,0 0 0,0 0 0,0 1 0,0 0 1,-10 6-1,8-2 11,0-1 0,1 1 0,0 1 0,0-1 1,0 1-1,1 0 0,0 1 0,1-1 0,-1 1 0,2 0 1,-1 1-1,2-1 0,-1 1 0,1 0 0,0 0 1,1 0-1,-1 11 0,3-19-161,0-1 0,0 1-1,1-1 1,-1 0 0,0 1 0,1-1 0,-1 1-1,1-1 1,-1 0 0,1 1 0,0-1 0,-1 0 0,1 0-1,0 0 1,0 1 0,0-1 0,0 0 0,0 0-1,0 0 1,0 0 0,0-1 0,0 1 0,1 0 0,-1 0-1,0-1 1,1 1 0,-1-1 0,0 1 0,1-1-1,-1 1 1,1-1 0,1 0 0,5 1-1512,-1 0-1,1 0 1,0-1 0,15-2 0,7-2-5870</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6.545"/>
    </inkml:context>
    <inkml:brush xml:id="br0">
      <inkml:brushProperty name="width" value="0.025" units="cm"/>
      <inkml:brushProperty name="height" value="0.025" units="cm"/>
    </inkml:brush>
  </inkml:definitions>
  <inkml:trace contextRef="#ctx0" brushRef="#br0">122 1 13357,'0'0'8691,"-9"-1"-7165,2 2-1310,1-1 0,-1 1 0,1 0 0,-1 1 0,1-1 0,0 1 0,0 1-1,-11 4 1,14-6-159,1 1-1,-1 0 1,0-1-1,0 1 1,1 0-1,-1 0 1,1 0-1,-1 1 1,1-1-1,0 1 1,0-1-1,0 1 1,0 0-1,1-1 1,-1 1-1,1 0 1,-1 0-1,1 0 1,0 0-1,0 1 1,1-1-1,-1 0 1,0 6-1,1-9-52,1 1-1,-1 0 0,0-1 0,1 1 0,-1-1 1,0 1-1,1-1 0,-1 1 0,0-1 1,1 1-1,-1-1 0,1 1 0,-1-1 0,1 1 1,-1-1-1,1 0 0,0 1 0,-1-1 0,1 0 1,-1 1-1,1-1 0,0 0 0,-1 0 0,1 0 1,0 0-1,0 1 0,26 3 92,-14-3-74,-9 0-28,67 17-748,-69-17 725,1 0 0,0-1 0,-1 2 0,1-1 0,-1 0 0,1 0 0,-1 1 0,0-1 0,1 1 0,-1 0 0,0 0 0,0 0 0,0 0 0,0 0 0,-1 0 0,1 0 0,-1 1 0,1-1 0,-1 0 0,0 1 0,0 0 0,2 4 0,-3-5 31,-1-1-1,1 1 1,0-1-1,-1 1 1,0-1-1,1 0 1,-1 1-1,0-1 1,1 0-1,-1 1 1,0-1-1,0 0 1,0 0-1,0 0 1,-1 0-1,1 0 1,0 0-1,0 0 1,0 0-1,-1 0 1,1-1-1,0 1 1,-1 0-1,1-1 1,-1 1-1,-1-1 1,-44 14-235,44-13 145,-55 4-6061,33-5-2125</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7.148"/>
    </inkml:context>
    <inkml:brush xml:id="br0">
      <inkml:brushProperty name="width" value="0.025" units="cm"/>
      <inkml:brushProperty name="height" value="0.025" units="cm"/>
    </inkml:brush>
  </inkml:definitions>
  <inkml:trace contextRef="#ctx0" brushRef="#br0">46 0 8456,'0'0'17825,"2"10"-17286,2 20-79,-2 1 0,-1-1 0,-2 1 0,-8 58 0,-1 47 107,10-123-563,0 29 69,0-41-75,0 0-1,0 0 1,0 0 0,0 0-1,1 0 1,-1-1-1,0 1 1,0 0 0,1 0-1,-1 0 1,0 0 0,1-1-1,-1 1 1,1 0 0,-1 0-1,1-1 1,-1 1 0,1 0-1,0-1 1,-1 1-1,1 0 1,0-1 0,-1 1-1,1-1 1,0 0 0,0 1-1,0-1 1,-1 1 0,1-1-1,0 0 1,0 0 0,0 1-1,0-1 1,1 0-1,-1 0-34,0-1 0,0 1 0,-1 0 0,1-1-1,0 1 1,-1-1 0,1 1 0,0-1 0,-1 1-1,1-1 1,0 1 0,-1-1 0,1 0 0,-1 1-1,1-1 1,-1 0 0,0 1 0,1-1 0,-1 0-1,0 0 1,1 0 0,-1 1 0,0-1 0,0 0-1,0 0 1,0 0 0,1 1 0,-1-1 0,-1-1-1,2-31-1041,-1 25 659,-1-6-195,0 1 0,0 1 0,-2-1 1,1 0-1,-2 0 0,0 1 0,-6-14 0,7 18 590,-2 0-1,1 0 0,-1 0 1,0 0-1,-1 0 0,-8-8 0,18 18 355,1 0-1,-1-1 1,1 1-1,0-1 1,-1 0-1,1 0 1,6 0-1,88 8-2496,-48-9-1946,-17 1-1600,5-1-4771</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7.498"/>
    </inkml:context>
    <inkml:brush xml:id="br0">
      <inkml:brushProperty name="width" value="0.025" units="cm"/>
      <inkml:brushProperty name="height" value="0.025" units="cm"/>
    </inkml:brush>
  </inkml:definitions>
  <inkml:trace contextRef="#ctx0" brushRef="#br0">174 2 12684,'0'0'3870,"-12"0"-576,6-1-3000,-1 1-1,0-1 0,0 2 1,1-1-1,-1 1 0,0 0 1,1 1-1,-1-1 1,1 1-1,-1 0 0,1 1 1,0 0-1,0 0 1,0 0-1,0 1 0,1-1 1,0 1-1,-1 1 1,1-1-1,0 1 0,1 0 1,-1 0-1,-6 10 0,10-12-241,-1 0 0,1-1 0,-1 1 0,1 0 0,0 0 0,0-1 0,0 1 0,0 0 0,1 0 0,-1 0 0,1 0 0,0 0 0,0 0 0,0 0 0,0 1 0,1 3-1,0-5-36,0 0-1,0-1 1,0 1-1,0 0 0,0-1 1,0 1-1,1-1 0,-1 0 1,0 1-1,1-1 0,-1 0 1,1 0-1,0 0 0,-1 0 1,1 0-1,0 0 0,-1 0 1,1-1-1,0 1 1,0-1-1,0 1 0,0-1 1,0 0-1,0 1 0,-1-1 1,4 0-1,8 0 23,-1 0-1,1-1 1,0 0 0,0-1 0,-1 0-1,1-1 1,-1 0 0,16-7 0,-23 8-32,-1 0 0,0 1 1,1-1-1,-1-1 0,0 1 1,0-1-1,0 0 0,-1 0 1,1 0-1,0 0 0,-1 0 1,0-1-1,0 0 1,0 1-1,-1-1 0,1 0 1,-1-1-1,0 1 0,0 0 1,0-1-1,0 1 0,-1-1 1,0 1-1,0-1 0,0-8 1,-1 12-10,0-1 0,-1 1 0,1 0 0,0-1 0,-1 1 0,0 0 0,1-1 0,-1 1 0,0 0 0,0 0 0,0 0 0,0-1 0,0 1 0,0 0 0,0 0 0,0 1 0,0-1 0,0 0 0,0 0 0,-1 0 0,1 1 0,0-1 0,-1 1 0,1-1 0,0 1 0,-1-1 0,1 1 0,-1 0 0,1 0 0,0 0 0,-1 0 0,-1 0 0,-27-2-2389,6 4-5908</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8.137"/>
    </inkml:context>
    <inkml:brush xml:id="br0">
      <inkml:brushProperty name="width" value="0.025" units="cm"/>
      <inkml:brushProperty name="height" value="0.025" units="cm"/>
    </inkml:brush>
  </inkml:definitions>
  <inkml:trace contextRef="#ctx0" brushRef="#br0">28 1 12844,'0'0'2456,"0"8"149,-9 126 3625,-1 80-2144,8-157-3095,-3-5 260,3-38-405,4-36-269,3-21-499,19-136 14,-19 152-224,1 1 0,2 0-1,0 0 1,18-36 0,-23 57 85,1 0 1,-1 0-1,1 0 1,0 1-1,0-1 1,1 1-1,-1 0 1,1 0-1,0 0 0,0 1 1,0 0-1,0 0 1,1 0-1,-1 1 1,9-3-1,-12 4 36,0 0 0,1 1 0,-1-1 0,0 1 0,1-1 0,-1 1 0,1 0 0,-1 0 0,0 0 0,1 1 0,-1-1 0,0 0 0,1 1 0,-1-1 0,0 1 0,0 0 0,1 0 0,-1 0 0,0 0 0,0 0 0,0 1 0,0-1 0,0 0 0,-1 1 0,1 0 0,0-1 0,-1 1 0,1 0 0,-1 0 0,1 0 0,-1 0 0,0 0 0,0 0 0,0 0 0,0 0 0,0 0 0,0 1 0,-1-1 0,1 0 0,0 5 0,-1-4 8,0 1-1,1 0 1,-1-1-1,0 1 1,-1 0-1,1-1 1,-1 1-1,0-1 1,1 1-1,-1-1 1,-1 1-1,1-1 1,0 0-1,-1 1 1,0-1-1,0 0 1,0 0-1,0 0 1,0 0-1,-1-1 1,1 1-1,-1-1 1,0 1-1,0-1 1,1 0-1,-2 0 1,1 0-1,0 0 1,0-1-1,0 1 0,-8 1 1,1 1 27,-1 0 0,0-1 0,0 0 0,-1-1 0,1 0 0,-1-1 0,1 0 0,-1-1 0,-11-1 0,22 1-40,0 0-1,-1-1 0,1 1 0,0 0 0,-1-1 0,1 1 0,0-1 0,-1 1 1,1-1-1,0 1 0,0-1 0,0 0 0,0 0 0,0 1 0,0-1 1,0 0-1,0 0 0,0 0 0,0 0 0,0 0 0,0-1 0,1 1 1,-1 0-1,1 0 0,-1 0 0,1-1 0,-1 1 0,1 0 0,-1-1 1,1 1-1,0 0 0,0-1 0,0 1 0,0 0 0,0-2 0,0 1-285,0 0 0,0 0 0,1 0 0,-1 0 0,1 0 0,0 0 0,-1 0 0,1 0 0,0 0 0,0 0 0,0 0 0,0 0 0,1 1 0,-1-1 0,0 0 0,1 1 0,-1-1 0,1 1 0,-1 0 0,1 0 0,0-1 0,2 0 0,33-11-10567,-17 10 2135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3.502"/>
    </inkml:context>
    <inkml:brush xml:id="br0">
      <inkml:brushProperty name="width" value="0.025" units="cm"/>
      <inkml:brushProperty name="height" value="0.025" units="cm"/>
    </inkml:brush>
  </inkml:definitions>
  <inkml:trace contextRef="#ctx0" brushRef="#br0">0 114 4933,'3'-9'5269,"23"-63"777,-15 39 2780,-23 164-8121,12-130-695,0-1-1,0 1 1,0-1-1,0 1 1,1-1-1,-1 1 1,0-1-1,0 1 1,1-1-1,-1 1 1,0-1-1,1 1 1,-1-1-1,0 1 1,1-1-1,-1 0 1,1 1 0,-1-1-1,1 0 1,-1 0-1,1 1 1,-1-1-1,1 0 1,-1 0-1,1 1 1,-1-1-1,1 0 1,-1 0-1,1 0 1,-1 0-1,1 0 1,-1 0-1,1 0 1,-1 0-1,1 0 1,0 0-1,-1 0 1,1 0 0,-1-1-1,1 1 1,-1 0-1,1 0 1,-1-1-1,1 1 1,-1 0-1,1-1 1,27-12 353,14-19-102,-35 25-251,0 1 0,0 0 0,1 0 1,0 1-1,0 0 0,0 1 0,16-7 0,-23 11-10,-1-1 0,1 1 0,0 0-1,-1 0 1,1 0 0,0 0 0,0 0 0,-1 0-1,1 0 1,0 0 0,-1 1 0,1-1 0,0 0-1,-1 0 1,1 0 0,-1 1 0,1-1 0,0 0 0,-1 1-1,1-1 1,-1 0 0,1 1 0,-1-1 0,1 1-1,-1-1 1,1 1 0,-1-1 0,1 1 0,-1 0-1,0-1 1,1 1 0,-1-1 0,0 1 0,1 0-1,-1-1 1,0 1 0,0 0 0,0-1 0,0 1-1,0 0 1,1 0 0,0 35 121,-2-27-58,0 29 223,-1-26-183,1 1 0,1 0-1,0-1 1,1 1 0,3 16 0,-3-28-87,-1-1 1,1 1-1,-1 0 1,1-1-1,-1 1 1,1-1-1,-1 1 1,1-1 0,-1 0-1,1 1 1,0-1-1,-1 1 1,1-1-1,-1 0 1,1 0 0,0 1-1,0-1 1,-1 0-1,1 0 1,0 0-1,-1 0 1,1 0 0,0 0-1,0 0 1,-1 0-1,1 0 1,0 0-1,-1 0 1,1 0 0,0-1-1,-1 1 1,1 0-1,0 0 1,-1-1-1,1 1 1,0 0 0,-1-1-1,1 1 1,-1-1-1,1 1 1,-1-1-1,1 1 1,0-2-1,27-20 307,-20 13-368,-1-1 0,1 0 0,-2 0 0,10-18-1,-14 23-812,1 0-1,-2-1 1,1 1-1,-1 0 0,1 0 1,-1-1-1,0-9 0,-1 21-10042,0 2 5793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8.525"/>
    </inkml:context>
    <inkml:brush xml:id="br0">
      <inkml:brushProperty name="width" value="0.025" units="cm"/>
      <inkml:brushProperty name="height" value="0.025" units="cm"/>
    </inkml:brush>
  </inkml:definitions>
  <inkml:trace contextRef="#ctx0" brushRef="#br0">1 1 1794,'0'0'24727,"2"6"-23574,-1 4-946,1 1 0,-1 0 0,-1 0 0,0 0 0,-1 0 0,-2 11 0,2-6-162,0-1 0,0 1 0,2 18-1,-1-34-99,1 1 0,-1-1 0,0 1-1,0-1 1,0 1 0,1-1 0,-1 1-1,0 0 1,0-1 0,1 0 0,-1 1 0,0-1-1,1 1 1,-1-1 0,1 1 0,-1-1-1,0 0 1,1 1 0,-1-1 0,1 0-1,-1 1 1,1-1 0,-1 0 0,1 0-1,0 0 1,-1 1 0,1-1 0,-1 0 0,1 0-1,-1 0 1,1 0 0,-1 0 0,1 0-1,0 0 1,-1 0 0,1 0 0,-1 0-1,1-1 1,-1 1 0,1 0 0,-1 0-1,1 0 1,-1-1 0,1 1 0,-1 0 0,1 0-1,-1-1 1,1 0 0,24-17-5759,-14-2 1052,-2 0-1168</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8.870"/>
    </inkml:context>
    <inkml:brush xml:id="br0">
      <inkml:brushProperty name="width" value="0.025" units="cm"/>
      <inkml:brushProperty name="height" value="0.025" units="cm"/>
    </inkml:brush>
  </inkml:definitions>
  <inkml:trace contextRef="#ctx0" brushRef="#br0">17 1 8808,'0'0'14425,"-1"9"-12637,-4 27-419,-3 31 770,5-24-3560,8-36-3036,1-8-2755,-1-2 998</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9.197"/>
    </inkml:context>
    <inkml:brush xml:id="br0">
      <inkml:brushProperty name="width" value="0.025" units="cm"/>
      <inkml:brushProperty name="height" value="0.025" units="cm"/>
    </inkml:brush>
  </inkml:definitions>
  <inkml:trace contextRef="#ctx0" brushRef="#br0">0 1 6374,'0'0'15599,"4"55"-13773,-4-30-257,0 3-704,0-1-449,0-1-288,0-2-96,0-4-416,5-9-3171,3-5-6823</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9.503"/>
    </inkml:context>
    <inkml:brush xml:id="br0">
      <inkml:brushProperty name="width" value="0.025" units="cm"/>
      <inkml:brushProperty name="height" value="0.025" units="cm"/>
    </inkml:brush>
  </inkml:definitions>
  <inkml:trace contextRef="#ctx0" brushRef="#br0">87 202 14029,'0'0'7800,"-10"3"-7283,6-3-491,0 1 0,0 0-1,1 1 1,-1-1-1,0 0 1,1 1-1,-1 0 1,1 0-1,-1 0 1,1 0-1,0 1 1,0-1-1,0 1 1,0 0-1,0 0 1,1 0-1,-1 0 1,1 0-1,0 1 1,0-1-1,0 1 1,1-1 0,-1 1-1,1 0 1,0 0-1,0 0 1,0-1-1,0 1 1,1 0-1,-1 0 1,1 8-1,0-11-1,1 0 0,-1 0 0,1 0 1,-1 0-1,1 0 0,-1 0 0,1 0 0,0 0 0,-1 0 0,1 0 0,0 0 0,0 0 0,0 0 0,-1 0 0,1-1 1,0 1-1,0 0 0,0-1 0,0 1 0,1-1 0,-1 1 0,0-1 0,0 1 0,0-1 0,0 0 0,0 0 0,0 0 0,1 1 1,-1-1-1,0 0 0,0 0 0,0 0 0,1-1 0,-1 1 0,0 0 0,0 0 0,0-1 0,0 1 0,0-1 0,3 0 0,2-1 98,1 0 0,-1 0 0,1-1 0,-1 0 0,11-6 0,-2-3-61,0 0 0,-1-1 0,15-18 0,-24 26-49,-1 0 0,0 0-1,0 0 1,-1-1-1,0 1 1,0-1-1,0 0 1,0 0-1,-1 0 1,0 0-1,0 0 1,-1-1-1,1-6 1,-6 10-64,-5 10 30,-6 9 16,14-14 3,0 0 1,0 0-1,0 0 1,0 0-1,0 1 1,0-1-1,0 0 1,1 0 0,-1 1-1,1-1 1,0 0-1,0 1 1,0-1-1,0 4 1,0-5 16,1 0 1,-1 0-1,0 0 1,1 0-1,-1-1 1,1 1-1,-1 0 1,1 0-1,0-1 1,-1 1-1,1 0 1,0-1-1,-1 1 1,1 0-1,0-1 1,0 1-1,-1-1 1,1 1-1,0-1 1,0 0-1,0 1 1,0-1-1,0 0 1,1 1-1,2-1 54,1 0 0,-1 0 0,1 0 0,-1 0 0,0-1 0,1 1 0,-1-1 0,0 0 0,0-1 0,0 1 0,0-1 0,0 0 0,0 0 0,4-2 0,11-9 58,-1 0 0,-1-1-1,31-31 1,-40 37-111,-1 0-1,0-1 0,-1 0 1,0 0-1,0 0 1,-1-1-1,0 0 1,0 0-1,-1 0 1,2-11-1,-48 115-67,27-52 380,3-1 1,1 2-1,-9 76 0,18-100-230,1-1 0,1 1 0,0-1 0,2 1 0,0-1-1,1 0 1,1 0 0,0 0 0,1 0 0,2-1 0,12 26-1,-3-18 9,-15-35 152,-19-44-47,8 34-202,2-1 0,1-1 0,0 1 0,1-1 0,2 0 0,0 0 0,-1-40 0,5 59-22,1 1 1,-1-1 0,0 1 0,1-1 0,0 1 0,0 0 0,0-1 0,0 1-1,0 0 1,0 0 0,0-1 0,1 1 0,-1 0 0,1 0 0,-1 0-1,1 1 1,0-1 0,0 0 0,0 1 0,0-1 0,0 1 0,0 0-1,0-1 1,1 1 0,-1 0 0,4-1 0,7-2-341,0 1-1,-1 1 1,1 0 0,15-1 0,5 0-1508,16-8-3268,2-4-4010</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0.235"/>
    </inkml:context>
    <inkml:brush xml:id="br0">
      <inkml:brushProperty name="width" value="0.025" units="cm"/>
      <inkml:brushProperty name="height" value="0.025" units="cm"/>
    </inkml:brush>
  </inkml:definitions>
  <inkml:trace contextRef="#ctx0" brushRef="#br0">59 1 8104,'0'0'5909,"1"10"-3181,7 195 4739,-9-175-7006,-1 1 0,-1-1 0,-1 0 0,-2 0 1,-10 31-1,14-57-358,2-1 11,-1 1 0,-1 0 0,1-1 0,-1 1 0,1-1 0,-1 1 0,0-1 0,0 0 0,-1 0 0,1 0 0,0 0 0,-5 4 0,7-7-91,-1-1-1,1 1 1,0 0-1,-1 0 0,1 0 1,0 0-1,-1 0 1,1-1-1,0 1 0,-1 0 1,1 0-1,0 0 1,0-1-1,-1 1 0,1 0 1,0 0-1,0-1 1,-1 1-1,1 0 0,0-1 1,0 1-1,0 0 1,0-1-1,0 1 0,-1 0 1,1-1-1,0 1 1,0 0-1,0-1 0,0 1 1,0 0-1,0-1 1,0 1-1,0 0 0,0-1 1,0 1-1,0-1 1,1 1-1,-1 0 0,0-1 1,0 1-1,0-1 1,1-21 110,-1 22-119,3-22 5,1 0 1,1 0 0,1 1-1,1 0 1,11-23 0,55-98-544,-70 136 486,1 0 1,-1 0-1,1 1 0,0-1 0,0 1 1,0 0-1,1 0 0,0 1 0,0-1 1,0 1-1,0 0 0,1 0 0,-1 1 1,1 0-1,0 0 0,0 0 0,0 1 1,1 0-1,-1 0 0,0 0 0,1 1 1,0 0-1,-1 0 0,1 1 0,-1-1 1,1 2-1,13 1 0,-19-2 5,0 0 0,1 0 0,-1 0 1,1 0-1,-1 0 0,0 1 0,1-1 0,-1 1 0,0-1 0,0 1 1,1-1-1,-1 1 0,0 0 0,0-1 0,0 1 0,0 0 0,1 0 1,-1 0-1,-1 0 0,1 0 0,0 0 0,0 0 0,0 0 0,0 1 1,-1-1-1,1 0 0,-1 0 0,1 1 0,-1-1 0,1 0 0,-1 1 0,0-1 1,0 0-1,1 1 0,-1-1 0,0 1 0,0-1 0,0 0 0,-1 1 1,1-1-1,0 0 0,0 1 0,-1-1 0,0 2 0,-1 2 15,0 0-1,0-1 0,0 0 1,-1 1-1,1-1 0,-1 0 0,0 0 1,0-1-1,-1 1 0,1-1 1,-6 5-1,-6 3 175,-1-1 0,0-1-1,-1 0 1,1-2 0,-2 1 0,1-2 0,-1 0-1,0-2 1,0 0 0,-25 3 0,43-7-165,-1 0 0,1 0 0,0 0 0,-1 0 0,1 0 0,-1 0 1,1 0-1,-1 0 0,1 0 0,0 0 0,-1 0 0,1 0 0,-1 0 0,1 0 1,0 0-1,-1 0 0,1 0 0,-1 0 0,1-1 0,0 1 0,-1 0 0,1 0 1,0-1-1,-1 1 0,1 0 0,0 0 0,-1-1 0,1 1 0,0 0 0,-1-1 1,1 1-1,0 0 0,0-1 0,-1 0 0,8-13-1252,21-15-2297,6 5-964,5-3-2258</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0.604"/>
    </inkml:context>
    <inkml:brush xml:id="br0">
      <inkml:brushProperty name="width" value="0.025" units="cm"/>
      <inkml:brushProperty name="height" value="0.025" units="cm"/>
    </inkml:brush>
  </inkml:definitions>
  <inkml:trace contextRef="#ctx0" brushRef="#br0">24 23 14926,'0'0'5424,"-3"8"-3193,0 1-1552,-12 54 2116,14-62-2773,1 1 1,0-1-1,-1 1 1,1-1-1,0 0 1,0 1-1,0-1 1,0 1-1,0-1 1,0 1-1,0-1 1,1 1-1,-1-1 1,0 0-1,1 1 1,-1-1-1,1 0 1,0 1-1,-1-1 1,1 0-1,0 1 1,0-1-1,0 0 1,0 0-1,0 0 1,0 0-1,0 0 1,0 0-1,0 0 1,0-1-1,1 1 1,-1 0-1,0 0 1,0-1-1,1 1 1,-1-1-1,1 1 1,1-1-1,0 1-22,0-1 0,0 0 0,1 0 0,-1 0 1,0 0-1,1-1 0,-1 0 0,0 1 0,0-1 0,0 0 0,1 0 0,-1-1 0,0 1 0,-1-1 0,1 1 0,0-1 0,0 0 1,-1 0-1,1 0 0,-1 0 0,4-4 0,-4 2-2,1 0 1,-1 0 0,0 0-1,0 0 1,0-1-1,-1 1 1,1 0-1,-1-1 1,0 1-1,-1-1 1,1 1 0,-1-1-1,0 0 1,0 1-1,0-6 1,-1 7 6,0 1 0,0 0 0,0-1 0,0 1 0,0 0 0,0 0 1,0 0-1,-1 0 0,1 0 0,-1 0 0,0 0 0,1 0 0,-1 1 0,0-1 0,0 1 1,0-1-1,0 1 0,0 0 0,0-1 0,-1 1 0,1 0 0,0 1 0,-1-1 1,1 0-1,-1 1 0,-2-1 0,4 1-11,0-1 0,0 1-1,0 0 1,-1-1 0,1 1 0,0 0 0,0 0 0,-1 0 0,1 0-1,0 0 1,0 0 0,0 0 0,-1 1 0,1-1 0,0 0 0,0 1-1,0-1 1,0 1 0,0-1 0,-1 1 0,1 0 0,0-1 0,0 1-1,1 0 1,-1 0 0,0-1 0,0 1 0,0 0 0,0 0 0,1 0-1,-1 0 1,0 0 0,1 0 0,-1 1 0,1-1 0,-1 0 0,1 0-1,0 0 1,-1 0 0,1 1 0,0-1 0,0 0 0,0 0-1,0 0 1,0 1 0,0-1 0,0 0 0,0 0 0,1 0 0,-1 1-1,1 1 1,0-1-170,0 0 0,0-1-1,0 1 1,0 0 0,1 0-1,-1-1 1,0 1 0,1-1-1,0 1 1,-1-1 0,1 0-1,0 1 1,-1-1 0,1 0 0,0 0-1,0 0 1,0-1 0,0 1-1,0 0 1,0-1 0,0 1-1,0-1 1,0 0 0,3 1-1,58 3-6218,-54-4 4653,27 0-3858</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0.947"/>
    </inkml:context>
    <inkml:brush xml:id="br0">
      <inkml:brushProperty name="width" value="0.025" units="cm"/>
      <inkml:brushProperty name="height" value="0.025" units="cm"/>
    </inkml:brush>
  </inkml:definitions>
  <inkml:trace contextRef="#ctx0" brushRef="#br0">166 34 11787,'0'0'6476,"-11"-2"-4405,6 1-1868,-1-1 1,0 1 0,1 0-1,-1 1 1,0-1-1,0 1 1,1 1 0,-1-1-1,0 1 1,1 0-1,-1 0 1,0 0 0,1 1-1,-1 0 1,1 0-1,0 0 1,0 1-1,0 0 1,0 0 0,0 0-1,-7 7 1,9-7-76,0 0 1,1 0-1,-1 0 1,1 0-1,0 0 0,0 1 1,0-1-1,0 1 1,1-1-1,0 1 1,-1 0-1,1 0 1,0 6-1,1-9-110,0 1-1,0-1 1,0 1 0,0-1 0,0 0-1,1 1 1,-1-1 0,1 1 0,-1-1-1,1 0 1,-1 1 0,1-1-1,0 0 1,0 1 0,-1-1 0,1 0-1,0 0 1,0 0 0,0 0-1,1 0 1,-1 0 0,0 0 0,0 0-1,0-1 1,1 1 0,-1 0 0,0-1-1,1 1 1,-1-1 0,0 1-1,1-1 1,-1 1 0,1-1 0,-1 0-1,1 0 1,-1 0 0,3 0-1,5 0 1,-1 1-1,0-2 0,0 1 1,1-1-1,-1 0 0,0-1 0,0 0 1,0 0-1,0-1 0,-1 1 0,15-9 1,-18 9-17,0 0 0,-1-1 0,1 0-1,0 0 1,-1 0 0,0 0 0,0-1 0,0 1 0,0-1 0,0 1 0,0-1 0,-1 0 0,0 0 0,0-1 0,0 1 0,-1 0 0,1-1 0,-1 1 0,0-1 0,0 1 0,0-1 0,-1-8 0,0 12-20,0-1 0,-1 1 0,1-1 0,-1 1 0,1-1 0,-1 1 0,0-1 0,1 1 0,-1-1 0,0 1 0,0 0 0,0 0 0,0-1 0,0 1 0,-1 0 0,1 0 0,0 0 0,0 0 0,-1 0 0,1 0 0,-1 1 0,1-1 0,0 0 0,-1 1 0,0-1 0,1 1 0,-1-1 0,1 1 0,-1 0 0,1 0 0,-1-1 0,0 1 1,1 0-1,-1 1 0,0-1 0,-2 1 0,2-2-89,0 1 0,0 1 0,0-1 1,0 0-1,0 0 0,0 1 0,0-1 1,0 1-1,0 0 0,0 0 1,0-1-1,1 1 0,-1 1 0,0-1 1,0 0-1,1 0 0,-1 0 0,1 1 1,-1-1-1,1 1 0,-1-1 1,1 1-1,0 0 0,0 0 0,0-1 1,0 1-1,0 0 0,0 0 0,-1 4 1,2-4-177,0 0 1,0 0-1,0 0 1,1 0-1,-1 0 1,0 0-1,1 0 1,-1 0-1,1 0 1,0 0-1,0 0 1,0 0-1,0 0 1,0 0-1,0-1 1,0 1 0,0 0-1,1-1 1,-1 1-1,1-1 1,-1 1-1,1-1 1,0 0-1,-1 0 1,1 0-1,0 0 1,0 0-1,0 0 1,0 0-1,0 0 1,0-1-1,0 1 1,0-1-1,0 0 1,0 1-1,0-1 1,0 0-1,0 0 1,2-1 0,7 2-329,-1-1 1,0-1 0,1 0 0,-1 0 0,0-1-1,0-1 1,11-3 0,14-10-2928</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1.523"/>
    </inkml:context>
    <inkml:brush xml:id="br0">
      <inkml:brushProperty name="width" value="0.025" units="cm"/>
      <inkml:brushProperty name="height" value="0.025" units="cm"/>
    </inkml:brush>
  </inkml:definitions>
  <inkml:trace contextRef="#ctx0" brushRef="#br0">63 158 2819,'0'0'7100,"4"-8"-4095,13-26-138,-18 34-2810,1 0-1,0 1 1,0-1 0,0 0-1,0 0 1,-1 0 0,1 1-1,0-1 1,0 0 0,0 0-1,-1 0 1,1 0 0,0 1-1,0-1 1,-1 0 0,1 0-1,0 0 1,0 0 0,-1 0-1,1 0 1,0 0 0,0 0-1,-1 0 1,1 0 0,0 0-1,-1 0 1,1 0 0,0 0-1,0 0 1,-1 0 0,1 0-1,0 0 1,0 0 0,-1 0-1,1-1 1,0 1 0,0 0-1,-1 0 1,1 0 0,0 0-1,0 0 1,0-1 0,-1 1 0,1 0-1,0 0 1,0 0 0,0-1-1,0 1 1,0 0 0,-1 0-1,1-1 1,0 1 0,0 0-1,0 0 1,0-1 0,0 1-1,0 0 1,0 0 0,0-1-1,0 1 1,0 0 0,0-1-1,0 1 1,0 0 0,0 0-1,0-1 1,0 1 0,0 0-1,0-1 1,-18 12 1277,10-3-810,1 0 0,0 1 0,1 0 0,-6 11-1,10-18-392,0 1-1,1-1 0,-1 1 1,1 0-1,0 0 0,0 0 1,0 0-1,0 0 0,0 0 1,1 0-1,-1 0 1,1 0-1,0 0 0,0 0 1,0 0-1,1 0 0,-1 0 1,0 1-1,2 3 0,0-6-113,-1 0-1,1 0 1,0 1 0,-1-2-1,1 1 1,0 0-1,-1 0 1,1 0-1,0-1 1,0 1 0,0-1-1,0 1 1,0-1-1,-1 0 1,1 0 0,0 0-1,0 0 1,0 0-1,0 0 1,0-1-1,2 0 1,44-10 77,-36 4-81,1 0 0,-1 0 0,0-1 0,0-1 0,-1 0 0,0-1 0,0 0 0,14-19 0,-18 21-12,-1 0-1,0-1 1,-1 1-1,0-1 0,0-1 1,-1 1-1,0 0 1,0-1-1,-1 0 1,-1 0-1,0 0 1,2-20-1,-8 31 33,-6 11 88,-9 14 184,6-4 27,1 0 0,-10 26 0,19-41-241,0 1 1,0 0-1,1 0 1,1 1-1,-1-1 1,1 0-1,1 1 1,-1-1-1,1 0 1,2 12-1,-1-18-86,-1 0 1,1 0-1,0 0 1,0 0-1,0 0 0,0-1 1,0 1-1,0 0 1,0-1-1,0 1 0,1-1 1,-1 0-1,1 1 1,-1-1-1,1 0 0,-1 0 1,1 0-1,0 0 0,0 0 1,-1 0-1,1 0 1,0-1-1,0 1 0,0 0 1,0-1-1,0 0 1,0 0-1,0 1 0,0-1 1,0 0-1,0 0 1,0-1-1,0 1 0,0 0 1,0-1-1,3-1 0,3 1 1,0-1 0,0 0 0,0-1 0,0 0-1,0 0 1,-1 0 0,13-9 0,-2-4-104,0-2 1,-1 0-1,23-34 1,-73 114 535,31-59-399,1 1 1,-1 0-1,1 0 0,0 0 1,0 0-1,0 0 0,1 0 1,0 0-1,-1 0 0,1 0 1,0 0-1,1 0 1,-1 0-1,1 0 0,1 5 1,-1-8-32,0 0 1,0 0-1,0 0 0,0-1 1,0 1-1,0 0 1,0 0-1,1-1 1,-1 1-1,0-1 1,0 1-1,0-1 1,1 1-1,-1-1 1,0 0-1,1 0 0,-1 0 1,0 0-1,1 0 1,-1 0-1,0 0 1,1 0-1,-1 0 1,0 0-1,3-1 1,34-11 123,-28 7-149,-1-1-1,0-1 1,-1 0 0,1 0-1,-1 0 1,-1-1 0,0 0-1,0 0 1,0-1-1,-1 0 1,0 0 0,-1-1-1,0 0 1,0 1 0,3-14-1,-21 58-157,9-26 222,0 0 0,1 1 0,0-1 0,0 0 1,1 1-1,-1 12 0,2-20-43,1-1-1,0 1 1,0 0-1,0-1 1,0 1-1,0 0 1,0-1-1,0 1 1,1 0-1,-1-1 0,1 1 1,-1-1-1,1 1 1,-1 0-1,1-1 1,0 0-1,0 1 1,0-1-1,0 1 1,0-1-1,0 0 1,0 0-1,0 1 1,0-1-1,3 1 1,0 0-150,1-1 0,-1 0 0,0-1 0,1 1 0,-1-1 0,1 0 0,-1 0 0,7-1 0,-2 1-307,-5 0-197,0-1 0,0 1 0,1-1 1,-1 0-1,0 0 0,0-1 0,0 1 0,7-5 0,16-11-7263,-3-1-4857</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1.863"/>
    </inkml:context>
    <inkml:brush xml:id="br0">
      <inkml:brushProperty name="width" value="0.025" units="cm"/>
      <inkml:brushProperty name="height" value="0.025" units="cm"/>
    </inkml:brush>
  </inkml:definitions>
  <inkml:trace contextRef="#ctx0" brushRef="#br0">142 15 13196,'0'0'15290,"-10"-4"-14863,7 3-407,0 0 2,0-1 0,0 1 0,0 0 0,0 0 0,0 0 0,0 0 0,0 1 1,0-1-1,0 1 0,-1 0 0,1 0 0,0 0 0,0 0 0,0 0 0,0 1 0,-1 0 1,1-1-1,0 1 0,0 0 0,0 1 0,0-1 0,1 0 0,-1 1 0,0 0 0,0-1 1,1 1-1,-1 0 0,1 1 0,-3 2 0,0 1 60,0-1 1,1 1-1,0 0 0,1 0 0,-1 0 0,1 0 1,-3 7-1,6-12-85,-1 1 0,1-1 0,-1 0 0,1 0 1,-1 1-1,1-1 0,0 0 0,0 1 0,0-1 0,0 0 0,-1 1 0,2-1 1,-1 0-1,0 1 0,0-1 0,0 0 0,1 1 0,-1-1 0,0 0 0,1 0 1,-1 1-1,1-1 0,0 0 0,-1 0 0,1 0 0,0 0 0,0 0 0,0 0 1,0 0-1,0 0 0,0 0 0,0 0 0,0 0 0,0-1 0,0 1 0,0 0 1,0-1-1,1 1 0,-1-1 0,0 1 0,0-1 0,1 0 0,-1 1 0,2-1 1,6 2-608,1-1 0,-1 0 0,1-1 1,-1 0-1,1 0 0,0-1 1,-1 0-1,17-5 0,-15 2-1232,0 1 1,-1-2-1,0 1 0,13-9 0,14-11-7500</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2.299"/>
    </inkml:context>
    <inkml:brush xml:id="br0">
      <inkml:brushProperty name="width" value="0.025" units="cm"/>
      <inkml:brushProperty name="height" value="0.025" units="cm"/>
    </inkml:brush>
  </inkml:definitions>
  <inkml:trace contextRef="#ctx0" brushRef="#br0">114 0 15983,'0'0'6305,"-9"8"-4122,0-1-1781,0 2 0,1-1 1,0 1-1,0 0 0,1 1 0,0 0 0,1 0 0,0 1 1,1-1-1,0 1 0,-6 20 0,6-9-281,1 0-1,1 1 1,1 0-1,1-1 1,1 1-1,3 24 1,-3-47-118,0 0 1,0 0 0,0-1 0,0 1 0,0 0 0,1 0-1,-1 0 1,0 0 0,0 0 0,0-1 0,0 1 0,0 0 0,1 0-1,-1 0 1,0 0 0,0 0 0,0 0 0,0 0 0,1 0 0,-1 0-1,0 0 1,0-1 0,0 1 0,1 0 0,-1 0 0,0 0 0,0 0-1,0 0 1,1 0 0,-1 1 0,0-1 0,0 0 0,0 0 0,1 0-1,-1 0 1,0 0 0,0 0 0,0 0 0,0 0 0,1 0 0,-1 0-1,0 0 1,0 1 0,0-1 0,0 0 0,0 0 0,1 0-1,-1 0 1,0 1 0,0-1 0,0 0 0,0 0 0,0 0 0,0 0-1,0 1 1,0-1 0,0 0 0,0 0 0,0 0 0,0 1 0,0-1-1,0 0 1,0 0 0,0 0 0,0 1 0,9-14 121,-4-3-106,0 1 0,-1-1 0,-1 0 0,0 0 0,-1-1 0,0-27 0,-2 44-20,-1 0 0,1 0 0,0 1-1,0-1 1,0 0 0,-1 0 0,1 0 0,0 0 0,0 0-1,-1 1 1,1-1 0,0 0 0,0 0 0,-1 0 0,1 0 0,0 0-1,-1 0 1,1 0 0,0 0 0,0 0 0,-1 0 0,1 0 0,0 0-1,0 0 1,-1 0 0,1 0 0,0 0 0,-1 0 0,1 0-1,0-1 1,0 1 0,-1 0 0,1 0 0,0 0 0,0 0 0,0 0-1,-1-1 1,1 1 0,0 0 0,0 0 0,0-1 0,-1 1 0,1 0-1,0 0 1,0 0 0,0-1 0,0 1 0,0 0 0,0-1-1,0 1 1,0 0 0,-1 0 0,1-1 0,0 1 0,0 0 0,0 0-1,0-1 1,0 1 0,0 0 0,1-1 0,-1 1 0,0 0 0,0 0-1,0-1 1,0 1 0,0-1 0,-13 20-77,12-15 84,0-1 0,-1 1 0,1-1 0,0 1 0,1 0 0,-1 0 0,1-1 0,-1 1 0,1 0 0,0 0 0,1 0 0,-1-1 0,1 1 0,-1 0 0,1 0 0,0-1 0,0 1 0,1-1 0,-1 1 0,1-1 0,0 1 0,0-1 0,0 0 0,0 0 0,1 0 0,-1 0 0,1 0 0,-1-1 0,1 1 0,0-1 0,0 0 0,1 1 0,-1-1 0,5 1 0,-2 0-3,1 0 0,0-1 0,0 0 0,0-1 1,1 1-1,-1-1 0,0-1 0,0 1 0,1-1 1,-1-1-1,0 1 0,0-1 0,1-1 0,-1 1 1,0-1-1,0 0 0,10-5 0,-7 2-70,-1-1 1,0 0-1,0-1 1,0 1-1,14-16 0,-19 18 52,0 0 0,-1 1 0,0-1 0,0-1 0,0 1 0,0 0 0,0-1 0,-1 1 0,0-1 0,0 0 0,0 0 0,-1 0 0,1 0 0,0-7 1,-29 49 56,22-27 18,0-1 0,1 1 0,0 0-1,1 1 1,0-1 0,0 1 0,1-1 0,1 1-1,-1 15 1,2-24-54,0-1-1,0 0 1,0 0 0,0 0-1,0 0 1,0 0-1,0 0 1,1 0 0,-1 0-1,0 0 1,1 0-1,-1 0 1,0 0 0,1 0-1,0 0 1,-1 0-1,1 0 1,-1 0 0,1 0-1,0-1 1,0 1-1,0 0 1,-1 0 0,1-1-1,0 1 1,0-1-1,2 2 1,-1-2-19,0 1 0,1-1-1,-1 1 1,0-1 0,1 0 0,-1 0 0,1 0-1,-1 0 1,0-1 0,1 1 0,-1-1 0,3 0-1,2-1-440,0-1-1,-1 0 1,1 0-1,-1 0 1,0 0-1,0-1 1,0 0-1,7-7 1,-7 4-1070,0-1 1,-1 0-1,1 0 1,6-14-1,3-11-5010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3.924"/>
    </inkml:context>
    <inkml:brush xml:id="br0">
      <inkml:brushProperty name="width" value="0.025" units="cm"/>
      <inkml:brushProperty name="height" value="0.025" units="cm"/>
    </inkml:brush>
  </inkml:definitions>
  <inkml:trace contextRef="#ctx0" brushRef="#br0">182 89 12524,'0'0'7559,"-11"0"-5472,0 1-1866,0 0-1,-1 1 1,1 0 0,0 1-1,0 1 1,1-1-1,-14 7 1,20-8-164,0 0 0,0 0-1,0 0 1,0 1 0,0-1 0,0 1 0,0 0 0,1 0 0,-1 0 0,1 1 0,0-1 0,0 1-1,1 0 1,-1-1 0,1 1 0,-1 1 0,1-1 0,0 0 0,1 0 0,-1 1 0,1-1 0,0 1 0,0-1-1,0 6 1,1-10-48,1 1 0,0 0 0,-1 0 0,1 0-1,0-1 1,0 1 0,-1 0 0,1-1 0,0 1-1,0-1 1,0 1 0,0-1 0,0 0 0,0 1-1,0-1 1,0 0 0,0 1 0,0-1 0,0 0-1,0 0 1,0 0 0,0 0 0,0 0 0,0 0 0,2-1-1,35 0 138,-35 1-131,59-12 81,-53 9-99,0 0 0,1 1-1,-1 1 1,1-1 0,-1 1 0,1 1 0,-1 0-1,1 0 1,15 3 0,-24-2 30,1 1 1,-1-1-1,0 1 0,0 0 1,0 0-1,0 0 0,0-1 0,0 1 1,-1 0-1,1 0 0,0 0 1,-1 0-1,0 0 0,1 0 1,-1 0-1,0 0 0,0 0 0,0 0 1,-1 1-1,1 1 0,0 5 796,8-29-254,16-93-378,-9 34-1434,-8 65-42,12 7-5157,-5 2 1784,2-1-1449</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2.660"/>
    </inkml:context>
    <inkml:brush xml:id="br0">
      <inkml:brushProperty name="width" value="0.025" units="cm"/>
      <inkml:brushProperty name="height" value="0.025" units="cm"/>
    </inkml:brush>
  </inkml:definitions>
  <inkml:trace contextRef="#ctx0" brushRef="#br0">47 0 16303,'0'0'10827,"-46"61"-10763,57-44-128,6-3-1250,3-1-1793,2-1-1729,1-6-3940</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3.003"/>
    </inkml:context>
    <inkml:brush xml:id="br0">
      <inkml:brushProperty name="width" value="0.025" units="cm"/>
      <inkml:brushProperty name="height" value="0.025" units="cm"/>
    </inkml:brush>
  </inkml:definitions>
  <inkml:trace contextRef="#ctx0" brushRef="#br0">39 0 11371,'0'0'17035,"-6"4"-16187,-19 22 5,24-26-844,1 1 1,-1-1 0,1 0-1,-1 1 1,1-1 0,-1 1-1,1 0 1,0-1 0,-1 1-1,1-1 1,0 1 0,-1-1 0,1 1-1,0 0 1,0-1 0,-1 1-1,1 0 1,0-1 0,0 1-1,0 0 1,0-1 0,0 1-1,0 0 1,0-1 0,0 1 0,0 0-1,0-1 1,1 1 0,-1 0-1,0-1 1,0 1 0,1 0-1,-1-1 1,0 1 0,1-1-1,-1 1 1,0-1 0,1 1 0,-1 0-1,1-1 1,-1 0 0,1 1-1,-1-1 1,1 1 0,-1-1-1,1 0 1,0 1 0,-1-1-1,1 0 1,0 0 0,-1 1 0,1-1-1,0 0 1,-1 0 0,1 0-1,0 0 1,-1 0 0,1 0-1,0 0 1,-1 0 0,1 0-1,1 0 1,14 0-235,1-1 0,0 0-1,-1-1 1,1 0 0,-1-2 0,29-9-1,-26 7 62,-1 1 0,1 1 0,1 0 0,30-1 0,-49 5 180,-1 1-1,1-1 1,0 1 0,-1-1-1,1 1 1,0-1 0,-1 1-1,1 0 1,-1-1-1,1 1 1,-1 0 0,1-1-1,-1 1 1,1 0 0,-1 0-1,0-1 1,1 1 0,-1 0-1,0 0 1,0 0-1,0-1 1,1 1 0,-1 0-1,0 0 1,0 0 0,0 0-1,0-1 1,-1 1-1,1 0 1,0 0 0,0 0-1,0 0 1,-1-1 0,1 1-1,0 0 1,-1 0 0,0 1-1,-11 35 758,11-35-717,-1 1 1,1-1 0,0 1-1,0-1 1,1 1-1,-1 0 1,1 0 0,-1-1-1,1 1 1,0 0-1,0 0 1,0-1 0,1 6-1,0-7-56,0 0-1,0 0 1,0 1-1,0-1 1,0 0-1,0 0 1,0-1-1,0 1 1,0 0-1,1 0 1,-1-1-1,0 1 1,1 0-1,-1-1 1,1 1-1,-1-1 1,0 0-1,1 1 1,-1-1-1,1 0 1,-1 0-1,1 0 1,-1 0-1,1 0 1,1-1-1,4 1-399,0-1-1,-1 0 1,1 0-1,-1-1 1,1 1 0,-1-1-1,0-1 1,0 1-1,8-5 1,26-22-7794,-25 12-625</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3.740"/>
    </inkml:context>
    <inkml:brush xml:id="br0">
      <inkml:brushProperty name="width" value="0.025" units="cm"/>
      <inkml:brushProperty name="height" value="0.025" units="cm"/>
    </inkml:brush>
  </inkml:definitions>
  <inkml:trace contextRef="#ctx0" brushRef="#br0">21 37 5669,'-7'1'5253,"0"-1"-3619,0 0 4644,13 0-5445,11 0-33,9 0 193,7 0-352,5 0-385,4 0-192,3-2-32,2 0-96,0-1-961,-2 0-961,-3-2-1377,-6-4-1505,-10-4-5767</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4.078"/>
    </inkml:context>
    <inkml:brush xml:id="br0">
      <inkml:brushProperty name="width" value="0.025" units="cm"/>
      <inkml:brushProperty name="height" value="0.025" units="cm"/>
    </inkml:brush>
  </inkml:definitions>
  <inkml:trace contextRef="#ctx0" brushRef="#br0">33 1 14478,'0'0'1922,"8"6"-353,51 27 118,-36-22-1222,-1 2 0,35 24 0,-53-34-454,1 0-1,-1 1 0,0 0 0,0 0 1,-1 0-1,1 0 0,-1 0 1,0 1-1,0-1 0,0 1 0,-1 0 1,0 0-1,0 0 0,0 0 0,0 1 1,-1-1-1,2 11 0,-4-11-1,1 1 0,-1 0 1,0-1-1,-1 1 0,0-1 0,1 1 0,-2-1 1,1 0-1,0 0 0,-1 0 0,0 0 0,-1 0 1,1-1-1,-1 0 0,1 1 0,-1-1 0,-1 0 1,1-1-1,0 1 0,-6 3 0,-14 9 39,-1-1 0,-43 20 0,52-27-33,-20 8 516,24-11-2450,0 0-4385,22-10-1026</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4.454"/>
    </inkml:context>
    <inkml:brush xml:id="br0">
      <inkml:brushProperty name="width" value="0.025" units="cm"/>
      <inkml:brushProperty name="height" value="0.025" units="cm"/>
    </inkml:brush>
  </inkml:definitions>
  <inkml:trace contextRef="#ctx0" brushRef="#br0">56 1 14734,'0'0'4073,"-7"11"-2290,3-5-1631,-28 54 1644,30-55-1682,0 0 1,0-1-1,0 1 1,1 0-1,0 0 1,0 0-1,0 0 0,1 0 1,0 0-1,0 0 1,0 1-1,0-1 1,2 6-1,-1-9-99,0-1 0,0 1-1,1-1 1,-1 0 0,0 0-1,0 0 1,1 1 0,-1-1-1,1 0 1,-1-1 0,1 1-1,-1 0 1,1 0 0,-1-1-1,1 1 1,0-1 0,-1 1-1,1-1 1,0 0 0,-1 1-1,1-1 1,0 0 0,0 0-1,-1 0 1,1-1 0,2 1-1,47-9 327,-43 5-320,0-1 0,0 1 0,-1-1-1,13-10 1,-14 9-10,0 2-1,0-1 0,0 1 0,1 0 1,0 0-1,11-4 0,-17 9 4,-1-1-1,1 1 0,-1-1 1,1 1-1,-1 0 1,1-1-1,-1 1 1,0 0-1,1 0 1,-1-1-1,0 1 1,1 0-1,-1 0 1,0 0-1,0-1 1,0 1-1,0 0 1,0 0-1,0 0 1,0-1-1,0 1 1,0 0-1,0 0 0,0 0 1,0-1-1,-1 1 1,1 0-1,0 0 1,-1-1-1,1 1 1,-1 1-1,-7 30 383,5-22-467,0 1-1,1 0 1,0-1-1,-1 20 1,3-29-16,0-1 0,1 1 1,-1-1-1,0 1 0,0-1 0,0 1 1,1-1-1,-1 1 0,0-1 1,0 1-1,1-1 0,-1 0 0,0 1 1,1-1-1,-1 0 0,0 1 1,1-1-1,-1 0 0,1 1 0,-1-1 1,1 0-1,-1 0 0,1 1 1,-1-1-1,0 0 0,1 0 0,-1 0 1,1 0-1,-1 0 0,1 0 0,0 0 1,-1 0-1,1 0 0,-1 0 1,1 0-1,-1 0 0,1 0 0,-1 0 1,1 0-1,-1 0 0,0-1 1,2 1-1,22-10-4405,-5-8-1407</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4.780"/>
    </inkml:context>
    <inkml:brush xml:id="br0">
      <inkml:brushProperty name="width" value="0.025" units="cm"/>
      <inkml:brushProperty name="height" value="0.025" units="cm"/>
    </inkml:brush>
  </inkml:definitions>
  <inkml:trace contextRef="#ctx0" brushRef="#br0">107 5 11851,'0'0'2894,"-9"6"-401,1-1-2175,-44 33 2698,48-35-2775,1 0 0,0 0 0,0 0 0,0 0 0,0 1 0,0-1 1,1 1-1,0 0 0,0-1 0,0 1 0,0 0 0,0 0 0,1 1 0,-1 4 0,2-8-224,0-1 0,0 1-1,0-1 1,0 1-1,0-1 1,0 1 0,0-1-1,0 1 1,1-1 0,-1 1-1,0-1 1,0 1 0,0-1-1,1 1 1,-1-1 0,0 1-1,1-1 1,-1 0 0,1 1-1,-1-1 1,0 1 0,1-1-1,-1 0 1,1 1 0,-1-1-1,1 0 1,-1 0-1,1 0 1,-1 1 0,1-1-1,25 4 223,23-9-49,-46 5-175,0-1-1,0 0 0,0 0 1,0 0-1,0 0 1,-1 0-1,1 0 1,0-1-1,-1 1 0,1-1 1,-1 0-1,1 0 1,-1 0-1,0 0 1,0 0-1,0-1 0,0 1 1,0 0-1,-1-1 1,1 0-1,-1 1 1,1-1-1,-1 0 0,0 0 1,0 0-1,0 1 1,-1-1-1,1 0 1,-1 0-1,1-6 0,-2 7 38,1-1-1,-1 0 0,0 1 0,1-1 0,-1 0 0,-1 1 0,1 0 0,0-1 1,0 1-1,-1 0 0,0-1 0,1 1 0,-1 0 0,0 0 0,0 0 1,0 1-1,0-1 0,0 0 0,-1 1 0,1-1 0,0 1 0,-1 0 0,1 0 1,-1 0-1,0 0 0,1 0 0,-1 1 0,0-1 0,1 1 0,-1-1 0,0 1 1,1 0-1,-1 0 0,-3 1 0,2-1-71,3-1 5,1 1 0,-1 0 0,0 0 0,1-1 0,-1 1 0,0 0 0,1 0 1,-1 0-1,0 0 0,1 0 0,-1 0 0,0 0 0,1 0 0,-1 0 1,0 0-1,1 0 0,-1 0 0,0 1 0,1-1 0,-1 0 0,0 0 1,1 1-1,-1-1 0,0 0 0,1 1 0,-1-1 0,1 1 0,-1-1 1,1 1-1,-1-1 0,1 1 0,-1-1 0,1 1 0,0-1 0,-1 1 1,1 0-1,0-1 0,-1 1 0,1 0 0,0-1 0,0 1 0,0 0 1,0-1-1,-1 1 0,1 0 0,0-1 0,0 1 0,0 0 0,1 1 0,-1-2-158,0 1 0,0-1-1,1 1 1,-1-1-1,0 1 1,1-1 0,-1 0-1,0 1 1,1-1-1,-1 1 1,0-1-1,1 0 1,-1 1 0,1-1-1,-1 0 1,1 1-1,-1-1 1,1 0-1,-1 0 1,1 0 0,-1 1-1,1-1 1,-1 0-1,1 0 1,0 0 0,-1 0-1,1 0 1,-1 0-1,1 0 1,-1 0-1,1 0 1,0 0 0,0-1-1,2 1-1046,16 0-7860</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6.400"/>
    </inkml:context>
    <inkml:brush xml:id="br0">
      <inkml:brushProperty name="width" value="0.025" units="cm"/>
      <inkml:brushProperty name="height" value="0.025" units="cm"/>
    </inkml:brush>
  </inkml:definitions>
  <inkml:trace contextRef="#ctx0" brushRef="#br0">7 0 11627,'0'0'2562,"-1"8"-1296,0 7-617,-1-5-349,1 1 0,0 0 0,0-1 0,2 1-1,-1 0 1,1 0 0,5 20 0,-5-30-254,0 0 1,0 0-1,0 0 1,0 1-1,0-1 1,0 0 0,0 0-1,0-1 1,1 1-1,-1 0 1,0 0-1,1-1 1,-1 1-1,0 0 1,1-1-1,-1 1 1,1-1-1,-1 0 1,1 0-1,-1 1 1,1-1-1,-1 0 1,1 0-1,-1 0 1,1-1 0,0 1-1,-1 0 1,1 0-1,-1-1 1,0 1-1,1-1 1,-1 0-1,1 1 1,1-2-1,47-29 872,-49 30-923,28-23 148,33-24-96,-58 45-43,0 0 1,1 1-1,-1 0 0,0 0 0,1 0 1,-1 0-1,1 1 0,0-1 0,-1 1 1,1 1-1,0-1 0,7 0 0,-11 2 55,-1 0 0,1 0 0,0 0 0,0 0 0,0 0 0,-1 0 0,1 0 0,-1 0 0,1 1 0,-1-1 0,1 0 0,-1 0 0,1 1 0,-1-1 0,0 0 0,0 0 0,0 1 0,0-1 0,0 0 0,0 0 0,0 1 0,0 1 0,-2 37 1299,2-37-1190,-6 59 1161,6-61-1318,0 0 0,0-1 0,1 1 0,-1-1-1,0 1 1,1 0 0,-1-1 0,0 1 0,1-1-1,-1 1 1,0 0 0,1-1 0,-1 1 0,1-1-1,-1 0 1,1 1 0,0-1 0,-1 1-1,1-1 1,-1 0 0,1 1 0,0-1 0,-1 0-1,1 0 1,-1 0 0,1 1 0,0-1 0,-1 0-1,1 0 1,0 0 0,0 0 0,-1 0 0,1 0-1,0 0 1,-1 0 0,1 0 0,0-1 0,-1 1-1,1 0 1,-1 0 0,1-1 0,0 1-1,0-1 1,32-12 315,-1-11-220,29-19-54,-58 41-96,1 0 1,-1 0 0,1 1 0,0-1-1,-1 1 1,1 0 0,0 0 0,0 0 0,-1 0-1,1 1 1,0 0 0,0 0 0,0 0-1,7 1 1,-10 0 34,0 0 0,0 0-1,0 0 1,0 0 0,0 0 0,-1 0-1,1 1 1,0-1 0,-1 0 0,1 0-1,-1 1 1,1-1 0,-1 0 0,0 1-1,0-1 1,1 1 0,-1-1 0,0 0 0,0 1-1,0-1 1,-1 1 0,1-1 0,0 0-1,-1 2 1,-7 35-1308,8-37 1006,-1 0 1,1 0-1,-1 0 1,1 0-1,-1 0 1,1 0-1,-1 0 0,0 0 1,0-1-1,0 1 1,1 0-1,-1 0 1,0-1-1,0 1 0,0-1 1,-2 2-1,-3-2-4995</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6.773"/>
    </inkml:context>
    <inkml:brush xml:id="br0">
      <inkml:brushProperty name="width" value="0.025" units="cm"/>
      <inkml:brushProperty name="height" value="0.025" units="cm"/>
    </inkml:brush>
  </inkml:definitions>
  <inkml:trace contextRef="#ctx0" brushRef="#br0">1 0 15439,'0'0'8039,"35"30"-30236</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7.099"/>
    </inkml:context>
    <inkml:brush xml:id="br0">
      <inkml:brushProperty name="width" value="0.025" units="cm"/>
      <inkml:brushProperty name="height" value="0.025" units="cm"/>
    </inkml:brush>
  </inkml:definitions>
  <inkml:trace contextRef="#ctx0" brushRef="#br0">181 21 14798,'-8'-3'2915,"0"-1"-2311,-1 1 0,1 1 1,-1-1-1,0 1 0,0 1 1,1-1-1,-17 1 0,22 1-510,-1 1 0,0-1 0,1 1-1,-1-1 1,1 1 0,0 0-1,-1 1 1,1-1 0,0 1-1,-1-1 1,1 1 0,0 0 0,0 0-1,0 0 1,1 0 0,-1 1-1,0-1 1,1 1 0,0 0-1,-1 0 1,1 0 0,0 0 0,1 0-1,-1 0 1,-1 4 0,0-2-32,2-1 0,-1 1 0,0 0 0,1 0 0,0-1 0,0 1 0,0 0 0,1 0 0,-1 0 0,1 0 0,0 0 1,1 0-1,-1 0 0,1 0 0,0 0 0,0 0 0,1-1 0,-1 1 0,1 0 0,0-1 0,0 1 0,1-1 0,3 5 0,-2-4-71,0-1-1,0 1 1,1-1-1,0 0 1,0-1-1,0 1 1,1-1-1,-1 0 1,1 0-1,-1 0 1,1-1-1,0 0 1,0 0-1,0 0 1,0-1-1,0 0 1,13 1-1,-9-2-675,-1 1 1,1-1-1,0-1 0,0 0 0,18-4 0,-23 3-165,0 0 1,0 0-1,-1 0 1,1 0-1,0-1 0,-1 0 1,8-7-1,11-12-5706</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7.458"/>
    </inkml:context>
    <inkml:brush xml:id="br0">
      <inkml:brushProperty name="width" value="0.025" units="cm"/>
      <inkml:brushProperty name="height" value="0.025" units="cm"/>
    </inkml:brush>
  </inkml:definitions>
  <inkml:trace contextRef="#ctx0" brushRef="#br0">25 0 8712,'0'0'12391,"-2"10"-11115,-14 219 3144,16-228-4004,3-15 513,1 2-912,-1 0 0,-1 0 0,0 0 0,0 0 0,-2-1 0,1 1 1,-2 0-1,1-1 0,-4-14 0,4 27-19,0 0 1,-1 1 0,1-1-1,0 0 1,0 0 0,0 1-1,0-1 1,0 0 0,-1 1-1,1-1 1,0 0 0,0 0-1,0 1 1,-1-1-1,1 0 1,0 0 0,0 0-1,-1 1 1,1-1 0,0 0-1,-1 0 1,1 0 0,0 0-1,-1 0 1,1 1 0,0-1-1,-1 0 1,1 0-1,0 0 1,-1 0 0,1 0-1,0 0 1,-1 0 0,1 0-1,0 0 1,-1 0 0,1-1-1,0 1 1,0 0 0,-1 0-1,1 0 1,0 0 0,-1 0-1,1 0 1,0-1-1,-1 1 1,1 0 0,0 0-1,0-1 1,0 1 0,-1 0-1,1 0 1,0-1 0,0 1-1,0 0 1,-1 0 0,1-1-1,0 1 1,0 0-1,0-1 1,0 1 0,0 0-1,0-1 1,0 1 0,0-1-1,-1 2-2,1 1 0,-1-1-1,1 0 1,-1 1-1,1-1 1,0 0-1,0 0 1,0 1 0,0-1-1,0 0 1,0 1-1,0-1 1,0 0-1,1 1 1,-1-1 0,0 0-1,1 1 1,-1-1-1,1 0 1,-1 0-1,2 3 1,2-2 2,0 1 1,0-1 0,0 0-1,1 0 1,-1 0-1,0-1 1,1 1-1,-1-1 1,1 0-1,-1 0 1,1-1-1,0 1 1,6-1 0,64-4 42,-63 1-39,-1 0-1,0 0 0,0-1 1,-1-1-1,14-7 1,-19 10 3,-2 0 1,1 0 0,0-1 0,0 1 0,-1-1-1,1 0 1,-1 0 0,0 0 0,0 0 0,0-1-1,0 1 1,-1-1 0,1 0 0,-1 0-1,0 0 1,3-7 0,-5 11-5,0-1 0,0 1 0,-1-1 0,1 1 0,0-1 0,0 1 0,0-1 0,0 1 0,-1-1 0,1 1 0,0-1 0,-1 1 0,1-1 0,0 1 0,-1-1-1,1 1 1,0 0 0,-1-1 0,1 1 0,-1 0 0,1-1 0,-1 1 0,1 0 0,-1 0 0,1-1 0,-1 1 0,1 0 0,-1 0 0,1 0 0,-1 0 0,1-1 0,-1 1 0,1 0 0,-1 0 0,1 0 0,-1 0 0,0 0 0,1 1 0,-1-1 0,1 0 0,-1 0 0,1 0 0,-1 0 0,1 1-1,-1-1 1,1 0 0,-1 0 0,0 1 0,-28 11-75,23-8 102,0 2 0,0-1 0,1 1 0,0 0 0,0 0 0,0 0 0,-6 12 0,9-14-13,1-1-1,-1 1 1,0 0-1,1 0 0,0-1 1,0 1-1,0 0 1,0 0-1,1 0 1,-1 0-1,1 0 1,0 1-1,0-1 1,1 0-1,-1 0 1,3 6-1,-2-8-44,0-1 1,0 1-1,1-1 0,-1 1 1,0-1-1,1 0 0,-1 0 1,1 0-1,0 0 0,-1 0 0,1 0 1,0 0-1,0 0 0,0 0 1,-1-1-1,1 1 0,0-1 0,0 0 1,0 1-1,0-1 0,0 0 1,0 0-1,4-1 0,47-4-2134,-39 1 727,0-1 0,0 0 0,-1-1 1,0-1-1,0 0 0,22-17 0,0-4-4141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283"/>
    </inkml:context>
    <inkml:brush xml:id="br0">
      <inkml:brushProperty name="width" value="0.025" units="cm"/>
      <inkml:brushProperty name="height" value="0.025" units="cm"/>
    </inkml:brush>
  </inkml:definitions>
  <inkml:trace contextRef="#ctx0" brushRef="#br0">54 0 8136,'0'0'11648,"-6"12"-10986,-4 17 357,1 1-1,1 0 1,1 0 0,2 0 0,-2 62-1,6-91-996,1 0 0,0 1-1,0-1 1,0 1-1,0-1 1,0 0-1,0 1 1,1-1-1,-1 0 1,0 1 0,1-1-1,-1 0 1,1 1-1,-1-1 1,1 0-1,0 0 1,-1 0-1,1 1 1,0-1-1,0 0 1,0 0 0,0 0-1,0 0 1,0 0-1,0-1 1,0 1-1,2 1 1,0-2 11,-1 1 1,1-1-1,-1 0 0,1 0 1,-1 0-1,1 0 0,-1 0 1,1 0-1,-1-1 0,0 1 1,1-1-1,-1 0 0,0 0 1,3-1-1,6-3 17,-1-1 0,0 0 0,0 0 0,0-1 0,14-13 0,28-39-3,-48 54-46,-1 1-1,0-1 1,0 0-1,-1 0 1,1 0 0,-1 0-1,0 0 1,0 0-1,0-1 1,-1 1-1,1-11 1,-22 40-4533,3-2-5168,8-12 1521</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7.801"/>
    </inkml:context>
    <inkml:brush xml:id="br0">
      <inkml:brushProperty name="width" value="0.025" units="cm"/>
      <inkml:brushProperty name="height" value="0.025" units="cm"/>
    </inkml:brush>
  </inkml:definitions>
  <inkml:trace contextRef="#ctx0" brushRef="#br0">117 6 10858,'0'0'8131,"-9"5"-5612,-2 1-2001,1 1 1,-1 0-1,2 0 0,-1 1 0,-9 10 0,15-14-369,1-1 0,0 1 0,-1 0 0,1 0 0,1 0 1,-1 1-1,0-1 0,1 1 0,0-1 0,0 1 0,1 0 0,-1 0 0,1 0 0,0 0 0,0 0 0,1 0 0,-1 9 0,2-13-143,0 0 0,-1 0 0,1 0 0,0-1-1,0 1 1,-1 0 0,1 0 0,0-1-1,0 1 1,0-1 0,0 1 0,0-1-1,0 1 1,0-1 0,0 0 0,0 1-1,0-1 1,0 0 0,0 0 0,0 0 0,0 1-1,1-1 1,-1 0 0,0-1 0,0 1-1,0 0 1,0 0 0,0 0 0,0-1-1,0 1 1,0 0 0,1-2 0,37-10-335,-29 5 106,0-1 0,0 0 1,-1 0-1,0-1 0,-1-1 1,0 0-1,0 0 0,-1 0 1,0-1-1,-1 0 0,0 0 0,-1 0 1,5-15-1,-33 84 1498,18-50-1176,1 1 0,0 0 0,1 0 0,-1 1 0,2-1 1,-1 1-1,2-1 0,-1 1 0,1 0 0,0 16 0,2-25-164,-1-1 0,1 1 0,-1 0 0,1 0 0,-1 0 0,1-1 0,-1 1 0,1 0 0,0-1 1,-1 1-1,1-1 0,0 1 0,0-1 0,0 1 0,-1-1 0,1 1 0,0-1 0,0 0 0,0 1 0,0-1 0,0 0 0,-1 0 0,1 0 0,0 0 0,0 0 0,0 0 0,0 0 0,0 0 1,0 0-1,0 0 0,0 0 0,-1-1 0,1 1 0,0 0 0,0 0 0,0-1 0,0 1 0,0-1 0,37-15-3947,19-35-6542,-28 21 2301</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8.170"/>
    </inkml:context>
    <inkml:brush xml:id="br0">
      <inkml:brushProperty name="width" value="0.025" units="cm"/>
      <inkml:brushProperty name="height" value="0.025" units="cm"/>
    </inkml:brush>
  </inkml:definitions>
  <inkml:trace contextRef="#ctx0" brushRef="#br0">117 1 7271,'0'0'14120,"-8"8"-13020,7-6-1076,-34 36 1102,33-36-1069,1-1 0,-1 1 0,1 0 0,0 0 0,0 0 0,0 0 0,0 0 0,0 0 0,0 0 0,0 1 0,1-1 1,-1 0-1,1 0 0,-1 1 0,1-1 0,0 0 0,0 0 0,0 1 0,0-1 0,0 0 0,1 1 0,-1-1 0,2 4 0,2-2-135,1-1 0,-1 0 0,0 0 0,1-1 0,0 1 1,-1-1-1,1 0 0,0 0 0,0-1 0,0 1 0,10 0 0,23 10-556,-37-12 643,1 1 0,-1-1 0,0 1 0,1-1 0,-1 1 0,1 0 0,-1 0 0,0-1 0,0 1 0,1 0 0,-1 0-1,0 0 1,0 1 0,0-1 0,0 0 0,0 0 0,0 0 0,-1 1 0,1-1 0,0 0 0,-1 1 0,1-1 0,-1 1 0,1 2 0,-1-2 70,-1-1 0,1 0 0,-1 1-1,0-1 1,0 1 0,0-1 0,0 0 0,0 0 0,0 1 0,0-1 0,0 0-1,0 0 1,0 0 0,-1 0 0,1 0 0,0-1 0,-1 1 0,1 0-1,-2 0 1,-9 4 292,-1 0 0,1-1 0,-1 0 1,-18 2-1,26-5-880,-44 3 1801,26-7-3730,23 3 2095,-1 0 0,1 0-1,-1 0 1,1 0 0,-1-1 0,1 1-1,-1 0 1,1 0 0,-1-1 0,1 1-1,-1 0 1,1-1 0,0 1 0,-1-1-1,1 1 1,0 0 0,-1-1 0,1 1-1,0-1 1,-1 1 0,1-1 0,0 1-1,0-1 1,0 1 0,-1-1 0,1 0-1,0-17-14934</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8.496"/>
    </inkml:context>
    <inkml:brush xml:id="br0">
      <inkml:brushProperty name="width" value="0.025" units="cm"/>
      <inkml:brushProperty name="height" value="0.025" units="cm"/>
    </inkml:brush>
  </inkml:definitions>
  <inkml:trace contextRef="#ctx0" brushRef="#br0">10 39 13004,'0'0'5328,"-1"10"-2872,-4 32-374,4-41-1950,1 1 0,0-1 0,0 1 0,0 0 0,0-1 0,0 1 0,0-1 0,0 1 0,1 0 0,-1-1 0,0 1 0,1-1 0,0 1 0,-1-1 1,1 1-1,0-1 0,-1 0 0,1 1 0,0-1 0,0 0 0,0 0 0,0 1 0,1-1 0,1 2 0,0-2-45,-1 0 0,1 0 0,0 0 0,-1 0 0,1-1 0,0 1 0,0-1 0,0 1 0,-1-1 0,1 0 0,0 0 0,5-1-1,0 0-48,0-1-1,0 1 0,0-1 1,-1-1-1,1 0 0,-1 0 0,0 0 1,12-8-1,-15 8-15,-1 0-1,1-1 1,-1 0 0,0 1 0,0-1 0,0-1 0,-1 1-1,1 0 1,-1-1 0,0 1 0,0-1 0,2-9 0,-3 13-6,-1-1 0,0 1 0,0-1 0,0 1 1,0-1-1,0 1 0,0-1 0,0 1 1,-1-1-1,1 1 0,0-1 0,-1 1 1,1-1-1,-1 1 0,0-1 0,1 1 1,-1 0-1,0-1 0,0 1 0,0 0 1,0 0-1,0 0 0,0 0 0,0 0 1,0 0-1,-1 0 0,1 0 0,0 0 0,-1 0 1,1 1-1,0-1 0,-1 0 0,1 1 1,-1-1-1,1 1 0,-1 0 0,1 0 1,-1-1-1,1 1 0,-1 0 0,1 0 1,-1 0-1,-2 1 0,-4-2 5,-1 1-1,1 0 1,-1 0 0,1 1-1,-1 1 1,1-1-1,-1 1 1,-10 4 0,16-4-19,0-1 0,0 1 0,0 0 0,0 0 1,0 0-1,1 0 0,-1 0 0,1 0 0,-1 1 1,1-1-1,0 1 0,0 0 0,0-1 0,0 1 1,1 0-1,-1 0 0,1 1 0,0-1 0,0 0 0,0 0 1,0 0-1,0 1 0,1-1 0,-1 6 0,1-6-46,-1 0-1,1 1 1,0-1-1,0 1 1,1-1-1,-1 0 1,1 1-1,-1-1 1,1 0-1,0 0 1,0 0-1,1 1 1,-1-1 0,0 0-1,1 0 1,0-1-1,0 1 1,0 0-1,0-1 1,0 1-1,1-1 1,-1 1-1,1-1 1,-1 0-1,1 0 1,0 0-1,0-1 1,0 1-1,0-1 1,0 1-1,0-1 1,0 0-1,0 0 1,1 0-1,-1-1 1,0 1-1,1-1 1,5 0-1,31 1-3558,4-1-2285</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4.186"/>
    </inkml:context>
    <inkml:brush xml:id="br0">
      <inkml:brushProperty name="width" value="0.025" units="cm"/>
      <inkml:brushProperty name="height" value="0.025" units="cm"/>
    </inkml:brush>
  </inkml:definitions>
  <inkml:trace contextRef="#ctx0" brushRef="#br0">77 0 15214,'0'0'3967,"-1"9"-2318,-3 15-658,-2 9-470,1 1 0,1 0-1,2 0 1,2 1 0,4 43 0,-4-76-515,0 0-1,1 0 0,-1 0 1,1 0-1,-1 0 0,1 0 1,0-1-1,0 1 0,0 0 1,0 0-1,0-1 0,0 1 1,0 0-1,0-1 0,1 1 1,-1-1-1,1 1 1,-1-1-1,1 0 0,0 0 1,-1 0-1,4 2 0,-2-2 10,0-1 0,0 1-1,0-1 1,-1 0 0,1 0 0,0 0-1,0 0 1,0 0 0,0-1-1,0 0 1,0 1 0,0-1-1,4-2 1,8-4 31,0-1-1,-1 0 1,0-1-1,15-12 1,-26 19-53,-3 1 7,1 0 0,-1 1 1,0-1-1,1 1 0,-1-1 0,1 1 0,-1-1 0,1 1 1,-1-1-1,1 1 0,0 0 0,-1-1 0,1 1 0,-1 0 0,1-1 1,0 1-1,-1 0 0,1 0 0,0 0 0,-1-1 0,1 1 1,0 0-1,-1 0 0,1 0 0,0 0 0,0 0 0,-1 0 0,1 1 1,0-1-1,-7 19 390,-25 28 523,21-34-754,-1-1 1,0 0-1,-1 0 0,-25 17 1,32-25-106,0-1 1,0 0 0,-1 0 0,0 0 0,0 0 0,1-1 0,-1 0 0,-1-1 0,1 1 0,0-1 0,0 0 0,0-1 0,-1 1 0,1-1 0,-11-1 0,17 1-64,-1-1 0,0 1 0,0 0 1,0-1-1,0 1 0,1-1 0,-1 1 0,0-1 0,0 1 0,1-1 0,-1 1 0,0-1 0,1 0 0,-1 1 0,1-1 0,-1 0 0,1 1 0,-1-1 1,1 0-1,-1 0 0,1 0 0,0 1 0,-1-1 0,1 0 0,0 0 0,0 0 0,0 0 0,0 0 0,0 1 0,0-1 0,0 0 0,0 0 0,0 0 0,0 0 1,0 0-1,1-1 0,-1 0-208,0 0 1,1 0-1,-1 0 0,1 0 1,0 0-1,0 0 1,-1 1-1,1-1 1,0 0-1,0 1 1,1-1-1,-1 0 0,0 1 1,1-1-1,2-1 1,24-8-5128,-7 8-1847,-4 1-1564</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4.893"/>
    </inkml:context>
    <inkml:brush xml:id="br0">
      <inkml:brushProperty name="width" value="0.025" units="cm"/>
      <inkml:brushProperty name="height" value="0.025" units="cm"/>
    </inkml:brush>
  </inkml:definitions>
  <inkml:trace contextRef="#ctx0" brushRef="#br0">24 272 14798,'0'0'9150,"-4"10"-8654,3-6-457,-3 4-4,1 0-1,1 0 1,-1 1-1,1-1 1,0 1-1,1 0 1,0 15-1,1-23-31,0-1-1,0 1 0,0 0 0,0-1 0,0 1 0,0 0 1,1-1-1,-1 1 0,0-1 0,0 1 0,1 0 0,-1-1 1,0 1-1,1-1 0,-1 1 0,1-1 0,-1 1 0,0-1 1,1 1-1,-1-1 0,1 1 0,0-1 0,-1 0 1,1 1-1,-1-1 0,1 0 0,0 1 0,-1-1 0,2 0 1,22-1 127,21-20 59,-34 12-170,0-1 0,-1 0 0,0 0 0,0-1 0,-1-1 0,-1 1 0,0-2 0,9-18 0,-25 118-158,7-82 144,1-1 0,0 1 1,0-1-1,0 0 0,0 1 0,1-1 0,-1 0 1,1 1-1,0-1 0,1 0 0,-1 0 1,3 5-1,-3-8-2,0 0 0,0 1 0,1-1 1,-1 0-1,1 0 0,-1 0 0,1 0 0,-1 0 0,1-1 1,-1 1-1,1 0 0,0-1 0,0 1 0,-1-1 1,1 1-1,0-1 0,0 0 0,-1 0 0,1 0 0,0 0 1,0 0-1,-1 0 0,1 0 0,0-1 0,0 1 1,-1-1-1,1 1 0,0-1 0,-1 1 0,1-1 0,0 0 1,-1 0-1,2-1 0,6-3-1,-1 0 0,1 0 0,-1-1 1,0-1-1,-1 1 0,1-1 0,-2 0 0,1-1 0,9-13 0,-1 0-174,-2-1-1,19-38 1,-20 27 88,-1 0 1,-1-1 0,-2 0-1,6-50 1,-30 176 443,6-37 34,3 0 1,-2 73-1,9-125-376,0-1 0,0 1-1,0 0 1,1 0 0,-1 0 0,1 0 0,0 0 0,-1 0-1,1-1 1,0 1 0,1 0 0,-1-1 0,1 1 0,-1-1 0,1 1-1,0-1 1,-1 0 0,1 0 0,0 1 0,1-1 0,-1-1-1,3 3 1,0-1-47,0-1-1,1 0 1,-1 0-1,1 0 1,-1-1-1,1 1 0,0-2 1,-1 1-1,1 0 1,8-1-1,-24-17-1208,-178-149 394,187 165 898,35 7-113,9 7-1011,3-3-3294,-7-7-2299</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5.461"/>
    </inkml:context>
    <inkml:brush xml:id="br0">
      <inkml:brushProperty name="width" value="0.025" units="cm"/>
      <inkml:brushProperty name="height" value="0.025" units="cm"/>
    </inkml:brush>
  </inkml:definitions>
  <inkml:trace contextRef="#ctx0" brushRef="#br0">184 31 14029,'0'0'6123,"-12"-6"-3929,-37-15-672,46 20-1460,0 0 1,0 0 0,-1 1-1,1 0 1,0 0-1,0 0 1,0 0 0,-1 0-1,1 0 1,0 1-1,0 0 1,0-1-1,0 1 1,0 1 0,0-1-1,0 0 1,0 1-1,1-1 1,-1 1-1,0 0 1,1 0 0,-1 0-1,1 0 1,0 0-1,-1 0 1,1 1-1,0-1 1,-2 5 0,-1 0-27,1 0 1,-1 0 0,1 1 0,0-1 0,1 1-1,0 0 1,0 0 0,-2 14 0,4-20-17,1 1-1,-1-1 1,1 0 0,0 0-1,0 0 1,0 0 0,0 0-1,0 1 1,0-1 0,0 0 0,1 0-1,-1 0 1,1 0 0,-1 0-1,1 0 1,0 0 0,0 0-1,0 0 1,0 0 0,0 0-1,0-1 1,1 1 0,-1 0-1,1-1 1,-1 1 0,1-1-1,-1 0 1,1 1 0,3 1 0,-1-2-6,1 0 1,0 0 0,0 0 0,0 0 0,0-1 0,0 0 0,0 0 0,0 0 0,0 0 0,0-1 0,0 0 0,6-2 0,5-2-89,0-1-1,0-1 1,-1 0 0,0-1 0,-1-1 0,26-19 0,-21 14-77,1 1 0,32-17 0,-52 30 175,1 0 0,-1 0 0,0 0-1,1 0 1,-1 0 0,0 0 0,0-1 0,1 1-1,-1 0 1,0 0 0,1 0 0,-1 0 0,0 0 0,1 0-1,-1 0 1,0 0 0,1 0 0,-1 0 0,0 1-1,1-1 1,-1 0 0,0 0 0,0 0 0,1 0-1,-1 0 1,0 1 0,0-1 0,1 0 0,-1 0 0,0 0-1,0 1 1,1-1 0,-1 0 0,0 0 0,0 1-1,0-1 1,1 0 0,-1 0 0,0 1 0,0-1-1,3 20 649,-9 30 13,5-43-600,-1 6-7,1-8-42,0 0 0,0 0-1,1 0 1,0 0 0,0 1 0,0-1 0,1 5 0,-1-9-27,1 0 1,-1 0-1,1 0 1,-1 0-1,1 0 1,0 0-1,-1 0 1,1 0-1,0 0 1,0 0-1,0-1 1,-1 1 0,1 0-1,0-1 1,0 1-1,0-1 1,0 1-1,0-1 1,0 1-1,0-1 1,0 1-1,1-1 1,-1 0-1,0 0 1,0 0-1,0 0 1,0 0-1,0 0 1,0 0-1,1 0 1,-1 0-1,0 0 1,0 0-1,0-1 1,0 1-1,0-1 1,2 0-1,9-3-88,0-1-1,-1 0 1,0-1-1,0 0 1,0-1-1,0 0 1,-1-1 0,14-14-1,-10 10-275,0 1 0,0 1 0,21-12 0,-35 47 142,-6-2 207,3-14 6,1 0 0,0 0 0,0 0 0,0 13 0,2-21-105,1-1-1,-1 1 0,0-1 1,1 1-1,-1-1 0,1 1 1,-1-1-1,0 1 0,1-1 1,-1 1-1,1-1 1,0 0-1,-1 1 0,1-1 1,-1 0-1,1 1 0,0-1 1,-1 0-1,1 0 1,-1 0-1,1 0 0,0 1 1,-1-1-1,1 0 0,0 0 1,-1 0-1,1 0 0,0-1 1,-1 1-1,1 0 1,0 0-1,-1 0 0,1 0 1,-1-1-1,1 1 0,0 0 1,-1 0-1,1-1 0,0 0 1,29-11-8108,-8-2-1322</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6.146"/>
    </inkml:context>
    <inkml:brush xml:id="br0">
      <inkml:brushProperty name="width" value="0.025" units="cm"/>
      <inkml:brushProperty name="height" value="0.025" units="cm"/>
    </inkml:brush>
  </inkml:definitions>
  <inkml:trace contextRef="#ctx0" brushRef="#br0">74 0 14253,'0'0'10101,"-7"10"-9119,-2 2-716,1 1 0,1 0 0,0 0 0,0 1 0,2 0 0,-1 0 0,2 1 0,0-1 0,1 1-1,-3 23 1,6-33-229,0 1-1,-1 0 1,2 0-1,-1-1 1,1 1-1,0 0 1,0 0-1,0-1 0,4 9 1,-3-11-31,-1-1-1,1 0 1,0 0 0,0 0 0,-1 0-1,1 0 1,1 0 0,-1 0 0,0-1-1,0 1 1,1-1 0,-1 0 0,0 0-1,1 0 1,0 0 0,-1 0-1,1 0 1,-1 0 0,1-1 0,0 0-1,0 1 1,4-1 0,1 0-116,1 0 0,-1 0 0,1-1 0,-1 1 0,0-2-1,1 0 1,-1 0 0,0 0 0,0-1 0,14-6 0,-17 6 49,0 0 0,-1 0 0,1 0 0,-1-1-1,1 0 1,-1 1 0,0-1 0,0-1 0,-1 1 0,1-1-1,-1 1 1,0-1 0,0 0 0,-1 0 0,0 0 0,1 0-1,1-9 1,-12 24 1478,-2 16-1270,9-24-143,1 1 0,0 0-1,0-1 1,1 1 0,-1-1-1,1 1 1,-1 0 0,1-1-1,0 1 1,0-1 0,0 1-1,0-1 1,0 0 0,0 1-1,1-1 1,-1 0 0,1 0-1,0 0 1,0 0-1,-1 0 1,1-1 0,0 1-1,1 0 1,-1-1 0,0 1-1,0-1 1,1 0 0,-1 0-1,0 0 1,1 0 0,-1 0-1,1-1 1,0 1 0,-1-1-1,1 1 1,-1-1-1,6 0 1,-1 0-71,1 0 1,-1 0-1,1 0 0,-1-1 1,1 0-1,-1-1 0,0 0 0,0 0 1,0 0-1,0-1 0,0 0 1,0 0-1,6-5 0,-12 7 69,0 0 1,-1 0-1,1 0 1,0 0-1,0 0 1,0 0-1,0 0 0,0 1 1,0-1-1,1 0 1,-1 1-1,0-1 0,0 1 1,0-1-1,1 1 1,-1 0-1,0 0 0,0-1 1,1 1-1,-1 0 1,3 0-1,-8 35 388,4-34-384,-4 26 255,0 47 1,-4 25-198,8-98-48,0 1 0,0-1 0,0 1 1,0-1-1,-1 0 0,1 1 0,0-1 1,-1 1-1,0-1 0,1 0 0,-1 1 1,0-1-1,1 0 0,-1 0 0,0 0 1,0 0-1,0 1 0,0-1 0,0 0 1,0-1-1,0 1 0,-1 0 0,-1 1 1,1-2 3,1 0 0,-1 0 1,1 0-1,-1 0 0,1 0 1,-1 0-1,1-1 0,-1 1 0,1 0 1,-1-1-1,1 0 0,0 1 1,-1-1-1,1 0 0,0 0 1,-1 1-1,1-1 0,-1-2 1,-6-3 75,1-1 1,0 0 0,1-1-1,-1 0 1,-7-12 0,10 12-77,-1 0 0,1-1 1,1 1-1,-1-1 1,-1-10-1,4 17-25,0 0 0,1 0 0,0 0 0,-1 0 0,1 0 0,0 1 0,0-1 0,0 0 0,0 0 0,0 0 0,1 0 0,-1 0 0,1 0 0,-1 0 0,1 0 0,-1 1 0,1-1 0,0 0 0,0 0 0,0 1 0,0-1 0,0 1 0,1-1 0,-1 1 1,0-1-1,1 1 0,-1 0 0,1-1 0,-1 1 0,4-1 0,19-9-923,0 2 1,37-8-1,19-7-8957,-29 4-5324</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6.888"/>
    </inkml:context>
    <inkml:brush xml:id="br0">
      <inkml:brushProperty name="width" value="0.025" units="cm"/>
      <inkml:brushProperty name="height" value="0.025" units="cm"/>
    </inkml:brush>
  </inkml:definitions>
  <inkml:trace contextRef="#ctx0" brushRef="#br0">4 0 8776,'0'0'9455,"0"9"-6978,-1 6-1560,-1 2 136,1 0-1,3 28 1,-2-43-996,0 1 0,0-1-1,0 0 1,1 0 0,-1 1-1,0-1 1,1 0 0,0 0-1,-1 0 1,1 1 0,0-1-1,0 0 1,0 0 0,1-1-1,-1 1 1,0 0 0,1 0 0,-1 0-1,1-1 1,-1 1 0,1-1-1,0 1 1,0-1 0,0 0-1,0 0 1,0 0 0,0 0-1,0 0 1,2 1 0,2-2 20,0 1 0,-1-1 0,1-1 1,0 1-1,-1-1 0,1 0 0,0 0 0,-1-1 1,1 0-1,-1 0 0,9-4 0,51-38 196,-56 37-269,0-1-1,1 2 1,-1-1-1,2 1 1,-1 1-1,0 0 1,21-7 0,-31 12 2,1 0 1,-1 0-1,0 0 1,1 0-1,-1 0 1,1 0-1,-1 0 1,0 0-1,1 0 1,-1 0-1,1 1 1,-1-1-1,0 0 1,1 0-1,-1 0 1,0 0-1,1 1 1,-1-1-1,0 0 1,0 1-1,1-1 1,-1 0-1,0 0 1,0 1-1,1-1 1,-1 0-1,0 1 1,0-1 0,0 0-1,1 1 1,-1-1-1,0 1 1,0-1-1,0 0 1,0 1-1,0 0 1,2 24 314,-8 23 216,6-45-524,-3 28 208,3-30-214,1-1-1,-1 1 0,1 0 1,-1-1-1,0 1 1,1-1-1,-1 1 1,1-1-1,0 1 1,-1-1-1,1 1 1,-1-1-1,1 1 1,0-1-1,-1 0 0,1 1 1,0-1-1,-1 0 1,1 0-1,0 1 1,-1-1-1,1 0 1,0 0-1,0 0 1,-1 0-1,1 0 1,0 0-1,0 0 0,-1 0 1,1 0-1,0 0 1,0-1-1,-1 1 1,1 0-1,0 0 1,-1-1-1,1 1 1,0-1-1,70-23-507,-28 3-5607,-35 14 812,-4-3-3480</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7.217"/>
    </inkml:context>
    <inkml:brush xml:id="br0">
      <inkml:brushProperty name="width" value="0.025" units="cm"/>
      <inkml:brushProperty name="height" value="0.025" units="cm"/>
    </inkml:brush>
  </inkml:definitions>
  <inkml:trace contextRef="#ctx0" brushRef="#br0">1 18 12844,'0'0'13837,"65"-18"-19154,-39 27 96,7 2-4228</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7.639"/>
    </inkml:context>
    <inkml:brush xml:id="br0">
      <inkml:brushProperty name="width" value="0.025" units="cm"/>
      <inkml:brushProperty name="height" value="0.025" units="cm"/>
    </inkml:brush>
  </inkml:definitions>
  <inkml:trace contextRef="#ctx0" brushRef="#br0">142 35 10570,'0'0'6305,"-10"-6"-3642,-34-20-906,43 26-1695,-1-1-1,1 1 1,-1-1 0,1 1 0,0 0-1,-1 0 1,1-1 0,-1 1 0,1 0-1,-1 0 1,1 0 0,-1 1 0,1-1-1,-1 0 1,1 0 0,-1 1 0,1-1-1,0 1 1,-1-1 0,1 1 0,0 0-1,-1 0 1,1-1 0,0 1 0,0 0-1,0 0 1,0 0 0,0 0 0,0 0-1,0 1 1,0-1 0,0 0 0,0 0-1,1 0 1,-2 3 0,-18 49 726,19-50-671,-6 29 293,1 0-1,2 0 1,2 0-1,0 1 1,3-1-1,6 56 1,-6-78-311,0-1 0,1 1 0,0-1 0,0 1 0,1-1 0,0 0 0,1 0 0,0 0 0,0 0-1,1-1 1,0 1 0,7 8 0,-11-17-73,-1 1-1,0-1 1,1 1-1,-1-1 1,0 0-1,1 1 1,-1-1-1,1 0 1,-1 1-1,1-1 1,-1 0-1,0 0 1,1 1-1,-1-1 1,1 0-1,-1 0 1,1 0-1,0 0 1,-1 0-1,1 0 1,-1 0-1,1 0 1,-1 0-1,1 0 1,-1 0-1,1 0 1,-1 0-1,1 0 1,-1 0-1,1 0 1,-1-1-1,1 1 1,-1 0-1,1 0 1,-1-1-1,0 1 1,1 0-1,-1-1 1,1 1-1,-1 0 1,0-1 0,1 1-1,-1-1 1,0 1-1,1 0 1,-1-1-1,0 1 1,0-1-1,1 1 1,-1-1-1,0 1 1,0-1-1,0 1 1,0-1-1,0 1 1,0-1-1,0 1 1,0-1-1,0 0 1,0 1-1,0-1 1,0 1-1,0-1 1,0 0-1,0-45 219,0 38-149,-2-16-68,-1 0-1,-2 1 1,0-1 0,-14-38-1,-8-34-437,27 95 405,0 1-1,0 0 1,0-1 0,0 1-1,1 0 1,-1 0-1,0-1 1,0 1 0,0 0-1,1 0 1,-1-1-1,0 1 1,0 0-1,0 0 1,1 0 0,-1-1-1,0 1 1,0 0-1,1 0 1,-1 0-1,0 0 1,1 0 0,-1 0-1,0-1 1,1 1-1,-1 0 1,0 0 0,0 0-1,1 0 1,-1 0-1,0 0 1,1 0-1,-1 0 1,0 1 0,1-1-1,-1 0 1,0 0-1,0 0 1,1 0-1,-1 0 1,0 0 0,1 0-1,-1 1 1,20 4-34,-18-4 26,15 4-83,1-1 1,-1-1-1,1 0 0,0-2 1,0 0-1,0-1 0,0-1 0,29-4 1,-39 4 0,1-1 0,-1 1-1,0-2 1,1 1 0,-1-1 0,0 0 0,0-1 0,-1 0 0,1 0 0,-1-1 0,0 0 0,0 0 0,-1 0 0,1-1-1,-1 0 1,0 0 0,-1-1 0,0 0 0,0 0 0,5-8 0,-9 13 97,0-1 0,0 1-1,0-1 1,0 1 0,0-1 0,-1 0 0,1 1 0,-1-1-1,0 1 1,0-6 0,0 8 6,0-1 0,0 0 0,0 1 0,-1-1 0,1 0 0,0 1 0,0-1 1,-1 0-1,1 1 0,0-1 0,-1 0 0,1 1 0,0-1 0,-1 1 0,1-1 0,-1 1 0,1-1 0,-1 1 0,1-1 0,-1 1 0,0 0 0,1-1 0,-1 1 1,0 0-1,0-1 0,-2 1 18,1 0 0,0 0 1,-1 0-1,1 1 0,0-1 0,-1 0 1,1 1-1,0 0 0,0 0 0,0 0 1,-1 0-1,1 0 0,0 0 1,0 0-1,0 0 0,1 1 0,-1-1 1,0 1-1,0 0 0,1-1 0,-1 1 1,-1 3-1,-7 8 92,-1 1-1,2 0 1,0 1-1,1 0 1,-8 21-1,12-26-64,0 0 0,1 0 0,1 0 0,0 0 0,0 0 0,1 0 0,0 1 0,1-1 0,0 1 0,2 10 0,-2-19-115,0-1 1,1 1-1,-1-1 0,0 0 1,1 1-1,0-1 1,-1 0-1,1 1 1,0-1-1,-1 0 1,1 0-1,0 1 1,0-1-1,0 0 1,0 0-1,0 0 1,0 0-1,0 0 1,1 0-1,-1-1 1,0 1-1,0 0 1,1-1-1,1 2 1,0-2-328,1 1 0,0 0-1,-1-1 1,1 1 0,0-1 0,-1 0 0,1-1 0,0 1 0,5-2 0,2 0-1292,0-1 0,0-1 0,0 0 0,0 0 0,14-9-1,10-10-9217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637"/>
    </inkml:context>
    <inkml:brush xml:id="br0">
      <inkml:brushProperty name="width" value="0.025" units="cm"/>
      <inkml:brushProperty name="height" value="0.025" units="cm"/>
    </inkml:brush>
  </inkml:definitions>
  <inkml:trace contextRef="#ctx0" brushRef="#br0">1 0 11403,'0'0'8328,"16"51"-7111,-2-42-641,1-4-383,0-4-770,3-1-1793,-4 0-2243,-2-10-2786</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8.414"/>
    </inkml:context>
    <inkml:brush xml:id="br0">
      <inkml:brushProperty name="width" value="0.025" units="cm"/>
      <inkml:brushProperty name="height" value="0.025" units="cm"/>
    </inkml:brush>
  </inkml:definitions>
  <inkml:trace contextRef="#ctx0" brushRef="#br0">113 171 7015,'0'0'7564,"-10"6"-4051,1 0-3084,-44 31 3305,49-34-3445,0 0-1,1 0 1,-1 1 0,1-1 0,0 1-1,0 0 1,0 0 0,1 0 0,-1 0-1,1 1 1,0-1 0,-2 7 0,4-10-282,0-1 0,0 1 0,-1-1 0,1 1 0,0-1 0,0 1 0,0-1 0,0 1 0,0-1 0,0 1 0,0-1 0,0 1 0,1-1 0,-1 1 0,0-1 0,0 1 0,0-1 0,0 1 0,1-1 0,-1 1 0,0-1 0,1 1 0,-1-1 1,0 0-1,1 1 0,-1-1 0,0 0 0,1 1 0,-1-1 0,0 0 0,1 1 0,-1-1 0,1 0 0,21 1 88,21-15-184,-31 5-63,-1-1 0,0 1 0,-1-2 0,0 0-1,0 0 1,-1-1 0,-1 0 0,0 0 0,8-17 0,-20 88 387,3-51-228,0 0 1,0-1-1,0 1 1,1 0-1,1-1 1,-1 1 0,4 12-1,-4-18-21,1 0 0,-1-1 0,1 1 0,0-1 0,0 1 0,0-1 0,0 1 0,0-1 0,0 1 0,0-1-1,0 0 1,1 0 0,-1 0 0,1 1 0,-1-1 0,0 0 0,1-1 0,0 1 0,-1 0 0,1 0 0,-1-1 0,1 1 0,0-1 0,0 1 0,-1-1 0,1 0 0,0 0 0,0 0-1,-1 0 1,1 0 0,0 0 0,0 0 0,-1 0 0,1-1 0,0 1 0,-1-1 0,1 1 0,0-1 0,2-1 0,3-1-111,0-1 1,1 0-1,-1 0 1,0-1-1,-1 1 0,1-1 1,-1-1-1,0 0 1,0 1-1,-1-2 1,0 1-1,0-1 1,0 1-1,6-14 0,2-5-8,0-2-1,16-47 1,-10 1 391,-16 55 604,-17 50 292,3-3-986,1 1 0,2 0 1,1 1-1,1 0 0,1 0 0,2 0 0,2 46 0,0-76-135,1 0-1,0 0 0,0-1 1,0 1-1,0 0 0,0 0 0,1 0 1,-1 0-1,0 0 0,0 0 0,0-1 1,1 1-1,-1 0 0,1 0 1,-1 0-1,0-1 0,1 1 0,-1 0 1,1-1-1,0 1 0,-1 0 1,1-1-1,-1 1 0,1-1 0,0 1 1,0-1-1,-1 1 0,1-1 0,0 1 1,0-1-1,-1 0 0,1 1 1,0-1-1,0 0 0,0 0 0,0 0 1,0 1-1,-1-1 0,1 0 1,0 0-1,1-1 0,0 1 31,0-1 0,0 1-1,0-1 1,0 0 0,0 0 0,0 0-1,0 0 1,0 0 0,-1 0 0,1 0-1,0-1 1,-1 1 0,1 0 0,-1-1-1,2-2 1,5-8-23,-1-1 0,0 0-1,-1 0 1,-1 0 0,0 0 0,-1-1 0,0 0-1,-1 0 1,-1 0 0,1-24 0,-3 38-37,0 0-1,0 0 1,0 0 0,0 0 0,0 0 0,0 1 0,0-1 0,0 0-1,0 0 1,0 0 0,0 0 0,0 0 0,-1 0 0,1 0 0,0 1-1,0-1 1,0 0 0,0 0 0,0 0 0,0 0 0,0 0 0,-1 0-1,1 0 1,0 0 0,0 0 0,0 0 0,0 0 0,0 0 0,-1 0-1,1 0 1,0 0 0,0 0 0,0 0 0,0 0 0,0 0 0,-1 0-1,1 0 1,0 0 0,0 0 0,0 0 0,0 0 0,0 0 0,-1 0-1,1 0 1,0 0 0,0 0 0,0 0 0,0 0 0,0-1 0,0 1-1,0 0 1,-1 0 0,1 0 0,0 0 0,0 0 0,0 0 0,0 0-1,0-1 1,0 1 0,0 0 0,0 0 0,0 0 0,0 0 0,0 0-1,0-1 1,0 1 0,0 0 0,-8 10 75,6-6-69,1-1-1,-1 1 1,1 0 0,0 0-1,0 0 1,0 0 0,1-1 0,-1 1-1,1 0 1,0 0 0,0 0-1,0 0 1,1 0 0,0 0-1,-1 0 1,1 0 0,0 0 0,1-1-1,-1 1 1,1 0 0,0-1-1,0 1 1,0-1 0,3 4-1,-2-4-6,1 0-1,-1 0 0,1-1 1,0 1-1,0-1 0,0 0 0,0 0 1,0-1-1,0 1 0,1-1 0,-1 0 1,0 0-1,1 0 0,-1-1 1,1 1-1,-1-1 0,1 0 0,-1-1 1,1 1-1,-1-1 0,8-1 1,-5-1-30,1 1 1,-1-1 0,1 0-1,-1-1 1,0 0 0,-1 0-1,1 0 1,-1-1 0,0 0 0,9-9-1,-5 5-15,-1-1 0,-1 0-1,1-1 1,-2 0-1,10-16 1,-58 121 405,38-84-343,0 0 1,0 0 0,1 1 0,0-1-1,1 0 1,0 1 0,1 0-1,1 16 1,-1-26-74,0-1-1,0 1 1,1-1-1,-1 0 1,0 1-1,0-1 1,0 1-1,0-1 0,0 0 1,1 1-1,-1-1 1,0 0-1,0 1 1,1-1-1,-1 0 1,0 1-1,0-1 1,1 0-1,-1 1 1,0-1-1,1 0 1,-1 0-1,1 0 1,-1 1-1,0-1 1,1 0-1,-1 0 0,0 0 1,1 0-1,-1 0 1,1 0-1,-1 1 1,1-1-1,-1 0 1,0 0-1,1 0 1,-1-1-1,1 1 1,-1 0-1,0 0 1,1 0-1,-1 0 1,1 0-1,-1 0 1,0-1-1,1 1 0,-1 0 1,1 0-1,-1 0 1,0-1-1,1 1 1,-1 0-1,0-1 1,0 1-1,1 0 1,-1-1-1,0 1 1,0 0-1,1-1 1,-1 1-1,0 0 1,0-1-1,0 0 1,18-22-4587,-7-7-1909,-1-5-3908</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8.773"/>
    </inkml:context>
    <inkml:brush xml:id="br0">
      <inkml:brushProperty name="width" value="0.025" units="cm"/>
      <inkml:brushProperty name="height" value="0.025" units="cm"/>
    </inkml:brush>
  </inkml:definitions>
  <inkml:trace contextRef="#ctx0" brushRef="#br0">28 0 14926,'0'0'8456,"-28"50"-8360,33-36-64,7 2-1153,0-5-1826,2-2-3459</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9.102"/>
    </inkml:context>
    <inkml:brush xml:id="br0">
      <inkml:brushProperty name="width" value="0.025" units="cm"/>
      <inkml:brushProperty name="height" value="0.025" units="cm"/>
    </inkml:brush>
  </inkml:definitions>
  <inkml:trace contextRef="#ctx0" brushRef="#br0">41 323 11691,'0'0'13725,"-6"10"-12107,5-9-1509,-24 41 1026,24-41-1089,0 1 0,0 0 1,0-1-1,0 1 0,0 0 1,1 0-1,-1 0 0,1 0 1,-1-1-1,1 1 0,0 0 1,0 0-1,0 0 0,0 0 1,0 0-1,0 0 0,0 0 0,1 0 1,-1 0-1,1-1 0,-1 1 1,1 0-1,0 0 0,0 0 1,0-1-1,0 1 0,1 1 1,1-1-36,1 0 1,-1 0 0,1-1 0,0 0 0,-1 0 0,1 0-1,0 0 1,0 0 0,0-1 0,0 0 0,-1 0 0,1 0-1,0 0 1,0 0 0,5-2 0,58-15-223,-28 0-237,-23 9 340,0 2 0,0-1 0,24-4-1,-39 11 115,-1 0 0,0 0 0,1 0 0,-1 0 0,1 1 0,-1-1-1,0 0 1,1 0 0,-1 1 0,0-1 0,1 0 0,-1 0-1,0 1 1,0-1 0,1 0 0,-1 1 0,0-1 0,0 0-1,0 1 1,1-1 0,-1 1 0,0-1 0,0 0 0,0 1 0,0-1-1,0 1 1,0-1 0,0 0 0,0 1 0,0-1 0,0 1-1,0-1 1,0 1 0,0-1 0,0 0 0,0 1 0,0-1 0,0 1-1,0-1 1,-1 0 0,1 1 0,0-1 0,0 0 0,-1 1-1,-4 17 229,-1-5-109,3-7-75,0 0 0,1 0 0,-1 0 0,1 0 0,1 1 0,-1-1 1,1 1-1,0-1 0,0 1 0,1-1 0,0 12 0,1-17-47,0 0-1,-1 0 1,1 0 0,0 0 0,-1 0-1,1-1 1,0 1 0,0 0 0,0 0-1,0-1 1,0 1 0,0 0 0,0-1-1,0 1 1,0-1 0,0 1 0,0-1-1,0 0 1,0 1 0,0-1 0,0 0-1,0 0 1,1 0 0,-1 0 0,0 0-1,0 0 1,0 0 0,0 0 0,0 0-1,0-1 1,1 1 0,-1 0 0,0-1-1,1 0 1,40-14-1199,-25 2-2407,0-1-1,27-27 1,-13 10-5670</inkml:trace>
  <inkml:trace contextRef="#ctx0" brushRef="#br0" timeOffset="1">640 0 13325,'0'0'15823,"7"63"-15471,1-36-256,2 0-96,-3 0-192,-4 0-1538,-1-5-2434,-2-2-4964</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9.445"/>
    </inkml:context>
    <inkml:brush xml:id="br0">
      <inkml:brushProperty name="width" value="0.025" units="cm"/>
      <inkml:brushProperty name="height" value="0.025" units="cm"/>
    </inkml:brush>
  </inkml:definitions>
  <inkml:trace contextRef="#ctx0" brushRef="#br0">0 1 18417,'0'0'12300,"0"22"-26778</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6.974"/>
    </inkml:context>
    <inkml:brush xml:id="br0">
      <inkml:brushProperty name="width" value="0.025" units="cm"/>
      <inkml:brushProperty name="height" value="0.025" units="cm"/>
    </inkml:brush>
  </inkml:definitions>
  <inkml:trace contextRef="#ctx0" brushRef="#br0">175 1 4324,'-33'92'3815,"4"2"1,-21 119-1,38-140-2726,-2 130 0,27 185-945,-3-232-251,-20 309 0,-39 362 353,53-657 213,8-1 0,36 177 0,-26-214-606,46 214 1559,-54-291-1051,3-1 0,2-1 0,3 0 0,34 59 0,73 123-2128,-138-245-5640,5 5 6064,-15-14-2800</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7.315"/>
    </inkml:context>
    <inkml:brush xml:id="br0">
      <inkml:brushProperty name="width" value="0.025" units="cm"/>
      <inkml:brushProperty name="height" value="0.025" units="cm"/>
    </inkml:brush>
  </inkml:definitions>
  <inkml:trace contextRef="#ctx0" brushRef="#br0">1 475 14125,'0'0'2675,"2"10"-1607,-1-4-962,0-2-58,0 0 1,0 1 0,0-1 0,0 0-1,1 0 1,0 0 0,-1-1-1,2 1 1,-1 0 0,0-1 0,1 1-1,-1-1 1,1 0 0,0 1-1,0-2 1,6 6 0,119 83 1181,91 60-432,-212-147-864,0 1 190,1 0 0,0 0 0,1-1 0,-1 0 0,1-1 0,9 3 0,-16-5-72,-1-1 1,1 0 0,-1 0-1,0 0 1,1 0-1,-1 0 1,1 0 0,-1 0-1,1 0 1,-1-1 0,1 1-1,-1-1 1,0 1 0,1-1-1,-1 1 1,0-1 0,1 0-1,0-1 1,0 1 13,-1-1-1,1 0 1,-1 0-1,1 0 1,-1 0-1,0 0 1,0 0 0,0 0-1,0 0 1,-1-1-1,1 1 1,0 0-1,-1-1 1,0 1 0,1-3-1,5-76 504,-6-122-1,-3 82-605,11-47-1639,2 57-2847,-8 86 2874,6-60-6988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8.352"/>
    </inkml:context>
    <inkml:brush xml:id="br0">
      <inkml:brushProperty name="width" value="0.025" units="cm"/>
      <inkml:brushProperty name="height" value="0.025" units="cm"/>
    </inkml:brush>
  </inkml:definitions>
  <inkml:trace contextRef="#ctx0" brushRef="#br0">173 17 4901,'0'0'12443,"-11"-4"-10329,-36-8-469,43 12-1575,1 0 1,0 0-1,-1 0 1,1 0 0,-1 0-1,1 1 1,0 0-1,-1-1 1,1 1 0,0 0-1,-1 1 1,1-1-1,0 1 1,0-1 0,0 1-1,0 0 1,0 0-1,1 0 1,-1 0 0,1 1-1,-1-1 1,1 1-1,0-1 1,0 1-1,0 0 1,0 0 0,0 0-1,-1 4 1,-2 2 16,1 1 0,-1 0 0,2 1 0,-1-1 0,2 0 0,-1 1 0,0 12 1,2-19-68,1 0 1,-1 0 0,1 0 0,0 1 0,0-1 0,1 0-1,-1 0 1,1 0 0,0 0 0,0 0 0,0 0 0,3 5-1,-3-7-56,1 0-1,0-1 0,0 1 0,0 0 0,0-1 0,0 0 1,0 1-1,0-1 0,0 0 0,1 0 0,-1 0 1,0 0-1,1-1 0,-1 1 0,0-1 0,1 1 0,-1-1 1,1 0-1,-1 0 0,1 0 0,3-1 0,9 1-289,0-2 0,-1 0-1,27-8 1,-27 6 277,0 1 0,1 0 1,28-2-1,-42 5 46,0 0 1,1 0-1,-1 1 0,0-1 0,1 0 0,-1 0 1,0 1-1,1-1 0,-1 1 0,0-1 0,1 1 1,-1-1-1,0 1 0,0 0 0,0 0 0,0 0 1,0 0-1,0-1 0,0 1 0,0 0 0,0 1 1,0-1-1,1 2 0,-1 0 35,1 0 1,-1 0-1,0 1 1,0-1-1,-1 0 1,1 1-1,0-1 1,-1 1-1,0 5 1,0-1 84,-1 1 0,0-1 1,-1 1-1,1-1 0,-2 0 1,1 0-1,-7 14 0,-3-1 355,-1 0 0,-16 20 0,24-34-318,-1-1 1,1 0-1,-1 0 0,0-1 0,0 1 0,-1-1 0,1-1 0,-1 1 0,-15 6 1,22-11-217,0 0 1,-1 0 0,1 1 0,0-1 0,-1 0 0,1 0 0,0 0 0,-1 0-1,1 0 1,-1 0 0,1 0 0,0 0 0,-1-1 0,1 1 0,0 0 0,-1 0 0,1 0-1,0 0 1,-1 0 0,1 0 0,0-1 0,-1 1 0,1 0 0,0 0 0,0-1-1,-1 1 1,1 0 0,0 0 0,0-1 0,-1 1 0,1 0 0,0-1 0,0 1 0,0 0-1,0-1 1,-1 1 0,1 0 0,0-1 0,0 0 0,-2-22-2236,7-25-3174,8-9-3198</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8.695"/>
    </inkml:context>
    <inkml:brush xml:id="br0">
      <inkml:brushProperty name="width" value="0.025" units="cm"/>
      <inkml:brushProperty name="height" value="0.025" units="cm"/>
    </inkml:brush>
  </inkml:definitions>
  <inkml:trace contextRef="#ctx0" brushRef="#br0">3 92 5862,'0'10'10313,"-1"25"-7678,-1 74 1590,2-102-4028,1 0 0,0-1 0,0 1 0,0 0 1,0-1-1,1 1 0,0-1 0,1 0 0,-1 1 0,1-1 0,0 0 0,8 9 1,-10-13-186,1-1 0,-1 1 1,1-1-1,0 0 1,0 1-1,-1-1 1,1 0-1,0 0 0,0 0 1,0-1-1,0 1 1,0 0-1,1-1 1,-1 1-1,0-1 0,0 0 1,0 0-1,0 0 1,0 0-1,1 0 1,-1 0-1,0 0 0,0-1 1,0 1-1,0-1 1,0 0-1,0 1 1,0-1-1,0 0 0,0 0 1,0 0-1,0-1 1,-1 1-1,1 0 1,0-1-1,-1 1 0,1-1 1,2-2-1,4-5 12,-1 0 1,1 0-1,-2-1 0,1 1 0,8-20 0,-5 2 188,-1-2-1,-2 1 0,-1-1 0,-1 0 1,-1 0-1,-1-59 0,4 219 579,-5-114-735,1 0 1,1 0-1,0 0 0,2-1 0,11 28 0,-17-43-46,1 0 0,-1 0 0,1 1 0,-1-1 0,1 0 0,-1 0 0,1 1 0,0-1 0,0 0 0,0 0 0,0 0 0,-1 0 0,1 0 0,0 0 0,1 0 0,-1-1 0,0 1 0,0 0 0,0 0 0,0-1 0,1 1 0,-1-1 0,0 1 0,1-1-1,-1 0 1,0 1 0,1-1 0,-1 0 0,2 0 0,-1-1-16,0 0-1,0 0 1,0 0 0,0 0-1,0-1 1,-1 1-1,1-1 1,0 1-1,-1-1 1,1 0 0,-1 1-1,0-1 1,1 0-1,-1 0 1,1-3-1,5-9-975,0 0-1,-2 0 0,8-30 0,-6-26-8929,-7 35 101</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9.115"/>
    </inkml:context>
    <inkml:brush xml:id="br0">
      <inkml:brushProperty name="width" value="0.025" units="cm"/>
      <inkml:brushProperty name="height" value="0.025" units="cm"/>
    </inkml:brush>
  </inkml:definitions>
  <inkml:trace contextRef="#ctx0" brushRef="#br0">1 55 15631,'0'0'2813,"-1"9"-96,2 5-2233,1 1 0,0-1-1,0 0 1,1 0 0,1 0-1,1 0 1,0-1 0,0 0-1,9 14 1,34 57-21,37 77-353,-76-142-85,-1 1-1,-1 1 1,-1-1 0,0 1 0,-2 0 0,2 26 0,-8-40 214,-6-16-121,-7-19-37,-14-51-121,-23-93 0,42 127-88,1-1 0,3 0 0,-2-78-1,9 119 131,-1 1-1,1-1 0,-1 0 0,1 0 0,1 1 0,-1-1 0,1 0 0,-1 1 0,1-1 0,1 1 0,-1 0 0,1 0 0,4-6 0,-6 8-4,1 1-1,0-1 1,-1 1-1,1-1 1,0 1-1,0 0 1,0-1-1,-1 1 1,1 0-1,0 0 0,1 1 1,-1-1-1,0 0 1,0 1-1,0-1 1,0 1-1,1 0 1,-1-1-1,0 1 1,0 0-1,0 0 1,1 1-1,-1-1 1,0 0-1,0 1 1,0 0-1,0-1 1,1 1-1,-1 0 1,0 0-1,0 0 1,2 2-1,-1 0 2,0-1 0,0 1 0,0 1 0,0-1 0,-1 0-1,0 1 1,1-1 0,-1 1 0,0 0 0,-1-1 0,1 1 0,-1 0 0,0 0 0,0 0-1,0 0 1,0 1 0,-1-1 0,1 7 0,0 4-4,-1 1 0,0 0 0,-5 26 0,2-29 48,-1 0 1,0 0-1,0 0 1,-13 22-1,15-30-27,0 0 0,-1-1-1,0 1 1,0-1 0,0 0-1,-1 1 1,1-1 0,-1-1-1,0 1 1,0-1 0,0 1-1,-1-1 1,1 0 0,-10 4-1,13-7-43,1 0-1,-1 1 1,1-1-1,-1 0 1,1 0-1,-1 0 1,1 0-1,-1 0 1,1 0-1,-1 0 1,1 0-1,-1 0 1,1-1 0,-1 1-1,1 0 1,-1 0-1,1 0 1,-1-1-1,1 1 1,-1 0-1,1 0 1,-1-1-1,1 1 1,0 0-1,-1-1 1,1 1-1,0-1 1,-1 1-1,1 0 1,0-1-1,-1 1 1,1-1-1,0 1 1,0-1-1,-1 1 1,1-1-1,0 1 1,0-1-1,0 1 1,0-1-1,0 0 1,-1-26-2242,1 20 1579,1-39-3840,4-5-2285</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9.538"/>
    </inkml:context>
    <inkml:brush xml:id="br0">
      <inkml:brushProperty name="width" value="0.025" units="cm"/>
      <inkml:brushProperty name="height" value="0.025" units="cm"/>
    </inkml:brush>
  </inkml:definitions>
  <inkml:trace contextRef="#ctx0" brushRef="#br0">1 115 12620,'0'0'5167,"6"13"-2924,15 43 189,22 85-1,-30-89-1719,2 1-1,3-2 0,34 70 0,-52-121-703,0 0 0,0 1 1,1-1-1,-1 1 0,0-1 0,0 1 0,0-1 0,0 1 0,1-1 0,-1 1 0,0-1 0,1 0 1,-1 1-1,0-1 0,1 0 0,-1 1 0,0-1 0,1 0 0,-1 1 0,0-1 0,1 0 1,-1 0-1,1 1 0,-1-1 0,1 0 0,-1 0 0,1 0 0,-1 0 0,1 0 0,-1 1 0,1-1 1,0 0-1,4-17 167,-4-41-28,-1 46-139,-4-69-240,-14-88 1,-3-27-160,20 190 386,2-46-24,-1 51 24,0 0 0,0 1 0,-1-1 1,2 0-1,-1 0 0,0 1 0,0-1 0,0 0 1,0 0-1,0 1 0,0-1 0,1 0 0,-1 1 0,0-1 1,1 0-1,-1 1 0,1-1 0,-1 0 0,0 1 0,1-1 1,-1 1-1,1-1 0,0 1 0,-1-1 0,1 1 0,-1-1 1,1 1-1,0 0 0,-1-1 0,1 1 0,0 0 1,-1-1-1,1 1 0,0 0 0,0 0 0,-1 0 0,1 0 1,0 0-1,-1 0 0,1 0 0,0 0 0,0 0 0,-1 0 1,1 0-1,0 0 0,0 0 0,-1 1 0,1-1 0,0 0 1,-1 0-1,1 1 0,0-1 0,-1 1 0,1-1 1,0 1-1,2 2-7,0 0 0,0 0 0,0 0 0,0 1 0,-1-1 0,1 1 0,-1 0-1,0-1 1,0 1 0,0 0 0,-1 0 0,0 0 0,1 1 0,-1-1 0,-1 0 0,2 6 0,3 71-178,-5-78 185,0 14 16,-1 1 0,0-1-1,-5 22 1,6-36 15,-1 0 0,1 0 0,-1-1 1,1 1-1,-1-1 0,0 1 0,0-1 0,0 1 0,0-1 0,-1 1 0,1-1 1,-1 0-1,1 0 0,-1 1 0,0-1 0,0 0 0,0-1 0,0 1 0,0 0 1,0-1-1,-1 1 0,1-1 0,0 0 0,-1 1 0,1-1 0,-1 0 0,0-1 1,1 1-1,-5 0 0,6-1-46,-1 0 1,1 0-1,0-1 1,0 1-1,-1-1 1,1 0-1,0 1 1,0-1-1,0 0 1,0 1-1,0-1 1,0 0-1,0 0 1,0 0-1,0 0 1,0 0-1,0 0 1,1 0-1,-1 0 1,0-1-1,1 1 1,-1 0-1,1 0 1,-1 0-1,1-1 1,-1 1-1,1 0 1,0-1-1,0 1 1,0-2-1,-5-50-2877,5 47 2213,0-36-3346,0 0-1810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8.030"/>
    </inkml:context>
    <inkml:brush xml:id="br0">
      <inkml:brushProperty name="width" value="0.025" units="cm"/>
      <inkml:brushProperty name="height" value="0.025" units="cm"/>
    </inkml:brush>
  </inkml:definitions>
  <inkml:trace contextRef="#ctx0" brushRef="#br0">0 1 4484,'0'0'10474,"0"54"-7783,4-32-737,6 1-289,3 0-416,2 3-224,1-3-672,4-1-289,-2-1-32,-3-4-321,0-4-864,-1-4-768,-6-6-1154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4.994"/>
    </inkml:context>
    <inkml:brush xml:id="br0">
      <inkml:brushProperty name="width" value="0.025" units="cm"/>
      <inkml:brushProperty name="height" value="0.025" units="cm"/>
    </inkml:brush>
  </inkml:definitions>
  <inkml:trace contextRef="#ctx0" brushRef="#br0">0 285 13581,'0'0'9967,"10"-2"-8996,0 1-791,0-1 1,0-1-1,-1 0 0,1 0 0,-1-1 0,11-6 1,-16 8-148,-1 0-1,1 0 1,-1 0 0,0 0 0,1 0 0,-1-1 0,0 0 0,-1 1 0,1-1 0,0 0-1,-1 0 1,0 0 0,0-1 0,0 1 0,0-1 0,0 1 0,0-1 0,-1 0 0,0 1-1,0-1 1,0 0 0,1-5 0,-4 8-35,1 0 0,-1 1-1,1-1 1,-1 1 0,1-1 0,-1 1-1,1 0 1,-1 0 0,0-1 0,1 1-1,-1 0 1,1 1 0,-1-1 0,0 0-1,1 0 1,-1 1 0,1-1 0,-3 1-1,-3 4 0,0-1 0,1 1 0,-1-1 0,1 2 1,0-1-1,0 1 0,1 0 0,0 0 0,0 0 0,0 1 0,1 0 0,-4 8 0,3-6 117,0 0 0,1 1 0,0 0 0,0 0 0,1 0 0,1 0 0,0 1 0,-2 18 0,4-28-96,0-1 0,0 1 0,0 0 0,1 0 0,-1 0-1,0 0 1,0 0 0,0 0 0,1 0 0,-1-1 0,1 1 0,-1 0 0,0 0 0,1 0 0,-1-1 0,1 1-1,0 0 1,-1-1 0,1 1 0,0 0 0,-1-1 0,1 1 0,0-1 0,-1 1 0,1-1 0,0 1 0,0-1-1,1 1 1,33 1 316,-26-4-290,0 0 0,1 0-1,-1-1 1,0 0 0,10-6 0,3-5-23,0 0 0,-1-2 0,-1-1 0,-1 0 0,0-2 0,29-36 0,-21 18-55,-2-1 0,-1 0-1,19-45 1,-36 63-15,-7 20 46,0 0-1,0-1 1,0 1 0,0 0 0,0 0-1,0 0 1,0 0 0,0-1-1,0 1 1,0 0 0,0 0 0,0 0-1,-1 0 1,1-1 0,0 1-1,0 0 1,0 0 0,0 0 0,0 0-1,0 0 1,0-1 0,0 1-1,0 0 1,-1 0 0,1 0 0,0 0-1,0 0 1,0 0 0,0 0 0,0-1-1,-1 1 1,1 0 0,0 0-1,0 0 1,0 0 0,0 0 0,0 0-1,-1 0 1,1 0 0,0 0-1,0 0 1,0 0 0,0 0 0,-1 0-1,1 0 1,0 0 0,0 0 0,-3 1-10,1 1 0,0-1 1,0 0-1,-1 1 1,1 0-1,0-1 1,1 1-1,-1 0 0,0 0 1,0 0-1,-1 3 1,-8 10 28,1 2 0,1-1 0,0 1 0,1 1 0,1 0 1,0 0-1,-6 33 0,6-14 60,2 1 0,0 73 0,7-90-15,-2-21-75,0 1 0,1-1 1,-1 0-1,0 1 0,0-1 0,0 1 1,0-1-1,0 0 0,1 1 1,-1-1-1,0 0 0,0 1 0,0-1 1,1 0-1,-1 1 0,0-1 0,1 0 1,-1 0-1,0 1 0,1-1 0,-1 0 1,0 0-1,1 0 0,-1 1 1,0-1-1,1 0 0,-1 0 0,1 0 1,-1 0-1,0 0 0,1 0 0,-1 0 1,1 0-1,-1 0 0,0 0 1,1 0-1,-1 0 0,1 0 0,-1 0 1,0 0-1,1 0 0,-1 0 0,1-1 1,-1 1-1,1 0 0,0-3-245,0 1-1,0 0 1,0-1-1,0 1 1,-1-1-1,1 1 1,-1-1-1,0 1 1,1-1-1,-1 1 1,0-1-1,-1 0 1,0-4-1,1 0-639,0-2 237,-1-1 1,0 1-1,-1 0 1,1-1-1,-2 1 1,0 0-1,0 0 1,-6-13-1,-44-62 918,26 45 2495,27 38-2643,0 1 0,-1-1-1,1 1 1,-1-1 0,1 1 0,0-1 0,0 1-1,-1-1 1,1 1 0,0-1 0,0 1-1,0-1 1,-1 0 0,1 1 0,0-1-1,0 0 1,0 1 0,0-1 0,0 1 0,0-1-1,0 0 1,1 1 0,-1-1 0,0 1-1,0-1 1,0 0 0,0 1 0,1-1-1,-1 1 1,0-1 0,1 1 0,-1-1 0,1 0-1,23-7 1086,46 8-2584,-53 0 749,25 0-3132,0 0-2670</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0.191"/>
    </inkml:context>
    <inkml:brush xml:id="br0">
      <inkml:brushProperty name="width" value="0.025" units="cm"/>
      <inkml:brushProperty name="height" value="0.025" units="cm"/>
    </inkml:brush>
  </inkml:definitions>
  <inkml:trace contextRef="#ctx0" brushRef="#br0">1 0 6887,'0'0'14904,"0"10"-14114,20 147 2551,-15-133-2888,0 0 0,2-1 0,0 1 0,19 39 0,-25-61-442,0 1 0,1-1 0,-1 0 0,0 0 0,1 0 0,-1 0 0,1 0 0,-1 0-1,1 0 1,0 0 0,0-1 0,0 1 0,0-1 0,0 1 0,0-1 0,0 0 0,1 0 0,-1 0 0,5 1 0,-5-2-1,0 0 0,0 0 0,0 0 0,0 0 0,0-1-1,1 1 1,-1-1 0,-1 0 0,1 0 0,0 0 0,0 1-1,0-2 1,0 1 0,0 0 0,-1 0 0,1-1 0,-1 1-1,3-3 1,3-4-86,0 0 0,-1-1 0,0 0 0,-1 0-1,0-1 1,0 1 0,5-18 0,-5 9-3,-2-1-1,0 0 1,0 0 0,-2 0 0,-1-25 0,-1 59 268,-1 1-136,1-1 1,0 0-1,3 22 1,-2-34-41,0-1 0,0 1 0,0-1 1,1 1-1,-1-1 0,1 1 0,-1-1 1,1 0-1,0 1 0,0-1 0,0 0 1,0 0-1,1 1 0,-1-1 1,1 0-1,-1 0 0,1 0 0,-1-1 1,1 1-1,0 0 0,0-1 0,0 1 1,0-1-1,0 1 0,1-1 0,-1 0 1,0 0-1,1 0 0,3 1 0,-4-2-2,0 0-1,-1 0 0,1-1 1,0 1-1,0-1 0,-1 1 1,1-1-1,0 1 0,-1-1 1,1 0-1,-1 0 0,1 1 1,-1-1-1,1 0 0,-1-1 1,0 1-1,0 0 0,1 0 1,-1 0-1,0-1 0,0 1 1,0-1-1,0 1 0,0-1 1,0-1-1,21-49 58,-17 38-52,-1 1-67,2 2 1,-1-1 0,13-19 0,-17 30 41,-1 0 0,1 0 0,-1 0 0,1 0 0,0 0 0,-1 0 0,1 0 0,0 0 0,-1 0 1,1 0-1,0 1 0,0-1 0,0 0 0,0 1 0,0-1 0,0 0 0,0 1 0,0-1 1,0 1-1,0 0 0,0-1 0,0 1 0,0 0 0,1 0 0,-1-1 0,0 1 0,0 0 0,0 0 1,0 0-1,0 1 0,1-1 0,-1 0 0,0 0 0,0 1 0,0-1 0,0 0 0,0 1 1,0-1-1,0 1 0,0-1 0,0 1 0,0 0 0,0-1 0,0 1 0,0 0 0,-1 0 0,1 0 1,0-1-1,0 1 0,-1 0 0,1 0 0,-1 0 0,1 0 0,-1 0 0,1 0 0,-1 1 1,0-1-1,1 2 0,15 30-4,-3 1-1,0 1 1,12 57 0,10 112 1155,-34-201-1112,0 5 22,0 1 0,0-1 0,0 1 0,-1-1 0,-2 14-1,1-22-41,0 1 1,0-1-1,0 1 0,-1-1 0,1 1 0,0-1 0,0 0 0,0 0 0,0 0 0,-1 1 0,1-1 0,0 0 0,0-1 0,0 1 0,-1 0 0,1 0 0,0 0 0,0-1 0,0 1 0,0-1 0,0 1 0,0-1 0,-1 1 0,0-2 0,-13-9-23,0-1 0,1-1 0,1 0 0,0-1 0,1 0 0,0-1 0,1-1 0,-10-19 0,17 28-80,-1-1-1,2 1 1,-1-1 0,1 0-1,0 0 1,-2-12 0,4 17-20,1 0-1,-1 0 1,1 0 0,0 1 0,0-1 0,0 0 0,0 0 0,1 0-1,-1 1 1,1-1 0,0 0 0,-1 0 0,1 1 0,0-1 0,1 1 0,-1-1-1,0 1 1,1-1 0,-1 1 0,1 0 0,0-1 0,0 1 0,2-2-1,49-39-6863,-22 16-262</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1.334"/>
    </inkml:context>
    <inkml:brush xml:id="br0">
      <inkml:brushProperty name="width" value="0.025" units="cm"/>
      <inkml:brushProperty name="height" value="0.025" units="cm"/>
    </inkml:brush>
  </inkml:definitions>
  <inkml:trace contextRef="#ctx0" brushRef="#br0">23 390 7527,'0'0'19405,"-4"10"-19357,-12 31 27,16-40-73,-1 0 1,1 1 0,-1-1-1,1 0 1,0 0-1,-1 0 1,1 1-1,0-1 1,0 0 0,0 0-1,0 0 1,0 1-1,0-1 1,1 0-1,-1 0 1,0 0-1,0 1 1,1-1 0,-1 0-1,1 0 1,0 2-1,0-3 3,0 1-1,0-1 1,0 1-1,0-1 1,0 1-1,0-1 1,0 1-1,-1-1 0,1 0 1,0 0-1,1 1 1,-1-1-1,0 0 1,0 0-1,0 0 1,0 0-1,0 0 1,0 0-1,1-1 1,49-18 141,-46 17-139,-2 1-6,-1-1 0,1 1-1,-1 0 1,1 0 0,0 0 0,0 0 0,-1 1-1,1-1 1,0 1 0,0 0 0,0-1 0,0 1-1,-1 0 1,1 1 0,0-1 0,0 1 0,0-1 0,0 1-1,-1 0 1,1 0 0,0 0 0,4 2 0,-5 0 4,0-1 1,1 1-1,-1 0 1,0 0-1,0 0 0,0 0 1,-1 0-1,1 1 1,-1-1-1,0 0 1,0 1-1,0-1 1,0 1-1,-1-1 1,1 1-1,-1-1 1,0 6-1,1-3 56,-1-1 0,0 1 0,0-1-1,0 0 1,-1 1 0,0-1 0,0 1-1,0-1 1,-1 0 0,1 0-1,-1 0 1,0 0 0,-1 0 0,1 0-1,-1-1 1,0 1 0,0-1 0,-1 0-1,1 1 1,-1-2 0,0 1 0,0 0-1,0-1 1,-1 0 0,1 0 0,-1 0-1,0 0 1,0-1 0,0 0 0,0 0-1,0 0 1,0 0 0,0-1 0,-1 0-1,1 0 1,-7 0 0,12-1-53,-1 0 0,0 0 0,0 0 0,0 0 0,0 0 1,0 0-1,0 0 0,0-1 0,0 1 0,0 0 0,0-1 0,0 1 0,0 0 1,0-1-1,0 1 0,1-1 0,-1 1 0,0-1 0,0 0 0,1 1 0,-1-1 1,0 0-1,1 1 0,-1-1 0,0 0 0,1 0 0,-1 0 0,1 0 0,-1-1 1,0-1-57,1 1 1,0-1 0,0 0 0,0 1 0,0-1-1,0 0 1,0 1 0,1-1 0,-1 0-1,3-4 1,0-4-318,1 1-1,1 1 1,0-1-1,10-15 0,12-11 424,-5 10-6288,29-51 0,-27 19 3351,-21 49 4222,-1 0 1,0-1 0,-1 1 0,0-17 1836,15 59-121,-8-19-2301,-1-1-349,1 0 0,0-1 0,1 0 0,0 0 0,1 0 0,0-2 0,19 17 0,-28-27-390,0 1 0,-1 0 0,1-1 0,0 1 0,0-1 0,0 1 0,0-1 0,1 1 0,-1-1 0,0 1 0,0-1 0,0 0 0,0 0 0,0 0 0,0 0 0,0 0 0,1 0-1,-1 0 1,0 0 0,0 0 0,0 0 0,0 0 0,0-1 0,0 1 0,0-1 0,1 1 0,-1 0 0,0-1 0,1 0 0,0-1 2,-1-1 0,1 1 1,0 0-1,-1 0 0,0-1 1,1 1-1,-1-1 0,0 1 1,0-1-1,0 1 0,-1-1 0,1-2 1,2-12-397,-1-1 0,0-33 0,-2 46 78,-1-3-213,0 0-1,0 0 1,-1 1-1,0-1 1,-1 0 0,0 1-1,0-1 1,0 1 0,-1 0-1,0 0 1,-1 0-1,1 1 1,-1-1 0,-6-5-1,-15-15-3846,-50-41 0,42 39 2293,10 4 1909,-14-12 1969,12 22 5282,28 21-1094,20 20-4738,34 12-1050,-16-21-7453,-32-15 1447</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1.744"/>
    </inkml:context>
    <inkml:brush xml:id="br0">
      <inkml:brushProperty name="width" value="0.025" units="cm"/>
      <inkml:brushProperty name="height" value="0.025" units="cm"/>
    </inkml:brush>
  </inkml:definitions>
  <inkml:trace contextRef="#ctx0" brushRef="#br0">49 258 12908,'0'0'14387,"-8"12"-14168,1-2-153,2 0 0,-1 0 0,1 1 0,0 0 0,-3 15 0,6-22-21,1-1 0,1 1 0,-1 0 0,1-1 1,-1 1-1,1 0 0,0 0 0,0-1 0,1 1 0,-1 0 0,1-1 1,-1 1-1,1 0 0,1-1 0,-1 1 0,0-1 0,1 0 0,-1 1 1,1-1-1,0 0 0,0 0 0,1 0 0,-1 0 0,1 0 0,5 4 1,-6-6-28,0 1 0,0-1 0,0 0 0,0 0 0,0 0 1,1 0-1,-1 0 0,0-1 0,1 1 0,-1-1 1,1 1-1,-1-1 0,0 0 0,1 0 0,-1 0 0,1 0 1,-1 0-1,1-1 0,-1 1 0,0-1 0,1 0 0,-1 1 1,0-1-1,0 0 0,1 0 0,-1-1 0,0 1 1,0 0-1,0-1 0,0 1 0,-1-1 0,1 0 0,0 1 1,-1-1-1,1 0 0,2-4 0,4-5 61,-1 1 1,0-1-1,0-1 0,-1 1 0,7-19 0,-7 14-44,-1 1 1,-1-1-1,-1 1 0,0-1 0,-1 0 0,-1 0 0,0 0 0,-1-1 0,-1 1 0,-1 0 1,0 0-1,-1 0 0,0 1 0,-2-1 0,0 1 0,0 0 0,-2 0 0,-12-24 1,18 38-31,0 0 1,0 0 0,0-1-1,0 1 1,0 0 0,0 0 0,0 0-1,0 0 1,0 0 0,0 0 0,0 0-1,-1 0 1,1 0 0,0 0-1,-3 0 1,4 1-7,-1 0 1,1 0-1,-1 0 0,1 1 1,-1-1-1,1 0 0,-1 0 0,1 0 1,-1 1-1,1-1 0,0 0 1,-1 1-1,1-1 0,-1 0 0,1 1 1,0-1-1,0 0 0,-1 1 0,1-1 1,0 1-1,-1-1 0,1 1 1,0-1-1,0 0 0,0 1 0,0-1 1,0 1-1,-1-1 0,1 2 1,-3 50-119,3-43 120,1 11-14,0 0 1,1 0 0,1 0 0,10 33 0,-10-45 13,-1 1 0,2-1 1,-1 0-1,1 0 0,0 0 0,1 0 1,-1-1-1,2 1 0,-1-1 1,1 0-1,0-1 0,0 0 1,9 7-1,-11-11-43,0 0 0,0 0 0,0 0-1,0 0 1,0-1 0,0 0 0,1 0 0,-1 0 0,0 0 0,1-1 0,-1 0 0,1 1 0,-1-2 0,0 1 0,1 0-1,-1-1 1,1 0 0,-1 0 0,0 0 0,0-1 0,0 1 0,0-1 0,0 0 0,0 0 0,0-1 0,6-4-1,-5 3-538,1-1-1,-1 1 0,0-1 0,0-1 0,0 1 1,-1-1-1,5-6 0,-6 7-541,-1 0 0,1 0 0,-1-1 0,0 1 0,0 0 0,0-1 0,-1 0 0,1-10 0,-1-11-6708</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2.084"/>
    </inkml:context>
    <inkml:brush xml:id="br0">
      <inkml:brushProperty name="width" value="0.025" units="cm"/>
      <inkml:brushProperty name="height" value="0.025" units="cm"/>
    </inkml:brush>
  </inkml:definitions>
  <inkml:trace contextRef="#ctx0" brushRef="#br0">2 65 7719,'0'0'13624,"10"4"-12487,-1 0-811,1-1-1,0 0 1,1 0 0,-1-1-1,0-1 1,20 1 0,-28-2-251,0 0 0,0 1 0,1-1 0,-1-1 1,0 1-1,0 0 0,0 0 0,0-1 0,0 1 0,0-1 1,0 0-1,0 0 0,0 0 0,0 0 0,0 0 0,0 0 1,0 0-1,-1 0 0,1-1 0,0 1 0,-1-1 1,1 1-1,-1-1 0,0 0 0,1 1 0,-1-1 0,0 0 1,0 0-1,0 0 0,0 0 0,-1 0 0,1 0 0,-1 0 1,1 0-1,-1 0 0,1 0 0,-1-1 0,0 1 1,0 0-1,0 0 0,0 0 0,-1 0 0,1 0 0,-1-1 1,1 1-1,-1 0 0,-1-3 0,2 4-63,-1 0 0,0 0 0,1 0 0,-1 0 0,0 0 0,1 0-1,-1 0 1,0 0 0,0 0 0,0 1 0,0-1 0,0 0 0,0 1 0,0-1 0,0 0 0,0 1 0,0-1-1,0 1 1,-1 0 0,1-1 0,0 1 0,0 0 0,0 0 0,-1 0 0,1 0 0,0 0 0,0 0-1,0 0 1,-1 0 0,1 0 0,0 0 0,0 1 0,0-1 0,0 1 0,-1-1 0,0 1 0,-4 1 25,1 0 1,0 0 0,0 0 0,0 0-1,1 1 1,-10 5 0,8-2-47,0-1-1,0 1 1,0 0 0,1 1 0,0-1 0,0 1-1,1 0 1,0 1 0,0-1 0,0 1-1,1 0 1,0-1 0,1 1 0,0 1 0,0-1-1,0 0 1,1 0 0,1 1 0,-1-1-1,1 0 1,2 11 0,-1-17 0,0 1 0,0-1 0,0 1 0,0-1 0,0 0 0,1 0 0,-1 0 0,1 0-1,0 0 1,-1 0 0,1 0 0,0 0 0,0-1 0,0 1 0,1-1 0,-1 1 0,0-1 0,0 0 0,1 0 0,-1 0 0,1 0 0,-1 0 0,1-1 0,-1 1 0,1-1 0,-1 0 0,1 1-1,-1-1 1,1 0 0,0-1 0,-1 1 0,1 0 0,2-1 0,4 0-589,-1-1 0,1 1 0,-1-1 0,1 0 0,-1-1 0,0 0-1,0-1 1,13-7 0,14-15-5637</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3.315"/>
    </inkml:context>
    <inkml:brush xml:id="br0">
      <inkml:brushProperty name="width" value="0.025" units="cm"/>
      <inkml:brushProperty name="height" value="0.025" units="cm"/>
    </inkml:brush>
  </inkml:definitions>
  <inkml:trace contextRef="#ctx0" brushRef="#br0">21 441 5894,'0'0'12604,"-4"-11"-10357,0 3-1721,2 4-382,0 0 0,1 0 1,-1 0-1,1-1 0,0 1 0,0 0 1,0-1-1,0 1 0,1 0 1,-1-1-1,1 1 0,1-1 1,-1 1-1,0-1 0,2-5 1,2 2-73,0 0 0,0 0 0,1 0 0,0 1 0,0-1 0,1 1 0,-1 0 0,2 1 0,-1 0 0,1 0 0,0 0 0,0 1 1,0-1-1,1 2 0,0-1 0,0 1 0,0 1 0,0-1 0,10-1 0,-15 4-67,0 1 1,0 0-1,-1 1 1,1-1-1,0 0 1,0 1-1,0 0 1,0 0-1,0-1 1,-1 2-1,1-1 1,0 0-1,-1 0 0,1 1 1,-1 0-1,1-1 1,-1 1-1,0 0 1,0 0-1,0 0 1,0 0-1,0 1 1,0-1-1,-1 1 0,1-1 1,-1 1-1,1-1 1,0 4-1,5 10 187,0 1-1,-2-1 0,7 25 0,-10-32-132,4 19 16,-5-19-62,1 0 0,1 1 0,-1-1 0,1-1 0,1 1 0,5 10 0,-9-18-10,0 0 1,1-1-1,-1 1 1,0-1-1,1 1 1,-1 0-1,0-1 1,1 1-1,-1-1 1,0 1-1,1-1 1,-1 1-1,1-1 1,-1 1-1,1-1 1,0 0 0,-1 1-1,1-1 1,-1 0-1,1 1 1,-1-1-1,1 0 1,0 0-1,-1 1 1,1-1-1,0 0 1,-1 0-1,1 0 1,0 0-1,-1 0 1,1 0-1,0 0 1,-1 0-1,1 0 1,0-1-1,-1 1 1,1 0-1,0 0 1,-1 0-1,1-1 1,-1 1-1,1 0 1,0-1-1,-1 1 1,1-1-1,-1 1 1,1 0 0,-1-1-1,0 1 1,1-1-1,-1 1 1,1-1-1,-1 0 1,0 1-1,1-1 1,-1 1-1,0-1 1,0 0-1,1 0 1,14-39 479,-8 10-202,-2-1 1,-1 1 0,-2-1-1,-1 0 1,-1 0-1,-1 0 1,-7-33 0,8 64-278,0-4 30,0 1 0,-1 0 0,0-1 0,0 1 0,0 0-1,0-1 1,0 1 0,-1 0 0,1 0 0,-1 0 0,0 0 0,0 0-1,0 1 1,-3-4 0,4 9-46,0 0 1,0-1-1,1 1 1,-1 0-1,0 0 1,1-1-1,0 1 0,0 0 1,0 0-1,0 0 1,1 5-1,0 4 2,0 0 0,2 0 0,-1 0 0,1 0 1,7 15-1,-9-23 14,1 0 0,-1 0 0,1 0 1,0 0-1,1 0 0,-1 0 0,0-1 1,1 1-1,0-1 0,0 0 1,0 0-1,0 0 0,1 0 0,-1-1 1,1 1-1,-1-1 0,1 0 0,6 3 1,-9-5 13,0 0 0,0 1 0,1-1 1,-1 0-1,0 0 0,0 0 0,0 0 0,0 0 1,1 0-1,-1-1 0,0 1 0,0 0 1,0-1-1,0 1 0,0 0 0,0-1 1,0 1-1,0-1 0,0 0 0,0 1 1,0-1-1,0 0 0,1-1 0,15-29 425,-4-41-5,-13 69-449,4-89 118,-4 85-96,-1 1 0,0-1 0,0 0 1,-1 0-1,1 0 0,-2 1 0,1-1 0,-1 1 0,0-1 0,0 1 1,-4-6-1,7 12-15,0 1 0,0-1 0,0 0 0,0 0 1,0 0-1,0 0 0,0 0 0,0 0 0,0 0 1,0 1-1,0-1 0,0 0 0,0 0 0,0 0 0,0 0 1,0 0-1,-1 0 0,1 0 0,0 1 0,0-1 0,0 0 1,0 0-1,0 0 0,0 0 0,0 0 0,0 0 1,0 0-1,0 0 0,0 0 0,-1 0 0,1 0 0,0 1 1,0-1-1,0 0 0,0 0 0,0 0 0,0 0 0,0 0 1,-1 0-1,1 0 0,0 0 0,0 0 0,0 0 1,0 0-1,0 0 0,0 0 0,0 0 0,-1 0 0,1 0 1,0 0-1,0 0 0,0 0 0,0-1 0,0 1 1,0 0-1,0 0 0,-1 0 0,1 0 0,0 0 0,0 0 1,0 0-1,0 0 0,0 0 0,0 0 0,0 0 0,0-1 1,0 1-1,0 0 0,0 0 0,-2 17-104,5 21 78,0-25 76,0 0 1,2 0-1,0 0 0,0-1 1,1 1-1,0-1 0,11 14 1,-15-23-133,0 0 0,1 0 0,-1-1 1,1 1-1,-1-1 0,1 1 1,0-1-1,0 0 0,0 0 0,0-1 1,0 1-1,0-1 0,0 1 1,5 0-1,-5-1-210,-1-1 1,1 0 0,0 0-1,0-1 1,-1 1-1,1 0 1,-1-1-1,1 0 1,0 1-1,-1-1 1,1 0-1,-1 0 1,0-1 0,1 1-1,-1 0 1,0-1-1,0 0 1,0 1-1,0-1 1,0 0-1,3-3 1,10-20-9779,-11 11 401</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3.685"/>
    </inkml:context>
    <inkml:brush xml:id="br0">
      <inkml:brushProperty name="width" value="0.025" units="cm"/>
      <inkml:brushProperty name="height" value="0.025" units="cm"/>
    </inkml:brush>
  </inkml:definitions>
  <inkml:trace contextRef="#ctx0" brushRef="#br0">1 28 16816,'0'0'10089,"64"-26"-11562,-46 24-1538,-4 2-1601,-3 0-3620</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4.028"/>
    </inkml:context>
    <inkml:brush xml:id="br0">
      <inkml:brushProperty name="width" value="0.025" units="cm"/>
      <inkml:brushProperty name="height" value="0.025" units="cm"/>
    </inkml:brush>
  </inkml:definitions>
  <inkml:trace contextRef="#ctx0" brushRef="#br0">5 186 14125,'0'0'10613,"7"-10"-10026,-2 4-547,0 0 0,0-1-1,-1 0 1,0 0-1,0 0 1,-1 0 0,0-1-1,0 1 1,-1-1-1,0 0 1,0 0 0,-1 0-1,0 0 1,0 0 0,-1 0-1,0 0 1,0 0-1,-3-14 1,3 21-30,0 0-1,-1 0 1,1 1 0,0-1-1,0 0 1,-1 0-1,1 0 1,0 0 0,-1 0-1,1 1 1,-1-1 0,1 0-1,-1 0 1,0 1-1,1-1 1,-1 0 0,0 1-1,1-1 1,-1 0 0,0 1-1,0-1 1,0 1-1,1 0 1,-1-1 0,0 1-1,0 0 1,0-1 0,0 1-1,0 0 1,0 0-1,0 0 1,1 0 0,-1 0-1,0 0 1,0 0 0,0 0-1,0 0 1,0 0-1,0 0 1,0 1 0,0-1-1,0 0 1,1 1 0,-1-1-1,0 0 1,0 1-1,0-1 1,1 1 0,-1-1-1,0 1 1,0 0 0,1-1-1,-1 1 1,1 0-1,-1 0 1,0-1 0,1 1-1,-1 0 1,1 0 0,-1 1-1,-3 15-11,1 0 0,1 0 0,1 0 0,0 0 0,1 0-1,1 0 1,0 0 0,1 0 0,6 22 0,-5-28 8,1 1-1,0-1 1,0 0 0,1 0 0,12 19 0,-15-28-9,-1 0 0,0-1 0,0 1 0,1 0 0,-1-1 0,1 0 0,-1 1 0,1-1 1,0 0-1,-1 0 0,1 1 0,0-1 0,0-1 0,0 1 0,0 0 0,0 0 0,2 0 0,-2-1-15,-1-1 0,1 1-1,0 0 1,0-1 0,0 1 0,-1-1-1,1 0 1,0 0 0,0 1 0,-1-1-1,1 0 1,-1 0 0,1-1 0,-1 1-1,1 0 1,-1 0 0,0-1-1,0 1 1,1-1 0,-1 1 0,0-1-1,1-2 1,5-8-852,0 0-1,-1 0 0,-1 0 1,7-20-1,-4 0-3007,0 0-1,2-36 1,-6 23-735</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4.449"/>
    </inkml:context>
    <inkml:brush xml:id="br0">
      <inkml:brushProperty name="width" value="0.025" units="cm"/>
      <inkml:brushProperty name="height" value="0.025" units="cm"/>
    </inkml:brush>
  </inkml:definitions>
  <inkml:trace contextRef="#ctx0" brushRef="#br0">0 284 4676,'0'0'13864,"8"9"-13720,0 2-57,0 0-1,0 0 0,-1 0 1,-1 1-1,7 16 0,-13-27-85,0 1 1,1-1-1,-1 1 0,1-1 1,0 0-1,-1 1 0,1-1 0,0 0 1,0 0-1,0 1 0,-1-1 0,1 0 1,1 0-1,-1 0 0,0 0 1,0 0-1,0 0 0,0-1 0,1 1 1,-1 0-1,2 0 0,-1-1 0,-1 0-1,0 0 0,0 0 0,1 0 1,-1 0-1,0-1 0,0 1 1,1-1-1,-1 1 0,0 0 1,0-1-1,0 0 0,0 1 0,0-1 1,0 0-1,0 0 0,0 1 1,0-1-1,1-2 0,3-3 26,0 0 0,0 0-1,-1-1 1,0 0-1,0 0 1,4-9 0,0-12 706,11-46 0,-8 25 937,1 92-489,-7-26-1094,0 0-1,1-1 1,1 0-1,11 21 1,-15-33-60,0 1 0,0-1 1,1 0-1,-1 0 0,1 0 1,0 0-1,0-1 0,6 5 0,-8-6 5,0-1 0,0 0 0,1 0 0,-1 0 0,0-1-1,1 1 1,-1 0 0,0-1 0,1 1 0,-1-1 0,0 0 0,1 0-1,-1 0 1,1 0 0,-1 0 0,0-1 0,1 1 0,-1-1-1,4 0 1,-2-2 58,0 1-1,0-1 1,0 0-1,0 0 0,0-1 1,-1 1-1,0-1 1,1 1-1,-1-1 0,-1 0 1,1 0-1,0 0 1,-1-1-1,0 1 0,2-6 1,1-3-18,0 0 1,-1 0 0,0 0-1,2-19 1,-5 27 45,-1 0 0,1 0-1,-1 0 1,0 0 0,0 0 0,0 0 0,-1 0 0,0-1 0,0 1 0,0 0 0,-2-5 0,1 7-59,0 0 1,-1 0-1,1 0 1,0 1-1,-1-1 0,0 0 1,0 1-1,0 0 1,0 0-1,0 0 1,0 0-1,0 0 1,-1 1-1,1-1 1,-1 1-1,-3-1 1,-12-4 17,14 5 37,-1 0-1,1-1 1,-1 0-1,1 0 1,0 0-1,0-1 1,0 1-1,-5-5 1,11 6-101,0 0 1,0 0 0,0 0-1,0 0 1,0 0-1,0 0 1,0 0 0,0 1-1,1-1 1,-1 0 0,0 1-1,1-1 1,-1 1 0,0 0-1,1-1 1,-1 1 0,0 0-1,2 0 1,0-1-2,2-1-96,70-26-2189,-28 1-3674,-15 0-2492</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5.335"/>
    </inkml:context>
    <inkml:brush xml:id="br0">
      <inkml:brushProperty name="width" value="0.025" units="cm"/>
      <inkml:brushProperty name="height" value="0.025" units="cm"/>
    </inkml:brush>
  </inkml:definitions>
  <inkml:trace contextRef="#ctx0" brushRef="#br0">70 226 7687,'0'-9'5766,"1"4"-4967,-2-36 2039,1 40-2641,0-1 0,0 1-1,0 0 1,0-1 0,-1 1-1,1-1 1,-1 1 0,1 0 0,-1-1-1,0 1 1,1 0 0,-1 0-1,0-1 1,0 1 0,0 0 0,0 0-1,0 0 1,0 0 0,0 0-1,0 0 1,0 1 0,0-1 0,0 0-1,-1 0 1,1 1 0,0-1-1,-1 1 1,-1-1 0,2 1-85,0 0 1,-1 1-1,1-1 1,-1 1-1,1-1 1,0 1-1,0-1 0,-1 1 1,1 0-1,0 0 1,0 0-1,0-1 1,0 1-1,0 0 1,0 1-1,0-1 1,0 0-1,0 0 0,0 0 1,1 0-1,-1 1 1,1-1-1,-1 0 1,1 1-1,-1-1 1,1 0-1,-1 1 0,1 2 1,-10 44 635,9-43-698,-5 70 224,6-72-268,0-1-1,0 1 0,0-1 0,0 1 0,0-1 1,0 1-1,1-1 0,-1 1 0,1-1 0,0 0 0,-1 1 1,1-1-1,0 0 0,1 1 0,-1-1 0,0 0 0,1 0 1,-1 0-1,1 0 0,-1 0 0,1 0 0,0-1 0,0 1 1,3 2-1,-4-4-1,0 0 0,1 0 1,-1 0-1,0 0 0,0 0 1,0 0-1,0-1 0,0 1 1,0 0-1,0 0 0,0-1 1,0 1-1,0-1 1,0 1-1,0-1 0,0 1 1,0-1-1,0 0 0,0 1 1,0-1-1,-1 0 0,1 0 1,0 0-1,0 0 0,-1 0 1,1 1-1,-1-1 0,1 0 1,-1 0-1,1 0 0,-1 0 1,0-1-1,1 1 0,-1 0 1,0-1-1,12-48 71,-10 39-50,3-15-5,-5 19-16,1 0 1,1 0-1,-1 0 0,1 1 1,0-1-1,1 0 1,-1 1-1,1-1 1,4-6-1,-6 13-3,0-1 0,0 0 0,0 0 0,0 1 1,0-1-1,0 0 0,0 1 0,0-1 0,0 1 0,0 0 0,0-1 0,0 1 0,0 0 0,0-1 0,0 1 0,0 0 1,0 0-1,0 0 0,1 0 0,-1 0 0,0 0 0,0 0 0,0 1 0,0-1 0,0 0 0,0 0 0,0 1 0,0-1 1,0 1-1,0-1 0,0 1 0,0-1 0,0 1 0,0 0 0,0 0 0,0-1 0,-1 1 0,1 0 0,0 0 1,0 0-1,0 1 0,33 44 103,-30-40-83,14 25 114,-13-21-90,0-1 1,1 1-1,0-1 1,0 0 0,1-1-1,10 10 1,-17-17-34,1-1 1,-1 1-1,1-1 0,0 1 1,-1-1-1,1 1 1,0-1-1,0 1 0,-1-1 1,1 0-1,0 0 1,0 1-1,-1-1 0,1 0 1,0 0-1,0 0 1,0 0-1,-1 0 1,1 0-1,0 0 0,0 0 1,0 0-1,0 0 1,-1 0-1,1 0 0,0-1 1,0 1-1,-1 0 1,1 0-1,0-1 1,0 1-1,-1-1 0,1 1 1,0-1-1,-1 1 1,1-1-1,-1 1 0,1-1 1,0 0-1,-1 1 1,0-1-1,1 0 0,-1 1 1,1-1-1,-1 0 1,1-1-1,12-42 326,-11 35-282,40-229 136,-42 237-196,0-1 0,1 0 0,-1 0 0,1 0 1,-1 1-1,1-1 0,-1 0 0,1 1 0,0-1 0,0 0 1,0 1-1,0-1 0,0 1 0,0-1 0,0 1 1,0 0-1,1-1 0,-1 1 0,1 0 0,-1 0 0,1 0 1,1-1-1,-1 2 0,-1 0 0,1 0 0,-1 1 0,1-1 0,-1 1 1,1-1-1,-1 1 0,0-1 0,1 1 0,-1 0 0,0-1 0,1 1 1,-1 0-1,0 0 0,0 0 0,0 0 0,1 0 0,-1 0 0,0 0 1,-1 1-1,1-1 0,0 0 0,0 1 0,0-1 0,-1 0 0,1 3 1,24 44-82,-18-32-476,1-1 1,0 1-1,13 16 0,-5-21-2108,-16-11 2511,1 0 1,-1 0-1,1 0 0,-1 0 0,1 0 0,-1 0 0,0-1 0,1 1 1,-1 0-1,1 0 0,-1 0 0,0-1 0,1 1 0,-1 0 0,1 0 1,-1-1-1,0 1 0,1 0 0,-1-1 0,0 1 0,0 0 1,1-1-1,-1 1 0,0 0 0,0-1 0,0 1 0,1-1 0,-1 1 1,0-1-1,5-20-5421</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6.033"/>
    </inkml:context>
    <inkml:brush xml:id="br0">
      <inkml:brushProperty name="width" value="0.025" units="cm"/>
      <inkml:brushProperty name="height" value="0.025" units="cm"/>
    </inkml:brush>
  </inkml:definitions>
  <inkml:trace contextRef="#ctx0" brushRef="#br0">0 217 9065,'0'0'13516,"6"9"-12667,82 157 2048,-10-16-2206,-76-146-683,15 22 5,-16-26-11,-1 1 1,1 0 0,-1 0 0,1-1 0,-1 1 0,1 0 0,0-1 0,-1 1 0,1 0 0,0-1 0,0 1 0,-1-1 0,1 0 0,0 1 0,0-1 0,0 1 0,0-1 0,0 0 0,-1 0 0,1 0 0,0 1 0,0-1 0,0 0 0,0 0 0,0 0 0,1-1 0,-1 0 11,0 0-1,0 0 1,0 0-1,0 0 1,0 0-1,-1-1 1,1 1-1,-1 0 1,1 0 0,0-1-1,-1 1 1,0-1-1,1 1 1,-1 0-1,0-1 1,0 1-1,0-1 1,0 1 0,0-2-1,-1-36 63,1 31-65,-2-9-36,0 1 1,0-1-1,-2 1 1,0 0 0,-1 0-1,0 1 1,-1 0-1,-1 0 1,0 0 0,-2 0-1,1 1 1,-2 1-1,-10-14 1,16 23 3,8 7 26,2 3 9,0-1 0,1 0 0,0 0 0,12 6-1,-16-10-7,0 1-1,1-1 0,-1 0 0,1 0 1,0 0-1,-1 0 0,1 0 0,0-1 1,-1 0-1,1 0 0,0 0 0,-1 0 0,1 0 1,0-1-1,-1 1 0,1-1 0,0 0 1,-1-1-1,1 1 0,-1 0 0,0-1 1,1 0-1,-1 0 0,0 0 0,0 0 1,0 0-1,0-1 0,-1 1 0,1-1 1,-1 0-1,1 0 0,-1 0 0,0 0 0,0 0 1,0 0-1,0 0 0,-1-1 0,0 1 1,1-1-1,0-4 0,3-11 115,0-1 1,-2 1-1,0-1 0,-1 0 1,-1 0-1,-2-22 0,1 34-52,-1 0 1,0 1-1,-1-1 0,1 1 0,-4-9 0,4 13-51,0 1 0,0-1 0,0 1 0,0 0 0,-1-1 0,1 1 0,0 0 0,-1 0 0,0 0 0,1 0 0,-1 0 0,0 0 0,0 0 0,0 1 0,0-1 0,-1 1 0,1 0 0,-3-2 0,4 3-17,0 0 0,1 0 1,-1 0-1,1 0 0,-1 0 1,0 0-1,1 0 0,-1 1 1,0-1-1,1 0 0,-1 0 1,1 1-1,-1-1 0,0 0 1,1 1-1,-1-1 0,1 1 1,-1-1-1,1 0 0,-1 1 1,1-1-1,0 1 0,-1 0 1,1-1-1,-1 1 0,1-1 1,0 1-1,0-1 0,-1 1 0,1 0 1,0-1-1,0 1 0,0 0 1,0-1-1,0 1 0,0 0 1,0-1-1,0 1 0,0 0 1,0 0-1,-2 35-57,2-32 53,0 16 8,1 0 1,1 0-1,1 0 1,0 0-1,1-1 1,2 0-1,0 1 1,1-2-1,0 1 1,2-1-1,0 0 1,18 24-1,-26-40 0,1 1 0,0-1 0,0 0-1,0 0 1,0 0 0,0 0-1,0 0 1,0-1 0,0 1-1,1-1 1,-1 1 0,1-1 0,-1 0-1,1 0 1,0 0 0,-1 0-1,1 0 1,0-1 0,0 1 0,2-1-1,-2 0 5,0-1 0,-1 0-1,1 0 1,-1 1-1,0-2 1,1 1 0,-1 0-1,0 0 1,0-1 0,1 1-1,-1-1 1,0 0-1,-1 1 1,1-1 0,0 0-1,0 0 1,1-3 0,4-7 19,0 1 0,-1-1 0,0-1 0,-1 1 1,-1-1-1,6-25 0,-5 4 2,-1-1-1,-2-68 1,-2 102-24,0-1 0,0 0 0,0 1 0,-1-1 0,1 1 0,0-1 0,-1 1 1,1 0-1,-1-1 0,1 1 0,-1-1 0,0 1 0,1 0 0,-1-1 0,0 1 1,-2-2-1,-5 3 5,1 15-70,4 0 118,1-1 0,1 1 0,0 0-1,1-1 1,0 1 0,1-1 0,1 1 0,7 27 0,-8-37-118,1 0-1,-1-1 1,1 1-1,1-1 1,-1 1 0,1-1-1,-1 0 1,1 0-1,0 0 1,1 0 0,-1 0-1,8 6 1,-8-8-200,1-1 1,-1 1-1,1 0 1,-1-1-1,1 0 0,0 0 1,0 0-1,-1 0 1,1 0-1,0-1 0,0 0 1,0 0-1,0 0 1,0 0-1,-1 0 0,1-1 1,0 0-1,0 0 1,3-1-1,14-11-5404,-1-11-5205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5.760"/>
    </inkml:context>
    <inkml:brush xml:id="br0">
      <inkml:brushProperty name="width" value="0.025" units="cm"/>
      <inkml:brushProperty name="height" value="0.025" units="cm"/>
    </inkml:brush>
  </inkml:definitions>
  <inkml:trace contextRef="#ctx0" brushRef="#br0">63 138 6662,'-1'-2'412,"0"0"-1,0-1 1,0 1-1,0 0 1,-1 0-1,1 0 1,-1 0-1,1 0 0,-1 1 1,0-1-1,0 0 1,0 1-1,0-1 1,0 1-1,0 0 1,0 0-1,0 0 1,0 0-1,-1 0 1,1 0-1,0 0 1,-1 1-1,1-1 0,-1 1 1,-3 0-1,5 0-298,0 0-1,1 0 1,-1 1 0,1-1-1,-1 0 1,1 1-1,-1-1 1,0 1-1,1-1 1,0 1-1,-1-1 1,1 1-1,-1-1 1,1 1-1,0-1 1,-1 1-1,1-1 1,0 1 0,-1 0-1,1-1 1,0 1-1,0 0 1,0-1-1,0 1 1,0-1-1,0 1 1,0 0-1,0-1 1,0 1-1,0 0 1,0-1 0,0 1-1,0 0 1,6 24 1121,-3-22-1122,1 0 0,-1-1 0,0 1-1,1-1 1,0 0 0,-1 0 0,1 0 0,0-1-1,0 1 1,0-1 0,0 0 0,0 0 0,0-1-1,1 1 1,-1-1 0,0 0 0,0 0 0,5 0-1,3-1 49,1 0-1,-1 0 0,1-2 0,22-6 0,-21 4-118,0-1 0,-1-1-1,0 0 1,16-11 0,-25 15-31,1 0 0,0-1-1,-1 0 1,0 1 0,0-1 0,0-1 0,-1 1 0,1-1 0,-1 1 0,0-1 0,0 0 0,-1 0 0,1 0 0,1-8 0,-3 12-11,-1 0 1,0 0-1,0 0 1,1-1-1,-1 1 1,0 0-1,0 0 1,0-1-1,0 1 1,0 0-1,-1 0 1,1-1-1,0 1 1,-1 0-1,1 0 1,-1 0-1,1 0 1,-1-1-1,1 1 1,-1 0-1,0 0 1,1 0 0,-1 0-1,0 0 1,0 0-1,0 1 1,-1-2-1,0 1-6,-1 0-1,1-1 0,-1 1 1,0 1-1,1-1 1,-1 0-1,0 1 1,1-1-1,-1 1 1,0 0-1,-5 0 1,0 1-9,-1-1 0,1 2 0,-1-1 1,1 1-1,0 1 0,-1-1 1,-9 6-1,8-2 76,1 1 0,0 0 0,0 0 0,1 1 0,-1 1 0,2-1 0,-1 1 0,1 0 0,1 1-1,0 0 1,0 0 0,1 0 0,0 0 0,1 1 0,0 0 0,0 0 0,1 0 0,1 1 0,0-1 0,1 1 0,-1 16 0,3-26-52,-1 1 0,1-1 1,0 0-1,0 1 0,0-1 1,0 0-1,0 0 0,1 0 1,-1 0-1,1 0 0,-1 0 0,1 0 1,0 0-1,0-1 0,0 1 1,0-1-1,0 1 0,0-1 1,0 0-1,0 0 0,0 1 1,1-2-1,-1 1 0,0 0 1,1 0-1,-1-1 0,0 1 1,1-1-1,-1 0 0,1 0 0,2 0 1,9 1-346,-1-1-1,1 0 1,0-1 0,19-4 0,-17 1-992,1-1 1,-1 0 0,-1-2 0,27-13 0,10-10-4998</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6.812"/>
    </inkml:context>
    <inkml:brush xml:id="br0">
      <inkml:brushProperty name="width" value="0.025" units="cm"/>
      <inkml:brushProperty name="height" value="0.025" units="cm"/>
    </inkml:brush>
  </inkml:definitions>
  <inkml:trace contextRef="#ctx0" brushRef="#br0">44 141 4805,'-2'1'574,"1"-1"1,-1 0 0,1 1 0,-1 0-1,1-1 1,-1 1 0,1 0 0,0 0 0,-1 0-1,1-1 1,0 1 0,0 1 0,0-1 0,0 0-1,-2 2 1,-13 27 4031,16-29-4488,-1 1 0,0-1 0,1 0 0,-1 0 0,1 1 0,0-1 0,-1 0 0,1 1 0,0-1 0,0 1 0,0-1 0,0 0 0,0 1 0,0-1 0,0 0 0,1 1 0,-1-1 0,0 0 0,1 1 0,-1-1 0,1 0 0,-1 1 0,1-1 0,0 0 0,-1 0 0,1 0 0,0 0 0,0 0 0,0 0 0,0 0 0,0 0 0,0 0 0,0 0 0,0 0 0,0 0 0,1-1 0,-1 1 0,0-1 0,0 1 0,1-1 0,-1 1 0,2-1 0,2 1 9,1-1 0,-1-1 0,1 1 0,-1-1 0,0 0 0,0 0 0,1 0 0,-1-1 0,0 0 0,0 0 0,0 0 0,0-1 0,-1 1 0,1-1 0,-1 0 0,0-1 0,1 1 0,-2-1 0,1 0 0,0 0 0,-1 0 0,1 0 0,2-6 0,-1 3-48,-1 0 0,0-1 0,0 1 0,0-1 0,-1 0 0,-1 0 0,1 0 0,-1 0 0,0 0 0,-1 0 0,0-1 0,-1 1 0,1-1 0,-2-12 0,0 19-68,1 1 0,0-1-1,0 0 1,-1 0-1,1 0 1,-1 1-1,0-1 1,1 0-1,-1 1 1,0-1-1,0 0 1,0 1 0,0-1-1,0 1 1,-1-1-1,1 1 1,0 0-1,-1 0 1,1-1-1,-1 1 1,1 0 0,-1 0-1,1 0 1,-1 1-1,0-1 1,1 0-1,-1 1 1,0-1-1,0 1 1,0-1-1,1 1 1,-1 0 0,-3 0-1,2 0-9,0 0 0,1 1 0,-1-1 0,1 1 0,-1 0 1,1-1-1,0 1 0,-1 0 0,1 1 0,0-1 0,0 0 0,0 1 0,-1-1 0,1 1 0,1-1 0,-1 1 0,0 0 0,0 0 0,1 0 0,-1 0 1,1 0-1,0 0 0,-3 5 0,-1 7-16,1 0 0,1 0 0,-1 1 0,2-1 0,-1 30 0,2-34 9,1 0-1,1 0 1,0 0-1,0 0 1,1 0-1,0-1 1,0 1-1,1 0 0,7 14 1,-9-22-73,1 0-1,-1 1 1,0-1 0,0 0 0,1 0-1,0 0 1,-1 0 0,1-1-1,0 1 1,0 0 0,0-1-1,0 1 1,0-1 0,0 0 0,0 0-1,0 0 1,0 0 0,1 0-1,-1 0 1,1 0 0,-1-1 0,0 1-1,1-1 1,-1 0 0,1 0-1,-1 0 1,1 0 0,-1 0 0,1 0-1,-1-1 1,1 1 0,-1-1-1,0 1 1,1-1 0,-1 0 0,0 0-1,0 0 1,3-2 0,4-3-627,0 0 0,0 0 0,-1 0 0,0-1 1,0-1-1,-1 1 0,10-14 0,13-22-5631</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7.184"/>
    </inkml:context>
    <inkml:brush xml:id="br0">
      <inkml:brushProperty name="width" value="0.025" units="cm"/>
      <inkml:brushProperty name="height" value="0.025" units="cm"/>
    </inkml:brush>
  </inkml:definitions>
  <inkml:trace contextRef="#ctx0" brushRef="#br0">71 1 17136,'0'0'4100,"-9"6"-2418,4-3-1600,1 1 0,-1 0 0,1 0 0,0 1-1,0-1 1,0 1 0,1 0 0,-1 0 0,1 0 0,0 0 0,0 0 0,1 1 0,0-1 0,0 1 0,0 0 0,-1 8 0,1 1-40,1 1 0,0-1 0,1 0 0,0 1 0,6 27 0,-6-40-44,0-1 1,1 1-1,-1 0 1,1 0 0,0 0-1,0 0 1,0-1-1,0 1 1,1 0-1,-1-1 1,1 1 0,-1-1-1,1 0 1,0 0-1,0 1 1,0-1-1,0 0 1,1 0 0,-1-1-1,0 1 1,1 0-1,-1-1 1,1 0-1,0 1 1,-1-1 0,1 0-1,0 0 1,0-1-1,-1 1 1,1 0-1,0-1 1,0 0 0,0 0-1,0 0 1,0 0-1,0 0 1,4-1 0,-2 0-137,-1-1 0,0 1 0,1-1 0,-1 0 0,0 0 0,0-1 0,0 1 0,0-1 0,-1 0 0,1 0 0,-1 0 0,0 0 0,5-6 0,1-3-1250,-1 1 0,0-1-1,7-14 1,3-15-5739</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7.649"/>
    </inkml:context>
    <inkml:brush xml:id="br0">
      <inkml:brushProperty name="width" value="0.025" units="cm"/>
      <inkml:brushProperty name="height" value="0.025" units="cm"/>
    </inkml:brush>
  </inkml:definitions>
  <inkml:trace contextRef="#ctx0" brushRef="#br0">24 172 7944,'0'0'12102,"-3"9"-10848,3-9-1235,-19 61 1787,18-57-1677,1-1-1,0 0 1,-1 0 0,1 0-1,1 0 1,-1 0 0,0 0-1,1 0 1,1 6 0,-2-8-83,1 0 0,-1 0 0,1 0 0,0 0 0,-1 0 0,1 0 0,0 0 0,0 0 0,0 0 0,0-1 0,-1 1 0,1 0 0,0 0 0,1-1 0,-1 1 0,0 0 0,0-1 0,0 0 0,0 1 0,0-1 0,0 1 0,1-1 0,-1 0 0,0 0 0,2 0 0,-1 0-19,0 0-1,0 0 0,0-1 1,0 1-1,0-1 0,0 0 1,0 0-1,0 1 0,-1-1 1,1 0-1,0 0 0,-1-1 1,1 1-1,0 0 0,-1 0 1,1-1-1,-1 1 0,0-1 1,0 0-1,2-2 1,23-41 183,-21 36-173,16-39 16,-17 36-45,1-1 1,0 1-1,1 0 1,1 1-1,0-1 1,9-10-1,-15 21-6,-1 1 1,0 0-1,1-1 0,-1 1 0,1 0 1,-1-1-1,1 1 0,-1 0 0,1-1 0,0 1 1,-1 0-1,1 0 0,-1 0 0,1 0 1,0-1-1,-1 1 0,1 0 0,-1 0 1,1 0-1,0 0 0,-1 0 0,1 1 1,-1-1-1,1 0 0,-1 0 0,1 0 0,0 0 1,-1 1-1,1-1 0,-1 0 0,1 1 1,-1-1-1,1 0 0,-1 1 0,1-1 1,-1 0-1,0 1 0,1-1 0,-1 1 1,1-1-1,-1 1 0,0-1 0,0 1 0,1-1 1,-1 1-1,0-1 0,0 1 0,1 0 1,-1-1-1,0 2 0,14 36 205,-11-30-154,2 14 52,8 22-57,-12-42-45,0 0 1,-1 0-1,1 0 1,0 0-1,0 0 1,0-1-1,0 1 0,0 0 1,0-1-1,1 1 1,-1-1-1,0 1 1,1-1-1,0 0 1,2 3-1,-3-4 6,0 0 1,-1 0-1,1 0 0,-1-1 0,1 1 1,-1 0-1,1 0 0,-1 0 0,1 0 1,-1-1-1,1 1 0,-1 0 0,1-1 1,-1 1-1,1 0 0,-1-1 0,0 1 1,1 0-1,-1-1 0,1 1 1,-1-1-1,0 1 0,1-1 0,-1 1 1,0-1-1,0 1 0,0-1 0,1 1 1,-1-1-1,0 0 0,8-22 199,-7 19-164,11-39 82,-9 27-123,2-1 1,0 1-1,0 0 0,2 1 1,0-1-1,13-20 1,-19 35-13,-1 0-1,0 0 1,1 1 0,-1-1 0,1 0 0,-1 1 0,1-1 0,-1 0 0,1 1-1,0-1 1,-1 1 0,1-1 0,0 1 0,-1-1 0,1 1 0,0 0 0,0-1 0,0 1-1,-1 0 1,1-1 0,0 1 0,0 0 0,0 0 0,-1 0 0,1 0 0,0 0 0,0 0-1,0 0 1,0 0 0,0 0 0,-1 0 0,3 1 0,-1 0 4,-1 1-1,1-1 1,-1 1 0,1-1 0,-1 1-1,1 0 1,-1-1 0,0 1 0,0 0-1,0 0 1,0 0 0,1 3 0,15 62-32,-11-45-2228,0-42-8293,-1-5-546</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8.460"/>
    </inkml:context>
    <inkml:brush xml:id="br0">
      <inkml:brushProperty name="width" value="0.025" units="cm"/>
      <inkml:brushProperty name="height" value="0.025" units="cm"/>
    </inkml:brush>
  </inkml:definitions>
  <inkml:trace contextRef="#ctx0" brushRef="#br0">58 482 16303,'0'0'2088,"-8"8"-1,1-1-1654,1 1-1,0-1 1,0 1 0,-6 11-1,10-16-331,1 1-1,-1-1 0,0 1 0,1 0 0,0 0 0,0 0 1,0 0-1,0-1 0,1 1 0,0 0 0,-1 0 0,1 0 1,1 0-1,-1 0 0,1 0 0,-1 0 0,2 4 0,-1-7-91,-1 0-1,0 0 0,1 0 0,-1 0 0,0 0 0,1 0 0,-1-1 0,1 1 1,-1 0-1,1 0 0,0-1 0,-1 1 0,1 0 0,0-1 0,0 1 0,-1-1 1,1 1-1,0-1 0,0 1 0,0-1 0,0 1 0,-1-1 0,1 0 0,0 0 0,0 1 1,0-1-1,0 0 0,0 0 0,0 0 0,0 0 0,0 0 0,0 0 0,0 0 1,0 0-1,0 0 0,-1-1 0,1 1 0,0 0 0,0-1 0,0 1 0,0-1 1,0 1-1,-1-1 0,1 1 0,0-1 0,0 1 0,-1-1 0,2 0 0,3-3 69,-1 1 0,0-1-1,1 0 1,-1 0-1,-1 0 1,6-8 0,36-77 277,-33 62-307,23-38 0,-21 49 49,-4 18 30,4 32 142,-4-5-131,-9-28-136,-1 0-1,0-1 0,0 1 0,1 0 1,-1-1-1,1 1 0,-1 0 1,0-1-1,1 1 0,-1-1 0,1 1 1,-1-1-1,1 1 0,-1-1 1,1 1-1,0-1 0,-1 0 0,1 1 1,0-1-1,-1 0 0,1 1 1,0-1-1,-1 0 0,1 0 0,0 0 1,-1 1-1,2-1 0,0-1 13,0 0-1,0 0 0,0 0 0,0 0 1,0 0-1,-1-1 0,1 1 1,0-1-1,-1 1 0,1-1 0,-1 1 1,1-1-1,-1 0 0,0 0 0,0 1 1,2-5-1,19-39 43,-17 32-84,16-34-164,-13 26-196,1 0-1,1 1 1,1 0-1,21-29 1,-32 49 383,0-1 1,1 1 0,-1 0-1,0-1 1,1 1 0,-1-1 0,0 1-1,1 0 1,-1-1 0,1 1-1,-1 0 1,1-1 0,-1 1 0,0 0-1,1 0 1,-1 0 0,1-1-1,-1 1 1,1 0 0,-1 0 0,1 0-1,-1 0 1,1 0 0,-1 0-1,1 0 1,-1 0 0,1 0 0,-1 0-1,1 0 1,-1 0 0,1 0-1,-1 1 1,1-1 0,-1 0 0,1 0-1,-1 0 1,1 1 0,-1-1-1,0 0 1,1 1 0,-1-1 0,1 0-1,-1 1 1,0-1 0,1 0-1,-1 1 1,0-1 0,0 1 0,1-1-1,-1 1 1,0-1 0,0 1-1,1-1 1,-1 1 0,0-1 0,0 1-1,0-1 1,0 1 0,0-1-1,0 1 1,9 40 207,-7-33-194,-2-6 13,0-1 0,0 0 0,0 0 0,0 1 0,1-1 0,-1 0 0,1 0-1,-1 0 1,1 0 0,-1 0 0,1 0 0,0 1 0,-1-1 0,1 0 0,0-1 0,0 1-1,0 0 1,0 0 0,1 1 0,-2-2-2,1 0 1,0 0-1,-1 0 1,1 0-1,0-1 0,-1 1 1,1 0-1,0 0 1,-1 0-1,1-1 0,0 1 1,-1 0-1,1-1 1,-1 1-1,1 0 0,0-1 1,-1 1-1,1-1 1,-1 1-1,1-1 0,-1 1 1,0-1-1,1 1 0,0-2 1,27-54 588,-21 41-683,67-119-1435,-74 133 1507,0 1 1,0 0 0,0-1 0,0 1-1,1 0 1,-1-1 0,0 1 0,0 0-1,0 0 1,1-1 0,-1 1 0,0 0-1,0 0 1,1-1 0,-1 1 0,0 0-1,1 0 1,-1 0 0,0-1-1,1 1 1,-1 0 0,0 0 0,1 0-1,-1 0 1,0 0 0,1 0 0,-1 0-1,0 0 1,1 0 0,-1 0 0,0 0-1,1 0 1,-1 0 0,1 0-1,-1 0 1,0 0 0,1 0 0,-1 0-1,0 1 1,1-1 0,-1 0 0,0 0-1,0 0 1,1 1 0,-1-1 0,0 0-1,1 0 1,-1 1 0,0-1 0,0 0-1,0 0 1,1 1 0,-1-1-1,0 0 1,0 1 0,0-1 0,0 0-1,1 1 1,-1-1 0,0 0 0,0 1-1,0-1 1,0 0 0,0 1 0,0-1-1,0 0 1,0 1 0,12 38 203,-6-19-61,-3-13-76,0-1 1,1 0 0,-1 0 0,1 0 0,1-1 0,-1 1-1,1-1 1,0 0 0,0 0 0,12 7 0,2 1-67,1-2 0,22 10 0,-23-13-376,-1 2 0,34 22-1,-41-23 189,0 1-1,-1 1 1,0 0-1,0 0 1,-1 1-1,-1 0 1,0 0-1,11 26 1,-14-28 483,-2-1 0,1 1 0,-1 0 0,0 0-1,-1 0 1,-1 0 0,1 0 0,-1 0 0,-1 1 0,0-1 0,-1 0 0,0 0 0,-3 16 0,4-24-220,0-1 0,-1 1 0,1-1 1,0 1-1,-1-1 0,1 0 0,-1 1 0,1-1 1,-1 0-1,0 1 0,0-1 0,1 0 0,-1 0 1,0 0-1,0 1 0,0-1 0,0 0 0,0 0 1,-1-1-1,1 1 0,0 0 0,0 0 1,-1 0-1,1-1 0,0 1 0,-1-1 0,1 1 1,-1-1-1,1 0 0,0 1 0,-1-1 0,1 0 1,-1 0-1,1 0 0,-1 0 0,1 0 0,-1 0 1,1-1-1,-1 1 0,1 0 0,0-1 0,-1 1 1,1-1-1,-2 0 0,-3-2 48,1 0-1,-1 0 1,1-1-1,0 0 1,0 0 0,1 0-1,-1 0 1,1-1-1,-4-5 1,-10-14-128,2-1 0,0-1 0,2-1 1,-19-49-1,27 58-71,0 0-1,2 1 1,0-2 0,0 1 0,2 0-1,0-1 1,2 1 0,0-1-1,2-18 1,0 30-63,0 0 0,0 0-1,0 0 1,1 0-1,0 1 1,0-1 0,0 1-1,1 0 1,0 0 0,9-10-1,30-30-3659,-22 25 498,9-10-4336</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5.545"/>
    </inkml:context>
    <inkml:brush xml:id="br0">
      <inkml:brushProperty name="width" value="0.025" units="cm"/>
      <inkml:brushProperty name="height" value="0.025" units="cm"/>
    </inkml:brush>
  </inkml:definitions>
  <inkml:trace contextRef="#ctx0" brushRef="#br0">138 121 4228,'1'-8'7853,"-1"6"-7627,2-7 966,-2 0-1,0 0 1,0 0 0,0 0-1,-4-18 1,4 25-1021,-1 0 0,1 0 0,-1 0 0,0 1 1,0-1-1,0 0 0,0 0 0,0 0 0,0 1 0,0-1 0,0 0 1,-1 1-1,1-1 0,-1 1 0,1 0 0,-1-1 0,0 1 1,1 0-1,-1 0 0,0 0 0,0 0 0,0 0 0,1 1 0,-1-1 1,0 0-1,0 1 0,0 0 0,0-1 0,0 1 0,0 0 0,0 0 1,-1 0-1,1 0 0,0 0 0,0 1 0,0-1 0,-2 1 1,0 1-67,0-1 0,0 1 0,1-1 0,-1 1 1,1 0-1,-1 0 0,1 1 0,0-1 1,0 1-1,0 0 0,0 0 0,0 0 1,0 0-1,1 0 0,0 0 0,-1 1 0,1-1 1,1 1-1,-1 0 0,0-1 0,1 1 1,0 0-1,0 0 0,-1 6 0,-1 5 39,0 0-1,1 0 1,1 0-1,1 1 0,1 19 1,0-29-145,0 0-1,0-1 1,0 1 0,1 0 0,0-1 0,0 1-1,0-1 1,1 0 0,0 1 0,0-1 0,0 0-1,1-1 1,-1 1 0,1-1 0,0 1-1,1-1 1,-1-1 0,1 1 0,0 0 0,-1-1-1,2 0 1,-1 0 0,0-1 0,8 3 0,-8-3-183,0-1 1,0 1-1,0-1 1,1-1 0,-1 1-1,1-1 1,-1 0 0,0 0-1,1-1 1,-1 1-1,0-1 1,1 0 0,-1-1-1,0 1 1,0-1-1,0 0 1,8-5 0,-2 0-1037,0-1 0,-1 0 0,0-1 0,-1 0 1,12-14-1,12-17-5090</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6.264"/>
    </inkml:context>
    <inkml:brush xml:id="br0">
      <inkml:brushProperty name="width" value="0.025" units="cm"/>
      <inkml:brushProperty name="height" value="0.025" units="cm"/>
    </inkml:brush>
  </inkml:definitions>
  <inkml:trace contextRef="#ctx0" brushRef="#br0">58 128 10762,'0'0'10047,"-8"1"-8659,7-1-1357,-1 0 35,0 0 1,1-1-1,-1 1 1,0 0-1,0 1 1,1-1-1,-1 0 1,0 0-1,1 1 1,-1-1-1,0 1 1,1-1-1,-1 1 1,0 0-1,1 0 1,-1 0-1,1 0 1,-1 0-1,1 0 1,0 0-1,-1 0 1,1 0-1,0 1 1,0-1-1,0 1 1,0-1-1,0 1 1,0-1-1,0 1 1,1-1-1,-1 1 1,1 0-1,-1-1 1,1 1-1,-1 0 1,1-1-1,0 1 1,0 0-1,0 3 1,0-3 13,-1 15 397,0 0 1,2 0 0,3 26-1,-3-40-434,-1 0 1,1 0-1,0 0 0,0-1 1,0 1-1,0 0 0,0-1 1,1 1-1,-1-1 0,1 1 1,-1-1-1,1 0 0,2 3 1,-2-4-32,-1 0 1,0-1 0,1 1 0,-1-1-1,1 1 1,-1-1 0,1 1 0,-1-1-1,1 0 1,-1 1 0,1-1 0,-1 0-1,1 0 1,-1 0 0,1 0 0,-1-1-1,1 1 1,-1 0 0,1-1 0,-1 1-1,1-1 1,-1 1 0,0-1 0,1 0-1,-1 1 1,3-3 0,1-1 53,0 0 1,0 0-1,0 0 1,-1-1 0,1 0-1,-1 0 1,0 0-1,0-1 1,5-10-1,27-60 167,-30 60-229,-4 13-14,0-3 39,1 0 1,-1 0-1,1 1 0,0-1 0,1 1 0,5-8 0,-8 13-17,-1-1-1,1 1 1,-1-1-1,1 1 0,-1 0 1,1-1-1,0 1 1,-1 0-1,1-1 1,-1 1-1,1 0 1,0 0-1,-1 0 0,1 0 1,0-1-1,-1 1 1,1 0-1,0 0 1,-1 0-1,1 0 1,0 0-1,-1 1 0,1-1 1,0 0-1,0 0 1,1 2 17,0-1 1,0 0-1,-1 0 1,1 1-1,-1-1 1,1 1 0,-1-1-1,0 1 1,1 0-1,-1-1 1,0 1-1,1 3 1,4 7 255,19 32 120,-25-44-397,1 1 1,-1-1 0,1 1-1,-1 0 1,1-1 0,-1 1-1,1-1 1,-1 1 0,1-1-1,-1 1 1,1-1-1,0 0 1,-1 1 0,1-1-1,0 0 1,-1 1 0,1-1-1,0 0 1,0 0 0,-1 0-1,1 0 1,0 0-1,0 0 1,-1 0 0,1 0-1,0 0 1,0 0 0,-1 0-1,1 0 1,0 0-1,-1 0 1,1-1 0,0 1-1,-1 0 1,1-1 0,0 1-1,-1 0 1,1-1 0,0 1-1,-1-1 1,1 1-1,-1-1 1,1 1 0,-1-1-1,1 0 1,-1 1 0,1-1-1,-1 1 1,0-1 0,1 0-1,-1 1 1,0-2-1,25-52 351,-21 45-358,-1-1 0,1 1 0,1 0 0,0 0 0,0 0 1,1 0-1,0 1 0,8-9 0,-12 16-78,-1 0 0,1 0 0,0 1 0,-1-1 0,1 0 0,0 1 0,0-1 0,-1 1 0,1 0 0,0-1 0,0 1 0,0 0 0,0 0 0,-1 0 0,1 0 0,0 1 1,0-1-1,0 0 0,-1 1 0,1-1 0,0 1 0,-1 0 0,1 0 0,0-1 0,-1 1 0,1 0 0,-1 0 0,1 0 0,1 2 0,22 9-3976,-24-12 3748,0 0 0,0 0 0,0 0 0,0 0 0,0 0 0,0 0 0,-1 0 0,1 0 0,0 0 0,0 0 0,0 0 0,0-1 0,0 1 0,0-1 0,0 1 0,-1 0 0,1-1 0,0 1 0,0-1 0,0 0 0,-1 1 0,1-1 0,0 1 0,0-3 0,10-15-4531,1-5 992</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6.699"/>
    </inkml:context>
    <inkml:brush xml:id="br0">
      <inkml:brushProperty name="width" value="0.025" units="cm"/>
      <inkml:brushProperty name="height" value="0.025" units="cm"/>
    </inkml:brush>
  </inkml:definitions>
  <inkml:trace contextRef="#ctx0" brushRef="#br0">0 102 9225,'0'0'10842,"4"11"-9582,1 4-915,36 94 1241,-34-93-1650,1 0 0,0 0 0,2-1 1,-1 0-1,13 13 0,52 46-801,-80-100 3145,-7 0-2123,1-1 1,2 0 0,1 0 0,1-1 0,1 0-1,2-1 1,0 1 0,0-58 0,5 83-161,1-1 1,-1 0 0,1 1 0,0-1 0,0 1 0,0-1-1,1 1 1,-1-1 0,1 1 0,0 0 0,0 0 0,0 0 0,0 0-1,1 0 1,-1 0 0,1 1 0,-1-1 0,1 1 0,0 0-1,0 0 1,5-3 0,-3 2-5,-1 1 0,1 0 0,0 0-1,0 1 1,0-1 0,1 1 0,-1 0 0,0 0 0,1 1 0,-1 0-1,0 0 1,0 0 0,1 0 0,7 2 0,-11 0 23,0-1 1,1 0-1,-1 0 1,0 1-1,0-1 1,0 1-1,0-1 1,-1 1-1,1 0 1,0 0-1,-1 0 1,1 0-1,-1 0 1,0 0-1,0 0 1,0 1-1,0-1 1,0 0-1,0 1 0,0-1 1,-1 1-1,1-1 1,-1 1-1,0-1 1,0 1-1,0-1 1,0 1-1,0-1 1,0 1-1,-1 2 1,0 2 354,1 0 0,-1 0 0,-1 1 0,1-1 1,-1 0-1,0 0 0,-1-1 0,0 1 0,-5 10 1,6-14-280,0-1 0,-1 1 1,1 0-1,0-1 1,-1 0-1,0 1 1,1-1-1,-1 0 0,0 0 1,0-1-1,0 1 1,-1-1-1,1 1 1,0-1-1,0 0 0,-1 0 1,-3 0-1,5-1-189,0 0-1,1 0 1,-1 0-1,1-1 1,-1 1 0,1 0-1,-1-1 1,1 0-1,-1 1 1,1-1-1,-1 0 1,1 0-1,0 1 1,-1-1 0,1 0-1,0 0 1,0-1-1,0 1 1,-1 0-1,1 0 1,1 0-1,-1-1 1,0 1 0,0-1-1,0 1 1,1-1-1,-1 1 1,1-1-1,-1 1 1,1-1-1,0 1 1,-1-1-1,1 1 1,0-1 0,0 0-1,0 1 1,1-4-1,-2-1-1089,0 0 0,1 0 0,0 0 0,1 0 0,-1 0 0,1 1 0,1-1 0,-1 0 0,1 0 0,3-8 0,9-10-7312</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7.305"/>
    </inkml:context>
    <inkml:brush xml:id="br0">
      <inkml:brushProperty name="width" value="0.025" units="cm"/>
      <inkml:brushProperty name="height" value="0.025" units="cm"/>
    </inkml:brush>
  </inkml:definitions>
  <inkml:trace contextRef="#ctx0" brushRef="#br0">18 325 13293,'0'0'9384,"-3"8"-7878,0 1-976,0 1 0,1 0 1,0 0-1,0 0 0,0 13 1,2-22-517,0-1 1,1 0 0,-1 1 0,0-1 0,0 0 0,1 0 0,-1 1 0,0-1 0,1 0 0,-1 0 0,0 0 0,1 0 0,-1 1 0,0-1 0,1 0-1,-1 0 1,1 0 0,-1 0 0,0 0 0,1 0 0,-1 0 0,0 0 0,1 0 0,-1 0 0,1 0 0,-1 0 0,0 0 0,1 0 0,-1 0 0,0-1-1,1 1 1,-1 0 0,0 0 0,1 0 0,-1-1 0,0 1 0,1 0 0,15-8 106,8-12-67,-11 9-229,0 0-1,30-17 0,-38 25 190,-1 1-1,0 0 1,1 0-1,0 1 1,-1-1 0,1 1-1,0 0 1,0 0-1,0 1 1,0-1-1,0 1 1,0 0-1,-1 1 1,1-1-1,6 2 1,-11-3 82,1 1 1,-1-1-1,1 1 1,-1-1-1,0 1 0,1-1 1,-1 1-1,0-1 1,0 0-1,1 1 0,-1-1 1,0 1-1,0-1 1,0 0-1,0 1 0,0-1 1,0 0-1,0 1 0,0-1 1,0 0-1,0 1 1,0-1-1,-1 0 0,1 1 1,0-1-1,0 1 1,0-1-1,-1 0 0,-6-30-137,5 25 234,2 4-193,-1 0 1,0-1 0,1 1-1,-1-1 1,1 1 0,0-1-1,0 1 1,0-1 0,0 0-1,0 1 1,1-4 0,0 5-9,0 0 1,0 0-1,1 0 0,-1 1 1,0-1-1,0 0 1,1 1-1,-1-1 0,0 0 1,1 1-1,-1 0 0,1-1 1,-1 1-1,0 0 1,1-1-1,-1 1 0,1 0 1,-1 0-1,2 1 1,7-3-30,-1 0 1,0 0-1,0-1 1,0 0 0,0-1-1,-1 0 1,0 0-1,1-1 1,-1 0-1,-1 0 1,1-1 0,-1 0-1,7-7 1,-5 4-14,0 0 1,-1-1 0,0 0-1,-1 0 1,0-1 0,0 0-1,-1 0 1,-1-1-1,5-12 1,-9 22 63,0 0 0,-1 0 0,1 0 0,-1 0 0,0 0 0,1-1 0,-1 1-1,0 0 1,0 0 0,0 0 0,-1-4 0,1 5-1,-1 1-1,1-1 1,0 1-1,0-1 1,-1 1 0,1-1-1,0 1 1,-1 0-1,1-1 1,0 1 0,-1-1-1,1 1 1,0 0-1,-1-1 1,1 1-1,-1 0 1,1 0 0,-1-1-1,1 1 1,-1 0-1,1 0 1,-1 0-1,1 0 1,-1-1 0,1 1-1,-1 0 1,1 0-1,-1 0 1,0 0 0,-1 1 22,-1 0 1,1-1-1,-1 1 1,1 0-1,0 0 1,0 0 0,-1 0-1,1 1 1,0-1-1,0 1 1,0-1 0,0 1-1,1 0 1,-1 0-1,0 0 1,1-1 0,-3 5-1,-3 6 60,1 0 1,0 0-1,1 0 0,-7 23 0,10-28-38,0-1-1,1 1 1,0-1-1,0 1 0,0 0 1,1-1-1,0 1 1,0 0-1,1 0 0,-1-1 1,4 10-1,-3-14-57,0-1 0,0 1 1,0-1-1,0 0 0,1 1 0,-1-1 0,1 0 0,-1 0 0,1 0 1,-1 0-1,1 0 0,0 0 0,-1 0 0,1-1 0,0 1 0,0 0 0,-1-1 1,1 0-1,0 1 0,0-1 0,0 0 0,0 0 0,-1 0 0,1 0 1,0 0-1,0 0 0,0-1 0,0 1 0,-1-1 0,3 0 0,3-1-321,0 1-1,-1-1 1,1 0-1,-1-1 1,1 0-1,10-6 0,15-20-4581,-13 8-1626,5-11-8866</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8.428"/>
    </inkml:context>
    <inkml:brush xml:id="br0">
      <inkml:brushProperty name="width" value="0.025" units="cm"/>
      <inkml:brushProperty name="height" value="0.025" units="cm"/>
    </inkml:brush>
  </inkml:definitions>
  <inkml:trace contextRef="#ctx0" brushRef="#br0">8 191 13132,'-8'-34'8083,"16"56"-2990,-5-13-4932,12 31 340,20 38 0,-31-69-302,1 1 0,1-1-1,0 0 1,0-1-1,1 1 1,0-1-1,0 0 1,1-1 0,15 11-1,-23-17-183,0-1-1,0 0 1,0 0-1,1 0 1,-1 0-1,0 0 1,0 0 0,0 1-1,1-1 1,-1 0-1,0 0 1,0 0-1,1 0 1,-1 0-1,0 0 1,0 0-1,0 0 1,1 0-1,-1 0 1,0 0 0,0 0-1,1 0 1,-1 0-1,0-1 1,0 1-1,0 0 1,1 0-1,-1 0 1,0 0-1,0 0 1,0 0 0,1 0-1,-1-1 1,0 1-1,0 0 1,0 0-1,0 0 1,0 0-1,1-1 1,-1 1-1,0 0 1,0 0-1,0 0 1,0-1 0,3-15 229,-5-20-145,-1 26-92,1 1-1,-1 0 1,-1-1-1,1 1 1,-1 0-1,-1 0 0,0 1 1,0-1-1,-1 1 1,0 1-1,0-1 0,-1 1 1,0 0-1,-15-12 1,19 20-56,5 7-48,9 7-40,-8-12 143,0-1 0,0 0 0,1 1 0,-1-1 0,0-1 1,1 1-1,-1 0 0,1-1 0,0 0 0,-1 0 0,1 0 1,0 0-1,0 0 0,0-1 0,-1 0 0,1 0 0,0 0 1,0 0-1,0 0 0,0-1 0,-1 0 0,1 0 1,0 0-1,0 0 0,-1 0 0,1-1 0,-1 0 0,1 0 1,-1 0-1,0 0 0,0 0 0,0 0 0,0-1 0,0 0 1,0 1-1,2-4 0,1-2 13,0 0 0,0 0 0,-1-1 0,0 0 1,-1 0-1,0 0 0,0 0 0,-1 0 0,0-1 0,0 0 1,-1 1-1,-1-1 0,1-10 0,-1 5 12,0 10-19,0 0 0,-1 0 0,1 0 0,-1 0 0,0 0 0,-1 0 1,1 0-1,-1 0 0,0 0 0,0 1 0,-4-9 0,4 13-14,1 1 1,-1 0-1,1-1 0,-1 1 0,1 0 0,-1-1 0,1 1 0,0 0 1,-1 0-1,1 0 0,0-1 0,-1 1 0,1 0 0,0 0 1,0 0-1,0 0 0,0-1 0,0 1 0,0 0 0,0 0 0,0 0 1,0 0-1,1 1 0,-2 28 14,1-14 11,1-1 0,0 1 0,2-1-1,6 28 1,-8-40-10,0 1-1,-1-1 0,1 0 1,1 0-1,-1 0 1,0 0-1,1 0 0,-1 0 1,1 0-1,0-1 0,0 1 1,0-1-1,0 1 1,1-1-1,-1 0 0,1 1 1,-1-1-1,1-1 1,0 1-1,-1 0 0,1-1 1,0 1-1,0-1 1,0 0-1,1 0 0,-1 0 1,0 0-1,0-1 1,5 1-1,-5-2 11,1 0 0,-1 0 0,1 0 0,-1-1 0,0 0 0,1 1 0,-1-1 0,0 0 0,0 0 0,0-1 0,-1 1 0,1-1 0,-1 1 0,1-1 0,-1 0 0,0 0 0,0 0 0,0 0 0,0 0 0,0-1 0,-1 1 0,0 0 0,2-5 0,2-6 5,0-1 1,0 0-1,-2 0 1,3-18-1,-5 16-22,-1 12-2,0 0-1,0 0 1,1 0-1,-1 0 0,1 0 1,0 0-1,1 0 1,2-7-1,8 41-61,-7-8 101,12 36 27,-16-55-70,-1-1 1,1 1 0,0-1 0,0 1 0,-1-1 0,1 1 0,0-1 0,0 0-1,0 0 1,1 1 0,-1-1 0,0 0 0,0 0 0,1 0 0,-1 0-1,0 0 1,1-1 0,-1 1 0,1 0 0,-1-1 0,1 1 0,-1-1-1,1 1 1,0-1 0,-1 0 0,1 0 0,-1 1 0,1-1 0,1-1-1,-1 1-147,0-1-1,0 0 0,0 0 1,0 0-1,-1 0 1,1 0-1,0 0 0,-1-1 1,1 1-1,-1-1 0,1 1 1,-1-1-1,0 1 0,0-1 1,0 0-1,0 1 0,0-1 1,0 0-1,0 0 0,0 0 1,-1 0-1,2-3 0,6-47-13021,-7 23-1831</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8.769"/>
    </inkml:context>
    <inkml:brush xml:id="br0">
      <inkml:brushProperty name="width" value="0.025" units="cm"/>
      <inkml:brushProperty name="height" value="0.025" units="cm"/>
    </inkml:brush>
  </inkml:definitions>
  <inkml:trace contextRef="#ctx0" brushRef="#br0">0 0 15567,'0'0'12460,"66"39"-15888,-38-39-1665,2 0-5925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6.630"/>
    </inkml:context>
    <inkml:brush xml:id="br0">
      <inkml:brushProperty name="width" value="0.025" units="cm"/>
      <inkml:brushProperty name="height" value="0.025" units="cm"/>
    </inkml:brush>
  </inkml:definitions>
  <inkml:trace contextRef="#ctx0" brushRef="#br0">238 1 13773,'0'0'2760,"-10"2"-278,2 0-2075,-1 0 0,1 1 0,0 0 0,0 1 0,-13 7 1,18-9-378,0 0 0,1 0 1,-1 0-1,1 0 1,-1 0-1,1 1 1,0-1-1,0 1 1,0-1-1,0 1 1,0 0-1,1 0 0,-1 0 1,1 0-1,0 0 1,0 0-1,0 0 1,0 1-1,1-1 1,-1 0-1,0 6 1,2-8-28,-1-1 1,0 0-1,0 1 1,0-1 0,1 0-1,-1 1 1,0-1-1,1 0 1,-1 1 0,0-1-1,0 0 1,1 0-1,-1 0 1,0 1 0,1-1-1,-1 0 1,1 0-1,-1 0 1,0 0 0,1 0-1,-1 1 1,0-1-1,1 0 1,-1 0 0,1 0-1,-1 0 1,0 0-1,1 0 1,-1 0 0,1 0-1,-1-1 1,0 1-1,1 0 1,-1 0 0,0 0-1,1 0 1,0-1-1,13-3 90,0-3-48,-1-1-1,0-1 0,17-13 1,27-18-25,-57 40 5,0 0 0,0-1 1,1 1-1,-1 0 0,0 0 1,0 0-1,1 0 0,-1-1 0,0 1 1,0 0-1,1 0 0,-1 0 1,0 0-1,1 0 0,-1 0 1,0 0-1,0 0 0,1 0 1,-1 0-1,0 0 0,1 0 0,-1 0 1,0 0-1,0 0 0,1 0 1,-1 0-1,0 0 0,1 0 1,-1 0-1,0 0 0,0 0 1,1 1-1,-1-1 0,0 0 0,0 0 1,1 0-1,-1 0 0,0 1 1,0-1-1,0 0 0,1 0 1,-1 1-1,0-1 0,0 0 1,0 0-1,0 1 0,1-1 0,-1 0 1,0 1-1,0-1 0,0 1 1,-3 23 804,-15 27 120,-136 235 1729,34-71-2465,292-457-1580,-140 195 1173,0 3 92,-3-2-1,44-91 1,-96 185-153,17-38 344,0 1 1,1 0-1,0 0 1,1 0 0,1 1-1,-1-1 1,2 1-1,-3 17 1,5-28-75,1 0-1,-1 0 1,1-1 0,-1 1-1,0 0 1,1-1 0,0 1 0,-1 0-1,1-1 1,-1 1 0,1-1 0,0 1-1,-1-1 1,1 1 0,0-1 0,-1 1-1,1-1 1,0 0 0,0 1 0,-1-1-1,1 0 1,0 0 0,0 0 0,0 0-1,-1 1 1,1-1 0,0 0 0,0 0-1,0 0 1,0-1 0,-1 1-1,1 0 1,0 0 0,0 0 0,0-1-1,-1 1 1,1 0 0,0-1 0,0 1-1,0-1 1,38-14 236,-17 1-251,-1-1 1,0-1 0,-1 0 0,-1-2 0,-1 0-1,0-1 1,-2-1 0,20-29 0,-43 62 127,1 0 0,1 0 1,0 1-1,0 0 0,2 0 0,0 1 1,0-1-1,0 15 0,3-28-110,0-1 0,0 1 0,0-1 0,0 1 0,0-1-1,0 1 1,0-1 0,1 1 0,-1-1 0,0 1 0,0-1-1,0 1 1,0-1 0,1 1 0,-1-1 0,0 1 0,1-1-1,-1 1 1,0-1 0,1 0 0,-1 1 0,0-1 0,1 0-1,-1 1 1,1-1 0,-1 0 0,1 1 0,-1-1 0,1 0-1,-1 0 1,1 0 0,-1 0 0,1 1 0,22-4 224,19-19-112,10-20-176,-48 38-99,0 1 1,0-1-1,0 0 1,-1 0-1,0 0 1,0-1 0,0 1-1,0-1 1,-1 1-1,3-8 1,-28 32-444,18-14 435,-1 0 0,2 1 0,-1 0 0,1 0 0,0 0 0,0 0 0,1 1 0,0 0 0,0-1 1,-2 14-1,12-23-6687,1-7 358</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9.113"/>
    </inkml:context>
    <inkml:brush xml:id="br0">
      <inkml:brushProperty name="width" value="0.025" units="cm"/>
      <inkml:brushProperty name="height" value="0.025" units="cm"/>
    </inkml:brush>
  </inkml:definitions>
  <inkml:trace contextRef="#ctx0" brushRef="#br0">105 1 17777,'0'0'3443,"-9"0"-341,2 0-2587,0 0 0,0 1 0,0 0 0,0 0 0,1 1 0,-13 4 0,17-5-452,0-1 0,0 1 0,0 0-1,0 0 1,0 1 0,0-1 0,0 0 0,1 1-1,-1-1 1,0 1 0,1-1 0,-1 1-1,1 0 1,0 0 0,0 0 0,-1 0 0,1 0-1,0 0 1,0 0 0,1 0 0,-1 0 0,0 0-1,1 0 1,0 0 0,-1 1 0,1-1-1,0 0 1,0 0 0,0 1 0,1 2 0,-1-4-68,1-1 0,0 1 0,0 0 0,0-1 1,0 1-1,0-1 0,0 1 0,0-1 1,0 1-1,0-1 0,0 0 0,1 1 0,-1-1 1,0 0-1,0 0 0,0 0 0,0 0 1,0 0-1,0 0 0,1 0 0,0-1 0,28-2-162,20-16-165,-42 16 244,0-1 0,0 1 0,0 0 1,0 0-1,1 1 0,-1 1 0,17-2 0,-24 3 102,0 0 0,-1 0 1,1 1-1,0-1 0,-1 0 1,1 1-1,0-1 0,-1 0 1,1 1-1,-1-1 0,1 1 0,-1-1 1,1 1-1,-1-1 0,1 1 1,-1 0-1,1-1 0,-1 1 1,0-1-1,1 1 0,-1 0 1,0 0-1,0-1 0,1 1 1,-1 0-1,0-1 0,0 1 1,0 0-1,0 0 0,0-1 0,0 1 1,0 0-1,0-1 0,0 1 1,0 0-1,-1 0 0,1-1 1,0 1-1,0 0 0,-1-1 1,0 2-1,-12 32 762,8-28-846,0-1-1,0 1 1,-1-1 0,1 0 0,-1 0-1,0 0 1,-11 6 0,-12-2-7247,15-9-3985</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9.840"/>
    </inkml:context>
    <inkml:brush xml:id="br0">
      <inkml:brushProperty name="width" value="0.025" units="cm"/>
      <inkml:brushProperty name="height" value="0.025" units="cm"/>
    </inkml:brush>
  </inkml:definitions>
  <inkml:trace contextRef="#ctx0" brushRef="#br0">11 387 3908,'0'0'7287,"-2"-12"-2995,1 1-3722,-2-6 952,1 0 1,0 0-1,2 0 1,0 0-1,2-19 1,-2 35-1475,0 0 0,0 0 0,0 0 0,1 0-1,-1 0 1,0 1 0,1-1 0,-1 0 0,0 0 0,1 0 0,-1 0 0,1 0 0,-1 1 0,1-1 0,0 0 0,-1 0 0,1 1-1,0-1 1,0 0 0,-1 1 0,1-1 0,0 1 0,0-1 0,0 1 0,0-1 0,-1 1 0,1 0 0,0-1 0,0 1 0,0 0-1,0 0 1,0 0 0,0 0 0,0 0 0,1 0 0,0 0-35,-1 0 0,1 1 0,-1-1-1,1 1 1,-1 0 0,1-1 0,-1 1 0,0 0-1,1 0 1,-1 0 0,0 0 0,0 0 0,0 0 0,1 0-1,-1 0 1,0 1 0,-1-1 0,1 0 0,0 1-1,0-1 1,0 2 0,49 155 153,-50-157-160,0 0 1,1 1-1,-1-1 1,0 0 0,1 1-1,-1-1 1,1 0 0,0 0-1,-1 1 1,1-1-1,0 0 1,0 0 0,0 0-1,0 0 1,0 0 0,0 0-1,0 0 1,0 0 0,0 0-1,0-1 1,0 1-1,1 0 1,-1-1 0,0 1-1,0-1 1,1 1 0,-1-1-1,0 0 1,1 1-1,1-1 1,0-1 24,-1 0-1,0 0 1,1-1-1,-1 1 1,0-1-1,0 1 1,0-1-1,0 1 1,0-1-1,0 0 1,-1 0-1,1 0 1,0 0-1,1-4 1,8-12 209,-2 0-1,14-36 1,-15 34-155,-2-1 0,0-1-1,-2 1 1,0-1 0,-1 1 0,-2-1-1,0-31 1,-3 51 340,0 7-336,-3 8-106,4 1 76,1 0 0,0 0 0,1 0 0,1-1 1,3 16-1,-5-27-34,0 0 0,1 0 0,-1 0 0,1 0 0,0 0 0,-1 0 0,1 0 1,0 0-1,0 0 0,0 0 0,0-1 0,0 1 0,1 0 0,-1-1 0,0 1 0,1-1 0,0 1 0,-1-1 1,1 0-1,0 1 0,-1-1 0,1 0 0,0 0 0,0 0 0,0-1 0,0 1 0,0 0 0,0-1 0,0 1 0,0-1 1,0 0-1,0 1 0,0-1 0,1 0 0,-1-1 0,0 1 0,0 0 0,0 0 0,0-1 0,0 1 0,0-1 0,0 0 1,0 0-1,2-1 0,0 0 33,1-1 0,0 0 0,-1 0 0,0-1 0,0 0 0,0 1-1,0-1 1,-1 0 0,1-1 0,-1 1 0,0-1 0,0 1 0,-1-1 0,1 0 0,-1 0 0,0 0 0,2-8 0,0-2-20,-1 1 0,0-1 0,0 0 0,-2 0-1,0-18 1,-1 28-31,-1 0-1,0 0 1,0 0-1,0 0 1,0 1-1,-1-1 1,0 1 0,0-1-1,-3-4 1,4 8-7,1-1 1,-1 1 0,0 0 0,0-1-1,0 1 1,0 0 0,0 0-1,0 0 1,0 0 0,0 0 0,0 0-1,0 0 1,0 0 0,-1 0 0,1 1-1,0-1 1,-1 0 0,1 1-1,-1-1 1,1 1 0,-1 0 0,1-1-1,-1 1 1,1 0 0,0 0-1,-1 0 1,1 0 0,-1 0 0,1 0-1,-1 0 1,1 1 0,-1-1 0,1 0-1,-2 1 1,1 1-1,1-1 0,0 1 0,0-1 0,-1 1 0,1 0 0,0 0 0,0-1 0,1 1 0,-1 0 0,0 0 0,1 0 0,-1 0 0,1 0 0,-1 0 0,1 0 0,0 0 0,0 0 0,0 0 0,0 0 0,0 0 0,1 3 0,-1-2 0,1-1 0,-1 1 0,0 0 0,1-1 0,-1 1 0,1-1 0,0 1 0,0-1 0,0 1 0,0-1 0,0 1 0,0-1 0,1 0 0,-1 1 0,1-1 0,2 2 0,-2-3-74,0 0 1,1 0-1,-1 0 1,1 0-1,0 0 0,-1-1 1,1 1-1,-1-1 0,1 0 1,0 1-1,-1-1 1,1-1-1,0 1 0,-1 0 1,1-1-1,0 1 0,-1-1 1,1 0-1,-1 1 1,1-1-1,-1-1 0,0 1 1,1 0-1,-1-1 0,0 1 1,0-1-1,0 1 1,0-1-1,2-2 0,-1 0-176,1 1-1,-1-1 0,0 0 1,-1 1-1,1-1 0,-1-1 1,1 1-1,-1 0 0,-1-1 1,1 1-1,0-1 0,-1 1 1,0-1-1,0 0 0,0-5 1</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0.385"/>
    </inkml:context>
    <inkml:brush xml:id="br0">
      <inkml:brushProperty name="width" value="0.025" units="cm"/>
      <inkml:brushProperty name="height" value="0.025" units="cm"/>
    </inkml:brush>
  </inkml:definitions>
  <inkml:trace contextRef="#ctx0" brushRef="#br0">0 0 12524,'0'0'13634,"4"11"-13047,24 75 29,76 194 87,-104-279-700,0-1 1,0 0 0,0 1-1,0-1 1,0 0-1,0 1 1,0-1-1,0 0 1,0 1-1,1-1 1,-1 0 0,0 1-1,0-1 1,0 0-1,0 1 1,0-1-1,1 0 1,-1 1 0,0-1-1,0 0 1,0 0-1,1 1 1,-1-1-1,0 0 1,0 0-1,1 1 1,-1-1 0,0 0-1,1 0 1,-1 0-1,0 0 1,1 1-1,-1-1 1,0 0 0,1 0-1,-1 0 1,0 0-1,1 0 1,-1 0-1,0 0 1,1 0-1,-1 0 1,1 0 0,1-19-16,-9-33-58,1 39 826,-2-9-5830,7-2-7205,5 10 5894</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1.037"/>
    </inkml:context>
    <inkml:brush xml:id="br0">
      <inkml:brushProperty name="width" value="0.025" units="cm"/>
      <inkml:brushProperty name="height" value="0.025" units="cm"/>
    </inkml:brush>
  </inkml:definitions>
  <inkml:trace contextRef="#ctx0" brushRef="#br0">1 96 14734,'0'0'10880,"3"11"-10485,30 113 925,-15-51-982,35 92 0,-37-140-256,-16-25-76,1 0 0,-1 0 0,0 0-1,1 0 1,-1 0 0,1 0 0,-1 0 0,0-1 0,1 1 0,-1 0 0,0 0 0,1 0 0,-1-1 0,0 1 0,0 0 0,1 0 0,-1-1 0,0 1 0,0 0 0,1 0 0,-1-1 0,0 1 0,0 0 0,0-1 0,1 1 0,-1 0 0,0-1 0,0 1 0,0 0 0,0-1 0,0 1 0,0-1 0,0 1 0,0 0 0,0-1 0,0 0 0,4-53 225,-6 26-195,-1 0 0,-1 0 0,-9-32 0,5 25-28,-4-42 0,12 76-20,0 1-1,1-1 1,-1 1 0,0-1-1,1 1 1,-1-1 0,0 1-1,1 0 1,-1-1-1,0 1 1,1-1 0,-1 1-1,1 0 1,-1 0 0,1-1-1,-1 1 1,1 0-1,-1 0 1,1-1 0,-1 1-1,1 0 1,-1 0-1,1 0 1,0 0 0,-1 0-1,1 0 1,-1 0 0,1 0-1,-1 0 1,2 0-1,30 1-25,-5-2 81,-25 0-29,1-1 1,-1 1-1,0-1 0,1 0 0,-1 0 0,0 0 1,0 0-1,0-1 0,0 1 0,-1 0 0,1-1 1,-1 1-1,1-1 0,-1 1 0,0-1 1,0 0-1,0 0 0,0 0 0,-1 1 0,1-1 1,-1 0-1,1 0 0,-1 0 0,0 0 0,-1-6 1,1 4 73,0-1 1,0 1 0,0 0 0,-1-1 0,0 1-1,0 0 1,0-1 0,-1 1 0,0 0-1,0 0 1,0 0 0,-1 1 0,-4-8-1,6 11-59,0-1-1,0 1 1,0 0 0,0 0-1,-1-1 1,1 1-1,0 0 1,-1 0-1,1 0 1,-1 0 0,1 1-1,-1-1 1,1 0-1,-1 1 1,0-1-1,1 1 1,-1-1 0,0 1-1,0 0 1,1 0-1,-4 0 1,3 0-31,1 1 0,0 0 0,0 0 0,-1-1 0,1 1 0,0 0 0,0 0 0,0 0 0,0 0 0,0 1 0,0-1 0,0 0 0,0 0 0,0 0 0,1 1 0,-1-1 0,0 1 0,1-1 0,-1 2 0,-2 8-36,0 0 1,1-1-1,1 1 0,0 0 1,0 13-1,0-11 44,2-1 0,0 1-1,0 0 1,1 0 0,5 18 0,-6-29 1,-1 0 0,1 0 1,0 0-1,0 0 1,0 0-1,0-1 1,1 1-1,-1 0 0,0-1 1,1 1-1,-1 0 1,1-1-1,-1 0 0,1 1 1,0-1-1,0 0 1,2 1-1,-2-1 6,1 0 0,-1-1 0,1 0-1,-1 0 1,1 0 0,-1 0 0,1 0 0,-1 0-1,1-1 1,-1 1 0,1-1 0,-1 1 0,1-1-1,-1 0 1,0 0 0,1 0 0,-1-1 0,3-1-1,17-14 150,-17 13-352,1-1 0,-1 1 0,1 0 0,-1 0 0,13-4 0,-17 7 170,0 1 0,0 0 0,0 0-1,0-1 1,0 1 0,0 0 0,0 0-1,0 0 1,0 0 0,0 1 0,0-1-1,0 0 1,0 0 0,0 1 0,0-1 0,0 0-1,0 1 1,0-1 0,0 1 0,0-1-1,0 1 1,0 0 0,-1-1 0,1 1-1,0 0 1,0-1 0,-1 1 0,1 0-1,0 0 1,-1 0 0,1 0 0,-1 0 0,1 0-1,-1 0 1,0 0 0,1 0 0,-1 0-1,0 0 1,0 0 0,1 0 0,-1 0-1,0 0 1,0 1 0,8 56-1282,-11-21-4245,-3-32 1842,-7-4-1799</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1.394"/>
    </inkml:context>
    <inkml:brush xml:id="br0">
      <inkml:brushProperty name="width" value="0.025" units="cm"/>
      <inkml:brushProperty name="height" value="0.025" units="cm"/>
    </inkml:brush>
  </inkml:definitions>
  <inkml:trace contextRef="#ctx0" brushRef="#br0">0 1 18129,'0'0'7495</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2.373"/>
    </inkml:context>
    <inkml:brush xml:id="br0">
      <inkml:brushProperty name="width" value="0.025" units="cm"/>
      <inkml:brushProperty name="height" value="0.025" units="cm"/>
    </inkml:brush>
  </inkml:definitions>
  <inkml:trace contextRef="#ctx0" brushRef="#br0">126 489 4004,'0'0'32,"-9"-11"923,-7-11-744,0-2 0,2 0 0,-12-27 0,17 29 2164,0 0 1,-8-33 0,7-8 6042,10 62-8374,0 1 0,0 0 0,0 0 0,0 0 0,0 0 0,1-1 1,-1 1-1,0 0 0,0 0 0,0 0 0,0 0 0,0 0 0,0-1 0,0 1 0,1 0 0,-1 0 0,0 0 0,0 0 0,0 0 0,0 0 0,1 0 0,-1 0 0,0-1 0,0 1 0,0 0 0,0 0 0,1 0 0,-1 0 0,0 0 0,0 0 1,0 0-1,1 0 0,-1 0 0,0 0 0,0 0 0,0 0 0,0 0 0,1 0 0,-1 1 0,0-1 0,0 0 0,0 0 0,0 0 0,1 0 0,-1 0 0,0 0 0,0 0 0,0 0 0,0 1 0,0-1 0,1 0 0,-1 0 0,0 0 0,0 0 1,0 0-1,0 1 0,0-1 0,0 0 0,0 0 0,17 18 359,-2 0 1,0 0-1,-1 1 1,-1 1-1,-1 0 1,12 29-1,-20-41-393,16 34 39,-16-30-29,1-1-1,0 1 1,1-1 0,1 0 0,0 0-1,14 17 1,-19-75 525,-6 24-516,-1-1 1,-1 2 0,0-1 0,-2 1-1,-1 0 1,-14-26 0,-8-8 23,-38-52 1,99 169 36,-15-37-69,34 46-9,-46-65-12,1-1 1,0 0-1,0 0 0,0-1 1,0 1-1,0-1 1,1 0-1,-1 0 0,1 0 1,0 0-1,0-1 0,7 2 1,-11-3 4,0-1-1,1 0 1,-1 0 0,1 0 0,-1 0 0,0 0 0,1 0-1,-1-1 1,0 1 0,1 0 0,-1-1 0,0 1-1,1-1 1,-1 1 0,0-1 0,0 0 0,1 0-1,-1 1 1,0-1 0,0 0 0,0 0 0,0 0 0,0 0-1,0 0 1,0 0 0,-1 0 0,1-1 0,0 1-1,-1 0 1,1 0 0,0-1 0,-1 1 0,0 0-1,1-2 1,10-52 123,-11 49-120,4-92 69,1-11-47,2 96-60,3 20-37,6 23-39,-15-29 106,45 126 101,-35-92-94,1 0 0,30 58 1,-42-91-112,1-1 1,-1 0-1,1 0 1,0 0-1,-1 0 1,1 0-1,0 0 1,-1 0-1,1 0 1,0-1-1,0 1 1,0 0-1,0 0 1,0-1-1,0 1 1,0 0-1,0-1 1,0 1-1,0-1 1,0 0-1,1 1 1,-1-1-1,2 1 1,-2-2-235,0 1 1,-1-1-1,1 1 1,0 0-1,0-1 1,0 0 0,0 1-1,-1-1 1,1 1-1,0-1 1,0 0-1,-1 0 1,1 1 0,-1-1-1,1 0 1,-1 0-1,1 0 1,-1 0-1,1 0 1,-1 1-1,0-1 1,1 0 0,-1 0-1,0 0 1,0 0-1,0-2 1,5-24-10762</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2.748"/>
    </inkml:context>
    <inkml:brush xml:id="br0">
      <inkml:brushProperty name="width" value="0.025" units="cm"/>
      <inkml:brushProperty name="height" value="0.025" units="cm"/>
    </inkml:brush>
  </inkml:definitions>
  <inkml:trace contextRef="#ctx0" brushRef="#br0">1 67 7559,'0'0'17457,"8"5"-16603,37 34 166,-35-28-582,2 0 1,-1-1-1,1-1 1,1 1-1,0-2 1,22 12-1,-34-20-399,1 1-1,-1-1 1,1 1-1,-1-1 1,0 0-1,1 1 1,-1-1-1,1 0 1,-1 0 0,1 0-1,-1 0 1,1 0-1,-1-1 1,1 1-1,-1 0 1,0-1 0,1 1-1,-1-1 1,1 1-1,-1-1 1,0 0-1,0 0 1,1 1-1,0-3 1,0 1 15,0 0 0,0-1 1,-1 1-1,1-1 0,-1 1 0,1-1 1,-1 0-1,0 1 0,0-1 0,-1 0 1,2-5-1,0-9 151,-1 1 0,-1-1 0,-2-24 0,2 32-94,-4-19 88,4 27-196,0 0-1,0 0 1,-1 0 0,1 0-1,0 0 1,0 0 0,-1 1-1,1-1 1,0 0-1,-1 0 1,1 0 0,-1 0-1,1 0 1,-1 1-1,0-1 1,1 0 0,-1 0-1,0 1 1,1-1 0,-1 0-1,0 1 1,0-1-1,-1 0 1,0 6-2463,3 3-7049</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3.151"/>
    </inkml:context>
    <inkml:brush xml:id="br0">
      <inkml:brushProperty name="width" value="0.025" units="cm"/>
      <inkml:brushProperty name="height" value="0.025" units="cm"/>
    </inkml:brush>
  </inkml:definitions>
  <inkml:trace contextRef="#ctx0" brushRef="#br0">0 242 18578,'0'0'8135,"75"-60"-7590,-40 27-321,2-5-128,1 2-128,-7 4-769,-6 10-768,-6 8-865,-8 7-1346</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3.477"/>
    </inkml:context>
    <inkml:brush xml:id="br0">
      <inkml:brushProperty name="width" value="0.025" units="cm"/>
      <inkml:brushProperty name="height" value="0.025" units="cm"/>
    </inkml:brush>
  </inkml:definitions>
  <inkml:trace contextRef="#ctx0" brushRef="#br0">0 202 15567,'0'0'8808,"76"-51"-7975,-47 22-321,-2 1-352,0 1-160,-6 2-1313,-2 4-1826,-6 1-4036</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3.835"/>
    </inkml:context>
    <inkml:brush xml:id="br0">
      <inkml:brushProperty name="width" value="0.025" units="cm"/>
      <inkml:brushProperty name="height" value="0.025" units="cm"/>
    </inkml:brush>
  </inkml:definitions>
  <inkml:trace contextRef="#ctx0" brushRef="#br0">0 1 8200,'0'0'13549,"41"57"-13037,-20-34-256,2 2-192,2 0-32,-1-3-672,-3-3-1378,-4-3-2723,-6-5-4451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7.341"/>
    </inkml:context>
    <inkml:brush xml:id="br0">
      <inkml:brushProperty name="width" value="0.025" units="cm"/>
      <inkml:brushProperty name="height" value="0.025" units="cm"/>
    </inkml:brush>
  </inkml:definitions>
  <inkml:trace contextRef="#ctx0" brushRef="#br0">104 51 7303,'9'-26'6963,"0"1"2557,-13 43-6352,-3 5-2695,-2 1 0,-1-2 0,-20 35 1,20-39-212,0 0 1,1 1 0,1 0 0,0 1 0,-7 35-1,14-54-253,1 0 0,0 0 0,0 0 0,0 0 0,0 0 0,0 0 0,0 0 0,0 0 0,0 0 0,0 0 0,0 0 0,0 0 0,1 0 0,-1-1 0,0 1 0,1 0 0,-1 0 0,0 0 0,1 0 0,-1 0 0,1 0 0,0-1 0,-1 1 0,1 0 0,0 0 0,-1-1 0,1 1 0,0-1 0,0 1 0,0-1 0,-1 1 0,3 0 0,0 0 5,0 0 0,0-1 0,1 1 0,-1-1 0,0 0 0,1 0 0,-1 0 0,0-1 0,1 1 0,3-1 0,7-3-33,-1 0-1,1 0 1,25-12 0,-21 6-215,0-1 0,0-1-1,-1-1 1,0 0 0,-1-1-1,-1-1 1,0 0 0,13-19-1,-36 46 377,-1 1 0,2 0 0,0 1-1,0-1 1,1 1 0,1 1-1,0-1 1,1 1 0,1-1 0,-3 31-1,5-45-136,1 1 0,0 0 0,0 0 0,0-1 0,0 1 0,0 0 0,0-1 0,0 1 0,0 0 0,0-1 0,0 1 0,1 0 0,-1-1 0,0 1 0,0 0 0,1-1 0,-1 1 0,0-1 1,1 1-1,-1 0 0,0-1 0,1 1 0,-1-1 0,1 1 0,-1-1 0,1 1 0,-1-1 0,1 0 0,0 1 0,-1-1 0,1 0 0,-1 1 0,1-1 0,0 0 0,-1 0 0,1 1 0,0-1 0,-1 0 0,1 0 0,0 0 0,-1 0 0,1 0 0,0 0 0,0 0 0,-1 0 0,1 0 0,0 0 0,-1-1 0,1 1 0,0 0 0,-1 0 0,1-1 0,2 0-200,-1 0 0,0 0 1,0 0-1,0 0 0,0 0 0,-1-1 1,1 1-1,0-1 0,0 1 0,-1-1 0,1 0 1,-1 0-1,0 1 0,1-1 0,0-3 1,0-2-1568,0 1 0,0-1 1,-1 0-1,0 0 0,0-10 1,-1-18-8404</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4.179"/>
    </inkml:context>
    <inkml:brush xml:id="br0">
      <inkml:brushProperty name="width" value="0.025" units="cm"/>
      <inkml:brushProperty name="height" value="0.025" units="cm"/>
    </inkml:brush>
  </inkml:definitions>
  <inkml:trace contextRef="#ctx0" brushRef="#br0">8 331 1537,'0'0'10501,"-2"-12"-6091,0 6-4107,1-1 0,0 1 0,0-1 0,0 0 0,1 1 0,0-1 0,1 0 0,0 1 0,-1-1 1,2 1-1,-1-1 0,1 1 0,0-1 0,1 1 0,-1 0 0,1 0 0,6-9 0,7-6 37,2 0-1,0 1 0,1 1 1,32-25-1,-40 36-328,0 0 0,0 0 1,1 2-1,-1-1 0,2 1 0,-1 1 1,0 0-1,1 1 0,0 0 1,26-3-1,-38 6-17,1 1-1,-1 0 1,1 0 0,-1 0 0,0 1 0,1-1 0,-1 0-1,1 0 1,-1 1 0,0-1 0,1 1 0,-1-1 0,0 1-1,0 0 1,1-1 0,-1 1 0,0 0 0,0 0 0,0 0 0,0 0-1,0 0 1,0 0 0,1 2 0,0 0 50,-1 0 1,1 0-1,-1 0 1,0 0-1,0 0 1,0 0-1,-1 1 1,1-1-1,-1 0 1,0 4-1,0 3 225,0 0-1,-1 0 1,0 0-1,-1 0 1,0 0-1,-5 12 1,0-5 231,-1 1 1,-17 26 0,22-40-572,0 1 0,1-1 0,-2 0 0,1 0 0,0 0 0,-1 0 0,0-1 0,0 0 0,0 0 0,0 0 0,0 0 0,-1 0 0,1-1 0,-10 4 0,14-6-46,-1 0 0,1 0 0,-1 0 0,1 0 0,0 0 0,-1 0 0,1-1 0,0 1 0,-1 0 0,1 0 0,0 0 0,-1-1 0,1 1 0,0 0 0,0 0-1,-1 0 1,1-1 0,0 1 0,0 0 0,-1-1 0,1 1 0,0 0 0,0-1 0,0 1 0,0 0 0,-1-1 0,1 1 0,0 0 0,0-1 0,0 1 0,0 0 0,0-1 0,0 1-1,0 0 1,0-1 0,0 1 0,0 0 0,0-1 0,0 1 0,0-1 0,0 1 0,0 0 0,1-1 0,-1 1 0,0 0 0,0-1 0,1-2-1044,0-19-5875</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4.615"/>
    </inkml:context>
    <inkml:brush xml:id="br0">
      <inkml:brushProperty name="width" value="0.025" units="cm"/>
      <inkml:brushProperty name="height" value="0.025" units="cm"/>
    </inkml:brush>
  </inkml:definitions>
  <inkml:trace contextRef="#ctx0" brushRef="#br0">0 213 12812,'0'0'9177,"10"7"-7533,-3-2-1504,0 0 1,0-1-1,0 0 0,1-1 1,0 1-1,0-1 0,0-1 1,0 1-1,0-2 0,1 1 1,-1-1-1,0 0 0,1-1 1,-1 1-1,1-2 0,-1 1 1,0-1-1,1-1 0,-1 0 1,10-3-1,-11 2-138,-1 0 1,1-1 0,-1 0-1,0-1 1,0 1-1,0-1 1,0 0-1,-1-1 1,0 1-1,0-1 1,0 0 0,-1 0-1,0-1 1,0 1-1,-1-1 1,1 0-1,-2 0 1,3-8 0,1-3-253,-2-1 1,-1 0 0,0 0 0,-1 0-1,-1-23 1,3 89 546,3-1 0,1 0 0,3 0-1,18 49 1,-26-83-539,22 58 500,-23-65-863,1-1 1,-1 0-1,1 0 1,0 0-1,0 0 1,0 0-1,5 4 1,3-2-6299</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5.718"/>
    </inkml:context>
    <inkml:brush xml:id="br0">
      <inkml:brushProperty name="width" value="0.025" units="cm"/>
      <inkml:brushProperty name="height" value="0.025" units="cm"/>
    </inkml:brush>
  </inkml:definitions>
  <inkml:trace contextRef="#ctx0" brushRef="#br0">9 0 13613,'0'0'2338,"-8"60"-1249,27-27-64,13 5-512,8 3 31,8 6 33,3 0-161,1-1-256,-5 1-128,-7-2 0,-7-7-352,-8-7-225,-13-12-736,-7-10-1313,-12-9-8553</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6.157"/>
    </inkml:context>
    <inkml:brush xml:id="br0">
      <inkml:brushProperty name="width" value="0.025" units="cm"/>
      <inkml:brushProperty name="height" value="0.025" units="cm"/>
    </inkml:brush>
  </inkml:definitions>
  <inkml:trace contextRef="#ctx0" brushRef="#br0">7 2038 9769,'-2'-8'2312,"1"3"-2025,0 1-38,0 1 0,1-1 0,-1 1-1,1-1 1,-1 0 0,1 1 0,0-1 0,1 0 0,-1 1 0,0-1-1,1 1 1,0-1 0,0 1 0,0-1 0,0 1 0,1 0 0,-1-1-1,1 1 1,0 0 0,0 0 0,0 0 0,4-4 0,32-23 308,1 1-1,61-32 1,7-6-690,3-13-1512,135-127-1,83-117-1574,-66 64 1809,-183 185 1799,309-290 6046,19 28-2766,-382 317-3651,53-35-483,-71 50 419,1 1 1,0 0 0,0 0 0,0 1 0,0 0 0,1 0-1,0 1 1,9-2 0,-16 4 56,-1 0 1,1 0-1,-1 0 0,1 1 1,-1-1-1,1 0 0,-1 1 1,1-1-1,-1 0 0,1 1 0,-1 0 1,0-1-1,1 1 0,-1 0 1,0 0-1,0 0 0,0 0 1,0 0-1,1 0 0,-1 0 0,0 0 1,-1 0-1,1 0 0,0 1 1,0-1-1,0 0 0,-1 1 1,1-1-1,-1 0 0,1 3 0,9 53 619,-7-36-493,2 11 133,3-1 1,0 1 0,2-1-1,1 0 1,2-1-1,32 55 1,-11-33-671,2-1-1,73 77 1,-24-32-5225,-53-55-508</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6.625"/>
    </inkml:context>
    <inkml:brush xml:id="br0">
      <inkml:brushProperty name="width" value="0.025" units="cm"/>
      <inkml:brushProperty name="height" value="0.025" units="cm"/>
    </inkml:brush>
  </inkml:definitions>
  <inkml:trace contextRef="#ctx0" brushRef="#br0">1 1953 8232,'12'-14'5413,"82"-91"-1484,113-97 0,515-346-643,39 56-4660,-644 418 1304,175-129-586,-256 173-96,-1-1 0,-1-2 0,-3-1 0,0-2 0,38-59 0,-54 65-4122,-9 4-3913</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8.024"/>
    </inkml:context>
    <inkml:brush xml:id="br0">
      <inkml:brushProperty name="width" value="0.025" units="cm"/>
      <inkml:brushProperty name="height" value="0.025" units="cm"/>
    </inkml:brush>
  </inkml:definitions>
  <inkml:trace contextRef="#ctx0" brushRef="#br0">0 0 8040,'0'0'19330,"6"11"-18273,18 40-269,42 79-86,-56-112-679,2 0 1,0 0-1,1-1 0,26 27 1,-38-43 34,0 0 1,0 0-1,0 0 0,0 0 1,0 0-1,0 0 1,1 0-1,-1 0 1,0 0-1,1 0 0,-1-1 1,1 1-1,-1-1 1,1 1-1,-1-1 1,2 1-1,-2-1-27,-1-1-1,0 1 1,1-1 0,-1 1-1,0-1 1,1 1 0,-1 0-1,0-1 1,0 1 0,1-1-1,-1 1 1,0-1 0,0 1-1,0-1 1,0 0 0,0 1-1,0-1 1,1 1 0,-1-1-1,-1 1 1,1-1-1,0 1 1,0-1 0,0 1-1,0-1 1,0 1 0,0-1-1,-1 0 1,-20-51 361,17 44-385,-17-29 8,-1 2 1,-1 0 0,-43-47-1,43 66-3,23 15-14,-1 1 1,1 0 0,0 0 0,-1 0-1,1 0 1,-1 0 0,1 0-1,0 0 1,-1 0 0,1 0-1,-1 0 1,1 0 0,0 0 0,-1 0-1,1 0 1,0 0 0,-1 0-1,1 0 1,-1 0 0,1 1-1,0-1 1,-1 0 0,1 0 0,0 0-1,-1 1 1,1-1 0,0 0-1,-1 1 1,1-1 0,0 0 0,0 0-1,-1 1 1,1 1-3,0 0 0,0 0 0,0 0-1,0 0 1,0-1 0,0 1 0,0 0 0,0 0 0,1 0-1,-1 0 1,1 0 0,0-1 0,-1 1 0,1 0 0,0-1-1,0 1 1,0 0 0,0-1 0,0 1 0,0-1 0,2 2 0,74 110-31,-9-10 37,-45-81 93,-15-25 22,-4-14-67,-5 7-33,0-1 0,-1 1-1,0 0 1,-1 0 0,0 0 0,0 0-1,-1 0 1,0 1 0,-1 0 0,0-1-1,-8-9 1,2 3-127,-1 1 0,0 0 0,-2 1 0,1 0 0,-19-13 0,24 22 590,5 4-3774,9 8-5524,2 1 2166</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8.470"/>
    </inkml:context>
    <inkml:brush xml:id="br0">
      <inkml:brushProperty name="width" value="0.025" units="cm"/>
      <inkml:brushProperty name="height" value="0.025" units="cm"/>
    </inkml:brush>
  </inkml:definitions>
  <inkml:trace contextRef="#ctx0" brushRef="#br0">1 380 10186,'0'0'2898,"1"11"444,-1-8-3128,0 5 512,1 1 0,0-1 0,0 0 0,5 14-1,-5-20-507,-1 0 0,1 0 0,0 0 0,0 1 0,0-1 0,0 0 0,0-1 0,1 1 0,-1 0 0,0 0 0,1-1 0,0 1 0,-1 0 0,1-1-1,0 0 1,0 1 0,0-1 0,-1 0 0,2 0 0,-1 0 0,0 0 0,0 0 0,0-1 0,0 1 0,0-1 0,1 1 0,1-1 0,-3 0-142,1 0 0,-1 0 0,0 0 0,0-1 0,0 1 0,0-1 0,0 1 1,0-1-1,0 1 0,0-1 0,0 1 0,0-1 0,0 0 0,0 0 0,0 1 1,0-1-1,0 0 0,-1 0 0,1 0 0,0 0 0,-1 0 0,1 0 0,0 0 1,-1 0-1,0 0 0,1-2 0,9-34 714,-9 31-619,5-25 123,-1 0 1,-2 0 0,-2-1-1,-3-51 1,0 62-238,-1-1 0,-1 1-1,-1 0 1,-1 0 0,-1 1-1,0-1 1,-18-31 0,13 35-54,12 17-3,0 0-1,0 0 1,-1 0-1,1 0 0,0 0 1,0 0-1,0 0 1,0 0-1,0 0 1,0 0-1,0-1 1,0 1-1,-1 0 0,1 0 1,0 0-1,0 0 1,0 0-1,0 0 1,0 0-1,0 0 1,0 0-1,-1 0 0,1 0 1,0 0-1,0 0 1,0 0-1,0 0 1,0 1-1,0-1 1,0 0-1,0 0 0,-1 0 1,1 0-1,0 0 1,0 0-1,0 0 1,0 0-1,0 0 1,0 0-1,0 0 1,0 0-1,0 0 0,0 1 1,0-1-1,-1 0 1,1 0-1,0 0 1,0 0-1,0 0 1,0 0-1,0 0 0,0 1 1,0-1-1,0 0 1,0 0-1,0 0 1,0 0-1,0 0 1,0 0-1,0 0 0,0 1 1,0-1-1,0 0 1,1 3-9,-1 1 0,1-1 0,0 0 0,-1 1 0,2-1 1,-1 0-1,0 0 0,3 5 0,2 3 10,1 0 0,0 0 0,0-1 0,1 0 0,1-1 0,-1 0 0,2 0 0,-1-1 0,1 0 0,0 0 0,1-1 0,-1-1 0,1 0 0,1 0 0,-1-1 0,18 5 0,-18-7-874,0-1 1,-1-1 0,1 1 0,0-2-1,0 1 1,0-2 0,15-1 0,-7-4-5657</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20.633"/>
    </inkml:context>
    <inkml:brush xml:id="br0">
      <inkml:brushProperty name="width" value="0.025" units="cm"/>
      <inkml:brushProperty name="height" value="0.025" units="cm"/>
    </inkml:brush>
  </inkml:definitions>
  <inkml:trace contextRef="#ctx0" brushRef="#br0">0 0 4068,'0'0'12150,"10"10"-10436,238 234-481,-232-223-3795,-18-14-1662,-13-8 29,-1-4-2259</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21.008"/>
    </inkml:context>
    <inkml:brush xml:id="br0">
      <inkml:brushProperty name="width" value="0.025" units="cm"/>
      <inkml:brushProperty name="height" value="0.025" units="cm"/>
    </inkml:brush>
  </inkml:definitions>
  <inkml:trace contextRef="#ctx0" brushRef="#br0">26 339 7527,'0'0'12524,"5"-11"-10576,1 3-1650,-1-1-1,0 0 1,-1-1-1,0 1 0,0-1 1,-1 0-1,0 0 1,-1 0-1,0 0 0,0-1 1,-1 1-1,-1 0 1,0-1-1,-1-13 0,-1 11-254,0 0 0,0 0 0,-1 0 0,-1 0 0,0 0 0,-1 1-1,0 0 1,-1 0 0,0 0 0,-1 1 0,-8-12 0,8 17-9,5 8-126,8 14-74,3-3-112,1-1 1,0 0 0,1-1-1,0 0 1,1-1 0,0 0 0,18 10-1,-22-15-431,1 1 0,0-2 0,1 1 0,-1-1 0,1-1 0,0 0 0,11 2 1,15-3-6174</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2.766"/>
    </inkml:context>
    <inkml:brush xml:id="br0">
      <inkml:brushProperty name="width" value="0.025" units="cm"/>
      <inkml:brushProperty name="height" value="0.025" units="cm"/>
    </inkml:brush>
  </inkml:definitions>
  <inkml:trace contextRef="#ctx0" brushRef="#br0">43 0 7399,'-16'341'358,"11"-256"1739,10 45-7226,1-6 4232,-6-76 4320,-9 223-2805,0-203 2409,3-5-3041,2 0 1,6 86 0,1-35 1286,-12 61-574,9-163-3256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7.698"/>
    </inkml:context>
    <inkml:brush xml:id="br0">
      <inkml:brushProperty name="width" value="0.025" units="cm"/>
      <inkml:brushProperty name="height" value="0.025" units="cm"/>
    </inkml:brush>
  </inkml:definitions>
  <inkml:trace contextRef="#ctx0" brushRef="#br0">0 0 19186,'0'0'6470,"50"20"-14541,-33-18-3172</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3.524"/>
    </inkml:context>
    <inkml:brush xml:id="br0">
      <inkml:brushProperty name="width" value="0.025" units="cm"/>
      <inkml:brushProperty name="height" value="0.025" units="cm"/>
    </inkml:brush>
  </inkml:definitions>
  <inkml:trace contextRef="#ctx0" brushRef="#br0">39 1 13549,'0'0'2498,"0"77"-1024,0-37-642,0 8-704,0 5-31,0 4-65,-4-1 0,-4-1 32,1-4 0,-1-6 32,0-6-64,4-7 0,4-6 0,0-5-384,0-9-1442,7-5-3523</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4.351"/>
    </inkml:context>
    <inkml:brush xml:id="br0">
      <inkml:brushProperty name="width" value="0.025" units="cm"/>
      <inkml:brushProperty name="height" value="0.025" units="cm"/>
    </inkml:brush>
  </inkml:definitions>
  <inkml:trace contextRef="#ctx0" brushRef="#br0">0 0 13933,'0'0'9892,"2"9"-8242,2 9-1097,1 0 1,0 0 0,2-1-1,0 0 1,12 23-1,-17-36-597,1-1 0,-1 0 0,1 1 0,-1-1 0,1 0 0,0 0 0,0-1 0,1 1 0,-1-1 0,0 1 0,1-1 0,-1 0 0,1 0 0,4 1 0,-5-2-220,1-1-1,0 1 0,0-1 0,-1 0 0,1 0 0,0 0 1,-1 0-1,1-1 0,0 0 0,-1 1 0,1-1 0,-1-1 1,1 1-1,-1 0 0,1-1 0,-1 0 0,0 0 0,6-4 1,16-15-4263,-1-6-2520</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4.722"/>
    </inkml:context>
    <inkml:brush xml:id="br0">
      <inkml:brushProperty name="width" value="0.025" units="cm"/>
      <inkml:brushProperty name="height" value="0.025" units="cm"/>
    </inkml:brush>
  </inkml:definitions>
  <inkml:trace contextRef="#ctx0" brushRef="#br0">199 1 11082,'0'0'6214,"-30"47"-3491,10-13-33,-1 3-447,-2 7-834,1 2-736,-1 3-225,2-1-320,6-3-64,1-6-224,8-8-865,2-9-1217,4-9-1730</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5.066"/>
    </inkml:context>
    <inkml:brush xml:id="br0">
      <inkml:brushProperty name="width" value="0.025" units="cm"/>
      <inkml:brushProperty name="height" value="0.025" units="cm"/>
    </inkml:brush>
  </inkml:definitions>
  <inkml:trace contextRef="#ctx0" brushRef="#br0">31 0 9033,'0'0'17488,"0"61"-16687,-6-34-385,-3 0-288,3 2-96,1-5-96,2-2-1217,2-9-1890,1-9-2787</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7.769"/>
    </inkml:context>
    <inkml:brush xml:id="br0">
      <inkml:brushProperty name="width" value="0.025" units="cm"/>
      <inkml:brushProperty name="height" value="0.025" units="cm"/>
    </inkml:brush>
  </inkml:definitions>
  <inkml:trace contextRef="#ctx0" brushRef="#br0">39 1 5573,'0'0'19149,"1"3"-18759,0 3-260,0 0 1,-1 0-1,0 0 1,0 0-1,-1 0 1,0 0-1,0 0 1,0-1-1,-1 1 1,1 0-1,-1-1 1,-1 1-1,-5 9 1,-7 24-1835,8-2-5450</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8.702"/>
    </inkml:context>
    <inkml:brush xml:id="br0">
      <inkml:brushProperty name="width" value="0.025" units="cm"/>
      <inkml:brushProperty name="height" value="0.025" units="cm"/>
    </inkml:brush>
  </inkml:definitions>
  <inkml:trace contextRef="#ctx0" brushRef="#br0">50 59 7079,'0'0'10890,"-50"-24"-9449,50 22-159,2 1-610,13 1-544,8-2-32,6 1-32,3 0 1,1-3-65,2 0 0,-4 3-769,-2-2-865,-4 1-1441,-5-3-1761,-8-4-1698</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9.047"/>
    </inkml:context>
    <inkml:brush xml:id="br0">
      <inkml:brushProperty name="width" value="0.025" units="cm"/>
      <inkml:brushProperty name="height" value="0.025" units="cm"/>
    </inkml:brush>
  </inkml:definitions>
  <inkml:trace contextRef="#ctx0" brushRef="#br0">16 34 2114,'0'0'9177,"9"-4"-8083,3-2-680,0 2 0,0-1-1,0 2 1,1 0 0,-1 0-1,1 1 1,25-1 0,-10 2 64,49 2 185,-74-1-604,0 1 0,1-1 0,-1 1 0,1-1 0,-1 1 0,0 0 0,0 1 1,0-1-1,0 0 0,0 1 0,0 0 0,0-1 0,0 1 0,0 0 0,-1 1 0,1-1 1,3 5-1,-5-5 9,0-1 0,0 1 0,-1 0 0,1 0 0,-1 0-1,1 0 1,-1 0 0,0 0 0,0 0 0,0 0 0,0 0 0,0 0 0,0 0 0,0 0 0,-1 0 0,1 0 0,-1 0 0,1 0 0,-1 0 0,0 0 0,0-1 0,0 1 0,0 0 0,0 0 0,0-1 0,0 1 0,0-1 0,-1 1 0,1-1 0,-3 2 0,-7 7 135,0 0 1,0-1-1,-16 9 1,12-8-77,-22 15-457,-66 53 1431,59-32-2497,9 8-3515,31-41-2557</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26.312"/>
    </inkml:context>
    <inkml:brush xml:id="br0">
      <inkml:brushProperty name="width" value="0.025" units="cm"/>
      <inkml:brushProperty name="height" value="0.025" units="cm"/>
    </inkml:brush>
  </inkml:definitions>
  <inkml:trace contextRef="#ctx0" brushRef="#br0">1766 220 5093,'-1'-10'2877,"0"-3"-2687,0-1 0,-1 1-1,-7-22 1,8 29-126,-1 0 0,-1 1 0,1-1 0,-1 1 0,0-1 0,0 1 0,-1 0 0,0 0 0,0 1 0,0-1 0,0 1 0,-8-7 0,-1 3 293,-1 1 0,1 0-1,-1 0 1,-1 2 0,1 0 0,-1 0-1,0 2 1,0 0 0,-20-2 0,-26 0 748,-60 4 1,76 1-756,-438 16 2089,435-15-2379,-1 2 0,1 1 0,1 3 1,-1 2-1,1 2 0,-56 21 0,75-21-53,1 1 0,1 0 0,-1 3 1,2 0-1,0 1 0,1 1 0,1 2 0,1 0 1,0 1-1,2 2 0,-26 32 0,30-28-7,1 0 0,1 2-1,1-1 1,1 1 0,2 1-1,1 0 1,1 1-1,2-1 1,-5 44 0,4 13 1,4 0 0,7 90 0,-2-147-5,1 0 0,1-1 0,2 0 1,0 1-1,2-2 0,2 1 0,0-1 0,1-1 0,2 0 0,1-1 0,1 0 0,0-1 0,2 0 0,1-2 0,1 0 0,1-1 0,1-1 0,0-1 0,2 0 0,0-2 0,1-1 1,47 24-1,-24-19 21,1-3 0,1-1 0,0-3 0,1-2 1,91 11-1,-56-17 80,-1-3 0,150-13 1,-135-4 3,-1-4 0,0-4 0,-2-5 1,166-69-1,-82 14-55,243-151-1,-167 65-325,-219 141 98,-2-2 0,-2-1 0,0-2 0,47-60 0,-77 88 207,1-1-1,-1 1 1,0-1 0,0 0-1,0-1 1,-1 1 0,1 0-1,-1-1 1,-1 1 0,1-1-1,-1 0 1,0 1 0,0-1-1,-1 0 1,1-9 0,-3 9 43,1 1 0,-1-1 1,0 1-1,0-1 1,-1 1-1,1 0 1,-1 0-1,0 0 0,-1 0 1,1 1-1,-1-1 1,0 1-1,0 0 1,0 0-1,-8-5 0,-21-16 48,-1 2-1,-2 1 1,0 2-1,-1 1 1,-51-18-1,-203-52-44,144 54-224,-1 6 0,-2 7 1,0 6-1,-251 6 0,334 14-719,-130 26-1,28 15-3238,53-7-517</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42.172"/>
    </inkml:context>
    <inkml:brush xml:id="br0">
      <inkml:brushProperty name="width" value="0.025" units="cm"/>
      <inkml:brushProperty name="height" value="0.025" units="cm"/>
    </inkml:brush>
  </inkml:definitions>
  <inkml:trace contextRef="#ctx0" brushRef="#br0">1276 102 801,'0'0'5899,"-3"-8"-5243,0 2-480,0 0-1,-1 0 1,0 1 0,0-1-1,-1 1 1,1 0-1,-1 0 1,0 1-1,0-1 1,-1 1 0,1 0-1,-1 0 1,0 1-1,0 0 1,0 0-1,0 0 1,-9-2 0,-9 1 12,-1 0 1,1 2-1,-1 0 0,1 2 1,-1 1-1,1 1 1,-1 1-1,1 1 1,-31 9-1,-22 12 28,1 3 0,1 4 1,2 3-1,1 3 0,-115 81 0,160-99-224,1 0-1,1 2 0,0 1 0,2 1 1,1 1-1,1 0 0,1 2 1,1 1-1,1 0 0,2 1 0,1 1 1,1 0-1,2 1 0,1 0 1,1 1-1,2 1 0,1-1 1,-4 48-1,6-39-109,2 1 0,2-1 0,2 1 0,11 80 0,-8-103 88,0 0 0,2 0 1,0 0-1,1-1 0,1 0 0,0-1 1,2 0-1,0 0 0,1-1 0,0 0 0,2-1 1,24 25-1,-11-19-30,2 0 0,0-2 1,1 0-1,1-2 0,1-2 0,0-1 0,1-1 1,0-1-1,1-2 0,0-2 0,55 8 1,32-3 82,229-5 0,-335-8-19,321-25 326,-227 14-297,-22 2-7,-1-4 1,-1-4 0,-1-3-1,-1-4 1,0-4 0,-3-3-1,126-68 1,-178 81-47,0 0 0,-1-1 0,-2-2-1,0-1 1,-1 0 0,39-51 0,-23 19-38,-3-2 0,38-78 0,-64 115 91,-1-1-1,-1 0 0,-1-1 1,-1 0-1,6-38 0,-10 50 91,-1-1-1,-1 0 0,0 0 1,0 0-1,-1 0 0,0 0 0,-1 0 1,0 0-1,0 1 0,-1-1 1,0 1-1,-1-1 0,0 1 0,-9-14 1,-3 2 63,0 0 1,-2 1 0,-1 1-1,-23-20 1,-91-62-187,63 51 1,56 39-11,-193-133-53,178 127 51,-2 1 0,0 1 0,-1 2 1,0 1-1,-48-11 0,11 11-84,-1 2 0,0 4-1,0 3 1,-74 5 0,-279 50 502,72 25 232,283-57-1089,1 3-1,1 4 0,-65 34 0,113-51-55,0 1 0,1 1 0,-24 21-1,6 2-3506,18-16-2611</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33.724"/>
    </inkml:context>
    <inkml:brush xml:id="br0">
      <inkml:brushProperty name="width" value="0.025" units="cm"/>
      <inkml:brushProperty name="height" value="0.025" units="cm"/>
    </inkml:brush>
  </inkml:definitions>
  <inkml:trace contextRef="#ctx0" brushRef="#br0">0 304 6438,'0'0'-1708,"11"0"3240,66-9 272,127-32 1,-51 7-668,9 9 309,207-6 1,166 25-613,-21 1-739,307-12 476,-1749 73-6669,423-14 5779,-492-20 4259,973-22-3814,14 1-74,0-1 1,-1 0-1,1-1 1,0 0-1,0 0 1,-1-1-1,1 0 1,-19-8-1,29 10-44,0 0 0,-1-1-1,1 1 1,0 0 0,0 0 0,0 0-1,-1 0 1,1-1 0,0 1 0,0 0-1,0 0 1,0 0 0,-1-1 0,1 1-1,0 0 1,0 0 0,0-1-1,0 1 1,0 0 0,0 0 0,0-1-1,0 1 1,-1 0 0,1 0 0,0-1-1,0 1 1,0 0 0,0-1 0,1 1-1,-1 0 1,0 0 0,0-1 0,0 1-1,0 0 1,0 0 0,0-1 0,0 1-1,0 0 1,0 0 0,1-1 0,-1 1-1,0 0 1,0 0 0,0 0-1,1-1 1,-1 1 0,16-9 157,34-6-94,0 3 0,1 1 0,86-4 0,-72 8-62,1162-60 548,-587 47-532,-590 18-30,802-48-460,-831 47 641,-33-1 440,-36 0-148,-322-6-559,-382 41 1,513 0-278,59-5-4031,138-25-1693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026"/>
    </inkml:context>
    <inkml:brush xml:id="br0">
      <inkml:brushProperty name="width" value="0.025" units="cm"/>
      <inkml:brushProperty name="height" value="0.025" units="cm"/>
    </inkml:brush>
  </inkml:definitions>
  <inkml:trace contextRef="#ctx0" brushRef="#br0">74 1 17104,'0'0'4730,"-6"11"-2856,1-1-1567,-39 87 3275,40-88-3325,1 0-1,0 1 1,0 0-1,1 0 0,0-1 1,1 1-1,0 0 1,1 0-1,1 14 1,0-22-261,0 0 0,0 0 1,0 0-1,0-1 0,0 1 1,0 0-1,1 0 0,-1-1 0,1 1 1,-1-1-1,1 1 0,0-1 1,-1 0-1,1 1 0,0-1 0,0 0 1,0 0-1,0 0 0,0-1 0,0 1 1,0 0-1,0-1 0,1 1 1,-1-1-1,0 0 0,0 0 0,0 0 1,0 0-1,5 0 0,5 0-570,1-1 0,-1 0 0,24-6 0,-21 4-274,-8 0 675,0 1 1,0 0 0,0 1-1,0-1 1,1 1 0,-1 1 0,1 0-1,-1 0 1,1 0 0,8 2-1,-16-2 208,1 1-1,-1-1 0,1 1 0,-1-1 0,1 1 0,-1 0 1,1-1-1,-1 1 0,1-1 0,-1 1 0,0 0 0,1-1 1,-1 1-1,0 0 0,0-1 0,0 1 0,1 0 1,-1 0-1,0-1 0,0 1 0,0 0 0,0 0 0,0-1 1,0 1-1,0 0 0,-1-1 0,1 1 0,0 0 1,0 0-1,0-1 0,-1 1 0,1 0 0,0-1 0,-1 1 1,1-1-1,-1 1 0,1 0 0,-1 0 0,-17 25 1233,10-18-1087,0 0-1,-1-1 1,0 0 0,0 0-1,-1-1 1,1 0-1,-1 0 1,-1-1 0,1-1-1,-1 0 1,1 0 0,-1-1-1,0-1 1,-1 1-1,1-2 1,-17 1 0,27-2-273,0 0 1,-1 0 0,1 0 0,0 0 0,0-1 0,0 1-1,-1 0 1,1-1 0,0 1 0,0-1 0,0 1-1,0-1 1,0 0 0,0 1 0,0-1 0,0 0-1,0 0 1,0 0 0,0 0 0,1 0 0,-1 1-1,0-1 1,1-1 0,-1 1 0,0 0 0,1 0 0,-1 0-1,1 0 1,0 0 0,-1 0 0,1-1 0,0 1-1,0 0 1,0 0 0,0-1 0,0 1 0,0 0-1,0 0 1,0 0 0,0-1 0,1 1 0,-1 0-1,0 0 1,1 0 0,-1 0 0,1-1 0,-1 1 0,2-2-1,1-3-1249,-1 0-1,1 0 1,1 1-1,-1-1 1,1 1 0,0-1-1,9-8 1,14-8-5609</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45.598"/>
    </inkml:context>
    <inkml:brush xml:id="br0">
      <inkml:brushProperty name="width" value="0.025" units="cm"/>
      <inkml:brushProperty name="height" value="0.025" units="cm"/>
    </inkml:brush>
  </inkml:definitions>
  <inkml:trace contextRef="#ctx0" brushRef="#br0">0 223 7591,'0'0'6454,"13"-7"-5813,-3 1-459,-1 1-6,0 0-1,0 1 1,0 0-1,0 0 1,1 1-1,0 0 1,0 0-1,13-1 1,159-7 604,187 13 1,-120 3-693,606-57 1231,122-24 131,-856 69-1245,478-16 372,-258 12-450,-179 9 215,300 35 0,669 26 1195,-992-50-1464,-96-5-27,1-1 0,-1-2-1,45-5 1,-50 1 334,-6 0-5169,-27 1 753,2-7-1938</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48.663"/>
    </inkml:context>
    <inkml:brush xml:id="br0">
      <inkml:brushProperty name="width" value="0.025" units="cm"/>
      <inkml:brushProperty name="height" value="0.025" units="cm"/>
    </inkml:brush>
  </inkml:definitions>
  <inkml:trace contextRef="#ctx0" brushRef="#br0">52 177 609,'0'0'5872,"-9"-1"-5157,-26-2 17,27-1 1472,17-1-1721,13-2-400,100-15 836,225-11 1,-235 26-832,609-12 90,-412 16-137,-295 3-41,4 0 0,0 0 0,0-2 0,26-4 0,-36 1 92,-20 1 114,-22 0 131,-927-6 630,841 12-698,-122 20 1,403-20-137,237-27-17,213-5-963,-544 29 683,308 2-1503,-351 1 1264,-22-1 101,-5-1-19,-38 1-420,-157 1 479,-330-10-1104,417-2-973</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55.649"/>
    </inkml:context>
    <inkml:brush xml:id="br0">
      <inkml:brushProperty name="width" value="0.025" units="cm"/>
      <inkml:brushProperty name="height" value="0.025" units="cm"/>
    </inkml:brush>
  </inkml:definitions>
  <inkml:trace contextRef="#ctx0" brushRef="#br0">2872 420 5605,'0'-8'844,"0"1"-732,0 0 1,-1 0 0,0 0-1,0 1 1,-1-1-1,0 0 1,0 1-1,0-1 1,-1 1 0,0 0-1,0 0 1,-1 0-1,1 0 1,-1 1 0,-1-1-1,1 1 1,-1 0-1,0 0 1,0 1 0,0-1-1,-11-5 1,0 1-94,0 1 0,-1 0 0,0 2 0,-1 0 0,1 1 0,-1 1 0,0 0 1,-27-1-1,-154 3 185,108 4-185,-350-25 312,-114-28 1083,429 46-1206,-1 6 1,-175 25-1,230-16-139,-36 4 31,1 5 0,-117 37-1,210-52-21,1 2 0,0 0 0,0 0 0,0 1 0,1 1 0,0 0 0,1 1 0,0 0 0,0 0 0,1 1 0,-18 23 0,13-10-56,0 0 0,1 1 0,2 0 0,1 1 0,-11 35 0,19-54-5,1 0 0,0 0 0,1 0 0,-1 0 0,1 1 0,1-1 0,-1 1 0,1-1 0,0 1-1,1-1 1,-1 1 0,1-1 0,0 0 0,1 1 0,0-1 0,0 0 0,0 0 0,1 0 0,0 0 0,0-1 0,0 1 0,1-1 0,-1 0 0,1 1-1,1-2 1,-1 1 0,1 0 0,6 4 0,29 28 18,1-1-1,1-3 0,52 32 1,-63-47-27,1-2 0,1 0 0,0-2 1,0-2-1,62 14 0,25-4 49,199 9 0,126-24 90,-387-7-141,92-4 12,-1-7-1,0-6 1,-1-7-1,-2-6 1,0-6-1,224-89 1,-340 113-5,0-1 1,0-1-1,-2-2 1,0 0-1,-1-2 1,44-38-1,-65 50-5,1 0 0,-2 0 0,1-1 0,-1 0 0,0 0 0,0 0 0,-1 0 0,0-1 0,0 1 0,-1-1 0,0 0 0,0 0 0,-1-1 0,0 1 0,0 0 0,-1-1 0,0 1 0,-1-1 0,0 1 0,0-1 0,0 0 0,-2 1 0,1 0 0,-1-1 0,0 1 0,0 0 0,-1 0 0,0 0-1,-1 0 1,-7-12 0,-6-8 80,-1 0 0,-2 1 0,-1 2 0,0 0 0,-2 1-1,-1 1 1,-1 1 0,-1 1 0,-1 1 0,0 2 0,-55-28-1,37 25 61,-1 2 0,0 2 0,-1 2 0,-1 2 0,-1 3-1,0 1 1,-65-3 0,-42 11-1379,0 7 0,-157 27 0,166-16-2000,-63 3-5529</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1:35.842"/>
    </inkml:context>
    <inkml:brush xml:id="br0">
      <inkml:brushProperty name="width" value="0.025" units="cm"/>
      <inkml:brushProperty name="height" value="0.025" units="cm"/>
    </inkml:brush>
  </inkml:definitions>
  <inkml:trace contextRef="#ctx0" brushRef="#br0">2631 324 1858,'0'0'5648,"-2"-8"-5093,-6-79 982,7 87-1521,1-1 0,0 0 0,-1 1 0,1-1 0,-1 1 0,1-1 0,-1 1 0,1-1 0,-1 1 0,1-1 0,-1 1 0,1 0 0,-1-1 0,1 1 0,-1 0 0,0-1 0,1 1 0,-1 0 0,0 0 0,1-1 0,-1 1 0,0 0 0,1 0 0,-1 0 0,0 0 0,0 0 0,0 0 0,-28 0 73,24 0-76,-124 5 204,92-1-159,-1-2 0,1-1 1,-1-2-1,1-2 0,0-1 1,-38-10-1,-131-59 1205,131 43-936,-120-30-1,102 42 104,0 5 0,-102-2-1,-190 15 546,321 2-901,1 2 0,1 4 1,-79 18-1,106-16-72,0 1 0,0 2-1,1 1 1,1 2 0,0 1 0,-59 42-1,47-26 29,2 2-1,-38 41 0,70-65-18,1 0 0,0 0 1,1 1-1,0 1 1,1-1-1,0 1 0,1 1 1,1-1-1,0 1 0,1 0 1,0 1-1,-4 23 0,9-33-6,0 1-1,0 0 1,1-1-1,0 1 1,0 0-1,0-1 0,1 1 1,0-1-1,0 0 1,0 1-1,0-1 1,1 0-1,0-1 0,0 1 1,0 0-1,1-1 1,0 1-1,0-1 1,0 0-1,0-1 1,0 1-1,1-1 0,-1 1 1,10 3-1,10 6 54,0-1 0,0-1-1,49 14 1,36 4 2,203 29-1,117-17-20,-396-38-21,261 15 75,393-25 0,-493-10-36,0-7 1,378-100-1,-533 113-23,-15 5 9,0-1 0,0-1 1,-1-1-1,0-1 0,41-24 0,-62 33-22,0 0-1,0-1 0,0 1 1,-1 0-1,1 0 0,0-1 0,-1 1 1,1-1-1,-1 1 0,0-1 1,0 0-1,1 1 0,-1-1 0,0 0 1,0 0-1,-1 0 0,1 0 1,0 0-1,-1 0 0,1 0 0,-1 0 1,1-4-1,-2 4 5,1 0-1,-1 0 1,0 0 0,0 0-1,0 0 1,0 0-1,0 0 1,-1 1 0,1-1-1,-1 0 1,1 1 0,-1-1-1,1 1 1,-1-1-1,0 1 1,0 0 0,-3-2-1,-10-4 15,1 0 0,-1 2 0,0-1 0,-26-4 0,-29-3-188,-1 4 0,1 3 0,-132 5 0,-213 41-3910,237-17 488</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12.871"/>
    </inkml:context>
    <inkml:brush xml:id="br0">
      <inkml:brushProperty name="width" value="0.025" units="cm"/>
      <inkml:brushProperty name="height" value="0.025" units="cm"/>
    </inkml:brush>
  </inkml:definitions>
  <inkml:trace contextRef="#ctx0" brushRef="#br0">1 63 7303,'9'2'4078,"111"8"-3742,230-8 0,-330-3-314,617-35-566,656-4 3128,537 41-860,-481 18-1437,-131-4-19,755 27 891,-1430-44-1276,886 12 2246,-1401-9-2275,347 8-142,-127-8-7894,-162-4-653</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8.290"/>
    </inkml:context>
    <inkml:brush xml:id="br0">
      <inkml:brushProperty name="width" value="0.025" units="cm"/>
      <inkml:brushProperty name="height" value="0.025" units="cm"/>
    </inkml:brush>
  </inkml:definitions>
  <inkml:trace contextRef="#ctx0" brushRef="#br0">1451 105 5637,'-8'-3'102,"-40"-15"2367,8 1-2061,-1 2 1,-1 2-1,0 1 0,0 3 1,-1 1-1,-44-2 0,3 12-253,0 4 0,0 3 0,1 3 0,0 5 0,-153 51-1,197-54-4,1 1 1,1 2-1,1 2 0,0 1 0,-35 27 0,59-39-50,0 2 0,1-1-1,0 1 1,1 1 0,0 0 0,1 1-1,0-1 1,0 2 0,2-1-1,-1 1 1,2 0 0,-1 1 0,2 0-1,0 0 1,1 0 0,0 0 0,-2 20-1,5-15-57,0 1 0,2-1 0,0 1 0,1-1 0,1 1-1,1-1 1,0 0 0,2 0 0,0-1 0,1 0 0,1 0 0,0 0 0,2-1-1,0 0 1,17 20 0,-10-16-85,2 0-1,0-2 1,2 0-1,0-1 1,1-1 0,0-2-1,1 0 1,1-1-1,1-1 1,35 13-1,-6-7 59,0-3-1,0-3 0,2-2 1,-1-2-1,1-2 0,0-3 0,1-3 1,-1-2-1,69-10 0,-61 2 117,-1-3 0,-1-3 0,0-2 0,0-4 0,-2-1 0,-1-4 0,101-59 0,-138 71 331,0-1 0,-1-1 0,-1 0 0,0-2 0,29-34 0,-40 41-212,-1 0 1,0-1 0,-1-1 0,0 1 0,-1-1-1,0 0 1,-1-1 0,0 1 0,-1-1 0,-1 0 0,0 0-1,0-15 1,-2 13-245,0-1 0,-2 1 0,0 0 0,-1-1 0,0 1 0,-2 0 0,0 0 0,0 0 0,-2 1 0,0 0 0,0 0 0,-2 0 0,0 1 0,0 0 0,-1 0 0,-1 1 0,0 0 0,-1 1 0,-1 0 0,0 1 0,0 0 0,-1 1 0,-20-13 0,16 13-154,0 0-1,-1 1 0,0 1 0,0 1 0,-1 0 0,1 1 1,-35-5-1,20 6-3033,-62 0 1,50 5-2708</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4.971"/>
    </inkml:context>
    <inkml:brush xml:id="br0">
      <inkml:brushProperty name="width" value="0.025" units="cm"/>
      <inkml:brushProperty name="height" value="0.025" units="cm"/>
    </inkml:brush>
  </inkml:definitions>
  <inkml:trace contextRef="#ctx0" brushRef="#br0">1273 1 8264,'-50'9'991,"-1"2"-1,1 3 1,-54 23 0,70-23-567,2 2 0,0 2 0,1 1 0,1 1 0,-38 33 0,6 4-59,3 4 0,2 1 0,3 4-1,-66 102 1,47-49 167,-108 246 0,145-282-402,4 2 0,4 1-1,4 2 1,4 0 0,3 2-1,-7 134 1,24-222-127,-3 69 122,3 1 0,15 127 0,-10-175-133,0-1 1,2 0 0,0 0-1,2 0 1,11 22-1,-13-31-16,1-1 0,0-1-1,1 0 1,1 0 0,0 0 0,0-1-1,1-1 1,0 0 0,15 10 0,-15-13-27,1 1 1,0-2 0,1 0 0,0 0-1,0-1 1,0-1 0,1 0 0,-1-1 0,1 0-1,0-1 1,14 0 0,-7-1-17,0-2 0,1-1 0,-1-1 0,0 0-1,0-2 1,31-10 0,-14 1-689,0-2 1,57-34-1,52-49-5241,-82 49-2555</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5.298"/>
    </inkml:context>
    <inkml:brush xml:id="br0">
      <inkml:brushProperty name="width" value="0.025" units="cm"/>
      <inkml:brushProperty name="height" value="0.025" units="cm"/>
    </inkml:brush>
  </inkml:definitions>
  <inkml:trace contextRef="#ctx0" brushRef="#br0">1 15 16303,'0'0'2691,"15"-2"-2130,19-4-372,0 3 1,0 0 0,0 2 0,41 5 0,-60-2-179,1 0 0,0 2 0,-1-1 0,1 2 0,18 8 1,-27-9-27,1 0 0,-1 0 0,1 0 1,-1 1-1,-1 1 0,1-1 1,-1 1-1,0 0 0,0 0 0,10 14 1,-13-13-10,1 0 1,-1 0 0,0 0 0,-1 0 0,1 0 0,-1 0-1,-1 1 1,0-1 0,0 1 0,0 0 0,-1-1-1,0 1 1,0-1 0,-1 1 0,0 0 0,0-1 0,-1 0-1,0 1 1,0-1 0,-1 0 0,0 0 0,-6 11-1,-5 6 49,-1 1-1,-1-2 1,-1 0-1,-32 33 1,-57 51 147,58-68-2555,30-28-2912</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229"/>
    </inkml:context>
    <inkml:brush xml:id="br0">
      <inkml:brushProperty name="width" value="0.025" units="cm"/>
      <inkml:brushProperty name="height" value="0.025" units="cm"/>
    </inkml:brush>
  </inkml:definitions>
  <inkml:trace contextRef="#ctx0" brushRef="#br0">162 0 4164,'0'0'4409,"-5"8"-3047,-3 5-220,-80 135 6777,77-127-7384,1 0 0,1 0 1,1 1-1,1 0 0,-8 36 1,15-56-510,0 0 0,-1 1 1,1-1-1,0 0 1,0 0-1,0 0 1,0 0-1,1 0 0,-1 0 1,1 1-1,-1-1 1,1 0-1,1 3 0,-2-4-15,1-1 0,-1 1 0,1-1-1,-1 1 1,1-1 0,0 1 0,-1-1-1,1 1 1,-1-1 0,1 0 0,0 1-1,0-1 1,-1 0 0,1 1 0,0-1-1,-1 0 1,1 0 0,0 0 0,0 0-1,-1 0 1,1 0 0,0 0 0,0 0-1,-1 0 1,2 0 0,3-1 46,0-1 1,-1 0-1,0 0 1,1 0-1,-1 0 1,0-1-1,0 0 0,0 1 1,0-1-1,5-6 1,15-16 281,-1 0 0,37-53 0,-52 66-305,0 0 1,-1-1-1,0 0 1,-1 0-1,-1 0 0,0-1 1,0 0-1,-2 0 1,4-20-1,-7 33-22,0 1-1,0-1 0,0 1 1,1-1-1,-1 1 1,0-1-1,0 1 0,0-1 1,0 1-1,0-1 1,0 1-1,0-1 0,0 1 1,0-1-1,0 1 1,0-1-1,0 1 0,0-1 1,-1 1-1,1-1 1,0 1-1,0-1 0,-1 1 1,1-1-1,0 1 1,-1-1-1,1 1 0,0-1 1,-1 1-1,1 0 1,0-1-1,-1 1 0,1 0 1,-1-1-1,1 1 1,-1 0-1,1 0 0,-1-1 1,1 1-1,-1 0 1,1 0-1,-1 0 0,1 0 1,-1 0-1,1 0 1,-2 0-1,1 0-6,0 1-1,-1-1 1,1 1-1,0 0 1,-1 0 0,1 0-1,0 0 1,0-1-1,0 2 1,0-1-1,-1 0 1,2 0 0,-1 0-1,0 0 1,0 1-1,-1 1 1,-1 3-93,0 0-1,1 0 1,0 1-1,0-1 1,0 1-1,1 0 1,-1-1-1,2 1 1,-1 0-1,1 0 1,0 0-1,0 0 1,2 7-1,-2-12-58,1-1-1,-1 1 1,1 0 0,0 0-1,-1 0 1,1-1 0,0 1-1,0 0 1,0-1 0,0 1-1,1-1 1,-1 1 0,0-1-1,0 0 1,1 1-1,-1-1 1,1 0 0,-1 0-1,4 2 1,-2-3-122,0 1 0,0 0 0,1-1 0,-1 0 0,0 1 0,0-1 0,0-1-1,0 1 1,0 0 0,0-1 0,0 0 0,0 1 0,0-1 0,0 0 0,0 0 0,4-3 0,31-23-3906,0-12-827</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585"/>
    </inkml:context>
    <inkml:brush xml:id="br0">
      <inkml:brushProperty name="width" value="0.025" units="cm"/>
      <inkml:brushProperty name="height" value="0.025" units="cm"/>
    </inkml:brush>
  </inkml:definitions>
  <inkml:trace contextRef="#ctx0" brushRef="#br0">77 1 8456,'0'0'10431,"-5"9"-9384,-1 2-814,1 0 1,0 1-1,0 0 1,2 0-1,-1 0 1,2 0 0,-2 14-1,3-19-186,0-1-1,0 0 0,1 1 1,0-1-1,0 1 0,0-1 1,1 0-1,0 1 0,0-1 1,1 0-1,0 0 0,0 1 1,0-2-1,1 1 0,0 0 1,0 0-1,0-1 0,5 6 1,-6-9-39,0 0 1,1 0-1,-1-1 1,0 1 0,1-1-1,-1 1 1,1-1-1,0 0 1,-1 0-1,1 0 1,0 0 0,0 0-1,0-1 1,-1 1-1,1-1 1,0 0-1,0 0 1,0 0 0,0 0-1,0 0 1,3-2-1,5 0 42,-1-1 0,1-1 0,-1 0 0,12-7 0,2 0-13,-24 11-35,1 0-1,-1 0 1,0 0 0,0 0-1,1 0 1,-1 0 0,0 0 0,0-1-1,1 1 1,-1 0 0,0 0-1,1 0 1,-1 0 0,0 0 0,0 0-1,1 0 1,-1 0 0,0 1-1,0-1 1,1 0 0,-1 0 0,0 0-1,1 0 1,-1 0 0,0 0-1,0 0 1,0 1 0,1-1 0,-1 0-1,0 0 1,0 0 0,0 1-1,1-1 1,-1 0 0,0 0 0,0 0-1,0 1 1,0-1 0,0 0-1,1 0 1,-1 1 0,0-1 0,0 19 189,-9 18 371,0-14-59,-2-1 0,-1 0 0,-26 38 1,31-50-349,-1-1 1,1 0 0,-1 0 0,-1-1 0,0 0-1,0 0 1,0-1 0,-1 0 0,0-1 0,-12 6 0,21-11-143,-1 0 1,1-1 0,0 1 0,-1-1 0,1 1 0,-1-1 0,1 1 0,-1-1 0,1 0 0,-1 0 0,1 1 0,-1-1 0,1 0-1,-1-1 1,1 1 0,-1 0 0,1 0 0,-1-1 0,1 1 0,0 0 0,-2-2 0,2 2-58,0-1 1,1 0 0,-1 0-1,1 0 1,-1 0-1,1 0 1,0 0 0,-1 0-1,1 0 1,0 0-1,-1 0 1,1 0-1,0 0 1,0 0 0,0 0-1,0 0 1,0 0-1,0 0 1,0 0 0,1 0-1,-1 0 1,1-1-1,0-4-535,1 0 0,1 0 0,-1 0 0,1 0 0,0 1 0,0-1 0,1 1-1,7-9 1,39-30-7647,-21 21 1884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383"/>
    </inkml:context>
    <inkml:brush xml:id="br0">
      <inkml:brushProperty name="width" value="0.025" units="cm"/>
      <inkml:brushProperty name="height" value="0.025" units="cm"/>
    </inkml:brush>
  </inkml:definitions>
  <inkml:trace contextRef="#ctx0" brushRef="#br0">53 0 15150,'0'0'10709,"-1"8"-8963,-1 10-1081,-1-1 0,-1 0 0,-12 33 1,8-27-722,1 0 0,-5 32 0,15-56-1555,0 0 1,0 0-1,0 0 0,0-1 1,0 1-1,0-1 1,-1 0-1,1 0 0,3-3 1,4-6-6552</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957"/>
    </inkml:context>
    <inkml:brush xml:id="br0">
      <inkml:brushProperty name="width" value="0.025" units="cm"/>
      <inkml:brushProperty name="height" value="0.025" units="cm"/>
    </inkml:brush>
  </inkml:definitions>
  <inkml:trace contextRef="#ctx0" brushRef="#br0">24 0 13933,'0'0'10517,"0"14"-9930,-10 111-7,-4 104 255,14-227-828,0-1 0,0 1 0,0 0 1,0-1-1,1 1 0,-1 0 0,0 0 1,1-1-1,0 1 0,-1-1 0,1 1 1,0 0-1,1 1 0,-2-2-1,0-1-1,1 0 1,-1 1-1,1-1 1,-1 1-1,1-1 1,-1 0-1,1 0 1,-1 1-1,1-1 1,-1 0-1,1 0 1,-1 1-1,1-1 1,-1 0 0,1 0-1,0 0 1,-1 0-1,1 0 1,-1 0-1,1 0 1,0 0-1,-1 0 1,1 0-1,0-1 1,1 1 6,0-1 0,-1 0 0,1 0 0,0 0 1,-1-1-1,1 1 0,-1 0 0,1 0 0,-1-1 0,0 1 1,0-1-1,1 0 0,-1 1 0,0-1 0,0 0 0,-1 1 0,1-1 1,0 0-1,0 0 0,-1 0 0,1-2 0,3-14 13,-1-1-1,-1 1 0,-1-1 1,0 0-1,-2 0 1,-3-25-1,4 43-24,0 0 1,0 0-1,0 0 1,0 0-1,0 0 0,-1 0 1,1 0-1,0 0 1,-1 1-1,1-1 0,0 0 1,-1 0-1,1 0 0,-1 0 1,0 1-1,1-1 1,-1 0-1,1 1 0,-1-1 1,0 0-1,0 1 1,1-1-1,-1 1 0,0-1 1,0 1-1,-1-1 0,1 1-3,0 0 0,0 1 0,1-1 0,-1 0 0,0 1 0,1-1 0,-1 1 0,1-1 0,-1 0 0,1 1 0,-1-1 0,0 1 0,1 0 0,0-1-1,-1 1 1,1-1 0,-1 1 0,1 0 0,0-1 0,-1 1 0,1 0 0,0-1 0,0 1 0,-1 0 0,1-1 0,0 1 0,0 0 0,0 0 0,0-1-1,0 1 1,0 0 0,0 1 0,0 1 5,0 1-1,-1-1 1,1 1-1,0 0 1,1-1-1,-1 1 0,1 0 1,0-1-1,0 1 1,0-1-1,0 1 1,0-1-1,1 0 1,-1 1-1,1-1 0,0 0 1,0 0-1,3 3 1,-2-3-71,1-1 0,-1 1 0,1-1 1,0 0-1,0 0 0,0 0 0,0 0 1,0-1-1,0 1 0,0-1 0,0 0 0,1 0 1,-1-1-1,0 0 0,7 1 0,-4-1-277,0 1-521,-1-1-1,1 0 0,0 0 0,0-1 0,0 0 0,-1 0 0,1 0 0,12-5 0,3-8-5191</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7.532"/>
    </inkml:context>
    <inkml:brush xml:id="br0">
      <inkml:brushProperty name="width" value="0.025" units="cm"/>
      <inkml:brushProperty name="height" value="0.025" units="cm"/>
    </inkml:brush>
  </inkml:definitions>
  <inkml:trace contextRef="#ctx0" brushRef="#br0">86 0 10025,'0'0'8638,"-8"4"-7319,3-1-1182,0-1 1,0 1 0,0 1 0,0-1 0,1 1 0,-1 0 0,1 0 0,0 0-1,0 0 1,1 1 0,-1 0 0,1-1 0,0 1 0,0 0 0,1 1-1,-1-1 1,1 1 0,0-1 0,1 1 0,-1-1 0,1 1 0,-1 10 0,2-13-132,0-1 0,0 0 0,0 1 0,0-1 0,0 0 1,0 1-1,0-1 0,1 0 0,0 0 0,-1 1 0,1-1 1,0 0-1,0 0 0,0 0 0,0 0 0,0 0 0,0 0 0,1 0 1,-1 0-1,3 2 0,-2-3-1,0 0 1,0 0 0,1 0-1,-1 0 1,0-1-1,0 1 1,0-1-1,0 1 1,1-1-1,-1 0 1,0 0-1,0 0 1,0 0-1,1-1 1,-1 1-1,0 0 1,0-1-1,0 0 1,0 1-1,0-1 1,0 0-1,0 0 1,3-2-1,0 0 5,0 0 0,1-1 0,-1 0 0,-1 0 0,1-1-1,-1 1 1,1-1 0,-1 0 0,-1 0 0,1-1 0,-1 1 0,6-12 0,-5 8 9,0 0 0,-1 0 1,0-1-1,0 1 0,-1-1 0,-1 1 1,2-18-1,-3 28-17,0-1 1,0 0-1,0 0 0,0 0 1,0 0-1,0 0 0,0 1 0,0-1 1,0 0-1,0 0 0,0 0 1,0 0-1,0 0 0,-1 1 1,1-1-1,0 0 0,0 0 0,0 0 1,0 0-1,0 0 0,0 0 1,0 1-1,0-1 0,-1 0 0,1 0 1,0 0-1,0 0 0,0 0 1,0 0-1,0 0 0,-1 0 1,1 0-1,0 0 0,0 0 0,0 0 1,0 0-1,0 0 0,-1 0 1,1 0-1,0 0 0,0 0 0,0 0 1,0 0-1,-1 0 0,1 0 1,0 0-1,0 0 0,0 0 1,0 0-1,0 0 0,-1 0 0,1 0 1,0 0-1,0 0 0,0 0 1,0-1-1,0 1 0,0 0 0,-1 0 1,1 0-1,0 0 0,0 0 1,0 0-1,0-1 0,0 1 1,0 0-1,0 0 0,0 0 0,-9 11 102,3 2 19,1 0 0,0 1 1,1-1-1,1 1 1,0-1-1,1 1 0,0 0 1,0 19-1,2-32-104,0 0-1,0 1 0,0-1 1,0 0-1,0 0 1,0 0-1,1 0 1,-1 0-1,0 0 1,1 1-1,-1-1 1,1 0-1,-1 0 1,1 0-1,-1 0 1,1 0-1,0 0 1,-1-1-1,1 1 0,0 0 1,0 0-1,0 0 1,0-1-1,0 1 1,-1 0-1,1-1 1,0 1-1,1-1 1,0 1-1,1 0 10,1 0 0,-1-1 0,1 0 0,-1 0 0,1 0 0,-1 0 0,0 0 0,1 0 0,-1-1 0,4-1 0,6-1 19,-1-2-1,1 1 1,-1-2-1,17-9 0,34-35 5,-17 10-32,-45 41-23,-1 0 0,1-1 0,0 1 0,-1-1 0,1 1 0,-1 0 0,1 0 0,-1-1 0,0 1 0,1 0 0,-1 0 0,0-1 0,1 1 0,-1 0 0,0 0 0,0 0 0,0 0 0,0-1 1,0 1-1,0 0 0,0 0 0,0 0 0,0 0 0,0-1 0,-1 3 0,2 34 35,-1-34-29,0-2-1,0 0 0,0 0 0,0 0-1,0 1 1,0-1 0,0 0-1,1 0 1,-1 0 0,0 0 0,1 0-1,-1 0 1,1 0 0,-1 0-1,1 0 1,-1 0 0,1 0-1,0 0 1,-1 0 0,1 0 0,0-1-1,0 1 1,-1 0 0,1 0-1,0-1 1,2 2 0,-1-1 6,1-1 0,-1 1 1,1-1-1,-1 1 0,1-1 1,-1 0-1,0 0 0,1 0 1,-1 0-1,1 0 0,3-1 1,5-2 21,-1 0 0,1 0-1,0-1 1,13-8 0,10-7-32,-22 11-55,0 1 0,1 0 1,0 0-1,1 1 0,0 1 0,-1 0 0,1 1 0,1 1 0,26-3 0,-40 6 54,0 1-1,0-1 1,0 1-1,1 0 0,-2-1 1,1 1-1,0 0 1,0 0-1,0 0 0,0 0 1,0 0-1,-1 0 0,1 0 1,0 0-1,-1 0 1,1 0-1,-1 0 0,1 0 1,-1 0-1,0 1 1,1-1-1,-1 0 0,0 0 1,0 1-1,0-1 1,0 0-1,0 0 0,0 3 1,-1 49 148,1-37-85,0-14-49,0 0 0,0 0 0,0 0 0,0 0 1,0 1-1,1-1 0,-1 0 0,1 0 0,0 0 0,-1 0 0,1 0 0,2 3 1,-2-4-72,0-1-1,-1 1 1,1-1 0,0 0 0,0 1 0,-1-1 0,1 0 0,0 1 0,0-1 0,0 0 0,0 0 0,-1 0 0,1 0 0,0 0 0,0 0 0,0 0-1,0 0 1,-1 0 0,1 0 0,0 0 0,0-1 0,0 1 0,-1 0 0,1-1 0,0 1 0,0 0 0,-1-1 0,1 1 0,0-1 0,-1 1 0,1-1-1,0 1 1,-1-1 0,1 0 0,-1 1 0,1-1 0,0-1 0,9-13-3772,-4-3-2786</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7.889"/>
    </inkml:context>
    <inkml:brush xml:id="br0">
      <inkml:brushProperty name="width" value="0.025" units="cm"/>
      <inkml:brushProperty name="height" value="0.025" units="cm"/>
    </inkml:brush>
  </inkml:definitions>
  <inkml:trace contextRef="#ctx0" brushRef="#br0">1 18 17969,'0'0'4260,"52"-18"-12748</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1.050"/>
    </inkml:context>
    <inkml:brush xml:id="br0">
      <inkml:brushProperty name="width" value="0.025" units="cm"/>
      <inkml:brushProperty name="height" value="0.025" units="cm"/>
    </inkml:brush>
  </inkml:definitions>
  <inkml:trace contextRef="#ctx0" brushRef="#br0">79 1 11499,'0'0'14910,"3"9"-14446,-1 1-395,-1-1 0,0 0-1,-1 1 1,0-1 0,0 0-1,-1 1 1,0-1 0,-1 0-1,0 1 1,-1-1-1,1 0 1,-2-1 0,-6 15-1,-6 14 63,8-20-60,1 0 0,0 0 0,2 0 0,0 1 0,0 0 0,2 0 1,-2 20-1,5-36-57,0-1 0,1 1 0,-1-1 0,1 1 0,-1-1 0,1 1 1,-1-1-1,1 1 0,0-1 0,-1 1 0,1-1 0,0 0 0,0 1 1,0-1-1,0 0 0,0 0 0,1 0 0,-1 0 0,0 0 0,0 0 0,1 0 1,-1 0-1,0-1 0,1 1 0,-1 0 0,1-1 0,-1 1 0,1-1 1,-1 0-1,1 1 0,0-1 0,-1 0 0,1 0 0,-1 0 0,1 0 1,-1 0-1,1 0 0,1-1 0,9 0 22,0 0 0,-1-1 0,1 0 0,11-4 0,124-48-1011,-67 23-5892,-51 20-719</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1.983"/>
    </inkml:context>
    <inkml:brush xml:id="br0">
      <inkml:brushProperty name="width" value="0.025" units="cm"/>
      <inkml:brushProperty name="height" value="0.025" units="cm"/>
    </inkml:brush>
  </inkml:definitions>
  <inkml:trace contextRef="#ctx0" brushRef="#br0">49 146 4965,'0'0'2034,"9"-11"1008,-4 5-2697,32-42 3122,-34 44-2714,0-1 0,-1 0-1,1 0 1,-1 0 0,0 0-1,0-1 1,0 1 0,-1 0 0,0-1-1,1-8 1,-2 14-663,0-1 0,0 0 0,0 1 0,0-1 0,0 0 0,0 1 0,-1-1 0,1 0-1,0 1 1,0-1 0,-1 1 0,1-1 0,-1 0 0,1 1 0,0-1 0,-1 1 0,1-1 0,-1 1 0,1-1 0,-1 1 0,1-1 0,-1 1 0,1 0 0,-1-1 0,0 1 0,1 0 0,-1-1 0,0 1-1,1 0 1,-1 0 0,0 0 0,1-1 0,-1 1 0,0 0 0,1 0 0,-1 0 0,0 0 0,1 0 0,-1 0 0,0 1 0,1-1 0,-1 0 0,0 0 0,1 0 0,-1 1 0,0-1 0,1 0 0,-1 1 0,0-1-1,0 1 1,-33 19 715,27-13-715,1 1 0,-1 0 0,1 0 0,1 0 0,0 1 0,0 0 0,-4 12 0,6-15-73,1 0 1,0 0 0,1 0 0,-1 0-1,1 0 1,1 1 0,-1-1-1,1 0 1,0 1 0,0-1 0,1 0-1,2 11 1,-3-15-15,1-1 0,0 0 0,0 0 0,0 0 0,0 0 0,0 0-1,0 0 1,0 0 0,0 0 0,0 0 0,0 0 0,0-1 0,0 1 0,1 0 0,-1-1 0,0 1 0,1-1 0,-1 0 0,0 1 0,1-1-1,-1 0 1,0 0 0,1 1 0,-1-1 0,1 0 0,-1-1 0,0 1 0,1 0 0,-1 0 0,1-1 0,-1 1 0,0 0 0,1-1 0,-1 1-1,2-2 1,5-1 15,0 0-1,-1 0 0,0-1 1,14-8-1,-3-2 12,0-1 0,22-25-1,-33 32-19,0 1 0,-1-1 0,0-1 0,-1 1-1,0-1 1,0 0 0,-1 0 0,4-10 0,-25 72-110,11-39-161,1 0-1,1 1 1,0 0 0,1 0-1,0 0 1,2 1 0,-1 22-1,2-37 126,0 0 0,0 0 0,0 0 0,0-1 0,0 1 0,0 0 0,1 0 0,-1 0 0,0 0 0,1 0 0,-1 0 0,0-1 0,1 1 0,-1 0 0,1 0 0,-1 0 0,1-1 0,-1 1 0,1 0 0,0-1 0,-1 1 0,1 0 0,0-1 0,0 1 0,-1-1 0,1 1 0,0-1 0,0 0 0,0 1 0,-1-1 0,1 0 0,0 1 0,0-1 0,0 0 0,0 0 0,0 0 0,0 0 0,0 0 0,0 0 0,0 0 0,-1 0 0,1 0 0,0 0 0,2-1 0,0 0-584,1 0 1,-1-1 0,0 1 0,1-1 0,-1 0-1,0 0 1,0 0 0,0 0 0,-1 0-1,6-5 1,17-26-7853</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2.340"/>
    </inkml:context>
    <inkml:brush xml:id="br0">
      <inkml:brushProperty name="width" value="0.025" units="cm"/>
      <inkml:brushProperty name="height" value="0.025" units="cm"/>
    </inkml:brush>
  </inkml:definitions>
  <inkml:trace contextRef="#ctx0" brushRef="#br0">39 0 9353,'0'0'12449,"-4"15"-11114,-8 42-351,3 1 0,-4 75 0,13-132-975,0 0 0,-1 1 1,1-1-1,0 0 0,0 0 0,0 1 1,0-1-1,0 0 0,0 1 1,1-1-1,-1 0 0,0 0 0,0 1 1,1-1-1,-1 0 0,1 0 1,-1 0-1,1 0 0,0 0 0,0 1 1,-1-1-1,1 0 0,0-1 1,0 1-1,0 0 0,0 0 0,0 0 1,0 0-1,0-1 0,0 1 1,0 0-1,0-1 0,0 1 1,1-1-1,-1 0 0,0 1 0,0-1 1,1 0-1,-1 0 0,0 1 1,0-1-1,1 0 0,-1 0 0,0 0 1,1-1-1,-1 1 0,0 0 1,0 0-1,1-1 0,-1 1 0,0-1 1,0 1-1,0-1 0,1 0 1,10-4-6,-1-1 1,1-1-1,-2 1 1,13-10-1,-19 12-30,7-4-123,-7 4 72,0 1-1,1 0 1,-1-1-1,1 2 1,-1-1-1,1 0 1,0 1-1,0 0 1,0 0-1,0 1 1,8-3-1,-12 5 92,0 0-1,0-1 0,-1 1 0,1 0 0,-1 0 0,1-1 0,0 1 0,-1 0 1,1 0-1,-1 0 0,0 0 0,1 0 0,-1 0 0,0 0 0,0 0 0,1-1 1,-1 1-1,0 0 0,0 0 0,0 0 0,0 0 0,0 0 0,0 0 0,-1 2 0,-1 28 604,0-24-448,0 0 0,-1 0-1,1 0 1,-2 0-1,1-1 1,-1 1 0,0-1-1,0 1 1,0-1-1,-1-1 1,-9 10 0,9-11-44,1 1-1,-1-2 1,1 1 0,-1 0 0,0-1 0,0 0 0,-1 0 0,1 0 0,-1-1 0,1 0 0,-1 0 0,0-1 0,0 1-1,-11 0 1,16-2-189,0 0-1,0 0 1,0 0-1,0 0 1,0 0-1,0 0 1,0 0-1,0-1 1,0 1-1,0 0 0,1-1 1,-1 1-1,0 0 1,0-1-1,0 0 1,1 1-1,-1-1 1,0 1-1,0-1 1,1 0-1,-1 1 0,1-1 1,-1 0-1,0 0 1,1 1-1,0-1 1,-1 0-1,1 0 1,-1 0-1,1 0 1,0 0-1,0 0 1,-1 0-1,1 1 0,0-1 1,0 0-1,0-2 1,0 1-536,0-1 1,1 0-1,-1 1 0,1-1 1,-1 1-1,1-1 0,0 0 1,0 1-1,0 0 0,0-1 1,0 1-1,1 0 0,1-4 1,15-12-5877</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3.180"/>
    </inkml:context>
    <inkml:brush xml:id="br0">
      <inkml:brushProperty name="width" value="0.025" units="cm"/>
      <inkml:brushProperty name="height" value="0.025" units="cm"/>
    </inkml:brush>
  </inkml:definitions>
  <inkml:trace contextRef="#ctx0" brushRef="#br0">124 79 5733,'0'0'18813,"-8"0"-18407,6-1-332,0 1 0,0 0 1,0 0-1,-1 0 0,1 0 1,0 0-1,0 1 0,0-1 1,0 1-1,-1-1 0,1 1 1,0 0-1,0 0 0,0 0 1,0 0-1,1 0 0,-4 2 1,3 0 0,0-1 0,0 0 0,1 1 0,-1-1 0,1 1 0,0-1 1,-1 1-1,1 0 0,1 0 0,-1-1 0,0 1 0,0 0 0,1 0 1,0 0-1,0 0 0,-1 0 0,2 3 0,22-25 149,-20 12-161,-2 4-59,0 0 1,1 0-1,-1 0 1,0 0-1,0 0 0,-1 0 1,1 0-1,-1 0 1,1-3-1,8-4-1531,-2 3 1966,-21 6-24,9 3-309,-1 0-1,1 0 0,0 0 1,0 1-1,0 0 0,0 0 1,0 0-1,1 0 0,-1 1 0,1 0 1,0 0-1,0 0 0,0 1 1,1-1-1,-1 1 0,1-1 1,0 1-1,1 0 0,-1 1 0,1-1 1,0 0-1,0 1 0,1-1 1,-1 1-1,1-1 0,0 1 0,1 0 1,0 10-1,0-15-103,1 0 0,0 0 0,-1 0 0,1 0 0,0 0 0,-1 0 0,1 0 0,0-1 0,0 1 1,0 0-1,0-1 0,0 1 0,0 0 0,0-1 0,0 1 0,0-1 0,0 1 0,0-1 0,1 0 0,-1 0 0,0 1 0,0-1 0,0 0 0,0 0 0,1 0 0,-1 0 0,0 0 0,0 0 0,0-1 1,0 1-1,1 0 0,-1-1 0,2 0 0,38-13 94,-4-17-153,-32 25 12,1 1 1,-1 0-1,1 0 0,0 1 1,0-1-1,0 1 0,1 0 1,-1 1-1,1 0 0,0 0 1,9-3-1,-16 7 39,1-1 0,0 0 0,0 1 0,0-1 0,-1 1 0,1-1 0,0 1 0,0-1 0,-1 1 0,1-1 0,0 1 1,-1 0-1,1-1 0,-1 1 0,1 0 0,-1 0 0,1-1 0,-1 1 0,0 0 0,1 0 0,-1 0 0,0 0 0,1-1 0,-1 1 0,0 0 0,0 0 0,0 0 0,0 0 0,0 0 0,0 0 0,0 1 0,0 39 17,0-32 30,0-9-37,0 0-1,0 0 1,0-1 0,0 1-1,0 0 1,0 0 0,0 0-1,0 0 1,0-1-1,0 1 1,0 0 0,1 0-1,-1 0 1,0 0 0,0 0-1,0 0 1,0-1-1,0 1 1,0 0 0,0 0-1,1 0 1,-1 0 0,0 0-1,0 0 1,0 0-1,0 0 1,0 0 0,1 0-1,-1 0 1,0 0 0,0 0-1,0 0 1,0 0-1,0 0 1,1 0 0,-1 0-1,0 0 1,0 0 0,0 0-1,0 0 1,1 0 0,-1 0-1,0 0 1,0 0-1,0 0 1,0 0 0,0 0-1,1 0 1,-1 0 0,0 0-1,0 1 1,0-1-1,0 0 1,0 0 0,0 0-1,0 0 1,1 0 0,-1 0-1,0 0 1,0 1-1,0-1 1,0 0 0,0 0-1,8-11 176,-2-3-52,-1 1 1,0-1-1,5-28 0,-10 38-69,1-1-1,-1 1 1,0-1-1,0 1 0,0-1 1,-1 0-1,-1-7 1,2 11-33,-1-1 0,1 0 0,-1 1 0,0-1 0,0 1 0,1-1 0,-1 1 0,0 0 0,0-1 0,0 1 0,-1 0 0,1 0 1,0-1-1,0 1 0,-1 0 0,1 0 0,-1 0 0,1 1 0,-1-1 0,-2-1 0,0 1-20,36 2-194,14 0-1533,1-8-3734,-13-6-1323</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3.960"/>
    </inkml:context>
    <inkml:brush xml:id="br0">
      <inkml:brushProperty name="width" value="0.025" units="cm"/>
      <inkml:brushProperty name="height" value="0.025" units="cm"/>
    </inkml:brush>
  </inkml:definitions>
  <inkml:trace contextRef="#ctx0" brushRef="#br0">111 73 6342,'1'-2'810,"0"-1"1,0 1-1,0-1 1,0 0-1,-1 1 1,1-1-1,-1 0 1,0 1-1,0-1 1,0 0-1,0 0 1,0 1-1,-1-1 1,0-3-1,1 4-469,-1 0 0,0 0 0,0 1 0,1-1-1,-1 1 1,0-1 0,0 1 0,-1-1 0,1 1 0,0 0 0,0-1 0,-1 1 0,1 0-1,-1 0 1,1 0 0,-1 0 0,-1-1 0,0 1-271,1 1 1,-1-1-1,1 0 1,-1 1-1,1-1 0,-1 1 1,0 0-1,1 0 0,-1 0 1,0 1-1,1-1 1,-1 0-1,1 1 0,-1 0 1,1-1-1,-1 1 0,1 0 1,-1 0-1,1 1 1,0-1-1,-1 0 0,1 1 1,0-1-1,0 1 0,0 0 1,0 0-1,1 0 1,-4 4-1,3-4-50,0 0 0,0 0 0,0 0 0,1 1 0,-1-1 0,1 1 0,-1-1 0,1 1 0,0 0 0,0-1 0,0 1 0,0 0 0,1 0 0,-1 0 0,1 0 0,0-1 0,-1 1 0,1 0 0,1 0 0,-1 0 0,1 5 0,0-6-7,1-1-1,-1 1 1,0 0 0,1 0-1,0-1 1,-1 1 0,1-1 0,0 1-1,0-1 1,0 0 0,0 0-1,0 0 1,0 0 0,0 0-1,0 0 1,0-1 0,1 1-1,-1-1 1,0 1 0,0-1-1,1 0 1,-1 0 0,0 0 0,0 0-1,1 0 1,-1 0 0,3-1-1,9-1 5,-1-1 0,1 0-1,-1-1 1,21-8 0,-20 6-93,1 1 1,-1 1-1,23-4 0,-37 8 75,1 0-1,0 0 1,-1 1-1,1-1 1,0 0-1,-1 1 1,1-1-1,-1 0 1,1 1-1,-1-1 1,1 1-1,-1-1 1,1 1-1,-1 0 1,1-1-1,-1 1 1,0-1-1,1 1 1,-1 0-1,0-1 0,1 1 1,-1 0-1,0-1 1,0 1-1,0 0 1,0-1-1,0 1 1,0 0-1,0 0 1,0-1-1,0 1 1,0 0-1,0 0 1,0 34 186,-1-26-100,1 2-34,0-8-15,0 1 0,0 0-1,0-1 1,0 1 0,1 0 0,-1 0 0,1-1-1,1 5 1,-1-6-24,0-1 0,0 0 0,0 0 0,0 0 0,0-1 0,0 1 0,0 0 1,0 0-1,0 0 0,0-1 0,0 1 0,0 0 0,1-1 0,-1 1 0,0-1 0,0 0 0,1 1 0,-1-1 0,0 0 0,1 0 0,-1 0 0,0 0 0,1 0 0,-1 0 0,0 0 0,1 0 0,1-1 0,6-1 2,0-1-1,0 0 0,0 0 1,0-1-1,-1 0 0,0-1 1,0 0-1,0 0 0,0 0 1,-1-1-1,0 0 1,9-10-1,32-24-2722,-42 36 1559,0 0 0,0 0 0,1 1 0,0 0-1,-1 0 1,9-2 0,5 0-5619</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4.317"/>
    </inkml:context>
    <inkml:brush xml:id="br0">
      <inkml:brushProperty name="width" value="0.025" units="cm"/>
      <inkml:brushProperty name="height" value="0.025" units="cm"/>
    </inkml:brush>
  </inkml:definitions>
  <inkml:trace contextRef="#ctx0" brushRef="#br0">76 148 14606,'0'0'10479,"-8"5"-10185,1 1-213,-1-1 1,1 1 0,0 0 0,-10 12-1,14-16-14,1 0 0,0 1-1,0-1 1,1 1-1,-1-1 1,1 1-1,-1 0 1,1 0 0,0 0-1,0 0 1,0 0-1,0 0 1,0 0 0,1 0-1,0 0 1,-1 0-1,1 0 1,0 0 0,1 0-1,-1 0 1,2 6-1,-2-8-56,1 0-1,0 0 0,0 0 0,0 0 0,-1 0 1,1 0-1,0-1 0,0 1 0,0 0 0,1-1 0,-1 1 1,0-1-1,0 1 0,0-1 0,0 1 0,1-1 0,-1 0 1,0 1-1,0-1 0,0 0 0,1 0 0,-1 0 1,0 0-1,0 0 0,1 0 0,-1-1 0,0 1 0,0 0 1,1-1-1,-1 1 0,0-1 0,0 1 0,2-2 1,40-18 62,-28 10-54,-1-1 0,0-1 0,0 0 0,-2 0 0,1-1 0,-2-1 0,0 0 0,0-1 0,-1 0 0,-1 0 0,-1-1 0,0 0 0,-1-1 0,0 0 0,5-23 0,-30 68 1633,-8 30-1562,20-44-7,2 0-1,0 0 1,1 0-1,0 0 0,1 0 1,0 1-1,2 24 1,0-37-146,0 0-1,0 0 1,1 0 0,-1 0 0,1 0 0,-1 0 0,1-1 0,0 1 0,0 0 0,0-1-1,0 1 1,0 0 0,0-1 0,0 1 0,1-1 0,-1 1 0,0-1 0,1 0 0,-1 0-1,1 0 1,-1 0 0,1 0 0,0 0 0,0 0 0,-1 0 0,4 1 0,34 2-5866,-9-8-1416</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5.610"/>
    </inkml:context>
    <inkml:brush xml:id="br0">
      <inkml:brushProperty name="width" value="0.025" units="cm"/>
      <inkml:brushProperty name="height" value="0.025" units="cm"/>
    </inkml:brush>
  </inkml:definitions>
  <inkml:trace contextRef="#ctx0" brushRef="#br0">10 1 8008,'0'0'8722,"-1"13"-6549,-1 35-447,-2 19-476,2-1 1,14 131-1,-11-192-1195,0-1-1,0 1 0,0-1 0,1 0 0,-1 0 0,1 0 0,0 1 0,0-2 0,1 1 1,-1 0-1,1 0 0,5 5 0,-7-8-6,1 0 1,-1 0-1,1 0 0,-1-1 1,1 1-1,-1 0 0,1-1 1,0 0-1,-1 1 1,1-1-1,0 0 0,-1 0 1,1 0-1,0 0 0,-1 0 1,1 0-1,0 0 0,-1-1 1,1 1-1,0 0 1,-1-1-1,1 1 0,-1-1 1,1 0-1,-1 0 0,1 0 1,-1 1-1,1-1 1,-1-1-1,0 1 0,0 0 1,1 0-1,-1 0 0,0-1 1,0 1-1,1-3 0,22-26 142,-1-1 0,-1-1 0,-2 0 0,28-64 0,11-18-643,-55 109-784,-8 16-11059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8.710"/>
    </inkml:context>
    <inkml:brush xml:id="br0">
      <inkml:brushProperty name="width" value="0.025" units="cm"/>
      <inkml:brushProperty name="height" value="0.025" units="cm"/>
    </inkml:brush>
  </inkml:definitions>
  <inkml:trace contextRef="#ctx0" brushRef="#br0">0 132 8872,'0'0'16955,"6"-5"-16405,41-30 61,-34 28-565,-1-1 1,0-1-1,-1 0 1,0 0-1,-1-1 0,1-1 1,13-18-1,-69 72-1359,43-40 804,-9 15-809,8-6-6256</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5.951"/>
    </inkml:context>
    <inkml:brush xml:id="br0">
      <inkml:brushProperty name="width" value="0.025" units="cm"/>
      <inkml:brushProperty name="height" value="0.025" units="cm"/>
    </inkml:brush>
  </inkml:definitions>
  <inkml:trace contextRef="#ctx0" brushRef="#br0">0 1 17713,'0'0'3875,"8"48"-2017,9-32-641,-2-1-832,7 0-321,0-1-160,4-5-1762,1-3-1281,-3-6-2466,3 0-5542</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284"/>
    </inkml:context>
    <inkml:brush xml:id="br0">
      <inkml:brushProperty name="width" value="0.025" units="cm"/>
      <inkml:brushProperty name="height" value="0.025" units="cm"/>
    </inkml:brush>
  </inkml:definitions>
  <inkml:trace contextRef="#ctx0" brushRef="#br0">150 10 8264,'0'0'11483,"-11"-3"-9471,11 3-2005,-3-1 89,-1-1 0,1 1 0,-1 1 0,1-1 0,-1 0 0,1 1 0,-1 0 0,0 0 0,1 0 0,-1 0 0,1 0 0,-1 1 0,1-1 0,-1 1 1,1 0-1,-1 0 0,1 1 0,0-1 0,-1 1 0,1-1 0,0 1 0,0 0 0,0 0 0,0 1 0,1-1 0,-1 0 0,1 1 0,-4 3 0,2 0 53,-1 0-1,1 0 0,0 0 0,0 1 1,1 0-1,0-1 0,0 1 1,1 1-1,0-1 0,0 0 0,0 0 1,1 1-1,0-1 0,1 0 1,0 1-1,0-1 0,2 12 0,-2-17-137,1-1-1,1 1 1,-1-1-1,0 0 1,0 1-1,0-1 1,1 0-1,-1 0 1,0 0-1,1 0 1,-1 0-1,1 0 1,-1-1-1,1 1 1,0 0 0,-1-1-1,1 1 1,0-1-1,-1 0 1,1 1-1,0-1 1,-1 0-1,1 0 1,0 0-1,0 0 1,-1-1-1,4 0 1,2 1 13,0-1 1,-1 0 0,1-1 0,0 0 0,12-5 0,-8 1-40,0-1 1,0 0 0,-1 0 0,0-2 0,0 1 0,-1-1 0,0 0 0,-1-1 0,0 0 0,0 0 0,-1-1 0,0 0 0,-1 0 0,0-1 0,6-19 0,-47 118-7892,29-43 790,6-32 2386</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640"/>
    </inkml:context>
    <inkml:brush xml:id="br0">
      <inkml:brushProperty name="width" value="0.025" units="cm"/>
      <inkml:brushProperty name="height" value="0.025" units="cm"/>
    </inkml:brush>
  </inkml:definitions>
  <inkml:trace contextRef="#ctx0" brushRef="#br0">29 0 12204,'0'0'5989,"-2"10"-5396,-2 4-467,-2 5 766,1 0 0,1 0 0,-3 29 0,7-47-801,5-39 352,0 8-1340,-5 17-3977</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980"/>
    </inkml:context>
    <inkml:brush xml:id="br0">
      <inkml:brushProperty name="width" value="0.025" units="cm"/>
      <inkml:brushProperty name="height" value="0.025" units="cm"/>
    </inkml:brush>
  </inkml:definitions>
  <inkml:trace contextRef="#ctx0" brushRef="#br0">299 24 8232,'0'0'21375,"-10"-5"-20708,4 2-573,0 0 0,-1 1 1,1 0-1,0 0 0,-1 0 0,0 0 0,1 1 1,-1 0-1,0 1 0,0 0 0,1 0 0,-1 0 1,0 1-1,0 0 0,1 0 0,-10 3 0,5 0-46,-1 1-1,1 1 1,0 0-1,0 0 1,1 1-1,0 1 1,0-1-1,1 2 0,0-1 1,-12 15-1,16-17-25,1 1 0,-1 0 0,1 0-1,0 0 1,1 1 0,-1-1 0,1 1-1,1 0 1,0 0 0,0 0 0,0 0-1,1 0 1,0 0 0,1 0 0,0 1-1,2 14 1,-2-20-22,1 0 0,-1 0 0,1 0 0,0 0 1,1 0-1,-1 0 0,0 0 0,1 0 0,-1-1 0,1 1 0,0 0 0,0-1 0,0 1 0,0-1 1,1 0-1,-1 0 0,0 0 0,6 3 0,-3-2 0,2 0 0,-1 0 1,0-1-1,0 1 0,1-2 0,0 1 1,-1-1-1,12 1 0,-3-1-2,1 0-1,0-2 0,-1 0 1,1-1-1,-1-1 1,1 0-1,15-6 1,-13 3-989,0-1 0,29-18 0,0-13-10706,-27 16-3469</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7.838"/>
    </inkml:context>
    <inkml:brush xml:id="br0">
      <inkml:brushProperty name="width" value="0.025" units="cm"/>
      <inkml:brushProperty name="height" value="0.025" units="cm"/>
    </inkml:brush>
  </inkml:definitions>
  <inkml:trace contextRef="#ctx0" brushRef="#br0">109 10 13901,'0'0'12118,"-1"11"-11434,-18 117 1390,-66 238 0,85-366-2057,0 0 0,0 0 0,0 0 0,0 0 1,0 0-1,0 0 0,0-1 0,0 1 1,0 0-1,0 0 0,0 0 0,-1 0 0,1 0 1,0 0-1,0 0 0,0 0 0,0 0 1,0 0-1,0 0 0,0 0 0,0 0 0,0 0 1,0 0-1,-1-1 0,1 1 0,0 0 1,0 0-1,0 0 0,0 0 0,0 0 0,0 0 1,0 0-1,0 0 0,-1 0 0,1 0 1,0-23 141,3-36-138,5 4-89,1 0 0,3 1-1,3 1 1,38-96 0,-50 144 59,0 0 0,0 1 0,0-1 0,1 1 1,0-1-1,0 1 0,0 0 0,0 0 0,0 1 1,1-1-1,-1 1 0,1 0 0,0 1 0,9-5 1,-13 7-4,1-1 0,0 1 0,-1-1 0,1 1 1,0 0-1,-1 0 0,1 0 0,0 0 1,0 0-1,-1 0 0,1 0 0,0 0 1,-1 1-1,1-1 0,0 1 0,-1-1 1,1 1-1,0-1 0,2 3 0,-2-2-3,-1 1-1,1 0 1,0 0-1,0 0 1,-1 0-1,0 1 1,1-1-1,-1 0 1,0 1 0,0-1-1,0 1 1,0-1-1,-1 1 1,1-1-1,-1 1 1,1-1-1,-1 4 1,1 2 42,-1 0 1,0 1 0,0-1-1,-1 0 1,0 1 0,0-1-1,-1 0 1,0 0 0,0 0-1,-1 0 1,0 0 0,0-1 0,-1 1-1,0-1 1,-1 0 0,1 0-1,-1-1 1,-1 1 0,1-1-1,-1 0 1,0 0 0,-1-1-1,1 0 1,-1 0 0,0 0-1,-8 3 1,15-8-49,0-1 1,0 1-1,1 0 0,-1-1 1,0 1-1,0 0 0,0-1 0,0 1 1,1-1-1,-1 1 0,0 0 1,0-1-1,0 1 0,0-1 0,0 1 1,0-1-1,0 1 0,0 0 1,0-1-1,0 1 0,0-1 1,-1 1-1,1 0 0,0-1 0,0 1 1,0-1-1,0 1 0,-1 0 1,1-1-1,0 1 0,0 0 1,-1-1-1,1 1 0,0 0 0,-1 0 1,1-1-1,0 1 0,-1 0 1,1 0-1,0-1 0,-1 1 0,1 0 1,-1 0-1,1 0 0,0 0 1,-1 0-1,1 0 0,-1-1 1,1 1-1,-1 0 0,1 0 0,0 0 1,-1 0-1,1 0 0,-1 1 1,1-1-1,0 0 0,-1 0 0,1 0 1,-1 0-1,1 0 0,0 1 1,-1-1-1,1 0 0,-1 1 1,19-32-4000,28-16-7453,-19 25 1694</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8.181"/>
    </inkml:context>
    <inkml:brush xml:id="br0">
      <inkml:brushProperty name="width" value="0.025" units="cm"/>
      <inkml:brushProperty name="height" value="0.025" units="cm"/>
    </inkml:brush>
  </inkml:definitions>
  <inkml:trace contextRef="#ctx0" brushRef="#br0">1 1 9961,'0'0'15663,"7"74"-14862,-11-45-417,2-3-320,2-5-96,0-7-768,5-11-1122,11-3-448,4-8-257,2-14-1505,1-7-704,1-7-2659</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8.788"/>
    </inkml:context>
    <inkml:brush xml:id="br0">
      <inkml:brushProperty name="width" value="0.025" units="cm"/>
      <inkml:brushProperty name="height" value="0.025" units="cm"/>
    </inkml:brush>
  </inkml:definitions>
  <inkml:trace contextRef="#ctx0" brushRef="#br0">74 51 15727,'0'0'5872,"-8"13"-3811,-2 4-1608,1 1 1,1 1 0,1 0 0,0 0 0,1 0-1,1 1 1,1 0 0,-2 29 0,5-28-238,1 66 191,0-81-408,1 0 0,0-1-1,0 1 1,0-1 0,1 1 0,0-1 0,0 1 0,0-1 0,1 0 0,-1 0-1,1 0 1,5 6 0,-8-12-7,0 1 0,0-1 0,0 1 0,0 0-1,0-1 1,0 1 0,0-1 0,0 1 0,0-1 0,0 1 0,0 0-1,0-1 1,0 1 0,0-1 0,0 1 0,1 0 0,-1-1 0,0 1 0,0-1-1,1 1 1,-1 0 0,0-1 0,0 1 0,1 0 0,-1-1 0,0 1-1,1 0 1,-1 0 0,0-1 0,1 1 0,-1 0 0,1 0 0,-1 0-1,0 0 1,1-1 0,-1 1 0,1 0 0,-1 0 0,1 0 0,-1 0-1,0 0 1,1 0 0,-1 0 0,1 0 0,-1 0 0,1 0 0,-1 0-1,0 0 1,1 1 0,-1-1 0,1 0 0,-1 0 0,1 0 0,-1 1-1,0-1 1,1 0 0,-1 0 0,0 1 0,1-1 0,-1 0 0,0 1-1,0-1 1,1 0 0,-1 1 0,0-1 0,0 0 0,1 1 0,-1-1-1,0 1 1,1-41-740,-1 34 577,-1-2 63,1 1 0,-2 0 0,1 0 0,-1-1 0,-5-13 1,6 18 102,0 1 0,0-1 0,0 0 0,-1 0 0,1 0 0,-1 1 0,0-1 0,0 1 0,0-1 0,0 1 0,0 0 0,-1 0 0,1 0 0,0 0 0,-1 0 0,-4-2 0,6 6 199,6 6-190,12 7-591,-5-11-921,0 0 0,0-2 0,0 1 1,0-2-1,0 0 0,0 0 0,0-1 1,1 0-1,12-3 0,-16 2 883,1-1 0,0 0 0,-1-1 0,1 0 0,9-5 0,-14 6 1180,-1 0-1,1-1 1,-1 0 0,0 1-1,0-2 1,0 1 0,0 0-1,0-1 1,-1 0-1,5-5 1,0-14 5545,-8 22-5941,0 1 1,0-1 0,-1 1 0,1 0 0,0-1 0,0 1 0,0-1 0,-1 1 0,1-1 0,0 1 0,0 0 0,-1-1 0,1 1-1,0 0 1,-1-1 0,1 1 0,0 0 0,-1 0 0,1-1 0,-1 1 0,1 0 0,0 0 0,-1-1 0,1 1 0,-1 0 0,1 0-1,-1 0 1,0 0 0,-1 0 24,0 0-1,-1 0 0,1 0 0,0 0 1,-1 1-1,1-1 0,0 1 1,0 0-1,0 0 0,0-1 0,0 1 1,-1 1-1,2-1 0,-1 0 1,0 0-1,-3 3 0,-1 1-4,1 1-1,-1 0 1,1 0 0,0 1-1,0-1 1,1 1 0,0 0 0,0 0-1,0 0 1,1 1 0,0-1-1,1 1 1,0 0 0,0 0-1,1 0 1,-2 14 0,3-21-170,0 0 1,0 0 0,0 0-1,0 0 1,0 1 0,0-1 0,0 0-1,1 0 1,-1 0 0,0 0-1,1 0 1,-1 0 0,1 0 0,-1 0-1,1 0 1,-1 0 0,1 0-1,0 0 1,0 0 0,-1 0 0,1 0-1,0 0 1,0-1 0,0 1-1,0 0 1,0-1 0,0 1 0,2 0-1,-1 0 3,1-1-1,0 1 1,0-1-1,-1 0 1,1 0-1,0 0 0,0-1 1,-1 1-1,1 0 1,0-1-1,4-1 1,2-2-24,0 1 0,0-1 0,-1 0 0,1-1 1,-1 0-1,10-9 0,-2-2-78,-2-1 0,0 0 0,-1-1 0,-1 0 0,-1-1-1,0 0 1,12-34 0,-29 71 172,-1-1 0,2 1 0,1 0 1,0 0-1,1 0 0,1 1 0,0 36 0,3-54-75,-1 1 1,1-1 0,-1 0-1,1 0 1,-1 1-1,1-1 1,-1 0-1,1 0 1,0 0 0,0 0-1,0 0 1,-1 0-1,1 0 1,0 0-1,0 0 1,0 0-1,0-1 1,1 1 0,-1 0-1,0-1 1,0 1-1,0-1 1,1 1-1,-1-1 1,0 0 0,0 1-1,1-1 1,-1 0-1,0 0 1,1 0-1,-1 0 1,0 0 0,1 0-1,-1 0 1,0 0-1,0-1 1,1 1-1,-1 0 1,0-1-1,0 1 1,1-1 0,0 0-1,5-1 13,0-1 0,0 1 0,-1-1 0,1-1 0,-1 1-1,9-7 1,3-7-43,0-1 0,-1-1 0,-1 0-1,-1-1 1,-1 0 0,-1-1 0,0-1-1,-2 0 1,-1-1 0,0 0-1,-2-1 1,0 0 0,7-48 0,-14 71 15,-1 0 0,1-1 0,-1 1 0,0 0 0,1 0 0,-1 0 0,0 0 0,0-1 0,0 1 0,0 0 0,0 0 0,0 0 0,0-1 0,-1 1 0,1 0 0,0 0 0,-1 0 0,1 0 0,0-1 0,-1 1 0,1 0 0,-1 0 0,-1-1 0,1 2 0,0 1 1,-1 0-1,1-1 0,0 1 0,0 0 0,0 0 0,0 0 0,0-1 0,0 1 0,0 1 0,0-1 0,0 0 0,0 0 0,0 0 0,0 2 0,-34 59 28,23-36 183,-18 54 1,27-69-154,0-1-1,1 1 1,0-1 0,1 1-1,0-1 1,1 1 0,0 0-1,3 17 1,-2-26-66,-1-1 0,1 1 0,0 0 0,0 0 0,0-1-1,1 1 1,-1-1 0,0 1 0,1-1 0,-1 0 0,0 0 0,1 1 0,0-1 0,-1 0 0,1 0 0,0 0 0,-1-1 0,1 1 0,0 0 0,0-1 0,0 1-1,0-1 1,0 1 0,0-1 0,-1 0 0,1 0 0,3 0 0,27 0-2412,-5-6-3865,2-9-5959</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9.473"/>
    </inkml:context>
    <inkml:brush xml:id="br0">
      <inkml:brushProperty name="width" value="0.025" units="cm"/>
      <inkml:brushProperty name="height" value="0.025" units="cm"/>
    </inkml:brush>
  </inkml:definitions>
  <inkml:trace contextRef="#ctx0" brushRef="#br0">54 196 4805,'0'0'987,"11"-49"10077,-11 48-10830,1-1 0,-1 1 0,0 0 1,1-1-1,-1 1 0,0 0 1,0-1-1,0 1 0,0 0 0,0-1 1,0 1-1,0-1 0,0 1 0,-1 0 1,1-1-1,0 1 0,-1 0 1,1-1-1,-1 1 0,1 0 0,-1 0 1,0-1-1,0 1 0,0 0 1,1 0-1,-1 0 0,0 0 0,0 0 1,-2-1-1,2 2-180,-1 1-1,1-1 1,-1 1 0,1-1-1,-1 1 1,1 0 0,-1-1 0,1 1-1,0 0 1,-1 0 0,1 0-1,0 0 1,0 0 0,0 0-1,0 0 1,0 0 0,0 1-1,0-1 1,0 0 0,0 1 0,1-1-1,-1 0 1,0 1 0,1-1-1,-1 1 1,1 2 0,-15 46 377,14-46-364,-1 9 1,-1 0 0,2 0-1,0 0 1,0 1 0,2 18-1,-1-31-53,0 0 1,1 1-1,-1-1 0,0 0 0,1 0 1,-1 0-1,0 0 0,1 0 0,0 0 0,-1 0 1,1 0-1,-1 0 0,1 0 0,0 0 1,0 0-1,0 0 0,0-1 0,-1 1 0,1 0 1,0-1-1,0 1 0,0 0 0,0-1 1,1 1-1,-1-1 0,0 0 0,0 1 1,0-1-1,0 0 0,0 1 0,0-1 0,1 0 1,-1 0-1,0 0 0,0 0 0,0 0 1,1-1-1,-1 1 0,0 0 0,0 0 1,0-1-1,1 0 0,4 0 50,0-1 1,0 0-1,-1-1 0,1 1 1,-1-1-1,0 0 0,7-5 1,7-8 79,-1 0 0,-1 0 0,-1-2 0,0 0 0,-1-1 0,-1 0 1,-1-1-1,0-1 0,-2 0 0,-1-1 0,0 0 0,10-38 0,-35 141 81,-9 131-1,24-210-334,0 0 0,0-1 1,0 1-1,0 0 0,1-1 0,-1 1 1,0 0-1,1-1 0,-1 1 0,1 0 1,0-1-1,-1 1 0,1-1 0,0 1 1,0-1-1,0 0 0,0 1 0,0-1 1,0 0-1,1 0 0,-1 0 0,0 0 1,3 2-1,-2-2-209,-1-1-1,0 1 1,1-1 0,0 0-1,-1 1 1,1-1 0,-1 0 0,1 0-1,-1 0 1,1 0 0,-1 0-1,1-1 1,0 1 0,-1 0-1,1-1 1,-1 1 0,3-2 0,14-10-5869</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084"/>
    </inkml:context>
    <inkml:brush xml:id="br0">
      <inkml:brushProperty name="width" value="0.025" units="cm"/>
      <inkml:brushProperty name="height" value="0.025" units="cm"/>
    </inkml:brush>
  </inkml:definitions>
  <inkml:trace contextRef="#ctx0" brushRef="#br0">1 103 15951,'0'0'9497,"9"5"-8066,-4-2-1323,0-1 0,-1 0-1,1 0 1,0 0 0,0 0 0,0-1 0,0 0 0,8 1 0,-10-2-87,0 0 1,-1-1 0,1 1 0,0-1 0,0 1 0,-1-1 0,1 0-1,-1 0 1,1 0 0,0 0 0,-1-1 0,0 1 0,1-1 0,-1 1-1,0-1 1,0 0 0,0 0 0,0 0 0,0 0 0,0 0-1,-1 0 1,3-5 0,-2 4-6,0 0 0,-1 0 0,1 0 0,-1 0 0,0-1-1,0 1 1,0 0 0,0-1 0,-1 1 0,1-1 0,-1 1 0,0-1 0,0 1-1,0-1 1,0 1 0,-1 0 0,0-4 0,0 5-9,1 0 1,-1 1 0,0-1-1,1 1 1,-1 0-1,0-1 1,0 1-1,0 0 1,0-1-1,0 1 1,0 0-1,0 0 1,-1 0-1,1 0 1,0 0-1,-1 0 1,1 0-1,0 0 1,-1 1-1,1-1 1,-1 0-1,1 1 1,-1 0-1,0-1 1,1 1-1,-1 0 1,1-1-1,-1 1 1,0 0-1,1 0 1,-1 1-1,0-1 1,1 0-1,-1 0 1,1 1-1,-1-1 1,-2 2-1,1-1-8,0 1-1,0 0 0,-1 0 1,1 0-1,0 1 1,1-1-1,-1 1 0,0 0 1,1-1-1,0 1 0,-1 0 1,1 1-1,0-1 1,1 0-1,-1 0 0,0 1 1,-1 6-1,-17 65-11,20-74 13,-2 6 13,1 0 1,0 1 0,0-1-1,1 0 1,0 0 0,1 9-1,0-14-8,-1-1-1,1 1 0,-1-1 0,1 1 0,0-1 1,-1 0-1,1 1 0,0-1 0,0 0 1,0 1-1,0-1 0,0 0 0,0 0 0,1 0 1,-1 0-1,0 0 0,0 0 0,1-1 1,-1 1-1,1 0 0,-1 0 0,0-1 0,1 1 1,-1-1-1,1 0 0,0 1 0,-1-1 0,1 0 1,-1 0-1,1 0 0,-1 0 0,4 0 1,3-1 8,-1 0 0,1 0 0,-1 0 0,1-1 0,-1 0 0,1-1 0,-1 0 0,0 0 1,0 0-1,0-1 0,6-4 0,13-10-148,34-32-1,-41 33 39,1 1-1,23-15 1,-43 30 108,1 1-1,-1 0 1,1-1 0,0 1 0,-1 0 0,1 0 0,0 0-1,-1-1 1,1 1 0,0 0 0,-1 0 0,1 0 0,0 0-1,-1 0 1,1 0 0,0 0 0,-1 0 0,1 1-1,-1-1 1,1 0 0,0 0 0,-1 0 0,1 1 0,0-1-1,-1 0 1,1 1 0,-1-1 0,1 1 0,-1-1 0,1 0-1,-1 1 1,1-1 0,-1 1 0,0-1 0,1 1-1,-1 0 1,0-1 0,1 1 0,-1-1 0,0 1 0,1 0-1,-1-1 1,0 1 0,0 0 0,0-1 0,0 1 0,0 0-1,0-1 1,0 1 0,0 0 0,0-1 0,0 1 0,0 1-1,1 54 696,-2-28-251,2-27-438,-1-1-1,0 1 0,1 0 1,-1-1-1,0 1 0,1 0 1,-1-1-1,1 1 0,-1 0 1,1-1-1,0 1 0,-1-1 1,1 1-1,-1-1 0,1 0 1,0 1-1,-1-1 0,1 1 1,0-1-1,0 0 0,-1 0 1,1 1-1,0-1 0,0 0 1,-1 0-1,1 0 0,0 0 1,0 0-1,0 0 0,-1 0 1,1 0-1,0 0 0,0-1 1,-1 1-1,1 0 0,0 0 1,0-1-1,0 1 0,31-13 196,24-29-127,-45 32-188,1 1 0,0 0 0,1 1 0,0 0-1,26-11 1,-39 18 97,1 1-1,-1 0 1,1 0-1,-1 0 1,1 0-1,0 0 0,-1-1 1,1 1-1,-1 0 1,1 0-1,-1 0 0,1 0 1,-1 1-1,1-1 1,-1 0-1,1 0 0,-1 0 1,1 0-1,0 0 1,-1 1-1,0-1 1,1 0-1,-1 1 0,1-1 1,-1 0-1,1 1 1,-1-1-1,1 0 0,-1 1 1,1 0-1,5 21-38,-10 41 159,2-39-91,2-23-11,0 0-1,0 0 0,-1 0 0,1 0 0,1 0 0,-1 0 0,0 0 1,0 0-1,0 0 0,0-1 0,1 1 0,-1 0 0,0 0 1,1 0-1,-1 0 0,0-1 0,1 1 0,-1 0 0,1 0 1,0-1-1,-1 1 0,1 0 0,-1-1 0,1 1 0,0-1 1,0 1-1,-1-1 0,1 1 0,0-1 0,1 1 0,0-1 4,0 1 0,1-1 0,-1 0 0,0-1 0,0 1-1,1 0 1,-1 0 0,0-1 0,0 0 0,0 1-1,0-1 1,3-1 0,9-5-103,-1-1 0,23-16 0,-34 22 32,14-10-663,53-34-2302,-64 43 1398,0 1 0,1-1 0,0 1 0,0 0-1,0 0 1,7-1 0,-3 3-4927</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578"/>
    </inkml:context>
    <inkml:brush xml:id="br0">
      <inkml:brushProperty name="width" value="0.025" units="cm"/>
      <inkml:brushProperty name="height" value="0.025" units="cm"/>
    </inkml:brush>
  </inkml:definitions>
  <inkml:trace contextRef="#ctx0" brushRef="#br0">118 2 14286,'0'0'11173,"-9"-1"-10191,6 1-928,-1-1 0,1 1 0,0 0 0,0 0-1,-1 0 1,1 1 0,0-1 0,0 1 0,-1 0 0,1 0 0,0 0-1,0 0 1,0 0 0,-5 4 0,3-1 52,1 0-1,-1 0 1,1 0-1,0 1 1,0 0-1,1-1 1,0 1-1,-1 1 1,-2 7-1,4-10-37,0 1 0,0-1-1,1 1 1,0 0 0,-1-1 0,1 1-1,0 0 1,0 7 0,1-10-63,0 0 1,0 0 0,1 0-1,-1 0 1,0-1-1,1 1 1,-1 0 0,1 0-1,-1 0 1,1 0-1,-1-1 1,1 1 0,-1 0-1,1 0 1,0-1-1,-1 1 1,1 0-1,0-1 1,0 1 0,0-1-1,-1 1 1,1-1-1,0 0 1,0 1 0,0-1-1,0 0 1,0 1-1,0-1 1,0 0 0,0 0-1,0 0 1,0 0-1,-1 0 1,1 0-1,0 0 1,0 0 0,2-1-1,3 1-19,-1 0 0,1-1 0,0 0-1,0-1 1,-1 1 0,1-1 0,-1 0-1,1 0 1,-1-1 0,9-5 0,48-41-1143,-3 3 746,-58 47 472,-1-1 1,1 0 0,-1 1-1,1-1 1,-1 1-1,1-1 1,-1 1-1,1-1 1,-1 1-1,1-1 1,-1 1-1,0-1 1,1 1 0,-1-1-1,0 1 1,0 0-1,1-1 1,-1 1-1,0 0 1,0-1-1,0 1 1,0 0-1,0-1 1,0 1 0,0 0-1,0-1 1,0 1-1,0 0 1,0-1-1,-1 2 1,2 38 448,0-23-296,-1-16-207,0 0-1,0 0 1,0 0 0,1 0 0,-1 0 0,0 0 0,1 0-1,-1 0 1,1 0 0,-1 0 0,1 0 0,-1 0-1,1 0 1,0-1 0,0 1 0,-1 0 0,1 0 0,0-1-1,0 1 1,0 0 0,0-1 0,0 1 0,-1-1 0,1 1-1,2 0 1,34 2 116,-27-4-138,1-1 0,0 0-1,-1-1 1,18-6 0,14-14-484,-33 17 375,0 1 0,0-1 0,1 2 1,0-1-1,-1 2 0,1-1 0,19-3 1,-28 7 152,-1 1 1,1-1-1,-1 1 1,1-1 0,-1 1-1,1-1 1,-1 1 0,0-1-1,1 1 1,-1-1 0,0 1-1,1-1 1,-1 1-1,0 0 1,0-1 0,0 1-1,1-1 1,-1 1 0,0 0-1,0-1 1,0 1 0,0 0-1,0-1 1,0 1-1,0 0 1,0-1 0,0 1-1,-1-1 1,1 1 0,0 0-1,0-1 1,0 1 0,-1 0-1,1-1 1,0 1-1,-1-1 1,0 1 0,-9 29 735,10-30-681,-1 1-67,1-1 1,0 0 0,0 1 0,-1-1-1,1 0 1,0 1 0,0-1-1,0 0 1,0 1 0,-1-1-1,1 0 1,0 1 0,0-1 0,0 0-1,0 1 1,0-1 0,0 1-1,0-1 1,0 0 0,0 1-1,0-1 1,0 0 0,0 1-1,0-1 1,1 1 0,-1-1 0,0 0-1,0 1 1,0-1 0,0 0-1,1 1 1,-1-1 0,0 0-1,0 0 1,1 1 0,-1-1 0,0 0-1,1 1 1,-1-1 0,0 0-1,0 0 1,1 0 0,-1 1-1,0-1 1,1 0 0,-1 0-1,1 0 1,-1 0 0,1 0 0,27-5 810,6-10-4269,-12 1-8482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9.257"/>
    </inkml:context>
    <inkml:brush xml:id="br0">
      <inkml:brushProperty name="width" value="0.025" units="cm"/>
      <inkml:brushProperty name="height" value="0.025" units="cm"/>
    </inkml:brush>
  </inkml:definitions>
  <inkml:trace contextRef="#ctx0" brushRef="#br0">14 1 13421,'0'0'10783,"0"7"-10046,-6 41 800,3-34-1008,1 1-1,1 0 1,0-1-1,0 1 1,3 16-1,-1-30-519,-1 0-1,1-1 1,0 1-1,0 0 1,-1-1-1,1 1 1,0 0 0,0-1-1,0 1 1,0-1-1,0 1 1,0-1-1,0 0 1,0 0-1,0 1 1,0-1-1,0 0 1,0 0-1,0 0 1,0 0-1,0 0 1,0 0-1,2 0 1,28-4 144,-23 0-192,0 0 0,-1 0 0,1-1-1,-1 0 1,0 0 0,0-1 0,0 1 0,-1-2-1,0 1 1,8-12 0,-6 9-116,-1 0 0,2 1 0,-1-1 0,19-12 0,-26 21 141,-1 1 1,1 0 0,0-1-1,-1 1 1,1 0 0,-1-1-1,0 1 1,1 0 0,-1 0-1,0-1 1,1 1 0,-1 0 0,0 0-1,0 0 1,1 0 0,-1-1-1,0 1 1,0 0 0,0 0-1,0 0 1,0 0 0,-1-1-1,1 3 1,1 31 390,-1-30-328,-1-2-32,1 0-1,-1 0 0,1 0 1,0 0-1,0 0 1,0 0-1,0 0 0,1 0 1,-1 0-1,0 0 1,1 0-1,-1 0 0,1 0 1,0 0-1,0 0 0,0 0 1,0 0-1,0-1 1,0 1-1,0 0 0,0-1 1,1 1-1,-1-1 0,1 1 1,-1-1-1,1 0 1,0 1-1,-1-1 0,1 0 1,0 0-1,0 0 1,0-1-1,0 1 0,0 0 1,0-1-1,0 1 0,0-1 1,0 1-1,0-1 1,0 0-1,0 0 0,0 0 1,4-1-1,6 1-5,1-1 1,-1-1-1,0 0 0,1-1 1,-1 0-1,0-1 0,-1 0 0,22-11 1,-18 8-104,0 0 0,0 2 0,1 0 0,20-4 0,-35 9 95,0 0-1,0-1 1,0 1 0,0 0-1,0 0 1,0 1-1,0-1 1,0 0-1,0 0 1,1 0-1,-2 1 1,1-1 0,0 0-1,0 1 1,0-1-1,0 1 1,0-1-1,0 1 1,0 0-1,0-1 1,-1 1-1,1 0 1,0-1 0,0 1-1,-1 0 1,1 0-1,-1 0 1,1 0-1,-1 0 1,1 0-1,-1-1 1,1 1 0,-1 0-1,0 0 1,0 0-1,1 1 1,-1-1-1,0 0 1,0 0-1,0 0 1,0 0-1,0 0 1,-1 1 0,1-1 3,0 1 0,0-1 0,0 0 0,0 0 1,0 1-1,1-1 0,-1 0 0,0 0 0,0 1 1,1-1-1,-1 0 0,1 0 0,-1 0 0,1 0 1,0 0-1,-1 1 0,1-1 0,0 0 0,0 0 1,-1-1-1,1 1 0,0 0 0,0 0 0,0 0 1,0-1-1,0 1 0,0 0 0,1-1 0,-1 1 1,0-1-1,0 1 0,0-1 0,1 0 0,-1 1 1,0-1-1,3 0 0,-2 0-185,1 0 0,-1 0 0,1 0 0,-1-1 0,0 1 0,1-1 0,-1 0 0,0 1 0,1-1 0,-1 0 0,0 0-1,4-3 1,19-24-6985,-11 3-1457</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916"/>
    </inkml:context>
    <inkml:brush xml:id="br0">
      <inkml:brushProperty name="width" value="0.025" units="cm"/>
      <inkml:brushProperty name="height" value="0.025" units="cm"/>
    </inkml:brush>
  </inkml:definitions>
  <inkml:trace contextRef="#ctx0" brushRef="#br0">0 7 4164,'0'0'13837,"18"-3"-13645,-18 0-192</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1.435"/>
    </inkml:context>
    <inkml:brush xml:id="br0">
      <inkml:brushProperty name="width" value="0.025" units="cm"/>
      <inkml:brushProperty name="height" value="0.025" units="cm"/>
    </inkml:brush>
  </inkml:definitions>
  <inkml:trace contextRef="#ctx0" brushRef="#br0">81 68 4773,'0'0'7735,"3"-9"-4756,3-1-1800,4-14 129,-7 0 5584,-28 34-4468,14 0-2004,0 0 1,1 0-1,-13 18 1,21-25-341,0 0-1,-1 0 1,1 0-1,0 0 1,0 0-1,1 0 1,-1 1-1,1-1 1,0 1-1,0-1 1,0 1-1,0-1 1,0 1-1,1 0 1,0-1-1,-1 1 1,1 0-1,1-1 1,0 6-1,0-8-65,0 0 1,1 0-1,-1 0 0,1 0 0,0 0 0,-1 0 0,1-1 0,-1 1 1,1 0-1,0-1 0,0 0 0,-1 1 0,1-1 0,0 0 1,0 0-1,0 0 0,-1 0 0,1 0 0,0 0 0,0 0 0,2-1 1,41-7 79,-33 2-125,-1 0 0,1-1 1,-1 0-1,0-1 0,0 0 0,-1-1 0,0 0 1,-1-1-1,0 0 0,-1 0 0,0-1 0,11-17 1,-25 40 32,0 1 0,1 0 1,1 1-1,1-1 0,-3 15 0,2 12-4035,19-38-13002</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2.227"/>
    </inkml:context>
    <inkml:brush xml:id="br0">
      <inkml:brushProperty name="width" value="0.025" units="cm"/>
      <inkml:brushProperty name="height" value="0.025" units="cm"/>
    </inkml:brush>
  </inkml:definitions>
  <inkml:trace contextRef="#ctx0" brushRef="#br0">1 0 11082,'0'0'10747,"0"5"-10849,0 28 143,0-22-6360</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2.940"/>
    </inkml:context>
    <inkml:brush xml:id="br0">
      <inkml:brushProperty name="width" value="0.025" units="cm"/>
      <inkml:brushProperty name="height" value="0.025" units="cm"/>
    </inkml:brush>
  </inkml:definitions>
  <inkml:trace contextRef="#ctx0" brushRef="#br0">72 226 7271,'0'0'10901,"3"-10"-9855,-1 4-708,10-33 483,-9 8 2926,-3 30-3670,0 1 0,0-1 1,0 1-1,0-1 0,-1 1 0,1-1 0,0 1 0,0-1 0,-1 1 1,1-1-1,0 1 0,-1-1 0,1 1 0,0-1 0,-1 1 0,1 0 1,-1-1-1,1 1 0,-1 0 0,1 0 0,-1-1 0,1 1 0,-1 0 0,1 0 1,-1-1-1,1 1 0,-1 0 0,0 0 0,1 0 0,-1 0 0,1 0 1,-1 0-1,1 0 0,-1 0 0,1 0 0,-1 0 0,0 0 0,1 1 1,-1-1-1,1 0 0,-1 0 0,1 0 0,-1 1 0,-24 10 634,19-4-605,1 0 0,0 0-1,1 0 1,0 1 0,0-1 0,0 1-1,1 0 1,0 0 0,1 0-1,0 0 1,0 1 0,1-1-1,0 1 1,0 14 0,1-21-87,1-1 1,-1 0-1,1 0 1,-1 0-1,1 0 1,0 0-1,-1 0 1,1 0-1,0 0 1,0 0-1,0 0 1,0-1-1,0 1 1,0 0-1,0 0 1,0-1-1,0 1 0,0-1 1,0 1-1,0-1 1,0 1-1,1-1 1,-1 0-1,0 1 1,0-1-1,1 0 1,-1 0-1,0 0 1,0 0-1,1 0 1,-1 0-1,0-1 1,0 1-1,2-1 1,48-8 141,-39 3-185,0 0-1,-1-1 0,0-1 1,0 0-1,-1 0 1,0 0-1,0-2 0,-1 1 1,-1-1-1,13-18 0,-9 10-21,0 0-1,-1 0 1,-1-1-1,-1-1 1,11-36-1,-17 30 133,-13 32 117,-18 37 245,17-18-105,0 1 0,-13 49 0,21-62-294,0 1 0,1 0 0,1 0-1,0 1 1,0-1 0,2 0 0,2 22 0,-2-34-134,-1 0-1,1 0 1,-1 0-1,1-1 1,-1 1 0,1 0-1,0-1 1,0 1-1,0 0 1,0-1-1,0 1 1,0-1-1,1 1 1,0 0 0,7 2-3123,2-4-3615,3-4-10671</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3.972"/>
    </inkml:context>
    <inkml:brush xml:id="br0">
      <inkml:brushProperty name="width" value="0.025" units="cm"/>
      <inkml:brushProperty name="height" value="0.025" units="cm"/>
    </inkml:brush>
  </inkml:definitions>
  <inkml:trace contextRef="#ctx0" brushRef="#br0">57 4 15503,'-1'-1'270,"1"1"0,-1-1 0,0 1 0,0 0 0,0-1 0,0 1 0,0 0 0,0 0 0,0 0 0,0-1 0,0 1 0,0 0 0,0 1 0,0-1 0,0 0 0,0 0 0,0 0 0,0 1 0,0-1 0,0 0 0,0 1 0,0-1 0,0 1 0,-1 0 0,0 1-79,1-1-1,-1 1 0,1 0 1,0-1-1,-1 1 0,1 0 1,0 0-1,0 0 1,0 0-1,1 0 0,-2 3 1,-1 10-244,0-1 1,1 1-1,0 15 1,0-10 948,-2 86-240,4-104-651,0-1-1,0 0 0,0 0 0,0 0 1,0 0-1,0 0 0,1 0 0,-1 0 0,0 0 1,1 0-1,-1 0 0,0 0 0,1 0 0,0 0 1,-1 0-1,1 0 0,-1 0 0,1 0 1,0-1-1,0 1 0,0 0 0,-1 0 0,1-1 1,0 1-1,0-1 0,0 1 0,1 0 0,1 0 10,-1-1-1,1 0 0,-1 1 1,1-1-1,-1 0 1,1 0-1,-1 0 0,1-1 1,-1 1-1,1-1 0,3-1 1,4-1 47,0-1 0,-1 0 1,0-1-1,0 0 0,9-6 0,11-13-17,-1-1 1,0-1-1,38-49 0,-66 74-42,0 1 1,0 0 0,1 0-1,-1-1 1,0 1-1,0 0 1,0 0 0,0 0-1,0-1 1,0 1 0,0 0-1,1 0 1,-1 0 0,0-1-1,0 1 1,0 0 0,1 0-1,-1 0 1,0 0-1,0 0 1,0 0 0,1-1-1,-1 1 1,0 0 0,0 0-1,1 0 1,-1 0 0,0 0-1,0 0 1,1 0 0,-1 0-1,0 0 1,0 0-1,1 0 1,-1 0 0,0 0-1,0 0 1,1 0 0,-1 0-1,0 0 1,0 1 0,0-1-1,1 0 1,-1 0 0,0 0-1,0 0 1,0 0-1,1 1 1,-1-1 0,0 0-1,0 0 1,0 0 0,0 0-1,1 1 1,-1-1 0,0 0-1,0 0 1,0 1 0,0-1-1,0 0 1,0 0-1,0 0 1,0 1 0,0-1-1,4 30 295,-8 45 122,4-70-426,-1 10 34,1-15-22,0 0-1,0 1 1,0-1-1,0 0 1,0 1 0,0-1-1,1 1 1,-1-1-1,0 0 1,0 1 0,0-1-1,0 0 1,0 1-1,0-1 1,1 0-1,-1 1 1,0-1 0,0 0-1,0 0 1,1 1-1,-1-1 1,0 0 0,0 0-1,1 1 1,-1-1-1,0 0 1,1 0 0,-1 0-1,0 1 1,1-1-1,-1 0 1,0 0-1,1 0 1,-1 0 0,0 0-1,1 0 1,-1 0-1,0 0 1,1 0 0,-1 0-1,1 0 1,-1 0-1,0 0 1,1 0-1,-1 0 1,0 0 0,1 0-1,-1 0 1,0-1-1,1 1 1,-1 0 0,0 0-1,1 0 1,-1-1-1,0 1 1,0 0 0,1 0-1,-1-1 1,0 1-1,0 0 1,1-1-1,15-12 198,-2-4-121,-1-2-1,0 1 1,16-35 0,-1 3 23,-26 107-574,-6-13 489,2-34-13,1-1 0,0 1-1,1 0 1,0-1 0,0 1-1,3 13 1,-3-22-11,1-1 0,-1 1 0,1 0 0,-1-1 0,0 1 0,1 0-1,-1-1 1,1 1 0,-1-1 0,1 1 0,0-1 0,-1 1 0,1-1 0,0 1 0,-1-1 0,1 0 0,0 1 0,-1-1 0,1 0 0,0 0 0,0 0 0,-1 1-1,1-1 1,0 0 0,0 0 0,-1 0 0,1 0 0,0 0 0,0 0 0,-1 0 0,1-1 0,0 1 0,0 0 0,-1 0 0,1 0 0,0-1 0,0 1-1,-1 0 1,1-1 0,1 0 0,27-17-1207,-18 8-642,-1-1-1,0 0 1,9-16-1,9-18-7297,-12 16-842</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4.314"/>
    </inkml:context>
    <inkml:brush xml:id="br0">
      <inkml:brushProperty name="width" value="0.025" units="cm"/>
      <inkml:brushProperty name="height" value="0.025" units="cm"/>
    </inkml:brush>
  </inkml:definitions>
  <inkml:trace contextRef="#ctx0" brushRef="#br0">61 1 4933,'0'0'14739,"-5"8"-13148,-38 60 2866,40-60-4361,0 1-1,1-1 0,1 1 0,-1 0 0,2 0 1,-1-1-1,1 1 0,0 0 0,2 12 1,0 8-24,-2-28-72,0-1 0,0 1 0,0-1 0,0 1-1,0-1 1,0 1 0,0 0 0,0-1 0,0 1 0,1-1-1,-1 1 1,0-1 0,0 1 0,1-1 0,-1 0 0,0 1-1,0-1 1,1 1 0,-1-1 0,1 0 0,-1 1 0,0-1-1,1 1 1,-1-1 0,1 0 0,-1 0 0,1 1-1,-1-1 1,1 0 0,-1 0 0,1 0 0,-1 1 0,1-1-1,-1 0 1,1 0 0,-1 0 0,1 0 0,-1 0 0,1 0-1,0 0 1,0-1 0,0 1 8,0 0 1,0 0-1,0 0 0,0-1 0,0 1 0,0 0 1,0-1-1,0 1 0,0-1 0,0 1 1,0-1-1,0 0 0,0 1 0,0-1 0,-1 0 1,1 1-1,0-1 0,0 0 0,-1 0 1,1-1-1,2-4-154,-1-1 0,-1 1 0,1-1 0,-1 0 0,0-13 0,3-13-2587,-1 28 906</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4.780"/>
    </inkml:context>
    <inkml:brush xml:id="br0">
      <inkml:brushProperty name="width" value="0.025" units="cm"/>
      <inkml:brushProperty name="height" value="0.025" units="cm"/>
    </inkml:brush>
  </inkml:definitions>
  <inkml:trace contextRef="#ctx0" brushRef="#br0">122 76 9929,'0'0'5494,"0"-9"-2900,0 3-1888,0-25 755,1 4 4545,-2 27-5958,1 0 1,0-1-1,-1 1 0,1 0 1,0 0-1,-1 0 0,1-1 1,0 1-1,-1 0 0,1 0 1,0 0-1,-1 0 0,1 0 1,-1 0-1,1-1 0,0 1 1,-1 0-1,1 0 0,0 0 1,-1 0-1,1 0 0,-1 1 0,1-1 1,0 0-1,-1 0 0,1 0 1,-1 0-1,1 0 0,0 0 1,-1 1-1,1-1 0,0 0 1,-1 0-1,1 0 0,0 1 1,0-1-1,-1 0 0,1 1 1,-16 9-215,4 2 158,0 1 0,1 0 0,-16 25 0,23-32 49,0 1 1,0 0 0,1 1 0,0-1 0,0 0-1,1 1 1,0 0 0,0-1 0,1 1-1,-1 9 1,2-16-33,0 0 0,1-1 0,-1 1 0,1-1 0,-1 1 0,1 0 0,-1-1 0,1 1 0,-1-1 0,1 0 0,0 1 0,-1-1 0,1 1-1,0-1 1,-1 0 0,1 0 0,0 1 0,0-1 0,-1 0 0,1 0 0,0 0 0,0 0 0,-1 0 0,1 0 0,0 0 0,0 0 0,-1 0 0,1 0 0,0 0 0,0 0 0,-1 0 0,2-1 0,28-5 282,-23 2-258,-1 0 0,1 0-1,-1-1 1,0 0 0,0 0-1,-1 0 1,1 0 0,-1-1-1,0 0 1,-1 0 0,6-9-1,-1 0-63,-1-1 0,13-33 0,-26 62-91,-2 4 83,1 0-1,0 1 1,2 0 0,0 0 0,-3 37 0,7-54 24,0 0 0,0 0 0,0 0 1,0 0-1,0 0 0,0 0 1,1 0-1,-1 0 0,0-1 0,0 1 1,1 0-1,-1 0 0,1 0 1,-1 0-1,1 0 0,-1 0 0,1-1 1,-1 1-1,1 0 0,0 0 0,-1-1 1,1 1-1,0-1 0,0 1 1,-1 0-1,1-1 0,0 1 0,2 0 1,-1-1-138,1 1 1,-1-1-1,1 0 0,0 0 1,-1 0-1,1 0 1,0 0-1,-1 0 0,1-1 1,4 0-1,2-2-897,-1 0-1,0 0 0,0-1 1,0 0-1,14-9 1,7-12-3799,-1-6-1136</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5.155"/>
    </inkml:context>
    <inkml:brush xml:id="br0">
      <inkml:brushProperty name="width" value="0.025" units="cm"/>
      <inkml:brushProperty name="height" value="0.025" units="cm"/>
    </inkml:brush>
  </inkml:definitions>
  <inkml:trace contextRef="#ctx0" brushRef="#br0">131 1 7175,'0'0'12529,"-2"13"-11098,-3 11-535,-2 0 0,-1 0 0,-1-1-1,0 0 1,-26 42 0,19-38-501,-23 46-800,39-86-5019,0-5 1767,2-7-2487</inkml:trace>
  <inkml:trace contextRef="#ctx0" brushRef="#br0" timeOffset="1">15 68 384,'0'0'25048,"49"50"-23927,-25-36-352,3 3-449,4 0-288,1-3-416,2 0-1474,-3-3-2274,-4-6-5605</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3.484"/>
    </inkml:context>
    <inkml:brush xml:id="br0">
      <inkml:brushProperty name="width" value="0.025" units="cm"/>
      <inkml:brushProperty name="height" value="0.025" units="cm"/>
    </inkml:brush>
  </inkml:definitions>
  <inkml:trace contextRef="#ctx0" brushRef="#br0">44 216 3908,'11'-23'13345,"-7"20"-7237,-5 41-3851,0-21-2443,-30 162 329,22-138 893,-7 74 0,18-165-68,10-53 0,1-18-827,-10-77-440,-7 232 45,2-21 242,0 1 0,1-1 1,0 0-1,1 1 0,0-1 1,4 18-1,-4-29 16,0-1-1,1 1 1,-1-1 0,1 0-1,-1 1 1,1-1 0,0 0-1,-1 0 1,1 1 0,0-1-1,0 0 1,0 0 0,0 0-1,0 0 1,0 0 0,0 0-1,0 0 1,0 0 0,1 0-1,-1-1 1,0 1 0,1 0-1,-1-1 1,0 1-1,1-1 1,-1 0 0,1 1-1,-1-1 1,0 0 0,1 0-1,-1 0 1,1 0 0,-1 0-1,1 0 1,-1 0 0,1-1-1,-1 1 1,0 0 0,1-1-1,-1 1 1,0-1 0,1 1-1,-1-1 1,3-1 0,4-2 53,-1-1 0,1 1 0,0-1 0,-1-1 0,13-11 0,0-4 90,-2-1 0,0-1-1,-1-1 1,-1 0 0,-1-1 0,-1 0 0,16-44-1,-34 150-829,-8-5 732,0-9 90,-4 115-1,16-179-131,0 0 0,0 0 0,0 0 0,0-1 0,0 1 0,1 0 0,-1 0 0,1 0 0,0 0 0,0-1 0,0 1 0,0 0 0,1-1 0,-1 1 0,1-1 0,-1 1 0,1-1 0,0 0 0,0 0 0,0 1 0,0-1 0,0-1 0,0 1 0,1 0 0,-1-1 0,5 3 0,2-1-366,0 0 0,0-1 1,0-1-1,0 1 1,0-1-1,0-1 0,12 0 1,-6 0-1571,-12 1 848,1-1 1,-1 1-1,1-1 1,-1-1-1,1 1 1,-1 0-1,1-1 1,6-1-1,2-9-6478</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3.840"/>
    </inkml:context>
    <inkml:brush xml:id="br0">
      <inkml:brushProperty name="width" value="0.025" units="cm"/>
      <inkml:brushProperty name="height" value="0.025" units="cm"/>
    </inkml:brush>
  </inkml:definitions>
  <inkml:trace contextRef="#ctx0" brushRef="#br0">1 189 17969,'0'0'6278,"0"65"-5157,0-38-609,0 2-287,0-2-161,0-5-64,0-3-769,3-7-1057,4-9-352,0-3-576,-1-11-2692,-2-15-3778</inkml:trace>
  <inkml:trace contextRef="#ctx0" brushRef="#br0" timeOffset="1">31 1 3075,'0'0'19442,"-21"60"-21620,21-41-2306,7-2-3716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19.599"/>
    </inkml:context>
    <inkml:brush xml:id="br0">
      <inkml:brushProperty name="width" value="0.025" units="cm"/>
      <inkml:brushProperty name="height" value="0.025" units="cm"/>
    </inkml:brush>
  </inkml:definitions>
  <inkml:trace contextRef="#ctx0" brushRef="#br0">1 0 21044,'0'0'5093</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4.179"/>
    </inkml:context>
    <inkml:brush xml:id="br0">
      <inkml:brushProperty name="width" value="0.025" units="cm"/>
      <inkml:brushProperty name="height" value="0.025" units="cm"/>
    </inkml:brush>
  </inkml:definitions>
  <inkml:trace contextRef="#ctx0" brushRef="#br0">200 19 14670,'0'0'9529,"-11"-4"-8328,2 0-913,6 3-217,0-1 1,-1 1-1,1-1 0,0 1 1,0 0-1,-1 0 1,1 1-1,-1-1 1,1 1-1,-1 0 1,1 0-1,-1 0 1,1 0-1,-1 0 1,1 1-1,0-1 1,-1 1-1,1 0 0,-1 0 1,-3 3-1,-1 0 49,0 1 0,1 0-1,0 1 1,0 0-1,1 0 1,-1 0-1,1 1 1,0 0 0,1 0-1,0 1 1,0 0-1,1-1 1,0 2 0,0-1-1,1 0 1,0 1-1,0-1 1,1 1-1,-2 15 1,4-22-120,0-1 0,0 1 0,0 0 1,1-1-1,-1 1 0,1-1 0,-1 1 0,1 0 0,0-1 0,-1 1 0,1-1 1,0 0-1,0 1 0,0-1 0,0 0 0,0 0 0,0 1 0,1-1 0,-1 0 1,0 0-1,1 0 0,-1 0 0,0-1 0,1 1 0,-1 0 0,1 0 1,0-1-1,-1 1 0,1-1 0,-1 0 0,1 1 0,0-1 0,-1 0 0,4 0 1,8 1-183,0 0 0,0-2 0,17-1 1,-22 1-95,6 0-807,0-2 0,0 0 0,21-7 0,15-9-5299,-12 4-2582</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4.645"/>
    </inkml:context>
    <inkml:brush xml:id="br0">
      <inkml:brushProperty name="width" value="0.025" units="cm"/>
      <inkml:brushProperty name="height" value="0.025" units="cm"/>
    </inkml:brush>
  </inkml:definitions>
  <inkml:trace contextRef="#ctx0" brushRef="#br0">1 0 6919,'0'0'16917,"5"12"-15620,0 2-1001,0-1 0,-1 1 0,-1 0 0,0 0 0,-1 0 0,1 23-1,-4-17-5,1-13-191,-1-1 0,1 0 1,0 1-1,0-1 1,0 1-1,1-1 0,0 0 1,1 1-1,-1-1 1,5 12-1,-5-18-77,-1 1 0,1-1 0,-1 1 0,0-1 0,1 1 0,-1-1 0,1 0 0,-1 1 0,1-1-1,-1 0 1,1 1 0,-1-1 0,1 0 0,-1 0 0,1 1 0,-1-1 0,1 0 0,-1 0 0,1 0 0,-1 0 0,1 0 0,0 0 0,-1 0 0,1 0 0,-1 0 0,1 0 0,0 0-1,-1 0 1,1 0 0,-1-1 0,1 1 0,-1 0 0,1 0 0,-1 0 0,1-1 0,-1 1 0,1 0 0,-1-1 0,1 1 0,-1-1 0,1 1 0,-1 0 0,0-1 0,1 1 0,-1-1 0,0 1-1,1-1 1,-1 1 0,0-1 0,0 1 0,1-1 0,-1 1 0,0-1 0,0 0 0,12-31 287,-8 10-297,-1-1-1,-1 1 1,-1-1-1,-1 1 1,-6-38 0,3 52-798,2 18 98,6 23-1335,-2-30 1499,-1 0-1,0 0 1,1 0 0,0-1-1,-1 1 1,1-1-1,0 1 1,0-1 0,1 0-1,-1 0 1,0-1 0,1 1-1,-1-1 1,1 1 0,-1-1-1,1 0 1,4 0 0,19 3-5920</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005"/>
    </inkml:context>
    <inkml:brush xml:id="br0">
      <inkml:brushProperty name="width" value="0.025" units="cm"/>
      <inkml:brushProperty name="height" value="0.025" units="cm"/>
    </inkml:brush>
  </inkml:definitions>
  <inkml:trace contextRef="#ctx0" brushRef="#br0">47 12 11243,'0'0'15839,"-8"10"-15375,4-5-390,0-2-27,1 1 0,0-1 0,0 1 0,0 0 0,1-1 0,-1 2 0,1-1-1,0 0 1,0 0 0,1 0 0,-1 1 0,1-1 0,0 1 0,0-1 0,0 1-1,1 0 1,0 5 0,0-8-37,1-1-1,0 0 0,-1 1 1,1-1-1,0 0 1,0 0-1,0 0 1,0 0-1,0 0 0,1 0 1,-1 0-1,0 0 1,0 0-1,1 0 0,-1-1 1,0 1-1,1 0 1,-1-1-1,0 1 0,1-1 1,-1 0-1,1 1 1,-1-1-1,1 0 0,-1 0 1,1 0-1,-1 0 1,1 0-1,2-1 0,3 1 40,0 0-1,0-1 0,0 0 0,0 0 0,10-4 0,-11 3-9,-1-1-1,0 0 0,0-1 1,0 1-1,0-1 1,-1 0-1,1 0 0,-1-1 1,0 1-1,-1-1 0,7-9 1,-9 12-40,0 1 0,0 0 1,0 0-1,-1-1 0,1 1 1,0-1-1,-1 1 0,1 0 1,-1-1-1,0 1 0,1-1 1,-1 1-1,0-1 0,0 0 1,0 1-1,0-1 0,0 1 1,0-1-1,0 1 0,-1-1 1,1 1-1,0-1 0,-1 1 1,0-1-1,1 1 0,-1 0 1,0-1-1,1 1 0,-1 0 1,0-1-1,0 1 0,0 0 1,0 0-1,0 0 0,-1 0 1,1 0-1,0 0 0,0 0 1,-1 0-1,1 1 0,0-1 1,-1 0-1,1 1 1,-1-1-1,1 1 0,-1 0 1,1-1-1,-1 1 0,-1 0 1,-40-5-2054,14 5-2393,16 0 655,2 0-5224</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536"/>
    </inkml:context>
    <inkml:brush xml:id="br0">
      <inkml:brushProperty name="width" value="0.025" units="cm"/>
      <inkml:brushProperty name="height" value="0.025" units="cm"/>
    </inkml:brush>
  </inkml:definitions>
  <inkml:trace contextRef="#ctx0" brushRef="#br0">0 159 15535,'0'0'3368,"13"3"-1254,7 1-1335,1 0-1,0-2 0,-1 0 1,1-1-1,36-3 0,-48 1-706,0 0-1,0-1 1,0 0-1,0 0 1,0-1-1,-1 0 1,1 0 0,-1-1-1,0 0 1,0-1-1,-1 1 1,1-2-1,-1 1 1,0-1-1,0 0 1,-1 0-1,8-11 1,-12 15-29,0 0 0,-1 0 0,1 0 0,-1 0 0,0 0 0,0-1 0,0 1 0,0 0 0,0-1 0,0 1 0,-1-1 0,1 1 0,-1-1 0,1 1 0,-1-1 1,0 0-1,0 1 0,0-1 0,-1-3 0,0 4-1,0 0 0,0 0 1,-1 0-1,1 0 0,0 0 0,-1 0 1,1 1-1,-1-1 0,1 1 1,-1-1-1,0 1 0,0-1 0,1 1 1,-1 0-1,0 0 0,0 0 1,-4-1-1,-3-1 2,1 0 1,-1 1-1,0 0 0,0 1 1,0 0-1,1 1 1,-1 0-1,0 0 0,-17 3 1,17 0-48,0 0-1,0 0 1,1 1 0,0 0 0,0 1 0,0 0 0,0 0-1,1 1 1,-1 0 0,2 0 0,-1 0 0,1 1 0,0 0 0,0 0-1,1 1 1,-1 0 0,2 0 0,-1 0 0,1 0 0,1 1-1,0 0 1,0-1 0,0 1 0,1 0 0,1 1 0,-2 10-1,3-17-35,1-1 0,-1 0 0,1 0 0,0 0 0,-1 0 0,1 0-1,0 0 1,0 0 0,0 0 0,0 0 0,1 0 0,-1 0 0,0 0-1,1-1 1,-1 1 0,1-1 0,0 1 0,0-1 0,-1 0 0,1 1 0,0-1-1,0 0 1,0 0 0,0-1 0,0 1 0,0 0 0,1-1 0,-1 1-1,0-1 1,4 1 0,11 2-835,-1-2 1,0 0-1,19-1 0,-23 0-114,38-1-3998,2-8-2589</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878"/>
    </inkml:context>
    <inkml:brush xml:id="br0">
      <inkml:brushProperty name="width" value="0.025" units="cm"/>
      <inkml:brushProperty name="height" value="0.025" units="cm"/>
    </inkml:brush>
  </inkml:definitions>
  <inkml:trace contextRef="#ctx0" brushRef="#br0">193 6 15439,'0'0'4543,"-9"-1"-2264,3-1-2101,-1 1 1,1 0-1,-1 0 0,0 1 0,1 0 1,-1 0-1,1 1 0,-1 0 0,1 0 1,-1 0-1,1 1 0,0 0 0,-1 0 1,1 1-1,0-1 0,0 1 0,1 1 1,-1-1-1,1 1 0,-1 0 0,1 0 1,-8 9-1,9-7-186,-1 0 0,1 0 0,1 0 1,-1 1-1,1 0 0,0-1 0,1 1 0,-4 13 0,6-18 6,0 0-1,-1 0 1,1 0-1,0-1 1,0 1-1,0 0 1,1 0-1,-1 0 1,0 0-1,1 0 1,-1 0-1,1 0 1,-1 0-1,1-1 1,0 1-1,0 0 1,0-1-1,0 1 1,0 0-1,0-1 1,1 1-1,-1-1 1,0 0-1,1 1 1,-1-1-1,1 0 1,-1 0-1,1 0 1,0 0-1,-1 0 1,1 0-1,0 0 1,0-1-1,0 1 1,0-1-1,0 1 1,2-1-1,10 3-451,1-1 0,0 0-1,0-1 1,28-3-1,24-10-5990,-24-1-2577</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6.219"/>
    </inkml:context>
    <inkml:brush xml:id="br0">
      <inkml:brushProperty name="width" value="0.025" units="cm"/>
      <inkml:brushProperty name="height" value="0.025" units="cm"/>
    </inkml:brush>
  </inkml:definitions>
  <inkml:trace contextRef="#ctx0" brushRef="#br0">81 1 17969,'0'0'5301,"-8"0"-3790,5 0-1463,1 0 0,-1-1 0,0 2-1,0-1 1,0 0 0,1 0 0,-1 1 0,0 0 0,0-1 0,1 1 0,-1 0 0,1 0 0,-1 1 0,1-1-1,-1 0 1,1 1 0,0 0 0,-1-1 0,1 1 0,0 0 0,0 0 0,0 0 0,1 1 0,-1-1 0,0 0 0,1 1-1,0-1 1,-1 1 0,1-1 0,0 1 0,0-1 0,0 1 0,1 0 0,-1 0 0,1-1 0,0 1 0,-1 0 0,1 0-1,0 0 1,1 3 0,0-5-44,-1 0-1,1 0 0,0 0 1,0 0-1,0 0 0,0-1 1,0 1-1,0 0 0,0 0 1,1-1-1,-1 1 1,0 0-1,0-1 0,1 1 1,-1-1-1,0 0 0,0 1 1,1-1-1,-1 0 0,0 0 1,1 0-1,-1 0 0,0 0 1,1 0-1,1-1 1,40-1 234,-30-1-275,0 0-1,-1-1 1,1-1 0,22-11-1,-25 11-69,1 0-1,-1 0 1,1 1-1,0 1 1,0 0-1,22-3 0,-32 5 103,-1 1-1,0 0 1,1 0-1,-1 0 1,1 0-1,-1 0 1,1 1-1,-1-1 0,1 0 1,-1 0-1,0 0 1,1 0-1,-1 0 1,1 1-1,-1-1 1,1 0-1,-1 0 0,0 1 1,1-1-1,-1 0 1,0 1-1,1-1 1,-1 0-1,0 1 1,0-1-1,1 0 1,-1 1-1,0-1 0,0 0 1,0 1-1,1-1 1,-1 1-1,0 0 1,1 19 14,-1 4 109,1-23-115,-1-1 0,0 1 0,0 0 0,1-1 1,-1 1-1,0-1 0,1 1 0,-1-1 0,0 1 0,1-1 0,-1 1 0,1-1 0,-1 1 0,1-1 0,-1 0 0,1 1 1,-1-1-1,1 0 0,-1 1 0,1-1 0,0 0 0,-1 0 0,1 1 0,-1-1 0,1 0 0,0 0 0,-1 0 0,1 0 1,0 0-1,-1 0 0,2 0 0,9-1-145,0 0 1,0-1 0,0-1 0,0 0-1,-1 0 1,21-10 0,17-5-4193,2 9-5830,-34 8 4255</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6.781"/>
    </inkml:context>
    <inkml:brush xml:id="br0">
      <inkml:brushProperty name="width" value="0.025" units="cm"/>
      <inkml:brushProperty name="height" value="0.025" units="cm"/>
    </inkml:brush>
  </inkml:definitions>
  <inkml:trace contextRef="#ctx0" brushRef="#br0">59 7 13549,'0'0'6924,"-9"6"-5761,-25 21-378,33-26-730,0 0-1,-1 0 0,1 0 0,0 0 1,0 1-1,0-1 0,0 0 1,0 0-1,0 1 0,0-1 1,1 1-1,-1-1 0,0 0 1,1 1-1,-1 0 0,1-1 0,-1 3 1,2-3-31,-1 0 0,0-1 0,0 1-1,1 0 1,-1-1 0,0 1 0,1 0 0,-1-1 0,1 1 0,-1-1 0,1 1 0,-1 0 0,1-1 0,-1 1 0,1-1 0,-1 0 0,1 1-1,0-1 1,-1 1 0,1-1 0,0 0 0,-1 0 0,1 1 0,0-1 0,0 0 0,4 1 29,-1 0 0,1 0 0,-1-1 0,1 0 0,-1 0 0,1 0 0,-1 0 0,9-2 0,38-21-902,-44 19 655,0 0-1,0 1 1,1-1-1,0 1 0,-1 1 1,1 0-1,0 0 1,12-1-1,-17 47 1151,-3-43-906,1 0 0,0 0 0,-1 0 0,1 0 0,0 0 0,0 1 0,-1-1 0,1 0 0,0-1 0,0 1 0,0 0 0,0 0 0,0 0 0,1-1 0,-1 1 0,0 0 0,0-1 0,0 1 0,1-1 0,-1 1 0,0-1 0,0 0 0,1 0 1,-1 1-1,0-1 0,1 0 0,1 0 0,42-2 567,-37 2-553,6-3-130,0 0 1,0-1 0,0 0-1,-1-1 1,1 0 0,-1-1 0,-1-1-1,1 0 1,-1-1 0,0 0-1,-1-1 1,14-13 0,-30 32 600,0 1 0,1-1 0,0 0 0,1 1 1,1 0-1,-1 0 0,0 16 0,3-26-524,0-1 1,0 1-1,0 0 0,0 0 0,0-1 0,1 1 0,-1 0 1,0-1-1,0 1 0,1 0 0,-1-1 0,0 1 1,1 0-1,-1-1 0,1 1 0,-1 0 0,1-1 1,-1 1-1,1-1 0,-1 1 0,1-1 0,0 0 1,-1 1-1,1-1 0,0 1 0,-1-1 0,1 0 0,0 0 1,-1 1-1,2-1 0,31 1 242,-26-2-304,0-1-1,0 1 1,0-1 0,0 0-1,0-1 1,9-5-1,-12 5-239,0 0-1,0 0 0,0 0 0,-1-1 1,0 1-1,1-1 0,4-8 0,-7 11-204,0-1 0,-1 0-1,1 0 1,0 0-1,-1 0 1,1 0 0,-1 0-1,0 0 1,1 0 0,-1 0-1,0 0 1,0 0-1,-1-3 1,1 5 147,0-1-1,-1 1 1,1-1-1,-1 1 1,1-1 0,-1 1-1,1-1 1,-1 1 0,0-1-1,1 1 1,-1 0-1,1-1 1,-1 1 0,0 0-1,1-1 1,-1 1-1,0 0 1,1 0 0,-1 0-1,0 0 1,0 0 0,1 0-1,-2 0 1,-2-1-1500,-4 0-3110</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7.154"/>
    </inkml:context>
    <inkml:brush xml:id="br0">
      <inkml:brushProperty name="width" value="0.025" units="cm"/>
      <inkml:brushProperty name="height" value="0.025" units="cm"/>
    </inkml:brush>
  </inkml:definitions>
  <inkml:trace contextRef="#ctx0" brushRef="#br0">11 1 18001,'0'0'7175,"-11"56"-17969</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7.480"/>
    </inkml:context>
    <inkml:brush xml:id="br0">
      <inkml:brushProperty name="width" value="0.025" units="cm"/>
      <inkml:brushProperty name="height" value="0.025" units="cm"/>
    </inkml:brush>
  </inkml:definitions>
  <inkml:trace contextRef="#ctx0" brushRef="#br0">166 28 1954,'0'0'10041,"4"-1"-7649,-3 1-2087,17-9 2312,-18 9-2487,0 0 0,1 0 0,-1 0 0,0 0 0,0-1 0,1 1 0,-1 0 0,0 0-1,0 0 1,1 0 0,-1 0 0,0 0 0,0-1 0,1 1 0,-1 0 0,0 0 0,0 0-1,0-1 1,1 1 0,-1 0 0,0 0 0,0 0 0,0-1 0,0 1 0,0 0 0,0-1-1,1 1 1,-1 0 0,0 0 0,0-1 0,0 1 0,0 0 0,0 0 0,0-1 0,0 1-1,0 0 1,0-1 0,0 1 0,0 0 0,0 0 0,0-1 0,-1 1 0,1 0 0,0 0 0,0-1-1,0 1 1,0 0 0,0 0 0,-1-1 0,1 1 0,0 0 0,0 0 0,0 0 0,0-1-1,-1 1 1,1 0 0,0 0 0,0 0 0,-1 0 0,1-1 0,-1 1 0,-3-1 19,-1 0-1,1 0 1,-1 0 0,0 1 0,0-1 0,1 1 0,-1 0-1,0 1 1,0-1 0,0 1 0,1 0 0,-1 0 0,1 1 0,-1-1-1,1 1 1,-1 0 0,1 0 0,0 0 0,-7 6 0,2-3-126,0 2 0,0-1-1,1 1 1,0 1 0,0-1 0,1 1 0,-12 16 0,18-22-28,-1 1 0,0 0 1,1-1-1,-1 1 0,1 0 0,0 0 0,0 0 1,0 0-1,0 0 0,0 0 0,1 0 0,0 0 0,-1 0 1,1 0-1,1 6 0,-1-7-67,1 0 1,0 0-1,0 0 0,0 0 0,0 0 1,0 0-1,0-1 0,0 1 0,0 0 1,1-1-1,-1 1 0,1-1 1,-1 1-1,1-1 0,0 0 0,-1 0 1,1 0-1,2 1 0,2 1-585,0 0 1,1-1-1,-1 0 0,0 0 0,12 1 1,34 1-7155,-14-4-3261</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8.089"/>
    </inkml:context>
    <inkml:brush xml:id="br0">
      <inkml:brushProperty name="width" value="0.025" units="cm"/>
      <inkml:brushProperty name="height" value="0.025" units="cm"/>
    </inkml:brush>
  </inkml:definitions>
  <inkml:trace contextRef="#ctx0" brushRef="#br0">237 16 12844,'0'0'6396,"-9"-3"-4448,5 1-1833,-2 0 313,-1 0 0,1 0 1,-1 1-1,0-1 1,-12 0-1,17 2-342,0 1 0,0-1 0,-1 0 0,1 0 0,0 1 0,0-1 0,0 1 0,0 0 0,0 0 0,0 0 0,0 0 0,0 0 0,0 0 0,0 0 0,1 0 0,-1 1 0,0-1 0,1 1 0,-1-1 0,1 1 0,0 0 0,-1 0 0,1-1 0,0 1 0,0 0 0,-1 3 0,2-5-73,-1 1-1,1-1 0,0 1 0,-1-1 1,1 1-1,0-1 0,0 1 1,-1-1-1,1 1 0,0-1 0,0 1 1,0-1-1,0 1 0,0 0 0,0-1 1,0 1-1,0-1 0,0 1 0,0-1 1,0 1-1,0 0 0,0-1 0,0 1 1,0-1-1,0 1 0,1-1 1,-1 1-1,0-1 0,1 1 0,-1-1 1,1 1-1,12-2 161,-6-4-38,-24 14 141,14-7-194,-39 28 1269,41-29-1324,0-1-1,1 1 1,-1 0-1,1-1 1,-1 1 0,1 0-1,0-1 1,-1 1-1,1 0 1,0-1-1,-1 1 1,1 0 0,0 0-1,0 0 1,-1-1-1,1 1 1,0 0-1,0 0 1,0 0 0,0-1-1,0 3 1,1-2-21,0 0 0,0 0-1,-1 0 1,1 0 0,0 0 0,0 0 0,0-1 0,0 1 0,0 0 0,0 0 0,0-1 0,0 1-1,0 0 1,0-1 0,1 1 0,-1-1 0,0 0 0,0 1 0,2-1 0,55 13 82,-41-11-126,0 2-1,29 10 1,-45-14 44,0 0 0,0 0 0,-1 0 0,1 1 0,0-1 0,0 0 0,0 1 0,-1-1 0,1 0 0,0 1 0,-1-1 0,1 1 0,0-1 0,-1 1 0,1 0 0,-1-1 0,1 1 0,-1-1 0,1 1 0,-1 0 0,1 0 0,-1-1 0,0 1 0,1 0 0,-1 0 0,0-1 0,1 1 0,-1 0 0,0 0 0,0 0-1,0 0 1,0-1 0,0 1 0,0 0 0,0 0 0,0 0 0,0 0 0,-1-1 0,1 1 0,0 0 0,0 0 0,-1 0 0,1-1 0,0 1 0,-1 0 0,1-1 0,-1 1 0,1 0 0,-1-1 0,0 1 0,1 0 0,-1-1 0,1 1 0,-1-1 0,0 1 0,0 0 0,-4 3 233,-1 0 1,1 0-1,-1 0 1,0-1-1,-9 5 1,-5 0-27,0 0 1,-1-2-1,0 0 1,-1-1-1,1-2 1,-1 0-1,-29 0 1,51-3-237,1 0 0,-1 0-1,0 0 1,0 0 0,0 0 0,1 0 0,-1 0-1,0 0 1,0 0 0,0-1 0,1 1-1,-1 0 1,0 0 0,0 0 0,0 0 0,0 0-1,0 0 1,1-1 0,-1 1 0,0 0 0,0 0-1,0 0 1,0-1 0,0 1 0,0 0 0,0 0-1,0 0 1,0-1 0,1 1 0,-1 0-1,0 0 1,0 0 0,0-1 0,0 1 0,0 0-1,0 0 1,-1 0 0,1-1 0,0 1 0,0 0-1,0 0 1,0 0 0,0-1 0,0 1 0,0 0-1,0 0 1,0 0 0,0 0 0,-1-1-1,1 1 1,0 0 0,0 0 0,0 0 0,0 0-1,-1 0 1,1-1 0,0 1 0,0 0 0,0 0-1,0 0 1,-1 0 0,1 0 0,0 0 0,0 0-1,0 0 1,-1 0 0,1 0 0,0 0-1,14-12-5549,7 0-4484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8.383"/>
    </inkml:context>
    <inkml:brush xml:id="br0">
      <inkml:brushProperty name="width" value="0.025" units="cm"/>
      <inkml:brushProperty name="height" value="0.025" units="cm"/>
    </inkml:brush>
  </inkml:definitions>
  <inkml:trace contextRef="#ctx0" brushRef="#br0">18 62 2466,'0'0'13117,"-3"8"-10870,0-2-2010,2-4-104,-1 0 0,1 1 0,0-1 1,0 1-1,0-1 0,0 1 0,0-1 0,0 1 0,1 0 0,-1-1 0,1 1 0,0 0 0,-1 0 0,1-1 0,1 1 1,-1 0-1,0-1 0,1 1 0,-1 0 0,1-1 0,0 1 0,0 0 0,0-1 0,0 1 0,0-1 0,1 0 0,-1 1 1,1-1-1,-1 0 0,1 0 0,0 0 0,0 0 0,4 3 0,-1-3-51,1 1 0,-1-1 1,1 1-1,0-2 0,0 1 0,0-1 1,0 0-1,1 0 0,-1 0 0,0-1 0,0 0 1,0-1-1,0 1 0,1-1 0,-1 0 0,0 0 1,0-1-1,0 0 0,-1 0 0,1-1 0,0 1 1,-1-1-1,1 0 0,4-4 0,-4 3 1,-1 0-1,0 0 1,0 0-1,0 0 1,-1-1-1,1 0 1,-1 0-1,0 0 1,0 0-1,-1-1 1,0 0 0,0 1-1,0-1 1,-1 0-1,0-1 1,0 1-1,0 0 1,-1 0-1,0-1 1,0 1-1,0-1 1,-1 1-1,0-8 1,-1 13-71,1 0-1,0 0 1,-1 1 0,1-1 0,-1 0 0,1 1 0,-1-1-1,1 0 1,-1 1 0,1-1 0,-1 1 0,1-1-1,-1 1 1,0-1 0,1 1 0,-1-1 0,0 1 0,0 0-1,1-1 1,-1 1 0,0 0 0,0 0 0,1 0-1,-1-1 1,0 1 0,0 0 0,0 0 0,1 0-1,-1 0 1,0 0 0,0 0 0,0 1 0,1-1 0,-1 0-1,0 0 1,0 1 0,1-1 0,-2 1 0,-31 13 23,24-6-32,1 1 0,0-1 0,0 2 0,1-1 0,0 1 0,1 0 0,0 0 0,-7 19 0,9-21-8,1 0 0,0 0 0,1 1 0,-1-1 0,2 1 0,-1-1 0,1 1 0,1-1 1,-1 1-1,2 0 0,-1-1 0,3 15 0,-2-21-136,1 0-1,-1 1 1,1-1 0,-1 0-1,1 0 1,0 0 0,0 0 0,0 0-1,0-1 1,0 1 0,0 0-1,0-1 1,1 0 0,-1 1 0,0-1-1,1 0 1,-1 0 0,1 0-1,0-1 1,-1 1 0,1-1-1,-1 1 1,1-1 0,5 0 0,5 1-1731,1-1 1,-1 0-1,22-4 1,-5-3-4108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145"/>
    </inkml:context>
    <inkml:brush xml:id="br0">
      <inkml:brushProperty name="width" value="0.025" units="cm"/>
      <inkml:brushProperty name="height" value="0.025" units="cm"/>
    </inkml:brush>
  </inkml:definitions>
  <inkml:trace contextRef="#ctx0" brushRef="#br0">121 54 10794,'0'0'8435,"1"-9"-6791,0 6-1502,-1 0 1,0 1-1,0-1 1,0 0-1,0 0 0,0 0 1,0 0-1,-1 0 1,-1-5-1,2 7-106,0 0 1,-1 1-1,1-1 1,0 0-1,-1 1 0,1-1 1,-1 1-1,1-1 1,-1 1-1,1-1 1,-1 1-1,0-1 0,1 1 1,-1-1-1,1 1 1,-1 0-1,0-1 0,1 1 1,-1 0-1,0 0 1,1 0-1,-2-1 1,0 1 2,0 0 0,0 0 0,-1 1 1,1-1-1,0 0 0,0 1 1,0-1-1,0 1 0,0 0 1,0 0-1,-4 2 0,0 1 17,0 0-1,1 1 0,-1-1 0,1 1 1,0 1-1,0-1 0,0 1 0,1 0 0,0 0 1,0 0-1,1 0 0,-1 1 0,1-1 1,1 1-1,-1 0 0,1 0 0,1 0 1,-1 0-1,1 1 0,0-1 0,1 0 0,-1 0 1,1 1-1,1-1 0,1 9 0,0-13-101,-1 0 0,1-1 0,0 1 0,0-1 0,0 1 0,0-1-1,0 0 1,0 1 0,1-1 0,-1 0 0,1-1 0,0 1 0,-1 0 0,1-1-1,0 0 1,0 1 0,0-1 0,0 0 0,0-1 0,0 1 0,0 0 0,1-1-1,-1 0 1,0 0 0,3 0 0,10 1-1168,-1 0 1,0-2-1,28-3 1,8-10-4099</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9.699"/>
    </inkml:context>
    <inkml:brush xml:id="br0">
      <inkml:brushProperty name="width" value="0.025" units="cm"/>
      <inkml:brushProperty name="height" value="0.025" units="cm"/>
    </inkml:brush>
  </inkml:definitions>
  <inkml:trace contextRef="#ctx0" brushRef="#br0">4 29 18001,'0'0'8216,"-1"10"-8083,0 15-67,-1 17 18,4 42 1,-2-83-83,0 1-1,0-1 0,0 0 1,0 1-1,1-1 1,-1 0-1,0 1 0,1-1 1,-1 0-1,1 1 1,-1-1-1,1 0 0,0 0 1,0 0-1,-1 1 1,1-1-1,0 0 0,0 0 1,0 0-1,0 0 1,0-1-1,0 1 0,1 0 1,-1 0-1,0-1 1,0 1-1,1 0 0,-1-1 1,0 0-1,0 1 1,1-1-1,-1 0 0,1 1 1,-1-1-1,0 0 1,1 0-1,-1 0 0,0 0 1,1 0-1,-1-1 1,1 1-1,-1 0 0,2-1 1,3-1 22,0 0 0,0 0 0,0-1 0,0 0 0,-1 0 0,0 0 0,1 0 0,6-7 0,4-4 17,-1-2 1,-1 0 0,17-24-1,-25 32 82,-1 0 1,0-1-1,0 1 0,-1-1 0,0 0 0,0-1 1,-1 1-1,0-1 0,2-14 0,-12 80-73,-1 43-52,8-98-33,0 0-1,0 1 1,0-1-1,0 0 0,1 0 1,-1 1-1,0-1 1,1 0-1,-1 0 0,1 0 1,-1 0-1,1 1 1,0-1-1,-1 0 0,1 0 1,0 0-1,0 0 0,0 0 1,-1-1-1,1 1 1,0 0-1,0 0 0,0 0 1,1-1-1,-1 1 1,0-1-1,0 1 0,0-1 1,0 1-1,1-1 1,-1 0-1,0 1 0,0-1 1,1 0-1,-1 0 0,0 0 1,0 0-1,1 0 1,-1 0-1,0 0 0,2-1 1,1 1-369,0-1 0,0 0 0,0 0 0,0 0 1,0 0-1,0-1 0,0 1 0,0-1 0,0 0 0,-1 0 0,7-6 0,15-20-5639,0-4-4500</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0.194"/>
    </inkml:context>
    <inkml:brush xml:id="br0">
      <inkml:brushProperty name="width" value="0.025" units="cm"/>
      <inkml:brushProperty name="height" value="0.025" units="cm"/>
    </inkml:brush>
  </inkml:definitions>
  <inkml:trace contextRef="#ctx0" brushRef="#br0">47 0 17104,'0'0'4314,"-3"11"-3007,-6 38 324,-3 0-949,3 2 0,2-1 0,3 1-1,1 68 1,4-115-659,0 0 0,-1 0 1,1-1-1,0 1 0,1-1 0,-1 1 0,4 6 1,4-6 505,-2-21 235,-5-86 47,-2 61-824,-1 36-81,1 14-50,0-5 137,1 0-1,-1 0 0,1 0 1,0 0-1,-1 0 0,1 0 1,1 0-1,-1 0 1,0-1-1,1 1 0,-1 0 1,1-1-1,0 1 0,0-1 1,0 0-1,0 1 1,0-1-1,0 0 0,1 0 1,-1-1-1,1 1 0,0 0 1,-1-1-1,1 0 0,0 1 1,0-1-1,4 1 1,-3-1-2,0 0-1,0 0 1,0 0 0,0 0 0,0-1 0,1 1 0,-1-1 0,0 0 0,0-1 0,0 1 0,0-1 0,1 0 0,-1 0 0,0 0 0,0 0-1,0-1 1,-1 1 0,1-1 0,7-5 0,-4 0 41,1 0-1,-1-1 0,-1 0 1,1-1-1,-2 0 0,1 0 1,7-17-1,-1 3 124,-12 66-241,-7-6 119,4-23-20,1 1 0,0 0 1,1 0-1,0 0 0,2 16 1,-1-30-94,0 1 0,1-1 0,-1 0 0,0 0 0,1 0 1,-1 0-1,0-1 0,1 1 0,0 0 0,-1 0 0,1 0 1,-1 0-1,1 0 0,0-1 0,0 1 0,-1 0 1,1 0-1,0-1 0,0 1 0,0-1 0,0 1 0,0-1 1,0 1-1,0-1 0,0 0 0,0 1 0,0-1 0,0 0 1,0 0-1,0 0 0,2 1 0,-1-1-226,0 0 1,0 0-1,0-1 0,0 1 1,0 0-1,-1-1 0,1 1 1,0-1-1,0 1 0,0-1 0,0 0 1,0 0-1,-1 0 0,1 0 1,0 0-1,1-2 0,10-14-5833</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0.534"/>
    </inkml:context>
    <inkml:brush xml:id="br0">
      <inkml:brushProperty name="width" value="0.025" units="cm"/>
      <inkml:brushProperty name="height" value="0.025" units="cm"/>
    </inkml:brush>
  </inkml:definitions>
  <inkml:trace contextRef="#ctx0" brushRef="#br0">1 0 11627,'0'0'17168</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1.344"/>
    </inkml:context>
    <inkml:brush xml:id="br0">
      <inkml:brushProperty name="width" value="0.025" units="cm"/>
      <inkml:brushProperty name="height" value="0.025" units="cm"/>
    </inkml:brush>
  </inkml:definitions>
  <inkml:trace contextRef="#ctx0" brushRef="#br0">0 56 4260,'0'0'6422,"3"-8"-2867,0-4-2438,9-24 3548,-11 45 121,3 45-3945,-24 292 611,20-346-1420,0 0 1,0 0-1,1 0 1,-1 0-1,0 0 1,0 0-1,0 0 1,0 0-1,1 0 1,-1 0-1,0 0 1,0 0-1,0 0 1,0 0-1,1 0 1,-1 0-1,0 0 1,0 0-1,0 0 1,0 0-1,1 0 1,-1 0-1,0 0 1,0 0-1,0 1 1,0-1-1,1 0 1,-1 0-1,0 0 1,0 0-1,0 0 1,0 0-1,0 0 1,0 1-1,0-1 1,1 0-1,-1 0 1,0 1-1,7-20 596,-3-8-290,-1-1 0,0-50 0,-2 34-215,-1 44-125,17 55-344,-16-50 325,0-1 1,1 0-1,0 1 1,0-1-1,0 0 1,1 0-1,-1 0 0,1 0 1,0-1-1,0 1 1,0-1-1,0 1 0,1-1 1,3 3-1,-3-5 36,0 0-1,0 0 1,0 0-1,0-1 1,0 1-1,0-1 0,0 0 1,0 0-1,0-1 1,0 1-1,0-1 1,0 0-1,0 0 1,0 0-1,0 0 1,-1-1-1,1 1 1,0-1-1,-1 0 1,1 0-1,-1 0 0,0-1 1,5-4-1,6-6 109,0-1 1,-1-1-1,19-27 0,-10 12-61,-22 62-563,-19 39 512,2-13-1533,13-18-3235,7-47-4649,2-12 427</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1.701"/>
    </inkml:context>
    <inkml:brush xml:id="br0">
      <inkml:brushProperty name="width" value="0.025" units="cm"/>
      <inkml:brushProperty name="height" value="0.025" units="cm"/>
    </inkml:brush>
  </inkml:definitions>
  <inkml:trace contextRef="#ctx0" brushRef="#br0">0 57 15631,'0'0'10602,"0"-52"-9161,0 48-928,0 9-3428,0 8-897,0 2-3074</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2.370"/>
    </inkml:context>
    <inkml:brush xml:id="br0">
      <inkml:brushProperty name="width" value="0.025" units="cm"/>
      <inkml:brushProperty name="height" value="0.025" units="cm"/>
    </inkml:brush>
  </inkml:definitions>
  <inkml:trace contextRef="#ctx0" brushRef="#br0">54 1 12396,'0'0'7463,"-4"8"-6999,-6 19 217,0 1 0,2 1-1,2-1 1,0 1-1,2 0 1,1 1 0,1 37-1,2-66-667,0 0-1,0 1 1,0-1-1,0 0 0,1 1 1,-1-1-1,0 0 1,1 1-1,-1-1 0,1 0 1,0 0-1,-1 1 1,1-1-1,0 0 1,0 0-1,0 0 0,-1 0 1,1 0-1,0 0 1,0 0-1,1 0 0,-1-1 1,0 1-1,1 0 1,1 0 13,0 0 1,0 0-1,-1 0 1,1-1-1,0 1 1,0-1-1,0 0 1,0 0-1,-1 0 1,1 0-1,3-1 1,3-1 17,-1 0-1,0 0 1,0-1-1,0 0 1,0 0-1,0-1 1,7-5-1,13-18-241,-24 23 158,-1 0-1,1 0 1,0 0 0,0 0 0,0 1 0,0 0-1,1 0 1,5-3 0,-9 35-441,-14 90 476,13-119 6,0 1 0,0-1 0,-1 1 1,1-1-1,0 0 0,1 1 0,-1-1 0,0 1 0,0-1 1,0 1-1,0-1 0,0 0 0,0 1 0,0-1 0,1 0 0,-1 1 1,0-1-1,0 1 0,1-1 0,-1 0 0,0 1 0,0-1 0,1 0 1,-1 0-1,0 1 0,1-1 0,-1 0 0,0 0 0,1 1 1,-1-1-1,1 0 0,-1 0 0,0 0 0,1 0 0,-1 0 0,1 1 1,19-7 149,21-19-109,-38 23-118,20-9-409,-23 11 467,0 0 1,1 0-1,-1 0 1,1 0-1,-1 0 1,1 1-1,-1-1 1,1 0-1,-1 0 1,1 0-1,-1 0 1,1 0-1,-1 1 1,0-1-1,1 0 1,-1 0-1,1 1 1,-1-1-1,0 0 1,1 1-1,-1-1 1,0 0-1,1 1 0,-1-1 1,0 0-1,0 1 1,1 0-1,0 3-46,0 0 0,0 0 0,-1 1 0,1-1 0,-1 0 0,0 1 0,-1 6 0,1 7 175,-1 25-43,-10 77 1,8-102 285,-1-1 1,0 1-1,-2-1 1,0 1 0,0-2-1,-2 1 1,-9 15-1,17-31-298,-1 0-1,1 0 1,0-1-1,-1 1 1,1 0-1,-1 0 0,1-1 1,-1 1-1,1 0 1,-1-1-1,0 1 1,1 0-1,-1-1 0,0 1 1,1-1-1,-1 1 1,0-1-1,0 1 1,0-1-1,1 0 1,-1 1-1,0-1 0,0 0 1,0 0-1,0 1 1,0-1-1,0 0 1,1 0-1,-1 0 1,0 0-1,0 0 0,-1-1 1,0 0 34,1 0 1,-1 0-1,1 0 0,-1-1 1,1 1-1,0-1 0,0 1 1,-1-1-1,1 0 0,0 1 1,0-1-1,1 0 0,-2-3 1,-2-6 61,0 1 0,2-1 0,-1 0 0,0-13 0,2 14-182,0 0 0,2 0 0,-1 0 0,1 0 0,1 0 0,-1 0 0,2 0 0,0 0 0,0 1 0,5-11 0,13-15-2529,8-1-3318,-12 17 341</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3.414"/>
    </inkml:context>
    <inkml:brush xml:id="br0">
      <inkml:brushProperty name="width" value="0.025" units="cm"/>
      <inkml:brushProperty name="height" value="0.025" units="cm"/>
    </inkml:brush>
  </inkml:definitions>
  <inkml:trace contextRef="#ctx0" brushRef="#br0">2 1 5189,'0'0'18674,"0"10"-18253,0 34 172,-1-25-191,1 1 0,4 36 0,-3-55-387,-1 0 0,1 0 0,-1 0 0,1-1 0,-1 1 0,1 0 0,0 0 0,0-1 0,-1 1 0,1-1 0,0 1 0,0-1 0,0 1 0,-1-1 0,1 1 0,0-1 0,0 0 0,0 1 0,0-1 0,0 0 0,0 0 0,0 0 0,0 1 0,0-1 0,0 0 0,0 0 0,0-1 0,0 1 0,0 0 0,0 0 0,0 0 0,0-1 0,0 1 0,0 0 0,0-1 0,1 0 0,35-16 685,-10-4-406,-23 17-253,2-1 1,-1 0-1,0 1 0,1 0 0,0 0 0,0 1 1,0 0-1,0 0 0,1 0 0,10-2 0,-16 5-28,0 0 0,0 1 0,0-1 0,0 1 1,0-1-1,0 1 0,0 0 0,0-1 0,0 1 0,0 0 0,-1 0 0,1-1 0,0 1 0,0 0 0,-1 0 0,1 0 0,-1 0 0,1 0 0,-1 0 0,1 0 0,-1 0 0,0 0 0,1 0 1,-1 0-1,0 1 0,0 1 0,9 41 209,-7-29-172,-2-14-44,0 0 0,1 1 0,-1-1 0,0 0 0,1 0-1,-1 1 1,0-1 0,1 0 0,0 0 0,-1 0 0,1 1 0,0-1 0,-1 0 0,1 0 0,0 0 0,0 0 0,0-1 0,0 1 0,0 0 0,0 0 0,0 0-1,0-1 1,1 1 0,1 0 0,-1 0 32,0-1-1,1 0 1,-1 0-1,0 0 1,0-1-1,0 1 1,0 0-1,0-1 1,0 0-1,0 1 1,0-1-1,0 0 1,0 0-1,2-1 1,9-7 186,0 0-1,-1-1 1,17-17 0,-19 17-325,1 0 107,-8 6-23,0 1 1,1-1 0,-1 1-1,1 0 1,0 0-1,0 1 1,0-1-1,0 1 1,0-1-1,0 1 1,1 1 0,4-3-1,-8 5-15,0-1 0,-1 0-1,1 0 1,-1 1 0,1-1 0,-1 0-1,1 1 1,0-1 0,-1 0 0,0 1-1,1-1 1,-1 1 0,1-1 0,-1 1-1,1-1 1,-1 1 0,0-1 0,1 1-1,-1-1 1,0 1 0,0 0-1,0-1 1,1 1 0,-1 0 0,0-1-1,0 1 1,0-1 0,0 1 0,0 0-1,0-1 1,0 1 0,0 0 0,0 29-461,-1-22 166,1 6-219,2 25-3244,-2-38 3446,0 0 0,1 0 1,-1 0-1,1 0 0,-1 0 0,1 0 0,-1 0 1,1 0-1,0 0 0,-1 0 0,1-1 0,0 1 1,0 0-1,-1 0 0,1-1 0,0 1 0,0-1 1,0 1-1,0-1 0,0 1 0,0-1 0,0 1 1,0-1-1,0 0 0,0 0 0,0 1 0,0-1 1,0 0-1,0 0 0,0 0 0,2 0 0,15-1-5779</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3.744"/>
    </inkml:context>
    <inkml:brush xml:id="br0">
      <inkml:brushProperty name="width" value="0.025" units="cm"/>
      <inkml:brushProperty name="height" value="0.025" units="cm"/>
    </inkml:brush>
  </inkml:definitions>
  <inkml:trace contextRef="#ctx0" brushRef="#br0">94 0 11499,'0'0'8648,"-9"10"-7490,-4 5-698,0 1 0,-13 24 0,21-33-304,1 1 0,0 0-1,0 0 1,1 0-1,0 0 1,1 1 0,-1 0-1,1-1 1,-1 16 0,3-24-150,0 0 0,0 1 0,0-1 0,0 0 0,0 0 0,0 1 0,1-1 0,-1 0 0,0 0 0,0 0 0,0 1 1,0-1-1,0 0 0,0 0 0,0 0 0,0 1 0,0-1 0,1 0 0,-1 0 0,0 0 0,0 1 0,0-1 0,0 0 0,1 0 1,-1 0-1,0 0 0,0 0 0,0 0 0,1 1 0,-1-1 0,0 0 0,0 0 0,0 0 0,1 0 0,-1 0 0,0 0 0,0 0 0,1 0 1,-1 0-1,0 0 0,0 0 0,0 0 0,1 0 0,13-5 345,11-12 242,-14 7-573,0-1 0,-1 0 0,0 0-1,-1-1 1,0-1 0,-1 0 0,0 0-1,-1 0 1,7-19 0,-29 70-238,12-33 156,0 1 0,1-1 1,-1 1-1,1 0 0,0 0 0,1 0 1,-1 0-1,1 0 0,0 0 0,1 0 0,-1 0 1,1 0-1,1 1 0,-1-1 0,2 7 0,-1-12-336,1 0 0,-1 0 0,1 0 0,-1 0 0,1 0 0,0 0 0,-1 0-1,1-1 1,0 1 0,-1 0 0,1-1 0,0 0 0,0 1 0,0-1 0,-1 0 0,1 0-1,0 0 1,0 0 0,0 0 0,0-1 0,-1 1 0,1 0 0,0-1 0,0 1-1,2-2 1,24-10-8506</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119"/>
    </inkml:context>
    <inkml:brush xml:id="br0">
      <inkml:brushProperty name="width" value="0.025" units="cm"/>
      <inkml:brushProperty name="height" value="0.025" units="cm"/>
    </inkml:brush>
  </inkml:definitions>
  <inkml:trace contextRef="#ctx0" brushRef="#br0">160 1 14318,'0'0'6662,"-44"64"-4836,22-32-385,-1-1-224,2 0-704,3-7-65,5-5-352,3-6-64,6-8 0,3-5-480,-1 0-385,2-14-769,0-4-480,-2-5-960,2-5-2051,0 2-1473</inkml:trace>
  <inkml:trace contextRef="#ctx0" brushRef="#br0" timeOffset="1">16 42 4452,'0'0'18738,"19"54"-18194,-4-43-319,3 1-129,2-3-545,1-3-1505,1-3-1921,1-3-2948</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451"/>
    </inkml:context>
    <inkml:brush xml:id="br0">
      <inkml:brushProperty name="width" value="0.025" units="cm"/>
      <inkml:brushProperty name="height" value="0.025" units="cm"/>
    </inkml:brush>
  </inkml:definitions>
  <inkml:trace contextRef="#ctx0" brushRef="#br0">21 0 12716,'0'0'10122,"-20"58"-9354,20-36-287,0 0 223,0-2-511,3-6-354,3-2-1088,3-6-1089,-1-6-1634,4 0-6950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473"/>
    </inkml:context>
    <inkml:brush xml:id="br0">
      <inkml:brushProperty name="width" value="0.025" units="cm"/>
      <inkml:brushProperty name="height" value="0.025" units="cm"/>
    </inkml:brush>
  </inkml:definitions>
  <inkml:trace contextRef="#ctx0" brushRef="#br0">86 1 11371,'0'0'4794,"-9"2"-1639,6-2-2954,-1 1 0,0 0 0,0 0 0,0 0 1,1 0-1,-1 1 0,1-1 0,-1 1 1,1 0-1,0 0 0,-1 0 0,1 1 0,0-1 1,0 1-1,1-1 0,-1 1 0,1 0 1,-1 0-1,1 0 0,0 1 0,0-1 0,0 0 1,0 1-1,1 0 0,-3 7 0,5-11-184,0 1 0,-1 0 1,1-1-1,0 1 0,0-1 0,-1 1 0,1-1 0,0 1 0,0-1 0,0 1 1,0-1-1,0 0 0,0 0 0,0 1 0,0-1 0,0 0 0,0 0 0,0 0 0,-1 0 1,1 0-1,0 0 0,0 0 0,0-1 0,0 1 0,0 0 0,0 0 0,1-1 1,32-5 148,13-13-90,-38 14-82,1 1 1,-1 0-1,0 1 1,1 0 0,0 0-1,0 1 1,17-2-1,-27 4 10,1 0-1,0 1 1,0-1-1,0 0 1,0 0 0,-1 0-1,1 0 1,0 1-1,0-1 1,-1 0-1,1 1 1,0-1 0,0 1-1,-1-1 1,1 1-1,0-1 1,-1 1-1,1-1 1,-1 1 0,1 0-1,-1-1 1,1 1-1,-1 0 1,1 0-1,-1-1 1,0 1 0,1 0-1,-1 1 1,6 29 809,-6-29-762,0 0 1,0 0 0,0 0-1,0 0 1,0 0 0,0 0-1,0 0 1,1 0 0,-1 0-1,1 0 1,-1 0 0,1 0-1,0 0 1,0-1 0,0 1-1,0 0 1,0 0 0,0-1-1,0 1 1,1-1 0,-1 1-1,1-1 1,-1 0 0,1 1-1,-1-1 1,3 2 0,1-3-84,0 0 0,0 0 1,0 0-1,0 0 0,0-1 1,-1 0-1,1 0 1,0 0-1,0-1 0,-1 1 1,1-1-1,5-3 0,57-37-6428,-30 17-2091,-6 7-236</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930"/>
    </inkml:context>
    <inkml:brush xml:id="br0">
      <inkml:brushProperty name="width" value="0.025" units="cm"/>
      <inkml:brushProperty name="height" value="0.025" units="cm"/>
    </inkml:brush>
  </inkml:definitions>
  <inkml:trace contextRef="#ctx0" brushRef="#br0">10 6 11018,'0'0'13832,"-1"9"-13074,-2 2-590,-3 35 219,6-45-377,1-1-1,-1 1 1,0 0-1,1 0 1,-1-1-1,1 1 1,-1 0-1,1-1 1,-1 1-1,1-1 1,-1 1-1,1 0 1,0-1-1,-1 0 1,1 1-1,0-1 1,0 1-1,-1-1 1,1 0-1,0 1 0,0-1 1,-1 0-1,1 0 1,0 1-1,0-1 1,0 0-1,-1 0 1,1 0-1,0 0 1,0 0-1,0 0 1,0 0-1,-1-1 1,2 1-1,34-6 252,-26 2-213,-1-1 0,1 0 0,-1 0 0,9-8 0,-12 9-46,0-1 1,1 1 0,-1 0-1,1 1 1,0-1 0,0 1 0,1 0-1,-1 1 1,12-2 0,-18 3-13,0 1 0,0 0 1,-1 0-1,1 1 0,0-1 0,0 0 0,-1 0 1,1 0-1,0 0 0,0 1 0,-1-1 1,1 0-1,0 1 0,0-1 0,-1 0 0,1 1 1,0-1-1,-1 1 0,1-1 0,-1 1 1,1 0-1,-1-1 0,1 1 0,-1-1 0,1 1 1,-1 0-1,0 0 0,1-1 0,-1 1 1,0 0-1,1 1 0,3 33-97,1-1 154,-5-33-41,0 0-1,0-1 0,1 1 1,-1 0-1,0 0 0,1 0 1,-1-1-1,1 1 0,-1 0 0,1 0 1,-1-1-1,1 1 0,-1-1 1,1 1-1,0 0 0,-1-1 0,1 1 1,0-1-1,-1 1 0,1-1 1,0 0-1,0 1 0,-1-1 1,1 0-1,0 1 0,0-1 0,0 0 1,1 0-1,3 0 78,1-1-1,-1-1 1,0 1-1,0-1 1,0 0 0,0 0-1,-1 0 1,1 0-1,0-1 1,-1 0-1,0 0 1,1 0 0,-1-1-1,-1 1 1,1-1-1,0 0 1,-1 0 0,3-5-1,34-29-2320,-37 36 1441,-1 0 0,1 0 0,0 1 0,0-1 0,1 1 0,-1-1 0,0 1 0,0 0 1,1 0-1,-1 1 0,1-1 0,6 0 0,-1 1-5017</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5.303"/>
    </inkml:context>
    <inkml:brush xml:id="br0">
      <inkml:brushProperty name="width" value="0.025" units="cm"/>
      <inkml:brushProperty name="height" value="0.025" units="cm"/>
    </inkml:brush>
  </inkml:definitions>
  <inkml:trace contextRef="#ctx0" brushRef="#br0">88 14 14542,'0'0'9160,"-9"1"-8781,6-1-358,0 1 0,0 0 0,0 0 0,0 0 0,0 0 0,0 0 0,0 0 0,0 1 0,0-1 0,0 1 0,1 0 0,-1 0 0,1 0 0,0 0 0,-4 4 0,2-1 19,1 1-1,0-1 1,0 1 0,0-1-1,0 1 1,1 0-1,0 0 1,0 0-1,0 8 1,1-12-11,0 0 1,1-1-1,-1 1 1,1 0-1,-1 0 1,1 0-1,0 0 1,0 0-1,0 0 1,0 1-1,0-1 1,1 0-1,-1 0 1,1-1-1,-1 1 1,1 0-1,0 0 1,-1 0-1,1 0 1,0 0-1,0-1 1,0 1-1,1 0 1,1 2-1,0-3-8,-1 0 0,0-1 0,1 1 0,-1-1-1,0 0 1,1 0 0,-1 0 0,1 0 0,-1 0 0,0 0 0,1 0-1,-1-1 1,1 1 0,-1-1 0,0 0 0,0 0 0,1 0 0,-1 0-1,0 0 1,0 0 0,0-1 0,3-1 0,10-7-75,-1-1-1,0-1 1,0 0-1,-2 0 1,1-1-1,-1-1 1,-1 0-1,-1-1 1,11-17-1,-35 94-1311,10-26-841,6-12-2297,1-15-1277</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5.646"/>
    </inkml:context>
    <inkml:brush xml:id="br0">
      <inkml:brushProperty name="width" value="0.025" units="cm"/>
      <inkml:brushProperty name="height" value="0.025" units="cm"/>
    </inkml:brush>
  </inkml:definitions>
  <inkml:trace contextRef="#ctx0" brushRef="#br0">115 1 7655,'0'0'11862,"-9"2"-10266,2 0-1412,0 0 0,-1 1 0,1-1 0,1 2 0,-1-1-1,0 1 1,1 0 0,0 0 0,0 1 0,0-1 0,0 1-1,1 1 1,-1-1 0,2 1 0,-7 9 0,11-15-170,0 0 0,0 1 0,1-1 0,-1 1 1,0-1-1,0 0 0,1 1 0,-1-1 0,0 0 0,1 1 1,-1-1-1,0 0 0,1 1 0,-1-1 0,1 0 0,-1 0 1,0 0-1,1 1 0,-1-1 0,1 0 0,-1 0 0,1 0 0,-1 0 1,1 0-1,-1 0 0,1 0 0,-1 0 0,0 0 0,1 0 1,-1 0-1,1 0 0,-1 0 0,1 0 0,0-1 0,23 1-34,-22 0-34,154-11-11161,-156 11 11307,1 0 1,-1-1 0,0 1 0,1 0 0,-1 0 0,0 0 0,0 0 0,1 0 0,-1 0 0,0 0 0,1 0-1,-1 0 1,0 0 0,0 1 0,1-1 0,-1 0 0,0 0 0,1 0 0,-1 0 0,0 0 0,0 0 0,1 1-1,-1-1 1,0 0 0,0 0 0,1 0 0,-1 0 0,0 1 0,0-1 0,0 0 0,0 0 0,1 1 0,-1-1-1,0 0 1,0 0 0,0 1 0,0-1 0,0 0 0,0 1 0,0-1 0,0 0 0,0 0 0,0 1 0,0-1 0,0 0-1,0 1 1,0-1 0,-10 18 2987,-20 10-49,21-21-2758,1-1-1,-1-1 1,0 1 0,0-2 0,0 1 0,-12 3 0,-13-4-6225,28-5-1441</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6.802"/>
    </inkml:context>
    <inkml:brush xml:id="br0">
      <inkml:brushProperty name="width" value="0.025" units="cm"/>
      <inkml:brushProperty name="height" value="0.025" units="cm"/>
    </inkml:brush>
  </inkml:definitions>
  <inkml:trace contextRef="#ctx0" brushRef="#br0">19 45 9897,'-2'-1'442,"1"1"0,0-1 1,0 0-1,0 0 0,0 1 0,0-1 0,0 0 0,0 0 0,0 0 0,0 0 0,0 0 0,1 0 0,-1 0 0,0 0 0,1 0 0,-1 0 0,1-1 0,-1 1 0,1 0 1,-1 0-1,1-1 0,0-1 0,0 2-238,0 0 0,1 1 1,-1-1-1,1 0 1,0 0-1,-1 0 0,1 1 1,0-1-1,-1 0 1,1 0-1,0 1 0,0-1 1,0 1-1,-1-1 0,1 1 1,0-1-1,0 1 1,0 0-1,0-1 0,0 1 1,2-1-1,4 0 79,0-1 0,0 1 0,0 0 0,0 1 0,0 0 0,14 1 0,-19 0-276,1-1 0,0 1 0,-1 0 0,1 0-1,-1 0 1,1 0 0,-1 0 0,0 0-1,1 1 1,-1-1 0,0 1 0,0 0-1,0 0 1,0 0 0,0 0 0,-1 0 0,1 0-1,0 0 1,-1 0 0,0 1 0,1-1-1,-1 0 1,0 1 0,0-1 0,-1 1-1,1 0 1,0-1 0,0 5 0,-1-2 9,0-1-1,1 1 1,-2-1 0,1 1 0,0-1-1,-1 1 1,0-1 0,0 0 0,0 0-1,-1 1 1,1-1 0,-1 0 0,0 0 0,0 0-1,0 0 1,-5 4 0,-13 13 87,16-19-87,1 1 0,-1 0-1,1 0 1,0 1 0,0-1 0,0 1 0,0 0 0,1-1 0,0 1 0,-1 0 0,1 0 0,-2 8 0,4-11-16,0-1 1,1 1 0,-1-1 0,0 1 0,0-1 0,1 1 0,-1-1 0,0 1 0,1-1-1,-1 1 1,1-1 0,-1 0 0,1 1 0,-1-1 0,1 0 0,-1 1 0,1-1 0,-1 0-1,1 1 1,-1-1 0,1 0 0,-1 0 0,1 0 0,0 0 0,-1 0 0,1 1 0,-1-1 0,1 0-1,0 0 1,-1 0 0,1-1 0,0 1 0,28 0 30,-22 0 5,19-1 7,-1 0 1,27-5 0,13-13-2909,-65 19 2858,1 0-186,-1-1 1,1 1-1,-1 0 0,0 0 0,1 0 0,-1 0 0,1 0 0,-1 0 0,0-1 0,1 1 0,-1 0 1,0 0-1,1-1 0,-1 1 0,0 0 0,1 0 0,-1-1 0,0 1 0,0 0 0,1-1 1,-1 1-1,0 0 0,0-1 0,0 1 0,1 0 0,-1-1 0,0 1 0,0-1 0,0 1 0,0 0 1,0-1-1,0 1 0,0-1 0,0 0 0,-2-4-5172</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159"/>
    </inkml:context>
    <inkml:brush xml:id="br0">
      <inkml:brushProperty name="width" value="0.025" units="cm"/>
      <inkml:brushProperty name="height" value="0.025" units="cm"/>
    </inkml:brush>
  </inkml:definitions>
  <inkml:trace contextRef="#ctx0" brushRef="#br0">1 19 12588,'0'0'8552,"49"-13"-7207,-18 12-480,4 0-481,3 1-287,-2 0-386,-2 0-1248,-1 0-2083,-9-4-3266</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501"/>
    </inkml:context>
    <inkml:brush xml:id="br0">
      <inkml:brushProperty name="width" value="0.025" units="cm"/>
      <inkml:brushProperty name="height" value="0.025" units="cm"/>
    </inkml:brush>
  </inkml:definitions>
  <inkml:trace contextRef="#ctx0" brushRef="#br0">69 21 14382,'0'0'4751,"-9"5"-4025,7-3-691,-2 0 44,0 0 0,0 0 0,1 0-1,-1 1 1,1-1 0,0 1 0,0 0 0,0 0 0,0 0-1,0 0 1,1 1 0,-1-1 0,1 1 0,0-1 0,0 1-1,0 0 1,0 0 0,1 0 0,0 0 0,0 0-1,0 0 1,0 0 0,0 5 0,2-8-56,-1-1 1,0 1-1,1-1 1,-1 1-1,0 0 0,1-1 1,-1 1-1,1-1 1,-1 1-1,1-1 0,-1 1 1,1-1-1,-1 0 1,1 1-1,0-1 0,-1 0 1,1 1-1,0-1 1,-1 0-1,1 0 1,0 0-1,-1 1 0,1-1 1,0 0-1,-1 0 1,1 0-1,0 0 0,0 0 1,-1 0-1,1 0 1,0-1-1,-1 1 0,1 0 1,0 0-1,-1 0 1,1-1-1,1 0 0,30-10 860,-21 2-732,0 0 0,0-1 0,17-20-1,21-18-27,-48 77-448,-7 18 382,4-37-122,1 1 1,0 0-1,0 0 0,1 0 0,2 15 1,-2-25-24,0 0 0,1 0 0,-1 0 0,1 0 0,-1 0 1,0 0-1,1-1 0,-1 1 0,1 0 0,0 0 0,-1-1 1,1 1-1,0 0 0,-1-1 0,1 1 0,0-1 0,0 1 0,0-1 1,-1 1-1,1-1 0,0 1 0,0-1 0,0 0 0,0 0 1,0 1-1,0-1 0,0 0 0,0 0 0,0 0 0,-1 0 0,1 0 1,0 0-1,0 0 0,0 0 0,0-1 0,0 1 0,1-1 1,2 1-304,0-1 0,0 0 0,-1-1 1,1 1-1,-1-1 0,1 0 1,-1 1-1,5-5 0,0-1-1221,-1 0 0,1-1 0,-2 0-1,11-15 1,5-13-5755</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830"/>
    </inkml:context>
    <inkml:brush xml:id="br0">
      <inkml:brushProperty name="width" value="0.025" units="cm"/>
      <inkml:brushProperty name="height" value="0.025" units="cm"/>
    </inkml:brush>
  </inkml:definitions>
  <inkml:trace contextRef="#ctx0" brushRef="#br0">49 0 6887,'0'0'9176,"-1"11"-8055,-20 122 560,12-87-999,1 1 0,-1 55-1,9-101-671,0 0 0,0 0-1,0 1 1,0-1-1,0 0 1,0 0 0,0 0-1,0 0 1,1 0-1,-1 0 1,0 1 0,1-1-1,-1 0 1,1 0-1,-1 0 1,1 0 0,-1 0-1,1 0 1,0-1-1,-1 1 1,2 1-1,-1-2 16,0 1-1,-1-1 1,1 0-1,0 0 1,0 0-1,0 0 1,-1 0-1,1 0 1,0 0-1,0 0 1,-1 0-1,1-1 1,0 1-1,0 0 1,-1 0-1,1-1 1,0 1-1,0 0 1,-1-1-1,1 1 1,0-1-1,0 0 1,4-3 46,-1 0 1,1 0 0,-1 0-1,0-1 1,0 0 0,3-5-1,2-7-21,-1-2-1,0 1 0,5-24 1,-15 49-42,1 0 1,1 0-1,-1 0 1,1 0-1,0-1 1,1 1-1,0 0 1,0 0-1,0 0 1,3 7-1,-2-11-16,-1-1-1,1 1 0,0 0 0,-1-1 0,1 1 0,1-1 0,-1 0 0,0 0 1,0 0-1,1 0 0,-1 0 0,1 0 0,0-1 0,0 1 0,-1-1 1,1 0-1,0 0 0,0 0 0,0 0 0,0 0 0,0 0 0,0-1 0,1 0 1,5 0-1,-4 0 15,1 0-1,0-1 1,-1 0 0,1 0 0,0 0 0,-1-1-1,0 1 1,1-1 0,-1-1 0,0 1 0,0-1-1,0 0 1,0 0 0,-1 0 0,1-1 0,-1 1-1,0-1 1,0 0 0,0-1 0,4-5 0,-3 3-1,0-1 1,0 1 0,-1-1 0,0 0 0,0 0 0,0 0-1,-1 0 1,-1-1 0,1 1 0,-2-1 0,1 0-1,0-14 1,-15 54-117,4-15 201,9-15-81,-21 63 312,20-59-294,0 0 0,0 0 1,0 0-1,0 1 0,1-1 0,0 0 1,0 1-1,0-1 0,1 1 1,1 5-1,-2-11-36,0 1 0,1 0 0,-1-1 0,1 1 0,-1 0 0,0-1-1,1 1 1,0 0 0,-1-1 0,1 1 0,-1-1 0,1 1 0,0-1 0,-1 1 0,1-1 0,0 0 0,-1 1 0,1-1 0,0 0 0,0 1 0,-1-1 0,1 0 0,0 0 0,0 0 0,-1 0 0,1 0-1,0 0 1,0 0 0,0 0 0,-1 0 0,1 0 0,0 0 0,0 0 0,-1-1 0,1 1 0,0 0 0,1-1 0,25-16-2445,-13-6-1661,-1-6-2265</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8.189"/>
    </inkml:context>
    <inkml:brush xml:id="br0">
      <inkml:brushProperty name="width" value="0.025" units="cm"/>
      <inkml:brushProperty name="height" value="0.025" units="cm"/>
    </inkml:brush>
  </inkml:definitions>
  <inkml:trace contextRef="#ctx0" brushRef="#br0">9 1 10570,'0'0'3011,"-8"52"-2787,8-31-224,6 4-993,6-3-2402</inkml:trace>
  <inkml:trace contextRef="#ctx0" brushRef="#br0" timeOffset="1">196 169 12876,'0'0'7527,"0"8"-6117,0 58 1456,1-65-2848,-1-1 0,1 1-1,-1 0 1,1 0 0,0-1-1,-1 1 1,1-1-1,0 1 1,0 0 0,-1-1-1,1 1 1,0-1 0,0 0-1,0 1 1,0-1 0,0 0-1,0 0 1,0 1 0,-1-1-1,1 0 1,0 0-1,0 0 1,0 0 0,0 0-1,0 0 1,0 0 0,1-1-1,32-1 130,-14-3-766,-1 0 0,30-12 0,-35 11 240,0 1 0,1 0 0,0 1-1,0 0 1,0 2 0,20-2 0,-35 4 435,1 0 0,-1 0 0,1 0 0,0 1 0,-1-1 0,1 0 0,-1 0 0,1 1-1,-1-1 1,1 0 0,-1 1 0,1-1 0,-1 1 0,1-1 0,-1 1 0,0-1 0,1 0 0,-1 1 0,0 0 0,1-1 0,-1 1 0,0-1 0,1 1 0,-1-1 0,0 1 0,0-1-1,0 1 1,0 0 0,0-1 0,0 2 0,1 31 1601,-7 3-2236,-2-11-4395</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201"/>
    </inkml:context>
    <inkml:brush xml:id="br0">
      <inkml:brushProperty name="width" value="0.025" units="cm"/>
      <inkml:brushProperty name="height" value="0.025" units="cm"/>
    </inkml:brush>
  </inkml:definitions>
  <inkml:trace contextRef="#ctx0" brushRef="#br0">0 35 8776,'0'0'14542,"6"5"-14035,-3-1-430,1 1 0,-1 0 0,-1-1 0,1 1 0,-1 0-1,1 1 1,-1-1 0,-1 0 0,1 1 0,-1-1 0,0 0 0,0 1-1,-1 0 1,1-1 0,-1 1 0,-1-1 0,0 7 0,2 19 61,-1-29-132,-1 0-1,1 0 1,0 0 0,1 1 0,-1-1 0,0 0 0,0 0 0,1 0 0,-1 0 0,1 1 0,0-1 0,0 0-1,0 0 1,0 0 0,0 0 0,0-1 0,0 1 0,1 0 0,-1 0 0,1-1 0,-1 1 0,1-1 0,0 1-1,-1-1 1,1 0 0,0 0 0,0 1 0,0-1 0,0-1 0,0 1 0,0 0 0,0 0 0,0-1 0,0 1-1,1-1 1,-1 0 0,0 1 0,0-1 0,0 0 0,1-1 0,-1 1 0,0 0 0,0 0 0,0-1 0,0 0-1,1 1 1,2-2 0,7-2 39,0-1 0,0 0 0,0-1 0,-1 0 0,0-1 0,21-15 0,-23 14-33,0 0 1,0-1 0,0 0 0,-1 0 0,0-1-1,-1 0 1,0 0 0,-1-1 0,0 0 0,-1 0-1,0 0 1,0 0 0,-1-1 0,3-16 0,-17 74-161,4-28 190,2 0-1,0 0 0,2 1 0,0 0 0,0-1 0,2 1 0,3 27 0,-3-44-56,1 0-1,0 0 1,-1-1-1,1 1 1,0 0-1,0 0 1,0-1-1,1 1 1,-1 0-1,0-1 1,1 1-1,-1-1 1,1 0-1,-1 1 1,1-1 0,0 0-1,-1 0 1,1 0-1,0 0 1,0-1-1,0 1 1,0 0-1,0-1 1,0 1-1,0-1 1,0 1-1,0-1 1,0 0-1,0 0 1,0 0-1,2-1 1,3 1-643,-1 0 0,0-1 0,1 0 1,-1 0-1,0-1 0,0 0 0,0 0 0,0 0 1,6-4-1,19-15-7825</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555"/>
    </inkml:context>
    <inkml:brush xml:id="br0">
      <inkml:brushProperty name="width" value="0.025" units="cm"/>
      <inkml:brushProperty name="height" value="0.025" units="cm"/>
    </inkml:brush>
  </inkml:definitions>
  <inkml:trace contextRef="#ctx0" brushRef="#br0">50 1 10570,'0'0'12620,"-10"61"-11947,-3-13-97,1 5-352,3 3-64,4-4-31,5-9-33,0-10-64,14-8-128,11-13-545,5-10-640,4-2-705,2-7-2018,1-9-4420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0.971"/>
    </inkml:context>
    <inkml:brush xml:id="br0">
      <inkml:brushProperty name="width" value="0.025" units="cm"/>
      <inkml:brushProperty name="height" value="0.025" units="cm"/>
    </inkml:brush>
  </inkml:definitions>
  <inkml:trace contextRef="#ctx0" brushRef="#br0">91 98 10378,'0'0'13319,"-9"0"-12774,6 0-523,0 0 1,0 0 0,-1 0 0,1 0-1,0 1 1,0-1 0,0 1 0,-1 0-1,1 0 1,0 0 0,0 1 0,0-1-1,1 1 1,-1-1 0,0 1 0,0 0-1,1 0 1,-1 0 0,1 0 0,0 1-1,0-1 1,0 1 0,0-1 0,0 1-1,0 0 1,0 0 0,1 0 0,0 0-1,0 0 1,-1 0 0,2 0 0,-1 0-1,0 0 1,1 0 0,-1 1 0,1-1-1,0 0 1,0 0 0,0 1 0,1-1-1,0 4 1,0-5-14,0-1-1,0 1 1,0-1-1,1 0 1,-1 1 0,1-1-1,-1 0 1,1 0-1,-1 0 1,1 0-1,0 0 1,-1 0 0,1 0-1,0-1 1,0 1-1,-1-1 1,1 1-1,0-1 1,0 0 0,0 1-1,0-1 1,0 0-1,-1 0 1,4-1-1,48-3 163,-42 1-157,-1-1 1,1 0 0,-1 0-1,0-1 1,0-1 0,-1 0 0,1 0-1,-1-1 1,-1 0 0,1 0 0,7-9-1,-10 10 1,-1 0 0,1-1 0,-1 0 0,0 0 0,0 0 0,-1 0 0,0-1 0,0 0 0,-1 0-1,0 0 1,0 0 0,-1 0 0,0-1 0,1-15 0,-22 44 134,-7 55 42,24-69-78,1 0 0,-1 1 0,2-1 1,-1 0-1,1 1 0,0-1 0,0 1 1,0-1-1,1 0 0,2 9 0,-2-13-77,0-1 0,0 1 0,0-1-1,0 0 1,0 0 0,0 0-1,1 0 1,-1 0 0,0 0 0,1 0-1,-1 0 1,0 0 0,1 0 0,-1-1-1,1 1 1,0-1 0,-1 1-1,1-1 1,-1 0 0,1 1 0,0-1-1,-1 0 1,1 0 0,-1 0 0,1 0-1,0 0 1,-1-1 0,1 1-1,0 0 1,-1-1 0,4-1 0,2 0 50,1 0 0,0-1 0,-1 1 0,1-2 0,7-4 1,3-4-158,-1-2 1,0 1-1,-1-2 1,14-17-1,-30 32 62,0 1 0,0-1 0,0 0 0,0 0 0,0 0 0,0 0 0,0 0 0,0 0 0,0 0 0,1 0 0,-1 1 0,0-1 0,0 0 0,0 0 0,0 0 0,0 0 0,0 0 0,0 0 0,0 0 0,0 0 0,0 0-1,0 0 1,0 0 0,1 0 0,-1 0 0,0 1 0,0-1 0,0 0 0,0 0 0,0 0 0,0 0 0,0 0 0,0 0 0,1 0 0,-1 0 0,0 0 0,0 0 0,0 0 0,0 0 0,0 0 0,0 0 0,0 0 0,1 0 0,-1 0 0,0-1 0,0 1-1,0 0 1,0 0 0,0 0 0,0 0 0,0 0 0,0 0 0,0 0 0,0 0 0,1 0 0,-1 0 0,0 0 0,0 0 0,0-1 0,-3 18-54,-7 19 199,6-25-117,1 0 0,0-1 0,1 1 0,0 1 0,1-1 0,-1 12 0,7-20-416,6-9-649,6-10-2118,-5-6-1299,1-6-2322</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898"/>
    </inkml:context>
    <inkml:brush xml:id="br0">
      <inkml:brushProperty name="width" value="0.025" units="cm"/>
      <inkml:brushProperty name="height" value="0.025" units="cm"/>
    </inkml:brush>
  </inkml:definitions>
  <inkml:trace contextRef="#ctx0" brushRef="#br0">203 0 12780,'0'0'8744,"-30"75"-7847,7-33-544,-4 2-193,0-3 32,1-2-64,4-9-32,5-9-64,7-11-128,0-10-801,7 0-993,-1-14-2242,1-11-5573</inkml:trace>
  <inkml:trace contextRef="#ctx0" brushRef="#br0" timeOffset="1">21 117 12684,'0'0'5765,"59"43"-5412,-36-32-97,0 1-192,-1-2-1665,-1-2-4389</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0.640"/>
    </inkml:context>
    <inkml:brush xml:id="br0">
      <inkml:brushProperty name="width" value="0.025" units="cm"/>
      <inkml:brushProperty name="height" value="0.025" units="cm"/>
    </inkml:brush>
  </inkml:definitions>
  <inkml:trace contextRef="#ctx0" brushRef="#br0">0 184 12684,'0'0'11125,"8"-1"-9534,3-1-1410,1-1 0,-1 0 0,0-1 0,0 0 0,-1 0 0,1-1 0,-1-1 0,0 0 0,-1 0 0,1-1 0,8-8 0,5-5-196,-1-2-1,-1 0 0,22-32 0,-53 94-481,-15 19 411,13-34-227,1 1 0,1 1 1,1-1-1,-6 35 1,15-60 439,0 8-1889,0-9 1662,0 0 0,0 1-1,0-1 1,0 0 0,0 0 0,0 0 0,0 0-1,1 0 1,-1 0 0,0 1 0,0-1-1,0 0 1,0 0 0,0 0 0,0 0 0,0 0-1,1 0 1,-1 0 0,0 0 0,0 0 0,0 0-1,0 1 1,0-1 0,0 0 0,1 0-1,-1 0 1,0 0 0,0 0 0,0 0 0,0 0-1,0 0 1,1 0 0,-1 0 0,0 0 0,0 0-1,0 0 1,0 0 0,0-1 0,1 1-1,-1 0 1,0 0 0,0 0 0,0 0 0,0 0-1,0 0 1,0 0 0,1 0 0,-1 0 0,0 0-1,0-1 1,0 1 0,0 0 0,0 0-1,0 0 1,0 0 0,0 0 0,0-1 0,11-10-5837</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0.965"/>
    </inkml:context>
    <inkml:brush xml:id="br0">
      <inkml:brushProperty name="width" value="0.025" units="cm"/>
      <inkml:brushProperty name="height" value="0.025" units="cm"/>
    </inkml:brush>
  </inkml:definitions>
  <inkml:trace contextRef="#ctx0" brushRef="#br0">44 0 16688,'0'0'1761,"-17"48"514,8-21-1090,3 3-385,0-5-255,4-1-321,-1-4-160,3-6-1537,0-7-1890</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1.338"/>
    </inkml:context>
    <inkml:brush xml:id="br0">
      <inkml:brushProperty name="width" value="0.025" units="cm"/>
      <inkml:brushProperty name="height" value="0.025" units="cm"/>
    </inkml:brush>
  </inkml:definitions>
  <inkml:trace contextRef="#ctx0" brushRef="#br0">203 0 16303,'0'0'3908,"-43"78"-3299,21-34 31,-2 5-31,-4 2 64,1-1-161,4-6-288,5-13-96,6-6-32,7-14-64,5-7-32,0-11-3235,0-13-1217,0-8-2242</inkml:trace>
  <inkml:trace contextRef="#ctx0" brushRef="#br0" timeOffset="1">4 135 12844,'0'0'9994,"19"65"-8969,-3-49-481,6 3-352,3-4-160,0-5-832,-2-4-2692,2-6-4227</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1.681"/>
    </inkml:context>
    <inkml:brush xml:id="br0">
      <inkml:brushProperty name="width" value="0.025" units="cm"/>
      <inkml:brushProperty name="height" value="0.025" units="cm"/>
    </inkml:brush>
  </inkml:definitions>
  <inkml:trace contextRef="#ctx0" brushRef="#br0">1 260 12844,'0'0'10816,"9"6"-10192,-5-3-579,0-1 1,0 1-1,0 0 0,-1 0 0,1 0 0,-1 0 0,1 1 1,-1-1-1,0 1 0,0 0 0,-1 0 0,1 0 0,-1 0 0,0 1 1,0-1-1,0 0 0,-1 1 0,1 0 0,-1-1 0,0 1 1,-1 0-1,1-1 0,-1 6 0,0 0 224,-2-1 0,1 0 0,-1 0-1,0 0 1,-1 0 0,0 0 0,-1-1 0,0 1 0,0-1 0,0 0 0,-1 0-1,-7 8 1,-3 7 357,15-22-616,-1-1 0,1 0 0,0 0 0,-1 1 0,1-1 0,0 0 0,-1 1-1,1-1 1,0 1 0,-1-1 0,1 0 0,0 1 0,0-1 0,0 1 0,-1-1 0,1 0 0,0 1-1,0-1 1,0 1 0,0-1 0,0 1 0,0-1 0,0 1 0,0-1 0,0 1 0,0-1 0,0 1-1,0-1 1,0 1 0,0-1 0,0 0 0,1 1 0,-1-1 0,0 1 0,0-1 0,1 1 0,-1-1 0,0 0-1,1 1 1,20-5-15,26-21-1192,-32 14-813,-2 0-1,0-1 1,0-1-1,16-19 1,-5-4-6403</inkml:trace>
  <inkml:trace contextRef="#ctx0" brushRef="#br0" timeOffset="1">309 1 13869,'0'0'6662,"-7"51"-4548,10-24-416,5 8-321,-1 5-352,-2 4-288,-5 7-385,-1 3-95,-15 1-161,-9-2-32,-5-5-32,-5-6-961,3-11-2178,4-10-3812</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6.596"/>
    </inkml:context>
    <inkml:brush xml:id="br0">
      <inkml:brushProperty name="width" value="0.025" units="cm"/>
      <inkml:brushProperty name="height" value="0.025" units="cm"/>
    </inkml:brush>
  </inkml:definitions>
  <inkml:trace contextRef="#ctx0" brushRef="#br0">232 9 18097,'-8'-1'1271,"0"-1"-1014,0 0 1,0 0 0,0 1 0,0 1-1,-1-1 1,1 1 0,0 1 0,0-1 0,0 1-1,0 1 1,0 0 0,0 0 0,0 0-1,1 1 1,-1 0 0,1 0 0,0 1-1,0 0 1,0 1 0,-8 5 0,8-3-271,-24 24 11,30-30-2,0 0 0,-1 1 0,1-1 0,0 1 0,0 0 1,0-1-1,0 1 0,0 0 0,0-1 0,1 1 1,-1 0-1,0 0 0,1 0 0,-1 0 0,1 0 1,0 3-1,42-3-292,-37-2 266,20 0-98,-1 1 0,1 2 0,26 5 0,-43-7 96,-1 1 0,0 0-1,0 0 1,0 1 0,0 0 0,0 0 0,-1 1 0,1 0 0,-1 0 0,0 0 0,0 1 0,0-1 0,-1 2 0,9 8 0,-12-11 75,0-1 0,-1 1 0,1 0 0,0 0 0,-1 0 0,0 0 0,1 0 0,-1 0 0,0 0 0,-1 0 0,1 1 0,-1-1 0,1 0 0,-1 0 0,0 1 0,0-1 0,0 0 0,-1 1 0,1-1 0,-1 0 0,-1 4 0,0-3 119,0 1-1,0-1 1,-1 0-1,0 0 1,0 0-1,0 0 1,-1-1-1,1 1 1,-1-1-1,1 0 1,-1 0-1,-8 4 1,0 0 160,0 0 0,0-1 0,-1-1 0,0-1 1,0 1-1,-1-2 0,1 0 0,-1-1 0,-14 1 0,27-2-322,0-1-1,-1 0 0,1 0 0,-1 0 0,1 0 1,-1 0-1,1 0 0,0 0 0,-1 0 0,1 0 0,-1-1 1,1 1-1,0-1 0,-1 1 0,1-1 0,0 1 1,-1-1-1,1 0 0,0 0 0,0 1 0,0-1 1,0 0-1,0 0 0,0 0 0,0 0 0,0-1 0,0 1 1,-1-2-1,2 1-154,0 1 0,1-1-1,-1 0 1,0 1 0,1-1 0,-1 1 0,1-1 0,0 1 0,-1-1-1,1 1 1,0-1 0,0 1 0,0 0 0,0-1 0,0 1 0,0 0-1,1 0 1,-1 0 0,0 0 0,1 0 0,-1 0 0,0 0 0,1 0-1,-1 1 1,3-2 0,60-28-10233,-25 14-1197</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6.936"/>
    </inkml:context>
    <inkml:brush xml:id="br0">
      <inkml:brushProperty name="width" value="0.025" units="cm"/>
      <inkml:brushProperty name="height" value="0.025" units="cm"/>
    </inkml:brush>
  </inkml:definitions>
  <inkml:trace contextRef="#ctx0" brushRef="#br0">1 0 19378,'0'0'7816,"0"58"-7336,0-50-448,3-4-448,8-4-1666,3-4-1377,1-17-1314,0-6-4964</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7.278"/>
    </inkml:context>
    <inkml:brush xml:id="br0">
      <inkml:brushProperty name="width" value="0.025" units="cm"/>
      <inkml:brushProperty name="height" value="0.025" units="cm"/>
    </inkml:brush>
  </inkml:definitions>
  <inkml:trace contextRef="#ctx0" brushRef="#br0">107 0 16688,'0'0'6918,"2"71"-5829,-7-32-128,-1 5-160,1 3-256,5-2-161,0-1-256,0-5-64,0-5-32,8-6-416,0-6-545,-2-5-705,-1-3-832,-5-8-1506</inkml:trace>
  <inkml:trace contextRef="#ctx0" brushRef="#br0" timeOffset="1">0 205 11339,'0'0'15118,"51"-25"-14734,-24 25-288,5 0-96,0 0-992,-3 4-1795,-4 3-2082,-4 0-4836</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7.618"/>
    </inkml:context>
    <inkml:brush xml:id="br0">
      <inkml:brushProperty name="width" value="0.025" units="cm"/>
      <inkml:brushProperty name="height" value="0.025" units="cm"/>
    </inkml:brush>
  </inkml:definitions>
  <inkml:trace contextRef="#ctx0" brushRef="#br0">1 24 10730,'0'0'18514,"21"-24"-43338</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8.494"/>
    </inkml:context>
    <inkml:brush xml:id="br0">
      <inkml:brushProperty name="width" value="0.025" units="cm"/>
      <inkml:brushProperty name="height" value="0.025" units="cm"/>
    </inkml:brush>
  </inkml:definitions>
  <inkml:trace contextRef="#ctx0" brushRef="#br0">3 1 5477,'0'0'16661,"0"11"-15444,0 16-510,-2-8-403,1 0 0,2 0 0,0-1 0,0 1 0,2 0 0,6 24 0,-8-41-292,-1-1 0,1 1 0,0-1 0,0 1 1,-1-1-1,1 0 0,0 1 0,0-1 0,0 0 0,0 0 0,1 1 0,-1-1 0,0 0 0,0 0 0,1 0 1,-1-1-1,1 1 0,-1 0 0,1 0 0,-1-1 0,1 1 0,-1-1 0,1 1 0,-1-1 0,3 0 0,-1 0 19,1 0-1,0 0 1,0-1-1,-1 0 1,1 0-1,-1 0 1,1 0-1,-1 0 0,1-1 1,4-3-1,7-4 78,0-2-1,-1 1 0,18-20 0,-11 10 113,-1-1 0,-1-1 0,-1-1 0,20-34 0,-39 88 215,2-12-368,-9 83 221,8-101-281,0 0 1,0-1-1,0 1 0,0-1 0,0 1 0,0-1 0,0 1 0,0 0 1,0-1-1,1 1 0,-1-1 0,0 1 0,0-1 0,1 1 0,-1-1 1,0 1-1,1-1 0,-1 0 0,0 1 0,1-1 0,-1 1 1,1-1-1,-1 0 0,1 1 0,-1-1 0,1 0 0,-1 0 0,1 1 1,-1-1-1,1 0 0,-1 0 0,1 0 0,-1 1 0,1-1 0,0 0 1,-1 0-1,1 0 0,-1 0 0,1 0 0,-1 0 0,1 0 0,-1-1 1,1 1-1,0 0 0,-1 0 0,1 0 0,-1 0 0,1-1 1,-1 1-1,1 0 0,0-1 0,28-15 331,0-10-177,39-45 0,-25 25-61,-43 46-101,0-1 0,0 1 0,1 0 0,-1-1-1,0 1 1,0 0 0,0-1 0,1 1 0,-1 0 0,0 0 0,0-1 0,1 1 0,-1 0-1,0 0 1,0-1 0,1 1 0,-1 0 0,0 0 0,1 0 0,-1 0 0,0-1 0,1 1-1,-1 0 1,0 0 0,1 0 0,-1 0 0,1 0 0,-1 0 0,0 0 0,1 0 0,-1 0-1,0 0 1,1 0 0,-1 0 0,1 0 0,-1 0 0,0 1 0,1-1 0,-1 0 0,0 0 0,1 0-1,-1 0 1,0 1 0,0-1 0,1 0 0,-1 0 0,0 1 0,1-1 0,3 26-140,-11 32-70,3-42-4,3-13 7,-1 1 0,1 0 0,0 0 0,0 0 0,0 0 0,1 0 0,0 0 0,-1 0 0,1 0-1,1 0 1,0 7 0,0-10-141,0-1-1,-1 0 0,1 1 0,0-1 0,0 0 1,0 0-1,-1 0 0,1 0 0,0 0 0,0 0 1,0 0-1,-1 0 0,1 0 0,0 0 1,0 0-1,0-1 0,-1 1 0,1 0 0,0-1 1,1 1-1,14-12-7209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1.565"/>
    </inkml:context>
    <inkml:brush xml:id="br0">
      <inkml:brushProperty name="width" value="0.025" units="cm"/>
      <inkml:brushProperty name="height" value="0.025" units="cm"/>
    </inkml:brush>
  </inkml:definitions>
  <inkml:trace contextRef="#ctx0" brushRef="#br0">64 1 4965,'0'0'19319,"7"0"-19212,16 4-68,-22-4-14,-1 1 0,0-1 1,1 0-1,-1 0 0,1 1 0,-1-1 1,0 0-1,1 1 0,-1-1 0,0 1 1,0-1-1,1 0 0,-1 1 1,0-1-1,0 1 0,1-1 0,-1 1 1,0-1-1,0 0 0,0 1 0,0-1 1,0 1-1,0-1 0,0 1 1,0-1-1,0 2 0,-2 4 273,0-1-1,0 1 1,-1-1-1,0 1 1,0-1-1,-5 8 1,5-10-182,-12 21 886,2 0 1,-12 28-1,21-42-879,0 0 0,1 0 0,0 0 1,1 1-1,0-1 0,1 1 1,0-1-1,0 18 0,1-27-118,0 0 1,1 0-1,-1 0 0,0 0 0,0-1 0,1 1 1,-1 0-1,0 0 0,1 0 0,-1 0 0,1 0 1,-1-1-1,1 1 0,-1 0 0,1 0 0,-1-1 1,1 1-1,0-1 0,-1 1 0,1 0 1,0-1-1,0 1 0,0-1 0,-1 0 0,1 1 1,0-1-1,0 1 0,0-1 0,0 0 0,0 0 1,0 0-1,0 0 0,-1 1 0,1-1 1,0 0-1,0 0 0,0-1 0,0 1 0,0 0 1,0 0-1,0 0 0,0-1 0,0 1 0,1-1 1,1 0 0,-1 0 0,1 0 0,-1 0 0,1 0 0,-1 0 0,1-1 0,-1 1 0,0-1 0,0 0 0,1 1 0,-1-1 0,0 0 1,-1 0-1,4-4 0,-2-2-111,-1-1 1,1 0-1,-1 1 1,-1-1-1,0 0 1,0 0 0,-1 0-1,0-14 1,-1 8-189,0 7 64,-2 14-106,-2 15 71,5-19 270,1-1 0,-1 1 0,0 0 0,0 0 1,1 0-1,-1-1 0,1 1 0,0 0 0,0-1 0,-1 1 0,1-1 0,0 1 0,0-1 0,0 1 0,0-1 1,1 1-1,-1-1 0,0 0 0,1 0 0,-1 0 0,1 0 0,-1 0 0,1 0 0,-1 0 0,1 0 0,0 0 1,-1-1-1,1 1 0,0-1 0,0 1 0,-1-1 0,1 0 0,0 0 0,0 0 0,0 1 0,-1-2 0,1 1 1,0 0-1,0 0 0,3-2 0,1 2 28,1-1 1,-1-1 0,1 1-1,-1-1 1,0 0-1,0-1 1,0 1-1,0-1 1,0 0-1,8-6 1,7-16-47,-10 12-178,-17 28 184,1-7 62,1 0 0,0 0-1,0 0 1,1 1 0,0-1 0,0 1 0,1 0 0,0 0-1,0-1 1,1 1 0,1 0 0,0 16 0,0-25-61,0 1 0,1-1 1,-1 1-1,0-1 0,1 1 1,-1-1-1,0 1 0,1-1 1,-1 1-1,0-1 0,1 1 0,-1-1 1,1 0-1,-1 1 0,1-1 1,-1 0-1,1 1 0,-1-1 1,1 0-1,-1 0 0,1 0 1,0 1-1,-1-1 0,1 0 0,-1 0 1,1 0-1,0 0 0,-1 0 1,1 0-1,-1 0 0,1 0 1,-1 0-1,1-1 0,0 1 0,-1 0 1,1 0-1,-1 0 0,1-1 1,-1 1-1,1 0 0,0-1 1,21-13-1411,-14 6-37,-2-1 1,1 0-1,-1-1 1,0 1-1,-1-1 1,-1 0 0,1-1-1,4-18 1,0-6-4368</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8.836"/>
    </inkml:context>
    <inkml:brush xml:id="br0">
      <inkml:brushProperty name="width" value="0.025" units="cm"/>
      <inkml:brushProperty name="height" value="0.025" units="cm"/>
    </inkml:brush>
  </inkml:definitions>
  <inkml:trace contextRef="#ctx0" brushRef="#br0">21 0 17905,'0'0'6694,"49"8"-5348,-26-8-546,3 0-704,-2 0-96,-1-1-1185,-6-1-1409,-5 0-897,-6 2-1762</inkml:trace>
  <inkml:trace contextRef="#ctx0" brushRef="#br0" timeOffset="1">1 127 8136,'0'0'13901,"69"0"-12812,-28-12-224,1-1-641,-3 4-512,-1-1-2339,-6 0-5220</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9.642"/>
    </inkml:context>
    <inkml:brush xml:id="br0">
      <inkml:brushProperty name="width" value="0.025" units="cm"/>
      <inkml:brushProperty name="height" value="0.025" units="cm"/>
    </inkml:brush>
  </inkml:definitions>
  <inkml:trace contextRef="#ctx0" brushRef="#br0">6 25 2594,'0'0'22422,"1"13"-21771,3 74 417,-3 0-1,-13 98 1,16-204-857,1 1-1,1 0 1,13-27 0,3-11-189,-6 1 16,-11 34-131,1 0 0,1 0 0,1 1-1,1 0 1,0 0 0,14-20 0,-20 37 47,0 1-1,0 0 1,0 0 0,0 0 0,1 0-1,-1 0 1,0 1 0,1-1 0,-1 1 0,1 0-1,0 0 1,-1 0 0,1 1 0,0-1-1,-1 1 1,1 0 0,0 0 0,0 0-1,-1 1 1,1-1 0,0 1 0,-1 0-1,1 0 1,-1 0 0,1 1 0,-1-1 0,1 1-1,-1-1 1,4 4 0,-4-3 0,0 0 0,1 0 0,-1 0 0,0 0 0,0 1 0,-1-1 0,1 1 0,-1 0 0,1 0 0,-1 0 1,0 0-1,0 0 0,2 4 0,-3-4 35,-1-1 0,1 0 0,0 0 0,-1 0 1,0 1-1,1-1 0,-1 0 0,0 0 0,0 1 0,-1-1 1,1 0-1,0 0 0,-1 1 0,1-1 0,-1 0 0,0 0 0,1 0 1,-1 0-1,0 0 0,0 0 0,-1 0 0,-2 4 0,-2 1 118,-1 0 0,0-1 0,0 1 0,-1-2 0,0 1-1,0-1 1,0 0 0,-1 0 0,0-1 0,-16 5 0,9-4 49,0 0 1,0-1-1,0-1 0,0 0 1,-25-1-1,20-6-581,21 3 361,0 1 0,-1 0-1,1-1 1,0 1 0,0 0 0,0-1 0,0 1-1,0 0 1,0-1 0,0 1 0,-1 0 0,1-1 0,0 1-1,0-1 1,0 1 0,1 0 0,-1-1 0,0 1 0,0 0-1,0-1 1,0 1 0,0 0 0,0-1 0,0 1-1,1 0 1,-1-1 0,0 1 0,0 0 0,0-1 0,1 1-1,-1 0 1,3-3-630,-1 0 1,1 1-1,0-1 0,0 1 0,0 0 1,0 0-1,0 0 0,5-2 0,21-7-5952,4 1-3417</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9.981"/>
    </inkml:context>
    <inkml:brush xml:id="br0">
      <inkml:brushProperty name="width" value="0.025" units="cm"/>
      <inkml:brushProperty name="height" value="0.025" units="cm"/>
    </inkml:brush>
  </inkml:definitions>
  <inkml:trace contextRef="#ctx0" brushRef="#br0">1 156 11147,'0'0'17050,"9"-6"-16329,11-9-648,0-1 0,-2 0 1,0-1-1,-1-2 0,-1 1 0,20-30 1,-36 48-80,0 0 0,0 0 0,0 0 1,0 0-1,0 0 0,0 0 1,0 1-1,0-1 0,0 0 1,0 0-1,0 0 0,0 0 1,0 0-1,0 0 0,0 0 1,0 1-1,0-1 0,0 0 0,0 0 1,0 0-1,0 0 0,0 0 1,1 0-1,-1 0 0,0 0 1,0 0-1,0 0 0,0 1 1,0-1-1,0 0 0,0 0 1,0 0-1,1 0 0,-1 0 0,0 0 1,0 0-1,0 0 0,0 0 1,0 0-1,0 0 0,1 0 1,-1 0-1,0 0 0,0 0 1,0 0-1,0 0 0,0 0 1,0 0-1,0 0 0,1-1 0,-3 26-129,-8 30-363,5-40 45,1-5-546,1 0-1,1 1 1,-1-1-1,0 19 0,3-29 856,0 0 0,0 0-1,0 0 1,0-1-1,0 1 1,0 0 0,0 0-1,0 0 1,0 0-1,0 0 1,0 0 0,1 0-1,-1 0 1,0-1-1,0 1 1,0 0 0,0 0-1,0 0 1,0 0-1,1 0 1,-1 0 0,0 0-1,0 0 1,0 0-1,0 0 1,0 0 0,0 0-1,1 0 1,-1 0-1,0 0 1,0 0 0,0 0-1,0 0 1,0 0-1,1 0 1,-1 0 0,0 0-1,0 0 1,0 0-1,0 0 1,0 0 0,0 0-1,1 0 1,-1 1-1,0-1 1,0 0 0,0 0-1,0 0 1,0 0-1,0 0 1,0 0 0,0 0-1,0 1 1,1-1 0,-1 0-1,0 0 1,0 0-1,0 0 1,0 0 0,0 1-1,16-16-7216</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0.336"/>
    </inkml:context>
    <inkml:brush xml:id="br0">
      <inkml:brushProperty name="width" value="0.025" units="cm"/>
      <inkml:brushProperty name="height" value="0.025" units="cm"/>
    </inkml:brush>
  </inkml:definitions>
  <inkml:trace contextRef="#ctx0" brushRef="#br0">203 1 16976,'0'0'2627,"-17"51"-1731,0-20-159,-2 9-32,-9-1-1,2 0 385,-3-1-352,5-6-288,4-9-321,7-8-64,5-10-609,6-5-1280,2-7-1667,0-12-2433,0-6-4101</inkml:trace>
  <inkml:trace contextRef="#ctx0" brushRef="#br0" timeOffset="1">11 109 13357,'0'0'8872,"59"35"-8167,-37-21-513,-2 2-160,2-3-224,0-4-1282,-3-3-2561,3-3-7048</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0.737"/>
    </inkml:context>
    <inkml:brush xml:id="br0">
      <inkml:brushProperty name="width" value="0.025" units="cm"/>
      <inkml:brushProperty name="height" value="0.025" units="cm"/>
    </inkml:brush>
  </inkml:definitions>
  <inkml:trace contextRef="#ctx0" brushRef="#br0">1 132 15439,'0'0'10057,"49"-18"-8968,-23-4-769,3-3-191,-6 1-65,-5 4-32,-4 6 32,-8 6 0,-6 9-160,-3 20-225,-8 5-63,-1 5-1153,3-1-1891,1-4-3394</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096"/>
    </inkml:context>
    <inkml:brush xml:id="br0">
      <inkml:brushProperty name="width" value="0.025" units="cm"/>
      <inkml:brushProperty name="height" value="0.025" units="cm"/>
    </inkml:brush>
  </inkml:definitions>
  <inkml:trace contextRef="#ctx0" brushRef="#br0">1 0 19378,'0'0'7752,"4"68"-7272,3-34 65,-1 0-449,1-3-64,0-4 0,-4-5-705,0-5-1345,-3-8-1185,0-4-1121</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441"/>
    </inkml:context>
    <inkml:brush xml:id="br0">
      <inkml:brushProperty name="width" value="0.025" units="cm"/>
      <inkml:brushProperty name="height" value="0.025" units="cm"/>
    </inkml:brush>
  </inkml:definitions>
  <inkml:trace contextRef="#ctx0" brushRef="#br0">1 78 10634,'0'0'15022,"72"-25"-14125,-31 18-513,5-1-319,1 0-65,2-2-1570,-8 1-3683,-6-2-8264</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921"/>
    </inkml:context>
    <inkml:brush xml:id="br0">
      <inkml:brushProperty name="width" value="0.025" units="cm"/>
      <inkml:brushProperty name="height" value="0.025" units="cm"/>
    </inkml:brush>
  </inkml:definitions>
  <inkml:trace contextRef="#ctx0" brushRef="#br0">34 48 11179,'0'0'11418,"4"11"-10323,-1-3-980,0 0 0,-1 0 0,0 0 0,0 0 0,-1 0 0,0 0 0,0 0 0,-1 1 0,0-1 0,-1 9 0,-2 2 65,-5 41 533,-33 118 1,126-362 263,-63 114-1029,-13 40 45,0 1-1,17-34 0,-24 60-4,-1 0 1,0 1-1,1 0 0,-1-1 0,1 1 1,0 0-1,-1 0 0,1 0 1,0 0-1,1 0 0,-1 0 1,0 0-1,0 1 0,1-1 0,-1 1 1,6-2-1,-6 2-2,0 1 0,0-1 0,0 1 0,0 0 0,0 0 0,0 0 0,0 0 0,0 1 0,0-1 0,0 1 0,0-1 0,0 1 0,0-1 0,-1 1 0,1 0 0,0 0 0,0 0 1,2 2-1,-1 0-19,1 0 1,0 0 0,-1 1-1,1-1 1,-1 1 0,0 0-1,0 0 1,-1 0 0,1 1-1,-1-1 1,0 1 0,0-1-1,-1 1 1,1 0 0,-1-1-1,0 1 1,1 8 0,-3-7 46,0 0-1,0-1 1,0 1 0,-1-1 0,0 1 0,0-1 0,0 0 0,-1 0 0,0 0 0,0 0 0,0 0 0,0 0 0,-1-1-1,0 0 1,0 0 0,0 0 0,0 0 0,-1 0 0,1-1 0,-1 0 0,-7 4 0,5-3-36,-1 1 0,1-1 0,-1 0 0,0-1 0,-1 1 1,1-2-1,-1 1 0,1-1 0,-1-1 0,0 1 0,1-1 0,-1-1 1,-13 0-1,22-1-111,-1 1 0,1-1-1,0 1 1,0 0 0,0-1 0,0 1 0,0-1 0,0 1 0,0 0 0,0-1 0,0 1 0,0-1 0,1 1 0,-1-1 0,0 1 0,0 0 0,0-1 0,0 1 0,0 0 0,1-1 0,-1 1-1,0 0 1,0-1 0,1 1 0,-1 0 0,0-1 0,1 1 0,-1 0 0,0 0 0,1-1 0,-1 1 0,0 0 0,1 0 0,-1 0 0,1 0 0,0-1 0,13-11-3224,8 1-3033,3 0-3246</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265"/>
    </inkml:context>
    <inkml:brush xml:id="br0">
      <inkml:brushProperty name="width" value="0.025" units="cm"/>
      <inkml:brushProperty name="height" value="0.025" units="cm"/>
    </inkml:brush>
  </inkml:definitions>
  <inkml:trace contextRef="#ctx0" brushRef="#br0">76 1 8872,'0'0'6737,"8"3"-2866,2-1-2661,-6-1-741,-1 0 0,1 0 0,-1 0-1,0 0 1,1 0 0,-1 1 0,0-1 0,0 1 0,4 3 0,-6-4-360,0 0 1,0-1-1,-1 1 1,1 0-1,0 0 1,-1 0 0,1 0-1,0 0 1,-1 0-1,0 0 1,1 1-1,-1-1 1,0 0-1,1 0 1,-1 0-1,0 0 1,0 0 0,0 1-1,0-1 1,0 0-1,0 0 1,0 0-1,0 0 1,-1 1-1,1-1 1,0 0-1,-1 0 1,1 0 0,-1 0-1,1 0 1,-1 0-1,1 0 1,-1 0-1,0 0 1,0 0-1,-1 1 1,-33 35-420,30-33 560,-27 21-203,24-19-45,0 0-1,1 0 1,-1 0 0,1 1-1,0 0 1,-7 11 0,51-18-745,-10-5-140,0-1 0,42-17 0,11-9-6923,-71 29 6282,35-16-10348</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640"/>
    </inkml:context>
    <inkml:brush xml:id="br0">
      <inkml:brushProperty name="width" value="0.025" units="cm"/>
      <inkml:brushProperty name="height" value="0.025" units="cm"/>
    </inkml:brush>
  </inkml:definitions>
  <inkml:trace contextRef="#ctx0" brushRef="#br0">196 0 16784,'0'0'7559,"-37"59"-7239,16-18-63,-2 4-129,-3-1-64,2-1-32,2-7-32,5-7-385,5-10-1120,4-10-1186,3-9-2081</inkml:trace>
  <inkml:trace contextRef="#ctx0" brushRef="#br0" timeOffset="1">11 112 15310,'0'0'5830,"69"41"-5093,-40-27-353,3-2-288,2-1-96,-1 1-1217,-5-3-1954,-8-4-3780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1.907"/>
    </inkml:context>
    <inkml:brush xml:id="br0">
      <inkml:brushProperty name="width" value="0.025" units="cm"/>
      <inkml:brushProperty name="height" value="0.025" units="cm"/>
    </inkml:brush>
  </inkml:definitions>
  <inkml:trace contextRef="#ctx0" brushRef="#br0">26 1 9257,'0'0'10506,"-25"50"-10186,25-28-288,0 1-32,13-3-1441,-1-2-1762,5-6-1698,0-2-2498</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983"/>
    </inkml:context>
    <inkml:brush xml:id="br0">
      <inkml:brushProperty name="width" value="0.025" units="cm"/>
      <inkml:brushProperty name="height" value="0.025" units="cm"/>
    </inkml:brush>
  </inkml:definitions>
  <inkml:trace contextRef="#ctx0" brushRef="#br0">55 29 14606,'0'0'8007,"8"-5"-5546,-2 2-2220,0-1-1,-1 1 0,1 1 0,0-1 0,0 1 0,0 0 1,1 1-1,6-2 0,-11 3-218,1 0 0,-1 0 0,0 0 0,0 0 0,0 1 0,1-1 0,-1 0 0,0 1 0,0 0 0,0-1 0,0 1 0,0 0 0,0 0 0,0 0 0,-1 0 0,1 1 0,0-1 0,0 0 0,-1 1 0,1-1 0,-1 1 0,1 0 0,-1 0 0,0-1 0,0 1 0,0 0 0,0 0 0,0 0 0,0 0 0,0 0 0,0 0 0,-1 0 0,1 3 0,1 1-15,-1 1-1,-1-1 1,1 0 0,-1 0-1,0 0 1,0 0 0,0 1 0,-1-1-1,0 0 1,0 0 0,-1 0-1,0 0 1,0 0 0,0-1-1,-1 1 1,0-1 0,0 1 0,0-1-1,-6 8 1,-8 7 83,-1-1-1,0-1 1,-30 24 0,2-3 132,46-39-218,0 0-1,0 0 1,0 1-1,0-1 1,-1 0-1,1 0 1,0 0 0,0 0-1,0 0 1,0 0-1,-1 0 1,1 0-1,0 1 1,0-1-1,0 0 1,0 0 0,0 0-1,-1 0 1,1 1-1,0-1 1,0 0-1,0 0 1,0 0-1,0 1 1,0-1-1,0 0 1,0 0 0,0 0-1,0 0 1,0 1-1,0-1 1,0 0-1,0 0 1,0 0-1,0 1 1,0-1 0,0 0-1,0 0 1,0 0-1,0 1 1,0-1-1,0 0 1,1 0-1,-1 0 1,0 0-1,0 1 1,0-1 0,0 0-1,0 0 1,0 0-1,1 0 1,-1 0-1,0 1 1,0-1-1,0 0 1,0 0 0,1 0-1,-1 0 1,19 1 108,24-8-135,53-20-2570,-33 7-6457,-22 8-4718</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4.140"/>
    </inkml:context>
    <inkml:brush xml:id="br0">
      <inkml:brushProperty name="width" value="0.025" units="cm"/>
      <inkml:brushProperty name="height" value="0.025" units="cm"/>
    </inkml:brush>
  </inkml:definitions>
  <inkml:trace contextRef="#ctx0" brushRef="#br0">246 50 6406,'2'-8'5984,"2"-7"-5806,0-7 4193,-4 18-190,-9 30-2634,-60 213 295,-63 185-3214,120-400-1885,12-24 3085,0 1 1,-1-1 0,1 0 0,-1 0 0,1 1 0,-1-1-1,1 0 1,-1 0 0,1 0 0,-1 0 0,1 0 0,-1 1-1,1-1 1,-1 0 0,1 0 0,-1 0 0,1 0 0,-1-1-1,1 1 1,-1 0 0,1 0 0,-1 0 0,1 0-1,-1 0 1,1-1 0,-1 1 0,1 0 0,-1 0 0,1-1-1,0 1 1,-1 0 0,1-1 0,-1 1 0,1 0 0,0-1-1,-1 1 1,1-1 0,0 1 0,-1-1 0,1 1 0,0 0-1,0-1 1,0 1 0,-1-2 0,-14-19-5536</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4.470"/>
    </inkml:context>
    <inkml:brush xml:id="br0">
      <inkml:brushProperty name="width" value="0.025" units="cm"/>
      <inkml:brushProperty name="height" value="0.025" units="cm"/>
    </inkml:brush>
  </inkml:definitions>
  <inkml:trace contextRef="#ctx0" brushRef="#br0">43 1 11723,'0'0'1698,"-32"77"-705,27-35 352,0 9 0,5 3-192,0-1-64,4-5-256,17-11-160,10-15-353,10-21-128,10-9 161,14-31 127,7-19-352,6-12-64,-3-6-1441,-7-3-4132</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5.900"/>
    </inkml:context>
    <inkml:brush xml:id="br0">
      <inkml:brushProperty name="width" value="0.025" units="cm"/>
      <inkml:brushProperty name="height" value="0.025" units="cm"/>
    </inkml:brush>
  </inkml:definitions>
  <inkml:trace contextRef="#ctx0" brushRef="#br0">62 1 10602,'0'0'13688,"2"9"-12925,0 1-669,-1 0 1,0 0-1,-1 1 0,0-1 1,-1 0-1,0 0 1,-3 13-1,-23 77 235,19-75-163,0 1-1,2 0 0,1 0 1,-2 32-1,7-57-164,0 0-1,0 1 1,0-1 0,0 0-1,0 0 1,0 0-1,0 0 1,1 0-1,-1 1 1,0-1 0,1 0-1,-1 0 1,1 0-1,0 0 1,-1 0 0,1 0-1,0 0 1,-1-1-1,1 1 1,0 0 0,0 0-1,0 0 1,0-1-1,0 1 1,0 0 0,0-1-1,0 1 1,0-1-1,0 1 1,0-1 0,0 0-1,0 1 1,0-1-1,0 0 1,0 0-1,1 0 1,-1 1 0,0-1-1,0-1 1,0 1-1,0 0 1,1 0 0,-1 0-1,0-1 1,1 1-1,6-2-215,-1 0 0,0 0-1,0 0 1,0-1-1,13-7 1,54-41-6111,-39 20-651</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6.255"/>
    </inkml:context>
    <inkml:brush xml:id="br0">
      <inkml:brushProperty name="width" value="0.025" units="cm"/>
      <inkml:brushProperty name="height" value="0.025" units="cm"/>
    </inkml:brush>
  </inkml:definitions>
  <inkml:trace contextRef="#ctx0" brushRef="#br0">76 2 16335,'0'0'1864,"-9"11"319,-1 1-1662,0 1 1,1 0-1,1 1 0,0 0 0,-6 15 1,13-26-465,-1 0 0,1 0 0,1 0 0,-1 0-1,0 0 1,1 1 0,-1-1 0,1 0 0,0 0 0,0 0 0,0 0 0,0 1 0,1-1 0,-1 0 0,1 0 0,1 3 0,-1-4-60,1 0 0,0 0 0,0 0 0,-1 0 1,1 0-1,0-1 0,0 1 0,1-1 0,-1 1 0,0-1 1,0 0-1,1 0 0,-1 0 0,1 0 0,-1 0 0,0-1 1,1 1-1,0-1 0,-1 1 0,1-1 0,-1 0 1,1 0-1,-1 0 0,4-1 0,-1 0 102,1 1-1,-1-1 1,0 0-1,0-1 1,1 0-1,-1 1 1,0-1-1,0-1 1,-1 1-1,1-1 1,0 0-1,-1 0 0,0 0 1,0-1-1,0 0 1,0 1-1,0-1 1,5-8-1,-6 8 87,0 0 0,-1 0 0,1 0 0,-1 0-1,0 0 1,0-1 0,0 1 0,-1-1-1,0 1 1,0-1 0,0 0 0,0 1-1,-1-1 1,1 0 0,-1 0 0,0 1 0,-1-1-1,1 0 1,-1 0 0,0 1 0,-3-10-1,3 12-156,0 0-1,0 1 0,-1-1 0,1 0 0,0 1 1,-1-1-1,1 1 0,-1-1 0,0 1 0,1 0 1,-1-1-1,0 1 0,0 0 0,1 0 0,-1 0 1,0 1-1,0-1 0,0 0 0,0 1 0,0-1 1,-1 1-1,1 0 0,0 0 0,0 0 1,0 0-1,-3 0 0,4 0-116,-1 0 1,0 0 0,0 1-1,1-1 1,-1 0-1,0 1 1,0 0-1,1-1 1,-1 1-1,1 0 1,-1 0 0,0-1-1,1 1 1,0 0-1,-1 1 1,1-1-1,-1 0 1,1 0-1,0 1 1,0-1 0,0 0-1,0 1 1,0-1-1,0 1 1,0 0-1,1-1 1,-1 1-1,0 0 1,1-1 0,-1 4-1,1-4-54,0 17-3660,0-17 3531,0-1-1,0 1 1,0 0 0,1-1-1,-1 1 1,0-1-1,1 1 1,-1-1-1,0 0 1,1 1 0,-1-1-1,1 1 1,-1-1-1,1 0 1,-1 1 0,1-1-1,-1 0 1,1 1-1,-1-1 1,1 0-1,-1 0 1,1 1 0,-1-1-1,1 0 1,0 0-1,-1 0 1,1 0 0,17 1-8355</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7.123"/>
    </inkml:context>
    <inkml:brush xml:id="br0">
      <inkml:brushProperty name="width" value="0.025" units="cm"/>
      <inkml:brushProperty name="height" value="0.025" units="cm"/>
    </inkml:brush>
  </inkml:definitions>
  <inkml:trace contextRef="#ctx0" brushRef="#br0">26 75 8456,'0'0'3790,"0"-10"-2119,0-27-9,0 10 5885,0 37-6378,-2 26-245,-7 46 1,3-45-291,0 49 1,5-61-642,0-16 5,1 0 0,0 0 1,0 0-1,1 0 0,0 0 0,0-1 0,1 1 0,0 0 1,0-1-1,6 13 0,-7-20 6,-1 0 0,1-1 0,-1 1 0,1 0 0,0 0 1,0-1-1,-1 1 0,1-1 0,0 1 0,0-1 0,0 1 0,-1-1 0,1 1 0,0-1 0,0 0 1,0 1-1,0-1 0,0 0 0,0 0 0,0 0 0,0 0 0,0 0 0,0 0 0,0 0 0,0 0 0,-1 0 1,1 0-1,0 0 0,0 0 0,0-1 0,0 1 0,0 0 0,0-1 0,0 1 0,0-1 0,-1 1 1,1-1-1,0 0 0,0 1 0,-1-1 0,1 1 0,1-2 0,35-37 235,-28 29-222,-5 4-74,1 0 0,0 1 0,0 0 0,0 0 0,1 1-1,0-1 1,0 1 0,0 0 0,0 1 0,0-1 0,1 1-1,0 1 1,0-1 0,-1 1 0,1 0 0,11-1 0,-17 3 51,-1 0 0,1 1 0,0-1 0,-1 0 0,1 0 0,0 1 0,-1-1 0,1 0 1,-1 1-1,1-1 0,0 1 0,-1-1 0,1 1 0,-1-1 0,1 1 0,-1-1 0,0 1 0,1-1 1,-1 1-1,1-1 0,-1 1 0,0 0 0,1-1 0,-1 1 0,0 0 0,0-1 0,0 1 0,0 0 0,0 0 1,1-1-1,-1 1 0,0 0 0,0-1 0,-1 1 0,1 0 0,0 0 0,0-1 0,0 1 0,0 0 0,-1-1 1,1 1-1,0 0 0,-1-1 0,1 1 0,0-1 0,-1 1 0,1 0 0,-1 0 0,-1 3 33,1-1 0,-1 1 0,0-1 0,0 1 0,0-1-1,0 0 1,-6 6 0,-4-1 267,-1-1-1,-1 0 1,1-1-1,-1-1 1,0 0 0,0-1-1,0 0 1,-1-1-1,1-1 1,-1 0 0,0-1-1,-15-1 1,30-3-4577,12-5 1024,12-4-4371,-7 4-1125</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049"/>
    </inkml:context>
    <inkml:brush xml:id="br0">
      <inkml:brushProperty name="width" value="0.025" units="cm"/>
      <inkml:brushProperty name="height" value="0.025" units="cm"/>
    </inkml:brush>
  </inkml:definitions>
  <inkml:trace contextRef="#ctx0" brushRef="#br0">42 115 7495,'0'0'4703,"6"-10"-1628,-1 3-2254,21-36 1580,-17 9 3153,-10 33-5514,1 1 0,0 0 0,0-1-1,-1 1 1,1 0 0,0 0-1,-1-1 1,1 1 0,-1 0 0,1 0-1,0 0 1,-1-1 0,1 1-1,0 0 1,-1 0 0,1 0 0,-1 0-1,1 0 1,-1 0 0,1 0-1,0 0 1,-1 0 0,1 0 0,-1 0-1,1 0 1,0 0 0,-1 0-1,1 0 1,-1 1 0,1-1 0,0 0-1,-1 0 1,1 0 0,-1 1-1,1-1 1,0 0 0,-1 0 0,1 1-1,0-1 1,-1 1 0,-16 9 29,11-4-28,1 1-1,-1 0 1,1 0-1,1 0 1,0 1-1,0-1 1,0 1 0,1 0-1,0 0 1,0 0-1,1 1 1,0-1-1,1 0 1,-1 13 0,2-20-29,1-1 0,-1 1 0,1-1 0,0 0 1,-1 1-1,1-1 0,0 0 0,-1 1 0,1-1 1,0 0-1,0 0 0,-1 0 0,1 0 0,0 0 0,0 0 1,-1 0-1,1 0 0,0 0 0,0 0 0,-1 0 1,1 0-1,0-1 0,-1 1 0,1 0 0,0-1 1,0 1-1,-1 0 0,1-1 0,0 0 0,25-9 188,-3-7-61,-16 12-152,-1 0 0,1 0 0,1 0 0,-1 1-1,1 0 1,13-4 0,-20 8 7,1-1-1,0 1 1,0 0-1,0 0 0,-1 0 1,1 0-1,0 0 1,0 1-1,-1-1 1,1 1-1,0-1 0,0 1 1,-1-1-1,1 1 1,0 0-1,-1 0 1,1 0-1,-1 0 0,1 0 1,-1 0-1,0 0 1,1 1-1,-1-1 1,0 0-1,0 1 0,0-1 1,0 1-1,0-1 1,0 1-1,0 0 1,0-1-1,-1 1 0,1 0 1,-1-1-1,1 1 1,-1 0-1,0 2 1,10 16 60,-10-19-41,0-1 0,0 0 0,0 0 1,0 0-1,0 0 0,0 0 0,0 1 0,1-1 1,-1 0-1,0 0 0,0 0 0,0 0 1,0 0-1,0 0 0,1 0 0,-1 1 1,0-1-1,0 0 0,0 0 0,0 0 0,1 0 1,-1 0-1,0 0 0,0 0 0,0 0 1,1 0-1,-1 0 0,0 0 0,0 0 1,0 0-1,0 0 0,1 0 0,-1 0 0,0 0 1,0 0-1,0-1 0,0 1 0,1 0 1,-1 0-1,0 0 0,0 0 0,0 0 1,0 0-1,1 0 0,-1-1 0,0 1 0,12-36 983,-11 33-1012,3-16 469,-1-1 1,-1 0 0,-1-35 0,-1 55-518,3 4-441,-1 0 0,1 0 0,0 0 0,1 0 0,-1 0 0,6 5 0,-6-7-395,1-1-1,-1 1 0,0 0 0,0-1 0,1 0 0,-1 0 0,0 0 0,1 0 0,-1-1 0,1 1 0,-1-1 0,8 0 0,8 0-8147</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653"/>
    </inkml:context>
    <inkml:brush xml:id="br0">
      <inkml:brushProperty name="width" value="0.025" units="cm"/>
      <inkml:brushProperty name="height" value="0.025" units="cm"/>
    </inkml:brush>
  </inkml:definitions>
  <inkml:trace contextRef="#ctx0" brushRef="#br0">103 18 7976,'0'0'13863,"-8"-5"-12373,6 3-1417,0 1-1,-1-1 1,1 1 0,-1 0 0,1 0 0,-1 0 0,0 0 0,1 0-1,-1 1 1,0-1 0,1 1 0,-6-1 0,5 2-35,1 0-1,-1 0 1,1 0 0,0 0 0,0 0-1,0 1 1,0-1 0,0 1 0,0-1 0,0 1-1,0 0 1,1 0 0,-1 0 0,0 0-1,1 0 1,0 0 0,-1 0 0,1 0 0,0 1-1,-1 2 1,0 0 29,-1 0 0,1 1 0,0-1 0,0 0 0,0 1 0,1-1 0,0 1 0,-1 10 0,2-15-56,0-1-1,0 1 0,1-1 1,-1 1-1,0-1 1,1 0-1,-1 1 0,1-1 1,-1 1-1,0-1 1,1 0-1,-1 1 0,1-1 1,-1 0-1,1 0 1,-1 1-1,1-1 0,-1 0 1,1 0-1,-1 0 1,1 0-1,-1 0 0,1 1 1,-1-1-1,1 0 1,-1 0-1,1 0 0,-1 0 1,1-1-1,0 1 1,-1 0-1,1 0 0,-1 0 1,1 0-1,-1 0 1,1-1-1,-1 1 0,0 0 1,2-1-1,23-9 290,-3-5-231,33-19-18,-51 32-58,-1 0 0,1 1 1,0 0-1,-1-1 0,1 1 1,0 1-1,0-1 0,-1 0 1,1 1-1,0 0 0,0 0 1,0 0-1,6 1 0,-9 0 13,1 0-1,0 1 1,-1-1-1,1 0 1,-1 0-1,0 1 1,1-1-1,-1 1 1,0-1-1,0 1 1,0-1-1,0 1 1,0 0-1,0 0 1,0-1 0,-1 1-1,1 0 1,-1 0-1,1 0 1,-1 0-1,0 0 1,0 0-1,1-1 1,-1 1-1,-1 0 1,1 0-1,-1 3 1,1-1 22,0-1 0,1 0 0,-1 1 0,0-1 1,1 0-1,0 1 0,0-1 0,2 6 1,-2-8-18,0 0 1,0 0 0,0 0 0,0 0 0,0-1-1,0 1 1,0 0 0,0-1 0,0 1 0,0-1-1,1 0 1,-1 1 0,0-1 0,0 0 0,0 1-1,1-1 1,-1 0 0,0 0 0,0 0 0,1 0-1,-1 0 1,0 0 0,0-1 0,0 1 0,1 0-1,-1-1 1,0 1 0,0-1 0,0 1 0,2-2-1,7-2 25,0-1 0,0-1 0,-1 1-1,1-2 1,8-7 0,31-19-1466,-45 30 923,1 1 0,-1 0 0,0 0 1,1 1-1,0-1 0,-1 1 0,1 0 1,0 0-1,7 0 0,-11 1 337,-1 0 0,1 1 0,-1-1 0,1 0 0,-1 0 0,1 0-1,-1 0 1,0 0 0,1 1 0,-1-1 0,1 0 0,-1 0 0,0 0 0,1 1 0,-1-1 0,0 0-1,1 1 1,-1-1 0,0 0 0,0 1 0,1-1 0,-1 0 0,0 1 0,0-1 0,1 1 0,-1 0-1,3 4-2977,2 0-1400</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998"/>
    </inkml:context>
    <inkml:brush xml:id="br0">
      <inkml:brushProperty name="width" value="0.025" units="cm"/>
      <inkml:brushProperty name="height" value="0.025" units="cm"/>
    </inkml:brush>
  </inkml:definitions>
  <inkml:trace contextRef="#ctx0" brushRef="#br0">79 70 13196,'0'0'10106,"-9"10"-9513,2-4-454,-31 32 617,35-35-616,1 1 0,-1-1-1,1 0 1,0 1 0,0-1-1,0 1 1,0 0 0,1-1 0,-1 1-1,1 0 1,0 0 0,-1 8 0,3-12-130,-1 1 1,0 0-1,0-1 1,1 1 0,-1 0-1,0-1 1,1 1-1,-1-1 1,1 1 0,-1 0-1,1-1 1,-1 0-1,1 1 1,-1-1 0,1 1-1,-1-1 1,1 1-1,0-1 1,-1 0 0,1 0-1,0 1 1,-1-1-1,1 0 1,0 0 0,-1 0-1,1 0 1,0 1-1,0-1 1,-1 0 0,1 0-1,0-1 1,-1 1-1,1 0 1,0 0 0,-1 0-1,1 0 1,1-1-1,31-8 159,-22 2-240,1 0 0,-1-1 0,-1-1 1,0 0-1,0 0 0,0-1 0,-1 0 1,-1-1-1,0 0 0,10-18 0,25-30 369,-48 67-248,1-1-1,0 1 0,0 1 1,0-1-1,1 0 1,1 1-1,-1 0 0,2 0 1,-1 0-1,1-1 0,0 16 1,1-23-112,0 0 1,0 0-1,0 0 0,0 0 1,0 0-1,0 0 1,0 0-1,1-1 0,-1 1 1,0 0-1,1 0 1,-1 0-1,0 0 0,1-1 1,-1 1-1,1 0 1,-1 0-1,1-1 0,0 1 1,-1 0-1,1-1 0,0 1 1,-1 0-1,3 0 1,23 4-4602,-2-4-2971</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9.557"/>
    </inkml:context>
    <inkml:brush xml:id="br0">
      <inkml:brushProperty name="width" value="0.025" units="cm"/>
      <inkml:brushProperty name="height" value="0.025" units="cm"/>
    </inkml:brush>
  </inkml:definitions>
  <inkml:trace contextRef="#ctx0" brushRef="#br0">158 73 4676,'0'0'10955,"0"-9"-6701,2-29-1456,-2 37-2705,0-1 0,0 1 0,0 0 0,-1 0 0,1 0 0,0 0 0,-1 0 0,1 0 0,-1 0 0,1 0 0,-1 0 0,1 0 0,-1 0 0,1 0-1,-1 0 1,0 0 0,0 1 0,0-1 0,1 0 0,-1 0 0,0 1 0,0-1 0,0 1 0,0-1 0,0 1 0,0-1 0,0 1 0,0-1 0,0 1 0,0 0 0,-1 0 0,1 0 0,0-1 0,0 1 0,0 0 0,0 0 0,0 0 0,0 1 0,0-1 0,-1 0 0,1 0 0,-1 1 0,-2 0-90,0 0 1,0 0 0,0 0-1,0 1 1,0-1-1,0 1 1,1 0 0,-7 5-1,0 2-2,2 0-1,-1 1 1,1 0-1,0 1 1,1-1-1,-6 13 1,10-17-8,0 1 0,0-1 0,1 1 1,-1 0-1,1-1 0,1 1 0,-1 0 0,1 0 0,1 0 0,-1 0 1,1 0-1,1 12 0,-1-18-92,1 0 0,-1 1 0,1-1 0,-1 0 0,1 1 0,-1-1 0,1 0-1,-1 0 1,1 0 0,0 1 0,0-1 0,0 0 0,0 0 0,0 0 0,0 0 0,0-1 0,0 1 0,0 0 0,0 0 0,0-1 0,0 1 0,1 0 0,-1-1 0,2 1 0,36 3-4126,-37-4 3959,37 1-5398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2.265"/>
    </inkml:context>
    <inkml:brush xml:id="br0">
      <inkml:brushProperty name="width" value="0.025" units="cm"/>
      <inkml:brushProperty name="height" value="0.025" units="cm"/>
    </inkml:brush>
  </inkml:definitions>
  <inkml:trace contextRef="#ctx0" brushRef="#br0">2 0 8808,'0'0'16314,"1"6"-14979,-2 2-1084,1-6-182,0-1 0,-1 1 0,1-1 0,0 1 0,0 0 0,0-1 0,0 1 0,0-1 0,0 1 0,0 0 0,1-1 0,-1 1 0,0-1 0,1 1 0,-1-1 0,1 1 0,0-1 0,0 1 0,-1-1 0,1 1 0,0-1 0,0 0 0,0 0 0,1 1 0,-1-1 0,0 0 0,0 0 0,0 0 0,1 0 0,-1-1 0,1 1 0,-1 0 0,1 0 0,-1-1 0,1 1 0,-1-1 0,1 1-1,2-1 1,11 0-130,0 0-1,1-2 0,-1 0 1,0 0-1,0-2 0,0 0 1,23-9-1,-18 5-357,1 2 0,41-7-1,-62 13 425,0 0-1,1-1 1,-1 1-1,0 0 1,0 0-1,1 0 1,-1 0-1,0 0 1,1 0-1,-1 0 1,0 0-1,0 0 0,1 0 1,-1 0-1,0 1 1,0-1-1,1 0 1,-1 0-1,0 0 1,0 0-1,1 0 1,-1 0-1,0 1 0,0-1 1,1 0-1,-1 0 1,0 0-1,0 0 1,0 1-1,1-1 1,-1 0-1,0 0 1,0 1-1,0-1 0,0 0 1,0 0-1,0 1 1,1-1-1,-1 0 1,0 1-1,-5 14 502,-16 18 541,18-29-951,1-1-252,-4 6 356,0 0 0,0 0 0,1 1 0,-5 10 0,5 7-5427</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9.885"/>
    </inkml:context>
    <inkml:brush xml:id="br0">
      <inkml:brushProperty name="width" value="0.025" units="cm"/>
      <inkml:brushProperty name="height" value="0.025" units="cm"/>
    </inkml:brush>
  </inkml:definitions>
  <inkml:trace contextRef="#ctx0" brushRef="#br0">117 21 9865,'0'0'11622,"-11"0"-10549,4 0-957,-1 1 1,1 0-1,-1 0 0,1 0 0,0 1 1,-13 5-1,18-6-104,-1 0 1,1 0 0,-1 1-1,1-1 1,-1 1-1,1 0 1,0-1-1,0 1 1,0 0 0,0 0-1,0 0 1,0 1-1,1-1 1,-1 0-1,1 1 1,0-1-1,-1 1 1,1-1 0,0 1-1,0 0 1,1-1-1,-1 1 1,0 0-1,1 0 1,0-1 0,0 5-1,0-7-1,1 1 0,-1 0 1,1 0-1,0-1 0,-1 1 0,1-1 0,0 1 0,0-1 1,-1 1-1,1-1 0,0 1 0,0-1 0,0 0 1,0 1-1,-1-1 0,1 0 0,0 0 0,0 1 0,0-1 1,0 0-1,0 0 0,0 0 0,0 0 0,0 0 0,0-1 1,0 1-1,-1 0 0,1 0 0,0 0 0,1-1 0,34-7 246,-24 2-473,0 0 0,-1-1 0,0 0 0,0-1-1,-1 0 1,0 0 0,0-1 0,-1-1-1,13-15 1,-29 36-332,1 1 0,0 0 0,1 1-1,0-1 1,1 1 0,1 0 0,0 0-1,1 0 1,-2 17 0,6-25-4337,8-4-2866</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290"/>
    </inkml:context>
    <inkml:brush xml:id="br0">
      <inkml:brushProperty name="width" value="0.025" units="cm"/>
      <inkml:brushProperty name="height" value="0.025" units="cm"/>
    </inkml:brush>
  </inkml:definitions>
  <inkml:trace contextRef="#ctx0" brushRef="#br0">106 0 10858,'0'0'2077,"-5"10"-123,-20 38 791,-22 62 0,41-94-2463,1 1 0,0-1 0,1 1 0,1 0 0,0 1 0,1-1 1,1 0-1,2 30 0,-1-47-286,0 0 0,0 0 0,0 0 0,0 0 1,0 1-1,0-1 0,0 0 0,0 0 0,0 0 1,0 0-1,0 0 0,0 1 0,0-1 0,0 0 0,0 0 1,0 0-1,0 0 0,0 0 0,0 1 0,0-1 1,0 0-1,0 0 0,0 0 0,0 0 0,0 0 1,1 0-1,-1 1 0,0-1 0,0 0 0,0 0 0,0 0 1,0 0-1,0 0 0,1 0 0,-1 0 0,0 0 1,0 0-1,0 0 0,0 0 0,0 1 0,0-1 0,1 0 1,-1 0-1,0 0 0,0 0 0,0 0 0,0 0 1,1 0-1,-1 0 0,0 0 0,0 0 0,0-1 1,0 1-1,1 0 0,6-9 174,4-14 217,0-6-144,45-99-241,-50 115-55,1 1 0,1 0 1,0 1-1,0-1 0,1 1 1,1 1-1,17-15 1,-26 24 46,0-1 0,0 1 0,0 0 0,0 0 0,1 0 0,-1 0 0,0 0 0,1 0 0,-1 1 1,0-1-1,1 0 0,-1 1 0,1-1 0,0 1 0,-1-1 0,1 1 0,-1 0 0,1 0 0,0-1 1,-1 1-1,1 0 0,-1 1 0,1-1 0,0 0 0,-1 0 0,1 1 0,-1-1 0,1 1 1,-1-1-1,1 1 0,-1 0 0,1 0 0,-1-1 0,1 1 0,-1 0 0,0 0 0,0 0 0,3 3 1,-4-2-9,1 0 1,0 0 0,0 0 0,-1 0 0,0 0 0,1 0-1,-1 0 1,0 0 0,0 0 0,0 0 0,0 1 0,0-1 0,0 0-1,-1 0 1,1 0 0,-1 0 0,0 0 0,1 0 0,-1 0-1,0 0 1,0 0 0,0 0 0,0-1 0,-1 1 0,1 0 0,0-1-1,-1 1 1,1-1 0,-4 3 0,-5 6 268,-1 0 0,0-1 1,0-1-1,-1 0 0,0-1 1,-1 0-1,0 0 0,0-2 0,0 0 1,-24 7-1,36-12-307,1 0-1,0 0 1,-1 0 0,1 0 0,0 0-1,-1 0 1,1 0 0,-1 0-1,1 0 1,0 0 0,-1 0 0,1-1-1,0 1 1,-1 0 0,1 0-1,0 0 1,-1 0 0,1-1 0,0 1-1,-1 0 1,1 0 0,0-1-1,0 1 1,-1 0 0,1 0 0,0-1-1,0 1 1,-1 0 0,1-1 0,0 1-1,0 0 1,0-1 0,0 1-1,0 0 1,0-1 0,-1 1 0,1-1-1,0 1 1,0 0 0,0-1-1,0 1 1,0 0 0,0-1 0,0 1-1,1 0 1,-1-1 0,0 1-1,0-1 1,0 1 0,0 0 0,0-1-1,0 1 1,1 0 0,-1-1 0,0 1-1,0 0 1,1 0 0,-1-1-1,0 1 1,0 0 0,1 0 0,-1-1-1,1 1 1,15-25-5053,5 1-2075</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636"/>
    </inkml:context>
    <inkml:brush xml:id="br0">
      <inkml:brushProperty name="width" value="0.025" units="cm"/>
      <inkml:brushProperty name="height" value="0.025" units="cm"/>
    </inkml:brush>
  </inkml:definitions>
  <inkml:trace contextRef="#ctx0" brushRef="#br0">63 1 17296,'0'0'3716,"-29"52"-1154,15-28-1569,5 0-865,1-4-64,5-3-224,3-5-1281,0-7-1154,3-5-1056,9 0-1250</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993"/>
    </inkml:context>
    <inkml:brush xml:id="br0">
      <inkml:brushProperty name="width" value="0.025" units="cm"/>
      <inkml:brushProperty name="height" value="0.025" units="cm"/>
    </inkml:brush>
  </inkml:definitions>
  <inkml:trace contextRef="#ctx0" brushRef="#br0">151 0 8840,'0'0'8536,"-9"9"-5728,-6 5-2195,1 2-1,0 0 0,1 0 1,1 2-1,0-1 0,2 1 1,0 1-1,1 0 0,-7 21 1,11-20-649,1 1 1,1 0 0,0 0 0,2 40-1,2-61 50,0 0-1,-1 0 0,1-1 1,0 1-1,0 0 0,0-1 1,0 1-1,-1-1 0,1 1 1,0-1-1,0 1 1,-1-1-1,1 1 0,0-1 1,-1 0-1,1 1 0,-1-1 1,1 0-1,-1 0 0,1 0 1,-1 0-1,9-26-1292,-1 0 1,-1-1-1,3-33 1,-9 63 922,0 1 1,0-1-1,0 0 1,1 0-1,-1 0 1,0 0-1,1 0 1,0-1-1,-1 1 1,1 0-1,0-1 1,0 1-1,0-1 1,0 1 0,0-1-1,0 0 1,0 0-1,0 0 1,0 0-1,1 0 1,3 0-1,21 6-5319</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1.337"/>
    </inkml:context>
    <inkml:brush xml:id="br0">
      <inkml:brushProperty name="width" value="0.025" units="cm"/>
      <inkml:brushProperty name="height" value="0.025" units="cm"/>
    </inkml:brush>
  </inkml:definitions>
  <inkml:trace contextRef="#ctx0" brushRef="#br0">141 190 6438,'0'0'17750,"-11"1"-17088,2 0-538,2 1 0,-1 0 0,0 1 0,0-1 0,1 2 0,-1-1 0,1 1 0,-13 8 0,17-10-58,-1 1 0,1 0 1,-1-1-1,1 1 0,0 0 0,0 1 0,0-1 0,1 0 0,-1 1 1,1 0-1,0-1 0,0 1 0,0 0 0,0 0 0,1 0 0,-1 0 1,1 0-1,0 1 0,0-1 0,1 0 0,-1 1 0,1 5 0,1-9-65,-1 0-1,1-1 0,-1 1 0,1 0 0,-1-1 1,1 1-1,0 0 0,-1-1 0,1 1 0,0 0 1,-1-1-1,1 1 0,0-1 0,0 0 0,0 1 1,0-1-1,-1 0 0,1 1 0,0-1 0,0 0 1,0 0-1,0 0 0,0 1 0,0-1 0,0 0 1,0 0-1,-1-1 0,1 1 0,0 0 0,0 0 1,0 0-1,0-1 0,1 1 0,35-11-295,-22 2-12,-2-1 0,1 0 0,-1-1 0,-1 0 0,0-1-1,16-21 1,15-14-1157,-69 124 252,24-73 1301,1-1 0,0 0-1,0 1 1,0-1 0,0 1-1,1-1 1,-1 1 0,1 0-1,0-1 1,0 1 0,0-1-1,1 1 1,-1 0 0,2 4-1,0-6-12,-1-1 0,0 0-1,1 1 1,-1-1 0,0 0-1,1 0 1,0 0-1,-1 0 1,1 0 0,0 0-1,-1 0 1,1 0 0,0-1-1,0 1 1,0-1-1,0 1 1,-1-1 0,1 0-1,0 0 1,0 0 0,0 0-1,0 0 1,0 0-1,0 0 1,0-1 0,-1 1-1,1-1 1,3 0 0,3-1 33,-1-1 0,1 0 0,-1 0 0,0 0 0,1-1 0,-2 0 0,1 0 0,0-1 1,-1 0-1,9-9 0,3-4-88,0 0 1,14-23 0,-23 30-20,50-75 133,-54 79-127,-1 0 0,0-1 0,-1 0 0,0 0 1,0 0-1,-1 0 0,0 0 0,0-1 0,1-13 1,-4 22-21,0 0 1,0-1-1,0 1 1,1 0-1,-1 0 1,0 0-1,0 0 1,1 0-1,-1 1 1,0-1-1,0 0 1,1 0-1,-1 1 1,0-1-1,0 0 1,1 0-1,-1 1 1,0-1 0,0 2-1,-13 10 107,1 1 0,1 1 0,1 0 0,0 1 0,0 0-1,1 0 1,1 1 0,-12 30 0,20-42-41,-4 6 95,0 0 1,1 1-1,1-1 1,0 1-1,-2 14 1,4-23-144,1 0 1,0 0 0,0 0 0,0 0 0,0 0 0,0 0 0,1 0 0,-1 0 0,0 0 0,1 0 0,0 0 0,-1-1 0,1 1 0,0 0 0,0 0 0,0 0 0,0-1 0,0 1 0,1 0 0,-1-1 0,0 1 0,1-1 0,-1 0 0,1 1 0,-1-1 0,1 0 0,0 0 0,0 0 0,-1 0 0,1 0-1,0-1 1,0 1 0,0 0 0,0-1 0,4 1 0,51 3-4592,-25-4-2227</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2.550"/>
    </inkml:context>
    <inkml:brush xml:id="br0">
      <inkml:brushProperty name="width" value="0.025" units="cm"/>
      <inkml:brushProperty name="height" value="0.025" units="cm"/>
    </inkml:brush>
  </inkml:definitions>
  <inkml:trace contextRef="#ctx0" brushRef="#br0">131 94 6054,'0'0'8877,"8"-11"-5823,4-4-2264,-6 8-65,0-1 0,0 0 0,-1 0 0,9-17 0,-14 25-612,0 0-1,0-1 1,1 1 0,-1 0 0,0-1-1,0 1 1,1 0 0,-1-1 0,0 1 0,0 0-1,0-1 1,0 1 0,0 0 0,0-1-1,0 1 1,0 0 0,0-1 0,0 1 0,0-1-1,0 1 1,0 0 0,0-1 0,0 1-1,0 0 1,0-1 0,0 1 0,0-1-1,0 1 1,-1 0 0,1-1 0,0 1 0,0 0-1,-1-1 1,-11 3 787,-19 15-979,-49 43 121,72-53-47,0 0-1,1 0 1,0 0 0,0 1 0,1 0-1,0 0 1,-9 18 0,16-25-2,-1 0 0,1-1 0,-1 1 0,1-1 0,0 1-1,-1-1 1,1 0 0,0 1 0,0-1 0,-1 1 0,1-1 0,0 0 0,0 0 0,-1 0 0,1 1 0,0-1 0,0 0-1,0 0 1,0 0 0,-1 0 0,1 0 0,0 0 0,1-1 0,31 2-111,-28-1 75,32-2-184,-15 1-104,0 1-1,44 5 1,-62-5 253,1 1-1,0 0 1,0 1-1,-1-1 0,1 1 1,-1-1-1,1 1 1,-1 1-1,0-1 1,0 1-1,0-1 0,0 1 1,0 0-1,-1 1 1,1-1-1,-1 0 1,0 1-1,0 0 1,3 5-1,-4-7 115,-1 0 1,0 1-1,1-1 1,-1 1-1,0 0 0,0-1 1,-1 1-1,1 0 1,0-1-1,-1 1 1,0 0-1,0 0 0,0-1 1,0 1-1,0 0 1,0 0-1,-1 0 0,1-1 1,-1 1-1,0 0 1,0-1-1,-1 4 1,-1-2 97,0-1 0,1 1 1,-1-1-1,-1 0 1,1 0-1,0 0 0,-1-1 1,1 1-1,-1-1 1,0 0-1,0 0 1,-7 3-1,-6 1 218,0-2 0,0 1 0,0-2 0,-1 0 1,-32 0-1,48-3-359,0 0-1,1 0 1,-1 0 0,0 0 0,1 0 0,-1 0 0,1-1-1,-1 1 1,0-1 0,1 1 0,-1-1 0,1 1-1,-1-1 1,1 0 0,0 0 0,-2-1 0,2 2-121,1-1 1,-1 0-1,1 1 0,0-1 1,0 1-1,-1-1 1,1 0-1,0 1 0,0-1 1,0 0-1,0 0 1,0 1-1,0-1 0,0 0 1,0 1-1,0-1 1,0 0-1,0 1 0,0-1 1,0 0-1,1 1 1,-1-1-1,0 0 0,0 1 1,1-2-1,2-2-1107,0-1-1,0 1 0,1-1 1,-1 1-1,1 0 0,0 1 1,7-6-1,16-11-7086</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2.877"/>
    </inkml:context>
    <inkml:brush xml:id="br0">
      <inkml:brushProperty name="width" value="0.025" units="cm"/>
      <inkml:brushProperty name="height" value="0.025" units="cm"/>
    </inkml:brush>
  </inkml:definitions>
  <inkml:trace contextRef="#ctx0" brushRef="#br0">55 1 15118,'0'0'3454,"-3"8"-2028,-31 74 1264,30-72-2582,1 1 0,0-1 0,1 1 0,0-1 0,0 1 1,1 0-1,1 12 0,0-22-102,0-1-1,0 1 1,0-1-1,0 1 1,0-1 0,0 1-1,0-1 1,1 1-1,-1-1 1,0 0 0,0 1-1,0-1 1,1 1-1,-1-1 1,0 0 0,1 1-1,-1-1 1,0 0 0,1 1-1,-1-1 1,0 0-1,1 1 1,-1-1 0,1 0-1,-1 0 1,0 0-1,1 1 1,-1-1 0,1 0-1,-1 0 1,1 0-1,-1 0 1,0 0 0,2 0-1,19-5 163,17-18-479,-25 11-923,-1 0 0,0-1-1,18-26 1,23-48-7329,-50 81 7842,-17 68-1511,6-47 2245,5-11-266,1 1 1,0-1-1,0 0 0,0 1 1,0-1-1,-2 10 0</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3.326"/>
    </inkml:context>
    <inkml:brush xml:id="br0">
      <inkml:brushProperty name="width" value="0.025" units="cm"/>
      <inkml:brushProperty name="height" value="0.025" units="cm"/>
    </inkml:brush>
  </inkml:definitions>
  <inkml:trace contextRef="#ctx0" brushRef="#br0">128 0 8456,'0'0'4228,"-5"13"-1569,-14 37 195,2 0 0,-15 74 1,19-18-2535,12-92-284,1 9 52,-1 1 0,-2-1 1,0 0-1,-1 0 0,-12 38 0,8-51 669,4-19 74,2-23-79,2 30-796,2-32-23,0-1-1,2 1 1,2 0-1,1 0 1,1 0-1,2 1 1,1 0-1,2 1 1,1 1-1,32-52 1,-41 76 49,0 1 1,0 0-1,0 0 0,1 0 1,8-6-1,-13 10 6,1 1 0,0 0-1,-1-1 1,1 1 0,0 0 0,0 0-1,0 0 1,0 1 0,0-1 0,0 0 0,0 1-1,0-1 1,0 1 0,0-1 0,1 1 0,-1 0-1,0 0 1,0 0 0,0 0 0,0 1 0,0-1-1,1 1 1,-1-1 0,2 2 0,-2-1-44,-1 1-1,0-1 1,0 1 0,1-1 0,-1 1 0,0 0-1,0-1 1,0 1 0,-1 0 0,1 0 0,0 0-1,-1 0 1,1 0 0,-1 0 0,0-1-1,0 1 1,1 0 0,-1 0 0,-1 3 0,-3 41-651,1-37 781,0 0 1,-1 0-1,-1 0 0,0-1 1,0 0-1,0 0 1,-1 0-1,0-1 0,0 1 1,-1-1-1,-15 11 1,1-1 490,-1-1 1,0-2-1,-26 14 1,25-20-555,26-16-2576,31-27-4830,-30 31 6368,23-20-5838</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3.733"/>
    </inkml:context>
    <inkml:brush xml:id="br0">
      <inkml:brushProperty name="width" value="0.025" units="cm"/>
      <inkml:brushProperty name="height" value="0.025" units="cm"/>
    </inkml:brush>
  </inkml:definitions>
  <inkml:trace contextRef="#ctx0" brushRef="#br0">124 36 16816,'0'0'4191,"-3"9"-3332,-43 123 2150,21-70-2277,-24 103 1,48-139-572,13-36 222,17-37-108,-29 46-294,18-37-121,-2-1 0,-2 0 0,12-48-1,10-32 83,-34 114 38,1 0 0,0 0-1,-1 0 1,1 0 0,1 1 0,7-9 0,-11 12 6,1 1 1,-1-1 0,1 0 0,0 1-1,-1-1 1,1 1 0,0-1 0,-1 1 0,1-1-1,0 1 1,0 0 0,0 0 0,-1-1 0,1 1-1,0 0 1,0 0 0,0 0 0,0 0 0,-1-1-1,1 1 1,1 1 0,-1-1-7,0 1 1,0-1-1,0 1 0,0 0 1,0 0-1,-1 0 0,1-1 1,0 1-1,0 0 0,-1 0 1,1 0-1,-1 0 0,1 0 1,-1 0-1,1 0 0,-1 0 1,0 0-1,1 0 0,-1 0 1,0 1-1,0 0 0,2 7 35,-1 0-1,0 0 1,0 0 0,-1 0-1,-1 0 1,1 0-1,-1 0 1,-1 0-1,0 0 1,0-1 0,-1 1-1,0 0 1,0-1-1,-1 0 1,0 0 0,0 0-1,-1 0 1,0-1-1,-1 0 1,1 0-1,-1 0 1,-1-1 0,1 0-1,-1 0 1,-12 8-1,19-14-30,-1 1-1,1 0 1,-1-1 0,0 1-1,1-1 1,-1 1-1,0-1 1,1 0-1,-1 1 1,0-1-1,0 0 1,1 1 0,-1-1-1,0 0 1,0 0-1,0 0 1,1 0-1,-1 0 1,0 0-1,0 0 1,0 0 0,1 0-1,-1 0 1,0 0-1,0 0 1,0 0-1,1-1 1,-1 1-1,-1-1 1,2 0-288,-1 0-1,1 0 1,0-1-1,0 1 1,0 0-1,0 0 1,0 0-1,0-1 1,0 1 0,0 0-1,0 0 1,1 0-1,-1-1 1,0 1-1,1 0 1,-1 0-1,1 0 1,0 0 0,0-1-1,12-21-6560</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4.355"/>
    </inkml:context>
    <inkml:brush xml:id="br0">
      <inkml:brushProperty name="width" value="0.025" units="cm"/>
      <inkml:brushProperty name="height" value="0.025" units="cm"/>
    </inkml:brush>
  </inkml:definitions>
  <inkml:trace contextRef="#ctx0" brushRef="#br0">102 0 12812,'0'0'8333,"-5"12"-7420,-9 17-332,-39 91 1846,47-104-2227,0 0 0,2 0 0,0 1-1,0-1 1,-1 31 0,5-46-196,-1-1 0,1 1 0,0 0-1,0-1 1,1 1 0,-1 0 0,0-1 0,0 1 0,0 0 0,0-1 0,0 1 0,1-1 0,-1 1 0,0 0 0,1-1-1,-1 1 1,0-1 0,1 1 0,-1-1 0,1 1 0,-1-1 0,0 1 0,1-1 0,-1 1 0,1-1 0,0 0-1,-1 1 1,1-1 0,-1 0 0,1 0 0,0 1 0,24-4 166,-19 0-225,1 0 1,-1 0-1,1-1 1,-1 1-1,7-7 1,1-4-550,0-1 0,19-27 0,-10 11 158,-23 31 441,0 0 0,0 0 0,0 0 0,0 0 0,0 0 0,0 0 0,1-1 0,-1 1-1,0 0 1,0 0 0,0 0 0,0 0 0,0 0 0,0 0 0,0 0 0,0 0 0,0 0 0,0-1 0,1 1 0,-1 0 0,0 0 0,0 0 0,0 0 0,0 0 0,0 0 0,0 0 0,1 0 0,-1 0 0,0 0 0,0 0 0,0 0 0,0 0 0,0 0 0,0 0 0,1 0 0,-1 0 0,0 0 0,0 0 0,0 0 0,0 0 0,0 0 0,0 0 0,1 0 0,-1 0 0,0 0 0,0 0 0,0 1 0,0-1 0,0 0 0,0 0 0,0 0-1,0 0 1,1 0 0,-1 0 0,0 0 0,0 0 0,0 1 0,0-1 0,0 0 0,0 0 0,0 0 0,0 0 0,0 0 0,0 1 0,2 14-158,-5 21 151,2-30 25,-2 14 166,0 1 1,1-1 0,2 24-1,0-44-149,0 1 0,0 0 0,0 0 0,0 0-1,0 0 1,0 0 0,1-1 0,-1 1 0,0 0 0,1 0 0,-1-1-1,1 1 1,-1 0 0,0 0 0,1-1 0,0 1 0,-1 0-1,1-1 1,-1 1 0,1-1 0,0 1 0,-1-1 0,1 1-1,0-1 1,0 0 0,-1 1 0,2 0 0,26-2 402,25-20-205,-27 5-403,-19 12-45,-1-1 0,1 1 0,0 0 0,0 1 0,0 0 0,1 0-1,-1 0 1,1 1 0,-1 0 0,1 0 0,11 0 0,-18 3 204,0-1 0,0 1 1,0 0-1,0 0 0,0 0 0,0 0 1,0 1-1,-1-1 0,1 0 1,0 0-1,-1 0 0,1 1 1,-1-1-1,1 0 0,-1 1 0,0-1 1,0 0-1,1 1 0,-1-1 1,0 0-1,0 1 0,0-1 1,0 0-1,0 1 0,-1-1 1,0 3-1,-4 43 382,-9 10 903,-25 61 0,-11 38 1342,50-154-2595,-1 1-1,1-1 1,-1 0 0,0 0-1,0 1 1,0-1-1,0 0 1,0 0-1,0 0 1,-1 0-1,1-1 1,-1 1-1,1 0 1,-1 0-1,0-1 1,1 1 0,-1-1-1,0 0 1,-4 3-1,4-4 29,1 0-1,-1 1 1,1-1 0,-1 0-1,0 0 1,1 0 0,-1 0-1,1 0 1,-1 0-1,0-1 1,1 1 0,-1 0-1,1-1 1,-1 1 0,1-1-1,-1 0 1,1 1-1,-1-1 1,1 0 0,-1 0-1,1 0 1,0 0 0,0 0-1,0 0 1,-1 0-1,1-1 1,0 1 0,0 0-1,0-2 1,-5-4 8,2-1 0,-1 0 1,1 0-1,0 0 0,1 0 0,0-1 1,0 1-1,1-1 0,0 0 0,0 0 1,1 0-1,0 0 0,1 0 0,0 0 1,0 0-1,1 0 0,0 0 0,0 0 1,1 0-1,1 1 0,-1-1 0,2 1 1,-1-1-1,1 1 0,0 0 0,1 0 1,-1 1-1,2-1 0,6-7 0,2 3-130,1 0-1,0 1 0,1 1 0,0 1 0,0 0 1,20-7-1,59-21-3821,-65 27 1266,35-14-6286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3.105"/>
    </inkml:context>
    <inkml:brush xml:id="br0">
      <inkml:brushProperty name="width" value="0.025" units="cm"/>
      <inkml:brushProperty name="height" value="0.025" units="cm"/>
    </inkml:brush>
  </inkml:definitions>
  <inkml:trace contextRef="#ctx0" brushRef="#br0">1 47 15663,'0'0'7655,"96"10"-6982,-24-9-449,5-1-192,3 0-32,-3 0-1249,-14-5-1282,-11-4-383,-15-2-834,-16-4-160,-12-3-3939</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33.035"/>
    </inkml:context>
    <inkml:brush xml:id="br0">
      <inkml:brushProperty name="width" value="0.025" units="cm"/>
      <inkml:brushProperty name="height" value="0.025" units="cm"/>
    </inkml:brush>
  </inkml:definitions>
  <inkml:trace contextRef="#ctx0" brushRef="#br0">1 324 2755,'0'0'9747,"11"0"-9666,18-1-5,-1-1 1,49-9-1,-14-2 403,1 2 0,0 3 0,113 1 0,194 35 258,-252-17-728,184-8 0,118-38 16,-97 5-13,0 14 1,386 30-1,-524-4-73,0-8 0,0-8-1,286-45 1,-196 0 300,193-31 770,7 38-255,9 21-183,-489 25-861,0 1 0,-1-1 0,1 1 1,1 0-1,-1 0 0,0 1 0,1-1 0,-1 1 0,-3 6 1,-4 2-950,-20 16-2925,3-2-3742</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4.864"/>
    </inkml:context>
    <inkml:brush xml:id="br0">
      <inkml:brushProperty name="width" value="0.025" units="cm"/>
      <inkml:brushProperty name="height" value="0.025" units="cm"/>
    </inkml:brush>
  </inkml:definitions>
  <inkml:trace contextRef="#ctx0" brushRef="#br0">1 55 10378,'0'0'10564,"1"10"-9394,13 165 2195,-10 106-2957,-4-271-380,0 10 142,1-40 119,6-75-336,5 0 1,37-147 0,-46 233 41,-1 1 1,2 0 0,-1-1-1,1 2 1,0-1 0,1 0-1,-1 1 1,7-7-1,-9 12-1,-1 0 0,1 1 0,-1-1 0,1 0-1,0 1 1,0 0 0,0-1 0,0 1 0,0 0-1,0 0 1,0 0 0,1 0 0,-1 1 0,0-1-1,0 1 1,1-1 0,-1 1 0,0 0 0,1-1-1,-1 1 1,0 0 0,1 1 0,-1-1 0,0 0 0,1 1-1,-1-1 1,0 1 0,0 0 0,1 0 0,-1 0-1,0 0 1,0 0 0,0 0 0,3 4 0,-2-4-8,-1 1 1,1 0 0,-1 0 0,0 1-1,0-1 1,0 0 0,0 1 0,0 0-1,0-1 1,-1 1 0,1 0 0,-1 0-1,0-1 1,0 1 0,0 0 0,0 0 0,-1 0-1,1 1 1,-1-1 0,1 0 0,-1 0-1,0 0 1,-1 0 0,1 0 0,0 0-1,-1 0 1,-1 6 0,0-2-7,-1 0 1,1-1 0,-1 1-1,-1-1 1,1 0 0,-1 0-1,0 0 1,0 0-1,-1-1 1,0 0 0,-6 6-1,-63 44 85,69-52-42,0 0-1,0 0 1,0 0-1,0-1 1,-1 0-1,1 0 0,-1 0 1,1-1-1,-1 0 1,0 0-1,1 0 1,-1-1-1,-9 0 0,15 0-43,-1 0-1,1-1 0,0 1 0,-1-1 0,1 1 1,-1-1-1,1 0 0,0 1 0,-1-1 1,1 1-1,0-1 0,0 1 0,-1-1 0,1 0 1,0 1-1,0-1 0,0 0 0,0 1 0,0-1 1,0 0-1,0 1 0,0-1 0,0 0 0,0 1 1,0-1-1,1 1 0,-1-1 0,0 0 1,0 1-1,1-1 0,-1 1 0,0-1 0,1 1 1,-1-1-1,0 0 0,1 0 0,8-9-1499,0 0-1,1 0 1,0 1 0,1 1-1,0-1 1,21-11-1,7-4-6208</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203"/>
    </inkml:context>
    <inkml:brush xml:id="br0">
      <inkml:brushProperty name="width" value="0.025" units="cm"/>
      <inkml:brushProperty name="height" value="0.025" units="cm"/>
    </inkml:brush>
  </inkml:definitions>
  <inkml:trace contextRef="#ctx0" brushRef="#br0">2 27 11851,'0'0'7399,"0"11"-5696,-1 32-152,0-6 527,5 47 0,-4-84-2056,0 1 1,0-1-1,0 1 0,0-1 1,1 0-1,-1 1 0,0-1 1,0 1-1,0-1 0,1 0 1,-1 1-1,0-1 1,0 0-1,1 1 0,-1-1 1,0 0-1,1 1 0,-1-1 1,1 0-1,-1 0 0,0 1 1,1-1-1,-1 0 1,1 0-1,-1 0 0,0 0 1,1 1-1,-1-1 0,1 0 1,-1 0-1,1 0 0,-1 0 1,1 0-1,-1 0 0,1 0 1,-1 0-1,0 0 1,1-1-1,-1 1 0,1 0 1,-1 0-1,1 0 0,-1 0 1,0-1-1,1 1 0,-1 0 1,0 0-1,1-1 0,0 1 1,18-15 829,-13 5-806,-1 0-1,-1-1 1,1 0 0,-2 0 0,1 0-1,-2 0 1,1 0 0,-1 0 0,-1-1-1,0 1 1,-1-1 0,0 1 0,-4-23-1,0 19-121,0 24-415,3-6 275,1 0-1,-1 0 1,1 0-1,0 0 1,0 0-1,0 1 0,1-1 1,-1 0-1,1 0 1,0 0-1,1 3 1,0-3-177,0-1 1,0 1-1,0-1 0,0 1 1,1-1-1,-1 0 1,1 0-1,-1 0 0,1 0 1,0-1-1,0 1 1,-1-1-1,1 0 0,0 1 1,5 0-1,31 4-7461,-13-6 1106</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544"/>
    </inkml:context>
    <inkml:brush xml:id="br0">
      <inkml:brushProperty name="width" value="0.025" units="cm"/>
      <inkml:brushProperty name="height" value="0.025" units="cm"/>
    </inkml:brush>
  </inkml:definitions>
  <inkml:trace contextRef="#ctx0" brushRef="#br0">91 38 10378,'0'0'11979,"-10"8"-11354,3-4-449,1 1 0,0 0 0,0 0 0,1 1 1,-1 0-1,1 0 0,0 0 0,1 1 0,0-1 0,0 1 1,0 0-1,1 0 0,0 1 0,0-1 0,1 1 0,0-1 1,0 1-1,-1 15 0,3-23-149,0 1 0,0 0 0,0 0 0,0-1 1,0 1-1,0 0 0,0-1 0,1 1 0,-1 0 0,0 0 0,0-1 0,1 1 0,-1 0 1,0-1-1,1 1 0,-1-1 0,1 1 0,-1 0 0,0-1 0,1 1 0,0-1 1,-1 1-1,1-1 0,-1 0 0,1 1 0,0-1 0,-1 0 0,1 1 0,-1-1 1,1 0-1,0 1 0,0-1 0,-1 0 0,1 0 0,0 0 0,-1 0 0,1 0 1,0 0-1,0 0 0,-1 0 0,1 0 0,0 0 0,-1 0 0,1 0 0,0-1 1,0 1-1,-1 0 0,1 0 0,0-1 0,3 0 61,-1-1 1,1 1-1,-1-1 0,1 1 1,-1-1-1,0 0 1,0-1-1,4-2 0,0-2-145,-1-1 0,0 0 0,0 0 0,-1 0 0,0-1-1,-1 1 1,1-1 0,-2 0 0,1-1 0,-1 1 0,-1 0-1,1-1 1,-2 0 0,1 0 0,-2 1 0,1-15 0,-1 24-88,0-1 0,0 0 0,0 1 0,-1-1 0,1 0 0,0 1 0,0-1 0,0 0 0,-1 1 0,1-1 0,0 1 0,-1-1 1,1 0-1,0 1 0,-1-1 0,1 1 0,-1-1 0,1 1 0,-1-1 0,1 1 0,-1 0 0,1-1 0,-1 1 0,0-1 0,1 1 0,-1 0 0,0 0 0,1-1 1,-1 1-1,0 0 0,1 0 0,-1 0 0,0 0 0,-16 1-9042,9 4-331</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965"/>
    </inkml:context>
    <inkml:brush xml:id="br0">
      <inkml:brushProperty name="width" value="0.025" units="cm"/>
      <inkml:brushProperty name="height" value="0.025" units="cm"/>
    </inkml:brush>
  </inkml:definitions>
  <inkml:trace contextRef="#ctx0" brushRef="#br0">103 0 14125,'0'0'8835,"-10"12"-8509,0 2-184,0-1 0,1 2-1,0 0 1,1 0 0,1 0 0,1 1-1,0 0 1,-5 23 0,5-13 306,2 1 1,1-1-1,0 1 1,2 0-1,2 0 0,4 37 1,-5-62-438,1 1 0,-1-1 0,1 0 0,-1 0 1,1 0-1,0 0 0,0 0 0,0 0 0,0 0 0,0 0 0,0 0 1,1 0-1,-1-1 0,0 1 0,1-1 0,0 1 0,-1-1 0,1 1 1,0-1-1,0 0 0,0 0 0,-1 0 0,1 0 0,0 0 0,1 0 0,-1 0 1,2 0-1,-2-1 0,-1 0 1,1 0-1,0-1 0,0 1 1,-1 0-1,1-1 1,0 0-1,-1 1 0,1-1 1,0 0-1,-1 1 0,1-1 1,-1 0-1,1 0 1,-1 0-1,0-1 0,1 1 1,-1 0-1,0 0 1,0-1-1,0 1 0,0-1 1,0 1-1,0-1 1,0 1-1,0-1 0,-1 1 1,1-1-1,-1 0 1,1 0-1,-1 1 0,0-1 1,1-3-1,2-12 27,-1-1 0,0-30 0,-2 41-36,0 0-1,0-1 1,-1 1-1,0 0 0,-1-1 1,0 1-1,0 0 1,0 0-1,-4-8 0,6 15-9,-1-1-1,1 1 1,0-1-1,0 1 0,0-1 1,-1 1-1,1-1 1,0 1-1,-1-1 1,1 1-1,0-1 0,-1 1 1,1 0-1,-1-1 1,1 1-1,-1 0 0,1-1 1,-1 1-1,1 0 1,-1-1-1,1 1 1,-1 0-1,1 0 0,-1 0 1,1-1-1,-1 1 1,1 0-1,-2 0 1,-4 14-163,6-12 154,0 1 0,0-1 0,0 1 0,0-1 0,0 0-1,1 1 1,-1-1 0,1 0 0,-1 1 0,1-1 0,0 0 0,0 0 0,0 1 0,0-1 0,0 0-1,3 3 1,0-2 4,0-1-1,0 1 1,1-1-1,-1 0 1,1 0-1,-1-1 1,1 1-1,0-1 1,-1 0-1,1 0 1,0-1-1,0 1 1,0-1-1,-1 0 1,1 0-1,0-1 1,0 0-1,0 1 0,-1-2 1,1 1-1,8-3 1,-4 0 8,0 0 0,0 0 0,0-1 0,0 0 0,-1-1 0,1 0 0,-2 0 0,1-1 0,10-10 0,1-12 3,1 1 248,-20 28-244,0 0 0,0 0-1,0 0 1,0-1-1,0 1 1,0 0-1,0 0 1,1 0-1,-1 0 1,0 0 0,0 0-1,0 0 1,0 0-1,0 0 1,0 0-1,0 0 1,1 0-1,-1 0 1,0 0 0,0 0-1,0 0 1,0 0-1,0 0 1,0 0-1,0 0 1,1 0 0,-1 0-1,0 0 1,0 0-1,0 0 1,0 0-1,0 0 1,0 1-1,0-1 1,0 0 0,0 0-1,1 0 1,-1 0-1,0 0 1,0 0-1,0 0 1,0 0-1,0 0 1,0 0 0,0 1-1,0-1 1,0 0-1,0 0 1,0 0-1,0 0 1,0 0 0,0 0-1,0 0 1,0 1-1,0-1 1,0 0-1,0 0 1,0 0-1,0 0 1,0 0 0,0 0-1,0 0 1,0 1-1,-3 22 13,-1-3 37,1 1 0,1-1 1,0 1-1,2 23 0,0-43-94,0 0-1,0-1 1,0 1-1,0 0 1,0 0-1,1-1 1,-1 1-1,0 0 1,0 0-1,1-1 1,-1 1-1,0 0 1,1 0-1,-1-1 1,0 1-1,1 0 1,-1-1-1,1 1 0,-1-1 1,1 1-1,0-1 1,-1 1-1,1-1 1,-1 1-1,1-1 1,0 0-1,-1 1 1,1-1-1,0 0 1,0 1-1,-1-1 1,1 0-1,0 0 1,0 0-1,0 0 1,-1 0-1,1 0 1,1 0-1,0 0-270,0 0-1,-1-1 1,1 1 0,-1-1-1,1 1 1,-1-1-1,1 0 1,-1 1 0,0-1-1,1 0 1,-1 0-1,0 0 1,0 0 0,1 0-1,-1 0 1,0-1-1,1-1 1,9-19-5281,-1-6-3485</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6.337"/>
    </inkml:context>
    <inkml:brush xml:id="br0">
      <inkml:brushProperty name="width" value="0.025" units="cm"/>
      <inkml:brushProperty name="height" value="0.025" units="cm"/>
    </inkml:brush>
  </inkml:definitions>
  <inkml:trace contextRef="#ctx0" brushRef="#br0">1 0 13004,'0'0'7816,"0"58"-7752,4-36-32,4-1-1281,3-3-2211,0-6-3682</inkml:trace>
  <inkml:trace contextRef="#ctx0" brushRef="#br0" timeOffset="1">239 143 12300,'0'0'12945,"-11"5"-11840,4-2-983,-7 3 487,-1 1 1,-25 16-1,37-21-544,0 0 0,0 0 0,0 1 0,0-1 0,0 1 0,1-1 0,-1 1 0,1 0 0,0 0 0,0 0 0,0 0 0,0 0 0,0 1 0,1-1 0,-1 1 0,1-1 0,0 1 0,0-1 0,0 1 0,0 5 0,1-7-61,1-1 0,-1 1 0,1-1 0,-1 1 0,1-1-1,0 0 1,0 1 0,0-1 0,0 0 0,0 1-1,0-1 1,0 0 0,0 0 0,0 0 0,0 0 0,1 0-1,-1 0 1,0 0 0,1 0 0,-1-1 0,1 1-1,-1 0 1,1-1 0,-1 1 0,1-1 0,-1 0 0,1 0-1,-1 1 1,3-1 0,55 4-603,-49-3 256,-5-1 180,57 0-3798,-20-5-2368,0-6-4209</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7.161"/>
    </inkml:context>
    <inkml:brush xml:id="br0">
      <inkml:brushProperty name="width" value="0.025" units="cm"/>
      <inkml:brushProperty name="height" value="0.025" units="cm"/>
    </inkml:brush>
  </inkml:definitions>
  <inkml:trace contextRef="#ctx0" brushRef="#br0">51 37 8264,'0'0'6198,"1"-7"-2622,0-15-1884,-2 14-445,-2 14 2108,-3 30-2857,1 0-1,2 0 0,2 0 0,3 49 1,0-21 165,3 29-119,-4-84-529,0-1 0,1 0 0,0 1 0,0-1 0,1 0-1,0 0 1,0 0 0,8 12 0,-11-20-10,0 1-1,0-1 1,1 0 0,-1 1 0,0-1-1,0 0 1,0 1 0,1-1-1,-1 0 1,0 1 0,0-1 0,0 0-1,1 0 1,-1 1 0,0-1 0,1 0-1,-1 0 1,0 0 0,1 1-1,-1-1 1,0 0 0,1 0 0,-1 0-1,0 0 1,1 0 0,-1 0 0,0 0-1,1 0 1,-1 0 0,0 0-1,1 0 1,-1 0 0,1 0 0,0 0-1,3-13 30,-3-21-135,-2 33 94,-1-12-71,0 0 0,-2 0 0,0 0 0,0 1 0,-1 0 0,-1 0 1,0 0-1,0 0 0,-14-17 0,-7-15-29,84 44 272,-31 1-256,3-1-1925,0-1 0,33-5 0,-19-2-3456</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8.456"/>
    </inkml:context>
    <inkml:brush xml:id="br0">
      <inkml:brushProperty name="width" value="0.025" units="cm"/>
      <inkml:brushProperty name="height" value="0.025" units="cm"/>
    </inkml:brush>
  </inkml:definitions>
  <inkml:trace contextRef="#ctx0" brushRef="#br0">3 30 12812,'0'9'7537,"-2"25"-2140,2-24-5325,0 0 0,0 0 1,1 0-1,0 0 0,0 0 0,1 0 0,6 15 1,-7-24-45,-1 0 1,1 0-1,0 1 1,0-1-1,0 0 0,0 0 1,0 0-1,1 0 1,-1 0-1,0-1 1,0 1-1,1 0 1,-1 0-1,0-1 1,1 1-1,-1-1 1,0 1-1,1-1 1,-1 0-1,1 0 1,-1 1-1,1-1 1,-1 0-1,1 0 1,-1 0-1,1-1 1,-1 1-1,1 0 1,-1 0-1,0-1 1,1 1-1,-1-1 0,1 0 1,-1 1-1,2-2 1,4-1 127,0-1 1,0 0-1,0 0 1,-1-1 0,8-6-1,10-14 17,0 0-1,35-50 1,-59 74-169,0 1-1,0 0 1,0 0 0,0 0 0,0 0-1,0-1 1,0 1 0,0 0 0,1 0-1,-1 0 1,0 0 0,0 0 0,0-1-1,0 1 1,0 0 0,0 0 0,1 0-1,-1 0 1,0 0 0,0 0 0,0 0-1,0 0 1,1 0 0,-1 0 0,0-1-1,0 1 1,0 0 0,1 0-1,-1 0 1,0 0 0,0 0 0,0 0-1,0 0 1,1 0 0,-1 0 0,0 1-1,0-1 1,0 0 0,0 0 0,1 0-1,-1 0 1,0 0 0,0 0 0,0 0-1,0 0 1,1 0 0,-1 0 0,0 1-1,0-1 1,0 0 0,0 0 0,0 0-1,0 0 1,0 0 0,0 1 0,1-1-1,-1 0 1,0 0 0,0 0 0,0 0-1,0 1 1,0-1 0,0 0 0,0 0-1,0 1 1,4 22 107,-3 40-57,-1-53-34,0-1-49,-1-3 54,1-1 0,0 0 1,0 0-1,1 0 0,0 0 0,0 0 1,2 8-1,-2-12-7,-1-1 0,0 1 0,1 0 0,-1-1 0,1 1 1,-1 0-1,1-1 0,-1 1 0,1-1 0,-1 1 0,1-1 0,0 1 0,-1-1 1,1 1-1,0-1 0,0 0 0,-1 1 0,1-1 0,0 0 0,0 0 0,1 1 1,0-1 35,0 0 1,0-1 0,0 1-1,1 0 1,-1-1 0,0 1 0,0-1-1,0 0 1,0 1 0,0-1-1,3-2 1,5-4 2,0 0-1,0-1 1,-1-1-1,0 1 1,-1-1-1,0-1 0,0 0 1,-1 0-1,0 0 1,9-21-1,23-30 39,-39 90-362,-8 15 248,5-31 52,1 0-1,0 1 1,1-1-1,0 24 1,2-36-28,0 0 1,-1-1 0,1 1-1,-1 0 1,1-1 0,0 1-1,-1 0 1,1-1 0,0 1-1,0-1 1,0 1 0,-1-1-1,1 0 1,0 1 0,0-1-1,0 0 1,0 1 0,0-1-1,0 0 1,-1 0 0,1 0-1,0 0 1,0 0 0,0 0-1,0 0 1,0 0 0,0 0-1,0 0 1,0-1 0,0 1-1,1-1 1,31-9-876,-4-15-4602,-12 7-5600,-9 7-2434</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8.800"/>
    </inkml:context>
    <inkml:brush xml:id="br0">
      <inkml:brushProperty name="width" value="0.025" units="cm"/>
      <inkml:brushProperty name="height" value="0.025" units="cm"/>
    </inkml:brush>
  </inkml:definitions>
  <inkml:trace contextRef="#ctx0" brushRef="#br0">95 59 13677,'0'0'7981,"1"-9"-5483,1-28-1163,-2 37-1312,0-1 0,0 1 0,0-1 0,0 1 1,0-1-1,0 1 0,-1-1 0,1 1 0,0-1 1,0 1-1,0 0 0,0-1 0,-1 1 0,1-1 0,0 1 1,-1-1-1,1 1 0,0 0 0,-1-1 0,1 1 0,0 0 1,-1-1-1,1 1 0,-1 0 0,1-1 0,0 1 1,-1 0-1,1 0 0,-1 0 0,1-1 0,-1 1 0,1 0 1,-1 0-1,1 0 0,-1 0 0,1 0 0,-1 0 0,1 0 1,-1 0-1,1 0 0,-1 0 0,1 0 0,-1 0 0,1 0 1,-1 1-1,1-1 0,-1 0 0,0 1 0,-18 9 198,13-3-122,0-1 1,0 1-1,1 0 0,0 1 1,1-1-1,-1 1 1,1 0-1,1 0 1,-1 0-1,1 1 0,1-1 1,0 1-1,0-1 1,1 1-1,-1 11 1,2-19-94,0-1 1,0 1 0,0-1 0,0 1 0,0 0 0,0-1 0,0 1 0,0-1 0,1 1-1,-1-1 1,0 1 0,0-1 0,1 1 0,-1-1 0,0 1 0,1-1 0,-1 1 0,0-1-1,1 0 1,-1 1 0,0-1 0,1 1 0,-1-1 0,1 0 0,-1 0 0,1 1 0,-1-1 0,1 0-1,-1 0 1,1 1 0,-1-1 0,2 0 0,23-2 139,20-18-7,-39 15-156,1-1 0,-1 1-1,-1-1 1,1 0 0,-1 0-1,0 0 1,0-1 0,-1 0 0,0 0-1,0 0 1,-1-1 0,0 1 0,0-1-1,0 0 1,-1 1 0,1-10-1,-25 54-286,17-27 163,1-1 1,0 1-1,0 0 0,1 1 0,0-1 1,0 1-1,1-1 0,1 1 0,0 0 1,1 21-1,0-31 3,0 0 0,1 0 0,-1 0 1,1 0-1,-1 0 0,1-1 0,-1 1 0,1 0 0,0 0 0,0 0 0,-1 0 1,1-1-1,0 1 0,0 0 0,0-1 0,0 1 0,0 0 0,-1-1 1,1 1-1,0-1 0,1 0 0,-1 1 0,0-1 0,0 0 0,0 0 0,0 1 1,0-1-1,0 0 0,0 0 0,0 0 0,0 0 0,0-1 0,0 1 1,2 0-1,39-12-5340,-11-7-677</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9.156"/>
    </inkml:context>
    <inkml:brush xml:id="br0">
      <inkml:brushProperty name="width" value="0.025" units="cm"/>
      <inkml:brushProperty name="height" value="0.025" units="cm"/>
    </inkml:brush>
  </inkml:definitions>
  <inkml:trace contextRef="#ctx0" brushRef="#br0">174 1 13421,'0'0'6753,"-3"10"-5718,-9 18-436,-1 0-1,-2-1 1,0-1-1,-2 0 1,-26 31-1,-12 20 173,64-104-3556,-6-24-5718,-2 36 6402,-2-15-3404,1-16 128,3 32 7737,1 2 3525,1 11 890,2 7-4238,3 9-1507,-10-14-706,4 5-78,0 1 1,0-1-1,1 0 0,0 0 1,0 0-1,1-1 0,-1 0 0,1 0 1,0 0-1,1-1 0,-1 0 0,1 0 1,-1-1-1,12 5 0,22 2-3359,3-7-5144,-25-4 815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3.467"/>
    </inkml:context>
    <inkml:brush xml:id="br0">
      <inkml:brushProperty name="width" value="0.025" units="cm"/>
      <inkml:brushProperty name="height" value="0.025" units="cm"/>
    </inkml:brush>
  </inkml:definitions>
  <inkml:trace contextRef="#ctx0" brushRef="#br0">53 1 6983,'0'0'13490,"12"10"-12551,20 14-492,-7-8-21,-2 2 0,0 1 0,31 32 1,-52-49-360,0 1-1,0 0 1,0 0 0,-1-1 0,1 1 0,-1 1 0,1-1 0,-1 0 0,0 0 0,0 0 0,0 1-1,-1-1 1,1 0 0,-1 1 0,0-1 0,0 1 0,0-1 0,-1 6 0,0-4-5,-1 1-1,0-1 1,0 0 0,-1 0-1,1 0 1,-1 0 0,0 0 0,0-1-1,-1 1 1,-5 5 0,-9 7-162,0-1-1,-2 0 1,0-2 0,-23 13 0,36-23-25,-36 20-2230,6-9-2145</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9.667"/>
    </inkml:context>
    <inkml:brush xml:id="br0">
      <inkml:brushProperty name="width" value="0.025" units="cm"/>
      <inkml:brushProperty name="height" value="0.025" units="cm"/>
    </inkml:brush>
  </inkml:definitions>
  <inkml:trace contextRef="#ctx0" brushRef="#br0">35 29 15439,'0'0'7719,"-5"9"-6427,5-8-1275,-6 9 329,1 1 0,0 0 0,1 0-1,-3 13 1,6-21-290,0 0 0,1 0 0,0 0 0,-1 0-1,1 0 1,0 0 0,1 0 0,-1-1 0,0 1 0,1 0-1,1 5 1,-2-7-68,1 0 0,0 1 0,0-1 0,0 0-1,0 1 1,0-1 0,0 0 0,0 0 0,0 0 0,0 0-1,1 0 1,-1 0 0,0 0 0,1 0 0,-1-1 0,1 1 0,-1-1-1,1 1 1,-1-1 0,1 1 0,-1-1 0,1 0 0,2 1-1,1-1-247,0 0 0,0 0-1,0-1 1,0 1-1,0-1 1,0 0-1,0-1 1,0 1 0,-1-1-1,1 0 1,0 0-1,-1 0 1,0-1-1,1 0 1,-1 0-1,0 0 1,7-7 0,4-5-12,-1-1 0,23-33 0,-33 43 400,-4 5-93,0 1 1,0 0-1,0 0 1,0-1-1,0 1 1,1 0-1,-1 0 0,0-1 1,0 1-1,0 0 1,0 0-1,0-1 1,0 1-1,1 0 1,-1 0-1,0-1 1,0 1-1,0 0 1,1 0-1,-1 0 1,0-1-1,0 1 0,0 0 1,1 0-1,-1 0 1,0 0-1,0 0 1,1 0-1,-1-1 1,0 1-1,1 0 1,-1 0-1,0 0 1,0 0-1,1 0 0,-1 0 1,0 0-1,1 0 1,-1 0-1,0 0 1,0 0-1,1 1 1,-1-1-1,0 0 1,0 0-1,1 0 1,-1 0-1,0 0 1,0 0-1,1 1 0,-1-1 1,0 0-1,0 0 1,0 0-1,1 1 1,-1-1-1,0 0 1,0 0-1,0 0 1,0 1-1,1-1 1,5 29 763,-6-26-631,1 1 0,-1 0 0,1-1 0,-1 1 0,1 0 0,0-1 0,0 1-1,1-1 1,-1 1 0,1-1 0,-1 0 0,1 0 0,0 1 0,1-1 0,4 5 0,-4-7-85,1 0-1,0 0 0,0 0 1,0 0-1,0-1 1,0 0-1,0 0 1,0 0-1,0 0 1,0 0-1,0-1 1,0 0-1,0 0 0,0 0 1,-1 0-1,1 0 1,4-3-1,10-5-104,-1-1-1,22-16 0,1 0-16,-14 16-18,-26 10 54,0 0 1,1 0 0,-1 0-1,0 0 1,1 0 0,-1 0-1,0 0 1,1 0 0,-1 0-1,0 0 1,1 0-1,-1 0 1,0 0 0,1 0-1,-1 0 1,0 1 0,1-1-1,-1 0 1,0 0 0,1 0-1,-1 0 1,0 1-1,0-1 1,1 0 0,-1 0-1,0 1 1,0-1 0,1 0-1,-1 1 1,0-1 0,0 0-1,0 1 1,1 2 2,-1 1 0,-1-1 1,1 0-1,0 1 0,-1-1 0,0 1 1,0-1-1,0 0 0,-1 3 1,-4 14 142,5 4 447,2-23-565,-1-1-1,0 0 1,1 1 0,-1-1 0,0 1-1,1-1 1,-1 0 0,0 1 0,1-1-1,-1 0 1,1 0 0,-1 1 0,0-1 0,1 0-1,-1 0 1,1 0 0,-1 1 0,1-1-1,-1 0 1,1 0 0,-1 0 0,1 0-1,-1 0 1,1 0 0,-1 0 0,1 0-1,0 0 1,3-2 17,1 1 0,-1 0 0,0-1 0,0 0 0,0 0 0,0-1 0,0 1-1,3-3 1,13-9-589,-1-1-1,18-19 1,-32 29-420,0-1 1,0 0-1,0-1 1,-1 1-1,1-1 1,2-7-1,-6 13-832,-6 2-4318,-3 4 1926</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019"/>
    </inkml:context>
    <inkml:brush xml:id="br0">
      <inkml:brushProperty name="width" value="0.025" units="cm"/>
      <inkml:brushProperty name="height" value="0.025" units="cm"/>
    </inkml:brush>
  </inkml:definitions>
  <inkml:trace contextRef="#ctx0" brushRef="#br0">0 0 13004,'0'0'9962,"58"19"-13101,-44-2-1217,1 1-3268</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360"/>
    </inkml:context>
    <inkml:brush xml:id="br0">
      <inkml:brushProperty name="width" value="0.025" units="cm"/>
      <inkml:brushProperty name="height" value="0.025" units="cm"/>
    </inkml:brush>
  </inkml:definitions>
  <inkml:trace contextRef="#ctx0" brushRef="#br0">138 4 15407,'0'0'6539,"-11"-1"-4644,6 0-1756,1 0-1,0 1 1,-1-1-1,1 1 1,-1 0-1,1 1 1,-1-1-1,1 1 1,-1 0-1,1 0 1,0 0-1,0 0 1,-1 1-1,1 0 1,0 0-1,0 0 1,1 0-1,-1 0 1,0 1-1,1 0 1,-1 0-1,1 0 1,0 0-1,0 0 1,0 1-1,1-1 1,-1 1-1,1 0 1,0 0-1,0 0 1,0 0-1,0 0 1,1 0-1,-1 1 1,0 6-1,1-9-110,1 0-1,-1 0 0,1 0 1,0 1-1,-1-1 0,1 0 1,0 0-1,1 1 0,-1-1 0,0 0 1,0 0-1,1 1 0,0-1 1,-1 0-1,1 0 0,0 0 1,0 0-1,0 0 0,0 0 1,0 0-1,1 0 0,-1 0 1,1-1-1,-1 1 0,1 0 1,-1-1-1,1 1 0,0-1 1,0 0-1,2 2 0,0-2-17,0 1 0,0-1 1,0 0-1,0-1 0,0 1 0,1-1 0,-1 1 0,0-1 1,0-1-1,0 1 0,0 0 0,0-1 0,0 0 0,1 0 1,-2 0-1,6-3 0,0 0-4,-1-1-1,1-1 1,-2 0 0,1 0-1,-1 0 1,1-1 0,-2 0-1,1 0 1,-1-1 0,0 1-1,-1-2 1,7-10 0,-5 8 0,-12 20-62,1 0 1,0 1-1,1-1 0,0 1 1,0 0-1,1 0 0,-2 19 1,4-9-3481,3-3-3539</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891"/>
    </inkml:context>
    <inkml:brush xml:id="br0">
      <inkml:brushProperty name="width" value="0.025" units="cm"/>
      <inkml:brushProperty name="height" value="0.025" units="cm"/>
    </inkml:brush>
  </inkml:definitions>
  <inkml:trace contextRef="#ctx0" brushRef="#br0">17 40 4324,'0'0'16394,"12"-7"-14750,-9 5-1500,4-2 237,0 0-1,1 0 0,-1 0 0,1 1 0,0 1 0,0-1 0,0 1 0,0 0 0,16-1 1,-23 3-348,0 0 0,-1 0 0,1 1 0,-1-1 0,1 0 0,0 0 0,-1 0 0,1 0 0,-1 1 0,1-1 0,0 0 0,-1 0 0,1 1 0,-1-1 0,1 0 0,-1 1 0,1-1 0,-1 1 0,1-1 1,-1 1-1,0-1 0,1 1 0,-1-1 0,0 1 0,1-1 0,-1 1 0,0 0 0,1-1 0,-1 1 0,0-1 0,0 1 0,0 0 0,0-1 0,0 1 0,0-1 0,0 1 0,0 0 0,0-1 0,0 1 0,0 0 1,0-1-1,0 1 0,0-1 0,-1 1 0,1 0 0,0 0 0,-14 30 373,-34 25-29,38-47-386,1 1 1,0 1-1,0-1 1,1 1 0,0 1-1,1 0 1,-8 19-1,14-30 9,1 0-1,0 0 0,0 0 1,0 0-1,-1 0 1,1 0-1,0 1 0,1-1 1,-1 0-1,0 0 0,0 0 1,0 0-1,1 0 1,-1 0-1,0 0 0,1 0 1,-1 0-1,1 0 0,-1 0 1,1 0-1,0 0 0,-1 0 1,1 0-1,0 0 1,0 0-1,0-1 0,-1 1 1,1 0-1,0-1 0,0 1 1,0-1-1,0 1 0,0-1 1,0 1-1,0-1 1,0 0-1,1 1 0,-1-1 1,0 0-1,0 0 0,0 0 1,0 0-1,3 0 1,63 1-9,-48-2 8,15 1-226,-3 1-734,0-1-1,0-1 1,0-2-1,33-8 1,-63 11 786,-1 0 1,0 0-1,1 0 1,-1 0-1,0 0 1,1 0-1,-1 0 1,0 0-1,1 0 1,-1 0-1,0-1 1,1 1-1,-1 0 1,0 0-1,1 0 1,-1 0-1,0-1 1,0 1-1,1 0 1,-1 0-1,0-1 1,0 1-1,1 0 1,-1 0-1,0-1 1,0 1-1,0 0 1,1-1-1,-1 1 1,0 0-1,0-1 1,0 1-1,0 0 1,0-1-1,0 1 1,0 0-1,0-1 1,0 1-1,0 0 1,0-1-1,0 1 1,0-1-1,0 1 1,0-1-1,-6-5-6220</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2.216"/>
    </inkml:context>
    <inkml:brush xml:id="br0">
      <inkml:brushProperty name="width" value="0.025" units="cm"/>
      <inkml:brushProperty name="height" value="0.025" units="cm"/>
    </inkml:brush>
  </inkml:definitions>
  <inkml:trace contextRef="#ctx0" brushRef="#br0">1 321 13100,'0'0'9663,"9"-1"-9049,23-1-420,63 5 1,26 1-3939,-108-5 1795,1 0 0,0-1 0,-1 0 0,0-1 0,1-1 0,18-7 0,-29 10 1701,0-1 0,0 1 0,0-1 0,0 0 0,-1 0 0,1 0 0,-1 0 0,5-5 0,1-7 3366,-8-5 3465,0 19-6444,0-1 1,-1 0-1,1 1 1,0-1-1,-1 1 1,1 0-1,-1-1 1,1 1-1,-1-1 1,1 1-1,-1 0 1,1-1-1,-1 1 1,1 0-1,-1-1 1,1 1-1,-1 0 1,0 0-1,1 0 1,-1 0-1,1-1 1,-1 1-1,0 0 1,1 0-1,-1 0 1,1 0-1,-1 0 1,0 1-1,1-1 1,-1 0-1,1 0 1,-1 0-1,0 0 1,1 1-1,-1-1 1,1 0-1,-1 0 1,1 1-1,-1-1 1,1 1-1,-2 0 1,-23 15 1378,16-5-942,1 0-1,1 1 1,0 0-1,-6 14 0,11-22-462,0 0-1,0 0 1,0 0-1,1 0 1,0 0-1,0 0 1,0 1-1,0-1 0,1 1 1,-1-1-1,1 0 1,0 1-1,1-1 1,-1 1-1,1-1 1,2 8-1,-2-11-102,0 0 0,0 0 0,0 0 0,1 0 0,-1 0 0,0 0 0,0-1 0,1 1 0,-1-1 0,0 1 0,1-1 0,-1 1 0,1-1 0,-1 0 0,1 0 0,-1 1 0,0-1 0,1 0 1,-1 0-1,3-1 0,30-3 121,-25 1-124,-1 0 1,0-1 0,0 0 0,0 0 0,-1-1 0,1 0 0,-1 0 0,0-1-1,0 0 1,-1 0 0,10-13 0,-5 5-181,0 0 1,-1-1-1,0 0 1,13-32-1,-29 76-316,-4 55 1,10-81 509,-1 0 1,1 0-1,0 0 1,0 0-1,1 0 1,-1 0-1,1 0 1,-1 0-1,1 0 1,0 0-1,0 0 0,2 4 1,-2-6-6,0 0 1,0-1-1,0 1 1,0 0-1,0 0 1,0-1-1,0 1 1,1-1-1,-1 1 0,0-1 1,0 1-1,1-1 1,-1 0-1,0 1 1,1-1-1,-1 0 1,0 0-1,1 0 1,-1 0-1,0 0 1,0 0-1,1-1 0,-1 1 1,0 0-1,1-1 1,-1 1-1,0-1 1,0 1-1,0-1 1,1 1-1,-1-1 1,1-1-1,7-3 14,0-1 0,0 0 0,0-1 0,-1 0 0,0 0 0,0-1 0,-1 0 0,0 0 0,-1 0 0,1-1 0,-2 0 0,6-12 0,1-2-13,-1 0 0,-2-1 0,0 0 0,5-27 0,-9 34-6,-1-1 0,0-1-1,-2 1 1,0-1 0,-1 1-1,-2-19 1,-15 89-177,11-36 180,-9 27 321,3 1 1,1 1 0,2 0 0,-3 60 0,11-104-313,0 0 0,0 0 0,0 1 0,0-1 0,0 0 0,0 0 0,1 0 0,-1 0 0,0 0 0,1 0 0,-1 0 0,0 1 0,1-1 0,0 0 0,-1-1 0,1 1 0,0 0 0,-1 0 0,1 0 0,0 0 0,0 0 0,-1-1 0,1 1 0,0 0 0,0-1 0,0 1 0,0 0 0,0-1 0,0 0 0,0 1 0,0-1 0,1 1 0,-1-1 0,0 0 0,0 0 0,0 0 0,0 0 0,0 0 0,0 0 0,1 0 0,-1 0 0,0 0 0,0 0 0,0-1 0,0 1 0,2-1 0,2 0 30,0-1 1,0 1 0,0-1-1,0 0 1,-1-1 0,1 1-1,-1-1 1,1 0 0,4-4-1,-1-1-49,-1-1 1,0 0-1,-1 0 0,0-1 0,0 0 1,-1 0-1,0 0 0,-1-1 0,0 1 0,-1-1 1,0 0-1,0 0 0,-1 0 0,-1 0 0,0-1 1,0 1-1,-1 0 0,-3-21 0,3 32-6,-1 0 0,1 0 1,0 1-1,0-1 0,0 0 0,-1 1 0,1-1 0,0 0 0,0 0 0,-1 0 0,1 1 0,0-1 0,-1 0 0,1 0 1,0 0-1,0 0 0,-1 0 0,1 1 0,0-1 0,-1 0 0,1 0 0,0 0 0,-1 0 0,1 0 0,-1 0 0,1 0 1,0 0-1,-1 0 0,1 0 0,0 0 0,-1-1 0,1 1 0,0 0 0,0 0 0,-1 0 0,1 0 0,0 0 0,-1-1 1,1 1-1,0 0 0,0 0 0,-1 0 0,1-1 0,0 1 0,0 0 0,-1-1 0,1 1 0,0 0 0,0 0 0,0-1 1,0 1-1,-1 0 0,1-1 0,0 1 0,0 0 0,0-1 0,0 1 0,0 0 0,0-1 0,0 1 0,-11 27-73,8-15 65,1 0 0,1 0 0,1 0 0,-1 0 0,2 0 0,2 17-1,-3-26 12,1 0 0,-1-1 0,1 1-1,0 0 1,0 0 0,0 0 0,1-1-1,-1 1 1,1 0 0,-1-1-1,1 1 1,0-1 0,0 0 0,0 0-1,0 1 1,1-2 0,-1 1 0,0 0-1,1 0 1,-1-1 0,1 1 0,0-1-1,-1 0 1,1 1 0,0-2-1,0 1 1,0 0 0,0 0 0,0-1-1,4 1 1,3-1 8,0-1 0,-1 1 0,1-1 0,-1-1-1,1 0 1,-1-1 0,0 1 0,0-2 0,0 1 0,0-1 0,0-1 0,-1 1-1,0-1 1,0-1 0,14-11 0,-12 7 0,0 1 0,-1-1 0,0 0 0,0-1 0,-1 0 0,-1-1 0,1 1 0,-2-2-1,0 1 1,7-22 0,-22 65-4,0 0-1,2 0 1,1 1-1,2 0 1,-1 36-1,5-67-27,0-1-1,0 1 1,-1-1-1,1 1 1,0-1 0,0 1-1,0-1 1,0 1-1,0-1 1,0 1 0,0-1-1,0 1 1,0-1-1,0 1 1,0-1 0,0 1-1,0-1 1,0 1-1,1-1 1,-1 1 0,0-1-1,0 0 1,0 1-1,1-1 1,-1 1 0,0-1-1,1 1 1,-1-1-1,0 0 1,1 1 0,-1-1-1,0 0 1,1 1-1,-1-1 1,1 0 0,-1 0-1,1 1 1,-1-1-1,1 0 1,-1 0 0,1 0-1,-1 0 1,1 0-1,-1 0 1,1 0 0,-1 1-1,1-1 1,-1 0 0,1-1-1,-1 1 1,1 0-1,-1 0 1,1 0 0,-1 0-1,1 0 1,-1 0-1,1-1 1,-1 1 0,0 0-1,1 0 1,-1-1-1,1 1 1,-1 0 0,0-1-1,1 1 1,-1 0-1,1-1 1,22-28-4237,-17 13 2063,-1-1-1,-1 1 1,-1-1 0,0 0-1,1-17 1,-3-86-2404,-2 83 5693,-4 3 3469,4 35-4341,1 0 0,-1 0 1,0 1-1,1-1 1,-1 0-1,1 0 0,-1 0 1,1 1-1,0-1 1,0 0-1,-1 1 0,1-1 1,0 0-1,0 1 1,0-1-1,0 0 0,1 1 1,-1-1-1,1 3 0,-1 3-329,0 0-1,0-1 0,1 1 1,0 0-1,0 0 0,1-1 1,0 1-1,0 0 1,1-1-1,4 8 0,-6-11-23,1 0-1,1 0 1,-1-1-1,0 1 1,1-1-1,-1 1 1,1-1-1,0 0 1,0 0 0,0 0-1,0 0 1,0 0-1,0-1 1,1 1-1,-1-1 1,0 0-1,1 0 1,-1 0-1,1-1 1,-1 1-1,7-1 1,46-1 2294,-38 0 92,0 1 0,34 4 0,-51-4-2081,1 1-1,0-1 0,0 1 0,-1 0 0,1-1 0,0 1 1,-1 0-1,1 0 0,-1 0 0,1 0 0,-1 1 0,1-1 1,-1 0-1,0 1 0,0-1 0,0 1 0,0-1 0,0 1 1,0-1-1,0 1 0,0 0 0,0-1 0,-1 1 0,1 0 1,-1 0-1,1 0 0,-1-1 0,0 1 0,0 0 0,0 0 1,0 3-1,0 9 528,-1-1 1,-1 1-1,-4 20 1,0 3 756,6-36-1448,0 0 0,0-1 0,0 1 0,0 0 0,0-1 0,0 1 0,1 0-1,-1 0 1,0-1 0,0 1 0,0-1 0,1 1 0,-1 0 0,0-1 0,1 1 0,-1-1 0,1 1 0,-1 0-1,1-1 1,-1 1 0,1-1 0,-1 0 0,1 1 0,-1-1 0,1 1 0,-1-1 0,1 0 0,0 1-1,-1-1 1,1 0 0,0 0 0,29 0 99,27-18-104,26-28-528,-55 29-120,48-21 0,-76 37 645,0 1-1,0 0 0,0 0 1,1 0-1,-1 0 0,0 0 1,0 0-1,0 0 1,0 0-1,0 0 0,0 0 1,0 0-1,0 0 0,0 0 1,1 0-1,-1 0 1,0 0-1,0 0 0,0 0 1,0 0-1,0 0 1,0 0-1,0 0 0,1 0 1,-1 0-1,0 0 0,0 0 1,0 0-1,0 0 1,0 0-1,0 0 0,0 0 1,0 0-1,0 0 0,1 0 1,-1 0-1,0 0 1,0 0-1,0 0 0,0 0 1,0 1-1,0-1 1,0 0-1,0 0 0,0 0 1,0 0-1,0 0 0,0 0 1,0 0-1,0 0 1,0 0-1,0 1 0,1-1 1,-1 0-1,0 0 0,0 0 1,0 0-1,0 0 1,0 0-1,-1 0 0,1 1 1,0-1-1,0 0 1,0 0-1,0 0 0,-5 12-42,-13 14-15,17-23 56,-15 23-1405,-14 17-7649</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3.211"/>
    </inkml:context>
    <inkml:brush xml:id="br0">
      <inkml:brushProperty name="width" value="0.025" units="cm"/>
      <inkml:brushProperty name="height" value="0.025" units="cm"/>
    </inkml:brush>
  </inkml:definitions>
  <inkml:trace contextRef="#ctx0" brushRef="#br0">1 1 7335,'0'0'16303,"40"65"-15502,-40-30-417,0-2-319,0-3-33,0-4-32,1-7-161,8-11-703,8-8-738,6-5-928,1-20-1858,2-11-2787</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3.570"/>
    </inkml:context>
    <inkml:brush xml:id="br0">
      <inkml:brushProperty name="width" value="0.025" units="cm"/>
      <inkml:brushProperty name="height" value="0.025" units="cm"/>
    </inkml:brush>
  </inkml:definitions>
  <inkml:trace contextRef="#ctx0" brushRef="#br0">379 36 10602,'0'0'6502,"-17"73"-5092,4-30-546,4 2-351,0-1-1,5-4 257,1-6-96,3-6-449,0-8-256,6-9-1025,1-10-1442,-3-1-1312,-4-11-2851</inkml:trace>
  <inkml:trace contextRef="#ctx0" brushRef="#br0" timeOffset="1">0 30 10954,'0'0'11307,"73"-19"-9673,-25 16-321,8 0-737,7 1-480,-1-1-63,2 3-1123,-6 0-1760,-8 0-3396</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6.616"/>
    </inkml:context>
    <inkml:brush xml:id="br0">
      <inkml:brushProperty name="width" value="0.025" units="cm"/>
      <inkml:brushProperty name="height" value="0.025" units="cm"/>
    </inkml:brush>
  </inkml:definitions>
  <inkml:trace contextRef="#ctx0" brushRef="#br0">1 63 12460,'0'0'4068,"13"0"-2147,7 0 33,7 0-96,11-4-417,4-5-544,0-4-480,4 0-321,-5 3-96,-6 1-192,-9 5-865,-9 4-449,-9 0-544,-8 11-3715,-13 1 1056</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6.975"/>
    </inkml:context>
    <inkml:brush xml:id="br0">
      <inkml:brushProperty name="width" value="0.025" units="cm"/>
      <inkml:brushProperty name="height" value="0.025" units="cm"/>
    </inkml:brush>
  </inkml:definitions>
  <inkml:trace contextRef="#ctx0" brushRef="#br0">1 48 14221,'0'0'8617,"51"13"-7304,-14-13-160,4-5-641,5-7-415,-2 1-162,-3 0-1920,-9 0-1923,-10 0-4420</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9.130"/>
    </inkml:context>
    <inkml:brush xml:id="br0">
      <inkml:brushProperty name="width" value="0.025" units="cm"/>
      <inkml:brushProperty name="height" value="0.025" units="cm"/>
    </inkml:brush>
  </inkml:definitions>
  <inkml:trace contextRef="#ctx0" brushRef="#br0">43 78 3523,'0'0'20083,"2"8"-19394,1 14-466,-1-1-1,-2 1 1,0 0 0,-1-1 0,-1 1-1,-1-1 1,-1 1 0,-10 31 0,5-12 424,-7 59 0,17-99 340,2-7-350,9-23-115,14-42-420,6-43-44,30-82 44,-62 193-106,1 1 1,0 0-1,0 0 1,0 0 0,0 0-1,0 0 1,0 0-1,0 1 1,1-1 0,-1 0-1,1 0 1,-1 1-1,1-1 1,-1 1-1,1 0 1,0-1 0,0 1-1,0 0 1,0 0-1,0 0 1,0 0-1,0 0 1,2 0 0,-1 1-9,0 0 1,0 0 0,-1 1 0,1-1 0,0 1 0,-1 0-1,1-1 1,-1 1 0,1 0 0,-1 0 0,1 1-1,-1-1 1,0 1 0,1-1 0,-1 1 0,2 2-1,3 2-24,0 1-1,0 0 0,-1 0 0,0 1 0,-1 0 0,1 0 1,-1 0-1,-1 1 0,7 16 0,-10-22 37,0 0-1,0 1 0,0 0 1,-1-1-1,1 1 1,-1-1-1,0 1 1,0 0-1,0-1 1,0 1-1,-1 0 0,1-1 1,-1 1-1,0-1 1,0 1-1,0-1 1,-1 1-1,1-1 1,-1 0-1,0 0 0,0 1 1,0-1-1,0 0 1,0-1-1,-1 1 1,1 0-1,-1-1 0,0 0 1,0 1-1,0-1 1,0 0-1,-4 2 1,-1-1 65,-1 1 1,1-1-1,-1-1 1,0 1-1,0-1 1,0-1-1,0 0 1,0 0-1,0-1 0,0 0 1,0 0-1,-11-3 1,18 3-37,0 0 0,0-1 0,0 1 0,0-1 0,0 1 0,0-1 0,0 0 0,0 0 0,0 0 0,0 0 0,1 0 0,-3-2 0,4 3-94,-1-1-1,1 1 0,-1-1 0,1 1 0,-1-1 0,1 0 0,0 1 0,-1-1 0,1 0 1,0 1-1,0-1 0,-1 0 0,1 1 0,0-1 0,0 0 0,0 0 0,0 1 0,0-1 0,0 0 1,0 1-1,0-1 0,0 0 0,1-1 0,0 0-512,0 0-1,1-1 1,-1 1 0,1 0 0,-1 0-1,1 0 1,0 0 0,0 0 0,0 0-1,0 1 1,0-1 0,0 0 0,0 1-1,0 0 1,1 0 0,3-2-1,25-10-9676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5.973"/>
    </inkml:context>
    <inkml:brush xml:id="br0">
      <inkml:brushProperty name="width" value="0.025" units="cm"/>
      <inkml:brushProperty name="height" value="0.025" units="cm"/>
    </inkml:brush>
  </inkml:definitions>
  <inkml:trace contextRef="#ctx0" brushRef="#br0">20 46 12780,'0'0'9796,"0"13"-8339,-19 223 2830,35-262-3171,-4 2-1152,-1-1-1,-1 0 1,-1-1 0,-1 0 0,-2 0 0,-1-1 0,0 1-1,0-38 1,-24 118-343,18-49 381,0-1-1,0 1 0,1 0 1,0-1-1,-1 1 1,2 0-1,-1 0 0,0-1 1,1 1-1,0 0 1,0-1-1,3 9 1,-2-11 5,0 0 1,0 0 0,0 0 0,0 0 0,0-1 0,0 1 0,1-1 0,-1 1 0,0-1 0,1 0 0,-1 0-1,1 0 1,0 0 0,-1 0 0,1-1 0,0 1 0,-1-1 0,1 1 0,0-1 0,0 0 0,-1 0 0,1-1-1,4 0 1,-1 1 2,1-1 0,0 0 0,0 0 0,-1 0 0,1-1 0,-1 0 0,1-1 0,-1 1 0,0-1 0,0 0 0,0-1 0,9-6 0,-2-2-33,0 0-1,0 0 0,-2-2 0,13-16 0,-29 39-1,1 1 0,0 0 0,0 0 0,-3 16 0,2-10 22,2-3-116,0-1 0,1 1 1,1 0-1,0 0 0,1 0 0,0 0 0,3 21 1,-2-31-178,-1-1 1,1 1 0,-1 0 0,1 0 0,0-1-1,0 1 1,0 0 0,1-1 0,-1 1 0,1-1-1,-1 0 1,1 1 0,0-1 0,0 0 0,0 0-1,4 3 1,-4-4-197,1 0 1,-1 0-1,1-1 0,-1 1 0,1-1 0,-1 1 1,1-1-1,-1 0 0,1 0 0,0 0 0,-1 0 1,1-1-1,-1 1 0,1-1 0,-1 1 0,1-1 0,-1 0 1,1 0-1,-1 0 0,0 0 0,0-1 0,4-1 1,20-18-4864,-5-7 3918,-2-3 4440,-4-1 4960,-5 13 1945,-10 57-7319,0-37-2557,0 0 0,0 0-1,0 0 1,0 0-1,0 0 1,1 0 0,-1-1-1,0 1 1,1 0 0,-1 0-1,0 0 1,1 0-1,-1 0 1,1 0 0,-1-1-1,1 1 1,0 0 0,-1-1-1,1 1 1,0 0-1,0-1 1,-1 1 0,1-1-1,0 1 1,0-1-1,0 1 1,0-1 0,0 1-1,-1-1 1,3 1 0,1-1 4,1 1 1,-1 0 0,1-1 0,-1 0 0,1 0 0,0-1 0,5 0 0,8-3-302,0 0 0,27-11 0,-28 8-128,-13 5 342,0 0 0,0 0 0,0 0 0,1 1 0,-1-1 0,0 1 0,9-1 0,-10 43-408,-1-40 78,0 1 0,1-2 0,-1 1 0,0 0 0,1 0 0,-1-1 0,0 1-1,1-1 1,-1 0 0,1 0 0,-1 0 0,1 0 0,-1 0 0,1 0 0,-1-1 0,0 1 0,1-1 0,-1 0 0,0 1 0,1-1 0,-1 0 0,0-1-1,3-1 1,27-21-5136,-18 6 4635,-1 3 3491,-12 14-2136,0 1 0,0-1-1,0 1 1,0 0 0,0-1 0,0 1 0,0 0 0,1 0 0,-1 0-1,0 0 1,0 0 0,0 0 0,0 0 0,0 0 0,1 0 0,-1 0-1,0 0 1,0 1 0,0-1 0,0 1 0,0-1 0,0 1 0,0-1-1,2 2 1,21 7-735,-11-7 338,0 0 1,0-1 0,0-1-1,0 0 1,-1 0-1,23-4 1,-29 3-64,1-1 0,-1 1 0,1-1 0,-1 0 0,0-1 0,0 1 0,0-1 0,0 0 0,0-1 0,-1 1 0,1-1 0,-1 0 0,0-1 0,8-8 0,-13 13-4,1 0 0,-1-1 0,1 1 0,-1-1 0,0 1 0,1 0 0,-1-1 0,1 0 0,-1 1 0,0-1 0,1 1 0,-1-1 0,0 1 0,0-1 0,0 1 0,1-1 0,-1 0 0,0 1 0,0-1 0,0 1 0,0-1 0,0 0 0,0 1 0,0-1 0,0 0 0,0 1 0,0-1 0,-1 1 0,1-1 0,0 0 0,0 1 0,-1-1 0,1 1 0,0-1 0,0 1 0,-2-2 0,1 2 2,-1-1 0,0 0 0,1 1 0,-1-1 0,0 1 0,0-1 0,0 1 0,1 0 0,-1 0 0,0 0 0,0 0 0,-2 0 0,-4 1 46,1-1 0,-1 2 0,1-1 0,0 1 0,0 0 0,-8 3 1,-23 26 344,37-29-372,-1 0 1,1-1 0,-1 1 0,1 0-1,-1 0 1,1 1 0,0-1 0,0 0-1,0 0 1,0 1 0,1-1 0,-1 0-1,1 1 1,-1-1 0,1 1 0,0-1-1,0 5 1,1-6-21,0 0 0,0 0 0,0 0 0,0 0 0,0 0 0,0 0 0,1-1 0,-1 1 0,0 0 0,1-1-1,-1 1 1,0-1 0,1 1 0,-1-1 0,1 0 0,-1 1 0,1-1 0,-1 0 0,1 0 0,-1 0 0,0 0 0,1 0 0,2-1 0,39-1 18,-24-2-401,0-1 0,-1 0 1,0-2-1,0 0 0,-1 0 1,0-2-1,19-12 0,37-18-1530,-72 39 1925,-1 0 0,0 0 0,1 0 0,-1 0 0,0 0-1,1 0 1,-1 0 0,0 0 0,1 1 0,-1-1 0,0 0-1,1 0 1,-1 0 0,0 0 0,0 0 0,1 1 0,-1-1-1,0 0 1,0 0 0,1 1 0,-1-1 0,0 0 0,0 0-1,1 1 1,-1-1 0,0 0 0,0 1 0,0-1 0,0 0-1,0 1 1,0-1 0,1 0 0,-1 1 0,0-1-1,0 0 1,0 1 0,0-1 0,0 0 0,0 1 0,0-1-1,0 0 1,0 1 0,-1-1 0,3 30 492,-2-26-451,0 1-1,0-1 1,0 1-1,1-1 1,0 1-1,0-1 1,1 6 0,3-5-111,0 0 1,0 0-1,0-1 1,1 1 0,0-1-1,0 0 1,0-1-1,0 1 1,10 3 0,-10-5-24,1 1 1,-1 0-1,0 1 1,0-1-1,0 1 1,0 1-1,-1-1 1,0 1-1,1 0 1,7 10-1,-9-7 98,0 0 0,-1-1 0,0 1-1,0 0 1,-1 0 0,0 1 0,-1-1-1,1 0 1,-1 1 0,-1-1 0,0 1 0,0-1-1,-2 11 1,1-13 80,1-1 0,-1 0 0,0 0 0,-1 1 0,1-1 0,-1 0 0,0 0 0,0-1 0,0 1 0,-1 0 0,0-1 0,0 1 0,0-1 0,-1 0 0,1 0 0,-1 0-1,0 0 1,0-1 0,0 0 0,0 1 0,-10 3 0,13-6-42,0 0-1,-1-1 1,1 1-1,-1-1 1,1 1-1,-1-1 1,1 0-1,-1 0 1,1 0-1,-1 0 0,1 0 1,-1 0-1,0 0 1,1 0-1,-1 0 1,1-1-1,-1 1 1,1-1-1,0 1 1,-1-1-1,1 1 1,-1-1-1,-1-1 0,1 0-27,0 0 0,0-1 0,0 1-1,0 0 1,0-1 0,1 1-1,-1-1 1,1 0 0,0 1 0,-1-1-1,0-4 1,-2-7-145,1-1-1,0 0 1,-1-25 0,4 40 107,-1-10-154,1-1 1,-1 1-1,1 0 1,1-1-1,0 1 1,1 0-1,2-12 1,-2 18-29,0-1 1,1 1 0,-1 0 0,1 0-1,0 0 1,0 0 0,0 0 0,0 1 0,1-1-1,-1 1 1,1 0 0,0 0 0,0 0-1,0 1 1,0 0 0,0-1 0,8-1 0,13-9-3406,0 0-3480</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0.484"/>
    </inkml:context>
    <inkml:brush xml:id="br0">
      <inkml:brushProperty name="width" value="0.025" units="cm"/>
      <inkml:brushProperty name="height" value="0.025" units="cm"/>
    </inkml:brush>
  </inkml:definitions>
  <inkml:trace contextRef="#ctx0" brushRef="#br0">1 0 16944,'0'0'7431,"37"66"-6758,-22-44-161,1-1-320,1-2-128,1-5-32,2-5 0,2-5-128,-2-4-512,-3 0-609,1-9-1090,-4-6-896,0-2-1697,-5-4-2595</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0.827"/>
    </inkml:context>
    <inkml:brush xml:id="br0">
      <inkml:brushProperty name="width" value="0.025" units="cm"/>
      <inkml:brushProperty name="height" value="0.025" units="cm"/>
    </inkml:brush>
  </inkml:definitions>
  <inkml:trace contextRef="#ctx0" brushRef="#br0">165 0 11915,'0'0'7880,"-27"64"-6375,15-31-224,-4 6 33,0 7-289,-3 0-577,-1 2-352,-2-1 0,7-6-32,2-8-640,8-13-1602,5-11-1025</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1.558"/>
    </inkml:context>
    <inkml:brush xml:id="br0">
      <inkml:brushProperty name="width" value="0.025" units="cm"/>
      <inkml:brushProperty name="height" value="0.025" units="cm"/>
    </inkml:brush>
  </inkml:definitions>
  <inkml:trace contextRef="#ctx0" brushRef="#br0">121 0 10314,'0'0'14066,"-7"11"-13820,-13 19 86,1 0 0,-26 57 1,40-75-241,0 0 1,1 1 0,0-1-1,0 1 1,2 0 0,-1 0-1,2 0 1,0 0 0,0 0-1,1 0 1,4 26 0,-3-36-128,0 1 1,1-1-1,-1 0 1,1 0 0,-1 0-1,1 0 1,0 0-1,0-1 1,0 1-1,1-1 1,-1 1 0,1-1-1,-1 0 1,1 0-1,0 0 1,0 0-1,0 0 1,0 0 0,0-1-1,0 0 1,0 0-1,0 0 1,1 0-1,4 1 1,6 1-1236,1-2-1,0 1 1,-1-2 0,21 0-1,11-4-5919</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2.741"/>
    </inkml:context>
    <inkml:brush xml:id="br0">
      <inkml:brushProperty name="width" value="0.025" units="cm"/>
      <inkml:brushProperty name="height" value="0.025" units="cm"/>
    </inkml:brush>
  </inkml:definitions>
  <inkml:trace contextRef="#ctx0" brushRef="#br0">6 17 6598,'0'0'15151,"6"-13"-11661,-6 9-5897,-7 4-3177,2 0-133</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3.317"/>
    </inkml:context>
    <inkml:brush xml:id="br0">
      <inkml:brushProperty name="width" value="0.025" units="cm"/>
      <inkml:brushProperty name="height" value="0.025" units="cm"/>
    </inkml:brush>
  </inkml:definitions>
  <inkml:trace contextRef="#ctx0" brushRef="#br0">58 12 9097,'0'0'15401,"3"10"-14531,0 0-738,-1-1 0,0 1 0,-1 0 1,0-1-1,-1 1 0,0 0 0,0-1 0,-1 1 0,0 0 0,-1-1 0,-4 16 1,-18 41 289,16-49-192,1 1 1,1 1-1,1-1 1,-5 29-1,10-47-219,0 0 0,0 1 0,0-1 0,0 0-1,0 1 1,0-1 0,1 0 0,-1 0 0,0 1 0,0-1-1,0 0 1,0 0 0,0 1 0,0-1 0,0 0 0,1 0-1,-1 1 1,0-1 0,0 0 0,0 0 0,0 0-1,1 1 1,-1-1 0,0 0 0,0 0 0,1 0 0,-1 0-1,0 0 1,0 0 0,1 1 0,-1-1 0,0 0 0,0 0-1,1 0 1,-1 0 0,0 0 0,0 0 0,1 0-1,-1 0 1,0 0 0,0 0 0,1 0 0,-1 0 0,0 0-1,1 0 1,-1 0 0,0-1 0,0 1 0,1 0 0,-1 0-1,0 0 1,0 0 0,0 0 0,1-1 0,-1 1-1,0 0 1,1 0 0,16-10 280,31-31 4,-2-2 1,-2-1 0,-2-2 0,38-54 0,-33 42-158,-69 87-9469,1-12 2204</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3.645"/>
    </inkml:context>
    <inkml:brush xml:id="br0">
      <inkml:brushProperty name="width" value="0.025" units="cm"/>
      <inkml:brushProperty name="height" value="0.025" units="cm"/>
    </inkml:brush>
  </inkml:definitions>
  <inkml:trace contextRef="#ctx0" brushRef="#br0">1 1 16015,'0'0'9417,"47"48"-8264,-34-32-672,2-1-321,3 2-96,-1 2-224,1-2-1186,0-3-1664,1-3-1218,-4-2-3011</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4.004"/>
    </inkml:context>
    <inkml:brush xml:id="br0">
      <inkml:brushProperty name="width" value="0.025" units="cm"/>
      <inkml:brushProperty name="height" value="0.025" units="cm"/>
    </inkml:brush>
  </inkml:definitions>
  <inkml:trace contextRef="#ctx0" brushRef="#br0">54 212 13965,'0'0'9353,"-10"49"-7912,1-18-448,0 3-288,1 1-385,-1 2-224,4-6-32,2-3-31,3-8-226,0-9-704,0-6-1249,6-5-704,4-8-2916,2-11-5701</inkml:trace>
  <inkml:trace contextRef="#ctx0" brushRef="#br0" timeOffset="1">259 1 17232,'0'0'5664,"1"11"-4254,-2 6-998,-1-1 1,0 1 0,-1-1 0,0 1 0,-2-1 0,0 0 0,0 0-1,-15 26 1,10-23-37,6-14-251,1 0-1,0 0 1,0 0 0,1 1 0,-1 0 0,1-1 0,0 1 0,1 0-1,-1 0 1,1 0 0,0 10 0,1-15-100,1-1 0,0 1 0,-1 0 0,1 0 0,-1-1 0,1 1 0,0 0 1,0-1-1,0 1 0,-1-1 0,1 1 0,0-1 0,0 1 0,0-1 0,0 0 0,0 1 0,0-1 0,0 0 0,0 0 0,0 1 0,0-1 0,0 0 1,0 0-1,-1 0 0,3-1 0,36 1 143,-28 0-91,19-2-422,1 0 1,41-10-1,15-7-6965,-59 11 717</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4.330"/>
    </inkml:context>
    <inkml:brush xml:id="br0">
      <inkml:brushProperty name="width" value="0.025" units="cm"/>
      <inkml:brushProperty name="height" value="0.025" units="cm"/>
    </inkml:brush>
  </inkml:definitions>
  <inkml:trace contextRef="#ctx0" brushRef="#br0">63 0 19346,'0'0'7143,"49"62"-5573,-33-22-545,-3 1-417,-7 10-320,-4 3-192,-2 4-31,-11 1-65,-9-1 64,-5-1-289,-3 0-1024,-6-11-1762,4-9-3074</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7.822"/>
    </inkml:context>
    <inkml:brush xml:id="br0">
      <inkml:brushProperty name="width" value="0.025" units="cm"/>
      <inkml:brushProperty name="height" value="0.025" units="cm"/>
    </inkml:brush>
  </inkml:definitions>
  <inkml:trace contextRef="#ctx0" brushRef="#br0">1 65 7815,'0'0'17553,"72"-23"-16848,-34 15-353,1 0-192,2-1-96,-2 2-64,-3 4-128,-5 0-1313,-8 3-1698,-7-4-3716</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9.499"/>
    </inkml:context>
    <inkml:brush xml:id="br0">
      <inkml:brushProperty name="width" value="0.025" units="cm"/>
      <inkml:brushProperty name="height" value="0.025" units="cm"/>
    </inkml:brush>
  </inkml:definitions>
  <inkml:trace contextRef="#ctx0" brushRef="#br0">0 0 11499,'0'0'11958,"3"10"-11568,1 8-124,-1 1 1,1 34 0,4 26 321,-8-77-527,0 1 0,0-1 0,1 0 0,-1 1 0,1-1 0,0 0 0,-1 0 0,1 0 0,0 0 1,0 0-1,1 1 0,-1-2 0,0 1 0,1 0 0,-1 0 0,1 0 0,-1-1 0,1 1 0,0-1 1,0 1-1,1 0 0,-1-1 20,1-1 0,-1 1-1,0-1 1,0 0 0,0 1 0,0-1 0,0-1 0,1 1 0,-1 0 0,0 0 0,0-1 0,0 1 0,0-1 0,0 0-1,0 1 1,0-1 0,0 0 0,2-1 0,5-4 83,0 0 1,0-1-1,0 0 0,-1-1 1,0 1-1,-1-1 0,9-12 1,7-18 622,25-54 0,-61 140-787,8-33 0,1 0 0,0 0 0,1 1 0,1-1 0,-1 22 0,3-36 2,1 0-1,-1 0 1,0 0 0,0 0-1,1 0 1,-1 0-1,1-1 1,-1 1-1,1 0 1,-1 0-1,1 0 1,-1-1-1,1 1 1,0 0 0,-1-1-1,1 1 1,0 0-1,-1-1 1,1 1-1,0-1 1,0 1-1,0-1 1,0 1-1,0-1 1,-1 0 0,1 0-1,0 1 1,0-1-1,0 0 1,0 0-1,0 0 1,0 0-1,0 0 1,0 0-1,0 0 1,0 0-1,1-1 1,38-8 89,-30 3-32,0 0 1,-1-1 0,1 0-1,-1 0 1,-1-1-1,10-11 1,12-22-1067,-28 37 449,-1 0 1,1 0 0,-1 0 0,1 0-1,-1 0 1,0 0 0,-1 0 0,1-7-1,-1 8-4572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6.922"/>
    </inkml:context>
    <inkml:brush xml:id="br0">
      <inkml:brushProperty name="width" value="0.025" units="cm"/>
      <inkml:brushProperty name="height" value="0.025" units="cm"/>
    </inkml:brush>
  </inkml:definitions>
  <inkml:trace contextRef="#ctx0" brushRef="#br0">13 1 13933,'3'11'7776,"-6"47"-6194,-2-33-436,1 1 0,0 43 0,4-69-1129,0 1-1,0-1 1,0 1-1,0 0 0,1-1 1,-1 1-1,0-1 1,0 1-1,0-1 0,0 1 1,1-1-1,-1 1 1,0-1-1,0 1 1,1-1-1,-1 1 0,1-1 1,-1 0-1,0 1 1,1-1-1,-1 1 1,1-1-1,-1 0 0,1 1 1,-1-1-1,1 0 1,-1 0-1,1 1 0,-1-1 1,1 0-1,-1 0 1,1 0-1,24-2 255,18-18-48,-24 4-168,0-1-1,26-30 1,-27 26-16,-14 75-130,-4-35 191,-1-13 7,1 0 0,0 1 0,0-1 0,1 0 0,0 0 0,0 0-1,3 11 1,-3-15-71,0-1-1,0 1 1,0-1-1,0 1 1,1-1-1,-1 0 1,0 1-1,1-1 1,-1 0-1,1 0 1,-1 0-1,1 0 1,0 0-1,0 0 1,-1-1-1,1 1 1,0 0-1,0-1 0,0 1 1,-1-1-1,1 0 1,0 0-1,0 0 1,0 0-1,0 0 1,0 0-1,0 0 1,-1 0-1,1-1 1,3 0-1,7-3-30,-1 1-1,0-2 0,0 1 1,-1-1-1,1-1 1,-1 0-1,-1-1 0,1 1 1,-1-2-1,0 0 0,14-15 1,16-12-405,-43 61 53,0-14 328,1-2 22,0-1 0,0 1 0,1-1 1,1 1-1,-2 16 0,3-25-31,0-1-1,0 1 1,0-1-1,1 1 1,-1-1-1,0 1 0,0-1 1,0 0-1,0 1 1,0-1-1,1 1 1,-1-1-1,0 1 1,1-1-1,-1 0 0,0 1 1,0-1-1,1 0 1,-1 1-1,1-1 1,-1 0-1,0 1 1,1-1-1,-1 0 0,1 0 1,-1 1-1,1-1 1,-1 0-1,0 0 1,1 0-1,0 0 1,22 0-3176,19-14-5864,-23 0 2656</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9.922"/>
    </inkml:context>
    <inkml:brush xml:id="br0">
      <inkml:brushProperty name="width" value="0.025" units="cm"/>
      <inkml:brushProperty name="height" value="0.025" units="cm"/>
    </inkml:brush>
  </inkml:definitions>
  <inkml:trace contextRef="#ctx0" brushRef="#br0">60 1 15503,'0'0'9769,"7"10"-8344,-2-4-1321,-1 1-1,0-1 0,0 1 1,-1 0-1,0 0 0,0 0 0,-1 1 1,1-1-1,-1 0 0,-1 1 1,0 0-1,0-1 0,0 1 1,-1 0-1,0-1 0,-2 9 1,-2 4-27,-1-1 1,-1 0 0,-1 0 0,-1 0-1,-13 23 1,11-23 1,1 0-1,1 0 1,0 1-1,-7 34 1,15-53-53,0 0 1,0-1-1,0 1 0,1 0 1,-1 0-1,0-1 0,1 1 1,-1 0-1,1-1 0,-1 1 1,1 0-1,-1-1 0,1 1 0,-1-1 1,1 1-1,-1 0 0,1-1 1,0 0-1,-1 1 0,1-1 1,0 1-1,0-1 0,-1 0 1,1 1-1,0-1 0,0 0 1,-1 0-1,1 0 0,0 0 1,0 1-1,0-1 0,-1 0 0,1-1 1,0 1-1,0 0 0,0 0 1,-1 0-1,1 0 0,0 0 1,1-1-1,36-5 304,54-19-78,-12 3-1935,-26 10-3446,-26 7-1705</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2.867"/>
    </inkml:context>
    <inkml:brush xml:id="br0">
      <inkml:brushProperty name="width" value="0.025" units="cm"/>
      <inkml:brushProperty name="height" value="0.025" units="cm"/>
    </inkml:brush>
  </inkml:definitions>
  <inkml:trace contextRef="#ctx0" brushRef="#br0">11 46 2274,'-11'-18'14192,"12"18"-13850,-1-1-1,0 1 0,0-1 1,0 1-1,0 0 1,0-1-1,1 1 0,-1-1 1,0 1-1,0-1 1,1 1-1,-1-1 0,0 1 1,1 0-1,-1-1 1,0 1-1,1 0 0,-1-1 1,1 1-1,-1 0 1,0 0-1,1-1 0,-1 1 1,1 0-1,0-1 1,19-3 3679,3 2-4393,-22 2 261,67 4 795,-54-2-1430,0-1-1,-1 0 0,1-1 1,24-3-1,-23-3-4329,-3-4-4245</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067"/>
    </inkml:context>
    <inkml:brush xml:id="br0">
      <inkml:brushProperty name="width" value="0.025" units="cm"/>
      <inkml:brushProperty name="height" value="0.025" units="cm"/>
    </inkml:brush>
  </inkml:definitions>
  <inkml:trace contextRef="#ctx0" brushRef="#br0">80 18 4132,'0'-1'479,"1"1"1,0 0-1,-1 0 0,1-1 1,-1 1-1,1 0 0,-1-1 1,0 1-1,1-1 0,-1 1 1,1-1-1,-1 1 0,0-1 1,1 1-1,-1-1 0,0 1 1,0-1-1,1 1 0,-1-1 1,0 0-1,0 1 0,0-1 1,0 1-1,0-1 0,0 0 1,0 1-1,0-1 0,0 0 1,0 1-1,0-1 0,0 1 1,0-2-1,-8 5 4026,-3 9-5231,-1 3 1249,2 0-1,-1 1 1,-8 21-1,16-32-447,0 0 0,1 0 0,0 1 0,1-1 0,-1 0-1,1 1 1,0-1 0,0 1 0,0 0 0,1-1 0,0 1 0,0-1 0,1 1 0,-1 0 0,3 7 0,-1-11-56,-1 0 0,1 0 0,-1 0 0,1-1 0,0 1 0,0 0 0,0-1 0,0 0 0,0 1 0,1-1 0,-1 0 0,0 0 0,0 0 0,1 0 0,-1-1 0,1 1 0,-1 0 0,0-1 0,1 0 0,-1 0 0,1 0 0,-1 0 0,5 0 0,3 0-91,0-1 0,0 0 0,0 0 0,16-5 0,-20 4-350,-1 0 1,1 0 0,-1-1 0,0 1 0,0-1-1,0-1 1,-1 1 0,1-1 0,-1 0 0,6-6-1,-7 6-473,0 1-1,0-1 0,-1 0 0,0 1 0,0-1 0,0 0 1,0-1-1,-1 1 0,2-5 0,1-24-8718</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440"/>
    </inkml:context>
    <inkml:brush xml:id="br0">
      <inkml:brushProperty name="width" value="0.025" units="cm"/>
      <inkml:brushProperty name="height" value="0.025" units="cm"/>
    </inkml:brush>
  </inkml:definitions>
  <inkml:trace contextRef="#ctx0" brushRef="#br0">1 0 14798,'0'0'11499,"16"24"-12620,-7-12-2146,0-8-2595</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781"/>
    </inkml:context>
    <inkml:brush xml:id="br0">
      <inkml:brushProperty name="width" value="0.025" units="cm"/>
      <inkml:brushProperty name="height" value="0.025" units="cm"/>
    </inkml:brush>
  </inkml:definitions>
  <inkml:trace contextRef="#ctx0" brushRef="#br0">21 49 10858,'0'0'3887,"1"-8"-305,3-24-160,-1 23-193,0 12-2260,0 11-630,-3 34 285,-3 1 1,-12 68-1,0 11-495,14-122-64,0-1 1,1 0-1,0 0 1,0 1-1,1-1 0,0 0 1,1 6-1,-2-10-37,0-1-1,1 1 1,-1-1 0,0 1 0,0-1-1,1 1 1,-1-1 0,0 1-1,1-1 1,-1 1 0,1-1-1,-1 1 1,1-1 0,-1 0 0,1 1-1,-1-1 1,1 0 0,-1 1-1,1-1 1,-1 0 0,1 0 0,-1 0-1,1 1 1,0-1 0,-1 0-1,1 0 1,1 0 27,0-1 1,0 1-1,0-1 1,0 1-1,0-1 0,0 0 1,0 0-1,-1 1 1,1-1-1,0 0 0,0-1 1,1-1-1,20-16 147,-2-1-1,0-1 0,-2-1 1,27-37-1,-28 35-284,0 0 0,2 1 1,1 0-1,33-26 0,-63 58-11081,1-1 6884,-11 3-6472</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6.138"/>
    </inkml:context>
    <inkml:brush xml:id="br0">
      <inkml:brushProperty name="width" value="0.025" units="cm"/>
      <inkml:brushProperty name="height" value="0.025" units="cm"/>
    </inkml:brush>
  </inkml:definitions>
  <inkml:trace contextRef="#ctx0" brushRef="#br0">0 1 13581,'0'0'12171,"46"59"-10409,-22-48-1185,5 3-481,2-2-705,1 1-3106,-5-2-5350</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36.862"/>
    </inkml:context>
    <inkml:brush xml:id="br0">
      <inkml:brushProperty name="width" value="0.025" units="cm"/>
      <inkml:brushProperty name="height" value="0.025" units="cm"/>
    </inkml:brush>
  </inkml:definitions>
  <inkml:trace contextRef="#ctx0" brushRef="#br0">1 809 8008,'0'0'1617,"13"-9"-1574,16-9-37,0 1 1,2 1 0,37-14 0,84-19 361,1 6 1,234-33 0,323-1 1007,512 29 390,-78 6-489,-152-48-990,-75 6 1796,-771 73-1883,289-27 105,-9-31-890,-411 66 326,59-17-1353,-68 18 1153,-1 0 0,1-1 0,-1 0 0,0 0 1,0 0-1,0-1 0,0 1 0,0-1 0,-1 0 0,5-6 0,7-18-3758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9.619"/>
    </inkml:context>
    <inkml:brush xml:id="br0">
      <inkml:brushProperty name="width" value="0.025" units="cm"/>
      <inkml:brushProperty name="height" value="0.025" units="cm"/>
    </inkml:brush>
  </inkml:definitions>
  <inkml:trace contextRef="#ctx0" brushRef="#br0">16 49 9641,'0'0'10575,"-1"4"-9795,1-3-738,0 0 0,-1-1 0,1 1 0,0 0-1,0-1 1,0 1 0,0 0 0,0-1 0,0 1 0,0 0 0,0 0 0,0-1 0,0 1 0,0 0 0,0-1 0,1 1 0,-1 0 0,0-1-1,0 1 1,1 0 0,-1-1 0,0 1 0,1 0 0,-1-1 0,2 2 0,12-11 518,24-40 118,-29 36 2017,-46 57-1349,30-30-1329,0 0 1,1 1 0,1 0 0,1 0 0,0 0-1,0 1 1,2-1 0,-2 22 0,4-37-18,1 1 0,-1 0 0,0-1 0,0 1 0,1 0 0,-1 0 0,1-1 0,-1 1 0,0-1 0,1 1 0,-1 0 0,1-1 0,0 1 1,-1-1-1,1 1 0,-1-1 0,1 0 0,0 1 0,-1-1 0,1 0 0,0 1 0,0-1 0,-1 0 0,1 0 0,0 1 0,0-1 0,-1 0 0,1 0 0,0 0 0,0 0 0,-1 0 1,1 0-1,0 0 0,0 0 0,-1-1 0,1 1 0,0 0 0,0 0 0,-1 0 0,1-1 0,0 1 0,0-1 0,34-14 142,-25 4-111,0 0 0,-1 0-1,0-1 1,0 0 0,-2 0 0,1-1 0,5-14 0,15-27 74,-24 52-126,-1 10-27,1 25-92,-3 43-62,-7-15 312,-21 92-1,20-125-67,-1 0 0,-2 0-1,0-1 1,-2-1 0,-21 37 0,33-62-36,0-1 1,0 0 0,0 0-1,0 1 1,-1-1-1,1 0 1,0 1-1,0-1 1,0 0 0,0 1-1,0-1 1,0 0-1,-1 0 1,1 1-1,0-1 1,0 0 0,0 0-1,-1 1 1,1-1-1,0 0 1,0 0-1,-1 1 1,1-1-1,0 0 1,0 0 0,-1 0-1,1 0 1,0 0-1,-1 0 1,1 1-1,0-1 1,-1 0 0,1 0-1,0 0 1,-1 0-1,1 0 1,0 0-1,-1 0 1,1 0-1,0 0 1,-1 0 0,1-1-1,0 1 1,0 0-1,-1 0 1,1 0-1,0 0 1,-1 0 0,-3-21 133,6-31-154,2 27-141,2 0 0,0 0 0,1 1 0,2 0 0,18-39 0,-6 23-111,2 0-1,37-48 1,-54 80 194,35-41-137,-39 46 194,0 1 0,1-1 0,-1 1 0,1 0-1,0 0 1,-1 0 0,1 0 0,0 1 0,0-1 0,0 1-1,1-1 1,-1 1 0,0 0 0,0 1 0,4-2 0,-6 3 5,-1-1 0,1 1 0,-1-1 1,1 1-1,-1 0 0,1-1 1,-1 1-1,0-1 0,1 1 1,-1 0-1,0-1 0,1 1 0,-1 0 1,0 0-1,0-1 0,1 1 1,-1 0-1,0 0 0,0-1 1,0 1-1,0 0 0,0 0 1,0-1-1,0 1 0,-1 1 0,0 24 3,1-25 5,-2 11 39,-1 0 1,0 0 0,-7 19-1,6-22 73,0 1 1,1 0-1,1 0 0,-1 0 0,0 16 0,12-27-72,3-9 30,0-1 1,-1 1-1,15-22 1,-19 23-67,0-1 0,1 1 0,1 1 1,-1-1-1,1 2 0,1-1 0,-1 1 0,16-9 0,-24 16-4,-1 0 0,1-1 0,-1 1-1,1 0 1,-1 0 0,1-1 0,0 1-1,-1 0 1,1 0 0,-1 0 0,1 0-1,-1 0 1,1 0 0,0 0 0,-1 0-1,1 0 1,-1 0 0,1 0 0,0 0 0,-1 0-1,1 0 1,-1 0 0,1 1 0,-1-1-1,1 0 1,-1 1 0,1-1 0,-1 0-1,1 1 1,0 0 0,3 20 76,-14 39 84,6-41-283,4-19-38,0 0 0,0 0 0,0 0 0,0 0 1,1 0-1,-1 0 0,0-1 0,0 1 0,0 0 1,0 0-1,0 0 0,1 0 0,-1 0 0,0 0 0,0 0 1,0 0-1,0 0 0,1 0 0,-1 0 0,0 0 0,0 0 1,0 0-1,0 0 0,0 0 0,1 0 0,-1 0 1,0 0-1,0 0 0,0 0 0,0 0 0,0 1 0,1-1 1,-1 0-1,0 0 0,0 0 0,0 0 0,0 0 1,0 0-1,0 0 0,0 1 0,1-1 0,-1 0 0,0 0 1,9-13-6095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7.605"/>
    </inkml:context>
    <inkml:brush xml:id="br0">
      <inkml:brushProperty name="width" value="0.025" units="cm"/>
      <inkml:brushProperty name="height" value="0.025" units="cm"/>
    </inkml:brush>
  </inkml:definitions>
  <inkml:trace contextRef="#ctx0" brushRef="#br0">120 244 12268,'0'0'13426,"-8"2"-12722,1-1-596,0 1 0,0-1 0,0 2 1,1-1-1,-1 1 0,1 0 0,-1 0 0,1 1 0,-6 4 0,9-5-83,-1-1 1,1 1-1,0 0 1,1 0-1,-1 0 1,0 0 0,1 1-1,0-1 1,-1 1-1,2 0 1,-1-1-1,0 1 1,1 0-1,-1 0 1,1 0-1,0 0 1,1 0-1,-1 0 1,0 8-1,1-11-24,1-1 0,-1 1 1,0 0-1,0 0 0,0 0 0,0 0 0,1 0 1,-1-1-1,0 1 0,1 0 0,-1 0 0,0 0 0,1-1 1,-1 1-1,1 0 0,-1-1 0,1 1 0,0 0 0,-1-1 1,1 1-1,0-1 0,-1 1 0,1-1 0,0 1 0,0-1 1,0 0-1,-1 1 0,3 0 0,32 1 29,-26-3-137,0-1 0,0 0 1,0 0-1,0-1 0,13-5 1,-16 4 24,1 0 1,-1 0-1,0-1 0,0 1 1,-1-2-1,0 1 1,1 0-1,-2-1 1,1 0-1,6-11 1,-10 15 85,0 0 1,0 1 0,0-1 0,-1 0 0,1 0 0,-1 0 0,1 0 0,-1 0 0,0 0 0,0 0 0,0 0 0,0 0 0,0 0 0,0 1 0,-1-1 0,1 0 0,0 0 0,-2-2 0,1 1 11,-1 1 0,1 0 0,-1 0 0,0 0 0,1 0 0,-1 0 1,0 0-1,0 1 0,-1-1 0,1 0 0,0 1 0,0 0 0,-1 0 1,1 0-1,-1 0 0,1 0 0,-4-1 0,28 0-147,-7 3-1071,1-1 1,0 0-1,-1-2 1,1 0 0,0 0-1,16-6 1,-21 1 550,-1 0 1,0 0 0,-1-1 0,0 0 0,0 0-1,-1-1 1,0 0 0,0-1 0,-1 0-1,11-19 1,3-20 2162,-12 2 3659,-14 100 523,-4 7-3333,1-6-2006,-1 66 1,9-119-318,0 1 1,-1-1-1,1 1 1,0-1 0,0 0-1,1 1 1,-1-1 0,0 1-1,0-1 1,1 0-1,-1 1 1,1-1 0,-1 0-1,1 1 1,-1-1 0,1 0-1,0 0 1,0 0-1,-1 0 1,1 1 0,0-1-1,0 0 1,0-1 0,0 1-1,1 0 1,0 1-1,0-2 36,0 0 0,0 1 0,1-1-1,-1 0 1,0 0 0,0-1 0,0 1-1,0 0 1,1-1 0,-1 1 0,0-1-1,0 0 1,0 0 0,0 0 0,0 0-1,0 0 1,2-2 0,10-6-22,0-1 1,-1-1-1,0 0 1,-1 0-1,0-1 1,18-25-1,-23 29-49,-1-1-1,-1 0 1,1 0-1,-1 0 1,-1-1 0,0 0-1,0 0 1,-1 0-1,0 0 1,-1 0-1,0-1 1,0-11-1,-2 21-194,-8 27-5403,1-11 1255,-2 2-2178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7.929"/>
    </inkml:context>
    <inkml:brush xml:id="br0">
      <inkml:brushProperty name="width" value="0.025" units="cm"/>
      <inkml:brushProperty name="height" value="0.025" units="cm"/>
    </inkml:brush>
  </inkml:definitions>
  <inkml:trace contextRef="#ctx0" brushRef="#br0">1 1 5125,'0'0'14189,"10"52"-11754,-3-43-482,3-4-415,1 0-769,1-4-577,0-1-160,0 0-897,-1 0-2146,-2-6-2242,2-4-6246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8.411"/>
    </inkml:context>
    <inkml:brush xml:id="br0">
      <inkml:brushProperty name="width" value="0.025" units="cm"/>
      <inkml:brushProperty name="height" value="0.025" units="cm"/>
    </inkml:brush>
  </inkml:definitions>
  <inkml:trace contextRef="#ctx0" brushRef="#br0">34 287 13741,'0'0'7426,"10"-1"-5280,-3-1-1758,1 0-1,0 0 1,0 0 0,-1-1 0,0-1 0,14-6 0,-18 8-338,-1 0 0,1 0 0,0 0 0,0-1 0,-1 1 0,0-1 0,1 1 1,-1-1-1,0 0 0,0 0 0,0 0 0,-1 0 0,1 0 0,-1 0 0,0 0 0,0-1 0,0 1 0,0 0 0,0-1 1,-1 1-1,1-7 0,-1 10-49,0-1 0,0 0 1,0 0-1,0 0 0,0 0 0,-1 0 1,1 1-1,0-1 0,-1 0 1,1 0-1,0 0 0,-1 1 1,1-1-1,-1 0 0,1 0 0,-1 1 1,1-1-1,-1 0 0,0 1 1,1-1-1,-1 1 0,0-1 1,1 1-1,-1-1 0,0 1 0,-1-1 1,-29-2-46,26 3 32,-1 1 0,1 0 0,-1 0 0,1 0 0,0 1 0,0 0 0,-1 0 1,1 0-1,-4 3 0,4 0 5,1-1 0,-1 1 0,1 0 0,1 0 0,-1 1 0,1-1 0,0 1 0,0-1 0,0 1 0,1 0 1,0 0-1,0 0 0,-1 9 0,3-13 7,-1 0 1,1 0 0,-1 1 0,1-1-1,0 0 1,0 1 0,0-1-1,0 0 1,1 1 0,-1-1 0,1 0-1,-1 0 1,1 1 0,0-1-1,0 0 1,0 0 0,0 0-1,0 0 1,0 0 0,0 0 0,1 0-1,-1 0 1,1-1 0,0 1-1,-1-1 1,1 1 0,0-1-1,0 1 1,0-1 0,0 0 0,0 0-1,0 0 1,0 0 0,0 0-1,1 0 1,-1-1 0,0 1-1,3-1 1,4 2 4,0-1 0,-1-1-1,1 0 1,0 0 0,0-1-1,-1 0 1,1 0 0,0-1-1,-1 0 1,1 0 0,-1-1-1,0 0 1,0-1 0,0 0 0,0 0-1,-1-1 1,1 0 0,-1 0-1,-1-1 1,1 1 0,-1-2-1,0 1 1,0-1 0,0 1 0,-1-2-1,4-6 1,2-6 5,-1 1 0,0-1 1,-2 0-1,0-1 0,-2 0 1,0 0-1,-1-1 0,-1 0 0,1-29 1,-7 47-23,-3 9-16,-3 9-28,-1 15 74,2 0 0,1 0 1,1 1-1,2-1 1,1 1-1,1 0 0,1 0 1,8 50-1,10-28 8,-18-51-24,0 1 0,1-1 0,-1 0-1,1 0 1,-1 0 0,1 1 0,-1-1 0,1 0-1,0 0 1,-1 0 0,1 0 0,0 0 0,0 0-1,0 0 1,0 0 0,0-1 0,0 1-1,0 0 1,0 0 0,0-1 0,0 1 0,1-1-1,-1 1 1,0-1 0,0 0 0,1 1 0,-1-1-1,0 0 1,0 0 0,1 0 0,-1 0 0,0 0-1,1 0 1,-1 0 0,0 0 0,0 0 0,1-1-1,1 0 1,-2 0-52,0 0 0,-1 0 0,1-1 0,0 1 0,-1 0 0,1-1 0,-1 1 0,0 0 0,1-1 1,-1 1-1,0 0 0,0-1 0,0 1 0,0-1 0,0 1 0,0-1 0,0 1 0,0 0 0,-1-1 0,0-1 0,-9-30-1607,-1 17 1314,-1 1 1,-1 0-1,0 1 1,-1 0-1,0 1 1,-26-18-1,20 16 854,0-2 0,-32-35 0,51 52-461,0 0 0,1-1 0,-1 1 0,1-1 1,-1 1-1,1-1 0,-1 1 0,1-1 0,-1 1 0,1-1 0,-1 0 1,1 1-1,0-1 0,-1 1 0,1-1 0,0 0 0,0 0 0,-1 1 0,1-1 1,0 0-1,0 1 0,0-1 0,0 0 0,0 0 0,0 1 0,0-1 1,0 0-1,0 1 0,1-1 0,-1 0 0,0 0 0,0 1 0,1-1 1,-1 0-1,0 1 0,1-1 0,-1 1 0,1-2 0,2 1-4,-1 0-1,0 0 0,1 0 0,-1 0 1,1 1-1,0-1 0,-1 1 0,1 0 1,-1-1-1,1 1 0,3 1 0,76 9-125,-81-9 96,88 11-2128,-30-10-4622,-11-2-6190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29.182"/>
    </inkml:context>
    <inkml:brush xml:id="br0">
      <inkml:brushProperty name="width" value="0.025" units="cm"/>
      <inkml:brushProperty name="height" value="0.025" units="cm"/>
    </inkml:brush>
  </inkml:definitions>
  <inkml:trace contextRef="#ctx0" brushRef="#br0">1 158 13965,'6'5'6837,"27"-7"-4988,-16-1-1634,-1-1-1,1-1 1,0-1 0,-1 0 0,0-1-1,-1 0 1,0-2 0,0 0 0,0 0-1,-1-2 1,-1 1 0,23-24 0,-35 33-208,0 0-1,0 0 1,0 0 0,0 0 0,0 0-1,-1 0 1,1-1 0,0 1 0,0 0 0,-1-1-1,1 1 1,-1 0 0,1-1 0,-1 1 0,0-1-1,1 1 1,-1-1 0,0 1 0,0-1 0,0 1-1,0 0 1,-1-3 0,1 3-6,-1 0 1,0 1-1,0-1 0,0 0 1,0 1-1,0-1 0,0 1 1,0-1-1,0 1 1,0-1-1,0 1 0,0 0 1,0-1-1,0 1 0,0 0 1,0 0-1,0 0 0,0 0 1,0 0-1,0 0 1,-1 0-1,0 0 0,-5 1-6,0 0 1,0 0-1,1 1 0,-1 0 0,0 0 0,1 1 1,0-1-1,-10 7 0,6-2 25,1 1-1,0 1 1,1 0-1,-1 0 1,2 0 0,-1 1-1,1 0 1,-7 14 0,10-16 71,1-1 1,0 1-1,0 0 1,0 0-1,1 0 0,0 0 1,0 0-1,1 0 1,0 1-1,1-1 1,0 0-1,0 1 1,2 8-1,-2-15-89,1-1 0,0 1 0,-1-1 0,1 0 0,0 1 0,0-1 0,0 0 0,0 0 0,0 0 0,0 0 0,0 0 0,0 0 0,0 0 0,0 0 0,1 0 0,-1 0-1,0-1 1,1 1 0,-1 0 0,1-1 0,-1 1 0,0-1 0,1 0 0,-1 1 0,1-1 0,2 0 0,48 1-682,-41-2 288,3 0-522,-1 0 0,1-1 0,-1-1 0,19-5 1,24-14-5024,-6 1-2055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206"/>
    </inkml:context>
    <inkml:brush xml:id="br0">
      <inkml:brushProperty name="width" value="0.025" units="cm"/>
      <inkml:brushProperty name="height" value="0.025" units="cm"/>
    </inkml:brush>
  </inkml:definitions>
  <inkml:trace contextRef="#ctx0" brushRef="#br0">254 19 11691,'0'0'7789,"-9"1"-7645,5-1-134,0 0 1,0 1-1,0 0 1,0 0-1,0 0 0,0 0 1,0 1-1,0-1 1,0 1-1,0 0 0,1 0 1,-1 0-1,1 1 1,-1-1-1,1 1 0,0 0 1,0 0-1,0 0 1,-2 4-1,-3 1 64,6-6 136,0 0 1,1-1-1,-1 1 0,0 1 1,0-1-1,1 0 0,-1 0 0,1 0 1,0 1-1,0-1 0,0 1 1,-1 3-1,5-6-142,1 0 1,0-1-1,0 0 0,-1 1 0,1-1 0,0-1 1,-1 1-1,6-3 0,-5 2-35,50-34-423,-51 34 441,0 0 0,-1 0 0,0 0 0,1 0 0,-1-1 0,0 1 0,0-1 0,-1 1 0,1-1 0,0 0 0,-1 1 0,1-1 0,-1 0 0,0 0 0,0 0 0,0 0 0,0-5 0,-23 42 2650,-32 84-1133,35-71-1283,-3-1 0,-52 83 0,55-101-265,13-18-39,0 0-1,-1 0 1,-1 0 0,0-1 0,-17 16-1,27-46 100,10 2-107,0 1-1,1 0 0,1 1 0,1 1 0,24-22 0,18-21-141,-27 24 17,4-2-241,-3-2 1,52-82 0,-82 117 381,-2 12-9,0 0 1,0-1-1,-1 1 0,-1-1 0,1 1 1,-8 13-1,-9 33 211,19-53-147,-1 0-1,1 0 0,-1 0 1,1 1-1,0-1 0,0 0 0,0 0 1,0 1-1,0-1 0,0 0 0,0 0 1,0 1-1,0-1 0,0 0 1,1 0-1,-1 1 0,1-1 0,-1 0 1,1 0-1,-1 0 0,1 0 0,0 1 1,-1-1-1,1 0 0,0 0 0,0 0 1,0-1-1,0 1 0,-1 0 1,1 0-1,1 0 0,0 0 0,1 0-9,0-1-1,0 0 1,0 0 0,0 0-1,-1 0 1,1-1-1,0 1 1,0-1-1,0 0 1,-1 1-1,1-1 1,0-1-1,-1 1 1,1 0-1,2-2 1,9-6-25,0 0 0,0-1 0,-1 0 0,-1-1-1,13-13 1,-19 18-36,-1 0-1,1-1 1,-1 1-1,-1-1 1,1 0-1,-1 0 1,0-1-1,-1 1 1,1-1-1,-1 0 1,-1 0-1,2-8 1,-34 93-197,26-66 308,0 1 1,1 0-1,1 0 1,0 0-1,0 20 1,2-31-79,0 0 0,0-1 0,1 1 0,-1 0 0,0 0 0,1 0 1,-1-1-1,1 1 0,-1 0 0,1-1 0,-1 1 0,1 0 0,-1-1 0,1 1 1,0-1-1,-1 1 0,1-1 0,0 1 0,0-1 0,-1 0 0,1 1 0,0-1 1,0 0-1,0 1 0,-1-1 0,1 0 0,0 0 0,0 0 0,0 0 0,0 0 1,0 0-1,-1 0 0,1 0 0,0 0 0,0 0 0,0-1 0,0 1 0,-1 0 1,1 0-1,0-1 0,0 1 0,-1-1 0,2 0 0,39-15 184,-35 11-220,52-39-520,-54 40 488,0 0 1,0 0 0,-1 0-1,1 0 1,-1-1 0,0 1-1,0-1 1,-1 0 0,1 0 0,2-10-1,-18 55 348,9-29-153,0 1 0,0-1 0,1 0 0,1 1 0,-2 21 0,4-32-177,0-1-1,1 0 1,-1 0 0,0 0-1,0 1 1,1-1 0,-1 0 0,0 0-1,1 0 1,-1 0 0,0 1-1,1-1 1,-1 0 0,0 0-1,1 0 1,-1 0 0,1 0 0,-1 0-1,0 0 1,1 0 0,-1 0-1,0 0 1,1 0 0,-1 0-1,0 0 1,1 0 0,-1-1-1,0 1 1,1 0 0,-1 0 0,0 0-1,1 0 1,-1-1 0,0 1-1,0 0 1,1 0 0,-1-1-1,0 1 1,0 0 0,1-1 0,13-8-3526,-4-5-904,0 0-2258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548"/>
    </inkml:context>
    <inkml:brush xml:id="br0">
      <inkml:brushProperty name="width" value="0.025" units="cm"/>
      <inkml:brushProperty name="height" value="0.025" units="cm"/>
    </inkml:brush>
  </inkml:definitions>
  <inkml:trace contextRef="#ctx0" brushRef="#br0">2 16 13933,'-1'-8'4709,"1"3"-1410,0 2-224,2 8-3332,1 1-1600,-3 2-1474,0-4-2467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0.889"/>
    </inkml:context>
    <inkml:brush xml:id="br0">
      <inkml:brushProperty name="width" value="0.025" units="cm"/>
      <inkml:brushProperty name="height" value="0.025" units="cm"/>
    </inkml:brush>
  </inkml:definitions>
  <inkml:trace contextRef="#ctx0" brushRef="#br0">78 0 1698,'0'0'16554,"-2"8"-14958,-26 94 2947,17-69-3847,1 0-1,2 1 1,1 0 0,2 0 0,-2 54 0,7-86-688,1 1 0,-1-1 0,0 0 0,1 1 1,-1-1-1,1 0 0,0 0 0,0 0 0,0 1 0,0-1 1,0 0-1,0 0 0,0 0 0,1-1 0,-1 1 1,1 0-1,-1 0 0,1-1 0,0 1 0,0-1 0,0 0 1,0 1-1,0-1 0,0 0 0,0 0 0,0 0 0,0 0 1,0-1-1,1 1 0,-1-1 0,0 1 0,0-1 0,1 0 1,-1 1-1,0-1 0,1-1 0,2 1 0,2 0-64,0-1-1,-1 0 1,1 0-1,0-1 0,0 1 1,-1-1-1,1-1 1,-1 1-1,0-1 1,0-1-1,10-5 0,-5 0-82,-1-1-1,0 0 0,0 0 0,-1-1 1,-1 0-1,1 0 0,-2-1 0,0 0 0,0-1 1,8-23-1,-14 35 215,-9 15 245,1 0-112,1 0 0,1 1 1,0 0-1,0 0 0,2 1 0,0-1 0,1 1 1,0 0-1,1 17 0,1-33-195,0 1 1,0 0 0,0 0-1,1-1 1,-1 1-1,0 0 1,0 0-1,0-1 1,1 1 0,-1 0-1,0-1 1,1 1-1,-1 0 1,1-1-1,-1 1 1,1 0 0,-1-1-1,1 1 1,-1-1-1,1 1 1,0-1-1,-1 1 1,1-1 0,0 0-1,-1 1 1,1-1-1,0 0 1,-1 1-1,1-1 1,0 0 0,0 0-1,-1 0 1,1 0-1,0 0 1,0 0-1,-1 0 1,1 0 0,0 0-1,0 0 1,0 0-1,-1 0 1,1 0-1,0-1 1,-1 1 0,1 0-1,0-1 1,0 1-1,-1 0 1,2-2-1,1 1-205,0 0 0,-1 0 0,1-1-1,0 1 1,-1-1 0,1 1 0,-1-1 0,0 0-1,0 0 1,0 0 0,1-1 0,1-3 0,-1 0-1559,-1 0 1,-1-1 0,1 1 0,-1-1 0,1-11 0,1-15-10133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1.249"/>
    </inkml:context>
    <inkml:brush xml:id="br0">
      <inkml:brushProperty name="width" value="0.025" units="cm"/>
      <inkml:brushProperty name="height" value="0.025" units="cm"/>
    </inkml:brush>
  </inkml:definitions>
  <inkml:trace contextRef="#ctx0" brushRef="#br0">1 7 13453,'0'0'10121,"49"-7"-23477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1.594"/>
    </inkml:context>
    <inkml:brush xml:id="br0">
      <inkml:brushProperty name="width" value="0.025" units="cm"/>
      <inkml:brushProperty name="height" value="0.025" units="cm"/>
    </inkml:brush>
  </inkml:definitions>
  <inkml:trace contextRef="#ctx0" brushRef="#br0">87 0 12492,'0'0'8483,"-2"11"-7042,-18 49 898,12-41-1561,1 1 0,1 0-1,1 0 1,1 0 0,0 1-1,-1 34 1,6-53-772,0-1 0,-1 0-1,1 0 1,0 0-1,0 0 1,0 0 0,0 0-1,0 0 1,0 0 0,1-1-1,-1 1 1,0 0 0,0-1-1,1 1 1,-1 0 0,0-1-1,1 0 1,-1 1 0,0-1-1,1 0 1,-1 0 0,1 1-1,-1-1 1,0 0 0,1-1-1,-1 1 1,1 0-1,-1 0 1,0-1 0,3 0-1,45-9-1461,-46 9 1288,6-3-387,-1 1-1,1 0 0,1 0 1,-1 1-1,0 0 1,11 0-1,-19 2 586,-1 0 1,0 1 0,0-1-1,1 0 1,-1 1-1,0-1 1,0 0-1,0 1 1,1-1-1,-1 0 1,0 1 0,0-1-1,0 1 1,0-1-1,0 0 1,0 1-1,0-1 1,0 0-1,0 1 1,0-1 0,0 1-1,0-1 1,0 0-1,0 1 1,0-1-1,0 0 1,0 1-1,-1-1 1,1 0 0,0 1-1,0-1 1,0 0-1,-1 1 1,1-1-1,-1 1 1,-6 14 833,0-7-688,0 0 0,-1 0 0,0 0 0,0-1 0,0 0-1,-1 0 1,0-1 0,-1 0 0,1-1 0,-1 0 0,0-1 0,-1 0-1,1 0 1,0-1 0,-1-1 0,-14 3 0,24-5-210,1 0 0,-1 0 0,1 0 0,-1 0 0,1 0 0,-1 0 0,1 0 1,-1 0-1,1 0 0,-1 0 0,1 0 0,-1 0 0,1 0 0,-1-1 0,1 1 0,-1 0 0,1 0 0,-1-1 0,1 1 1,0 0-1,-1 0 0,1-1 0,-1 1 0,1 0 0,0-1 0,-1 1 0,1-1 0,0 1 0,-1 0 0,1-1 0,0 1 1,0-1-1,-1 0 0,8-16-2704,23-14-3749,-1 12-20,4 2-3156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2.305"/>
    </inkml:context>
    <inkml:brush xml:id="br0">
      <inkml:brushProperty name="width" value="0.025" units="cm"/>
      <inkml:brushProperty name="height" value="0.025" units="cm"/>
    </inkml:brush>
  </inkml:definitions>
  <inkml:trace contextRef="#ctx0" brushRef="#br0">50 0 14029,'0'0'13656,"0"10"-12444,-3 12-689,0-1 0,-1 0 0,-14 40 0,12-45-378,3-10-3,0 0 1,1 1-1,0 0 0,0-1 0,-1 13 1,25-35 241,-17 11-471,-1 1 1,1-1-1,-2 0 1,1 0-1,0 0 1,-1 0-1,0-1 1,0 0-1,-1 1 1,1-1-1,-1 0 0,-1 0 1,1 0-1,-1-1 1,0 1-1,0 0 1,-1 0-1,0-12 1,0 18 90,0 0 0,-1-1 1,1 1-1,0-1 1,0 1-1,0 0 0,0-1 1,-1 1-1,1 0 0,0-1 1,0 1-1,0 0 1,-1 0-1,1-1 0,0 1 1,-1 0-1,1 0 0,0-1 1,-1 1-1,1 0 1,0 0-1,-1 0 0,1 0 1,0-1-1,-1 1 0,1 0 1,0 0-1,-1 0 1,1 0-1,-1 0 0,1 0 1,0 0-1,-1 0 0,1 0 1,-1 0-1,1 0 1,0 0-1,-1 0 0,1 1 1,0-1-1,-1 0 0,1 0 1,0 0-1,-1 0 1,1 1-1,0-1 0,-1 0 1,1 0-1,0 1 0,-1-1 1,1 1-3,-1-1 1,1 1 0,0-1 0,-1 0 0,1 1-1,0-1 1,-1 1 0,1-1 0,0 1-1,0-1 1,-1 1 0,1 0 0,0-1-1,0 1 1,0-1 0,0 1 0,0-1-1,0 1 1,0 0 0,0-1 0,0 1-1,0-1 1,0 1 0,0-1 0,0 1-1,0-1 1,1 1 0,-1 0 0,0-1-1,0 1 1,1-1 0,-1 1 0,0-1-1,1 0 1,-1 1 0,0-1 0,1 1-1,-1-1 1,1 0 0,-1 1 0,1-1-1,-1 0 1,1 1 0,0-1 0,3 3 12,0-1 1,0 0-1,0-1 1,0 1-1,0-1 1,0 0-1,1 0 1,-1 0-1,1 0 1,-1-1-1,0 1 1,1-1-1,-1-1 1,1 1-1,-1 0 1,1-1-1,6-2 0,-3 1-3,0 0-1,0-1 0,0 0 0,-1-1 0,0 1 0,1-1 0,-1-1 1,11-8-1,11-19 13,-12 14-153,-29 43-17,11-24 146,-23 48-21,22-46 39,1 0 0,0 0 0,0 1 0,0-1 0,0 0-1,1 1 1,-1-1 0,1 0 0,0 1 0,0-1 0,0 1 0,0-1 0,2 7-1,0-9 6,1 0 0,-1 0 0,1-1 0,-1 1 1,1 0-1,-1-1 0,1 0 0,-1 0 0,1 0 0,-1 0 0,1 0 0,-1 0 0,1 0 0,-1-1 0,5-1 0,10-5-89,0 0-1,0-1 1,-1-1 0,0-1 0,-1 0 0,0-1-1,-1-1 1,0 0 0,23-27 0,-31 35-114,-14 20 148,-14 36 158,21-50-112,1 0-1,-1 0 1,1 0-1,-1 0 1,1 0-1,0 0 1,0 0-1,0 0 1,0 0-1,0 0 1,0 0-1,1 0 1,-1 0-1,1 0 1,-1-1-1,1 1 1,0 0-1,0 0 0,0 0 1,0-1-1,0 1 1,0 0-1,0-1 1,0 1-1,1-1 1,-1 1-1,1-1 1,-1 0-1,4 3 1,0-3 15,-1 1 0,1-1 0,0 0 0,0-1 0,0 1 0,0-1 0,0 0 0,0 0 0,0-1 0,0 1 0,8-3 0,-1 0-161,-1-1-1,0 0 1,0 0 0,-1-1-1,14-8 1,-15 7-9,1 1 0,0 0 1,1 0-1,-1 1 0,21-5 0,-30 9 153,-1 1 0,1-1 0,-1 0 0,1 1 0,0-1 0,-1 1-1,1-1 1,-1 0 0,1 1 0,-1 0 0,1-1 0,-1 1 0,1-1 0,-1 1-1,0 0 1,1-1 0,-1 1 0,0-1 0,0 1 0,1 0 0,-1 0 0,0-1 0,0 1-1,0 0 1,0-1 0,0 1 0,0 0 0,0 0 0,0-1 0,0 1 0,0 1-1,0-1 14,0 1 0,0 0 0,0-1 0,0 1-1,1 0 1,-1-1 0,1 1 0,-1-1-1,1 1 1,-1 0 0,1-1 0,0 1-1,0-1 1,0 0 0,0 1 0,0-1-1,0 0 1,0 1 0,2 0 0,2 0 15,0 0 0,0-1 1,1 0-1,-1 0 0,0 0 1,1 0-1,-1-1 1,1 0-1,-1 0 0,1-1 1,6-1-1,66-18-21,-14 3-202,-58 16 163,0 0 0,0 0 0,-1 1 0,1 0 1,0 0-1,8 1 0,-12 0 18,0 0 1,0-1 0,0 1-1,0 0 1,1 0 0,-1 0-1,0 1 1,-1-1-1,1 0 1,0 1 0,0-1-1,-1 1 1,1 0-1,-1 0 1,1-1 0,-1 1-1,0 0 1,2 2 0,-3-2-45,1-1 0,0 0 0,-1 0 0,1 0 0,0-1 0,0 1 1,-1 0-1,1 0 0,0 0 0,0 0 0,0-1 0,0 1 1,0 0-1,0-1 0,0 1 0,1-1 0,-1 1 0,0-1 1,0 0-1,0 0 0,0 1 0,1-1 0,-1 0 0,0 0 1,0 0-1,1 0 0,-1 0 0,0 0 0,0 0 0,0-1 0,1 1 1,-1 0-1,0-1 0,0 1 0,0-1 0,2 0 0,-2 0-471,1 0 0,-1 0 0,1 0 0,-1-1-1,1 1 1,-1 0 0,0-1 0,1 1 0,-1 0-1,0-1 1,0 0 0,0 1 0,0-1-1,0-2 1,7-17-7837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9.945"/>
    </inkml:context>
    <inkml:brush xml:id="br0">
      <inkml:brushProperty name="width" value="0.025" units="cm"/>
      <inkml:brushProperty name="height" value="0.025" units="cm"/>
    </inkml:brush>
  </inkml:definitions>
  <inkml:trace contextRef="#ctx0" brushRef="#br0">18 99 13741,'-4'21'6239,"11"-13"-2220,-5-8-3876,1 0 1,-1-1 0,0 1 0,1 0 0,-1-1 0,1 0 0,-1 0 0,0 0 0,1 0 0,-1 0 0,0 0 0,0 0 0,3-3 0,3-1-7,13-7-30,-1-2 0,0 0 0,-1-1 0,28-29 1,-47 44-82,1 0 1,-1 0-1,0 0 1,0 0-1,1-1 1,-1 1-1,0 0 1,0 0-1,0-1 1,1 1-1,-1 0 1,0 0 0,0-1-1,0 1 1,0 0-1,1 0 1,-1-1-1,0 1 1,0 0-1,0-1 1,0 1-1,0 0 1,0-1-1,0 1 1,0 0-1,0-1 1,0 1-1,0 0 1,0 0 0,0-1-1,0 1 1,0 0-1,0-1 1,0 1-1,-1 0 1,1-1-1,0 1 1,-14-1 496,-19 13-207,18-2-225,0 0 1,0 1 0,1 1 0,-22 25-1,31-31-85,-1 0 0,2 0 0,-1 0-1,1 1 1,0-1 0,0 1 0,0 0-1,1 0 1,0 1 0,1-1 0,0 1-1,0-1 1,-2 15 0,4-21-86,0 0-1,1 1 1,-1-1 0,0 0 0,0 0 0,0 0-1,1 1 1,-1-1 0,1 0 0,-1 0-1,1 0 1,-1 0 0,1 0 0,0 0 0,-1 0-1,1 0 1,0 0 0,0 0 0,0 0 0,0-1-1,0 1 1,0 0 0,0 0 0,0-1-1,0 1 1,0-1 0,0 1 0,0-1 0,0 1-1,0-1 1,2 1 0,41 0-6583,-18-3 465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2.662"/>
    </inkml:context>
    <inkml:brush xml:id="br0">
      <inkml:brushProperty name="width" value="0.025" units="cm"/>
      <inkml:brushProperty name="height" value="0.025" units="cm"/>
    </inkml:brush>
  </inkml:definitions>
  <inkml:trace contextRef="#ctx0" brushRef="#br0">1 0 14414,'0'0'10442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3.065"/>
    </inkml:context>
    <inkml:brush xml:id="br0">
      <inkml:brushProperty name="width" value="0.025" units="cm"/>
      <inkml:brushProperty name="height" value="0.025" units="cm"/>
    </inkml:brush>
  </inkml:definitions>
  <inkml:trace contextRef="#ctx0" brushRef="#br0">197 7 15695,'0'0'8157,"-10"-2"-7169,6 0-956,-1 2 0,0-1 1,1 0-1,-1 1 1,0 0-1,1 0 1,-1 0-1,0 1 1,0 0-1,1 0 1,-1 0-1,1 0 1,-1 1-1,1-1 1,0 1-1,-1 0 1,1 1-1,0-1 1,0 1-1,1-1 1,-1 1-1,-5 5 1,0 1-25,0-1 0,1 2 0,-1-1 0,2 1 0,-13 21 0,17-26-6,0 0-1,1 0 1,0 0-1,0 0 1,0 1-1,1-1 1,0 0 0,0 1-1,0 0 1,1-1-1,-1 1 1,1-1-1,1 1 1,-1-1 0,1 1-1,1 5 1,0-8-2,-1 0 1,1-1-1,0 1 1,0-1 0,0 1-1,0-1 1,0 0 0,0 0-1,1 0 1,-1 0 0,1 0-1,-1-1 1,1 1-1,0-1 1,-1 1 0,1-1-1,0 0 1,0 0 0,0-1-1,0 1 1,0 0-1,0-1 1,0 0 0,5 0-1,12 1-713,-1 0 0,30-4-1,-48 3 613,12-2-1392,0 0 1,1-1 0,-1 0 0,-1-1 0,17-7 0,15-10-6745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3.442"/>
    </inkml:context>
    <inkml:brush xml:id="br0">
      <inkml:brushProperty name="width" value="0.025" units="cm"/>
      <inkml:brushProperty name="height" value="0.025" units="cm"/>
    </inkml:brush>
  </inkml:definitions>
  <inkml:trace contextRef="#ctx0" brushRef="#br0">98 1 10314,'0'0'3101,"-9"7"-346,7-6-2674,-52 49 3098,51-46-2878,0-1 1,0 1-1,0 0 0,0 0 1,1 0-1,-1 0 1,1 0-1,0 1 0,1-1 1,-1 1-1,1-1 1,0 1-1,0-1 0,0 1 1,0 9-1,2-13-274,-1 0 0,1-1 0,0 1 0,-1 0-1,1 0 1,0 0 0,0-1 0,0 1 0,0 0-1,-1-1 1,1 1 0,0-1 0,0 1 0,0-1 0,0 1-1,1-1 1,-1 0 0,0 1 0,0-1 0,0 0-1,0 0 1,0 0 0,0 0 0,0 0 0,0 0-1,0 0 1,2 0 0,34-3 108,-18-1-226,-1-1-1,1-1 1,-2-1-1,1 0 0,20-12 1,44-18 325,-81 36-166,1 0 0,-1 1 0,0-1 0,1 1 0,-1-1 0,0 1 0,1 0 0,-1-1 0,0 1 0,1 0 0,-1 0 0,1 0 0,-1 0 0,1 0 0,-1 0 0,0 0 0,1 1 0,-1-1 0,1 0 0,-1 1 0,0-1 0,1 1 0,1 1 0,-2-1 40,0 1 0,-1 0 0,1-1 0,0 1 0,-1 0 0,1-1 1,-1 1-1,0 0 0,1 0 0,-1 0 0,0 0 0,0-1 0,0 3 0,-1-1-41,1 0 0,1 0 1,-1 0-1,0 0 0,1 0 0,0 0 1,-1 0-1,1 0 0,2 5 0,0-7-71,0 1-1,0-1 0,0 0 0,0 0 0,0 0 0,0 0 1,0 0-1,0-1 0,0 0 0,0 1 0,0-1 0,0 0 0,0-1 1,0 1-1,1 0 0,2-2 0,2 2-142,74-9-1217,-2 1-1115,-25 6-6287,-39 2 3214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006"/>
    </inkml:context>
    <inkml:brush xml:id="br0">
      <inkml:brushProperty name="width" value="0.025" units="cm"/>
      <inkml:brushProperty name="height" value="0.025" units="cm"/>
    </inkml:brush>
  </inkml:definitions>
  <inkml:trace contextRef="#ctx0" brushRef="#br0">162 73 15599,'0'0'2840,"-11"0"-598,1 0-1971,0 1 1,0 0-1,0 0 0,0 1 1,1 0-1,-1 1 0,-13 5 1,19-6-167,0 0 1,1-1 0,-1 1 0,1 0 0,0 0-1,0 1 1,0-1 0,0 1 0,0 0 0,0-1 0,1 1-1,-1 0 1,1 1 0,0-1 0,0 0 0,0 1 0,0-1-1,1 1 1,-1-1 0,1 1 0,0 0 0,0 0-1,0 0 1,1-1 0,-1 8 0,1-9-91,0-1 1,0 1-1,0-1 1,0 1 0,1-1-1,-1 1 1,0-1-1,1 1 1,-1-1-1,1 0 1,-1 1-1,1-1 1,0 0-1,0 1 1,-1-1-1,1 0 1,0 0-1,0 0 1,0 0 0,0 0-1,1 0 1,-1 0-1,0 0 1,0 0-1,3 1 1,-1-1-2,1 1 0,0-1 1,0-1-1,-1 1 1,1 0-1,0-1 0,0 0 1,0 0-1,0 0 0,4-1 1,3 0-88,-1-1 0,1-1 1,-1 0-1,1 0 1,-1-1-1,17-9 0,-13 5-12,-1-1 0,-1-1 0,0 0 0,0-1 0,-1 0 0,-1-1 0,1 0 0,-2 0 0,0-1 0,0-1 0,-2 1 0,13-30 0,-20 37 1167,-7 11-684,-7 14-153,6-5-148,1 1 1,0 0 0,1 0 0,-6 21-1,10-29 31,0 1 0,1 0 0,-1 1 0,2-1 0,-1 0-1,1 0 1,0 0 0,1 0 0,0 0 0,3 14 0,-3-20-112,1 1-1,-1-1 1,1 1 0,-1-1 0,1 0 0,0 0 0,0 1 0,0-1 0,0 0-1,1-1 1,-1 1 0,0 0 0,1-1 0,-1 1 0,1-1 0,0 0 0,-1 0 0,1 0-1,0 0 1,0 0 0,0-1 0,-1 1 0,1-1 0,0 0 0,0 1 0,0-2-1,0 1 1,0 0 0,4-1 0,3 0 19,0-1-1,-1 1 1,1-2-1,-1 1 1,0-1-1,1-1 1,14-7-1,-12 4-54,0-1 1,0 0-1,-1-1 0,0 0 0,0 0 0,-1-1 0,-1-1 0,1 0 0,-2 0 0,9-14 0,-16 23 37,-4 5-6,1 0 0,-1 0 1,1-1-1,0 2 1,0-1-1,0 0 1,0 0-1,1 0 1,-2 5-1,1-4 13,-20 50 206,21-51-194,0 0 0,0 0 1,0 1-1,1-1 0,-1 1 1,1-1-1,0 1 0,0-1 1,0 1-1,0-1 0,0 0 0,1 1 1,0-1-1,1 6 0,-1-8-31,0 0 0,0 0-1,1 0 1,-1 0-1,0 0 1,0-1-1,1 1 1,-1 0 0,1-1-1,-1 1 1,0 0-1,1-1 1,-1 0 0,1 1-1,-1-1 1,1 0-1,0 0 1,-1 0-1,1 0 1,-1 0 0,1 0-1,-1 0 1,1 0-1,1-1 1,38-13-1049,-31 8-87,0-2-1,-1 1 1,0-1-1,14-16 1,-13 12-1085,-1-1 1,0 0-1,-1 0 0,0 0 1,10-28-1,-3-3-4366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518"/>
    </inkml:context>
    <inkml:brush xml:id="br0">
      <inkml:brushProperty name="width" value="0.025" units="cm"/>
      <inkml:brushProperty name="height" value="0.025" units="cm"/>
    </inkml:brush>
  </inkml:definitions>
  <inkml:trace contextRef="#ctx0" brushRef="#br0">60 1 5477,'0'0'15594,"-2"11"-14543,-22 259 1997,24-270-3045,0 1-1,0-1 0,0 1 0,0 0 0,0-1 0,0 1 0,0-1 0,0 1 1,0 0-1,0-1 0,0 1 0,0-1 0,0 1 0,0 0 0,1-1 0,-1 1 1,0-1-1,0 1 0,1-1 0,-1 1 0,1-1 0,-1 1 0,0-1 0,1 1 1,-1-1-1,1 0 0,-1 1 0,1-1 0,-1 1 0,1-1 0,-1 0 0,1 0 0,0 1 1,0-1-40,0 0 1,0-1-1,-1 1 1,1 0-1,0 0 1,-1-1-1,1 1 1,-1-1-1,1 1 1,0 0-1,-1-1 1,1 1-1,-1-1 1,1 0-1,-1 1 1,1-1-1,-1 1 1,0-1-1,1 0 1,-1 1-1,0-1 1,1 0 0,-1 1-1,0-1 1,0 0-1,1-1 1,1-6-444,0-1 1,-1 0 0,0 0 0,0 0 0,-1 0 0,0 0-1,-1 0 1,-1-11 0,1 15 516,0 1 1,0-1-1,-1 1 0,1-1 1,-1 1-1,0-1 0,0 1 1,0 0-1,-1 0 0,1 0 1,-1 0-1,0 1 0,0-1 1,0 1-1,-1 0 0,1 0 1,-6-4-1,10 8 43,-1-1 1,0 0-1,0 1 0,0-1 1,0 1-1,0-1 0,0 0 1,0 1-1,0-1 0,0 1 1,0-1-1,0 1 0,0-1 1,0 0-1,0 1 0,0-1 1,0 1-1,0-1 0,-1 0 1,1 1-1,0-1 0,0 0 1,0 1-1,-1-1 0,1 0 1,0 1-1,-1-1 0,1 0 1,0 0-1,0 1 0,-1-1 1,1 0-1,-1 0 0,1 1 1,0-1-1,-1 0 0,1 0 1,0 0-1,-1 0 0,1 0 1,-1 0-1,1 1 0,0-1 1,-1 0-1,1 0 0,-1 0 1,1 0-1,0 0 0,-1-1 1,1 1-1,-1 0 0,1 0 1,0 0-1,-1 0 1,1 0-1,-1 0 0,1-1 1,0 1-1,-1 0 0,19 32 929,-12-27-963,1 0-1,0-1 1,1 0-1,-1 0 1,0-1-1,1 0 1,0 0-1,0-1 1,0 0 0,0-1-1,0 1 1,0-1-1,1-1 1,-1 0-1,0 0 1,0 0-1,1-1 1,11-3-1,-13 3-20,0 0 0,0-1-1,-1 0 1,1 0 0,0-1 0,-1 0-1,1 0 1,-1 0 0,0-1 0,0 1-1,0-2 1,-1 1 0,1-1 0,-1 1-1,0-2 1,-1 1 0,1 0 0,-1-1-1,0 0 1,0 0 0,5-11 0,-43 71-185,30-45 194,1 0 1,0-1 0,1 1 0,0 0 0,0 1 0,1-1 0,0 0 0,0 0 0,1 1 0,1 10 0,0-17-12,-1 0 1,1 0-1,-1-1 1,1 1-1,0 0 1,0-1-1,0 1 1,0-1 0,1 1-1,-1-1 1,1 1-1,0-1 1,-1 0-1,1 0 1,0 0-1,0 0 1,0 0-1,0 0 1,1-1-1,-1 1 1,1-1-1,-1 1 1,1-1-1,-1 0 1,1 0-1,-1 0 1,1 0-1,0-1 1,0 1-1,-1-1 1,1 1-1,0-1 1,0 0 0,0 0-1,-1-1 1,5 1-1,-4-1-83,0 0 0,0 1 0,-1-1-1,1 0 1,0 0 0,-1 0 0,1-1 0,0 1 0,-1 0 0,1-1-1,-1 0 1,0 0 0,0 0 0,1 0 0,-1 0 0,-1 0-1,1 0 1,0-1 0,0 1 0,-1-1 0,1 1 0,-1-1 0,0 1-1,0-1 1,0 0 0,0 0 0,0 0 0,0-5 0,2-9-2199,-1 0 0,0 0 0,-2-28 0,0 33-221,0-26-7637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4.860"/>
    </inkml:context>
    <inkml:brush xml:id="br0">
      <inkml:brushProperty name="width" value="0.025" units="cm"/>
      <inkml:brushProperty name="height" value="0.025" units="cm"/>
    </inkml:brush>
  </inkml:definitions>
  <inkml:trace contextRef="#ctx0" brushRef="#br0">1 0 3107,'0'0'17649,"1"51"-17553,13-44-160,0-5-1153,3 0-2371,-3-2-3010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35.217"/>
    </inkml:context>
    <inkml:brush xml:id="br0">
      <inkml:brushProperty name="width" value="0.025" units="cm"/>
      <inkml:brushProperty name="height" value="0.025" units="cm"/>
    </inkml:brush>
  </inkml:definitions>
  <inkml:trace contextRef="#ctx0" brushRef="#br0">388 236 15022,'0'0'6380,"-10"4"-5286,5-2-1162,-37 23 1926,40-23-1683,0-1 0,0 1-1,1 0 1,-1 0 0,0 0 0,1 0 0,-1 0 0,1 0 0,0 0 0,0 0 0,0 1-1,0-1 1,0 1 0,0-1 0,0 0 0,1 1 0,0-1 0,-1 1 0,1-1 0,0 1-1,0 4 1,1-6-163,-1 0 1,1 0-1,0 0 0,0 0 0,-1 0 1,1 0-1,0 0 0,0 0 0,0 0 0,0 0 1,0 0-1,0 0 0,0-1 0,0 1 0,0-1 1,0 1-1,0-1 0,1 1 0,-1-1 1,0 1-1,0-1 0,1 0 0,-1 0 0,0 0 1,0 1-1,1-1 0,1-1 0,45 1 11,-37 0-73,127-16-1471,-137 16 1553,-1 0 0,1 0-1,-1 0 1,0 0 0,1 1 0,-1-1 0,1 0 0,-1 0 0,1 0-1,-1 0 1,0 1 0,1-1 0,-1 0 0,1 0 0,-1 0 0,0 1 0,1-1-1,-1 0 1,0 1 0,0-1 0,1 0 0,-1 1 0,0-1 0,0 1 0,1-1-1,-1 0 1,0 1 0,0-1 0,0 1 0,0-1 0,1 0 0,-1 2-1,0 19 796,0-20-805,0 1 1,-1-1-1,1 1 1,0-1-1,0 0 0,0 1 1,0-1-1,0 1 0,0-1 1,0 0-1,0 1 1,1-1-1,-1 1 0,0-1 1,1 0-1,-1 1 0,1-1 1,0 0-1,-1 0 1,1 1-1,0-1 0,0 0 1,0 0-1,0 0 0,0 0 1,1 1-1,10 1-71,-1-1 1,1-1-1,0 0 0,17-1 1,18-5-3238,-32-3-637,-6-4-1923</inkml:trace>
  <inkml:trace contextRef="#ctx0" brushRef="#br0" timeOffset="1">60 49 19827,'0'0'3907,"-55"-29"-1312,51 17-1698,4 9-641,15 1-384,10 1-1698,7 0-4099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0.593"/>
    </inkml:context>
    <inkml:brush xml:id="br0">
      <inkml:brushProperty name="width" value="0.025" units="cm"/>
      <inkml:brushProperty name="height" value="0.025" units="cm"/>
    </inkml:brush>
  </inkml:definitions>
  <inkml:trace contextRef="#ctx0" brushRef="#br0">47 9 14638,'0'0'8968,"-45"-9"-6950,43 9-1217,2 12-673,9-3-448,12-4-3300,-1-4-7430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237"/>
    </inkml:context>
    <inkml:brush xml:id="br0">
      <inkml:brushProperty name="width" value="0.025" units="cm"/>
      <inkml:brushProperty name="height" value="0.025" units="cm"/>
    </inkml:brush>
  </inkml:definitions>
  <inkml:trace contextRef="#ctx0" brushRef="#br0">208 113 9001,'0'0'4767,"3"-10"-2322,10-34-342,-12 42-1969,0 0 0,-1 1 1,0-1-1,1 0 0,-1 0 0,0 1 0,0-1 0,0 0 1,0 0-1,0 0 0,0 1 0,-1-1 0,1 0 0,-1 1 1,1-1-1,-1 0 0,0 1 0,1-1 0,-1 0 0,0 1 1,0-1-1,0 1 0,0 0 0,0-1 0,-1 1 1,1 0-1,0 0 0,0 0 0,-1-1 0,1 1 0,-1 1 1,1-1-1,-1 0 0,0 0 0,1 0 0,-1 1 0,0-1 1,1 1-1,-3-1 0,-1 0-11,-1 0 0,0 1 0,1-1 0,-1 1 0,1 0 1,-1 0-1,0 1 0,1 0 0,-1 0 0,-6 2 0,3 1-43,1 1 1,0 0-1,0 1 0,1-1 1,-1 1-1,1 1 0,0 0 0,1 0 1,0 0-1,0 0 0,0 1 1,1 0-1,0 1 0,1-1 1,0 1-1,0 0 0,1-1 0,0 2 1,0-1-1,1 0 0,0 1 1,1-1-1,0 13 0,1-20-65,0 1-1,0-1 0,0 1 1,1-1-1,-1 1 0,1-1 1,0 0-1,0 1 0,0-1 1,0 0-1,0 1 0,0-1 1,0 0-1,1 0 0,-1 0 1,1 0-1,0 0 0,-1-1 1,1 1-1,4 3 0,-2-3 1,0 0-1,0 0 0,1 0 0,-1-1 0,0 0 1,1 1-1,-1-1 0,1-1 0,-1 1 1,1-1-1,4 0 0,0 0-1,-1 0 0,1-1 0,-1 0 0,0-1 0,1 0 0,-1 0 0,0-1 0,0 0 0,0 0 0,-1-1 0,1 0 0,11-8 0,-14 7 4,0 1 1,-1-2 0,1 1-1,-1-1 1,0 1 0,5-10-1,-8 12-3,1 0 0,-1 1 0,0-1 0,0 0 0,0 0 0,0 0-1,-1 0 1,1 0 0,-1 0 0,0 0 0,1 0 0,-1 0 0,-1 0 0,1 0 0,0 0 0,-1 0 0,-1-5-1,2 7-11,-1 1-1,1-1 0,-1 0 0,1 0 0,-1 1 0,0-1 0,1 0 0,-1 1 0,0-1 0,1 1 0,-1-1 0,0 1 0,0-1 0,1 1 0,-1 0 0,0-1 0,0 1 0,0 0 0,1-1 0,-1 1 0,0 0 0,0 0 0,0 0 0,0 0 0,0 0 0,0 0 0,1 0 0,-1 0 0,0 0 1,0 0-1,0 1 0,0-1 0,0 0 0,1 0 0,-1 1 0,-1 0 0,-6 7-3103,8-7 2767,0-1 1,1 1 0,-1-1-1,0 0 1,0 1-1,0-1 1,1 1 0,-1-1-1,0 0 1,1 1 0,-1-1-1,0 0 1,0 1-1,1-1 1,-1 0 0,1 1-1,-1-1 1,0 0 0,1 0-1,-1 0 1,1 1-1,-1-1 1,0 0 0,1 0-1,-1 0 1,1 0 0,-1 0-1,1 0 1,0 0-1,17 3-11697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564"/>
    </inkml:context>
    <inkml:brush xml:id="br0">
      <inkml:brushProperty name="width" value="0.025" units="cm"/>
      <inkml:brushProperty name="height" value="0.025" units="cm"/>
    </inkml:brush>
  </inkml:definitions>
  <inkml:trace contextRef="#ctx0" brushRef="#br0">31 0 5509,'0'0'15086,"-23"64"-12715,19-42-834,1-1-448,3-3-704,0-1-321,5-5-96,7-3-2275,1-6-1760,1-3-1539,0 0-1889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0.318"/>
    </inkml:context>
    <inkml:brush xml:id="br0">
      <inkml:brushProperty name="width" value="0.025" units="cm"/>
      <inkml:brushProperty name="height" value="0.025" units="cm"/>
    </inkml:brush>
  </inkml:definitions>
  <inkml:trace contextRef="#ctx0" brushRef="#br0">174 1 18065,'0'0'3593,"-12"2"-529,-4 1-2431,1 1-1,-1 0 1,-21 11 0,31-13-557,1 0 1,-1 1 0,1 0 0,0 0 0,0 1 0,0-1 0,0 1-1,1 0 1,-1 0 0,1 1 0,0-1 0,0 1 0,1 0 0,-6 10 0,9-14-89,-1 0 1,1 0-1,0 0 1,-1 0-1,1 0 1,0 0 0,0 0-1,0 0 1,0 0-1,0 0 1,0 0-1,0 1 1,0-1 0,0 0-1,0 0 1,1 0-1,-1 0 1,0 0-1,1 0 1,-1 0 0,1 0-1,-1 0 1,1 0-1,0 0 1,-1 0-1,1-1 1,0 1 0,0 0-1,-1 0 1,1-1-1,0 1 1,0 0-1,0-1 1,0 1 0,0-1-1,0 1 1,0-1-1,0 1 1,0-1 0,0 0-1,0 0 1,0 1-1,0-1 1,0 0-1,1 0 1,0 0 0,11 1-168,-1 0 0,0 0 0,17-3 0,-17 2 124,69-9-1275,-81 11 1331,0 0-1,0 0 1,0 0-1,0 0 0,-1 0 1,1 0-1,-1 0 0,1 0 1,-1 0-1,0 0 1,0 0-1,0 0 0,-1 2 1,-15 21 728,-2-1 0,0-1 0,-1-1 1,-42 37-1,107-121-10290,-23 35 3187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1.922"/>
    </inkml:context>
    <inkml:brush xml:id="br0">
      <inkml:brushProperty name="width" value="0.025" units="cm"/>
      <inkml:brushProperty name="height" value="0.025" units="cm"/>
    </inkml:brush>
  </inkml:definitions>
  <inkml:trace contextRef="#ctx0" brushRef="#br0">106 1 16784,'0'0'3139,"-9"8"-475,3-2-2317,-39 37 2217,42-40-2327,0 1-1,0-1 0,0 1 0,1-1 1,-1 1-1,1 0 0,0 0 0,1 0 1,-1 1-1,0-1 0,1 0 0,0 1 1,-1 5-1,3-9-224,-1 0 0,0-1 0,0 1-1,1 0 1,-1 0 0,1-1 0,-1 1 0,1 0 0,-1-1 0,1 1-1,-1 0 1,1-1 0,-1 1 0,1-1 0,0 1 0,-1-1 0,1 1 0,0-1-1,0 1 1,-1-1 0,1 0 0,0 1 0,0-1 0,0 0 0,-1 0 0,1 0-1,0 1 1,0-1 0,0 0 0,0 0 0,1-1 0,37 1 108,-27 0-70,-5 0-81,0 0 1,-1 1-1,1 0 0,0 1 1,-1-1-1,1 1 1,-1 1-1,0-1 1,1 1-1,-1 0 0,0 0 1,-1 1-1,1 0 1,-1 0-1,1 0 1,-1 1-1,-1-1 0,1 1 1,7 11-1,-9-13 35,-1 1-1,0-1 1,-1 1-1,1 0 1,-1-1-1,1 1 0,-1 0 1,0 0-1,-1 0 1,1 0-1,-1 0 1,1 0-1,-1 0 0,0 0 1,-1 0-1,1 0 1,-1 0-1,0 0 1,0 0-1,0 0 1,0 0-1,-1 0 0,1-1 1,-1 1-1,0 0 1,0-1-1,-1 0 1,1 1-1,-1-1 0,1 0 1,-1 0-1,0 0 1,0-1-1,-4 3 1,1 1 49,-1 0 0,0-1 1,0 0-1,-1 0 1,1 0-1,-1-1 0,0 0 1,0-1-1,0 0 0,-1 0 1,1-1-1,-1 0 1,0 0-1,1-1 0,-1-1 1,-16 1-1,23-2-233,0 0 0,0 1 0,0-1 0,1 0 0,-1 0 0,0 0 0,1 0 0,-1 0 0,1 0 0,-1-1 0,1 1 0,0-1 0,-1 1 0,1-1 0,0 1 0,0-1 0,0 1 0,0-1 0,0 0 0,0 0 0,1 0 0,-1 1 0,1-1 0,-1 0 0,1-2 0,-7-53-9902,7 55 9496,0-44-13614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279"/>
    </inkml:context>
    <inkml:brush xml:id="br0">
      <inkml:brushProperty name="width" value="0.025" units="cm"/>
      <inkml:brushProperty name="height" value="0.025" units="cm"/>
    </inkml:brush>
  </inkml:definitions>
  <inkml:trace contextRef="#ctx0" brushRef="#br0">0 13 8776,'0'0'16496,"55"-13"-14734,-27 13-353,2 0-801,2 0-447,6 5-129,-2 3-865,2 0-1922,-1-2-2113,-4-3-3588</inkml:trace>
  <inkml:trace contextRef="#ctx0" brushRef="#br0" timeOffset="1">512 148 12844,'0'0'4837,"-41"54"-1026,29-27-992,7-1-705,5 0-801,0-3-672,16-6-417,8-8-96,6-4-32,3-5-96,-2 0-897,0-9-896,-4-6-1026,-5-3 257,-3 0 95,-3-2-832,-3-2-448,1 4-385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652"/>
    </inkml:context>
    <inkml:brush xml:id="br0">
      <inkml:brushProperty name="width" value="0.025" units="cm"/>
      <inkml:brushProperty name="height" value="0.025" units="cm"/>
    </inkml:brush>
  </inkml:definitions>
  <inkml:trace contextRef="#ctx0" brushRef="#br0">159 0 5958,'0'0'13100,"-17"64"-11082,4-33-320,-3 5 223,-1 6-191,-3 5-225,-2 0-480,3-2-480,3-3-417,4-7-64,5-8-32,7-9-929,0-10-1601,9-8-4164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2.994"/>
    </inkml:context>
    <inkml:brush xml:id="br0">
      <inkml:brushProperty name="width" value="0.025" units="cm"/>
      <inkml:brushProperty name="height" value="0.025" units="cm"/>
    </inkml:brush>
  </inkml:definitions>
  <inkml:trace contextRef="#ctx0" brushRef="#br0">0 44 16239,'0'0'4613,"63"-8"-2980,-29 5-928,5 0-481,7-1-192,6-1-704,3-3-2083,-2-4-3843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3.352"/>
    </inkml:context>
    <inkml:brush xml:id="br0">
      <inkml:brushProperty name="width" value="0.025" units="cm"/>
      <inkml:brushProperty name="height" value="0.025" units="cm"/>
    </inkml:brush>
  </inkml:definitions>
  <inkml:trace contextRef="#ctx0" brushRef="#br0">1 13 14414,'0'0'4900,"11"-3"-3442,10 0-780,1 0 0,31 0 0,-47 2-612,-1 1-1,1 0 1,-1 1 0,0-1 0,1 1-1,-1 0 1,0 0 0,1 1-1,-1 0 1,0 0 0,0 0 0,0 0-1,0 1 1,-1 0 0,1 0 0,-1 0-1,1 0 1,4 5 0,-9-6-58,1-1 0,0 1 0,0 0 0,0-1-1,-1 1 1,1 0 0,-1-1 0,0 1 0,1 0 0,-1-1 0,0 1 0,0 0 0,0 0 0,0-1 0,0 1 0,0 0 0,-1 0 0,1-1 0,0 1-1,-1 0 1,0-1 0,1 1 0,-1 0 0,0-1 0,0 1 0,0-1 0,0 1 0,0-1 0,0 0 0,-2 3 0,-5 4 117,-1 1 1,0-1 0,-14 10-1,9-7 77,0 1-2,-43 40 360,53-49-483,1 1-1,0 0 1,0 0 0,0 0-1,0 1 1,1-1-1,0 1 1,0-1 0,0 1-1,0 0 1,1 0 0,-2 6-1,3-10-58,0 1-1,0-1 1,1 1-1,-1-1 1,0 1-1,1-1 0,-1 1 1,1-1-1,-1 1 1,1-1-1,0 0 1,0 1-1,0-1 1,-1 0-1,1 0 0,0 1 1,0-1-1,1 0 1,-1 0-1,0 0 1,0 0-1,0 0 1,1-1-1,-1 1 0,1 0 1,-1-1-1,0 1 1,1 0-1,-1-1 1,1 0-1,-1 1 1,4-1-1,57 7 74,-53-7-90,10 0-825,1 0 0,0-1 0,23-4 0,-31 2-1491,0 0 0,0-1 0,18-7 0,10-10-10156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3.678"/>
    </inkml:context>
    <inkml:brush xml:id="br0">
      <inkml:brushProperty name="width" value="0.025" units="cm"/>
      <inkml:brushProperty name="height" value="0.025" units="cm"/>
    </inkml:brush>
  </inkml:definitions>
  <inkml:trace contextRef="#ctx0" brushRef="#br0">161 1 16688,'0'0'6427,"-9"2"-4553,2 1-1589,0-1-1,-1 2 1,1-1 0,0 1 0,1 0 0,-8 6-1,11-8-255,1-1 0,0 1 1,0-1-1,1 1 0,-1 0 0,0 0 0,0 0 0,1 0 0,-1 0 0,1 0 0,0 1 0,0-1 1,0 0-1,0 1 0,0-1 0,0 1 0,0-1 0,1 1 0,-1-1 0,1 1 0,0-1 0,0 1 1,0 0-1,0-1 0,0 1 0,1-1 0,0 4 0,0-5-23,0 0 0,-1 1 0,1-1 0,0 0 0,0 0 0,0 0 1,0 0-1,0 0 0,1 0 0,-1 0 0,0 0 0,0-1 0,1 1 0,-1 0 0,0-1 0,1 1 0,-1-1 0,0 0 0,3 1 1,33 5 34,-27-5-103,-1 0-56,1 1 1,-1 0-1,0 0 0,0 1 0,0 0 0,-1 1 0,1-1 0,10 8 0,-17-10 110,1 1 0,0 0 1,-1 1-1,0-1 0,1 0 0,-1 1 0,0-1 0,0 1 0,0-1 1,-1 1-1,1 0 0,-1 0 0,1 0 0,-1 0 0,0 0 0,0 0 1,0 0-1,-1 1 0,1-1 0,-1 0 0,0 0 0,1 1 0,-2-1 1,1 0-1,0 0 0,-1 1 0,0 3 0,-1-3 31,0 0 0,1 0 0,-1-1 0,-1 1 0,1-1 0,0 1-1,-1-1 1,0 0 0,0 0 0,0 0 0,0 0 0,0-1 0,-1 1 0,1-1-1,-1 0 1,1 0 0,-1 0 0,-4 1 0,-6 4 50,0-2 0,-1 0-1,-23 5 1,28-8-17,0 0-1,0-1 1,0 0-1,0-1 0,-12-1 1,19 1-214,1 0 0,0 0 0,0-1 0,0 1 0,-1-1 0,1 0 0,0 1 0,0-1 0,0 0 0,0 0 0,0-1 0,0 1 0,1 0 0,-1-1 0,0 1 0,1-1 0,-1 1 0,1-1 0,-1 0 0,1 1 0,0-1 0,0 0 0,-1 0 0,1 0 0,1 0 0,-1 0 0,0 0 0,0-5 0,-3-26-5939,3-6-4398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4.051"/>
    </inkml:context>
    <inkml:brush xml:id="br0">
      <inkml:brushProperty name="width" value="0.025" units="cm"/>
      <inkml:brushProperty name="height" value="0.025" units="cm"/>
    </inkml:brush>
  </inkml:definitions>
  <inkml:trace contextRef="#ctx0" brushRef="#br0">0 2 14926,'0'0'5285,"64"-1"-3683,-31 1-609,2 0-705,8 1-256,3 2-1698,3-3-3875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4.394"/>
    </inkml:context>
    <inkml:brush xml:id="br0">
      <inkml:brushProperty name="width" value="0.025" units="cm"/>
      <inkml:brushProperty name="height" value="0.025" units="cm"/>
    </inkml:brush>
  </inkml:definitions>
  <inkml:trace contextRef="#ctx0" brushRef="#br0">214 0 3683,'-8'1'11147,"-4"0"-9644,0 0 0,1 1 0,-1 1-1,-13 5 1,15-5-903,0 1 0,0 1-1,0 0 1,1 0-1,-11 9 1,15-10-510,0 0 1,0 0-1,0 1 1,0-1-1,1 1 0,0 0 1,0 1-1,0-1 1,1 1-1,0 0 0,0 0 1,0 0-1,1 0 1,0 0-1,0 0 0,0 1 1,1-1-1,0 1 1,0-1-1,1 1 0,-1 0 1,2 7-1,-1-11-78,1 0-1,-1 1 1,1-1 0,0 0-1,0 0 1,0 0-1,1 1 1,-1-1 0,1 0-1,-1-1 1,1 1 0,0 0-1,0 0 1,0-1-1,1 1 1,-1-1 0,0 0-1,6 4 1,-2-2-1,-1-2 1,0 1-1,1 0 1,0-1-1,0 0 1,0 0-1,0-1 1,0 0-1,0 0 1,7 0-1,-5 0 5,0-1 1,1 0-1,-1-1 1,0 1-1,0-2 0,1 1 1,-1-1-1,0 0 0,0-1 1,-1 0-1,1 0 0,0-1 1,-1 0-1,0 0 0,13-10 1,-15 9 87,-1 0 1,0-1-1,0 1 1,0-1-1,-1 1 1,1-1-1,-1 0 1,-1-1-1,1 1 1,2-13 0,-4 17-67,-1 0 0,0-1 1,0 1-1,0 0 0,0-1 1,0 1-1,0 0 1,0 0-1,-1-1 0,1 1 1,-1 0-1,1 0 0,-1 0 1,0-1-1,0 1 1,0 0-1,0 0 0,0 0 1,-1 1-1,1-1 0,-1 0 1,1 0-1,-1 1 1,0-1-1,1 1 0,-1-1 1,0 1-1,0 0 1,0 0-1,0 0 0,0 0 1,0 0-1,0 0 0,-3 0 1,-57-10-4,29 14-1431,32-3 1177,0 0 1,0 1-1,0-1 0,0 0 1,0 1-1,0-1 0,0 1 1,0-1-1,0 1 0,1 0 1,-1-1-1,0 1 0,0 0 1,1-1-1,-1 1 0,0 0 1,1 0-1,-1 0 0,1 0 1,-1 0-1,1 0 0,-1 1 1,0 6-4469,3-3-1458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094"/>
    </inkml:context>
    <inkml:brush xml:id="br0">
      <inkml:brushProperty name="width" value="0.025" units="cm"/>
      <inkml:brushProperty name="height" value="0.025" units="cm"/>
    </inkml:brush>
  </inkml:definitions>
  <inkml:trace contextRef="#ctx0" brushRef="#br0">1 1 14029,'0'0'9545,"5"65"-9064,-5-39-225,7-4-128,3-5-32,2-5 0,4-6-32,1-5 0,0-1-704,-2-6-1602,-2-12-2851,-9-7-8296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449"/>
    </inkml:context>
    <inkml:brush xml:id="br0">
      <inkml:brushProperty name="width" value="0.025" units="cm"/>
      <inkml:brushProperty name="height" value="0.025" units="cm"/>
    </inkml:brush>
  </inkml:definitions>
  <inkml:trace contextRef="#ctx0" brushRef="#br0">1 0 15118,'0'0'5574,"61"32"-26266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0.659"/>
    </inkml:context>
    <inkml:brush xml:id="br0">
      <inkml:brushProperty name="width" value="0.025" units="cm"/>
      <inkml:brushProperty name="height" value="0.025" units="cm"/>
    </inkml:brush>
  </inkml:definitions>
  <inkml:trace contextRef="#ctx0" brushRef="#br0">73 233 15022,'0'0'6855,"-19"52"-4229,4-20-832,-1 3-673,4-1-545,3-6-511,8-6-33,1-9-769,0-9-897,9-4-448,1-15-800,1-13-1859,-2-7-3779</inkml:trace>
  <inkml:trace contextRef="#ctx0" brushRef="#br0" timeOffset="1">89 0 15855,'0'0'5701,"-14"63"-6854,22-42-2947,9 1-7270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5.779"/>
    </inkml:context>
    <inkml:brush xml:id="br0">
      <inkml:brushProperty name="width" value="0.025" units="cm"/>
      <inkml:brushProperty name="height" value="0.025" units="cm"/>
    </inkml:brush>
  </inkml:definitions>
  <inkml:trace contextRef="#ctx0" brushRef="#br0">58 1 13741,'0'0'6534,"-53"0"-4132,49 4-896,4 4-545,14-3-513,15 0 1,12-1-129,11 0-192,3-4-64,3 0-64,-8 0-128,-8 0-1634,-15 0-928,-10 0-1314</inkml:trace>
  <inkml:trace contextRef="#ctx0" brushRef="#br0" timeOffset="1">62 118 12107,'0'0'9770,"58"9"-7945,-11-9-383,5-1-930,6-4-352,1-2-224,-8 0-2914,-5-4-5318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6.540"/>
    </inkml:context>
    <inkml:brush xml:id="br0">
      <inkml:brushProperty name="width" value="0.025" units="cm"/>
      <inkml:brushProperty name="height" value="0.025" units="cm"/>
    </inkml:brush>
  </inkml:definitions>
  <inkml:trace contextRef="#ctx0" brushRef="#br0">1 31 12620,'0'0'10330,"12"-6"-9604,-2 2-603,0-1 1,1 2 0,-1-1 0,1 2-1,17-3 1,-25 4-107,1 1 0,-1-1 1,1 1-1,-1 0 0,0 0 1,1 1-1,-1-1 0,0 1 1,1 0-1,-1 0 0,0 0 0,0 0 1,0 0-1,0 1 0,0-1 1,0 1-1,0 0 0,0 0 1,0 0-1,-1 0 0,1 0 0,-1 1 1,0-1-1,0 1 0,0 0 1,0-1-1,0 1 0,1 3 1,-1-4-13,-1 1 1,0-1-1,-1 0 1,1 0-1,0 0 1,-1 1 0,1-1-1,-1 0 1,0 1-1,0-1 1,0 0 0,0 1-1,0-1 1,0 0-1,-1 1 1,1-1-1,-1 0 1,1 0 0,-1 1-1,0-1 1,0 0-1,0 0 1,-2 3-1,-2 1 28,0 0 0,-1-1 0,1 1 0,-1-1 0,-11 7 0,11-8 67,1 0 0,0 0 0,-1 0 0,1 1 0,1 0 0,-1 0 0,-4 7 0,9-12-93,-1 1 0,1 0-1,0-1 1,-1 1 0,1 0 0,0 0-1,-1-1 1,1 1 0,0 0-1,0 0 1,0 0 0,0-1 0,0 1-1,0 0 1,0 0 0,0 0-1,0-1 1,0 1 0,0 0 0,0 0-1,0 0 1,1-1 0,-1 1-1,0 0 1,1 0 0,-1-1 0,0 1-1,1 0 1,-1-1 0,1 1-1,-1-1 1,1 1 0,0 0 0,-1-1-1,1 1 1,-1-1 0,1 1-1,0-1 1,0 0 0,-1 1 0,1-1-1,0 0 1,-1 1 0,1-1-1,0 0 1,0 0 0,0 0 0,-1 0-1,1 0 1,0 0 0,1 0-1,53 2-697,-43-2 259,16-1-1724,-1 0-1,0-2 0,1-1 0,48-14 1,-9-4-4811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6.882"/>
    </inkml:context>
    <inkml:brush xml:id="br0">
      <inkml:brushProperty name="width" value="0.025" units="cm"/>
      <inkml:brushProperty name="height" value="0.025" units="cm"/>
    </inkml:brush>
  </inkml:definitions>
  <inkml:trace contextRef="#ctx0" brushRef="#br0">186 18 14382,'-8'0'3112,"7"-1"-3035,-4 0 275,-1 0 0,1 1 0,-1 0 0,1-1 0,-1 2-1,0-1 1,1 1 0,-1-1 0,1 2 0,-1-1-1,1 0 1,0 1 0,-1 0 0,1 1 0,-9 4 0,8-2-262,0-1 1,0 1 0,0 1 0,0-1-1,1 1 1,0 0 0,0 0 0,1 1-1,-1-1 1,1 1 0,1 0 0,-1 0-1,1 0 1,1 1 0,-1-1 0,1 1-1,0 0 1,1-1 0,0 1 0,0 9-1,2-14-73,-1 0-1,1-1 1,0 1-1,0 0 1,0-1-1,1 1 1,-1-1-1,1 1 1,-1-1-1,1 0 0,0 1 1,0-1-1,0 0 1,0 0-1,0-1 1,0 1-1,1 0 1,-1-1-1,1 1 1,-1-1-1,1 0 1,-1 0-1,1 0 0,0 0 1,-1 0-1,1-1 1,0 1-1,0-1 1,5 1-1,9 1 37,0-1 0,0 0-1,27-3 1,-33 1 19,-1-1 0,1 0 1,-1-1-1,0 0 0,0 0 0,0-1 0,0-1 1,0 1-1,14-11 0,-20 13 42,-1-1 0,1 1 0,-1-1 1,0 0-1,0 1 0,0-1 0,0-1 0,-1 1 0,1 0 1,-1-1-1,0 1 0,0-1 0,0 0 0,0 0 0,-1 0 1,1 0-1,-1 0 0,0 0 0,0 0 0,-1 0 0,1 0 0,-1 0 1,0-1-1,0 1 0,0 0 0,-1 0 0,0-6 0,-1 6-59,-1-1-1,1 1 0,0 0 0,-1-1 0,0 1 0,0 0 1,0 0-1,-1 1 0,1-1 0,-1 1 0,0 0 1,0 0-1,0 0 0,0 0 0,0 1 0,-1-1 0,1 1 1,-1 0-1,-8-2 0,-1 0-148,-1 0-1,1 0 1,-1 2 0,1 0 0,-23-1-1,37 3 44,0 1 1,0-1-1,0 0 0,1 0 0,-1 0 0,0 1 0,0-1 0,0 0 1,0 0-1,0 1 0,0-1 0,0 0 0,0 0 0,0 1 0,0-1 1,0 0-1,0 0 0,0 1 0,0-1 0,0 0 0,0 0 0,0 1 1,0-1-1,0 0 0,0 0 0,0 0 0,0 1 0,0-1 1,-1 0-1,1 0 0,0 1 0,0-1 0,0 0 0,0 0 0,0 0 1,-1 0-1,1 1 0,0-1 0,0 0 0,0 0 0,-1 0 0,1 0 1,0 0-1,0 0 0,-1 0 0,1 1 0,0-1 0,0 0 0,-1 0 1,1 0-1,0 0 0,0 0 0,-1 0 0,1 0 0,0 0 0,0 0 1,-1 0-1,1-1 0,19 12-2522,36-5-5013,-22-5 459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47.253"/>
    </inkml:context>
    <inkml:brush xml:id="br0">
      <inkml:brushProperty name="width" value="0.025" units="cm"/>
      <inkml:brushProperty name="height" value="0.025" units="cm"/>
    </inkml:brush>
  </inkml:definitions>
  <inkml:trace contextRef="#ctx0" brushRef="#br0">204 65 13741,'0'0'4377,"-8"-5"-1029,3 2-3152,0 0 0,-1 1 0,1 0 0,-1 0 0,1 0 0,-1 0 0,0 1 0,0 0 0,0 0 0,0 1 0,1-1 0,-1 1 0,0 1 0,0-1 0,0 1 0,0 0 0,0 0 0,0 1 0,1-1 0,-1 1 0,1 1 0,-1-1 0,1 1 0,0 0-1,0 0 1,0 0 0,-7 7 1,9-6-115,0-1 1,0 1 0,0-1-1,0 1 1,1 0 0,-1 0 0,1 0-1,0 0 1,1 1 0,-1-1 0,1 1-1,0-1 1,0 1 0,0-1-1,0 8 1,1-9-56,0-1 0,0 1 0,1 0 0,0 0 0,-1 0 0,1 0 0,0-1-1,0 1 1,0 0 0,1-1 0,-1 1 0,1-1 0,-1 1 0,1-1 0,0 0 0,0 1 0,0-1-1,0 0 1,0 0 0,1-1 0,-1 1 0,1 0 0,-1-1 0,1 0 0,4 2 0,13 4 7,0-1 0,1-1 0,-1 0 0,1-2 0,0-1 0,1 0 0,-1-2 0,0 0-1,0-1 1,32-7 0,-47 7 57,0-1 0,0 0 0,0 0 0,0 0 0,0-1 0,-1 0 0,1 0-1,-1 0 1,0-1 0,0 0 0,0 0 0,0 0 0,6-8 0,-10 10-48,1 0 0,0 0 0,-1-1 0,0 1 0,1-1 1,-1 1-1,0-1 0,0 1 0,-1-1 0,1 0 0,0 1 0,-1-1 1,1 0-1,-1 1 0,0-1 0,0 0 0,0 0 0,-1 1 0,1-1 1,-1 0-1,1 0 0,-1 1 0,0-1 0,0 1 0,0-1 0,0 1 0,0-1 1,-1 1-1,1-1 0,-1 1 0,0 0 0,-2-3 0,-6-5-175,1 0 0,-1 2 0,0-1 0,-1 1 0,-16-9-1,-32-11-7999,44 23 1859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7.165"/>
    </inkml:context>
    <inkml:brush xml:id="br0">
      <inkml:brushProperty name="width" value="0.025" units="cm"/>
      <inkml:brushProperty name="height" value="0.025" units="cm"/>
    </inkml:brush>
  </inkml:definitions>
  <inkml:trace contextRef="#ctx0" brushRef="#br0">13 1 9513,'0'0'9801,"-13"76"-9416,13-39 447,0 7-319,0 1-321,3-2-96,5 1-64,-1-5 0,3-4-32,-3-8-192,1-5-801,-1-6-1217,-2-10-3427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8.098"/>
    </inkml:context>
    <inkml:brush xml:id="br0">
      <inkml:brushProperty name="width" value="0.025" units="cm"/>
      <inkml:brushProperty name="height" value="0.025" units="cm"/>
    </inkml:brush>
  </inkml:definitions>
  <inkml:trace contextRef="#ctx0" brushRef="#br0">0 0 13100,'0'0'8745,"27"56"-8521,-20-25-160,-2 4-64,3-3 64,-4-1-448,-1-2-417,-2-6-256,-1-5 32,0-5-577,-4-5-1665,-7-8-1217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8.425"/>
    </inkml:context>
    <inkml:brush xml:id="br0">
      <inkml:brushProperty name="width" value="0.025" units="cm"/>
      <inkml:brushProperty name="height" value="0.025" units="cm"/>
    </inkml:brush>
  </inkml:definitions>
  <inkml:trace contextRef="#ctx0" brushRef="#br0">1 9 14446,'0'0'3555,"48"0"-1921,-20 0-129,9 0-640,4 0-801,3 0-64,-3 0-2306,1-9-4965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190"/>
    </inkml:context>
    <inkml:brush xml:id="br0">
      <inkml:brushProperty name="width" value="0.025" units="cm"/>
      <inkml:brushProperty name="height" value="0.025" units="cm"/>
    </inkml:brush>
  </inkml:definitions>
  <inkml:trace contextRef="#ctx0" brushRef="#br0">76 5 11018,'0'0'6406,"11"-1"-4729,36-1 127,-46 2-1763,1-1 0,-1 1 1,1 0-1,0 0 0,-1 0 0,1 0 0,-1 0 1,1 0-1,-1 0 0,1 1 0,-1-1 0,1 1 1,-1-1-1,1 1 0,-1-1 0,1 1 0,-1 0 1,0 0-1,1-1 0,-1 1 0,0 0 0,0 0 0,0 1 1,0-1-1,0 0 0,0 0 0,0 0 0,0 1 1,0-1-1,0 0 0,-1 1 0,1-1 0,-1 1 1,1-1-1,-1 1 0,1-1 0,-1 1 0,0-1 1,0 1-1,0-1 0,1 1 0,-2-1 0,1 1 0,0 0 1,0-1-1,0 1 0,-1-1 0,1 1 0,-1-1 1,1 1-1,-2 1 0,-2 7-21,1-1-1,-1 0 1,-1-1 0,0 1-1,0-1 1,-7 9 0,-24 22 142,-26 31-96,57-63 36,1 0-1,-1-1 1,1 1-1,0 1 1,1-1-1,0 0 1,0 1-1,-3 13 1,6-19-83,0-1 1,0 0-1,0 1 1,0-1-1,0 0 1,0 0-1,1 1 1,-1-1-1,0 0 1,1 0-1,-1 0 1,1 1-1,-1-1 1,1 0-1,0 0 0,-1 0 1,1 0-1,0 0 1,0 0-1,0 0 1,0 0-1,0 0 1,0-1-1,0 1 1,0 0-1,0-1 1,0 1-1,0 0 1,0-1-1,1 1 0,-1-1 1,0 0-1,0 1 1,0-1-1,1 0 1,-1 0-1,3 0 1,59 2 129,-46-3-98,20 0-642,42-7 1,-3-5-4379,-37 2-1240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547"/>
    </inkml:context>
    <inkml:brush xml:id="br0">
      <inkml:brushProperty name="width" value="0.025" units="cm"/>
      <inkml:brushProperty name="height" value="0.025" units="cm"/>
    </inkml:brush>
  </inkml:definitions>
  <inkml:trace contextRef="#ctx0" brushRef="#br0">122 1 18161,'0'0'1383,"-9"2"234,0 1-1184,0 1-1,0-1 1,0 1-1,-16 10 0,23-12-386,0-1-1,0 0 1,0 0-1,0 1 0,0-1 1,0 1-1,0 0 0,0-1 1,1 1-1,-1 0 1,1 0-1,-1 0 0,1 0 1,0 0-1,0 1 0,0-1 1,0 0-1,0 0 1,0 1-1,1-1 0,-1 1 1,1-1-1,-1 0 0,1 1 1,0-1-1,0 1 1,0-1-1,0 1 0,2 3 1,0-4-41,0-1 1,1 0 0,-1 1-1,1-1 1,-1 0-1,1-1 1,-1 1 0,1 0-1,0-1 1,-1 1-1,1-1 1,0 0 0,-1 0-1,1 0 1,0 0-1,0-1 1,2 0 0,4 1 15,22-1-20,54 3-393,-80-2 376,0 1 0,-1 0 0,1 0-1,0 0 1,0 1 0,-1 0-1,1 0 1,-1 0 0,1 0 0,-1 1-1,0-1 1,0 1 0,0 0-1,4 4 1,-7-5 14,1 0 1,-1 0-1,1 0 0,-1 0 1,1 0-1,-1 0 0,0 0 0,0 0 1,0 1-1,-1-1 0,1 0 0,0 0 1,-1 1-1,1-1 0,-1 1 0,0-1 1,0 0-1,0 1 0,0-1 1,0 1-1,-2 3 0,1-2 68,-1 1-1,0-1 1,0 0-1,0 0 1,0 0-1,-1 0 0,0 0 1,0 0-1,0 0 1,-5 4-1,-4 2 227,0 0-1,-1 0 0,-1-1 0,1-1 0,-22 10 0,20-12 10,-1 0-1,-27 7 1,2-11-1278,40-3 723,-1 1-1,1 0 0,0-1 1,-1 1-1,1-1 0,-1 1 0,1-1 1,0 0-1,-1 1 0,1-1 1,0 0-1,0 0 0,0 0 0,0 0 1,-1 0-1,1 0 0,1 0 1,-1 0-1,0-1 0,-1 0 0,-7-22-6797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8:59.875"/>
    </inkml:context>
    <inkml:brush xml:id="br0">
      <inkml:brushProperty name="width" value="0.025" units="cm"/>
      <inkml:brushProperty name="height" value="0.025" units="cm"/>
    </inkml:brush>
  </inkml:definitions>
  <inkml:trace contextRef="#ctx0" brushRef="#br0">0 5 18225,'0'0'3363,"54"-4"-2177,-27 4-834,1 0-320,3 4-1922,2-4-4452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1.051"/>
    </inkml:context>
    <inkml:brush xml:id="br0">
      <inkml:brushProperty name="width" value="0.025" units="cm"/>
      <inkml:brushProperty name="height" value="0.025" units="cm"/>
    </inkml:brush>
  </inkml:definitions>
  <inkml:trace contextRef="#ctx0" brushRef="#br0">93 0 14286,'0'0'6470,"-9"5"-4581,1-1-1528,1 1 0,-1-1-1,1 2 1,0-1-1,-12 13 1,16-15-281,0 0-1,1 0 1,-1 1 0,1-1 0,0 1-1,0-1 1,0 1 0,0 0-1,1-1 1,0 1 0,-1 0 0,2 0-1,-1 0 1,0 0 0,1 0-1,-1 0 1,1 0 0,1 6 0,-1-10-82,0 1 0,1 0 0,-1-1 0,1 1 1,-1 0-1,0-1 0,1 1 0,-1 0 1,1-1-1,0 1 0,-1-1 0,1 1 0,0-1 1,-1 1-1,1-1 0,0 1 0,-1-1 0,1 0 1,0 1-1,0-1 0,-1 0 0,1 0 1,0 0-1,0 0 0,0 1 0,-1-1 0,1 0 1,0 0-1,0 0 0,0-1 0,-1 1 1,1 0-1,0 0 0,0 0 0,0-1 0,0 1 1,32-12 8,15-26-82,-41 31 67,0 0 1,1 1 0,0 0 0,0 0-1,1 1 1,-1 0 0,17-7-1,-25 12 32,1 0-1,-1 0 1,1 0-1,0 0 1,-1 0-1,1 1 1,0-1-1,-1 0 0,1 0 1,-1 1-1,1-1 1,-1 0-1,1 0 1,0 1-1,-1-1 1,1 1-1,-1-1 1,1 1-1,-1-1 0,0 0 1,1 1-1,-1 0 1,0-1-1,1 1 1,-1-1-1,0 1 1,1-1-1,-1 1 1,0 0-1,0-1 0,0 1 1,0-1-1,1 1 1,-1 0-1,0-1 1,0 1-1,0 0 1,0-1-1,-1 1 0,1 0 1,0-1-1,0 1 1,-1 1-1,-2 43 1431,1-26-902,2-19-543,0 1 0,1-1 0,-1 1 0,1-1 0,-1 1 1,1-1-1,-1 1 0,1-1 0,0 1 0,-1-1 0,1 1 0,0-1 0,-1 0 0,1 0 1,0 1-1,-1-1 0,1 0 0,0 0 0,-1 0 0,1 0 0,0 1 0,0-1 0,-1 0 1,1 0-1,0-1 0,-1 1 0,1 0 0,0 0 0,0 0 0,-1 0 0,2-1 0,26-5 180,13-18-107,-35 19-154,1 1-1,-1 0 1,0 0-1,1 1 1,0 0-1,0 0 1,0 0-1,0 1 1,0 0-1,14-2 1,-20 4 52,-1 0 0,1 1 1,-1-1-1,1 0 0,-1 0 0,0 0 0,1 1 0,-1-1 1,1 0-1,-1 0 0,0 1 0,1-1 0,-1 0 1,0 1-1,1-1 0,-1 0 0,0 1 0,1-1 0,-1 0 1,0 1-1,0-1 0,0 1 0,1-1 0,-1 0 0,0 1 1,0-1-1,0 1 0,0-1 0,0 1 0,0-1 1,0 2-1,1 22 1124,1 3-2001,-2-26 716,0-1 0,0 0 0,0 1-1,0-1 1,0 1 0,0-1 0,0 0 0,0 1 0,0-1 0,0 0 0,1 1 0,-1-1-1,0 1 1,0-1 0,0 0 0,1 0 0,-1 1 0,0-1 0,1 0 0,-1 1 0,0-1-1,0 0 1,1 0 0,-1 1 0,1-1 0,-1 0 0,0 0 0,1 0 0,-1 0 0,0 0-1,1 1 1,-1-1 0,1 0 0,-1 0 0,0 0 0,1 0 0,-1 0 0,1 0 0,-1 0-1,1 0 1,8-3-8921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0.249"/>
    </inkml:context>
    <inkml:brush xml:id="br0">
      <inkml:brushProperty name="width" value="0.025" units="cm"/>
      <inkml:brushProperty name="height" value="0.025" units="cm"/>
    </inkml:brush>
  </inkml:definitions>
  <inkml:trace contextRef="#ctx0" brushRef="#br0">156 0 15246,'-9'6'2408,"-8"6"-1355,1 0-1,0 1 1,0 1 0,-18 21-1,29-30-914,0 1-1,1-1 1,0 1-1,0 0 0,0 0 1,1 0-1,0 1 1,0-1-1,0 1 0,1 0 1,0-1-1,1 1 1,-1 0-1,1 0 1,0 0-1,1 0 0,0 0 1,1 9-1,-1-14-130,0 0-1,1 0 1,0-1-1,-1 1 1,1 0-1,0-1 1,0 1-1,0 0 1,0-1-1,0 1 1,0-1-1,1 1 1,-1-1-1,0 0 1,1 0-1,-1 0 1,1 1-1,-1-1 1,1 0-1,3 1 1,0 0 3,0-1 1,0 1-1,0-1 1,0 0-1,0 0 1,0-1-1,9 0 0,-5 0 2,0-1-1,0 0 0,0 0 0,0-1 0,0 0 0,0 0 0,-1-1 0,15-7 0,-16 5 140,1-1-1,-2 1 0,1-1 0,0 0 0,-1-1 0,-1 0 1,1 0-1,-1 0 0,0 0 0,0-1 0,-1 0 1,0 0-1,-1 0 0,1 0 0,-2-1 0,1 1 0,-1-1 1,-1 0-1,1 1 0,-1-1 0,-1 0 0,0-18 0,-1 26-148,1 0-1,0 0 0,0-1 0,-1 1 0,1 0 1,0 0-1,-1 0 0,1 0 0,-1-1 0,0 1 1,1 0-1,-1 0 0,0 0 0,0 0 1,1 0-1,-1 1 0,0-1 0,0 0 0,0 0 1,0 0-1,0 1 0,0-1 0,0 0 0,-1 1 1,1-1-1,0 1 0,0 0 0,0-1 1,0 1-1,-1 0 0,1 0 0,0 0 0,0-1 1,-1 1-1,1 1 0,0-1 0,0 0 0,-1 0 1,1 0-1,0 1 0,0-1 0,0 0 0,-1 1 1,1-1-1,0 1 0,0 0 0,0-1 1,0 1-1,-1 1 0,0-1-180,1-1 1,-1 1-1,1 0 0,0 0 1,-1 1-1,1-1 0,0 0 1,0 0-1,-1 1 0,1-1 1,0 0-1,1 1 0,-1-1 1,0 1-1,-1 2 0,2-3-106,0 0-1,0 0 1,0 0-1,0 0 1,0 0-1,0 0 1,0 0-1,0 1 1,0-1-1,1 0 1,-1 0-1,0 0 1,1 0 0,-1-1-1,0 1 1,1 0-1,0 0 1,-1 0-1,1 0 1,-1 0-1,1-1 1,0 1-1,0 0 1,-1 0-1,1-1 1,0 1-1,0-1 1,1 2-1,14 4-6323,5-3-3181</inkml:trace>
  <inkml:trace contextRef="#ctx0" brushRef="#br0" timeOffset="1">513 49 13773,'0'0'9577,"-11"58"-8039,-7-28-546,3-4-287,4 1-385,9-5-159,2-5-129,8-7 0,14-7-321,2-3-511,0 0-770,0-13-1216,-3-8-2884,-2-6-6021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1.385"/>
    </inkml:context>
    <inkml:brush xml:id="br0">
      <inkml:brushProperty name="width" value="0.025" units="cm"/>
      <inkml:brushProperty name="height" value="0.025" units="cm"/>
    </inkml:brush>
  </inkml:definitions>
  <inkml:trace contextRef="#ctx0" brushRef="#br0">228 0 14157,'-8'0'1826,"-2"1"-1602,1 0 1,0 0-1,0 0 0,0 1 0,0 0 0,0 1 1,0 0-1,1 1 0,-1-1 0,1 2 0,0-1 1,0 1-1,1 0 0,-1 1 0,1 0 1,0 0-1,1 0 0,-1 1 0,-8 13 0,8-11-69,1 1-1,1 0 0,-1 0 0,2 0 0,0 0 0,0 1 1,0-1-1,-1 15 0,4-22-140,0 0 1,1 0 0,-1 0-1,1 0 1,0 0 0,0 0-1,0 0 1,0 0-1,0 1 1,1-1 0,0 0-1,-1 0 1,1 0 0,0 0-1,1 0 1,-1-1-1,0 1 1,1 0 0,0-1-1,-1 1 1,1 0-1,0-1 1,0 0 0,1 0-1,-1 1 1,0-1 0,1 0-1,-1-1 1,1 1-1,0 0 1,-1-1 0,1 0-1,4 2 1,1-1 26,0 0 1,0 0-1,0 0 1,0-1-1,1-1 1,-1 0-1,0 0 1,0 0-1,0-1 0,1 0 1,-1-1-1,0 0 1,0 0-1,-1 0 1,1-1-1,0 0 1,-1-1-1,11-6 1,-12 6 5,0 0 0,-1-1 0,0 1 0,1-1 1,-2 0-1,1-1 0,-1 1 0,1-1 0,-1 1 0,-1-1 1,1-1-1,-1 1 0,0 0 0,-1-1 0,0 1 1,0-1-1,0 0 0,-1 0 0,1 0 0,-2 0 0,1-13 1,-2 17-16,1 0 1,-1 0 0,0 0 0,0 1 0,0-1 0,0 0 0,-1 0 0,1 1 0,-1-1 0,1 0 0,-1 1-1,0 0 1,0-1 0,0 1 0,0 0 0,-1 0 0,1 0 0,-1 0 0,1 1 0,-5-3 0,6 3-58,-1 0 1,-1 0 0,1 0 0,0 0 0,0 0-1,0 0 1,0 1 0,0-1 0,-1 1 0,1-1-1,0 1 1,-1 0 0,1 0 0,0 0 0,0 0-1,-1 1 1,1-1 0,0 1 0,0-1 0,-1 1-1,1 0 1,0-1 0,0 1 0,0 0 0,0 1-1,0-1 1,0 0 0,-2 2 0,2 0-361,1 0 0,-1-1 0,1 1 0,0 0 0,0 0 0,0 0 0,0 0 0,0-1 0,1 1 0,-1 0 0,1 1 0,0-1 0,0 0 0,0 0 1,0 0-1,0 0 0,2 4 0,4 10-5354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1.714"/>
    </inkml:context>
    <inkml:brush xml:id="br0">
      <inkml:brushProperty name="width" value="0.025" units="cm"/>
      <inkml:brushProperty name="height" value="0.025" units="cm"/>
    </inkml:brush>
  </inkml:definitions>
  <inkml:trace contextRef="#ctx0" brushRef="#br0">41 1 15310,'0'0'5606,"-20"71"-3524,10-44-609,3 1-736,3-1-577,4-4-160,0-5-1057,0-5-2338,8-9-3139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2.928"/>
    </inkml:context>
    <inkml:brush xml:id="br0">
      <inkml:brushProperty name="width" value="0.025" units="cm"/>
      <inkml:brushProperty name="height" value="0.025" units="cm"/>
    </inkml:brush>
  </inkml:definitions>
  <inkml:trace contextRef="#ctx0" brushRef="#br0">38 1 16400,'0'0'166,"1"0"1,-1 0 0,1 0 0,-1 0 0,1-1-1,-1 1 1,1 1 0,-1-1 0,1 0 0,-1 0-1,1 0 1,-1 0 0,0 0 0,1 0 0,-1 0-1,1 1 1,-1-1 0,1 0 0,-1 0 0,0 1-1,1-1 1,-1 0 0,0 1 0,1-1 0,-1 0-1,0 1 1,1-1 0,-1 0 0,0 1 0,0-1-1,1 1 1,-1-1 0,0 0 0,0 1 0,0-1-1,0 1 1,0-1 0,1 1 0,-1-1 0,0 1-1,0-1 1,0 1 0,0 0 0,6 35 189,-1-12-108,-3-20-253,1 0-1,0 0 1,0-1 0,1 1-1,-1-1 1,1 1 0,-1-1-1,1 0 1,0-1 0,1 1-1,-1-1 1,0 1 0,1-1 0,-1-1-1,9 3 1,-6-1-78,0 0 1,0 0-1,0 1 0,-1 0 1,11 7-1,-15-9 87,0 0-1,0 0 1,-1 0-1,1 0 0,-1 0 1,0 0-1,0 0 1,1 0-1,-1 0 1,0 1-1,-1-1 0,1 0 1,0 1-1,-1-1 1,1 1-1,-1-1 1,0 1-1,0-1 0,0 0 1,0 1-1,0-1 1,-1 3-1,0-2 40,0-1 0,-1 0 0,1 0 0,0 0 0,-1 0 0,1 0 0,-1 0 0,0 0 0,1-1 0,-1 1 0,0-1 0,0 1 0,0-1 0,0 1 0,0-1 0,-1 0 0,1 0 0,0 0 0,-3 0 0,-47 15 624,47-14-787,0-1 0,-1 0 1,1 0-1,-1 0 0,0-1 0,1 0 1,-1 0-1,1 0 0,-1-1 0,0 0 0,-7-2 1,11 2-19,-1-1 0,1 1 0,0-1 0,0 1 0,-1-1 0,1 0 0,0 0 1,1 0-1,-1 0 0,0-1 0,1 1 0,-1 0 0,1-1 0,-1 1 0,1-1 0,0 0 1,0 1-1,0-1 0,1 0 0,-1 1 0,1-1 0,-1 0 0,1 0 0,0-4 0,-1-27-5328,1-4-2985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3.301"/>
    </inkml:context>
    <inkml:brush xml:id="br0">
      <inkml:brushProperty name="width" value="0.025" units="cm"/>
      <inkml:brushProperty name="height" value="0.025" units="cm"/>
    </inkml:brush>
  </inkml:definitions>
  <inkml:trace contextRef="#ctx0" brushRef="#br0">1 48 15375,'53'-47'3459,"-51"47"-705,3 0-960,7 0-96,3 0-417,5 0-608,2 0-513,1 1-96,3 1-128,-2-2-1089,-4 0-2018,-3 0-2146,-3 0-5317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3.647"/>
    </inkml:context>
    <inkml:brush xml:id="br0">
      <inkml:brushProperty name="width" value="0.025" units="cm"/>
      <inkml:brushProperty name="height" value="0.025" units="cm"/>
    </inkml:brush>
  </inkml:definitions>
  <inkml:trace contextRef="#ctx0" brushRef="#br0">7 0 13004,'0'0'8552,"-6"51"-6021,6-36-641,0-2-769,3 0-641,12-2-384,5-5-32,6-2-256,2-4-1249,1 0-1314,0-4-672,-3-8-2243,-5-3-607</inkml:trace>
  <inkml:trace contextRef="#ctx0" brushRef="#br0" timeOffset="1">242 8 9673,'0'0'10730,"-43"58"-8904,24-27-224,1 1-65,-2 4-416,2 1-320,1 0-449,4 0-256,6 1-64,2-3-320,4-9-3075,1-10-5862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4.408"/>
    </inkml:context>
    <inkml:brush xml:id="br0">
      <inkml:brushProperty name="width" value="0.025" units="cm"/>
      <inkml:brushProperty name="height" value="0.025" units="cm"/>
    </inkml:brush>
  </inkml:definitions>
  <inkml:trace contextRef="#ctx0" brushRef="#br0">0 5 7944,'0'0'15598,"90"4"-14541,-37-4-544,9 0-257,2-1-256,1-2-128,-7 2-1954,-17 0-1185,-17-1-2114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4.782"/>
    </inkml:context>
    <inkml:brush xml:id="br0">
      <inkml:brushProperty name="width" value="0.025" units="cm"/>
      <inkml:brushProperty name="height" value="0.025" units="cm"/>
    </inkml:brush>
  </inkml:definitions>
  <inkml:trace contextRef="#ctx0" brushRef="#br0">1 0 9225,'0'0'12139,"85"38"-11306,-31-36-449,7 0-288,1-1-96,-2-1-1825,-7 0-4485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173"/>
    </inkml:context>
    <inkml:brush xml:id="br0">
      <inkml:brushProperty name="width" value="0.025" units="cm"/>
      <inkml:brushProperty name="height" value="0.025" units="cm"/>
    </inkml:brush>
  </inkml:definitions>
  <inkml:trace contextRef="#ctx0" brushRef="#br0">0 49 14798,'0'0'3006,"13"-6"-545,5-2-1945,0 1 0,0 0 0,1 2 1,0 0-1,0 1 0,24-1 1,-37 5-350,9-1 113,0 1 0,1 0 0,-1 1 1,16 4-1,-29-5-254,1 1 1,-1-1-1,0 1 1,1 0-1,-1 0 1,0 0-1,1 0 1,-1 1-1,0-1 1,0 0-1,0 1 1,0 0 0,0-1-1,1 3 1,-2-2-25,0-1 1,0 1 0,-1 0 0,1-1 0,-1 1 0,1 0-1,-1-1 1,0 1 0,0 0 0,0-1 0,0 1 0,0 0-1,0 0 1,0-1 0,0 1 0,-1 0 0,1-1 0,-1 1-1,1 0 1,-1-1 0,1 1 0,-1-1 0,-2 3 0,-2 4 14,-1 0 1,-1-1 0,1 0 0,-1 0 0,-1 0 0,1-1 0,-1 0 0,0 0 0,-17 8 0,11-6 1,1 0 0,1 1 0,-12 11 1,23-19-33,0-1 0,0 1 0,0 0 0,0 0 0,0-1 1,0 1-1,0 0 0,0 0 0,1 0 0,-1 0 0,0 0 1,1 0-1,-1 0 0,1 1 0,-1-1 0,1 0 0,-1 0 0,1 0 1,0 0-1,0 1 0,-1-1 0,1 0 0,0 0 0,0 1 0,0-1 1,1 0-1,-1 0 0,0 1 0,0-1 0,1 0 0,-1 0 1,0 0-1,1 0 0,-1 1 0,1-1 0,0 0 0,-1 0 0,1 0 1,0 0-1,0 0 0,-1 0 0,1-1 0,0 1 0,0 0 0,0 0 1,0 0-1,0-1 0,0 1 0,1-1 0,-1 1 0,0-1 0,0 1 1,2 0-1,6 2-348,1 1-1,0-1 1,0-1 0,0 0 0,11 1-1,24-1-3791,4-1-2733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531"/>
    </inkml:context>
    <inkml:brush xml:id="br0">
      <inkml:brushProperty name="width" value="0.025" units="cm"/>
      <inkml:brushProperty name="height" value="0.025" units="cm"/>
    </inkml:brush>
  </inkml:definitions>
  <inkml:trace contextRef="#ctx0" brushRef="#br0">163 35 17713,'-9'-1'2103,"-4"1"-1494,-1-1 0,1 2 0,0 0 0,0 0 0,-20 5 0,31-5-566,-1-1 0,1 1 0,-1-1 0,0 1 0,1 0 0,-1 0 0,1 0 1,0 1-1,-1-1 0,1 1 0,0-1 0,0 1 0,0-1 0,0 1 0,0 0 0,0 0 0,0 0 0,1 0 0,-1 1 0,1-1 0,-1 0 0,1 1 0,0-1 0,0 1 0,0-1 0,0 1 0,1-1 0,-1 1 0,1 0 0,-1-1 0,1 1 1,0 0-1,0-1 0,0 1 0,0 0 0,1-1 0,-1 1 0,1 0 0,1 4 0,-1-4-33,1 0 1,0 0-1,0 0 0,0-1 1,0 1-1,0 0 0,0-1 1,1 0-1,-1 1 1,1-1-1,0 0 0,0 0 1,0 0-1,-1-1 1,2 1-1,-1-1 0,0 0 1,0 1-1,0-1 0,1-1 1,4 2-1,7 1 17,1 0 0,0-2 0,19 1 0,-27-2-15,1 0 0,-1 0 0,0-1 0,0 0 1,0-1-1,0 0 0,0 0 0,0-1 0,0 0 0,10-5 0,-14 6 1,-1-1 1,0 1-1,0-1 0,0 0 0,0 0 1,0 0-1,0 0 0,-1 0 0,1 0 1,-1-1-1,0 1 0,0-1 0,0 0 1,-1 0-1,1 0 0,-1 1 0,0-1 1,0 0-1,0-1 0,-1 1 0,1 0 1,-1-8-1,0 10 3,0-1 0,-1 0 0,1 1 0,0-1 0,-1 1 0,0-1 0,1 1 0,-1-1 0,0 1 0,0-1 1,0 1-1,-1 0 0,1-1 0,-1 1 0,1 0 0,-1 0 0,0 0 0,1 0 0,-1 1 0,0-1 0,0 0 0,0 1 0,-1-1 0,1 1 0,-5-2 0,0 0-146,0 1 0,0-1 0,-1 2-1,1-1 1,-1 1 0,1 0 0,-14 1-1,20-1 30,0 1 1,1 0-1,-1 0 0,0 0 0,0 0 0,0 0 1,1 0-1,-1 1 0,0-1 0,0 0 1,0 0-1,1 0 0,-1 1 0,0-1 0,0 0 1,1 1-1,-1-1 0,0 1 0,1-1 0,-1 1 1,0-1-1,1 1 0,-1-1 0,1 1 0,-1 0 1,1-1-1,-1 1 0,1 0 0,-1 0 0,1-1 1,0 1-1,-1 0 0,1 0 0,0-1 0,0 1 1,0 0-1,-1 0 0,1 0 0,0-1 0,0 2 1,1 0-242,-1-1 1,0 0 0,1 1 0,-1-1 0,0 0-1,1 0 1,0 1 0,-1-1 0,1 0 0,0 0 0,-1 0-1,1 1 1,0-1 0,0 0 0,0 0 0,0 0 0,0-1-1,0 1 1,1 0 0,-1 0 0,0-1 0,0 1 0,2 0-1,21 6-5695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1.863"/>
    </inkml:context>
    <inkml:brush xml:id="br0">
      <inkml:brushProperty name="width" value="0.025" units="cm"/>
      <inkml:brushProperty name="height" value="0.025" units="cm"/>
    </inkml:brush>
  </inkml:definitions>
  <inkml:trace contextRef="#ctx0" brushRef="#br0">216 69 3748,'0'0'16356,"4"-9"-13484,10-28-662,-13 37-2165,-1-1 0,0 1-1,0-1 1,1 0 0,-1 1-1,0-1 1,0 1-1,1-1 1,-1 0 0,0 1-1,0-1 1,0 0-1,0 1 1,0-1 0,0 1-1,0-1 1,0 0-1,-1 1 1,1-1 0,0 0-1,0 1 1,0-1-1,-1 1 1,1-1 0,0 1-1,0-1 1,-1 1-1,1-1 1,-1 1 0,1-1-1,0 1 1,-1-1-1,1 1 1,-1-1 0,1 1-1,-1 0 1,1-1 0,-1 1-1,0 0 1,1-1-1,-1 1 1,1 0 0,-1 0-1,0 0 1,1 0-1,-1-1 1,1 1 0,-1 0-1,-1 0 1,-28 4 132,21-1-184,0 1 0,0 0 0,0 1-1,1-1 1,-1 2 0,1-1 0,1 1 0,-1 0 0,1 1 0,-11 11-1,6-4-10,0 1 0,1 0-1,1 1 1,-14 27-1,20-35 12,1-1-1,0 1 1,1 0-1,0 0 1,0 1-1,-2 14 1,4-22-8,0 1-1,0 0 1,0 0 0,0-1-1,0 1 1,0 0 0,1 0-1,-1-1 1,0 1-1,1 0 1,-1-1 0,1 1-1,0 0 1,0-1 0,-1 1-1,1-1 1,0 1 0,0-1-1,1 0 1,-1 1-1,0-1 1,0 0 0,1 0-1,-1 0 1,0 0 0,1 0-1,-1 0 1,1 0 0,0 0-1,-1 0 1,1-1-1,-1 1 1,1-1 0,0 1-1,0-1 1,-1 0 0,1 0-1,2 0 1,12 0-844,0-1 1,1-2-1,-1 1 1,0-2-1,0 0 0,-1-1 1,1 0-1,-1-1 1,0-1-1,-1-1 0,23-15 1,20-13-6354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5.874"/>
    </inkml:context>
    <inkml:brush xml:id="br0">
      <inkml:brushProperty name="width" value="0.025" units="cm"/>
      <inkml:brushProperty name="height" value="0.025" units="cm"/>
    </inkml:brush>
  </inkml:definitions>
  <inkml:trace contextRef="#ctx0" brushRef="#br0">199 21 13741,'0'0'9123,"-12"-4"-8002,5 0-947,3 2-107,0 0-1,0 1 1,0-1 0,0 1-1,0 0 1,0 0-1,0 0 1,0 0-1,-1 1 1,1-1-1,0 1 1,-1 0 0,1 1-1,0-1 1,-1 1-1,1-1 1,-7 4-1,5-2 38,0 1-1,0-1 1,0 1 0,1 1-1,-1-1 1,1 1-1,0 0 1,0 0-1,1 0 1,-1 1 0,1 0-1,0 0 1,0 0-1,1 0 1,-1 0-1,1 1 1,0 0 0,1-1-1,-1 1 1,1 0-1,0 1 1,1-1-1,-1 0 1,0 7-1,3-10-92,-1-1-1,1 1 0,-1-1 0,1 0 0,0 1 1,0-1-1,0 0 0,0 0 0,0 1 0,1-1 1,-1 0-1,0 0 0,1-1 0,0 1 0,-1 0 1,1 0-1,0-1 0,0 1 0,0-1 0,0 0 1,0 1-1,0-1 0,1 0 0,-1 0 0,0 0 1,0-1-1,1 1 0,-1 0 0,1-1 0,2 1 1,12 1 16,-1 1 0,0-2 1,21 0-1,-34-1-20,6 0 8,0 0-1,0-1 1,0 0 0,-1-1-1,1 0 1,0 0 0,-1 0 0,1-1-1,9-5 1,-15 6-19,-1 1-1,1-1 0,-1 0 1,0 1-1,1-1 1,-1-1-1,0 1 0,0 0 1,0 0-1,0-1 1,-1 1-1,1-1 1,0 1-1,-1-1 0,0 0 1,0 0-1,0 1 1,0-1-1,0 0 1,-1 0-1,1 0 0,-1 0 1,0 0-1,1 0 1,-2 0-1,1 0 1,0 0-1,0 0 0,-1 0 1,-1-5-1,1 5-171,0 0 0,-1 0 0,1 0 0,-1-1-1,0 2 1,1-1 0,-1 0 0,-1 0 0,1 1-1,0-1 1,-1 1 0,1-1 0,-6-2 0,-22-15-5278,24 17 3931,-11-9-6207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6.529"/>
    </inkml:context>
    <inkml:brush xml:id="br0">
      <inkml:brushProperty name="width" value="0.025" units="cm"/>
      <inkml:brushProperty name="height" value="0.025" units="cm"/>
    </inkml:brush>
  </inkml:definitions>
  <inkml:trace contextRef="#ctx0" brushRef="#br0">18 1 17424,'0'0'7528,"0"70"-6984,-5-35-448,1 5-64,4-3 0,0-2-64,0-3-608,0-2-738,0-8-159,0-5-705,0-7-993,-9-9-2114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6.874"/>
    </inkml:context>
    <inkml:brush xml:id="br0">
      <inkml:brushProperty name="width" value="0.025" units="cm"/>
      <inkml:brushProperty name="height" value="0.025" units="cm"/>
    </inkml:brush>
  </inkml:definitions>
  <inkml:trace contextRef="#ctx0" brushRef="#br0">1 31 15599,'0'0'4996,"52"-9"-3522,-21 8-801,5 0-449,4-1-224,3 2-609,1-4-2145,-2-1-2820,-7-3-2754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214"/>
    </inkml:context>
    <inkml:brush xml:id="br0">
      <inkml:brushProperty name="width" value="0.025" units="cm"/>
      <inkml:brushProperty name="height" value="0.025" units="cm"/>
    </inkml:brush>
  </inkml:definitions>
  <inkml:trace contextRef="#ctx0" brushRef="#br0">1 16 14029,'0'0'2958,"9"-3"-551,3 0-1762,1 0 0,-1 1-1,1 0 1,0 1 0,-1 0-1,19 1 1,-28 0-595,0 0 0,0 0 0,0 1 0,0-1 0,0 1 1,0-1-1,0 1 0,0 0 0,-1 0 0,1 0 0,0 0 0,-1 1 0,1-1 0,0 1 1,-1 0-1,0 0 0,1-1 0,-1 1 0,0 1 0,0-1 0,0 0 0,0 0 0,-1 1 1,1-1-1,-1 1 0,1 0 0,-1-1 0,0 1 0,0 0 0,0 0 0,0 0 0,-1 0 1,1-1-1,-1 1 0,0 0 0,0 0 0,0 6 0,0-6-38,-1 1 0,0 0 0,0-1-1,0 1 1,-1-1 0,1 1 0,-1-1 0,0 1 0,0-1-1,0 0 1,0 0 0,-1 0 0,1 0 0,-5 3 0,-49 39 83,14-12-42,40-31-35,0 0 0,0-1 1,0 1-1,0 0 0,0 0 0,1 1 1,-1-1-1,1 0 0,0 1 1,-1-1-1,1 1 0,0-1 0,0 1 1,1-1-1,-1 1 0,0 0 1,1-1-1,0 1 0,-1 3 0,2-4-5,0 0-1,0 0 0,-1 0 0,1 0 0,0-1 0,1 1 1,-1 0-1,0-1 0,1 1 0,-1-1 0,0 0 0,1 1 1,0-1-1,-1 0 0,1 0 0,0 0 0,-1 0 0,1 0 0,0 0 1,0 0-1,0-1 0,0 1 0,0-1 0,0 1 0,0-1 1,2 0-1,18 4-481,1-1 1,-1-1-1,38-2 1,-45 0-1735,-1-2-1,0 0 1,25-7-1,1-7-7821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542"/>
    </inkml:context>
    <inkml:brush xml:id="br0">
      <inkml:brushProperty name="width" value="0.025" units="cm"/>
      <inkml:brushProperty name="height" value="0.025" units="cm"/>
    </inkml:brush>
  </inkml:definitions>
  <inkml:trace contextRef="#ctx0" brushRef="#br0">103 0 13805,'0'0'9193,"-8"6"-8286,2-1-743,0 0 0,1 0 0,0 1-1,0-1 1,0 1 0,-5 11 0,8-16-146,1 1 1,1-1-1,-1 1 1,0-1-1,0 1 1,0-1-1,1 1 1,-1 0-1,1-1 1,0 1 0,-1 0-1,1 0 1,0-1-1,0 1 1,0 0-1,0 0 1,0-1-1,0 1 1,1 0-1,-1-1 1,0 1-1,1 0 1,0-1-1,-1 1 1,1 0-1,0-1 1,0 1 0,0-1-1,0 0 1,0 1-1,0-1 1,0 0-1,0 1 1,0-1-1,1 0 1,-1 0-1,1 0 1,-1 0-1,1 0 1,-1 0-1,1-1 1,2 2-1,56 12 179,-49-13-226,-1 1 0,1 0 0,-1 1 0,0 0 0,14 6-1,-22-8 12,1 0 0,-1 1 0,0-1 0,0 1 0,0 0 0,0-1 0,0 1 0,0 0 0,0 0-1,-1 1 1,1-1 0,-1 0 0,1 0 0,-1 1 0,0-1 0,0 1 0,0-1 0,0 1 0,-1-1 0,1 1-1,-1 0 1,1-1 0,-1 1 0,0 0 0,0 4 0,-1-4 44,0 0 0,0 0-1,0-1 1,0 1 0,0 0 0,0-1 0,-1 1 0,0-1-1,1 0 1,-1 1 0,0-1 0,0 0 0,0 0-1,0 0 1,-1 0 0,1-1 0,0 1 0,-1-1-1,1 1 1,-1-1 0,-2 1 0,-65 26 596,60-25-600,2 0-26,-1 0 0,0 0 1,0-1-1,0-1 0,0 1 0,0-1 1,0-1-1,0 0 0,-14-1 0,22 0-195,-1 0-1,1 0 0,0 0 0,0-1 0,0 1 0,-1 0 0,1 0 0,1-1 0,-1 1 0,0-1 0,0 1 0,0-1 0,1 1 0,-1-1 0,1 0 0,-1 1 0,1-1 0,0 0 0,0 1 0,-1-1 0,1 0 0,0 1 0,0-1 0,1 0 0,-1 1 0,0-1 0,1-2 0,0-5-1482,-1-23-4382</inkml:trace>
  <inkml:trace contextRef="#ctx0" brushRef="#br0" timeOffset="1">96 11 10025,'0'0'8841,"56"-11"-7752,-33 11-609,4 3-416,4 6-256,3-1-2723,1-2-5092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7.899"/>
    </inkml:context>
    <inkml:brush xml:id="br0">
      <inkml:brushProperty name="width" value="0.025" units="cm"/>
      <inkml:brushProperty name="height" value="0.025" units="cm"/>
    </inkml:brush>
  </inkml:definitions>
  <inkml:trace contextRef="#ctx0" brushRef="#br0">180 1 16303,'-9'2'2937,"-1"1"-2296,0 0 1,0 1-1,0 0 1,0 1-1,0 0 1,1 1 0,0 0-1,0 0 1,0 1-1,-14 14 1,18-16-540,1 0 0,-1 0 0,1 0 0,0 1 0,0-1 0,0 1 0,1 0 0,0 0 0,0 1 0,1-1-1,-1 0 1,1 1 0,1 0 0,-1-1 0,1 1 0,0 0 0,1 0 0,0 0 0,1 12 0,-1-17-99,1 1 0,0-1 0,0 1 0,0-1 0,0 0 0,0 1 0,0-1 0,1 0 0,-1 0 0,1 0 0,-1 0 0,1 0 0,0 0 0,0 0 0,0-1 0,0 1 0,4 2 0,0-1 4,-1 0-1,1-1 0,0 0 0,-1 0 0,1 0 0,0-1 0,10 2 0,-8-2-31,1-1 0,-1 1 1,1-1-1,0-1 1,-1 1-1,1-2 1,-1 1-1,1-1 1,-1 0-1,0-1 1,9-3-1,-12 2 39,0 0 0,0 0-1,0-1 1,-1 1 0,0-1 0,1 0 0,-2 0-1,1 0 1,-1-1 0,1 1 0,-1-1 0,-1 0 0,1 0-1,-1 0 1,0 0 0,-1 0 0,1-1 0,-1 1-1,0 0 1,-1-1 0,0 1 0,0-1 0,-1-9 0,1 12-58,-1 0 0,1 0 0,-1 0 0,0 0 1,0 1-1,0-1 0,0 0 0,-1 1 0,1-1 0,-1 0 1,0 1-1,0 0 0,-1 0 0,1-1 0,-1 1 0,1 1 1,-1-1-1,0 0 0,0 1 0,0-1 0,0 1 1,-1 0-1,1 0 0,-1 0 0,1 0 0,-1 1 0,1 0 1,-1-1-1,0 1 0,0 1 0,0-1 0,0 0 1,0 1-1,1 0 0,-1 0 0,0 0 0,0 0 0,-6 2 1,8-2-147,1 1 0,-1-1 0,1 0 0,-1 1-1,1-1 1,-1 1 0,1 0 0,-1 0 0,1-1 0,0 1 0,-1 0 0,1 0 0,0 0 0,0 0 0,-1 0 0,1 1 0,0-1 0,0 0 0,0 1 0,1-1 0,-1 0 0,0 1 0,0-1 0,0 2 0,-3 26-7823,4-15 1633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8.227"/>
    </inkml:context>
    <inkml:brush xml:id="br0">
      <inkml:brushProperty name="width" value="0.025" units="cm"/>
      <inkml:brushProperty name="height" value="0.025" units="cm"/>
    </inkml:brush>
  </inkml:definitions>
  <inkml:trace contextRef="#ctx0" brushRef="#br0">9 1 14510,'0'0'12908,"0"58"-12364,-6-32-223,3-1-257,3-1 0,0-6-32,2-2-32,11-6-64,4-3-577,-2-7-544,3 0-801,-3-3-1089,-6-13-2530,0-4-5157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08.599"/>
    </inkml:context>
    <inkml:brush xml:id="br0">
      <inkml:brushProperty name="width" value="0.025" units="cm"/>
      <inkml:brushProperty name="height" value="0.025" units="cm"/>
    </inkml:brush>
  </inkml:definitions>
  <inkml:trace contextRef="#ctx0" brushRef="#br0">0 1 14221,'0'0'6118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0.756"/>
    </inkml:context>
    <inkml:brush xml:id="br0">
      <inkml:brushProperty name="width" value="0.025" units="cm"/>
      <inkml:brushProperty name="height" value="0.025" units="cm"/>
    </inkml:brush>
  </inkml:definitions>
  <inkml:trace contextRef="#ctx0" brushRef="#br0">44 0 9353,'0'0'6694,"-3"49"-5733,-7-10-192,2 9-417,0 5-288,0 8 0,5 1-32,-1 0-288,4-3-385,0-10-896,9-10-2050,5-17-994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099"/>
    </inkml:context>
    <inkml:brush xml:id="br0">
      <inkml:brushProperty name="width" value="0.025" units="cm"/>
      <inkml:brushProperty name="height" value="0.025" units="cm"/>
    </inkml:brush>
  </inkml:definitions>
  <inkml:trace contextRef="#ctx0" brushRef="#br0">55 1 20756,'0'0'2242,"-47"7"-1698,39 6-448,8 1-128,0 0-961,14-3-1025,2-5-1729,2-6-4901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267"/>
    </inkml:context>
    <inkml:brush xml:id="br0">
      <inkml:brushProperty name="width" value="0.025" units="cm"/>
      <inkml:brushProperty name="height" value="0.025" units="cm"/>
    </inkml:brush>
  </inkml:definitions>
  <inkml:trace contextRef="#ctx0" brushRef="#br0">103 1 14318,'0'0'5669,"-6"9"-4553,-10 17-655,2 1 0,1 1 0,2 0 0,0 1 0,2 0 0,1 1 0,-6 50 0,14-86 1031,5-30 872,13-78-2323,-11 68 675,-7 46-807,0 2-24,0-1-1,1 0 1,-1 1 0,0-1 0,1 0-1,-1 0 1,1 1 0,-1-1-1,1 0 1,0 0 0,-1 0-1,1 0 1,0 0 0,1 2-1,7 0-629,0 0-1,0 0 0,1-1 0,-1 0 0,0-1 1,1 0-1,13 0 0,36-5-7733,-36-3 2964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427"/>
    </inkml:context>
    <inkml:brush xml:id="br0">
      <inkml:brushProperty name="width" value="0.025" units="cm"/>
      <inkml:brushProperty name="height" value="0.025" units="cm"/>
    </inkml:brush>
  </inkml:definitions>
  <inkml:trace contextRef="#ctx0" brushRef="#br0">1 9 11755,'0'0'4773,"40"-9"-11756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1.756"/>
    </inkml:context>
    <inkml:brush xml:id="br0">
      <inkml:brushProperty name="width" value="0.025" units="cm"/>
      <inkml:brushProperty name="height" value="0.025" units="cm"/>
    </inkml:brush>
  </inkml:definitions>
  <inkml:trace contextRef="#ctx0" brushRef="#br0">151 53 12204,'0'0'3026,"-1"-9"-202,0 7-2684,-7-30 2059,8 31-2149,-1 1 0,0-1 1,0 0-1,1 0 0,-1 1 1,0-1-1,0 1 0,0-1 0,0 0 1,0 1-1,0 0 0,0-1 1,0 1-1,0 0 0,0-1 0,0 1 1,0 0-1,0 0 0,0 0 1,0 0-1,0 0 0,0 0 0,0 0 1,0 0-1,0 0 0,0 1 1,0-1-1,0 0 0,0 1 0,0-1 1,0 1-1,0-1 0,0 1 1,0-1-1,0 1 0,0 0 0,-1 1 1,-5 3-33,0 0 0,0 1 0,1 0 0,0 1-1,0-1 1,0 1 0,1 1 0,0-1 0,1 1 0,-1-1 0,-5 16 0,4-9 30,1 1 0,0 0-1,1 1 1,1-1 0,-3 29 0,6-40-36,-1-1 0,1 1 0,1-1 0,-1 1 0,0-1 0,1 1 1,0-1-1,0 1 0,0-1 0,0 1 0,0-1 0,1 0 0,-1 0 1,1 0-1,0 0 0,0 0 0,5 5 0,-5-6-5,0 0-1,0-1 0,1 0 1,-1 1-1,1-1 1,-1 0-1,1 0 0,-1 0 1,1 0-1,0-1 1,0 1-1,-1-1 1,1 0-1,0 1 0,0-1 1,-1 0-1,1-1 1,0 1-1,0 0 1,-1-1-1,1 0 0,0 0 1,-1 1-1,3-3 1,1 1 6,0-2 1,0 1 0,-1-1 0,0 1 0,0-1 0,0-1 0,0 1 0,0-1 0,-1 0 0,0 0-1,0 0 1,0 0 0,-1-1 0,0 0 0,0 1 0,0-1 0,1-7 0,0 4-3,-1-1 1,0 1 0,-1-1 0,0 0-1,-1 1 1,1-1 0,-2 0-1,0 0 1,0 0 0,-3-16 0,3 25-46,0 0 1,0 0 0,0 1-1,0-1 1,0 0 0,0 1-1,-1-1 1,1 0 0,0 1-1,0-1 1,-1 0-1,1 1 1,0-1 0,-1 1-1,1-1 1,-1 1 0,1-1-1,-1 0 1,1 1 0,-1 0-1,1-1 1,-1 1 0,1-1-1,-1 1 1,1 0 0,-1-1-1,0 1 1,1 0 0,-1 0-1,0-1 1,1 1 0,-1 0-1,0 0 1,0 0-1,1 0 1,-1 0 0,0 0-1,1 0 1,-1 0 0,0 0-1,1 0 1,-2 1 0,1-1-265,-1 1 0,1-1-1,0 1 1,0 0 0,0 0 0,0-1 0,0 1 0,0 0 0,0 0 0,0 0 0,0 0 0,1 0 0,-1 0 0,0 1 0,0-1 0,1 0-1,-1 0 1,1 0 0,-1 1 0,1-1 0,-1 2 0,-1 14-4832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2.097"/>
    </inkml:context>
    <inkml:brush xml:id="br0">
      <inkml:brushProperty name="width" value="0.025" units="cm"/>
      <inkml:brushProperty name="height" value="0.025" units="cm"/>
    </inkml:brush>
  </inkml:definitions>
  <inkml:trace contextRef="#ctx0" brushRef="#br0">23 1 17168,'0'0'865,"-1"53"160,-9-20 192,4 6-128,2-2-128,2-2-673,2-4-224,0-7-256,9-7-1505,2-7-1090,-2-10-2018,0 0-704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2.454"/>
    </inkml:context>
    <inkml:brush xml:id="br0">
      <inkml:brushProperty name="width" value="0.025" units="cm"/>
      <inkml:brushProperty name="height" value="0.025" units="cm"/>
    </inkml:brush>
  </inkml:definitions>
  <inkml:trace contextRef="#ctx0" brushRef="#br0">130 91 13901,'0'0'10559,"4"11"-10019,0-2-490,-2 1 0,1 0 1,-1 0-1,0 0 1,-1 0-1,0 0 1,-1 0-1,-1 14 0,0-22-47,1-1-1,0 0 1,0 1-1,0-1 1,0 1-1,0-1 1,0 1-1,0-1 0,0 1 1,0-1-1,1 1 1,-1-1-1,1 1 1,-1-1-1,1 0 1,0 1-1,-1-1 0,1 0 1,0 1-1,0-1 1,0 0-1,0 0 1,0 0-1,0 0 1,1 1-1,1-1-15,1 0 1,-1 0-1,0 0 0,1-1 0,-1 1 1,1-1-1,-1 0 0,0 0 1,5 0-1,5-1-84,4 1-248,-11 0 180,0-1 0,1 2 0,-1-1 1,0 0-1,1 1 0,-1 0 0,11 4 1,-15-4 142,0 1 1,0-1 0,0 1 0,0-1-1,0 1 1,-1 0 0,1-1 0,-1 1 0,1 0-1,-1 0 1,1 0 0,-1 0 0,0 0 0,0 1-1,0-1 1,-1 0 0,1 0 0,0 1-1,-1-1 1,1 1 0,-1-1 0,0 0 0,0 1-1,0 3 1,0 0 74,0-1 0,0 1-1,0-1 1,-1 0-1,0 0 1,0 1 0,0-1-1,-1 0 1,1 0 0,-1 0-1,0 0 1,-1 0 0,1 0-1,-5 5 1,2-4 88,0-1-1,-1 0 0,1 0 1,-1 0-1,0-1 1,0 0-1,0 0 0,-1 0 1,-13 5-1,4-3-3,-1 0 0,0-1 0,0 0-1,0-2 1,-1 0 0,1-1 0,-23 0 0,38-2-353,0 0 1,0 0 0,-1 0 0,1-1 0,0 1 0,0-1 0,0 1-1,0-1 1,0 0 0,0 0 0,0 0 0,0 0 0,0 0-1,0 0 1,0 0 0,1-1 0,-1 1 0,0-1 0,1 1 0,-1-1-1,1 0 1,0 0 0,-1 1 0,1-1 0,0 0 0,0 0-1,0 0 1,1 0 0,-1 0 0,0 0 0,1-1 0,-1-2 0,-9-32-6357</inkml:trace>
  <inkml:trace contextRef="#ctx0" brushRef="#br0" timeOffset="1">153 52 16335,'0'0'1954,"64"-28"929,-25 16-801,0 4-833,-2 4-993,-10 4-256,-1 0-1057,-6 8-1377,-5-5-1826,2-3-5605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128"/>
    </inkml:context>
    <inkml:brush xml:id="br0">
      <inkml:brushProperty name="width" value="0.025" units="cm"/>
      <inkml:brushProperty name="height" value="0.025" units="cm"/>
    </inkml:brush>
  </inkml:definitions>
  <inkml:trace contextRef="#ctx0" brushRef="#br0">1 1 10090,'0'0'8520,"0"10"-6497,4 21-672,12 51 0,-14-71-1154,1 0-1,1 1 0,0-2 0,0 1 0,1 0 1,0-1-1,1 0 0,14 18 0,-18-25-350,1-1 0,0 1 1,0-1-1,0 0 0,0 0 0,1 0 0,-1-1 1,0 1-1,1-1 0,-1 0 0,6 2 0,-5-3-239,0 1 0,0 0 0,1-1 0,-1 0-1,0 0 1,0 0 0,1-1 0,-1 1 0,0-1 0,0 0-1,0 0 1,0-1 0,0 1 0,0-1 0,0 0 0,0 0-1,0 0 1,-1 0 0,1-1 0,-1 1 0,0-1 0,0 0-1,0 0 1,5-6 0,6-15-5346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487"/>
    </inkml:context>
    <inkml:brush xml:id="br0">
      <inkml:brushProperty name="width" value="0.025" units="cm"/>
      <inkml:brushProperty name="height" value="0.025" units="cm"/>
    </inkml:brush>
  </inkml:definitions>
  <inkml:trace contextRef="#ctx0" brushRef="#br0">156 1 7911,'0'0'9994,"-20"50"-7592,0-12-704,0 6-353,0 5-256,5 4-416,0 2-417,0-1-128,5-1-64,3-3-96,2-5-993,0-10-1569,2-8-2211,3-11-7238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6.828"/>
    </inkml:context>
    <inkml:brush xml:id="br0">
      <inkml:brushProperty name="width" value="0.025" units="cm"/>
      <inkml:brushProperty name="height" value="0.025" units="cm"/>
    </inkml:brush>
  </inkml:definitions>
  <inkml:trace contextRef="#ctx0" brushRef="#br0">1 5 9353,'0'0'13517,"69"4"-12172,-23-4-704,8 0-353,3-1-224,1-4-32,-3 2-865,-10 3-640,-16 0-866,-16 0-1056,-13 4-1666,-18 4-2402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7.188"/>
    </inkml:context>
    <inkml:brush xml:id="br0">
      <inkml:brushProperty name="width" value="0.025" units="cm"/>
      <inkml:brushProperty name="height" value="0.025" units="cm"/>
    </inkml:brush>
  </inkml:definitions>
  <inkml:trace contextRef="#ctx0" brushRef="#br0">0 42 17360,'0'0'5894,"56"11"-4325,-11-11-704,8 0-448,8-8-289,-2 1-192,0-2-2050,-6-4-3363,-6-3-8745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7.699"/>
    </inkml:context>
    <inkml:brush xml:id="br0">
      <inkml:brushProperty name="width" value="0.025" units="cm"/>
      <inkml:brushProperty name="height" value="0.025" units="cm"/>
    </inkml:brush>
  </inkml:definitions>
  <inkml:trace contextRef="#ctx0" brushRef="#br0">26 1 8552,'0'0'14200,"2"8"-12518,-1 3-1364,0 0-1,-1 0 1,0 1 0,-1-1-1,-1 0 1,0 0 0,0 0 0,-5 14-1,3-14-260,1 1 0,0-1 0,1 1 0,1 0 0,-1-1 0,2 1 0,0 0 0,0 0 0,1-1 0,4 21 0,-4-29-49,1 0 1,0 0-1,0 0 1,0 0-1,0-1 1,0 1-1,1 0 1,-1-1-1,1 0 1,0 1-1,-1-1 1,1 0-1,0 0 1,0-1-1,1 1 1,-1-1-1,0 1 1,0-1-1,1 0 1,-1 0-1,1-1 1,-1 1-1,6 0 1,5 0-347,0 0 1,0-1-1,0 0 0,22-4 1,-32 3-170,0 0 1,0 0-1,-1 0 1,1 0-1,0-1 1,-1 1 0,1-1-1,-1 0 1,5-4-1,13-16-7134,-12 6-163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027"/>
    </inkml:context>
    <inkml:brush xml:id="br0">
      <inkml:brushProperty name="width" value="0.025" units="cm"/>
      <inkml:brushProperty name="height" value="0.025" units="cm"/>
    </inkml:brush>
  </inkml:definitions>
  <inkml:trace contextRef="#ctx0" brushRef="#br0">58 1 7111,'0'0'13388,"-41"60"-11754,32-37-641,3 3-320,4-1-161,2-2-384,9-4-96,13-5-384,5-8-1538,8-6-1217,2 0-2274,-1-9-5125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611"/>
    </inkml:context>
    <inkml:brush xml:id="br0">
      <inkml:brushProperty name="width" value="0.025" units="cm"/>
      <inkml:brushProperty name="height" value="0.025" units="cm"/>
    </inkml:brush>
  </inkml:definitions>
  <inkml:trace contextRef="#ctx0" brushRef="#br0">154 0 13869,'0'0'7767,"-11"6"-7105,-5 2-338,0 1 0,0 1 0,-24 20 0,36-27-261,-1 1-1,1 0 1,0 0 0,0 0 0,1 0 0,-1 0 0,1 1-1,0-1 1,0 1 0,0 0 0,1 0 0,-1 0-1,1 0 1,1 1 0,-1-1 0,1 1 0,0-1 0,0 1-1,0 7 1,1-12-62,0 0 0,0-1 1,0 1-1,0 0 0,1 0 0,-1-1 0,0 1 0,1 0 1,-1-1-1,0 1 0,1 0 0,-1-1 0,1 1 0,-1 0 0,0-1 1,1 1-1,0-1 0,-1 1 0,1-1 0,-1 1 0,1-1 1,0 0-1,-1 1 0,1-1 0,0 0 0,-1 1 0,1-1 0,1 0 1,25-1 92,-20 0-61,0-1 0,-1 0 0,1-1 0,-1 0 0,11-6 0,-6 0 65,0-1 0,0 0 0,-1 0 0,0-1 0,-1-1 0,0 0 0,-1 0 0,0 0 0,-1-1 0,11-26 0,-17 35-1909,-4 12 489,-3 18-4839,6-17 27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398"/>
    </inkml:context>
    <inkml:brush xml:id="br0">
      <inkml:brushProperty name="width" value="0.025" units="cm"/>
      <inkml:brushProperty name="height" value="0.025" units="cm"/>
    </inkml:brush>
  </inkml:definitions>
  <inkml:trace contextRef="#ctx0" brushRef="#br0">117 31 16207,'0'0'2872,"-10"1"-597,6-1-2153,-1 0 1,0 0 0,1 1 0,-1 0-1,1 0 1,0 0 0,-1 1 0,1 0 0,0-1-1,0 1 1,0 1 0,0-1 0,0 1 0,0-1-1,1 1 1,-1 0 0,1 0 0,0 1-1,0-1 1,0 1 0,0-1 0,1 1 0,0 0-1,-1 0 1,1 0 0,1 0 0,-4 9-1,4-10-82,0 0-1,0 0 1,1 0-1,-1 0 0,0 0 1,1 0-1,0 0 1,0 0-1,0 0 0,0 0 1,0 0-1,1 0 0,-1 0 1,1 0-1,0 0 1,0-1-1,0 1 0,0 0 1,0 0-1,1-1 1,-1 1-1,1 0 0,0-1 1,0 0-1,0 1 0,0-1 1,0 0-1,0 0 1,0 0-1,1 0 0,-1-1 1,1 1-1,4 2 0,2-1-19,0-1-1,0 1 0,1-1 1,-1-1-1,0 0 0,1 0 1,-1-1-1,1 0 0,16-2 1,-20 1-3,-1 0 0,1-1 0,0 0 1,-1 0-1,1 0 0,-1 0 0,1-1 0,-1 0 1,0 0-1,0 0 0,-1-1 0,1 0 1,-1 0-1,1 0 0,-1 0 0,0-1 1,-1 1-1,1-1 0,-1 0 0,0 0 1,0 0-1,-1-1 0,1 1 0,-1-1 0,0 1 1,-1-1-1,0 0 0,1 0 0,-2 0 1,1 0-1,-1 1 0,0-1 0,0 0 1,-1-8-1,0 11-20,0 0 1,-1 0-1,1 0 1,0 0 0,-1 0-1,0 1 1,0-1-1,0 0 1,0 1-1,0 0 1,0-1-1,-1 1 1,1 0-1,-1 0 1,1 0-1,-1 0 1,0 1 0,0-1-1,0 1 1,0 0-1,0 0 1,0 0-1,0 0 1,0 0-1,0 0 1,0 1-1,-7 0 1,8-1-131,0 1 1,0 0-1,-1-1 0,1 1 1,0 0-1,0 1 1,0-1-1,0 0 0,0 1 1,-1-1-1,1 1 1,0 0-1,0-1 0,0 1 1,0 0-1,0 0 1,1 0-1,-1 1 0,0-1 1,0 0-1,1 1 1,-1-1-1,1 1 0,-1-1 1,1 1-1,0 0 1,-1 0-1,1 0 0,0 0 1,0 0-1,1 0 1,-1 0-1,0 0 0,0 0 1,1 0-1,0 0 1,-1 0-1,1 0 0,0 0 1,0 1-1,0-1 1,1 4-1,-1-5-123,0 1 0,1 0-1,-1-1 1,1 1 0,0-1 0,0 1 0,-1-1-1,1 1 1,0-1 0,0 0 0,0 1 0,1-1-1,-1 0 1,0 0 0,0 0 0,1 0 0,-1 0-1,0 0 1,1 0 0,-1 0 0,1 0 0,0-1-1,-1 1 1,3 0 0,41 8-6514,-13-9 102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8.725"/>
    </inkml:context>
    <inkml:brush xml:id="br0">
      <inkml:brushProperty name="width" value="0.025" units="cm"/>
      <inkml:brushProperty name="height" value="0.025" units="cm"/>
    </inkml:brush>
  </inkml:definitions>
  <inkml:trace contextRef="#ctx0" brushRef="#br0">116 40 12620,'0'0'10308,"-8"3"-9187,1 0-975,1 0 0,-1 0 0,1 0 0,0 1 0,0 0 0,0 1-1,0-1 1,1 1 0,0 0 0,0 0 0,0 1 0,1-1 0,0 1-1,0 0 1,0 0 0,1 1 0,-1-1 0,2 1 0,-1 0-1,1 0 1,0 0 0,0 0 0,1 0 0,0 0 0,0 0 0,1 0-1,0 10 1,1-15-138,0 0-1,0 0 0,0 0 1,0 0-1,0 0 0,0 0 1,1 0-1,-1 0 0,1 0 1,-1-1-1,1 1 0,0 0 1,-1-1-1,1 0 0,0 1 1,0-1-1,0 0 0,0 0 1,0 0-1,1 0 0,-1 0 1,0-1-1,0 1 0,1-1 1,-1 1-1,0-1 0,1 0 1,-1 0-1,0 0 0,1 0 1,3-1-1,1 1 9,-1 0-1,1-1 1,-1 0-1,1 0 1,-1-1-1,1 1 1,-1-1-1,0-1 1,0 1-1,9-6 1,-10 4-21,0-1 0,0 0 0,-1 0-1,1 0 1,-1-1 0,0 0 0,-1 0 0,1 0 0,-1 0 0,-1 0-1,1-1 1,-1 1 0,0-1 0,0 1 0,-1-1 0,0 0 0,0 0 0,-1 0-1,0-12 1,0 15-16,0 0 0,-1 0-1,1 0 1,-1 1 0,0-1-1,0 0 1,0 0 0,0 1-1,-1-1 1,0 0 0,1 1-1,-1 0 1,0-1 0,-1 1 0,1 0-1,-1 0 1,1 0 0,-1 1-1,0-1 1,0 0 0,0 1-1,0 0 1,-1 0 0,1 0-1,-1 0 1,1 1 0,-1-1-1,1 1 1,-1 0 0,0 0-1,0 0 1,0 0 0,1 1 0,-1-1-1,-6 1 1,9 0-174,0 0 0,0 0 0,0 0 0,0 0 1,0 0-1,0 1 0,0-1 0,0 0 0,0 0 0,0 1 0,0-1 1,0 1-1,0-1 0,0 1 0,1-1 0,-1 1 0,0-1 0,0 1 1,-1 1-1,-5 12-6467,4-4-4106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086"/>
    </inkml:context>
    <inkml:brush xml:id="br0">
      <inkml:brushProperty name="width" value="0.025" units="cm"/>
      <inkml:brushProperty name="height" value="0.025" units="cm"/>
    </inkml:brush>
  </inkml:definitions>
  <inkml:trace contextRef="#ctx0" brushRef="#br0">1 0 7399,'0'0'16207,"1"62"-15214,-1-34-608,1 2-257,4 2-64,3-2-32,3-2-32,1-2 0,-1-8-897,-2-4-801,-5-8-448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414"/>
    </inkml:context>
    <inkml:brush xml:id="br0">
      <inkml:brushProperty name="width" value="0.025" units="cm"/>
      <inkml:brushProperty name="height" value="0.025" units="cm"/>
    </inkml:brush>
  </inkml:definitions>
  <inkml:trace contextRef="#ctx0" brushRef="#br0">0 34 12460,'0'0'8456,"70"-3"-7175,-34 1-833,3-1-351,0-2-514,2-3-2786,-9-4-4036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19.783"/>
    </inkml:context>
    <inkml:brush xml:id="br0">
      <inkml:brushProperty name="width" value="0.025" units="cm"/>
      <inkml:brushProperty name="height" value="0.025" units="cm"/>
    </inkml:brush>
  </inkml:definitions>
  <inkml:trace contextRef="#ctx0" brushRef="#br0">95 0 14253,'0'0'3775,"-9"4"-1154,3-1-2253,-1 0-1,0 1 1,1-1 0,0 1-1,0 1 1,-8 7 0,11-10-303,0 1 0,1 0 0,0 0 0,0 0 1,0 0-1,0 0 0,0 0 0,0 0 0,1 1 0,-1-1 0,1 1 1,0-1-1,0 1 0,1-1 0,-1 1 0,1 0 0,-1 0 0,1 3 0,1-5-89,0 0-1,-1-1 1,1 1-1,0-1 1,0 1-1,0 0 1,0-1-1,0 0 1,0 1-1,0-1 1,0 0-1,1 1 1,-1-1-1,1 0 1,-1 0-1,0 0 1,1 0-1,0-1 1,-1 1-1,1 0 1,0 0-1,-1-1 1,1 1-1,0-1 1,-1 0-1,1 0 1,3 1-1,61 4-1153,-52-5 945,2 1-6,73 7-1122,-85-7 1310,1-1 1,-1 1-1,1 0 1,-1 1-1,1-1 1,-1 1-1,0 0 1,0 0-1,0 0 1,0 1-1,0-1 1,0 1-1,-1 0 1,1 0-1,4 6 1,-7-7 114,0-1-1,0 1 1,0-1 0,0 0 0,-1 1 0,1 0-1,-1-1 1,1 1 0,-1-1 0,1 1 0,-1 0-1,0-1 1,0 1 0,0 0 0,0-1 0,0 1-1,0 0 1,-1-1 0,1 1 0,0 0 0,-1-1-1,1 1 1,-2 2 0,0-1 84,0-1 0,0 1 0,0 0-1,-1-1 1,1 1 0,-1-1 0,1 0 0,-1 1 0,0-1 0,-6 2 0,-3 2 346,0 0 1,-1-1 0,0-1 0,-23 5 0,26-7-405,-1 0 1,1-1-1,0 0 1,0 0 0,0-1-1,-1-1 1,1 0-1,0 0 1,-15-5-1,21 5-368,0-1 0,1 1 0,-1-1 0,1 0 0,-1 0 0,1-1 0,0 1 0,0-1 0,0 1 0,0-1 0,-3-4 0,3 3-561,0 0 0,1-1 0,-1 1 0,1-1 1,0 0-1,0 0 0,1 1 0,-1-1 0,1-1 0,-1-5 0,0-20-6907</inkml:trace>
  <inkml:trace contextRef="#ctx0" brushRef="#br0" timeOffset="1">103 20 6662,'0'0'10698,"50"-18"-8263,-24 17-770,6 0-640,3 1-833,6 0-448,0 0-2530,3 0-5318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146"/>
    </inkml:context>
    <inkml:brush xml:id="br0">
      <inkml:brushProperty name="width" value="0.025" units="cm"/>
      <inkml:brushProperty name="height" value="0.025" units="cm"/>
    </inkml:brush>
  </inkml:definitions>
  <inkml:trace contextRef="#ctx0" brushRef="#br0">110 40 16335,'-9'5'3054,"5"-3"-2847,-8 4 817,-1 0-1,1 1 0,-16 13 1,26-18-925,-1-1 1,1 1-1,0 0 0,0 0 1,0-1-1,0 1 1,0 1-1,1-1 1,-1 0-1,0 0 1,1 1-1,0-1 1,-1 1-1,1-1 1,0 1-1,0-1 1,1 1-1,-1 0 1,1-1-1,-1 1 1,1 0-1,0 0 1,0-1-1,0 1 1,0 0-1,0 0 1,1-1-1,0 5 0,1-5-103,-1 0-1,1 1 1,0-1-1,0 0 1,0 0-1,1 0 0,-1 0 1,0-1-1,1 1 1,-1-1-1,1 1 1,0-1-1,-1 0 0,1 0 1,0 0-1,0 0 1,-1 0-1,1-1 1,0 1-1,6-1 0,61 0-262,-65-1 279,0 0 0,0-1-1,-1 0 1,1 0-1,-1 0 1,1 0 0,-1 0-1,0-1 1,0 0-1,0 0 1,0 0 0,0-1-1,-1 1 1,0-1-1,1 0 1,-1 0 0,-1 0-1,1 0 1,-1 0-1,1-1 1,-1 1 0,3-10-1,-4 11 17,0 1-1,0-1 1,0 0-1,0 0 1,0-1 0,-1 1-1,1 0 1,-1 0-1,0 0 1,0 0 0,0 0-1,-1-1 1,1 1-1,-1 0 1,1 0 0,-1 0-1,0 0 1,0 0-1,0 0 1,-1 0-1,1 1 1,-1-1 0,0 0-1,1 1 1,-1-1-1,0 1 1,0 0 0,-1-1-1,1 1 1,0 0-1,-1 0 1,0 1 0,1-1-1,-1 0 1,-5-1-1,3 1-30,0 0 0,-1 0-1,1 1 1,0 0-1,-1 0 1,1 0 0,-1 1-1,1 0 1,-1 0-1,1 0 1,-11 2 0,14-1-218,0-1 1,0 1-1,1 0 0,-1 0 1,0 0-1,0 0 1,0 0-1,1 0 1,-1 0-1,0 1 1,1-1-1,-1 1 1,-1 2-1,1-2-506,1 1 0,0-1 1,0 0-1,0 1 0,0-1 0,0 1 1,1-1-1,-1 1 0,1-1 0,-1 1 0,1 0 1,0-1-1,0 4 0,1 9-7291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477"/>
    </inkml:context>
    <inkml:brush xml:id="br0">
      <inkml:brushProperty name="width" value="0.025" units="cm"/>
      <inkml:brushProperty name="height" value="0.025" units="cm"/>
    </inkml:brush>
  </inkml:definitions>
  <inkml:trace contextRef="#ctx0" brushRef="#br0">121 68 14670,'0'0'4287,"2"-10"-983,5-29-1115,-7 39-2146,1-1 0,-1 0 1,0 1-1,0-1 0,0 0 0,0 0 1,0 1-1,-1-1 0,1 0 0,0 1 1,0-1-1,0 0 0,-1 1 0,1-1 1,0 1-1,-1-1 0,1 0 1,0 1-1,-1-1 0,1 1 0,-1-1 1,1 1-1,-1-1 0,1 1 0,-1-1 1,1 1-1,-1 0 0,1-1 0,-1 1 1,0 0-1,1-1 0,-1 1 0,0 0 1,1 0-1,-1 0 0,0-1 1,1 1-1,-1 0 0,0 0 0,1 0 1,-1 0-1,0 0 0,1 0 0,-1 0 1,0 1-1,1-1 0,-1 0 0,0 0 1,1 0-1,-1 1 0,0-1 0,1 0 1,-1 1-1,-34 15 194,27-8-202,0 1-1,1 0 1,0 0 0,0 0-1,1 1 1,-6 11 0,10-17-1,0 0 1,0 0-1,0 1 1,0-1 0,1 1-1,0-1 1,0 1-1,0 0 1,0-1-1,1 1 1,0 0-1,0 0 1,0 0 0,0-1-1,1 1 1,0 0-1,2 6 1,-1-8-25,0-1 1,0 1-1,0-1 1,1 1-1,-1-1 1,1 0-1,-1 0 1,1 0-1,0 0 1,0-1-1,0 1 1,0-1-1,0 0 1,0 1-1,0-2 0,0 1 1,1 0-1,-1 0 1,0-1-1,1 0 1,5 0-1,-2 0 6,-1 1-1,0-1 1,1-1-1,-1 0 1,0 1-1,0-2 0,0 1 1,1-1-1,-1 0 1,10-5-1,-10 2 103,-1 0 0,-1 0-1,1 0 1,-1 0 0,1-1-1,-1 0 1,-1 0 0,1 0 0,-1 0-1,-1-1 1,1 1 0,-1-1-1,3-10 1,-4 14-178,-1 0 0,1 0 1,-1 0-1,0 0 0,0 0 0,0 0 0,0 0 0,-1 0 0,1 0 0,-1 0 0,1 0 1,-1 0-1,0 0 0,-2-4 0,2 6-209,-1-1 1,1 0-1,0 1 0,-1-1 1,1 1-1,-1 0 0,0-1 1,1 1-1,-1 0 0,0 0 1,0 0-1,0 0 0,0 0 1,0 1-1,0-1 1,0 1-1,0-1 0,0 1 1,0-1-1,0 1 0,0 0 1,-4 0-1,-2 2-4125,3 3-1675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0.850"/>
    </inkml:context>
    <inkml:brush xml:id="br0">
      <inkml:brushProperty name="width" value="0.025" units="cm"/>
      <inkml:brushProperty name="height" value="0.025" units="cm"/>
    </inkml:brush>
  </inkml:definitions>
  <inkml:trace contextRef="#ctx0" brushRef="#br0">79 248 15791,'0'0'11803,"-7"8"-10799,-3 3-721,0 1-1,2 0 1,-1 0 0,2 1 0,-10 19 0,16-30-270,0 0-1,0 1 1,0-1 0,0 0 0,0 1-1,0-1 1,1 1 0,-1-1 0,1 1-1,0-1 1,0 1 0,0-1-1,0 1 1,0-1 0,0 1 0,0-1-1,1 1 1,0-1 0,-1 0 0,1 1-1,0-1 1,0 0 0,0 1-1,0-1 1,1 0 0,-1 0 0,1 0-1,-1 0 1,1 0 0,0 0 0,-1-1-1,1 1 1,0 0 0,0-1-1,0 1 1,1-1 0,-1 0 0,0 0-1,0 0 1,1 0 0,-1 0 0,1-1-1,-1 1 1,0 0 0,1-1 0,3 0-1,2 2-264,0 0 0,0-1-1,0 0 1,1-1 0,-1 0-1,13-1 1,-19 0-105,0 1 1,0-1-1,1 0 0,-1 1 0,0-1 1,0 0-1,0 0 0,0 0 0,0-1 1,0 1-1,0 0 0,0-1 0,0 1 1,-1-1-1,1 0 0,-1 1 0,1-1 1,-1 0-1,1 0 0,-1 0 0,0 0 1,0 0-1,0 0 0,0-1 0,-1 1 1,1 0-1,0-4 0,4-24-6706</inkml:trace>
  <inkml:trace contextRef="#ctx0" brushRef="#br0" timeOffset="1">57 20 11915,'0'0'10923,"-55"-20"-8073,54 20-1376,1 1-706,12 9-671,10 2-258,5-6-2433,4-6-4965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7.330"/>
    </inkml:context>
    <inkml:brush xml:id="br0">
      <inkml:brushProperty name="width" value="0.025" units="cm"/>
      <inkml:brushProperty name="height" value="0.025" units="cm"/>
    </inkml:brush>
  </inkml:definitions>
  <inkml:trace contextRef="#ctx0" brushRef="#br0">18 69 8936,'1'-8'2798,"3"-45"2347,-5 45-1510,-6 42-2902,-1 22-756,4 0 0,2 0 0,2 0 0,3 1 0,2-1 0,2 0 0,3-1 0,3 0 0,30 84 0,-39-129-353,24 56-2794,-26-62 2509,0-1 1,1 1-1,-1-1 0,1 1 1,0-1-1,0 0 1,0 0-1,5 3 1,8 0-4492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8.339"/>
    </inkml:context>
    <inkml:brush xml:id="br0">
      <inkml:brushProperty name="width" value="0.025" units="cm"/>
      <inkml:brushProperty name="height" value="0.025" units="cm"/>
    </inkml:brush>
  </inkml:definitions>
  <inkml:trace contextRef="#ctx0" brushRef="#br0">0 308 12876,'0'0'2990,"9"-3"-2857,2 0-63,-1 1 0,1 0 0,0 1 0,-1 0-1,1 1 1,0 0 0,10 1 0,91 15 553,-11-1-321,26-7-51,0-5 0,-1-6 0,1-5 0,127-25 0,-200 23-273,369-62 124,6 37 416,-251 34 73,579-27 718,231-25-978,-907 50-304,340-34 25,62-1-78,-120 50 496,2 0-374,305-33-309,-566 11 281,-52 4 544,1 2 1,101 5 0,-153-1-605,1-1 0,-1 1 0,1 1 0,0-1 0,-1 0 1,1 0-1,-1 1 0,1-1 0,-1 1 0,1-1 0,-1 1 1,0-1-1,1 1 0,-1 0 0,1 0 0,-1 0 0,0 0 1,0 0-1,0 0 0,0 0 0,0 0 0,0 0 0,0 1 1,0-1-1,0 0 0,0 1 0,0-1 0,-1 0 0,1 1 1,-1-1-1,1 1 0,-1-1 0,1 3 0,-1 3 31,-1-1 0,0 1 0,0-1-1,0 0 1,-1 1 0,-4 10 0,1-2 47,-26 105 848,-26 198 0,53-292-960,-2 6-606,-12 43 0,7-41-2858,-2 0-3773,6-21 99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979"/>
    </inkml:context>
    <inkml:brush xml:id="br0">
      <inkml:brushProperty name="width" value="0.025" units="cm"/>
      <inkml:brushProperty name="height" value="0.025" units="cm"/>
    </inkml:brush>
  </inkml:definitions>
  <inkml:trace contextRef="#ctx0" brushRef="#br0">130 1 1698,'0'0'21407,"-11"3"-20815,-1 0-414,0 1 0,1 0 0,-19 10 1,26-12-104,0 0 1,0 0-1,1 0 1,-1 1-1,1-1 1,0 1-1,-1 0 0,1 0 1,0 0-1,1 1 1,-1-1-1,1 1 1,-1 0-1,1-1 1,0 1-1,0 0 1,-1 5-1,4-8-116,-1 0-1,1-1 1,-1 1-1,1-1 0,-1 1 1,1 0-1,0-1 0,-1 1 1,1-1-1,0 0 1,-1 1-1,1-1 0,0 0 1,0 1-1,0-1 0,-1 0 1,1 0-1,0 0 1,0 1-1,0-1 0,-1 0 1,1 0-1,0 0 1,0 0-1,0-1 0,1 1 1,32-1-613,-31 1 456,84-10-2085,-65 5 2019,1 2 0,43 0 0,-66 3 267,1 0 1,-1 0-1,1 0 0,-1 1 0,1-1 0,-1 0 1,0 0-1,1 1 0,-1-1 0,1 0 0,-1 0 1,0 1-1,1-1 0,-1 0 0,0 1 0,1-1 1,-1 1-1,0-1 0,0 0 0,1 1 0,-1-1 1,0 1-1,0-1 0,0 1 0,1-1 1,-1 1-1,0-1 0,0 0 0,0 1 0,0-1 1,0 1-1,0-1 0,0 1 0,0-1 0,0 1 1,0-1-1,-1 1 0,1-1 0,0 1 0,0-1 1,0 1-1,0-1 0,-1 0 0,1 1 0,0-1 1,-1 1-1,-12 22 887,3-13 147,-1 0-1,0 0 1,0-1-1,-1-1 0,-16 10 1,-23 0-3,46-17-1405,0 0 1,-1-1 0,1 1-1,0-1 1,0 0-1,0-1 1,-1 0-1,-4-1 1,5-1-4599,12-2-3360,8-3 2291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29.212"/>
    </inkml:context>
    <inkml:brush xml:id="br0">
      <inkml:brushProperty name="width" value="0.025" units="cm"/>
      <inkml:brushProperty name="height" value="0.025" units="cm"/>
    </inkml:brush>
  </inkml:definitions>
  <inkml:trace contextRef="#ctx0" brushRef="#br0">5 455 32,'0'0'186,"0"0"-1,-1 0 1,1 1 0,0-1-1,-1 0 1,1 0 0,0 1 0,0-1-1,-1 0 1,1 1 0,0-1-1,0 1 1,0-1 0,-1 0-1,1 1 1,0-1 0,0 0-1,0 1 1,0-1 0,0 1-1,0-1 1,0 1 0,0-1-1,0 0 1,0 1 0,0-1 0,0 1-1,0-1 1,0 0 0,1 1-1,-1-1 1,0 0 0,0 1-1,0-1 1,0 1 0,1-1-1,-1 0 1,0 1 0,0-1-1,1 0 1,0 1 0,22 6 1859,44-5-1696,-55-3 770,277-9 5009,-1-13-3919,7-1-1940,1479-68 3019,-1067 43-1303,-4-33-2134,-149 17-406,308-19 176,-765 75 345,99-12 938,-180 19-1131,0 0 0,30 3 1,-4-1-2867,-1-4-3474,-6-8-2530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0.909"/>
    </inkml:context>
    <inkml:brush xml:id="br0">
      <inkml:brushProperty name="width" value="0.025" units="cm"/>
      <inkml:brushProperty name="height" value="0.025" units="cm"/>
    </inkml:brush>
  </inkml:definitions>
  <inkml:trace contextRef="#ctx0" brushRef="#br0">1 75 15855,'0'0'1569,"4"0"257,16 0-769,6-4 0,16-1-224,3-3-577,10 2-224,7-3-640,-2-3-2019,-2-1-2562,-7-4-3107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1.298"/>
    </inkml:context>
    <inkml:brush xml:id="br0">
      <inkml:brushProperty name="width" value="0.025" units="cm"/>
      <inkml:brushProperty name="height" value="0.025" units="cm"/>
    </inkml:brush>
  </inkml:definitions>
  <inkml:trace contextRef="#ctx0" brushRef="#br0">169 0 13453,'0'0'6742,"-4"10"-5146,-60 136 2131,-27 62-3071,90-203-569,-1 0 0,0-1 0,1 1-1,0 0 1,0 0 0,-1 8 0,2-12-51,1 0 0,-1 0 0,0 0 0,0 0 0,0 0-1,0 0 1,1 0 0,-1-1 0,1 1 0,-1 0 0,0 0 0,1 0 0,0 0 0,-1 0 0,1-1-1,-1 1 1,1 0 0,0 0 0,0-1 0,-1 1 0,1 0 0,0-1 0,0 1 0,0-1 0,0 1 0,0-1-1,0 0 1,-1 1 0,1-1 0,0 0 0,0 0 0,0 1 0,0-1 0,0 0 0,2 0 0,29 2 310,1-1 0,-1-2 1,53-7-1,-64 5-823,-2-2 0,1 0 0,36-15-1,-52 18-350,0 0-1,0 0 0,0 0 0,0-1 0,-1 1 1,1-1-1,4-5 0,3-6-5678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3.882"/>
    </inkml:context>
    <inkml:brush xml:id="br0">
      <inkml:brushProperty name="width" value="0.025" units="cm"/>
      <inkml:brushProperty name="height" value="0.025" units="cm"/>
    </inkml:brush>
  </inkml:definitions>
  <inkml:trace contextRef="#ctx0" brushRef="#br0">48 306 1505,'-4'-4'179,"0"-1"0,1 0-1,0 0 1,0 0 0,0 0-1,1-1 1,0 1 0,0-1 0,0 1-1,0-1 1,1 0 0,0 0-1,0 1 1,1-1 0,0 0-1,0 0 1,0 0 0,1 0-1,-1 0 1,1 1 0,4-11-1,18-56 4417,6 9 3907,-26 56-6989,-3 7-1446,0 0 0,0 0 1,0 0-1,0 0 1,0 0-1,0 0 1,0 0-1,0 0 0,0 0 1,1 0-1,-1 0 1,0 0-1,0 0 1,0 1-1,0-1 0,0 0 1,0 0-1,0 0 1,0 0-1,0 0 1,0 0-1,0 0 0,0 0 1,0 0-1,1 0 1,-1 0-1,0 0 0,0 0 1,0 0-1,0 0 1,0 0-1,0 0 1,0 0-1,0 0 0,0 0 1,0 0-1,0 0 1,0 0-1,0 0 1,1 0-1,-1 0 0,0 0 1,0-1-1,0 1 1,0 0-1,0 0 1,0 0-1,0 0 0,0 0 1,0 0-1,0 0 1,0 0-1,0 0 1,0 0-1,0 0 0,0 0 1,0 0-1,2 12 833,-4 19-714,-34 111 428,26-110-582,0 1 0,3 1 0,0-1 0,-2 55 0,10-92 8,0 0 0,0 0-1,0 0 1,1 1 0,-1-1-1,1 0 1,4-5 0,5-11 11,5-30 157,-2 1 0,-2-2 0,-2 1 1,5-91-1,-15 171-140,-1-16-30,0-1 0,1 0 0,1 1 0,0-1 0,1 1 0,4 12-1,-5-23-21,0 0 1,0 0-1,1 0 0,-1-1 0,1 1 0,0 0 0,-1-1 0,1 1 0,0-1 0,0 0 0,1 0 1,-1 0-1,0 0 0,1 0 0,-1 0 0,1-1 0,0 1 0,0-1 0,-1 0 0,1 0 0,0 0 1,0 0-1,0 0 0,0 0 0,0-1 0,0 0 0,0 1 0,0-1 0,0 0 0,0-1 0,1 1 0,2-1 1,4-1 47,-1 0 1,0-1 0,1 0 0,-1 0-1,0-1 1,-1-1 0,1 1 0,-1-1-1,0 0 1,0-1 0,0 0 0,-1-1-1,10-10 1,-4 3-42,0 0 0,-2-1 0,0 0 0,0-1 0,-1 0 0,7-19 0,-10 6-14,-12 30-118,-5 15 1,-61 142 131,63-137-130,1 1 1,0 0 0,2 0 0,1 1 0,-2 34 0,6-56-12,0 0-1,0 1 1,0-1-1,0 0 0,0 0 1,0 0-1,0 0 1,1 1-1,-1-1 1,0 0-1,1 0 1,-1 0-1,1 0 1,-1 0-1,1 0 1,-1 0-1,1 0 1,0 0-1,-1 0 0,1 0 1,1 1-1,0-1-253,0-1-1,-1 1 0,1-1 0,-1 1 0,1-1 0,0 0 0,-1 1 1,1-1-1,0 0 0,-1 0 0,1 0 0,0 0 0,-1-1 0,1 1 1,1-1-1,24-6-7251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4.208"/>
    </inkml:context>
    <inkml:brush xml:id="br0">
      <inkml:brushProperty name="width" value="0.025" units="cm"/>
      <inkml:brushProperty name="height" value="0.025" units="cm"/>
    </inkml:brush>
  </inkml:definitions>
  <inkml:trace contextRef="#ctx0" brushRef="#br0">0 0 19314,'0'0'8584,"59"5"-8872,-29-5-2659,0-1-3619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4.785"/>
    </inkml:context>
    <inkml:brush xml:id="br0">
      <inkml:brushProperty name="width" value="0.025" units="cm"/>
      <inkml:brushProperty name="height" value="0.025" units="cm"/>
    </inkml:brush>
  </inkml:definitions>
  <inkml:trace contextRef="#ctx0" brushRef="#br0">1 120 4004,'0'0'13949,"10"2"-11808,27 5-660,-9-1-813,1-1 0,-1-2 0,38 0 0,-57-3-645,-1 0-1,0-1 1,1 0 0,-1-1-1,0 0 1,0 0-1,0-1 1,0 1 0,-1-2-1,1 1 1,-1-1-1,0-1 1,0 1 0,0-1-1,0 0 1,9-10-1,-15 14-10,1 0-1,-1-1 1,1 1-1,-1-1 1,0 1-1,1-1 1,-1 1-1,0-1 1,0 1-1,0-1 1,0 0-1,0 0 1,-1 0-1,1 1 1,0-1-1,-1 0 1,1 0-1,-1 0 1,0 0-1,0 0 1,0 0-1,0 0 1,0 0-1,0 0 1,0 0-1,-1 0 1,1 0-1,-1 0 1,1 0-1,-1 0 1,0 1-1,1-1 1,-3-3-1,0 2 33,0 1-1,0-1 1,0 1 0,-1 0-1,1 0 1,-1 0-1,1 1 1,-1-1-1,1 1 1,-1 0 0,0 0-1,1 0 1,-1 0-1,0 1 1,0 0-1,-5-1 1,0 2-8,0 0-1,0 0 0,0 0 1,0 1-1,0 0 1,1 1-1,-1 0 1,1 0-1,0 1 1,-1 0-1,2 1 1,-1 0-1,1 0 1,-1 0-1,1 1 1,1 0-1,-1 0 1,1 1-1,0 0 1,-7 11-1,4-5-18,1 0 0,0 1 1,1 0-1,1 0 0,0 0 0,1 1 0,0 0 0,1 0 0,1 0 0,0 0 0,0 20 0,3-32-47,0-1-1,0 1 0,0 0 0,0-1 1,0 1-1,1-1 0,0 0 1,-1 1-1,1-1 0,0 1 0,0-1 1,0 0-1,0 0 0,0 1 1,1-1-1,-1 0 0,1 0 0,0 0 1,-1-1-1,4 4 0,-1-3-155,-1 0 0,1 0 1,0 0-1,0 0 0,-1-1 0,1 0 0,0 0 0,0 0 0,0 0 0,1 0 1,6-1-1,0 0-939,1 0 0,-1-1 0,1-1 0,-1 0 1,0 0-1,0-1 0,0-1 0,16-7 0,20-16-8073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5.913"/>
    </inkml:context>
    <inkml:brush xml:id="br0">
      <inkml:brushProperty name="width" value="0.025" units="cm"/>
      <inkml:brushProperty name="height" value="0.025" units="cm"/>
    </inkml:brush>
  </inkml:definitions>
  <inkml:trace contextRef="#ctx0" brushRef="#br0">152 49 11979,'0'0'8163,"-5"3"-8110,-24 24 1784,26-22 254,23-20-1786,-8 4 21,6-4 928,-16 18-710,-8 14-319,5-16-215,0 0-1,-1 0 1,1 1 0,0-1-1,-1 0 1,1 0-1,0 0 1,-1-1 0,0 1-1,1 0 1,-1 0-1,1-1 1,-1 1-1,0-1 1,1 1 0,-1-1-1,0 0 1,0 0-1,-1 0 1,-27 9 119,22-1-76,0 1 0,0 0-1,0 0 1,1 1 0,1 0 0,-1 0 0,2 0 0,-1 1 0,2 0 0,-1 0 0,-3 14 0,8-25-50,0 1-1,0-1 1,0 0 0,0 0 0,0 1 0,0-1-1,0 0 1,0 1 0,0-1 0,0 0-1,0 0 1,0 1 0,0-1 0,0 0 0,0 1-1,0-1 1,1 0 0,-1 0 0,0 1 0,0-1-1,0 0 1,0 1 0,0-1 0,1 0-1,-1 0 1,0 0 0,0 1 0,0-1 0,1 0-1,-1 0 1,0 0 0,0 1 0,1-1-1,-1 0 1,0 0 0,1 0 0,-1 0 0,0 0-1,0 0 1,1 0 0,-1 0 0,0 0-1,1 0 1,19-4 77,18-15 1,-10 1-70,-1-1 1,-1 0-1,-1-3 1,-1 0-1,-1-1 0,26-33 1,-46 52 94,-6 8-52,-16 20-53,-27 39-39,18-22 51,8-12-9,0 1 1,-28 61-1,48-91-3,-1 1 0,1 0-1,-1 0 1,1 0 0,0-1-1,-1 1 1,1 0 0,0 0-1,-1 0 1,1 0 0,0 0-1,0 0 1,0 0 0,0 0-1,0 0 1,0 0-1,0-1 1,1 1 0,-1 0-1,0 0 1,0 0 0,1 0-1,0 1 1,-1-1 1,1-1 1,0 0-1,0 0 1,0 1-1,-1-1 1,1 0-1,0 0 1,0 0-1,0 0 0,-1 0 1,1 0-1,0 0 1,0 0-1,0 0 1,0 0-1,-1-1 0,1 1 1,0 0-1,0 0 1,0-1-1,41-24 60,-11-2-230,-1-1 0,-2-2 0,36-48 0,-29 35 167,-59 93-218,-28 30 212,-78 90 0,3-4 26,124-162-11,1-1 1,0 1-1,0-1 0,0 1 0,0 0 0,1-1 0,-3 9 0,4-12-6,0 0-1,0 0 1,0 0-1,0 1 0,0-1 1,0 0-1,0 0 0,0 0 1,0 1-1,0-1 1,0 0-1,0 0 0,0 0 1,0 1-1,0-1 0,1 0 1,-1 0-1,0 0 1,0 1-1,0-1 0,0 0 1,0 0-1,0 0 0,1 0 1,-1 1-1,0-1 1,0 0-1,0 0 0,0 0 1,1 0-1,-1 0 0,0 0 1,0 0-1,0 0 1,1 1-1,-1-1 0,0 0 1,0 0-1,0 0 0,1 0 1,-1 0-1,0 0 1,0 0-1,0 0 0,1 0 1,20-10 78,20-20-60,-2-1 0,0-2 0,-3-1 1,0-3-1,42-56 0,-18 10 88,81-149-1,-131 213-112,-9 18-17,-2 3-3,-17 27 7,5-9 40,-53 86-39,59-93 101,1-1 0,0 1 0,1 0 0,1 0 0,0 1 0,-4 21 0,8-36-103,0 1 0,1 0 0,-1 0 0,0 0 0,0-1 0,0 1 0,0 0 0,0 0-1,1 0 1,-1 0 0,0 0 0,0 0 0,0-1 0,0 1 0,1 0 0,-1 0 0,0 0 0,0 0 0,0 0 0,1 0 0,-1 0 0,0 0 0,0 0-1,0 0 1,1 0 0,-1 0 0,0 0 0,0 0 0,0 0 0,1 0 0,-1 0 0,0 0 0,0 0 0,0 0 0,1 0 0,-1 0 0,0 0 0,0 0-1,0 1 1,1-1 0,-1 0 0,0 0 0,0 0 0,0 0 0,0 0 0,0 0 0,1 1 0,-1-1 0,0 0 0,0 0 0,0 0 0,0 1 0,0-1-1,0 0 1,0 0 0,0 0 0,0 1 0,0-1 0,0 0 0,0 0 0,0 0 0,0 1 0,0-1 0,0 0 0,0 1 0,11-12-2358,-4-4-2695,0-3-3501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6.412"/>
    </inkml:context>
    <inkml:brush xml:id="br0">
      <inkml:brushProperty name="width" value="0.025" units="cm"/>
      <inkml:brushProperty name="height" value="0.025" units="cm"/>
    </inkml:brush>
  </inkml:definitions>
  <inkml:trace contextRef="#ctx0" brushRef="#br0">123 21 17200,'0'-1'189,"0"1"-1,0-1 1,0 1 0,1-1-1,-1 0 1,0 1-1,0-1 1,0 1 0,0-1-1,0 0 1,0 1-1,0-1 1,0 1 0,0-1-1,0 0 1,-1 1-1,1-1 1,0 1 0,0-1-1,0 0 1,-1 1-1,1-1 1,0 1 0,-1-1-1,1 1 1,0-1-1,-1 1 1,1 0-1,-1-1 1,1 1 0,-1-1-1,1 1 1,-1 0-1,1-1 1,-1 1 0,1 0-1,-1 0 1,1-1-1,-1 1 1,1 0 0,-1 0-1,-1 0 1,0 1-51,-1 0-1,1 0 1,0 1 0,-1-1-1,1 1 1,0-1 0,0 1 0,0 0-1,0 0 1,-2 2 0,-41 57-362,40-55 342,0 1-1,1-1 1,0 1-1,0 0 0,1 1 1,0-1-1,0 0 1,1 1-1,0 0 1,0-1-1,0 11 1,2-18-113,0 1 1,0-1-1,0 1 1,0-1-1,0 1 1,0-1 0,0 1-1,0-1 1,0 0-1,0 1 1,0-1 0,1 1-1,-1-1 1,0 1-1,0-1 1,1 0-1,-1 1 1,0-1 0,0 0-1,1 1 1,-1-1-1,0 0 1,1 1 0,-1-1-1,1 0 1,-1 0-1,0 0 1,1 1 0,-1-1-1,1 0 1,-1 0-1,1 0 1,-1 0-1,1 1 1,22-5 106,17-15 2,-23 7-108,0-1-1,-1 0 0,-1-1 1,0-1-1,-1 0 0,0-1 1,-2-1-1,17-27 0,-27 39-64,-4 6 21,-11 13 11,-17 25 45,12-13-1,11-18 30,0 1 0,1 0 0,0 1 0,0 0 0,1 0 0,0 0 0,1 0 0,0 1 0,1 0 0,0 0 0,-2 16 0,5-26-37,1 0 0,-1 0 0,1-1 0,-1 1-1,1 0 1,-1-1 0,1 1 0,0 0 0,-1-1-1,1 1 1,0-1 0,-1 1 0,1-1 0,0 1-1,0-1 1,0 0 0,0 1 0,-1-1-1,1 0 1,0 0 0,0 0 0,0 0 0,0 1-1,0-1 1,0 0 0,-1-1 0,1 1 0,0 0-1,0 0 1,0 0 0,0 0 0,0-1 0,0 1-1,-1 0 1,1-1 0,1 0 0,36-12-52,7-27-911,-43 38 885,-1 1 1,1-1-1,0 0 0,-1 1 0,0-1 1,1 0-1,-1 0 0,0 0 0,0-1 1,0 1-1,0 0 0,0 0 0,-1 0 1,1-1-1,-1 1 0,1 0 1,-1-1-1,0 1 0,0 0 0,0-1 1,0 1-1,-1 0 0,0-4 0,-17 4-8815,8 2 1255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7.593"/>
    </inkml:context>
    <inkml:brush xml:id="br0">
      <inkml:brushProperty name="width" value="0.025" units="cm"/>
      <inkml:brushProperty name="height" value="0.025" units="cm"/>
    </inkml:brush>
  </inkml:definitions>
  <inkml:trace contextRef="#ctx0" brushRef="#br0">141 9 13805,'5'-8'6702,"-5"24"-4825,-5 30-1317,-82 243 3368,33-129-1487,94-236-1651,-29 48-874,-1 0 0,-1 0 0,6-33 0,-16 65 80,1 0 1,0-1 0,0 1-1,1 0 1,-1-1 0,1 1-1,0 0 1,-1-1 0,2 1-1,-1-1 1,0 0 0,1 1-1,-1-1 1,1 0 0,0 0-1,0 0 1,0 0 0,1 0-1,-1 0 1,1-1 0,0 1-1,-1-1 1,1 0 0,0 1-1,0-1 1,0-1 0,1 1-1,-1 0 1,0-1 0,1 0-1,-1 0 1,1 0 0,-1 0-1,1 0 1,0-1 0,-1 1-1,1-1 1,0 0 0,5-1-1,-2 1 12,1 0-1,-1-1 0,1 0 1,-1 0-1,0-1 0,1 1 0,-1-2 1,0 1-1,0-1 0,0 0 1,11-8-1,-2 0 18,0-2 0,-2 0 0,15-15 0,0 0 60,-29 28-81,0 0 0,0 0 0,0 0 0,0 0 1,0 0-1,0 0 0,0 0 0,0 1 0,0-1 1,0 0-1,0 0 0,0 0 0,0 0 0,0 0 1,0 0-1,0 0 0,0 0 0,0 1 0,0-1 1,0 0-1,0 0 0,1 0 0,-1 0 0,0 0 1,0 0-1,0 0 0,0 0 0,0 0 0,0 0 1,0 0-1,0 1 0,0-1 0,1 0 0,-1 0 1,0 0-1,0 0 0,0 0 0,0 0 0,0 0 1,0 0-1,0 0 0,0 0 0,1 0 0,-1 0 1,0 0-1,0 0 0,0 0 0,0 0 0,0 0 1,0 0-1,0 0 0,1 0 0,-1 0 0,0-1 1,0 1-1,0 0 0,0 0 0,0 0 0,0 0 1,0 0-1,0 0 0,0 0 0,0 0 0,1 0 1,-1-1-1,-3 18 121,-9 21 92,2-13-74,1-6-82,1 0 0,1 0 0,0 1 0,2 0 1,0 0-1,-3 37 0,20-62-728,-7-1-614,0-1 0,-1 0 0,1 0 0,-2 0 0,1 0 0,-1 0 0,0-1 0,4-14 0,-5 15-317,12-39-11476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7.954"/>
    </inkml:context>
    <inkml:brush xml:id="br0">
      <inkml:brushProperty name="width" value="0.025" units="cm"/>
      <inkml:brushProperty name="height" value="0.025" units="cm"/>
    </inkml:brush>
  </inkml:definitions>
  <inkml:trace contextRef="#ctx0" brushRef="#br0">46 1 19859,'0'0'7815,"-45"54"-7527,45-34-223,0 1-546,1-2-1185,10-1-1697,0-5-1281,2-2-5285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3.415"/>
    </inkml:context>
    <inkml:brush xml:id="br0">
      <inkml:brushProperty name="width" value="0.025" units="cm"/>
      <inkml:brushProperty name="height" value="0.025" units="cm"/>
    </inkml:brush>
  </inkml:definitions>
  <inkml:trace contextRef="#ctx0" brushRef="#br0">122 1 13132,'0'0'13320,"-2"8"-13085,-1 1-214,2-6-32,-1 1-1,1-1 0,0 1 0,0-1 0,1 1 0,-1-1 0,1 1 0,0 4 0,4-7-674,0 1 0,1-1 0,-1 0-1,1-1 1,-1 1 0,1-1 0,-1 0-1,1 0 1,8-1 0,-4 1-694,-7 0 1236,32 4-1875,-33-4 2087,-1 1 0,1-1 0,0 0 0,-1 0 0,1 0 0,-1 0 0,1 1 0,-1-1-1,1 0 1,-1 1 0,1-1 0,-1 0 0,1 1 0,-1-1 0,1 1 0,-1-1 0,0 0 0,1 1 0,-1-1 0,0 1 0,1-1 0,-1 1 0,0 0 0,1-1 0,-1 1 0,0-1 0,0 1 0,0-1 0,0 1 0,0 0 0,0-1-1,0 1 1,0-1 0,0 1 0,0 0 0,0-1 0,0 1 0,0-1 0,0 1 0,0 0 0,0-1 0,-1 1 0,1-1 0,0 1 0,-1-1 0,1 1 0,0-1 0,-1 1 0,1-1 0,0 1 0,-1-1 0,1 0 0,-1 1 0,0 0 0,-11 9 1036,-1 0 0,1-1 0,-2-1 0,1 0 0,-2 0 1,1-1-1,-25 7 0,32-11-697,-2 1-55,3-1-292,1-1-1,-1 1 0,0-1 1,0-1-1,0 1 0,0-1 1,0 0-1,-9 0 0,15-2-393,-1 1 0,1-1 0,0 0-1,-1 0 1,1 1 0,0-1 0,-1 0-1,1 0 1,0 0 0,0 0 0,-1 0-1,1 1 1,0-1 0,0 0-1,0 0 1,0 0 0,0 0 0,1 0-1,-1 1 1,0-1 0,0 0 0,0 0-1,1 0 1,-1 0 0,1-1 0,13-24-13381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38.387"/>
    </inkml:context>
    <inkml:brush xml:id="br0">
      <inkml:brushProperty name="width" value="0.025" units="cm"/>
      <inkml:brushProperty name="height" value="0.025" units="cm"/>
    </inkml:brush>
  </inkml:definitions>
  <inkml:trace contextRef="#ctx0" brushRef="#br0">160 7 11147,'0'0'15929,"0"-1"-15888,0 1 1,-1-1-1,1 1 0,-1-1 0,1 1 0,0 0 0,-1-1 0,1 1 0,-1 0 1,1-1-1,-1 1 0,1 0 0,-1 0 0,1-1 0,-1 1 0,1 0 0,-1 0 1,1 0-1,-1 0 0,0 0 0,1 0 0,-1 0 0,1 0 0,-1 0 0,1 0 1,-2 0-1,-3 2 59,0-1-1,1 1 1,-1 0 0,0 1 0,1-1 0,-1 1 0,1 0 0,0 0-1,0 1 1,-7 6 0,-38 44 841,45-49-901,-1 1 0,1-1-1,0 1 1,1 0 0,0 1 0,-1-1 0,2 0 0,-1 1-1,1 0 1,0 0 0,0 0 0,0 11 0,2-17-40,0-1 0,0 1 0,1-1-1,-1 1 1,0 0 0,1-1 0,-1 1 0,1-1 0,-1 1 0,0-1 0,1 1 0,-1-1 0,1 1 0,-1-1 0,1 0-1,0 1 1,-1-1 0,1 1 0,-1-1 0,1 0 0,0 0 0,-1 0 0,1 1 0,0-1 0,-1 0 0,1 0 0,0 0 0,-1 0-1,1 0 1,0 0 0,-1 0 0,1 0 0,0 0 0,-1 0 0,1-1 0,1 1 0,28-7-115,-4-5-274,0-1 0,-1-1 0,44-33 0,16-10 120,-84 56 303,0 0 1,0 0 0,0 0 0,1 0 0,-1 1 0,0-1 0,0 1-1,1-1 1,-1 1 0,0-1 0,1 1 0,-1 0 0,1-1-1,-1 1 1,0 0 0,1 0 0,-1 0 0,1 0 0,-1 0 0,3 1-1,-4 0-11,1 0-1,0-1 1,-1 1-1,1 0 0,-1 0 1,1-1-1,-1 1 0,0 0 1,1 0-1,-1 0 1,0 0-1,0 0 0,1 0 1,-1 0-1,0 0 1,0-1-1,0 1 0,0 0 1,0 0-1,0 0 1,0 0-1,-1 2 0,-2 11 124,-1 0 0,0-1 0,-7 15-1,5-14-31,5-12-101,1 0 0,-1 0 0,1-1 0,-1 1 0,1 0 0,-1 0 0,1 0 0,0 0 0,0 0 0,0 0 0,0 0 0,1 0 0,-1 2 0,1-3-6,-1-1 0,0 1 0,1 0 0,-1-1 0,1 1 0,-1-1 0,1 1 0,-1 0 0,1-1 0,-1 0 0,1 1 0,-1-1 0,1 1 0,0-1 0,-1 1 0,1-1 0,0 0 0,-1 0 0,1 1 0,0-1 1,-1 0-1,1 0 0,1 0 0,3 0 11,1 0-1,-1-1 1,0 1 0,1-1 0,-1-1 0,0 1 0,0-1 0,5-2 0,80-38 34,-64 29-81,0 1 0,0 1 0,44-13 0,-50 24-55,-14 7 33,-18 22 92,11-27-16,0-1 0,0 1 0,0-1 0,0 1 0,0 0 0,0-1 1,0 1-1,1 0 0,-1 0 0,1 0 0,-1-1 0,1 1 0,0 0 0,0 0 0,0 0 1,0 0-1,0 2 0,35-4 207,-32 0-219,81-14-1427,-83 14 1362,-1 0 0,1 0 1,-1 1-1,1-1 0,-1 0 1,1 0-1,-1 0 0,1 1 0,-1-1 1,1 0-1,-1 0 0,1 1 1,-1-1-1,1 0 0,-1 1 0,1-1 1,-1 1-1,0-1 0,1 1 1,-1-1-1,0 0 0,1 1 1,-1-1-1,0 1 0,0-1 0,0 1 1,1 0-1,-1-1 0,0 1 1,0-1-1,0 1 0,0-1 0,0 1 1,0-1-1,0 1 0,0 0 1,0-1-1,0 1 0,0-1 1,-1 1-1,1-1 0,0 1 0,0-1 1,0 1-1,-1-1 0,1 1 1,0-1-1,-1 1 0,0 0 0,-14 27-1601,-17 13-3285,21-29-699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52.667"/>
    </inkml:context>
    <inkml:brush xml:id="br0">
      <inkml:brushProperty name="width" value="0.025" units="cm"/>
      <inkml:brushProperty name="height" value="0.025" units="cm"/>
    </inkml:brush>
  </inkml:definitions>
  <inkml:trace contextRef="#ctx0" brushRef="#br0">94 0 4132,'0'0'6150,"-47"4"-5702,42-4-160,-2 0-224,-3 2-96,-2 7-1185,0 3-1601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9:53.259"/>
    </inkml:context>
    <inkml:brush xml:id="br0">
      <inkml:brushProperty name="width" value="0.025" units="cm"/>
      <inkml:brushProperty name="height" value="0.025" units="cm"/>
    </inkml:brush>
  </inkml:definitions>
  <inkml:trace contextRef="#ctx0" brushRef="#br0">7 54 9641,'0'0'3951,"-2"7"-3087,1-6-803,1 0-1,-1 0 0,1 1 1,-1-1-1,1 0 1,-1 0-1,1 0 0,0 1 1,0-1-1,0 0 1,0 0-1,0 1 0,0-1 1,0 0-1,0 0 0,0 1 1,1-1-1,-1 0 1,0 0-1,1 0 0,-1 0 1,1 1-1,-1-1 1,1 0-1,0 0 0,-1 0 1,1 0-1,0 0 0,1 1 1,4 1 146,0-1 0,0 0 0,0 0 1,0 0-1,1-1 0,9 1 0,14 3-102,0-2 0,0-2 0,53-3 0,-67 1 29,-1-1-1,1 0 1,-1-2 0,1 0-1,-1 0 1,-1-1 0,1-1-1,-1-1 1,14-8-1,-27 15 604,-62 1 399,-74 10 0,80-5-541,-17 2-318,71-8-271,17-1-28,143-36 46,-68 13-288,-70 19 157,-5 2 39,-1-1 0,1 0 0,24-11 0,-90 18 154,-91 39 174,95-26-101,-1-2-1,-72 12 1,118-29-398,8-4-496,13-10-2337,23-12-3281,9-4-5188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59.670"/>
    </inkml:context>
    <inkml:brush xml:id="br0">
      <inkml:brushProperty name="width" value="0.025" units="cm"/>
      <inkml:brushProperty name="height" value="0.025" units="cm"/>
    </inkml:brush>
  </inkml:definitions>
  <inkml:trace contextRef="#ctx0" brushRef="#br0">93 1 6790,'0'0'19149,"5"13"-18241,-3-7-813,1 1 7,0 1 0,-1 0 0,0 0 0,0 0 0,-1 0 0,1 0-1,-2 1 1,1-1 0,-1 0 0,-1 0 0,-1 11 0,-11 30 328,-25 64 0,24-79-259,2 1 0,1 1-1,2 0 1,-5 40 0,14-74-140,-1-1 1,1 1-1,0 0 0,-1-1 1,1 1-1,0 0 0,0-1 1,1 1-1,-1 0 0,0-1 1,1 1-1,-1 0 0,0-1 1,1 1-1,0 0 1,-1-1-1,1 1 0,0-1 1,0 1-1,0-1 0,0 0 1,0 1-1,0-1 0,0 0 1,1 0-1,-1 0 0,2 2 1,2-2 42,0 1 1,0-1-1,0 0 1,0-1-1,0 1 1,0-1-1,0 0 1,5 0-1,-1-1-15,38-2 115,-1-2 0,0-3 0,-1-1 0,46-16 0,-87 24-555,0 0 0,0-1 0,0 1 0,0-1 1,0 0-1,-1 0 0,1 0 0,3-3 0,9-18-7791,-7 3-1790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0.313"/>
    </inkml:context>
    <inkml:brush xml:id="br0">
      <inkml:brushProperty name="width" value="0.025" units="cm"/>
      <inkml:brushProperty name="height" value="0.025" units="cm"/>
    </inkml:brush>
  </inkml:definitions>
  <inkml:trace contextRef="#ctx0" brushRef="#br0">50 28 11563,'0'0'11760,"4"9"-9934,-1-3-1630,0 0 0,0 0 0,-1 1 0,0-1 0,-1 1 0,0 0 0,0-1 0,0 1 0,0 0 0,-1 0 1,0 0-1,-1-1 0,0 1 0,0 0 0,0 0 0,-1-1 0,-2 7 0,-11 35 219,1 1 0,3 0 1,2 0-1,-4 82 0,32-159 717,-9 1-1101,-1 0-1,-2-1 1,0 0 0,4-52-1,-8-114-546,-10 155 483,7 39 30,0-1 0,0 0 0,0 1 0,-1-1 0,1 0 0,0 1-1,0-1 1,0 0 0,0 1 0,-1-1 0,1 0 0,0 1 0,-1-1 0,1 1-1,0-1 1,-1 1 0,1-1 0,-1 1 0,1-1 0,-1 1 0,1-1 0,-1 1-1,1 0 1,-1-1 0,0 1 0,1 0 0,-1-1 0,1 1 0,-1 0 0,0 0-1,1-1 1,-1 1 0,0 0 0,1 0 0,-1 0 0,0 0 0,1 0 0,-1 0-1,0 0 1,1 0 0,-1 0 0,0 1 0,1-1 0,-1 0 0,0 0 0,1 1-1,-1-1 1,1 0 0,-1 1 0,-1 0 0,0 2 4,0-1-1,1 1 1,-1 0 0,0 0-1,1 1 1,0-1 0,0 0-1,0 0 1,0 1-1,0-1 1,1 1 0,-1-1-1,1 0 1,0 1 0,0 3-1,0-2 23,0 0-1,0 0 0,1 0 1,-1 0-1,1 0 0,0 0 1,1 0-1,-1 0 1,1 0-1,2 5 0,0-6-6,0 0 0,0-1 0,0 1-1,0-1 1,0 1 0,1-1 0,-1-1-1,1 1 1,0-1 0,0 0 0,0 0 0,0 0-1,0 0 1,0-1 0,1 0 0,-1 0 0,0-1-1,1 1 1,-1-1 0,0 0 0,1-1-1,-1 1 1,8-3 0,0 1 8,0 0 0,-1-1-1,1-1 1,-1 0 0,1-1 0,-1-1-1,-1 1 1,18-12 0,-17 8-11,-1-1 0,0 0 1,0 0-1,-1-1 1,-1-1-1,0 1 0,-1-2 1,0 1-1,10-22 0,-29 68 2,0 0 1,3 0-1,0 1 0,3 0 0,1 0 1,0 36-1,4-63 41,0-1 1,1 1-1,0 0 1,1-1-1,-1 1 1,2-1-1,-1 1 1,1-1-1,0 0 0,7 11 1,-8-13-233,2-1 1,-1 0 0,0 0-1,1 0 1,0 0-1,8 6 1,-8-7-593,0-1 0,0 1 1,0-1-1,1 0 0,-1-1 1,0 1-1,1-1 0,7 2 1,1-2-7898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0.995"/>
    </inkml:context>
    <inkml:brush xml:id="br0">
      <inkml:brushProperty name="width" value="0.025" units="cm"/>
      <inkml:brushProperty name="height" value="0.025" units="cm"/>
    </inkml:brush>
  </inkml:definitions>
  <inkml:trace contextRef="#ctx0" brushRef="#br0">1 0 17104,'0'0'6919,"82"13"-5638,-25-9-480,8 1-641,4-4-96,-2-1-96,-10 0-961,-11 0-865,-15 0-832,-15-5-1154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1.338"/>
    </inkml:context>
    <inkml:brush xml:id="br0">
      <inkml:brushProperty name="width" value="0.025" units="cm"/>
      <inkml:brushProperty name="height" value="0.025" units="cm"/>
    </inkml:brush>
  </inkml:definitions>
  <inkml:trace contextRef="#ctx0" brushRef="#br0">0 18 11915,'0'0'8392,"71"24"-6822,-16-24-193,14-5-448,3-4-513,1-3-320,-7 6-64,-10 2-1185,-18 1-1922,-9 1-3138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1.864"/>
    </inkml:context>
    <inkml:brush xml:id="br0">
      <inkml:brushProperty name="width" value="0.025" units="cm"/>
      <inkml:brushProperty name="height" value="0.025" units="cm"/>
    </inkml:brush>
  </inkml:definitions>
  <inkml:trace contextRef="#ctx0" brushRef="#br0">0 0 11018,'0'0'7645,"4"8"-4986,0 7-2011,0 0 1,0 1-1,-1-1 1,-1 0-1,-1 1 1,0 0 0,-1-1-1,-1 1 1,-4 26-1,2-18-529,1-1-1,1 1 1,2 0 0,3 27-1,-3-48-208,0 0 1,0 1-1,0-1 0,1 0 0,-1 0 0,1 0 0,0 0 0,0 0 1,0 0-1,5 4 0,6 7-5860,-12-13 5116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223"/>
    </inkml:context>
    <inkml:brush xml:id="br0">
      <inkml:brushProperty name="width" value="0.025" units="cm"/>
      <inkml:brushProperty name="height" value="0.025" units="cm"/>
    </inkml:brush>
  </inkml:definitions>
  <inkml:trace contextRef="#ctx0" brushRef="#br0">0 96 13132,'0'0'10261,"9"1"-8649,46 0-907,0-2 0,0-3 0,0-2 0,72-18 0,-7 3-2132,-113 20 1079,18-5-987,-24 5 1019,0 1 0,-1-1 0,1 1 0,0-1 0,-1 0 0,1 1-1,-1-1 1,1 0 0,-1 1 0,1-1 0,-1 0 0,1 0 0,-1 1 0,0-1 0,1 0 0,-1 0 0,0 0 0,0 0 0,0 0 0,1 1 0,-1-1 0,0 0 0,0 0 0,0 0 0,0 0-1,-1 0 1,1-1 0,-2-10-6229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563"/>
    </inkml:context>
    <inkml:brush xml:id="br0">
      <inkml:brushProperty name="width" value="0.025" units="cm"/>
      <inkml:brushProperty name="height" value="0.025" units="cm"/>
    </inkml:brush>
  </inkml:definitions>
  <inkml:trace contextRef="#ctx0" brushRef="#br0">0 6 10442,'0'0'13581,"75"-6"-12172,-18 6-800,5 5-449,4-3-128,-7 0-865,-1-2-2370,-11 0-3267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4.548"/>
    </inkml:context>
    <inkml:brush xml:id="br0">
      <inkml:brushProperty name="width" value="0.025" units="cm"/>
      <inkml:brushProperty name="height" value="0.025" units="cm"/>
    </inkml:brush>
  </inkml:definitions>
  <inkml:trace contextRef="#ctx0" brushRef="#br0">145 0 10218,'0'0'9160,"-2"16"-9016,-31 480 3210,23-246-2896,-11 65 531,-13 398 980,31 484-1777,3-703 219,0-492-482,0-1 1,0 0 0,0 1-1,0-1 1,1 0-1,-2 0 1,1 1 0,0-1-1,0 0 1,0 1-1,0-1 1,-1 0 0,1 0-1,-1 0 1,1 1-1,-1-1 1,1 0 0,-1 0-1,-1 2 1,0-4-138,1 0 0,0 0 1,-1 0-1,1 0 1,0 0-1,0 0 0,0 0 1,0 0-1,0-1 0,0 1 1,0 0-1,0-1 0,1 1 1,-1-1-1,0 1 0,0-3 1,-17-36-5030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2.890"/>
    </inkml:context>
    <inkml:brush xml:id="br0">
      <inkml:brushProperty name="width" value="0.025" units="cm"/>
      <inkml:brushProperty name="height" value="0.025" units="cm"/>
    </inkml:brush>
  </inkml:definitions>
  <inkml:trace contextRef="#ctx0" brushRef="#br0">265 8 16432,'0'0'3155,"-9"-2"-609,-3 0-2251,0 0 1,0 1-1,0 1 1,0 0-1,0 1 0,0 0 1,0 0-1,0 1 0,0 1 1,0 0-1,1 1 1,0 0-1,-1 1 0,-19 12 1,27-16-262,0 1 1,0 0-1,1 1 0,-1-1 1,1 1-1,0-1 0,0 1 1,0 0-1,0 0 0,0 0 1,1 1-1,-1-1 0,1 1 1,0-1-1,0 1 0,0 0 1,0 0-1,1 0 0,0 0 1,-1 0-1,1 0 1,0 7-1,1-9-28,1 0 0,0-1 0,0 1 0,0 0 0,-1-1 0,2 1 0,-1-1 0,0 1 0,0-1 0,0 1 0,1-1 0,-1 0 0,0 0 0,1 0 0,0 1 0,-1-2 1,1 1-1,-1 0 0,1 0 0,0 0 0,0-1 0,-1 1 0,1-1 0,4 1 0,54 10 74,-49-9-66,56 5-95,-43-6-226,0 2 0,0 0 0,0 1 1,-1 1-1,0 2 0,0 0 0,30 15 1,-50-21 314,-1 0 0,0 0 0,1 1 0,-1-1 0,0 1 0,0-1 0,0 1 0,0 0 0,-1 0 0,1 0 0,0 0 0,-1 0 0,1 1 0,-1-1 0,0 0 0,0 1 0,0-1 0,0 1 0,0-1 0,-1 1 0,1-1 0,0 3 0,-1-1 106,-1 0 0,1 0 0,-1 0 1,0 0-1,0 0 0,0 0 0,-1 0 0,1-1 1,-1 1-1,0-1 0,0 1 0,0-1 0,-3 4 1,-7 7 420,0-1 1,-1 1 0,-1-2-1,0 0 1,-16 10-1,22-16-422,0-1-1,0 1 0,0-2 0,-1 1 0,1-1 0,-1 0 0,0-1 0,-1 0 0,1-1 0,0 0 1,-1 0-1,1-1 0,-1 0 0,-9-1 0,18 0-193,0 0 0,0 0 0,0 0 1,1-1-1,-1 1 0,0 0 0,0-1 0,0 1 0,1 0 0,-1-1 1,0 1-1,0-1 0,1 0 0,-1 1 0,1-1 0,-1 1 0,0-1 1,1 0-1,-1 1 0,1-1 0,0 0 0,-1 0 0,1 0 0,-1 1 0,1-1 1,0 0-1,0 0 0,-1 0 0,1 0 0,0-1 0,1-27-5622,5-1-3608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3.548"/>
    </inkml:context>
    <inkml:brush xml:id="br0">
      <inkml:brushProperty name="width" value="0.025" units="cm"/>
      <inkml:brushProperty name="height" value="0.025" units="cm"/>
    </inkml:brush>
  </inkml:definitions>
  <inkml:trace contextRef="#ctx0" brushRef="#br0">25 0 5669,'0'0'17275,"-5"11"-16554,-13 33-198,17-43-514,1 0-1,0 0 1,0 0 0,0 0-1,0 0 1,-1 0-1,1 0 1,1 0 0,-1 0-1,0 0 1,0-1 0,0 1-1,0 0 1,1 0-1,-1 0 1,0 0 0,1 0-1,-1 0 1,1 0-1,-1 0 1,1-1 0,0 1-1,-1 0 1,1 0-1,0-1 1,-1 1 0,1 0-1,0-1 1,0 1-1,-1-1 1,1 1 0,0-1-1,0 1 1,0-1 0,0 0-1,1 1 1,34 4 19,-33-4-28,6 0-263,0-1 0,-1 0 0,1 0 0,0 0 0,-1-1 0,1 0 0,-1-1 0,1 0 0,-1-1 0,0 1 1,0-2-1,0 1 0,0-1 0,0 0 0,-1 0 0,0-1 0,1 0 0,-2-1 0,1 1 0,-1-1 0,0-1 0,8-9 0,-17 46 2510,-5-3-1096,6-22-971,-1 1 0,1 0-1,1 0 1,-1 0-1,1 1 1,0-1 0,0 0-1,1 0 1,0 1-1,0-1 1,0 0 0,3 12-1,-1-16-255,-1-1 0,1 0 0,-1 0 0,1 0 0,0 0 0,0 0 0,-1 0 0,1 0 0,0 0 0,0-1-1,0 1 1,0-1 0,0 1 0,0-1 0,0 0 0,0 0 0,0 0 0,0 0 0,0 0 0,0 0 0,0-1 0,0 1 0,0-1 0,0 1-1,-1-1 1,1 0 0,3-1 0,20-16-4718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4.248"/>
    </inkml:context>
    <inkml:brush xml:id="br0">
      <inkml:brushProperty name="width" value="0.025" units="cm"/>
      <inkml:brushProperty name="height" value="0.025" units="cm"/>
    </inkml:brush>
  </inkml:definitions>
  <inkml:trace contextRef="#ctx0" brushRef="#br0">17 5 12043,'0'0'10965,"-4"8"-9470,2-3-1332,0-1 0,0 0 0,1 1 1,-1-1-1,1 1 0,0-1 0,0 1 0,1 0 0,-1-1 0,1 9 0,1-11-133,-1 0-1,1 0 1,0 0 0,0 0 0,0 0-1,0 0 1,0 0 0,0 0-1,0-1 1,0 1 0,1 0-1,-1-1 1,1 1 0,-1-1-1,1 1 1,0-1 0,0 0-1,-1 0 1,1 0 0,0 0 0,0 0-1,0 0 1,0 0 0,0-1-1,0 1 1,0-1 0,1 1-1,-1-1 1,0 0 0,0 0-1,3 0 1,11 1-43,-1-1-1,1 0 1,-1-1-1,0-1 0,1 0 1,-1-1-1,26-9 1,-31 9-69,-1-1 0,0 0 0,0-1 0,0 1 1,0-2-1,-1 1 0,0-1 0,0 0 0,-1-1 0,1 0 0,-1 0 0,-1-1 0,7-9 1,-12 16 182,-2 5-51,-1-1-1,0 1 1,1 0 0,-1-1-1,-1 1 1,1-1-1,0 0 1,-4 4 0,-5 8 202,4-4-311,0 1-1,1 0 1,0 0-1,1 1 0,0-1 1,1 1-1,1 0 0,0 0 1,1 0-1,0 1 1,0 19-1,6-14-5294,9-9-7010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6.859"/>
    </inkml:context>
    <inkml:brush xml:id="br0">
      <inkml:brushProperty name="width" value="0.025" units="cm"/>
      <inkml:brushProperty name="height" value="0.025" units="cm"/>
    </inkml:brush>
  </inkml:definitions>
  <inkml:trace contextRef="#ctx0" brushRef="#br0">283 257 6566,'-55'4'351,"-81"6"-446,45-7 3966,213 5 2006,11 1-4921,107-10-759,0-12 1,247-44-1,98-31-170,6 48 27,-225 48 3,388-18-403,-168-32-140,-351 19 714,-36 1-205,-193 21-42,27 0 24,-32 1-11,0 0 0,0 0 1,0 0-1,0 0 0,0 0 1,-1 0-1,1 0 1,0 0-1,0 0 0,0 1 1,0-1-1,0 0 1,0 1-1,0-1 0,0 1 1,0-1-1,-1 1 1,1-1-1,0 1 0,0-1 1,-1 1-1,1 0 1,1 1-1,-2-2-37,0 0 0,0 0 0,0 0 0,0 1 0,0-1 0,0 0 0,0 0 0,0 0 0,0 1 0,0-1 0,0 0 0,0 0 0,0 0 0,0 1 0,0-1 1,0 0-1,0 0 0,0 0 0,-1 0 0,1 1 0,0-1 0,0 0 0,0 0 0,0 0 0,0 0 0,0 0 0,0 1 0,-1-1 0,1 0 0,0 0 0,0 0 0,0 0 0,0 0 0,-1 0 0,1 0 0,0 0 0,0 0 0,0 1 0,-1-1 0,1 0 0,0 0 0,0 0 1,0 0-1,0 0 0,-1 0 0,1 0 0,0 0 0,0 0 0,0 0 0,-1 0 0,1-1 0,0 1 0,0 0 0,0 0 0,0 0 0,-1 0 0,0 0-273,-15 0-3427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09.950"/>
    </inkml:context>
    <inkml:brush xml:id="br0">
      <inkml:brushProperty name="width" value="0.025" units="cm"/>
      <inkml:brushProperty name="height" value="0.025" units="cm"/>
    </inkml:brush>
  </inkml:definitions>
  <inkml:trace contextRef="#ctx0" brushRef="#br0">154 1 13645,'0'0'8894,"-1"10"-7602,-2 16-486,-10 129 918,13-152-1717,0 0-1,0-1 1,0 1 0,1 0-1,-1 0 1,1-1 0,0 1 0,-1 0-1,1-1 1,0 1 0,1-1-1,-1 1 1,0-1 0,1 1 0,-1-1-1,1 0 1,0 0 0,0 0-1,-1 0 1,2 0 0,-1 0 0,3 2-1,3 0-133,0 0 0,1 0-1,-1-1 1,1-1-1,13 4 1,-12-4-53,0 0 1,-1 1-1,0 0 0,14 7 1,-21-9 156,1 1 0,-1-1 0,0 1 1,0 0-1,0-1 0,0 1 0,0 0 1,0 0-1,-1 1 0,1-1 0,-1 0 1,1 0-1,-1 1 0,0-1 1,0 1-1,0-1 0,0 1 0,0 0 1,-1-1-1,1 5 0,0 2 54,-2 0 0,1 0 0,-1 0 0,0 0 0,-1 0-1,0 0 1,-1 0 0,0-1 0,0 1 0,-1-1 0,1 0 0,-2 0 0,0 0 0,0-1-1,0 1 1,-1-1 0,1 0 0,-2-1 0,1 1 0,-13 8 0,12-9 13,-1 1 1,0-2-1,-1 1 1,1-1-1,-1 0 1,0-1 0,-1 0-1,1 0 1,0-1-1,-1 0 1,0-1-1,0 0 1,0-1-1,0 0 1,0 0-1,0-1 1,0 0-1,-16-3 1,24 2-129,0 0 1,0 0-1,0 1 0,0-1 1,0 0-1,1-1 0,-1 1 1,0 0-1,1 0 0,-1-1 1,1 1-1,-1-1 0,1 1 1,0-1-1,-1 0 0,1 0 1,0 1-1,0-1 0,0 0 1,-1-4-1,-8-42-4469,8 1-2419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0.294"/>
    </inkml:context>
    <inkml:brush xml:id="br0">
      <inkml:brushProperty name="width" value="0.025" units="cm"/>
      <inkml:brushProperty name="height" value="0.025" units="cm"/>
    </inkml:brush>
  </inkml:definitions>
  <inkml:trace contextRef="#ctx0" brushRef="#br0">0 46 17617,'0'0'5221,"58"-23"-3171,-28 15-1506,2 4-448,3-1-64,3 3-1121,-4-1-2146,1 3-3523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0.669"/>
    </inkml:context>
    <inkml:brush xml:id="br0">
      <inkml:brushProperty name="width" value="0.025" units="cm"/>
      <inkml:brushProperty name="height" value="0.025" units="cm"/>
    </inkml:brush>
  </inkml:definitions>
  <inkml:trace contextRef="#ctx0" brushRef="#br0">174 1 15727,'-11'4'1874,"1"0"-1561,0 0 0,0 1 1,1 0-1,-1 0 0,1 1 1,0 0-1,1 1 1,-1 0-1,1 0 0,1 1 1,-1 0-1,1 0 0,1 1 1,0 0-1,0 0 0,0 0 1,1 1-1,1 0 1,-6 16-1,8-20-271,1 1-1,0-1 1,0 1-1,0-1 1,1 1-1,0-1 1,1 1 0,-1-1-1,1 1 1,0-1-1,1 1 1,-1-1 0,1 0-1,1 1 1,-1-1-1,1 0 1,5 7 0,-4-8-31,1 1 0,-1-1 0,1 0 0,1-1 1,-1 1-1,1-1 0,-1 0 0,1 0 1,0-1-1,1 0 0,-1 0 0,0-1 1,1 1-1,0-1 0,-1 0 0,10 0 0,-5 0 2,0 0 0,1-1 0,-1 0 0,0-1 0,0 0 0,1-1 0,-1 0 0,0-1 0,0 0 0,0 0 0,15-7 0,-21 7 43,0-1-1,0 0 0,0 0 0,0-1 1,0 1-1,-1-1 0,0 0 0,0 0 1,0 0-1,0-1 0,-1 1 1,1-1-1,-1 0 0,-1 0 0,1 0 1,0 0-1,-1-1 0,0 1 0,-1-1 1,1 1-1,-1-1 0,0 0 0,0 1 1,-1-7-1,1 7-35,0 0 0,-1 0 0,1 0 0,-2-1 0,1 1 0,0 0 0,-1 0 0,0 0 0,0 0-1,0 0 1,-1 0 0,0 1 0,0-1 0,0 0 0,0 1 0,-1-1 0,1 1 0,-1 0 0,0 0 0,-1 0 0,1 0 0,-1 1 0,0-1 0,1 1 0,-2 0 0,1 0 0,0 0 0,0 1 0,-1-1 0,0 1 0,1 0 0,-1 0-1,0 1 1,0 0 0,0 0 0,0 0 0,0 0 0,0 1 0,0-1 0,0 1 0,-7 1 0,10-1-139,0 0 1,0 1-1,0-1 0,0 0 0,1 1 1,-1-1-1,0 1 0,0-1 1,1 1-1,-1 0 0,0 0 0,1 0 1,-1 0-1,1 0 0,-1 0 1,1 0-1,-1 1 0,1-1 0,0 0 1,0 1-1,0-1 0,0 1 1,0 0-1,0-1 0,-1 3 0,1-2-143,1-1 0,0 0-1,0 1 1,0-1-1,0 0 1,0 0-1,0 1 1,0-1 0,0 0-1,0 1 1,0-1-1,1 0 1,-1 0 0,1 1-1,-1-1 1,1 0-1,-1 0 1,1 0-1,0 0 1,-1 0 0,1 0-1,0 0 1,0 0-1,0 0 1,0 0 0,0 0-1,0 0 1,0-1-1,0 1 1,0 0-1,0-1 1,0 1 0,1-1-1,-1 1 1,0-1-1,3 1 1,21 6-4548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1.009"/>
    </inkml:context>
    <inkml:brush xml:id="br0">
      <inkml:brushProperty name="width" value="0.025" units="cm"/>
      <inkml:brushProperty name="height" value="0.025" units="cm"/>
    </inkml:brush>
  </inkml:definitions>
  <inkml:trace contextRef="#ctx0" brushRef="#br0">167 55 2787,'0'0'17280,"-9"-5"-15470,7 3-1738,-1 0 1,1 1-1,-1-1 1,0 1-1,0-1 1,0 1-1,0 0 1,0 0 0,0 0-1,0 1 1,0-1-1,0 1 1,0 0-1,0-1 1,0 1-1,0 1 1,0-1-1,0 0 1,-1 1-1,1-1 1,0 1 0,0 0-1,0 0 1,1 1-1,-1-1 1,0 0-1,0 1 1,1 0-1,-1-1 1,1 1-1,-1 0 1,1 0-1,-3 4 1,-1 1 93,0 0 0,0 1 0,0 0 0,1 0 0,1 1 0,-1-1 0,1 1 0,1 0 0,0 0 0,0 1 0,-3 17 1,6-23-140,-1 0 0,1 1 0,0-1 0,0 0 0,0 0 0,1 1 0,0-1 0,-1 0 0,1 0 0,1 0 0,-1 0 0,1 0 0,-1 0 0,1 0 0,0-1 0,1 1 0,-1-1 0,0 1 0,1-1 0,0 0 0,0 0 0,0 0 0,0 0 0,0-1 0,1 1 0,-1-1 0,1 0 0,0 0 0,4 2 0,6 1 85,-1 0 1,2-1-1,-1 0 1,0-1-1,1-1 1,0-1-1,-1 0 1,1 0 0,0-2-1,-1 1 1,1-2-1,0 0 1,24-8-1,-32 8-58,-1 0-1,1 0 1,-1 0-1,0-1 1,0 0-1,0 0 1,0-1-1,-1 0 1,0 0 0,1 0-1,-1-1 1,-1 1-1,1-1 1,-1 0-1,0-1 1,0 1-1,0-1 1,-1 0-1,1 0 1,-2 0-1,1 0 1,-1 0-1,0-1 1,0 1-1,0-1 1,-1 1-1,0-1 1,0 0 0,-1 1-1,0-1 1,-2-13-1,1 14-26,-1 0-1,0 0 1,-1 0 0,1 0-1,-1 0 1,0 0-1,-1 0 1,1 1 0,-1 0-1,0 0 1,-1 0-1,1 0 1,-1 1 0,0-1-1,0 1 1,0 0 0,-1 1-1,1 0 1,-1-1-1,0 2 1,0-1 0,0 1-1,-12-4 1,9 4-207,-1-1 0,1 1 0,-1 1 0,1-1 1,-1 2-1,1-1 0,-13 2 0,16 0-313,1-1-1,0 1 1,-1 0 0,1 1 0,0-1 0,0 1-1,0 0 1,0 1 0,0-1 0,0 1-1,0 0 1,-6 5 0,-3 8-5817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1.787"/>
    </inkml:context>
    <inkml:brush xml:id="br0">
      <inkml:brushProperty name="width" value="0.025" units="cm"/>
      <inkml:brushProperty name="height" value="0.025" units="cm"/>
    </inkml:brush>
  </inkml:definitions>
  <inkml:trace contextRef="#ctx0" brushRef="#br0">0 1 8808,'0'0'14446,"55"2"-12748,-27-2-1090,4 2-384,6 3-192,6-3-32,1-1-1377,3-1-1506,-6 0-2081,-3-13-5606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149"/>
    </inkml:context>
    <inkml:brush xml:id="br0">
      <inkml:brushProperty name="width" value="0.025" units="cm"/>
      <inkml:brushProperty name="height" value="0.025" units="cm"/>
    </inkml:brush>
  </inkml:definitions>
  <inkml:trace contextRef="#ctx0" brushRef="#br0">43 0 14926,'0'0'7399,"-14"71"-5925,5-35-514,-1 7-255,5 0-449,1-3-192,4-1-32,0-6-288,5-4-1057,4-9-801,1-6-641,-2-8-2049,-1-6-2948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5.514"/>
    </inkml:context>
    <inkml:brush xml:id="br0">
      <inkml:brushProperty name="width" value="0.025" units="cm"/>
      <inkml:brushProperty name="height" value="0.025" units="cm"/>
    </inkml:brush>
  </inkml:definitions>
  <inkml:trace contextRef="#ctx0" brushRef="#br0">0 181 6342,'0'0'10127,"13"0"-9721,624-5 1805,12-46-2111,378 18 1276,-529 29-963,32-40 1919,-339 21-1574,307 3 0,-450 24-289,0 2 0,-1 3 0,0 1-1,90 33 1,-121-38-403,0 0-1,0-1 1,0-1-1,20 1 1,-32-3-151,-1-1 1,1 1 0,0-1-1,0 0 1,0 0-1,-1 0 1,1-1 0,0 1-1,0-1 1,-1 0-1,1 0 1,-1 0 0,1-1-1,-1 1 1,1-1 0,-1 0-1,0 0 1,1 0-1,-1 0 1,-1-1 0,1 1-1,0-1 1,4-5-1,-7 7-370,1-1-1,0 1 0,-1-1 1,1 0-1,-1 1 0,0-1 1,0 0-1,1 1 0,-1-1 1,0 0-1,0 1 0,-1-1 1,1-1-1,-4-12-7231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506"/>
    </inkml:context>
    <inkml:brush xml:id="br0">
      <inkml:brushProperty name="width" value="0.025" units="cm"/>
      <inkml:brushProperty name="height" value="0.025" units="cm"/>
    </inkml:brush>
  </inkml:definitions>
  <inkml:trace contextRef="#ctx0" brushRef="#br0">34 0 18129,'0'0'7239,"-4"9"-6540,2-5-633,0 1 10,-1 1-1,1-1 0,0 1 0,1 0 0,0-1 0,0 1 0,-1 6 0,2-10-67,0 0-1,0 0 1,1 0 0,-1 0 0,1 0 0,-1 0 0,1 0 0,0 0-1,-1-1 1,1 1 0,0 0 0,0 0 0,0-1 0,0 1 0,1 0-1,-1-1 1,0 1 0,1-1 0,-1 0 0,1 1 0,-1-1 0,1 0-1,0 0 1,0 0 0,-1 0 0,1 0 0,0-1 0,0 1 0,2 0 0,62 10-44,6-1-1417,-69-9 1378,1 0-1,-1 0 1,0 0-1,1 1 1,-1-1-1,0 1 1,0 0 0,0 0-1,-1 0 1,1 0-1,0 0 1,-1 1 0,1-1-1,-1 1 1,0-1-1,3 5 1,-3-3 124,-1-1 0,0 1 1,0 0-1,0 0 0,-1-1 0,1 1 1,-1 0-1,0 0 0,0 0 0,0 0 1,0 0-1,-1 0 0,0-1 1,0 1-1,0 0 0,0 0 0,0-1 1,-1 1-1,1-1 0,-1 1 0,0-1 1,0 0-1,-1 0 0,1 0 0,-4 4 1,-3 3 343,0 0 1,0-1-1,0 0 1,-2-1 0,1 0-1,-15 8 1,20-12-248,-1-2-1,0 1 1,0-1 0,0 1 0,0-2 0,0 1-1,0-1 1,0 0 0,-1 0 0,-6 0 0,10-1-223,1 0 1,-1-1 0,1 1 0,-1-1 0,1 1 0,-1-1 0,1 0-1,-1 0 1,1 0 0,-1 0 0,-2-2 0,3 1-211,1 1 0,-1-1 0,0 1 0,1-1 0,-1 0 0,1 0 0,-1 0 0,1 0 0,0 0 0,0 0 0,0 0 0,0 0 1,0 0-1,0-3 0,-5-22-4571,1-6-2541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2.847"/>
    </inkml:context>
    <inkml:brush xml:id="br0">
      <inkml:brushProperty name="width" value="0.025" units="cm"/>
      <inkml:brushProperty name="height" value="0.025" units="cm"/>
    </inkml:brush>
  </inkml:definitions>
  <inkml:trace contextRef="#ctx0" brushRef="#br0">1 25 11723,'0'0'13773,"70"-24"-12812,-33 24-448,4 0-417,6 0-96,2 0-1506,-2 3-2273,1 2-2499,-6-2-3043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202"/>
    </inkml:context>
    <inkml:brush xml:id="br0">
      <inkml:brushProperty name="width" value="0.025" units="cm"/>
      <inkml:brushProperty name="height" value="0.025" units="cm"/>
    </inkml:brush>
  </inkml:definitions>
  <inkml:trace contextRef="#ctx0" brushRef="#br0">200 0 11307,'0'0'4900,"-12"2"-859,2 0-3602,0 0-1,0 0 0,0 1 1,0 0-1,1 1 0,-1 0 1,1 1-1,0 0 0,0 0 1,1 1-1,0 0 0,0 0 1,0 1-1,0 0 0,1 0 0,1 1 1,-1 0-1,-6 12 0,10-16-417,1 0 0,0 0-1,0 0 1,0 0-1,0 1 1,1-1-1,0 0 1,-1 1-1,2 0 1,-1-1 0,1 1-1,-1-1 1,1 1-1,0 0 1,1-1-1,-1 1 1,1-1 0,0 1-1,0-1 1,1 1-1,-1-1 1,1 1-1,0-1 1,0 0 0,0 0-1,1 0 1,-1 0-1,1-1 1,0 1-1,0-1 1,0 1-1,1-1 1,-1 0 0,1 0-1,5 3 1,2 0-20,-1 0 0,1-1 1,1-1-1,-1 0 1,1 0-1,-1-1 0,1 0 1,0-1-1,0-1 0,0 0 1,0 0-1,21-3 0,-29 2 1,0-1 0,0 0 0,0 0 0,0 0 1,0 0-1,0-1 0,0 0 0,-1 0 0,1 0 0,-1 0 0,1 0 0,-1-1 0,0 1 0,0-1 0,0 0 0,0 0 0,3-5 0,-1 2 7,-1-1 0,-1 1 0,1-1 0,-1 0 0,0 0 0,-1 0 0,1-1 0,-1 1 0,1-11 0,-2 9 3,0 0-1,-1 0 1,0 0-1,0 0 1,-1-1 0,0 1-1,-5-15 1,5 19-9,-1 0 0,1 1 0,-1-1 0,0 1 0,-1-1 0,1 1 0,-1 0 0,0 0 0,0 0 0,0 0 0,0 0 0,-1 1 0,-7-6 0,6 5-531,-1 2 1,1-1-1,0 1 0,-1-1 1,0 2-1,0-1 0,0 1 0,1-1 1,-10 1-1,14 0 296,-1 1 0,1 0 0,-1 0 0,0 0 0,1 0 0,-1 0 0,0 0 0,1 1 0,-1-1 0,1 0 0,-1 1 0,0-1 0,1 1 0,-1 0 0,1-1 0,0 1 0,-1 0 0,1 0 0,-1 0 0,1 0 0,0 0 0,0 0 0,0 1 0,0-1 0,0 0 0,0 0 0,0 1 0,0-1 0,0 1 0,0-1 0,1 1 0,-1-1 0,1 1 0,-1-1 0,1 1 0,0 0 0,-1 1 0,1 8-7872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543"/>
    </inkml:context>
    <inkml:brush xml:id="br0">
      <inkml:brushProperty name="width" value="0.025" units="cm"/>
      <inkml:brushProperty name="height" value="0.025" units="cm"/>
    </inkml:brush>
  </inkml:definitions>
  <inkml:trace contextRef="#ctx0" brushRef="#br0">206 14 17585,'-9'0'2647,"-5"-1"-1880,1 0-1,-1 2 0,1 0 0,-1 0 0,1 1 0,-25 7 0,33-7-687,1-1 1,-1 1-1,1 1 0,0-1 1,0 1-1,0-1 0,0 1 1,0 0-1,0 1 0,1-1 1,0 1-1,0-1 1,0 1-1,0 0 0,0 0 1,1 0-1,-1 0 0,1 1 1,0-1-1,1 1 0,-1-1 1,1 1-1,0 0 0,0-1 1,0 7-1,0-5-73,1-1 0,0 0 0,0 1 0,0-1 0,1 0 0,0 1 0,0-1 0,0 0 0,1 0 0,0 0 0,-1 0 0,2 0 0,-1 0 0,1 0 0,-1-1 1,1 1-1,1-1 0,-1 0 0,1 0 0,-1 0 0,1 0 0,0-1 0,1 1 0,-1-1 0,0 0 0,6 2 0,-2-1 14,0 0 1,0-1-1,0 0 1,0 0 0,0-1-1,1 0 1,-1-1-1,1 0 1,-1 0 0,1-1-1,-1 0 1,1 0-1,-1-1 1,1 0-1,-1 0 1,11-4 0,-13 2 100,0 1 1,0-2 0,0 1 0,0-1-1,0 1 1,-1-2 0,0 1 0,0-1-1,0 1 1,0-1 0,-1-1 0,1 1-1,-1-1 1,-1 1 0,6-11 0,-6 9-78,1 0 1,-1-1 0,0 1-1,-1-1 1,0 1-1,0-1 1,-1 0 0,0 0-1,0 1 1,-1-1 0,0 0-1,0 0 1,-2-11 0,0 15-49,1 1 1,0-1-1,-1 1 0,0 0 1,0-1-1,0 1 1,0 0-1,-1 0 1,1 0-1,-1 1 0,1-1 1,-1 1-1,0-1 1,0 1-1,0 0 1,-1 0-1,1 0 0,0 0 1,-1 1-1,1 0 1,-7-2-1,4 1-150,0 0 0,0 1 0,-1-1 0,1 2 0,-1-1 0,1 1 0,0 0 0,-1 0 0,1 0 0,-1 1 0,-11 3 0,16-3-33,0 0 1,0 0 0,0 0 0,0 0 0,1 1 0,-1-1 0,0 0 0,1 1 0,-1-1-1,1 1 1,0 0 0,-1-1 0,1 1 0,0 0 0,0 0 0,0 0 0,0 0-1,1 0 1,-1 0 0,0 0 0,1 0 0,-1 3 0,1-3-533,-1 1 0,1 0-1,0 0 1,0 0 0,0 0 0,1 0 0,-1 0 0,0 0 0,2 5-1,9 9-6631</inkml:trace>
  <inkml:trace contextRef="#ctx0" brushRef="#br0" timeOffset="1">560 40 11531,'0'0'16560,"-2"9"-15461,-4 17-534,2-12-427,1 0-1,0 0 1,1 1-1,0-1 0,2 1 1,0 15-1,0-28-138,1 0 0,0-1 0,-1 1 0,1 0 0,0-1 0,0 1 0,0-1 0,0 1-1,0-1 1,1 1 0,-1-1 0,0 0 0,1 0 0,-1 0 0,1 1 0,-1-1 0,1-1 0,-1 1 0,1 0 0,0 0 0,-1-1 0,1 1 0,0 0 0,0-1-1,0 0 1,3 1 0,56 1-626,-46-2 210,-11 0 120,0 0-1,1 0 1,-1-1 0,0 1-1,0-1 1,1 0 0,-1 0-1,0-1 1,0 1 0,0-1-1,0 0 1,-1 0 0,6-3-1,-7 3-281,0 0-1,1 0 1,-1-1-1,0 1 1,0-1-1,0 1 1,-1-1-1,1 0 1,-1 0-1,1 0 1,-1 0-1,1-4 1,5-25-7856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3.915"/>
    </inkml:context>
    <inkml:brush xml:id="br0">
      <inkml:brushProperty name="width" value="0.025" units="cm"/>
      <inkml:brushProperty name="height" value="0.025" units="cm"/>
    </inkml:brush>
  </inkml:definitions>
  <inkml:trace contextRef="#ctx0" brushRef="#br0">1 0 18161,'0'0'9513,"69"36"-9705,-34-29-3588,-6-6-6469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4.244"/>
    </inkml:context>
    <inkml:brush xml:id="br0">
      <inkml:brushProperty name="width" value="0.025" units="cm"/>
      <inkml:brushProperty name="height" value="0.025" units="cm"/>
    </inkml:brush>
  </inkml:definitions>
  <inkml:trace contextRef="#ctx0" brushRef="#br0">1 26 15791,'0'0'6566,"58"11"-3715,-9-10-1122,11-1-607,12 0-546,6 0-320,-2-7-224,-5 1-224,-15-2-1057,-21 0-1313,-19 4-1378,-16-1-2306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4.574"/>
    </inkml:context>
    <inkml:brush xml:id="br0">
      <inkml:brushProperty name="width" value="0.025" units="cm"/>
      <inkml:brushProperty name="height" value="0.025" units="cm"/>
    </inkml:brush>
  </inkml:definitions>
  <inkml:trace contextRef="#ctx0" brushRef="#br0">0 37 15727,'0'0'8232,"85"11"-6246,-16-11-577,12 0-640,3-8-609,-1 3-128,-9-3-545,-16 2-2177,-16-2-2627,-12-4-8424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011"/>
    </inkml:context>
    <inkml:brush xml:id="br0">
      <inkml:brushProperty name="width" value="0.025" units="cm"/>
      <inkml:brushProperty name="height" value="0.025" units="cm"/>
    </inkml:brush>
  </inkml:definitions>
  <inkml:trace contextRef="#ctx0" brushRef="#br0">32 1 14414,'0'0'10201,"-4"12"-8989,-2 4-825,1 1-1,0 0 0,1 1 1,1-1-1,1 0 1,0 36-1,2-48-351,0 1-1,1-1 0,-1 1 0,1-1 1,0 1-1,1-1 0,-1 0 1,1 0-1,0 1 0,1-1 0,-1-1 1,1 1-1,0 0 0,0 0 1,0-1-1,1 0 0,0 0 0,-1 0 1,1 0-1,1 0 0,-1-1 1,1 0-1,-1 0 0,1 0 0,0-1 1,0 1-1,0-1 0,10 3 1,-3-2-69,0 0 0,0-1 1,22 1-1,-5-6-2559,-28 3 2295,0 0 1,-1 0-1,1-1 1,0 1-1,0 0 1,0-1 0,-1 1-1,1-1 1,0 1-1,0-1 1,-1 1-1,1-1 1,0 0-1,-1 1 1,1-1 0,-1 0-1,1 1 1,-1-1-1,1 0 1,-1 0-1,1 1 1,-1-1-1,0 0 1,1 0-1,-1 0 1,0 0 0,0 1-1,0-1 1,0 0-1,1 0 1,-1-1-1,0-18-8974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340"/>
    </inkml:context>
    <inkml:brush xml:id="br0">
      <inkml:brushProperty name="width" value="0.025" units="cm"/>
      <inkml:brushProperty name="height" value="0.025" units="cm"/>
    </inkml:brush>
  </inkml:definitions>
  <inkml:trace contextRef="#ctx0" brushRef="#br0">34 1 4965,'0'0'12844,"-25"61"-10186,19-33-640,3 2-512,3 0-257,2 1-673,17-4-479,9-2-418,7-6-2369,5-10-1250,1-6-3747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5.683"/>
    </inkml:context>
    <inkml:brush xml:id="br0">
      <inkml:brushProperty name="width" value="0.025" units="cm"/>
      <inkml:brushProperty name="height" value="0.025" units="cm"/>
    </inkml:brush>
  </inkml:definitions>
  <inkml:trace contextRef="#ctx0" brushRef="#br0">169 42 14798,'0'0'2349,"-11"-4"-107,7 3-2123,0-1 0,0 1 0,0 0 0,-1 0-1,1 0 1,0 1 0,-1-1 0,1 1 0,0 0 0,-1 0 0,1 1 0,0-1-1,-1 1 1,1 0 0,0 0 0,0 1 0,0-1 0,0 1 0,0 0 0,0 0 0,0 0-1,1 0 1,-1 1 0,1-1 0,-7 7 0,6-4-20,-1 0 1,1 0-1,0 1 0,0-1 1,1 1-1,-1 0 0,1 0 1,0 1-1,1-1 1,0 0-1,0 1 0,0 0 1,1-1-1,0 1 0,-1 13 1,3-16-86,-1 0 0,1 1 0,-1-1 0,1 0 0,1 0 0,-1 1 0,0-1 0,1 0 0,0 0 0,0-1 0,0 1 0,1 0 0,-1-1 0,1 1 0,0-1 0,0 0 0,0 0 0,0 0 0,0 0 0,1 0 0,-1-1 0,1 1 0,0-1 0,0 0 0,6 2 0,-2-1 17,0 1 0,1-1 1,0-1-1,0 0 0,-1 0 1,1-1-1,0 0 0,1-1 0,-1 0 1,0 0-1,0 0 0,0-2 1,0 1-1,-1-1 0,1 0 0,0-1 1,15-6-1,-18 5 54,0 1-1,0-1 1,-1 0 0,0 0-1,0-1 1,0 0 0,0 1-1,0-2 1,-1 1 0,0 0-1,0-1 1,-1 0 0,0 0-1,0 0 1,0 0 0,0 0-1,-1-1 1,0 1 0,-1-1-1,1 0 1,-1 1 0,-1-1-1,1 0 1,-1-7 0,0 9-65,-1 1 0,1-1 0,-1 0 0,0 1 0,0 0 0,0-1 1,-1 1-1,0 0 0,0-1 0,0 1 0,0 0 0,0 0 0,-1 1 0,0-1 1,1 0-1,-2 1 0,1 0 0,0 0 0,-1 0 0,1 0 0,-1 0 0,0 1 1,-4-3-1,1 1-118,0 1 0,0 0 0,0 1 0,0 0 1,-1 0-1,1 0 0,-1 1 0,1 0 1,-1 0-1,1 1 0,-1 0 0,1 0 0,-13 3 0,18-3-5,1 1 0,-1-1-1,1 0 1,-1 1 0,1 0-1,0-1 1,-1 1-1,1 0 1,0 0 0,-1-1-1,1 1 1,0 0-1,0 0 1,0 0 0,0 1-1,0-1 1,0 0 0,0 0-1,0 1 1,0-1-1,1 0 1,-1 1 0,0-1-1,1 1 1,-1-1-1,1 1 1,0-1 0,-1 1-1,1-1 1,0 1 0,0-1-1,0 1 1,0-1-1,0 1 1,0-1 0,1 1-1,-1-1 1,1 3-1,0 0-383,0 0-1,0 0 0,1-1 0,-1 1 0,1-1 1,0 1-1,0-1 0,0 0 0,0 1 0,1-1 0,-1 0 1,1 0-1,0-1 0,4 5 0,32 13-5742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5.839"/>
    </inkml:context>
    <inkml:brush xml:id="br0">
      <inkml:brushProperty name="width" value="0.025" units="cm"/>
      <inkml:brushProperty name="height" value="0.025" units="cm"/>
    </inkml:brush>
  </inkml:definitions>
  <inkml:trace contextRef="#ctx0" brushRef="#br0">0 7 18962,'0'0'4457,"12"-3"-3971,21 1-130,0 1-1,-1 1 1,1 2-1,62 12 1,-61-10-329,-21-3-26,1 1-1,-1 0 1,0 0-1,0 2 1,0-1-1,0 2 1,-1 0-1,18 9 1,-29-13 18,1 0 1,0 0-1,-1 1 0,1-1 1,-1 0-1,1 1 0,-1 0 1,0-1-1,1 1 0,-1 0 1,0-1-1,0 1 0,-1 0 1,1 0-1,0 0 0,0 0 1,-1 0-1,1 0 0,-1 0 1,0 0-1,0 0 0,0 3 1,0-1 105,-1 0 0,0 0 0,0 0-1,0 0 1,0 0 0,-1 0 0,0 0 0,0-1 0,0 1 0,-4 4 0,-5 7 322,-1-1 1,-1 0-1,-25 20 1,-153 108 468,85-67-2729,85-60-2292,10-12-3561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007"/>
    </inkml:context>
    <inkml:brush xml:id="br0">
      <inkml:brushProperty name="width" value="0.025" units="cm"/>
      <inkml:brushProperty name="height" value="0.025" units="cm"/>
    </inkml:brush>
  </inkml:definitions>
  <inkml:trace contextRef="#ctx0" brushRef="#br0">293 94 13132,'0'0'4202,"-7"-11"-513,2 5-3159,3 2-332,-1 0 0,1 0 0,-1 0 0,0 0 0,0 1 0,-1-1 0,1 1 0,-1 0 0,0 0 0,0 0 0,0 1 0,0-1 0,0 1 0,0 0 0,0 0 0,-1 1 0,-7-3 0,0 3 86,-1 0-1,1 1 0,-1 0 1,1 1-1,-1 0 1,1 1-1,0 1 1,-1 0-1,-14 5 1,24-7-242,-1 0-1,0 1 1,0-1 0,1 1 0,-1 0 0,1 0 0,-1 0 0,1 1 0,0-1 0,0 1 0,0 0-1,0-1 1,0 1 0,1 1 0,-1-1 0,1 0 0,0 1 0,0-1 0,0 1 0,0-1 0,1 1-1,0 0 1,-1 0 0,1 0 0,1 0 0,-1 0 0,0 0 0,1 0 0,0 0 0,0 0 0,0 0 0,2 6-1,-1-6-30,1 0-1,0 0 1,0 0-1,1 0 1,-1 0-1,1-1 1,0 1-1,0-1 0,0 0 1,1 1-1,-1-2 1,1 1-1,-1 0 1,1-1-1,0 1 1,0-1-1,0 0 0,0-1 1,0 1-1,1-1 1,-1 1-1,8 0 1,11 3 15,-1 0 1,47 1 0,-47-4-14,0-2 0,0 0 0,0-2 0,0 0 0,31-8 0,-48 9-7,-1 0 0,0 0 0,0-1 0,0 1 0,0-1-1,0 0 1,0 0 0,0 0 0,0-1 0,-1 1 0,1-1-1,-1 0 1,0 0 0,0 0 0,0 0 0,0-1 0,0 1-1,-1-1 1,1 0 0,-1 0 0,0 0 0,0 0 0,-1 0-1,1 0 1,-1 0 0,0 0 0,0-1 0,0 1 0,-1 0-1,0-1 1,1 1 0,-1-1 0,-1 1 0,0-6 0,0 6-32,0-1 0,-1 1 0,0-1-1,1 1 1,-1 0 0,-1 0 0,1 0 0,-1 0 0,1 1 0,-1-1 0,0 0 0,0 1 0,-1 0 0,1 0 0,-1 0 0,0 0 0,1 1 0,-1-1 0,0 1 0,-1 0 0,1 0 0,0 0 0,0 1 0,-1 0-1,-5-2 1,-58-9-2677,8 10-4171,30 3-1662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429"/>
    </inkml:context>
    <inkml:brush xml:id="br0">
      <inkml:brushProperty name="width" value="0.025" units="cm"/>
      <inkml:brushProperty name="height" value="0.025" units="cm"/>
    </inkml:brush>
  </inkml:definitions>
  <inkml:trace contextRef="#ctx0" brushRef="#br0">2 0 15727,'0'0'9417,"-2"67"-8552,2-37-289,0 5-384,2-4-96,9-1-64,1-1-64,3-3-704,-4-4-1218,-7-6-1089,-4-4-1633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6.757"/>
    </inkml:context>
    <inkml:brush xml:id="br0">
      <inkml:brushProperty name="width" value="0.025" units="cm"/>
      <inkml:brushProperty name="height" value="0.025" units="cm"/>
    </inkml:brush>
  </inkml:definitions>
  <inkml:trace contextRef="#ctx0" brushRef="#br0">0 41 14542,'0'0'8296,"76"-13"-7239,-36 12-641,5-2-416,2-2-512,-2-2-2467,0-5-4837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095"/>
    </inkml:context>
    <inkml:brush xml:id="br0">
      <inkml:brushProperty name="width" value="0.025" units="cm"/>
      <inkml:brushProperty name="height" value="0.025" units="cm"/>
    </inkml:brush>
  </inkml:definitions>
  <inkml:trace contextRef="#ctx0" brushRef="#br0">73 76 1569,'0'0'21039,"-9"2"-19800,6-2-1200,-2 1 74,0 0 0,1 0-1,-1 0 1,0 0 0,1 1 0,0 0 0,-5 2-1,8-3-82,-1 0 0,1 0 0,-1 0-1,1 1 1,0-1 0,0 0 0,-1 1-1,1-1 1,0 0 0,0 1 0,0-1-1,1 1 1,-1 0 0,0-1 0,0 1-1,1 0 1,-1-1 0,1 1 0,0 0-1,0 0 1,-1 0 0,1-1-1,0 1 1,0 0 0,1 0 0,-1-1-1,0 1 1,1 2 0,0-2-27,0 0-1,0 0 1,0-1 0,0 1-1,0 0 1,0-1 0,0 1 0,1-1-1,-1 1 1,1-1 0,-1 0-1,1 0 1,-1 0 0,1 1-1,0-2 1,-1 1 0,1 0-1,0 0 1,3 1 0,45 12-517,-33-10 18,-1 1-66,94 32-2045,-100-33 2632,0 0 0,0 2 1,0-1-1,-1 1 0,0 0 1,0 1-1,-1 0 1,10 10-1,-17-16 95,0 0 0,0 0 0,0 0 0,-1 0 0,1 0 0,0 0 0,-1 0 1,1 0-1,0 0 0,-1 0 0,1 0 0,-1 0 0,0 1 0,1-1 0,-1 0 0,0 0 0,0 0 0,0 1 0,0-1 1,0 0-1,0 0 0,0 1 0,0-1 0,0 0 0,-1 0 0,1 0 0,0 1 0,-1-1 0,0 2 0,-1-1-16,0 1-1,0-1 1,-1 0-1,1 0 1,0 0-1,-1 0 1,0-1-1,1 1 1,-1 0-1,0-1 1,-4 2-1,-9 2-30,1 0 0,-1-1 0,-24 3-1,28-5 19,0-1 0,0 0-1,-1-1 1,1 0 0,-14-3-1,23 2-275,-1 1-1,1-1 0,0 0 1,-1-1-1,1 1 0,0-1 1,0 1-1,0-1 0,0 0 1,1 0-1,-1 0 0,0 0 1,1-1-1,-1 1 0,1-1 1,0 1-1,0-1 0,0 0 1,0 0-1,1 0 1,-1 0-1,-2-6 0,-5-25-5328,3-2-4288</inkml:trace>
  <inkml:trace contextRef="#ctx0" brushRef="#br0" timeOffset="1">132 30 15727,'0'0'3139,"50"-11"-256,-16 6-1186,3 3-352,2 1-512,-3 1-641,3 0-288,-1 0-2370,2-3-2883,1-4-3684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467"/>
    </inkml:context>
    <inkml:brush xml:id="br0">
      <inkml:brushProperty name="width" value="0.025" units="cm"/>
      <inkml:brushProperty name="height" value="0.025" units="cm"/>
    </inkml:brush>
  </inkml:definitions>
  <inkml:trace contextRef="#ctx0" brushRef="#br0">249 1 7527,'0'0'7399,"-12"1"-3198,-6 2-3140,0 0 0,0 2-1,0 0 1,1 1 0,-30 14-1,40-17-923,0 1-1,1 0 1,-1 0-1,1 0 0,0 1 1,1-1-1,-1 2 0,1-1 1,0 0-1,0 1 0,1 0 1,-1 0-1,1 1 1,1-1-1,-1 1 0,1 0 1,0 0-1,1 0 0,-3 10 1,4-12-130,1 0 1,-1 0 0,1 0 0,0 0-1,0 0 1,0 1 0,1-1 0,-1 0 0,1 0-1,1 0 1,-1 0 0,1 0 0,0 0-1,0-1 1,0 1 0,1 0 0,-1-1-1,1 0 1,0 0 0,1 0 0,-1 0-1,1 0 1,-1 0 0,1-1 0,0 0-1,1 0 1,-1 0 0,0 0 0,1-1-1,-1 1 1,7 1 0,4 2 7,1-1 0,0-1 0,0 0 0,0-1 1,0-1-1,1 0 0,-1-1 0,31-3 0,-40 1 2,0 0-1,0-1 1,-1 0 0,1 0 0,-1-1-1,1 0 1,-1 0 0,0-1-1,0 1 1,0-1 0,-1-1 0,1 1-1,-1-1 1,0 0 0,0 0-1,-1 0 1,1-1 0,-1 1-1,0-1 1,-1 0 0,0-1 0,0 1-1,0 0 1,0-1 0,-1 0-1,0 1 1,-1-1 0,1 0-1,-2 0 1,1-8 0,0 8 6,-1 1 1,1-1-1,-2 0 1,1 0-1,-1 1 1,0-1-1,-1 0 1,1 1-1,-1-1 1,-1 1-1,1 0 1,-1-1-1,-6-9 1,5 11-20,1 1 1,-1 0 0,1 1-1,-1-1 1,0 1 0,0-1-1,0 1 1,-1 0 0,1 1-1,-1-1 1,0 1 0,0 0-1,0 0 1,0 0-1,0 1 1,0 0 0,0 0-1,0 0 1,-9 0 0,13 1-77,-1 0-1,1-1 1,-1 1 0,1 0 0,0 0 0,-1 0 0,1 0 0,-1 1 0,1-1-1,0 0 1,-1 0 0,1 1 0,0-1 0,-1 1 0,1-1 0,0 1 0,0 0 0,-1-1-1,1 1 1,0 0 0,0 0 0,0 0 0,0 0 0,0 0 0,0 0 0,0 0 0,0 0-1,1 0 1,-1 0 0,0 1 0,1-1 0,-1 0 0,0 0 0,1 1 0,-1 2 0,1-2-211,0 1 0,0-1 1,1 1-1,-1-1 1,1 0-1,-1 1 0,1-1 1,0 0-1,0 1 1,0-1-1,0 0 0,0 0 1,1 0-1,-1 0 0,0 0 1,1 0-1,0 0 1,-1 0-1,1-1 0,2 3 1,5 2-1530,0 0 1,1 0-1,-1 0 1,1-1-1,17 6 1,22 3-8012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7.811"/>
    </inkml:context>
    <inkml:brush xml:id="br0">
      <inkml:brushProperty name="width" value="0.025" units="cm"/>
      <inkml:brushProperty name="height" value="0.025" units="cm"/>
    </inkml:brush>
  </inkml:definitions>
  <inkml:trace contextRef="#ctx0" brushRef="#br0">217 112 14958,'0'0'6892,"-11"-7"-4709,9 5-2083,-1-1 20,-1 0 1,1 0-1,-1 0 0,0 1 0,0 0 0,0 0 0,0 0 0,0 0 0,0 1 0,0-1 0,0 1 0,-1 0 0,1 0 0,0 1 0,-1-1 0,1 1 1,-1 0-1,1 0 0,-1 0 0,1 1 0,0 0 0,-1 0 0,1 0 0,0 0 0,-1 1 0,-6 3 0,5-1 5,-1 1 0,1 0 0,0 0 1,0 1-1,0 0 0,1 0 0,0 0 0,0 1 0,0-1 0,1 1 0,0 0 0,0 1 0,1-1 0,-3 11 0,4-14-102,1 0-1,0 0 1,0 0-1,1 0 1,-1 0-1,1 0 1,0 1-1,0-1 1,0 0-1,0 0 1,1 0-1,0 0 1,0 0-1,0 0 1,0 0-1,1 0 1,-1-1-1,1 1 1,0 0-1,0-1 1,0 1-1,1-1 0,-1 0 1,1 0-1,0 0 1,0 0-1,0 0 1,0 0-1,0-1 1,5 3-1,0-1-4,0 0-1,1 0 0,-1-1 0,1 0 0,0 0 1,-1-1-1,1-1 0,0 1 0,1-1 1,-1-1-1,0 0 0,0 0 0,0-1 1,0 0-1,0 0 0,0-1 0,0 0 0,0-1 1,-1 0-1,1 0 0,-1-1 0,0 0 1,0 0-1,0-1 0,0 0 0,-1-1 0,0 0 1,0 0-1,0 0 0,-1-1 0,0 0 1,0 0-1,-1 0 0,0-1 0,0 0 1,-1 0-1,0 0 0,0 0 0,-1-1 0,0 1 1,-1-1-1,0 0 0,2-17 0,-3 19-17,0 0 1,-1 0-1,0 1 0,-1-1 0,1 0 0,-1 0 0,-1 0 0,1 1 0,-1-1 0,0 1 0,-1-1 0,-4-8 1,5 11-111,-1 1 1,1 0-1,-1 0 1,1 0 0,-1 0-1,0 1 1,0-1 0,0 1-1,0 0 1,-1-1-1,1 1 1,-1 1 0,1-1-1,-1 1 1,0-1 0,1 1-1,-1 0 1,0 0 0,0 1-1,0-1 1,0 1-1,-6 0 1,8 0-69,1 0-1,-1 0 1,1 0-1,-1 0 1,1 0 0,-1 1-1,1-1 1,-1 0-1,1 1 1,0 0 0,-1-1-1,1 1 1,0 0-1,-1-1 1,1 1 0,0 0-1,0 0 1,0 0-1,0 0 1,0 0 0,0 0-1,0 1 1,0-1-1,0 0 1,0 0-1,-1 3 1,1 0-568,0 0-1,0 1 0,0-1 1,0 0-1,1 0 1,-1 1-1,1-1 0,1 6 1,1 14-5116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18.157"/>
    </inkml:context>
    <inkml:brush xml:id="br0">
      <inkml:brushProperty name="width" value="0.025" units="cm"/>
      <inkml:brushProperty name="height" value="0.025" units="cm"/>
    </inkml:brush>
  </inkml:definitions>
  <inkml:trace contextRef="#ctx0" brushRef="#br0">60 287 14990,'0'0'9401,"-6"10"-7746,-4 5-1000,2 0 1,0 0-1,-11 31 0,17-42-592,1 0 0,-1 0-1,1 0 1,0 1 0,0-1 0,1 0 0,-1 0-1,1 1 1,0-1 0,0 0 0,1 1-1,-1-1 1,1 0 0,0 0 0,0 1 0,0-1-1,1 0 1,-1 0 0,1 0 0,0-1-1,0 1 1,1 0 0,-1-1 0,5 6 0,-2-4-166,1-1 0,0 0 0,0 0 1,0-1-1,0 0 0,0 0 0,1 0 1,-1 0-1,1-1 0,0-1 0,0 1 0,0-1 1,0 0-1,-1 0 0,2-1 0,-1 0 1,0 0-1,0-1 0,11-2 0,-16 2-139,0 1 0,-1-1-1,1 0 1,0 0 0,0 0-1,-1 0 1,1-1 0,-1 1-1,1 0 1,-1-1 0,0 1-1,1-1 1,-1 1 0,0-1-1,0 0 1,0 1 0,0-1-1,1-3 1,8-38-6044,-7 2-1780</inkml:trace>
  <inkml:trace contextRef="#ctx0" brushRef="#br0" timeOffset="1">54 0 14894,'0'0'11243,"52"51"-11820,-18-44-4131,5-7-14959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3.709"/>
    </inkml:context>
    <inkml:brush xml:id="br0">
      <inkml:brushProperty name="width" value="0.025" units="cm"/>
      <inkml:brushProperty name="height" value="0.025" units="cm"/>
    </inkml:brush>
  </inkml:definitions>
  <inkml:trace contextRef="#ctx0" brushRef="#br0">90 0 9673,'0'0'1057,"-48"91"-929,24-35 96,11 5 193,8 1-289,5 1-32,11-1-32,13-4-32,5-7 0,2-11-256,-8-9-1890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4.861"/>
    </inkml:context>
    <inkml:brush xml:id="br0">
      <inkml:brushProperty name="width" value="0.025" units="cm"/>
      <inkml:brushProperty name="height" value="0.025" units="cm"/>
    </inkml:brush>
  </inkml:definitions>
  <inkml:trace contextRef="#ctx0" brushRef="#br0">1 0 14606,'0'0'6726,"6"68"-5349,-1-38-480,-1 2-320,4 3-385,1-4-128,0-1-32,0-4-801,2-7-896,-5-5-577,-6-9-1858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197"/>
    </inkml:context>
    <inkml:brush xml:id="br0">
      <inkml:brushProperty name="width" value="0.025" units="cm"/>
      <inkml:brushProperty name="height" value="0.025" units="cm"/>
    </inkml:brush>
  </inkml:definitions>
  <inkml:trace contextRef="#ctx0" brushRef="#br0">1 27 5189,'0'0'15439,"66"-4"-14254,-26 2-417,4 2-351,8-2-321,-5-1-288,0-3-2307,-2-3-3971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6.666"/>
    </inkml:context>
    <inkml:brush xml:id="br0">
      <inkml:brushProperty name="width" value="0.025" units="cm"/>
      <inkml:brushProperty name="height" value="0.025" units="cm"/>
    </inkml:brush>
  </inkml:definitions>
  <inkml:trace contextRef="#ctx0" brushRef="#br0">176 560 3555,'-8'6'246,"-69"53"1970,-5 14 8070,73-60-7735,16-10-631,22-12-412,-2-9-1009,0-1-1,-2-1 1,0-2-1,-2 0 0,35-42 1,-25 28-399,62-70 25,-4-4-1,104-162 1,-180 257-113,-15 15-13,1 0 0,-1 0 0,0 0 1,1 0-1,-1 0 0,1 0 0,-1 0 1,1 0-1,-1 0 0,0 1 0,1-1 1,-1 0-1,0 0 0,1 0 0,-1 1 0,0-1 1,1 0-1,-1 0 0,0 1 0,1-1 1,-1 0-1,0 1 0,0-1 0,1 0 1,-1 1-1,0-1 0,0 0 0,0 1 1,1 0-1,10 45-51,-6-19 83,2-6-137,1-1 0,1 0 0,1 0 0,0-1 0,24 32 0,10 9-6535,-27-39 1853,-1 0-8446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524"/>
    </inkml:context>
    <inkml:brush xml:id="br0">
      <inkml:brushProperty name="width" value="0.025" units="cm"/>
      <inkml:brushProperty name="height" value="0.025" units="cm"/>
    </inkml:brush>
  </inkml:definitions>
  <inkml:trace contextRef="#ctx0" brushRef="#br0">27 0 12940,'0'0'8136,"2"59"-6342,-10-22-513,1 5-544,0 2-417,1 2-160,5-4-128,1-6-32,1-2-352,12-8-994,0-7-319,3-7-609,-1-10-2595,-2-2-3587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5.882"/>
    </inkml:context>
    <inkml:brush xml:id="br0">
      <inkml:brushProperty name="width" value="0.025" units="cm"/>
      <inkml:brushProperty name="height" value="0.025" units="cm"/>
    </inkml:brush>
  </inkml:definitions>
  <inkml:trace contextRef="#ctx0" brushRef="#br0">63 39 13100,'0'0'12973,"-2"10"-12050,0 2-718,0-3-29,1 0 0,0 0 0,0 0-1,1 14 1,1-20-163,-1 0-1,0 0 1,1-1-1,0 1 0,-1 0 1,1 0-1,1-1 1,-1 1-1,0-1 1,0 1-1,1-1 1,0 1-1,-1-1 0,1 0 1,0 1-1,0-1 1,0 0-1,0-1 1,1 1-1,3 2 0,52 22-525,-48-22 417,1 0 0,0 1 0,-1 0 0,0 0 0,9 8-1,-15-11 94,-1 1 0,0 0 0,0 1 0,0-1-1,-1 0 1,1 1 0,-1 0 0,1 0 0,-1-1-1,-1 1 1,1 0 0,0 1 0,-1-1 0,0 0-1,0 0 1,0 1 0,0 5 0,0-6 3,-1-1 0,0 1 1,1 0-1,-1 0 0,-1 0 1,1 0-1,0 0 0,-1 0 0,0-1 1,0 1-1,0 0 0,0 0 1,-1-1-1,0 1 0,1-1 1,-1 1-1,0-1 0,-5 5 1,2-3 45,-1 0 0,-1-1 0,1 0 0,0 0 1,-1-1-1,0 0 0,0 0 0,-14 4 0,11-3 11,0-1-1,-1 0 0,1-1 1,0 0-1,-1-1 0,0 0 1,-13-1-1,21 0-154,0-1 0,0 1 1,0-1-1,1 0 0,-1 0 0,0 0 0,0 0 1,0 0-1,1-1 0,-1 1 0,0-1 0,-2-2 0,3 2-259,-1-1-1,1 1 0,0-1 0,1 1 1,-1-1-1,0 0 0,1 1 0,0-1 1,-1 0-1,1 0 0,0 0 0,1 0 1,-2-6-1,-1-29-5381,2-6-3197</inkml:trace>
  <inkml:trace contextRef="#ctx0" brushRef="#br0" timeOffset="1">85 18 16271,'0'0'7303,"48"-17"-6342,-25 17-480,4 0-353,3 0-288,-1 0-2371,6 0-3106,5 0-9577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212"/>
    </inkml:context>
    <inkml:brush xml:id="br0">
      <inkml:brushProperty name="width" value="0.025" units="cm"/>
      <inkml:brushProperty name="height" value="0.025" units="cm"/>
    </inkml:brush>
  </inkml:definitions>
  <inkml:trace contextRef="#ctx0" brushRef="#br0">149 1 16528,'0'0'2471,"-11"8"-36,-1 0-2059,0 1 1,1 0 0,0 1 0,1 0 0,1 1-1,-1 0 1,1 1 0,1 0 0,0 0 0,1 0-1,-9 23 1,13-26-346,0 0 0,1 1-1,0-1 1,0 0 0,1 1 0,0 0-1,1-1 1,0 1 0,3 18 0,-3-25-29,1 1 1,0-1 0,0 1 0,1-1-1,-1 1 1,1-1 0,0 0 0,0 0-1,0 0 1,0 0 0,0 0 0,1 0-1,-1 0 1,1-1 0,0 1 0,0-1-1,-1 0 1,2 0 0,-1 0 0,0 0-1,0-1 1,1 1 0,-1-1 0,1 0-1,-1 0 1,1 0 0,6 1 0,-2-1 12,-1 0 1,1 0-1,0-1 1,-1 0-1,1-1 1,-1 0-1,1 0 1,-1 0-1,1-1 1,-1 0-1,0 0 1,1-1-1,-1 0 1,-1-1 0,1 1-1,0-1 1,-1 0-1,0-1 1,8-6-1,-7 3 139,1 0-1,-1-1 1,-1 1-1,0-2 1,0 1-1,0 0 1,-1-1-1,-1 0 1,0 0-1,0-1 1,-1 1-1,4-22 1,-5 23-46,-1 0 1,0 0-1,-1 0 1,1 0-1,-2-1 1,1 1-1,-4-15 1,3 21-101,0 0-1,0 0 1,0 1 0,0-1 0,-1 0 0,1 0-1,-1 1 1,0-1 0,0 1 0,0 0 0,0-1-1,0 1 1,0 0 0,-1 0 0,1 0-1,-1 1 1,1-1 0,-1 0 0,0 1 0,1 0-1,-1 0 1,0 0 0,0 0 0,0 0 0,0 0-1,-5 0 1,-1 0-9,-1 0 0,0 1-1,0 0 1,0 1 0,0 0-1,-13 3 1,21-4-119,-1 1 1,0 0-1,0-1 0,1 1 1,-1 0-1,0 0 0,1 0 1,-1 0-1,1 1 0,-1-1 1,1 1-1,0 0 0,0-1 1,-1 1-1,1 0 0,1 0 1,-1 1-1,0-1 0,0 0 0,1 0 1,-1 1-1,1-1 0,0 1 1,0 0-1,0-1 0,-1 5 1,2-6-43,0 0 0,0 0 0,0 0 0,0 0 0,0 0 1,0-1-1,1 1 0,-1 0 0,0 0 0,1 0 0,-1 0 0,1-1 1,-1 1-1,0 0 0,1-1 0,0 1 0,-1 0 0,1-1 0,-1 1 1,1-1-1,0 1 0,0 0 0,-1-1 0,1 0 0,0 1 0,0-1 1,-1 1-1,1-1 0,0 0 0,0 0 0,0 0 0,0 1 0,-1-1 1,3 0-1,36 2-5381,-32-2 3634,29 0-5821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540"/>
    </inkml:context>
    <inkml:brush xml:id="br0">
      <inkml:brushProperty name="width" value="0.025" units="cm"/>
      <inkml:brushProperty name="height" value="0.025" units="cm"/>
    </inkml:brush>
  </inkml:definitions>
  <inkml:trace contextRef="#ctx0" brushRef="#br0">242 25 9673,'0'0'12855,"-10"-6"-11024,6 4-1744,0-1 0,0 1 1,0 0-1,-1 0 0,1 0 0,-1 1 0,1 0 1,-1 0-1,1 0 0,-1 0 0,0 1 0,1-1 1,-1 1-1,0 1 0,0-1 0,1 1 0,-1-1 1,0 1-1,1 0 0,-1 1 0,1-1 0,-1 1 1,1 0-1,0 0 0,0 1 0,-5 2 0,-1 3 29,0 0-1,0 0 1,1 1-1,0 0 1,0 1-1,1 0 1,1 0-1,-1 1 1,-5 12-1,11-19-85,0 0 0,0 0-1,0 1 1,1-1-1,0 0 1,0 1 0,0-1-1,0 1 1,1 0-1,0-1 1,0 1 0,1 6-1,-1-7-19,1-1-1,0 0 0,0-1 0,1 1 1,-1 0-1,1 0 0,-1 0 1,1-1-1,0 1 0,0-1 0,0 1 1,0-1-1,1 0 0,-1 0 1,0 0-1,1 0 0,0 0 0,-1-1 1,1 1-1,4 1 0,3 1 17,0 0 0,0 0-1,0-1 1,0-1 0,1 1-1,0-2 1,-1 1 0,1-2-1,0 1 1,-1-1 0,1-1-1,0 0 1,-1-1 0,1 0-1,-1 0 1,12-5 0,-16 5 48,1-1 1,-1 0-1,0 0 1,0 0 0,0-1-1,0 0 1,-1 0-1,0-1 1,0 1-1,0-1 1,0 0 0,-1-1-1,1 1 1,-1-1-1,-1 1 1,1-1 0,-1-1-1,0 1 1,0 0-1,-1-1 1,0 1-1,0-1 1,-1 0 0,1 0-1,-1-11 1,0 14-78,-1 0 1,0 0 0,0 0-1,0-1 1,0 1 0,-1 0-1,0 0 1,0 1 0,0-1-1,0 0 1,0 0-1,-1 0 1,0 1 0,0-1-1,0 1 1,0-1 0,0 1-1,-5-5 1,4 6-162,-1-1 1,0 0-1,0 1 0,0 0 1,-1 0-1,1 0 0,0 0 0,-1 1 1,1 0-1,-1-1 0,1 2 1,-1-1-1,0 0 0,1 1 1,-10 1-1,12-1-70,0 0 0,0 0 1,0 0-1,0 0 0,0 1 0,0-1 1,0 1-1,0 0 0,0-1 0,0 1 1,1 0-1,-1 0 0,0 0 0,0 0 1,1 1-1,-3 1 0,-8 20-5284,11-6-658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6.881"/>
    </inkml:context>
    <inkml:brush xml:id="br0">
      <inkml:brushProperty name="width" value="0.025" units="cm"/>
      <inkml:brushProperty name="height" value="0.025" units="cm"/>
    </inkml:brush>
  </inkml:definitions>
  <inkml:trace contextRef="#ctx0" brushRef="#br0">95 1 15631,'0'0'7159,"-8"6"-4987,-2 3-1648,1 1 0,0-1 0,0 2 1,1-1-1,0 1 0,1 0 0,-6 14 0,11-23-483,0 1 0,1 0 0,-1 0 0,1 0 0,0 1 0,0-1 1,0 0-1,0 0 0,1 1 0,-1-1 0,1 0 0,0 1 0,0-1 0,0 0 0,0 1 1,1-1-1,-1 0 0,1 1 0,0-1 0,0 0 0,0 0 0,0 0 0,1 0 0,-1 0 1,1 0-1,0 0 0,0 0 0,0-1 0,0 1 0,0 0 0,0-1 0,1 0 0,0 0 1,-1 0-1,1 0 0,0 0 0,3 2 0,0-1-96,1-1 1,-1 1-1,1-1 1,-1 0-1,1 0 0,0-1 1,0 0-1,0 0 1,13 0-1,-17-2-203,0 1 0,-1 0 1,1-1-1,-1 1 0,1-1 0,-1 0 0,1 0 1,-1 0-1,1 0 0,-1 0 0,0-1 0,3-1 1,-3 2-191,-1-1 1,1 0 0,-1 1 0,0-1 0,0 1-1,0-1 1,0 0 0,0 0 0,0 0-1,0 0 1,0 0 0,-1 0 0,1 0 0,-1 0-1,1 0 1,-1 0 0,0-3 0,1-25-7753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7.209"/>
    </inkml:context>
    <inkml:brush xml:id="br0">
      <inkml:brushProperty name="width" value="0.025" units="cm"/>
      <inkml:brushProperty name="height" value="0.025" units="cm"/>
    </inkml:brush>
  </inkml:definitions>
  <inkml:trace contextRef="#ctx0" brushRef="#br0">1 0 16848,'0'0'9577,"51"2"-10794,-33 0-3171,0-2-6054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7.692"/>
    </inkml:context>
    <inkml:brush xml:id="br0">
      <inkml:brushProperty name="width" value="0.025" units="cm"/>
      <inkml:brushProperty name="height" value="0.025" units="cm"/>
    </inkml:brush>
  </inkml:definitions>
  <inkml:trace contextRef="#ctx0" brushRef="#br0">0 9 15855,'0'0'5990,"55"8"-4805,-25-5-256,3 0-545,4 0-256,4 0-64,-1-3-160,0 0-1858,-4-6-2210,-3-16-6117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207"/>
    </inkml:context>
    <inkml:brush xml:id="br0">
      <inkml:brushProperty name="width" value="0.025" units="cm"/>
      <inkml:brushProperty name="height" value="0.025" units="cm"/>
    </inkml:brush>
  </inkml:definitions>
  <inkml:trace contextRef="#ctx0" brushRef="#br0">45 28 17649,'0'0'6667,"8"-6"-5855,28-16-332,-36 23-457,-1-1 1,1 0-1,0 1 0,0-1 0,0 1 0,0-1 1,-1 0-1,1 1 0,0-1 0,0 1 0,0-1 1,0 0-1,0 1 0,0-1 0,0 1 0,0-1 1,0 0-1,1 1 0,-1-1 0,0 1 0,0-1 1,0 0-1,0 1 0,0-1 0,1 0 0,-1 1 1,0-1-1,0 0 0,1 1 0,-1-1 0,0 0 1,1 1-1,-1-1 0,0 0 0,0 0 0,1 0 1,-1 1-1,1-1 0,-1 0 0,0 0 0,1 0 0,-1 0 1,0 1-1,1-1 0,-1 0 0,1 0 0,-1 0 1,1 0-1,-1 0 0,0 0 0,1 0 0,-1 0 1,1 0-1,-1-1 0,0 1 0,1 0 0,-1 0 1,0 0-1,1 0 0,-1 0 0,1-1 0,-1 1 1,0 0-1,1 0 0,-1-1 0,-11 30 710,-13 2-56,11-15-340,2-1 0,-16 29 0,24-39-293,0 0 1,1 1-1,0-1 1,1 0-1,-1 1 1,1 0-1,0-1 1,0 1 0,1 0-1,-1-1 1,1 1-1,1 0 1,0 8-1,1-10-33,-1-1-1,0 0 0,1 1 1,0-1-1,0 0 0,0 0 1,0 0-1,1 0 0,-1 0 1,1 0-1,-1-1 1,1 1-1,0-1 0,0 0 1,0 1-1,1-2 0,-1 1 1,0 0-1,1-1 0,-1 1 1,1-1-1,-1 0 1,8 1-1,6 2 20,0-1 0,0-1 0,31 0 0,-44-2-128,0 0 0,0 0 0,0 0 0,0-1 0,0 1 0,0-1 1,0 0-1,0 0 0,0 0 0,0-1 0,-1 1 0,1-1 1,0 0-1,-1 0 0,1 0 0,-1-1 0,4-3 0,-5 4-317,-1 0 1,1 0-1,-1 0 0,1-1 0,-1 1 0,0 0 0,0-1 0,0 1 1,0-1-1,-1 0 0,1-2 0,0 0-1028,-1-1 1,1 1-1,-2 0 1,1-1-1,0 1 1,-3-8-1,-4-9-7370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547"/>
    </inkml:context>
    <inkml:brush xml:id="br0">
      <inkml:brushProperty name="width" value="0.025" units="cm"/>
      <inkml:brushProperty name="height" value="0.025" units="cm"/>
    </inkml:brush>
  </inkml:definitions>
  <inkml:trace contextRef="#ctx0" brushRef="#br0">20 0 11307,'0'0'7495,"-14"60"-5093,11-34-736,0 2-353,3 0-576,2-1-417,16-7-256,13-6-192,5-8-1890,12-6-1057,2-6-2210,4-16-3940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8.902"/>
    </inkml:context>
    <inkml:brush xml:id="br0">
      <inkml:brushProperty name="width" value="0.025" units="cm"/>
      <inkml:brushProperty name="height" value="0.025" units="cm"/>
    </inkml:brush>
  </inkml:definitions>
  <inkml:trace contextRef="#ctx0" brushRef="#br0">226 5 11531,'0'0'3251,"-9"-2"-347,3 2-2715,-1 0 0,1 1 0,0 0-1,-1 0 1,1 0 0,0 1 0,-1-1 0,1 2-1,0-1 1,1 1 0,-1 0 0,0 0 0,1 0-1,-1 1 1,1 0 0,0 0 0,0 0 0,-7 9-1,3-6 64,0 1 0,1 1-1,0 0 1,0 0 0,1 0-1,0 1 1,0 0-1,1 1 1,1-1 0,0 1-1,0 0 1,1 1-1,0-1 1,-2 17 0,5-26-213,1 1 0,0 0 0,0 0 0,0-1 0,1 1 0,-1 0 1,0-1-1,1 1 0,0-1 0,0 1 0,0 0 0,0-1 0,0 0 0,0 1 1,1-1-1,-1 0 0,1 1 0,-1-1 0,1 0 0,0 0 0,0 0 0,0-1 1,0 1-1,0 0 0,1-1 0,-1 1 0,0-1 0,1 0 0,-1 0 0,1 0 1,-1 0-1,1 0 0,-1 0 0,4 0 0,10 2 12,0 0 1,0-2-1,1 1 0,22-2 1,-34-1-39,3 2 7,1-2 1,-1 0 0,0 0 0,0 0 0,0-1-1,0 0 1,0 0 0,0-1 0,-1 0 0,1-1-1,-1 1 1,0-2 0,0 1 0,0-1 0,0 0-1,-1 0 1,0-1 0,0 1 0,0-1 0,-1-1 0,0 1-1,0-1 1,-1 0 0,0 0 0,0 0 0,0-1-1,-1 1 1,0-1 0,-1 0 0,0 0 0,0 0-1,0 0 1,-1 0 0,-1-1 0,1 1 0,-1 0-1,0 0 1,-3-14 0,1 18-9,1 0 0,-1-1 0,0 1 0,0 0 0,-1 0 0,1 1 0,-1-1-1,0 0 1,0 1 0,0 0 0,-1 0 0,1 0 0,-1 0 0,1 0 0,-1 1 0,0-1 0,0 1 0,0 0 0,0 0 0,-1 1 0,1-1 0,0 1 0,-1 0-1,-6-1 1,7 1-89,-1 0-1,0 0 1,0 0-1,1 1 1,-1-1-1,0 1 1,0 0-1,0 1 1,1-1-1,-1 1 1,0 0-1,0 0 1,1 1-1,-1-1 1,1 1-1,-1 0 1,1 0-1,0 0 1,0 1-1,0 0 1,0-1-1,-6 7 1,8-7-149,1-1 1,0 0-1,0 1 1,1-1-1,-1 1 1,0-1-1,0 1 1,1-1-1,-1 1 0,1 0 1,-1-1-1,1 1 1,0 0-1,-1-1 1,1 1-1,0 0 1,0-1-1,0 1 1,1 0-1,-1-1 0,0 1 1,1 0-1,-1-1 1,1 1-1,-1-1 1,1 1-1,0 0 1,-1-1-1,1 0 1,0 1-1,0-1 0,0 1 1,0-1-1,1 0 1,1 2-1,24 13-5176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7.548"/>
    </inkml:context>
    <inkml:brush xml:id="br0">
      <inkml:brushProperty name="width" value="0.025" units="cm"/>
      <inkml:brushProperty name="height" value="0.025" units="cm"/>
    </inkml:brush>
  </inkml:definitions>
  <inkml:trace contextRef="#ctx0" brushRef="#br0">1 19 4260,'0'0'19197,"4"9"-18754,2 6-244,-1-3-97,1 1 0,0-1 0,0-1 0,1 1 0,13 16 0,-18-26-119,0 0-1,0 0 0,-1 0 1,1 0-1,1-1 1,-1 1-1,0-1 0,0 1 1,1-1-1,-1 0 1,1 0-1,-1 0 0,1 0 1,-1 0-1,1 0 1,0-1-1,-1 1 0,1-1 1,0 0-1,-1 0 1,1 0-1,0 0 0,-1 0 1,1-1-1,0 1 1,-1-1-1,1 0 0,0 0 1,-1 0-1,1 0 1,-1 0-1,0 0 0,1-1 1,-1 1-1,0-1 1,3-2-1,15-13-1691,-2 0 0,0-1 0,22-29 0,-8 9-2927,-73 119 11079,-44 88-3435,76-149-3494,2 1 0,0 0 0,2 0 0,0 0 0,1 0-1,-1 38 1,6-53-4233,5-4-2504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29.229"/>
    </inkml:context>
    <inkml:brush xml:id="br0">
      <inkml:brushProperty name="width" value="0.025" units="cm"/>
      <inkml:brushProperty name="height" value="0.025" units="cm"/>
    </inkml:brush>
  </inkml:definitions>
  <inkml:trace contextRef="#ctx0" brushRef="#br0">195 46 14253,'0'0'7891,"-9"-4"-5703,5 2-2087,-1 0-1,1 0 1,0 1-1,0-1 1,-1 1-1,1 0 1,-1 0-1,1 1 1,-1-1-1,1 1 1,-1 0-1,1 0 1,-1 1-1,1-1 0,-1 1 1,1 0-1,0 0 1,-1 0-1,1 1 1,0 0-1,0 0 1,0 0-1,0 0 1,0 0-1,0 1 1,1 0-1,-5 4 1,2-2 32,0 1 1,0 0-1,0 0 0,1 0 1,0 1-1,1 0 1,0 0-1,0 0 1,0 1-1,-4 11 1,7-16-117,0 0 0,0 1 1,1-1-1,-1 0 1,1 1-1,0-1 0,0 1 1,0-1-1,0 1 1,0-1-1,1 0 0,0 1 1,-1-1-1,1 1 1,1-1-1,-1 0 0,0 0 1,1 0-1,-1 0 1,1 0-1,0 0 1,0 0-1,0 0 0,1-1 1,-1 1-1,6 3 1,3 2 3,0-1 1,1-1-1,0 0 1,1 0 0,-1-1-1,1-1 1,0 0 0,0-1-1,1 0 1,-1-1 0,20 0-1,-9-1 6,0 0 0,0-2 0,-1-1 0,1-1 0,39-10 0,-51 9 44,-1 0-1,0-1 1,1-1 0,-2 0-1,1 0 1,-1-1-1,0 0 1,14-14 0,-21 19-29,0-1 1,0 1 0,-1-1-1,1 0 1,-1 0 0,0 0 0,0 0-1,0 0 1,0-1 0,0 1-1,-1 0 1,1-1 0,-1 1-1,0-1 1,0 0 0,0 1 0,-1-1-1,1 0 1,-1 0 0,0 1-1,0-1 1,0 0 0,-1 0-1,1 1 1,-1-1 0,0 0 0,0 1-1,0-1 1,0 1 0,-1-1-1,0 1 1,-2-5 0,-2 1-42,0 1 1,0-1-1,-1 2 1,0-1-1,0 1 1,0 0 0,-1 0-1,1 0 1,-1 1-1,0 1 1,0-1-1,-1 1 1,1 1-1,-11-3 1,-7 0-747,0 0 0,-1 2-1,-39 0 1,34 3-2869,9 0-3139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0.718"/>
    </inkml:context>
    <inkml:brush xml:id="br0">
      <inkml:brushProperty name="width" value="0.025" units="cm"/>
      <inkml:brushProperty name="height" value="0.025" units="cm"/>
    </inkml:brush>
  </inkml:definitions>
  <inkml:trace contextRef="#ctx0" brushRef="#br0">1 288 11371,'0'0'12401,"15"-5"-11179,1 0-1099,-1 0 0,1-1 0,-2-1-1,1 0 1,-1-2 0,0 1 0,13-11 0,-14 8-83,14-10 68,-1-2 0,0-1 0,-2 0 0,-1-2 0,33-47 0,-49 59 227,-10 13 109,-16 23-241,10-8-203,1 0-1,-1 1 0,2 0 0,0 0 1,1 1-1,1 0 0,0 0 0,1 0 1,1 1-1,1-1 0,0 1 0,1 0 1,2 33-1,-1-47-87,0 0 1,1 0-1,0 0 1,-1 0-1,1-1 1,0 1-1,1 0 1,-1 0-1,0 0 1,1-1-1,-1 1 1,1-1-1,0 1 1,0-1-1,0 0 0,0 0 1,3 3-1,-3-4-321,0 1-1,1-1 0,-1 0 0,0 0 0,0 0 0,0-1 0,1 1 0,-1 0 0,0-1 0,1 0 0,-1 1 0,1-1 0,-1 0 0,4-1 0,16-2-6338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1.071"/>
    </inkml:context>
    <inkml:brush xml:id="br0">
      <inkml:brushProperty name="width" value="0.025" units="cm"/>
      <inkml:brushProperty name="height" value="0.025" units="cm"/>
    </inkml:brush>
  </inkml:definitions>
  <inkml:trace contextRef="#ctx0" brushRef="#br0">84 18 8488,'0'0'10586,"-8"8"-8648,-2 5-1423,1 0 1,0 0-1,0 1 1,2 0-1,0 1 1,-7 18-1,12-26-332,0 0-1,0 0 1,1 0-1,-1 0 0,2 0 1,-1 1-1,1-1 1,0 9-1,1-12-174,0-1 1,-1 1 0,1-1-1,0 0 1,0 0-1,1 0 1,-1 1 0,1-1-1,-1 0 1,1-1-1,0 1 1,0 0-1,0 0 1,1-1 0,-1 0-1,1 1 1,-1-1-1,6 3 1,-1-1 5,0-1 1,0 0-1,0 0 1,1-1-1,0 0 1,-1 0-1,1-1 0,0 0 1,0 0-1,-1-1 1,1 0-1,0 0 1,0-1-1,0 0 0,-1 0 1,1-1-1,0 0 1,-1 0-1,1-1 1,-1 0-1,0 0 0,0-1 1,0 0-1,-1 0 1,1 0-1,-1-1 1,0 0-1,0-1 0,0 1 1,-1-1-1,0 0 1,0 0-1,-1-1 1,0 1-1,0-1 0,5-10 1,-7 10 7,0 0 1,-1 1-1,1-1 0,-1 0 1,-1 0-1,1 0 0,-1 0 1,-1 1-1,1-1 0,-1 0 1,0 0-1,0 0 0,-1 1 1,0-1-1,0 1 1,-1-1-1,0 1 0,-6-10 1,6 12-20,0 0 0,0 0 1,-1 1-1,1 0 1,-1-1-1,0 1 1,0 1-1,0-1 1,-1 1-1,1-1 1,0 1-1,-1 0 0,0 1 1,1-1-1,-1 1 1,0 0-1,0 0 1,0 0-1,0 1 1,0 0-1,0 0 0,1 0 1,-1 1-1,0-1 1,0 1-1,-7 2 1,7-1-69,0-1 1,1 1 0,-1 0 0,1 0-1,-1 0 1,1 1 0,0 0 0,0 0-1,0 0 1,0 0 0,0 1 0,1-1 0,0 1-1,-1 0 1,1 0 0,1 0 0,-1 0-1,0 1 1,-2 7 0,2-6-431,1 0 0,1 0 0,-1 0 0,1 0 0,0 0 0,0 0 0,1 0 0,-1 0-1,2 11 1,7 6-4245,12-7-2793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1.410"/>
    </inkml:context>
    <inkml:brush xml:id="br0">
      <inkml:brushProperty name="width" value="0.025" units="cm"/>
      <inkml:brushProperty name="height" value="0.025" units="cm"/>
    </inkml:brush>
  </inkml:definitions>
  <inkml:trace contextRef="#ctx0" brushRef="#br0">181 58 16496,'-8'-1'1911,"-1"0"-1416,0 1 0,0 0 1,0 0-1,0 1 0,0 0 1,0 0-1,1 1 0,-1 0 1,-13 6-1,18-6-354,-1 0 0,1 1 0,0-1 1,0 1-1,0 0 0,0 0 0,0 1 0,1-1 0,-1 1 0,1 0 0,0 0 1,0 0-1,0 0 0,1 0 0,0 1 0,0-1 0,0 1 0,0-1 0,0 1 0,-1 8 1,2-9-90,1 0-1,-1 0 1,0 0 0,1 0 0,0 0 0,0 0 0,0 0 0,1 0 0,-1 0 0,1 0 0,0 0 0,0 0 0,0 0 0,1 0 0,-1-1 0,1 1 0,0 0 0,0-1 0,0 1 0,4 3-1,-1-2-17,0-1 0,0 0 0,0 0 0,1 0 0,0 0 0,-1-1 0,1 0 0,1 0 0,-1-1 0,0 0 0,10 2 0,4 0-6,0-1 1,-1-1-1,1 0 0,0-2 0,0-1 0,0 0 1,33-7-1,-43 6-9,1-2 0,-1 0 1,1 0-1,-1 0 0,-1-2 0,1 1 1,-1-1-1,1 0 0,-2-1 0,1 0 1,9-10-1,-14 13 30,-1 0 0,1 0 0,-1 0 0,0 0 0,0-1 0,0 1 0,-1-1 0,0 0 0,0 0 0,0 0 0,0 0 0,-1 0 0,1 0 0,-1 0 0,-1-1 0,1 1 0,-1 0 0,0 0 0,0-1 0,0 1 0,-1 0 0,0-1 0,0 1 0,0 0 0,-3-7 0,0 7-32,1 0-1,0 0 0,-1 0 1,0 0-1,-1 1 0,1 0 1,-1-1-1,1 2 0,-1-1 1,0 0-1,0 1 0,-1 0 1,1 1-1,-1-1 1,0 1-1,1 0 0,-1 0 1,0 1-1,-10-2 0,-1 0-120,1 1 0,0 0 1,-1 1-1,1 1 0,-1 1 0,-19 3 0,27-2-477,1 1 1,-1 0-1,1 0 1,0 0-1,0 1 1,0 1-1,-7 4 1,-13 10-5255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2.899"/>
    </inkml:context>
    <inkml:brush xml:id="br0">
      <inkml:brushProperty name="width" value="0.025" units="cm"/>
      <inkml:brushProperty name="height" value="0.025" units="cm"/>
    </inkml:brush>
  </inkml:definitions>
  <inkml:trace contextRef="#ctx0" brushRef="#br0">1 19 12684,'0'0'5221,"55"17"-3748,-3-17-832,11 0-161,9 0-223,5-4-193,-5-5-64,-13 0-929,-15 4-865,-16-1-1249,-24 4-896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3.227"/>
    </inkml:context>
    <inkml:brush xml:id="br0">
      <inkml:brushProperty name="width" value="0.025" units="cm"/>
      <inkml:brushProperty name="height" value="0.025" units="cm"/>
    </inkml:brush>
  </inkml:definitions>
  <inkml:trace contextRef="#ctx0" brushRef="#br0">0 1 9897,'0'0'8745,"69"42"-7560,6-42-320,17 0-545,9-1-256,0-7 0,-3-1-1537,-19-3-1891,-13 2-2689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4.379"/>
    </inkml:context>
    <inkml:brush xml:id="br0">
      <inkml:brushProperty name="width" value="0.025" units="cm"/>
      <inkml:brushProperty name="height" value="0.025" units="cm"/>
    </inkml:brush>
  </inkml:definitions>
  <inkml:trace contextRef="#ctx0" brushRef="#br0">0 25 13549,'0'0'2754,"14"-3"-330,28-5-1569,1 2 0,0 1 0,1 3 0,-1 1 0,48 6 0,-88-5-852,-1 1 1,0-1-1,1 1 0,-1 0 0,0 0 0,1-1 0,-1 2 1,0-1-1,0 0 0,0 0 0,0 1 0,4 2 0,-6-3-2,1 0-1,0 0 0,-1 0 0,1 0 0,-1-1 1,1 1-1,-1 0 0,1 0 0,-1 0 1,0 0-1,0 1 0,1-1 0,-1 0 1,0 0-1,0 0 0,0 0 0,0 0 0,0 0 1,0 0-1,-1 2 0,-1 1 2,1-1-1,-1 1 1,0-1-1,0 0 1,0 0 0,0 0-1,0 0 1,-1 0-1,0 0 1,1 0-1,-1-1 1,0 1 0,0-1-1,-4 2 1,-22 14 64,14-10 16,0 1 0,1 1 0,0 0-1,1 0 1,0 2 0,0-1 0,-12 17-1,23-26-41,1 0-1,-1-1 1,1 1-1,0 0 0,0 0 1,0 0-1,0 0 1,0 0-1,0 0 1,1 0-1,-1 0 0,1 0 1,-1 1-1,1-1 1,0 0-1,0 0 0,0 0 1,0 0-1,0 1 1,1-1-1,-1 0 1,1 0-1,-1 0 0,2 3 1,0-2-16,0-1 0,0 1 0,0-1-1,0 1 1,1-1 0,-1 0 0,1 0 0,0 0 0,0 0 0,0 0 0,0-1 0,0 1-1,0-1 1,3 1 0,11 3-435,0 0 1,1-1-1,-1-2 0,30 2 0,19-2-3662,-23-4-1767,9-6-6967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4.750"/>
    </inkml:context>
    <inkml:brush xml:id="br0">
      <inkml:brushProperty name="width" value="0.025" units="cm"/>
      <inkml:brushProperty name="height" value="0.025" units="cm"/>
    </inkml:brush>
  </inkml:definitions>
  <inkml:trace contextRef="#ctx0" brushRef="#br0">173 20 14862,'-8'-1'1431,"-2"0"-1135,0 0 1,0 0 0,0 1 0,0 1-1,0 0 1,1 0 0,-1 1-1,-12 3 1,19-3-240,-1-1 0,0 0 0,1 1 1,0 0-1,-1 0 0,1 0 0,0 0 0,0 0 0,0 1 0,0-1 0,0 1 0,1 0 0,-1 0 0,1 0 1,0 0-1,-1 1 0,2-1 0,-1 0 0,0 1 0,1-1 0,-1 1 0,1 0 0,0-1 0,0 1 1,1 0-1,-1 7 0,0-8 55,1 0 0,0 0 1,0 0-1,0 0 0,1 0 1,-1-1-1,1 1 1,-1 0-1,1 0 0,0 0 1,0-1-1,0 1 0,0-1 1,1 1-1,-1-1 0,1 1 1,-1-1-1,1 0 0,0 1 1,0-1-1,4 3 0,-1-2-33,0 0 0,1 0 0,0 0 0,-1-1 0,1 0 0,0 0 0,0 0 0,0-1 0,9 1 0,1 0-48,0 0-1,0-2 0,-1 0 1,1-1-1,0 0 0,0-1 0,23-7 1,-33 7-19,-1 1 1,0-1-1,0-1 1,0 1-1,0-1 1,-1 1-1,1-1 1,-1-1-1,1 1 0,-1-1 1,5-5-1,-7 6 9,0 0-1,0 0 0,-1 0 0,1 0 0,-1 0 0,1 0 1,-1-1-1,0 1 0,0-1 0,-1 1 0,1-1 1,-1 1-1,0-1 0,1 1 0,-2-1 0,1 1 0,0-1 1,-1 1-1,0-5 0,-1 4 45,0 0 1,1 0 0,-1 1-1,0-1 1,-1 0-1,1 1 1,-1 0-1,1-1 1,-1 1-1,0 0 1,0 0-1,-1 1 1,1-1-1,0 1 1,-1-1 0,0 1-1,1 0 1,-1 1-1,0-1 1,0 1-1,0-1 1,0 1-1,-8-1 1,-5-1-35,0 0 1,-1 1-1,0 0 0,-22 2 1,36 1-75,1-1 0,-1 1 0,0 0 1,1 0-1,-1 0 0,1 0 1,-1 1-1,1-1 0,-1 1 1,1 0-1,0 0 0,0 0 1,0 0-1,0 1 0,-4 3 0,7-5-60,-1 0-1,0 0 0,0 0 1,1 0-1,-1 0 0,1 0 1,-1 0-1,1 0 0,-1 0 1,1 0-1,0 0 0,-1 1 1,1-1-1,0 0 0,0 0 1,0 0-1,0 0 0,0 0 1,0 1-1,1 0 0,-1 0-102,1 0-1,0-1 1,0 1-1,0-1 1,0 1-1,0-1 1,0 0-1,1 1 1,-1-1-1,0 0 1,1 0 0,-1 0-1,1 0 1,-1 0-1,1 0 1,-1 0-1,4 1 1,5 1-1451,0 1 0,0-2 0,1 1 0,15 1-1,16 1-4966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109"/>
    </inkml:context>
    <inkml:brush xml:id="br0">
      <inkml:brushProperty name="width" value="0.025" units="cm"/>
      <inkml:brushProperty name="height" value="0.025" units="cm"/>
    </inkml:brush>
  </inkml:definitions>
  <inkml:trace contextRef="#ctx0" brushRef="#br0">215 38 8680,'0'0'8878,"-9"-6"-5846,3 2-2743,-1 0 0,1 0 0,-1 1-1,0 0 1,0 0 0,0 1 0,0 0 0,-1 0 0,-8-1-1,11 2-212,0 1 0,0 0 0,0 0 0,0 0 0,0 0 0,0 1 0,0 0 0,0 0 0,0 0 0,0 1-1,0 0 1,0 0 0,1 0 0,-1 0 0,1 1 0,-1 0 0,-4 4 0,6-5-54,0 1 0,0-1 0,0 1 0,1 0 0,-1 0 0,1 0 0,0 1 0,0-1 0,0 0 0,0 1 0,1 0 0,-1-1 0,1 1 0,0 0 0,0 0 0,0-1 0,1 1 0,-1 0 0,1 0 1,0 0-1,0 0 0,0 0 0,1 0 0,-1 0 0,1 0 0,0-1 0,0 1 0,0 0 0,1-1 0,-1 1 0,1 0 0,0-1 0,0 0 0,0 1 0,1-1 0,-1 0 0,1 0 0,-1 0 0,1-1 0,0 1 0,0-1 0,0 1 0,1-1 0,-1 0 0,1 0 0,5 2 0,5 2-1,1 0 0,-1-1 0,1-1 0,0-1 0,0 0 0,1 0-1,-1-2 1,1 0 0,20-2 0,-28 1-3,-1 0 0,1-1 0,0 0 0,-1 0 0,1-1 0,0 0 0,-1 0 0,0-1 0,0 0 0,0 0 0,0-1 0,0 0 0,0 0 0,-1 0 1,0-1-1,0 0 0,0-1 0,-1 1 0,0-1 0,6-7 0,-9 10 44,0 1 0,-1-1-1,1 0 1,0-1 0,-1 1 0,0 0 0,1 0 0,-1-1 0,-1 1 0,1 0 0,0-1 0,-1 1-1,0-1 1,0 1 0,0-1 0,0 1 0,0-1 0,-1 1 0,0 0 0,-1-7 0,0 6-27,-1 1 1,1 0-1,0 0 1,-1 0-1,0 0 1,1 0 0,-1 0-1,-1 1 1,1-1-1,0 1 1,0 0-1,-1 0 1,1 0 0,-1 1-1,-5-3 1,-7-1-28,-1 1 1,0 0 0,0 2-1,0-1 1,0 2-1,0 1 1,-19 1 0,34-1-55,-1 0 1,1 1 0,-1-1-1,1 1 1,-1 0 0,1 0 0,-1 0-1,1 0 1,0 0 0,-1 1 0,1-1-1,0 1 1,0 0 0,0-1 0,0 1-1,1 0 1,-1 0 0,0 0-1,1 0 1,-1 0 0,-1 3 0,3-4-108,0 0 1,-1 1 0,1-1 0,-1 0 0,1 0-1,0 1 1,0-1 0,0 0 0,0 0 0,0 1-1,0-1 1,0 0 0,0 0 0,0 1 0,1-1-1,-1 0 1,0 0 0,1 1 0,-1-1 0,1 0 0,0 0-1,-1 0 1,1 0 0,0 0 0,0 0 0,-1 0-1,1 0 1,0 0 0,0 0 0,0 0 0,0-1-1,0 1 1,0 0 0,0-1 0,1 1 0,-1-1-1,0 1 1,0-1 0,0 1 0,1-1 0,-1 0-1,0 0 1,2 1 0,30 4-3617,8-4-1868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464"/>
    </inkml:context>
    <inkml:brush xml:id="br0">
      <inkml:brushProperty name="width" value="0.025" units="cm"/>
      <inkml:brushProperty name="height" value="0.025" units="cm"/>
    </inkml:brush>
  </inkml:definitions>
  <inkml:trace contextRef="#ctx0" brushRef="#br0">209 4 14510,'0'0'4687,"-8"-2"-3139,1 1-1361,-1 1 0,1 0 0,0 0 0,-1 0 1,1 1-1,0 0 0,-1 1 0,1 0 0,0 0 0,0 0 0,0 1 0,1 0 1,-1 0-1,1 1 0,0 0 0,-1 0 0,2 0 0,-8 7 0,6-6-65,1 1-1,0 0 1,0 0-1,0 0 1,1 1-1,0 0 1,0 0-1,-4 11 1,7-16-99,1-1 0,1 1-1,-1 0 1,0 0 0,0 0 0,1 0 0,-1 0 0,1 0 0,-1 0 0,1 0-1,0 0 1,0 0 0,0 0 0,0 0 0,0 0 0,1 1 0,-1-1 0,1 0 0,-1 0-1,1 0 1,-1-1 0,1 1 0,0 0 0,0 0 0,0 0 0,0 0 0,1-1-1,-1 1 1,0-1 0,1 1 0,-1-1 0,1 1 0,-1-1 0,1 0 0,0 0 0,-1 1-1,1-1 1,4 1 0,2 1 78,1 0 0,1-1 0,-1 0 0,0 0 1,0-1-1,1 0 0,-1-1 0,1 0 0,-1 0 0,0-1 0,1 0 0,-1-1 0,15-4 0,-19 4-51,0 1 1,1-1-1,-1 0 1,0 0-1,0 0 0,0-1 1,-1 0-1,1 1 1,0-2-1,-1 1 0,0-1 1,0 1-1,0-1 0,0 0 1,-1-1-1,0 1 1,0 0-1,0-1 0,0 0 1,0 0-1,-1 0 1,0 0-1,0 0 0,1-8 1,-2 11-41,-1 0-1,0 0 1,0 0 0,0 0 0,0 0 0,-1 0 0,1 0 0,0 1 0,-1-1-1,1 0 1,-1 0 0,0 0 0,0 1 0,1-1 0,-1 0 0,0 1 0,-1-1-1,1 1 1,0-1 0,0 1 0,-1-1 0,-1 0 0,-1-2 25,0 1 1,-1 1-1,0-1 1,1 1 0,-1 0-1,0 0 1,0 0-1,-6-1 1,-8-1-646,0 1 1,-1 1 0,-26 0 0,45 2 537,1 0-137,-1 0-1,1 0 1,-1 0 0,0 0 0,1 0-1,-1 0 1,1 0 0,-1 0 0,1 0-1,-1 0 1,0 0 0,1 0 0,-1 0-1,1 1 1,-1-1 0,1 0 0,-1 0-1,1 1 1,-1-1 0,1 0 0,-1 0-1,1 1 1,-1-1 0,1 1 0,0-1-1,-1 0 1,1 1 0,0-1 0,-1 1-1,1-1 1,0 1 0,-1 0 0,0 8-7201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7.923"/>
    </inkml:context>
    <inkml:brush xml:id="br0">
      <inkml:brushProperty name="width" value="0.025" units="cm"/>
      <inkml:brushProperty name="height" value="0.025" units="cm"/>
    </inkml:brush>
  </inkml:definitions>
  <inkml:trace contextRef="#ctx0" brushRef="#br0">76 1 4036,'0'0'14349,"-25"67"-12331,15-34-480,-1 3-673,2 1-417,-2-1-352,5-5-64,3-4-32,3-9-416,0-5-994,0-11-1248,0-9-8553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5.840"/>
    </inkml:context>
    <inkml:brush xml:id="br0">
      <inkml:brushProperty name="width" value="0.025" units="cm"/>
      <inkml:brushProperty name="height" value="0.025" units="cm"/>
    </inkml:brush>
  </inkml:definitions>
  <inkml:trace contextRef="#ctx0" brushRef="#br0">72 1 10025,'0'0'15759,"-9"12"-14712,3-5-906,-33 47 908,36-50-946,1 0 1,0 0 0,0 0-1,0 0 1,1 1-1,-1-1 1,1 0-1,0 1 1,0-1 0,1 1-1,-1 0 1,1-1-1,0 1 1,1 7 0,0-10-78,0 0 0,1 0 0,-1 0 0,0 0 0,1 0 0,-1 0 0,1 0 0,0-1 1,-1 1-1,1 0 0,0-1 0,0 0 0,0 1 0,0-1 0,0 0 0,0 0 0,1 0 0,-1 0 0,0-1 1,0 1-1,1 0 0,-1-1 0,1 0 0,2 1 0,67 2 148,-61-3-152,-5 0-163,0 0 0,0 0-1,0-1 1,-1 0-1,1 0 1,0-1-1,-1 1 1,1-1-1,-1-1 1,0 1 0,1-1-1,-1 1 1,0-1-1,-1-1 1,1 1-1,0-1 1,5-6-1,-7 6-719,0 0 0,0 0 0,0-1 0,0 1 0,-1-1 0,0 1-1,0-1 1,0 0 0,-1 0 0,1 0 0,-1 0 0,1-10-1,-1-20-9638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6.199"/>
    </inkml:context>
    <inkml:brush xml:id="br0">
      <inkml:brushProperty name="width" value="0.025" units="cm"/>
      <inkml:brushProperty name="height" value="0.025" units="cm"/>
    </inkml:brush>
  </inkml:definitions>
  <inkml:trace contextRef="#ctx0" brushRef="#br0">0 15 9257,'0'0'17456,"13"-14"-24310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7.743"/>
    </inkml:context>
    <inkml:brush xml:id="br0">
      <inkml:brushProperty name="width" value="0.025" units="cm"/>
      <inkml:brushProperty name="height" value="0.025" units="cm"/>
    </inkml:brush>
  </inkml:definitions>
  <inkml:trace contextRef="#ctx0" brushRef="#br0">1 1 16592,'0'0'7537,"5"13"-7083,14 39-241,-3 1 0,-2 0 0,-2 1 0,7 94-1,-13-65-5143,-5-1-5092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8.117"/>
    </inkml:context>
    <inkml:brush xml:id="br0">
      <inkml:brushProperty name="width" value="0.025" units="cm"/>
      <inkml:brushProperty name="height" value="0.025" units="cm"/>
    </inkml:brush>
  </inkml:definitions>
  <inkml:trace contextRef="#ctx0" brushRef="#br0">1 0 17392,'0'0'8200,"35"55"-8680,-23-44-2115,4-6-1761,-4-3-3844</inkml:trace>
  <inkml:trace contextRef="#ctx0" brushRef="#br0" timeOffset="1">68 177 12876,'0'0'8168,"-23"47"-6503,23-40-159,0-3-481,0-1-417,9-2-383,3-1-129,1 0-545,-3-7-2241,-3-8-3973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8.803"/>
    </inkml:context>
    <inkml:brush xml:id="br0">
      <inkml:brushProperty name="width" value="0.025" units="cm"/>
      <inkml:brushProperty name="height" value="0.025" units="cm"/>
    </inkml:brush>
  </inkml:definitions>
  <inkml:trace contextRef="#ctx0" brushRef="#br0">1 59 12492,'0'0'4591,"12"-9"-2290,-2 2-1851,-5 2-226,1 1-1,0 0 0,0 0 0,0 0 0,1 0 1,-1 1-1,1 0 0,0 1 0,0 0 1,0 0-1,0 0 0,12-1 0,-6 3-56,-1 0-1,1 0 0,-1 2 1,0-1-1,0 2 1,1 0-1,-1 0 1,-1 1-1,13 5 0,-21-7-140,0-1-1,0 1 1,0 0-1,0-1 1,0 1-1,0 1 1,0-1-1,-1 0 1,1 1-1,-1-1 1,1 1-1,-1 0 0,0 0 1,0-1-1,-1 2 1,1-1-1,-1 0 1,1 0-1,-1 0 1,0 1-1,0-1 1,0 1-1,-1-1 1,1 0-1,-1 1 0,0-1 1,0 1-1,0-1 1,0 1-1,-1-1 1,1 1-1,-1-1 1,0 1-1,0-1 1,0 0-1,0 1 1,-3 3-1,-1 1-22,0 0-1,0 0 1,-1-1-1,0 1 0,-1-1 1,0-1-1,0 1 1,0-1-1,-1 0 1,-16 9-1,14-9-1,0 1 0,0 0-1,0 1 1,1 0 0,1 1-1,-9 10 1,16-18-1,0 0-1,1-1 1,-1 1-1,1 0 1,-1 0-1,1 0 1,-1 0-1,1-1 1,0 1-1,-1 0 1,1 0-1,0 0 1,0 0-1,0 0 1,-1 0-1,1 0 1,0 0-1,0 0 1,1 0-1,-1 0 1,0 0-1,0 0 1,0 0-1,1-1 1,-1 1-1,0 0 1,1 0-1,-1 0 1,1 0-1,-1 0 1,1-1-1,-1 1 1,1 0-1,0 0 1,-1-1-1,1 1 1,0 0-1,-1-1 1,1 1-1,0-1 1,0 1 0,0-1-1,0 0 1,-1 1-1,1-1 1,0 0-1,0 1 1,0-1-1,0 0 1,0 0-1,0 0 1,1 0-1,58 8-170,-55-8 117,95 1-2871,-33-8-2419,-7-8-3625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131"/>
    </inkml:context>
    <inkml:brush xml:id="br0">
      <inkml:brushProperty name="width" value="0.025" units="cm"/>
      <inkml:brushProperty name="height" value="0.025" units="cm"/>
    </inkml:brush>
  </inkml:definitions>
  <inkml:trace contextRef="#ctx0" brushRef="#br0">136 40 17072,'0'0'1746,"-11"-2"154,4 1-1642,0 1 0,1-1-1,-1 1 1,0 0 0,0 1-1,1-1 1,-1 1 0,0 1 0,-6 1-1,10-2-188,0 1 0,0-1 0,0 1-1,0-1 1,0 1 0,0 0 0,1 0 0,-1 1 0,1-1-1,-1 0 1,1 1 0,0-1 0,0 1 0,0 0-1,1 0 1,-1 0 0,0 0 0,1 0 0,0 0 0,0 0-1,0 0 1,0 0 0,0 1 0,0 4 0,1-4-61,0 0 1,0 0-1,1 0 1,-1 0-1,1 0 1,0 0-1,0-1 1,0 1-1,0 0 1,1-1-1,-1 1 1,1 0 0,0-1-1,0 0 1,0 1-1,1-1 1,-1 0-1,1 0 1,0-1-1,-1 1 1,1 0-1,1-1 1,-1 0-1,0 0 1,0 0-1,1 0 1,5 2-1,-1 0-11,0-1 0,0 0-1,0 0 1,0-1-1,1 0 1,-1 0-1,1-1 1,-1 0-1,1-1 1,-1 1 0,18-3-1,-22 0 15,0 0 1,0 0-1,0 0 0,0-1 1,0 1-1,-1-1 0,1 0 1,-1 0-1,0 0 0,0 0 1,0-1-1,0 1 0,0-1 0,-1 0 1,0 0-1,0 0 0,0 0 1,0 0-1,0 0 0,-1-1 1,0 1-1,0 0 0,1-8 0,-1 7 17,0 1 0,0-1 0,0 0-1,0 0 1,-1 0 0,0 0-1,0 0 1,-1 0 0,1 1 0,-1-1-1,0 0 1,0 0 0,-1 0-1,1 1 1,-1-1 0,0 1-1,0-1 1,-1 1 0,1 0 0,-1 0-1,-6-7 1,5 8-33,0 0-1,0 1 1,-1-1 0,1 1-1,-1 0 1,1 0 0,-1 1-1,0-1 1,0 1 0,0 0-1,1 0 1,-1 1 0,0-1-1,0 1 1,0 0 0,-8 2-1,11-2-121,-1 1 0,0 0-1,1-1 1,-1 1 0,1 0 0,0 0-1,-1 1 1,1-1 0,0 0-1,0 1 1,0 0 0,0-1 0,-3 4-1,3-2-213,0-1-1,1 0 0,-1 1 0,1-1 1,0 1-1,0 0 0,0-1 0,0 1 1,0 0-1,1 0 0,-1-1 1,1 1-1,0 0 0,0 5 0,4 12-4072,15-2-1363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459"/>
    </inkml:context>
    <inkml:brush xml:id="br0">
      <inkml:brushProperty name="width" value="0.025" units="cm"/>
      <inkml:brushProperty name="height" value="0.025" units="cm"/>
    </inkml:brush>
  </inkml:definitions>
  <inkml:trace contextRef="#ctx0" brushRef="#br0">250 120 12908,'0'0'3572,"-3"-11"-679,2 9-2825,1-1 78,-1-1 0,0 0-1,0 0 1,0 1-1,0-1 1,-1 1 0,1-1-1,-1 1 1,0 0 0,0 0-1,0 0 1,-1 0 0,1 0-1,-1 0 1,0 0 0,1 1-1,-1 0 1,0-1 0,0 1-1,-1 0 1,1 0 0,0 1-1,-1-1 1,1 1-1,-1 0 1,0-1 0,1 1-1,-8 0 1,3 0-76,0 1 1,-1 0-1,1 0 0,0 1 0,0 0 0,-1 1 1,1 0-1,0 0 0,1 1 0,-1 0 1,-14 7-1,18-8-50,0 1 0,0-1 0,0 1 1,1 0-1,-1 0 0,1 0 0,0 0 1,0 1-1,0-1 0,0 1 0,0 0 1,1 0-1,0 0 0,0 0 0,0 0 0,0 1 1,1-1-1,-1 1 0,1-1 0,0 1 1,0-1-1,1 9 0,0-10-13,0-1-1,1 1 1,0-1-1,-1 0 1,1 1-1,0-1 1,0 0-1,0 0 1,1 1 0,-1-1-1,1 0 1,-1 0-1,1 0 1,-1-1-1,1 1 1,0 0-1,0-1 1,0 1 0,0-1-1,0 1 1,0-1-1,1 0 1,-1 0-1,0 0 1,0 0-1,1-1 1,-1 1 0,1-1-1,3 1 1,10 3 17,0-2 1,0 0-1,18 0 1,-30-2-26,8 0-60,-1 0 0,1-1 1,-1 0-1,1-1 1,-1 0-1,0-1 1,1 0-1,-1 0 1,-1-2-1,21-9 1,-27 11 87,1 0 1,0 0 0,-1-1-1,0 1 1,0-1 0,0 0-1,-1 0 1,1 0 0,-1-1 0,0 1-1,0-1 1,0 0 0,-1 0-1,0 0 1,0 0 0,0 0 0,0 0-1,-1-1 1,0 1 0,0 0-1,0-1 1,-1 1 0,0-1 0,-1-10-1,1 14 2,0 0 0,0 0-1,-1 1 1,1-1-1,-1 0 1,0 0 0,1 0-1,-1 1 1,0-1 0,0 0-1,0 1 1,0-1-1,-1 1 1,1-1 0,0 1-1,0-1 1,-1 1 0,1 0-1,-1 0 1,-2-2-1,0 1-10,0 0-1,-1 0 0,1 1 1,0-1-1,-1 1 0,1 0 1,-1 0-1,-6 0 0,2 1-24,0 0-1,1 0 1,-1 0 0,1 1-1,-1 1 1,1-1 0,-1 1-1,1 1 1,-9 3 0,15-5-29,0 0 0,0 0 1,0 0-1,0 0 0,0 0 1,0 0-1,0 1 1,0-1-1,0 1 0,0-1 1,1 1-1,-1 0 1,1 0-1,-1 0 0,1 0 1,0 0-1,-1 0 0,1 0 1,0 0-1,1 1 1,-1-1-1,0 0 0,1 0 1,-1 1-1,1-1 1,-1 0-1,1 1 0,0 3 1,1-3-228,1 0 0,-1-1 1,0 1-1,1-1 1,-1 1-1,1-1 0,0 1 1,0-1-1,0 0 0,0 0 1,0 0-1,0 0 1,0 0-1,1-1 0,-1 1 1,1-1-1,-1 0 0,1 1 1,0-1-1,0 0 0,-1 0 1,7 0-1,32 8-5283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39.819"/>
    </inkml:context>
    <inkml:brush xml:id="br0">
      <inkml:brushProperty name="width" value="0.025" units="cm"/>
      <inkml:brushProperty name="height" value="0.025" units="cm"/>
    </inkml:brush>
  </inkml:definitions>
  <inkml:trace contextRef="#ctx0" brushRef="#br0">217 22 14350,'0'0'3518,"-10"-5"-481,5 2-2731,-1 1-1,0-1 1,0 1-1,-1 1 1,1-1-1,0 1 1,-1 0-1,1 0 1,0 1-1,-1-1 1,1 1-1,-1 1 1,1 0-1,-1-1 1,1 2-1,0-1 1,0 1-1,-1 0 1,1 0-1,0 1 1,-9 5-1,9-4-201,1 1 0,-1 0 0,1 0 0,0 0-1,0 1 1,0 0 0,1 0 0,0 0 0,-5 9 0,8-14-100,0 1 0,1 0 0,-1 0 0,0 0 0,0 0 1,1 0-1,-1 0 0,1 0 0,0 0 0,-1 0 0,1 0 0,0 0 1,0 0-1,0 0 0,1 0 0,-1 0 0,0 0 0,1 0 0,-1 0 1,1 0-1,0 0 0,0 0 0,0 0 0,0 0 0,0-1 0,0 1 0,0 0 1,0-1-1,1 1 0,-1-1 0,1 1 0,-1-1 0,1 0 0,0 0 1,-1 1-1,1-1 0,2 1 0,9 3 5,-1-1 0,1 0 0,0 0 1,0-1-1,1-1 0,-1 0 0,0-1 0,1-1 0,-1 0 0,0-1 1,1 0-1,-1-1 0,20-5 0,-31 6-4,1 1 0,-1-1 0,0 0 0,1 0-1,-1 0 1,0-1 0,0 1 0,0-1 0,0 1 0,0-1 0,0 1 0,-1-1-1,1 0 1,-1 0 0,1 0 0,-1 0 0,1 0 0,-1 0 0,0 0 0,0 0-1,0-1 1,0 1 0,-1 0 0,1-1 0,0 1 0,-1-1 0,0 1 0,0-1-1,0 1 1,0 0 0,0-1 0,0 1 0,-1-4 0,0 2-55,-1-1-1,1 1 1,-1-1 0,0 1 0,0 0-1,-1 0 1,1 0 0,-1 0-1,0 0 1,0 1 0,0-1 0,0 1-1,-1 0 1,1 0 0,-1 0 0,-4-3-1,-33-13-3123,12 11-3837,11 4-3314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6.953"/>
    </inkml:context>
    <inkml:brush xml:id="br0">
      <inkml:brushProperty name="width" value="0.025" units="cm"/>
      <inkml:brushProperty name="height" value="0.025" units="cm"/>
    </inkml:brush>
  </inkml:definitions>
  <inkml:trace contextRef="#ctx0" brushRef="#br0">0 64 13293,'0'0'8680,"87"-1"-7271,-24-8-320,9 0-576,8 0-257,0-1-128,-6 2-192,-13 1-1794,-15 2-1281,-20 2-1441,-20 1-3652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7.299"/>
    </inkml:context>
    <inkml:brush xml:id="br0">
      <inkml:brushProperty name="width" value="0.025" units="cm"/>
      <inkml:brushProperty name="height" value="0.025" units="cm"/>
    </inkml:brush>
  </inkml:definitions>
  <inkml:trace contextRef="#ctx0" brushRef="#br0">1 50 14478,'0'0'5957,"50"17"-5028,10-19-352,12-8-321,11 1-224,2 1 0,1-2-608,-6-1-3076,-6-5-5156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8.297"/>
    </inkml:context>
    <inkml:brush xml:id="br0">
      <inkml:brushProperty name="width" value="0.025" units="cm"/>
      <inkml:brushProperty name="height" value="0.025" units="cm"/>
    </inkml:brush>
  </inkml:definitions>
  <inkml:trace contextRef="#ctx0" brushRef="#br0">53 32 12204,'0'0'6486,"12"-4"-5942,13-4-328,0 2-1,0 1 0,1 1 0,-1 2 1,1 0-1,0 1 0,-1 2 1,35 5-1,-57-6-196,0 1 0,0 0 0,0 0 0,-1 0 0,1 0 0,-1 0 0,1 1 0,-1-1 0,1 1 0,-1-1 0,0 1 0,1 0 0,-1 0 0,0 0 0,-1 0 0,1 1 0,0-1 0,0 0 0,-1 1-1,0-1 1,1 1 0,-1 0 0,0-1 0,0 1 0,0 0 0,-1 0 0,1 0 0,-1-1 0,1 1 0,-1 0 0,0 0 0,0 0 0,0 0 0,-1 0 0,1 0 0,-1-1 0,-1 7 0,-1 1 198,0 0 0,0 0 1,-1 0-1,-1 0 0,1 0 0,-2-1 1,1 0-1,-1 0 0,-7 8 0,0-3 230,-1 0-1,0-1 1,-1-1 0,0-1-1,-34 19 1,41-25-434,0-1 0,-1 0 0,0 0 0,0-1 1,0-1-1,0 1 0,0-1 0,-1-1 0,1 0 1,0 0-1,-1-1 0,1 0 0,-1 0 1,-9-3-1,16 2-405,0 0 0,0 0 0,0 0 0,0 0 1,1-1-1,-1 1 0,1-1 0,-1 0 0,1 0 0,0 0 1,-1 0-1,1 0 0,0-1 0,0 1 0,1 0 0,-1-1 1,0 0-1,1 1 0,-2-4 0,-10-30-10418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7.690"/>
    </inkml:context>
    <inkml:brush xml:id="br0">
      <inkml:brushProperty name="width" value="0.025" units="cm"/>
      <inkml:brushProperty name="height" value="0.025" units="cm"/>
    </inkml:brush>
  </inkml:definitions>
  <inkml:trace contextRef="#ctx0" brushRef="#br0">36 1 15022,'0'0'9278,"-1"12"-8242,-11 47-321,5-33-620,2 0 0,0 1-1,0 29 1,5-54-98,0 0 0,0 0 0,1 1 0,-1-1 0,0 0-1,1 0 1,0 0 0,0 0 0,-1 0 0,1 0 0,0 0 0,1-1 0,-1 1-1,0 0 1,0 0 0,1-1 0,-1 1 0,1-1 0,0 1 0,-1-1-1,1 0 1,3 2 0,0-1 51,-1 0-1,1 0 1,-1 0 0,1-1-1,0 0 1,0 0 0,-1 0-1,1-1 1,0 1-1,7-2 1,-6 1-160,1 0 0,-1-1 0,1-1 0,-1 1 0,0-1 0,1 0 0,10-5 0,-14 6-143,0-1 0,-1 1 0,1-1 0,-1 0 0,1 0 0,-1 0 0,0 0 0,0 0 1,1 0-1,-2-1 0,1 1 0,0-1 0,0 1 0,-1-1 0,1 0 0,0-3 0,2-19-4629,-4-7-3940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8.049"/>
    </inkml:context>
    <inkml:brush xml:id="br0">
      <inkml:brushProperty name="width" value="0.025" units="cm"/>
      <inkml:brushProperty name="height" value="0.025" units="cm"/>
    </inkml:brush>
  </inkml:definitions>
  <inkml:trace contextRef="#ctx0" brushRef="#br0">1 0 12268,'0'0'9801,"10"65"-9225,24-45-479,4-1-65,3-7-1314,-1-6-3106,-5-6-5765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8.456"/>
    </inkml:context>
    <inkml:brush xml:id="br0">
      <inkml:brushProperty name="width" value="0.025" units="cm"/>
      <inkml:brushProperty name="height" value="0.025" units="cm"/>
    </inkml:brush>
  </inkml:definitions>
  <inkml:trace contextRef="#ctx0" brushRef="#br0">291 0 17713,'0'0'5215,"-12"13"-4232,-11 10-638,-74 80 1334,86-90-1573,1 1 0,0-1 0,0 2-1,2-1 1,0 1 0,-10 26 0,13-25-547,5-21-1978,1-23-236,-16-52-998,11 64 3704,-2-1-1,-11-26 0,16 47 263,0 1 0,1 0 0,-1 0 0,1-1 0,0 1 0,0 0 0,2 8 0,3-1-88,1 1 0,0-1 0,1 0 0,0 0-1,1-1 1,0 0 0,1 0 0,12 11 0,2 1 259,2-2 0,35 26-1,-47-42 321,-11-11 66,-15-17-467,-111-102-597,25 28 41,99 97 153,0 0 0,0 0 0,0 0 0,1 0 0,-1 0 0,0 0 0,0 0 0,0 0 0,0 0 0,0 0 0,0 0 0,1 0 0,-1 0 0,0 0 0,0 0 0,0 0 0,0-1 0,0 1 0,0 0 0,0 0 0,1 0 0,-1 0 0,0 0 0,0 0 0,0 0 0,0 0 0,0-1 0,0 1 0,0 0 0,0 0 0,0 0 0,0 0 0,0 0 0,0 0 0,0-1 0,0 1 0,0 0 0,0 0 0,0 0 0,0 0 0,0 0 0,0 0 0,0-1 0,0 1 0,0 0 0,0 0 0,0 0 0,0 0 0,0 0 0,0 0 0,0-1 0,0 1 0,0 0 0,0 0 0,0 0 0,-1 0 0,1 0 0,0 0 0,0 0 0,0 0 0,0-1 0,0 1 0,0 0 0,0 0 0,-1 0 0,23 4 0,47 18 0,-28-8 0,15 2-1401,95 14-1,-79-24-4667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132"/>
    </inkml:context>
    <inkml:brush xml:id="br0">
      <inkml:brushProperty name="width" value="0.025" units="cm"/>
      <inkml:brushProperty name="height" value="0.025" units="cm"/>
    </inkml:brush>
  </inkml:definitions>
  <inkml:trace contextRef="#ctx0" brushRef="#br0">1 177 8072,'0'0'6539,"1"9"-4046,0-4-2274,-2-3-63,1 1 0,0-1 1,1 0-1,-1 1 1,0-1-1,1 1 0,-1-1 1,1 0-1,0 1 1,0-1-1,0 0 0,0 0 1,0 1-1,0-1 1,1 0-1,-1 0 0,1 0 1,-1-1-1,1 1 1,0 0-1,-1-1 0,1 1 1,0-1-1,0 1 1,0-1-1,1 0 0,-1 0 1,0 0-1,0 0 1,1 0-1,-1 0 0,0-1 1,4 1-1,6-1 82,-1 0 0,1-1 1,-1 0-1,1-1 0,-1 0 0,0-1 0,0-1 1,0 1-1,0-2 0,-1 1 0,1-2 0,-1 1 1,12-10-1,-1 1-187,0-2 1,-1-1 0,0-1-1,30-35 1,-46 48-38,0 1 1,0 0-1,-1-1 0,0 0 1,0 0-1,0 0 0,0 0 1,-1 0-1,0-1 1,0 1-1,0-1 0,1-8 1,-3 14-15,0-1 0,0 1 1,0 0-1,0 0 0,0-1 0,0 1 1,0 0-1,0 0 0,-1-1 0,1 1 1,0 0-1,0-1 0,0 1 1,0 0-1,0 0 0,0-1 0,0 1 1,-1 0-1,1 0 0,0 0 1,0-1-1,0 1 0,-1 0 0,1 0 1,0 0-1,0 0 0,-1-1 1,1 1-1,0 0 0,0 0 0,-1 0 1,1 0-1,0 0 0,0 0 1,-1 0-1,1 0 0,0 0 0,0 0 1,-1 0-1,1 0 0,0 0 0,-1 0 1,1 0-1,0 0 0,0 0 1,-1 0-1,1 0 0,0 0 0,0 0 1,-1 0-1,1 0 0,0 1 1,0-1-1,-1 0 0,1 0 0,0 0 1,0 0-1,0 1 0,-1-1 1,1 0-1,-16 12-60,9-4 70,0 0 0,1 0 0,0 0 0,1 1 0,0 0 0,0 0 0,-5 17 0,7-20-109,1 1 0,0-1 0,0 1 0,1 0 0,0 0 0,0 0 0,0 0 0,1 0 0,0-1 0,1 1 0,-1 0 0,3 10 0,-2-15-55,1 0-1,-1 0 0,0 0 0,1 0 0,0 0 0,-1-1 0,1 1 0,0 0 0,0-1 0,0 1 0,0-1 1,0 0-1,0 1 0,0-1 0,0 0 0,1-1 0,-1 1 0,0 0 0,1 0 0,-1-1 0,0 0 0,1 1 1,-1-1-1,1 0 0,-1 0 0,1 0 0,-1-1 0,0 1 0,1 0 0,-1-1 0,3 0 0,5-1-1123,0 0 0,0-1 0,0 0 0,0-1 0,18-9 0,11-12-5245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461"/>
    </inkml:context>
    <inkml:brush xml:id="br0">
      <inkml:brushProperty name="width" value="0.025" units="cm"/>
      <inkml:brushProperty name="height" value="0.025" units="cm"/>
    </inkml:brush>
  </inkml:definitions>
  <inkml:trace contextRef="#ctx0" brushRef="#br0">118 14 11082,'0'0'7165,"-8"4"-4897,0 0-2083,1 0 0,0 1 0,0 0-1,0 0 1,0 0 0,1 1 0,0 0 0,1 0-1,-1 1 1,1 0 0,0 0 0,1 0-1,-1 0 1,2 1 0,-1-1 0,1 1-1,-5 16 1,7-20-108,0 0-1,0 1 0,0-1 1,0 0-1,0 1 0,1-1 1,0 1-1,0-1 0,0 1 1,1-1-1,-1 0 0,1 1 1,0-1-1,0 0 0,4 8 1,-4-10-60,2 1 1,-1-1-1,0 0 0,0 0 1,1 0-1,-1 0 1,1 0-1,0 0 1,-1-1-1,1 0 1,0 1-1,0-1 1,0 0-1,0 0 0,0 0 1,0-1-1,0 1 1,1-1-1,-1 0 1,0 1-1,0-1 1,4-1-1,1 1-3,1-1 0,0 0 0,-1-1 0,0 1 0,1-2 0,-1 1 0,0-1 0,0 0-1,0-1 1,-1 0 0,1 0 0,-1-1 0,0 1 0,0-2 0,0 1 0,6-8 0,-9 9 31,0 0-1,0-1 1,0 1 0,-1-1-1,0 0 1,0 0 0,0 0-1,-1-1 1,0 1 0,0 0-1,0-1 1,0 0 0,-1 1-1,0-1 1,0 0 0,-1 0 0,0 0-1,0 1 1,0-1 0,0 0-1,-1 0 1,0 0 0,0 1-1,-1-1 1,-2-6 0,3 10-39,-1-1 1,1 0-1,-1 0 0,1 1 1,-1-1-1,0 1 0,0 0 1,0-1-1,-1 1 1,1 0-1,0 0 0,-1 0 1,1 1-1,-1-1 1,0 0-1,0 1 0,1 0 1,-1 0-1,0 0 1,0 0-1,0 0 0,0 0 1,0 1-1,0 0 0,-1-1 1,1 1-1,0 0 1,0 1-1,0-1 0,0 0 1,0 1-1,0 0 1,0 0-1,0 0 0,0 0 1,0 0-1,1 0 1,-1 1-1,0-1 0,1 1 1,-1 0-1,1 0 0,-1 0 1,1 0-1,0 0 1,0 1-1,0-1 0,0 1 1,0-1-1,1 1 1,-1-1-1,1 1 0,0 0 1,-1 0-1,1 0 1,1 0-1,-1 0 0,0 0 1,1 0-1,-1 4 0,1-5-173,0 0-1,0 1 1,0-1-1,0 0 0,0 0 1,1 1-1,-1-1 1,1 0-1,-1 0 0,1 0 1,0 0-1,0 0 1,0 0-1,0 0 0,0 0 1,1 0-1,-1 0 1,0 0-1,1-1 0,0 1 1,-1 0-1,1-1 1,0 0-1,0 1 0,3 1 1,1-1-921,0 0 0,0 0 1,0 0-1,0-1 0,0 0 1,0-1-1,0 1 0,10-1 1,21 0-6157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3.804"/>
    </inkml:context>
    <inkml:brush xml:id="br0">
      <inkml:brushProperty name="width" value="0.025" units="cm"/>
      <inkml:brushProperty name="height" value="0.025" units="cm"/>
    </inkml:brush>
  </inkml:definitions>
  <inkml:trace contextRef="#ctx0" brushRef="#br0">102 33 12524,'0'0'8942,"-11"10"-7496,11-10-1444,-12 9 439,0 1-1,1 0 1,1 0 0,-10 14-1,17-21-347,1 0 0,-1 1-1,1-1 1,0 1 0,0-1 0,0 1-1,0 0 1,1 0 0,-1 0 0,1 0-1,0 0 1,0 0 0,1 0 0,-1 0-1,1 0 1,0 0 0,0 1 0,0-1-1,1 0 1,-1 0 0,1 0 0,0 0-1,3 8 1,-1-9-87,-1 0-1,1 0 1,0 0-1,0 0 0,0-1 1,0 1-1,1-1 1,-1 0-1,0 0 1,1 0-1,0 0 1,-1-1-1,1 1 1,0-1-1,0 0 1,0 0-1,0-1 0,0 1 1,0-1-1,0 0 1,6 0-1,-2 0 2,0 0-1,0 0 1,0-1 0,0 0-1,0 0 1,0-1-1,-1 0 1,1-1-1,0 1 1,7-5-1,-9 2 43,-1 1-1,1-2 0,-1 1 0,0 0 0,0-1 0,0 0 0,-1 0 0,0-1 0,0 1 1,-1-1-1,0 0 0,0 0 0,0 0 0,-1 0 0,0 0 0,2-14 0,-3 18-23,-1-1-1,1 1 0,-1-1 1,0 0-1,0 1 0,0-1 0,0 1 1,-1-1-1,1 0 0,-1 1 1,0-1-1,0 1 0,-1 0 0,1-1 1,0 1-1,-1 0 0,0 0 1,0 0-1,0 0 0,0 0 0,0 0 1,-1 0-1,1 1 0,-1-1 1,0 1-1,0 0 0,0 0 0,0 0 1,0 0-1,0 0 0,0 1 1,-1-1-1,1 1 0,-1 0 0,-6-1 1,1 0 11,0 1 1,0 0 0,0 1 0,0 0 0,-1 0 0,1 1 0,0 0-1,0 1 1,-16 5 0,21-6-141,0 1-1,-1 0 1,1 0 0,0 1-1,0-1 1,0 1 0,1 0-1,-1 0 1,-3 4 0,5-5-244,-1 1 1,1 0-1,0 0 0,0 0 1,1 0-1,-1 1 1,1-1-1,0 0 0,-1 1 1,1-1-1,1 1 1,-1-1-1,0 5 0,2 11-4958,9-2-3369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4.333"/>
    </inkml:context>
    <inkml:brush xml:id="br0">
      <inkml:brushProperty name="width" value="0.025" units="cm"/>
      <inkml:brushProperty name="height" value="0.025" units="cm"/>
    </inkml:brush>
  </inkml:definitions>
  <inkml:trace contextRef="#ctx0" brushRef="#br0">1 325 4484,'0'0'12444,"8"-3"-10592,19-5-1097,1 2 0,0 1 0,0 2-1,45-1 1,1 0-76,1408-223 976,-1370 203-1627,92-16 34,-195 39-269,-20 3-673,-22 1-6611,13-3-5033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257"/>
    </inkml:context>
    <inkml:brush xml:id="br0">
      <inkml:brushProperty name="width" value="0.025" units="cm"/>
      <inkml:brushProperty name="height" value="0.025" units="cm"/>
    </inkml:brush>
  </inkml:definitions>
  <inkml:trace contextRef="#ctx0" brushRef="#br0">0 24 10666,'0'0'4586,"12"-3"-2616,23-4-1173,0 1 0,1 2 0,-1 1 0,1 2 1,55 5-1,-86-3-782,0 0 0,1 0 0,-1 1 0,0-1 0,0 1 0,0 0 0,0 0 0,0 1 0,-1 0 0,6 3 0,-8-5-10,-1 1 1,1-1-1,-1 1 0,0-1 0,1 1 0,-1-1 0,0 1 1,0 0-1,0-1 0,0 1 0,0 0 0,0 0 0,-1 0 1,1 0-1,-1 0 0,1 0 0,-1 0 0,0 0 0,0 0 1,1 0-1,-1 0 0,-1 0 0,1 0 0,0 0 0,0 0 0,-1 0 1,1 0-1,-1 0 0,-1 3 0,-3 4 44,-1-1 0,0 1-1,-1-1 1,1 0 0,-2-1 0,1 0-1,-1 0 1,0 0 0,0-1 0,-1 0-1,0-1 1,-16 8 0,12-6 123,0 1 0,0 0 0,1 0 0,1 1 0,-17 16 0,28-24-162,-1-1 0,1 0 1,0 1-1,-1-1 0,1 0 1,0 1-1,-1-1 0,1 1 1,0-1-1,-1 0 1,1 1-1,0-1 0,0 1 1,-1-1-1,1 1 0,0-1 1,0 1-1,0-1 0,0 1 1,0-1-1,-1 1 0,1-1 1,0 1-1,0-1 0,0 1 1,1-1-1,-1 1 0,0-1 1,0 1-1,0-1 1,0 1-1,0-1 0,1 1 1,-1-1-1,0 1 0,0-1 1,1 1-1,-1-1 0,0 1 1,1-1-1,-1 0 0,0 1 1,1-1-1,-1 0 0,1 1 1,-1-1-1,0 0 0,1 0 1,-1 1-1,1-1 1,-1 0-1,1 0 0,-1 0 1,1 1-1,-1-1 0,2 0 1,34 4 10,-32-4 24,79 0-1176,1-10-3920,-17-6-3549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598"/>
    </inkml:context>
    <inkml:brush xml:id="br0">
      <inkml:brushProperty name="width" value="0.025" units="cm"/>
      <inkml:brushProperty name="height" value="0.025" units="cm"/>
    </inkml:brush>
  </inkml:definitions>
  <inkml:trace contextRef="#ctx0" brushRef="#br0">130 37 15919,'-12'5'1415,"6"-2"-1189,-8 3 415,0 0 0,0 1 0,-17 12-1,28-17-545,1-1 0,-1 1 0,1 0-1,-1 0 1,1 0 0,0 0 0,-1 0 0,1 1-1,0-1 1,1 1 0,-1-1 0,0 1 0,1 0-1,-1-1 1,1 1 0,0 0 0,0 0 0,0 0-1,0 0 1,1 0 0,-1 0 0,1 0 0,0 1-1,0-1 1,0 0 0,1 4 0,0-4-82,0-1 0,1 0-1,0 1 1,-1-1 0,1 0 0,0 0 0,0 0 0,0 0 0,1-1-1,-1 1 1,0-1 0,0 1 0,1-1 0,-1 0 0,1 0 0,-1 0 0,1 0-1,0 0 1,-1 0 0,1-1 0,0 0 0,0 1 0,-1-1 0,1 0-1,0 0 1,3-1 0,0 1 0,1 0-1,-1 0 1,1 0 0,-1-1-1,0 0 1,1-1-1,-1 0 1,0 0-1,0 0 1,8-4 0,-8 1-5,1 0 1,-2 0-1,1-1 1,0 1-1,-1-1 0,0-1 1,-1 1-1,7-11 1,-9 12 68,0 1-1,0 0 1,0-1-1,0 1 1,-1-1 0,0 0-1,0 1 1,0-1 0,0 0-1,-1 0 1,0 1 0,0-1-1,0 0 1,0 0 0,-2-6-1,1 9-30,-1 0 0,1 0 0,0 0 0,-1 0 0,1 0 0,-1 1 0,1-1 0,-1 0 0,0 1-1,0-1 1,0 1 0,0 0 0,0 0 0,0-1 0,0 1 0,0 1 0,-1-1 0,1 0 0,0 0 0,-1 1 0,1-1 0,0 1-1,-1 0 1,1 0 0,0 0 0,-5 0 0,0 0-48,-1 1 0,1-1 0,0 1 0,0 0 0,1 1 1,-1-1-1,0 1 0,-8 4 0,11-3-74,0-1 0,0 1 0,0 0 0,0 0 0,1 0 0,-1 1-1,1 0 1,0-1 0,0 1 0,0 0 0,0 0 0,1 1 0,-1-1 0,1 1 0,-2 5 0,3-7-86,1-1 0,-1 0 0,1 0 0,0 0-1,-1 1 1,1-1 0,0 0 0,0 0 0,0 1 0,1-1 0,-1 0-1,0 0 1,1 1 0,0-1 0,-1 0 0,1 0 0,0 0-1,0 0 1,0 0 0,0 0 0,1 0 0,-1 0 0,1 0 0,-1-1-1,1 1 1,-1-1 0,1 1 0,0-1 0,0 1 0,0-1-1,-1 0 1,1 0 0,0 0 0,4 1 0,2 1-999,0 0 0,0-1-1,0 0 1,1-1 0,-1 0 0,1 0 0,10 0 0,30-1-6911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5.942"/>
    </inkml:context>
    <inkml:brush xml:id="br0">
      <inkml:brushProperty name="width" value="0.025" units="cm"/>
      <inkml:brushProperty name="height" value="0.025" units="cm"/>
    </inkml:brush>
  </inkml:definitions>
  <inkml:trace contextRef="#ctx0" brushRef="#br0">181 42 12780,'0'0'6070,"-12"-3"-4228,8 1-1723,-1 1 0,0 0 0,0 0 1,0 0-1,0 1 0,0-1 1,0 1-1,0 0 0,0 1 1,0-1-1,1 1 0,-1 0 0,0 0 1,0 1-1,0-1 0,1 1 1,-1 0-1,1 1 0,0-1 1,-1 1-1,1-1 0,-5 6 1,3-3 5,0 1 0,0 0 1,0 1-1,1-1 0,0 1 1,1 0-1,-1 0 0,-4 11 1,9-16-111,-1 0-1,0-1 1,1 1 0,-1 0 0,1 0 0,0-1 0,0 1 0,-1 0 0,1 0 0,0 0 0,1 0 0,-1-1 0,0 1 0,0 0 0,1 0 0,-1-1 0,1 1 0,0 2 0,1-3-11,-1 1 1,0-1 0,1 1 0,0-1 0,-1 1 0,1-1 0,0 0 0,-1 0 0,1 0 0,0 0 0,0 0 0,0 0 0,0-1 0,0 1 0,0-1-1,0 1 1,0-1 0,0 0 0,4 1 0,3-1-64,-1 1-1,1-1 1,-1-1 0,1 1-1,-1-2 1,0 1-1,1-1 1,-1 0-1,0-1 1,0 0 0,0 0-1,-1-1 1,14-7-1,-17 8 84,0 0-1,0-1 0,0 1 0,0-1 0,-1 0 0,1 0 0,-1 0 0,0 0 0,0 0 0,0-1 0,-1 1 1,0-1-1,0 0 0,0 0 0,0 0 0,-1 0 0,0 0 0,0 0 0,0 0 0,-1 0 0,1-1 0,-1 1 1,-1-9-1,0 12 43,1 1 1,0-1-1,0 0 0,-1 1 1,1-1-1,-1 1 1,0 0-1,1-1 1,-1 1-1,0-1 1,0 1-1,0 0 1,0 0-1,0 0 0,0-1 1,0 1-1,0 0 1,-1 0-1,1 0 1,0 1-1,0-1 1,-3-1-1,-1 0-1,1 1 1,0 0-1,0 0 0,-1 0 0,1 0 0,-1 1 0,1-1 1,-6 1-1,0 1-47,1 0 1,-1 0-1,1 1 1,0 0 0,-1 0-1,1 1 1,-11 5-1,16-6-20,0-1 0,0 1-1,1 0 1,-1 1 0,1-1-1,-1 0 1,1 1 0,0 0 0,0 0-1,0 0 1,1 0 0,-1 0-1,1 1 1,-1-1 0,1 1 0,0-1-1,1 1 1,-1 0 0,1 0-1,-2 5 1,3-8-72,0 1 0,1-1 0,-1 0 1,0 0-1,1 0 0,-1 0 0,1 0 0,-1 1 0,1-1 0,0 0 1,-1 0-1,1-1 0,0 1 0,0 0 0,0 0 0,0 0 0,0 0 0,0-1 1,0 1-1,0 0 0,0-1 0,0 1 0,0-1 0,0 1 0,0-1 1,0 0-1,0 1 0,1-1 0,-1 0 0,0 0 0,2 0 0,44 3-4115,-43-3 3605,35 0-6073,3-3-5985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10.759"/>
    </inkml:context>
    <inkml:brush xml:id="br0">
      <inkml:brushProperty name="width" value="0.025" units="cm"/>
      <inkml:brushProperty name="height" value="0.025" units="cm"/>
    </inkml:brush>
  </inkml:definitions>
  <inkml:trace contextRef="#ctx0" brushRef="#br0">1 0 5317,'0'0'14446,"20"53"-12845,-3-37-608,5 1-96,3-2-224,4 3-481,-2-3-160,3-1-96,-5-4-929,0-5-577,-7-5-832,-1-2-1570,-4-18-1825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6.299"/>
    </inkml:context>
    <inkml:brush xml:id="br0">
      <inkml:brushProperty name="width" value="0.025" units="cm"/>
      <inkml:brushProperty name="height" value="0.025" units="cm"/>
    </inkml:brush>
  </inkml:definitions>
  <inkml:trace contextRef="#ctx0" brushRef="#br0">59 10 11531,'0'0'10009,"-8"5"-9437,4-4-448,1 1 1,0 0 0,0 0 0,0 0 0,0 1 0,0-1 0,0 1 0,1 0-1,-1-1 1,1 1 0,0 0 0,-1 1 0,2-1 0,-1 0 0,0 0 0,1 1-1,-1-1 1,1 1 0,0 0 0,0-1 0,0 1 0,0 5 0,1-6-33,0 0 1,0 1-1,-1-1 0,2 0 1,-1 1-1,0-1 1,1 0-1,0 1 1,-1-1-1,1 0 1,1 0-1,-1 0 1,0 0-1,1 0 1,-1 0-1,1 0 0,0 0 1,4 3-1,-3-3-58,1 0 0,0-1 0,0 0 0,0 0 0,0 0 0,0-1 0,0 1 0,0-1 0,1 0-1,-1 0 1,0 0 0,1-1 0,7 1 0,5 0-1,0-1 1,0-1-1,0 0 0,0-1 1,21-6-1,-30 6-19,0 0 1,0-1-1,-1 0 0,1-1 1,-1 1-1,0-2 0,0 1 1,0-1-1,-1 0 0,1 0 1,-1 0-1,0-1 0,5-7 0,-9 11 33,-1 1-1,1-1 0,-1 0 1,0 0-1,1 1 0,-1-1 0,0 0 1,0 0-1,0 0 0,-1 0 1,1 0-1,0 0 0,-1-1 0,1 1 1,-1 0-1,0 0 0,0 0 1,0-1-1,0 1 0,0 0 0,0 0 1,0 0-1,-1 0 0,0-4 1,-1 3-11,0 1 1,0 0-1,0 0 1,0-1 0,0 1-1,-1 1 1,1-1 0,-1 0-1,1 0 1,-1 1 0,1 0-1,-1-1 1,0 1-1,0 0 1,-4-1 0,-13-2-8,1 1 0,0 0 1,-1 1-1,-21 1 0,23 1-384,-22 1-205,15 4-5577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0.136"/>
    </inkml:context>
    <inkml:brush xml:id="br0">
      <inkml:brushProperty name="width" value="0.025" units="cm"/>
      <inkml:brushProperty name="height" value="0.025" units="cm"/>
    </inkml:brush>
  </inkml:definitions>
  <inkml:trace contextRef="#ctx0" brushRef="#br0">1 404 10922,'0'0'11830,"14"-10"-11504,46-26 334,116-50 1,88-20-378,4 0-1898,-209 76-1668,-10 0-3144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0.786"/>
    </inkml:context>
    <inkml:brush xml:id="br0">
      <inkml:brushProperty name="width" value="0.025" units="cm"/>
      <inkml:brushProperty name="height" value="0.025" units="cm"/>
    </inkml:brush>
  </inkml:definitions>
  <inkml:trace contextRef="#ctx0" brushRef="#br0">1 418 13453,'0'0'7078,"47"-12"-5604,13-21-353,15-7-352,17-7-161,7-4-384,3 2-160,-1 6-32,-9 7 1,-16 6-546,-10 4-1473,-16 2-3075,-10-3-8071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9.391"/>
    </inkml:context>
    <inkml:brush xml:id="br0">
      <inkml:brushProperty name="width" value="0.025" units="cm"/>
      <inkml:brushProperty name="height" value="0.025" units="cm"/>
    </inkml:brush>
  </inkml:definitions>
  <inkml:trace contextRef="#ctx0" brushRef="#br0">0 0 15214,'0'0'7816,"56"22"-7592,-7-20-224,6-1-448,-2-1-1666,-3 0-1762,-10 0-3587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49.748"/>
    </inkml:context>
    <inkml:brush xml:id="br0">
      <inkml:brushProperty name="width" value="0.025" units="cm"/>
      <inkml:brushProperty name="height" value="0.025" units="cm"/>
    </inkml:brush>
  </inkml:definitions>
  <inkml:trace contextRef="#ctx0" brushRef="#br0">0 52 13901,'0'0'5445,"88"11"-5220,-14-20-193,17-3-673,6-8-2946,0-1-5126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6.515"/>
    </inkml:context>
    <inkml:brush xml:id="br0">
      <inkml:brushProperty name="width" value="0.025" units="cm"/>
      <inkml:brushProperty name="height" value="0.025" units="cm"/>
    </inkml:brush>
  </inkml:definitions>
  <inkml:trace contextRef="#ctx0" brushRef="#br0">183 1 9769,'0'0'9075,"-4"9"-7532,-26 48 887,-12 21-388,38-71-1943,1 1 0,0 0 0,0 0 0,1 0 0,0 0 0,0 1 0,0 10 0,3-17-95,-1-1 0,1 0 0,0 0 0,-1 0 0,1 0 0,0 0 0,0 0-1,0 0 1,0 0 0,0 0 0,0 0 0,0 0 0,0-1 0,0 1 0,0 0 0,1-1 0,-1 1 0,0-1 0,0 1 0,1-1 0,-1 0 0,0 1 0,1-1 0,-1 0 0,0 0-1,1 0 1,-1 0 0,0 0 0,3-1 0,53 1-211,-45-1-19,42-4-781,-39 3 733,0 0 1,0 1-1,0 1 0,26 3 0,-39-3 277,-1 0-1,1 0 1,0 1-1,-1-1 1,1 1-1,-1-1 1,1 1-1,-1 0 1,1-1-1,-1 1 1,0 0-1,1 0 1,-1 0-1,0 0 1,0 0-1,1 1 1,-1-1-1,0 0 1,0 0-1,0 1 1,0-1-1,-1 0 0,1 1 1,1 2-1,-2 0 60,1-1-1,-1 0 0,0 1 1,1-1-1,-2 0 1,1 1-1,0-1 0,-1 0 1,1 1-1,-1-1 0,-2 5 1,-1 3 232,-2 1 0,1-1 0,-1 0 0,0-1 0,-13 16 0,7-12-94,-2 0 0,1 0 0,-2-2-1,0 1 1,0-2 0,-22 12 0,27-17-207,1-1 0,-1-1 0,-1 0 0,1 0 0,-1-1 0,1 0 0,-1-1 0,0 0 0,0 0 0,0-2 0,0 1 0,-14-2 0,23 1-252,0-1 0,-1 1 0,1-1 0,0 1 0,0-1 0,0 0 0,0 0 0,0 0 0,0 0 0,0 0 0,0 0-1,1-1 1,-1 1 0,0 0 0,1-1 0,-1 1 0,1-1 0,-1 0 0,1 0 0,0 1 0,0-1 0,0 0 0,0 0 0,-1-3 0,-11-30-7989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6.901"/>
    </inkml:context>
    <inkml:brush xml:id="br0">
      <inkml:brushProperty name="width" value="0.025" units="cm"/>
      <inkml:brushProperty name="height" value="0.025" units="cm"/>
    </inkml:brush>
  </inkml:definitions>
  <inkml:trace contextRef="#ctx0" brushRef="#br0">1 40 16496,'0'0'5285,"62"-28"-3011,-30 23-929,6 0-640,2 4-609,2 1-32,0 0-833,-1 0-2434,-5 0-2498,-3 2-10507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7.635"/>
    </inkml:context>
    <inkml:brush xml:id="br0">
      <inkml:brushProperty name="width" value="0.025" units="cm"/>
      <inkml:brushProperty name="height" value="0.025" units="cm"/>
    </inkml:brush>
  </inkml:definitions>
  <inkml:trace contextRef="#ctx0" brushRef="#br0">276 0 12492,'0'0'3043,"-58"54"-481,23-23-704,-1 3-609,-1-1-512,2 1-481,5-3-192,9-5-32,7-7-128,6-5-416,7-7-385,7-28-8873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7.993"/>
    </inkml:context>
    <inkml:brush xml:id="br0">
      <inkml:brushProperty name="width" value="0.025" units="cm"/>
      <inkml:brushProperty name="height" value="0.025" units="cm"/>
    </inkml:brush>
  </inkml:definitions>
  <inkml:trace contextRef="#ctx0" brushRef="#br0">132 50 13261,'0'0'2599,"-12"4"-170,5-2-2186,0 1 0,0-1 0,1 2 0,-1-1 0,1 1 0,-1 0 0,1 0 0,1 1 0,-1-1 0,1 1 0,-1 1 0,1-1 0,1 1 0,-1 0 0,1 0 0,0 0 1,0 0-1,1 1 0,0 0 0,0-1 0,1 1 0,-4 13 0,6-19-237,0 1 0,-1-1 0,1 0 0,0 0 0,-1 0 0,1 0 0,0 0 0,0 1 0,0-1 0,0 0 0,0 0 0,0 0 0,1 0 0,-1 1 0,0-1 0,0 0 0,1 0 0,-1 0 0,1 0 0,-1 0 0,1 0 0,-1 0 0,1 0 0,0 0 0,0 0 0,-1 0 0,1 0 0,0 0 0,0-1 0,0 1 0,0 0 0,0-1 0,0 1 0,0 0 0,0-1 0,0 1 0,0-1 0,0 0 1,0 1-1,1-1 0,-1 0 0,0 0 0,0 0 0,0 0 0,0 0 0,1 0 0,-1 0 0,0 0 0,0 0 0,0 0 0,0-1 0,1 1 0,-1 0 0,0-1 0,0 1 0,0-1 0,1 0 0,7-2 10,-1-1 1,0 0-1,1 0 1,-1 0-1,-1-1 1,10-8-1,-9 7-5,-1 0 0,0 0 0,-1-1 0,0 0 0,0 0 0,0-1 0,-1 0 0,0 0 0,0 0 0,-1 0 0,0-1 0,-1 0 0,0 0 0,0 0 0,-1 0 0,3-16 0,-5 24-10,0 0 0,0 0 0,0 0 1,0 0-1,0 0 0,0 0 0,0 0 0,0 0 1,0 0-1,0 0 0,-1 0 0,1 0 0,0 0 0,-1 0 1,1 0-1,-1 0 0,1 0 0,-1 0 0,1 0 1,-1 0-1,0 0 0,1 1 0,-1-1 0,0 0 0,0 0 1,0 1-1,1-1 0,-1 1 0,0-1 0,0 1 1,0-1-1,0 1 0,0-1 0,0 1 0,0 0 0,0 0 1,0-1-1,0 1 0,0 0 0,0 0 0,0 0 1,0 0-1,-1 0 0,1 1 0,0-1 0,0 0 1,0 0-1,0 1 0,0-1 0,0 0 0,0 1 0,-1 0 1,-3 1 2,-1 0 0,0 1 1,1-1-1,0 1 0,0 0 0,0 1 1,0-1-1,-4 5 0,0 3-247,0 0-1,1 1 1,1-1-1,0 1 0,1 1 1,0-1-1,1 1 1,0 0-1,1 0 1,0 1-1,1-1 1,1 1-1,0 0 0,1 0 1,1 27-1,4-8-3509,10-7-2402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2:58.366"/>
    </inkml:context>
    <inkml:brush xml:id="br0">
      <inkml:brushProperty name="width" value="0.025" units="cm"/>
      <inkml:brushProperty name="height" value="0.025" units="cm"/>
    </inkml:brush>
  </inkml:definitions>
  <inkml:trace contextRef="#ctx0" brushRef="#br0">155 40 10282,'-10'9'3758,"-4"1"-2912,-59 51 3019,66-55-3389,1 0-1,0 0 0,1 1 1,-1 0-1,1 0 0,0 0 1,1 1-1,0-1 1,-3 9-1,6-15-426,1-1-1,0 0 1,0 1 0,0-1 0,-1 1-1,1-1 1,0 1 0,0-1 0,0 0-1,0 1 1,0-1 0,0 1 0,0-1 0,0 1-1,0-1 1,0 0 0,0 1 0,0-1-1,0 1 1,1-1 0,-1 1 0,0-1-1,0 0 1,0 1 0,1-1 0,-1 0-1,0 1 1,0-1 0,1 0 0,-1 1-1,0-1 1,1 0 0,-1 1 0,0-1-1,1 0 1,-1 0 0,0 1 0,1-1-1,-1 0 1,1 0 0,-1 0 0,0 0 0,2 1-1,25-6 937,29-19-202,-34 12-731,1 0 0,-2-2 0,1-1-1,-2-1 1,0 0 0,24-28 0,-42 42-10,0 0 0,0-1 0,0 1-1,-1-1 1,0 0 0,1 1 0,-1-1 0,0 0 0,0 0-1,0-4 1,-1 6-20,0 1-1,0-1 0,0 0 1,0 0-1,0 1 0,0-1 1,0 0-1,0 0 0,0 0 1,-1 1-1,1-1 0,0 0 0,-1 1 1,1-1-1,0 0 0,-1 1 1,1-1-1,-1 0 0,1 1 1,-1-1-1,1 1 0,-1-1 1,0 1-1,1-1 0,-1 1 1,0-1-1,1 1 0,-1 0 1,0-1-1,1 1 0,-1 0 1,0-1-1,0 1 0,1 0 1,-1 0-1,0 0 0,0 0 1,0 0-1,-1 0 0,-10-1 34,0 1 0,0 0 0,0 1 0,0 0 0,0 1 0,0 1 1,-14 4-1,19-5-249,0 1 1,0 0 0,1 0 0,-1 1 0,-9 7-1,12-8-246,1 0-1,0 0 0,-1 0 0,2 1 0,-1-1 0,0 1 1,1-1-1,-1 1 0,1 0 0,-2 5 0,2 6-5628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11.133"/>
    </inkml:context>
    <inkml:brush xml:id="br0">
      <inkml:brushProperty name="width" value="0.025" units="cm"/>
      <inkml:brushProperty name="height" value="0.025" units="cm"/>
    </inkml:brush>
  </inkml:definitions>
  <inkml:trace contextRef="#ctx0" brushRef="#br0">228 1 7431,'0'0'9833,"-10"63"-7302,-5-17-866,-7 8-928,-4 8-192,-4 3-257,1 1-192,2-1-128,2-4-1506,2-9-2049,3-7-4613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5.449"/>
    </inkml:context>
    <inkml:brush xml:id="br0">
      <inkml:brushProperty name="width" value="0.025" units="cm"/>
      <inkml:brushProperty name="height" value="0.025" units="cm"/>
    </inkml:brush>
  </inkml:definitions>
  <inkml:trace contextRef="#ctx0" brushRef="#br0">27 0 4292,'-15'46'7534,"7"3"-3622,5-6-3220,4 64 0,1-47 246,21 224 1424,1 2 363,-23-237-2743,-15 444 2898,10-440-2668,2-1 0,2 1 1,8 58-1,34 151 216,-29-190-483,-6-23 118,-2-1-1,-2 78 1,-17 99 114,8-153-168,-9 559 45,12-258-7,4 224 92,4-218-1148,-10-427-9481,1 16-3037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6.927"/>
    </inkml:context>
    <inkml:brush xml:id="br0">
      <inkml:brushProperty name="width" value="0.025" units="cm"/>
      <inkml:brushProperty name="height" value="0.025" units="cm"/>
    </inkml:brush>
  </inkml:definitions>
  <inkml:trace contextRef="#ctx0" brushRef="#br0">126 69 4164,'-59'8'3220,"29"-5"1466,28-3-4436,0 1-1,0 0 1,0 0-1,0-1 1,0 1-1,0 1 1,1-1-1,-1 0 1,0 0-1,1 1 1,-1-1-1,1 1 1,-1-1-1,1 1 1,0 0-1,0-1 1,0 1-1,-2 4 1,2-6-204,1 1 1,0 0-1,-1 0 1,1-1-1,-1 1 1,1 0-1,0 0 1,0 0-1,-1 0 1,1-1-1,0 1 1,0 0-1,0 0 1,0 0-1,0 0 1,0 0-1,0 0 1,0-1-1,0 1 1,1 0-1,-1 0 1,0 0-1,0 0 1,1-1-1,-1 1 1,1 0-1,-1 0 1,0-1-1,1 1 1,0 0-1,-1-1 1,1 1-1,-1 0 1,1-1-1,0 1 1,-1-1-1,1 1 1,0-1-1,0 1 1,-1-1-1,1 0 1,0 1-1,0-1 1,1 1-1,14 1 231,1 0 0,-1 0 0,1-2 0,-1 0-1,31-4 1,87-22 317,-35 6-238,93-10-129,324-10-1,-16 22 388,-24 11 199,-304 8-302,381 15 1464,-369-2-1859,160 6-71,415-31 180,414 6-119,735 31 75,-1884-28-472,-24 2 280,-1 0 0,1 0 0,0 0 1,0 0-1,0 0 0,0 0 0,0 0 0,0 0 0,0 0 1,0 0-1,-1 0 0,1 0 0,0-1 0,0 1 0,0 0 1,0 0-1,0 0 0,0 0 0,0 0 0,0 0 1,0 0-1,0 0 0,0 0 0,-1 0 0,1 0 0,0-1 1,0 1-1,0 0 0,0 0 0,0 0 0,0 0 0,0 0 1,0 0-1,0 0 0,0 0 0,0-1 0,0 1 1,0 0-1,0 0 0,0 0 0,0 0 0,0 0 0,0 0 1,0 0-1,0-1 0,0 1 0,0 0 0,0 0 0,1 0 1,-1 0-1,0 0 0,0 0 0,0 0 0,0 0 1,0 0-1,0 0 0,0-1 0,0 1 0,0 0 0,0 0 1,0 0-1,1 0 0,-1 0 0,0 0 0,0 0 0,0 0 1,0 0-1,0 0 0,0 0 0,-37-9-2207,-5 2-4823,26-1 821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7.315"/>
    </inkml:context>
    <inkml:brush xml:id="br0">
      <inkml:brushProperty name="width" value="0.025" units="cm"/>
      <inkml:brushProperty name="height" value="0.025" units="cm"/>
    </inkml:brush>
  </inkml:definitions>
  <inkml:trace contextRef="#ctx0" brushRef="#br0">100 21 9833,'-18'-4'6694,"14"-2"-3721,5 5-2867,0 0 1,0 0-1,0 0 0,0 0 0,0 0 0,0 1 0,0-1 0,1 0 0,-1 1 0,0-1 0,0 1 0,0-1 0,1 1 0,-1 0 1,0 0-1,1-1 0,-1 1 0,0 0 0,0 0 0,1 0 0,1 1 0,15-1 76,0 1-1,0 1 1,1 1-1,-2 0 1,1 2-1,33 12 1,-42-14-175,-1 1 0,0 0 1,0 0-1,0 1 0,-1 0 0,1 0 0,-1 1 1,-1 0-1,1 0 0,-1 1 0,0 0 0,0 0 1,-1 0-1,0 1 0,0-1 0,3 10 0,-6-13 59,-1 0 0,0 0 0,0 0 0,0 0 0,-1 0 0,0 0 0,1 0 0,-1 0 0,-1 0 0,1 0 0,0 0 0,-1 0 0,0 0 0,0 0 0,0 0 0,-1-1 0,1 1 0,-1 0 0,0-1 0,0 1 0,0-1-1,0 1 1,0-1 0,-1 0 0,0 0 0,0 0 0,0-1 0,-5 5 0,-9 6 87,-1 0 1,-1-1-1,0-2 0,-22 11 0,20-11-163,-6 3-229,-72 33 190,90-43-862,0 0 0,0-1 0,-1 0 0,1-1 0,-12 1 0,0-3-7604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8.144"/>
    </inkml:context>
    <inkml:brush xml:id="br0">
      <inkml:brushProperty name="width" value="0.025" units="cm"/>
      <inkml:brushProperty name="height" value="0.025" units="cm"/>
    </inkml:brush>
  </inkml:definitions>
  <inkml:trace contextRef="#ctx0" brushRef="#br0">46 409 5349,'0'0'7399,"-8"10"-5824,-22 30 288,22-24 670,14-14-1005,14-11-176,-2-4-785,0 0 0,-1-1 0,-1-1 0,21-24 0,55-73-210,-83 101-309,15-20 126,-1 0-1,-1-1 1,-1-1-1,-2-2 1,22-53-1,-42 104-28,1 0-1,1-1 0,1 1 0,0 0 0,8 24 0,-5-21-107,1-2-1,1 1 0,1-1 1,0 0-1,1 0 1,1-1-1,12 15 0,-17-24-276,0 0 0,0-1-1,1 0 1,0 0-1,0 0 1,1-1 0,0 0-1,0 0 1,0-1 0,0 0-1,1 0 1,-1 0-1,1-1 1,0 0 0,0-1-1,0 0 1,0 0 0,10 0-1,-8-3-4921,-8-8-4746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38.747"/>
    </inkml:context>
    <inkml:brush xml:id="br0">
      <inkml:brushProperty name="width" value="0.025" units="cm"/>
      <inkml:brushProperty name="height" value="0.025" units="cm"/>
    </inkml:brush>
  </inkml:definitions>
  <inkml:trace contextRef="#ctx0" brushRef="#br0">1 62 4100,'0'0'-166,"9"-7"92,-1 3 357,30-22 1528,-26 14 2609,-3-1 3613,-10 17-7485,0 0 0,0 1 0,0-1 0,1 0 0,-1 0 1,1 1-1,1 7 0,-1 20 63,-8 5-127,4-23-383,1 0 0,0 1 0,1-1 0,1 1 0,0 0 0,1 0 1,0-1-1,3 16 0,-2-29-96,-1 0 1,0-1 0,1 1-1,-1 0 1,1 0 0,-1-1 0,1 1-1,-1 0 1,1-1 0,0 1-1,-1 0 1,1-1 0,0 1-1,-1-1 1,1 1 0,0-1-1,0 1 1,-1-1 0,1 0-1,0 1 1,0-1 0,0 0-1,-1 0 1,1 0 0,0 1-1,0-1 1,0 0 0,0 0-1,0 0 1,0 0 0,-1 0-1,1-1 1,0 1 0,0 0-1,0 0 1,0-1 0,0 1-1,1-1-176,0 1 0,0-1 0,0 0-1,-1 0 1,1 1 0,0-1 0,-1 0-1,1 0 1,-1-1 0,1 1-1,-1 0 1,1 0 0,-1-1 0,0 1-1,0-1 1,2-2 0,2-18-4425,-4-5-3588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41.966"/>
    </inkml:context>
    <inkml:brush xml:id="br0">
      <inkml:brushProperty name="width" value="0.025" units="cm"/>
      <inkml:brushProperty name="height" value="0.025" units="cm"/>
    </inkml:brush>
  </inkml:definitions>
  <inkml:trace contextRef="#ctx0" brushRef="#br0">1 1 4388,'6'0'11179,"-1"0"-8649,-3 0-832,1 13 736,2 2-608,2 3-321,0 3-384,4-1-480,4-2-321,4-1-160,4-3-64,2-5-64,2-6-32,0-2-160,-1-1-1057,-4 0-1794,-4-4-1185,-3-10-3299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42.292"/>
    </inkml:context>
    <inkml:brush xml:id="br0">
      <inkml:brushProperty name="width" value="0.025" units="cm"/>
      <inkml:brushProperty name="height" value="0.025" units="cm"/>
    </inkml:brush>
  </inkml:definitions>
  <inkml:trace contextRef="#ctx0" brushRef="#br0">257 1 9129,'0'0'9064,"-35"51"-6245,15-17-993,-5 7-225,0 7-31,-2 3-577,1 4-737,2 2-192,4 1-64,-1-2-1698,4-7-3363,0-4-9128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8.616"/>
    </inkml:context>
    <inkml:brush xml:id="br0">
      <inkml:brushProperty name="width" value="0.025" units="cm"/>
      <inkml:brushProperty name="height" value="0.025" units="cm"/>
    </inkml:brush>
  </inkml:definitions>
  <inkml:trace contextRef="#ctx0" brushRef="#br0">13 27 4164,'0'0'13506,"1"6"-12604,-1-5-645,1 1-149,-1-1 1,0 1 0,1-1 0,-1 1 0,0-1-1,0 1 1,1-1 0,-1 1 0,0-1 0,-1 1-1,1-1 1,0 1 0,0-1 0,-1 1 0,1-1-1,-1 1 1,1-1 0,-1 0 0,1 1 0,-2 1 1265,4-6-1254,0 0 1,0-1 0,0 1 0,0 0 0,0-1 0,0 1-1,-1-1 1,0 1 0,1-1 0,0-6 0,-3 10-90,0 0 1,0 0-1,0 0 1,0 0-1,0 0 1,0 0-1,0 0 1,0 0-1,0 0 1,1 0-1,-1 0 1,0 0-1,0 1 1,0-1-1,0 0 1,0 1 0,0-1-1,1 1 1,-1-1-1,0 1 1,0-1-1,1 1 1,-1-1-1,0 1 1,1 0-1,-1 0 1,0-1-1,1 1 1,-1 0-1,0 1 1,1-1-29,0-1-1,0 0 1,0 1 0,0-1 0,0 0 0,0 1 0,0-1 0,0 0-1,0 1 1,0-1 0,0 1 0,0-1 0,0 0 0,0 1 0,0-1-1,0 0 1,0 1 0,1-1 0,-1 0 0,0 1 0,0-1 0,0 0-1,1 0 1,-1 1 0,0-1 0,0 0 0,1 0 0,-1 1 0,0-1-1,0 0 1,1 0 0,-1 0 0,0 1 0,1-1 0,-1 0 0,0 0-1,1 0 1,16-4 291,12-19 142,-29 22-426,1 1 1,-1-1-1,1 1 0,-1-1 1,1 1-1,-1-1 0,0 1 1,1-1-1,-1 1 0,0-1 1,1 1-1,-1-1 1,0 0-1,0 1 0,1-1 1,-1 1-1,0-1 0,0 0 1,0 1-1,0-1 0,0 0 1,0 1-1,0-1 1,0 0-1,0 1 0,0-1 1,-1 0-1,1 1 0,0-2 1,-1 2 0,0 0 0,0 0 1,0 1-1,1-1 0,-1 0 0,0 0 1,0 0-1,1 1 0,-1-1 1,0 1-1,0-1 0,1 0 1,-1 1-1,0-1 0,1 1 0,-1-1 1,1 1-1,-1 0 0,1-1 1,-1 1-1,1 0 0,-1-1 0,0 2 1,-2 2-3,0 0-1,0 1 1,0-1 0,1 0 0,0 1 0,0-1 0,0 1 0,0 0 0,0 0 0,1 0 0,-1 8-1,2-13 10,1 1-1,-1-1 1,0 0-1,1 0 0,-1 1 1,1-1-1,-1 0 0,1 0 1,-1 0-1,0 1 0,1-1 1,-1 0-1,1 0 0,-1 0 1,1 0-1,-1 0 0,1 0 1,-1 0-1,1 0 0,-1 0 1,1 0-1,-1-1 0,1 1 1,-1 0-1,1 0 0,-1 0 1,0 0-1,1-1 1,-1 1-1,1 0 0,-1 0 1,0-1-1,1 1 0,-1 0 1,0-1-1,1 0 0,6-5 66,-13 4 36,3 3-117,1 0 1,-1 0-1,1 1 1,0-1-1,-1 1 1,1 0-1,0-1 1,0 1-1,0 0 1,0 0-1,-2 3 1,-2 0 328,13-21-164,-7 17-205,0 0 0,-1-1 0,1 1 0,0-1 0,-1 1-1,1 0 1,0-1 0,0 1 0,0 0 0,-1 0 0,1-1-1,0 1 1,0 0 0,0-1 0,0 1 0,0 0 0,1-1-1,-1 1 1,0 0 0,0-1 0,0 1 0,0 0 0,1-1-1,-1 1 1,0 0 0,1-1 0,-1 1 0,1 0 0,-1-1-1,0 1 1,1-1 0,-1 1 0,1-1 0,-1 1 0,1-1-1,0 0 1,-1 1 0,1-1 0,-1 0 0,1 1 0,1-1-1,14 5-3359,-1-4-4584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4:59.823"/>
    </inkml:context>
    <inkml:brush xml:id="br0">
      <inkml:brushProperty name="width" value="0.025" units="cm"/>
      <inkml:brushProperty name="height" value="0.025" units="cm"/>
    </inkml:brush>
  </inkml:definitions>
  <inkml:trace contextRef="#ctx0" brushRef="#br0">10 1 5157,'0'0'17029,"0"8"-16207,-9 299 2067,9-305-3457,0 6-155,3-5-3677,7-3-1585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0.462"/>
    </inkml:context>
    <inkml:brush xml:id="br0">
      <inkml:brushProperty name="width" value="0.025" units="cm"/>
      <inkml:brushProperty name="height" value="0.025" units="cm"/>
    </inkml:brush>
  </inkml:definitions>
  <inkml:trace contextRef="#ctx0" brushRef="#br0">126 0 12107,'0'0'13298,"-4"9"-12732,0-1-495,0-1 30,1 0 0,-1 0-1,1 0 1,1 0 0,-1 1 0,1-1 0,0 1 0,1 0-1,0-1 1,0 14 0,3-20-95,-1 1-1,1-1 1,0 0 0,0 1-1,0-1 1,0 0 0,0 0-1,0-1 1,0 1 0,0 0-1,0-1 1,0 1 0,0-1-1,0 1 1,1-1 0,-1 0-1,0 0 1,4-1 0,5 2-34,-6 0-3,0 0-1,0 0 1,-1 1 0,1-1-1,0 1 1,-1 0 0,1 0-1,-1 0 1,0 1-1,1 0 1,-1-1 0,-1 1-1,6 6 1,-7-7 16,0 1-1,0-1 1,0 1 0,-1 0 0,0-1-1,1 1 1,-1 0 0,0 0-1,0 0 1,-1 0 0,1 0-1,-1 0 1,1 0 0,-1 0 0,0 0-1,0 0 1,0 0 0,-1 1-1,1-1 1,-1 0 0,1 0 0,-1 0-1,-2 3 1,1 0 47,-1-2-1,0 1 1,0 0 0,0 0 0,0-1-1,-1 0 1,0 0 0,0 0-1,0 0 1,0 0 0,-1-1 0,1 0-1,-1 0 1,0 0 0,0-1-1,-10 5 1,5-3 28,0-1 0,0 0 0,0 0 0,0-1 0,-1-1 0,1 0 0,-1 0-1,-12-1 1,21 0-141,0 0-1,0-1 0,1 1 1,-1-1-1,0 1 0,0-1 1,1 0-1,-1 0 0,0 0 1,1 0-1,-1 0 0,1 0 0,-1 0 1,1-1-1,0 1 0,-1 0 1,1-1-1,0 1 0,0-1 1,0 1-1,0-1 0,0 0 1,0 1-1,1-1 0,-1 0 1,0 0-1,1 1 0,-1-1 1,1-3-1,-2-7-1998,1 1 1,0-1 0,2-20-1,0 18-1309,1-26-7266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0.295"/>
    </inkml:context>
    <inkml:brush xml:id="br0">
      <inkml:brushProperty name="width" value="0.025" units="cm"/>
      <inkml:brushProperty name="height" value="0.025" units="cm"/>
    </inkml:brush>
  </inkml:definitions>
  <inkml:trace contextRef="#ctx0" brushRef="#br0">29 3765 5061,'0'0'10282,"-5"0"-9359,-14 0-154,14 0 389,26-30 518,42-49-1431,4 2-1,3 4 0,85-68 0,-3-8 222,-32 29-163,35-20-278,135-132 52,-75 53-63,506-479 132,-568 569-19,123-110-67,8-18-3,-90 84-45,73-53 37,12-13-34,190-168 428,-379 326-368,-90 75-6433,0-4-966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0.806"/>
    </inkml:context>
    <inkml:brush xml:id="br0">
      <inkml:brushProperty name="width" value="0.025" units="cm"/>
      <inkml:brushProperty name="height" value="0.025" units="cm"/>
    </inkml:brush>
  </inkml:definitions>
  <inkml:trace contextRef="#ctx0" brushRef="#br0">0 0 13325,'0'0'10377,"68"11"-10248,-40-6-97,2-3-1346,1-2-2337,3 0-4132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1.150"/>
    </inkml:context>
    <inkml:brush xml:id="br0">
      <inkml:brushProperty name="width" value="0.025" units="cm"/>
      <inkml:brushProperty name="height" value="0.025" units="cm"/>
    </inkml:brush>
  </inkml:definitions>
  <inkml:trace contextRef="#ctx0" brushRef="#br0">141 0 15887,'-8'5'2765,"-5"4"-1878,0-1 0,1 2-1,0-1 1,1 2 0,-19 21-1,25-27-731,1 1 0,0 0 0,0-1 0,0 1 0,1 0 0,0 1 0,0-1 0,1 0 0,-1 1 0,2 0 0,-1-1 0,1 1 0,0 0 0,0 0 0,1 0-1,-1 0 1,2 8 0,0-13-141,0 0-1,0 0 1,0 0-1,0 0 0,0 0 1,1 0-1,-1 0 1,0 0-1,1-1 1,0 1-1,-1-1 0,1 1 1,0-1-1,0 0 1,-1 1-1,1-1 0,0 0 1,0 0-1,1 0 1,-1-1-1,0 1 1,0 0-1,0-1 0,0 0 1,1 1-1,-1-1 1,0 0-1,0 0 0,1 0 1,-1 0-1,3-1 1,5 1 48,1-1 0,-1 0-1,0-1 1,1 0 0,14-5 0,-14 2-17,0 0 0,0 0 1,0-1-1,-1 0 0,0-1 0,0 0 1,-1-1-1,11-11 0,-17 16 43,1-1 0,-1 0-1,0 0 1,0 0 0,0-1 0,0 1-1,-1-1 1,0 1 0,0-1 0,0 0 0,0 0-1,-1 0 1,0 0 0,0 0 0,0 0 0,-1 0-1,0 0 1,0 0 0,0-1 0,0 1 0,-3-9-1,2 11-69,-1 1 0,1-1 0,-1 0 0,0 1 0,0-1 0,-1 1 0,1-1 0,0 1 0,-1 0 0,1 0 0,-1 0 0,0 1 0,1-1 0,-1 0 0,0 1 0,0 0 0,0 0 0,0 0 0,0 0-1,0 0 1,-1 0 0,1 1 0,0 0 0,0 0 0,-6 0 0,2-1-116,1 1 0,0 0 0,0 0 1,0 1-1,0 0 0,0 0 0,0 0 0,0 1 0,0 0 0,0 0 0,1 0 0,-11 6 0,12-5-339,1 0 1,0 0-1,0 1 0,0-1 0,0 0 1,0 1-1,1 0 0,-4 7 0,5-9-445,0 1-1,0-1 0,1 1 0,-1-1 0,1 1 1,-1 0-1,1-1 0,0 1 0,0 4 0,3 5-7412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01.477"/>
    </inkml:context>
    <inkml:brush xml:id="br0">
      <inkml:brushProperty name="width" value="0.025" units="cm"/>
      <inkml:brushProperty name="height" value="0.025" units="cm"/>
    </inkml:brush>
  </inkml:definitions>
  <inkml:trace contextRef="#ctx0" brushRef="#br0">142 55 10090,'0'0'2231,"2"-8"-2188,8-36 2871,-12 44-2691,0 1 0,0 0 0,0 1 0,1-1 0,-1 0 0,0 0 0,0 1 0,1-1 0,-1 1 0,1 0-1,0-1 1,-1 1 0,-1 3 0,0 0 340,-5 3-4,-15 19 1598,-33 48 1,51-67-1878,0 1 1,1-1-1,-1 1 1,2 1-1,-1-1 1,1 0-1,1 1 1,-1-1-1,2 1 1,-2 17-1,3-26-258,0 0-1,0 1 0,0-1 0,0 0 0,0 0 0,1 0 1,-1 1-1,0-1 0,1 0 0,-1 0 0,1 0 1,-1 0-1,1 0 0,0 0 0,-1 0 0,1 0 0,0 0 1,0 0-1,0 0 0,0 0 0,-1 0 0,1-1 0,0 1 1,0 0-1,1-1 0,-1 1 0,0-1 0,1 1 0,2 1 6,0-2 0,0 1-1,0 0 1,0-1 0,1 0-1,-1 1 1,0-2 0,8 0-1,0-1 6,0-1-1,0 0 0,0 0 0,0-1 0,13-7 0,-4-1 4,0-1-1,-2-1 0,31-25 0,-44 33 10,1-1 1,-1 1 0,0-1-1,0 0 1,-1 0-1,0-1 1,0 0-1,-1 1 1,0-2-1,-1 1 1,1 0-1,3-17 1,-7 23-36,1 0 1,-1 1-1,0-1 0,0 0 1,0 0-1,0 0 0,0 0 1,0 0-1,0 0 1,-1 0-1,1 0 0,-1 1 1,1-1-1,-1 0 1,0 0-1,0 0 0,0 1 1,0-1-1,0 0 0,0 1 1,0-1-1,0 1 1,-1 0-1,1-1 0,0 1 1,-1 0-1,1 0 1,-1 0-1,0 0 0,1 0 1,-1 0-1,-3-1 0,-5-1-607,0 0-1,0 1 0,0 1 1,-1 0-1,-12 0 0,-13-2-7628,14-1-5930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48.339"/>
    </inkml:context>
    <inkml:brush xml:id="br0">
      <inkml:brushProperty name="width" value="0.025" units="cm"/>
      <inkml:brushProperty name="height" value="0.025" units="cm"/>
    </inkml:brush>
  </inkml:definitions>
  <inkml:trace contextRef="#ctx0" brushRef="#br0">1 37 6150,'1'3'6958,"6"-2"-3397,38-3-2197,26-7 83,82 1 880,-181 8-1296,-8 0-439,-1 2 1,0 2-1,1 1 1,-46 13-1,184-17-132,87-32-295,-224 30-121,0 2 0,-1 2 1,1 1-1,0 2 0,1 1 0,-48 16 1,127-22 77,132-28-212,-28 2 42,-325 43 870,135-10-819,26-4-6,-1-1 0,1-1-1,-1-1 1,0 0 0,-19-1 0,35-1-306,0-1 1,0 1 0,0 0-1,0-1 1,0 1-1,0 0 1,1 0 0,-1-1-1,0 1 1,1 0 0,-1 0-1,1 0 1,-1-1 0,1 1-1,0 0 1,1-1-1,20-26-10474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49.860"/>
    </inkml:context>
    <inkml:brush xml:id="br0">
      <inkml:brushProperty name="width" value="0.025" units="cm"/>
      <inkml:brushProperty name="height" value="0.025" units="cm"/>
    </inkml:brush>
  </inkml:definitions>
  <inkml:trace contextRef="#ctx0" brushRef="#br0">60 7 3908,'0'0'25106,"3"-2"-24978,0 1-121,0 0-1,0 1 0,0-1 1,0 0-1,0 1 1,0 0-1,0-1 1,0 1-1,0 1 0,0-1 1,5 1-1,-7-1-5,0 0 0,-1 0 0,1 0 0,0 0 0,0 1 0,-1-1 0,1 0 0,0 0 0,0 1 0,-1-1 0,1 0 0,0 1 0,-1-1 0,1 1 0,0-1 0,-1 1 0,1-1 0,-1 1 0,1-1 0,-1 1 0,1 0 0,-1-1 0,1 1 0,-1 0 0,0-1 0,1 1 0,-1 0 0,0 0 0,0-1 0,1 1 0,-1 0 0,0 0 0,0-1 0,0 1 0,0 0 0,0 0 0,0-1 0,0 1 0,0 0 0,0 0 0,-1 0 0,1-1 0,0 1 0,0 0 0,-1-1 0,1 1 0,0 0 0,-1 0 0,1-1 0,-1 1 0,1-1 0,-1 1 0,1 0 0,-1-1 0,1 1 0,-2 0 0,0 1 11,0 0 0,0 0 0,0 0 0,-1-1 0,1 1 0,0-1 0,-1 1 0,0-1 0,-4 2 0,-5 5-67,31 1-186,-16-8 228,0 0 0,0 0 0,0 1 0,0-1 1,0 1-1,0 0 0,0 0 0,-1 0 1,1 0-1,-1 0 0,1 1 0,-1-1 1,0 1-1,0-1 0,0 1 0,0 0 1,-1 0-1,1 0 0,-1 0 0,0 0 0,0 0 1,0 0-1,0 1 0,0-1 0,-1 0 1,1 0-1,-1 1 0,0-1 0,0 0 1,0 1-1,0-1 0,-1 0 0,1 1 1,-1-1-1,0 0 0,0 0 0,0 0 0,-1 0 1,1 0-1,-1 0 0,1 0 0,-1 0 1,0 0-1,0-1 0,-4 4 0,1-2 216,0 0-1,0 0 0,-1 0 0,0-1 0,1 0 1,-1-1-1,0 1 0,-1-1 0,1 0 1,0-1-1,-1 1 0,1-1 0,-1 0 1,1-1-1,-1 0 0,-11-1 0,17 1-215,1 1 1,0-1-1,-1 0 0,1 0 1,0 0-1,-1-1 0,1 1 0,0 0 1,-1 0-1,1 0 0,0 0 0,-1 0 1,1 0-1,0 0 0,0 0 0,-1-1 1,1 1-1,0 0 0,-1 0 0,1 0 1,0-1-1,0 1 0,0 0 0,-1 0 1,1-1-1,0 1 0,0 0 0,0-1 1,-1 1-1,1 0 0,0 0 0,0-1 1,0 1-1,0 0 0,0-1 1,0 1-1,0 0 0,0-1 0,0 1 1,0 0-1,0-1 0,0 1 0,0 0 1,0-1-1,0 1 0,0 0 0,0-1 1,0 1-1,0 0 0,1-1 0,-1 1 1,0 0-1,0 0 0,0-1 0,1 1 1,-1 0-1,0 0 0,0-1 0,0 1 1,1 0-1,-1 0 0,1-1 0,15-16-3054,23-8-7135,-17 11-373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0.433"/>
    </inkml:context>
    <inkml:brush xml:id="br0">
      <inkml:brushProperty name="width" value="0.025" units="cm"/>
      <inkml:brushProperty name="height" value="0.025" units="cm"/>
    </inkml:brush>
  </inkml:definitions>
  <inkml:trace contextRef="#ctx0" brushRef="#br0">0 20 4740,'0'0'18663,"10"-4"-17221,4 0-954,1 1 1,0 0-1,1 0 1,-1 2-1,19 0 1,-33 1-485,0 0 0,0 0 0,0 0 0,0 0 0,0 0 0,0 0 0,0 0 0,-1 1 0,1-1 0,0 0 0,0 1 0,0-1 0,0 1 0,0-1 0,0 1 0,-1-1 0,1 1 0,0-1 0,0 1 0,-1 0 0,1-1 1,0 1-1,-1 0 0,1 0 0,-1 0 0,1 0 0,-1-1 0,0 1 0,1 0 0,-1 0 0,0 0 0,1 0 0,-1 0 0,0 0 0,0 0 0,0 0 0,0 0 0,0 0 0,0 0 0,0 0 0,0 0 0,0 0 0,-1 0 0,1 0 0,0 0 0,0-1 1,-1 1-1,1 0 0,-1 1 0,-1 3 45,0 0 0,0 0 1,-1 0-1,0-1 0,1 1 1,-1-1-1,-1 1 0,-3 3 1,7-8-49,-10 10 349,-1 0-1,0 0 0,-1-1 1,0-1-1,-16 9 1,28-17-302,38-4 81,-31 3-234,0 0 0,-1 0 0,1 0 1,0 1-1,-1 0 0,1 0 1,0 1-1,0 0 0,10 2 0,-15-2 83,-1 0 0,0 0-1,0 0 1,0 1 0,0-1-1,0 0 1,0 0 0,0 1-1,0-1 1,0 0 0,0 1 0,-1-1-1,1 1 1,-1-1 0,1 1-1,-1-1 1,0 1 0,1 0-1,-1-1 1,0 1 0,0-1-1,0 1 1,0 0 0,0-1-1,-1 1 1,1-1 0,0 1-1,-1-1 1,1 1 0,-1-1-1,-1 3 1,1 1 34,-1-1-1,1 1 1,-1-1 0,-1 0-1,1 0 1,-1 0 0,1 0-1,-1 0 1,-5 5-1,1-4 216,0 0-1,0-1 0,0 0 1,0 0-1,0-1 0,-1 0 0,0 0 1,0-1-1,1 0 0,-1 0 0,0-1 1,-13 1-1,35-24-9648,-1 9 1777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0.774"/>
    </inkml:context>
    <inkml:brush xml:id="br0">
      <inkml:brushProperty name="width" value="0.025" units="cm"/>
      <inkml:brushProperty name="height" value="0.025" units="cm"/>
    </inkml:brush>
  </inkml:definitions>
  <inkml:trace contextRef="#ctx0" brushRef="#br0">14 1 5926,'0'0'18833,"-6"61"-17712,3-37-448,0 0-481,1 2-96,2-1-96,0-1-704,0-3-1058,0-7-928,3-6-449,2-7-577,0-1-2210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229"/>
    </inkml:context>
    <inkml:brush xml:id="br0">
      <inkml:brushProperty name="width" value="0.025" units="cm"/>
      <inkml:brushProperty name="height" value="0.025" units="cm"/>
    </inkml:brush>
  </inkml:definitions>
  <inkml:trace contextRef="#ctx0" brushRef="#br0">0 1 15278,'0'0'11643,"9"1"-10911,24 8-182,-32-9-536,0 0 0,0 1 0,0-1 0,-1 1-1,1 0 1,0-1 0,0 1 0,-1-1 0,1 1 0,0 0 0,-1 0 0,1-1 0,-1 1 0,1 0 0,-1 0 0,1 0 0,-1 0 0,1 0 0,-1 0 0,0-1 0,0 1 0,1 0 0,-1 0 0,0 0 0,0 0 0,0 0-1,0 0 1,0 0 0,0 0 0,0 0 0,-1 0 0,1 0 0,0 0 0,0 0 0,-1 1 0,-15 26 247,16-28-252,-1 1 0,0-1 0,0 0 0,1 1 0,-1-1 0,1 1 0,-1-1 0,0 1 0,1-1 0,-1 1 0,1-1 0,-1 1 0,1 0 0,-1-1 0,1 1-1,0 0 1,-1-1 0,1 1 0,0 0 0,0 0 0,-1-1 0,1 1 0,0 0 0,0 0 0,0-1 0,0 2 0,17 4-208,-15-5 112,1-1 1,0 1 0,0 0-1,0 0 1,0 0-1,0 0 1,-1 0 0,1 1-1,0-1 1,2 3 0,-3-2 48,0 0 1,0 1-1,0-1 1,-1 0-1,1 1 1,-1 0-1,0-1 1,1 1-1,-1 0 1,0 0-1,-1 0 1,1-1 0,0 1-1,-1 0 1,0 0-1,1 0 1,-1 0-1,0 0 1,-1 0-1,1 0 1,-1 0-1,1 0 1,-1 0 0,0 0-1,0 0 1,-2 4-1,2-5 138,0 0-1,0 0 1,-1 0 0,1 0 0,0 0-1,-1-1 1,0 1 0,1 0-1,-1-1 1,0 1 0,0-1-1,0 0 1,0 1 0,0-1-1,0 0 1,0 0 0,0-1-1,0 1 1,0 0 0,-1-1-1,1 1 1,-3-1 0,3 1-95,0-1 0,1 1 0,-1-1 0,0 0-1,0 0 1,0 0 0,0 0 0,0 0 0,0-1 0,0 1 0,0 0 0,0-1 0,0 0 0,1 1 0,-1-1 0,0 0 0,0 0 0,-2-2 0,-2-12-3223,6-11-4244,2 2-5462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650"/>
    </inkml:context>
    <inkml:brush xml:id="br0">
      <inkml:brushProperty name="width" value="0.025" units="cm"/>
      <inkml:brushProperty name="height" value="0.025" units="cm"/>
    </inkml:brush>
  </inkml:definitions>
  <inkml:trace contextRef="#ctx0" brushRef="#br0">0 30 5701,'0'0'22646,"60"5"-21845,-23-10-641,3 1-192,0-2-897,-2 2-1698,-8-3-2914,-5-2-4645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1.972"/>
    </inkml:context>
    <inkml:brush xml:id="br0">
      <inkml:brushProperty name="width" value="0.025" units="cm"/>
      <inkml:brushProperty name="height" value="0.025" units="cm"/>
    </inkml:brush>
  </inkml:definitions>
  <inkml:trace contextRef="#ctx0" brushRef="#br0">174 1 11915,'0'0'10709,"0"9"-9305,-2 4-1285,0 0 1,-1 0-1,0 0 1,-2 0-1,1-1 0,-1 1 1,-1-1-1,0 0 1,-1-1-1,-9 13 0,9-13-232,-6 10-120,-1-1 1,-1 0-1,-1-1 1,-33 33-1,51-55-4517,1-3 2507,0-2 76,10-10-4378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1.353"/>
    </inkml:context>
    <inkml:brush xml:id="br0">
      <inkml:brushProperty name="width" value="0.025" units="cm"/>
      <inkml:brushProperty name="height" value="0.025" units="cm"/>
    </inkml:brush>
  </inkml:definitions>
  <inkml:trace contextRef="#ctx0" brushRef="#br0">1 63 8840,'0'0'17403,"18"76"-15854,-17-72-1597,0 0 1,0 0 0,1-1-1,-1 1 1,1 0 0,-1 0-1,1-1 1,1 1 0,-1-1 0,0 0-1,1 0 1,0 1 0,-1-1-1,7 4 1,-7-6-49,0 0 0,0 0-1,0-1 1,0 1 0,0-1-1,0 1 1,0-1 0,1 0 0,-1 0-1,0 0 1,0 0 0,0 0-1,0 0 1,0-1 0,0 1 0,0-1-1,0 1 1,0-1 0,0 0-1,0 0 1,0 0 0,0 0 0,0 0-1,-1 0 1,1 0 0,0-1 0,-1 1-1,1 0 1,-1-1 0,2-2-1,9-8-941,0-1-1,-1-1 0,-1 0 0,0 0 1,10-22-1,17-41 4287,-126 239 292,86-156-3660,-47 111 944,32-55-1684,11-2-3832,9-56-1223,9-4-4484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2.470"/>
    </inkml:context>
    <inkml:brush xml:id="br0">
      <inkml:brushProperty name="width" value="0.025" units="cm"/>
      <inkml:brushProperty name="height" value="0.025" units="cm"/>
    </inkml:brush>
  </inkml:definitions>
  <inkml:trace contextRef="#ctx0" brushRef="#br0">141 20 7111,'0'0'13976,"-9"-3"-12759,-30-12-310,37 15-835,0 0 0,0 0 1,-1 0-1,1 0 0,0 0 0,0 1 0,0-1 0,0 1 0,0-1 0,0 1 0,0 0 0,0 0 0,0-1 0,0 2 1,0-1-1,0 0 0,0 0 0,1 0 0,-1 1 0,0-1 0,1 1 0,-2 2 0,-28 38 775,29-38-757,1-3-75,0 0 1,0 0-1,1 0 1,-1 0-1,0 0 1,1 0 0,-1 0-1,1 1 1,-1-1-1,1 0 1,0 0-1,-1 0 1,1 1-1,0-1 1,0 0-1,0 0 1,0 1 0,0-1-1,0 0 1,0 2-1,1-2 29,0-1 0,-1 1 0,1-1 0,-1 1 0,1-1 0,0 1 0,-1-1 0,1 0-1,0 0 1,0 1 0,-1-1 0,1 0 0,0 0 0,0 0 0,-1 0 0,1 0 0,0 0 0,0 0 0,-1 0 0,1 0 0,0 0-1,0 0 1,1-1 0,5 0 180,0-1 0,0-1-1,0 1 1,0-1 0,11-7-1,19-18 190,-35 26-387,0 0 0,0 1 1,-1-1-1,1 0 0,-1-1 0,1 1 1,-1 0-1,0 0 0,1-1 0,-1 1 1,0-1-1,-1 1 0,1-1 1,0 1-1,0-5 0,-2 6-31,0 0 1,0 1-1,0-1 0,0 0 0,0 1 0,0-1 0,0 0 1,0 1-1,0-1 0,0 1 0,0 0 0,0-1 1,0 1-1,-1 0 0,1 0 0,0 0 0,0 0 1,0 0-1,-1 0 0,1 0 0,0 0 0,0 0 1,0 0-1,0 1 0,0-1 0,-2 1 0,-35 7-132,-4 18 134,40-24-310,0-1 0,1 1 1,-1-1-1,0 1 0,0 0 1,1 0-1,-1 0 0,1 0 1,-1 0-1,1 0 0,0 0 0,0 1 1,0-1-1,0 0 0,1 1 1,-1-1-1,0 3 0,2 1-3450,5-2-1971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05:52.813"/>
    </inkml:context>
    <inkml:brush xml:id="br0">
      <inkml:brushProperty name="width" value="0.025" units="cm"/>
      <inkml:brushProperty name="height" value="0.025" units="cm"/>
    </inkml:brush>
  </inkml:definitions>
  <inkml:trace contextRef="#ctx0" brushRef="#br0">1 28 5093,'0'0'21999,"7"7"-21865,16 18-234,-22-24 202,0 0 1,0 1-1,0-1 1,0 0 0,1 0-1,-1 0 1,0 0-1,0 0 1,1 0 0,-1-1-1,0 1 1,1 0 0,-1-1-1,1 1 1,-1-1-1,1 1 1,-1-1 0,1 0-1,0 1 1,-1-1-1,1 0 1,-1 0 0,1 0-1,-1 0 1,4-1 0,-4-3 87,0-1 1,-1 1 0,1 0 0,-1 0 0,0-1 0,0 1-1,0 0 1,-1-1 0,1 1 0,-1 0 0,-3-8 0,4 11-206,-1 0 0,0 0 1,1 0-1,-1 0 0,1 0 0,-1 0 1,0 0-1,0 1 0,0-1 0,1 0 1,-1 1-1,0-1 0,0 0 1,0 1-1,0-1 0,0 1 0,0-1 1,0 1-1,0 0 0,0-1 0,0 1 1,0 0-1,-1 0 0,1 0 1,0 0-1,0 0 0,0 0 0,0 0 1,0 0-1,0 0 0,0 1 1,0-1-1,0 0 0,-1 1 0,1-1 1,0 0-1,-1 2 0,1-1-323,0-1-1,0 1 0,0 0 1,1 0-1,-1 0 1,0 0-1,0 0 0,1 0 1,-1 0-1,1 0 1,-1 0-1,1 0 1,-1 0-1,1 0 0,0 0 1,0 1-1,-1-1 1,1 0-1,0 0 0,0 0 1,0 0-1,0 1 1,1 0-1,0 4-5827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4.520"/>
    </inkml:context>
    <inkml:brush xml:id="br0">
      <inkml:brushProperty name="width" value="0.025" units="cm"/>
      <inkml:brushProperty name="height" value="0.025" units="cm"/>
    </inkml:brush>
  </inkml:definitions>
  <inkml:trace contextRef="#ctx0" brushRef="#br0">25 83 11082,'0'0'10907,"1"8"-10315,1 24-170,-2-32-343,0 0 0,0 0-1,0-1 1,1 1 0,-1 0-1,0 0 1,0 0 0,1-1 0,-1 1-1,0 0 1,0 0 0,0 0-1,1 0 1,-1 0 0,0 0 0,1-1-1,-1 1 1,0 0 0,0 0 0,1 0-1,-1 0 1,0 0 0,0 0-1,1 0 1,-1 0 0,0 0 0,1 0-1,-1 0 1,0 0 0,0 1-1,1-1 1,-1 0 0,0 0 0,0 0-1,1 0 1,-1 0 0,0 0-1,0 1 1,1-1 0,-1 0 0,0 0-1,0 0 1,0 1 0,0-1 0,1 0-1,-1 0 1,0 1 0,0-1-1,0 0 1,0 0 0,0 1 0,0-1-1,0 0 1,1 0 0,-1 1-1,0-1 1,0 0 0,0 0 0,0 1-1,0-1 1,0 0 0,0 1-1,0-1 1,-1 1 0,11-17 1045,-5-14-855,-4 26-94,-3 20-96,-21 130 100,13-90 60,-5 101-1,24-404 376,-8 234-616,-1 9-3,1-1 1,-1 1-1,0 0 1,0-1-1,0 1 1,0 0-1,-1-1 0,0 1 1,-1-6-1,-4 59-400,0 105 383,6-153 54,15-36 203,-6 3-203,-1-1 0,-2-1 0,-1 1 0,-2-1 0,-1-65 0,-25 157-400,14 11 505,8-54-62,0-1 0,-1 1 1,-5 18-1,4-133 453,3-53-885,9 181 4,-15 160-346,6-185 138,1 4-676,3-6-3152,6-3-2210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250"/>
    </inkml:context>
    <inkml:brush xml:id="br0">
      <inkml:brushProperty name="width" value="0.025" units="cm"/>
      <inkml:brushProperty name="height" value="0.025" units="cm"/>
    </inkml:brush>
  </inkml:definitions>
  <inkml:trace contextRef="#ctx0" brushRef="#br0">39 23 9001,'0'-2'599,"0"1"0,1 0 0,-1-1 0,1 1 0,0 0 0,-1-1 0,1 1 0,0 0 0,0 0 0,0 0 0,0 0 0,0 0 0,0 0 0,0 0 0,0 0 0,0 0 0,0 0 1,1 1-1,0-2 0,-1 3-398,0-1 0,-1 1 0,1-1 1,-1 1-1,1-1 0,-1 1 1,1 0-1,-1-1 0,1 1 0,-1 0 1,1 0-1,-1-1 0,0 1 0,0 0 1,1 0-1,-1-1 0,0 1 1,0 0-1,0 0 0,0 0 0,0-1 1,0 1-1,0 1 0,-2 63 1362,-3-45-1314,0 0 0,-15 34 1,14-40-105,0 0-1,1 0 1,1 1 0,0 0 0,1 0 0,-2 25 0,5-39-145,1 0 0,-1 0 0,1 0 1,0 0-1,-1 0 0,1 0 0,0 0 0,-1 0 1,1 0-1,0-1 0,0 1 0,0 0 0,-1 0 0,1-1 1,0 1-1,0-1 0,0 1 0,0-1 0,0 1 1,0-1-1,1 0 0,-1 1 0,0-1 0,0 0 0,0 0 1,0 0-1,0 0 0,0 0 0,0 0 0,1 0 1,-1 0-1,0 0 0,0-1 0,0 1 0,0 0 0,2-1 1,2 0-300,-1 0 1,1 0-1,0 0 1,-1-1-1,1 1 1,-1-1-1,1 0 1,3-3-1,14-21-4798,-13 5-1171,-4 1-977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604"/>
    </inkml:context>
    <inkml:brush xml:id="br0">
      <inkml:brushProperty name="width" value="0.025" units="cm"/>
      <inkml:brushProperty name="height" value="0.025" units="cm"/>
    </inkml:brush>
  </inkml:definitions>
  <inkml:trace contextRef="#ctx0" brushRef="#br0">32 0 7399,'0'0'14061,"-15"58"-12427,9-32-97,2 0-512,0 4-704,3-2-225,-1-3-96,2-3-225,0-5-800,2-8-480,8-8-161,5-1-928,2-10-1442,5-11-2050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5.928"/>
    </inkml:context>
    <inkml:brush xml:id="br0">
      <inkml:brushProperty name="width" value="0.025" units="cm"/>
      <inkml:brushProperty name="height" value="0.025" units="cm"/>
    </inkml:brush>
  </inkml:definitions>
  <inkml:trace contextRef="#ctx0" brushRef="#br0">83 15 12588,'0'0'9774,"-10"11"-9047,3-3-638,-1 0 1,1 1-1,1 0 1,0 0-1,0 1 1,0-1-1,2 1 1,-1 0-1,1 1 1,0-1-1,1 1 1,-2 16-1,4-25-61,1 1 0,0 0-1,0 0 1,0 0 0,0 0-1,0 0 1,1-1 0,-1 1-1,1 0 1,0 0 0,-1 0-1,2-1 1,-1 1 0,0-1 0,2 4-1,-2-5 1,-1-1 0,1 1 0,-1-1 0,1 1 0,0-1 0,-1 1 0,1-1 0,0 0 0,-1 1 0,1-1 0,0 0 0,0 1 0,-1-1 0,1 0 0,0 0 0,0 0 0,0 0 0,-1 0 0,1 0 0,0 0 0,1 0 0,0 0 52,1-1 1,-1 0-1,0 0 1,0 0-1,0 0 0,0 0 1,0 0-1,0 0 0,0-1 1,-1 1-1,3-2 1,3-5 34,0 1 1,0-1 0,-1-1 0,0 1 0,-1-1 0,1 0 0,-2 0 0,1 0 0,-2-1 0,1 0 0,-1 1 0,0-1 0,-1 0 0,0-1 0,-1 1 0,0 0 0,-1-16 0,0 25-106,0 0 1,0 0-1,-1 0 0,1 0 1,0 0-1,0 0 1,-1 0-1,1 0 0,-1 0 1,1 0-1,-1 0 1,1 0-1,-1 0 1,1 1-1,-1-1 0,0 0 1,1 0-1,-1 1 1,0-1-1,0 0 0,0 1 1,1-1-1,-1 1 1,0-1-1,0 1 0,0-1 1,0 1-1,0 0 1,0-1-1,0 1 0,0 0 1,0 0-1,0 0 1,0 0-1,0 0 0,0 0 1,0 0-1,0 0 1,0 0-1,0 0 0,0 1 1,0-1-1,0 0 1,0 1-1,0-1 1,0 1-1,0-1 0,0 1 1,-1 0-1,-2 1-49,-1 0-1,0 1 1,1-1-1,-1 1 1,1 0 0,0 0-1,0 0 1,-5 7-1,6-7-192,1-1 0,0 1 0,1 0 0,-1 0 0,0 0 0,1 1 0,0-1 0,-1 0 0,2 1 0,-1-1 0,0 0 0,0 1-1,1-1 1,0 1 0,0-1 0,0 6 0,1-8 38,-1-1 1,0 1-1,1 0 0,-1-1 0,1 1 0,-1-1 0,1 1 1,-1-1-1,1 0 0,-1 1 0,1-1 0,-1 1 0,1-1 1,-1 0-1,1 0 0,0 1 0,-1-1 0,1 0 1,0 0-1,-1 0 0,1 0 0,0 1 0,-1-1 0,1 0 1,0 0-1,-1 0 0,2-1 0,21-2-4607,4-6-1098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0:06.256"/>
    </inkml:context>
    <inkml:brush xml:id="br0">
      <inkml:brushProperty name="width" value="0.025" units="cm"/>
      <inkml:brushProperty name="height" value="0.025" units="cm"/>
    </inkml:brush>
  </inkml:definitions>
  <inkml:trace contextRef="#ctx0" brushRef="#br0">50 10 10346,'0'0'8418,"-4"11"-7099,1-5-1180,-29 85 2378,30-82-2180,-1 1 0,1-1 0,1 1 1,0 0-1,0-1 0,1 1 0,0 0 0,2 17 1,-1-25-284,-1 0 1,1-1-1,0 1 1,0 0-1,0-1 1,0 1-1,0-1 1,0 1-1,0-1 1,1 0-1,-1 0 1,0 1-1,1-1 1,-1 0 0,1 0-1,-1 0 1,1 0-1,-1 0 1,1-1-1,0 1 1,-1 0-1,1-1 1,0 1-1,0-1 1,0 0-1,-1 0 1,1 1-1,0-1 1,0 0-1,0-1 1,-1 1-1,1 0 1,3-1-1,1 0 54,0 0-1,0 0 0,0-1 0,0 0 0,-1 0 0,1 0 1,-1-1-1,1 0 0,4-3 0,0-2 65,0 0 0,-1-1 1,0 0-1,-1 0 0,0-1 0,7-10 0,-11 14-36,-1 1 1,0-1-1,0 0 0,-1 0 0,0 0 1,0 0-1,0 0 0,-1 0 0,0-1 0,0 1 1,0 0-1,-1-1 0,0-11 0,-1 16-125,1 0-1,-1 0 0,1 0 0,-1 0 1,0 0-1,1 0 0,-1 0 0,0 0 1,0 0-1,-1 1 0,1-1 0,0 0 1,-1 1-1,1-1 0,-1 1 0,1-1 1,-1 1-1,-3-3 0,0 2 81,0-1-1,0 1 1,0 0 0,0 0-1,-1 0 1,1 1 0,-6-1-1,-44-2-1410,10 5-4622,34 1-213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1.524"/>
    </inkml:context>
    <inkml:brush xml:id="br0">
      <inkml:brushProperty name="width" value="0.025" units="cm"/>
      <inkml:brushProperty name="height" value="0.025" units="cm"/>
    </inkml:brush>
  </inkml:definitions>
  <inkml:trace contextRef="#ctx0" brushRef="#br0">152 1 12812,'0'0'5322,"-4"11"-3992,-60 123 1004,-14 28 179,77-160-2435,0-1-1,1 0 1,-1 1 0,1-1 0,-1 0-1,1 1 1,0-1 0,-1 1 0,1-1-1,0 1 1,0-1 0,0 1-1,0-1 1,0 1 0,0-1 0,1 1-1,-1-1 1,0 0 0,1 1-1,-1-1 1,1 1 0,0 1 0,1-2-20,-1 0 0,0-1 1,0 1-1,0 0 0,1 0 0,-1-1 1,0 1-1,1-1 0,-1 0 0,1 1 1,-1-1-1,0 0 0,1 0 1,-1 1-1,1-1 0,-1 0 0,1-1 1,2 1-1,10-3 182,1 0 1,-1-1-1,24-10 1,-24 9-121,32-9-265,57-10 1,-35 9-4889,-47 9 378,-6-3-2413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2.098"/>
    </inkml:context>
    <inkml:brush xml:id="br0">
      <inkml:brushProperty name="width" value="0.025" units="cm"/>
      <inkml:brushProperty name="height" value="0.025" units="cm"/>
    </inkml:brush>
  </inkml:definitions>
  <inkml:trace contextRef="#ctx0" brushRef="#br0">98 38 10346,'0'0'11306,"-4"11"-10259,-23 53 93,8-22-52,2 2 0,-13 52 0,33-107-880,1-1 0,1 1 0,-1 1 0,2-1 0,6-9 0,10-22-207,43-124-246,-66 177 214,-1-1 0,2 1 1,0 0-1,0-1 0,1 1 0,0 0 1,4 12-1,-5-21 38,1 0 0,-1 0 0,1-1 0,0 1 0,-1 0 0,1 0-1,0-1 1,0 1 0,0-1 0,1 1 0,-1-1 0,0 1 0,0-1 0,1 0 0,-1 1 0,1-1 0,-1 0 0,1 0 0,-1 0-1,1 0 1,3 1 0,-1-1 17,-1 0 0,1 0-1,0-1 1,0 0 0,0 0-1,-1 0 1,1 0 0,0 0-1,0-1 1,5-1 0,2-1 18,1 0 1,-1-2-1,0 1 1,0-1-1,-1-1 1,11-7-1,-4 0-29,-1-1 0,0 0-1,-2-1 1,26-33 0,-67 114-392,12-33 670,-16 53-1,27-73-261,1 0 0,1 0 0,0 1-1,0-1 1,2 1 0,-1 0 0,3 18 0,-2-31-75,0 1 1,1-1 0,-1 1 0,0-1 0,1 1-1,-1-1 1,1 1 0,-1-1 0,1 0 0,0 1-1,0-1 1,-1 0 0,1 0 0,0 1 0,0-1 0,0 0-1,0 0 1,1 0 0,-1 0 0,0 0 0,0-1-1,0 1 1,2 1 0,23 2-4892,-3-4-3471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3.588"/>
    </inkml:context>
    <inkml:brush xml:id="br0">
      <inkml:brushProperty name="width" value="0.025" units="cm"/>
      <inkml:brushProperty name="height" value="0.025" units="cm"/>
    </inkml:brush>
  </inkml:definitions>
  <inkml:trace contextRef="#ctx0" brushRef="#br0">1 715 8872,'0'0'10912,"13"-12"-9711,251-261 2101,-18 19-3027,-211 220-337,-14 15-182,-1-1 1,0-1 0,29-42-1,-49 62 122,1 1 1,-1 0-1,0 0 0,1-1 0,-1 1 0,0 0 0,1-1 1,-1 1-1,0-1 0,0 1 0,1 0 0,-1-1 0,0 1 1,0-1-1,0 1 0,0 0 0,0-1 0,1 1 0,-1-1 1,0 1-1,0-1 0,0 1 0,0-1 0,0 1 1,0 0-1,0-1 0,-1 1 0,1-1 0,0 1 0,0-1 1,0 1-1,0 0 0,0-1 0,-1 1 0,1-1 0,0 1 1,0 0-1,-1-1 0,1 1 0,0 0 0,-1-1 0,1 1 1,0 0-1,-1-1 0,0 1 0,-21-1-7169,17 2 6600,-21 2-6014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1.975"/>
    </inkml:context>
    <inkml:brush xml:id="br0">
      <inkml:brushProperty name="width" value="0.025" units="cm"/>
      <inkml:brushProperty name="height" value="0.025" units="cm"/>
    </inkml:brush>
  </inkml:definitions>
  <inkml:trace contextRef="#ctx0" brushRef="#br0">1 0 8456,'0'0'16528,"12"4"-15685,0 0-752,1-1 0,0 0-1,0-1 1,0-1 0,0 0 0,0 0-1,0-2 1,1 1 0,16-4 0,-20 1-535,20-3 229,-9 5-6360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3.947"/>
    </inkml:context>
    <inkml:brush xml:id="br0">
      <inkml:brushProperty name="width" value="0.025" units="cm"/>
      <inkml:brushProperty name="height" value="0.025" units="cm"/>
    </inkml:brush>
  </inkml:definitions>
  <inkml:trace contextRef="#ctx0" brushRef="#br0">197 1 8008,'0'0'12758,"-3"9"-11882,-11 43 24,-65 206 116,52-192-1000,11-27-9,1 0-1,2 1 1,-14 69 0,26-108-12,1 1 0,-1-1 0,1 1 0,0-1 0,0 1 1,-1-1-1,1 1 0,0 0 0,0-1 0,0 1 0,1-1 0,-1 1 0,0-1 0,0 1 0,1-1 0,-1 1 1,1-1-1,0 1 0,-1-1 0,1 1 0,0-1 0,0 0 0,0 1 0,0-1 0,0 0 0,0 0 0,0 0 1,0 0-1,0 0 0,1 0 0,0 1 0,2-2 8,-1 1 0,1-1 0,-1 0 0,1 0 0,-1-1 0,0 1 0,1-1 0,-1 0 0,1 0 0,-1 0 0,0 0 0,0 0 0,0-1 0,4-1 0,191-114 361,-22 11-381,-153 94-147,75-41-2609,-36 13-4065,-14 2-3475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4.568"/>
    </inkml:context>
    <inkml:brush xml:id="br0">
      <inkml:brushProperty name="width" value="0.025" units="cm"/>
      <inkml:brushProperty name="height" value="0.025" units="cm"/>
    </inkml:brush>
  </inkml:definitions>
  <inkml:trace contextRef="#ctx0" brushRef="#br0">1 1 8872,'0'0'12300,"2"9"-11398,18 106 1623,-15-77-3230,1-1 1,20 67-1,-25-101-142,3 9-1530,-3-4-5577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4.896"/>
    </inkml:context>
    <inkml:brush xml:id="br0">
      <inkml:brushProperty name="width" value="0.025" units="cm"/>
      <inkml:brushProperty name="height" value="0.025" units="cm"/>
    </inkml:brush>
  </inkml:definitions>
  <inkml:trace contextRef="#ctx0" brushRef="#br0">1 202 8264,'0'0'12412,"13"-4"-11179,82-30 217,123-63 1,-111 46-5340,-106 51 3745,10-6-2237,-8 1-2488,-2 1-1900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5.267"/>
    </inkml:context>
    <inkml:brush xml:id="br0">
      <inkml:brushProperty name="width" value="0.025" units="cm"/>
      <inkml:brushProperty name="height" value="0.025" units="cm"/>
    </inkml:brush>
  </inkml:definitions>
  <inkml:trace contextRef="#ctx0" brushRef="#br0">1 146 11883,'0'0'8712,"14"-46"-7783,11 34-224,12-1-449,6 0-192,9 0-32,1-1-1185,4-3-2178,-5 0-3363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5.594"/>
    </inkml:context>
    <inkml:brush xml:id="br0">
      <inkml:brushProperty name="width" value="0.025" units="cm"/>
      <inkml:brushProperty name="height" value="0.025" units="cm"/>
    </inkml:brush>
  </inkml:definitions>
  <inkml:trace contextRef="#ctx0" brushRef="#br0">188 1 14606,'0'0'2461,"-11"2"-411,3-1-1869,0 1 0,-1 1 0,2-1 1,-1 1-1,0 0 0,0 1 0,1 0 1,0 0-1,0 1 0,0 0 0,1 0 0,-1 0 1,1 1-1,0 0 0,1 0 0,-1 1 1,1-1-1,-8 15 0,12-17-162,-1-1 0,0 0 0,1 0 0,0 1-1,0-1 1,0 1 0,0-1 0,0 1 0,1-1 0,-1 1 0,1-1 0,0 1 0,0 0 0,1 4-1,0-6-11,1-1 0,-1 1-1,0-1 1,0 1 0,1-1-1,-1 1 1,0-1 0,1 0-1,-1 0 1,1 0 0,0 0-1,-1 0 1,1 0 0,0 0-1,0 0 1,0-1 0,0 1-1,-1-1 1,1 1 0,0-1-1,0 0 1,0 0 0,0 0-1,0 0 1,0 0-1,0 0 1,2-1 0,41-1 141,53-9 0,-54 5-184,54-1 0,-98 7 37,1 0-1,-1 0 1,0-1-1,1 1 1,-1 0-1,1 0 1,-1 0-1,0 0 1,1 0-1,-1 0 1,1 1-1,-1-1 1,0 0-1,1 0 1,-1 0-1,1 0 1,-1 0-1,0 1 1,1-1-1,-1 0 1,0 0-1,1 0 1,-1 1 0,0-1-1,1 0 1,-1 1-1,0-1 1,1 0-1,-1 1 1,0-1-1,0 0 1,0 1-1,1-1 1,-1 0-1,0 1 1,0 0-1,-7 14 409,-21 14 567,-14 5-843,0-2 1,-2-2-1,-2-2 1,-52 25-1,62-42-2994,6-9-3011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7.515"/>
    </inkml:context>
    <inkml:brush xml:id="br0">
      <inkml:brushProperty name="width" value="0.025" units="cm"/>
      <inkml:brushProperty name="height" value="0.025" units="cm"/>
    </inkml:brush>
  </inkml:definitions>
  <inkml:trace contextRef="#ctx0" brushRef="#br0">1 0 5958,'0'0'12299,"54"13"-12107,-20-13-160,4 0 1,6 0-1315,5 0-2882,3-5-2210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7.844"/>
    </inkml:context>
    <inkml:brush xml:id="br0">
      <inkml:brushProperty name="width" value="0.025" units="cm"/>
      <inkml:brushProperty name="height" value="0.025" units="cm"/>
    </inkml:brush>
  </inkml:definitions>
  <inkml:trace contextRef="#ctx0" brushRef="#br0">1 1 11627,'0'0'5381,"53"6"-5029,-21-3-288,10 0-31,8 2-98,5-1-1536,1-2 31,4 1-832,-2-3 96,-3 0-865,-6 0 0,-3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8.204"/>
    </inkml:context>
    <inkml:brush xml:id="br0">
      <inkml:brushProperty name="width" value="0.025" units="cm"/>
      <inkml:brushProperty name="height" value="0.025" units="cm"/>
    </inkml:brush>
  </inkml:definitions>
  <inkml:trace contextRef="#ctx0" brushRef="#br0">0 3 3075,'0'0'3395,"67"0"-1473,-46 0-192,4 0-545,0 0 32,2 0-256,3 2-128,2 1-353,5 0-288,1 2-160,2-1-32,2 1-576,3-2-1410,0-3-961,3 0-3395</inkml:trace>
  <inkml:trace contextRef="#ctx0" brushRef="#br0" timeOffset="1">838 25 10154,'0'0'1345,"48"0"-160,-21 0-993,6 0-128,7 0-512,0 0-705,4 0-1121,4 0-2883</inkml:trace>
  <inkml:trace contextRef="#ctx0" brushRef="#br0" timeOffset="2">1473 7 6502,'0'0'1954,"53"-5"-481,-25 3-448,1 2-192,3 0-609,1 0-192,3 0-32,4 0-1025,2 0-992,2 0-418,2 0-2017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8.547"/>
    </inkml:context>
    <inkml:brush xml:id="br0">
      <inkml:brushProperty name="width" value="0.025" units="cm"/>
      <inkml:brushProperty name="height" value="0.025" units="cm"/>
    </inkml:brush>
  </inkml:definitions>
  <inkml:trace contextRef="#ctx0" brushRef="#br0">0 1 1858,'8'0'1660,"89"-1"1326,132 3 2991,-198 4-5644,-28-5-506,1 1 1,0-1-1,0-1 0,0 1 1,0 0-1,0-1 1,0 0-1,0 0 0,6-1 1,6-4-5567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39.760"/>
    </inkml:context>
    <inkml:brush xml:id="br0">
      <inkml:brushProperty name="width" value="0.025" units="cm"/>
      <inkml:brushProperty name="height" value="0.025" units="cm"/>
    </inkml:brush>
  </inkml:definitions>
  <inkml:trace contextRef="#ctx0" brushRef="#br0">5 1 11659,'0'0'3609,"-2"9"-2205,1-1-1297,0 0 1,1 0 0,0 0-1,0-1 1,1 1-1,0 0 1,0 0-1,0-1 1,1 1 0,1-1-1,-1 1 1,5 7-1,-2-4-685,0 1 0,0 0 0,-1 0 0,0 1 0,-1-1 0,2 23 0,4 3-1783,-7-30 2489,0-1-1,0 1 0,0-1 0,0 16 1,-3 17 748,-1-27-552,2-1 1,0 0-1,0 1 0,1-1 1,0 1-1,1-1 1,1 0-1,8 24 0,-8-29-251,0 1 1,-1 0-1,0 0 0,0 0 0,2 14 1,-3 6 3100,2-30-6558,2-6-3556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2.330"/>
    </inkml:context>
    <inkml:brush xml:id="br0">
      <inkml:brushProperty name="width" value="0.025" units="cm"/>
      <inkml:brushProperty name="height" value="0.025" units="cm"/>
    </inkml:brush>
  </inkml:definitions>
  <inkml:trace contextRef="#ctx0" brushRef="#br0">1 31 14157,'0'0'11595,"74"11"-10762,-37-14-641,3-3-160,0-1-672,0-2-1634,-5 1-1986,-5 0-3524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0.727"/>
    </inkml:context>
    <inkml:brush xml:id="br0">
      <inkml:brushProperty name="width" value="0.025" units="cm"/>
      <inkml:brushProperty name="height" value="0.025" units="cm"/>
    </inkml:brush>
  </inkml:definitions>
  <inkml:trace contextRef="#ctx0" brushRef="#br0">8 0 6278,'2'3'8126,"-1"3"-4473,-1 20-3436,0-20 909,-5 351-326,0-370-11551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1.118"/>
    </inkml:context>
    <inkml:brush xml:id="br0">
      <inkml:brushProperty name="width" value="0.025" units="cm"/>
      <inkml:brushProperty name="height" value="0.025" units="cm"/>
    </inkml:brush>
  </inkml:definitions>
  <inkml:trace contextRef="#ctx0" brushRef="#br0">0 159 12524,'0'0'9358,"9"6"-7762,-5-3-1474,1 0 1,-1 0-1,1 0 0,-1-1 0,1 0 1,0 0-1,0 0 0,0 0 0,0-1 1,0 0-1,0 0 0,0-1 0,1 1 1,-1-1-1,0 0 0,0 0 0,0-1 1,1 1-1,-1-1 0,0 0 0,0-1 1,0 1-1,0-1 0,0 0 0,-1-1 1,1 1-1,-1-1 0,1 0 0,4-3 1,-2-1-80,-1 1 0,1-2 0,-1 1 0,0-1 0,-1 0 0,0 0 0,0 0 0,-1-1 0,0 0 0,0 0 0,-1 0 0,0 0 0,-1 0 0,0-1 0,0 1 0,-1-1 0,0-10 0,-1 28-35,1 0 1,0 0-1,0-1 1,0 1-1,1 0 0,0 0 1,1-1-1,0 0 1,0 1-1,0-1 1,1 0-1,0 0 0,0-1 1,11 12-1,-2-4-669,1-1-1,0-1 0,1 0 1,1-1-1,19 11 0,-11-7-3966,-5 1-2905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1.862"/>
    </inkml:context>
    <inkml:brush xml:id="br0">
      <inkml:brushProperty name="width" value="0.025" units="cm"/>
      <inkml:brushProperty name="height" value="0.025" units="cm"/>
    </inkml:brush>
  </inkml:definitions>
  <inkml:trace contextRef="#ctx0" brushRef="#br0">5 1 13901,'0'0'6636,"-1"9"-4923,-1 2-1455,1 0 1,0 1-1,1-1 0,1 1 0,-1-1 0,4 12 0,-4-19-283,1-1 0,0 0 0,0 1 0,1-1 0,-1 0-1,1 0 1,-1 0 0,1 0 0,0 0 0,0 0 0,1-1 0,-1 1 0,0 0-1,1-1 1,-1 0 0,1 0 0,0 0 0,0 0 0,0 0 0,0 0 0,0-1 0,0 0-1,1 1 1,-1-1 0,0 0 0,1-1 0,-1 1 0,4 0 0,18-2-306,-23 0-345,1 0 1,-1 0-1,0 0 1,0 0-1,0 0 0,1 0 1,-1-1-1,-1 1 0,1-1 1,0 1-1,2-3 1,15-25-8176,-9 7 7201,0 1 6261,-40 79 5480,-1-1-6486,-50 100-3480,72-133-716,8-18-4167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2.440"/>
    </inkml:context>
    <inkml:brush xml:id="br0">
      <inkml:brushProperty name="width" value="0.025" units="cm"/>
      <inkml:brushProperty name="height" value="0.025" units="cm"/>
    </inkml:brush>
  </inkml:definitions>
  <inkml:trace contextRef="#ctx0" brushRef="#br0">159 0 13293,'0'0'10570,"-6"12"-10421,-52 90-172,49-88 257,0 0-1,-2-1 0,0 0 1,0 0-1,-25 20 0,63-81-40,64-65-3770,-120 183 3940,23-51-62,0 1 1,1-1 0,1 1-1,1 0 1,-1 25 0,4-45-272,1 1 0,-1-1 0,0 0 0,0 1 1,0-1-1,0 0 0,0 1 0,0-1 1,1 0-1,-1 1 0,0-1 0,0 0 1,1 1-1,-1-1 0,0 0 0,0 0 1,1 1-1,-1-1 0,0 0 0,1 0 0,-1 0 1,0 1-1,1-1 0,-1 0 0,0 0 1,1 0-1,-1 0 0,0 0 0,1 0 1,-1 0-1,0 0 0,1 0 0,-1 0 0,1 0 1,-1 0-1,0 0 0,1 0 0,-1 0 1,0 0-1,1 0 0,-1 0 0,0 0 1,1 0-1,-1-1 0,1 1 0,-1 0 1,0 0-1,0 0 0,1-1 0,-1 1 0,0 0 1,1 0-1,-1-1 0,19-12 99,-18 11-135,1 0-1,0 0 0,-1 0 1,0 0-1,1-1 1,-1 1-1,0 0 0,0 0 1,0-1-1,0 1 1,-1-1-1,1 1 0,-1-1 1,1 1-1,-1-1 0,0 1 1,0-1-1,0 1 1,0-1-1,-1 1 0,1-1 1,0 1-1,-1-1 1,0 1-1,0-1 0,0 1 1,0 0-1,0-1 1,0 1-1,-1 0 0,-1-3 1,-5-4-13,-1 1 0,0 0 0,0 1 0,-1 0 1,-18-10-1,-5-5 50,81 23 711,60 5-1400,-37-4-4519,-25-2-3941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3.450"/>
    </inkml:context>
    <inkml:brush xml:id="br0">
      <inkml:brushProperty name="width" value="0.025" units="cm"/>
      <inkml:brushProperty name="height" value="0.025" units="cm"/>
    </inkml:brush>
  </inkml:definitions>
  <inkml:trace contextRef="#ctx0" brushRef="#br0">46 1 15535,'0'0'4415,"-4"8"-3497,-3 5-725,1-1-1,1 1 1,0 1 0,0-1 0,2 1-1,0-1 1,0 1 0,-1 22 0,4-33-151,0 0 0,0-1 0,0 1 0,0 0 0,0 0 0,1 0 0,-1 0 0,1 0 0,0-1 0,-1 1 0,1 0 0,1 0-1,-1-1 1,0 1 0,1-1 0,-1 1 0,1-1 0,0 0 0,3 4 0,-2-4 74,1 0 0,0-1 0,-1 0 0,1 1 0,0-1 0,0-1 0,0 1 0,0 0 0,-1-1 0,1 0-1,0 0 1,0 0 0,0 0 0,6-2 0,-7 2-225,-1-1 0,1 1 0,-1-1 0,1 0 0,-1 1-1,1-1 1,-1 0 0,1-1 0,-1 1 0,0 0 0,0-1 0,1 1 0,-1-1 0,0 0-1,1-1 1,-1 0-583,0 1 0,0-1-1,0 0 1,-1 1 0,1-1-1,-1 0 1,0 0 0,0 0-1,0 0 1,0 0 0,0 0-1,0-5 1,0-22-8618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3.792"/>
    </inkml:context>
    <inkml:brush xml:id="br0">
      <inkml:brushProperty name="width" value="0.025" units="cm"/>
      <inkml:brushProperty name="height" value="0.025" units="cm"/>
    </inkml:brush>
  </inkml:definitions>
  <inkml:trace contextRef="#ctx0" brushRef="#br0">1 1 17521,'0'0'7302,"51"15"-13163,-24-15-2243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1:44.243"/>
    </inkml:context>
    <inkml:brush xml:id="br0">
      <inkml:brushProperty name="width" value="0.025" units="cm"/>
      <inkml:brushProperty name="height" value="0.025" units="cm"/>
    </inkml:brush>
  </inkml:definitions>
  <inkml:trace contextRef="#ctx0" brushRef="#br0">172 1 11050,'0'0'12087,"-6"8"-11933,-53 89 174,-27 38 1554,86-135-1875,0 0 0,0 0-1,0 0 1,0 0 0,0-1-1,0 1 1,0 0 0,0 0-1,0 0 1,0 0 0,0 0-1,0 0 1,0-1 0,0 1-1,0 0 1,-1 0 0,1 0-1,0 0 1,0 0 0,0 0-1,0 0 1,0 0 0,0-1-1,0 1 1,0 0 0,0 0-1,0 0 1,-1 0-1,1 0 1,0 0 0,0 0-1,0 0 1,0 0 0,0 0-1,0 0 1,-1 0 0,1 0-1,0 0 1,0 0 0,0 0-1,0 0 1,0 0 0,0 0-1,-1 0 1,1 0 0,0 0-1,0 0 1,0 0 0,0 0-1,0 0 1,0 0 0,0 0-1,-1 0 1,1 0 0,0 0-1,0 0 1,0 0 0,0 1-1,0-1 1,0 0-1,0 0 1,0 0 0,0 0-1,0 0 1,-1 0 0,1-20-621,5-28-1318,-5 45 1818,2-31-1061,0-7 459,0 35 976,2 17 618,0 1-838,0-1 0,1 0 0,0 0 0,0 0 0,1 0 1,1-1-1,0 0 0,0-1 0,1 1 0,0-1 0,18 15 0,25 30 77,-49-52-57,-1 0 1,0-1 0,1 1-1,-1 0 1,0 0-1,0 0 1,0 0-1,0 0 1,-1 0 0,1 0-1,0 0 1,-1 3-1,-4-4 495,-10-13-274,-153-170-249,166 181-139,32 18-192,103-8 374,-59-4-2440,-36-5-2103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4.384"/>
    </inkml:context>
    <inkml:brush xml:id="br0">
      <inkml:brushProperty name="width" value="0.025" units="cm"/>
      <inkml:brushProperty name="height" value="0.025" units="cm"/>
    </inkml:brush>
  </inkml:definitions>
  <inkml:trace contextRef="#ctx0" brushRef="#br0">47 0 6694,'0'0'9439,"-1"10"-7261,-8 67-470,-8 80 310,19-112-2574,-1-30-52,0 1 0,-1-1 0,0 0 1,-1 0-1,-1 1 0,-1-1 0,-7 27 0,4-38-5403,4-10 2002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4.755"/>
    </inkml:context>
    <inkml:brush xml:id="br0">
      <inkml:brushProperty name="width" value="0.025" units="cm"/>
      <inkml:brushProperty name="height" value="0.025" units="cm"/>
    </inkml:brush>
  </inkml:definitions>
  <inkml:trace contextRef="#ctx0" brushRef="#br0">0 162 11435,'0'0'7810,"10"4"-6193,0-1-1298,0 1-1,0-1 0,1-1 1,0 0-1,16 1 0,-22-3-257,0 0 1,0 0-1,0 0 0,0-1 0,-1 0 0,1 0 0,0 0 1,-1-1-1,1 1 0,-1-1 0,1 0 0,-1 0 0,0-1 1,0 1-1,0-1 0,0 0 0,6-6 0,-2-1-6,0-1 0,-1 0 0,0 0 0,0-1 0,-1 0-1,-1 0 1,6-18 0,5-10 35,-7 88-587,-4-15-387,2 0 0,1 0 0,2-1 0,14 34 0,-13-45-4540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297"/>
    </inkml:context>
    <inkml:brush xml:id="br0">
      <inkml:brushProperty name="width" value="0.025" units="cm"/>
      <inkml:brushProperty name="height" value="0.025" units="cm"/>
    </inkml:brush>
  </inkml:definitions>
  <inkml:trace contextRef="#ctx0" brushRef="#br0">88 1 10826,'0'0'8451,"-5"11"-7149,2-4-1115,-1-1 3,0 1 1,1 0-1,1 0 0,-1 0 1,1 0-1,0 0 1,0 0-1,1 1 1,0-1-1,1 1 1,-1 7-1,2-14-175,0-1 0,0 1 0,-1 0-1,1-1 1,0 1 0,0-1 0,0 1 0,0-1-1,-1 1 1,1-1 0,0 1 0,0-1 0,0 0-1,0 1 1,0-1 0,0 0 0,0 0 0,0 0-1,0 0 1,0 0 0,0 0 0,0 0 0,2-1-1,25-1 208,-10-2-122,26-3-262,-43 7 153,0 0 0,0 0 1,0 0-1,0 0 0,0 0 1,0 0-1,0 1 0,0-1 1,0 0-1,0 0 0,-1 1 1,1-1-1,0 1 0,0-1 1,0 1-1,0-1 0,0 1 1,-1 0-1,1-1 1,0 1-1,-1 0 0,1-1 1,0 1-1,-1 0 0,1 0 1,-1 0-1,1 0 0,-1 0 1,0-1-1,1 1 0,-1 0 1,0 0-1,1 0 0,-1 0 1,0 2-1,0 2 102,0 1 0,0-1-1,-1 1 1,0-1 0,0 0 0,0 1-1,0-1 1,-1 0 0,0 0 0,0 0-1,0 0 1,-1-1 0,0 1 0,0 0 0,0-1-1,0 0 1,-1 0 0,1 0 0,-1 0-1,0 0 1,0-1 0,-1 0 0,1 0 0,-1 0-1,0 0 1,1-1 0,-1 0 0,0 0-1,0 0 1,-1 0 0,1-1 0,0 0-1,0 0 1,-1 0 0,1-1 0,-11 0 0,13-1-510,1 0 0,-1 0 1,0 0-1,0-1 0,1 1 1,-1-1-1,0 0 0,1 0 1,0 0-1,-1 0 1,1 0-1,0 0 0,0 0 1,0-1-1,0 1 0,1-1 1,-1 1-1,1-1 1,0 0-1,-1 0 0,0-6 1,-11-23-7816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2.674"/>
    </inkml:context>
    <inkml:brush xml:id="br0">
      <inkml:brushProperty name="width" value="0.025" units="cm"/>
      <inkml:brushProperty name="height" value="0.025" units="cm"/>
    </inkml:brush>
  </inkml:definitions>
  <inkml:trace contextRef="#ctx0" brushRef="#br0">0 1 16400,'0'0'8338,"1"9"-7270,-1-2-958,0-1 1,1 0-1,0 0 1,0 1-1,1-1 1,0 0-1,0 0 1,4 7 0,-5-10-252,1-1 0,0 1 0,-1-1 0,1 0 0,0 1 0,0-1 0,1 0 1,-1 0-1,0-1 0,1 1 0,-1 0 0,1-1 0,-1 1 0,1-1 0,0 0 1,0 0-1,-1 0 0,1 0 0,0-1 0,0 1 0,0-1 0,0 0 0,6 0 0,-6 0-161,1 0 0,-1-1-1,0 1 1,1-1-1,-1 0 1,0 0 0,0 0-1,0 0 1,0-1-1,0 1 1,0-1-1,0 0 1,0 0 0,0 0-1,-1 0 1,1 0-1,-1-1 1,4-4 0,28-20-642,-34 31 1454,1 0 0,-1 0-1,0 0 1,0 0-1,0 0 1,-1 0-1,1 0 1,-3 6-1,-30 81 2068,2-9-1678,27-70-1443,1 0-1,1 0 0,0 0 1,-1 23-1,3-32-2898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654"/>
    </inkml:context>
    <inkml:brush xml:id="br0">
      <inkml:brushProperty name="width" value="0.025" units="cm"/>
      <inkml:brushProperty name="height" value="0.025" units="cm"/>
    </inkml:brush>
  </inkml:definitions>
  <inkml:trace contextRef="#ctx0" brushRef="#br0">0 10 12684,'0'0'12940,"50"-10"-12972,-22 10 64,8 0-961,1 0-2498,1 0-3171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5.996"/>
    </inkml:context>
    <inkml:brush xml:id="br0">
      <inkml:brushProperty name="width" value="0.025" units="cm"/>
      <inkml:brushProperty name="height" value="0.025" units="cm"/>
    </inkml:brush>
  </inkml:definitions>
  <inkml:trace contextRef="#ctx0" brushRef="#br0">236 142 14189,'0'0'3972,"-27"55"-2979,17-35-288,0 4-161,-2-2-416,1 1-64,0-3-31,1-4 31,2-4-353,3-8-1344,-1-4-2787,6-5-3268</inkml:trace>
  <inkml:trace contextRef="#ctx0" brushRef="#br0" timeOffset="1">55 11 14350,'0'0'6929,"-5"9"-6641,-14 27-112,19-35-169,0 0 0,1-1 0,-1 1 0,0 0 0,0-1 0,1 1 0,-1-1 0,0 1 0,1 0 0,-1-1 1,1 1-1,-1-1 0,0 1 0,1-1 0,-1 1 0,1-1 0,0 0 0,-1 1 0,1-1 0,-1 1 0,1-1 0,0 0 0,-1 0 0,1 1 0,0-1 0,-1 0 0,1 0 0,0 0 0,-1 0 0,1 0 0,0 0 0,-1 0 0,1 0 0,0 0 0,-1 0 0,1 0 0,0 0 0,0-1 0,31-1 739,-30 1-679,1-1 0,-1 1 0,0 0 0,0-1 0,0 0 0,0 1 0,0-1 0,0 0 0,0 0 0,-1 0 0,1 0 0,-1 0 1,1-1-1,-1 1 0,0 0 0,0-1 0,0 1 0,0-1 0,0 1 0,-1-1 0,1 1 0,-1-1 0,1 0 0,-1-2 0,-1 4-79,1 0 0,0 1 0,-1-1 0,0 0 0,1 1 0,-1-1 0,1 1 0,-1-1 0,0 0 0,1 1 0,-1 0-1,0-1 1,0 1 0,1-1 0,-1 1 0,0 0 0,0-1 0,0 1 0,1 0 0,-1 0 0,0 0 0,0 0 0,0 0 0,0 0 0,0 0 0,1 0 0,-1 0 0,-1 0 0,-29 3-712,27-1 635,0 0 0,0 0 0,0 0 1,1 1-1,-1 0 0,0-1 0,1 1 0,0 1 0,0-1 0,0 0 0,0 1 1,0 0-1,1-1 0,-1 1 0,1 0 0,-2 6 0,2-7-215,1 0 0,0 0-1,0 0 1,0 0 0,0 0-1,0 0 1,0 0 0,1 0 0,0 1-1,-1-1 1,1 0 0,1 0 0,-1 1-1,0-1 1,1 0 0,-1 0-1,1 0 1,0 1 0,0-1 0,1 0-1,-1 0 1,0-1 0,4 6-1,13 7-4542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06.355"/>
    </inkml:context>
    <inkml:brush xml:id="br0">
      <inkml:brushProperty name="width" value="0.025" units="cm"/>
      <inkml:brushProperty name="height" value="0.025" units="cm"/>
    </inkml:brush>
  </inkml:definitions>
  <inkml:trace contextRef="#ctx0" brushRef="#br0">96 0 15599,'0'0'2199,"-8"7"-21,-4 5-1336,0 0-1,2 1 1,-16 20-1,23-28-712,0 0 0,-1 0-1,2 0 1,-1 1-1,1-1 1,0 1 0,0-1-1,0 1 1,1 0-1,-1 0 1,2-1 0,-1 1-1,1 0 1,-1 0-1,2 10 1,0-15-119,0 0-1,0 0 1,0 0-1,0 0 1,-1 0 0,1 0-1,0 0 1,0-1-1,1 1 1,-1 0-1,0-1 1,0 1 0,0-1-1,0 1 1,0-1-1,1 0 1,-1 1 0,0-1-1,0 0 1,1 0-1,-1 0 1,0 0 0,0 0-1,1 0 1,-1 0-1,0 0 1,0-1-1,1 1 1,-1 0 0,2-2-1,40-12 345,-31 7-268,-1-1-1,0 0 1,-1-1-1,14-15 0,-20 21 43,-1 0-1,0-1 0,0 0 0,0 1 0,0-1 1,-1-1-1,1 1 0,-1 0 0,0 0 0,-1-1 0,1 1 1,-1-1-1,1 0 0,-1 1 0,-1-1 0,1-5 0,-1 9-100,-1 0 0,1 0 0,-1 0 0,0 0 0,1 0 0,-1 0 0,0 1-1,0-1 1,0 0 0,0 0 0,1 0 0,-1 1 0,0-1 0,0 1 0,0-1-1,-1 0 1,1 1 0,0 0 0,0-1 0,0 1 0,0 0 0,0 0 0,-1-1 0,1 1-1,0 0 1,0 0 0,0 0 0,-2 1 0,-40 0-211,40 0 170,-3-1-207,1 1 0,-1 1-1,0-1 1,1 1-1,-1 0 1,1 0 0,-8 4-1,-14 17-6271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4.907"/>
    </inkml:context>
    <inkml:brush xml:id="br0">
      <inkml:brushProperty name="width" value="0.025" units="cm"/>
      <inkml:brushProperty name="height" value="0.025" units="cm"/>
    </inkml:brush>
  </inkml:definitions>
  <inkml:trace contextRef="#ctx0" brushRef="#br0">1 1 1409,'0'0'-256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5.285"/>
    </inkml:context>
    <inkml:brush xml:id="br0">
      <inkml:brushProperty name="width" value="0.025" units="cm"/>
      <inkml:brushProperty name="height" value="0.025" units="cm"/>
    </inkml:brush>
  </inkml:definitions>
  <inkml:trace contextRef="#ctx0" brushRef="#br0">60 82 801,'0'0'3550,"0"-9"-2659,3-47 2953,-3 56-3717,0-1 1,0 0 0,0 1-1,0-1 1,0 1-1,0-1 1,0 0-1,0 1 1,0-1 0,0 0-1,-1 1 1,1-1-1,0 1 1,0-1-1,-1 1 1,1-1-1,0 1 1,-1-1 0,1 1-1,-1-1 1,1 1-1,-1-1 1,1 1-1,-1-1 1,1 1 0,-1 0-1,1-1 1,-1 1-1,1 0 1,-1 0-1,1-1 1,-1 1-1,0 0 1,1 0 0,-1 0-1,0 0 1,1 0-1,-1 0 1,1 0-1,-1 0 1,0 0-1,1 0 1,-1 0 0,0 0-1,-1 1-93,1-1 0,-1 0 0,1 1-1,0-1 1,-1 1 0,1 0 0,0-1 0,-1 1 0,1 0-1,0 0 1,0 0 0,0 0 0,0 0 0,0 0 0,0 0-1,0 0 1,0 0 0,0 1 0,-1 1 0,-3 16-40,0 0 0,2 0 0,0 0-1,1 1 1,1-1 0,0 1 0,2-1 0,0 1 0,1-1 0,2 1 0,-1-1 0,2 0 0,1 0 0,11 25 0,-4-24-1723,-8-21-453,-5-12 269,-5-5-1077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25.614"/>
    </inkml:context>
    <inkml:brush xml:id="br0">
      <inkml:brushProperty name="width" value="0.025" units="cm"/>
      <inkml:brushProperty name="height" value="0.025" units="cm"/>
    </inkml:brush>
  </inkml:definitions>
  <inkml:trace contextRef="#ctx0" brushRef="#br0">81 225 5830,'0'0'1179,"-9"-1"284,-2-2-922,-50-5 3402,61 9-3855,0-1 0,0 1 0,1 0-1,-1 0 1,0 0 0,0 0 0,1-1-1,-1 1 1,1 0 0,-1 0 0,1-1-1,-1 1 1,1 0 0,-1-1 0,1 1-1,-1 0 1,1-1 0,0 1 0,-1-1 0,1 1-1,0-1 1,0 1 0,-1-1 0,2 1-1,4 0 13,-1 0 0,1 0 0,-1 0 0,1-1 0,-1 0 0,1 0 0,-1-1 0,1 1-1,-1-1 1,1 0 0,-1-1 0,0 1 0,1-1 0,-1 0 0,0 0 0,0-1 0,0 1 0,-1-1-1,1 0 1,-1-1 0,1 1 0,-1-1 0,7-8 0,5-7-11,0-1 1,-1-1-1,-2-1 1,12-23-1,0 1 328,-23 42-423,-1 1-1,1-1 1,0 1-1,-1 0 1,1-1 0,0 1-1,0 0 1,0 0-1,0 0 1,0 0 0,0 1-1,0-1 1,1 1-1,-1-1 1,0 1-1,0 0 1,0-1 0,0 1-1,1 0 1,-1 0-1,0 1 1,0-1 0,0 0-1,1 1 1,-1-1-1,0 1 1,3 1-1,56 24-117,-50-21-3,-2 1 0,1 0 1,-1 1-1,1-1 0,-2 2 1,13 11-1,-18-15-188,0 0 0,-1 0-1,1 0 1,-1 0 0,1 0 0,-1 1 0,-1-1-1,1 1 1,-1-1 0,1 1 0,-1 0-1,-1-1 1,1 1 0,-1 0 0,1 0-1,-1-1 1,-2 9 0,-2 9-3481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1.742"/>
    </inkml:context>
    <inkml:brush xml:id="br0">
      <inkml:brushProperty name="width" value="0.025" units="cm"/>
      <inkml:brushProperty name="height" value="0.025" units="cm"/>
    </inkml:brush>
  </inkml:definitions>
  <inkml:trace contextRef="#ctx0" brushRef="#br0">1 1 6054,'0'0'12999,"0"10"-11392,3 7-1294,1-1 1,0 1-1,1-1 1,1 0-1,0 0 1,1 0-1,1-1 1,0 0-1,2-1 1,16 22-1,-11-19-178,0-1 0,1 0 0,1-1 0,34 24 0,-42-33-312,1-1 0,-1 0 0,1-1 0,0 0 0,14 4 0,-18-7-332,0 1 1,-1-1 0,1-1-1,1 1 1,-1-1 0,0 0-1,0-1 1,0 1 0,0-1-1,7-3 1,15-11-5241,-5-12-1314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2.100"/>
    </inkml:context>
    <inkml:brush xml:id="br0">
      <inkml:brushProperty name="width" value="0.025" units="cm"/>
      <inkml:brushProperty name="height" value="0.025" units="cm"/>
    </inkml:brush>
  </inkml:definitions>
  <inkml:trace contextRef="#ctx0" brushRef="#br0">399 0 13581,'0'0'4708,"-81"66"-2754,43-19-833,-6 11-192,-1 6-192,0 7-289,3 1-288,6-3-96,7-6 0,7-6-320,10-9-609,8-13-1056,4-17-1667,3-11-2978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2.583"/>
    </inkml:context>
    <inkml:brush xml:id="br0">
      <inkml:brushProperty name="width" value="0.025" units="cm"/>
      <inkml:brushProperty name="height" value="0.025" units="cm"/>
    </inkml:brush>
  </inkml:definitions>
  <inkml:trace contextRef="#ctx0" brushRef="#br0">312 0 12236,'0'0'8125,"-8"11"-7287,-7 10-687,-206 270 3883,208-276-3920,9-11-92,-1 1 0,1 0 0,1 0-1,-1 0 1,1 0 0,-1 0 0,-2 9-1,30-25-960,-7-5 260,0 0 0,-1-1 0,-1-1 1,-1 0-1,0-1 0,-2-1 0,0 0 0,-1-1 1,-1 0-1,-1 0 0,0-1 0,6-29 0,-14 43 723,1 0-1,-1 0 1,0 0-1,0 0 1,-2-14-1,1 21 8,0 0-1,0 0 1,0 0-1,0 0 1,-1 0-1,1 0 1,0 0-1,-1 0 1,1 0 0,-1 0-1,1 1 1,-1-1-1,1 0 1,-1 0-1,1 0 1,-1 1-1,0-1 1,0 0-1,1 1 1,-1-1 0,-1 0-1,0 0 23,1 1 1,-1 0-1,1 0 1,-1 0-1,1 0 0,-1 0 1,1 0-1,-1 1 0,1-1 1,-1 0-1,1 1 1,-1-1-1,1 1 0,-1 0 1,1-1-1,0 1 0,-1 0 1,1 0-1,-1 1 0,-3 1 70,0 1 0,0 0 0,1 1 0,-1-1 0,1 1 0,0 0 0,0 0 0,1 0 0,0 0 0,0 1 0,0-1 0,0 1 0,1 0 0,0 0 0,0 0 0,1 0 0,-2 10 0,2-10-89,1-1 0,-1 1 0,1-1 0,1 1 0,-1-1 0,1 1-1,-1-1 1,1 1 0,1-1 0,-1 0 0,1 1 0,0-1-1,0 0 1,1 0 0,0-1 0,-1 1 0,2 0 0,-1-1 0,0 0-1,7 7 1,3-2 18,1 1 1,0-2-1,0 0 0,1 0 0,23 7 0,-20-8-45,0 1-1,-1 1 1,23 14-1,-39-22-24,-1-1 0,1 0 0,-1 0 0,1 0 0,-1 1 0,1-1 0,0 0 0,-1 1 0,1-1-1,-1 0 1,0 1 0,1-1 0,-1 1 0,1-1 0,-1 1 0,0-1 0,1 1 0,-1-1 0,0 1 0,1-1-1,-1 1 1,0 0 0,0-1 0,0 1 0,1-1 0,-1 1 0,0 0 0,0-1 0,0 1 0,0-1-1,0 1 1,0 0 0,0-1 0,0 2 0,-21 4 76,-34-7 28,43-1-100,1 0 1,-1-1-1,1 0 0,0-1 0,0 0 0,1-1 0,-1-1 0,-15-9 0,-9-10 64,-33-30-1,-8-5 266,81 62-227,1 0-1,0 0 1,-1 0 0,1-1 0,0 0 0,10 1 0,7 2 18,78 16 58,127 8 0,-88-20-4124,-101-8-1836,-9 0-4308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3.174"/>
    </inkml:context>
    <inkml:brush xml:id="br0">
      <inkml:brushProperty name="width" value="0.025" units="cm"/>
      <inkml:brushProperty name="height" value="0.025" units="cm"/>
    </inkml:brush>
  </inkml:definitions>
  <inkml:trace contextRef="#ctx0" brushRef="#br0">1 48 15631,'0'0'3683,"52"0"-1985,11-3-993,15-4-33,16 1-448,10-1-128,-4 1-384,-7 2-1666,-20-1-1441,-23 0-2018,-26 1-3011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3.030"/>
    </inkml:context>
    <inkml:brush xml:id="br0">
      <inkml:brushProperty name="width" value="0.025" units="cm"/>
      <inkml:brushProperty name="height" value="0.025" units="cm"/>
    </inkml:brush>
  </inkml:definitions>
  <inkml:trace contextRef="#ctx0" brushRef="#br0">73 1 6182,'0'0'17008,"-21"65"-16720,9-34-224,0 0-32,3-1 0,2-3-384,3-5-705,1-5-929,1-5 481,2-8-385,-3-4-2146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13.532"/>
    </inkml:context>
    <inkml:brush xml:id="br0">
      <inkml:brushProperty name="width" value="0.025" units="cm"/>
      <inkml:brushProperty name="height" value="0.025" units="cm"/>
    </inkml:brush>
  </inkml:definitions>
  <inkml:trace contextRef="#ctx0" brushRef="#br0">0 48 15407,'0'0'4740,"74"9"-4003,-2-9-193,16-5-320,6-3-191,7-2-770,-7-4-3523,-7-6-6438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7.595"/>
    </inkml:context>
    <inkml:brush xml:id="br0">
      <inkml:brushProperty name="width" value="0.025" units="cm"/>
      <inkml:brushProperty name="height" value="0.025" units="cm"/>
    </inkml:brush>
  </inkml:definitions>
  <inkml:trace contextRef="#ctx0" brushRef="#br0">55 1 5029,'0'0'19004,"-2"11"-18294,-3 13-470,0-6 34,0 1 0,2 0-1,-2 22 1,6-40-267,-1 1 0,0 0-1,1-1 1,-1 1 0,1-1 0,-1 1-1,1-1 1,0 0 0,0 1 0,0-1-1,-1 0 1,1 1 0,0-1 0,1 0-1,-1 0 1,0 0 0,0 0 0,0 0-1,1 0 1,-1 0 0,0 0 0,1-1-1,-1 1 1,1 0 0,-1-1 0,1 1-1,2 0 1,52 9 115,-40-8-91,-2 0-100,0 1 0,-1 0 0,1 1 1,-1 0-1,0 1 0,0 0 1,19 12-1,-29-14 57,1-1 0,-2 0 0,1 1 1,0-1-1,0 1 0,-1 0 0,1 0 1,-1 0-1,0 0 0,0 0 0,0 0 0,-1 1 1,1-1-1,-1 1 0,0-1 0,1 1 1,-2-1-1,1 1 0,0 0 0,-1 0 0,0-1 1,1 1-1,-2 0 0,1 0 0,0-1 1,-1 1-1,1 0 0,-1-1 0,0 1 1,-1 0-1,1-1 0,0 1 0,-3 3 0,-1 1 78,1 0-1,-1 0 1,-1-1-1,1 0 1,-1 0-1,-1 0 1,1-1-1,-1 0 1,0 0-1,0-1 1,-1 0-1,0 0 1,0 0-1,-11 4 1,9-5 35,0 0 1,0-1 0,0 1 0,0-2 0,-1 0 0,1 0 0,-1-1-1,1 0 1,-1 0 0,0-1 0,1-1 0,-12-2 0,21 3-165,-1 0 0,1-1 1,-1 0-1,1 1 1,-1-1-1,1 0 1,0 0-1,-1 1 1,1-1-1,0 0 0,0-1 1,0 1-1,0 0 1,0 0-1,0 0 1,0-1-1,0 1 0,0 0 1,0-1-1,1 1 1,-1-1-1,0-1 1,-6-37-4041,6-3-1603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7.924"/>
    </inkml:context>
    <inkml:brush xml:id="br0">
      <inkml:brushProperty name="width" value="0.025" units="cm"/>
      <inkml:brushProperty name="height" value="0.025" units="cm"/>
    </inkml:brush>
  </inkml:definitions>
  <inkml:trace contextRef="#ctx0" brushRef="#br0">1 21 16688,'0'0'9737,"79"-20"-9673,-40 20-96,8 0-1858,2 0-2370,5 0-2851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8.297"/>
    </inkml:context>
    <inkml:brush xml:id="br0">
      <inkml:brushProperty name="width" value="0.025" units="cm"/>
      <inkml:brushProperty name="height" value="0.025" units="cm"/>
    </inkml:brush>
  </inkml:definitions>
  <inkml:trace contextRef="#ctx0" brushRef="#br0">92 1 5029,'0'0'15689,"-7"9"-14851,-4 7-571,1 1-1,0 0 1,1 1-1,0-1 0,2 2 1,0-1-1,1 1 0,1 0 1,-5 36-1,10-46-144,-1-1 0,1 1-1,0-1 1,1 1 0,0-1-1,1 1 1,-1-1 0,5 12-1,-4-17-81,-1 0 0,1 0-1,0-1 1,0 1 0,0-1-1,0 1 1,0-1 0,1 0 0,-1 1-1,1-1 1,0-1 0,-1 1-1,1 0 1,0-1 0,0 1-1,0-1 1,0 0 0,0 0-1,0 0 1,1 0 0,-1-1 0,0 1-1,0-1 1,6 0 0,-2 0 28,-1 0 0,1-1 1,-1 0-1,1-1 1,-1 1-1,0-1 1,1 0-1,-1-1 1,0 1-1,0-1 1,-1 0-1,1-1 1,-1 0-1,1 0 1,-1 0-1,0 0 0,-1-1 1,1 1-1,-1-1 1,0-1-1,0 1 1,0 0-1,-1-1 1,0 0-1,5-10 1,-4 7 27,0 1 0,-1-1 0,0 0-1,0 0 1,-1 0 0,0 0 0,-1 0 0,0 0 0,0-1 0,-1 1 0,0 0 0,-1-1 0,0 1 0,-1 0 0,1 0 0,-2-1 0,-5-14 0,6 20-91,0 0 0,-1 0 0,1 1 0,-1-1 0,0 1 0,0-1 0,-1 1 0,1 0 0,0 0 0,-1 1 0,0-1 0,0 1-1,0 0 1,0 0 0,0 0 0,0 0 0,0 1 0,-1-1 0,1 1 0,-1 0 0,1 1 0,-1-1 0,1 1 0,-1 0 0,-8 0 0,10 1-136,-1-1 0,1 1-1,0 0 1,-1-1 0,1 2-1,0-1 1,0 0 0,-1 1-1,1-1 1,0 1 0,0 0 0,1 0-1,-1 0 1,0 0 0,1 1-1,-1-1 1,1 1 0,0-1 0,0 1-1,0 0 1,0 0 0,0 0-1,1 0 1,-1 0 0,1 1-1,0-1 1,0 0 0,0 1 0,0-1-1,1 0 1,-1 1 0,1-1-1,0 6 1,0-8-156,0 0 0,-1 0 1,1 0-1,0 0 0,0 1 0,0-1 0,0 0 1,1 0-1,-1 0 0,0 0 0,0 1 0,1-1 1,-1 0-1,1 0 0,-1 0 0,1 0 0,-1 0 1,1 0-1,0 0 0,-1 0 0,1 0 0,0 0 1,0-1-1,0 1 0,0 0 0,0 0 1,0-1-1,1 2 0,23 4-7235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8.654"/>
    </inkml:context>
    <inkml:brush xml:id="br0">
      <inkml:brushProperty name="width" value="0.025" units="cm"/>
      <inkml:brushProperty name="height" value="0.025" units="cm"/>
    </inkml:brush>
  </inkml:definitions>
  <inkml:trace contextRef="#ctx0" brushRef="#br0">153 26 9641,'0'0'6748,"-10"1"-4880,5-1-1696,0 1 0,0 0 0,-1 0 0,1 0 0,0 1 0,0 0 0,0 0-1,0 0 1,1 0 0,-1 1 0,0 0 0,1 0 0,0 0 0,0 0 0,0 1 0,0-1-1,0 1 1,1 0 0,-5 7 0,2-2 161,0 0 0,1 1-1,0-1 1,0 1 0,1 0-1,0 0 1,1 1 0,0-1-1,-2 18 1,4-25-247,1 0 0,0 1 0,0-1 0,0 0 0,0 0 0,1 1 0,-1-1 0,1 0 0,0 0 0,0 1 0,0-1 0,0 0 0,0 0 0,1 0 0,-1 0 0,1-1 0,0 1 0,0 0 0,0-1 0,0 1 0,0-1 0,1 0 0,-1 1 0,1-1 0,0 0 0,-1-1 0,1 1 0,0 0 0,0-1 0,0 0 0,0 0 0,0 1 0,0-2 0,7 2 0,3 1 26,1-1 1,0 0-1,0-1 0,0-1 1,0 0-1,0-1 1,0-1-1,0 0 1,0 0-1,-1-2 0,1 0 1,-1 0-1,15-8 1,-21 9-40,0-1 0,0 0 0,-1 0 0,1-1 0,-1 0 0,0 0 0,0 0 0,-1-1 0,0 0 0,0 0 0,0 0 0,0 0 1,-1-1-1,0 0 0,-1 0 0,0 0 0,0 0 0,0-1 0,-1 1 0,0-1 0,0 0 0,-1 1 0,0-1 0,0-13 0,-1 17-59,-1 1-1,1-1 1,-1 0-1,0 0 0,0 1 1,0-1-1,-1 0 1,1 1-1,-1-1 0,0 1 1,0 0-1,0-1 1,0 1-1,-1 0 1,1 0-1,-1 0 0,0 1 1,0-1-1,0 1 1,0 0-1,0-1 0,0 1 1,-1 1-1,1-1 1,-1 0-1,-3 0 0,-1-1-70,1 0-1,-1 1 0,0 0 0,0 0 1,-1 1-1,1 0 0,0 1 0,0-1 1,0 2-1,-1-1 0,-11 3 0,18-2-137,-1-1-1,1 1 1,0 0-1,0 0 1,0 0 0,0 0-1,0 0 1,0 1-1,1-1 1,-1 1-1,0-1 1,-2 4-1,-5 14-6429,8-7-1889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3:59.167"/>
    </inkml:context>
    <inkml:brush xml:id="br0">
      <inkml:brushProperty name="width" value="0.025" units="cm"/>
      <inkml:brushProperty name="height" value="0.025" units="cm"/>
    </inkml:brush>
  </inkml:definitions>
  <inkml:trace contextRef="#ctx0" brushRef="#br0">0 16 5221,'0'0'18802,"63"18"-17137,-21-13-640,4-3-608,10-2-353,4 0-64,-1-1-961,-4-15-2659,-6-8-6149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086"/>
    </inkml:context>
    <inkml:brush xml:id="br0">
      <inkml:brushProperty name="width" value="0.025" units="cm"/>
      <inkml:brushProperty name="height" value="0.025" units="cm"/>
    </inkml:brush>
  </inkml:definitions>
  <inkml:trace contextRef="#ctx0" brushRef="#br0">0 1 12684,'0'0'10122,"15"52"-9065,-13-21-385,1 6-319,-3 0-257,2 3-64,0 0-32,1-3-577,-3-1-608,0-6-384,0-7-898,-5-6-2690,-5-7-4099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570"/>
    </inkml:context>
    <inkml:brush xml:id="br0">
      <inkml:brushProperty name="width" value="0.025" units="cm"/>
      <inkml:brushProperty name="height" value="0.025" units="cm"/>
    </inkml:brush>
  </inkml:definitions>
  <inkml:trace contextRef="#ctx0" brushRef="#br0">87 1 15214,'0'0'9054,"-4"10"-8029,2-6-898,-15 42 392,17-45-511,-1 1 1,1 0 0,-1 0-1,1-1 1,0 1 0,0 0-1,0 0 1,0-1 0,0 1-1,0 0 1,1 0 0,-1-1-1,1 1 1,-1 0 0,1 0-1,-1-1 1,1 1 0,0-1-1,0 1 1,0-1 0,0 1-1,0-1 1,0 1 0,0-1-1,0 0 1,1 0 0,-1 1-1,3 0 1,7 3-46,0-2 0,0 1-1,0-1 1,1-1 0,-1 0-1,13 0 1,50 11-855,-69-12 836,-1 1 0,0-1 1,0 1-1,0 0 0,0 0 1,0 0-1,-1 1 0,1 0 1,-1-1-1,1 1 1,-1 0-1,0 0 0,5 7 1,-7-9 52,0 1 1,0 0 0,0 0-1,0-1 1,0 1 0,0 0 0,0 0-1,0 0 1,-1 0 0,1 0-1,-1 0 1,0 0 0,1 1-1,-1-1 1,0 0 0,0 0 0,0 0-1,-1 0 1,1 0 0,0 0-1,-1 0 1,-1 3 0,1-2 53,-1 0 1,0 0 0,0 0-1,0 0 1,-1-1 0,1 1-1,-1-1 1,0 1-1,1-1 1,-1 0 0,0 0-1,-4 2 1,-5 2 180,0 0 1,-1-1-1,0-1 0,0 0 1,-25 4-1,27-6-194,0-1 0,0 0 0,-1 0 0,1-1-1,0-1 1,0 0 0,-18-4 0,25 4-293,1-1-1,-1 1 1,1-1 0,-1 1-1,1-1 1,0 0 0,-1-1-1,1 1 1,0 0 0,-4-5-1,4 3-457,1 1 0,-1-1 0,1 0 1,0 1-1,0-1 0,0 0 0,1 0 0,-1 0 0,1-1 0,0 1 0,0-5 0,-2-26-8154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0.897"/>
    </inkml:context>
    <inkml:brush xml:id="br0">
      <inkml:brushProperty name="width" value="0.025" units="cm"/>
      <inkml:brushProperty name="height" value="0.025" units="cm"/>
    </inkml:brush>
  </inkml:definitions>
  <inkml:trace contextRef="#ctx0" brushRef="#br0">0 7 11179,'0'0'6982,"47"-6"-5060,-16 6-833,5 0-993,4 1-384,3 2-3364,1-2-7526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1.225"/>
    </inkml:context>
    <inkml:brush xml:id="br0">
      <inkml:brushProperty name="width" value="0.025" units="cm"/>
      <inkml:brushProperty name="height" value="0.025" units="cm"/>
    </inkml:brush>
  </inkml:definitions>
  <inkml:trace contextRef="#ctx0" brushRef="#br0">145 11 17649,'-11'5'2226,"-1"1"-1407,-1 1 0,1 0 1,1 1-1,-1 0 0,-19 18 0,27-22-715,0 0-1,0 0 1,1 1-1,0-1 1,-1 1-1,1 0 1,1-1 0,-1 1-1,1 0 1,0 1-1,0-1 1,0 0-1,1 1 1,0-1-1,0 1 1,0-1-1,1 1 1,0-1-1,0 1 1,1 9-1,0-11-100,1 0-1,-1 0 1,1 0-1,0-1 1,0 1-1,0 0 1,1-1-1,-1 1 1,1-1-1,0 0 1,0 0-1,0 0 1,0 0-1,1-1 1,-1 1 0,1-1-1,-1 0 1,1 0-1,0 0 1,0 0-1,0-1 1,0 1-1,7 0 1,3 2-12,-1-2 1,1 1 0,0-2-1,0 0 1,27-1 0,-35-1 16,-1 0 0,0-1 0,0 1 0,1-1 1,-1 0-1,0-1 0,-1 1 0,1-1 0,0 0 0,-1 0 0,1-1 0,-1 1 1,0-1-1,0 0 0,-1 0 0,1 0 0,-1 0 0,0-1 0,0 0 1,0 1-1,0-1 0,-1 0 0,3-10 0,-2 7 32,0 0-1,-1 0 1,1 0 0,-2-1-1,1 1 1,-1-1 0,-1 1-1,0-1 1,0 1 0,0-1-1,-1 0 1,0 1 0,-1 0-1,-4-15 1,5 21-61,0-1-1,-1 0 1,1 1-1,0-1 1,-1 1-1,0 0 1,1-1 0,-1 1-1,0 0 1,0 0-1,0 0 1,-1 0-1,1 1 1,0-1 0,-1 0-1,1 1 1,-1 0-1,1 0 1,-1 0 0,1 0-1,-1 0 1,0 0-1,0 0 1,0 1-1,1 0 1,-1-1 0,0 1-1,0 0 1,0 0-1,0 1 1,0-1 0,1 0-1,-7 3 1,6-2-345,0 0-1,1 1 1,-1-1 0,0 1 0,0-1 0,0 1 0,1 0 0,-1 0 0,1 1 0,0-1 0,0 0-1,0 1 1,0 0 0,0-1 0,0 1 0,1 0 0,-1 0 0,1 0 0,-2 3 0,-2 16-5416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3.375"/>
    </inkml:context>
    <inkml:brush xml:id="br0">
      <inkml:brushProperty name="width" value="0.025" units="cm"/>
      <inkml:brushProperty name="height" value="0.025" units="cm"/>
    </inkml:brush>
  </inkml:definitions>
  <inkml:trace contextRef="#ctx0" brushRef="#br0">0 22 5733,'0'0'11606,"12"-4"-10063,-9 3-1485,2-2 130,1 0 0,-1 1 0,1 0-1,0 1 1,-1-1 0,1 1-1,0 0 1,0 0 0,0 1-1,0 0 1,0 0 0,0 0-1,0 1 1,0 0 0,0 0 0,0 0-1,-1 1 1,10 3 0,-5 1-73,-1 0 1,0 0 0,-1 0-1,0 1 1,0 0 0,0 1 0,-1 0-1,0 0 1,6 10 0,-10-15-45,-1 0 0,0 0 0,-1 0 0,1 0 1,0 1-1,-1-1 0,0 0 0,0 1 0,0-1 0,0 1 1,-1-1-1,1 1 0,-1-1 0,0 1 0,0 0 0,0-1 1,0 1-1,-1-1 0,1 1 0,-1-1 0,0 1 0,0-1 1,0 1-1,-1-1 0,1 0 0,-1 0 0,0 0 0,0 0 1,0 0-1,-3 4 0,-2 1 165,-1-1-1,0 1 1,0-2 0,-1 1 0,1-1 0,-1 0 0,-1-1-1,1 0 1,-1 0 0,0-1 0,0-1 0,0 1 0,-1-2-1,1 1 1,-1-1 0,-15 0 0,25-2-319,0 0 1,0 0-1,0 0 1,1 0-1,-1 0 1,0 0-1,0-1 1,0 1-1,0 0 1,0-1-1,0 1 1,0 0-1,1-1 0,-1 1 1,0-1-1,0 1 1,0-1-1,1 0 1,-1 1-1,0-1 1,0-1-1,-6-19-5495,7 3-2750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1.582"/>
    </inkml:context>
    <inkml:brush xml:id="br0">
      <inkml:brushProperty name="width" value="0.025" units="cm"/>
      <inkml:brushProperty name="height" value="0.025" units="cm"/>
    </inkml:brush>
  </inkml:definitions>
  <inkml:trace contextRef="#ctx0" brushRef="#br0">205 101 7847,'0'0'6444,"2"-10"-2563,8-37-865,-10 46-2908,1 0-1,-1-1 1,0 1-1,1 0 1,-1-1-1,0 1 1,0-1-1,0 1 1,0 0-1,0-1 1,0 1-1,-1-1 1,1 1-1,0 0 1,-1-1-1,1 1 1,-1 0-1,1-1 1,-1 1-1,0 0 1,0 0-1,1-1 1,-1 1-1,0 0 1,0 0-1,0 0 1,0 0-1,0 0 1,0 1-1,-1-1 1,1 0-1,0 0 1,0 1-1,-1-1 1,1 0-1,0 1 1,-1 0-1,1-1 1,0 1-1,-1 0 1,1-1-1,0 1 1,-3 0-1,-1 0-50,0 0 0,0 1-1,0-1 1,0 1-1,-1 0 1,1 0-1,0 1 1,1 0-1,-9 3 1,3 2 6,0 1 0,0-1 1,1 2-1,1-1 0,-1 1 1,1 1-1,1 0 0,0 0 0,0 0 1,1 1-1,0-1 0,1 2 1,0-1-1,1 0 0,0 1 0,1 0 1,0 0-1,1 0 0,0 0 1,0 16-1,2-26-51,1 1 1,-1-1-1,0 0 1,1 1-1,-1-1 0,1 0 1,0 1-1,-1-1 0,1 0 1,0 0-1,0 0 1,1 0-1,-1 0 0,0 0 1,1 0-1,-1 0 1,1 0-1,0-1 0,-1 1 1,1-1-1,3 3 0,0-2 10,0 1-1,0-1 0,0 0 1,0-1-1,0 1 0,1-1 1,-1 0-1,0 0 0,8 0 0,0-1 6,-1 0 0,0-1 0,0 0-1,0-1 1,0 0 0,0-1 0,-1 0-1,16-7 1,-18 5-12,0-1-1,0 1 1,-1-1 0,0-1 0,0 0-1,-1 0 1,1-1 0,-1 1 0,-1-1-1,0-1 1,9-14 0,-11 16-22,-1 1-1,0-1 1,0 0 0,-1 0 0,0 0 0,0-1 0,0 1 0,-1 0-1,0-1 1,-1 1 0,1 0 0,-1-1 0,-1 1 0,0-1-1,0 1 1,0 0 0,-3-8 0,3 13-106,1 0 0,-1 1 0,0-1 0,0 0 0,0 0-1,0 1 1,-1-1 0,1 1 0,0-1 0,-1 1 0,1-1 0,-1 1 0,1 0 0,-1 0-1,0 0 1,1 0 0,-1 0 0,0 0 0,0 0 0,0 0 0,0 1 0,0-1 0,0 1 0,0-1-1,0 1 1,-2 0 0,1 0-490,0 0-1,0 0 1,0 0-1,0 1 1,0-1-1,0 1 0,0-1 1,1 1-1,-1 0 1,0 0-1,0 1 1,1-1-1,-1 1 1,1-1-1,-1 1 1,-3 3-1,-9 12-8103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061"/>
    </inkml:context>
    <inkml:brush xml:id="br0">
      <inkml:brushProperty name="width" value="0.025" units="cm"/>
      <inkml:brushProperty name="height" value="0.025" units="cm"/>
    </inkml:brush>
  </inkml:definitions>
  <inkml:trace contextRef="#ctx0" brushRef="#br0">1 1 11723,'0'0'17361,"41"51"-17490,-22-48-1696,0-3-3460,1-1-6406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542"/>
    </inkml:context>
    <inkml:brush xml:id="br0">
      <inkml:brushProperty name="width" value="0.025" units="cm"/>
      <inkml:brushProperty name="height" value="0.025" units="cm"/>
    </inkml:brush>
  </inkml:definitions>
  <inkml:trace contextRef="#ctx0" brushRef="#br0">97 0 16047,'0'0'9364,"-10"5"-8270,9-5-1073,-9 4 169,1 1 1,-1 0-1,1 1 1,-9 6-1,16-10-172,0 0-1,0-1 0,0 1 1,0 0-1,0 0 1,0 0-1,0 0 0,0 1 1,1-1-1,-1 0 1,1 1-1,0-1 0,0 1 1,0-1-1,0 1 1,0 0-1,0-1 0,1 1 1,-1 0-1,1 0 0,0-1 1,0 1-1,0 0 1,0 0-1,1 5 0,0-6-25,0 0-1,0 0 1,1 0-1,-1-1 1,0 1-1,1 0 1,-1-1-1,1 1 1,0-1-1,-1 1 1,1-1-1,0 0 1,0 0-1,0 0 1,0 0-1,0 0 0,0 0 1,3 0-1,47 14-415,-32-11 156,-9-1-2,4 1-173,1 0 0,-1 1 0,25 13 0,-38-17 446,1 0 0,-1 0 0,0 1 1,1-1-1,-1 1 0,0-1 1,0 1-1,0 0 0,0 0 1,0 0-1,0 0 0,-1 0 1,1 0-1,-1 1 0,1-1 1,-1 0-1,0 1 0,0-1 1,0 1-1,0 0 0,-1-1 1,1 1-1,-1 0 0,1-1 1,-1 1-1,0 0 0,0-1 0,0 1 1,-1 3-1,0-3 135,0 0-1,-1 0 0,0 0 1,1 0-1,-1 0 0,0-1 1,-1 1-1,1-1 1,0 1-1,-1-1 0,1 0 1,-1 0-1,0 0 1,0 0-1,1 0 0,-1-1 1,0 0-1,-4 2 1,-60 19 561,60-21-651,0 1-1,-1-1 1,1 0 0,-1 0 0,1-1-1,-15-1 1,19 0-236,1 1 0,0-1 0,0 0-1,-1 0 1,1 1 0,0-1 0,0-1 0,0 1-1,0 0 1,0 0 0,0-1 0,0 1 0,1-1-1,-1 0 1,0 0 0,1 1 0,-1-1 0,1 0-1,0 0 1,0 0 0,0 0 0,0-1 0,0 1-1,0 0 1,-1-4 0,-4-26-5658,3-9-4921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2.897"/>
    </inkml:context>
    <inkml:brush xml:id="br0">
      <inkml:brushProperty name="width" value="0.025" units="cm"/>
      <inkml:brushProperty name="height" value="0.025" units="cm"/>
    </inkml:brush>
  </inkml:definitions>
  <inkml:trace contextRef="#ctx0" brushRef="#br0">0 9 17392,'0'0'5382,"69"-8"-3012,-33 8-993,1 0-704,6 0-545,-2 0-128,-5 9-897,-6-5-2979,-6-1-3042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238"/>
    </inkml:context>
    <inkml:brush xml:id="br0">
      <inkml:brushProperty name="width" value="0.025" units="cm"/>
      <inkml:brushProperty name="height" value="0.025" units="cm"/>
    </inkml:brush>
  </inkml:definitions>
  <inkml:trace contextRef="#ctx0" brushRef="#br0">0 202 13677,'0'0'5829,"13"1"-4136,43-1-550,0-2 0,102-19 0,-71 9-665,311-34 1340,213-31-1543,-407 33-472,-202 44 116,-5 0-196,-27 10-1454,-13 3-6548,29-13 742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598"/>
    </inkml:context>
    <inkml:brush xml:id="br0">
      <inkml:brushProperty name="width" value="0.025" units="cm"/>
      <inkml:brushProperty name="height" value="0.025" units="cm"/>
    </inkml:brush>
  </inkml:definitions>
  <inkml:trace contextRef="#ctx0" brushRef="#br0">0 325 9801,'0'0'13800,"9"-6"-12231,45-31-501,57-38-547,137-118-1,-229 180-537,-22 25-42,-30 41-76,22-35 111,7-11 25,-1 1-23,0 0 0,0 0 0,0 1 0,1-1 0,1 1 0,-1 0 1,2 1-1,-1-1 0,1 0 0,-1 15 0,3-23-70,0 0 0,1 0 0,-1 1 0,1-1 1,-1 0-1,1 0 0,-1 0 0,1 0 0,0 0 0,-1 0 0,1 0 0,0 0 0,0 0 0,0 0 1,0-1-1,-1 1 0,1 0 0,0-1 0,1 1 0,-1 0 0,0-1 0,0 1 0,0-1 1,0 0-1,0 1 0,0-1 0,1 0 0,-1 0 0,0 1 0,0-1 0,0 0 0,1 0 0,-1 0 1,0-1-1,0 1 0,1 0 0,-1 0 0,1-1 0,5 0-1030,1 0 1,-1-1-1,0 1 1,0-1-1,11-5 0,24-18-8353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3.925"/>
    </inkml:context>
    <inkml:brush xml:id="br0">
      <inkml:brushProperty name="width" value="0.025" units="cm"/>
      <inkml:brushProperty name="height" value="0.025" units="cm"/>
    </inkml:brush>
  </inkml:definitions>
  <inkml:trace contextRef="#ctx0" brushRef="#br0">185 0 8840,'-11'8'7560,"-14"10"-5868,0 1 1,-28 28-1,46-40-1298,0 0-1,0 0 0,1 1 1,0 0-1,1 0 1,0 1-1,0-1 1,1 1-1,0 0 1,0 0-1,1 0 1,0 1-1,-1 11 1,3-19-378,1 1 1,1-1-1,-1 1 1,0-1 0,1 0-1,-1 1 1,1-1 0,-1 0-1,1 0 1,0 1 0,0-1-1,0 0 1,0 0 0,1 0-1,-1 0 1,1 0 0,-1 0-1,1 0 1,-1-1-1,1 1 1,0-1 0,0 1-1,0-1 1,0 0 0,0 1-1,0-1 1,0 0 0,1 0-1,-1-1 1,0 1 0,0 0-1,1-1 1,3 1 0,9 2-10,0-1 0,0-1 0,30 0 0,-44-1-4,13-1-57,0-1-1,-1 0 0,1-1 1,-1 0-1,1-1 0,-1-1 0,0 0 1,13-8-1,-20 11 53,-1-1 0,0 1 0,0-2 0,0 1-1,0 0 1,0-1 0,-1 0 0,1 0 0,-1-1 0,0 1 0,-1-1 0,1 1-1,-1-1 1,0-1 0,0 1 0,0 0 0,-1-1 0,0 1 0,0-1-1,0 1 1,1-8 0,-3 11 12,0 0-1,0 1 1,0-1 0,-1 1-1,1-1 1,0 1-1,0-1 1,-1 1 0,1-1-1,-1 1 1,1-1-1,-1 1 1,0 0 0,0-1-1,0 1 1,1 0-1,-1-1 1,0 1-1,-1 0 1,1 0 0,0 0-1,0 0 1,0 0-1,-3-1 1,0 0 4,0 0-1,0 0 1,0 1-1,-1 0 1,1 0-1,-1 0 1,1 0-1,-9 0 1,2 1-3,-1 0 0,1 1-1,-1 0 1,1 1 0,-1 0 0,-15 5 0,-14 16 23,40-22-54,-1 0 1,1 0-1,-1 0 0,1 0 0,-1 1 1,1-1-1,0 1 0,0-1 0,0 1 1,0 0-1,0-1 0,0 1 0,0 0 1,0-1-1,1 1 0,-1 0 0,1 0 1,-1 0-1,1 0 0,0 0 0,0 2 1,0-4-93,1 1 1,-1 0 0,1 0 0,-1-1 0,1 1 0,-1 0 0,1-1-1,0 1 1,-1-1 0,1 1 0,0-1 0,0 1 0,0-1-1,-1 1 1,1-1 0,0 0 0,0 1 0,0-1 0,0 0-1,0 0 1,-1 0 0,1 1 0,0-1 0,0 0 0,0 0 0,0-1-1,2 1 1,28-2-2608,-30 2 2598,37-9-5463,5-8-5188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4.265"/>
    </inkml:context>
    <inkml:brush xml:id="br0">
      <inkml:brushProperty name="width" value="0.025" units="cm"/>
      <inkml:brushProperty name="height" value="0.025" units="cm"/>
    </inkml:brush>
  </inkml:definitions>
  <inkml:trace contextRef="#ctx0" brushRef="#br0">109 11 7335,'-9'9'10047,"4"-4"-9629,-9 9 803,1 0 0,0 0 1,1 1-1,-18 30 0,28-41-1049,1-1-1,-1 1 1,1 0 0,-1 0-1,1-1 1,0 1-1,0 0 1,1 0 0,-1 0-1,1 0 1,0 0 0,0 0-1,1 7 1,0-8-161,0 0 1,0 0-1,0 0 0,1 0 1,0 0-1,-1-1 1,1 1-1,0-1 0,0 1 1,0-1-1,1 0 0,-1 0 1,0 0-1,1 0 1,-1 0-1,1-1 0,0 1 1,0-1-1,0 1 0,5 1 1,8 2-78,0 0-1,0-1 1,1-1 0,-1 0 0,1-1 0,0-1 0,23-1-1,-27 0-13,0-1 0,-1-1 0,1 0 0,0 0 0,-1-2 0,1 1 0,-1-1 0,0-1 0,0 0 0,13-9 0,-22 12 153,1 0-1,-1 0 0,0-1 0,0 1 0,0-1 1,0 0-1,0 0 0,0 0 0,-1-1 0,1 1 0,-1 0 1,0-1-1,0 1 0,-1-1 0,1 0 0,-1 0 1,1 0-1,-1 0 0,0 0 0,-1 0 0,1 0 0,-1 0 1,0-6-1,-1 5 39,0 1 1,0-1-1,-1 1 1,1 0-1,-1-1 1,0 1-1,0 0 1,-1 0-1,1 0 0,-1 1 1,0-1-1,0 1 1,0-1-1,-1 1 1,1 0-1,-1 0 1,0 0-1,1 1 1,-1-1-1,-5-1 1,-9-5-168,0 0 0,-1 2 0,0 0 0,0 2 1,0 0-1,0 0 0,-1 2 0,0 1 0,0 0 1,-27 2-1,23 5-1678,14 4-2784,8 0-3607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5.083"/>
    </inkml:context>
    <inkml:brush xml:id="br0">
      <inkml:brushProperty name="width" value="0.025" units="cm"/>
      <inkml:brushProperty name="height" value="0.025" units="cm"/>
    </inkml:brush>
  </inkml:definitions>
  <inkml:trace contextRef="#ctx0" brushRef="#br0">1 27 17232,'0'0'5766,"60"1"-4901,-1-2-385,14-2-416,7-1-96,0 0-1601,-8 0-1635,-11-2-1920,-17 1-642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5.427"/>
    </inkml:context>
    <inkml:brush xml:id="br0">
      <inkml:brushProperty name="width" value="0.025" units="cm"/>
      <inkml:brushProperty name="height" value="0.025" units="cm"/>
    </inkml:brush>
  </inkml:definitions>
  <inkml:trace contextRef="#ctx0" brushRef="#br0">1 44 13453,'0'0'7687,"79"17"-7014,-1-24-353,11-3-256,6-1-288,-3-4-2371,-8-2-4868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084"/>
    </inkml:context>
    <inkml:brush xml:id="br0">
      <inkml:brushProperty name="width" value="0.025" units="cm"/>
      <inkml:brushProperty name="height" value="0.025" units="cm"/>
    </inkml:brush>
  </inkml:definitions>
  <inkml:trace contextRef="#ctx0" brushRef="#br0">0 0 4708,'0'0'13709,"9"7"-13260,4 2-325,-1 1 1,-1 0 0,0 0-1,0 1 1,-1 1-1,0 0 1,-1 0-1,-1 1 1,0 0-1,0 1 1,6 18 0,-7-7-17,-2 0 0,0 0 0,-2 1 1,1 30-1,-9 104 733,2-121-1005,-12 52 0,2-38-5417,9-43 1454,1-5-918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7.369"/>
    </inkml:context>
    <inkml:brush xml:id="br0">
      <inkml:brushProperty name="width" value="0.025" units="cm"/>
      <inkml:brushProperty name="height" value="0.025" units="cm"/>
    </inkml:brush>
  </inkml:definitions>
  <inkml:trace contextRef="#ctx0" brushRef="#br0">1 0 5830,'0'0'16992,"0"9"-16539,1 8-314,6 57 293,-5-69-412,-1 1 0,1-1-1,0 1 1,0-1 0,1 0 0,-1 1-1,1-2 1,1 1 0,-1 0 0,0 0-1,1-1 1,5 5 0,-4-5-210,0 0 1,1 0-1,-1 0 1,1-1-1,-1 0 1,1 0-1,7 2 1,-10-4-773,1 0 0,-1 0 0,1 0-1,0-1 1,0 1 0,-1-1 0,1 0 0,6-1 0,2-2-6208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7.698"/>
    </inkml:context>
    <inkml:brush xml:id="br0">
      <inkml:brushProperty name="width" value="0.025" units="cm"/>
      <inkml:brushProperty name="height" value="0.025" units="cm"/>
    </inkml:brush>
  </inkml:definitions>
  <inkml:trace contextRef="#ctx0" brushRef="#br0">66 0 12844,'0'0'5157,"-46"64"-3555,34-36-674,6 2-287,5 1-257,1-4-223,15-5-65,12-8-769,8-11-1633,2-3-1218,6-8-1696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053"/>
    </inkml:context>
    <inkml:brush xml:id="br0">
      <inkml:brushProperty name="width" value="0.025" units="cm"/>
      <inkml:brushProperty name="height" value="0.025" units="cm"/>
    </inkml:brush>
  </inkml:definitions>
  <inkml:trace contextRef="#ctx0" brushRef="#br0">86 62 3748,'5'-9'6603,"0"1"-5101,-3 5-1076,-1 1 0,1-1-1,0 0 1,-1 0 0,1 0-1,-1 0 1,0 0 0,0-1-1,0 1 1,0 0 0,-1-1-1,1-3 1,-19 14 2590,9 0-2898,1 1 0,0 1 0,0 0 0,1 0 0,0 0 0,1 1 0,0 0 0,0 0 0,1 0 0,1 1 0,0 0 0,0 0 0,1 0 0,0 0 0,1 1 0,0-1 0,1 1 0,0-1 0,1 16 0,1-24-102,-1 1 0,1 0-1,0-1 1,0 1 0,0-1 0,1 1 0,-1-1 0,1 0-1,-1 1 1,1-1 0,0 0 0,1 0 0,-1 0 0,0 0-1,1-1 1,0 1 0,-1-1 0,5 3 0,-1-1 2,0-1 0,0 0 0,0 0 0,1 0 0,-1-1 1,1 0-1,-1 0 0,1-1 0,11 1 0,-9-1-2,1 0 0,-1-1 0,0 0 0,1-1 0,-1 0 0,0-1-1,0 0 1,0 0 0,0-1 0,0 0 0,0 0 0,-1-1 0,1 0 0,-1-1 0,8-5 0,-9 3 126,0-1 0,0 0-1,-1 0 1,0 0 0,0-1 0,-1 0 0,0 0 0,0-1 0,-1 1 0,-1-1 0,1 0 0,-2 0 0,3-16 0,-4 22-119,0-1 0,-1 1 1,1-1-1,-1 1 0,-1-1 0,1 1 1,0-1-1,-1 1 0,0-1 0,0 1 1,-1 0-1,1-1 0,-1 1 0,0 0 1,0 0-1,0 0 0,0 0 0,-1 1 1,1-1-1,-1 1 0,0-1 0,0 1 1,-1 0-1,1 0 0,-1 0 0,1 1 1,-1-1-1,0 1 0,0 0 0,0 0 1,0 0-1,-8-2 0,2 1-44,-1 1 0,1 0 1,-1 1-1,0 0 0,1 0 0,-1 1 0,-11 2 0,19-2-134,0 0-1,0 0 0,-1 1 1,1-1-1,0 1 0,0 0 1,1 0-1,-1 0 0,0 0 0,0 0 1,0 1-1,1-1 0,-1 1 1,1 0-1,-1-1 0,1 1 1,0 1-1,-1-1 0,1 0 1,0 0-1,1 1 0,-1-1 1,0 1-1,1 0 0,-1-1 0,1 1 1,0 0-1,-1 4 0,1-6-3,1 0 0,0 0 0,0 0-1,0 0 1,0 0 0,0 0 0,0 0-1,0 1 1,0-1 0,0 0-1,1 0 1,-1 0 0,0 0 0,1 0-1,-1 0 1,1 0 0,-1 0 0,1-1-1,-1 1 1,1 0 0,0 0 0,-1 0-1,1 0 1,0-1 0,0 1 0,1 1-1,28 8-3691,5-7-666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381"/>
    </inkml:context>
    <inkml:brush xml:id="br0">
      <inkml:brushProperty name="width" value="0.025" units="cm"/>
      <inkml:brushProperty name="height" value="0.025" units="cm"/>
    </inkml:brush>
  </inkml:definitions>
  <inkml:trace contextRef="#ctx0" brushRef="#br0">120 38 9929,'0'0'12482,"-9"-4"-11447,7 3-1005,0-1-1,0 1 1,0 0 0,0 0-1,0 0 1,0 0-1,0 0 1,-1 0 0,1 1-1,0-1 1,-1 1 0,1 0-1,0-1 1,-1 1-1,1 0 1,0 1 0,-1-1-1,1 0 1,-1 1-1,1-1 1,0 1 0,0-1-1,-1 1 1,1 0 0,0 0-1,0 0 1,0 1-1,0-1 1,0 0 0,0 1-1,0-1 1,1 1-1,-1 0 1,0-1 0,1 1-1,-1 0 1,1 0 0,0 0-1,0 0 1,0 0-1,-2 5 1,-1-2 2,1 1 0,0 0 1,0 0-1,1 0 0,-1 0 0,1 0 0,1 1 0,-1-1 0,1 1 1,0-1-1,0 1 0,1-1 0,0 1 0,0 0 0,1-1 1,0 1-1,0-1 0,0 1 0,1-1 0,0 1 0,0-1 1,1 0-1,-1 0 0,1 0 0,1 0 0,-1-1 0,1 1 1,0-1-1,0 0 0,1 0 0,-1 0 0,1-1 0,0 0 1,0 0-1,1 0 0,-1 0 0,1-1 0,0 0 0,0 0 0,9 3 1,-5-2-12,0-1 1,1 0 0,0-1 0,-1 0 0,1 0 0,0-1 0,0-1-1,0 0 1,0 0 0,0-1 0,-1 0 0,1-1 0,16-5-1,-20 5 89,0-1 0,0-1 0,0 1 0,-1-1 0,1 0 0,-1-1 0,0 1 0,0-1-1,0 0 1,-1-1 0,0 1 0,0-1 0,0 0 0,-1-1 0,0 1 0,0-1 0,0 0 0,-1 0-1,4-13 1,-5 15-86,0 0 1,-1 0-1,0 0 0,0 0 0,0-1 0,0 1 0,-1 0 0,0-1 1,0 1-1,-1 0 0,1-1 0,-1 1 0,0 0 0,-1 0 0,1 0 1,-1 0-1,0 0 0,0 0 0,-1 0 0,1 0 0,-1 1 0,0-1 1,0 1-1,-1 0 0,1 0 0,-6-4 0,3 3-41,0 0 1,-1 1-1,0 0 1,0 0-1,-1 1 0,1 0 1,-1 0-1,1 0 0,-1 1 1,0 0-1,0 1 0,0 0 1,0 0-1,0 1 1,0-1-1,0 2 0,-8 0 1,13 0-156,0-1 1,0 1-1,1-1 1,-1 1-1,0 0 0,1 0 1,-1 0-1,1 0 1,-1 1-1,1-1 1,-1 1-1,1-1 1,0 1-1,0 0 1,0 0-1,0 0 1,0 0-1,0 0 1,0 0-1,-2 6 0,2-4-697,0 0 0,1 0 0,-1 0 0,1 0 0,0 0 0,0 1 0,1-1 0,-1 5 0,0 16-8628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8.943"/>
    </inkml:context>
    <inkml:brush xml:id="br0">
      <inkml:brushProperty name="width" value="0.025" units="cm"/>
      <inkml:brushProperty name="height" value="0.025" units="cm"/>
    </inkml:brush>
  </inkml:definitions>
  <inkml:trace contextRef="#ctx0" brushRef="#br0">11 0 12268,'0'0'8904,"-6"56"-8359,1-23-257,5 5-192,0 0-64,3-2 32,13-5-32,1-1-416,-2-7-898,-5-7-864,-5-6-1601,-5-6-1058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09.301"/>
    </inkml:context>
    <inkml:brush xml:id="br0">
      <inkml:brushProperty name="width" value="0.025" units="cm"/>
      <inkml:brushProperty name="height" value="0.025" units="cm"/>
    </inkml:brush>
  </inkml:definitions>
  <inkml:trace contextRef="#ctx0" brushRef="#br0">0 39 9321,'0'0'8968,"51"-34"-7943,-12 29-320,7 5-353,5 0-320,1 0-608,-1 0-2787,0 0-4133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015"/>
    </inkml:context>
    <inkml:brush xml:id="br0">
      <inkml:brushProperty name="width" value="0.025" units="cm"/>
      <inkml:brushProperty name="height" value="0.025" units="cm"/>
    </inkml:brush>
  </inkml:definitions>
  <inkml:trace contextRef="#ctx0" brushRef="#br0">170 0 8872,'0'0'14318,"3"8"-13939,1 3-299,-1 0 0,0 0 0,-1 1 0,-1-1 0,1 17 0,-1-26-71,-1 0 0,0 0 0,1 0 0,-1 0-1,1 0 1,0 0 0,-1 0 0,1 0 0,0 0-1,0-1 1,0 1 0,1 0 0,-1-1-1,0 1 1,1-1 0,-1 1 0,1-1 0,-1 1-1,1-1 1,-1 0 0,1 0 0,0 0 0,0 0-1,0 0 1,0 0 0,0-1 0,3 2 0,9 2-9,1-1-1,-1 0 1,17 0 0,3 2-683,-32-5 624,0 1 1,1-1-1,-1 1 1,0-1-1,0 1 0,0 0 1,0 0-1,0 0 1,-1 0-1,1 0 1,0 0-1,0 1 1,-1-1-1,1 0 1,0 1-1,-1 0 1,0-1-1,2 3 1,-2-3 45,-1 0 1,0 1-1,1-1 1,-1 1-1,0-1 1,0 0-1,0 1 1,0-1-1,0 1 1,0-1-1,0 0 1,-1 1-1,1-1 1,0 0-1,-1 1 1,1-1-1,-1 0 1,1 1-1,-1-1 1,-1 2-1,-2 3 137,-1 0 1,1-1-1,-1 0 0,-1 1 0,1-2 1,-1 1-1,0-1 0,-11 7 0,-1-1 239,-1-2 0,0-1 0,0 0 0,-1-1 0,0-1 0,0-1 1,0-1-1,0-1 0,0-1 0,-24-1 0,41 1-427,1-1 1,-1 0 0,0-1 0,1 1-1,-1 0 1,1-1 0,-1 0-1,1 1 1,-1-1 0,1 0 0,-1 0-1,1-1 1,0 1 0,0 0 0,-1-1-1,1 1 1,0-1 0,0 0 0,1 1-1,-1-1 1,0 0 0,1 0 0,-2-3-1,0 0-850,1 0-1,0 0 0,0-1 0,1 1 0,0-1 1,0 1-1,0-1 0,1 0 0,-1-10 0,1-17-6030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399"/>
    </inkml:context>
    <inkml:brush xml:id="br0">
      <inkml:brushProperty name="width" value="0.025" units="cm"/>
      <inkml:brushProperty name="height" value="0.025" units="cm"/>
    </inkml:brush>
  </inkml:definitions>
  <inkml:trace contextRef="#ctx0" brushRef="#br0">0 74 8136,'0'0'7014,"65"-47"-3811,-37 34-1057,-1 4-320,5 4-673,0 5-704,1 0-417,-2 0-481,3 3-2786,-4-2-4164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0.728"/>
    </inkml:context>
    <inkml:brush xml:id="br0">
      <inkml:brushProperty name="width" value="0.025" units="cm"/>
      <inkml:brushProperty name="height" value="0.025" units="cm"/>
    </inkml:brush>
  </inkml:definitions>
  <inkml:trace contextRef="#ctx0" brushRef="#br0">140 0 13773,'0'0'1991,"-10"6"219,1-2-1884,-1 1 0,1 1-1,1-1 1,-1 2 0,1-1-1,0 1 1,0 0-1,1 0 1,0 1 0,0 0-1,1 1 1,0-1 0,1 1-1,-6 11 1,9-13-301,-1 1 1,1 0-1,0 0 1,1 0-1,0 0 1,0 1-1,1-1 1,0 0-1,0 0 1,1 0-1,0 0 1,1 1-1,0-1 1,2 8-1,-2-12-16,0 1 0,1-1 0,-1 1-1,1-1 1,-1 0 0,1 0 0,1 0-1,-1 0 1,0-1 0,1 1 0,0-1-1,0 0 1,0 0 0,0 0 0,0-1-1,1 1 1,-1-1 0,1 0 0,0 0-1,-1-1 1,1 1 0,0-1 0,9 1 0,-9-1 88,1-1 1,-1 1 0,0-1 0,1 0-1,-1-1 1,1 0 0,-1 1 0,0-1-1,0-1 1,1 1 0,-1-1 0,0 0-1,0 0 1,0-1 0,-1 1 0,1-1-1,-1 0 1,1-1 0,-1 1 0,5-5-1,-3 1 62,0-1 0,-1 1 0,0-1 0,0 0 0,-1 0 0,0-1 0,-1 1 1,1-1-1,-2 0 0,1 0 0,1-10 0,-3 11-81,1 1 0,-1 0 0,0-1 0,-1 1 0,0 0 0,0-1 0,-1 1 0,0 0 0,0-1 0,-1 1 0,0 0 0,0 0 0,0 0 0,-5-8 0,5 11-79,-1 0 0,0 1 0,0-1 0,-1 1 0,1-1 0,-1 1 0,0 0 0,1 0 0,-1 1 0,-1-1 0,1 1 0,0 0 0,0 0 0,-1 0 0,1 1 0,-1-1 0,0 1 0,1 0 0,-1 1 0,0-1 0,0 1 0,-8 0 0,9 0-150,-1 1-1,0-1 1,0 1-1,0 0 1,0 1-1,0-1 1,1 1-1,-1 0 1,1 0-1,-1 0 1,1 1-1,0-1 1,-6 6-1,8-7-108,0 1 1,1-1-1,-1 1 0,0 0 1,1-1-1,-1 1 0,1 0 1,0 0-1,0 0 0,0 0 1,0 0-1,0 0 0,0 1 0,0-1 1,0 0-1,1 0 0,0 1 1,-1-1-1,1 0 0,0 1 1,0-1-1,0 0 0,0 1 1,0-1-1,1 0 0,-1 1 1,1-1-1,0 0 0,-1 0 0,1 1 1,1 1-1,15 13-4699,6-4-1965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1.072"/>
    </inkml:context>
    <inkml:brush xml:id="br0">
      <inkml:brushProperty name="width" value="0.025" units="cm"/>
      <inkml:brushProperty name="height" value="0.025" units="cm"/>
    </inkml:brush>
  </inkml:definitions>
  <inkml:trace contextRef="#ctx0" brushRef="#br0">173 73 5733,'0'0'15359,"-10"-6"-14590,4 2-653,4 3-78,0-1 0,0 0 0,-1 1 1,1-1-1,-1 1 0,1 0 0,-1 0 0,1 0 1,-1 0-1,1 0 0,-1 1 0,0-1 0,0 1 1,1 0-1,-1 0 0,0 0 0,0 0 1,1 0-1,-1 0 0,0 1 0,1-1 0,-1 1 1,0 0-1,1 0 0,-1 0 0,-4 2 0,-1 3 156,0 1-1,1-1 1,-1 1-1,1 1 1,1-1-1,0 1 0,0 0 1,0 1-1,-5 9 1,10-15-147,0-1 0,0 0 1,0 0-1,0 1 0,0-1 1,0 1-1,0-1 0,1 1 1,0-1-1,-1 1 1,1 0-1,0-1 0,0 1 1,0-1-1,0 1 0,1-1 1,-1 1-1,1 0 0,0-1 1,-1 1-1,1-1 0,0 0 1,0 1-1,1-1 0,-1 0 1,0 0-1,1 0 1,0 0-1,-1 0 0,1 0 1,0 0-1,0 0 0,0-1 1,0 1-1,0-1 0,0 1 1,1-1-1,-1 0 0,0 0 1,3 1-1,4 2-20,-1-1 1,1-1-1,0 1 1,0-2-1,0 1 0,0-1 1,0 0-1,0-1 1,0 0-1,0-1 0,1 0 1,-1 0-1,0 0 1,-1-2-1,1 1 0,17-8 1,-22 8-25,1 0 1,0-1-1,-1 0 1,1 0 0,-1 0-1,0 0 1,0-1-1,0 0 1,0 0-1,-1 0 1,0 0 0,1-1-1,-2 1 1,1-1-1,0 1 1,-1-1 0,0 0-1,0 0 1,-1 0-1,1-1 1,-1 1-1,0 0 1,0 0 0,-1-1-1,0 1 1,1 0-1,-2-1 1,1 1-1,-1 0 1,-1-7 0,1 7-152,-1 1 1,0-1 0,0 0-1,0 0 1,0 1 0,-1-1 0,0 1-1,0 0 1,0 0 0,0 0-1,-7-6 1,7 7-702,0 0-1,-1 0 1,1 1 0,-1 0-1,0-1 1,1 1 0,-1 0-1,-7-2 1,2 3-6374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623"/>
    </inkml:context>
    <inkml:brush xml:id="br0">
      <inkml:brushProperty name="width" value="0.025" units="cm"/>
      <inkml:brushProperty name="height" value="0.025" units="cm"/>
    </inkml:brush>
  </inkml:definitions>
  <inkml:trace contextRef="#ctx0" brushRef="#br0">1 0 5125,'0'0'13997,"0"10"-13762,1-1-180,5 49 77,-6-56-116,1 0 0,-1 0 0,1 0 0,0 0 0,0 0 0,-1-1 0,1 1 0,0 0 0,1 0 0,-1 0 0,0-1 0,0 1 0,1-1 0,-1 1 0,1-1 0,-1 1 0,1-1 0,0 0 0,-1 0 0,1 0 0,0 0 0,0 0 0,0 0 0,0 0 0,0-1 0,0 1 0,2 0 0,2-1-46,0 0 0,0 0 0,0-1 0,0 1 0,0-1 0,-1 0 0,1-1 0,0 0 0,-1 0-1,1 0 1,8-5 0,7-9-2981,-4-5-3509,-13 11 1769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1.414"/>
    </inkml:context>
    <inkml:brush xml:id="br0">
      <inkml:brushProperty name="width" value="0.025" units="cm"/>
      <inkml:brushProperty name="height" value="0.025" units="cm"/>
    </inkml:brush>
  </inkml:definitions>
  <inkml:trace contextRef="#ctx0" brushRef="#br0">0 0 14542,'0'0'11691,"54"16"-18610,-33-20-8007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227"/>
    </inkml:context>
    <inkml:brush xml:id="br0">
      <inkml:brushProperty name="width" value="0.025" units="cm"/>
      <inkml:brushProperty name="height" value="0.025" units="cm"/>
    </inkml:brush>
  </inkml:definitions>
  <inkml:trace contextRef="#ctx0" brushRef="#br0">97 1 12460,'0'0'4052,"-9"3"-2777,1-1-955,1 1 0,0 0 0,1 0 0,-1 0 0,1 1 0,-12 9-1,15-12-248,1 1-1,0 0 0,0 0 1,0 0-1,0 0 0,0 0 1,1 0-1,-1 1 0,1-1 1,-1 1-1,1-1 0,0 1 0,0-1 1,0 1-1,0 0 0,1-1 1,-1 1-1,1 0 0,-1 0 1,1-1-1,0 1 0,0 0 1,0 0-1,1 0 0,-1-1 0,2 6 1,-1-6-56,0-1 1,0 1-1,0 0 1,0 0-1,0-1 0,1 1 1,-1-1-1,0 1 1,1-1-1,-1 0 1,1 0-1,0 1 1,0-1-1,-1 0 0,1 0 1,0-1-1,0 1 1,0 0-1,0-1 1,2 1-1,44 7 149,-41-7-140,86 1-15,-69-3-434,0 1 1,46 6-1,-70-6 422,0 0 1,1 0-1,-1 0 0,0 0 0,1 0 1,-1 0-1,1 0 0,-1 0 1,0 0-1,1 0 0,-1 0 0,0 1 1,1-1-1,-1 0 0,0 0 1,1 0-1,-1 0 0,0 1 1,1-1-1,-1 0 0,0 0 0,1 1 1,-1-1-1,0 0 0,0 0 1,1 1-1,-1-1 0,0 0 0,0 1 1,0-1-1,1 0 0,-1 1 1,0-1-1,0 0 0,0 1 0,0-1 1,0 0-1,0 1 0,0-1 1,0 1-1,0-1 0,0 0 0,0 1 1,0-1-1,0 0 0,0 1 1,0-1-1,0 1 0,0-1 0,-1 0 1,1 1-1,0-1 0,0 0 1,0 1-1,0-1 0,-1 0 1,1 1-1,-18 14 149,-52 25 2072,-77 31 1,145-70-2215,1 0 1,-1 0 0,1 0 0,-1-1 0,0 1-1,1-1 1,-1 1 0,0-1 0,0 1 0,1-1 0,-1 0-1,0 0 1,0 0 0,0 0 0,1 0 0,-1 0-1,0-1 1,0 1 0,1-1 0,-1 1 0,0-1 0,1 1-1,-1-1 1,0 0 0,1 0 0,-2-1 0,0-1-872,0-1 0,1 0 1,0 0-1,0 0 1,0 0-1,0 0 0,1 0 1,-1-1-1,0-5 0,-6-19-7129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599"/>
    </inkml:context>
    <inkml:brush xml:id="br0">
      <inkml:brushProperty name="width" value="0.025" units="cm"/>
      <inkml:brushProperty name="height" value="0.025" units="cm"/>
    </inkml:brush>
  </inkml:definitions>
  <inkml:trace contextRef="#ctx0" brushRef="#br0">0 46 6502,'0'0'12716,"53"-40"-10378,-29 35-896,7 5-225,4 0-576,10 0-545,8 4-64,3 5-929,4-1-1441,-3-2-1442,-7-5-4388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2.927"/>
    </inkml:context>
    <inkml:brush xml:id="br0">
      <inkml:brushProperty name="width" value="0.025" units="cm"/>
      <inkml:brushProperty name="height" value="0.025" units="cm"/>
    </inkml:brush>
  </inkml:definitions>
  <inkml:trace contextRef="#ctx0" brushRef="#br0">0 430 13581,'0'0'2418,"9"-3"-240,62-21-167,142-26 0,86 6-1151,-250 37-782,542-46-861,84-13-2203,-489 30 3498,197-65 1,-363 95-334,11-4 177,0 1 0,0 2 0,1 1 0,41-2 0,-106 25-4178,7-12-2019,0 0-4478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287"/>
    </inkml:context>
    <inkml:brush xml:id="br0">
      <inkml:brushProperty name="width" value="0.025" units="cm"/>
      <inkml:brushProperty name="height" value="0.025" units="cm"/>
    </inkml:brush>
  </inkml:definitions>
  <inkml:trace contextRef="#ctx0" brushRef="#br0">1 244 3459,'0'0'17761,"9"-4"-15465,89-51-1359,94-70 1,-119 76-1324,-53 38 326,-20 11 58,1 0-1,-1 0 1,0 0 0,0 0-1,0 0 1,0 0-1,0 0 1,0 0-1,1 0 1,-1 0-1,0 0 1,0 0 0,0 0-1,0 1 1,0-1-1,1 0 1,-1 0-1,0 0 1,0 0-1,0 0 1,0 0-1,0 0 1,0 0 0,0 0-1,0 0 1,1 1-1,-1-1 1,0 0-1,0 0 1,0 0-1,0 0 1,0 0-1,0 0 1,0 1 0,0-1-1,0 0 1,0 0-1,0 0 1,0 0-1,0 0 1,0 1-1,0-1 1,0 0 0,0 0-1,0 0 1,0 0-1,0 0 1,0 1-1,0-1 1,0 0-1,0 0 1,0 0-1,0 0 1,-1 0 0,1 0-1,0 0 1,0 1-1,0-1 1,0 0-1,-21 34-155,16-28 192,-8 12-12,-3 5 116,-24 42 1,36-59-125,2 0 1,-1 0-1,0 0 1,1 1-1,0-1 1,1 0-1,0 1 1,0-1-1,0 1 1,0-1-1,1 1 1,0 0-1,2 6 1,-2-11-93,1-1 1,0 0 0,-1 1-1,1-1 1,0 0-1,0 0 1,0 1 0,0-1-1,0 0 1,0 0-1,1 0 1,-1 0 0,0-1-1,0 1 1,1 0-1,-1 0 1,1-1-1,-1 1 1,0-1 0,1 1-1,-1-1 1,1 0-1,-1 1 1,1-1 0,-1 0-1,1 0 1,-1 0-1,1 0 1,0 0 0,-1-1-1,1 1 1,2-1-1,3 0-1023,0-1 0,1 1 0,-1-1 0,0-1 0,12-5 0,22-19-8988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612"/>
    </inkml:context>
    <inkml:brush xml:id="br0">
      <inkml:brushProperty name="width" value="0.025" units="cm"/>
      <inkml:brushProperty name="height" value="0.025" units="cm"/>
    </inkml:brush>
  </inkml:definitions>
  <inkml:trace contextRef="#ctx0" brushRef="#br0">182 1 14862,'-13'9'1116,"1"-2"-1117,-15 11 1468,-36 30-1,57-43-1096,0 0 0,0 0 0,0 1 0,1 0 0,0 0-1,0 1 1,0 0 0,1 0 0,0 0 0,1 0 0,-1 0 0,-3 12-1,7-18-356,0 1-1,0-1 0,0 1 0,0-1 1,0 0-1,0 1 0,0-1 0,0 1 0,0-1 1,1 1-1,-1-1 0,0 0 0,1 1 1,-1-1-1,1 0 0,0 1 0,-1-1 1,1 0-1,0 0 0,0 0 0,0 0 0,0 0 1,0 0-1,0 0 0,0 0 0,0 0 1,0 0-1,1 0 0,-1-1 0,0 1 0,0 0 1,1-1-1,-1 1 0,0-1 0,1 1 1,1-1-1,6 2 16,1 0 1,-1-1-1,1 0 1,13-1-1,-16 0 2,13 0 0,-1-1 1,1-1-1,-1 0 0,0-2 1,38-11-1,-49 12-17,-1 0 0,1 0 0,0-1 1,-1 1-1,0-2 0,0 1 0,0-1 0,-1 0 0,1-1 1,-1 1-1,-1-1 0,1 0 0,-1-1 0,0 1 0,0-1 1,6-13-1,-10 18 30,0 1 0,0-1 0,-1 1 0,1-1 0,-1 0 0,1 1 1,-1-1-1,0 0 0,0 0 0,1 1 0,-1-1 0,0 0 0,-1 0 0,1 1 0,0-1 0,0 0 1,-1 0-1,1 1 0,-1-1 0,1 0 0,-1 1 0,0-1 0,0 1 0,0-1 0,0 1 1,0-1-1,0 1 0,0 0 0,0-1 0,0 1 0,-1 0 0,1 0 0,-1 0 0,1 0 1,-1 0-1,1 0 0,-1 0 0,1 1 0,-1-1 0,0 1 0,1-1 0,-1 1 0,0-1 1,1 1-1,-4 0 0,-11-3-35,0 1 1,-1 0 0,-31 2-1,33 1 30,15-1-39,-18-1-73,-1 2 0,-35 6 0,51-7 20,0 1 0,0-1 0,0 1-1,0 0 1,0-1 0,0 2 0,0-1-1,1 0 1,-1 0 0,0 1 0,0 0 0,1-1-1,-1 1 1,1 0 0,0 0 0,0 1-1,-1-1 1,1 0 0,0 1 0,1-1-1,-1 1 1,0 0 0,1-1 0,0 1 0,0 0-1,-2 3 1,3-5-30,0 1 0,0-1 0,0 0 0,0 0 1,1 0-1,-1 0 0,0 1 0,0-1 0,1 0 0,-1 0 0,0 0 0,1 0 0,-1 0 0,1 0 0,0 0 0,-1 0 1,1 0-1,0 0 0,0 0 0,-1-1 0,1 1 0,0 0 0,1 1 0,33 14-1532,38-3-2089,-13-10-1516,4-3-2600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3.985"/>
    </inkml:context>
    <inkml:brush xml:id="br0">
      <inkml:brushProperty name="width" value="0.025" units="cm"/>
      <inkml:brushProperty name="height" value="0.025" units="cm"/>
    </inkml:brush>
  </inkml:definitions>
  <inkml:trace contextRef="#ctx0" brushRef="#br0">130 72 11371,'0'0'9150,"-11"-6"-8019,9 4-1064,0 1 0,0-1 0,0 1 0,0-1 0,-1 1 0,1 0 0,0 0 0,-1 0 0,1 0 0,-1 0 0,0 0 0,1 1 0,-1-1-1,1 1 1,-1 0 0,0 0 0,1 0 0,-1 0 0,0 0 0,1 1 0,-1-1 0,0 1 0,1 0 0,-1 0 0,1-1 0,-1 2-1,1-1 1,0 0 0,-1 0 0,1 1 0,0-1 0,0 1 0,0 0 0,0 0 0,0 0 0,0 0 0,1 0 0,-1 0 0,1 0 0,-3 4-1,2-3 36,-1 1 0,1 0-1,-1 0 1,1 0 0,0 0-1,1 0 1,-1 1 0,1-1-1,0 0 1,0 1 0,0-1-1,0 1 1,1-1 0,0 1-1,0-1 1,0 1 0,1-1-1,0 6 1,0-7-68,1 0-1,-1 0 1,1 0 0,0 0 0,-1 0 0,1 0-1,1 0 1,-1-1 0,0 1 0,1-1-1,-1 1 1,1-1 0,0 0 0,-1 0 0,1 0-1,0-1 1,0 1 0,1-1 0,-1 1 0,0-1-1,0 0 1,1 0 0,-1 0 0,4 0-1,7 1-2,-1 0 0,0-1 0,0-1 0,1 0 0,-1 0 0,0-2 0,0 1 0,24-8 0,-28 7 19,0-1 0,-1 0 1,0-1-1,1 0 0,-1 0 0,-1-1 1,1 0-1,-1 0 0,0-1 1,0 0-1,0 0 0,-1-1 0,10-13 1,-14 18-3,0-1 1,0 1 0,-1-1 0,1 1 0,-1-1-1,0 0 1,0 1 0,0-1 0,0 0-1,0 0 1,-1 0 0,1 0 0,-1 1 0,0-1-1,1 0 1,-1 0 0,-1 0 0,1 0 0,0 0-1,-1 0 1,-1-5 0,0 5-24,0 0 0,0-1 0,0 1 0,-1 0 0,1 0 0,-1 1 0,0-1 0,0 0 0,0 1 0,0 0 0,0 0 0,-1 0 0,1 0 0,-5-2 0,-7-2-227,-1 1-1,1 0 1,-1 1 0,0 1-1,0 0 1,-26 0 0,-23 7-3655,60-3 3133,1 0-1,-1 0 1,1 1 0,0 0-1,0-1 1,0 1-1,-5 4 1,-14 13-7593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4.468"/>
    </inkml:context>
    <inkml:brush xml:id="br0">
      <inkml:brushProperty name="width" value="0.025" units="cm"/>
      <inkml:brushProperty name="height" value="0.025" units="cm"/>
    </inkml:brush>
  </inkml:definitions>
  <inkml:trace contextRef="#ctx0" brushRef="#br0">43 521 11339,'0'0'3395,"-9"0"-971,-24 3-588,33-3-1792,0 0 1,0 0-1,0-1 0,0 1 1,0 0-1,1 0 0,-1 0 1,0 0-1,0 0 1,0 0-1,0 0 0,0 0 1,0 0-1,0 0 0,0 0 1,1 0-1,-1 0 0,0-1 1,0 1-1,0 0 1,0 0-1,0 0 0,0 0 1,0 0-1,0 0 0,0 0 1,0 0-1,0-1 0,0 1 1,0 0-1,0 0 0,0 0 1,0 0-1,0 0 1,0 0-1,0-1 0,0 1 1,0 0-1,0 0 0,0 0 1,0 0-1,0 0 0,0 0 1,0 0-1,0-1 1,0 1-1,0 0 0,0 0 1,0 0-1,-1 0 0,1 0 1,0 0-1,0 0 0,0 0 1,0 0-1,0 0 0,0-1 1,12-6 574,290-125 1752,-98 48-2265,-109 42-269,-1-4-1,172-115 0,-263 159-282,18-16-441,-13 7-1631,-8 2-3694,-7 3-4950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4.911"/>
    </inkml:context>
    <inkml:brush xml:id="br0">
      <inkml:brushProperty name="width" value="0.025" units="cm"/>
      <inkml:brushProperty name="height" value="0.025" units="cm"/>
    </inkml:brush>
  </inkml:definitions>
  <inkml:trace contextRef="#ctx0" brushRef="#br0">1 442 7239,'0'0'15503,"78"-35"-14607,0 1-31,17-8-192,12-8-353,8-3-224,-3 2-32,-13 1-64,-9 4-929,-20 4-2658,-16 3-3588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7.690"/>
    </inkml:context>
    <inkml:brush xml:id="br0">
      <inkml:brushProperty name="width" value="0.025" units="cm"/>
      <inkml:brushProperty name="height" value="0.025" units="cm"/>
    </inkml:brush>
  </inkml:definitions>
  <inkml:trace contextRef="#ctx0" brushRef="#br0">40 0 4676,'0'0'9930,"-40"55"-7752,45-49-737,19 0-352,10-3-256,12-3-385,9 0-287,3 0-129,-2 0-417,-4 0-1152,-8 0-2179,-14-7-2049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983"/>
    </inkml:context>
    <inkml:brush xml:id="br0">
      <inkml:brushProperty name="width" value="0.025" units="cm"/>
      <inkml:brushProperty name="height" value="0.025" units="cm"/>
    </inkml:brush>
  </inkml:definitions>
  <inkml:trace contextRef="#ctx0" brushRef="#br0">22 1 2274,'0'0'12972,"-21"61"-12459,21-49-289,2-2-160,7-6-96,1-4-1826,-2 0-1088,-1-14-1795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8.032"/>
    </inkml:context>
    <inkml:brush xml:id="br0">
      <inkml:brushProperty name="width" value="0.025" units="cm"/>
      <inkml:brushProperty name="height" value="0.025" units="cm"/>
    </inkml:brush>
  </inkml:definitions>
  <inkml:trace contextRef="#ctx0" brushRef="#br0">0 19 11723,'0'0'5381,"98"46"-4868,-21-56-449,12-4-929,-1-5-3011,-5-3-3779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8.793"/>
    </inkml:context>
    <inkml:brush xml:id="br0">
      <inkml:brushProperty name="width" value="0.025" units="cm"/>
      <inkml:brushProperty name="height" value="0.025" units="cm"/>
    </inkml:brush>
  </inkml:definitions>
  <inkml:trace contextRef="#ctx0" brushRef="#br0">32 1 13805,'0'0'5776,"2"9"-4788,0 3-726,-1 1 0,0 0 1,-1 0-1,0 0 0,-1-1 0,-1 1 1,-5 21-1,4-22-186,-3 5 88,1 0 0,1 0 0,1 1 0,0 0 0,1 0 0,1-1 0,2 27 0,-1-42-120,1 1 1,0-1-1,0 0 1,0 0 0,0 0-1,0 0 1,1 0-1,-1 0 1,0-1-1,1 1 1,0 0 0,-1-1-1,1 1 1,0-1-1,0 1 1,0-1-1,0 0 1,0 0-1,0 0 1,0 0 0,0 0-1,0-1 1,1 1-1,-1 0 1,0-1-1,4 1 1,9 1 76,-1-1 0,30 0 1,-33-1-120,9 1-65,-9-1-299,-1 1 0,0-1 0,1-1 0,14-3 0,-23 4 17,0 0 0,0-1 0,0 1 0,0-1 0,0 0 0,-1 0 0,1 0 0,0 0-1,0 0 1,-1 0 0,1 0 0,-1 0 0,1-1 0,-1 1 0,0 0 0,1-1 0,-1 1 0,0-1 0,0 0 0,0 1 0,0-1 0,0 0 0,-1 0 0,1 0 0,0 1 0,-1-1 0,0 0-1,1 0 1,-1-3 0,1-16-5014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167"/>
    </inkml:context>
    <inkml:brush xml:id="br0">
      <inkml:brushProperty name="width" value="0.025" units="cm"/>
      <inkml:brushProperty name="height" value="0.025" units="cm"/>
    </inkml:brush>
  </inkml:definitions>
  <inkml:trace contextRef="#ctx0" brushRef="#br0">18 0 10858,'0'0'6631,"-16"69"-5478,15-35-417,1 4-543,0 3-129,11 0 0,6-2-353,5-5-1536,1-5-3076,2-7-3267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524"/>
    </inkml:context>
    <inkml:brush xml:id="br0">
      <inkml:brushProperty name="width" value="0.025" units="cm"/>
      <inkml:brushProperty name="height" value="0.025" units="cm"/>
    </inkml:brush>
  </inkml:definitions>
  <inkml:trace contextRef="#ctx0" brushRef="#br0">1 44 8968,'0'0'3049,"9"-5"-706,7-2-1640,1 1-1,0 1 1,0 0-1,0 1 1,0 0-1,24-1 1,-27 4-400,1 0 1,0 1-1,-1 0 1,1 1 0,0 1-1,-1 0 1,0 1 0,25 9-1,-36-11-285,0 0 1,0 0-1,0 0 0,0 1 0,-1-1 0,1 1 0,-1 0 1,1 0-1,-1 0 0,0 0 0,1 0 0,-1 1 0,0-1 1,-1 1-1,1-1 0,0 1 0,-1-1 0,1 1 1,0 3-1,-1-3-12,-1 0 0,0 0 0,0 0 0,0 0 0,0 0 0,0 0 0,-1 0-1,1 0 1,-1-1 0,0 1 0,0 0 0,0 0 0,0 0 0,0-1 0,0 1 0,-3 2 0,-5 8 11,-1 0 0,-1-1 0,0 0-1,0-1 1,-22 16 0,-22 12 109,39-30 283,1 2 1,0 0-1,1 0 0,-17 19 1,30-30-386,1 0 0,-1 1 0,1-1 0,-1 1 0,1-1 0,0 1 0,-1-1 0,1 1 0,0-1 0,-1 1 1,1-1-1,0 1 0,0 0 0,-1-1 0,1 1 0,0-1 0,0 1 0,0 0 0,0-1 0,0 1 0,0-1 0,0 1 0,0 0 1,0-1-1,0 1 0,0 0 0,0-1 0,0 1 0,1-1 0,-1 1 0,0 0 0,0-1 0,1 1 0,22 9 262,41-8-299,-55-2 70,44 1-405,15 0-1729,-1-6-3656,-26-5-1340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19.865"/>
    </inkml:context>
    <inkml:brush xml:id="br0">
      <inkml:brushProperty name="width" value="0.025" units="cm"/>
      <inkml:brushProperty name="height" value="0.025" units="cm"/>
    </inkml:brush>
  </inkml:definitions>
  <inkml:trace contextRef="#ctx0" brushRef="#br0">99 93 10858,'0'0'2461,"-11"0"0,-36 1-80,45-1-2193,0 0 0,0 1 0,0-1 0,0 1 0,0-1 0,0 1 0,0-1-1,0 1 1,0 0 0,0 0 0,1 0 0,-1 0 0,0 0 0,1 1 0,-1-1 0,1 0 0,-1 1 0,1-1-1,0 1 1,-1-1 0,-1 4 0,3-4-129,0 0 0,0-1 0,-1 1 0,1 0 0,0 0 0,0 0 0,0-1-1,0 1 1,0 0 0,0 0 0,0 0 0,1-1 0,-1 1 0,0 0 0,0 0 0,0-1 0,1 1 0,-1 0-1,1-1 1,-1 1 0,0 0 0,1-1 0,-1 1 0,1 0 0,-1-1 0,1 1 0,0-1 0,-1 1 0,1-1-1,-1 1 1,1-1 0,0 1 0,0-1 0,-1 0 0,1 1 0,0-1 0,-1 0 0,1 0 0,0 0 0,0 1-1,0-1 1,-1 0 0,1 0 0,0 0 0,1 0 0,49 5 193,-22-3-81,0 2 0,32 8-1,-55-11-154,1 1 0,-1 0 0,1 1 0,-1 0 0,0 0 0,0 0 0,0 0 0,0 1 0,0 0 0,-1 1 0,0-1 0,0 1 0,0 0 0,5 7 0,-8-9-9,0-1 1,-1 0-1,0 1 1,0-1-1,1 1 1,-2 0-1,1-1 1,0 1-1,0 0 1,-1 0 0,1-1-1,-1 1 1,0 0-1,0 0 1,0 0-1,0-1 1,-1 1-1,1 0 1,-2 5-1,0-3 30,-1-1 0,1 1 0,-1 0-1,0-1 1,0 1 0,0-1-1,0 0 1,-1 0 0,-7 7-1,-2-1 109,-1 0 0,0-1 1,-1 0-1,1-1 0,-28 10 0,34-14-16,0 0 0,-1-1 1,0-1-1,1 0 1,-1 0-1,0 0 1,0-1-1,0 0 1,-1-1-1,1 0 1,-15-3-1,23 2-201,0 0 0,-1 0 0,1 0 0,1 0 1,-1 0-1,0-1 0,0 1 0,0 0 0,0-1 0,1 1 0,-1 0 0,1-1 0,-1 1 0,1-1 1,0 1-1,-1-1 0,1 1 0,0-1 0,0 1 0,0-1 0,0 1 0,1-3 0,2-40-4779,-3 43 4566,7-37-5897,2-5-3294</inkml:trace>
  <inkml:trace contextRef="#ctx0" brushRef="#br0" timeOffset="1">55 35 15631,'0'0'6214,"57"-26"-4325,-15 20-255,11 4-641,7 2-705,10 0-224,2 0-576,1 0-2147,-2 0-2978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3.007"/>
    </inkml:context>
    <inkml:brush xml:id="br0">
      <inkml:brushProperty name="width" value="0.025" units="cm"/>
      <inkml:brushProperty name="height" value="0.025" units="cm"/>
    </inkml:brush>
  </inkml:definitions>
  <inkml:trace contextRef="#ctx0" brushRef="#br0">61 443 7399,'0'0'2861,"-8"4"-1355,-8 1-889,-3 1 593,2 2 3123,43-25-1103,101-51-1917,182-71-1,-49 25-1860,-164 62-2236,-86 45 1251,-1 0 1,0 0-1,0-1 0,8-9 0,4-13-6319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3.477"/>
    </inkml:context>
    <inkml:brush xml:id="br0">
      <inkml:brushProperty name="width" value="0.025" units="cm"/>
      <inkml:brushProperty name="height" value="0.025" units="cm"/>
    </inkml:brush>
  </inkml:definitions>
  <inkml:trace contextRef="#ctx0" brushRef="#br0">1 516 9769,'0'0'6342,"59"1"-4644,-6-22 224,12-8-129,12-11-832,15-7-512,6-7-289,-1-2-64,-3-2-32,-9 2-224,-10 1-1474,-17 4-1761,-14 1-3459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29.847"/>
    </inkml:context>
    <inkml:brush xml:id="br0">
      <inkml:brushProperty name="width" value="0.025" units="cm"/>
      <inkml:brushProperty name="height" value="0.025" units="cm"/>
    </inkml:brush>
  </inkml:definitions>
  <inkml:trace contextRef="#ctx0" brushRef="#br0">1 107 15278,'0'0'1794,"78"-5"-1217,-2-5 223,21-3 225,16 0-352,4 0-353,0 0-159,-9 5-97,-15 2-32,-15-2-577,-20 5-320,-20 0-480,-14-2-1666,-16-1-1377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0.205"/>
    </inkml:context>
    <inkml:brush xml:id="br0">
      <inkml:brushProperty name="width" value="0.025" units="cm"/>
      <inkml:brushProperty name="height" value="0.025" units="cm"/>
    </inkml:brush>
  </inkml:definitions>
  <inkml:trace contextRef="#ctx0" brushRef="#br0">0 54 11050,'0'0'8392,"101"38"-7046,-4-42-738,19-7-544,10-3-288,2-2-1474,-8-5-2722,-8-4-4260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1.373"/>
    </inkml:context>
    <inkml:brush xml:id="br0">
      <inkml:brushProperty name="width" value="0.025" units="cm"/>
      <inkml:brushProperty name="height" value="0.025" units="cm"/>
    </inkml:brush>
  </inkml:definitions>
  <inkml:trace contextRef="#ctx0" brushRef="#br0">0 0 16464,'0'0'6662,"8"12"-6310,1-1-295,-6-7-43,1 1 0,-1-1 0,1 1-1,-2 0 1,1 0 0,0 0 0,-1 1 0,0-1 0,0 0 0,0 1 0,-1-1-1,0 1 1,1 6 0,-2-1 143,1 0 0,0 0 0,1-1 0,0 1 0,1 0 0,6 15 0,-7-23-102,0 0 1,0 1-1,0-1 1,0 0-1,1-1 1,-1 1-1,1 0 1,-1-1-1,1 1 1,0-1-1,0 0 1,0 0 0,1 0-1,-1 0 1,0-1-1,1 1 1,-1-1-1,1 0 1,-1 0-1,1 0 1,0 0-1,6-1 1,4 2-192,1-1 1,0 0 0,0-2 0,27-3-1,-36 3-379,0-1 0,-1 1 0,1-1-1,0-1 1,-1 1 0,7-4-1,-8 3-332,0 0 0,-1 0 0,1 0 0,-1 0 0,0 0 0,0-1 0,0 1 0,0-1 0,2-4 0,8-18-8393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5.328"/>
    </inkml:context>
    <inkml:brush xml:id="br0">
      <inkml:brushProperty name="width" value="0.025" units="cm"/>
      <inkml:brushProperty name="height" value="0.025" units="cm"/>
    </inkml:brush>
  </inkml:definitions>
  <inkml:trace contextRef="#ctx0" brushRef="#br0">1 80 5605,'0'0'10917,"1"5"-10783,0-4-116,-1 1 0,1-1 0,-1 1 0,1-1 0,-1 0 0,1 1 0,0-1 0,-1 0 0,1 0 0,0 1 0,0-1 0,0 0 0,0 0 0,0 0 0,0 0 0,0 0 0,1 0 0,-1-1 0,0 1 0,0 0 0,1-1 1,-1 1-1,0-1 0,1 1 0,-1-1 0,1 1 0,-1-1 0,0 0 0,1 0 0,-1 0 0,1 0 0,-1 0 0,1 0 0,-1 0 0,1 0 0,1-1 0,-1 1-16,0 1 0,1 0 0,-1-1 0,0 1 0,0 0 0,0 0 0,0 0 0,-1 0 0,1 1 0,0-1 0,0 0 0,-1 1 0,1-1 0,-1 1 0,1 0 0,-1-1 0,0 1 0,1 0 0,-1 0 0,0 0 0,0 0 0,-1 0 0,1 0 0,0 0 0,-1 0 0,1 0 0,-1 0 0,1 1 0,-1 1 0,6 68 723,-6-64-421,-1-1-1,0 1 1,0 0 0,-1-1-1,0 1 1,-1-1 0,-6 14 0,8-18-266,0 0 1,-1 0-1,1-1 0,-1 1 1,1 0-1,-1-1 1,0 0-1,0 1 1,0-1-1,-1 0 1,1 0-1,0 0 0,-1 0 1,1-1-1,-1 1 1,0-1-1,1 1 1,-1-1-1,0 0 1,0 0-1,0 0 0,0-1 1,-4 1-1,6-3-750,0 0-1,0 0 1,0 0-1,1 0 1,-1 0-1,1-1 1,-1 1-1,1 0 1,0 0-1,0-1 1,0-3-1,0 2-869,-1-19-5486</inkml:trace>
  <inkml:trace contextRef="#ctx0" brushRef="#br0" timeOffset="1">11 84 6022,'0'0'13773,"29"-52"-13773,-13 47-96,1 0-1089,1-1-929,-5 0-1410,-2 1-191,-5 1-3428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1.732"/>
    </inkml:context>
    <inkml:brush xml:id="br0">
      <inkml:brushProperty name="width" value="0.025" units="cm"/>
      <inkml:brushProperty name="height" value="0.025" units="cm"/>
    </inkml:brush>
  </inkml:definitions>
  <inkml:trace contextRef="#ctx0" brushRef="#br0">57 1 8104,'0'0'8103,"-30"49"-6085,15-25-224,5 3-641,8 2-128,2-1-64,0-1-577,18-1-288,11-1-288,10-8-1762,5-11-1793,3-6-2755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2.075"/>
    </inkml:context>
    <inkml:brush xml:id="br0">
      <inkml:brushProperty name="width" value="0.025" units="cm"/>
      <inkml:brushProperty name="height" value="0.025" units="cm"/>
    </inkml:brush>
  </inkml:definitions>
  <inkml:trace contextRef="#ctx0" brushRef="#br0">82 1 10378,'0'0'7281,"-6"8"-5999,6-7-1271,-47 67 2938,43-61-2601,0 0-1,0 1 1,1-1 0,0 1 0,1 0 0,-1 0-1,2 0 1,-1 0 0,0 12 0,2-19-335,1 1 1,-1-1 0,1 1-1,-1-1 1,1 1 0,0-1 0,-1 1-1,1-1 1,0 0 0,0 1-1,0-1 1,0 0 0,0 0-1,1 0 1,-1 0 0,0 0-1,0 0 1,1 0 0,-1 0 0,1 0-1,-1-1 1,1 1 0,-1 0-1,1-1 1,-1 0 0,1 1-1,-1-1 1,1 0 0,0 0-1,-1 1 1,4-2 0,64 2 107,-51-1-114,0-1-93,-1-1 1,0-1-1,27-6 1,19-4 80,-59 13 17,0 1 0,-1 0 0,1 0 0,-1 1 0,1-1 1,-1 1-1,1 0 0,-1-1 0,0 2 0,0-1 0,0 0 0,4 4 1,7 4 15,-12-9-26,1 1 0,0-1 1,-1 1-1,1 0 0,-1-1 0,0 1 0,0 0 0,1 1 0,-1-1 0,-1 0 0,1 1 0,0-1 0,0 1 0,-1-1 0,0 1 0,2 3 0,-3-4 4,0 0 0,0 0 0,0 1 0,0-1-1,-1 0 1,1 0 0,-1 0 0,1 0 0,-1 0 0,0 0 0,0 0 0,0 0-1,0 0 1,0 0 0,0-1 0,0 1 0,-1 0 0,1-1 0,-1 1 0,1-1-1,-1 1 1,1-1 0,-1 0 0,-2 2 0,-23 18 745,-1 0 0,-55 30 0,83-51-826,17-11-9390,-6 3 3150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068"/>
    </inkml:context>
    <inkml:brush xml:id="br0">
      <inkml:brushProperty name="width" value="0.025" units="cm"/>
      <inkml:brushProperty name="height" value="0.025" units="cm"/>
    </inkml:brush>
  </inkml:definitions>
  <inkml:trace contextRef="#ctx0" brushRef="#br0">160 3 4548,'0'0'11179,"5"0"-9439,9-2-519,-24 1 439,9 1-1598,0 0 0,0 1 0,0-1 0,0 0 0,0 0 0,-1 1 0,1-1 0,0 0 0,0 1 0,0-1 0,0 1 0,0 0 0,0-1 0,0 1 0,0 0 0,0-1 0,0 1 0,1 0 0,-1 0 0,0 0 0,0 0 0,1 0 0,-1 0 0,1 0 0,-1 0 0,1 0 1,-1 0-1,1 0 0,0 0 0,-1 0 0,1 1 0,0 0 0,-1 3 176,1 0 1,-1 0-1,0 0 1,0 0 0,0-1-1,-1 1 1,1 0-1,-1-1 1,0 1 0,-1-1-1,1 1 1,-1-1-1,-3 4 1,-51 51 922,44-48-1045,2 0-1,-1 1 1,-11 16 0,31-34 12,1 1-1,0 0 1,0 0-1,0 1 0,0 0 1,1 0-1,15-3 1,58-12-65,0 4-1,2 4 1,149-2 0,-223 16-294,-17 1 429,-7-1-1755,5-5-3937,7-4-293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520"/>
    </inkml:context>
    <inkml:brush xml:id="br0">
      <inkml:brushProperty name="width" value="0.025" units="cm"/>
      <inkml:brushProperty name="height" value="0.025" units="cm"/>
    </inkml:brush>
  </inkml:definitions>
  <inkml:trace contextRef="#ctx0" brushRef="#br0">47 1 11435,'0'0'14563,"-4"10"-14035,-1-1-435,1-2-15,0 1 0,0 0 0,1 0 0,0 0 0,0 0 0,1 1 1,0-1-1,-1 10 0,3-16-70,0-1 1,1 1-1,-1-1 0,1 1 1,0-1-1,-1 1 0,1-1 1,0 1-1,0-1 0,0 0 1,0 0-1,0 1 0,0-1 1,0 0-1,0 0 0,0 0 0,1 0 1,-1 0-1,0 0 0,1 0 1,-1-1-1,1 1 0,-1 0 1,1-1-1,2 2 1,48 10 22,-42-10-55,25 4-128,-8-2-91,-1 1 1,-1 1 0,44 16 0,-68-21 253,0-1-1,1 0 1,-1 1-1,0-1 1,0 1-1,0-1 1,0 1-1,0 0 1,0-1-1,0 1 1,0 0-1,0 0 1,0 0-1,0 0 1,0 0 0,0-1-1,-1 2 1,1-1-1,0 0 1,-1 0-1,1 0 1,-1 0-1,1 0 1,-1 0-1,1 1 1,-1-1-1,0 0 1,0 0-1,1 1 1,-1-1-1,0 0 1,0 0 0,-1 1-1,1-1 1,0 0-1,0 0 1,0 1-1,-1-1 1,1 0-1,-1 0 1,1 0-1,-1 0 1,1 1-1,-1-1 1,0 0-1,0 0 1,1 0-1,-1 0 1,0 0 0,0-1-1,0 1 1,0 0-1,0 0 1,-2 1-1,-7 6 160,-1 0 0,0 0 0,-22 11 0,29-17-158,-7 4-8,-84 41 131,88-45-153,1 1 0,-1-1 0,0 0 0,0 0-1,0-1 1,0 0 0,0 0 0,0-1 0,-1 0 0,1 0 0,0 0 0,-8-2-1,14 0-234,0 1-1,-1 0 0,1 0 1,0-1-1,0 1 0,0-1 0,0 1 1,0-1-1,0 1 0,0-1 0,0 0 1,0 1-1,1-1 0,-1 0 1,1 0-1,0 1 0,-1-1 0,1 0 1,0 0-1,0 0 0,0 0 1,0 1-1,0-1 0,1 0 0,-1 0 1,1-2-1,-1-6-2222,0-23-7117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3.882"/>
    </inkml:context>
    <inkml:brush xml:id="br0">
      <inkml:brushProperty name="width" value="0.025" units="cm"/>
      <inkml:brushProperty name="height" value="0.025" units="cm"/>
    </inkml:brush>
  </inkml:definitions>
  <inkml:trace contextRef="#ctx0" brushRef="#br0">0 82 17136,'0'0'7047,"47"-42"-5414,-2 36-608,8 1-576,11 2-417,9 3 0,-1 0-1057,5-3-1281,-9-6-1506,-2-5-3138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7.555"/>
    </inkml:context>
    <inkml:brush xml:id="br0">
      <inkml:brushProperty name="width" value="0.025" units="cm"/>
      <inkml:brushProperty name="height" value="0.025" units="cm"/>
    </inkml:brush>
  </inkml:definitions>
  <inkml:trace contextRef="#ctx0" brushRef="#br0">48 1 5317,'0'0'9428,"1"8"-8313,1 20-402,-1 1 0,-2-1-1,0 0 1,-2 0 0,-1 0-1,-2 0 1,-11 37 0,15-60-664,-1 4 81,-1 0 0,2-1-1,-1 1 1,2 0 0,-1 1 0,1-1-1,0 0 1,1 10 0,0-18-110,1 1 1,0-1-1,0 0 1,-1 1-1,1-1 1,0 0-1,0 0 1,0 1-1,0-1 1,0 0-1,1 0 1,-1 0-1,0 0 1,0-1-1,1 1 1,-1 0-1,1 0 1,-1-1-1,0 1 1,1-1-1,-1 1 1,1-1-1,-1 0 1,1 1-1,0-1 1,-1 0-1,3 0 1,54 0 119,-45-1-91,-2 1-315,-1-1 1,1 0-1,-1-1 0,1 0 0,-1-1 0,1 0 0,-1-1 0,10-5 1,-12 5-751,0-1 0,0 0 1,-1 0-1,0 0 0,0-1 1,7-7-1,7-14-4056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7.914"/>
    </inkml:context>
    <inkml:brush xml:id="br0">
      <inkml:brushProperty name="width" value="0.025" units="cm"/>
      <inkml:brushProperty name="height" value="0.025" units="cm"/>
    </inkml:brush>
  </inkml:definitions>
  <inkml:trace contextRef="#ctx0" brushRef="#br0">93 0 12524,'0'0'1729,"-35"58"482,18-26-1058,1 1-609,6 4 257,1 2 192,3 3-320,6 0-417,0-3-192,8-4-320,12-13-1666,2-10-2242,1-12-1954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8.273"/>
    </inkml:context>
    <inkml:brush xml:id="br0">
      <inkml:brushProperty name="width" value="0.025" units="cm"/>
      <inkml:brushProperty name="height" value="0.025" units="cm"/>
    </inkml:brush>
  </inkml:definitions>
  <inkml:trace contextRef="#ctx0" brushRef="#br0">0 22 11883,'0'0'5696,"12"-4"-4516,0 0-807,1 0-1,0 1 1,0 1 0,0 0-1,0 0 1,20 1 0,-28 1-322,0 0 0,0 0-1,0 1 1,0-1 0,0 1 0,0 0 0,-1 0 0,1 1 0,0 0 0,-1-1 0,1 1-1,-1 1 1,0-1 0,0 1 0,0-1 0,0 1 0,0 1 0,0-1 0,-1 0 0,0 1 0,1 0-1,-1-1 1,-1 1 0,5 7 0,-5-6-40,-1 1-1,1-1 1,-1 1-1,0-1 1,-1 1-1,1 0 1,-1-1-1,0 1 0,0 0 1,-1-1-1,0 1 1,0 0-1,0-1 1,-1 1-1,1-1 1,-1 0-1,-1 0 1,1 0-1,-1 0 1,0 0-1,0 0 1,-6 7-1,-10 11 161,0-2-1,-2 0 0,-29 23 0,8-7 696,39-35-788,0 0-1,1 1 0,-1 0 0,0-1 0,1 1 0,0 0 0,-1 0 0,1 1 0,0-1 0,1 0 0,-1 1 0,1-1 0,-1 1 0,1 0 1,-1 6-1,2-9-68,0-1-1,1 1 1,-1-1 0,0 1 0,1 0 0,-1-1 0,1 1 0,-1-1 0,0 1 0,1-1-1,-1 1 1,1-1 0,0 0 0,-1 1 0,1-1 0,-1 1 0,1-1 0,0 0 0,-1 0 0,1 1-1,0-1 1,-1 0 0,1 0 0,0 0 0,-1 0 0,1 0 0,0 0 0,-1 0 0,1 0 0,1 0-1,30 0 79,-24 0-49,36-1-653,-1-3 0,63-12 1,19-15-8085,-82 17 2757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4:38.647"/>
    </inkml:context>
    <inkml:brush xml:id="br0">
      <inkml:brushProperty name="width" value="0.025" units="cm"/>
      <inkml:brushProperty name="height" value="0.025" units="cm"/>
    </inkml:brush>
  </inkml:definitions>
  <inkml:trace contextRef="#ctx0" brushRef="#br0">61 146 12716,'0'0'6209,"6"6"-6108,2 0-83,0 0 0,0 0 0,1-1 0,-1 0-1,1 0 1,1-1 0,-1-1 0,0 1 0,1-1 0,10 1 0,-12-2-12,2 1-4,-1 1 0,0 0-1,1 0 1,-2 0 0,1 1 0,0 1 0,-1 0 0,0 0 0,9 9-1,-15-13 26,0 0 0,0 0 0,0 0 0,-1 0-1,1 0 1,-1 0 0,1 1 0,-1-1-1,0 1 1,0-1 0,0 1 0,0-1-1,0 1 1,-1-1 0,1 1 0,-1 0-1,0 0 1,1-1 0,-1 1 0,-1 0-1,1 0 1,0-1 0,-1 1 0,1 0 0,-1-1-1,0 1 1,0-1 0,0 1 0,0-1-1,0 1 1,0-1 0,-1 1 0,1-1-1,-1 0 1,0 0 0,1 0 0,-1 0-1,-3 2 1,-10 9 367,0 0-1,-1-1 0,-1-1 1,0 0-1,0-1 1,-1-1-1,0-1 0,-1-1 1,0 0-1,0-1 1,0-1-1,-29 3 0,48-8-439,-1 0 0,0 0-1,0 0 1,0-1-1,0 1 1,0 0-1,0 0 1,0-1 0,0 1-1,1-1 1,-1 1-1,0-1 1,0 1-1,0-1 1,1 1 0,-1-1-1,0 0 1,1 1-1,-1-1 1,1 0-1,-1 0 1,1 0 0,-1 1-1,1-1 1,-1 0-1,1 0 1,0 0-1,-1 0 1,1 0 0,0 0-1,0 1 1,0-1-1,0-2 1,-1-40-4036,2 29 1868,-1-31-5131</inkml:trace>
  <inkml:trace contextRef="#ctx0" brushRef="#br0" timeOffset="1">33 67 12620,'0'0'6630,"67"0"-5509,-13-2-352,17-7-609,8-2-224,4-7-2210,5-8-4837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5:38.318"/>
    </inkml:context>
    <inkml:brush xml:id="br0">
      <inkml:brushProperty name="width" value="0.025" units="cm"/>
      <inkml:brushProperty name="height" value="0.025" units="cm"/>
    </inkml:brush>
  </inkml:definitions>
  <inkml:trace contextRef="#ctx0" brushRef="#br0">68 77 5285,'0'0'5568,"-9"-4"-4559,-2 1-662,8 3-212,-1-1-1,0 0 0,1-1 1,-1 1-1,1 0 1,-1-1-1,1 0 0,0 0 1,0 0-1,-4-3 1,7 5-118,-1-1 1,1 1-1,-1 0 1,1-1 0,-1 1-1,1-1 1,0 1-1,-1-1 1,1 1-1,0-1 1,-1 1 0,1-1-1,0 1 1,0-1-1,-1 0 1,1 1-1,0-1 1,0 1 0,0-1-1,0 1 1,0-1-1,0 0 1,0 1 0,0-1-1,0 1 1,0-1-1,0 0 1,0 1-1,0-1 1,1 1 0,-1-1-1,0 1 1,0-1-1,1 0 1,-1 1-1,0-1 1,1 1 0,-1-1-1,0 1 1,1 0-1,-1-1 1,1 1-1,-1-1 1,1 1 0,-1 0-1,1-1 1,-1 1-1,1 0 1,-1 0 0,1-1-1,-1 1 1,1 0-1,0 0 1,-1 0-1,2 0 1,35-12 473,-37 12-434,27-5 320,0 1 1,0 1 0,0 2-1,0 1 1,35 4-1,135 27-414,-142-20 147,173 25 858,1-10 0,290-5 0,1137-10-610,-1439-11-324,221-29 1,621-55-3,-848 93 45,-122-4 321,-61-7 190,-46-5 87,-45-8-1270,3 7-5102,39 5 220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5.660"/>
    </inkml:context>
    <inkml:brush xml:id="br0">
      <inkml:brushProperty name="width" value="0.025" units="cm"/>
      <inkml:brushProperty name="height" value="0.025" units="cm"/>
    </inkml:brush>
  </inkml:definitions>
  <inkml:trace contextRef="#ctx0" brushRef="#br0">22 58 7303,'0'0'7564,"0"0"-7518,0 0 0,0 0 0,0 0 0,0 0 0,0 0 0,0 0 0,0-1 0,0 1 0,0 0 0,1 0 0,-1 0 0,0 0 0,0 0 0,0 0 0,0 0 0,0 0 0,0 0 0,0 0 0,0 0 0,0-1-1,0 1 1,0 0 0,0 0 0,0 0 0,0 0 0,0 0 0,0 0 0,0 0 0,0 0 0,0-1 0,0 1 0,0 0 0,0 0 0,0 0 0,0 0 0,0 0 0,0 0 0,0 0 0,0-1 0,0 1 0,0 0 0,0 0 0,0 0-1,0 0 1,0 0 0,0 0 0,0 0 0,0 0 0,0 0 0,0 0 0,-1 0 0,1-1 0,0 1 0,0 0 0,0 0 0,0 0 0,0 0 0,0 0 0,0 0 0,0 0 0,-1 0 0,1 0 0,0 0 0,0 0 0,0 0 0,0 0-1,0 0 1,0 0 0,-5 11 135,2 0-1,-1 0 1,2 0-1,-1 1 1,1-1-1,1 1 0,0-1 1,1 1-1,1 14 1,-1-25-161,0 0 1,0 0-1,0 0 1,1 0-1,-1 0 1,0 0 0,0 0-1,1 0 1,-1 0-1,1-1 1,-1 1-1,1 0 1,-1 0-1,1 0 1,-1 0-1,1-1 1,0 1-1,-1 0 1,1 0-1,0-1 1,0 1-1,-1-1 1,1 1 0,0-1-1,0 1 1,0-1-1,0 1 1,0-1-1,0 0 1,0 1-1,0-1 1,0 0-1,0 0 1,0 0-1,0 0 1,0 0-1,0 0 1,0 0 0,0 0-1,-1 0 1,1 0-1,0-1 1,0 1-1,0 0 1,0-1-1,0 1 1,0-1-1,0 1 1,0-1-1,0 1 1,1-2-1,3-1 208,1 0 1,-1-1-1,0 1 0,0-1 0,0 0 0,7-9 0,-4 3-40,0-1 1,-1 0 0,10-20-1,-15 26-160,0 1-1,-1-1 0,1 0 1,-1 0-1,0 1 0,0-1 1,0 0-1,0 0 0,-1 0 1,0 0-1,0 0 0,-1 0 0,0-6 1,0 9-21,0 1 1,1-1 0,-1 1 0,0-1-1,0 1 1,0-1 0,0 1 0,-1-1-1,1 1 1,0 0 0,-1 0 0,1 0-1,-1 0 1,1 0 0,-1 0 0,1 0-1,-1 0 1,1 0 0,-1 1 0,0-1-1,0 1 1,1-1 0,-1 1 0,0 0-1,0-1 1,1 1 0,-1 0 0,0 0-1,0 0 1,0 1 0,1-1 0,-1 0-1,-3 2 1,3-2-158,-1 0-1,0 1 1,1 0-1,-1-1 1,1 1-1,-1 0 1,1 0-1,0 1 1,-1-1-1,1 0 1,0 1-1,0-1 1,0 1-1,0 0 1,0 0-1,0 0 1,0 0-1,0 0 1,1 0-1,-1 0 1,1 1-1,-2 2 1,1 8-3400,2-3-2648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5:44.369"/>
    </inkml:context>
    <inkml:brush xml:id="br0">
      <inkml:brushProperty name="width" value="0.025" units="cm"/>
      <inkml:brushProperty name="height" value="0.025" units="cm"/>
    </inkml:brush>
  </inkml:definitions>
  <inkml:trace contextRef="#ctx0" brushRef="#br0">403 95 4036,'-12'0'1767,"-114"-1"55,-6-1 1213,2 6 3404,127-1-5261,13 3-927,15 4-212,27-2 196,1-3 0,-1-2 0,78-4 0,-33-1-11,280 4 456,321-3 81,-74-47-293,80-1 388,-703 49-853,38 3 27,-38-3-20,0 0 1,0 0 0,0 0 0,0 1 0,0-1 0,0 0-1,0 0 1,0 1 0,0-1 0,0 1 0,0-1-1,0 1 1,0-1 0,0 1 0,0 0 0,-1-1 0,1 1-1,0 0 1,0 0 0,-1 0 0,1-1 0,0 1 0,-1 0-1,1 0 1,-1 0 0,1 0 0,-1 0 0,0 0 0,1 0-1,-1 1 1,0-1 123,-1-1-332,0 0 1,0 0-1,0 0 1,0-1-1,0 1 1,-1 0-1,1 0 1,0-1-1,0 1 1,0-1-1,0 1 1,0-1 0,0 1-1,0-1 1,0 0-1,1 1 1,-1-1-1,0 0 1,0 0-1,0 0 1,1 1-1,-1-1 1,1 0-1,-1 0 1,0 0-1,1 0 1,-1 0-1,1 0 1,0 0-1,-1 0 1,1-1-1,0 1 1,0 0-1,0 0 1,0-1 0,-3-7-1887,-3-12-4963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6:37.982"/>
    </inkml:context>
    <inkml:brush xml:id="br0">
      <inkml:brushProperty name="width" value="0.025" units="cm"/>
      <inkml:brushProperty name="height" value="0.025" units="cm"/>
    </inkml:brush>
  </inkml:definitions>
  <inkml:trace contextRef="#ctx0" brushRef="#br0">245 2 4452,'0'0'673,"-10"-1"-428,-1 1 118,1 0-1,-1 0 0,0 1 1,0 0-1,0 1 0,1 0 1,-15 5-1,-5 2 1114,23-7-1049,0-1 1,0 1-1,1 1 0,-1-1 1,0 1-1,1 0 0,0 1 1,0-1-1,0 1 0,-10 9 1,16-13-424,-1 1 1,1-1-1,0 1 1,-1-1-1,1 1 0,0-1 1,0 0-1,-1 1 1,1-1-1,0 1 1,0-1-1,0 1 1,-1-1-1,1 1 1,0 0-1,0-1 0,0 1 1,0-1-1,0 1 1,0-1-1,0 1 1,0-1-1,0 1 1,1-1-1,-1 1 1,0-1-1,0 1 1,0-1-1,0 1 0,1-1 1,-1 1-1,0-1 1,1 1-1,-1-1 1,0 0-1,1 1 1,-1-1-1,0 1 1,1-1-1,-1 0 0,1 0 1,-1 1-1,1-1 1,-1 0-1,1 0 1,-1 1-1,1-1 1,-1 0-1,1 0 1,-1 0-1,1 0 1,-1 0-1,1 0 0,-1 0 1,1 0-1,-1 0 1,1 0-1,-1 0 1,2 0-1,39 2 253,-36-2-258,227-13 1444,20-1-687,-225 17-685,0 0 0,0 2-1,-1 1 1,35 11 0,-32-7-24,1-2 1,0-2 0,31 4 0,-4-10 31,0-2 0,0-3 0,0-2 0,61-16 0,-48 9 28,140-11-1,-129 23-85,187 4-15,-333 21 42,-81 15 0,62-28-56,-1-3 1,-137-7-1,96-1-423,-227-25 37,164 6 425,107 14 201,-125 6-1,178 2-211,1 2-1,0 0 0,0 2 0,1 1 0,0 1 0,0 1 0,1 1 0,-29 16 1,53-25-15,1-1 0,-1 1 0,1 0 0,-1-1 0,1 1 1,-1 0-1,1 0 0,0 0 0,0 0 0,-1 0 0,1 1 0,0-1 1,0 0-1,0 0 0,0 1 0,1-1 0,-1 1 0,-1 2 1,2-4-6,1 1 0,-1 0 0,1 0 0,-1-1 0,1 1 1,-1-1-1,1 1 0,-1 0 0,1-1 0,0 1 1,-1-1-1,1 1 0,0-1 0,-1 1 0,1-1 0,0 0 1,0 1-1,-1-1 0,1 0 0,0 0 0,0 0 0,0 1 1,-1-1-1,1 0 0,1 0 0,73 3 22,-65-3 30,286-16 612,-58 2-330,44 8-353,171-6 91,-3-34-461,-397 37 362,14-3-42,1 3-1,109-2 1,-176 11 69,0 0 1,0-1-1,0 1 1,0 0 0,0 0-1,0 0 1,0 0-1,0 0 1,0 1-1,0-1 1,0 0-1,0 0 1,0 1-1,-1-1 1,1 0-1,0 1 1,0-1-1,0 1 1,0-1 0,-1 1-1,1-1 1,0 1-1,-1 0 1,1-1-1,0 1 1,-1 0-1,1 0 1,-1-1-1,2 2 1,-3-1-3,1 0 0,-1 0 1,1 0-1,-1 0 0,1 0 0,-1 0 0,0 0 1,0-1-1,1 1 0,-1 0 0,0 0 1,0-1-1,0 1 0,1-1 0,-1 1 0,0 0 1,0-1-1,0 0 0,0 1 0,0-1 1,0 0-1,0 1 0,0-1 0,0 0 0,-1 0 1,0 0-1,-60 11-357,-1-2 1,-65-1 0,-132-8 408,105-2 99,-826 33 625,959-28-1020,-10 2-1066,15-7-2447,15-3-944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6:43.501"/>
    </inkml:context>
    <inkml:brush xml:id="br0">
      <inkml:brushProperty name="width" value="0.025" units="cm"/>
      <inkml:brushProperty name="height" value="0.025" units="cm"/>
    </inkml:brush>
  </inkml:definitions>
  <inkml:trace contextRef="#ctx0" brushRef="#br0">208 63 5349,'-8'1'817,"-108"11"6518,219-9-4330,-13-4-2839,0-5-1,-1-3 1,123-29-1,-212 38-143,0 0 0,0 0 0,0 0 1,0 0-1,-1 0 0,1 0 0,0 0 0,0 0 0,0 0 0,0 0 0,0-1 0,0 1 0,0 0 0,0 0 0,0 0 0,0 0 1,0 0-1,0 0 0,1 0 0,-1 0 0,0 0 0,0-1 0,0 1 0,0 0 0,0 0 0,0 0 0,0 0 0,0 0 0,0 0 1,0 0-1,0 0 0,0 0 0,0 0 0,0 0 0,0 0 0,0-1 0,1 1 0,-1 0 0,0 0 0,0 0 0,0 0 0,0 0 1,0 0-1,-17-2 326,-30 0-216,-68 3 465,0 5-1,0 5 1,-119 27 0,208-29-609,37-6-170,44-3 226,469-68-818,-514 67 777,44-10 129,-54 11-130,0 0 0,0 0 0,0 0 0,0-1 0,0 1 0,0 0 0,0 0 0,0 0 0,-1 0 0,1 0 0,0 0 0,0 0 0,0 0 0,0 0 0,0 0 0,0-1 0,0 1 0,0 0 0,0 0 0,0 0 0,0 0 0,0 0 0,0 0 0,0 0 0,0 0 0,0-1 0,0 1 1,0 0-1,0 0 0,0 0 0,0 0 0,1 0 0,-1 0 0,0 0 0,0 0 0,0 0 0,0 0 0,0-1 0,0 1 0,0 0 0,0 0 0,0 0 0,-33-1 59,-65 6 540,0 5 1,-140 32-1,201-33-401,37-9-203,1 0 0,-1 0 1,0 0-1,0 0 0,0 0 0,0 0 1,0 0-1,0 0 0,0 0 1,0 1-1,1-1 0,-1 0 1,0 0-1,0 0 0,0 0 1,0 0-1,0 0 0,0 0 0,0 0 1,0 0-1,0 1 0,0-1 1,0 0-1,0 0 0,0 0 1,0 0-1,1 0 0,-1 0 1,0 0-1,0 1 0,0-1 1,0 0-1,0 0 0,0 0 0,0 0 1,-1 0-1,1 0 0,0 1 1,0-1-1,0 0 0,0 0 1,0 0-1,0 0 0,0 0 1,0 0-1,0 0 0,0 0 0,0 1 1,0-1-1,62 2-838,-52-2 710,31-1-1695,0-2 0,42-8 1,13-8-5345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7:03.829"/>
    </inkml:context>
    <inkml:brush xml:id="br0">
      <inkml:brushProperty name="width" value="0.025" units="cm"/>
      <inkml:brushProperty name="height" value="0.025" units="cm"/>
    </inkml:brush>
  </inkml:definitions>
  <inkml:trace contextRef="#ctx0" brushRef="#br0">1 57 5637,'0'0'4682,"25"-14"-2691,496 11 1845,187 0-3673,-532 12-85,-121-4 28,0-1 0,1-4 0,-1-1 1,1-3-1,55-12 0,-88 8 1051,-22 5-34,-14 2-883,-206 19-418,60-2 158,-955 10 52,1069-24-40,1 2 0,0 2 0,-52 15 0,86-18-52,9 0 21,20 0 11,32-1 59,818-50 66,-298 7-98,-359 39 1,-533-15-160,-424-1 529,685 20-357,-1 2 0,1 3 0,-77 18 0,224-20-1710,-47-8-945,52-10 1,-15-2-1490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7:51.245"/>
    </inkml:context>
    <inkml:brush xml:id="br0">
      <inkml:brushProperty name="width" value="0.025" units="cm"/>
      <inkml:brushProperty name="height" value="0.025" units="cm"/>
    </inkml:brush>
  </inkml:definitions>
  <inkml:trace contextRef="#ctx0" brushRef="#br0">76 45 3972,'0'0'3352,"-9"0"-1889,-4 1-1039,-15 0 33,3 2 2586,87-3 2425,-17 2-4728,652-26 1152,101 0-1825,-792 24-82,-3 0 13,-1-1-1,1 1 1,0 0-1,0 0 0,0 0 1,0 0-1,-1 1 1,1-1-1,0 1 1,0 0-1,0 0 1,-1 0-1,1 0 0,-1 0 1,1 0-1,3 3 1,-42-1-9,34-3 11,-835-18-395,761 18 402,-247 5 124,234 0-69,-139 27 0,227-32-62,-32 9 21,32-9-24,0 0-1,1 0 1,-1 0 0,0 0 0,0 1-1,0-1 1,0 0 0,1 1-1,-1-1 1,0 1 0,0-1 0,1 1-1,-1-1 1,0 1 0,1-1 0,-1 1-1,0 0 1,1-1 0,-1 1-1,1 0 1,-1-1 0,1 1 0,0 0-1,-1 0 1,1 0 0,0-1 0,-1 1-1,1 0 1,0 0 0,0 1-1,2-1 9,1 1-1,-1-1 0,1 0 1,-1 0-1,1 0 0,0 0 1,-1-1-1,1 1 0,0-1 0,0 0 1,-1 0-1,1 0 0,0 0 1,4-1-1,1 1 17,384-21 121,-168 2 42,437 4 53,-396 12-330,-730 2 253,-189 7 561,489 8-1341,163-14 44,-11 0 169,22-20-18036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5.113"/>
    </inkml:context>
    <inkml:brush xml:id="br0">
      <inkml:brushProperty name="width" value="0.025" units="cm"/>
      <inkml:brushProperty name="height" value="0.025" units="cm"/>
    </inkml:brush>
  </inkml:definitions>
  <inkml:trace contextRef="#ctx0" brushRef="#br0">20 18 5862,'0'-1'741,"0"0"1,1 0-1,-1 0 1,1 0 0,-1 0-1,1 0 1,0 0-1,-1 0 1,1 0 0,0 0-1,0 0 1,-1 1 0,1-1-1,0 0 1,0 0-1,0 1 1,0-1 0,2 0-1,-3 1-573,1 1 0,-1-1 0,1 0 0,-1 1 0,1-1-1,-1 1 1,1-1 0,-1 1 0,0-1 0,1 1 0,-1-1 0,0 1-1,1-1 1,-1 1 0,0-1 0,0 1 0,0 0 0,1-1 0,-1 1-1,0 0 1,0-1 0,0 1 0,0-1 0,0 2 0,0 60-1679,0-46 2997,-3 47-933,-15 82 0,0 16-340,17-160-330,1 1 1,-1-1 0,1 1-1,0-1 1,0 1 0,0-1-1,0 1 1,0-1-1,0 1 1,0-1 0,0 1-1,1-1 1,-1 1 0,1-1-1,-1 1 1,1-1 0,-1 1-1,1-1 1,0 0-1,0 1 1,0-1 0,1 2-1,-1-3-55,1 0-1,-1 0 0,0-1 0,0 1 0,0 0 0,0-1 1,1 1-1,-1-1 0,0 1 0,0-1 0,0 1 0,0-1 1,0 0-1,0 1 0,0-1 0,0 0 0,0 0 0,-1 0 1,1 0-1,1-2 0,43-62-7337,-20 19 2353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5.440"/>
    </inkml:context>
    <inkml:brush xml:id="br0">
      <inkml:brushProperty name="width" value="0.025" units="cm"/>
      <inkml:brushProperty name="height" value="0.025" units="cm"/>
    </inkml:brush>
  </inkml:definitions>
  <inkml:trace contextRef="#ctx0" brushRef="#br0">48 37 9737,'0'0'2563,"2"-8"330,-1 5-2978,7-23 3572,-5 29-1044,-4 22-1588,-14 159 164,-1 22-5781,16-203 4518,-4 23-2157,-8-15-2539,-2-10 108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5.797"/>
    </inkml:context>
    <inkml:brush xml:id="br0">
      <inkml:brushProperty name="width" value="0.025" units="cm"/>
      <inkml:brushProperty name="height" value="0.025" units="cm"/>
    </inkml:brush>
  </inkml:definitions>
  <inkml:trace contextRef="#ctx0" brushRef="#br0">0 0 11627,'0'0'10602,"80"1"-10442,-31 8-96,2-4-704,-2-5-2051,-1 0-3299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6.142"/>
    </inkml:context>
    <inkml:brush xml:id="br0">
      <inkml:brushProperty name="width" value="0.025" units="cm"/>
      <inkml:brushProperty name="height" value="0.025" units="cm"/>
    </inkml:brush>
  </inkml:definitions>
  <inkml:trace contextRef="#ctx0" brushRef="#br0">165 10 13741,'0'0'8515,"-10"-3"-7917,7 2-567,0 0 1,0 0 0,-1 0-1,1 0 1,-1 1 0,1-1-1,-1 1 1,1 0 0,0 0-1,-1 0 1,1 0 0,-1 1-1,1-1 1,-1 1 0,1 0-1,0 0 1,-1 0 0,1 1-1,0-1 1,0 1 0,0-1-1,0 1 1,0 0 0,1 0-1,-1 1 1,0-1 0,1 0-1,-3 4 1,-1 1 22,-1 1 0,1 0 0,1 0 0,0 0 0,0 0 0,0 1 0,1 0 0,1 0 0,-1 0 0,2 0 0,-1 1 0,1-1 0,0 1 0,1-1 0,0 1 0,1 12 0,0-21-49,1 1 0,-1-1 1,1 1-1,-1-1 0,1 0 0,-1 0 0,1 1 1,0-1-1,0 0 0,-1 0 0,1 0 0,0 0 0,0 0 1,0 0-1,0 0 0,0 0 0,1 0 0,-1 0 1,0 0-1,0-1 0,0 1 0,1 0 0,-1-1 1,0 1-1,1-1 0,-1 0 0,1 1 0,-1-1 1,0 0-1,1 0 0,-1 0 0,1 0 0,-1 0 0,1 0 1,-1 0-1,0-1 0,1 1 0,-1-1 0,2 0 1,2 0 71,0 0 1,0 0 0,-1-1-1,1 0 1,-1 0 0,1 0 0,-1 0-1,0-1 1,1 1 0,4-6-1,-2 0 76,-1 0-1,1 0 1,-2-1-1,1 0 1,-2 0-1,1-1 1,-1 1-1,0-1 1,-1 0-1,0 0 1,-1 0-1,0 0 1,0-1-1,-1 1 1,-1-12-1,0 21-148,0 1 0,0-1-1,0 0 1,-1 0 0,1 0 0,0 1 0,-1-1 0,1 0-1,0 0 1,-1 1 0,1-1 0,-1 0 0,1 1-1,-1-1 1,0 0 0,1 1 0,-1-1 0,0 1 0,1-1-1,-1 1 1,0-1 0,1 1 0,-1 0 0,0-1-1,0 1 1,0 0 0,1 0 0,-1 0 0,0-1-1,0 1 1,0 0 0,0 0 0,1 0 0,-1 0 0,0 0-1,0 0 1,0 1 0,0-1 0,-1 0 0,1 1-133,0-1-1,-1 0 1,1 0 0,0 1 0,0-1 0,-1 1 0,1-1-1,0 1 1,0 0 0,0-1 0,0 1 0,0 0 0,0 0 0,0 0-1,0 0 1,0 0 0,0 0 0,0 0 0,0 0 0,1 0-1,-1 0 1,0 0 0,1 0 0,-1 1 0,1-1 0,-1 0 0,1 0-1,0 2 1,0-2-71,0-1-1,0 1 1,0-1 0,0 0-1,0 1 1,0-1-1,0 1 1,0-1 0,0 1-1,0-1 1,0 1-1,1-1 1,-1 0 0,0 1-1,0-1 1,0 0-1,1 1 1,-1-1 0,0 1-1,1-1 1,-1 0-1,0 0 1,1 1 0,-1-1-1,0 0 1,1 0-1,-1 1 1,1-1 0,-1 0-1,0 0 1,1 0-1,-1 0 1,1 1 0,-1-1-1,1 0 1,-1 0-1,1 0 1,-1 0 0,0 0-1,1 0 1,-1 0-1,1 0 1,-1 0 0,1-1-1,-1 1 1,1 0-1,-1 0 1,0 0 0,1 0-1,0-1 1,0 1 107,14-3-4360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6.499"/>
    </inkml:context>
    <inkml:brush xml:id="br0">
      <inkml:brushProperty name="width" value="0.025" units="cm"/>
      <inkml:brushProperty name="height" value="0.025" units="cm"/>
    </inkml:brush>
  </inkml:definitions>
  <inkml:trace contextRef="#ctx0" brushRef="#br0">26 1 13421,'0'0'5600,"8"1"-4629,-5 0-922,0-1 0,0 1 0,0-1 0,0 1 0,0 0 0,0 1 0,0-1 0,-1 0 0,1 1 0,0-1 0,-1 1 0,3 2 0,-4-2-24,0-1 1,0 1 0,0 0-1,0 0 1,0 0-1,0 0 1,-1-1 0,1 1-1,-1 0 1,0 0-1,1 0 1,-1 0 0,0 0-1,0 0 1,0 0 0,0 0-1,-1 0 1,1 0-1,0 0 1,-1 0 0,1 0-1,-1 0 1,0 0 0,0 0-1,-2 3 1,-27 40 640,-2 1 55,31-43-652,-1-1 1,1 1-1,-1 0 0,1 0 0,0 0 0,0 0 0,1 0 0,-1 0 0,0 0 0,1 0 0,0 0 0,0 0 0,0 4 0,1-6-54,-1 0 0,1-1 0,-1 1 0,1-1 0,-1 1 0,1-1 0,-1 1 0,1-1 0,0 1 0,-1-1 0,1 0-1,0 1 1,0-1 0,-1 0 0,1 0 0,0 1 0,0-1 0,-1 0 0,1 0 0,0 0 0,0 0 0,0 0 0,-1 0 0,1 0 0,0 0 0,0 0 0,-1 0 0,1-1 0,1 1 0,26-7 337,-8-3-258,-2-1 1,1 0 0,-1-2-1,-1 0 1,-1 0 0,0-2-1,0 0 1,-1-1 0,-1 0-1,22-36 1,-43 65-73,1 1 1,0 0-1,1 0 0,0 0 1,1 0-1,1 1 1,0 0-1,1 0 1,-1 23-1,4-35-4,-1-1 1,0 1-1,1-1 0,-1 1 0,1-1 1,0 1-1,0-1 0,0 0 0,0 1 1,0-1-1,1 0 0,-1 0 1,1 0-1,-1 0 0,1 0 0,0 0 1,0 0-1,0-1 0,0 1 0,0 0 1,0-1-1,0 0 0,0 0 1,0 1-1,1-1 0,-1 0 0,1-1 1,-1 1-1,1 0 0,-1-1 0,1 1 1,-1-1-1,1 0 0,-1 0 0,4 0 1,2 0 111,1 0 1,0 0 0,-1-1-1,1 0 1,0 0 0,-1-1-1,0 0 1,1-1 0,14-6 0,-14 4 26,1-1 1,0 0-1,-1 0 1,0-1-1,-1 0 1,0-1 0,9-9-1,-14 12-57,1 1 0,-1-1 0,0 0 0,0 0 0,0 0 0,-1-1 0,0 1 1,0-1-1,0 1 0,0-1 0,-1 0 0,0 0 0,-1 0 0,1 1 0,-1-8 0,0 11-93,0 0 1,-1 0 0,1 0-1,0 1 1,-1-1-1,1 0 1,-1 0 0,0 1-1,0-1 1,1 1-1,-1-1 1,0 0-1,0 1 1,-1-1 0,1 1-1,0 0 1,0-1-1,-1 1 1,1 0-1,-1 0 1,1 0 0,-1 0-1,1 0 1,-1 0-1,1 1 1,-1-1 0,0 0-1,0 1 1,-1-1-1,-8-1-141,1 0-1,-1 1 1,0 0-1,-12 1 1,-18-3-6660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8.474"/>
    </inkml:context>
    <inkml:brush xml:id="br0">
      <inkml:brushProperty name="width" value="0.025" units="cm"/>
      <inkml:brushProperty name="height" value="0.025" units="cm"/>
    </inkml:brush>
  </inkml:definitions>
  <inkml:trace contextRef="#ctx0" brushRef="#br0">62 1 12716,'0'0'1089,"-28"58"0,16-19 256,3 9-992,3 5-257,2 5-64,3 3-32,0-1 32,1-7-32,0-10-417,0-11-704,0-15 545,2-17-321,8-13-929,-2-23-544,-4-13-4484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7.120"/>
    </inkml:context>
    <inkml:brush xml:id="br0">
      <inkml:brushProperty name="width" value="0.025" units="cm"/>
      <inkml:brushProperty name="height" value="0.025" units="cm"/>
    </inkml:brush>
  </inkml:definitions>
  <inkml:trace contextRef="#ctx0" brushRef="#br0">6 123 4260,'5'-9'8579,"3"-11"-6330,-2 6-453,1 0 1,-1 0 0,2 0-1,18-24 1,-30 83 247,-12 13-1546,3-17-408,2 2 1,2-1 0,1 1-1,3 0 1,-1 58-1,7-98-105,-1-1-1,1 1 1,0 0-1,0-1 0,0 1 1,0 0-1,0-1 0,0 1 1,1-1-1,-1 0 1,1 1-1,0-1 0,0 0 1,-1 0-1,1 0 1,1 0-1,-1 0 0,0-1 1,0 1-1,1 0 0,-1-1 1,1 0-1,-1 0 1,1 0-1,0 0 0,-1 0 1,1 0-1,0-1 1,0 1-1,-1-1 0,1 0 1,0 0-1,4 0 1,4 1-663,1-1 0,-1-1 0,0 0 1,1-1-1,-1 0 0,0 0 1,12-5-1,22-14-4762,-2-4-2605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7.463"/>
    </inkml:context>
    <inkml:brush xml:id="br0">
      <inkml:brushProperty name="width" value="0.025" units="cm"/>
      <inkml:brushProperty name="height" value="0.025" units="cm"/>
    </inkml:brush>
  </inkml:definitions>
  <inkml:trace contextRef="#ctx0" brushRef="#br0">146 0 17200,'-10'5'2040,"-2"0"-1374,0 2 1,0-1 0,1 1 0,-1 1-1,-15 14 1,23-18-533,-1 0 0,1 1 0,0 0 0,0-1 0,0 2 0,1-1 0,0 0 0,0 1 0,0-1 0,1 1 0,-1 0 0,1 0 0,1 0 0,-1 0 0,1 0 0,-1 9-1,2-13-131,0 0-1,0-1 1,1 1-1,-1 0 0,0-1 1,1 1-1,-1-1 1,0 1-1,1-1 0,0 1 1,-1-1-1,1 1 0,0-1 1,0 1-1,0-1 1,0 0-1,0 1 0,0-1 1,0 0-1,1 0 0,-1 0 1,0 0-1,3 1 1,0 1 10,0-2 0,1 1 0,-1-1 0,0 1 0,1-1 0,-1 0 1,1-1-1,7 1 0,1 0 34,-1-2 1,1 0 0,-1 0-1,0-1 1,24-7-1,-26 5 28,-1 0 1,1-1-1,-1 0 0,0 0 0,0-1 0,-1-1 0,0 1 1,12-13-1,-16 15 20,-1 1 0,0 0-1,0-1 1,-1 0 0,1 0 0,-1 0 0,0 0 0,0 0 0,0 0 0,0-1 0,-1 1 0,1-1-1,-1 1 1,-1-1 0,1 1 0,0-1 0,-1 0 0,0 1 0,0-1 0,-1 0 0,-1-7-1,1 10-95,0 0 0,0 0-1,0 0 1,0 0 0,-1 0-1,1 0 1,0 1-1,-1-1 1,0 1 0,1-1-1,-1 1 1,0 0 0,0-1-1,0 1 1,1 0-1,-1 0 1,-1 1 0,1-1-1,0 0 1,0 0 0,0 1-1,0 0 1,0-1-1,-1 1 1,1 0 0,0 0-1,0 0 1,-3 0 0,3 0-155,0 0 1,0 0 0,-1 1 0,1-1 0,0 0 0,0 1-1,-1-1 1,1 1 0,0 0 0,0 0 0,0 0 0,0 0-1,0 0 1,0 0 0,0 0 0,0 1 0,1-1 0,-1 1-1,0-1 1,1 1 0,-1 0 0,1-1 0,0 1 0,-1 0-1,1 0 1,0 0 0,-1 2 0,2-2-189,-1-1 1,1 0-1,-1 1 1,1-1-1,0 1 1,0-1-1,-1 0 0,1 1 1,0-1-1,0 1 1,1-1-1,-1 1 1,0-1-1,0 0 0,1 1 1,-1-1-1,1 0 1,-1 1-1,1-1 1,-1 0-1,1 0 0,0 1 1,0-1-1,0 0 1,-1 0-1,1 0 1,0 0-1,0 0 0,1 0 1,-1 0-1,0 0 1,2 1-1,21 4-5436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7.791"/>
    </inkml:context>
    <inkml:brush xml:id="br0">
      <inkml:brushProperty name="width" value="0.025" units="cm"/>
      <inkml:brushProperty name="height" value="0.025" units="cm"/>
    </inkml:brush>
  </inkml:definitions>
  <inkml:trace contextRef="#ctx0" brushRef="#br0">172 50 11307,'0'0'9070,"-8"-4"-7656,5 2-1346,0 1-1,0-1 1,-1 1-1,1 0 1,0 0-1,-1 0 1,1 0-1,0 1 1,-1-1-1,1 1 1,-1 0-1,1 0 1,0 0-1,-1 1 1,1-1-1,-1 1 1,1 0-1,0-1 1,-1 2-1,1-1 1,0 0-1,0 1 1,0-1-1,0 1 1,0 0-1,0 0 1,-4 4-1,-1 1 28,0 0 1,0 1-1,1 0 0,-10 14 1,14-19-59,1 1 0,0 0-1,0 0 1,0 0 0,0 0 0,1 0 0,-1 0 0,1 1 0,0-1 0,0 0 0,1 1 0,-1-1 0,1 0-1,0 6 1,1-9-21,-1 1-1,1-1 0,0 0 0,-1 0 0,1 1 0,0-1 0,0 0 0,0 0 0,0 0 1,0 0-1,0 0 0,0 0 0,0 0 0,0 0 0,1-1 0,-1 1 0,0 0 1,1-1-1,-1 1 0,0-1 0,1 1 0,-1-1 0,1 1 0,-1-1 0,0 0 1,1 0-1,-1 0 0,1 0 0,1 0 0,48-4 572,-40 1-509,-1-1-1,1 0 0,-1 0 1,0-1-1,0-1 0,0 1 0,-1-2 1,0 1-1,9-9 0,-14 12-50,0-1 0,0 1-1,0-1 1,0 0 0,-1-1 0,0 1-1,0-1 1,0 1 0,0-1 0,-1 0-1,1 0 1,-1 0 0,0 0 0,-1-1-1,0 1 1,1 0 0,-2-1 0,1 1-1,-1-1 1,0-6 0,0 10-120,0 1 1,0 0-1,-1 0 1,1 0-1,-1 0 1,1-1-1,-1 1 1,1 0-1,-1 0 1,0 0-1,0 0 0,1 0 1,-1 0-1,0 0 1,0 0-1,0 1 1,0-1-1,0 0 1,0 1-1,0-1 1,0 0-1,0 1 0,-1-1 1,1 1-1,-1-1 1,-32-3-6876,18 4 81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8.152"/>
    </inkml:context>
    <inkml:brush xml:id="br0">
      <inkml:brushProperty name="width" value="0.025" units="cm"/>
      <inkml:brushProperty name="height" value="0.025" units="cm"/>
    </inkml:brush>
  </inkml:definitions>
  <inkml:trace contextRef="#ctx0" brushRef="#br0">98 1 18738,'0'0'3849,"-6"8"-3711,-8 16 169,1 1 0,2 0-1,0 0 1,2 2 0,0-1-1,2 1 1,1 0 0,-4 48-1,10-73-318,-1 2 61,1 1 1,-1 0-1,1 1 1,0-1-1,1 0 1,0 0-1,1 7 1,-1-11-4,-1 0-1,1 1 1,0-1 0,0 0 0,0 0 0,0 0-1,0 0 1,0 0 0,0 0 0,0-1 0,0 1 0,0 0-1,0 0 1,0-1 0,1 1 0,-1-1 0,0 1-1,1-1 1,-1 0 0,0 1 0,1-1 0,-1 0-1,0 0 1,1 0 0,-1 0 0,0 0 0,1 0 0,-1 0-1,0 0 1,1-1 0,-1 1 0,2-1 0,4-1 100,-1 0 0,0-1 0,0 1 1,0-1-1,0 0 0,0-1 0,-1 0 0,1 0 1,-1 0-1,0 0 0,0-1 0,5-6 1,53-71 760,-52 66-779,5-9-121,-12 18-336,1-1 0,-1 2 0,1-1 0,0 0 0,1 1 0,9-9 0,-13 14-2419</inkml:trace>
  <inkml:trace contextRef="#ctx0" brushRef="#br0" timeOffset="1">126 328 12300,'0'0'6181,"1"50"-4259,20-38-1057,4-6-609,8-2-1088,0-4-2147,0 0-4741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8.480"/>
    </inkml:context>
    <inkml:brush xml:id="br0">
      <inkml:brushProperty name="width" value="0.025" units="cm"/>
      <inkml:brushProperty name="height" value="0.025" units="cm"/>
    </inkml:brush>
  </inkml:definitions>
  <inkml:trace contextRef="#ctx0" brushRef="#br0">142 0 17072,'0'0'1324,"-10"3"315,2 0-1343,0-1-1,1 1 1,-1 0-1,1 1 1,-10 6-1,14-8-310,0 0 0,1 0 0,-1 0 0,1 0 0,0 0 0,-1 1 0,1-1 0,0 1 0,1 0 0,-1-1 0,0 1 0,1 0 0,-1 0 0,1 0 0,0 0 0,0 0 0,0 0-1,1 0 1,-1 1 0,0 5 0,41-8-764,-6-2 794,-26-1-113,1 1 0,0 1 0,0-1 0,0 2-1,0-1 1,0 1 0,0 1 0,-1-1 0,13 5 0,-20-6 132,0 1 0,0 0 0,0-1-1,0 1 1,0 0 0,0 0 0,0-1 0,-1 1 0,1 0 0,0 0 0,0 0 0,-1 0 0,1 0 0,-1 0 0,1 0 0,-1 0 0,1 1 0,-1-1 0,0 0 0,1 0 0,-1 0-1,0 0 1,0 0 0,0 1 0,0-1 0,0 0 0,0 0 0,0 0 0,0 0 0,-1 1 0,1-1 0,0 0 0,-1 0 0,1 0 0,-1 0 0,1 0 0,-1 0 0,0 0 0,1 0-1,-1 0 1,0 0 0,1 0 0,-3 1 0,-1 3 242,-1 0 1,0-1-1,0 1 0,0-1 0,0 0 1,-7 3-1,-69 32 2368,35-27-3678,42-12 314,1 1 0,-1-1 0,0 0 0,1 0 0,-1-1 0,1 1 0,-1-1 0,1 0 1,-6-2-1,-2-6-11003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9.507"/>
    </inkml:context>
    <inkml:brush xml:id="br0">
      <inkml:brushProperty name="width" value="0.025" units="cm"/>
      <inkml:brushProperty name="height" value="0.025" units="cm"/>
    </inkml:brush>
  </inkml:definitions>
  <inkml:trace contextRef="#ctx0" brushRef="#br0">33 86 4420,'4'-8'5739,"1"2"-4544,24-40 2532,-19 21 4814,-13 66-7799,-1 1 0,-2-1 0,-2 0 0,-2-1 0,-17 43 0,21-63-453,2-8-251,1 0 0,0 0 0,1 0 0,0 0 0,1 0 1,0 22-1,1-33-23,1 0 1,-1 1 0,1-1-1,0 0 1,-1 0-1,1 0 1,0-1-1,0 1 1,0 0 0,0 0-1,0 0 1,0-1-1,0 1 1,0 0 0,0-1-1,0 1 1,0-1-1,0 1 1,0-1-1,0 1 1,0-1 0,1 0-1,-1 0 1,0 0-1,0 0 1,1 1 0,-1-1-1,0-1 1,0 1-1,0 0 1,1 0-1,-1 0 1,0-1 0,1 0-1,46-11 833,-32 4-771,0-1 0,0-1 0,-1 0 0,0-1 0,0-1 0,-2 0 0,1-1 0,-2-1 0,1 0 0,-2 0 0,0-1 0,-1-1 0,15-29 0,-25 45-127,0-1-1,1 1 0,-1-1 1,0 1-1,1-1 0,-1 1 1,0-1-1,0 1 1,1-1-1,-1 0 0,0 1 1,0-1-1,0 0 0,0 1 1,0-1-1,0 1 0,0-1 1,0 0-1,0 1 0,0-1 1,0 1-1,0-1 0,-1 0 1,1 1-1,0-1 0,0 1 1,0-1-1,-1 0 0,-14 8-1245,-16 26-76,28-26 1351,-1 1 1,1-1-1,0 1 0,1 0 0,0 0 1,0 0-1,1 0 0,0 0 1,0 0-1,1 15 0,-6 39 916,-4-13 846,13-49-1681,0 0 1,0 0-1,-1 0 1,1 0-1,0 0 1,0-1-1,0 0 1,-1 1-1,1-1 1,0 0-1,3-2 1,5-9-1652,-11-5-4004,-6 6-1622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09.867"/>
    </inkml:context>
    <inkml:brush xml:id="br0">
      <inkml:brushProperty name="width" value="0.025" units="cm"/>
      <inkml:brushProperty name="height" value="0.025" units="cm"/>
    </inkml:brush>
  </inkml:definitions>
  <inkml:trace contextRef="#ctx0" brushRef="#br0">1 65 19474,'0'0'5349,"8"-52"-3555,-5 43-1249,1 6-353,1 3-288,0 3-705,0 10-1217,0 5-993,0 2-1793,-2 1-2980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0.194"/>
    </inkml:context>
    <inkml:brush xml:id="br0">
      <inkml:brushProperty name="width" value="0.025" units="cm"/>
      <inkml:brushProperty name="height" value="0.025" units="cm"/>
    </inkml:brush>
  </inkml:definitions>
  <inkml:trace contextRef="#ctx0" brushRef="#br0">88 1 18321,'0'0'6689,"-3"13"-6470,-76 341 1804,77-343-1940,-2 28 659,4-38-717,0 0 0,0 0 0,1-1 0,-1 1 0,0 0 1,0-1-1,1 1 0,-1 0 0,0 0 0,1-1 0,-1 1 0,0-1 1,1 1-1,-1 0 0,1-1 0,0 1 0,-1-1 0,1 1 1,-1-1-1,1 1 0,0-1 0,-1 0 0,1 1 0,0-1 0,-1 0 1,1 1-1,0-1 0,0 0 0,-1 0 0,1 0 0,0 0 1,0 0-1,-1 0 0,1 0 0,0 0 0,0 0 0,-1 0 0,1 0 1,0 0-1,0 0 0,-1-1 0,2 1 0,6-3 135,-1 1 0,0-1 0,0-1 0,0 1-1,0-1 1,0 0 0,-1-1 0,0 0 0,0 0 0,7-7 0,54-64 295,-60 68-416,14-16-27,-1-1 0,-1-2 1,-1 0-1,-2 0 0,0-2 0,18-48 0,-34 77-167,0 0 0,0-1 0,-1 1 0,1 0-1,0 0 1,0 0 0,0-1 0,0 1-1,-1 0 1,1 0 0,0 0 0,0 0 0,0-1-1,-1 1 1,1 0 0,0 0 0,0 0 0,-1 0-1,1 0 1,0 0 0,0 0 0,0 0-1,-1 0 1,1 0 0,0 0 0,-1 0 0,1 0-1,0 0 1,0 0 0,-1 0 0,1 0-1,0 0 1,0 0 0,0 0 0,-1 0 0,1 0-1,0 0 1,0 0 0,-1 1 0,1-1-1,0 0 1,0 0 0,0 0 0,-1 0 0,1 1-1,0-1 1,0 0 0,0 0 0,0 0-1,0 1 1,-1-1 0,1 0 0,0 1 0,-16 8-6907,-1 4-3706</inkml:trace>
  <inkml:trace contextRef="#ctx0" brushRef="#br0" timeOffset="1">150 272 15791,'0'0'6118,"5"48"-3364,7-33-1569,4 3-96,-3-2-704,1 1-321,0 1-1089,-3-4-2402,-4-4-3075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0.567"/>
    </inkml:context>
    <inkml:brush xml:id="br0">
      <inkml:brushProperty name="width" value="0.025" units="cm"/>
      <inkml:brushProperty name="height" value="0.025" units="cm"/>
    </inkml:brush>
  </inkml:definitions>
  <inkml:trace contextRef="#ctx0" brushRef="#br0">0 126 18866,'0'0'6139,"13"5"-5087,-3-1-939,0-1 0,0-1 0,0 0 1,0 0-1,0-1 0,1 0 0,-1 0 1,0-1-1,1-1 0,-1 0 0,0 0 1,0-1-1,15-4 0,-10 0 147,0 0 0,0-1 0,23-14 0,-35 20-184,0-1 0,0 0 0,0 0 0,0-1 0,0 1 0,0-1 0,-1 1 0,1-1 0,-1 0 0,1 0-1,-1 0 1,0 0 0,-1 0 0,1 0 0,0-1 0,-1 1 0,0 0 0,0-1 0,0 1 0,0-1 0,0 0 0,0-6 0,-2 9-70,1-1 0,-1 1-1,0 0 1,1-1 0,-1 1 0,0 0 0,0 0 0,0 0-1,0 0 1,0 0 0,0 0 0,0 0 0,0 0 0,0 0 0,-1 0-1,1 1 1,0-1 0,0 0 0,-1 1 0,1-1 0,-1 1 0,1-1-1,0 1 1,-1 0 0,1 0 0,-1 0 0,1-1 0,-1 1 0,1 1-1,0-1 1,-1 0 0,1 0 0,-1 0 0,-1 1 0,-4 0-34,0 0 0,-1 0 0,1 1 0,0 0 0,-13 5 0,7 1-1,1 0 0,0 0 0,0 1 0,0 1-1,1 0 1,-16 19 0,23-24 15,0-1 0,0 1 0,0 0 0,1 0 0,0 0 0,0 0 0,0 0-1,1 1 1,-1-1 0,1 1 0,1 0 0,-1-1 0,1 1 0,0 0 0,0 0 0,1 0 0,0 0 0,0 0-1,1 9 1,1-12-12,-1 0 0,1 0 0,0 0 0,0 0 0,0-1 0,0 1-1,1 0 1,-1-1 0,1 0 0,-1 0 0,1 1 0,0-2 0,0 1-1,0 0 1,0-1 0,0 1 0,0-1 0,0 0 0,1 0-1,-1 0 1,0 0 0,1-1 0,5 1 0,11 2-1260,0-2 0,32-1 0,-51 0 1106,48-4-7150,3-10-7868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1.096"/>
    </inkml:context>
    <inkml:brush xml:id="br0">
      <inkml:brushProperty name="width" value="0.025" units="cm"/>
      <inkml:brushProperty name="height" value="0.025" units="cm"/>
    </inkml:brush>
  </inkml:definitions>
  <inkml:trace contextRef="#ctx0" brushRef="#br0">1 1 5221,'0'0'19955,"28"63"-18386,-8-36-768,1 0-224,4-3-97,3-3-256,6-6-96,1-7-224,1-6-672,1-2-866,-3-11-1024,-3-11-930,-6-9-1729,-9 0-2242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8.941"/>
    </inkml:context>
    <inkml:brush xml:id="br0">
      <inkml:brushProperty name="width" value="0.025" units="cm"/>
      <inkml:brushProperty name="height" value="0.025" units="cm"/>
    </inkml:brush>
  </inkml:definitions>
  <inkml:trace contextRef="#ctx0" brushRef="#br0">1 466 10826,'0'0'4928,"11"-6"-4496,17-7-22,0 2-1,1 0 1,54-11-1,110-13-230,-27 6-624,17-19-327,221-88 0,-78 22 1216,-208 81-514,-104 31 56,1-1 0,-1 2 1,0 0-1,1 0 1,-1 1-1,21 4 1,-31-3 60,0 0 0,0 0 1,-1 0-1,1 1 1,-1 0-1,1 0 0,-1 0 1,1 0-1,-1 0 0,0 1 1,0-1-1,0 1 1,-1 0-1,1 0 0,-1 0 1,1 0-1,-1 0 0,0 1 1,0-1-1,0 1 1,-1-1-1,1 1 0,-1 0 1,0 0-1,0-1 0,0 1 1,-1 0-1,1 5 1,1 12 371,-1 1 0,0-1 0,-6 41 0,4-51-373,-23 144 242,15-112-200,2 1-1,1 0 1,3 0-1,2 51 1,9-61-1217,-8-33 1059,0 0 0,1 0 0,-1 0 0,0 1 0,1-1 0,0 0 1,-1 0-1,1 0 0,-1 0 0,1 0 0,0 0 0,0 0 0,0-1 0,-1 1 0,1 0 0,0 0 0,0-1 1,0 1-1,0 0 0,0-1 0,0 1 0,0-1 0,1 1 0,-1-1 0,1 1 0,-2-11-5599,-5-2-1314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1.423"/>
    </inkml:context>
    <inkml:brush xml:id="br0">
      <inkml:brushProperty name="width" value="0.025" units="cm"/>
      <inkml:brushProperty name="height" value="0.025" units="cm"/>
    </inkml:brush>
  </inkml:definitions>
  <inkml:trace contextRef="#ctx0" brushRef="#br0">195 1 10826,'0'0'7591,"-45"76"-5060,24-34-1090,-3 5-352,2 5 96,1 0-96,1 0-192,3-3-544,5-6-321,4-6-32,4-5-737,4-10-929,0-7-1313,0-10-1825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1.813"/>
    </inkml:context>
    <inkml:brush xml:id="br0">
      <inkml:brushProperty name="width" value="0.025" units="cm"/>
      <inkml:brushProperty name="height" value="0.025" units="cm"/>
    </inkml:brush>
  </inkml:definitions>
  <inkml:trace contextRef="#ctx0" brushRef="#br0">1 1 16143,'0'0'10186,"55"17"-9898,-48 13-224,1 6-64,-5 4-32,-1-1-640,-1-1-1090,-1-6-1313,0-9-2338,0-10-3652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2.169"/>
    </inkml:context>
    <inkml:brush xml:id="br0">
      <inkml:brushProperty name="width" value="0.025" units="cm"/>
      <inkml:brushProperty name="height" value="0.025" units="cm"/>
    </inkml:brush>
  </inkml:definitions>
  <inkml:trace contextRef="#ctx0" brushRef="#br0">0 92 15599,'0'0'4932,"6"-9"-3159,-3 3-1643,0 1 0,1 0 0,-1 0 0,1 1 0,0-1 0,1 1 0,-1 0 0,1 0 1,0 0-1,-1 1 0,2 0 0,-1 0 0,0 0 0,1 0 0,-1 1 0,1 0 0,0 0 0,10-2 0,2 0-86,1 1-1,-1 1 1,1 0-1,0 1 1,-1 1-1,1 1 1,0 1-1,20 4 1,-33-4-50,0-1 0,0 1 0,0 0 1,-1 1-1,1-1 0,-1 1 0,1 0 1,-1 1-1,0-1 0,0 1 0,0 0 1,-1 0-1,1 1 0,-1-1 0,0 1 1,0 0-1,-1 0 0,0 0 0,1 1 0,-2-1 1,1 1-1,-1-1 0,0 1 0,0 0 1,0 0-1,-1 0 0,0 0 0,1 8 1,-2-9 102,0 0 1,1 0 0,-2 0-1,1 0 1,-1 0 0,1 0-1,-1 0 1,-1 0 0,1 0 0,-1 0-1,0-1 1,0 1 0,0 0-1,0-1 1,-1 0 0,-3 5-1,1-3 110,-1 0 0,0 0-1,-1-1 1,1 1 0,-1-1 0,0 0-1,0-1 1,0 0 0,-9 3-1,-3 1 18,0-1-1,-1-1 0,0-1 1,-1-1-1,1-1 1,-1 0-1,-24-1 0,7-8-569,24-4-1902,14 9 1937,-1 0 0,1 0 0,0 0-1,-1 0 1,1 0 0,0 1-1,0-1 1,0 0 0,0 0 0,0 0-1,0 0 1,0 0 0,0 0 0,0 0-1,0 0 1,1 1 0,-1-1 0,0 0-1,1-2 1,7-5-5694,8 1-2126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2.495"/>
    </inkml:context>
    <inkml:brush xml:id="br0">
      <inkml:brushProperty name="width" value="0.025" units="cm"/>
      <inkml:brushProperty name="height" value="0.025" units="cm"/>
    </inkml:brush>
  </inkml:definitions>
  <inkml:trace contextRef="#ctx0" brushRef="#br0">244 0 13933,'0'0'8691,"-5"9"-7719,-75 116 992,-22 35-58,93-142-1805,0 0 1,1 1-1,1 0 1,1 0-1,1 0 0,0 1 1,-2 24-1,7-41-98,0 1 0,-1-1-1,1 1 1,1 0-1,-1-1 1,0 1-1,1 0 1,0-1 0,0 1-1,0-1 1,0 1-1,0-1 1,1 0-1,0 0 1,0 1 0,-1-1-1,2 0 1,-1 0-1,0-1 1,1 1-1,-1 0 1,1-1-1,0 0 1,0 1 0,0-1-1,0 0 1,0-1-1,6 4 1,3-1-481,1 0 0,0-1 0,-1 0-1,1 0 1,0-2 0,23 1 0,21-2-4540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3.382"/>
    </inkml:context>
    <inkml:brush xml:id="br0">
      <inkml:brushProperty name="width" value="0.025" units="cm"/>
      <inkml:brushProperty name="height" value="0.025" units="cm"/>
    </inkml:brush>
  </inkml:definitions>
  <inkml:trace contextRef="#ctx0" brushRef="#br0">253 66 4388,'0'0'5317,"7"-8"-2210,20-25-112,-27 32-2824,1 1-1,-1-1 1,1 1 0,-1-1 0,0 1 0,1-1-1,-1 1 1,0-1 0,1 1 0,-1-1-1,0 1 1,0-1 0,1 0 0,-1 1-1,0-1 1,0 0 0,0 1 0,0-1-1,0 1 1,0-1 0,0 0 0,0 1-1,0-1 1,0 0 0,0 1 0,0-1-1,-1 1 1,1-1 0,0 0 0,0 1-1,-1-2 1,-18-3 1995,-24 12-961,32-2-1075,1 0-1,-1 1 1,1 0-1,1 1 1,-1 0 0,1 1-1,0 0 1,-8 10-1,-2 3 161,2 0-1,-21 33 0,30-42-242,1 0 0,0 1 0,1 0 0,0 0 0,1 0 0,1 1 0,0 0 0,0 0 0,2 0 0,0 0 0,0 0 0,2 1 0,-1-1 0,4 28 0,-2-39-32,0 0 1,0 1-1,0-1 1,1 0 0,-1 0-1,1 0 1,0 0 0,0 0-1,0 0 1,0 0-1,0-1 1,0 1 0,1-1-1,-1 1 1,1-1 0,0 0-1,0 0 1,0 0-1,0 0 1,0-1 0,0 1-1,0-1 1,0 0-1,1 0 1,-1 0 0,0 0-1,1-1 1,-1 1 0,1-1-1,-1 0 1,1 0-1,-1 0 1,7-2 0,-4 2 95,-1-1 0,0 0 0,0 0 0,0-1 0,0 1 0,0-1 0,0-1 0,0 1 0,-1 0 0,1-1 0,-1 0 0,1 0 1,-1 0-1,0-1 0,-1 0 0,1 1 0,0-1 0,-1-1 0,0 1 0,0 0 0,0-1 0,2-5 0,-4 7-58,0 1-1,1-1 0,-1 0 1,-1 0-1,1 0 1,0 1-1,-1-1 1,0 0-1,1 0 0,-1 0 1,0 0-1,-1 0 1,1 0-1,0 0 1,-1 0-1,0 0 1,0 0-1,1 1 0,-2-1 1,1 0-1,-2-3 1,1 4-57,0 0 1,0 1-1,0-1 0,-1 0 1,1 1-1,0 0 1,-1-1-1,1 1 0,-1 0 1,1 1-1,-1-1 1,1 0-1,-1 1 1,0-1-1,1 1 0,-1 0 1,0 0-1,1 0 1,-1 0-1,0 0 1,0 0-1,1 1 0,-4 0 1,4 0-8,1-1-1,-1 1 1,0-1 0,0 1 0,1 0 0,-1 0-1,1 0 1,-1 0 0,0 0 0,1 0 0,0 0 0,-1 0-1,1 0 1,0 1 0,-1-1 0,1 0 0,0 1-1,0-1 1,0 1 0,0 0 0,1-1 0,-1 1-1,0 0 1,1-1 0,-1 1 0,1 0 0,-1 0-1,1 0 1,0-1 0,0 4 0,0-4 9,1 0 1,0 0 0,0 0-1,-1-1 1,1 1-1,0-1 1,0 1-1,0 0 1,0-1-1,0 1 1,0-1 0,0 0-1,0 1 1,0-1-1,0 0 1,0 0-1,0 1 1,0-1-1,0 0 1,0 0 0,0 0-1,0 0 1,1-1-1,34 0 23,-28 1-23,12-3-15,1 0 0,-1-2 0,0 0 0,0-1 0,38-17 0,-31 11-15,54-14 0,-81 26 30,1 0 0,-1 0 0,0 0 0,0 0 0,0 0 0,0 0 0,1 0-1,-1 0 1,0 0 0,0 0 0,0 0 0,1 0 0,-1 0 0,0 0 0,0 0 0,0 0 0,1 0-1,-1 0 1,0 0 0,0 0 0,0 0 0,0 0 0,1 1 0,-1-1 0,0 0 0,0 0-1,0 0 1,0 0 0,1 0 0,-1 1 0,0-1 0,0 0 0,0 0 0,0 0 0,0 0 0,0 1-1,0-1 1,0 0 0,0 0 0,0 0 0,1 0 0,-1 1 0,0-1 0,0 0 0,0 0-1,0 0 1,0 1 0,-4 13-221,-8 12-109,-12 8 232,17-25-183,0 1 0,0-1 0,1 1 0,1 0-1,0 0 1,0 1 0,-6 20 0,11-31 270,0 0-87,0 0 0,0 0 0,0 1 0,0-1 0,0 0 0,-1 0 0,1 0 0,0 0 0,0 1 0,0-1 0,0 0 0,0 0 0,0 0 0,0 1 0,0-1 0,0 0 0,0 0 0,0 0 0,0 1 0,0-1 0,0 0 0,1 0 0,-1 0 0,0 0 0,0 1 0,0-1 0,0 0 1,0 0-1,0 0 0,0 0 0,0 1 0,1-1 0,-1 0 0,0 0 0,0 0 0,0 0 0,0 0 0,1 0 0,-1 0 0,0 1 0,0-1 0,0 0 0,0 0 0,1 0 0,-1 0 0,0 0 0,0 0 0,0 0 0,1 0 0,-1 0 0,0 0 0,0 0 0,0 0 0,1 0 0,-1 0 0,0 0 0,0 0 0,0 0 0,1 0 0,-1-1 0,0 1 0,0 0 0,0 0 0,16-1-6001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3.727"/>
    </inkml:context>
    <inkml:brush xml:id="br0">
      <inkml:brushProperty name="width" value="0.025" units="cm"/>
      <inkml:brushProperty name="height" value="0.025" units="cm"/>
    </inkml:brush>
  </inkml:definitions>
  <inkml:trace contextRef="#ctx0" brushRef="#br0">15 1 11371,'0'0'14285,"-14"70"-13452,14-37-320,0 2-257,0 3-224,0 2 0,6-5-32,0-4-545,-2-4-544,0-10-448,-4-8-1058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4.083"/>
    </inkml:context>
    <inkml:brush xml:id="br0">
      <inkml:brushProperty name="width" value="0.025" units="cm"/>
      <inkml:brushProperty name="height" value="0.025" units="cm"/>
    </inkml:brush>
  </inkml:definitions>
  <inkml:trace contextRef="#ctx0" brushRef="#br0">1 14 15695,'0'0'7591,"75"-11"-6726,-26 9-64,14 2-673,-1 0-64,3 0-1570,-9 0-3298,-4 0-4741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4.425"/>
    </inkml:context>
    <inkml:brush xml:id="br0">
      <inkml:brushProperty name="width" value="0.025" units="cm"/>
      <inkml:brushProperty name="height" value="0.025" units="cm"/>
    </inkml:brush>
  </inkml:definitions>
  <inkml:trace contextRef="#ctx0" brushRef="#br0">279 1 16528,'0'0'9886,"-7"13"-9699,-15 23-85,-2 0 0,-45 51 1,-75 70-2043,132-148-3129,16-24-1089,9-10-1818</inkml:trace>
  <inkml:trace contextRef="#ctx0" brushRef="#br0" timeOffset="1">239 14 14926,'0'0'5509,"-19"69"-4195,9-36-482,0 5-479,5 2-33,3-1-160,2-2-64,0-4 0,11-4-416,5-7-353,-4-4-63,1-6-1378,-3-6-2274,-4-6-4549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4.782"/>
    </inkml:context>
    <inkml:brush xml:id="br0">
      <inkml:brushProperty name="width" value="0.025" units="cm"/>
      <inkml:brushProperty name="height" value="0.025" units="cm"/>
    </inkml:brush>
  </inkml:definitions>
  <inkml:trace contextRef="#ctx0" brushRef="#br0">1 1 17521,'0'0'3971,"49"9"-2049,-5-7-384,11 0-738,3-1-704,1-1-64,-3 0-736,-6 0-1570,-6-1-2275,-9-12-2946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5.127"/>
    </inkml:context>
    <inkml:brush xml:id="br0">
      <inkml:brushProperty name="width" value="0.025" units="cm"/>
      <inkml:brushProperty name="height" value="0.025" units="cm"/>
    </inkml:brush>
  </inkml:definitions>
  <inkml:trace contextRef="#ctx0" brushRef="#br0">254 17 15150,'0'0'2627,"-11"-2"-935,3-1-1480,-43-8 1110,47 11-1218,0-1 1,0 1-1,0 0 0,0 0 1,0 1-1,0-1 0,0 1 1,0 0-1,0 0 1,0 0-1,0 0 0,0 1 1,-5 3-1,0 1 74,0 0-1,0 1 1,0 0 0,1 0 0,0 1-1,1 0 1,0 1 0,0-1-1,1 1 1,0 1 0,0-1 0,1 1-1,0 0 1,1 0 0,0 0 0,1 1-1,0 0 1,1-1 0,0 1-1,0 0 1,1 0 0,1 0 0,0 15-1,2-20-161,-1 0 0,1-1-1,0 1 1,1-1-1,-1 0 1,1 1 0,0-1-1,0 0 1,1-1 0,-1 1-1,1 0 1,0-1 0,0 0-1,1 0 1,-1 0-1,1-1 1,0 0 0,0 1-1,0-2 1,10 5 0,-6-3 19,0 0 1,0-1-1,0 0 1,0 0-1,1-1 1,-1-1-1,1 1 1,-1-2-1,1 1 1,-1-1-1,1-1 1,12-1-1,-21 2-4,0 0 0,0 0 0,0 0 0,0 0 0,0 0 0,0-1-1,0 1 1,-1 0 0,1 0 0,0-1 0,0 1 0,0-1 0,0 1-1,0-1 1,0 1 0,0-1 0,-1 1 0,1-1 0,0 0-1,0 1 1,-1-1 0,1 0 0,0 0 0,-1 0 0,1 1 0,-1-1-1,1 0 1,-1 0 0,0 0 0,1 0 0,-1 0 0,0 0 0,0 0-1,1 0 1,-1 0 0,0 0 0,0 0 0,0 0 0,0 0 0,0 0-1,0 0 1,-1 0 0,1 0 0,0 0 0,0 0 0,-1 0 0,1 0-1,-1 0 1,0-1 0,-1-1 15,0 0-1,0 0 1,0 0 0,-1 0-1,0 1 1,1-1-1,-1 1 1,0-1-1,0 1 1,0 0 0,0 0-1,-5-2 1,-66-14-276,99 16 204,-1-1 1,0-1-1,0-1 0,-1-1 1,1-2-1,32-14 0,13-3-7,-68 25 32,-1 0 0,0-1 1,1 1-1,-1 0 1,0 0-1,0 0 1,1 0-1,-1 0 0,0 0 1,1 0-1,-1 0 1,0 0-1,1 0 1,-1 0-1,0 0 0,0 1 1,1-1-1,-1 0 1,0 0-1,1 0 1,-1 0-1,0 0 0,0 1 1,1-1-1,-1 0 1,0 0-1,0 0 0,0 1 1,1-1-1,-1 0 1,0 0-1,0 1 1,0-1-1,1 0 0,-1 0 1,0 1-1,0-1 1,0 0-1,0 1 1,0-1-1,0 0 0,0 0 1,0 1-1,0 21-52,-11 21-2,4-25-106,1-5-61,0 0 1,1 1 0,0 0 0,1 0 0,1 1 0,1-1 0,-1 1 0,1 21 0,2-36 29,0 1 1,0-1-1,0 0 1,0 1-1,0-1 1,1 0-1,-1 1 1,0-1-1,0 0 1,0 1-1,0-1 0,0 0 1,1 1-1,-1-1 1,0 0-1,0 0 1,0 1-1,1-1 1,-1 0-1,0 0 1,0 0-1,1 1 1,-1-1-1,0 0 1,1 0-1,-1 0 1,0 0-1,1 1 0,-1-1 1,0 0-1,0 0 1,1 0-1,-1 0 1,1 0-1,-1 0 1,0 0-1,1 0 1,-1 0-1,0 0 1,1 0-1,-1 0 1,0 0-1,1 0 1,-1-1-1,0 1 0,0 0 1,1 0-1,0 0 1,-1-1-44,15-3-9673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9.390"/>
    </inkml:context>
    <inkml:brush xml:id="br0">
      <inkml:brushProperty name="width" value="0.025" units="cm"/>
      <inkml:brushProperty name="height" value="0.025" units="cm"/>
    </inkml:brush>
  </inkml:definitions>
  <inkml:trace contextRef="#ctx0" brushRef="#br0">1 278 13805,'0'0'2477,"13"9"-1671,-10-7-749,5 5 53,1-1 0,0-1 0,1 1 0,-1-2-1,1 1 1,0-1 0,0-1 0,0 0 0,0 0 0,13 1-1,81 4-82,0-5 0,1-5 0,-1-4 0,0-4 0,134-32 0,-49-5-679,348-138 0,-501 170 685,-10 4-17,-1 1-1,48-12 1,-106 29-2925,13-6-2056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15.482"/>
    </inkml:context>
    <inkml:brush xml:id="br0">
      <inkml:brushProperty name="width" value="0.025" units="cm"/>
      <inkml:brushProperty name="height" value="0.025" units="cm"/>
    </inkml:brush>
  </inkml:definitions>
  <inkml:trace contextRef="#ctx0" brushRef="#br0">133 1 5894,'0'0'18225,"27"62"-16688,-7-22-223,0 11-514,-2 3-608,-4 9-127,-8 5-33,-6 2-97,-13 4-831,-22-1-610,-15-1-832,-14-6-545,-11-9-2914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38.710"/>
    </inkml:context>
    <inkml:brush xml:id="br0">
      <inkml:brushProperty name="width" value="0.025" units="cm"/>
      <inkml:brushProperty name="height" value="0.025" units="cm"/>
    </inkml:brush>
  </inkml:definitions>
  <inkml:trace contextRef="#ctx0" brushRef="#br0">398 1 7399,'0'0'8995,"-8"1"-7772,-14 4 706,-1 0 1,-30 13-1,36-11-1526,1 0-1,0 1 0,0 1 1,-14 11-1,22-14-363,1-1 1,-1 2-1,1-1 0,0 1 1,1 0-1,-1 1 0,1-1 1,1 1-1,0 0 1,0 1-1,0-1 0,1 1 1,0 0-1,1 0 0,0 0 1,1 1-1,0-1 0,0 1 1,1-1-1,-1 13 0,2-20-25,0 0-1,0 0 0,0 0 0,0 0 0,1 0 0,-1 0 0,1-1 0,-1 1 0,1 0 0,0 0 0,-1-1 0,1 1 0,0 0 0,0-1 0,0 1 0,0 0 0,0-1 0,1 0 0,-1 1 0,0-1 0,1 0 1,-1 1-1,1-1 0,0 0 0,-1 0 0,1 0 0,0-1 0,2 2 0,25 18 46,-27-18-43,0 0 0,-1 0-1,1 0 1,0 0 0,-1 1-1,0-1 1,0 0 0,0 0 0,0 1-1,0-1 1,0 1 0,0-1-1,-1 1 1,1-1 0,-1 1-1,0 0 1,0-1 0,0 1 0,0 5-1,-1-3 51,-1-1-1,1 1 0,-1 0 1,0 0-1,0 0 0,-1-1 1,1 0-1,-1 1 0,-5 5 0,-5 5 122,-1-1 0,-1 0-1,0-1 1,-18 11 0,-8-3 118,34-16-216,32-5-132,-16 0 17,10 0-49,-13-1 15,1 1 1,0 0 0,0 0-1,0 0 1,-1 1-1,10 2 1,-15-2 54,0-1 0,1 1-1,-1 0 1,0-1 0,0 1 0,0 0 0,0 0-1,0 0 1,0-1 0,0 1 0,0 0 0,0 0-1,0 1 1,-1-1 0,1 0 0,0 0 0,-1 0-1,1 0 1,-1 1 0,1-1 0,-1 0 0,0 0-1,1 1 1,-1-1 0,0 0 0,0 1 0,0-1-1,0 0 1,0 1 0,0-1 0,0 0 0,0 1 0,-1-1-1,1 0 1,-1 1 0,1-1 0,-1 0 0,0 2-1,-3 4 14,0 0 1,0 0-1,0 0 0,-1-1 0,0 1 0,-1-1 0,0 0 0,-10 8 0,-17 20-6,28-29-14,1 0 1,-1 0-1,1 1 1,0 0-1,0 0 0,1 0 1,0 0-1,0 0 1,0 1-1,1-1 0,0 1 1,0 0-1,1 0 0,0 0 1,0-1-1,0 11 1,1-5-32,-1-4 35,1 1 0,1-1 0,0 0 0,2 15 0,-2-22 3,-1 1 0,0-1 0,1 1 1,0-1-1,-1 0 0,1 1 0,0-1 1,0 0-1,-1 1 0,1-1 1,0 0-1,0 0 0,1 0 0,-1 0 1,0 0-1,0 0 0,0 0 0,1 0 1,-1 0-1,0 0 0,1-1 1,-1 1-1,1-1 0,-1 1 0,1-1 1,-1 0-1,1 1 0,-1-1 0,1 0 1,2 0-1,25-1-706,-1-1-1,41-9 1,13-7-5727,-73 16 5321,26-7-6613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40.311"/>
    </inkml:context>
    <inkml:brush xml:id="br0">
      <inkml:brushProperty name="width" value="0.025" units="cm"/>
      <inkml:brushProperty name="height" value="0.025" units="cm"/>
    </inkml:brush>
  </inkml:definitions>
  <inkml:trace contextRef="#ctx0" brushRef="#br0">0 0 4965,'0'0'15876,"8"8"-14787,29 24-342,2-2 0,1-2 0,70 37 0,-58-34-665,-45-28 46,-1 1 1,0-1-1,0 2 1,0-1 0,-1 1-1,0-1 1,0 1-1,0 1 1,0-1 0,4 8-1,-51-31-4623,26 12 2196,0 0-1,0 1 0,0 1 0,-18-3 1,3 2-1652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40.698"/>
    </inkml:context>
    <inkml:brush xml:id="br0">
      <inkml:brushProperty name="width" value="0.025" units="cm"/>
      <inkml:brushProperty name="height" value="0.025" units="cm"/>
    </inkml:brush>
  </inkml:definitions>
  <inkml:trace contextRef="#ctx0" brushRef="#br0">50 180 4773,'0'0'7260,"-8"-3"-5306,1-1-1350,5 3-361,-1 0 1,1-1 0,-1 1-1,1 0 1,-1 0-1,0 0 1,1 1-1,-1-1 1,0 0-1,-5 1 1,8 1-53,0 0 1,0 0 0,1 0-1,-1 1 1,0-1-1,1 0 1,-1 0 0,0 0-1,1 0 1,-1 0-1,1 0 1,0 0 0,-1 0-1,1 0 1,0 0 0,0 0-1,0 0 1,1 1-1,2 1 113,1 0 0,0 0 0,0 0-1,0 0 1,0-1 0,0 0 0,1 0-1,-1 0 1,1-1 0,-1 1-1,1-1 1,0-1 0,-1 1 0,1-1-1,0 0 1,0 0 0,-1-1 0,10-2-1,-14 2-234,1 0-1,-1 0 1,1-1-1,-1 1 1,0 0-1,1-1 0,-1 0 1,0 1-1,0-1 1,0 0-1,0 1 1,-1-1-1,1 0 1,0 0-1,-1 0 1,1 0-1,-1 0 0,0 1 1,1-1-1,-1 0 1,0 0-1,0 0 1,-1 0-1,1 0 1,0 0-1,-1-3 1,0-1-9,0 0 1,0 0-1,-1 0 1,0 0-1,0 0 1,0 1 0,-4-8-1,-10-9-26,-2 0 0,-38-38 0,56 60-115,21 1-89,1 1-1,24 6 0,19 2-43,40-3-2834,-35-5-2749,-14-1-2392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8:59.384"/>
    </inkml:context>
    <inkml:brush xml:id="br0">
      <inkml:brushProperty name="width" value="0.025" units="cm"/>
      <inkml:brushProperty name="height" value="0.025" units="cm"/>
    </inkml:brush>
  </inkml:definitions>
  <inkml:trace contextRef="#ctx0" brushRef="#br0">482 58 5029,'-8'-5'1308,"-5"-2"-602,1 1 1,-2 0 0,1 1 0,-24-6-1,32 10-509,-1 0 0,1 0 0,-1 0 0,1 1 0,-1 0 0,0 0 0,1 0 0,-1 1 0,0 0 0,1 0 0,-1 0 0,1 1 0,0 0 0,-1 0 0,1 0-1,0 0 1,-6 5 0,-8 8 208,1 1 0,0 1 0,2 0 0,0 1 0,1 1 0,0 1 0,-17 31 0,6-3 103,3 1-1,-22 63 0,36-90-462,2 2 0,1-1 0,1 1 1,1 0-1,1 0 0,1 0 0,1 0 0,2 25 0,0-43 41,0 0 0,0 0 0,0 0 0,1-1 0,0 1 0,0 0 0,1-1 0,0 0-1,0 1 1,0-1 0,0 0 0,1 0 0,0-1 0,0 1 0,0-1 0,0 0 0,1 0 0,0 0 0,0-1 0,0 1 0,0-1 0,0 0 0,1-1 0,-1 1 0,1-1 0,-1 0 0,1-1-1,0 0 1,10 2 0,-1-1 203,0 0-1,1-1 0,-1-1 0,0 0 1,0-1-1,1-1 0,-1 0 1,0-1-1,-1-1 0,26-10 0,-20 6-115,-1-1-1,-1-1 1,0-1 0,-1 0-1,0-2 1,0 0-1,-1-1 1,-1 0-1,0-1 1,13-18-1,-18 18-84,-1 0 0,0 0 1,-1-1-1,0 0 0,-1 0 0,-1 0 0,-1-1 0,0 0 0,-2 0 0,1-1 0,-2 1 0,0-24 0,-1 17-62,-2 0-1,-1 1 1,-1-1-1,-1 1 0,-1-1 1,-9-25-1,9 35-20,0 1-1,-1 0 0,0 0 0,-1 0 1,-1 1-1,0 0 0,-1 1 1,0-1-1,0 2 0,-2-1 0,-14-11 1,22 19-10,0 1 0,0-1 1,0 1-1,0 0 0,0 1 1,0-1-1,-1 0 0,1 1 1,0 0-1,-1 0 0,0 0 1,1 0-1,-1 0 0,1 1 0,-1 0 1,0-1-1,1 1 0,-1 1 1,0-1-1,1 0 0,-1 1 1,1 0-1,-1 0 0,1 0 1,-7 3-1,0 2-877,0 1 0,1 0-1,0 1 1,0 0 0,0 0 0,-9 14 0,9-12-914,-19 20-7370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24.915"/>
    </inkml:context>
    <inkml:brush xml:id="br0">
      <inkml:brushProperty name="width" value="0.025" units="cm"/>
      <inkml:brushProperty name="height" value="0.025" units="cm"/>
    </inkml:brush>
  </inkml:definitions>
  <inkml:trace contextRef="#ctx0" brushRef="#br0">1 40 3395,'0'0'9214,"3"-6"-8680,0 3-109,9-13-445,-8 2 4094,-18 39-1346,13 9-2454,1-33-243,0 0 0,0 0 0,0 0 0,0 0-1,0 0 1,0 0 0,0 0 0,0 0 0,0 0 0,0 0 0,0 0 0,0 0 0,1 0-1,-1 0 1,1 0 0,-1 0 0,0 0 0,1 0 0,-1 0 0,1-1 0,0 1 0,-1 0-1,1 0 1,1 0 0,-1-3 132,0 0 0,0-1 0,0 1 0,0 0-1,0-1 1,-1 1 0,1-1 0,-1 1 0,0-1-1,0 1 1,0-1 0,0 0 0,0 1 0,0-1 0,-1 1-1,1-1 1,-1 1 0,1-1 0,-1 1 0,0 0-1,-2-4 1,2 6-164,1 1 0,-1-1-1,0 1 1,1 0-1,-1-1 1,0 1 0,1 0-1,-1-1 1,1 1 0,0 0-1,-1 0 1,1 0-1,0-1 1,-1 1 0,1 0-1,0 0 1,0 0 0,-1 0-1,1 0 1,0-1-1,0 1 1,0 0 0,1 1-1,-1 29-41,0-22 34,0-4 6,0 0-1,1-1 1,-1 1 0,1 0-1,0 0 1,0 0 0,1-1-1,3 9 1,-4-12 12,-1 0-1,1 1 1,0-1-1,0 0 1,-1 0 0,1 0-1,0 0 1,0 0 0,0-1-1,0 1 1,0 0-1,1 0 1,-1-1 0,0 1-1,0 0 1,0-1 0,1 1-1,-1-1 1,0 0-1,0 1 1,1-1 0,-1 0-1,0 0 1,1 0 0,-1 0-1,0 0 1,1 0-1,-1 0 1,0 0 0,0-1-1,1 1 1,-1 0 0,0-1-1,1 1 1,-1-1-1,0 1 1,0-1 0,0 0-1,2-1 1,0 0 65,-1 0 1,1 0-1,0-1 1,0 1-1,-1-1 1,0 0-1,1 1 1,-1-1-1,0 0 0,-1-1 1,1 1-1,0 0 1,-1 0-1,0-1 1,1 1-1,0-6 1,0 1 135,-1-1 1,0 1-1,0-1 0,-1 1 1,1 0-1,-3-11 0,2 18-198,0 1 0,0-1 0,0 0-1,0 0 1,0 0 0,0 1-1,0-1 1,0 0 0,-1 0 0,1 1-1,0-1 1,-1 0 0,1 1-1,0-1 1,-1 0 0,1 1 0,-1-1-1,1 0 1,-1 1 0,0-1-1,1 1 1,-1-1 0,1 1 0,-1-1-1,0 1 1,1-1 0,-1 1-1,0 0 1,0 0 0,1-1 0,-1 1-1,0 0 1,0 0 0,1 0-1,-1 0 1,0-1 0,0 1 0,0 0-1,1 1 1,-1-1 0,0 0-1,0 0 1,0 0 0,1 0 0,-1 1-1,-1-1 1,0 1-17,0 0-1,0 0 1,0 0-1,0 0 1,1 0 0,-1 1-1,0-1 1,1 0 0,-1 1-1,0-1 1,1 1-1,0 0 1,-1-1 0,1 1-1,0 0 1,-2 3 0,0 7-31,0-1 1,1 1 0,0 0-1,0 0 1,1 22-1,1-29-253,1 1 0,-1-1-1,1 1 1,0-1-1,1 1 1,3 9-1,-4-14-54,0 1-1,0 0 1,0 0 0,0 0-1,0-1 1,1 1-1,-1 0 1,0-1 0,1 1-1,-1-1 1,1 0 0,0 1-1,-1-1 1,1 0-1,0 0 1,0 0 0,0 0-1,2 0 1,16 1-7397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26.212"/>
    </inkml:context>
    <inkml:brush xml:id="br0">
      <inkml:brushProperty name="width" value="0.025" units="cm"/>
      <inkml:brushProperty name="height" value="0.025" units="cm"/>
    </inkml:brush>
  </inkml:definitions>
  <inkml:trace contextRef="#ctx0" brushRef="#br0">347 106 4100,'-12'0'-21,"-174"-11"6507,171 9-5609,-57-2 2961,69 4-3635,0-1-1,0 2 0,0-1 0,0 0 0,0 1 0,0-1 0,0 1 1,0 0-1,0 0 0,0 0 0,0 0 0,0 1 0,0-1 1,1 1-1,-1 0 0,1 0 0,-5 3 0,6-4-162,1 0 0,-1 0 0,1-1 0,-1 1 0,1 0-1,-1 0 1,1 0 0,0 0 0,0 0 0,-1-1 0,1 1-1,0 0 1,0 0 0,0 0 0,0 0 0,0 0 0,0 0 0,0 0-1,0 0 1,0 0 0,0 0 0,1 0 0,-1 0 0,0-1 0,1 1-1,-1 0 1,0 0 0,1 0 0,-1 0 0,1-1 0,0 1 0,-1 0-1,1-1 1,-1 1 0,1 0 0,0-1 0,0 1 0,-1-1 0,1 1-1,0-1 1,0 1 0,0-1 0,0 1 0,-1-1 0,1 0 0,0 0-1,2 1 1,47 10 636,3-6-501,-1-3 0,1-2 0,63-8 0,161-35-146,-100 13 27,-38 9-40,23-6-56,255-7 0,-409 35-17,-9 2 33,-8 2 9,-34 11 59,-1-3 0,0-2 1,-80 10-1,93-16-29,-375 54 70,-206 34 626,587-89-668,-1 0 11,22-3-32,10-2-8,253-51-10,-42 6 3,142-8-321,81-15 259,-423 65 60,-19 2-4,-30 1 1,22 1 1,-144 8-2,-220 38 0,209-21 104,47-6-49,-72 7-2445,169-27-3280,18-7-5467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2.594"/>
    </inkml:context>
    <inkml:brush xml:id="br0">
      <inkml:brushProperty name="width" value="0.025" units="cm"/>
      <inkml:brushProperty name="height" value="0.025" units="cm"/>
    </inkml:brush>
  </inkml:definitions>
  <inkml:trace contextRef="#ctx0" brushRef="#br0">55 8 4644,'0'0'11259,"-6"9"-10191,4-5-948,-3 3 151,1 0 0,0 1 0,0 0 0,1-1 0,0 1-1,0 1 1,0-1 0,1 0 0,-1 15 0,4-23-131,0-1 0,1 1 0,-1 0 0,1 0 0,-1-1 0,0 1 0,0 0 1,1-1-1,-1 1 0,0-1 0,0 0 0,1 1 0,-1-1 0,0 0 0,0 0 0,2-2 0,-1 1 34,0-1 0,0 0 0,0 0 0,0 0 0,0 0 0,0 0 0,-1 0 0,0 0 0,1-1 0,-1 1 0,0 0 0,-1-1 0,1 1 0,-1-1 0,1 1-1,-1-5 1,0 8-160,-1 0 0,1-1-1,0 1 1,0 0 0,0 0-1,0 0 1,-1 0 0,1-1 0,0 1-1,0 0 1,-1 0 0,1 0-1,0 0 1,0 0 0,0 0-1,-1 0 1,1-1 0,0 1-1,0 0 1,-1 0 0,1 0-1,0 0 1,0 0 0,-1 0-1,1 0 1,0 0 0,-1 0-1,1 0 1,0 1 0,0-1-1,0 0 1,-1 0 0,1 0-1,0 0 1,0 0 0,-1 0-1,1 0 1,0 1 0,0-1-1,0 0 1,-1 0 0,1 0-1,0 0 1,0 1 0,0-1-1,0 0 1,-1 0 0,1 1-1,0-1 1,0 0 0,0 0-1,0 1 1,-12 13-34,11-11 18,1 0 0,-1 0-1,1 0 1,0 0 0,0 0-1,0 0 1,0 0 0,1 0-1,-1 0 1,2 3 0,-2-5 6,0-1 0,0 0 0,0 0 0,0 0 0,0 0 0,0 1 0,0-1 0,0 0 0,0 0 0,0 0 0,0 0 0,0 0 0,0 0 0,1 1 0,-1-1-1,0 0 1,0 0 0,0 0 0,0 0 0,0 0 0,1 0 0,-1 0 0,0 0 0,0 0 0,0 0 0,0 0 0,0 1 0,1-1 0,-1 0 0,0 0 0,0 0 0,0 0 0,0 0 0,1 0 0,-1 0 0,0 0 0,0-1 0,0 1 0,0 0 0,0 0 0,1 0 0,-1 0 0,0 0 0,0 0 0,0 0 0,0 0 0,0 0 0,1 0 0,-1 0 0,0-1 0,0 1 0,10-19 423,-8 13-240,-1 0 1,1 0 0,-1 0 0,0 0-1,-1-11 1,0 17-185,-1 0 1,0 0-1,0 0 1,0 0-1,1 1 0,-1-1 1,0 0-1,0 1 0,0-1 1,1 1-1,-1-1 1,0 1-1,1-1 0,-1 1 1,0-1-1,1 1 0,-1-1 1,0 2-1,-2 3-9,0 1 1,0-1-1,1 1 0,0-1 0,0 1 0,0 0 0,1 0 1,0 0-1,0 0 0,0 10 0,1-16 7,0 0 1,0 1-1,0-1 0,0 0 1,0 0-1,0 0 0,0 1 1,0-1-1,0 0 0,0 0 1,0 1-1,0-1 0,0 0 0,0 0 1,1 0-1,-1 1 0,0-1 1,0 0-1,0 0 0,0 0 1,0 0-1,1 0 0,-1 1 1,0-1-1,0 0 0,0 0 1,0 0-1,1 0 0,-1 0 1,0 0-1,0 0 0,1 1 0,-1-1 1,0 0-1,0 0 0,0 0 1,1 0-1,-1 0 0,0 0 1,0 0-1,1 0 0,-1 0 1,0 0-1,0-1 0,0 1 1,1 0-1,-1 0 0,0 0 0,0 0 1,0 0-1,1 0 0,-1 0 1,0 0-1,0-1 0,0 1 1,1 0-1,-1 0 0,0 0 1,0 0-1,0-1 0,0 1 1,0 0-1,0 0 0,1 0 1,-1-1-1,0 1 0,10-10 167,-6 5-100,-1-1-1,0 1 0,0-1 0,0 1 0,0-1 0,-1 0 1,0 0-1,-1 0 0,1-1 0,-1 1 0,0-9 0,-1 15-59,0-1-1,0 1 0,0 0 0,0-1 0,0 1 0,0 0 0,0-1 0,0 1 0,0 0 0,-1-1 0,1 1 0,0 0 1,0-1-1,0 1 0,-1 0 0,1-1 0,0 1 0,0 0 0,-1 0 0,1-1 0,0 1 0,-1 0 0,1 0 1,0 0-1,-1 0 0,1-1 0,0 1 0,-1 0 0,1 0 0,0 0 0,-1 0 0,1 0 0,0 0 0,-1 0 1,1 0-1,0 0 0,-1 0 0,1 0 0,0 0 0,-1 0 0,1 0 0,-1 0 0,1 0 0,0 0 0,-1 1 0,1-1 1,0 0-1,-1 0 0,1 0 0,0 1 0,0-1 0,-1 0 0,1 0 0,0 1 0,0-1 0,-1 0 0,1 0 1,0 1-1,-20 16-73,15-7 53,0 0 1,0 0-1,1 0 0,0 1 1,1 0-1,0 0 0,0 0 1,2 0-1,-1 0 1,1 17-1,1-28 11,0 0 1,0 1-1,0-1 0,0 0 0,0 0 1,0 0-1,0 0 0,1 1 1,-1-1-1,0 0 0,0 0 1,0 0-1,0 0 0,0 0 0,1 0 1,-1 1-1,0-1 0,0 0 1,0 0-1,0 0 0,1 0 0,-1 0 1,0 0-1,0 0 0,0 0 1,0 0-1,1 0 0,-1 0 1,0 0-1,0 0 0,0 0 0,1 0 1,-1 0-1,0 0 0,0 0 1,0 0-1,1 0 0,-1 0 1,0 0-1,0 0 0,0 0 0,0 0 1,1-1-1,-1 1 0,0 0 1,0 0-1,0 0 0,0 0 1,0 0-1,1 0 0,-1-1 0,0 1 1,0 0-1,0 0 0,0 0 1,0 0-1,0-1 0,0 1 0,0 0 1,0 0-1,0 0 0,0-1 1,0 1-1,0 0 0,11-13 33,-3 1 22,0-1 0,-1-1-1,0 1 1,-1-1 0,-1-1 0,0 1 0,-1-1 0,0 1 0,2-21-1,-17 58-15,4-11-63,1 0-155,1 2-1,0-1 1,1 1-1,1-1 1,0 1-1,0 0 1,1 0-1,1 0 1,1 26-1,0-39 51,0-1 0,1 1 0,-1-1 0,0 1 0,0-1 0,0 1 0,0-1 0,1 1-1,-1-1 1,0 1 0,1-1 0,-1 1 0,0-1 0,1 1 0,-1-1 0,0 1 0,1-1 0,-1 0 0,1 1 0,-1-1 0,1 0 0,-1 1 0,1-1 0,-1 0-1,1 0 1,-1 1 0,1-1 0,0 0 0,-1 0 0,1 0 0,-1 0 0,1 0 0,-1 0 0,1 0 0,0 0 0,-1 0 0,1 0 0,-1 0 0,1 0 0,-1 0-1,1-1 1,-1 1 0,1 0 0,0 0 0,-1-1 0,1 1 0,-1 0 0,1-1 0,17-17-6019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53.909"/>
    </inkml:context>
    <inkml:brush xml:id="br0">
      <inkml:brushProperty name="width" value="0.025" units="cm"/>
      <inkml:brushProperty name="height" value="0.025" units="cm"/>
    </inkml:brush>
  </inkml:definitions>
  <inkml:trace contextRef="#ctx0" brushRef="#br0">35 1 5125,'0'0'7319,"8"6"-5867,13 8-625,0 0 1,1-2-1,0-1 1,39 14-1,-55-23-690,0 0 1,0 1-1,0-1 0,0 1 0,0 0 0,0 1 1,-1-1-1,6 6 0,-8-6-62,-1-1 0,0 1 0,0 0 0,0 0 0,0 0 0,-1 0 0,1 0 0,-1 1-1,0-1 1,0 0 0,0 1 0,0-1 0,-1 1 0,1-1 0,-1 0 0,0 1 0,0 3 0,-1 4 10,0 0 0,-1-1 0,0 1 1,-1-1-1,0 1 0,0-1 0,-1 0 0,0 0 1,-1-1-1,0 1 0,-12 14 0,-9 11-21,-51 51 0,16-19-13,53-57-203,0 1 0,0-1 0,1 1 0,-10 22-1,9 2-7964,8-29 2480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59.087"/>
    </inkml:context>
    <inkml:brush xml:id="br0">
      <inkml:brushProperty name="width" value="0.025" units="cm"/>
      <inkml:brushProperty name="height" value="0.025" units="cm"/>
    </inkml:brush>
  </inkml:definitions>
  <inkml:trace contextRef="#ctx0" brushRef="#br0">147 48 4773,'0'0'15048,"8"2"-14471,1 1-503,1-2 0,0 1 0,0-1 0,0 0 0,0-1 0,0 0 0,0-1 0,12-2 0,84-23 75,-72 16-119,47-7 0,-66 17 59,-28 9 12,-31 7 24,6-8-87,0-2-1,0-1 0,-58-1 1,47-3-36,-71 11 1,113-8-209,20-1 156,23-1 87,5-4-15,1-2 1,48-11-1,34-4 7,-100 21 3,-32 8 42,-31 8 71,-15-3 103,-1-3 0,0-2-1,-1-2 1,-95 1 0,545-40-264,-534 35 245,-114 23-186,535-46-811,-68 5 319,-311 16 1562,-174 26 0,266-27-1503,9 1 8,22-1-610,41-7-3666,-35-7-1316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2.996"/>
    </inkml:context>
    <inkml:brush xml:id="br0">
      <inkml:brushProperty name="width" value="0.025" units="cm"/>
      <inkml:brushProperty name="height" value="0.025" units="cm"/>
    </inkml:brush>
  </inkml:definitions>
  <inkml:trace contextRef="#ctx0" brushRef="#br0">12 0 3267,'0'0'-2434</inkml:trace>
  <inkml:trace contextRef="#ctx0" brushRef="#br0" timeOffset="1">1 359 7335,'0'0'1441,"0"51"-1313,0-48-768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4.662"/>
    </inkml:context>
    <inkml:brush xml:id="br0">
      <inkml:brushProperty name="width" value="0.025" units="cm"/>
      <inkml:brushProperty name="height" value="0.025" units="cm"/>
    </inkml:brush>
  </inkml:definitions>
  <inkml:trace contextRef="#ctx0" brushRef="#br0">23 1 8392,'0'0'865,"-12"84"-257,12-45-127,0 0-513,0-3-1410,0 0-928,0-2-3331</inkml:trace>
  <inkml:trace contextRef="#ctx0" brushRef="#br0" timeOffset="1">0 463 320,'0'0'32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5.036"/>
    </inkml:context>
    <inkml:brush xml:id="br0">
      <inkml:brushProperty name="width" value="0.025" units="cm"/>
      <inkml:brushProperty name="height" value="0.025" units="cm"/>
    </inkml:brush>
  </inkml:definitions>
  <inkml:trace contextRef="#ctx0" brushRef="#br0">12 0 4036,'0'10'1089,"0"46"-758,-3 174 9119,-4-132-11613,6-90-234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5.747"/>
    </inkml:context>
    <inkml:brush xml:id="br0">
      <inkml:brushProperty name="width" value="0.025" units="cm"/>
      <inkml:brushProperty name="height" value="0.025" units="cm"/>
    </inkml:brush>
  </inkml:definitions>
  <inkml:trace contextRef="#ctx0" brushRef="#br0">5 0 4452,'0'0'14163,"-2"10"-12706,1-2-1064,0 1-1,0-1 0,1 1 1,0-1-1,1 1 1,0-1-1,0 0 0,1 1 1,4 12-1,7 35 853,-11-43-1268,1 0 0,0 0 1,1 0-1,0-1 0,1 1 0,0-1 0,11 17 0,-15-28-104,-1 1-1,1-1 0,0 0 0,0 0 0,1 0 0,-1 0 1,0 0-1,0 0 0,0 0 0,1 0 0,-1 0 0,0 0 1,1-1-1,-1 1 0,1-1 0,-1 1 0,1-1 0,-1 0 1,1 1-1,-1-1 0,1 0 0,-1 0 0,1 0 0,0 0 1,-1 0-1,1 0 0,-1-1 0,1 1 0,-1 0 0,1-1 1,-1 1-1,0-1 0,1 0 0,-1 1 0,2-2 0,2-2-782,0 1 1,-1-1-1,1 1 0,-1-1 0,0 0 0,0-1 0,-1 1 0,4-6 1,13-20-5337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6.074"/>
    </inkml:context>
    <inkml:brush xml:id="br0">
      <inkml:brushProperty name="width" value="0.025" units="cm"/>
      <inkml:brushProperty name="height" value="0.025" units="cm"/>
    </inkml:brush>
  </inkml:definitions>
  <inkml:trace contextRef="#ctx0" brushRef="#br0">144 0 10762,'0'0'7848,"-42"79"-6503,26-33-224,-3 4-480,0 7 31,2-2-640,1-6 32,5-8-32,8-11 0,3-11-448,0-12-1314,17-7-1441,0-12-3011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9.969"/>
    </inkml:context>
    <inkml:brush xml:id="br0">
      <inkml:brushProperty name="width" value="0.025" units="cm"/>
      <inkml:brushProperty name="height" value="0.025" units="cm"/>
    </inkml:brush>
  </inkml:definitions>
  <inkml:trace contextRef="#ctx0" brushRef="#br0">17 300 6534,'-17'23'7283,"27"-38"-3651,27-41-2183,-12 19-1056,-5 10-196,-1-2 0,-1 0 0,-1-1 0,-2 0 0,12-34 0,-28 59 767,-8 18-779,-12 29-245,15-23 59,0 1 0,-6 41 0,11-54-403,1 0 0,-1 1 0,1-1 0,1 0 0,-1 0 0,1 1 0,2 6 0,-2-13 206,-1-1 0,0 1-1,0-1 1,0 1 0,1-1 0,-1 1 0,0-1 0,1 1 0,-1-1 0,0 1 0,1-1 0,-1 0 0,0 1 0,1-1 0,-1 1 0,1-1 0,-1 0-1,1 1 1,-1-1 0,1 0 0,-1 0 0,1 1 0,-1-1 0,1 0 0,0 0 0,-1 0 0,1 0 0,-1 0 0,1 0 0,-1 0 0,1 0-1,0 0 1,-1 0 0,1 0 0,-1 0 0,1 0 0,-1 0 0,2-1 0,10-6-6913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0.594"/>
    </inkml:context>
    <inkml:brush xml:id="br0">
      <inkml:brushProperty name="width" value="0.025" units="cm"/>
      <inkml:brushProperty name="height" value="0.025" units="cm"/>
    </inkml:brush>
  </inkml:definitions>
  <inkml:trace contextRef="#ctx0" brushRef="#br0">221 1 9993,'0'0'6978,"-5"10"-5921,-9 22-594,1 1 1,2 1 0,1-1-1,1 1 1,2 1 0,-4 56-1,30-167-767,-16 61 13,-1-1-1,-1 0 1,0 0-1,-2-16 1,1 31 290,0 1 1,0-1 0,0 1-1,0 0 1,0-1 0,0 1-1,0 0 1,0-1 0,0 1-1,0-1 1,0 1 0,0 0-1,-1-1 1,1 1 0,0 0-1,0-1 1,0 1 0,-1 0-1,1-1 1,0 1-1,0 0 1,-1 0 0,1-1-1,0 1 1,0 0 0,-1 0-1,1-1 1,0 1 0,-1 0-1,1 0 1,0 0 0,-1 0-1,1-1 1,0 1 0,-1 0-1,1 0 1,-1 0 0,1 0-1,0 0 1,-1 0 0,1 0-1,0 0 1,-1 0-1,1 0 1,-1 0 0,1 0-1,0 1 1,-1-1 0,1 0-1,0 0 1,-1 0 0,1 0-1,0 1 1,-1-1 0,1 0-1,0 0 1,-1 0 0,1 1-1,0-1 1,0 0 0,-1 1-1,-15 18 33,12-8 26,1 0 0,0-1-1,0 1 1,1 0 0,1 0-1,0 1 1,0-1 0,2 12-1,-1-16-10,1-1 0,-1 1 0,2-1 0,-1 1 0,1-1 0,0 0 0,0 0 0,0 0-1,1 0 1,0 0 0,0 0 0,1-1 0,0 1 0,8 8 0,-11-13-39,-1 0 0,0-1 0,1 1-1,-1-1 1,1 1 0,-1-1 0,1 1 0,-1-1 0,1 0 0,-1 1 0,1-1-1,0 1 1,-1-1 0,1 0 0,0 0 0,-1 1 0,1-1 0,0 0 0,-1 0-1,1 0 1,0 0 0,-1 0 0,1 0 0,0 0 0,0 0 0,3-14 282,-5 10-263,1 0 0,-1 0 0,0 0 0,0 0-1,-1 0 1,1 0 0,-4-7 0,-12-9-14,-1 1 1,0 0-1,-2 1 0,-21-15 1,-10-9 79,85 40 142,26 4-467,69 2 317,-44-3-5383,-61-1-409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0.983"/>
    </inkml:context>
    <inkml:brush xml:id="br0">
      <inkml:brushProperty name="width" value="0.025" units="cm"/>
      <inkml:brushProperty name="height" value="0.025" units="cm"/>
    </inkml:brush>
  </inkml:definitions>
  <inkml:trace contextRef="#ctx0" brushRef="#br0">176 0 9673,'0'0'10784,"-8"11"-10331,-13 19-264,1 1 0,1 0 0,1 2 0,2 0-1,2 1 1,1 1 0,1 0 0,2 0 0,2 1-1,-7 68 1,14-100-195,1 0 0,0 0 0,0 0 0,0 0 0,1 0 0,-1-1 1,1 1-1,0 0 0,0 0 0,0 0 0,1-1 0,-1 1 0,1 0 0,0-1 0,0 0 0,0 1 0,5 4 0,-4-5-171,1-1-1,0 1 1,0-1-1,0 0 1,0 0-1,0 0 1,0-1-1,1 0 1,-1 1-1,0-1 1,1-1-1,-1 1 1,1-1-1,-1 0 1,6 0-1,-3 0-683,0 0 0,0 0 0,-1-1 0,1 0 0,0 0 0,-1-1 0,1 0 0,-1 0 0,8-4-1,19-13-8965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2.598"/>
    </inkml:context>
    <inkml:brush xml:id="br0">
      <inkml:brushProperty name="width" value="0.025" units="cm"/>
      <inkml:brushProperty name="height" value="0.025" units="cm"/>
    </inkml:brush>
  </inkml:definitions>
  <inkml:trace contextRef="#ctx0" brushRef="#br0">1 1 1473,'0'0'161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4.666"/>
    </inkml:context>
    <inkml:brush xml:id="br0">
      <inkml:brushProperty name="width" value="0.025" units="cm"/>
      <inkml:brushProperty name="height" value="0.025" units="cm"/>
    </inkml:brush>
  </inkml:definitions>
  <inkml:trace contextRef="#ctx0" brushRef="#br0">1 1 416,'0'0'2050,"2"0"-2690,0 0-706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5.842"/>
    </inkml:context>
    <inkml:brush xml:id="br0">
      <inkml:brushProperty name="width" value="0.025" units="cm"/>
      <inkml:brushProperty name="height" value="0.025" units="cm"/>
    </inkml:brush>
  </inkml:definitions>
  <inkml:trace contextRef="#ctx0" brushRef="#br0">77 160 1858,'0'0'2888,"9"-10"-2477,6-5 62,40-44 2701,-50 53-2352,-1 0 0,1 0 0,-1 0 0,0-1 0,-1 1 0,1-1 0,-1 0 0,3-13 0,-8 15 2128,-5 10-2229,-6 7-687,-1 7 64,-16 18-34,2 1 0,-30 54 0,52-80-34,0 1 1,0 0 0,1 0-1,1 1 1,0 0 0,1-1-1,0 1 1,1 1 0,1-1-1,0 0 1,1 0 0,1 17-1,0-29-15,-1 0-1,0 0 0,1 0 1,-1 0-1,1 0 0,0-1 1,-1 1-1,1 0 0,0 0 1,0 0-1,0-1 0,1 1 1,-1 0-1,0-1 0,1 1 1,-1-1-1,1 1 0,-1-1 1,1 0-1,0 0 0,-1 0 1,1 0-1,0 0 0,0 0 1,0 0-1,0 0 0,0-1 1,0 1-1,0-1 0,0 0 1,0 1-1,0-1 0,0 0 1,0 0-1,0 0 0,4-1 1,-2 0 44,1 1 0,0-1 0,-1 0-1,1-1 1,-1 1 0,1-1 0,-1 0 0,0 0 0,0 0 0,0 0 0,0-1 0,0 0 0,0 0 0,-1 0 0,5-4 0,-4 1 18,-1 1 1,1-1-1,-1 1 0,0-1 0,-1 0 1,1 0-1,-1 0 0,0 0 1,-1-1-1,1 1 0,-1 0 1,0-8-1,-1 12-59,0 0-1,0 0 1,0 0 0,0 0-1,-1 0 1,1 0 0,-1 0-1,1 0 1,-1 0 0,0 1-1,0-1 1,1 0 0,-2 0-1,1 0 1,0 1 0,0-1-1,0 1 1,-1-1 0,1 1-1,-1-1 1,1 1 0,-1 0-1,1 0 1,-1-1 0,0 1-1,0 0 1,1 1 0,-1-1-1,0 0 1,0 0 0,0 1-1,0-1 1,0 1 0,0 0-1,0 0 1,0-1 0,0 1 0,0 1-1,0-1 1,-3 0 0,3 1-13,0-1 1,0 0 0,0 1 0,0-1-1,1 1 1,-1 0 0,0 0 0,0-1 0,0 1-1,0 1 1,1-1 0,-1 0 0,1 0 0,-1 0-1,1 1 1,-1-1 0,1 1 0,0-1 0,-1 1-1,1 0 1,0-1 0,0 1 0,0 0 0,1 0-1,-2 2 1,0 1-1,1 0-1,-1 1 1,1-1 0,0 0-1,0 0 1,1 1-1,-1-1 1,2 9 0,-1-13-5,0-1 0,0 1 0,0 0 0,0-1 0,1 1 0,-1 0 1,0-1-1,1 1 0,-1 0 0,0-1 0,1 1 0,-1 0 0,1-1 1,-1 1-1,1-1 0,-1 1 0,1-1 0,-1 1 0,1-1 0,-1 1 0,1-1 1,0 0-1,-1 1 0,1-1 0,0 0 0,-1 0 0,1 1 0,0-1 0,1 0 1,29-2 56,24-19 69,45-53 7,-105 116-144,-4-16-24,6-17-166,-1-1-1,2 1 1,-1 0-1,1 0 1,-1 17-1,16-29-4020,4-17 202,1-9-1441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2.655"/>
    </inkml:context>
    <inkml:brush xml:id="br0">
      <inkml:brushProperty name="width" value="0.025" units="cm"/>
      <inkml:brushProperty name="height" value="0.025" units="cm"/>
    </inkml:brush>
  </inkml:definitions>
  <inkml:trace contextRef="#ctx0" brushRef="#br0">12 1 5958,'0'0'9769,"-8"57"-9609,5-20-128,3 3-192,0 5-1826,0 3-1217,-1-1-2498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6.215"/>
    </inkml:context>
    <inkml:brush xml:id="br0">
      <inkml:brushProperty name="width" value="0.025" units="cm"/>
      <inkml:brushProperty name="height" value="0.025" units="cm"/>
    </inkml:brush>
  </inkml:definitions>
  <inkml:trace contextRef="#ctx0" brushRef="#br0">128 1 1057,'0'0'18770,"-26"68"-17873,17-38-257,3 3-319,3 1-289,3-1 0,0-2-32,0-4-833,0-5-737,6-9-287,-2-8-1250</inkml:trace>
  <inkml:trace contextRef="#ctx0" brushRef="#br0" timeOffset="1">1 116 6342,'0'0'12876,"61"0"-12556,-26 0-223,4 0-161,-3-2-2243,-2-9-3394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6.558"/>
    </inkml:context>
    <inkml:brush xml:id="br0">
      <inkml:brushProperty name="width" value="0.025" units="cm"/>
      <inkml:brushProperty name="height" value="0.025" units="cm"/>
    </inkml:brush>
  </inkml:definitions>
  <inkml:trace contextRef="#ctx0" brushRef="#br0">138 0 11787,'0'0'7591,"-33"71"-6502,16-37-288,0 2-32,-2 3-385,2 0-288,2-5-64,2-5-32,6-8-256,7-11-385,6-14-3587,11-21 865,2-12-993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6.881"/>
    </inkml:context>
    <inkml:brush xml:id="br0">
      <inkml:brushProperty name="width" value="0.025" units="cm"/>
      <inkml:brushProperty name="height" value="0.025" units="cm"/>
    </inkml:brush>
  </inkml:definitions>
  <inkml:trace contextRef="#ctx0" brushRef="#br0">200 1 10025,'0'0'10122,"-25"64"-9289,13-27-193,0-2-223,4 1-225,3-5-96,5-6-64,0-6-32,2-7-32,11-7-224,0-1-737,-1-4-1121,-5 0-2659</inkml:trace>
  <inkml:trace contextRef="#ctx0" brushRef="#br0" timeOffset="1">0 318 13677,'0'0'8968,"75"17"-8359,-37-25-449,-2-1-96,0 2-416,-5 1-993,-6 1-865,-6 1-897,-6-2-2307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7.274"/>
    </inkml:context>
    <inkml:brush xml:id="br0">
      <inkml:brushProperty name="width" value="0.025" units="cm"/>
      <inkml:brushProperty name="height" value="0.025" units="cm"/>
    </inkml:brush>
  </inkml:definitions>
  <inkml:trace contextRef="#ctx0" brushRef="#br0">158 0 12844,'0'0'10586,"-10"8"-10479,-5 6-96,1 0 0,1 1 1,0 1-1,1 0 0,1 0 0,0 2 0,2-1 1,0 1-1,-8 20 0,13-28 22,0 1 0,0 0 0,1-1 0,0 1 0,1 1 0,0-1-1,1 0 1,0 0 0,1 1 0,0-1 0,3 14 0,-3-23-21,1 0-1,0-1 1,0 1-1,0-1 1,0 1-1,1-1 1,-1 1-1,0-1 1,1 0-1,-1 0 0,0 0 1,1 0-1,-1 0 1,1 0-1,0 0 1,-1 0-1,1 0 1,0-1-1,0 1 1,-1-1-1,1 1 1,0-1-1,0 0 1,0 0-1,0 1 1,-1-1-1,1-1 1,0 1-1,0 0 1,3-1-1,0 1 14,1-1 0,0 0 1,-1-1-1,1 1 0,-1-1 0,0 0 0,1 0 0,8-6 0,-8 3 5,0 1 0,0-2-1,-1 1 1,0 0 0,6-9 0,-9 12 6,-1 0 0,0 0 0,1 0 0,-1 0 0,0 0 0,0-1 0,0 1 0,0 0 0,-1-1 0,1 1 0,0 0 0,-1-1-1,0 1 1,0 0 0,0-1 0,0 1 0,0-1 0,0 1 0,0-1 0,-2-3 0,1 4-13,0 1-1,-1-1 1,1 1-1,-1 0 0,0-1 1,1 1-1,-1 0 1,0 0-1,0 0 1,1 1-1,-1-1 1,0 0-1,0 1 1,0-1-1,0 1 0,0-1 1,0 1-1,0 0 1,0 0-1,0 0 1,0 0-1,0 0 1,-4 1-1,-1 0 9,0 0 1,1 0-1,-1 0 0,1 1 1,-1 0-1,-6 3 0,11-4-25,-1 0 0,1 1 0,-1-1-1,1 1 1,0 0 0,-1-1 0,1 1 0,0 0-1,0 0 1,1 1 0,-1-1 0,0 0-1,1 1 1,-1-1 0,1 1 0,0-1 0,0 1-1,0 0 1,0-1 0,0 1 0,0 0-1,1 0 1,-1 4 0,2-5 0,0-1 0,0 0 0,0 0 0,0 0 1,1 0-1,-1 0 0,0 0 0,0-1 0,1 1 0,-1 0 0,0 0 0,1-1 1,-1 1-1,1-1 0,-1 0 0,1 1 0,-1-1 0,1 0 0,-1 0 0,1 0 0,-1 0 1,1 0-1,-1 0 0,3-1 0,41-2 119,-31 0-240,0-1 1,0 0 0,0-1 0,-1-1-1,14-7 1,18-18-3357,-40 27 2276,-1 0-1,0-1 1,0 0 0,0 1-1,0-1 1,2-6 0,5-14-5361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47.632"/>
    </inkml:context>
    <inkml:brush xml:id="br0">
      <inkml:brushProperty name="width" value="0.025" units="cm"/>
      <inkml:brushProperty name="height" value="0.025" units="cm"/>
    </inkml:brush>
  </inkml:definitions>
  <inkml:trace contextRef="#ctx0" brushRef="#br0">151 0 16207,'0'0'6791,"52"72"-5414,-37-39-608,0 9-385,-7 4-224,-8 7-96,0 8 32,-23 7 1,-9 4-129,-8 2-929,-7-6-1378,-2-13-1953,0-19-4452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05.590"/>
    </inkml:context>
    <inkml:brush xml:id="br0">
      <inkml:brushProperty name="width" value="0.025" units="cm"/>
      <inkml:brushProperty name="height" value="0.025" units="cm"/>
    </inkml:brush>
  </inkml:definitions>
  <inkml:trace contextRef="#ctx0" brushRef="#br0">2 0 4708,'0'0'7431,"-1"52"-7174,1-34-129,4 3-320,-1 2-1570,-3-1-2658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05.950"/>
    </inkml:context>
    <inkml:brush xml:id="br0">
      <inkml:brushProperty name="width" value="0.025" units="cm"/>
      <inkml:brushProperty name="height" value="0.025" units="cm"/>
    </inkml:brush>
  </inkml:definitions>
  <inkml:trace contextRef="#ctx0" brushRef="#br0">18 0 7399,'0'0'320,"-13"79"-224,8-42 33,5-2-97,0-5-32,3-3 0,8-2 32,0-2-929,-3 3-1986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07.668"/>
    </inkml:context>
    <inkml:brush xml:id="br0">
      <inkml:brushProperty name="width" value="0.025" units="cm"/>
      <inkml:brushProperty name="height" value="0.025" units="cm"/>
    </inkml:brush>
  </inkml:definitions>
  <inkml:trace contextRef="#ctx0" brushRef="#br0">1 1965 5477,'0'0'7084,"8"-5"-6315,52-29 392,1 3 0,2 2 0,71-21 0,65-16-772,202-79-158,-121 35 330,-55 24-210,93-20-107,-165 59-103,222-86 553,-103 34-427,561-167 176,-214 43 133,-546 193-541,403-151 58,-27 20 281,-91 42-214,-350 116-1423,0 0 0,-1-1 0,1 0 0,11-8 0,1-6-7876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09.173"/>
    </inkml:context>
    <inkml:brush xml:id="br0">
      <inkml:brushProperty name="width" value="0.025" units="cm"/>
      <inkml:brushProperty name="height" value="0.025" units="cm"/>
    </inkml:brush>
  </inkml:definitions>
  <inkml:trace contextRef="#ctx0" brushRef="#br0">0 1008 3876,'0'0'9860,"8"-7"-9706,-4 2-62,2 1 0,-1-1-1,0 1 1,1 0 0,0 0-1,0 1 1,0 0 0,0 0-1,1 0 1,-1 1 0,8-2-1,601-157 2509,-283 83-2596,-49 15-328,-51-6 319,121-31 36,-32 0-8,-19 4-3,-242 81 60,69-16 1164,226-88 0,-286 88-937,-26 10-320,0 3-1,77-23 1,-117 35-3911,-3-1-1404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0.187"/>
    </inkml:context>
    <inkml:brush xml:id="br0">
      <inkml:brushProperty name="width" value="0.025" units="cm"/>
      <inkml:brushProperty name="height" value="0.025" units="cm"/>
    </inkml:brush>
  </inkml:definitions>
  <inkml:trace contextRef="#ctx0" brushRef="#br0">0 0 4837,'0'0'18534,"4"8"-17818,1 1-594,0-1 1,0 0-1,1 0 1,0-1-1,0 1 0,1-1 1,0-1-1,0 1 1,1-1-1,0 0 1,0-1-1,0 0 1,17 8-1,-19-11-414,1 0-1,-1 0 1,1-1-1,-1 0 1,1 0-1,0 0 1,0-1-1,12 0 1,-18 0 16,0 0 1,0-1 0,0 1-1,-1 0 1,1 0 0,0-1-1,0 1 1,0 0 0,0-1 0,0 1-1,0-1 1,-1 1 0,1-1-1,0 1 1,0-1 0,-1 0-1,1 1 1,-1-1 0,1 0-1,0 0 1,-1 1 0,1-1 0,-1 0-1,1 0 1,-1 0 0,0 0-1,1-1 1,5-15-6473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3.650"/>
    </inkml:context>
    <inkml:brush xml:id="br0">
      <inkml:brushProperty name="width" value="0.025" units="cm"/>
      <inkml:brushProperty name="height" value="0.025" units="cm"/>
    </inkml:brush>
  </inkml:definitions>
  <inkml:trace contextRef="#ctx0" brushRef="#br0">0 57 9129,'0'0'8199,"51"23"-7750,-3-26 191,11-10-255,9-2-225,8 0-64,5 3-993,-1 2-1697,-2 2-1730,-8 5-3972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0.529"/>
    </inkml:context>
    <inkml:brush xml:id="br0">
      <inkml:brushProperty name="width" value="0.025" units="cm"/>
      <inkml:brushProperty name="height" value="0.025" units="cm"/>
    </inkml:brush>
  </inkml:definitions>
  <inkml:trace contextRef="#ctx0" brushRef="#br0">109 0 9577,'0'0'6951,"-29"57"-4357,13-26-1121,-1 7-480,0 4-96,3 5-416,4 2-353,5-3-96,5-7-128,0-6-929,2-7-961,8-12-1473,-1-10-2275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0.858"/>
    </inkml:context>
    <inkml:brush xml:id="br0">
      <inkml:brushProperty name="width" value="0.025" units="cm"/>
      <inkml:brushProperty name="height" value="0.025" units="cm"/>
    </inkml:brush>
  </inkml:definitions>
  <inkml:trace contextRef="#ctx0" brushRef="#br0">3 0 13293,'0'0'9673,"-3"61"-8776,3-26-321,0 0-384,0 4-160,0-4-96,0-5-1153,8-7-961,-5-3-352,-3-10-930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1.232"/>
    </inkml:context>
    <inkml:brush xml:id="br0">
      <inkml:brushProperty name="width" value="0.025" units="cm"/>
      <inkml:brushProperty name="height" value="0.025" units="cm"/>
    </inkml:brush>
  </inkml:definitions>
  <inkml:trace contextRef="#ctx0" brushRef="#br0">0 50 11339,'0'0'9587,"10"-8"-8620,-6 3-882,1 1 1,0 1-1,0-1 0,0 1 1,0 0-1,1 0 1,-1 0-1,1 1 0,0-1 1,-1 1-1,1 1 1,0-1-1,0 1 1,0 0-1,11 0 0,44 0 68,82 3 122,-125 0-256,-1 0-1,1 1 1,-1 0-1,0 2 1,31 12 0,-45-17-10,-1 1 0,1 0 0,-1 0 0,0 1 1,0-1-1,1 0 0,-1 1 0,0-1 0,0 1 1,0 0-1,-1-1 0,1 1 0,0 0 1,-1 0-1,1 0 0,-1 1 0,1-1 0,-1 0 1,0 0-1,0 1 0,0-1 0,0 1 1,-1-1-1,1 1 0,-1-1 0,1 1 0,-1-1 1,0 1-1,0-1 0,0 1 0,0 0 1,-1-1-1,1 1 0,0-1 0,-1 1 0,0-1 1,0 1-1,0-1 0,0 0 0,0 1 1,0-1-1,-1 0 0,-1 2 0,-5 8 95,-1 0 0,0 0-1,0-1 1,-2-1 0,1 1 0,-14 9-1,-5 2 502,0-1 0,-49 26 0,64-40-452,1-1 0,-1 0 0,-1-1 0,1 0 0,-1-1 0,0-1 0,0 0 0,-26 1 1,39-4-147,0 0 0,0 0 0,1 0 0,-1 0 1,0-1-1,0 1 0,0 0 0,0-1 0,0 1 1,0-1-1,1 0 0,-1 0 0,0 0 0,0 0 1,1 0-1,-1 0 0,-2-2 0,3 2-86,0-1 0,1 1 0,-1 0 0,0 0 1,1 0-1,-1-1 0,1 1 0,0 0 0,-1-1 0,1 1 0,0 0 0,0-1 0,0 1 0,0-1 0,0 1 0,0 0 0,0-1 0,0 1 0,1-2 0,0-2-861,1 0-1,0 0 0,0 0 1,1 0-1,-1 1 0,1-1 1,0 1-1,0 0 0,1 0 1,-1 0-1,6-5 0,10-6-7173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1.557"/>
    </inkml:context>
    <inkml:brush xml:id="br0">
      <inkml:brushProperty name="width" value="0.025" units="cm"/>
      <inkml:brushProperty name="height" value="0.025" units="cm"/>
    </inkml:brush>
  </inkml:definitions>
  <inkml:trace contextRef="#ctx0" brushRef="#br0">228 1 8872,'0'0'12236,"-4"8"-11243,-78 136 1287,48-89-1974,2 2 0,-26 66 0,54-115-269,1 0 0,1 1 1,0-1-1,0 1 1,0 0-1,1 0 0,0 10 1,1-17-34,0 1 0,0-1 1,1 0-1,-1 0 0,1 0 0,-1 0 1,1 0-1,0 0 0,0 0 1,0 0-1,0 0 0,0 0 0,0 0 1,0-1-1,1 1 0,-1 0 0,1-1 1,-1 1-1,1-1 0,-1 0 0,1 1 1,0-1-1,0 0 0,0 0 0,0 0 1,0 0-1,0 0 0,0-1 0,0 1 1,0-1-1,0 1 0,0-1 1,0 0-1,3 1 0,8 0-447,1 0 1,0-1-1,-1-1 0,1 0 1,0 0-1,14-5 0,-15 3-1308,-1-1-1,1-1 0,19-9 0,14-12-6810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2.117"/>
    </inkml:context>
    <inkml:brush xml:id="br0">
      <inkml:brushProperty name="width" value="0.025" units="cm"/>
      <inkml:brushProperty name="height" value="0.025" units="cm"/>
    </inkml:brush>
  </inkml:definitions>
  <inkml:trace contextRef="#ctx0" brushRef="#br0">179 0 15022,'0'0'3716,"-8"1"-2611,4-1-1049,2 0-50,0 0 0,0 0 0,-1 0 1,1 0-1,0 0 0,0 1 1,0-1-1,0 1 0,-1-1 1,1 1-1,0 0 0,0 0 1,0 0-1,0 0 0,1 0 1,-1 1-1,0-1 0,0 0 1,1 1-1,-1 0 0,1-1 1,-1 1-1,1 0 0,0-1 1,-1 1-1,1 0 0,0 0 1,0 0-1,0 3 0,0-4-204,-5 16-593,-1-5 4563,6-13-3478,1 0 0,-1 0-1,0 0 1,1 0 0,-1 0 0,1-1 0,0 1-1,-1 0 1,1 0 0,0-1 0,0 1 0,0 0-1,-1 0 1,2-1 0,-1 1 0,0 0 0,0-1-1,0 1 1,0 0 0,1-2 0,-5-2-223,-4 12-41,-7 10-24,5-1 95,1 0-1,1 0 1,0 1 0,2 0 0,0 0 0,0 1 0,2 0 0,0-1 0,1 2 0,-1 34 0,4-51-95,0 0 0,0 0 0,0 1 0,1-1 0,-1 0 0,0 0 1,1 0-1,0 0 0,0 0 0,0 0 0,-1 0 0,2 0 0,-1 0 0,0 0 0,0 0 0,1 0 0,-1-1 0,1 1 1,-1-1-1,1 1 0,3 2 0,-1-2 3,0 0 0,0 0 0,0-1 1,1 1-1,-1-1 0,0 0 0,1 0 1,-1 0-1,1 0 0,6-1 0,-3 0 5,1 0 1,-1-1-1,0 0 0,0 0 0,0-1 0,0 0 1,0 0-1,0-1 0,0 0 0,-1 0 0,15-9 1,-20 10-9,0 1 0,0-1 0,0 0 0,0 0 0,0 0 0,0-1 0,-1 1 0,1 0 0,-1-1 0,1 1 0,0-3 0,-1 3 4,-1 1 1,0 0-1,0 0 0,1 0 1,-1 0-1,0 0 1,0 0-1,0 0 1,0-1-1,0 1 1,-1 0-1,1 0 1,0 0-1,0 0 1,-1 0-1,1 0 1,-1 0-1,1 0 1,-2-2-1,0 1 11,0 0 0,0 0 0,-1 0 0,1 0-1,-1 0 1,1 1 0,-1-1 0,0 1 0,0 0 0,1-1 0,-1 2 0,0-1-1,0 0 1,0 0 0,0 1 0,0 0 0,0-1 0,-5 1 0,-3 0-8,-40 1 35,50-1-46,-1 0 0,1 0 0,-1 0 0,1 1-1,-1-1 1,1 0 0,-1 1 0,1-1 0,0 1 0,-1 0 0,1 0 0,0-1-1,-1 1 1,1 0 0,0 0 0,0 0 0,0 0 0,0 0 0,0 0 0,0 0-1,0 1 1,0-1 0,0 0 0,0 1 0,1-1 0,-2 3 0,2-4-1,0 0-1,0 1 1,0-1 0,0 1 0,0-1-1,0 0 1,0 1 0,0-1 0,1 0-1,-1 1 1,0-1 0,0 0 0,0 1 0,0-1-1,1 0 1,-1 1 0,0-1 0,0 0-1,0 1 1,1-1 0,-1 0 0,0 0 0,0 1-1,1-1 1,-1 0 0,0 0 0,1 0-1,-1 1 1,0-1 0,1 0 0,-1 0-1,0 0 1,1 0 0,-1 0 0,1 0 0,-1 0-1,0 0 1,1 0 0,18 1 30,-14-1-23,28-1-210,0-1 1,-1-2-1,1-1 0,60-17 0,-93 21 199,1 1-1,-1 0 1,1 0-1,-1-1 1,1 1-1,-1 0 0,1 0 1,-1 0-1,1 0 1,-1 0-1,1 0 1,-1 0-1,1 0 1,-1 0-1,1 0 1,-1 0-1,1 0 1,0 0-1,-1 0 1,1 0-1,-1 0 0,0 1 1,1-1-1,-1 0 1,1 0-1,-1 1 1,1-1-1,-1 0 1,1 1-1,-3 15 75,-25 29 282,19-32-244,7-11-84,-19 37 235,19-37-255,0-1-1,0 1 0,0 0 1,1 0-1,-1 0 0,1 0 1,-1 1-1,1-1 0,0 0 1,0 0-1,-1 0 0,2 0 1,-1 0-1,0 0 0,0 0 1,1 1-1,0 1 0,-1-4-115,1 1 0,0-1 0,-1 1 0,1-1 0,0 0 0,0 1 0,-1-1 0,1 0 0,0 1 0,0-1 0,0 0 0,-1 0 0,1 0 0,0 0 0,0 1 0,0-1 0,0 0 0,-1-1 0,1 1 0,0 0 0,0 0 0,0 0 0,0 0 0,-1-1 0,1 1 0,0 0 0,0-1 0,-1 1 0,1-1 0,0 1 0,1-2 0,21-14-6303,-5-5-1343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2.442"/>
    </inkml:context>
    <inkml:brush xml:id="br0">
      <inkml:brushProperty name="width" value="0.025" units="cm"/>
      <inkml:brushProperty name="height" value="0.025" units="cm"/>
    </inkml:brush>
  </inkml:definitions>
  <inkml:trace contextRef="#ctx0" brushRef="#br0">23 1 11851,'0'0'12812,"-23"55"-11595,23-27-768,0 0-289,4 3-96,5-1-32,1 1-32,-3-3-352,-1-2-289,-1-4-320,-3-4-352,-2-4-320,0-9-770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2.780"/>
    </inkml:context>
    <inkml:brush xml:id="br0">
      <inkml:brushProperty name="width" value="0.025" units="cm"/>
      <inkml:brushProperty name="height" value="0.025" units="cm"/>
    </inkml:brush>
  </inkml:definitions>
  <inkml:trace contextRef="#ctx0" brushRef="#br0">1 23 15599,'0'0'11691,"68"-18"-10954,-27 18-353,5 0-256,-4 0-128,1 0-577,-6 0-1537,-10 0-1729,-7-4-2723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4.779"/>
    </inkml:context>
    <inkml:brush xml:id="br0">
      <inkml:brushProperty name="width" value="0.025" units="cm"/>
      <inkml:brushProperty name="height" value="0.025" units="cm"/>
    </inkml:brush>
  </inkml:definitions>
  <inkml:trace contextRef="#ctx0" brushRef="#br0">331 0 9577,'-3'8'8408,"-5"4"-3869,-31 35-3741,13-15-81,-198 232-98,204-242-587,12-10 732,6-5-3288,6-6-2043,7-9-797,6-11-3599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5.151"/>
    </inkml:context>
    <inkml:brush xml:id="br0">
      <inkml:brushProperty name="width" value="0.025" units="cm"/>
      <inkml:brushProperty name="height" value="0.025" units="cm"/>
    </inkml:brush>
  </inkml:definitions>
  <inkml:trace contextRef="#ctx0" brushRef="#br0">0 0 13196,'0'0'7133,"5"29"-4283,0 22-2229,2 0-1,2-1 0,2 0 1,34 90-1,-29-89-1662,-12-17-3585,-4-33 4459,0-1 1,0 0-1,0 1 1,-1-1-1,1 0 1,0 0-1,0 0 1,0 1-1,0-1 1,-1 0-1,1 0 1,0 1 0,0-1-1,-1 0 1,1 0-1,0 0 1,0 0-1,-1 0 1,1 1-1,0-1 1,0 0-1,-1 0 1,1 0 0,0 0-1,-1 0 1,1 0-1,0 0 1,0 0-1,-1 0 1,1 0-1,0 0 1,-1 0-1,1 0 1,0 0 0,0 0-1,-1-1 1,-2 1-1464,-12 0-6285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5.479"/>
    </inkml:context>
    <inkml:brush xml:id="br0">
      <inkml:brushProperty name="width" value="0.025" units="cm"/>
      <inkml:brushProperty name="height" value="0.025" units="cm"/>
    </inkml:brush>
  </inkml:definitions>
  <inkml:trace contextRef="#ctx0" brushRef="#br0">0 60 14734,'0'0'5701,"56"-13"-3394,-7-1-578,11 2-352,6 2-608,1 3-609,-4 3-160,-8 4-864,-12 0-1571,-14 0-832,-9 0-3203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4.009"/>
    </inkml:context>
    <inkml:brush xml:id="br0">
      <inkml:brushProperty name="width" value="0.025" units="cm"/>
      <inkml:brushProperty name="height" value="0.025" units="cm"/>
    </inkml:brush>
  </inkml:definitions>
  <inkml:trace contextRef="#ctx0" brushRef="#br0">1 53 4452,'0'0'4901,"58"10"-2531,-25-5-128,2-1-320,4-3-865,6-1-897,3 0-96,7 0-32,0-8 0,3 0-704,-3 2-1090,-4 1-1121,-6 4-320,-8 1-801</inkml:trace>
  <inkml:trace contextRef="#ctx0" brushRef="#br0" timeOffset="1">681 45 4036,'0'0'11947,"61"-2"-10313,-46 2-545,5 0-321,3 0-415,3 0-257,0-1-64,2-3 32,0-5-448,-5-5-1634,-4 0-5445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7.387"/>
    </inkml:context>
    <inkml:brush xml:id="br0">
      <inkml:brushProperty name="width" value="0.025" units="cm"/>
      <inkml:brushProperty name="height" value="0.025" units="cm"/>
    </inkml:brush>
  </inkml:definitions>
  <inkml:trace contextRef="#ctx0" brushRef="#br0">257 49 4644,'0'0'8019,"3"-8"-5740,-1 2-2025,3-18 2034,-5 24-2213,-1-1 0,1 0 0,-1 0 0,1 1 0,-1-1 0,1 0 0,-1 1 0,0-1 0,1 1 0,-1-1 0,0 1 0,1-1 0,-1 1 0,0-1 0,0 1 0,0 0 1,1-1-1,-1 1 0,0 0 0,0 0 0,0-1 0,0 1 0,0 0 0,1 0 0,-1 0 0,0 0 0,0 0 0,0 0 0,0 1 0,0-1 0,1 0 0,-1 0 0,-1 1 0,-6 1 29,0 0 1,0 0 0,0 1-1,1 0 1,-1 0-1,1 1 1,0 0-1,0 0 1,0 1-1,0 0 1,1 0-1,0 0 1,0 1-1,0 0 1,1 0 0,-6 9-1,-5 6 253,2 1-1,0 1 1,-17 42-1,22-44-92,1 0 0,2 1 1,0 0-1,1 0 0,1 0 0,1 0 1,0 33-1,3-52-245,0 1-1,1-1 1,-1 0 0,1 1 0,-1-1 0,1 0-1,0 1 1,0-1 0,1 0 0,-1 0-1,1 0 1,-1 0 0,1 0 0,0 0-1,0-1 1,0 1 0,1 0 0,-1-1-1,0 0 1,1 1 0,0-1 0,0 0-1,3 1 1,0 0 28,0 0 0,0-1 0,0 1 0,1-1 0,-1-1 0,0 0 1,1 0-1,0 0 0,-1 0 0,1-1 0,12-1 0,-12 0 24,1 0 1,-1 0 0,1-1-1,-1 0 1,0-1-1,0 1 1,0-1 0,0-1-1,0 1 1,9-7-1,-13 7-17,0 1-1,0-1 0,0 1 0,0-1 0,-1 0 1,1 0-1,-1 0 0,0-1 0,1 1 1,-2-1-1,1 1 0,0-1 0,-1 1 1,1-1-1,-1 0 0,0 0 0,-1 0 0,1 0 1,0 1-1,-1-6 0,0 6-23,-1 1-1,0-1 1,1 1 0,-1-1-1,0 1 1,0 0-1,0-1 1,0 1 0,-1 0-1,1 0 1,0 0 0,-1 0-1,0 0 1,1 0-1,-1 0 1,0 0 0,0 1-1,0-1 1,0 1-1,0 0 1,-1-1 0,1 1-1,0 0 1,-1 0 0,1 0-1,0 1 1,-1-1-1,1 0 1,-1 1 0,-2 0-1,-4-2 50,1 1 0,-1 0 0,0 1-1,0-1 1,0 2 0,1 0-1,-16 2 1,22-2-81,1-1 1,-1 1-1,1-1 0,-1 1 1,1 0-1,-1-1 0,1 1 0,0 0 1,-1 0-1,1 0 0,0 0 1,0 0-1,-1 0 0,1 1 0,0-1 1,0 0-1,0 1 0,1-1 1,-1 0-1,0 1 0,0-1 0,1 1 1,-1-1-1,1 1 0,-1-1 1,1 1-1,-1 2 0,2-3-1,0 0 0,0 0 1,0-1-1,0 1 0,-1 0 0,1-1 0,0 1 0,0-1 0,0 1 0,0-1 0,0 1 1,0-1-1,1 0 0,-1 0 0,0 1 0,0-1 0,0 0 0,0 0 0,0 0 0,0 0 1,0 0-1,1 0 0,-1-1 0,1 1 0,34-3 54,-14-2-77,-1-1 0,1-1 0,-1 0 0,0-2 0,27-16-1,-23 12-218,0 1 0,48-15 0,-73 27 235,1 1-1,-1-1 0,0 0 0,0 1 0,0-1 1,1 0-1,-1 1 0,0-1 0,0 1 0,0-1 1,0 0-1,0 1 0,0-1 0,0 1 0,0-1 1,0 0-1,0 1 0,0-1 0,0 1 0,0-1 1,0 0-1,0 1 0,0-1 0,0 0 0,0 1 1,-1-1-1,1 1 0,0-1 0,0 0 1,0 1-1,-1-1 0,1 0 0,0 1 0,0-1 1,-1 0-1,1 0 0,-1 1 0,-9 18-38,-19 21 83,16-25-8,2 0 0,0 1-1,1 0 1,1 1 0,0 0 0,1 0 0,-6 22-1,13-38-92,1 0 0,0-1 1,0 1-1,-1 0 0,1-1 0,0 1 0,0 0 0,0 0 0,0-1 0,0 1 0,0 0 0,0-1 0,0 1 0,0 0 0,0 0 0,1-1 0,-1 1 0,0 0 0,0-1 0,1 1 0,-1 0 0,0-1 0,1 1 0,-1-1 0,1 1 0,-1-1 0,1 1 0,0 0 0,0-1-188,0 0-1,0 1 0,0-1 1,0 0-1,0 0 1,0-1-1,0 1 1,0 0-1,0 0 1,0 0-1,0-1 0,0 1 1,-1 0-1,1-1 1,0 1-1,0-1 1,0 1-1,0-1 1,-1 1-1,1-1 0,1-1 1,16-17-5543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17.732"/>
    </inkml:context>
    <inkml:brush xml:id="br0">
      <inkml:brushProperty name="width" value="0.025" units="cm"/>
      <inkml:brushProperty name="height" value="0.025" units="cm"/>
    </inkml:brush>
  </inkml:definitions>
  <inkml:trace contextRef="#ctx0" brushRef="#br0">212 0 10410,'0'0'14168,"10"9"-13992,4 4-162,0 2 1,-1-1-1,0 2 1,-1 0-1,-1 0 1,-1 1-1,0 0 0,-1 1 1,12 35-1,-17-32-91,-1 0 0,0 0-1,-2 1 1,-1-1 0,0 1-1,-2-1 1,0 1 0,-1-1-1,-1 0 1,-2 0 0,0-1-1,-1 1 1,0-2 0,-21 38-1,8-22-494,-2 0 0,-1-1 0,-39 44 0,-38 24-4468,32-44-3074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3.977"/>
    </inkml:context>
    <inkml:brush xml:id="br0">
      <inkml:brushProperty name="width" value="0.025" units="cm"/>
      <inkml:brushProperty name="height" value="0.025" units="cm"/>
    </inkml:brush>
  </inkml:definitions>
  <inkml:trace contextRef="#ctx0" brushRef="#br0">4 54 4676,'0'0'5600,"0"-8"-4596,-1 0-714,0 5-188,1 1-1,-1-1 1,1 0 0,0 0 0,0 1-1,0-1 1,0 0 0,0 0 0,1 1-1,-1-1 1,2-4 0,-3 24 3738,5 21-3463,-2-15-249,11 75-1787,0 3-5309,-11-72 2911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19:34.334"/>
    </inkml:context>
    <inkml:brush xml:id="br0">
      <inkml:brushProperty name="width" value="0.025" units="cm"/>
      <inkml:brushProperty name="height" value="0.025" units="cm"/>
    </inkml:brush>
  </inkml:definitions>
  <inkml:trace contextRef="#ctx0" brushRef="#br0">15 1 5541,'0'0'609,"-4"62"352,2-26 192,-3 0-481,4 1-287,-1 1-1,2 2-192,0 0-160,0 0-224,0-2-1249,3-6-161,2-6-4547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21.103"/>
    </inkml:context>
    <inkml:brush xml:id="br0">
      <inkml:brushProperty name="width" value="0.025" units="cm"/>
      <inkml:brushProperty name="height" value="0.025" units="cm"/>
    </inkml:brush>
  </inkml:definitions>
  <inkml:trace contextRef="#ctx0" brushRef="#br0">1 162 4132,'0'0'1527,"9"-2"-892,31-3-312,704-85 2109,13 48-815,-715 41-1595,-26 0-40,1 0-1,-1 1 1,1 1 0,30 6 0,-86 0-399,-1177-7 1380,1166-1-895,8-1-4,93 5-33,78-4 0,-36-2-184,535-12 84,2-1 127,-1741 63-79,1086-45 31,17-2-13,0 0 0,0 1 0,-1 0 0,1 1 0,0 0 1,0 0-1,0 1 0,-7 3 0,55-1-45,566-8-1828,-202-6-2419,-288 6 1396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21.429"/>
    </inkml:context>
    <inkml:brush xml:id="br0">
      <inkml:brushProperty name="width" value="0.025" units="cm"/>
      <inkml:brushProperty name="height" value="0.025" units="cm"/>
    </inkml:brush>
  </inkml:definitions>
  <inkml:trace contextRef="#ctx0" brushRef="#br0">1001 24 480,'41'-4'1890,"-19"1"-288,-22-1-225,-10 0 417,-30 0-1026,-18 1 97,-20 1-320,-17 2-353,-13 0-128,-9 0 0,-3 6-32,8 7 32,7 1-32,15-1-288,15 0-417,19-9-1313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42.108"/>
    </inkml:context>
    <inkml:brush xml:id="br0">
      <inkml:brushProperty name="width" value="0.025" units="cm"/>
      <inkml:brushProperty name="height" value="0.025" units="cm"/>
    </inkml:brush>
  </inkml:definitions>
  <inkml:trace contextRef="#ctx0" brushRef="#br0">85 80 4164,'0'0'1991,"-10"0"-880,5 0-966,-37-1 918,40 0-944,1 1-1,0 0 1,-1-1-1,1 1 1,0-1-1,-1 1 1,1-1 0,0 0-1,0 1 1,0-1-1,0 0 1,-1 0-1,1 0 1,0 0-1,0 0 1,1 0-1,-1 0 1,0 0 0,0 0-1,0-1 1,1 1-1,-1 0 1,1 0-1,-1-1 1,1 1-1,-1 0 1,1-1-1,0 1 1,-1 0 0,1-1-1,0-1 1,1 2-41,0 0 1,0 0-1,0 1 1,0-1-1,0 0 1,1 1-1,-1-1 1,0 1-1,0-1 1,0 1-1,1 0 1,-1 0-1,0-1 1,0 1-1,1 0 1,-1 0-1,0 0 1,0 0-1,1 0 1,-1 1-1,2-1 1,33 4 41,-13 1-61,54 13 90,142 15 0,601-25-53,-743-11-100,0-4 0,0-3 0,-1-4-1,98-30 1,-173 44 6,28-12 45,-24 6 109,-19 1 194,-97 0-315,-1 4-1,-147 19 1,220-15-32,-230 21-49,-287 22 300,496-41-162,55-4-59,8 0 2,32-1 35,1181-5-81,-1210 4 64,-9 0-10,-20-4 17,-39-4-8,-545-7 85,435 17-81,-195 14 61,354-14-119,11-1-13,0 0 1,0 0-1,0 0 1,0 0-1,0 0 1,0 1-1,0-1 1,1 1-1,-1-1 0,0 1 1,0 0-1,0-1 1,0 1-1,1 0 1,-4 3-1,34-1-3914,15-3 587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01.396"/>
    </inkml:context>
    <inkml:brush xml:id="br0">
      <inkml:brushProperty name="width" value="0.025" units="cm"/>
      <inkml:brushProperty name="height" value="0.025" units="cm"/>
    </inkml:brush>
  </inkml:definitions>
  <inkml:trace contextRef="#ctx0" brushRef="#br0">0 1 5541,'0'0'-96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01.772"/>
    </inkml:context>
    <inkml:brush xml:id="br0">
      <inkml:brushProperty name="width" value="0.025" units="cm"/>
      <inkml:brushProperty name="height" value="0.025" units="cm"/>
    </inkml:brush>
  </inkml:definitions>
  <inkml:trace contextRef="#ctx0" brushRef="#br0">1 8 8488,'0'0'10122,"52"-4"-10026,-33 4-32,-1 1-96,-1 2-385,-5-3-960,-4 0-2210,-7-7-3236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06.293"/>
    </inkml:context>
    <inkml:brush xml:id="br0">
      <inkml:brushProperty name="width" value="0.025" units="cm"/>
      <inkml:brushProperty name="height" value="0.025" units="cm"/>
    </inkml:brush>
  </inkml:definitions>
  <inkml:trace contextRef="#ctx0" brushRef="#br0">56 1 6342,'0'0'2050,"-2"49"-288,-4-19 256,0 0-801,3 2-609,1 1-287,2-2-257,0-3-32,2 0-449,5-4-768,0-3 64,-1-2 384,-4-2 129,-2 1-1474,0-1-1345</inkml:trace>
  <inkml:trace contextRef="#ctx0" brushRef="#br0" timeOffset="1">29 635 5093,'-11'91'1411,"-6"83"-1600,16-142 4142,6 51 0,6-45-4229,1 0-6169,-11-28 1411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5.361"/>
    </inkml:context>
    <inkml:brush xml:id="br0">
      <inkml:brushProperty name="width" value="0.025" units="cm"/>
      <inkml:brushProperty name="height" value="0.025" units="cm"/>
    </inkml:brush>
  </inkml:definitions>
  <inkml:trace contextRef="#ctx0" brushRef="#br0">0 1 18353,'0'0'2883,"30"62"-2691,-11-35-96,0 0-32,4-5-32,3-6-96,2-4-897,4-10-832,-3-2-994,-6-9-2178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07.243"/>
    </inkml:context>
    <inkml:brush xml:id="br0">
      <inkml:brushProperty name="width" value="0.025" units="cm"/>
      <inkml:brushProperty name="height" value="0.025" units="cm"/>
    </inkml:brush>
  </inkml:definitions>
  <inkml:trace contextRef="#ctx0" brushRef="#br0">43 98 7944,'0'0'11883,"-1"4"-11632,1 0-203,0-3-37,0 0 0,0-1 0,-1 1 0,1-1 0,0 1 0,0-1 0,0 1 0,0 0 0,0-1 0,0 1 0,0-1 0,0 1 0,0 0 0,0-1 0,0 1 0,1-1 0,-1 1 0,0 0 0,0-1 0,0 1 1,1-1-1,-1 1 0,0-1 0,1 1 0,-1-1 0,1 1 0,-1-1 0,0 0 0,1 1 0,-1-1 0,1 1 0,-1-1 0,1 0 0,-1 1 0,1-1 0,-1 0 0,1 0 0,0 0 0,-1 1 0,1-1 0,-1 0 0,1 0 0,0 0 0,-1 0 0,2 0 0,-2-1 86,1 1 0,-1-1 1,1 0-1,-1 0 0,1 1 1,-1-1-1,0 0 0,1 0 1,-1 0-1,0 1 0,0-1 1,1 0-1,-1 0 0,0 0 1,0 0-1,0 0 0,0 0 1,0 1-1,0-1 0,0 0 1,-1 0-1,1 0 0,0 0 1,-1-1-1,-5-24 1356,5 24-1387,0 1 0,0-1 0,0 0 0,-1 1 0,1-1 0,0 1 0,-1-1-1,1 1 1,-1 0 0,0-1 0,1 1 0,-1 0 0,0 0 0,0 0 0,0 1 0,0-1 0,1 0 0,-1 1-1,0-1 1,0 1 0,0 0 0,0-1 0,0 1 0,-1 0 0,-3 1 0,5 1-73,1 0 1,-1 0 0,0 1-1,1-1 1,-1 0 0,1 1-1,-1-1 1,1 1 0,0-1-1,0 1 1,0-1 0,1 0-1,-1 1 1,0-1-1,1 1 1,0-1 0,0 0-1,-1 0 1,1 1 0,2 2-1,-2-5 11,0 1 1,0-1-1,-1 1 0,1-1 0,0 1 0,0-1 0,0 0 0,0 0 0,0 1 0,-1-1 0,1 0 0,0 0 1,0 0-1,0 0 0,0 0 0,0 0 0,0 0 0,0-1 0,0 1 0,-1 0 0,1 0 0,0-1 1,0 1-1,0 0 0,0-1 0,-1 1 0,1-1 0,0 1 0,0-1 0,-1 1 0,1-1 0,0 0 0,-1 1 1,1-1-1,-1 0 0,1 0 0,2-3 39,-1 0 0,0 1 0,-1-1 0,1 0 0,-1 0 0,0 0 0,2-6-1,-1-12 304,-8 58-188,5-28-122,0-7 267,3-16 156,-1 0-1,-1 0 0,-2-26 0,-9 61-431,8-6-34,1 0-1,0 0 1,0 0-1,2 23 1,0-37 2,0 0 0,0 1 1,0-1-1,0 0 0,0 0 1,0 1-1,0-1 0,0 0 1,0 1-1,0-1 0,0 0 1,0 0-1,0 1 0,1-1 1,-1 0-1,0 1 0,0-1 1,0 0-1,0 0 0,1 1 1,-1-1-1,0 0 0,0 0 1,0 0-1,1 1 0,-1-1 1,0 0-1,0 0 0,1 0 1,-1 0-1,0 0 0,0 1 1,1-1-1,-1 0 0,0 0 1,1 0-1,-1 0 0,14-6-561,8-15-1610,-8-8-2111,1-7-3609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11.306"/>
    </inkml:context>
    <inkml:brush xml:id="br0">
      <inkml:brushProperty name="width" value="0.025" units="cm"/>
      <inkml:brushProperty name="height" value="0.025" units="cm"/>
    </inkml:brush>
  </inkml:definitions>
  <inkml:trace contextRef="#ctx0" brushRef="#br0">8 0 6566,'-3'50'993,"-2"-3"-608,5-4 511,0-4-447,0-3-417,0 0 0,0-2 0,0 1-32,0-1-417,2 0-287,-1-1-1442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11.695"/>
    </inkml:context>
    <inkml:brush xml:id="br0">
      <inkml:brushProperty name="width" value="0.025" units="cm"/>
      <inkml:brushProperty name="height" value="0.025" units="cm"/>
    </inkml:brush>
  </inkml:definitions>
  <inkml:trace contextRef="#ctx0" brushRef="#br0">57 1 2691,'-2'15'1169,"-16"264"5803,6-106-2479,0 0-3974,5 8-540,2 45-742,17-165-2572,1 1-1018,-16 115 11594,-1-55-5049,3-112-2060,-2-13-1081,-3-15-1800,1-1-593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5.153"/>
    </inkml:context>
    <inkml:brush xml:id="br0">
      <inkml:brushProperty name="width" value="0.025" units="cm"/>
      <inkml:brushProperty name="height" value="0.025" units="cm"/>
    </inkml:brush>
  </inkml:definitions>
  <inkml:trace contextRef="#ctx0" brushRef="#br0">4 1 5894,'0'0'13677,"-1"9"-12322,-1 66 1064,2-75-2403,0 1 0,1-1-1,-1 0 1,0 0 0,1 1 0,-1-1 0,1 0 0,-1 1 0,1-1 0,-1 0 0,0 0 0,1 0 0,-1 0 0,1 1-1,-1-1 1,1 0 0,-1 0 0,1 0 0,-1 0 0,1 0 0,-1 0 0,1 0 0,-1 0 0,1 0 0,-1-1 0,1 1-1,-1 0 1,0 0 0,1 0 0,-1 0 0,1-1 0,-1 1 0,1 0 0,-1-1 0,19-7 313,-16 7-277,-1-1 1,1 0-1,-1 0 1,1 0-1,-1 0 1,0 0-1,0 0 1,0-1-1,0 1 1,0-1-1,0 0 1,-1 1-1,1-1 1,-1 0-1,0 0 1,0 0-1,1-4 1,-3 7 3,-1 1 1,1-1-1,-1 0 1,1 1-1,-1-1 1,1 1-1,-1 0 1,1-1 0,-1 1-1,1 0 1,0 0-1,-1 0 1,1 0-1,0 0 1,0 0-1,-1 2 1,1-3-64,0 1 1,0 0-1,1-1 1,-1 1 0,0 0-1,1 0 1,-1 0-1,1 0 1,-1 0 0,1-1-1,0 1 1,-1 0-1,1 0 1,0 0-1,-1 0 1,1 0 0,0 0-1,0 0 1,0 0-1,0 0 1,0 0-1,0 0 1,0 0 0,0 0-1,1 0 1,-1 0-1,0 0 1,1 0 0,-1 0-1,0 0 1,1 0-1,-1 0 1,1 0-1,0 0 1,-1 0 0,1-1-1,0 1 1,-1 0-1,1-1 1,0 1-1,0 0 1,-1-1 0,1 1-1,0-1 1,2 1-1,0 1-561,1-1-1,-1-1 1,1 1-1,-1 0 0,1-1 1,0 0-1,-1 0 1,1 0-1,0 0 0,-1-1 1,1 1-1,5-2 0,15-10-8047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5.667"/>
    </inkml:context>
    <inkml:brush xml:id="br0">
      <inkml:brushProperty name="width" value="0.025" units="cm"/>
      <inkml:brushProperty name="height" value="0.025" units="cm"/>
    </inkml:brush>
  </inkml:definitions>
  <inkml:trace contextRef="#ctx0" brushRef="#br0">55 2 6342,'0'0'13389,"-9"9"-11820,-26 27-240,34-36-1255,0 1 0,0 0 0,1 0-1,-1 0 1,0 0 0,0 0-1,1 0 1,-1 0 0,1 0 0,-1 0-1,1 0 1,-1 0 0,1 0-1,0 0 1,-1 0 0,1 1 0,0-1-1,0 1 1,0-1-58,0-1 0,1 1 0,-1-1 1,0 1-1,1-1 0,-1 1 0,0-1 0,1 1 0,-1-1 0,1 0 0,-1 1 1,0-1-1,1 0 0,-1 1 0,1-1 0,-1 0 0,1 0 0,-1 1 0,1-1 1,0 0-1,-1 0 0,1 0 0,-1 0 0,2 0 0,34-1 30,-35 1-6,7-2-80,1 0 0,0-1 0,-1 0 0,0 0 0,1-1 0,-1 0 0,-1-1 0,1 0 0,-1 0 0,1 0 0,-1-1 0,-1 0 0,9-10 0,-15 16 40,0 0 0,0-1 0,0 1 0,0 0 0,-1 0 0,1-1 1,0 1-1,0 0 0,0 0 0,0 0 0,-1-1 0,1 1 0,0 0 0,0 0 0,0 0 1,-1 0-1,1-1 0,0 1 0,0 0 0,-1 0 0,1 0 0,0 0 0,0 0 1,-1 0-1,1 0 0,0 0 0,0 0 0,-1 0 0,1 0 0,0 0 0,0 0 0,-1 0 1,1 0-1,0 0 0,-1 0 0,1 0 0,0 0 0,0 0 0,-1 0 0,1 0 1,0 1-1,0-1 0,0 0 0,-1 0 0,-6 4 114,0-1-1,0 1 1,0 0-1,0 1 1,1 0-1,0 0 1,0 0-1,0 1 1,1 0-1,-1 0 1,2 0-1,-1 1 1,1-1-1,-7 13 1,12-19-106,-1 1 0,1-1-1,-1 1 1,1-1 0,-1 1 0,1-1-1,-1 1 1,1-1 0,-1 0 0,1 1 0,-1-1-1,1 0 1,-1 1 0,1-1 0,0 0 0,-1 0-1,1 0 1,0 1 0,-1-1 0,1 0 0,-1 0-1,1 0 1,0 0 0,-1 0 0,1 0-1,0 0 1,-1-1 0,1 1 0,0 0 0,-1 0-1,1 0 1,-1-1 0,1 1 0,0 0 0,0-1-1,28-7-1702,5-14-6184,-19 10-134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6.103"/>
    </inkml:context>
    <inkml:brush xml:id="br0">
      <inkml:brushProperty name="width" value="0.025" units="cm"/>
      <inkml:brushProperty name="height" value="0.025" units="cm"/>
    </inkml:brush>
  </inkml:definitions>
  <inkml:trace contextRef="#ctx0" brushRef="#br0">1 24 16015,'0'0'11136,"4"-1"-11093,2 0-44,-1-1 0,0-1 0,0 1 1,1-1-1,-1 1 0,8-7 0,-14 9 24,-1 1-1,1 0 1,0-1-1,0 1 0,0 0 1,0 0-1,1 0 0,-1 0 1,0 0-1,0 0 1,0 0-1,1 0 0,-1 0 1,1 0-1,-1 1 0,1-1 1,-1 0-1,1 0 1,0 1-1,-1-1 0,1 0 1,0 0-1,0 2 0,1-2-11,-1 0-1,1 0 0,0 0 0,0 0 0,0-1 0,0 1 0,0 0 1,0-1-1,0 1 0,0 0 0,0-1 0,0 0 0,0 1 0,1-1 1,-1 0-1,0 1 0,0-1 0,0 0 0,0 0 0,1 0 0,-1 0 1,0 0-1,0 0 0,0 0 0,3-1 0,-1 1-147,0-1-1,0 1 0,0 0 1,0-1-1,0 0 1,0 0-1,0 0 1,0 0-1,0 0 0,0-1 1,0 1-1,4-5 1,-23 8-6111,-7 0 2235,3 4-1966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6.852"/>
    </inkml:context>
    <inkml:brush xml:id="br0">
      <inkml:brushProperty name="width" value="0.025" units="cm"/>
      <inkml:brushProperty name="height" value="0.025" units="cm"/>
    </inkml:brush>
  </inkml:definitions>
  <inkml:trace contextRef="#ctx0" brushRef="#br0">19 38 5926,'0'0'19298,"9"3"-19138,0 2-123,-6-3-22,0-1-1,0 1 0,1-1 0,-1 0 1,0 0-1,1 0 0,-1 0 0,0-1 0,1 1 1,-1-1-1,5 0 0,-7 0-9,0-1 0,0 1 0,-1-1 0,1 1 0,-1-1 0,1 1 0,0-1-1,-1 1 1,1-1 0,-1 1 0,1-1 0,-1 0 0,0 0 0,1 1 0,-1-1 0,0 0 0,1 1 0,-1-1-1,0 0 1,0 0 0,1 1 0,-1-1 0,0 0 0,0 0 0,0 0 0,0 1 0,0-1 0,0 0 0,-1 0 0,1 0-1,0 0 1,0-1 4,0 0-1,0 1 0,-1-1 1,1 0-1,0 1 0,-1-1 1,1 1-1,-1-1 0,1 1 1,-1-1-1,1 1 0,-1-1 1,0 1-1,0-1 0,0 1 1,-1-2-1,0 2 1,-1 0 0,1 0 0,0 0 1,0 1-1,0-1 0,-1 0 0,1 1 0,0 0 0,-1-1 0,1 1 0,0 0 0,-1 0 0,1 1 1,0-1-1,0 0 0,-1 1 0,1-1 0,0 1 0,0 0 0,-1 0 0,1 0 0,0 0 0,0 0 0,0 0 1,0 0-1,0 1 0,1-1 0,-1 1 0,0-1 0,1 1 0,-1 0 0,1 0 0,-1 0 0,1-1 1,0 1-1,0 1 0,0-1 0,0 0 0,0 0 0,0 0 0,1 0 0,-1 1 0,1-1 0,-1 0 0,1 1 1,0-1-1,0 0 0,0 1 0,0-1 0,0 0 0,1 1 0,-1-1 0,2 3 0,-1-3-130,-1-1 0,1 0 0,0 1-1,0-1 1,0 0 0,0 0 0,0 0 0,0 0-1,1 0 1,-1 0 0,0 0 0,1 0-1,-1 0 1,0 0 0,1-1 0,-1 1 0,1-1-1,-1 1 1,1-1 0,-1 0 0,4 1 0,21 0-6518,4-2-7267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7.300"/>
    </inkml:context>
    <inkml:brush xml:id="br0">
      <inkml:brushProperty name="width" value="0.025" units="cm"/>
      <inkml:brushProperty name="height" value="0.025" units="cm"/>
    </inkml:brush>
  </inkml:definitions>
  <inkml:trace contextRef="#ctx0" brushRef="#br0">1 27 512,'0'0'21215,"7"3"-20313,-6-2-856,24 10 655,-20-5-102,-20-3 148,15-3-754,-1-1-1,1 1 1,0 0 0,-1-1-1,1 1 1,0-1 0,0 1-1,0-1 1,-1 1-1,1-1 1,0 1 0,0-1-1,0 1 1,0-1 0,0 1-1,0-1 1,0 0-1,0 1 1,0-1 0,0 1-1,0-1 1,0 1 0,0-1-1,1 1 1,-1-1 0,0 1-1,0-1 1,1 1-1,-1 0 1,0-1 0,0 1-1,1-1 1,-1 1 0,1 0-1,-1-1 1,1 0 0,11-18-3132,-1 5-2445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10.636"/>
    </inkml:context>
    <inkml:brush xml:id="br0">
      <inkml:brushProperty name="width" value="0.025" units="cm"/>
      <inkml:brushProperty name="height" value="0.025" units="cm"/>
    </inkml:brush>
  </inkml:definitions>
  <inkml:trace contextRef="#ctx0" brushRef="#br0">2 13 3523,'0'0'8392,"-2"-12"-6982,2 24 127,0 7-480,0 6-544,3 6-353,4 5-96,0 7-705,-2 1-2049,-2 0-1731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10.963"/>
    </inkml:context>
    <inkml:brush xml:id="br0">
      <inkml:brushProperty name="width" value="0.025" units="cm"/>
      <inkml:brushProperty name="height" value="0.025" units="cm"/>
    </inkml:brush>
  </inkml:definitions>
  <inkml:trace contextRef="#ctx0" brushRef="#br0">1 1 6822,'1'14'1196,"17"160"1653,-2-44-3864,-14-115 511,9 123-2731,-11 70 5530,-1 10 46,14-75-6139,-6-91 947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5.751"/>
    </inkml:context>
    <inkml:brush xml:id="br0">
      <inkml:brushProperty name="width" value="0.025" units="cm"/>
      <inkml:brushProperty name="height" value="0.025" units="cm"/>
    </inkml:brush>
  </inkml:definitions>
  <inkml:trace contextRef="#ctx0" brushRef="#br0">111 1 12268,'0'0'2178,"-28"74"0,11-30-353,-1 3-1056,1-2-320,4 1-257,1-5-128,7-10-128,5-9-1506,0-17-2209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2.090"/>
    </inkml:context>
    <inkml:brush xml:id="br0">
      <inkml:brushProperty name="width" value="0.025" units="cm"/>
      <inkml:brushProperty name="height" value="0.025" units="cm"/>
    </inkml:brush>
  </inkml:definitions>
  <inkml:trace contextRef="#ctx0" brushRef="#br0">1 70 5189,'0'0'10645,"9"2"-9156,9 1-417,0 0-1,1-1 1,19-1 288,-69-2 1347,35-1-2678,0-1 0,0 1 0,-1-1 0,1 0 1,-1 1-1,0-1 0,0-1 0,0 1 1,0 0-1,0-1 0,-1 0 0,0 1 0,0-1 1,0 0-1,0 0 0,0 0 0,-1 0 1,2-6-1,-4 10 24,1-1 1,-1 0-1,0 0 1,1 1-1,-1-1 1,0 0-1,1 1 1,-1-1-1,0 0 1,0 1-1,0-1 1,1 1-1,-1 0 1,0-1-1,0 1 1,0 0-1,0-1 1,0 1-1,0 0 1,0 0-1,0 0 1,0 0-1,0 0 1,0 0-1,0 0 1,0 0-1,-1 0 1,-31 3 338,30-2-358,0 0 1,0 1-1,0-1 1,0 1-1,0 0 1,0-1-1,0 1 1,0 1-1,1-1 1,-1 0-1,1 1 1,0-1-1,-4 6 1,5-7-40,1-1 0,0 1 0,-1 0 0,1 0 1,0-1-1,-1 1 0,1 0 0,0 0 0,0 0 0,-1-1 0,1 1 0,0 0 0,0 0 1,0 0-1,0 0 0,0-1 0,0 1 0,0 0 0,1 0 0,-1 0 0,0 0 0,1 1 0,0-1-51,0-1-1,0 1 0,0 0 1,0 0-1,0 0 0,0 0 0,0-1 1,0 1-1,0 0 0,1-1 1,-1 1-1,0-1 0,1 0 1,-1 1-1,0-1 0,0 0 0,1 0 1,-1 0-1,2 0 0,30-1-3338,8-10-2744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2.936"/>
    </inkml:context>
    <inkml:brush xml:id="br0">
      <inkml:brushProperty name="width" value="0.025" units="cm"/>
      <inkml:brushProperty name="height" value="0.025" units="cm"/>
    </inkml:brush>
  </inkml:definitions>
  <inkml:trace contextRef="#ctx0" brushRef="#br0">52 1 4933,'0'0'17931,"1"0"-17846,1 0 0,-1 0 0,0 1-1,0-1 1,1 1 0,-1-1 0,0 1-1,0-1 1,0 1 0,0 0 0,0 0-1,1 0 1,-1-1 0,-1 1 0,3 2-1,-4-2-75,1-1 0,0 1 0,0 0 0,-1 0-1,1 0 1,0 0 0,0 0 0,0 0 0,0 0 0,0 0 0,0 0-1,1 0 1,-1 0 0,0 0 0,0 0 0,1 0 0,-1-1-1,0 1 1,1 0 0,-1 0 0,1 0 0,-1 0 0,1-1-1,-1 1 1,1 0 0,0-1 0,0 1 0,-1 0 0,1-1-1,0 1 1,0-1 0,-1 1 0,1-1 0,0 1 0,0-1 0,0 0-1,0 1 1,0-1 0,0 0 0,0 0 0,0 0 0,-1 0-1,1 1 1,0-1 0,0-1 0,0 1 0,0 0 0,0 0-1,0 0 1,0 0 0,0-1 0,0 1 0,0 0 0,0-1 0,-1 1-1,1-1 1,0 1 0,0-1 0,0 1 0,-1-1 0,1 1-1,0-1 1,0-1 0,0 2-5,-1-1 0,1 1 0,-1 0 0,1 0 0,-1-1 0,1 1 0,-1 0-1,0-1 1,1 1 0,-1-1 0,0 1 0,1-1 0,-1 1 0,0 0 0,0-1 0,1 1 0,-1-1 0,0 1 0,0-1 0,0 1-1,0-1 1,0 1 0,1-1 0,-1 0 0,0 1 0,0-1 0,0 1 0,-1-1 0,1 1 0,0-1 0,0 1 0,0-1 0,0 0-1,-19-4 151,-25 13 253,8 17 232,35-25-618,0 1 1,-1 0 0,1 0 0,0 0 0,0 0 0,0 0-1,0 0 1,0 1 0,0-1 0,0 0 0,1 0 0,-1 1-1,0-1 1,1 0 0,-1 1 0,1-1 0,-1 1-1,1-1 1,0 1 0,-1-1 0,1 1 0,0-1 0,0 1-1,0-1 1,0 1 0,1 1 0,2-1-11,0-1 1,0 0-1,0 0 1,0-1-1,0 1 0,0 0 1,0-1-1,0 0 1,0 0-1,0 0 0,1 0 1,-1 0-1,0-1 1,3 0-1,-1 1 10,2-2-8,0 1 0,0-1 0,0 0 0,0 0 0,0-1 0,0 0 0,8-5 0,-12 7-8,-1 0 0,0 0 0,1-1 1,-1 1-1,0-1 0,0 0 0,0 1 1,0-1-1,0 0 0,-1 0 0,1 0 1,0 0-1,-1 0 0,0-1 0,1 1 1,-1 0-1,0-1 0,0 1 0,0-1 1,-1 1-1,1-1 0,-1 1 0,1-5 1,-2 6 1,0 0-1,1 0 1,-1 0 0,0 1 0,0-1 0,0 0 0,0 0 0,0 1 0,-1-1 0,1 1 0,0-1 0,0 1-1,0-1 1,-1 1 0,1 0 0,0 0 0,0-1 0,0 1 0,-1 0 0,1 0 0,0 0 0,-1 0-1,1 1 1,0-1 0,-2 1 0,-36 4 171,32-3-113,0 1-1,0 0 0,1 0 1,0 1-1,-8 5 0,12-8-45,0 0 0,0 1 0,0-1 0,0 1 0,0 0 0,1-1 0,-1 1 0,1 0 0,-1 0 0,1 0 0,-1 0 0,1 0 1,0 1-1,0-1 0,0 0 0,1 1 0,-1-1 0,0 4 0,1-5-64,0-1 0,0 1 0,1-1 0,-1 1 0,1-1 0,-1 1-1,0-1 1,1 1 0,-1-1 0,1 1 0,-1-1 0,1 0 0,-1 1 0,1-1 0,-1 0 0,1 1 0,-1-1 0,1 0 0,0 0 0,-1 0 0,1 1 0,-1-1 0,1 0 0,0 0 0,-1 0 0,1 0 0,0 0 0,-1 0 0,1 0 0,-1 0 0,2-1 0,21-1-2967,3-11-2609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0:54.410"/>
    </inkml:context>
    <inkml:brush xml:id="br0">
      <inkml:brushProperty name="width" value="0.025" units="cm"/>
      <inkml:brushProperty name="height" value="0.025" units="cm"/>
    </inkml:brush>
  </inkml:definitions>
  <inkml:trace contextRef="#ctx0" brushRef="#br0">1 1 5061,'0'0'4164,"8"1"-2718,3 2-385,10 0-410,-11-3 3287,3-1 3502,-13 2-7431,0-1 0,0 1 0,0-1 0,-1 1 0,1-1 0,1 1 0,-1-1 0,0 0 0,0 1 0,0-1 0,0 1-1,0-1 1,0 1 0,0-1 0,1 1 0,-1-1 0,0 1 0,0-1 0,1 0 0,-1 1 0,0-1 0,1 0 0,-1 1 0,0-1 0,1 0 0,-1 1 0,0-1 0,1 0-1,-1 0 1,1 1 0,-1-1 0,1 0 0,-1 0 0,0 0 0,1 1 0,-1-1 0,1 0 0,-1 0 0,1 0 0,14-3 764,-3 3 1115,4 17-2494,-13 0-1720,-4-13-3665,-5-4-816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17.543"/>
    </inkml:context>
    <inkml:brush xml:id="br0">
      <inkml:brushProperty name="width" value="0.025" units="cm"/>
      <inkml:brushProperty name="height" value="0.025" units="cm"/>
    </inkml:brush>
  </inkml:definitions>
  <inkml:trace contextRef="#ctx0" brushRef="#br0">1 110 3908,'0'-9'2754,"0"1"-1472,8 1-225,8 3-97,7 1 129,9 3 193,9 0-33,13 0-288,10 0-353,8 0-191,7 0-193,5 0-128,2-3-32,-2-7-64,-4-5-1345,-7-7-2179,-10-6-7270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0.302"/>
    </inkml:context>
    <inkml:brush xml:id="br0">
      <inkml:brushProperty name="width" value="0.025" units="cm"/>
      <inkml:brushProperty name="height" value="0.025" units="cm"/>
    </inkml:brush>
  </inkml:definitions>
  <inkml:trace contextRef="#ctx0" brushRef="#br0">10 1 17585,'0'0'7206,"-9"52"-6885,9-47 63,9-5-320,4 0-32,2-1-544,1-8-1410,-1 4-1409,-6 3-5157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18.164"/>
    </inkml:context>
    <inkml:brush xml:id="br0">
      <inkml:brushProperty name="width" value="0.025" units="cm"/>
      <inkml:brushProperty name="height" value="0.025" units="cm"/>
    </inkml:brush>
  </inkml:definitions>
  <inkml:trace contextRef="#ctx0" brushRef="#br0">0 0 8712,'0'0'1025,"70"6"320,-26-3-416,14 1-32,10-2-224,9 1-385,5-3-192,2 0-64,1 0-384,-7 0-257,-6 0-384,-12-4-224,-8-4-1249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0.735"/>
    </inkml:context>
    <inkml:brush xml:id="br0">
      <inkml:brushProperty name="width" value="0.025" units="cm"/>
      <inkml:brushProperty name="height" value="0.025" units="cm"/>
    </inkml:brush>
  </inkml:definitions>
  <inkml:trace contextRef="#ctx0" brushRef="#br0">0 3 11243,'0'0'4676,"53"6"-4195,-44-7 9192,-9-1-9161,-3 0-480,-1-2-64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18.940"/>
    </inkml:context>
    <inkml:brush xml:id="br0">
      <inkml:brushProperty name="width" value="0.025" units="cm"/>
      <inkml:brushProperty name="height" value="0.025" units="cm"/>
    </inkml:brush>
  </inkml:definitions>
  <inkml:trace contextRef="#ctx0" brushRef="#br0">1 105 7815,'0'0'6246,"63"-23"-5061,-14 20 225,13 0-321,8 1-353,7-1-383,2-1-225,4-2-64,-6-6-544,-2-7-3172,-3-10-8616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1.080"/>
    </inkml:context>
    <inkml:brush xml:id="br0">
      <inkml:brushProperty name="width" value="0.025" units="cm"/>
      <inkml:brushProperty name="height" value="0.025" units="cm"/>
    </inkml:brush>
  </inkml:definitions>
  <inkml:trace contextRef="#ctx0" brushRef="#br0">0 1 19699,'0'0'4708,"11"51"-3138,-1-46-1474,4-5-96,4 0-64,-3-4-769,-2-8-1281,-5-3-1153,-8 3-4164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3.154"/>
    </inkml:context>
    <inkml:brush xml:id="br0">
      <inkml:brushProperty name="width" value="0.025" units="cm"/>
      <inkml:brushProperty name="height" value="0.025" units="cm"/>
    </inkml:brush>
  </inkml:definitions>
  <inkml:trace contextRef="#ctx0" brushRef="#br0">0 1 6854,'0'0'6124,"11"5"-5954,28 16-44,235 130 570,-212-112-528,-1 3-1,75 67 0,-47-29 976,474 405 1403,-493-426-1667,80 85 0,-83-76-234,79 62 0,122 59-202,-170-124-416,-37-18 91,-2 2 0,68 73 1,9 8-15,95 92 445,24 21 691,-50-57-1087,128 104 628,205 102-696,-127-63-64,-72-53-31,-148-112-398,-100-81 266,87 50 127,-114-88 6,61 54 1,-14-9 26,4-4-1,128 71 1,-213-138-18,-17-12-6865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6.125"/>
    </inkml:context>
    <inkml:brush xml:id="br0">
      <inkml:brushProperty name="width" value="0.025" units="cm"/>
      <inkml:brushProperty name="height" value="0.025" units="cm"/>
    </inkml:brush>
  </inkml:definitions>
  <inkml:trace contextRef="#ctx0" brushRef="#br0">255 0 17296,'0'0'5221,"-6"12"-5007,-20 31 39,-16 27-68,4 2-1,-31 79 0,84-191-1730,-7 21 1080,0-1 1,-1 0-1,-1 0 0,-1 0 0,-1-1 0,-1 0 0,0 0 0,-1-27 0,-2 48 494,0-1 1,0 1-1,0-1 0,0 1 1,0 0-1,0-1 0,0 1 1,0-1-1,0 1 0,0 0 1,0-1-1,0 1 0,-1-1 1,1 1-1,0 0 0,0-1 1,0 1-1,0 0 0,-1-1 0,1 1 1,0 0-1,0-1 0,-1 1 1,1 0-1,0-1 0,-1 1 1,1 0-1,0 0 0,-1 0 1,1-1-1,0 1 0,-1 0 1,1 0-1,-1 0 0,1 0 1,0 0-1,-1-1 0,1 1 0,-1 0 1,1 0-1,0 0 0,-1 0 1,1 0-1,-1 0 0,1 0 1,0 1-1,-1-1 0,1 0 1,-1 0-1,1 0 0,0 0 1,-1 0-1,1 1 0,0-1 1,-1 0-1,1 0 0,0 0 0,-1 1 1,1-1-1,-1 1 0,-17 19 370,14-8-350,0 0 0,0 0 0,1 0 0,1 0 0,0 0 0,1 1 0,0-1 0,0 1 0,3 15 0,-2-26-9,1 1 0,-1-1-1,1 0 1,-1 0 0,1-1-1,0 1 1,0 0 0,0 0-1,0 0 1,0 0-1,1-1 1,-1 1 0,0 0-1,1-1 1,-1 0 0,1 1-1,0-1 1,-1 0 0,1 0-1,0 1 1,0-1 0,0-1-1,-1 1 1,1 0 0,0 0-1,0-1 1,1 1 0,-1-1-1,0 0 1,0 1-1,0-1 1,0 0 0,0 0-1,0 0 1,0-1 0,0 1-1,3-1 1,-1 1-5,0-1 0,1 1-1,-1-1 1,0 0 0,0-1 0,0 1-1,0-1 1,0 1 0,0-1 0,0 0 0,0-1-1,-1 1 1,1-1 0,-1 1 0,1-1-1,-1 0 1,4-5 0,-7 8-22,0-1 1,0 1-1,0-1 1,0 1-1,0 0 0,0-1 1,0 1-1,-1-1 1,1 1-1,0 0 1,0-1-1,0 1 0,0-1 1,-1 1-1,1 0 1,0-1-1,0 1 1,-1 0-1,1-1 0,0 1 1,0 0-1,-1-1 1,1 1-1,0 0 0,-1 0 1,1-1-1,-1 1 1,1 0-1,0 0 1,-1 0-1,1 0 0,-1-1 1,1 1-1,0 0 1,-1 0-1,1 0 1,-1 0-1,1 0 0,-1 0 1,1 0-1,0 0 1,-1 0-1,1 0 0,-1 1 1,0-1-1,-30-1 24,23 0-2,-2 1-52,0-1 0,0 0-1,0-1 1,0 0 0,0 0 0,1-1 0,-1-1 0,1 1 0,0-2 0,0 1 0,1-1 0,-1-1 0,1 1 0,0-1 0,-13-13 0,20 18 184,11 3-81,25 8 20,0-1 0,1-2 1,40 2-1,-59-7-470,1-2 0,0-1 1,0 0-1,-1-1 0,1 0 1,-1-2-1,0 0 0,26-10 1,21-16-4612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4.181"/>
    </inkml:context>
    <inkml:brush xml:id="br0">
      <inkml:brushProperty name="width" value="0.025" units="cm"/>
      <inkml:brushProperty name="height" value="0.025" units="cm"/>
    </inkml:brush>
  </inkml:definitions>
  <inkml:trace contextRef="#ctx0" brushRef="#br0">36 0 17553,'0'0'6374,"44"70"-5574,-41-30 161,-2 6-448,-1 3-417,0 0-96,0 1 64,0-7-673,-4-2-800,-9-5-385,-5-5-256,-5-8-1185,-2-2-3907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4.521"/>
    </inkml:context>
    <inkml:brush xml:id="br0">
      <inkml:brushProperty name="width" value="0.025" units="cm"/>
      <inkml:brushProperty name="height" value="0.025" units="cm"/>
    </inkml:brush>
  </inkml:definitions>
  <inkml:trace contextRef="#ctx0" brushRef="#br0">0 76 11050,'0'0'11435,"52"4"-10025,-9-4 159,10 0-608,12-2-705,5-6-192,4-1-160,0-2-1409,-6 1-1122,-10-3-1024,-15 0-865,-14 0-1314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4.863"/>
    </inkml:context>
    <inkml:brush xml:id="br0">
      <inkml:brushProperty name="width" value="0.025" units="cm"/>
      <inkml:brushProperty name="height" value="0.025" units="cm"/>
    </inkml:brush>
  </inkml:definitions>
  <inkml:trace contextRef="#ctx0" brushRef="#br0">0 62 14061,'0'0'5670,"57"-23"-4389,-11 20 96,4 0-416,7 1-705,2-2-224,1-1-1857,-4-4-2499,-4-4-5254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5.223"/>
    </inkml:context>
    <inkml:brush xml:id="br0">
      <inkml:brushProperty name="width" value="0.025" units="cm"/>
      <inkml:brushProperty name="height" value="0.025" units="cm"/>
    </inkml:brush>
  </inkml:definitions>
  <inkml:trace contextRef="#ctx0" brushRef="#br0">265 9 17521,'0'0'4164,"-9"-3"-2696,5 2-1389,0 0 0,0 0 0,0 0 0,0 0 0,0 1 0,0 0 0,-1 0 0,1 0 0,0 0 0,0 1 0,0-1 0,0 1 0,0 0 0,0 1 0,0-1 0,0 0 0,0 1 0,1 0 0,-1 0 0,0 0 0,1 1 0,0-1 0,0 1 0,-5 4 0,-9 9-7,1 0 0,1 1 1,0 1-1,-14 23 0,23-32-58,1 0-1,0 0 1,1 0-1,0 1 1,0 0-1,1 0 1,1 0-1,-1 0 0,2 0 1,-1 1-1,1 15 1,1-23-12,1-1 1,0 1-1,0 0 1,0 0-1,0-1 1,0 1-1,0 0 1,1-1-1,-1 0 1,1 1-1,0-1 0,-1 0 1,1 0-1,0 1 1,1-2-1,-1 1 1,0 0-1,0 0 1,1-1-1,-1 1 1,1-1-1,0 0 1,-1 0-1,1 0 1,0 0-1,-1 0 0,5 0 1,11 4-41,0-1 0,38 2 0,-44-5-35,27 2-157,-14-1 76,0 0 1,0 2-1,0 0 1,25 9-1,-48-13 147,1 1 1,-1 0-1,0 0 0,0 0 0,0 0 1,0 0-1,0 0 0,0 1 0,0-1 1,0 0-1,-1 1 0,1 0 0,-1-1 1,1 1-1,-1 0 0,1 0 0,1 3 1,-3-4 26,0 1 1,1-1-1,-1 1 1,0 0-1,0-1 1,0 1 0,0-1-1,0 1 1,0 0-1,0-1 1,-1 1-1,1-1 1,0 1-1,-1-1 1,0 1 0,1-1-1,-1 1 1,-1 2-1,-3 2 145,0 0 0,0 0-1,0 0 1,-1-1 0,0 0-1,0 0 1,0 0 0,-10 5-1,-10 6 201,-1-2 0,-1 0 0,0-2-1,0-1 1,-1-2 0,-1 0 0,0-2 0,-56 6-1,85-13-375,0 0-115,1 0 1,-1 0-1,0 1 1,0-1-1,0 0 1,0 0 0,0 0-1,0 0 1,1 0-1,-1 0 1,0 0-1,0 0 1,0-1 0,0 1-1,0 0 1,1 0-1,-1-1 1,0 1 0,0-1-1,0 1 1,1-1-1,-1 1 1,0-1-1,1 1 1,-1-1 0,0 1-1,1-1 1,-1 0-1,1 0 1,-1 1-1,1-1 1,-1 0 0,1 0-1,-1 1 1,1-1-1,0 0 1,-1 0-1,1 0 1,0-1 0,-1-25-7280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5.642"/>
    </inkml:context>
    <inkml:brush xml:id="br0">
      <inkml:brushProperty name="width" value="0.025" units="cm"/>
      <inkml:brushProperty name="height" value="0.025" units="cm"/>
    </inkml:brush>
  </inkml:definitions>
  <inkml:trace contextRef="#ctx0" brushRef="#br0">261 1 9257,'0'0'13922,"-9"4"-13212,-3 5-604,0 0 0,0 0 0,1 1-1,0 1 1,0 0 0,1 0 0,1 1 0,0 1-1,1-1 1,-10 20 0,-3 10 150,1 0 1,2 1-1,3 1 0,1 1 0,2 0 0,2 1 1,2 0-1,-2 50 0,10-91-267,-1 1 0,2 0-1,-1-1 1,1 1 0,-1-1 0,2 0-1,-1 1 1,0-1 0,1 0-1,0 0 1,0 0 0,1 0 0,0 0-1,-1 0 1,1 0 0,1-1-1,3 5 1,-1-4-322,0-1-1,0 1 0,0-1 1,1 0-1,-1 0 0,1-1 1,0 0-1,0 0 0,0-1 1,0 0-1,15 3 1,25 0-4312,2-4-3581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6.233"/>
    </inkml:context>
    <inkml:brush xml:id="br0">
      <inkml:brushProperty name="width" value="0.025" units="cm"/>
      <inkml:brushProperty name="height" value="0.025" units="cm"/>
    </inkml:brush>
  </inkml:definitions>
  <inkml:trace contextRef="#ctx0" brushRef="#br0">229 192 10122,'3'-11'4137,"5"-14"-3021,1 2 682,-2 0 0,-1 0 0,-1-1-1,3-30 1,-8 54-1749,0 0-1,0-1 0,0 1 1,0 0-1,0-1 1,0 1-1,0 0 0,-1-1 1,1 1-1,0-1 0,0 1 1,0 0-1,0-1 1,0 1-1,-1 0 0,1 0 1,0-1-1,0 1 0,0 0 1,-1-1-1,1 1 0,0 0 1,-1 0-1,1 0 1,0-1-1,0 1 0,-1 0 1,1 0-1,0 0 0,-1 0 1,1-1-1,0 1 1,-1 0-1,1 0 0,0 0 1,-1 0-1,0 0 0,-18 4 524,-15 15-414,12 0-19,1 1 0,0 2 0,2 0 0,0 0 0,-21 36 0,30-41 10,0 1 1,1 0-1,1 0 1,1 1-1,0 0 0,2 0 1,0 0-1,-4 36 0,8-50-143,1 0 1,0-1-1,0 1 0,1 0 0,-1-1 1,1 1-1,0-1 0,0 1 0,1-1 1,-1 1-1,1-1 0,0 0 0,0 0 1,0 0-1,1 0 0,0 0 0,-1 0 1,5 3-1,-2-2 6,0-1 0,0 0 1,1 0-1,0 0 0,0-1 0,0 1 1,0-1-1,1-1 0,-1 1 0,1-1 1,8 1-1,-4 0-2,-1-2 1,0 0-1,1 0 1,-1 0-1,0-2 0,1 1 1,-1-1-1,0-1 1,1 0-1,-1 0 1,0-1-1,0 0 1,-1-1-1,1 0 0,-1 0 1,12-8-1,-19 11-3,-1-1 0,1 1 0,-1 0-1,1 0 1,-1-1 0,1 1 0,-1-1-1,0 1 1,0-1 0,1 0 0,-1 1-1,0-1 1,-1 0 0,1 0 0,0 0-1,-1 0 1,2-2 0,-2 2 6,-1 1 0,1 0 0,0 0 1,0-1-1,0 1 0,-1 0 0,1 0 0,-1 0 1,1 0-1,-1-1 0,1 1 0,-1 0 1,0 0-1,0 0 0,1 0 0,-1 0 0,0 0 1,0 1-1,0-1 0,-1-1 0,-3-1 38,-1 0-1,1 0 0,0 0 1,-1 1-1,1 0 0,-1 0 1,0 0-1,0 1 0,-10-2 0,8 3 16,-59-4 70,63 4-135,0 0 0,1 0 0,-1 0 1,0 1-1,1-1 0,-1 1 0,1 0 0,-1 0 0,1 0 1,-1 1-1,1-1 0,0 1 0,0 0 0,-6 3 0,9-5-1,0 0-1,0 1 0,0-1 0,0 0 0,0 0 0,0 0 1,-1 0-1,1 0 0,0 1 0,0-1 0,0 0 0,0 0 1,0 0-1,0 0 0,0 1 0,0-1 0,0 0 0,0 0 1,0 0-1,0 0 0,0 1 0,0-1 0,0 0 0,0 0 1,0 0-1,0 1 0,0-1 0,0 0 0,0 0 1,0 0-1,0 0 0,0 1 0,0-1 0,0 0 0,1 0 1,-1 0-1,0 0 0,0 0 0,0 1 0,0-1 0,0 0 1,0 0-1,1 0 0,-1 0 0,0 0 0,0 0 0,0 0 1,0 0-1,1 0 0,-1 1 0,0-1 0,0 0 0,1 0 1,16 3-16,20-4 44,-14-4-243,1 0 0,-1-1 0,0-2 0,32-14 0,-33 12-175,1 2-1,0 0 1,1 1 0,27-4-1,-50 11 395,-1-1 0,0 1-1,1 0 1,-1 0-1,0 0 1,1 0 0,-1 0-1,0 0 1,1 0-1,-1 0 1,0 0-1,0 0 1,1 0 0,-1 0-1,0 1 1,1-1-1,-1 0 1,0 0 0,1 0-1,-1 0 1,0 0-1,0 1 1,1-1-1,-1 0 1,0 0 0,0 0-1,1 1 1,-1-1-1,0 0 1,0 0 0,0 1-1,1-1 1,-1 0-1,0 1 1,0-1-1,0 0 1,0 0 0,0 1-1,-3 15 313,-15 15 327,18-31-642,-26 36 563,16-23-505,0 0 0,1 1 0,1 0 0,-11 24 1,18-26-2330,9-14-1204,11-13-3963,2-10-5081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6.574"/>
    </inkml:context>
    <inkml:brush xml:id="br0">
      <inkml:brushProperty name="width" value="0.025" units="cm"/>
      <inkml:brushProperty name="height" value="0.025" units="cm"/>
    </inkml:brush>
  </inkml:definitions>
  <inkml:trace contextRef="#ctx0" brushRef="#br0">87 0 16944,'0'0'4869,"-36"55"-3076,19-17-223,0 3-833,6 6-225,5-3-224,6-4-256,1-5-288,13-10-1281,0-7-417,-2-10-96,-4-8-1666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6.951"/>
    </inkml:context>
    <inkml:brush xml:id="br0">
      <inkml:brushProperty name="width" value="0.025" units="cm"/>
      <inkml:brushProperty name="height" value="0.025" units="cm"/>
    </inkml:brush>
  </inkml:definitions>
  <inkml:trace contextRef="#ctx0" brushRef="#br0">0 213 9769,'0'0'13037,"72"0"-12109,-24 0-479,5 0-417,4-2-288,0-7-2083,4-4-3074,-4-3-5989</inkml:trace>
  <inkml:trace contextRef="#ctx0" brushRef="#br0" timeOffset="1">776 0 11659,'0'0'14958,"-57"69"-14093,28-30-256,-6 4-161,-1 1-256,4-2-128,1-5-32,10-6-32,3-9-768,10-13-674,12-31-11946,12-9 1088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7.293"/>
    </inkml:context>
    <inkml:brush xml:id="br0">
      <inkml:brushProperty name="width" value="0.025" units="cm"/>
      <inkml:brushProperty name="height" value="0.025" units="cm"/>
    </inkml:brush>
  </inkml:definitions>
  <inkml:trace contextRef="#ctx0" brushRef="#br0">282 0 12748,'0'0'12396,"13"70"-11403,-16-31-609,-2 4-160,0 2-128,5 0-64,0-3 0,0-5-416,6-7-609,1-7-769,-2-9-159,0-7-994</inkml:trace>
  <inkml:trace contextRef="#ctx0" brushRef="#br0" timeOffset="1">53 314 5701,'0'0'11563,"-52"13"-9160,52-6-450,11-3-831,20-2-162,9-2-319,10 0-449,6 0-128,3-2-192,-2-5-961,-3-3-1281,-6 1-1282,-6 0-5668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7.714"/>
    </inkml:context>
    <inkml:brush xml:id="br0">
      <inkml:brushProperty name="width" value="0.025" units="cm"/>
      <inkml:brushProperty name="height" value="0.025" units="cm"/>
    </inkml:brush>
  </inkml:definitions>
  <inkml:trace contextRef="#ctx0" brushRef="#br0">328 69 16784,'0'0'5440,"0"-9"-3748,0-29-272,0 37-1375,0 0 1,-1 0-1,1 0 0,-1 0 1,1 0-1,-1 0 0,1 0 1,-1 0-1,0 0 0,1 0 1,-1 0-1,0 0 0,0 0 1,1 0-1,-1 1 1,0-1-1,0 0 0,0 1 1,0-1-1,0 1 0,0-1 1,0 1-1,-1-1 0,1 1 1,0 0-1,0-1 0,0 1 1,0 0-1,-1 0 0,1 0 1,-1 0-1,-37 2 117,37-2-147,-8 3-11,0 0-1,0 0 1,1 1-1,-1 0 0,1 1 1,0-1-1,0 2 1,1 0-1,-1 0 1,1 0-1,1 1 1,-8 8-1,-6 7 334,0 2 1,-28 42-1,43-56-158,0-1 0,1 1-1,0 0 1,1 0 0,0 1-1,0-1 1,1 1 0,-3 18-1,6-27-160,-1 1-1,1 0 1,0 0-1,0 0 1,0 0-1,0 0 0,1 0 1,-1 0-1,1-1 1,0 1-1,0 0 0,0 0 1,0-1-1,0 1 1,0 0-1,1-1 1,-1 0-1,1 1 0,0-1 1,0 0-1,0 0 1,0 0-1,0 0 1,0 0-1,1 0 0,-1 0 1,0-1-1,1 1 1,0-1-1,-1 0 0,1 0 1,0 0-1,-1 0 1,1 0-1,0-1 1,4 1-1,2 1-21,1-1 0,0 0 1,0-1-1,-1 0 0,1 0 0,0-1 1,0-1-1,-1 1 0,1-2 0,15-5 1,-21 7-1,-1 0 0,0-1 1,0 1-1,0-1 1,1 0-1,-2 0 0,1 0 1,0-1-1,0 1 1,-1-1-1,1 1 0,-1-1 1,0 0-1,0 0 1,0 0-1,0 0 0,0 0 1,-1 0-1,1-1 1,-1 1-1,0-1 0,0 1 1,0-1-1,0 1 1,-1-1-1,0 1 0,1-1 1,-1 1-1,0-1 1,-1 0-1,1 1 0,-2-5 1,2 6 5,-1 0 0,0-1 0,1 1 0,-1 1 0,0-1 1,0 0-1,0 0 0,-1 0 0,1 0 0,0 1 0,-1-1 0,1 1 0,-1-1 0,1 1 1,-1-1-1,0 1 0,0 0 0,0 0 0,1 0 0,-1 0 0,0 0 0,0 0 1,0 1-1,-1-1 0,1 0 0,0 1 0,0 0 0,0-1 0,0 1 0,0 0 0,-1 0 1,1 1-1,0-1 0,-4 1 0,3-1 8,0 1-1,0-1 1,0 1 0,0 0-1,0 0 1,0 0 0,1 0-1,-1 1 1,0-1 0,1 1-1,-1-1 1,1 1 0,-1 0-1,1 0 1,0 0 0,0 0-1,0 0 1,0 1 0,0-1-1,0 1 1,1-1 0,-1 1-1,1 0 1,0-1 0,-2 4-1,3-4-5,-1 0-1,1 1 1,0-1-1,0 0 0,-1 0 1,1 0-1,1 1 1,-1-1-1,0 0 0,0 0 1,1 0-1,-1 0 1,1 0-1,0 0 0,0 0 1,0 0-1,0 0 1,0 0-1,0 0 0,0 0 1,3 2-1,-1-1 8,0-1 0,0 0-1,0 0 1,0 0 0,0 0-1,1 0 1,-1-1 0,1 0 0,-1 0-1,1 0 1,6 1 0,5 0-67,1-1-1,-1 0 1,1-2 0,-1 0 0,21-4 0,-24 3-299,0 0 0,0-2-1,0 1 1,-1-2 0,1 1 0,-1-2 0,-1 1-1,1-1 1,-1-1 0,0 0 0,0-1 0,10-10-1,-16 10-1662,-15 13 1699,-15 15 1103,19-11-348,-1 0 0,1 0 0,0 0 0,1 1 0,0 0 0,1 0 0,0 0 0,1 1 0,0 0 0,0 0-1,1 0 1,0 0 0,1 0 0,-1 23 0,8-26-404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280"/>
    </inkml:context>
    <inkml:brush xml:id="br0">
      <inkml:brushProperty name="width" value="0.025" units="cm"/>
      <inkml:brushProperty name="height" value="0.025" units="cm"/>
    </inkml:brush>
  </inkml:definitions>
  <inkml:trace contextRef="#ctx0" brushRef="#br0">1 12 7399,'0'0'15359,"8"-2"-14719,-6 2-587,1-1-1,-1 0 0,0 1 1,1-1-1,0 1 0,-1 0 1,1 0-1,-1 0 0,1 0 1,-1 0-1,1 1 1,-1-1-1,4 2 0,-2 0 77,-1 1-1,1-1 1,-1 1-1,0-1 1,0 1-1,0 0 0,0 0 1,-1 1-1,1-1 1,2 6-1,1-1-52,-1 1 141,1 0 1,0 0-1,1-1 1,13 13-1,-19-20-275,0 0-1,0 0 1,1 0 0,-1 0 0,0 0-1,1 0 1,-1 0 0,1-1 0,-1 1-1,1 0 1,0-1 0,-1 1 0,1-1-1,0 0 1,-1 1 0,1-1-1,0 0 1,-1 0 0,1 0 0,0 0-1,-1 0 1,1-1 0,0 1 0,-1 0-1,1-1 1,-1 1 0,1-1 0,0 0-1,-1 0 1,1 1 0,-1-1 0,0 0-1,1 0 1,-1 0 0,0 0 0,2-3-1,16-16-2916,19-34-10288,-20 19 10304,-44 97 14596,-9 21-4189,4 5-6542,8 3-5012,19-69 1577,1 0-1,1 26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28.057"/>
    </inkml:context>
    <inkml:brush xml:id="br0">
      <inkml:brushProperty name="width" value="0.025" units="cm"/>
      <inkml:brushProperty name="height" value="0.025" units="cm"/>
    </inkml:brush>
  </inkml:definitions>
  <inkml:trace contextRef="#ctx0" brushRef="#br0">280 0 14798,'0'0'1473,"11"3"465,-4-2-1673,-1 0-1,1 1 0,-1 0 1,1 0-1,-1 1 1,0 0-1,0 0 0,0 0 1,0 1-1,-1 0 1,1 0-1,-1 0 1,0 1-1,0-1 0,0 1 1,3 6-1,2 3-74,-2 1 0,1 0 0,-2 0 0,0 1 0,-1-1 0,-1 1 0,0 1 0,-1-1 0,-1 1 0,0 0 0,-1-1 0,-1 1 0,-1 0 0,-1 0 0,0 0 0,-1 0 0,0 0 0,-2-1 0,0 1 0,0-1 0,-2 0 0,0 0 0,-1-1 0,-1 0 0,0 0 0,-16 23 0,3-15-375,-2 0 1,0-1-1,-1-1 0,0-2 0,-2 0 0,0-2 0,-2 0 0,0-2 0,0-1 0,-45 14 0,12-10-4539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1.850"/>
    </inkml:context>
    <inkml:brush xml:id="br0">
      <inkml:brushProperty name="width" value="0.025" units="cm"/>
      <inkml:brushProperty name="height" value="0.025" units="cm"/>
    </inkml:brush>
  </inkml:definitions>
  <inkml:trace contextRef="#ctx0" brushRef="#br0">1 254 9865,'0'0'8264,"58"3"-7175,9-15-320,15-1-289,15-5-352,9-4-31,1-3-482,-3-2-800,-8-2-1698,-7-4-512,-12-6-64,-12 0-1698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2.195"/>
    </inkml:context>
    <inkml:brush xml:id="br0">
      <inkml:brushProperty name="width" value="0.025" units="cm"/>
      <inkml:brushProperty name="height" value="0.025" units="cm"/>
    </inkml:brush>
  </inkml:definitions>
  <inkml:trace contextRef="#ctx0" brushRef="#br0">47 1 8872,'0'0'4736,"-8"0"-2222,-28 4-1190,33-2-540,9 1-585,14 1-114,196 4 1041,-138-7-1032,0 2 1,108 20-1,-179-22-95,0 1 1,-1-1 0,1 2-1,0-1 1,10 6 0,-16-7 0,0-1 1,0 1 0,0 0 0,0 0-1,0-1 1,0 1 0,0 0 0,0 0 0,0 0-1,0 0 1,0 0 0,-1 0 0,1 1 0,0-1-1,-1 0 1,1 0 0,-1 0 0,1 1-1,-1-1 1,0 0 0,0 0 0,1 1 0,-1-1-1,0 0 1,0 1 0,0-1 0,0 0 0,0 1-1,-1-1 1,1 0 0,0 1 0,-1-1-1,1 0 1,-1 0 0,1 1 0,-2 0 0,-6 11 22,-1-2 0,0 1 1,-1-1-1,0-1 1,-1 1-1,0-2 1,-1 0-1,-21 14 1,-3 2-6,-5 6-97,-202 164-1118,200-155-2524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2.829"/>
    </inkml:context>
    <inkml:brush xml:id="br0">
      <inkml:brushProperty name="width" value="0.025" units="cm"/>
      <inkml:brushProperty name="height" value="0.025" units="cm"/>
    </inkml:brush>
  </inkml:definitions>
  <inkml:trace contextRef="#ctx0" brushRef="#br0">7 1 6342,'0'0'14093,"-7"69"-12459,7-29-897,0 4-161,10 3-320,10 3-128,4-2-95,2-2-33,3-4-801,-4-3-1057,-5-6-929,-10-5-3587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3.172"/>
    </inkml:context>
    <inkml:brush xml:id="br0">
      <inkml:brushProperty name="width" value="0.025" units="cm"/>
      <inkml:brushProperty name="height" value="0.025" units="cm"/>
    </inkml:brush>
  </inkml:definitions>
  <inkml:trace contextRef="#ctx0" brushRef="#br0">0 301 13837,'0'0'7783,"64"-49"-6758,-19 23 64,10-6-416,5-1-353,5 1-288,-5 2-128,-8 4-1409,-9 5-897,-14 3-353,-14 0-1249,-15 3-896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3.532"/>
    </inkml:context>
    <inkml:brush xml:id="br0">
      <inkml:brushProperty name="width" value="0.025" units="cm"/>
      <inkml:brushProperty name="height" value="0.025" units="cm"/>
    </inkml:brush>
  </inkml:definitions>
  <inkml:trace contextRef="#ctx0" brushRef="#br0">8 179 15118,'0'0'4613,"-8"-48"-2403,37 31-1153,10-4-289,9-2-31,9 2-417,2 2-255,1 3-162,-2 7-1408,-6 4-1314,-11 5-2177,-10 0-1987</inkml:trace>
  <inkml:trace contextRef="#ctx0" brushRef="#br0" timeOffset="1">515 246 9641,'0'8'3641,"0"5"-2757,1-1-1,0 0 1,1 0 0,0 0 0,1 0-1,1-1 1,-1 1 0,11 20 0,-12-29-792,0 0 1,-1 0 0,1 0-1,0 0 1,0-1-1,1 1 1,-1-1 0,0 1-1,1-1 1,0 0 0,-1 0-1,1 0 1,0 0 0,0-1-1,0 1 1,0-1-1,0 0 1,1 0 0,-1 0-1,0 0 1,1 0 0,-1-1-1,0 1 1,1-1-1,-1 0 1,1 0 0,-1 0-1,0-1 1,1 1 0,-1-1-1,0 0 1,1 0 0,-1 0-1,0 0 1,0 0-1,0-1 1,0 1 0,0-1-1,3-3 1,11-7 141,0-1-1,-1 0 1,-1-1 0,0-1-1,-1-1 1,-1 0 0,-1-1 0,18-29-1,-30 46-198,0-1 1,0 1-1,0 0 0,0 0 0,0 0 1,0-1-1,0 1 0,1 0 0,-1 0 1,0 0-1,0-1 0,0 1 0,0 0 0,0 0 1,0 0-1,1 0 0,-1-1 0,0 1 1,0 0-1,0 0 0,1 0 0,-1 0 0,0 0 1,0 0-1,0 0 0,1-1 0,-1 1 1,0 0-1,0 0 0,0 0 0,1 0 0,-1 0 1,0 0-1,0 0 0,1 0 0,-1 0 1,0 0-1,0 0 0,1 0 0,-1 1 1,0-1-1,0 0 0,1 0 0,3 13 578,-2 33-613,-2-28 229,1-5-173,0-1 1,1 0-1,1 1 1,0-1-1,5 13 1,-8-23-69,1 0 1,0 0-1,0 0 0,0 0 0,0 0 1,0 0-1,0 0 0,0-1 1,1 1-1,-1 0 0,1-1 1,-1 1-1,1-1 0,-1 1 0,1-1 1,0 0-1,0 0 0,0 0 1,0 0-1,0 0 0,0 0 0,0 0 1,0-1-1,0 1 0,0-1 1,0 1-1,0-1 0,1 0 0,-1 0 1,0 0-1,0 0 0,0 0 1,0-1-1,1 1 0,-1-1 1,0 1-1,0-1 0,2-1 0,-2 1-196,1 0-1,-1 0 1,0-1-1,0 1 1,1-1-1,-1 1 0,-1-1 1,1 0-1,0 0 1,0 0-1,0 0 0,1-4 1,13-31-7336,-12 5-3672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4.094"/>
    </inkml:context>
    <inkml:brush xml:id="br0">
      <inkml:brushProperty name="width" value="0.025" units="cm"/>
      <inkml:brushProperty name="height" value="0.025" units="cm"/>
    </inkml:brush>
  </inkml:definitions>
  <inkml:trace contextRef="#ctx0" brushRef="#br0">121 92 7239,'0'0'3667,"2"-9"-789,-1 5-2414,4-33 2034,-3 6 2611,-2 31-5021,0-1-1,-1 1 0,1-1 0,0 1 0,0-1 1,0 1-1,0-1 0,-1 1 0,1 0 0,0-1 1,0 1-1,-1-1 0,1 1 0,0 0 0,-1-1 0,1 1 1,0 0-1,-1-1 0,1 1 0,0 0 0,-1-1 1,1 1-1,-1 0 0,1 0 0,-1-1 0,1 1 1,-1 0-1,1 0 0,-1 0 0,1 0 0,0 0 1,-1 0-1,1 0 0,-1 0 0,1 0 0,-1 0 1,1 0-1,-1 0 0,1 0 0,-1 0 0,1 0 1,-1 0-1,1 1 0,-1-1 0,1 0 0,-1 1 1,-25 12 506,16 0-581,1-1-1,0 2 1,1-1 0,0 1 0,1 1 0,0-1-1,1 1 1,1 0 0,0 1 0,2-1 0,-1 1 0,2 0-1,0-1 1,1 30 0,1-43-13,0 0 1,0 0-1,0 0 0,1 0 0,-1 0 1,1 0-1,-1 0 0,1 0 1,0 0-1,-1 0 0,1 0 1,0-1-1,0 1 0,1 0 0,-1-1 1,0 1-1,0-1 0,1 1 1,-1-1-1,1 1 0,2 1 0,0-1-16,0-1-1,-1 1 0,1-1 1,0 0-1,0 1 0,0-2 1,0 1-1,0 0 0,0-1 1,6 0-1,2 0-368,0-1 0,-1-1 0,1 0 0,0 0 0,0-1 0,18-8 0,-15 4-1038,-1 0-1,0-1 1,-1 0 0,20-17 0,7-11-5079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4.653"/>
    </inkml:context>
    <inkml:brush xml:id="br0">
      <inkml:brushProperty name="width" value="0.025" units="cm"/>
      <inkml:brushProperty name="height" value="0.025" units="cm"/>
    </inkml:brush>
  </inkml:definitions>
  <inkml:trace contextRef="#ctx0" brushRef="#br0">23 84 14798,'0'0'8344,"-3"10"-7202,-3 8-918,2 1-1,1-1 1,0 1-1,1 0 1,1-1 0,0 1-1,2 0 1,0 0-1,2 0 1,0 0-1,0-1 1,2 0-1,0 0 1,2 0-1,10 22 1,-17-39-218,0 0 0,1 0 0,-1 1 0,1-1 0,0 0 0,-1 0 0,1 0 0,0 0 0,0 0 0,-1-1 0,1 1 0,0 0 0,0 0 0,0 0 0,0-1 0,2 2 0,3-14 214,-9-35-29,-4-6-149,3 22-1,0-1 0,-17-55 0,21 87-41,0-1 1,0 1-1,0-1 1,0 1-1,-1-1 1,1 1-1,0-1 1,0 1-1,0-1 1,0 1-1,-1 0 1,1-1-1,0 1 1,0-1-1,-1 1 1,1-1-1,0 1 0,-1 0 1,1-1-1,0 1 1,-1 0-1,1-1 1,-1 1-1,1 0 1,0 0-1,-1-1 1,1 1-1,-1 0 1,1 0-1,-1 0 1,0-1-1,-6 15 33,6-10-28,0 0 1,1 1-1,-1-1 0,1 0 1,0 0-1,0 1 0,0-1 1,1 5-1,1-7-4,-1-1 0,0 1 0,1 0 0,-1-1 0,1 1 0,0-1 0,0 1 1,-1-1-1,1 0 0,0 0 0,0 0 0,0 0 0,0 0 0,0 0 0,0-1 0,0 1 0,1-1 0,-1 1 0,0-1 0,0 0 0,0 0 0,0 0 0,4 0 0,1 0 5,1 0 0,0-1-1,0 1 1,-1-2-1,12-2 1,-1-3 1,-1-1 0,-1 0 0,1-1 0,-2-1 0,1 0 1,-1-1-1,-1-1 0,0-1 0,0 0 0,-1 0 0,-1-1 0,-1-1 0,0 0 0,11-20 1,-21 34-5,0-1 1,0 1-1,-1 0 1,1-1-1,0 1 1,-1 0-1,0-1 1,1 1-1,-1-1 1,0 1-1,1-1 1,-1 1-1,0 0 1,0-1-1,0 1 1,0-1-1,-1 1 1,1-3-1,-1 4-1,1-1 0,-1 1-1,1-1 1,-1 1-1,0 0 1,1-1 0,-1 1-1,1 0 1,-1 0 0,0 0-1,1-1 1,-1 1-1,0 0 1,1 0 0,-1 0-1,0 0 1,1 0-1,-1 0 1,0 0 0,1 0-1,-1 0 1,0 0 0,1 1-1,-1-1 1,0 0-1,0 1 1,-5 1 4,0 1-1,0-1 1,1 1-1,-1 1 1,1-1-1,0 1 1,-5 4-1,-3 4 33,2 1 0,0 0 0,0 1 0,2 0-1,-10 18 1,15-25-23,0 0 0,1 0 0,1 0 1,-1 0-1,1 0 0,0 1 0,1-1 0,-1 1 0,2 0 0,-1-1 0,1 1 0,0 0 0,2 14 0,-1-19-61,0-1-1,0 0 1,1 0-1,-1 0 1,0 0 0,1-1-1,-1 1 1,1 0-1,-1 0 1,1-1-1,0 1 1,0-1-1,0 0 1,0 1 0,0-1-1,0 0 1,0 0-1,0 0 1,0 0-1,1-1 1,-1 1 0,0-1-1,1 1 1,-1-1-1,0 0 1,0 0-1,1 0 1,3 0 0,3 0-444,1 0-1,-1-1 1,0 0 0,1-1 0,16-5 0,-15 3-1330,0-2 0,0 1-1,0-2 1,-1 1-1,11-10 1,15-13-7976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4.982"/>
    </inkml:context>
    <inkml:brush xml:id="br0">
      <inkml:brushProperty name="width" value="0.025" units="cm"/>
      <inkml:brushProperty name="height" value="0.025" units="cm"/>
    </inkml:brush>
  </inkml:definitions>
  <inkml:trace contextRef="#ctx0" brushRef="#br0">106 10 11275,'0'0'11739,"-10"4"-10239,4-1-1355,0 0 1,0 1-1,0 0 0,0 0 1,1 0-1,0 1 1,0-1-1,0 1 1,0 1-1,1-1 0,0 1 1,0-1-1,0 1 1,1 0-1,0 0 0,0 1 1,0-1-1,1 1 1,0-1-1,-2 10 0,3-11-115,0 0-1,0-1 0,1 1 0,-1 0 1,1-1-1,0 1 0,0 0 1,0-1-1,1 1 0,0 0 0,0-1 1,3 9-1,-3-12-27,0 1 0,0-1 1,0 1-1,1-1 0,-1 0 0,0 0 1,1 1-1,-1-1 0,1 0 0,-1 0 1,1 0-1,0-1 0,-1 1 0,1 0 1,0-1-1,0 1 0,0-1 0,-1 1 1,1-1-1,0 0 0,0 0 0,0 0 1,0 0-1,0 0 0,-1 0 0,1 0 1,0-1-1,0 1 0,0-1 0,-1 1 1,1-1-1,0 0 0,0 0 0,1-1 1,3-1-7,0 0 0,-1 0 0,0-1 1,0 0-1,0 0 0,0 0 0,0-1 1,-1 1-1,0-1 0,0 0 0,0-1 1,0 1-1,5-12 0,1-3-9,-1-1 1,11-34-1,-11 15 84,-10 35 3,-7 24-38,3-2-49,0 0-1,1 0 0,1 1 0,1-1 1,0 1-1,2 20 0,0-36-89,-1-1-1,1 0 0,0 0 1,0 0-1,1 0 0,-1 0 1,0 0-1,0 1 1,0-1-1,1 0 0,-1 0 1,1 0-1,-1 0 1,1 0-1,-1 0 0,1 0 1,0 0-1,-1 0 0,1-1 1,0 1-1,0 0 1,-1 0-1,1 0 0,0-1 1,0 1-1,0-1 0,2 2 1,-1-2-164,0 1 0,0-1 0,0 0 0,0 0 0,0-1 0,1 1 0,-1 0 0,0-1 0,0 1 0,0-1 0,0 1 0,0-1 0,3-2 0,4-2-1381,0 0 0,0-1 0,-1 0 0,0 0 0,8-8 0,11-17-4657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5.324"/>
    </inkml:context>
    <inkml:brush xml:id="br0">
      <inkml:brushProperty name="width" value="0.025" units="cm"/>
      <inkml:brushProperty name="height" value="0.025" units="cm"/>
    </inkml:brush>
  </inkml:definitions>
  <inkml:trace contextRef="#ctx0" brushRef="#br0">126 97 3459,'3'-11'5509,"1"-3"-3853,-2 7-823,-1 0 1,1 0-1,-1 0 1,0 0-1,0 0 1,-1-11-1,0 18-714,0-1-1,0 1 1,0-1-1,0 1 1,0-1-1,0 1 1,0-1-1,-1 1 1,1 0-1,0-1 1,0 1-1,0-1 1,0 1-1,-1 0 1,1-1-1,0 1 1,0-1-1,0 1 1,-1 0-1,1-1 1,0 1-1,-1 0 1,1 0-1,0-1 1,-1 1-1,1 0 1,-1 0-1,1-1 1,0 1-1,-1 0 1,1 0-1,-1 0 1,1 0-1,-1-1 1,-18 6 1660,-14 17-430,20-11-884,-30 33 544,40-41-965,1 0 0,0-1 0,0 1 0,0 0 0,0 1-1,0-1 1,0 0 0,1 0 0,0 1 0,0-1 0,0 1 0,-1 6 0,39-8-380,69-9-2234,-75 3 1937,0 2-1,0 1 1,32 4-1,-62-3 680,0 0 0,-1 0-1,1 0 1,0 0-1,-1 1 1,1-1 0,0 0-1,-1 0 1,1 1 0,0-1-1,-1 1 1,1-1-1,-1 0 1,1 1 0,-1-1-1,1 1 1,-1-1 0,1 1-1,-1 0 1,1-1 0,-1 1-1,0-1 1,1 1-1,-1 0 1,0-1 0,0 1-1,0 0 1,1-1 0,-1 1-1,0 0 1,0-1 0,0 1-1,0 0 1,0 0-1,0-1 1,0 1 0,0 0-1,0-1 1,-1 1 0,1 0-1,0-1 1,0 1-1,-1 0 1,1-1 0,0 1-1,-1 0 1,1-1 0,0 1-1,-1-1 1,1 1 0,-2 0-1,-23 32 1447,13-23-1227,-1 1 0,0-2 0,-1 0-1,0 0 1,0-1 0,-1-1 0,0 0 0,0-1-1,-31 7 1,46-13-317,-1 0 0,1 0 0,-1 0 0,1 0 1,-1 0-1,1 0 0,-1 0 0,1 0 0,-1 0 0,1 0 0,-1-1 0,1 1 0,-1 0 0,1 0 1,-1 0-1,1-1 0,-1 1 0,1 0 0,0 0 0,-1-1 0,1 1 0,-1-1 0,1 1 1,0 0-1,-1-1 0,1 1 0,0-1 0,0 1 0,-1 0 0,1-1 0,0 1 0,0-1 0,-1 1 1,1-1-1,0 1 0,0-1 0,0 1 0,0-1 0,0 0 0,0 1 0,0-1 0,0 1 0,0-1 1,0 1-1,0-1 0,0 1 0,1-1 0,-1 1 0,0-1 0,0 1 0,0-1 0,1 0 0,12-27-3021,34-35-6712,-21 24 1393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638"/>
    </inkml:context>
    <inkml:brush xml:id="br0">
      <inkml:brushProperty name="width" value="0.025" units="cm"/>
      <inkml:brushProperty name="height" value="0.025" units="cm"/>
    </inkml:brush>
  </inkml:definitions>
  <inkml:trace contextRef="#ctx0" brushRef="#br0">43 0 10730,'0'0'13581,"-7"65"-13357,1-35-160,-1 0 0,2-4-64,1-4-96,3-4-705,-1-5-608,-1-6-545,0-7-1377,-1 0-2594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5.682"/>
    </inkml:context>
    <inkml:brush xml:id="br0">
      <inkml:brushProperty name="width" value="0.025" units="cm"/>
      <inkml:brushProperty name="height" value="0.025" units="cm"/>
    </inkml:brush>
  </inkml:definitions>
  <inkml:trace contextRef="#ctx0" brushRef="#br0">29 163 14286,'0'0'5765,"-3"12"-3795,-1-3-1704,-13 48 1529,16-52-1539,0 1 1,0-1 0,0 1-1,1-1 1,0 0 0,0 1 0,0-1-1,0 1 1,1-1 0,2 6-1,-2-9-232,0 0 0,1 0 0,-1 0 0,1 0 0,0-1 0,-1 1 0,1-1 0,0 1 0,0-1 0,0 0 0,0 1 0,0-1 0,0 0 0,0-1 0,1 1 0,-1 0 0,0 0 0,0-1 0,1 0 0,-1 1 0,0-1 0,1 0 0,-1 0 0,0 0 0,1 0 0,-1-1 0,0 1 0,5-2 0,3 0-7,0 0 0,0 0-1,0-1 1,-1-1-1,14-6 1,3-5-82,-2-2 1,0-1-1,23-23 0,3-2 153,-49 42-64,0 1 1,0-1-1,-1 0 1,1 1-1,0-1 0,0 1 1,-1-1-1,1 1 0,0-1 1,0 1-1,0 0 1,0 0-1,0-1 0,0 1 1,0 0-1,0 0 0,0 0 1,-1 0-1,1 0 1,0 0-1,0 0 0,0 0 1,0 0-1,0 0 0,0 1 1,1-1-1,17 19 765,-18-17-736,1 0 0,0 0 0,0 1 0,0-1-1,0 0 1,0-1 0,0 1 0,0 0 0,1-1 0,-1 1 0,5 1 0,0-1-12,1-1 0,-1 0 0,1 0 0,-1-1 0,1 0 0,0-1 0,-1 1 0,1-2 0,-1 1 0,1-1 0,-1 0 0,0 0 0,0-1 0,13-6 0,0-1-404,-1-2-1,0 0 1,30-25 0,-45 33-67,0 1-1,0-1 1,0 0 0,-1 0 0,1 0-1,-1 0 1,0-1 0,-1 1 0,1-1-1,3-9 1,-5 11-489,0-1 0,-1 1 0,1-1 1,-1 0-1,1 1 0,-1-1 0,0 0 0,-1 1 0,1-1 0,-1-5 0,-7-12-7857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6.007"/>
    </inkml:context>
    <inkml:brush xml:id="br0">
      <inkml:brushProperty name="width" value="0.025" units="cm"/>
      <inkml:brushProperty name="height" value="0.025" units="cm"/>
    </inkml:brush>
  </inkml:definitions>
  <inkml:trace contextRef="#ctx0" brushRef="#br0">0 8 11403,'0'0'13741,"76"-4"-20532,-41 0-1088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6.344"/>
    </inkml:context>
    <inkml:brush xml:id="br0">
      <inkml:brushProperty name="width" value="0.025" units="cm"/>
      <inkml:brushProperty name="height" value="0.025" units="cm"/>
    </inkml:brush>
  </inkml:definitions>
  <inkml:trace contextRef="#ctx0" brushRef="#br0">78 1 15086,'0'0'8440,"-10"5"-5840,5-3-2241,-31 15 952,34-16-1193,0 0-1,0 0 0,0 0 0,1 1 0,-1-1 1,0 0-1,1 1 0,-1 0 0,1-1 0,-1 1 0,1 0 1,0 0-1,0 0 0,0 0 0,0 0 0,0 0 0,-1 3 1,3-4-130,-1 0 1,0-1-1,1 1 1,-1 0-1,0-1 0,1 1 1,0 0-1,-1-1 1,1 1-1,-1-1 1,1 1-1,-1-1 1,1 1-1,0-1 1,0 1-1,-1-1 1,1 1-1,0-1 1,-1 0-1,1 0 1,0 1-1,0-1 1,0 0-1,-1 0 0,1 0 1,0 0-1,0 0 1,0 0-1,0 0 1,-1 0-1,2 0 1,36 0-983,-30-1 611,11 1-339,-9 0 384,1-1 0,-1 2 0,1 0-1,0 0 1,-1 0 0,14 5 0,-20-4 330,0 0 0,-1 0 1,1 0-1,0 1 0,-1-1 0,0 1 0,1 0 0,-1 0 1,0 0-1,0 0 0,-1 1 0,1-1 0,-1 1 0,0 0 0,0-1 1,0 1-1,0 0 0,-1 0 0,2 5 0,5 16 210,0 0 0,-2 1 0,-1 0 0,-2 0 0,0 0 0,-1 1 0,-2-1 0,-3 33-1,0-40 61,0 0 0,0-1 0,-2 1 0,0-1 0,-2 0-1,1-1 1,-2 1 0,-1-1 0,0-1 0,-1 0 0,0 0-1,-15 16 1,23-29-232,0-1 0,-1 1 0,1-1 0,0 0 0,-1 0 0,1 0 0,-1 0 0,0 0 0,1-1 0,-1 1 0,0-1 0,0 0 0,0 0 0,0 0 1,0 0-1,0 0 0,-1 0 0,1-1 0,-4 0 0,5 0-19,0-1 1,-1 1-1,1-1 1,0 0 0,-1 0-1,1 0 1,0 0-1,0-1 1,0 1 0,0-1-1,0 1 1,1-1-1,-1 1 1,0-1 0,1 0-1,-1 0 1,1 0 0,-1 0-1,1 0 1,0 0-1,0 0 1,0-1 0,0 1-1,1 0 1,-2-4-1,-3-9-52,1 0-1,1-1 1,0 0-1,1 0 0,0 1 1,2-1-1,-1 0 1,2 0-1,0 0 0,2 0 1,-1 0-1,2 0 1,0 1-1,1 0 1,0 0-1,1 0 0,1 0 1,8-13-1,-2 8-256,1 0-1,1 0 1,1 2-1,1 0 1,0 0-1,1 2 1,1 0-1,0 1 1,1 1-1,1 1 1,24-11-1,28-11-3459,0 1-2653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39.527"/>
    </inkml:context>
    <inkml:brush xml:id="br0">
      <inkml:brushProperty name="width" value="0.025" units="cm"/>
      <inkml:brushProperty name="height" value="0.025" units="cm"/>
    </inkml:brush>
  </inkml:definitions>
  <inkml:trace contextRef="#ctx0" brushRef="#br0">151 14 3075,'-2'-1'591,"1"-1"1,-1 1 0,0 0-1,0 0 1,0-1-1,0 1 1,0 0 0,0 1-1,0-1 1,0 0-1,0 1 1,0-1 0,0 1-1,-1-1 1,1 1-1,0 0 1,0 0-1,0 0 1,-1 0 0,-3 1-1,3 0-336,0 1 0,0-1-1,0 1 1,0-1 0,0 1-1,0 0 1,0 0-1,1 0 1,-1 1 0,1-1-1,-1 0 1,-1 4 0,-3 3-145,1 0 0,1 0-1,-1 1 1,2 0 0,-1 0 0,1 0 0,-4 17 0,0 19 501,2 0 0,2 1 1,2 0-1,2 0 0,6 48 0,-4-80-521,0 0 0,1-1 0,1 1 0,0-1 0,1 1 0,1-1 0,0-1 0,1 1 0,10 14 0,-14-24-75,-1 0 1,1 0 0,0-1 0,0 1 0,0-1 0,1 0 0,-1 0 0,1 0 0,-1 0 0,1-1 0,0 1 0,0-1 0,0 0 0,1 0 0,-1 0 0,0-1 0,1 0 0,-1 0 0,1 0 0,-1 0-1,1-1 1,0 1 0,-1-1 0,1 0 0,-1-1 0,1 1 0,0-1 0,-1 0 0,1 0 0,-1 0 0,0-1 0,1 1 0,7-6 0,-5 3 76,0-1 0,0 0 0,-1-1 0,0 1 0,0-1 0,0-1 0,-1 1 0,0-1 0,0 0 0,0 0 0,-1 0 0,0-1 0,-1 0 0,1 1 0,-1-1 0,-1 0 0,0-1 0,0 1 0,-1 0 0,0-1 0,0 1 1,0-1-1,-2 1 0,0-10 0,1 15-55,-1 1 0,1-1 1,-1 1-1,0 0 0,0-1 1,0 1-1,0 0 1,0 0-1,0-1 0,-1 1 1,1 0-1,-1 0 0,1 1 1,-1-1-1,0 0 1,0 0-1,0 1 0,0-1 1,0 1-1,0 0 0,0 0 1,0-1-1,-1 1 0,1 0 1,0 1-1,-1-1 1,1 0-1,0 1 0,-1 0 1,1-1-1,-1 1 0,1 0 1,-1 0-1,1 0 1,-1 1-1,1-1 0,-3 1 1,-1 0 30,0 0 1,1 0 0,-1 0 0,0 1-1,1 0 1,0 0 0,-1 0-1,1 1 1,0 0 0,0 0 0,1 0-1,-1 1 1,0-1 0,1 1 0,-5 6-1,6-7-69,1 1 0,0 0 0,0-1 0,0 1 0,0 0 0,0 0 0,1 0 0,0 0 0,0 1 0,0-1 0,0 0 0,1 1-1,-1-1 1,1 8 0,1-12 2,-1 1-1,0 0 0,0-1 0,0 1 1,1 0-1,-1-1 0,1 1 0,-1-1 0,0 1 1,1-1-1,-1 1 0,1-1 0,-1 1 1,1-1-1,-1 1 0,1-1 0,-1 0 1,1 1-1,0-1 0,-1 0 0,1 1 1,-1-1-1,1 0 0,0 0 0,-1 0 0,1 1 1,0-1-1,-1 0 0,1 0 0,0 0 1,-1 0-1,1 0 0,0 0 0,-1-1 1,1 1-1,0 0 0,-1 0 0,1 0 1,1-1-1,27-11 17,-17 3-11,-1 0 1,0-1-1,0-1 0,-1 0 1,0 0-1,-1-1 0,-1 0 1,12-20-1,-1-5-189,27-69-1,-43 98 154,8-20 37,-7 21-50,-1 13-93,0 79 182,-1 2 171,16 95 0,-4-134-1513,0-29-183,-13-19 1423,-1 1 0,1-1 0,-1 0 0,1 0 0,0 0 0,-1 0 0,1 0 0,-1 0 0,1 0-1,0 0 1,-1 0 0,1 0 0,-1 0 0,1 0 0,0 0 0,-1 0 0,1-1 0,-1 1 0,1 0 0,-1 0-1,1-1 1,-1 1 0,1 0 0,-1-1 0,1 1 0,-1-1 0,1 1 0,-1 0 0,1-1 0,-1 1 0,0-1-1,1 1 1,-1-2 0,13-26-6659,0-14-6519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0.401"/>
    </inkml:context>
    <inkml:brush xml:id="br0">
      <inkml:brushProperty name="width" value="0.025" units="cm"/>
      <inkml:brushProperty name="height" value="0.025" units="cm"/>
    </inkml:brush>
  </inkml:definitions>
  <inkml:trace contextRef="#ctx0" brushRef="#br0">6 0 16496,'0'0'2119,"-1"15"-822,-3 47 266,4 104-1,2-141-1436,1 1 0,1-1 0,1 0 0,1 0-1,1-1 1,2 0 0,16 36 0,-22-56-125,-1 0 0,1 0 0,0 0 0,0 0 0,0 0 0,0-1 0,1 1 0,-1-1 0,1 0 0,0 0-1,6 3 1,-8-5 1,0 0 1,0 0-1,0 0 0,1 0 0,-1-1 0,0 1 0,0-1 0,0 0 0,1 0 0,-1 0 0,0 0 0,0 0 0,0 0 0,1 0 1,-1-1-1,0 1 0,0-1 0,0 0 0,0 1 0,0-1 0,0 0 0,0 0 0,0 0 0,0-1 0,0 1 0,0 0 0,1-3 0,5-4 32,-1 0 0,-1-1-1,1 0 1,-1 0 0,-1-1-1,0 1 1,6-16-1,-6 12-36,1 0 0,1 1 0,12-19 0,-18 30 5,-1 1-1,0 0 1,0-1 0,0 1 0,1-1 0,-1 1 0,0 0-1,0-1 1,1 1 0,-1 0 0,0-1 0,1 1-1,-1 0 1,0 0 0,1-1 0,-1 1 0,1 0 0,-1 0-1,0-1 1,1 1 0,-1 0 0,1 0 0,-1 0 0,1 0-1,-1 0 1,1 0 0,-1 0 0,0 0 0,1 0 0,-1 0-1,1 0 1,-1 0 0,1 0 0,-1 0 0,1 0-1,-1 0 1,0 1 0,1-1 0,-1 0 0,1 0 0,-1 1-1,0-1 1,1 0 0,-1 0 0,0 1 0,1-1 0,-1 0-1,0 1 1,1-1 0,-1 0 0,0 1 0,0-1 0,1 1-1,-1-1 1,0 0 0,0 1 0,0-1 0,0 1-1,1-1 1,-1 1 0,0-1 0,0 1 0,0-1 0,0 1-1,6 35 420,-5-32-341,0 3 81,9 112 1149,-9-108-1219,-1 1 0,-1-1 0,0 1 0,0-1 0,-1 1 0,-1-1 0,0 0 0,-4 11 0,5-18-27,0 0-1,0 0 1,0-1 0,0 1-1,-1-1 1,1 1 0,-1-1-1,0 0 1,0 0-1,0 0 1,0-1 0,0 1-1,-1-1 1,1 0 0,-1 1-1,0-2 1,1 1-1,-1 0 1,0-1 0,0 1-1,0-1 1,0-1 0,0 1-1,-1 0 1,1-1 0,0 0-1,0 0 1,0 0-1,0 0 1,-1-1 0,1 0-1,0 0 1,0 0 0,0 0-1,0 0 1,-3-3-1,2 2-188,0-1 0,0 1-1,0-1 1,1-1-1,-1 1 1,1 0 0,0-1-1,0 0 1,0 0-1,1 0 1,0-1 0,-4-4-1,5 5-195,0 0 0,0-1 1,0 1-1,0-1 0,1 1 0,0-1 0,0 1 0,0-1 1,0 0-1,1 0 0,0 1 0,0-1 0,0 0 0,0 0 0,2-5 1,-1 7-251,1 0 1,-1-1 0,1 1 0,0 0 0,0 0-1,0-1 1,0 2 0,0-1 0,1 0 0,0 0 0,-1 1-1,1-1 1,0 1 0,0 0 0,0 0 0,1 0-1,-1 0 1,0 1 0,1-1 0,5-1 0,22-7-6098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0.849"/>
    </inkml:context>
    <inkml:brush xml:id="br0">
      <inkml:brushProperty name="width" value="0.025" units="cm"/>
      <inkml:brushProperty name="height" value="0.025" units="cm"/>
    </inkml:brush>
  </inkml:definitions>
  <inkml:trace contextRef="#ctx0" brushRef="#br0">1 100 10826,'0'0'12524,"9"8"-12065,31 20-219,-38-27-231,-1-1-1,0 1 0,1-1 1,-1 0-1,1 1 0,-1-1 0,1 0 1,-1 0-1,0 0 0,1 0 1,-1 0-1,1 0 0,-1 0 1,1-1-1,-1 1 0,0-1 0,1 1 1,-1-1-1,0 1 0,1-1 1,-1 0-1,0 1 0,0-1 1,0 0-1,1 0 0,-1 0 0,1-1 1,23-32 121,-22 29-108,21-50 9,-13 28 327,-7 21 268,-3 9 446,38 249-125,-24-173-501,-2 1 0,1 100 0,-14-179-443,0 1 1,0-1-1,0 0 1,0 0-1,-1 1 1,1-1-1,0 0 1,-1 0-1,1 0 1,-1 1-1,1-1 1,-1 0-1,0 0 1,0 0-1,1 0 1,-1 0-1,0 0 1,0 0-1,0-1 1,0 1 0,0 0-1,0 0 1,-2 0-1,0 1-3,-1-1-1,1 1 1,-1-1-1,1 0 1,-1 0-1,0-1 1,1 1 0,-6-1-1,3 1 7,-1-1 0,1 0 0,1-1-1,-1 0 1,0 0 0,0 0 0,0 0 0,0-1-1,1 0 1,-10-5 0,10 3 2,0 0-1,1-1 1,0 0-1,0 0 1,0 0 0,0-1-1,1 1 1,0-1-1,0 0 1,0 1 0,1-1-1,0-1 1,0 1-1,0 0 1,1 0-1,0-1 1,0 1 0,1-1-1,-1 1 1,1-1-1,1 1 1,0-1 0,1-6-1,0-1-154,1-1-1,1 1 1,0-1 0,1 1-1,0 1 1,1-1-1,1 1 1,0 0 0,10-14-1,84-93-9354,-67 78 2621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1.257"/>
    </inkml:context>
    <inkml:brush xml:id="br0">
      <inkml:brushProperty name="width" value="0.025" units="cm"/>
      <inkml:brushProperty name="height" value="0.025" units="cm"/>
    </inkml:brush>
  </inkml:definitions>
  <inkml:trace contextRef="#ctx0" brushRef="#br0">117 0 19282,'0'0'4591,"0"12"-2995,-3 47-1203,-2-1 0,-25 108 0,-49 119-1326,106-377-7154,18-129 0,-29 114 9148,-3 2 7582,-15 132-7735,1 0 1,1 0-1,1 0 1,2 0-1,0-1 0,12 44 1,-8-48-1428,1 0 0,0-1 1,14 24-1,-14-30-1289,1 0 0,1 0 0,1-1-1,19 20 1,-17-22-7171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1.616"/>
    </inkml:context>
    <inkml:brush xml:id="br0">
      <inkml:brushProperty name="width" value="0.025" units="cm"/>
      <inkml:brushProperty name="height" value="0.025" units="cm"/>
    </inkml:brush>
  </inkml:definitions>
  <inkml:trace contextRef="#ctx0" brushRef="#br0">0 130 15855,'0'0'7783,"73"-14"-7590,-27-6-97,4-8-1217,-1-4-2339,-1-4-3522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1.942"/>
    </inkml:context>
    <inkml:brush xml:id="br0">
      <inkml:brushProperty name="width" value="0.025" units="cm"/>
      <inkml:brushProperty name="height" value="0.025" units="cm"/>
    </inkml:brush>
  </inkml:definitions>
  <inkml:trace contextRef="#ctx0" brushRef="#br0">155 0 15310,'0'0'2958,"-12"9"-604,10-8-2274,-6 5 123,0 1 0,0-1 0,0 1 0,1 1 0,0-1-1,1 1 1,0 0 0,0 1 0,0 0 0,-5 12 0,-1 7 150,2 1 1,1 0-1,1 1 0,1 0 1,2 1-1,1-1 1,1 1-1,2 0 0,3 43 1,-1-69-342,-1 0 0,1 1 0,0-1 0,1 0 0,-1 0 0,1 0 0,0 0 0,0-1 0,1 1 0,0 0 0,-1-1 1,1 0-1,1 0 0,-1 0 0,1 0 0,-1 0 0,1 0 0,0-1 0,1 0 0,-1 0 0,0 0 0,1 0 0,0-1 0,-1 0 0,1 0 0,0 0 1,6 1-1,-4-2-4,-1 0 0,1 0 1,-1-1-1,1 0 1,-1 0-1,1-1 1,-1 0-1,1 0 0,-1 0 1,1-1-1,-1 0 1,0 0-1,0 0 0,0-1 1,0 0-1,0 0 1,-1-1-1,1 0 1,-1 0-1,0 0 0,6-6 1,-4 3 76,-1 0 0,0 0 0,0-1 0,-1 0 0,1 0 0,-2-1 0,1 1 0,-1-1 0,-1 0 0,1 0 1,-2 0-1,1 0 0,-1-1 0,1-17 0,-3 27-83,0-1 1,0 1-1,0 0 1,0-1 0,0 1-1,0 0 1,0-1-1,0 1 1,0 0 0,0-1-1,0 1 1,0 0-1,0-1 1,-1 1-1,1 0 1,0 0 0,0-1-1,0 1 1,-1 0-1,1-1 1,0 1 0,0 0-1,-1 0 1,1 0-1,0-1 1,0 1-1,-1 0 1,1 0 0,0 0-1,-1 0 1,1 0-1,0-1 1,-1 1-1,1 0 1,0 0 0,-1 0-1,1 0 1,0 0-1,-1 0 1,1 0 0,0 0-1,-1 0 1,1 0-1,0 0 1,-1 0-1,1 1 1,0-1 0,0 0-1,-1 0 1,1 0-1,0 0 1,-1 0-1,1 1 1,0-1 0,0 0-1,-1 0 1,1 1-1,0-1 1,0 0 0,-1 0-1,1 1 1,0-1-1,0 0 1,0 1-1,-19 17-57,8-3 44,0 1-1,2 1 1,0-1 0,1 2 0,0-1-1,2 1 1,0 0 0,-5 26-1,12-40-2,5-8 44,9-14 10,-2 0-1,0-1 1,18-36-1,-21 36-78,0 0 0,2 0 0,0 2 0,28-33 0,-39 49 42,0 0 0,0 0 0,0-1 0,0 1 0,0 0 0,1 0 0,-1 1 0,0-1 0,1 0 0,-1 0 0,0 1 0,1-1 0,-1 0 0,1 1 1,-1 0-1,1-1 0,-1 1 0,1 0 0,0 0 0,-1 0 0,3 0 0,-2 0 7,-1 1 0,0 0 0,1 0 1,-1-1-1,0 1 0,0 0 0,0 0 1,0 0-1,0 0 0,0 0 0,0 1 0,0-1 1,0 0-1,0 0 0,0 1 0,-1-1 1,1 0-1,0 2 0,3 9 75,-1 0 0,0 1 0,-1-1 0,1 15 0,-2-20-56,1 20 10,-1-15-101,0-1 1,0 0-1,1 1 1,0-1-1,1 0 1,0 0-1,8 17 1,-2-17-2000,0-12-4468,2-13-7281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3.810"/>
    </inkml:context>
    <inkml:brush xml:id="br0">
      <inkml:brushProperty name="width" value="0.025" units="cm"/>
      <inkml:brushProperty name="height" value="0.025" units="cm"/>
    </inkml:brush>
  </inkml:definitions>
  <inkml:trace contextRef="#ctx0" brushRef="#br0">12 371 3491,'-6'-125'1494,"1"50"2893,4 0 6078,3 90-9847,-1 0-1,2 0 0,0-1 0,6 17 0,3 13-307,-6-7-206,-5-26-88,1 1 0,0 0-1,0-1 1,1 1 0,1-1-1,0 0 1,0 0 0,1 0 0,9 14-1,-13-25 14,0 1-1,-1 0 1,1-1 0,0 1-1,-1-1 1,1 1 0,0-1-1,0 0 1,0 1-1,0-1 1,-1 0 0,1 1-1,0-1 1,0 0 0,0 0-1,0 0 1,0 0-1,0 0 1,-1 0 0,1 0-1,0 0 1,0 0 0,0 0-1,0 0 1,0-1-1,0 1 1,0 0 0,-1-1-1,1 1 1,0 0 0,0-1-1,-1 1 1,1-1-1,0 0 1,0 1 0,-1-1-1,1 1 1,-1-1-1,1 0 1,0 0 0,-1 1-1,0-1 1,1 0 0,0-1-1,23-41 638,-21 36-581,19-43 291,-3-1-1,15-58 1,-34 108-363,0 1 1,0-1-1,-1 1 1,1 0-1,0-1 1,0 1-1,0 0 1,0-1 0,0 1-1,0 0 1,0-1-1,0 1 1,1 0-1,-1-1 1,0 1-1,0 0 1,0-1-1,0 1 1,0 0-1,0-1 1,1 1-1,-1 0 1,0-1-1,0 1 1,1 0-1,-1 0 1,0-1-1,0 1 1,1 0-1,-1 0 1,0-1-1,0 1 1,1 0-1,-1 0 1,0 0-1,1 0 1,-1-1-1,0 1 1,1 0 0,-1 0-1,1 0 1,-1 0-1,6 19 183,-1 44-167,-5-57 19,1 30-22,-1-17-22,1-1 0,6 30-1,-7-48-1,0 1-1,0-1 1,0 0-1,0 0 0,0 1 1,0-1-1,0 0 0,0 0 1,0 1-1,0-1 1,0 0-1,0 0 0,0 1 1,0-1-1,0 0 1,0 0-1,0 1 0,1-1 1,-1 0-1,0 0 0,0 0 1,0 1-1,0-1 1,1 0-1,-1 0 0,0 0 1,0 0-1,0 0 1,1 1-1,-1-1 0,0 0 1,0 0-1,1 0 0,-1 0 1,0 0-1,0 0 1,1 0-1,-1 0 0,0 0 1,0 0-1,1 0 1,-1 0-1,0 0 0,0 0 1,1 0-1,9-12 96,5-20 76,-15 32-170,28-73 203,-11 27-116,2 0-1,30-53 1,-49 98-86,1 0 0,-1 0 0,1-1 0,-1 1 0,1 0 1,0 0-1,-1 0 0,1 0 0,0 0 0,0 0 0,0 0 0,0 0 0,0 0 1,0 0-1,0 0 0,0 1 0,0-1 0,0 0 0,0 1 0,1-1 1,-1 1-1,0-1 0,0 1 0,1-1 0,-1 1 0,3 0 0,-3 1-1,0 0-1,0 0 1,1 0-1,-1 0 1,0 0-1,0 0 1,0 1-1,0-1 1,0 0-1,-1 1 1,1-1-1,0 1 1,-1-1-1,1 1 0,-1-1 1,1 1-1,0 2 1,2 15 29,0 0-1,0 25 1,-4 5 104,0-6 368,2-31 65,3-13 304,0 64-2715,-4-62 1139,0 10-46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998"/>
    </inkml:context>
    <inkml:brush xml:id="br0">
      <inkml:brushProperty name="width" value="0.025" units="cm"/>
      <inkml:brushProperty name="height" value="0.025" units="cm"/>
    </inkml:brush>
  </inkml:definitions>
  <inkml:trace contextRef="#ctx0" brushRef="#br0">1 49 8616,'0'0'13015,"8"-8"-12022,-4 4-926,0 0-1,1 0 1,-1 1 0,1 0-1,0 0 1,-1 0-1,1 0 1,1 1 0,-1 0-1,0 0 1,1 0-1,-1 1 1,1-1 0,-1 1-1,1 1 1,-1-1-1,1 1 1,0 0 0,-1 0-1,1 1 1,0-1 0,7 3-1,-5-1-68,0 0 0,0 1-1,-1-1 1,1 2 0,-1-1-1,0 1 1,0 0 0,0 0 0,0 1-1,-1 0 1,1 0 0,-1 1-1,-1 0 1,9 10 0,-11-12 10,-1 0 0,1 0 0,-1 0 0,0 0 0,-1 0 0,1 0 0,-1 1 0,1-1 1,-1 0-1,-1 1 0,1-1 0,-1 1 0,1-1 0,-1 1 0,-1 0 0,1-1 0,-1 1 0,1-1 1,-1 1-1,0-1 0,-1 0 0,1 1 0,-1-1 0,0 0 0,0 0 0,0 0 0,-6 6 0,2-2 91,-1 0-1,0 0 0,-1-1 0,0 0 0,0-1 0,0 0 0,-1 0 0,0 0 1,0-2-1,0 1 0,-1-1 0,1 0 0,-1-1 0,0 0 0,0 0 0,-1-1 0,1-1 1,0 0-1,-1 0 0,-14-1 0,15-4-2185,6-5-3409,3 9 5370,-1-8-7908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4.230"/>
    </inkml:context>
    <inkml:brush xml:id="br0">
      <inkml:brushProperty name="width" value="0.025" units="cm"/>
      <inkml:brushProperty name="height" value="0.025" units="cm"/>
    </inkml:brush>
  </inkml:definitions>
  <inkml:trace contextRef="#ctx0" brushRef="#br0">0 224 11563,'0'0'13597,"9"-3"-12188,-2 0-1318,1 0 0,-1 0-1,0-1 1,0 0 0,-1 0 0,1 0-1,-1-1 1,0 0 0,0-1 0,-1 1-1,1-1 1,-1 0 0,0 0 0,-1-1-1,0 1 1,0-1 0,0 0 0,-1 0-1,5-14 1,-5 12-70,-1-1 0,0 1 0,-1 0 0,0-1-1,0-10 1,-1 19-15,0 0 0,0 0-1,1 0 1,-1-1-1,0 1 1,0 0 0,0 0-1,-1 0 1,1-1-1,0 1 1,0 0 0,-1 0-1,1 0 1,-1 0 0,1 0-1,-1 0 1,1 0-1,-1 0 1,1 0 0,-1 0-1,0 0 1,0 0-1,1 0 1,-1 0 0,0 0-1,0 1 1,0-1-1,0 0 1,0 1 0,0-1-1,0 0 1,0 1 0,-1 0-1,1-1 1,0 1-1,0 0 1,0-1 0,0 1-1,-1 0 1,1 0-1,0 0 1,0 0 0,0 0-1,0 0 1,-1 0 0,1 1-1,0-1 1,0 0-1,-2 2 1,-2 0-10,1 0-1,1 1 1,-1-1 0,0 1 0,1 0-1,-1 1 1,1-1 0,0 0 0,0 1-1,0 0 1,0 0 0,1-1 0,0 2-1,-1-1 1,2 0 0,-1 0 0,-1 6-1,-4 9-8,2 0-1,-6 31 0,1 48 23,10-92-9,0-1-1,0 1 1,0 0-1,1-1 0,-1 1 1,1 0-1,1-1 1,-1 1-1,1-1 0,0 0 1,0 1-1,1-1 1,0 0-1,4 7 0,-5-11-100,0 1-1,0 0 0,0 0 1,1-1-1,-1 0 0,0 1 0,1-1 1,-1 0-1,1 0 0,-1 0 0,1 0 1,0-1-1,-1 1 0,1-1 0,0 1 1,-1-1-1,1 0 0,0 0 1,-1 0-1,6-2 0,-3 1-405,-1 0 0,1 0 0,-1-1 0,1 1 0,-1-1 0,1 0 0,-1-1 0,0 1 0,0-1 0,7-5-1,19-25-5844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4.867"/>
    </inkml:context>
    <inkml:brush xml:id="br0">
      <inkml:brushProperty name="width" value="0.025" units="cm"/>
      <inkml:brushProperty name="height" value="0.025" units="cm"/>
    </inkml:brush>
  </inkml:definitions>
  <inkml:trace contextRef="#ctx0" brushRef="#br0">188 95 17296,'-9'4'2963,"-4"3"-2546,1 0-1,0 0 0,0 1 1,1 0-1,0 1 1,0 1-1,1 0 0,0 0 1,1 1-1,0 0 0,1 0 1,0 1-1,-6 13 1,9-14-384,1 0 1,-1 0 0,2 0-1,0 1 1,0-1-1,1 1 1,0 0 0,1 0-1,1 14 1,-1-25-33,1 0-1,0 0 1,0 0 0,0 0 0,1 0-1,-1 0 1,0 0 0,0 0-1,0 0 1,1 0 0,-1 0 0,0 0-1,1 0 1,-1 0 0,1 0-1,-1 0 1,1-1 0,0 1 0,-1 0-1,1 0 1,0-1 0,-1 1 0,1 0-1,0-1 1,0 1 0,0-1-1,0 1 1,0-1 0,-1 1 0,1-1-1,0 1 1,0-1 0,0 0-1,0 0 1,0 0 0,0 1 0,0-1-1,0 0 1,0 0 0,0 0-1,0-1 1,0 1 0,0 0 0,0 0-1,0 0 1,0-1 0,0 1-1,0 0 1,0-1 0,0 1 0,1-2-1,3 0 5,0 0-1,0-1 0,-1 0 0,1 0 0,0 0 0,-1 0 0,0-1 1,6-6-1,3-9-20,0-1 0,-2 0 0,0-1 0,-1 0 0,-1 0 0,-1-1 0,-1-1 0,-1 1 0,-1-1 0,3-39 0,-21 182 195,6-79 124,-1 61-1,8-101-291,0 0 0,-1 0 0,1 0 0,0 0 0,0 0 0,0 0 0,0 0 0,1 0 0,-1 0 0,0 0 0,0 0 0,1 0-1,-1 0 1,0 0 0,1 0 0,-1 0 0,1 0 0,-1 0 0,1 0 0,0 0 0,-1-1 0,1 1 0,0 0 0,-1 0 0,1-1 0,0 1 0,0 0-1,1 0 1,-1-1 7,1 0-1,0 0 0,-1 0 0,1 0 0,-1-1 0,1 1 0,0 0 1,-1-1-1,1 1 0,-1-1 0,1 1 0,-1-1 0,0 0 0,1 0 1,-1 1-1,2-2 0,6-5 53,-1 0 1,1 0-1,-1-1 1,8-10-1,8-13-28,24-45-1,-28 42-37,30-38 0,-50 71-1,1 1 1,-1-1 0,0 1-1,0-1 1,1 1-1,-1-1 1,0 1-1,1-1 1,-1 1-1,0 0 1,1-1-1,-1 1 1,1 0-1,-1-1 1,1 1-1,-1 0 1,1-1-1,-1 1 1,1 0-1,-1 0 1,1 0-1,-1-1 1,1 1-1,-1 0 1,1 0-1,-1 0 1,1 0-1,-1 0 1,1 0 0,0 0-1,-1 0 1,1 0-1,-1 0 1,1 1-1,7 19 170,-8 44 79,0-52-261,3 14 76,-3-25-56,1-1 0,-1 0 0,0 1 1,0-1-1,0 0 0,0 0 0,0 1 1,1-1-1,-1 0 0,0 1 0,0-1 1,0 0-1,1 0 0,-1 1 0,0-1 0,0 0 1,1 0-1,-1 0 0,0 0 0,1 1 1,-1-1-1,0 0 0,1 0 0,-1 0 1,0 0-1,1 0 0,-1 0 0,0 0 1,1 0-1,-1 0 0,0 0 0,1 0 1,-1 0-1,1 0 0,2-2 38,-1 0 1,1 0-1,0 0 1,-1 0-1,1 0 1,-1-1-1,0 0 0,1 1 1,-1-1-1,3-6 1,25-38 62,-16 24-92,0 0 1,2 1-1,0 1 0,34-34 0,-49 55-24,-1-1-1,0 1 0,1-1 0,-1 1 0,1-1 1,-1 1-1,1-1 0,-1 1 0,1-1 1,-1 1-1,1 0 0,-1-1 0,1 1 1,-1 0-1,1 0 0,0-1 0,-1 1 0,1 0 1,-1 0-1,1 0 0,0 0 0,-1 0 1,1 0-1,0 0 0,-1 0 0,1 0 1,0 0-1,-1 0 0,1 0 0,-1 0 0,1 0 1,0 1-1,-1-1 0,1 0 0,-1 0 1,1 1-1,-1-1 0,1 0 0,-1 1 1,2 0-1,-1 1-1,0 1-1,0-1 1,-1 1 0,1-1 0,0 1 0,-1-1 0,1 1-1,-1-1 1,0 1 0,0 4 0,-9 65 2,-3-31-109,-3 6-773,11-17-2508,6-36-651,6-4 2147,-3 3-7,13-23-5830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5.195"/>
    </inkml:context>
    <inkml:brush xml:id="br0">
      <inkml:brushProperty name="width" value="0.025" units="cm"/>
      <inkml:brushProperty name="height" value="0.025" units="cm"/>
    </inkml:brush>
  </inkml:definitions>
  <inkml:trace contextRef="#ctx0" brushRef="#br0">137 1 8840,'0'0'15770,"-10"10"-13934,-62 73 104,65-74-1845,0-1-1,2 1 1,-1 0 0,1 1 0,0-1 0,1 1 0,0 0 0,0 0 0,-3 20-1,7-30-118,0 0 0,0 1-1,0-1 1,0 0-1,0 1 1,0-1-1,0 0 1,0 0-1,0 1 1,0-1 0,0 0-1,0 0 1,1 1-1,-1-1 1,0 0-1,0 0 1,0 1 0,0-1-1,0 0 1,1 0-1,-1 1 1,0-1-1,0 0 1,0 0-1,1 0 1,-1 1 0,0-1-1,0 0 1,1 0-1,-1 0 1,0 0-1,1 0 1,-1 0 0,0 0-1,0 0 1,1 0-1,-1 1 1,0-1-1,1 0 1,-1 0-1,0-1 1,19-2-510,15-12-46,-19 6 246,67-33-1347,-75 39 1669,1 0 1,-1 1-1,1 0 1,-1 0-1,1 1 1,-1 0-1,1 0 1,0 1-1,12 1 1,-19-1 68,0 0 0,0 1 0,0-1 0,0 1 0,0-1 0,0 1 0,0 0 0,0-1 1,0 1-1,-1 0 0,1 0 0,0 0 0,-1-1 0,1 1 0,0 0 0,-1 0 0,1 0 0,-1 0 1,1 0-1,-1 0 0,0 0 0,1 0 0,-1 0 0,0 0 0,0 0 0,1 1 0,-1-1 0,0 0 1,0 0-1,-1 0 0,1 0 0,0 0 0,-1 2 0,-9 40 965,4-30-1040,-2 1 0,0-1 0,0 0 0,-1-1 1,-1 0-1,0 0 0,-1-1 0,0 0 0,0-1 1,-1 0-1,-20 12 0,7-13-3105,2-7-3278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6.201"/>
    </inkml:context>
    <inkml:brush xml:id="br0">
      <inkml:brushProperty name="width" value="0.025" units="cm"/>
      <inkml:brushProperty name="height" value="0.025" units="cm"/>
    </inkml:brush>
  </inkml:definitions>
  <inkml:trace contextRef="#ctx0" brushRef="#br0">98 0 8392,'0'0'10778,"-11"11"-9657,2-1-1044,0 0 0,1 1 0,0 0 0,1 0 0,0 1 0,1 0 0,0 0 0,1 0 0,0 1 0,1 0 0,1 0 0,0 0 1,-3 26-1,5-31 26,1 1 1,0-1-1,0 0 0,1 1 1,0-1-1,0 0 1,4 10-1,-5-17-89,1 0 1,-1 0-1,1 1 0,-1-1 0,1 0 0,0 0 0,0 0 0,0 1 0,0-1 0,0 0 0,0 0 0,0 0 0,0-1 0,0 1 0,0 0 0,0 0 1,1-1-1,-1 1 0,0 0 0,2 0 0,-1-1-1,1 0 1,0 0-1,-1 0 1,1 0 0,0 0-1,-1-1 1,1 1-1,-1-1 1,1 0-1,-1 1 1,1-1-1,-1 0 1,0 0-1,1-1 1,1-1-1,6-3 37,-1-1 0,0 0 0,0-1 0,-1 0 0,0 0 0,-1-1 0,0 0 0,0 0-1,-1 0 1,9-17 0,-9 13 26,1-1 1,-2 1-1,0-1 0,0 0 0,-2 0 1,1 0-1,1-29 0,-4 40 6,-1 1 0,0 0 1,0 0-1,-1 0 0,1 0 0,0 0 0,-1 0 1,1 0-1,-1 0 0,1 0 0,-1 0 0,0 0 1,-1-2-1,2 4-40,-1-1 0,1 1 0,-1-1 1,1 1-1,-1-1 0,1 1 0,-1 0 0,1-1 0,-1 1 1,0 0-1,1-1 0,-1 1 0,1 0 0,-1 0 0,0 0 1,1 0-1,-1-1 0,0 1 0,1 0 0,-1 0 0,0 0 1,1 0-1,-1 0 0,0 0 0,1 1 0,-2-1 0,0 1-3,-1 0-1,1 0 1,0 1 0,0-1-1,0 1 1,0-1-1,0 1 1,0 0-1,0 0 1,0 0-1,0 0 1,1 0-1,-1 0 1,1 0-1,0 0 1,0 1-1,-1-1 1,1 3-1,-4 8-8,2 0 0,0-1 0,0 1 0,1 0-1,1 1 1,0-1 0,1 0 0,2 25-1,-1-34-28,-1 0 0,1 1-1,0-1 1,0 0 0,0-1-1,0 1 1,1 0-1,-1 0 1,1 0 0,0-1-1,0 1 1,1-1 0,-1 0-1,1 1 1,-1-1 0,1 0-1,0-1 1,0 1-1,0 0 1,1-1 0,-1 0-1,1 0 1,-1 0 0,1 0-1,0 0 1,0-1 0,0 1-1,0-1 1,-1 0-1,2-1 1,6 2 0,-4-2-164,0 0 0,1 0 0,-1-1-1,0 0 1,0 0 0,1-1 0,-1 1 0,0-2 0,0 1 0,-1-1 0,1 0 0,6-4 0,-5 2-1048,-1 0 0,1-1 0,-1 0 0,-1 0 1,10-11-1,8-15-11073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7.411"/>
    </inkml:context>
    <inkml:brush xml:id="br0">
      <inkml:brushProperty name="width" value="0.025" units="cm"/>
      <inkml:brushProperty name="height" value="0.025" units="cm"/>
    </inkml:brush>
  </inkml:definitions>
  <inkml:trace contextRef="#ctx0" brushRef="#br0">1 96 5285,'0'0'14173,"5"8"-12315,7 13-1034,-2 1 1,-1 0-1,0 0 0,-2 0 0,7 35 1,-8-30-627,1-1 0,1 0 0,1 0 0,24 44 0,-22-58-110,-6-21 109,-7-25-6,-5 9-180,-1 2 1,0-1 0,-2 1 0,-1 0 0,0 1 0,-2 0 0,-1 1-1,-23-28 1,37 49-19,-1 1 0,1-1 0,0 1-1,-1-1 1,1 1 0,0 0 0,0-1-1,0 1 1,0-1 0,0 1-1,-1 0 1,1-1 0,0 1 0,0 0-1,0-1 1,1 1 0,-1-1 0,0 1-1,0 0 1,0-1 0,0 1 0,1-1-1,-1 1 1,1 1 0,1 2 5,0 1 0,1-1 0,0 1-1,0-1 1,0 0 0,1 0 0,0 0 0,-1-1 0,1 1 0,0-1 0,0 0 0,1 0 0,-1 0 0,1-1 0,0 1 0,-1-1-1,1 0 1,0-1 0,0 1 0,0-1 0,0 0 0,1 0 0,-1-1 0,6 1 0,-4-1 24,0 0 1,0 0-1,0-1 1,-1 0-1,1 0 1,0-1-1,0 0 0,-1 0 1,1-1-1,-1 1 1,1-1-1,-1-1 1,0 1-1,-1-1 1,1 0-1,0 0 1,7-9-1,-6 4 68,-1 0-1,0 0 1,0-1-1,-1 0 1,0 0-1,-1 0 1,0 0-1,0-1 1,-1 0-1,-1 0 1,0 0-1,0 0 1,-1 0-1,-1 0 1,0 0-1,-2-20 1,2 30-85,0-1 0,0 1 0,0 0 0,-1 0 1,1-1-1,0 1 0,-1 0 0,1 0 0,0 0 1,-1-1-1,0 1 0,1 0 0,-1 0 0,0 0 1,1 0-1,-1 0 0,-1-1 0,-4 4-6,4 13-75,1 7 79,1 0 1,1-1 0,1 1 0,1-1 0,1 1-1,1-1 1,1-1 0,1 1 0,1-1 0,0 0 0,2 0-1,0-1 1,14 20 0,-22-36-20,0 0 0,0 0 0,1-1 0,-1 1 0,1 0 0,0-1 0,0 0 0,0 1-1,0-1 1,0 0 0,0 0 0,1-1 0,-1 1 0,0-1 0,1 0 0,0 0 0,-1 0 0,1 0 0,-1 0 0,1-1 0,0 0 0,0 0 0,-1 0 0,1 0 0,0 0 0,-1-1-1,1 1 1,0-1 0,-1 0 0,1 0 0,4-3 0,-3 1-59,0 0 0,0 0 0,-1-1 0,1 1 1,-1-1-1,0 0 0,0 0 0,-1-1 0,1 1 0,-1-1 0,0 0 0,0 0 0,0 0 0,-1 0 0,0 0 0,0-1 0,0 1 0,0-1 0,1-10 0,-2 6-1206,0-1 0,-1 1-1,0-1 1,-3-17 0,1 17-735,0 0 0,-1 0 1,-1 0-1,-5-12 0,-12-22-8185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7.784"/>
    </inkml:context>
    <inkml:brush xml:id="br0">
      <inkml:brushProperty name="width" value="0.025" units="cm"/>
      <inkml:brushProperty name="height" value="0.025" units="cm"/>
    </inkml:brush>
  </inkml:definitions>
  <inkml:trace contextRef="#ctx0" brushRef="#br0">23 0 5189,'0'0'14125,"-23"52"-13100,28-30-608,15 1-385,8-6 0,8-3-1153,5-9-2339,0-5-3074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8.411"/>
    </inkml:context>
    <inkml:brush xml:id="br0">
      <inkml:brushProperty name="width" value="0.025" units="cm"/>
      <inkml:brushProperty name="height" value="0.025" units="cm"/>
    </inkml:brush>
  </inkml:definitions>
  <inkml:trace contextRef="#ctx0" brushRef="#br0">63 440 15375,'0'0'2231,"-9"10"305,4-5-2230,0 1 1,0 1-1,0-1 0,0 1 1,1 0-1,0 0 1,1 0-1,0 0 1,0 1-1,0-1 0,1 1 1,0 0-1,0-1 1,0 12-1,2-14-177,0 1-1,0-1 1,0 0-1,0 1 1,1-1-1,0 0 1,0 1-1,1-1 1,0 0-1,0 0 1,0 0-1,0 0 0,1-1 1,3 7-1,0-5-138,0 0-1,1 0 0,-1 0 1,1-1-1,0 0 0,1 0 1,-1-1-1,9 4 0,-6-3-58,-1-1 1,0 1-1,0 1 0,0 0 0,-1 0 0,0 1 1,0 0-1,0 0 0,-1 1 0,-1 0 1,1 0-1,-1 1 0,0 0 0,-1 0 0,0 0 1,-1 1-1,0-1 0,0 1 0,-1 0 0,0 0 1,-1 0-1,0 1 0,0-1 0,-1 0 1,-1 19-1,1-14 84,-1 41-9,0-54 5,0 0 0,0-1 0,0 1 0,0 0-1,-1-1 1,1 1 0,0-1 0,-1 1 0,1 0 0,-1-1 0,0 1 0,1-1 0,-1 0-1,0 1 1,0-1 0,0 0 0,0 1 0,0-1 0,0 0 0,0 0 0,0 0 0,-1 0-1,1 0 1,0 0 0,-3 1 0,3-2-3,1 0 0,-1 0-1,0 0 1,0-1 0,1 1 0,-1 0 0,0 0-1,0-1 1,1 1 0,-1 0 0,0-1 0,1 1-1,-1-1 1,0 1 0,1-1 0,-1 1 0,1-1-1,-1 0 1,1 1 0,-1-1 0,1 1 0,-1-1-1,1 0 1,0 0 0,-1 1 0,1-1-1,0 0 1,0 1 0,0-1 0,-1 0 0,1 0-1,0 0 1,0 0 0,-5-32 59,5 30-63,-3-40-83,2 1-1,10-87 0,28-82-407,-21 134 314,-4 0 1,5-115 0,-17 186 176,0 0 1,-1 1-1,1-1 1,-1 1-1,-1-1 1,-2-8-1,4 13-1,0 0 0,-1 0 0,1 1 0,-1-1 0,1 0-1,0 0 1,-1 0 0,0 1 0,1-1 0,-1 0 0,1 1-1,-1-1 1,0 0 0,1 1 0,-1-1 0,0 1 0,0-1-1,1 1 1,-1 0 0,0-1 0,0 1 0,0 0 0,0-1-1,0 1 1,1 0 0,-1 0 0,0 0 0,0 0 0,0 0-1,0 0 1,0 0 0,0 0 0,0 0 0,0 0 0,0 0-1,1 1 1,-1-1 0,0 0 0,0 1 0,0-1 0,0 0-1,1 1 1,-1-1 0,0 1 0,0-1 0,1 1 0,-1 0 0,0 1-1,-3 2 14,0 0 0,0 0-1,1 1 1,-1 0 0,1-1-1,1 1 1,-1 1-1,1-1 1,0 0 0,0 1-1,0-1 1,1 1 0,-1-1-1,0 10 1,-1 12 109,0 45 1,3-66-105,0 0-1,1 1 1,0-1-1,0 0 1,0 1-1,1-1 1,0 0-1,0 0 1,0 0-1,1-1 0,0 1 1,0 0-1,0-1 1,1 0-1,4 6 1,-5-8-14,0 0 0,0-1-1,1 1 1,-1-1 0,1 1 0,-1-1 0,1 0-1,0-1 1,0 1 0,0-1 0,0 1 0,0-1-1,0 0 1,0-1 0,1 1 0,-1-1 0,0 0-1,0 0 1,1 0 0,-1 0 0,0-1 0,0 1-1,7-3 1,-4 0-26,0 0 0,0 0-1,0-1 1,-1 0 0,1 0 0,-1 0-1,0-1 1,-1 0 0,1 0 0,-1 0-1,0-1 1,0 0 0,-1 0-1,1 0 1,-1-1 0,-1 1 0,5-10-1,4-11-58,-2 0-1,0 0 0,6-32 0,-11 30 224,0 1 0,-2-1 0,-1 1 0,-2-1 0,-4-42 0,1 56 280,0 29-259,0 31-100,4-15-17,1-1 0,2 1-1,0-1 1,14 43 0,-12-52-3,1 0 0,1 0 1,0-1-1,2 0 0,0 0 0,1-1 1,14 17-1,15 1-36,-39-35-7,1 0-1,0 1 0,-1-1 0,1 0 1,0 0-1,0 0 0,-1-1 0,1 1 1,0 0-1,0-1 0,0 1 0,0-1 0,0 1 1,0-1-1,0 0 0,0 0 0,0 0 1,0 0-1,0-1 0,0 1 0,0 0 1,0-1-1,3 0 0,-4 0-9,0 0-1,-1 0 1,1 0 0,0 0-1,0-1 1,-1 1-1,1 0 1,-1 0 0,1 0-1,-1-1 1,1 1 0,-1 0-1,0 0 1,0-1-1,0 1 1,0 0 0,0-1-1,0 1 1,0 0 0,0 0-1,0-1 1,0 1 0,-1 0-1,1-1 1,0 1-1,-2-2 1,-14-33-386,1 19 265,-2-1 0,0 2 0,-1 0 0,0 2 0,-2-1 0,1 2 0,-2 1 0,-28-13 0,-11-9 479,59 34-335,1 0 0,-1 0 0,1 0 1,0-1-1,-1 1 0,1 0 0,0 0 0,0 0 1,-1 0-1,1 0 0,0-1 0,-1 1 0,1 0 0,0 0 1,0 0-1,-1-1 0,1 1 0,0 0 0,0-1 1,-1 1-1,1 0 0,0 0 0,0-1 0,0 1 1,0 0-1,0-1 0,0 1 0,-1 0 0,1-1 1,0 1-1,0 0 0,0-1 0,0 1 0,0 0 1,0-1-1,0 1 0,0 0 0,0-1 0,0 1 1,1 0-1,-1-1 0,0 1 0,0-1 0,20-7 279,53-1-816,-40 5-424,22-10-2573,4-8-3534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8.877"/>
    </inkml:context>
    <inkml:brush xml:id="br0">
      <inkml:brushProperty name="width" value="0.025" units="cm"/>
      <inkml:brushProperty name="height" value="0.025" units="cm"/>
    </inkml:brush>
  </inkml:definitions>
  <inkml:trace contextRef="#ctx0" brushRef="#br0">9 153 13036,'-8'0'7207,"10"0"-6694,19-3-97,8-4 225,11-6-417,10-8-160,5-10-1089,2-5-1730,-5-6-3394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9.344"/>
    </inkml:context>
    <inkml:brush xml:id="br0">
      <inkml:brushProperty name="width" value="0.025" units="cm"/>
      <inkml:brushProperty name="height" value="0.025" units="cm"/>
    </inkml:brush>
  </inkml:definitions>
  <inkml:trace contextRef="#ctx0" brushRef="#br0">90 1 9769,'0'0'6791,"-8"6"-5030,0 0-1373,-39 37 2898,44-39-3142,0-1 0,0 1-1,1-1 1,0 1 0,0 0 0,0 0-1,0 0 1,0 0 0,1 0-1,0 0 1,0 0 0,0 1-1,0-1 1,0 6 0,2-9-144,-1 0 0,0 0 1,1 0-1,0 0 0,-1 0 0,1 0 1,0 0-1,-1 0 0,1 0 1,0 0-1,0 0 0,0-1 0,0 1 1,0 0-1,-1-1 0,2 1 0,-1 0 1,0-1-1,0 1 0,0-1 0,0 1 1,0-1-1,0 0 0,0 0 0,1 1 1,-1-1-1,0 0 0,0 0 1,2 0-1,43 2 16,-40-2-13,36-2 6,-28 1-41,-1 0 0,1 1 0,0 0 0,-1 1 1,1 1-1,23 5 0,-35-6 50,0-1 1,0 2-1,0-1 0,0 0 1,0 0-1,0 0 0,0 1 1,0-1-1,-1 1 1,1 0-1,-1-1 0,1 1 1,-1 0-1,1 0 0,-1 0 1,0 0-1,0 0 0,0 0 1,0 0-1,-1 0 0,1 1 1,0-1-1,-1 0 0,0 0 1,1 1-1,-1-1 0,0 0 1,0 1-1,0-1 0,0 0 1,-1 0-1,1 1 0,-1-1 1,1 0-1,-1 0 1,0 0-1,0 1 0,0-1 1,-2 3-1,0 3 213,-1-1 0,0 0 0,-1 0 0,0 0-1,0 0 1,0-1 0,-1 1 0,1-1 0,-13 9 0,12-11-171,-1 0-1,1-1 1,-1 0 0,0 0 0,1 0-1,-1-1 1,0 0 0,-1-1-1,1 1 1,0-1 0,0-1 0,-1 1-1,1-1 1,0 0 0,-8-2-1,14 2-84,-1-1 0,1 1 0,0 0 0,0-1 0,0 1-1,0-1 1,0 1 0,0-1 0,0 0 0,0 1 0,1-1-1,-1 0 1,0 0 0,0 1 0,0-1 0,1 0 0,-1 0 0,0 0-1,1 0 1,-1 0 0,1 0 0,-1 0 0,1 0 0,-1-2-1,1-33-1943,2 23 727,1 1 1,1-1-1,8-17 1,10-17-3142,3-7-2119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49.830"/>
    </inkml:context>
    <inkml:brush xml:id="br0">
      <inkml:brushProperty name="width" value="0.025" units="cm"/>
      <inkml:brushProperty name="height" value="0.025" units="cm"/>
    </inkml:brush>
  </inkml:definitions>
  <inkml:trace contextRef="#ctx0" brushRef="#br0">1 0 12332,'0'0'8199,"0"11"-6981,-1 34 17,3 94 1699,-1-124-2738,1-1-1,1 0 1,-1 0-1,2 0 1,0-1-1,1 1 1,11 21-1,-15-33-188,-1 0 1,1 0-1,0 0 0,0 0 0,0-1 1,0 1-1,0 0 0,1-1 0,-1 1 1,0-1-1,1 0 0,-1 1 1,1-1-1,0 0 0,-1 0 0,1 0 1,0 0-1,0 0 0,0 0 1,-1 0-1,1-1 0,0 1 0,0-1 1,0 1-1,0-1 0,0 0 0,0 0 1,0 0-1,0 0 0,0 0 1,0 0-1,0 0 0,0-1 0,0 1 1,0-1-1,0 0 0,0 1 0,2-2 1,0-1-16,1 0 0,-1-1 0,0 1 0,0-1 0,0 0 1,0 0-1,-1-1 0,1 1 0,-1-1 0,-1 1 0,1-1 0,3-8 1,13-52-74,1 117 49,-18-48 45,0 0-1,0 0 0,1 0 1,-1-1-1,1 1 0,0-1 1,0 0-1,0 1 0,0-2 0,1 1 1,-1 0-1,1-1 0,0 1 1,4 1-1,-6-3-4,0 0-1,0 0 1,0-1 0,0 1 0,0-1-1,0 1 1,0-1 0,0 0 0,0 0-1,0 0 1,0 0 0,0 0 0,0 0-1,0 0 1,0-1 0,0 1 0,0-1-1,0 0 1,0 1 0,0-1 0,0 0-1,0 0 1,-1 0 0,1 0 0,0-1-1,-1 1 1,1 0 0,0-1 0,-1 1-1,0-1 1,2-1 0,5-10 14,-1-1 1,0 1 0,-1-1 0,-1 0-1,0-1 1,-1 1 0,0-1-1,-1 0 1,-1 0 0,-1 0-1,1-22 1,-3 64 221,0 1 18,6 51-1,-5-73-241,1 0 0,0 0 0,1 0 0,-1 0 0,1 0 0,0-1 0,1 1 0,-1-1 0,1 1 1,0-1-1,0 0 0,1 0 0,0 0 0,6 6 0,-9-10-86,0 0 0,0 0 0,0 0 1,0 0-1,0 0 0,0 0 0,1 0 1,-1 0-1,0-1 0,1 1 0,-1 0 1,0-1-1,1 1 0,-1-1 0,1 0 1,-1 1-1,1-1 0,-1 0 0,1 0 0,-1 0 1,1 0-1,-1 0 0,1 0 0,-1-1 1,1 1-1,-1 0 0,1-1 0,-1 1 1,1-1-1,-1 0 0,0 1 0,1-1 1,-1 0-1,0 0 0,0 0 0,0 0 1,1 0-1,-1 0 0,0 0 0,1-2 0,1-2-1129,0 1 0,-1-1 0,0 1-1,0-1 1,0 0 0,0 0 0,-1 0-1,1 0 1,-1 0 0,0-9-1,0-17-9496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3.732"/>
    </inkml:context>
    <inkml:brush xml:id="br0">
      <inkml:brushProperty name="width" value="0.025" units="cm"/>
      <inkml:brushProperty name="height" value="0.025" units="cm"/>
    </inkml:brush>
  </inkml:definitions>
  <inkml:trace contextRef="#ctx0" brushRef="#br0">1 47 15983,'0'0'3427,"47"-9"-3331,-16 2-31,1 1-1,3 0-96,-2 1 32,-4 3-225,-3-1-1600,-10-1-1314,-13 0-1185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0.233"/>
    </inkml:context>
    <inkml:brush xml:id="br0">
      <inkml:brushProperty name="width" value="0.025" units="cm"/>
      <inkml:brushProperty name="height" value="0.025" units="cm"/>
    </inkml:brush>
  </inkml:definitions>
  <inkml:trace contextRef="#ctx0" brushRef="#br0">1 0 14798,'0'0'7976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0.682"/>
    </inkml:context>
    <inkml:brush xml:id="br0">
      <inkml:brushProperty name="width" value="0.025" units="cm"/>
      <inkml:brushProperty name="height" value="0.025" units="cm"/>
    </inkml:brush>
  </inkml:definitions>
  <inkml:trace contextRef="#ctx0" brushRef="#br0">70 63 13901,'0'0'6054,"-9"-6"-3887,-29-21-667,38 27-1472,0-1-1,-1 1 0,1-1 0,-1 1 0,1 0 0,0-1 0,-1 1 1,1 0-1,-1-1 0,1 1 0,-1 0 0,1 0 0,-1-1 1,1 1-1,-1 0 0,1 0 0,-1 0 0,1 0 0,-1 0 0,1 0 1,-1 0-1,1 0 0,-1 0 0,1 0 0,-1 0 0,1 0 1,-1 0-1,0 0 0,1 0 0,-1 1 0,1-1 0,-1 0 1,1 0-1,0 1 0,-1-1 0,1 0 0,-1 0 0,1 1 0,-1-1 1,1 1-1,0-1 0,-1 0 0,1 1 0,0-1 0,-1 1 1,1-1-1,0 1 0,0-1 0,0 1 0,-1-1 0,1 1 1,0-1-1,0 1 0,0 29-68,0-26 158,1 6-56,0 0 0,1 1-1,1-1 1,0-1 0,0 1-1,1 0 1,0-1 0,8 15 0,55 75 599,-23-35-345,-18-24-305,-2 0-1,-1 2 1,-2 1 0,-2 1 0,-2 0 0,13 56 0,-30-126 2719,-4-134-2554,0-320-725,4 479 548,0 0 0,0 1-1,0-1 1,0 0 0,0 1-1,1-1 1,-1 0 0,0 0-1,-1 1 1,1-1 0,0 0-1,0 1 1,0-1 0,0 0 0,0 0-1,-1 1 1,1-1 0,0 1-1,-1-1 1,1 0 0,0 1-1,-1-1 1,1 1 0,-1-1-1,1 0 1,-1 1 0,1-1 0,-1 1-1,0 0 1,1-1 0,-1 1-1,1-1 1,-1 1 0,0 0-1,1 0 1,-2-1 0,1 2-5,0-1 0,0 1 0,0-1 0,0 1 0,0 0 0,0-1-1,0 1 1,0 0 0,0 0 0,0 0 0,0 0 0,1 0 0,-1 0 0,0 0 0,1 0 0,-1 0 0,1 0 0,-1 0 0,1 0 0,-1 0 0,1 2 0,-3 8 15,0 1 1,1-1-1,0 1 1,1 0-1,0 0 1,1-1-1,1 1 1,0 0-1,0 0 1,1-1-1,1 1 1,5 16-1,-5-20-25,0 1-1,0-1 1,1 1-1,0-1 1,1-1 0,0 1-1,0 0 1,1-1-1,0 0 1,0-1-1,0 1 1,1-1-1,0 0 1,0-1-1,1 0 1,14 8-1,-64-62-1252,23 32 1286,-1 0 0,0 2 0,-1 1 0,-1 0 0,-31-14 0,52 28 18,1 0 0,0 0 0,0 0 0,0 0-1,0 0 1,-1 0 0,1 0 0,0 0 0,0 0 0,0 0 0,0 0 0,0 0 0,-1-1 0,1 1 0,0 0 0,0 0 0,0 0 0,0 0 0,0 0 0,0 0 0,-1-1 0,1 1 0,0 0 0,0 0 0,0 0-1,0 0 1,0 0 0,0-1 0,0 1 0,0 0 0,0 0 0,0 0 0,0 0 0,0-1 0,0 1 0,0 0 0,0 0 0,0 0 0,0 0 0,0-1 0,0 1 0,0 0 0,0 0 0,0 0 0,0 0 0,0 0 0,0-1-1,0 1 1,0 0 0,1 0 0,-1 0 0,0 0 0,0 0 0,0-1 0,0 1 0,14-6 364,20 0-450,-7 1-288,126-24-1,-104 14-3082,-4-6-3758,-5-4-7863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1.696"/>
    </inkml:context>
    <inkml:brush xml:id="br0">
      <inkml:brushProperty name="width" value="0.025" units="cm"/>
      <inkml:brushProperty name="height" value="0.025" units="cm"/>
    </inkml:brush>
  </inkml:definitions>
  <inkml:trace contextRef="#ctx0" brushRef="#br0">134 413 13837,'0'0'2707,"-9"-9"-177,-30-26-646,37 34-1839,1 0-1,-1 0 0,1 0 1,-1 0-1,1 1 0,-1-1 0,1 0 1,-1 1-1,0-1 0,1 1 0,-1 0 1,0-1-1,1 1 0,-1 0 1,0 0-1,0 0 0,1 0 0,-1 1 1,0-1-1,1 0 0,-1 1 0,0-1 1,1 1-1,-1-1 0,0 1 0,1 0 1,-1 0-1,1 0 0,-1 0 1,1 0-1,0 0 0,-1 0 0,1 0 1,0 0-1,0 1 0,0-1 0,0 0 1,0 1-1,0-1 0,0 1 0,1-1 1,-1 1-1,0 0 0,0 2 1,-3 5 40,0 1 0,1 0 0,0 0 1,1 1-1,-2 14 0,3-16 5,1 0 0,-1 1 0,2-1 0,-1 0 0,1 1 0,1-1 0,4 16 0,-6-22-63,1-1-1,0 0 0,0 1 0,1-1 1,-1 0-1,0 0 0,1 0 0,-1 0 1,1 0-1,0 0 0,-1 0 0,1-1 1,0 1-1,0 0 0,0-1 0,0 0 0,1 1 1,-1-1-1,0 0 0,1 0 0,-1 0 1,0-1-1,1 1 0,-1 0 0,1-1 1,-1 0-1,1 1 0,-1-1 0,1 0 0,-1 0 1,1-1-1,-1 1 0,5-1 0,-2-1 29,0 0-1,0 0 0,0 0 0,0-1 0,0 0 0,0 0 0,-1 0 1,1 0-1,-1-1 0,0 0 0,0 1 0,0-2 0,0 1 1,-1 0-1,0-1 0,0 1 0,0-1 0,0 0 0,2-9 0,2 0 13,-2 0 0,0 0 0,-1-1 0,0 0 0,3-30-1,-6 36 27,1-49 380,-2 56-457,0-1 1,0 1-1,0-1 0,0 1 1,0-1-1,-1 1 1,1-1-1,-1 1 0,0-1 1,0 1-1,0-1 0,0 1 1,0 0-1,-1 0 0,1-1 1,-4-2-1,5 4-18,0 1-1,0 0 1,-1 0 0,1-1-1,0 1 1,-1 0 0,1 0 0,0 0-1,-1-1 1,1 1 0,0 0-1,-1 0 1,1 0 0,0 0 0,-1 0-1,1 0 1,0 0 0,-1 0-1,1 0 1,0 0 0,-1 0-1,1 0 1,-1 0 0,1 0 0,0 0-1,-1 0 1,1 0 0,0 1-1,-1-1 1,1 0 0,0 0 0,-1 0-1,1 0 1,0 1 0,0-1-1,-1 0 1,1 0 0,0 1-1,0-1 1,-1 0 0,1 1 0,-5 20-47,7 24 18,-2-43 31,1 1-1,-1-1 1,1 1 0,0-1-1,0 1 1,-1-1 0,2 0 0,-1 0-1,0 1 1,0-1 0,1 0 0,-1 0-1,1 0 1,-1 0 0,1 0-1,0-1 1,0 1 0,0 0 0,0-1-1,0 0 1,0 1 0,0-1 0,1 0-1,-1 0 1,0 0 0,1 0-1,-1-1 1,1 1 0,-1-1 0,1 1-1,3-1 1,-2 0 13,1 0-1,0 0 0,-1 0 1,1-1-1,0 0 1,-1 0-1,1 0 1,-1 0-1,0-1 0,1 0 1,-1 0-1,0 0 1,0 0-1,0-1 1,0 1-1,5-6 1,2-4 59,0 1 0,-1-2 0,-1 1 0,0-1 0,-1-1 0,-1 1 0,0-1 0,0-1 0,7-25 0,-7 13 150,-2 0 0,0-1 0,-2 1 0,0-46 1,-3 71-221,0 0 0,0 0-1,-1-1 1,1 1 0,0 0 0,-1 0 0,0 0 0,1 0 0,-1 0 0,0-1 0,0 1 0,0 1 0,0-1-1,-1 0 1,1 0 0,-2-2 0,2 4-4,1 0-1,0 0 1,0-1 0,-1 1-1,1 0 1,0 0 0,0 0-1,-1 0 1,1-1 0,0 1-1,-1 0 1,1 0-1,0 0 1,0 0 0,-1 0-1,1 0 1,0 0 0,-1 0-1,1 0 1,0 0 0,-1 0-1,1 0 1,0 0-1,-1 0 1,1 0 0,0 0-1,0 0 1,-1 1 0,1-1-1,0 0 1,-1 0-1,1 0 1,0 0 0,0 1-1,-1-1 1,-5 21-84,4 18 92,2 0 1,1 0-1,2 0 1,2-1-1,19 76 1,-16-88-1,1 0 0,1-1 0,1 0 1,2-1-1,0-1 0,1 1 0,2-2 1,0 0-1,28 28 0,21 10-10,-33-31 1,29 32 0,-51-44 297,-23-20 373,-24-20 486,8-3-1058,1-1 0,1-2 1,1 0-1,2-2 0,1 0 1,-31-59-1,52 87-139,1 0 1,-1 0 0,1 0-1,0 0 1,0 0-1,0 0 1,1 0-1,-1 0 1,1-1-1,0 1 1,0 0-1,0 0 1,0-1-1,0 1 1,1 0-1,-1 0 1,1 0-1,0-1 1,0 1 0,0 0-1,1 0 1,-1 0-1,1 1 1,-1-1-1,1 0 1,3-3-1,3-2-983,1 0 1,0 0-1,1 1 0,0 1 0,20-11 1,14-10-6401,3-7-7915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2.757"/>
    </inkml:context>
    <inkml:brush xml:id="br0">
      <inkml:brushProperty name="width" value="0.025" units="cm"/>
      <inkml:brushProperty name="height" value="0.025" units="cm"/>
    </inkml:brush>
  </inkml:definitions>
  <inkml:trace contextRef="#ctx0" brushRef="#br0">0 58 15407,'3'101'6336,"9"0"-3809,-8-82-2365,0 0 1,1-1-1,1 1 0,0-1 1,2-1-1,0 0 0,1 0 1,16 24-1,-22-37-152,-1 0 0,1-1 0,0 0-1,0 1 1,0-1 0,0 0 0,1 0 0,-1-1 0,1 1-1,0-1 1,0 0 0,0 1 0,0-2 0,0 1 0,0 0-1,0-1 1,1 0 0,6 1 0,-10-2-18,0-1 0,0 1 0,-1 0-1,1-1 1,0 1 0,-1 0 0,1-1 0,0 1 0,-1-1 0,1 0 0,-1 1 0,1-1 0,0 1-1,-1-1 1,0 0 0,1 1 0,-1-1 0,1 0 0,-1 0 0,0 1 0,1-1 0,-1 0 0,0 0-1,0 0 1,0 1 0,0-1 0,0 0 0,1 0 0,-2 0 0,1 1 0,0-1 0,0 0 0,0 0-1,0 0 1,0 1 0,-1-1 0,1 0 0,-1-1 0,-10-34-525,5 26 420,-1 0 0,0 1 0,-1-1 0,0 1 0,-10-8 1,15 13 104,-1 1 1,0 0 0,-1-1-1,1 1 1,0 1 0,-1-1 0,0 1-1,0-1 1,1 1 0,-1 1-1,-1-1 1,1 1 0,-10-2 0,15 3 0,-1 1 0,0-1 0,1 0 0,-1 1 0,1-1 1,-1 1-1,0-1 0,1 0 0,-1 1 0,1-1 0,-1 1 0,1-1 1,0 1-1,-1 0 0,1-1 0,0 1 0,-1-1 0,1 1 1,0 0-1,-1-1 0,1 1 0,0 0 0,0-1 0,0 1 0,0 0 1,0 0-1,0-1 0,0 1 0,0 0 0,0-1 0,0 1 1,0 0-1,0-1 0,0 1 0,1 1 0,9 27-8,-8-27 22,0 0 0,0 0 0,0 0 0,1-1 0,-1 1 0,0-1 0,1 1 0,0-1 0,-1 0 0,1 0 0,0 0 0,-1-1 0,1 1 0,0-1 0,0 1 0,-1-1 0,1 0 0,0 0 0,0 0 0,0 0 0,0-1 0,-1 1-1,1-1 1,0 1 0,0-1 0,4-2 0,1-1 95,1 1-1,-1-1 0,0-1 0,0 1 0,0-2 1,14-11-1,-10 6 50,0-1-1,-1 0 1,0-1 0,-1-1-1,-1 0 1,0 0 0,-1 0-1,0-1 1,-1-1 0,-1 1-1,0-1 1,-1 0 0,-1 0-1,0-1 1,-2 1-1,0-1 1,0-33 0,-13 12-10,11 37-140,0 1 0,0-1 0,0 0 0,-1 0-1,1 1 1,0-1 0,-1 0 0,1 1 0,-1-1 0,1 0 0,-1 1-1,1-1 1,-1 1 0,1-1 0,-1 1 0,1-1 0,-1 1 0,0-1-1,1 1 1,-1-1 0,0 1 0,0 0 0,1 0 0,-1-1-1,0 1 1,0 0 0,1 0 0,-1 0 0,0 0 0,0 0 0,1 0-1,-1 0 1,0 0 0,0 0 0,0 0 0,1 0 0,-1 0 0,0 0-1,0 1 1,1-1 0,-1 0 0,0 1 0,1-1 0,-1 0 0,0 1-1,0 0 1,-2 3-16,1 1 0,0-1 0,0 1-1,0 0 1,0 0 0,1-1 0,0 1 0,0 0-1,0 0 1,1 0 0,-1 0 0,1 0 0,0 1-1,2 7 1,-2-1 3,0-4 7,0 18-8,0 0 1,2-1-1,10 48 0,-12-68 13,1 0-1,1 0 0,-1 0 0,1-1 0,-1 1 0,2 0 0,-1-1 0,0 0 1,1 1-1,0-1 0,0 0 0,0 0 0,0-1 0,0 1 0,1-1 0,0 1 1,0-1-1,0 0 0,0-1 0,0 1 0,1-1 0,-1 1 0,1-1 1,-1-1-1,1 1 0,0-1 0,6 2 0,-7-3 10,0 0 0,0 0-1,-1 0 1,1 0 0,0-1 0,0 0-1,-1 1 1,1-1 0,-1 0 0,1-1-1,-1 1 1,1-1 0,-1 0 0,0 1 0,0-1-1,5-5 1,-2 2 2,0 0 0,-1-1 0,0 0 0,0 0 0,-1 0 0,0-1 0,6-12 0,-3 4 6,-1 0 0,-1-1 0,0 0 0,-1 0 0,-1 0 1,0 0-1,0-19 0,-3 33-12,-2-29 146,2 31-149,0-1 0,-1 1 0,1-1 0,0 1 0,0 0 0,0-1 0,0 1 0,0-1 0,-1 1 0,1-1 0,0 1 0,0 0-1,0-1 1,-1 1 0,1 0 0,0-1 0,-1 1 0,1 0 0,0-1 0,-1 1 0,1 0 0,-1-1 0,1 1 0,0 0 0,-1 0-1,1 0 1,-1-1 0,1 1 0,-1 0 0,1 0 0,-1 0 0,1 0 0,0 0 0,-1 0 0,1 0 0,-1 0 0,1 0 0,-1 0 0,1 0-1,-1 0 1,1 0 0,-1 1 0,1-1 0,0 0 0,-1 0 0,1 0 0,-1 1 0,1-1 0,0 0 0,-1 0 0,1 1 0,0-1-1,-1 0 1,1 1 0,0-1 0,-1 0 0,1 1 0,0-1 0,-1 1 0,-1 3-1,-1-1 0,0 1 0,1 0 0,0 0 0,0 1 0,0-1 0,1 0 0,-1 1 0,1-1 0,0 1 1,0-1-1,1 1 0,-1 8 0,2 63 21,0-72-22,-1-1-1,1 0 0,-1 0 1,1 0-1,0 0 0,0 0 1,1 0-1,-1 0 0,0-1 0,1 1 1,0 0-1,0-1 0,0 1 1,0-1-1,0 1 0,0-1 1,0 0-1,1 0 0,-1 0 1,1 0-1,0-1 0,-1 1 1,1-1-1,0 1 0,0-1 1,0 0-1,0 0 0,5 1 0,-2-1-330,-1-1-1,1 1 0,-1-1 1,1 0-1,-1-1 0,1 1 1,-1-1-1,0 0 0,1-1 1,-1 1-1,0-1 0,0 0 0,0 0 1,0-1-1,0 1 0,4-4 1,31-27-6433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3.225"/>
    </inkml:context>
    <inkml:brush xml:id="br0">
      <inkml:brushProperty name="width" value="0.025" units="cm"/>
      <inkml:brushProperty name="height" value="0.025" units="cm"/>
    </inkml:brush>
  </inkml:definitions>
  <inkml:trace contextRef="#ctx0" brushRef="#br0">0 1 8072,'0'0'14349,"14"46"-13228,-6-7-192,5 6-320,4 0 95,4-1-447,6-7-193,6-6-64,2-5 0,-3-3-1217,-3-7-1186,-6-2-928,-11-3-2082,-12-2-641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3.582"/>
    </inkml:context>
    <inkml:brush xml:id="br0">
      <inkml:brushProperty name="width" value="0.025" units="cm"/>
      <inkml:brushProperty name="height" value="0.025" units="cm"/>
    </inkml:brush>
  </inkml:definitions>
  <inkml:trace contextRef="#ctx0" brushRef="#br0">1 272 10890,'0'0'8232,"56"-2"-7207,-8-22-32,8-9-32,5-1-353,-3-2-383,-4 4-129,-15 2-417,-9 7-1088,-17 3-64,-13 5-801,-7 3-2371,-23 2-480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3.911"/>
    </inkml:context>
    <inkml:brush xml:id="br0">
      <inkml:brushProperty name="width" value="0.025" units="cm"/>
      <inkml:brushProperty name="height" value="0.025" units="cm"/>
    </inkml:brush>
  </inkml:definitions>
  <inkml:trace contextRef="#ctx0" brushRef="#br0">87 187 5573,'0'0'5477,"-58"-38"-2754,41 22-96,8 6-385,6 1-609,3 2-384,6 1-640,13 1-353,6-3-64,10 0-128,9-2-32,1-3-96,8-3-1217,-4-2-1409,2-4-3652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4.268"/>
    </inkml:context>
    <inkml:brush xml:id="br0">
      <inkml:brushProperty name="width" value="0.025" units="cm"/>
      <inkml:brushProperty name="height" value="0.025" units="cm"/>
    </inkml:brush>
  </inkml:definitions>
  <inkml:trace contextRef="#ctx0" brushRef="#br0">79 78 13869,'0'0'7367,"-9"-1"-6652,8 1-701,-1-1 0,0 1-1,0 0 1,0-1-1,0 1 1,0 0-1,0 1 1,0-1-1,1 0 1,-1 0 0,0 1-1,0-1 1,0 1-1,0-1 1,1 1-1,-1 0 1,0 0-1,0 0 1,1 0 0,-1 0-1,1 0 1,-1 0-1,1 1 1,-2 1-1,0 2 4,0 0-1,0 0 0,1 1 0,0-1 1,0 1-1,1-1 0,-1 1 1,1 0-1,-1 7 0,1-5 28,0 0-1,0 0 0,0-1 0,1 1 1,0 0-1,1 0 0,0 0 1,0 0-1,4 14 0,-3-19-31,-1 0 0,1 0 1,0 0-1,0 0 0,1 0 0,-1-1 0,0 1 0,1-1 1,0 1-1,-1-1 0,1 0 0,0 0 0,0 0 0,0-1 0,0 1 1,1-1-1,-1 0 0,0 0 0,1 0 0,-1 0 0,0 0 1,1-1-1,-1 1 0,5-1 0,78 2-30,24 2-1065,-102-4 941,0 2 0,0-1 1,0 1-1,0 0 1,0 1-1,0 0 1,-1 0-1,1 1 1,-1 0-1,9 6 0,-14-8 168,0 0-1,0-1 0,0 1 1,0 0-1,0 1 0,0-1 1,-1 0-1,1 0 0,-1 1 0,0-1 1,0 1-1,0-1 0,0 1 1,0-1-1,0 1 0,0 0 0,-1-1 1,0 1-1,1 3 0,-2-1 143,1 1 0,-1-1 0,0 0-1,0 0 1,0 0 0,-1 0 0,0 0-1,0 0 1,-4 7 0,-2 1 225,-1 1 0,-1-2 1,0 1-1,0-1 0,-20 17 0,21-22-272,0 0-1,0 0 0,-1-1 0,0 0 1,0-1-1,0 0 0,-18 6 0,26-10-177,-1-1-1,1 1 1,-1-1 0,0 1-1,1-1 1,-1 0 0,0 0-1,1 0 1,-1-1-1,0 1 1,1 0 0,-1-1-1,1 0 1,-1 0 0,-4-1-1,5 0-173,0 0-1,0 1 1,0-1-1,1 0 1,-1 0-1,0 0 1,1 0-1,-1 0 1,1-1-1,0 1 1,0 0-1,-1-1 1,2 1 0,-1 0-1,0-1 1,0 1-1,1-1 1,-1 0-1,1-3 1,-2-31-5924,2-3-3246</inkml:trace>
  <inkml:trace contextRef="#ctx0" brushRef="#br0" timeOffset="1">422 171 14734,'0'0'8168,"61"-48"-7336,-42 39-479,4-2-257,2-2-64,2-3-256,1-5-1538,-3-4-1921,-2-3-4293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4.612"/>
    </inkml:context>
    <inkml:brush xml:id="br0">
      <inkml:brushProperty name="width" value="0.025" units="cm"/>
      <inkml:brushProperty name="height" value="0.025" units="cm"/>
    </inkml:brush>
  </inkml:definitions>
  <inkml:trace contextRef="#ctx0" brushRef="#br0">131 1 16848,'0'0'2936,"-8"-1"-448,4 1-2343,-1 0 0,1 0 0,0 1-1,0-1 1,0 1 0,-1 0 0,1 0 0,0 0 0,0 0 0,0 1 0,0 0 0,1-1 0,-1 2 0,0-1 0,1 0 0,-1 1 0,1-1-1,0 1 1,0 0 0,0 0 0,0 0 0,1 1 0,-1-1 0,1 1 0,0-1 0,-3 8 0,0-3-33,1 1 1,1-1 0,0 1-1,0 0 1,1 0 0,0 0-1,0 0 1,1 0 0,1 0 0,-1 10-1,1-16-129,1 0 0,-1 0 0,0-1-1,1 1 1,-1 0 0,1-1 0,0 1 0,0 0-1,0-1 1,0 1 0,1-1 0,-1 0 0,1 1-1,-1-1 1,1 0 0,0 0 0,0 0 0,0 0-1,0 0 1,0 0 0,0 0 0,0-1 0,1 1 0,-1-1-1,1 0 1,-1 0 0,1 0 0,-1 0 0,1 0-1,0 0 1,-1-1 0,1 1 0,0-1 0,0 0-1,-1 0 1,4 0 0,2 0-628,0-1 0,0 0 0,-1-1 0,1 0 0,-1 0 0,1 0 0,-1-1 0,0 0 1,0-1-1,0 1 0,0-1 0,-1-1 0,1 1 0,-1-1 0,10-10 0,13-15-6151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5.730"/>
    </inkml:context>
    <inkml:brush xml:id="br0">
      <inkml:brushProperty name="width" value="0.025" units="cm"/>
      <inkml:brushProperty name="height" value="0.025" units="cm"/>
    </inkml:brush>
  </inkml:definitions>
  <inkml:trace contextRef="#ctx0" brushRef="#br0">73 404 9353,'0'0'3224,"-10"8"-1809,-29 29 101,36-34-1180,1 1 0,-1 0 0,1 0 0,0 1 0,0-1 0,0 0 0,0 1 0,1-1 0,0 1 0,0 0 0,0-1 0,1 1 0,-1 0 0,1-1 0,0 1 0,0 0 0,1 0 0,-1-1 0,1 1 0,2 6 0,-2-8-226,0 0 0,0 0-1,0 1 1,0-1 0,1 0 0,-1 0 0,1 0 0,0-1 0,0 1-1,0 0 1,0-1 0,1 1 0,-1-1 0,1 0 0,4 4 0,-4-4-92,0-1 1,0 1 0,0-1 0,0 0 0,1 0-1,-1 0 1,0 0 0,0 0 0,1-1-1,-1 0 1,1 1 0,-1-1 0,0 0-1,1-1 1,-1 1 0,0-1 0,1 1 0,-1-1-1,0 0 1,6-3 0,-4 1-2,0 0 0,0-1 0,0 1 1,-1-1-1,0 0 0,1-1 0,-2 1 0,1-1 0,0 1 1,-1-1-1,3-7 0,2-3 149,-1-1 0,0 0 0,-1-1-1,-1 1 1,-1-1 0,0 0 0,1-22 0,-11 57 7,1 0 1,0 0-1,-3 31 1,7-46-134,1 0 1,0 0 0,1 1-1,-1-1 1,0 0-1,1 0 1,0 0 0,-1 0-1,1-1 1,0 1-1,1 0 1,-1 0 0,1 0-1,-1-1 1,1 1-1,3 3 1,-4-5-22,0 0 0,-1-1 0,1 1 0,0-1 0,0 1 0,0-1 0,0 0 0,0 1 1,0-1-1,0 0 0,0 0 0,0 1 0,0-1 0,0 0 0,0 0 0,0 0 0,0 0 0,0 0 0,0-1 0,1 1 0,1-1 10,0 0 0,-1 0 0,1-1 0,-1 1 0,1 0 0,-1-1 0,0 0 0,1 0 0,-1 1 0,2-4 0,9-11-1,-1 0 1,-1-1-1,0 0 0,-1 0 0,-1-2 0,12-34 1,-21 52-29,-1 7-8,0-1-1,0 1 1,1 0 0,-1-1 0,1 1 0,2 10 0,-2 17-15,0-31 21,-2 32 34,7-26 107,8-18 156,-3-5-255,-1 0 0,0-1-1,-1 0 1,-1 0 0,0 0 0,-1-1 0,-1 0-1,-1-1 1,0 1 0,2-30 0,-5 46-43,-1 1 0,1-1-1,0 0 1,0 0 0,0 1 0,0-1 0,0 0 0,0 1 0,0-1 0,0 1 0,0 0 0,0-1-1,0 1 1,0 0 0,0-1 0,1 1 0,-1 0 0,0 0 0,0 0 0,0 0 0,0 0 0,0 0 0,1 0-1,-1 1 1,0-1 0,0 0 0,0 1 0,0-1 0,0 1 0,2 0 0,38 13-93,-40-13 98,0 0 0,0 0 1,0 0-1,0 1 0,0-1 1,-1 0-1,1 0 1,0 1-1,-1-1 0,1 0 1,-1 1-1,1-1 0,-1 0 1,0 1-1,1-1 0,-1 1 1,0-1-1,0 3 1,-1 35 203,0-24-110,1 68-16,0-82-60,0-1 1,0 0-1,0 1 0,0-1 1,0 1-1,0-1 1,0 0-1,0 1 1,0-1-1,1 1 1,-1-1-1,0 0 0,0 1 1,0-1-1,1 0 1,-1 1-1,0-1 1,0 0-1,1 1 1,-1-1-1,0 0 0,1 0 1,-1 1-1,0-1 1,1 0-1,-1 0 1,0 0-1,1 1 1,-1-1-1,0 0 0,1 0 1,-1 0-1,1 0 1,-1 0-1,0 0 1,1 0-1,-1 0 0,1 0 1,-1 0-1,0 0 1,1 0-1,-1 0 1,1 0-1,-1 0 1,0 0-1,1 0 0,-1-1 1,1 1-1,-1 0 1,1 0-1,0-1 23,0 1 0,0-1-1,0 1 1,1-1-1,-1 0 1,0 1 0,0-1-1,0 0 1,0 0-1,0 0 1,0 0 0,0 0-1,0 0 1,-1 0-1,1 0 1,0-1 0,5-19 2,-2 1 0,-1-1 1,0 1-1,-2-1 1,0 0-1,-1 0 0,-4-25 1,-7 15 121,10 30-163,1 0 1,0 0-1,-1 1 1,1-1-1,-1 0 1,0 0-1,1 1 1,-1-1-1,1 1 1,-1-1-1,0 0 1,0 1 0,1-1-1,-1 1 1,0 0-1,0-1 1,1 1-1,-1-1 1,0 1-1,0 0 1,0 0-1,0 0 1,0-1-1,1 1 1,-1 0-1,0 0 1,0 0 0,0 0-1,0 0 1,0 1-1,0-1 1,0 0-1,1 0 1,-2 1-1,28 9-27,-21-7 19,0 0 0,0-1-1,1 1 1,-1-1 0,1-1-1,6 2 1,0-4 4,0 0 0,0-1-1,0-1 1,0 0 0,0 0 0,-1-2 0,1 1 0,-1-1-1,0-1 1,-1 0 0,1 0 0,-1-1 0,-1-1-1,1 1 1,-1-2 0,0 1 0,-1-1 0,0-1 0,-1 1-1,0-1 1,0 0 0,-1-1 0,0 0 0,-1 0 0,0 0-1,-1 0 1,0-1 0,-1 0 0,2-15 0,-4 27-1,-1 0 1,0 0 0,0-1 0,0 1 0,0 0-1,0 0 1,0 0 0,0-1 0,0 1-1,0 0 1,1 0 0,-1 0 0,0-1 0,0 1-1,0 0 1,0 0 0,0-1 0,0 1 0,-1 0-1,1 0 1,0 0 0,0-1 0,0 1 0,0 0-1,0 0 1,0 0 0,0-1 0,0 1-1,0 0 1,-1 0 0,1 0 0,0 0 0,0-1-1,0 1 1,0 0 0,0 0 0,-1 0 0,1 0-1,0 0 1,0 0 0,0-1 0,-1 1-1,1 0 1,0 0 0,0 0 0,0 0 0,-1 0-1,1 0 1,0 0 0,0 0 0,0 0 0,-1 0-1,1 0 1,-15 10-31,-13 18-6,13-10 20,1 1 0,1 0 1,-18 39-1,26-49 30,2-1 0,-1 1 0,1 0 0,1 0 0,-1 1 0,2-1 0,-1 0-1,1 1 1,1-1 0,0 1 0,0-1 0,2 13 0,-1-20-4,-1 0 0,1 0 0,0 0 0,-1 0 0,1 0 0,0 0 0,0-1 0,0 1 0,1 0 0,-1-1 0,0 1 0,1-1 0,-1 1 0,1-1 0,-1 1 0,1-1-1,0 0 1,-1 0 0,4 1 0,0 0 9,0 0 0,0 0 0,0-1 1,1 1-1,-1-1 0,0-1 0,8 1 0,1-1-45,-1 0 1,0-1 0,0-1-1,0 0 1,20-7-1,-21 5-600,-1-1-1,1 0 0,-1-1 1,0 0-1,17-13 0,-19 11-1633,0 1-1,-1-1 1,12-16-1,4-11-8660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4.059"/>
    </inkml:context>
    <inkml:brush xml:id="br0">
      <inkml:brushProperty name="width" value="0.025" units="cm"/>
      <inkml:brushProperty name="height" value="0.025" units="cm"/>
    </inkml:brush>
  </inkml:definitions>
  <inkml:trace contextRef="#ctx0" brushRef="#br0">0 5 11403,'0'0'7655,"74"30"-6822,-19-30-577,7-2-192,-5-12-2274,-1-5-5573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6.073"/>
    </inkml:context>
    <inkml:brush xml:id="br0">
      <inkml:brushProperty name="width" value="0.025" units="cm"/>
      <inkml:brushProperty name="height" value="0.025" units="cm"/>
    </inkml:brush>
  </inkml:definitions>
  <inkml:trace contextRef="#ctx0" brushRef="#br0">1 17 18834,'0'-12'2947,"0"7"2498,2 16-4869,2 13 225,4 8 32,1 8-161,2 1-351,-1 3-225,3 3-64,0-2-32,-2 3-1249,0-4-1538,-4-2-2914,-4-6-7175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1:56.428"/>
    </inkml:context>
    <inkml:brush xml:id="br0">
      <inkml:brushProperty name="width" value="0.025" units="cm"/>
      <inkml:brushProperty name="height" value="0.025" units="cm"/>
    </inkml:brush>
  </inkml:definitions>
  <inkml:trace contextRef="#ctx0" brushRef="#br0">1 1 18578,'0'0'8103,"59"42"-10025,-44-45-5669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12.929"/>
    </inkml:context>
    <inkml:brush xml:id="br0">
      <inkml:brushProperty name="width" value="0.025" units="cm"/>
      <inkml:brushProperty name="height" value="0.025" units="cm"/>
    </inkml:brush>
  </inkml:definitions>
  <inkml:trace contextRef="#ctx0" brushRef="#br0">63 148 6854,'0'0'3107,"-9"1"-1254,-43-1 1617,50 0-1842,7 0-496,324-11 2707,-36 0-3685,64 12-64,511-28-383,-849 25 281,17-2-76,61-14 1,-81 9 130,-25 0 68,-29-1-3,-261-7-50,182 14-559,68-1-1264,21-5-2172,8-6-4588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24.007"/>
    </inkml:context>
    <inkml:brush xml:id="br0">
      <inkml:brushProperty name="width" value="0.025" units="cm"/>
      <inkml:brushProperty name="height" value="0.025" units="cm"/>
    </inkml:brush>
  </inkml:definitions>
  <inkml:trace contextRef="#ctx0" brushRef="#br0">1031 144 4164,'0'0'726,"-7"-10"3043,2 2-3340,-1 1 0,1 0-1,-2 0 1,1 1 0,-1-1 0,0 1 0,0 1 0,0-1 0,-1 1-1,0 1 1,-12-7 0,-1 5 2,1 0 0,-1 1 0,0 2-1,0 0 1,0 1 0,0 0 0,0 2 0,-1 1 0,-20 3-1,9 1-127,0 2-1,0 1 1,1 1-1,0 2 1,-30 15-1,25-9-101,1 2-1,1 2 1,0 1-1,2 1 1,1 3-1,1 0 1,-42 47-1,55-53-130,1 2 0,1 0 0,1 0 0,1 2 0,1 0 0,1 0 0,2 1 0,0 0 0,2 1 0,0 0 0,2 1 1,-4 33-1,6-17-40,3-1 0,1 1 0,2-1 0,2 1 0,2-1 0,1 0 0,15 43 1,-13-55-48,1 0 0,2-1 1,1-1-1,2 0 1,0 0-1,2-2 1,1 0-1,1-1 0,1-1 1,29 28-1,-37-42 20,1 1-1,1-1 0,-1-1 0,1 0 0,1-1 1,0-1-1,0 0 0,0-1 0,1-1 1,0 0-1,0-1 0,0-1 0,1 0 1,-1-1-1,1-1 0,-1-1 0,1 0 0,23-4 1,-10-1 49,-1-1 0,1-2 1,-2-1-1,1-2 0,-1 0 1,-1-2-1,0-1 0,-1-1 1,31-23-1,-7 1 71,-2-2-1,-2-2 0,-2-2 1,-2-2-1,-1-2 1,-3-1-1,51-85 0,-68 96-27,-1-1 0,-2-1-1,-2-1 1,-1 0-1,-3-1 1,-1 0-1,-2-1 1,-1 0-1,-3-1 1,-1 0 0,-4-75-1,-2 97-12,-1 0 0,0 0-1,-1 0 1,-2 1 0,0-1-1,-1 1 1,-1 1 0,-20-37 0,22 46-52,0 1 1,-1 0 0,0 0-1,-1 0 1,0 1 0,0 0-1,-1 1 1,0 0 0,0 0-1,0 1 1,-1 0 0,0 1 0,0 0-1,-1 0 1,0 1 0,1 0-1,-1 1 1,-14-2 0,4 3-289,0 1 1,0 0 0,1 2-1,-1 1 1,0 0 0,1 1-1,-1 2 1,1 0-1,0 1 1,0 1 0,1 0-1,-19 12 1,-14 9-2068,2 2 1,-91 74 0,100-70-6714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29.914"/>
    </inkml:context>
    <inkml:brush xml:id="br0">
      <inkml:brushProperty name="width" value="0.025" units="cm"/>
      <inkml:brushProperty name="height" value="0.025" units="cm"/>
    </inkml:brush>
  </inkml:definitions>
  <inkml:trace contextRef="#ctx0" brushRef="#br0">388 61 4132,'0'-3'989,"0"0"1,0-1-1,-1 1 0,1 0 0,-1-1 1,1 1-1,-1 0 0,0 0 1,0 0-1,-2-4 0,1 5-819,0 0 1,1 0-1,-1 1 0,0-1 0,0 1 1,0-1-1,0 1 0,0 0 0,0-1 0,0 1 1,0 0-1,-1 0 0,1 1 0,0-1 1,-1 0-1,1 1 0,0 0 0,-1-1 0,1 1 1,-1 0-1,-4 1 0,-1-1-16,0 2 0,0-1 0,0 1 0,0 0 0,0 1 0,0 0 0,1 0 0,-1 1 0,1 0 0,0 0 1,0 1-1,1-1 0,-1 2 0,1-1 0,0 1 0,0 0 0,-9 12 0,-6 8 111,1 1 0,2 1 0,-16 31 0,16-24 11,2 0 0,1 1 0,-14 54 0,24-69-224,0 0-1,1 1 1,2 0-1,0 0 1,1 0-1,1 0 1,5 34-1,-3-49-39,0 1-1,0-1 1,0 0-1,1 0 1,0-1 0,0 1-1,1-1 1,0 1-1,0-1 1,0 0 0,1-1-1,0 1 1,0-1-1,0 0 1,1 0-1,0 0 1,0-1 0,0 0-1,13 6 1,-10-6 95,-1 0 0,1-1 1,0 0-1,0-1 0,0 0 1,0 0-1,0-1 0,0 0 0,1-1 1,-1 0-1,0 0 0,1-1 1,-1 0-1,0-1 0,15-4 1,-20 4-11,1 0 1,-1-1 0,1 0 0,-1 1 0,0-2-1,0 1 1,0 0 0,-1-1 0,1 1 0,-1-1 0,1 0-1,-1 0 1,-1-1 0,1 1 0,-1-1 0,1 1-1,-1-1 1,0 0 0,-1 1 0,1-1 0,-1 0-1,0 0 1,0 0 0,-1 0 0,0-1 0,0 1-1,0 0 1,0 0 0,-1 0 0,1 0 0,-3-6 0,3 7-84,-1 0 1,0-1 0,0 1-1,0 0 1,0 0 0,-1 0-1,1 0 1,-1 0 0,0 0-1,-1 0 1,1 1 0,0-1-1,-1 1 1,0-1 0,0 1-1,0 0 1,0 0 0,-1 0-1,1 1 1,-1-1 0,1 1-1,-1 0 1,0 0 0,0 0-1,0 1 1,0-1 0,0 1-1,0 0 1,-1 0 0,1 0-1,0 1 1,-1-1 0,1 1-1,0 0 1,-1 0 0,-4 2-1,-4 10-38,12-12 21,1 1-1,0-1 1,0 0-1,0 0 1,-1 1-1,1-1 1,0 0-1,0 1 1,0-1-1,0 0 1,0 1-1,0-1 1,0 0-1,0 1 1,-1-1-1,1 0 1,0 1-1,0-1 1,1 0-1,-1 1 1,0-1-1,0 0 1,0 1-1,0-1 1,0 0-1,0 1 1,0-1-1,0 0 1,1 1-1,-1-1 1,0 0-1,0 0 1,0 1-1,1-1 1,-1 0-1,0 0 1,0 1-1,1-1 1,-1 0-1,0 0 1,1 0-1,-1 1 1,0-1-1,0 0 1,1 0-1,-1 0 1,0 0-1,1 0 1,-1 0-1,1 0 1,8 1-9,0 0 1,0-1 0,0 0 0,0-1 0,0 0 0,0 0-1,-1-1 1,1 0 0,0-1 0,-1 0 0,13-5 0,11-9 31,48-32 0,-16 10-22,-63 42-20,0 0 1,-1 0-1,1 0 1,-1 0 0,0 0-1,0 0 1,0 0 0,0 0-1,0 0 1,-1 4 0,-7 20 59,0 0 1,-14 29-1,14-39-83,0 1-1,2 0 1,0 1-1,1-1 1,1 1-1,-4 38 1,8-56-124,-1 1-1,1-1 1,0 0 0,0 0 0,0 0 0,0 0-1,1 0 1,-1 0 0,0 0 0,0 0 0,0 0-1,1 0 1,-1 0 0,1 0 0,-1 0 0,1 0-1,-1 0 1,1 0 0,0 0 0,-1 0-1,1 0 1,0 0 0,-1-1 0,1 1 0,0 0-1,0-1 1,0 1 0,0-1 0,0 1 0,0 0-1,0-1 1,0 0 0,0 1 0,0-1 0,0 0-1,0 0 1,0 1 0,0-1 0,0 0 0,0 0-1,1 0 1,-1 0 0,0 0 0,0-1 0,1 1-1,18 0-6017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30.289"/>
    </inkml:context>
    <inkml:brush xml:id="br0">
      <inkml:brushProperty name="width" value="0.025" units="cm"/>
      <inkml:brushProperty name="height" value="0.025" units="cm"/>
    </inkml:brush>
  </inkml:definitions>
  <inkml:trace contextRef="#ctx0" brushRef="#br0">0 86 14542,'0'0'2087,"4"-7"-427,-1 1-1457,0 1 0,0 0 0,0 1 0,1-1 0,0 1-1,0-1 1,0 1 0,1 0 0,-1 0 0,1 1 0,0 0 0,0 0-1,0 0 1,0 0 0,0 1 0,1-1 0,-1 1 0,1 1 0,0-1-1,6 0 1,-6 0-114,0 1 0,0 0 0,0 0 0,0 1 0,0 0 0,0 0 0,0 0 0,0 1 0,1 0 0,10 3-1,-15-3-57,0 0-1,1 1 1,-1-1-1,0 0 1,0 1 0,-1 0-1,1 0 1,0-1-1,-1 1 1,1 0-1,-1 0 1,1 0-1,-1 1 1,0-1-1,0 0 1,0 0-1,0 1 1,0-1-1,-1 1 1,1-1-1,-1 0 1,1 1-1,-1-1 1,0 1-1,0-1 1,0 1-1,-1-1 1,0 6-1,0 1 163,-1-1 0,0 1 0,0 0 0,-1-1 0,0 1-1,-1-1 1,0 0 0,0 0 0,-9 13 0,-59 68 554,32-42-230,31-36-389,-20 29 429,27-38-532,1 1 1,0-1-1,0 0 0,0 1 0,0-1 1,0 0-1,0 1 0,1 0 0,-1-1 0,1 1 1,0-1-1,-1 1 0,1-1 0,0 1 1,1 3-1,-1-5-22,1 0 1,-1 0 0,1-1-1,0 1 1,-1 0 0,1 0-1,0-1 1,-1 1 0,1 0-1,0-1 1,0 1 0,0 0-1,-1-1 1,1 1 0,0-1-1,0 0 1,0 1 0,0-1-1,0 0 1,0 1 0,0-1-1,0 0 1,0 0 0,2 0-1,30 1 71,-25-1-47,21-1-721,-1-2-1,41-7 1,13-10-5369,-25 4-2890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31.226"/>
    </inkml:context>
    <inkml:brush xml:id="br0">
      <inkml:brushProperty name="width" value="0.025" units="cm"/>
      <inkml:brushProperty name="height" value="0.025" units="cm"/>
    </inkml:brush>
  </inkml:definitions>
  <inkml:trace contextRef="#ctx0" brushRef="#br0">0 0 13965,'0'0'6705,"12"4"-5562,21 6-619,2-1 0,-1-2 0,57 3 0,118-3-382,-54-3-5,-154-4-134,0 0 0,0-1 0,0 1-1,0 0 1,1 0 0,-1 1 0,0-1 0,0 0-1,0 0 1,0 0 0,0 1 0,1-1-1,-1 1 1,0-1 0,0 1 0,0-1 0,0 1-1,0 0 1,0-1 0,1 2 0,-2-1 6,-1 0 0,1-1 0,0 1 0,0 0 0,-1 0 0,1-1 0,-1 1 0,1 0 0,0-1-1,-1 1 1,1 0 0,-1-1 0,1 1 0,-1-1 0,0 1 0,1-1 0,-1 1 0,0-1 0,1 1 0,-1-1 0,-1 1 0,-57 27 568,49-24-422,-101 44 768,28-12-138,-122 70 0,180-87-740,21-9-184,18-6-349,2-3-821,1-1 0,-1-1 0,1-1 0,30-6 0,2-8-5364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31.909"/>
    </inkml:context>
    <inkml:brush xml:id="br0">
      <inkml:brushProperty name="width" value="0.025" units="cm"/>
      <inkml:brushProperty name="height" value="0.025" units="cm"/>
    </inkml:brush>
  </inkml:definitions>
  <inkml:trace contextRef="#ctx0" brushRef="#br0">441 133 6246,'4'-10'6112,"-1"3"-5220,1 1-133,-1 0 0,0-1 0,0 0-1,-1 1 1,0-1 0,0 0 0,-1 0 0,0 0 0,0 0 0,0-1-1,-1 1 1,-1-11 0,0 16-656,0 1 0,1 0 0,-1 0 0,0 0 0,0 0-1,-1 0 1,1 0 0,0 1 0,0-1 0,0 0 0,0 0 0,-1 1 0,1-1 0,0 1-1,-1-1 1,1 1 0,0 0 0,-1-1 0,1 1 0,-1 0 0,1 0 0,0 0-1,-1 0 1,1 0 0,-1 0 0,1 0 0,0 1 0,-1-1 0,1 0 0,-2 1-1,-45 14 184,18 1-209,0 1-1,2 2 1,0 0-1,1 2 0,0 1 1,2 2-1,1 0 1,1 1-1,1 1 0,1 2 1,2 0-1,-25 47 0,38-63-72,1 0-1,0 0 1,1 0-1,0 1 1,1 0-1,1 0 0,0 0 1,0 16-1,2-23 6,0 0 0,0-1 0,1 1 0,0 0 0,0 0 0,1-1 0,0 1 0,0 0 0,0-1 0,0 0 0,1 1 0,0-1 0,0 0 0,0-1 0,1 1 0,0 0-1,0-1 1,0 0 0,0 0 0,7 5 0,2-1 21,1 0-1,-1-1 1,2-1-1,-1 0 1,1-1 0,0-1-1,0 0 1,0-1-1,0 0 1,1-1-1,-1-1 1,1-1-1,-1 0 1,18-2-1,-28 1 22,0 0-1,0-1 1,0 1-1,-1-1 1,1 0-1,0 0 1,-1 0-1,1-1 1,-1 1-1,0-1 0,0 0 1,0-1-1,0 1 1,0-1-1,-1 0 1,0 1-1,0-1 1,0-1-1,5-7 1,-7 9 1,1 0-1,-1-1 1,0 1 0,1 0 0,-1-1 0,-1 1 0,1 0 0,0-1 0,-1 1 0,0-1 0,0 1 0,0-1 0,0 1 0,-1-1 0,1 1 0,-1-1 0,0 1 0,0-1 0,0 1 0,0 0 0,-1 0 0,1 0-1,-1-1 1,0 1 0,0 1 0,0-1 0,0 0 0,0 0 0,-4-2 0,-2-2-45,0 1 0,-1 1 0,0-1-1,1 1 1,-2 1 0,1 0 0,-1 0 0,1 0 0,-1 2-1,0-1 1,0 1 0,0 0 0,0 1 0,-1 1-1,1-1 1,0 1 0,-16 3 0,25-3-10,1 0 0,-1 0 0,1 0 1,0 0-1,-1-1 0,1 1 0,-1 0 0,1 1 1,-1-1-1,1 0 0,0 0 0,-1 0 0,1 0 0,-1 0 1,1 0-1,0 0 0,-1 1 0,1-1 0,-1 0 0,1 0 1,0 0-1,-1 1 0,1-1 0,0 0 0,-1 1 1,1-1-1,0 0 0,0 1 0,-1-1 0,1 0 0,0 1 1,0-1-1,0 0 0,-1 1 0,1-1 0,0 1 1,0-1-1,0 0 0,0 1 0,0-1 0,0 1 0,0-1 1,0 1-1,0-1 0,0 0 0,0 1 0,0-1 0,0 1 1,0-1-1,0 1 0,1-1 0,-1 0 0,0 1 1,0-1-1,0 0 0,1 1 0,-1-1 0,0 0 0,0 1 1,1-1-1,-1 0 0,0 1 0,1-1 0,-1 0 0,0 0 1,1 1-1,28 13-123,3-10 77,0-1 0,0-2 0,1-1-1,45-6 1,-59 4 7,-1-2-1,0 0 0,0-1 0,0 0 1,-1-2-1,0 0 0,0-1 1,0-1-1,17-12 0,-69 73 123,19-30-145,-13 18 212,-27 49 0,49-77-262,1 0-1,1 0 1,0 1 0,0 0 0,1 0 0,1 0-1,0 0 1,1 0 0,0 17 0,2-28-197,-1 0 1,1 0 0,1 1-1,-1-1 1,0 0-1,1 1 1,-1-1-1,1 0 1,-1 0 0,1 0-1,0 0 1,0 1-1,2 1 1,-3-3-214,1 0 1,0 0-1,0 0 1,1 0-1,-1-1 0,0 1 1,0 0-1,0-1 1,0 1-1,1-1 0,-1 1 1,0-1-1,0 0 1,1 1-1,1-1 0,19 1-14160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32.302"/>
    </inkml:context>
    <inkml:brush xml:id="br0">
      <inkml:brushProperty name="width" value="0.025" units="cm"/>
      <inkml:brushProperty name="height" value="0.025" units="cm"/>
    </inkml:brush>
  </inkml:definitions>
  <inkml:trace contextRef="#ctx0" brushRef="#br0">0 220 14862,'0'0'9668,"11"-4"-7682,17-7-1233,-1-2 1,-1-1-1,44-31 1,76-68-502,-132 101-192,-13 11-62,-1 1 0,1-1 1,-1 1-1,1-1 1,0 0-1,-1 1 1,1-1-1,0 1 1,0 0-1,-1-1 0,1 1 1,0-1-1,0 1 1,-1 0-1,1 0 1,0-1-1,0 1 1,0 0-1,0 0 0,-1 0 1,1 0-1,2 0 1,-2 16-74,-19 35 89,16-44 61,-11 23-220,2 1 1,1 0-1,2 0 0,1 1 1,1 1-1,2-1 0,1 1 0,3 61 1,9-61-4565,7-11-4430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2.532"/>
    </inkml:context>
    <inkml:brush xml:id="br0">
      <inkml:brushProperty name="width" value="0.025" units="cm"/>
      <inkml:brushProperty name="height" value="0.025" units="cm"/>
    </inkml:brush>
  </inkml:definitions>
  <inkml:trace contextRef="#ctx0" brushRef="#br0">1 0 5894,'0'0'11771,"3"9"-11462,4 4-195,0 0-1,1-1 1,1 0-1,0 0 1,1-1-1,0 0 1,1 0-1,13 9 1,-21-17-95,173 170 1061,149 129-46,-286-274-814,2-3 0,64 31-1,-53-30-190,50 34-1,191 173 112,-12-8-24,222 172-31,-278-229-73,-19-17-13,245 266 70,-351-317-7,200 152-1,-129-114 77,22 18 18,80 67-66,-167-132-57,430 383 452,-324-279-326,-12-11 163,-49-48-252,-61-52 44,108 77 1,-104-99 187,-48-33-280,-1 2 0,59 53 0,113 114 202,-226-203-7527,-10-4 193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4.704"/>
    </inkml:context>
    <inkml:brush xml:id="br0">
      <inkml:brushProperty name="width" value="0.025" units="cm"/>
      <inkml:brushProperty name="height" value="0.025" units="cm"/>
    </inkml:brush>
  </inkml:definitions>
  <inkml:trace contextRef="#ctx0" brushRef="#br0">175 1 10282,'0'0'8776,"-11"2"-8349,-1 1-365,1 1 1,0 0-1,0 0 1,0 1-1,1 1 0,0 0 1,-11 8-1,15-11 16,1 1 0,0 0 0,1 0-1,-1 0 1,1 1 0,0 0 0,0-1 0,0 2 0,0-1 0,1 0-1,0 1 1,0-1 0,1 1 0,-1 0 0,1 0 0,0 0 0,-1 11 0,3-15-60,0-1 0,0 1 0,0 0 0,0 0 0,0-1 1,0 1-1,1 0 0,-1-1 0,1 1 0,-1 0 1,1-1-1,0 1 0,0-1 0,0 1 0,0-1 0,0 1 1,0-1-1,0 0 0,0 1 0,3 1 0,-1-1 11,0 0-1,1 1 1,0-2-1,-1 1 0,1 0 1,0-1-1,0 0 1,7 2-1,9 0-96,-1-1 0,1-1-1,20-2 1,-21 1-254,79-7-3219,-34-7-1966,-15-3-595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3.933"/>
    </inkml:context>
    <inkml:brush xml:id="br0">
      <inkml:brushProperty name="width" value="0.025" units="cm"/>
      <inkml:brushProperty name="height" value="0.025" units="cm"/>
    </inkml:brush>
  </inkml:definitions>
  <inkml:trace contextRef="#ctx0" brushRef="#br0">15 1 9513,'0'0'8712,"0"70"-7559,-5-32-736,1 7-289,-1 1-64,4-2-64,1-2-64,0-7-481,1-5-63,6-7-738,-2-3-1280,-3-7-769,-2-6-2563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4.262"/>
    </inkml:context>
    <inkml:brush xml:id="br0">
      <inkml:brushProperty name="width" value="0.025" units="cm"/>
      <inkml:brushProperty name="height" value="0.025" units="cm"/>
    </inkml:brush>
  </inkml:definitions>
  <inkml:trace contextRef="#ctx0" brushRef="#br0">1 27 13100,'0'0'1698,"55"21"-609,-15-19-416,9-2 159,9 0-223,4-5-481,-1-4-96,-7-5-1153,-16 4-2338,-16-1-2307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4.590"/>
    </inkml:context>
    <inkml:brush xml:id="br0">
      <inkml:brushProperty name="width" value="0.025" units="cm"/>
      <inkml:brushProperty name="height" value="0.025" units="cm"/>
    </inkml:brush>
  </inkml:definitions>
  <inkml:trace contextRef="#ctx0" brushRef="#br0">0 97 13997,'0'0'4965,"70"-61"-4164,-27 46-481,6 4-288,9 6-128,-5 1-1858,1 3-4388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4.929"/>
    </inkml:context>
    <inkml:brush xml:id="br0">
      <inkml:brushProperty name="width" value="0.025" units="cm"/>
      <inkml:brushProperty name="height" value="0.025" units="cm"/>
    </inkml:brush>
  </inkml:definitions>
  <inkml:trace contextRef="#ctx0" brushRef="#br0">280 22 16816,'-9'-3'459,"-4"-2"-124,0 2 0,0 0 0,0 0 0,-19-1 0,25 4-267,1 0 1,0 0-1,0 0 0,-1 1 1,1 0-1,0 0 0,0 0 1,0 1-1,0 0 0,0 1 1,0-1-1,1 1 1,-10 6-1,6-3-11,1 2 1,0-1 0,0 1-1,0 0 1,1 1-1,0 0 1,-6 11-1,9-14-20,1 0 0,0 1 0,0-1 0,1 0 0,0 1-1,0-1 1,0 1 0,1 0 0,0 0 0,0-1 0,1 1 0,0 13-1,1-17-27,0-1 0,0 1 0,0-1 0,1 1 1,-1-1-1,0 0 0,1 1 0,0-1 0,0 0 0,-1 0 0,1 0 0,0 0 0,0-1 0,1 1 0,-1 0 0,0-1 0,1 0 0,-1 1 0,1-1 0,-1 0 0,1 0 0,-1 0 0,1-1 0,5 2 0,9 2 38,1-1 0,27 1 0,-39-4-29,47 2 24,-35-2-24,1 1 1,-1 0 0,0 1 0,0 1 0,34 10 0,-51-13-3,1 1 1,0-1 0,-1 1 0,1 0 0,-1-1 0,1 1-1,-1 0 1,1 0 0,-1 0 0,1 0 0,-1 0 0,0 0-1,0 1 1,1-1 0,-1 0 0,0 1 0,0-1 0,0 0-1,0 1 1,-1 0 0,1-1 0,0 1 0,-1-1 0,1 1-1,0 2 1,-1-1 50,-1-1 0,1 1 1,-1 0-1,0-1 0,1 1 0,-1-1 0,0 0 0,-1 1 0,1-1 0,0 0 0,-1 0 0,1 1 0,-1-1 1,-3 3-1,-4 5 245,-1-2 1,0 1 0,-1-1 0,0-1-1,-18 10 1,-5-1 879,-64 18 0,19-14-2674,128-41-5885,-13 1-464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5.288"/>
    </inkml:context>
    <inkml:brush xml:id="br0">
      <inkml:brushProperty name="width" value="0.025" units="cm"/>
      <inkml:brushProperty name="height" value="0.025" units="cm"/>
    </inkml:brush>
  </inkml:definitions>
  <inkml:trace contextRef="#ctx0" brushRef="#br0">253 20 16976,'0'0'3427,"-10"-4"-1777,4 1-1443,4 1-177,1 1-1,-1 0 1,0 0-1,0-1 1,0 1-1,0 1 1,-1-1-1,1 0 1,0 0-1,0 1 1,0 0-1,-1-1 0,1 1 1,0 0-1,-1 0 1,1 0-1,0 0 1,0 0-1,-1 1 1,1-1-1,0 1 1,0-1-1,0 1 1,0 0-1,0 0 1,-1 0-1,2 0 1,-4 2-1,-13 16 264,0 1 1,1 1-1,1 0 0,1 1 0,1 1 0,2 0 0,0 1 1,1 0-1,1 1 0,1 0 0,-5 28 0,12-45-277,0 0 0,1 1 1,0-1-1,0 0 0,1 0 0,0 1 0,1-1 0,0 0 0,0 0 0,1 0 0,0 0 0,0 0 1,6 14-1,-5-17-198,1 0 0,-1-1 1,1 1-1,-1-1 1,1 0-1,0 0 1,1 0-1,-1-1 1,1 1-1,-1-1 0,1 0 1,0 0-1,0-1 1,1 1-1,-1-1 1,0-1-1,1 1 0,-1-1 1,1 0-1,10 1 1,-4 0-1406,-1-1 1,1-1-1,0 0 1,21-3-1,7-9-5486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5.630"/>
    </inkml:context>
    <inkml:brush xml:id="br0">
      <inkml:brushProperty name="width" value="0.025" units="cm"/>
      <inkml:brushProperty name="height" value="0.025" units="cm"/>
    </inkml:brush>
  </inkml:definitions>
  <inkml:trace contextRef="#ctx0" brushRef="#br0">280 1 8936,'0'0'6978,"-11"0"-5788,3 1-937,0 0 0,0 1-1,0 0 1,0 0 0,1 1-1,-1 0 1,1 0 0,-1 1-1,1 0 1,0 0 0,0 0-1,1 1 1,-1 0 0,-6 8-1,-10 8 957,0 0 0,-29 37 0,46-49-1008,0-1 1,0 1-1,1 0 0,0 0 1,0 1-1,1-1 1,0 1-1,1 0 0,0 0 1,0 1-1,0 11 1,3-19-187,0-1 0,0 1 1,0-1-1,1 0 1,-1 1-1,1-1 1,0 0-1,-1 1 0,1-1 1,0 0-1,1 0 1,-1 0-1,0 0 1,0 0-1,1 0 0,-1 0 1,1 0-1,0 0 1,0-1-1,-1 1 1,1-1-1,0 1 0,0-1 1,1 0-1,-1 0 1,0 1-1,0-2 1,0 1-1,1 0 0,-1 0 1,0-1-1,1 1 1,2-1-1,12 3 25,1-1 0,-1 0-1,28-2 1,-31 0 3,-5 0-38,1 0-1,-1 0 1,0-1 0,0 0 0,0 0 0,0-1 0,0 0 0,-1-1 0,1 0 0,-1-1 0,1 1 0,-1-2 0,0 1 0,10-9 0,-17 13-3,0 0 1,0-1-1,0 1 0,0-1 1,0 0-1,0 1 0,-1-1 0,1 0 1,0 1-1,-1-1 0,1 0 0,0 0 1,-1 0-1,1 0 0,-1 1 0,1-1 1,-1 0-1,1 0 0,-1 0 0,0 0 1,0 0-1,1 0 0,-1 0 0,0 0 1,0 0-1,0 0 0,0 0 0,0 0 1,0 0-1,0 0 0,-1 0 0,1 0 1,0 0-1,0 0 0,-1 0 0,1 0 1,-1 0-1,1 0 0,-1 0 0,1 0 1,-1 0-1,0 1 0,1-1 0,-1 0 1,0 0-1,1 1 0,-1-1 0,0 0 1,0 1-1,0-1 0,0 1 0,0-1 1,0 1-1,0 0 0,1-1 0,-1 1 1,0 0-1,-2-1 0,-6-2 37,0 1-1,0 0 1,0 0-1,-18 0 1,15 1 62,-55 2 485,63-1-540,0 1 0,0-1 0,0 1 0,0 0-1,0 0 1,0 0 0,1 1 0,-1-1 0,0 1 0,1 0 0,-1 0-1,1 0 1,-6 5 0,9-7-43,0 0 0,0 0 0,0 0 0,0 1 0,0-1 0,0 0 0,0 0 0,0 0 0,0 1 0,0-1-1,0 0 1,0 0 0,0 0 0,0 1 0,0-1 0,0 0 0,0 0 0,0 0 0,0 1 0,0-1 0,0 0 0,0 0 0,0 0 0,0 0 0,1 1 0,-1-1 0,0 0-1,0 0 1,0 0 0,0 0 0,0 0 0,1 1 0,-1-1 0,0 0 0,0 0 0,0 0 0,0 0 0,1 0 0,-1 0 0,0 0 0,0 0 0,0 0 0,1 0 0,-1 0 0,0 0-1,0 1 1,0-1 0,1-1 0,-1 1 0,0 0 0,0 0 0,0 0 0,1 0 0,-1 0 0,0 0 0,0 0 0,0 0 0,1 0 0,16 1 17,-16-1-6,25-2-69,-1-1 0,0-1 0,0-2 0,0 0 0,25-10 0,-15 5-877,54-11 0,-88 22 928,-1 0 0,1 0-1,-1 0 1,1 0 0,-1 0-1,1 0 1,-1 0 0,1 0-1,-1 0 1,1 0 0,-1 0-1,1 0 1,-1 0 0,0 0-1,1 0 1,-1 1 0,1-1-1,-1 0 1,1 0 0,-1 1-1,1-1 1,-1 0 0,0 1-1,1-1 1,-1 0 0,0 1-1,1-1 1,-1 0 0,0 1-1,1-1 1,-1 1 0,0 0 0,0 20 26,-14 20 285,-2-9-30,10-21-131,0-1 0,1 1 0,0 0-1,1 0 1,0 0 0,1 1 0,0 0 0,1-1-1,-1 18 1,3-28-298,1 0-1,0 0 1,-1 0 0,1-1-1,0 1 1,0 0-1,-1-1 1,1 1 0,0 0-1,0-1 1,0 1 0,0-1-1,0 1 1,0-1 0,0 0-1,0 1 1,0-1-1,0 0 1,0 0 0,0 1-1,0-1 1,0 0 0,0 0-1,0 0 1,0 0-1,0-1 1,0 1 0,0 0-1,0 0 1,0-1 0,0 1-1,0 0 1,0-1-1,1 0 1,17-9-7316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6.421"/>
    </inkml:context>
    <inkml:brush xml:id="br0">
      <inkml:brushProperty name="width" value="0.025" units="cm"/>
      <inkml:brushProperty name="height" value="0.025" units="cm"/>
    </inkml:brush>
  </inkml:definitions>
  <inkml:trace contextRef="#ctx0" brushRef="#br0">1 111 6150,'10'-5'6080,"3"-2"-5215,119-57 5104,-115 57-5435,0 1 1,1 1 0,-1 0-1,1 1 1,0 1-1,27-2 1,-45 5-509,0 0 1,1 0 0,-1 0-1,1 0 1,-1 0 0,1 0 0,-1 0-1,0 1 1,1-1 0,-1 0 0,1 0-1,-1 0 1,1 0 0,-1 1-1,0-1 1,1 0 0,-1 0 0,0 1-1,1-1 1,-1 0 0,0 0 0,1 1-1,-1-1 1,0 0 0,0 1-1,1-1 1,-1 1 0,0-1 0,0 0-1,0 1 1,0-1 0,1 1-1,-1-1 1,0 0 0,0 1 0,0-1-1,0 1 1,0-1 0,0 1 0,0-1-1,0 1 1,0-1 0,0 0-1,0 1 1,-1-1 0,1 1 0,0-1-1,0 0 1,0 1 0,0-1-1,-1 1 1,1-1 0,0 1 0,-15 22 1097,-7 1-509,-2-2-1,0-1 0,-1-1 1,-51 31-1,4-2 211,70-48-815,0-1-1,1 1 1,0 0 0,-1 0-1,1 0 1,-1 0-1,1 0 1,0 0-1,0 0 1,0 1-1,0-1 1,0 0-1,0 0 1,0 1 0,0-1-1,0 1 1,0-1-1,1 1 1,-1-1-1,1 1 1,-1 0-1,1-1 1,-1 3-1,2-3-4,0 0 0,0 0 0,0 0 0,0 0 0,0 0 0,0 0-1,0 0 1,0-1 0,1 1 0,-1 0 0,0-1 0,0 1-1,1-1 1,-1 1 0,0-1 0,1 1 0,-1-1 0,0 0 0,1 0-1,1 0 1,17 2-3,-1-2 0,30-2 0,-25 0-695,-1-2 0,1-1 0,31-10 0,24-19-8066,-40 10-2751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2:56.761"/>
    </inkml:context>
    <inkml:brush xml:id="br0">
      <inkml:brushProperty name="width" value="0.025" units="cm"/>
      <inkml:brushProperty name="height" value="0.025" units="cm"/>
    </inkml:brush>
  </inkml:definitions>
  <inkml:trace contextRef="#ctx0" brushRef="#br0">285 0 14798,'0'0'5616,"3"8"-4799,5 14-243,3 6 308,-2 1 1,0 0-1,4 32 1,-12-52-762,0-1 0,0 1 0,-1-1 0,0 1-1,0 0 1,-1-1 0,0 1 0,-1-1 0,0 0 0,0 1 0,-1-1 0,0 0 0,0 0 0,-1-1 0,0 1 0,-7 9 0,-2 0-46,-2-1 0,0 0 0,0-1 0,-2-1 0,-25 18 0,28-23-644,0-1 0,-29 13 0,32-17-758,0 0 1,-1-1-1,1 0 1,-19 1-1,-11-2-9686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03.273"/>
    </inkml:context>
    <inkml:brush xml:id="br0">
      <inkml:brushProperty name="width" value="0.025" units="cm"/>
      <inkml:brushProperty name="height" value="0.025" units="cm"/>
    </inkml:brush>
  </inkml:definitions>
  <inkml:trace contextRef="#ctx0" brushRef="#br0">551 0 8904,'0'0'97,"-83"0"351,39 0-64,-3 0-224,1 0-63,-1 0-65,-1 0 0,-1 0-32,0 0-289,4 0-1184,-3 0-993,4 0-3108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03.632"/>
    </inkml:context>
    <inkml:brush xml:id="br0">
      <inkml:brushProperty name="width" value="0.025" units="cm"/>
      <inkml:brushProperty name="height" value="0.025" units="cm"/>
    </inkml:brush>
  </inkml:definitions>
  <inkml:trace contextRef="#ctx0" brushRef="#br0">1422 0 9545,'-84'0'865,"0"0"256,5 0-64,2 0-737,7 4-128,12 3-160,8 0-32,10-7-993,3 0-2210</inkml:trace>
  <inkml:trace contextRef="#ctx0" brushRef="#br0" timeOffset="1">289 11 13036,'-55'6'193,"-2"-2"-129,0 2-481,-6 0-2305,6-4-3204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061"/>
    </inkml:context>
    <inkml:brush xml:id="br0">
      <inkml:brushProperty name="width" value="0.025" units="cm"/>
      <inkml:brushProperty name="height" value="0.025" units="cm"/>
    </inkml:brush>
  </inkml:definitions>
  <inkml:trace contextRef="#ctx0" brushRef="#br0">105 1 12107,'0'0'8488,"7"26"-8584,-1 2 128,1 3-96,3-2-480,0-2-129,0-4-320,-2-3-640,-4-6-1218,-4-2-512,0-6-769</inkml:trace>
  <inkml:trace contextRef="#ctx0" brushRef="#br0" timeOffset="1">10 176 5317,'0'0'12300,"-10"-48"-11788,35 44-63,5-1-161,10 2-224,5-3 32,5-1-929,-2-4-2978,0-5-1122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03.974"/>
    </inkml:context>
    <inkml:brush xml:id="br0">
      <inkml:brushProperty name="width" value="0.025" units="cm"/>
      <inkml:brushProperty name="height" value="0.025" units="cm"/>
    </inkml:brush>
  </inkml:definitions>
  <inkml:trace contextRef="#ctx0" brushRef="#br0">1145 43 5637,'-47'0'32,"4"0"-64,3-8-1377</inkml:trace>
  <inkml:trace contextRef="#ctx0" brushRef="#br0" timeOffset="1">706 1 3844,'-119'7'3923,"2"16"-3314,97-20-876,-1 0 0,0-2 0,1 0 0,-1-1 0,0-2 0,1 0 0,-26-5 1,12 1 412,-48 0 1,60 6-79,0 0-1,-1 1 1,1 2 0,0 0-1,-29 9 1,50-12-2203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8.793"/>
    </inkml:context>
    <inkml:brush xml:id="br0">
      <inkml:brushProperty name="width" value="0.025" units="cm"/>
      <inkml:brushProperty name="height" value="0.025" units="cm"/>
    </inkml:brush>
  </inkml:definitions>
  <inkml:trace contextRef="#ctx0" brushRef="#br0">0 1 6374,'0'0'11798,"5"10"-11376,4 12-264,-2 1 0,0-1 1,-1 1-1,5 46 0,-2 107 1150,5 35-423,-9-197-1346,0-18-708,1-25-2022,-7 1-786,-5-4-1212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9.200"/>
    </inkml:context>
    <inkml:brush xml:id="br0">
      <inkml:brushProperty name="width" value="0.025" units="cm"/>
      <inkml:brushProperty name="height" value="0.025" units="cm"/>
    </inkml:brush>
  </inkml:definitions>
  <inkml:trace contextRef="#ctx0" brushRef="#br0">40 330 8680,'0'0'1196,"-6"9"582,2-4-1454,1 0 23,0-1 0,0 0 0,0 1 0,0 0 0,0 0 1,1 0-1,0 0 0,0 0 0,1 0 0,-1 0 0,1 1 0,0-1 0,1 0 0,-1 1 0,1 8 0,0-14-308,1 1 0,-1-1 0,0 0 0,0 1 0,0-1 0,1 1 0,-1-1 0,0 0 0,1 1 0,-1-1 0,0 0 0,1 0 0,-1 1 0,0-1 0,1 0 0,-1 0 0,1 1 0,-1-1 0,0 0 0,1 0 0,-1 0 0,1 0 0,-1 0 0,1 0 0,-1 1 0,1-1 0,-1 0 0,1 0-1,-1 0 1,0-1 0,1 1 0,-1 0 0,1 0 0,-1 0 0,1 0 0,-1 0 0,0 0 0,1-1 0,-1 1 0,1 0 0,-1 0 0,0-1 0,1 1 0,-1 0 0,0-1 0,1 1 0,19-16 617,2-10-367,-1-2 0,-2 0 0,0-1 0,-3-1 0,0-1 0,-2 0 0,19-62-1,-26 62 160,4-62 183,-13 138-531,4 75-1,-1-107-231,1 0-1,0 0 0,1 0 1,0 0-1,1 0 0,0-1 1,1 0-1,1 0 0,-1 0 1,14 17-1,-18-27-145,0 0 1,0-1-1,1 1 1,-1-1-1,0 1 0,1-1 1,0 1-1,-1-1 1,1 0-1,0 0 0,0 0 1,-1 0-1,1 0 1,0 0-1,0-1 0,0 1 1,0 0-1,0-1 1,3 1-1,10-1-6229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2.888"/>
    </inkml:context>
    <inkml:brush xml:id="br0">
      <inkml:brushProperty name="width" value="0.025" units="cm"/>
      <inkml:brushProperty name="height" value="0.025" units="cm"/>
    </inkml:brush>
  </inkml:definitions>
  <inkml:trace contextRef="#ctx0" brushRef="#br0">227 0 4292,'-47'7'4330,"27"-5"-3045,0 1-1,0 0 1,0 1-1,1 2 0,-1 0 1,1 1-1,-22 11 1,41-18-1237,0 0 1,1 0-1,-1 1 0,1-1 1,-1 0-1,0 0 1,1 0-1,-1 0 0,0 0 1,1 0-1,-1 0 0,0 1 1,1-1-1,-1 0 1,0 0-1,1 1 0,-1-1 1,0 0-1,0 0 0,1 1 1,-1-1-1,0 0 1,0 1-1,0-1 0,1 0 1,-1 1-1,0-1 0,0 0 1,0 1-1,0-1 1,0 0-1,0 1 0,0-1 1,0 1-1,0-1 0,0 0 1,0 1-1,0-1 1,0 0-1,0 1 0,0-1 1,0 0-1,0 1 0,0-1 1,0 1-1,-1-1 1,1 0-1,0 1 0,0-1 1,0 0-1,-1 0 0,1 1 1,0-1-1,0 0 1,-1 0-1,1 1 0,0-1 1,0 0-1,-1 0 0,0 1 1,40 1 766,-36-2-647,288-14 1460,-97-3-5448,-75 5-3346,-113 12 3237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3.214"/>
    </inkml:context>
    <inkml:brush xml:id="br0">
      <inkml:brushProperty name="width" value="0.025" units="cm"/>
      <inkml:brushProperty name="height" value="0.025" units="cm"/>
    </inkml:brush>
  </inkml:definitions>
  <inkml:trace contextRef="#ctx0" brushRef="#br0">48 11 13741,'0'0'1922,"-47"11"-225,47-8-287,19 0-738,26-3 193,20 0 128,16 0-512,11 0-321,4 0-96,-1 0-833,-4-4-1953,-12-6-1506,-9-4-1154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3.554"/>
    </inkml:context>
    <inkml:brush xml:id="br0">
      <inkml:brushProperty name="width" value="0.025" units="cm"/>
      <inkml:brushProperty name="height" value="0.025" units="cm"/>
    </inkml:brush>
  </inkml:definitions>
  <inkml:trace contextRef="#ctx0" brushRef="#br0">210 1 9289,'0'0'8584,"20"75"-7399,-11-43-320,-5 6-289,-4 5-127,-3 2-97,-20 3-160,-10 0-96,-8-1 1,-7-6-642,1-12-2818,0-14-6823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4.615"/>
    </inkml:context>
    <inkml:brush xml:id="br0">
      <inkml:brushProperty name="width" value="0.025" units="cm"/>
      <inkml:brushProperty name="height" value="0.025" units="cm"/>
    </inkml:brush>
  </inkml:definitions>
  <inkml:trace contextRef="#ctx0" brushRef="#br0">12 0 13933,'0'0'6625,"0"13"-5765,-4 31-351,-3 129 588,7-171-1092,0-1 0,0 1 0,0 0 0,0 0-1,0 0 1,1-1 0,-1 1 0,0 0-1,1 0 1,0-1 0,-1 1 0,1 0 0,0-1-1,0 1 1,0-1 0,0 1 0,0-1 0,0 0-1,0 1 1,0-1 0,1 0 0,-1 0-1,1 0 1,2 2 0,-1-2 29,-1 0 0,1-1 0,0 1 0,0-1 0,-1 0 0,1 0 0,0 0 0,0 0 0,-1-1 0,1 1 0,0-1 0,0 1 0,-1-1 0,4-1 0,7-4 148,0 0 1,0 0 0,-1-2-1,23-16 1,32-38-15,11-9 1090,-78 71-1242,1-1 1,-1 1 0,0 0 0,1 0 0,-1-1 0,1 1-1,-1 0 1,0 0 0,1-1 0,-1 1 0,1 0 0,-1 0-1,1 0 1,-1 0 0,1 0 0,-1 0 0,1 0-1,-1 0 1,1 0 0,-1 0 0,1 0 0,-1 0 0,1 0-1,-1 0 1,0 0 0,1 1 0,-1-1 0,1 0 0,-1 0-1,1 0 1,-1 1 0,0-1 0,1 0 0,-1 1 0,1-1-1,-1 0 1,0 1 0,1-1 0,-1 0 0,0 1 0,0-1-1,1 1 1,-1-1 0,0 0 0,0 1 0,0-1-1,0 1 1,1-1 0,-1 1 0,0-1 0,0 1 0,0-1-1,0 1 1,0-1 0,0 1 0,0-1 0,0 1 0,0-1-1,-1 1 1,1 42 324,0-32-122,-2 26 82,1-26-257,0 0 1,1 0-1,0 0 1,2 14-1,-2-24-39,1 0-1,-1-1 0,0 1 1,1-1-1,-1 1 1,1 0-1,-1-1 1,1 1-1,-1-1 0,1 1 1,0-1-1,-1 1 1,1-1-1,-1 0 0,1 1 1,0-1-1,-1 0 1,1 1-1,0-1 0,-1 0 1,1 0-1,0 0 1,0 0-1,-1 0 0,1 1 1,0-1-1,0-1 1,-1 1-1,1 0 1,0 0-1,-1 0 0,1 0 1,0 0-1,0-1 1,-1 1-1,2-1 0,27-10 276,-6-4-180,-1 0 0,0-1 0,30-32 1,-28 26-93,0 2 1,29-20 0,-52 39-15,0 0 0,1 0 0,-1 0-1,0 0 1,0 0 0,1 0 0,-1 1-1,1-1 1,-1 1 0,0-1-1,1 1 1,-1-1 0,1 1 0,-1 0-1,1 0 1,0-1 0,-1 1 0,1 0-1,-1 0 1,1 1 0,-1-1 0,1 0-1,2 1 1,-3 0 0,0 1-1,0-1 0,-1 0 1,1 0-1,0 0 1,0 1-1,-1-1 0,1 0 1,-1 1-1,1-1 1,-1 1-1,0-1 1,0 0-1,1 1 0,-1-1 1,0 1-1,0-1 1,0 1-1,-1 2 1,-1 8 15,0 1 0,-1-1 1,0 1-1,-7 15 1,5-14-271,-11 27-425,1-25-5089,13-37-11964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4.986"/>
    </inkml:context>
    <inkml:brush xml:id="br0">
      <inkml:brushProperty name="width" value="0.025" units="cm"/>
      <inkml:brushProperty name="height" value="0.025" units="cm"/>
    </inkml:brush>
  </inkml:definitions>
  <inkml:trace contextRef="#ctx0" brushRef="#br0">1 0 13741,'0'0'6406,"2"50"-6406,5-25-480,5-2-3877,5-5-4867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5.330"/>
    </inkml:context>
    <inkml:brush xml:id="br0">
      <inkml:brushProperty name="width" value="0.025" units="cm"/>
      <inkml:brushProperty name="height" value="0.025" units="cm"/>
    </inkml:brush>
  </inkml:definitions>
  <inkml:trace contextRef="#ctx0" brushRef="#br0">275 0 4901,'0'0'15380,"-9"3"-13384,-11 3-1558,1 0 0,-1 2 0,1 0 0,0 1 1,1 1-1,0 1 0,-18 14 0,29-19-413,-1 0 1,1 0-1,-1 0 1,2 1-1,-1 0 0,1 1 1,0 0-1,1-1 1,-1 2-1,2-1 0,-1 1 1,1-1-1,1 1 1,-1 0-1,1 1 1,1-1-1,0 0 0,-1 14 1,3-21-26,0 0-1,0 0 1,0 0 0,0 0 0,0 0-1,1-1 1,-1 1 0,1 0 0,0 0 0,-1 0-1,1-1 1,0 1 0,0 0 0,0-1-1,0 1 1,1-1 0,-1 1 0,0-1-1,0 1 1,1-1 0,-1 0 0,4 2-1,-1-1 16,0 1 0,1-2 0,-1 1 0,1 0-1,0-1 1,0 0 0,-1 0 0,1 0-1,5-1 1,5 1-41,0-1-1,0-1 1,1-1 0,-1 0-1,18-6 1,-18 4-702,-1-1 0,1-1 0,-2 0 0,1-1 0,18-12 1,-23 13-654,-1-1 0,0 0 0,0 0 0,-1 0 1,8-11-1,3-9-5522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5.704"/>
    </inkml:context>
    <inkml:brush xml:id="br0">
      <inkml:brushProperty name="width" value="0.025" units="cm"/>
      <inkml:brushProperty name="height" value="0.025" units="cm"/>
    </inkml:brush>
  </inkml:definitions>
  <inkml:trace contextRef="#ctx0" brushRef="#br0">67 0 15214,'0'0'7506,"-1"9"-6561,-27 120 2222,-10 68-1545,38-196-1227,2-3 261,8-19-557,0 0 0,-2 0 0,0-1-1,-1 0 1,-2-1 0,0 1 0,-1-1-1,-1 0 1,-1-31 0,-2 76-460,-1-15 326,1 0 1,0-1 0,0 1 0,0 0 0,1-1 0,3 14 0,-3-18 35,0 0 0,1 0 1,-1 0-1,0 0 0,1 0 1,-1 0-1,1-1 1,-1 1-1,1 0 0,0-1 1,0 1-1,0-1 0,0 0 1,0 1-1,0-1 1,0 0-1,0 0 0,0 0 1,1-1-1,-1 1 1,0-1-1,0 1 0,1-1 1,2 1-1,7 0 25,1-1 0,-1 0-1,1-1 1,-1 0 0,0 0 0,1-2-1,-1 1 1,0-2 0,-1 1 0,1-2-1,19-9 1,-25 11-3,0 0-1,0-1 0,0 1 0,-1-1 1,1 0-1,-1 0 0,0-1 0,-1 0 1,1 0-1,-1 0 0,0 0 0,0-1 1,0 1-1,-1-1 0,0 0 0,0 0 1,0 0-1,-1-1 0,0 1 0,0-1 1,-1 1-1,1-1 0,-1-7 0,-1 14-25,0-1-1,0 1 0,-1-1 0,1 1 0,0 0 0,-1-1 0,1 1 1,0 0-1,0-1 0,-1 1 0,1 0 0,-1-1 0,1 1 0,0 0 1,-1 0-1,1 0 0,-1-1 0,1 1 0,0 0 0,-1 0 0,1 0 1,-1 0-1,1 0 0,-1 0 0,1 0 0,0 0 0,-1 0 0,1 0 1,-1 0-1,1 0 0,-1 0 0,1 0 0,-1 0 0,1 0 1,0 0-1,-1 1 0,1-1 0,-1 0 0,1 0 0,-1 1 0,-21 8-206,9 1 212,1 0 0,0 1-1,0 0 1,1 1 0,1 0 0,0 1 0,0 0-1,1 0 1,1 1 0,1 0 0,-1 1-1,2 0 1,0 0 0,-5 24 0,11-37-9,-1-1 1,1 0 0,0 1 0,0-1-1,0 1 1,0-1 0,1 0-1,-1 1 1,0-1 0,1 0 0,-1 1-1,1-1 1,-1 0 0,1 1-1,-1-1 1,1 0 0,0 0 0,0 0-1,-1 0 1,1 0 0,0 0-1,0 0 1,0 0 0,0 0 0,1 0-1,-1 0 1,2 1 0,1-1-129,0 1 1,0-1-1,0 0 1,0 0-1,1 0 0,-1 0 1,0-1-1,1 0 1,4 0-1,5 0-1053,-1-2-1,0 1 0,0-2 1,0 0-1,19-6 0,13-14-5206,-1-5-2835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390"/>
    </inkml:context>
    <inkml:brush xml:id="br0">
      <inkml:brushProperty name="width" value="0.025" units="cm"/>
      <inkml:brushProperty name="height" value="0.025" units="cm"/>
    </inkml:brush>
  </inkml:definitions>
  <inkml:trace contextRef="#ctx0" brushRef="#br0">4 0 13805,'0'0'4837,"-3"71"-4741,3-45-32,0 0-32,9 3-352,2-6-513,-5-1-416,-1-2-97,-5-4-1504,0-4 383,0-2-2401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6.120"/>
    </inkml:context>
    <inkml:brush xml:id="br0">
      <inkml:brushProperty name="width" value="0.025" units="cm"/>
      <inkml:brushProperty name="height" value="0.025" units="cm"/>
    </inkml:brush>
  </inkml:definitions>
  <inkml:trace contextRef="#ctx0" brushRef="#br0">193 74 9577,'0'0'11344,"-8"-1"-8595,2 1-2553,0 0 0,0 1 0,0-1 0,0 1 0,0 0 0,1 1 0,-1-1 0,0 1 0,1 0 0,-1 1-1,1-1 1,0 1 0,0 0 0,0 0 0,0 1 0,0 0 0,1 0 0,0 0 0,-7 7 0,5-5-42,-1 1 0,1 0 0,0 0 0,0 0 0,0 1 0,1-1 0,1 2 1,-1-1-1,1 0 0,1 1 0,0 0 0,0-1 0,0 1 0,-1 15 0,4-22-148,0-1 1,0 0-1,0 0 0,0 0 0,0 1 0,1-1 0,-1 0 0,0 0 1,1 0-1,-1 0 0,1 1 0,-1-1 0,1 0 0,0 0 0,-1 0 1,1 0-1,0 0 0,0 0 0,-1-1 0,1 1 0,0 0 1,0 0-1,0-1 0,2 2 0,0-1 15,0 0 0,0 0 0,0 0 0,0 0 0,0-1 0,0 1 0,0-1 0,0 0 0,6 0-1,0-1 12,-1 0 1,0 0-1,0-1 0,1 0 0,-1-1 0,-1 1 0,9-5 0,-2-2-13,-1-1 0,0 0 0,0-1 1,-1 0-1,-1-1 0,0 0 1,0-1-1,-1-1 0,-1 1 1,0-1-1,-1-1 0,11-28 0,-44 81-294,5-11 113,15-19 160,-20 42-112,24-47 75,0 1 0,0-1 0,0 0-1,0 1 1,0-1 0,1 1 0,-1-1 0,1 1 0,0-1 0,0 1-1,0-1 1,2 7 0,-1-8-103,0-1 0,0 0-1,0 1 1,0-1 0,0 0 0,0 1 0,1-1-1,-1 0 1,0 0 0,1 0 0,-1 0 0,1-1-1,-1 1 1,1 0 0,-1-1 0,1 1 0,0-1-1,-1 1 1,1-1 0,0 0 0,-1 1 0,1-1-1,0 0 1,0 0 0,-1 0 0,4-1 0,2 1-579,1-1 1,-1 0-1,0 0 1,1-1-1,7-2 1,0-3-895,0-1 0,0 0 0,-1-1 0,-1-1 0,1 0-1,-2-1 1,1 0 0,16-20 0,28-42 1741,-15 1 9276,-38 59-4917,-9 8-1772,-20 16-963,-30 29-1468,45-33-85,-38 35 898,46-40-1072,0 0 1,0 1-1,0-1 1,0 0-1,0 1 0,1-1 1,-1 1-1,1-1 1,0 1-1,0 0 1,0 0-1,0-1 1,0 1-1,0 0 1,1 0-1,-1 0 1,1 4-1,0-6-29,1 0 0,0 0 0,-1 0-1,1 0 1,0 0 0,0 0 0,0-1 0,-1 1 0,1 0 0,0 0 0,0-1 0,0 1-1,0-1 1,0 1 0,0-1 0,0 1 0,0-1 0,1 0 0,-1 1 0,0-1-1,0 0 1,0 0 0,0 0 0,3 0 0,36 2-503,-32-2 285,34-1-836,-22 0 726,0 1 0,0 1 0,0 0 0,0 2 0,25 5 0,-45-7 362,1-1 1,-1 0-1,1 0 1,0 0-1,-1 0 1,1 1 0,-1-1-1,1 0 1,-1 0-1,1 1 1,-1-1-1,1 0 1,-1 1-1,1-1 1,-1 1 0,1-1-1,-1 1 1,1-1-1,-1 1 1,0-1-1,1 1 1,-1-1 0,0 1-1,0-1 1,1 1-1,-1 0 1,0-1-1,0 1 1,0-1 0,0 1-1,0 0 1,1-1-1,-2 2 1,-12 19 1052,-31 13 338,43-33-1404,-18 11 277,-55 35 361,67-43-697,0-1-1,0 0 1,0 0-1,0 0 0,0-1 1,0 0-1,-1 0 1,-11 0-1,27-17-3911,13-5-293,6-4-2232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6.496"/>
    </inkml:context>
    <inkml:brush xml:id="br0">
      <inkml:brushProperty name="width" value="0.025" units="cm"/>
      <inkml:brushProperty name="height" value="0.025" units="cm"/>
    </inkml:brush>
  </inkml:definitions>
  <inkml:trace contextRef="#ctx0" brushRef="#br0">63 0 12236,'0'0'12646,"-6"9"-11258,1-3-1181,-32 47 1809,35-50-1932,0 1 0,1-1 0,-1 0 0,1 1 0,-1 0 0,1-1 0,0 1 0,0 0 1,1-1-1,-1 1 0,1 0 0,0 0 0,0 0 0,0-1 0,0 1 0,1 4 0,1-7-75,-1 1 1,0-1 0,0 0-1,0 0 1,1 0 0,-1 0-1,0 0 1,1 0 0,-1-1-1,1 1 1,-1 0 0,1-1-1,-1 1 1,1-1 0,-1 1-1,1-1 1,0 0 0,-1 0-1,1 0 1,-1 0 0,1 0 0,3 0-1,40-5-146,-31 0 32,0 0 0,0-1 0,20-12 1,-25 13 126,0-1 1,1 2 0,0-1 0,0 1 0,0 0 0,0 1 0,1 1 0,19-4 0,-29 7-14,0-1 1,0 0 0,0 1 0,1-1 0,-1 1 0,0-1 0,0 1 0,0 0 0,0-1 0,0 1 0,0 0 0,0 0 0,0 0 0,0 0-1,-1 0 1,1 0 0,0 0 0,0 0 0,-1 0 0,1 0 0,-1 0 0,1 0 0,-1 0 0,1 1 0,-1-1 0,0 0 0,0 0 0,0 0 0,1 2-1,-1-1 3,0 0 0,1 0 0,-1 0 0,1 0 0,0-1 0,0 1-1,-1 0 1,1 0 0,0-1 0,0 1 0,1 0 0,-1-1 0,0 0-1,0 1 1,1-1 0,-1 1 0,1-1 0,2 2 0,2-2 36,0 1 0,0-1 1,0 0-1,0 0 0,0 0 0,1-1 1,-1 0-1,0 0 0,0-1 1,8-1-1,65-19-14,-36 9-311,-25 7-199,32-4-4285,-61 9-5654,-2 0 5391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6.851"/>
    </inkml:context>
    <inkml:brush xml:id="br0">
      <inkml:brushProperty name="width" value="0.025" units="cm"/>
      <inkml:brushProperty name="height" value="0.025" units="cm"/>
    </inkml:brush>
  </inkml:definitions>
  <inkml:trace contextRef="#ctx0" brushRef="#br0">1 29 14638,'0'0'11659,"58"-29"-11787,-35 40-1506,5 3-2562,1 0-4932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37.193"/>
    </inkml:context>
    <inkml:brush xml:id="br0">
      <inkml:brushProperty name="width" value="0.025" units="cm"/>
      <inkml:brushProperty name="height" value="0.025" units="cm"/>
    </inkml:brush>
  </inkml:definitions>
  <inkml:trace contextRef="#ctx0" brushRef="#br0">307 1 11979,'0'0'13976,"-8"8"-12417,3-3-1310,0 0-95,0 0-1,0 0 1,1 0-1,-1 1 1,1 0-1,0 0 1,1 0-1,0 1 1,0-1-1,0 1 1,0-1-1,1 1 1,0 0-1,-1 14 1,10 73-1533,-4-78 1014,-1 0-1,-1 0 0,0 0 0,-1 0 0,-1 1 0,0-1 0,-1 0 1,-7 26-1,2-22 558,-1-1 0,-1 0 0,-1-1 1,0 0-1,-16 20 0,22-33-84,0 1 1,-1-1-1,0 0 1,0 0-1,0 0 1,0-1-1,-1 1 1,0-1-1,0-1 0,0 1 1,0-1-1,0 0 1,-1-1-1,1 1 1,-1-1-1,0 0 1,0-1-1,-13 2 0,18-3-67,0 0 0,1-1 0,-1 1 0,0 0 0,1-1 0,-1 1 0,0 0 0,1-1 0,-1 0 0,1 1 0,-1-1 0,1 0 0,-1 0-1,1 0 1,0 0 0,-1 0 0,1 0 0,0 0 0,0-1 0,0 1 0,0 0 0,0-1 0,-1-1 0,0-2-8,0 1 0,0-1 0,0 1-1,1-1 1,0 0 0,0 0 0,0 1 0,1-8 0,-1 0-40,2 1 0,-1-1-1,2 0 1,-1 1 0,1-1-1,7-19 1,-4 21 8,0 0-1,0 1 0,1 0 1,0 0-1,0 0 0,1 1 1,1 0-1,-1 0 0,1 0 1,1 1-1,-1 1 0,1-1 1,0 1-1,0 1 0,17-8 1,10-1-1124,0 1 1,1 2 0,41-6 0,-56 12-331,42-9-7008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2.378"/>
    </inkml:context>
    <inkml:brush xml:id="br0">
      <inkml:brushProperty name="width" value="0.025" units="cm"/>
      <inkml:brushProperty name="height" value="0.025" units="cm"/>
    </inkml:brush>
  </inkml:definitions>
  <inkml:trace contextRef="#ctx0" brushRef="#br0">11 8 3908,'9'-8'10231,"-4"13"-4383,-4 28-2355,-12 48-3313,8-67-20,-1-1-34,2 1 0,-1 0 0,2 0-1,0 0 1,0 0 0,3 20 0,-2-33-108,1-1 0,-1 1 0,0-1 0,1 1 0,-1-1 0,1 1 0,-1-1 0,1 1 0,-1-1 0,1 0-1,-1 1 1,1-1 0,0 0 0,-1 1 0,1-1 0,-1 0 0,1 0 0,0 1 0,-1-1 0,1 0 0,0 0 0,-1 0 0,1 0 0,0 0 0,-1 0 0,1 0 0,-1 0 0,1 0 0,0-1 0,-1 1 0,1 0 0,0 0 0,-1 0 0,2-1 0,22-8 356,-2-5-251,-2-1 0,0-1-1,0-1 1,23-26 0,-19 19 224,43-35 0,-67 59-329,0 0-1,1-1 1,-1 1-1,0-1 1,1 1-1,-1 0 1,1-1-1,-1 1 1,1 0-1,-1-1 1,1 1-1,-1 0 1,1 0-1,-1-1 1,1 1-1,-1 0 1,1 0-1,-1 0 1,1 0-1,-1 0 1,1 0-1,-1 0 1,1 0-1,0 0 1,-1 0-1,1 0 0,-1 0 1,1 0-1,-1 0 1,1 0-1,-1 1 1,1-1-1,-1 0 1,1 0-1,-1 1 1,1-1-1,-1 0 1,1 1-1,-1-1 1,0 0-1,1 1 1,3 29 362,-16 36-59,0-16-283,12-50-35,0 0 0,0 0 1,1 1-1,-1-1 1,0 0-1,0 1 0,1-1 1,-1 0-1,0 0 1,1 0-1,-1 1 0,1-1 1,-1 0-1,0 0 0,1 0 1,-1 0-1,0 0 1,1 1-1,-1-1 0,1 0 1,-1 0-1,0 0 1,1 0-1,-1 0 0,1 0 1,-1-1-1,0 1 1,1 0-1,-1 0 0,0 0 1,1 0-1,-1 0 1,1 0-1,-1-1 0,0 1 1,1 0-1,-1 0 0,0-1 1,1 1-1,-1 0 1,0 0-1,0-1 0,1 1 1,18-12 140,61-58 95,-60 50-231,1 1-1,1 1 1,0 2 0,26-16 0,-48 32 2,1 0 0,-1-1 0,1 1 0,-1-1 0,1 1 1,-1 0-1,1-1 0,0 1 0,-1 0 0,1 0 0,-1-1 0,1 1 1,0 0-1,-1 0 0,1 0 0,0 0 0,-1 0 0,1 0 0,0 0 0,-1 0 1,1 0-1,0 0 0,-1 0 0,1 1 0,0-1 0,-1 0 0,1 0 0,-1 1 1,1-1-1,0 0 0,-1 1 0,1-1 0,-1 0 0,1 1 0,-1-1 1,1 1-1,0 0 0,0 2 37,-1-1 0,1 0 1,-1 0-1,1 1 1,-1-1-1,0 1 0,0-1 1,0 0-1,0 1 0,-1 4 1,-16 58 418,4-42-454,13-23-52,0 0-1,0 0 1,-1 0 0,1 0 0,0 0-1,0 1 1,0-1 0,0 0 0,0 0 0,-1 0-1,1 0 1,0 0 0,0 0 0,0 0-1,0 0 1,0 0 0,-1 0 0,1-1 0,0 1-1,0 0 1,0 0 0,0 0 0,0 0-1,0 0 1,-1 0 0,1 0 0,0 0-1,0 0 1,0 0 0,0 0 0,0 0 0,0-1-1,0 1 1,0 0 0,-1 0 0,1 0-1,0 0 1,0 0 0,0 0 0,0-1-1,0 1 1,0 0 0,0 0 0,0 0 0,0 0-1,0 0 1,0-1 0,0 1 0,0 0-1,0 0 1,0 0 0,0 0 0,0 0-1,0 0 1,0-1 0,0 1 0,0 0 0,0 0-1,0 0 1,0 0 0,1 0 0,-1 0-1,0-1 1,0 1 0,0 0 0,6-49-9775,-3 30 5008,2-19-8357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2.751"/>
    </inkml:context>
    <inkml:brush xml:id="br0">
      <inkml:brushProperty name="width" value="0.025" units="cm"/>
      <inkml:brushProperty name="height" value="0.025" units="cm"/>
    </inkml:brush>
  </inkml:definitions>
  <inkml:trace contextRef="#ctx0" brushRef="#br0">1 1 15054,'0'0'12076,"24"58"-19571,-6-45-3620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3.183"/>
    </inkml:context>
    <inkml:brush xml:id="br0">
      <inkml:brushProperty name="width" value="0.025" units="cm"/>
      <inkml:brushProperty name="height" value="0.025" units="cm"/>
    </inkml:brush>
  </inkml:definitions>
  <inkml:trace contextRef="#ctx0" brushRef="#br0">266 8 16944,'0'0'5664,"-12"-2"-3838,5 0-1719,1 1 0,-1 0 0,0 0 0,0 1 0,0 0 0,0 0 0,0 0 0,0 1 1,0 0-1,0 1 0,0-1 0,1 1 0,-1 0 0,0 1 0,1 0 0,-7 4 0,1 2 17,0 0 0,0 2-1,1-1 1,0 2 0,1-1-1,-16 25 1,21-29-56,0 1 0,1 0 1,0 0-1,0 0 0,1 1 0,0-1 0,0 1 0,1-1 1,0 1-1,1 0 0,0 0 0,0 0 0,1 9 1,0-17-65,1 1 1,-1-1 0,0 0 0,1 1 0,-1-1 0,1 0 0,-1 0 0,1 1 0,0-1 0,-1 0-1,1 0 1,0 0 0,0 0 0,0 0 0,0 0 0,0 0 0,0 0 0,0 0 0,0-1 0,0 1-1,0 0 1,0-1 0,2 2 0,2-1 17,-1 1 0,1-1 0,0 0 0,-1 0 0,1-1 0,0 1 0,4-1-1,5 0-150,0-1 0,0-1 0,26-6-1,18-16-2856,-5-11-4085,-23 11-440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3.511"/>
    </inkml:context>
    <inkml:brush xml:id="br0">
      <inkml:brushProperty name="width" value="0.025" units="cm"/>
      <inkml:brushProperty name="height" value="0.025" units="cm"/>
    </inkml:brush>
  </inkml:definitions>
  <inkml:trace contextRef="#ctx0" brushRef="#br0">203 2 2883,'0'0'18812,"-10"0"-17851,5-1-867,0 1 0,0 0 0,1 0 1,-1 1-1,0-1 0,0 1 0,1 0 0,-1 1 0,0-1 0,1 1 0,-1 0 1,1 0-1,0 0 0,0 0 0,0 1 0,0 0 0,0 0 0,-6 5 0,1 2 287,-1-1-73,0 0-1,1 0 1,0 1-1,1 1 1,0-1-1,0 1 1,1 1-1,1-1 1,0 1-1,-5 15 1,11-27-302,0 1 1,0-1-1,0 1 1,0 0-1,0-1 1,0 1-1,0 0 1,0-1-1,0 1 0,1-1 1,-1 1-1,0-1 1,0 1-1,1 0 1,-1-1-1,0 1 0,0-1 1,1 1-1,-1-1 1,1 1-1,-1-1 1,1 1-1,-1-1 1,0 0-1,1 1 0,-1-1 1,1 0-1,0 1 1,-1-1-1,1 0 1,-1 0-1,1 1 1,-1-1-1,1 0 0,0 0 1,-1 0-1,1 0 1,-1 0-1,1 0 1,0 0-1,-1 0 0,1 0 1,0 0-1,-1 0 1,1 0-1,-1 0 1,1-1-1,1 1 1,33-9 163,-1-7-317,-1-2 1,0 0 0,-2-3-1,31-25 1,9-4 34,-71 49 140,1 0 0,0 0 0,-1 1 0,1-1 0,0 1 0,0-1-1,0 1 1,-1-1 0,1 1 0,0-1 0,0 1 0,0 0 0,0-1-1,0 1 1,0 0 0,0 0 0,0 0 0,0 0 0,0 0 0,0 0 0,0 0-1,0 0 1,-1 0 0,3 1 0,-3 0-9,1-1 0,-1 1 0,1 0 0,-1 0-1,0 0 1,1 0 0,-1 0 0,0 0 0,0 0 0,0 0 0,1 0 0,-1 0 0,0 0-1,0 0 1,-1 0 0,1 0 0,0 0 0,0-1 0,-1 3 0,-19 56 286,16-51-233,4-7-65,-1 0-1,1 0 0,-1 0 0,1 0 0,0 0 1,-1 0-1,1 0 0,0 0 0,0 0 0,-1 0 1,1 0-1,0 0 0,0-1 0,0 1 0,0 0 1,0 0-1,1 0 0,-1 0 0,0 0 1,0 0-1,1 0 0,-1 0 0,0 0 0,1 0 1,0 1-1,0-2 1,0 1 0,0-1 1,0 1-1,0-1 0,0 0 1,0 0-1,0 0 0,1 0 1,-1 0-1,0 0 0,0 0 1,0 0-1,0 0 0,0 0 1,0 0-1,0-1 0,0 1 1,2-1-1,61-31-70,-50 24-132,3-1 26,-8 4 72,0 0 0,0 0 0,1 0 1,0 2-1,0-1 0,0 1 0,0 0 0,16-1 0,-25 4 101,0 1 0,-1-1 0,1 1 0,0-1-1,0 1 1,-1-1 0,1 1 0,0-1 0,-1 1 0,1 0-1,0-1 1,-1 1 0,1 0 0,-1 0 0,1-1 0,-1 1 0,0 0-1,1 0 1,-1 0 0,0 0 0,1 0 0,-1-1 0,0 1 0,0 0-1,0 0 1,0 0 0,0 0 0,0 0 0,0 0 0,0 0 0,0 0-1,-1 0 1,1-1 0,0 1 0,0 0 0,-1 1 0,-10 37 515,1-20-252,7-14-135,0 0 0,1 0 0,-1 0 0,1 0 0,1 0 0,-3 9 0,5-14-104,0 0 1,1 1 0,-1-1 0,0 0 0,1 0-1,-1 0 1,0 0 0,1 0 0,-1-1 0,0 1 0,0 0-1,1 0 1,-1-1 0,0 1 0,0-1 0,0 1 0,1-1-1,-1 0 1,1-1 0,23-12-33,-1-1 0,29-25 0,-35 25-158,0 1 0,1 1 0,1 1 0,27-13 0,-46 24 156,-1 1 0,0 0 1,1 0-1,-1-1 0,0 1 0,1 0 1,-1 0-1,1-1 0,-1 1 0,0 0 1,1 0-1,-1 0 0,1 0 0,-1 0 1,1 0-1,-1 0 0,1 0 0,-1 0 1,0 0-1,1 0 0,-1 0 0,1 0 1,-1 0-1,1 0 0,-1 0 0,0 1 1,1-1-1,-1 0 0,1 0 0,-1 0 1,0 1-1,1-1 0,-1 0 0,0 1 1,1-1-1,-1 0 0,0 1 0,1-1 0,-1 1 1,-3 20 55,-22 29 799,23-46-605,2-4-235,0 1 1,0-1-1,0 0 0,0 0 1,0 1-1,0-1 0,0 0 1,0 0-1,1 0 0,-1 1 1,0-1-1,0 0 0,0 0 1,0 0-1,0 1 0,0-1 1,1 0-1,-1 0 0,0 0 1,0 1-1,0-1 0,1 0 1,-1 0-1,0 0 0,0 0 1,0 0-1,1 0 0,-1 0 1,0 1-1,0-1 1,1 0-1,-1 0 0,0 0 1,0 0-1,1 0 0,-1 0 1,0 0-1,0 0 0,1 0 1,-1 0-1,0 0 0,0 0 1,0-1-1,1 1 0,-1 0 1,0 0-1,0 0 0,1 0 1,19-2-3614,-13 1-5913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3.886"/>
    </inkml:context>
    <inkml:brush xml:id="br0">
      <inkml:brushProperty name="width" value="0.025" units="cm"/>
      <inkml:brushProperty name="height" value="0.025" units="cm"/>
    </inkml:brush>
  </inkml:definitions>
  <inkml:trace contextRef="#ctx0" brushRef="#br0">70 86 13613,'0'0'10677,"-6"8"-8318,-16 26-549,21-33-1763,1-1 1,0 1-1,-1-1 1,1 1-1,0-1 1,-1 0-1,1 1 1,0-1-1,-1 1 0,1-1 1,0 1-1,0-1 1,0 1-1,0 0 1,0-1-1,-1 1 1,1-1-1,0 1 1,0-1-1,0 1 0,1-1 1,-1 1-1,0-1 1,0 1-1,0-1 1,0 1-1,0 0 1,1-1-1,-1 1 1,0-1-1,0 0 1,1 1-1,-1-1 0,0 1 1,1-1-1,-1 1 1,0-1-1,1 0 1,-1 1-1,1-1 1,-1 0-1,1 1 1,-1-1-1,1 0 0,-1 0 1,1 1-1,-1-1 1,1 0-1,-1 0 1,1 0-1,-1 0 1,1 0-1,0 0 1,30 1 138,-28-2-58,7 0-106,-1-1 0,1 0-1,0-1 1,-1 0-1,0-1 1,0 0 0,0 0-1,0-1 1,10-7 0,-14 9-14,0 0 0,0-1 0,0 0 0,-1 0 0,1 0 0,-1 0 0,0 0 0,0-1 0,-1 0 0,1 0 0,-1 0 0,0 0 0,0-1 0,-1 1 0,0-1 0,3-7 0,-5 12-10,0 0 0,0 1 0,0-1 0,0 0 0,0 0 0,0 1 1,0-1-1,0 0 0,-1 0 0,1 0 0,0 1 0,0-1 0,-1 0 1,1 1-1,0-1 0,-1 0 0,1 1 0,-1-1 0,1 0 0,-1 1 1,1-1-1,-1 1 0,1-1 0,-1 1 0,0-1 0,1 1 0,-1-1 0,-1 0 1,-27-4-122,20 6 82,0 0-1,0 0 1,0 1-1,-15 4 0,13-1 31,1 0 0,-1 1-1,1 0 1,0 1 0,1 0 0,0 0-1,0 1 1,-9 10 0,12-12 6,1 1-1,-1-1 1,1 1 0,0 0-1,1 0 1,0 1-1,0-1 1,1 1 0,-1 0-1,2 0 1,-1 0 0,-1 11-1,4-17-29,0 0-1,0 0 0,0 0 0,0 0 0,0 0 0,0 0 0,1 0 0,-1 1 0,1-1 0,-1 0 0,1 0 0,0-1 0,0 1 0,0 0 0,0 0 0,0 0 0,0 0 0,0-1 1,1 1-1,-1-1 0,3 3 0,0-1-192,0-1 0,0 1 0,0-1 0,0 0 0,0 0 0,1-1 0,-1 1 0,0-1 0,8 1 0,6 1-1891,1-2 0,-1 0 0,37-4 0,-3-4-12183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4.895"/>
    </inkml:context>
    <inkml:brush xml:id="br0">
      <inkml:brushProperty name="width" value="0.025" units="cm"/>
      <inkml:brushProperty name="height" value="0.025" units="cm"/>
    </inkml:brush>
  </inkml:definitions>
  <inkml:trace contextRef="#ctx0" brushRef="#br0">204 53 11627,'0'0'9107,"-12"-8"-7612,-40-22-710,48 29-740,1 0 0,0 0 0,0 0-1,-1 0 1,1 1 0,0 0 0,-1-1 0,1 1 0,-1 0 0,1 1 0,0-1 0,-1 1 0,1-1 0,0 1-1,-1 0 1,1 0 0,0 1 0,0-1 0,0 1 0,0-1 0,0 1 0,0 0 0,0 0 0,1 0 0,-4 4-1,0-1-18,1 0-1,0 1 0,0-1 0,0 1 1,1 1-1,0-1 0,0 1 0,0-1 1,-2 9-1,5-14-22,0 0 0,1 0-1,-1 0 1,1-1 0,-1 1 0,1 0 0,0 0 0,-1 0 0,1 0 0,0 0 0,0 0 0,0 0-1,-1 0 1,1 0 0,0 0 0,1 1 0,-1-1 0,0 0 0,0 0 0,0 0 0,0 0-1,1 0 1,-1 0 0,0 0 0,1-1 0,-1 1 0,1 0 0,-1 0 0,1 0 0,0 0 0,-1 0-1,1-1 1,0 1 0,0 0 0,-1-1 0,1 1 0,0 0 0,0-1 0,0 1 0,0-1-1,0 1 1,0-1 0,0 0 0,0 1 0,0-1 0,0 0 0,0 0 0,0 1 0,0-1 0,0 0-1,0 0 1,0 0 0,0 0 0,0-1 0,0 1 0,0 0 0,2-1 0,5 0 45,-1-1 1,1 0-1,0-1 1,0 0-1,-1 0 0,8-4 1,10-10 183,0 0 0,-1-1 1,41-42-1,-65 60-217,0-1 1,0 1-1,0 0 0,0 0 1,0-1-1,1 1 1,-1 0-1,0 0 0,0-1 1,0 1-1,1 0 1,-1 0-1,0 0 0,0-1 1,0 1-1,1 0 1,-1 0-1,0 0 0,0 0 1,1-1-1,-1 1 1,0 0-1,1 0 0,-1 0 1,0 0-1,0 0 1,1 0-1,-1 0 0,0 0 1,1 0-1,-1 0 1,0 0-1,1 0 0,-1 0 1,0 0-1,0 0 1,1 0-1,-1 1 0,0-1 1,1 0-1,-1 0 1,0 0-1,0 0 0,1 0 1,-1 1-1,1 18 256,-12 40-248,7-43 96,3-12-104,1 0-1,-1 0 1,1-1 0,-1 1 0,1 0 0,0 0-1,0 0 1,1 0 0,-1 0 0,1-1 0,0 1 0,2 5-1,-2-7 9,1 0 1,-1-1-1,0 1 0,1-1 0,0 0 0,-1 1 0,1-1 0,0 0 0,0 0 1,0 0-1,0 0 0,0 0 0,0 0 0,0-1 0,0 1 0,0-1 0,0 1 1,0-1-1,0 0 0,0 0 0,0 0 0,1 0 0,2-1 0,5 1 28,0-1 0,1 0-1,-1-1 1,0 0 0,0 0 0,0-1-1,0-1 1,11-5 0,5-5 15,37-25-1,8-5 164,-71 44-222,0 0 1,0 0-1,1 0 0,-1 0 0,0 0 1,0-1-1,1 1 0,-1 0 1,0 0-1,0 0 0,0 0 0,1 0 1,-1 0-1,0 0 0,0 0 1,1 0-1,-1 0 0,0 0 0,0 0 1,1 0-1,-1 1 0,0-1 1,0 0-1,0 0 0,1 0 0,-1 0 1,0 0-1,0 0 0,0 1 1,1-1-1,-1 0 0,0 0 0,0 0 1,0 0-1,0 1 0,1-1 1,-1 0-1,0 0 0,0 0 0,0 1 1,0-1-1,0 0 0,0 0 1,0 1-1,0-1 0,0 0 0,0 0 1,0 1-1,1 20 214,-7 19 109,5-38-309,1-1 0,-1 0 0,0 1 0,1-1 0,-1 1 0,1-1 0,-1 1 0,1-1 0,0 1 0,0-1 0,0 1 0,0-1 0,0 1 0,0-1 0,0 1 0,0-1 0,0 1 0,1 0 0,-1-1 0,1 0 0,-1 1 0,1-1 0,0 1 0,-1-1 0,1 0 0,0 1 0,2 1 1,-1-2 14,1-1 0,0 0 0,-1 0 0,1 0 0,-1 0 0,1 0 0,0-1 0,-1 1 0,1-1 0,-1 1 0,1-1 0,-1 0 0,0 0 0,1 0 0,-1-1 0,4-2 0,28-15 33,-27 13-118,1 1 0,0 0 0,0 1 0,0 0-1,1 0 1,-1 1 0,1 0 0,0 0 0,12-1 0,-20 4-27,-1 0 0,1 0-1,0 1 1,-1-1 0,1 1 0,0-1 0,-1 1-1,1-1 1,-1 1 0,1-1 0,-1 1 0,1-1-1,-1 1 1,1 0 0,-1-1 0,1 1 0,-1 0-1,0-1 1,0 1 0,1 0 0,-1-1 0,0 1-1,0 0 1,0 0 0,0-1 0,0 1 0,0 0-1,0 0 1,0-1 0,0 1 0,0 0 0,0 1-1,3 17-3159,-2-18 2916,-1-1 0,0 1 0,1 0 0,-1 0 0,0-1 0,1 1 0,-1 0 0,1-1 0,-1 1 0,1 0 0,0-1 0,-1 1 0,1-1 0,0 1 0,-1-1 0,1 1 0,0-1 0,-1 0 0,1 1 1,1-1-2,16 3-7649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747"/>
    </inkml:context>
    <inkml:brush xml:id="br0">
      <inkml:brushProperty name="width" value="0.025" units="cm"/>
      <inkml:brushProperty name="height" value="0.025" units="cm"/>
    </inkml:brush>
  </inkml:definitions>
  <inkml:trace contextRef="#ctx0" brushRef="#br0">1 349 9961,'0'0'7111,"61"-8"-6214,-20-4-256,7-1-225,2-2-288,-3 0-96,-4 1-704,-6 0-738,-12 2-2049,-13-1-257,-9-2-4003</inkml:trace>
  <inkml:trace contextRef="#ctx0" brushRef="#br0" timeOffset="1">36 68 10314,'0'0'8776,"75"-50"-8680,-38 45-64,5 4-672,1-1-1635,1 1-960,-3-4-256,-1 2-3235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5.241"/>
    </inkml:context>
    <inkml:brush xml:id="br0">
      <inkml:brushProperty name="width" value="0.025" units="cm"/>
      <inkml:brushProperty name="height" value="0.025" units="cm"/>
    </inkml:brush>
  </inkml:definitions>
  <inkml:trace contextRef="#ctx0" brushRef="#br0">156 197 15791,'0'0'7351,"-9"0"-5296,3 0-1959,1 0 0,0 1 0,0 0 0,-1 0-1,1 0 1,0 1 0,0-1 0,0 1 0,0 0 0,1 1-1,-1-1 1,1 1 0,-1 0 0,1 0 0,0 0 0,0 1-1,0 0 1,0-1 0,1 1 0,-4 6 0,-28 44 664,33-50-740,0-1 1,1 1-1,-1 0 1,1 0-1,0-1 1,0 1-1,1 0 1,-1 0-1,1 0 1,0 0-1,0 0 1,0 0-1,0 0 1,2 4-1,-1-6-17,0-1-1,0 1 1,1-1-1,-1 1 1,0-1-1,1 1 0,-1-1 1,1 0-1,0 0 1,-1 0-1,1 0 1,0 0-1,0 0 0,0 0 1,0-1-1,0 1 1,0-1-1,0 1 1,0-1-1,0 0 0,0 0 1,0 0-1,0 0 1,0 0-1,0 0 0,2-1 1,57-9 166,-46 4-166,0 0-1,0-2 0,-1 0 1,0 0-1,0-1 0,-1-1 1,0 0-1,-1-1 1,0 0-1,-1-1 0,0-1 1,-1 1-1,9-16 0,0-2 140,-1-1 0,-2-1 0,-1 0 0,20-67-1,-98 242-34,60-134-115,0-1 0,1 1 0,0 0 0,1 0-1,0 0 1,0-1 0,1 1 0,0 0 0,1 0 0,0 0 0,0 0 0,4 13-1,-3-17-189,0 0-1,0-1 1,1 1-1,-1-1 1,1 0-1,0 0 1,0 0-1,0 0 0,7 5 1,-5-4-478,0-1-1,1-1 1,0 1-1,0-1 1,-1 0 0,2 0-1,-1-1 1,9 3 0,24 3-8944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5.957"/>
    </inkml:context>
    <inkml:brush xml:id="br0">
      <inkml:brushProperty name="width" value="0.025" units="cm"/>
      <inkml:brushProperty name="height" value="0.025" units="cm"/>
    </inkml:brush>
  </inkml:definitions>
  <inkml:trace contextRef="#ctx0" brushRef="#br0">0 4 8456,'0'0'12769,"2"11"-11680,0 1-904,-2-3 60,1-1 0,1 1-1,0-1 1,4 13 0,-5-19-216,0 0 1,-1 0-1,1 0 1,0 0-1,0-1 1,1 1-1,-1 0 1,0-1-1,0 1 1,1-1-1,-1 1 1,1-1-1,-1 0 1,1 0-1,0 1 1,-1-1-1,1 0 1,0-1-1,0 1 1,0 0-1,0 0 1,0-1-1,0 1 1,0-1-1,0 0 1,4 1-1,3-2-60,0 0 0,1-1-1,-1 0 1,0 0 0,0-1 0,0 0 0,0 0-1,-1-1 1,1-1 0,9-6 0,-4 3-221,-2-1 1,1-1-1,-1 0 1,-1-1-1,16-18 1,-32 67 1228,3-30-885,-3 13 427,0 1 1,2 0-1,-1 35 0,4-52-562,0-1 0,1 0 0,-1 1 0,1-1 0,0 0 0,0 1 0,0-1 0,1 0 0,0 0 0,3 7 0,-3-9-102,-1 0-1,1-1 1,-1 1-1,1 0 1,0-1-1,-1 0 1,1 1-1,0-1 1,0 0 0,0 0-1,0 0 1,0 0-1,0-1 1,0 1-1,0 0 1,0-1-1,1 0 1,-1 1-1,0-1 1,0 0-1,0 0 1,4 0-1,17-3-6538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7.292"/>
    </inkml:context>
    <inkml:brush xml:id="br0">
      <inkml:brushProperty name="width" value="0.025" units="cm"/>
      <inkml:brushProperty name="height" value="0.025" units="cm"/>
    </inkml:brush>
  </inkml:definitions>
  <inkml:trace contextRef="#ctx0" brushRef="#br0">0 55 5285,'0'0'7025,"4"-9"-3592,20-36 1500,-23 83-2061,-7 55-1966,3-64-662,1 0 1,2 1-1,4 39 1,-4-66-230,1-1 1,0 1-1,0-1 1,1 1-1,-1-1 1,0 0-1,1 0 1,-1 0-1,1 0 0,0 0 1,-1 0-1,1 0 1,0 0-1,0 0 1,1-1-1,-1 1 0,0-1 1,0 0-1,1 0 1,-1 0-1,1 0 1,-1 0-1,1 0 1,-1-1-1,1 1 0,-1-1 1,6 1-1,3 0-270,1 0 0,-1-1-1,1 0 1,-1-1 0,14-2-1,-22 2-203,0 1 0,-1-1-1,1 0 1,-1 0-1,1 0 1,-1 0 0,1-1-1,-1 1 1,0-1 0,0 0-1,0 1 1,0-1-1,0 0 1,0 0 0,0 0-1,-1 0 1,1-1-1,1-2 1,6-13-5055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7.649"/>
    </inkml:context>
    <inkml:brush xml:id="br0">
      <inkml:brushProperty name="width" value="0.025" units="cm"/>
      <inkml:brushProperty name="height" value="0.025" units="cm"/>
    </inkml:brush>
  </inkml:definitions>
  <inkml:trace contextRef="#ctx0" brushRef="#br0">19 0 6374,'0'0'15524,"-2"8"-14857,-3 8-111,1 0 1,1 1-1,1-1 0,0 1 0,1 23 0,1-39-533,1 0 1,-1 0-1,1 0 1,0-1-1,-1 1 1,1 0-1,0-1 1,-1 1-1,1 0 1,0-1-1,0 1 1,-1-1-1,1 1 1,0-1-1,0 1 1,0-1-1,0 0 1,0 1-1,0-1 1,-1 0-1,1 0 1,0 0-1,0 0 1,0 0-1,0 0 1,0 0-1,0 0 1,0 0-1,0 0 1,0 0-1,0 0 1,0-1-1,0 1 1,0 0-1,1-2 1,37-11 448,97-80-183,-135 93-292,-1-1 0,1 1 1,-1-1-1,1 1 1,0 0-1,-1-1 0,1 1 1,0 0-1,-1 0 0,1-1 1,0 1-1,-1 0 0,1 0 1,0 0-1,-1 0 1,1 0-1,0 0 0,-1 0 1,1 0-1,0 0 0,0 0 1,-1 0-1,1 0 1,0 0-1,-1 1 0,1-1 1,0 0-1,-1 0 0,1 1 1,-1-1-1,1 1 0,-1-1 1,1 0-1,0 1 1,0 0-1,0 1 12,0 0 0,-1 1 1,1-1-1,0 0 0,-1 0 0,0 0 1,1 1-1,-1-1 0,0 0 0,0 0 1,0 4-1,-13 60 444,13-65-442,-5 13 52,1 0 0,1 0 0,1 0 0,-2 16 0,4-29-64,1 0 0,-1-1 1,0 1-1,0-1 0,1 1 0,-1-1 0,0 1 1,1-1-1,-1 0 0,1 1 0,-1-1 0,0 1 1,1-1-1,-1 0 0,1 1 0,-1-1 0,1 0 0,-1 0 1,1 1-1,0-1 0,-1 0 0,1 0 0,-1 0 1,1 0-1,-1 1 0,1-1 0,0 0 0,-1 0 0,1 0 1,-1 0-1,1 0 0,0-1 0,-1 1 0,1 0 1,-1 0-1,1 0 0,-1 0 0,1-1 0,-1 1 1,1 0-1,-1-1 0,1 1 0,-1 0 0,1-1 0,27-12-950,9-21-3175,-6-7-3545,-13 7-1378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48.510"/>
    </inkml:context>
    <inkml:brush xml:id="br0">
      <inkml:brushProperty name="width" value="0.025" units="cm"/>
      <inkml:brushProperty name="height" value="0.025" units="cm"/>
    </inkml:brush>
  </inkml:definitions>
  <inkml:trace contextRef="#ctx0" brushRef="#br0">71 1 15983,'0'0'7282,"-4"9"-6556,-11 31-303,3-1 0,1 1-1,1 1 1,3 0 0,1 0 0,2 1 0,2-1 0,4 51 0,-2-93-418,0 1 1,0 0-1,1-1 0,-1 1 1,0 0-1,1-1 0,-1 1 1,0 0-1,1-1 0,-1 1 1,0 0-1,1 0 0,-1-1 1,0 1-1,1 0 1,-1 0-1,1 0 0,-1 0 1,0 0-1,1-1 0,-1 1 1,1 0-1,-1 0 0,1 0 1,-1 0-1,0 0 0,1 0 1,-1 0-1,1 1 0,-1-1 1,1 0-1,-1 0 0,0 0 1,1 0-1,-1 0 0,1 1 1,-1-1-1,0 0 1,1 0-1,-1 1 0,0-1 1,1 0-1,-1 0 0,0 1 1,1-1-1,-1 1 0,0-1 1,0 0-1,1 1 0,-1-1 1,0 0-1,0 1 0,0-1 1,0 1-1,0-1 0,1 0 1,-1 1-1,0-1 0,0 1 1,0 0-1,18-36 203,-11 0-301,-2 1 1,3-62-1,-8 100 86,0 1-1,0-1 1,0 1-1,1-1 1,0 0-1,0 1 1,0-1 0,0 0-1,1 1 1,0-1-1,-1 0 1,2 0-1,-1 0 1,0-1-1,1 1 1,-1 0-1,7 5 1,-5-6 7,1 0 0,-1 0 0,1 0 0,0 0 0,0-1 0,0 0 0,0 0 0,1 0 0,-1-1 0,0 0 1,1 0-1,-1 0 0,1-1 0,7 0 0,-8 1 9,-1-1 0,0 0 0,0 0 0,0 0-1,0 0 1,0-1 0,0 0 0,0 0 0,0 0 0,0 0 0,0-1 0,0 1 0,-1-1 0,1 0 0,0 0 0,-1 0 0,0-1 0,1 1 0,-1-1 0,0 0 0,0 0 0,-1 0-1,1 0 1,-1-1 0,1 1 0,-1 0 0,0-1 0,0 0 0,-1 0 0,1 1 0,-1-1 0,0 0 0,0 0 0,0 0 0,0 0 0,0-6 0,-1 9-10,0 0 0,0 1 1,0-1-1,0 0 0,0 0 1,0 1-1,0-1 0,0 0 1,0 1-1,0-1 0,-1 1 1,1-1-1,0 0 0,0 1 1,-1-1-1,1 0 0,0 1 1,-1-1-1,1 1 0,0-1 1,-1 1-1,1-1 0,-1 1 1,1-1-1,-1 1 0,1-1 1,-1 1-1,1 0 0,-1-1 1,0 1-1,1 0 0,-1-1 1,1 1-1,-1 0 0,0 0 1,1 0-1,-1 0 0,0 0 1,1-1-1,-1 1 0,0 0 1,1 0-1,-1 1 0,0-1 1,1 0-1,-1 0 0,-1 0 1,0 1-13,0 0 1,0 0-1,-1 0 0,1 0 1,0 0-1,0 0 1,0 0-1,0 1 0,1-1 1,-1 1-1,0-1 1,0 1-1,-1 2 1,-3 5 5,0 0 1,1 0 0,0 1 0,0-1 0,1 1 0,0 0 0,1 1 0,0-1 0,1 1 0,0-1-1,0 1 1,1 0 0,1 18 0,1-28 4,-1 1 1,1-1-1,-1 1 0,1-1 0,0 1 1,0-1-1,-1 1 0,1-1 1,0 0-1,0 1 0,1-1 0,-1 0 1,0 0-1,0 0 0,1 0 0,-1 0 1,0 0-1,1 0 0,-1 0 0,1 0 1,-1-1-1,1 1 0,-1-1 1,1 1-1,0-1 0,-1 0 0,1 1 1,0-1-1,1 0 0,59 1-113,-47-1-38,-10 0 87,7 1 47,0-1 0,0 0 0,-1-1 0,1 0 0,0-1 0,-1 0 0,1-1 0,-1 0 0,19-8 0,-29 10 51,0 0 1,0-1 0,0 1 0,0 0 0,-1 0 0,1-1 0,0 1-1,-1 0 1,1-1 0,0 1 0,-1 0 0,0-1 0,1 1 0,-1-1 0,0 1-1,0-1 1,0 1 0,1-1 0,-2 1 0,1-1 0,0 1 0,0-1-1,0 1 1,-1-1 0,1 1 0,-1-1 0,1 1 0,-1 0 0,0-1 0,1 1-1,-1 0 1,0-1 0,0 1 0,0 0 0,-1-1 0,-36-43 924,38 45-957,-11-10 11,7 8-7,0-1 1,1 0 0,-1 0 0,1 0-1,0-1 1,0 1 0,-5-8-1,38 12-169,23 7 171,-1-2 1,1-3 0,53-2 0,-100-2-4,1 0 0,-1 0 1,0-1-1,0 1 0,0-1 0,0-1 1,0 1-1,-1-1 0,11-6 1,-13 7 4,-1 0-1,1 0 1,0 0 0,-1 0 0,0-1 0,1 1 0,-1-1-1,0 1 1,0-1 0,-1 0 0,1 1 0,0-1-1,-1 0 1,0 0 0,0 0 0,0-1 0,0 1 0,0 0-1,0 0 1,-1-4 0,0 6-7,0 0 0,0 1-1,0-1 1,0 0 0,0 1 0,0-1 0,0 0 0,0 1-1,-1-1 1,1 1 0,0-1 0,0 0 0,-1 1-1,1-1 1,0 1 0,-1-1 0,1 1 0,-1-1 0,1 1-1,-1-1 1,1 1 0,-1-1 0,1 1 0,-1 0-1,1-1 1,-1 1 0,0 0 0,1 0 0,-1-1-1,0 1 1,-26 0-25,21 2 11,0-1 1,0 1 0,1 0 0,-1 0-1,1 1 1,-10 5 0,9-3 26,0 1 1,0-1 0,1 1 0,0 0-1,1 0 1,-1 1 0,1-1 0,0 1-1,1 0 1,-1 0 0,1 1 0,1-1-1,0 0 1,0 1 0,0 0 0,1-1-1,0 1 1,0 0 0,1 0-1,1 11 1,0-16-24,0 0 0,0 0 0,0-1 0,0 1 0,1-1 0,-1 1 0,1-1 1,0 1-1,0-1 0,0 0 0,0 0 0,0 0 0,0 0 0,1 0 0,-1 0 0,1-1 0,-1 1 0,1-1 0,-1 0 0,1 0 0,0 0 0,0 0 0,4 1 0,5 1-1076,0 0-1,1-1 1,-1-1-1,16 0 1,12 0-5220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50.311"/>
    </inkml:context>
    <inkml:brush xml:id="br0">
      <inkml:brushProperty name="width" value="0.025" units="cm"/>
      <inkml:brushProperty name="height" value="0.025" units="cm"/>
    </inkml:brush>
  </inkml:definitions>
  <inkml:trace contextRef="#ctx0" brushRef="#br0">137 25 8264,'0'0'13949,"-9"-5"-13677,-31-12-149,38 17-118,1-1-1,0 1 1,-1 0-1,1-1 1,0 1 0,-1 0-1,1 0 1,0 0-1,-1 0 1,1 0 0,0 0-1,-1 0 1,1 0-1,0 0 1,-1 1 0,1-1-1,0 1 1,-1-1-1,1 1 1,0-1 0,0 1-1,-1 0 1,1 0-1,0-1 1,0 1 0,0 0-1,0 0 1,0 0-1,0 0 1,1 0 0,-1 0-1,0 1 1,0-1-1,1 0 1,-2 2 0,46 4 192,-38-7-200,0 2 1,1-1-1,-1 1 0,0 0 0,0 0 1,-1 0-1,1 1 0,0 0 0,-1 0 1,0 1-1,1-1 0,-1 1 0,-1 0 1,1 1-1,5 5 0,-9-8 17,1 0 0,0 1 0,-1-1 0,1 1 0,-1 0 0,0-1 1,0 1-1,0 0 0,0 0 0,-1 0 0,1-1 0,-1 1 0,1 0 0,-1 0 0,0 0 0,0 0 0,0 0 0,-1 0 0,1 0 0,-1 0 1,0-1-1,1 1 0,-1 0 0,0 0 0,-1-1 0,1 1 0,0 0 0,-1-1 0,0 1 0,1-1 0,-1 0 0,0 0 0,0 0 0,-4 4 0,-2 1 140,1-1 0,-1 0 0,0 0 0,-1-1 0,1 1-1,-1-2 1,0 0 0,0 0 0,0 0 0,-1-1-1,1 0 1,-1-1 0,0 0 0,0-1 0,-18 1-1,28-2-151,-1 0 0,1 0-1,-1 0 1,1 0 0,0 0-1,-1 0 1,1 0 0,0 0-1,-1 0 1,1 0-1,0 0 1,-1-1 0,1 1-1,-1 0 1,1 0 0,0 0-1,-1 0 1,1-1-1,0 1 1,0 0 0,-1 0-1,1 0 1,0-1 0,0 1-1,-1 0 1,1-1-1,0 1 1,0 0 0,-1-1-1,1 1 1,0 0 0,0-1-1,0 1 1,0 0-1,0-1 1,0 1 0,-1-1-1,7-16-657,18-14-1574,47-27-5398,-30 24 1265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50.657"/>
    </inkml:context>
    <inkml:brush xml:id="br0">
      <inkml:brushProperty name="width" value="0.025" units="cm"/>
      <inkml:brushProperty name="height" value="0.025" units="cm"/>
    </inkml:brush>
  </inkml:definitions>
  <inkml:trace contextRef="#ctx0" brushRef="#br0">149 1 13741,'0'0'8509,"-4"9"-7542,-5 13-719,0 2 0,1-1 0,2 1 0,0 0 0,2 0 0,0 1 0,2-1 0,1 1 0,0 0 0,7 45 0,7-36-206,-13-32-233,1-1-1,-1 1 0,1-1 0,0 1 0,0-1 0,0 1 0,0-1 0,0 0 0,0 1 0,0-1 0,0 0 0,0 0 0,1 0 0,-1 0 1,0 0-1,1 0 0,-1 0 0,1-1 0,2 2 0,-6-8-6272,-11-16 500,-14-13 80,-3 2 8005,-29-39 10984,58 71-13004,1 1-1,-1 0 0,1-1 0,-1 1 1,1-1-1,-1 1 0,1-1 1,0 0-1,-1 1 0,1-1 0,0 1 1,-1-1-1,1 0 0,0 1 1,0-1-1,-1 0 0,1 1 0,0-1 1,0 0-1,0 1 0,0-1 0,0 0 1,0 1-1,0-1 0,0 0 1,0 1-1,1-1 0,-1 0 0,0 1 1,0-1-1,0 0 0,1 1 1,-1-1-1,0 1 0,1-1 0,-1 1 1,1-1-1,-1 0 0,1 1 0,-1 0 1,1-1-1,-1 1 0,1-1 1,-1 1-1,1-1 0,-1 1 0,1 0 1,0 0-1,-1-1 0,1 1 1,0 0-1,-1 0 0,1 0 0,0 0 1,-1-1-1,1 1 0,0 0 1,-1 0-1,2 1 0,55-1-812,-41 1 1061,46 2-1658,0 0-4434,-21-3-1897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51.820"/>
    </inkml:context>
    <inkml:brush xml:id="br0">
      <inkml:brushProperty name="width" value="0.025" units="cm"/>
      <inkml:brushProperty name="height" value="0.025" units="cm"/>
    </inkml:brush>
  </inkml:definitions>
  <inkml:trace contextRef="#ctx0" brushRef="#br0">37 217 17457,'0'0'4297,"-4"9"-3005,-2 8-893,-1 1 0,2 0 0,1 0 1,0 1-1,1 0 0,1-1 0,0 1 0,3 35 1,-1-53-392,1 0 0,-1 0 0,0 0 0,0 0 0,1 0 0,-1 0 0,0 0 0,1 0 0,-1 0 0,1 0 0,-1 0 0,1 0 0,0 0 0,-1-1 0,1 1 0,0 0 0,0 0 0,-1-1 0,1 1 0,0 0 0,0-1 0,0 1 0,0-1 0,0 1 0,0-1 0,0 1 0,0-1 0,0 0 0,0 0 0,0 1 0,0-1 0,0 0 0,0 0 0,0 0 0,0 0 0,0 0 0,0 0 0,0-1 0,1 1 0,-1 0 0,0 0 0,0-1 0,0 1 0,0-1 0,-1 1 0,1-1 0,0 1 0,0-1 0,0 0 0,0 1 0,0-1 0,-1 0 0,1 1 0,0-1 0,-1 0 0,1 0 0,0 0 0,-1 0 0,1 0 0,-1 0 0,1 0 0,-1 0 0,0 0 0,0 0 0,1-1 0,3-9 147,-1 1 1,0-1-1,0 0 0,-1 0 1,0 0-1,-1-1 0,-1 1 0,0 0 1,0-1-1,-3-18 0,-1 24-22,1 8-853,3-1 626,0-1-1,0 1 1,0 0-1,1-1 1,-1 1-1,0 0 1,0-1-1,1 1 1,-1 0-1,0-1 1,1 1-1,-1 0 1,1-1-1,-1 1 1,0-1-1,1 1 1,-1-1-1,1 1 1,0-1-1,-1 0 0,1 1 1,-1-1-1,1 1 1,0-1-1,-1 0 1,2 1-1,10 3-1606,-1-1 0,1 0-1,0-1 1,0 0-1,0-1 1,1 0 0,-1-1-1,18-1 1,-15-1 345,0 0 1,0 0 0,21-7-1,-6-4 5628,-29 12-3875,-1 1-1,1-1 1,0 1 0,0-1 0,0 0 0,-1 1 0,1-1 0,0 0-1,-1 0 1,1 1 0,0-1 0,-1 0 0,1 0 0,-1 0-1,1 0 1,-1 0 0,0 0 0,1 1 0,-1-1 0,0 0 0,0 0-1,0 0 1,1 0 0,-1 0 0,0 0 0,0 0 0,-1 0-1,1-2 1,-1 3-239,-1 0 0,0 0 0,1-1-1,-1 1 1,1 0 0,-1 0 0,1 0-1,-1 1 1,0-1 0,1 0 0,-1 1-1,1-1 1,-1 1 0,1-1 0,-1 1-1,1 0 1,-1-1 0,1 1 0,-2 2-1,-3 1-34,0 1 0,1 1 1,-1-1-1,1 1 0,0 0 0,1 0 0,0 0 0,0 0 0,0 1 0,1 0 0,-1 0 0,2 0 0,-1 0 0,1 0 0,0 1 0,1-1 0,-1 0 0,1 13 1,1-19-117,0 0 0,0-1 0,0 1 1,0 0-1,0-1 0,0 1 1,0 0-1,1-1 0,-1 1 1,0 0-1,0-1 0,1 1 1,-1 0-1,0-1 0,1 1 0,-1-1 1,1 1-1,-1-1 0,1 1 1,-1-1-1,1 1 0,-1-1 1,1 1-1,-1-1 0,1 0 1,0 1-1,-1-1 0,1 0 0,-1 0 1,2 1-1,26-1 202,-22-2-178,1 1 0,-1-1 0,0 0-1,1-1 1,-1 1 0,8-6 0,-7 2-36,0 0 0,-1 0 0,0 0 0,0-1 0,0 0 0,-1 0 0,0-1 0,0 1 0,-1-1 0,0 0 0,0 0 0,-1 0 0,0-1 0,-1 1 0,3-12 0,-10 38-90,2-8 84,1-1 1,0 1 0,0-1 0,1 1 0,0 0 0,1 13 0,1-22 11,-1 0-1,0 0 1,0 0-1,0 0 1,1 0-1,-1-1 1,0 1-1,1 0 1,-1 0-1,1 0 1,-1 0-1,1-1 1,-1 1-1,1 0 0,0-1 1,-1 1-1,1 0 1,0-1-1,0 1 1,-1-1-1,1 1 1,0-1-1,0 1 1,0-1-1,0 0 1,1 1-1,29-2 45,-24-1-32,0 0-1,1-1 1,-1 0 0,0 0-1,11-8 1,-8 3 14,-1 0 1,0-1 0,-1 0 0,0-1-1,0 0 1,-1 0 0,0 0 0,-1-1-1,0 0 1,0 0 0,-2-1 0,1 0-1,4-22 1,-2-1 63,-2 0 0,-1-1 0,-1-54 0,-27 145-325,-10 74 1230,31-115-866,1 1 0,0-1-1,1 1 1,1-1 0,1 1-1,0-1 1,3 18-1,-2-26-108,0-1-1,0 0 1,0 1-1,1-1 1,-1 0-1,7 7 0,-8-10 15,1 0-1,-1 0 0,1 0 0,-1 0 0,1 0 0,0-1 0,0 1 0,0-1 0,0 1 0,0-1 0,0 0 0,0 1 0,0-1 0,1 0 0,-1-1 0,0 1 0,1 0 0,2 0 1,-5-2 12,1 1 0,0 0 0,-1-1 0,1 1 1,0-1-1,-1 1 0,1-1 0,-1 1 0,1-1 1,-1 0-1,1 1 0,-1-1 0,0 0 1,1 1-1,-1-1 0,0 0 0,1 1 0,-1-1 1,0 0-1,0 0 0,0 1 0,0-1 1,0 0-1,1 0 0,-1 1 0,-1-1 0,1 0 1,0-1-1,0-31 142,0 24-82,-5-31-37,4 38-74,1 1 1,0 0-1,0-1 1,0 1-1,-1 0 0,1-1 1,-1 1-1,1 0 1,-1 0-1,1-1 1,-1 1-1,0 0 0,0 0 1,0 0-1,1 0 1,-1 0-1,0 0 1,0 0-1,0 0 0,-1 0 1,1 0-1,0 1 1,0-1-1,0 0 1,-1 1-1,-1-1 0,4 3-30,1 1 0,0 0-1,0-1 1,0 1-1,0-1 1,1 1 0,-1-1-1,4 3 1,3-1 25,1-1 0,0 1 1,0-1-1,0-1 0,0 0 0,0 0 1,0-1-1,18-1 0,-11 0-29,0-1 1,-1 0-1,1-2 0,26-7 1,-34 7 20,-1 0-1,1 0 1,-1-1 0,0 0 0,0-1 0,0 0-1,-1 0 1,10-9 0,-14 11 23,1-1-1,-1 0 1,0 1 0,0-1-1,0 0 1,0-1 0,-1 1-1,0 0 1,0-1 0,0 0-1,0 1 1,-1-1 0,1 0-1,-1 0 1,-1 0-1,1-9 1,0 12-6,-1 1 0,0-1 1,0 1-1,-1-1 0,1 1 0,0 0 0,0-1 0,-1 1 0,1-1 1,-1 1-1,1 0 0,-1-1 0,1 1 0,-1 0 0,0 0 0,0-1 0,0 1 1,0 0-1,0 0 0,0 0 0,0 0 0,0 0 0,0 0 0,0 1 1,-3-2-1,2 0-4,-1 2 0,0-1 0,-1 0 1,1 1-1,0-1 0,0 1 0,0 0 0,0 0 1,0 0-1,0 0 0,-5 2 0,-1 0-14,1 0 0,-1 0 0,1 1 0,0 0 0,0 1 0,0 0-1,-14 9 1,10-2 17,1-1-1,0 2 1,0 0-1,1 0 0,-11 18 1,18-26 16,1 0 1,-1 1-1,1-1 1,0 1-1,0-1 1,0 1-1,0 0 0,1 0 1,0 0-1,0 0 1,0 0-1,1 0 1,0 0-1,0 0 1,0 0-1,0 1 0,1-1 1,0 0-1,0 0 1,2 6-1,-1-8-17,0 0 0,1 0 0,-1 0 0,0-1-1,1 1 1,0-1 0,0 0 0,-1 1 0,2-1-1,-1-1 1,0 1 0,0 0 0,0-1 0,1 1-1,-1-1 1,1 0 0,-1 0 0,1-1 0,-1 1-1,7 0 1,8 0-981,0 0 0,30-3 0,-39 1-63,0 0 0,0-1-1,0 0 1,-1-1 0,1 0-1,-1 0 1,1-1 0,-1 0 0,0 0-1,-1-1 1,11-7 0,16-16-7005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52.181"/>
    </inkml:context>
    <inkml:brush xml:id="br0">
      <inkml:brushProperty name="width" value="0.025" units="cm"/>
      <inkml:brushProperty name="height" value="0.025" units="cm"/>
    </inkml:brush>
  </inkml:definitions>
  <inkml:trace contextRef="#ctx0" brushRef="#br0">205 0 14606,'-51'9'7743,"-3"16"-3978,48-22-3576,0 0 0,1 0 0,0 1 0,0 0 0,0 0 0,1 1 0,-1-1 0,1 1-1,0 0 1,0 0 0,0 0 0,1 1 0,0-1 0,0 1 0,-3 9 0,6-14-184,0 0-1,0 0 1,0 0 0,0 0 0,0 0-1,0 0 1,0 1 0,0-1 0,0 0-1,0 0 1,1 0 0,-1 0 0,1 0-1,-1 0 1,1 0 0,-1 0-1,1 0 1,-1 0 0,1 0 0,0-1-1,-1 1 1,1 0 0,0 0 0,0-1-1,0 1 1,0 0 0,0-1 0,-1 1-1,1-1 1,0 1 0,0-1 0,0 1-1,1-1 1,-1 0 0,0 1 0,0-1-1,0 0 1,0 0 0,2 0 0,51 3-22,-44-3-65,16-1-201,53 3-622,-73-1 868,0 0 0,0 0 0,1 0 0,-1 1 0,0 0-1,0 0 1,0 0 0,-1 1 0,10 6 0,-14-9 81,0 1-1,1 0 1,-1 0 0,0 1 0,0-1 0,0 0-1,0 0 1,0 0 0,-1 1 0,1-1 0,0 0 0,0 1-1,-1-1 1,1 1 0,-1-1 0,0 1 0,1-1-1,-1 1 1,0-1 0,0 1 0,0-1 0,0 1-1,0-1 1,0 1 0,0 0 0,0-1 0,-1 1-1,1-1 1,-1 1 0,1-1 0,-1 0 0,1 1-1,-1-1 1,0 1 0,0-1 0,0 0 0,0 0-1,0 0 1,0 1 0,0-1 0,0 0 0,0 0-1,-3 1 1,-5 6 250,0 0-1,0-1 1,-1 0 0,-12 6-1,-3 1 103,-48 19-1,66-30-716,-1-1 0,0 1 0,0-1 1,0-1-1,-1 1 0,1-1 0,0-1 0,0 0 0,-1 0 0,-15-2 0,-3-10-6864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14.650"/>
    </inkml:context>
    <inkml:brush xml:id="br0">
      <inkml:brushProperty name="width" value="0.025" units="cm"/>
      <inkml:brushProperty name="height" value="0.025" units="cm"/>
    </inkml:brush>
  </inkml:definitions>
  <inkml:trace contextRef="#ctx0" brushRef="#br0">409 26 5061,'0'0'18609,"-9"-5"-17803,7 2-757,-1 1 0,0 0-1,0 0 1,0 1 0,0-1-1,0 1 1,0-1 0,0 1-1,-1 0 1,1 0 0,-1 0-1,1 1 1,0-1-1,-1 1 1,1 0 0,-1 0-1,1 0 1,-1 0 0,1 1-1,0-1 1,-1 1 0,1 0-1,0 0 1,-1 0-1,1 1 1,-5 2 0,-16 9 224,1 0 1,1 2-1,0 1 0,1 0 1,1 2-1,1 0 1,0 1-1,-27 37 0,34-41-232,2 1 0,0-1 0,1 1 0,0 1-1,2 0 1,0 0 0,1 0 0,0 1 0,1 0 0,2 0-1,0 0 1,0 1 0,1 23 0,2-39-31,1 0 0,-1 0 0,1 0-1,-1 0 1,1 0 0,0 0 0,0 0 0,0 0 0,1-1 0,-1 1-1,1 0 1,-1-1 0,1 1 0,0-1 0,0 0 0,0 1 0,0-1-1,1 0 1,-1 0 0,0 0 0,1-1 0,0 1 0,-1-1 0,1 1 0,0-1-1,0 0 1,-1 0 0,1 0 0,0 0 0,0-1 0,5 1 0,-2 0 61,1 0-1,-1-1 1,1 0 0,-1 0 0,1 0 0,-1-1 0,1 0 0,-1-1-1,1 1 1,-1-1 0,0 0 0,0-1 0,11-5 0,-5-1 78,0 0 1,-1 0-1,0-1 1,0 0-1,15-21 1,-22 26-85,0 0 1,0 0 0,-1 0 0,0-1-1,0 0 1,0 1 0,-1-1-1,0 0 1,0 0 0,0 0 0,-1 0-1,0-1 1,0 1 0,-1 0 0,0-13-1,0 18-59,0 0 0,0 0-1,-1 0 1,1 0-1,0 0 1,-1 0 0,1 0-1,-1 0 1,1 1-1,-1-1 1,1 0 0,-1 0-1,0 0 1,1 1-1,-1-1 1,0 0 0,0 0-1,1 1 1,-1-1-1,0 1 1,0-1-1,0 1 1,0-1 0,0 1-1,0 0 1,0-1-1,0 1 1,0 0 0,0 0-1,0 0 1,0-1-1,0 1 1,0 0 0,0 0-1,0 1 1,0-1-1,0 0 1,0 0 0,0 0-1,0 1 1,0-1-1,1 0 1,-1 1 0,0-1-1,-2 2 1,-1-1-21,1 1 0,-1 0 0,0 0 0,0 0-1,1 1 1,-1-1 0,1 1 0,0 0 0,-5 4 0,8-6 10,-1 0 0,0 0 0,0 0 0,1 0 0,-1 0-1,0 0 1,1 0 0,-1 0 0,1 0 0,0 0 0,-1 0 0,1 0 0,0 0 0,-1 0 0,1 0-1,0 0 1,0 0 0,0 0 0,0 1 0,0-1 0,0 0 0,0 0 0,1 0 0,-1 1-1,1-1 5,0 0 0,0 0 0,0 0 0,0-1 1,-1 1-1,1-1 0,0 1 0,1-1 0,-1 1 0,0-1 0,0 1 0,0-1 0,0 0 0,0 0 0,0 1 0,0-1 0,0 0 0,1 0 0,0 0 0,7-1 19,0 1-1,0-1 1,0-1 0,17-4-1,-6-3-65,0 0 0,0 0 0,30-21 1,0-1-109,-50 31 152,1 0 0,-1-1 0,1 1 0,-1 0-1,0-1 1,1 1 0,-1 0 0,1 0 0,-1-1-1,1 1 1,-1 0 0,1 0 0,-1 0 0,1 0-1,-1-1 1,1 1 0,-1 0 0,1 0 0,-1 0-1,1 0 1,-1 0 0,1 0 0,-1 1 0,1-1-1,-1 0 1,1 0 0,-1 0 0,1 0 0,-1 1-1,0-1 1,1 0 0,-1 0 0,1 1 0,-1-1-1,1 0 1,-1 1 0,0-1 0,1 0 0,0 2-1,-1 23 15,-16 32 148,-8-5-184,-9 23 66,24-25-4901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6.076"/>
    </inkml:context>
    <inkml:brush xml:id="br0">
      <inkml:brushProperty name="width" value="0.025" units="cm"/>
      <inkml:brushProperty name="height" value="0.025" units="cm"/>
    </inkml:brush>
  </inkml:definitions>
  <inkml:trace contextRef="#ctx0" brushRef="#br0">100 1 11018,'0'0'5670,"1"55"-5510,-1-30-64,0 0-32,3 0-64,5 0-1089,-2-2-865,2-3-384,-7-3-993</inkml:trace>
  <inkml:trace contextRef="#ctx0" brushRef="#br0" timeOffset="1">4 230 8520,'0'0'6566,"-3"-50"-5765,19 40-96,8 2-161,6 1-320,5 1-160,8-1-31,-2-2-2596,2 0-2145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14.978"/>
    </inkml:context>
    <inkml:brush xml:id="br0">
      <inkml:brushProperty name="width" value="0.025" units="cm"/>
      <inkml:brushProperty name="height" value="0.025" units="cm"/>
    </inkml:brush>
  </inkml:definitions>
  <inkml:trace contextRef="#ctx0" brushRef="#br0">29 0 1730,'0'0'23478,"0"49"-21396,-6-18-961,1 5-288,-1 6-353,3 2-224,1 2-160,1 0-64,1-5-32,0-3-192,0-6-929,0-10-576,0-9-930,0-6-1377,-6-7-4452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15.334"/>
    </inkml:context>
    <inkml:brush xml:id="br0">
      <inkml:brushProperty name="width" value="0.025" units="cm"/>
      <inkml:brushProperty name="height" value="0.025" units="cm"/>
    </inkml:brush>
  </inkml:definitions>
  <inkml:trace contextRef="#ctx0" brushRef="#br0">0 331 16944,'0'0'6983,"9"-3"-5574,44-10 159,-20 5-533,45-18 0,-66 22-833,-1-2 1,0 0 0,0 0-1,0-1 1,-1 0-1,0 0 1,16-17-1,-5-2-109,0-1 0,-2 0 0,-1-2 0,27-59 0,-44 88-102,-1-1 1,0 0 0,0 0-1,1 0 1,-1 0-1,0 0 1,1 1 0,-1-1-1,1 0 1,-1 0-1,1 1 1,-1-1 0,1 0-1,0 1 1,-1-1-1,1 0 1,0 1 0,0-1-1,-1 1 1,1-1-1,0 1 1,0 0 0,1-1-1,-1 1 1,0 1-1,-1 0 1,1-1 0,-1 1-1,1 0 1,0 0 0,-1-1-1,1 1 1,-1 0 0,0 0-1,1 0 1,-1-1 0,0 1-1,1 0 1,-1 0 0,0 0-1,0 0 1,0 2 0,5 69-64,-4-50 183,0-7-179,18 143 471,-16-142-666,1 0 1,0 0-1,1 0 0,1-1 0,1 0 1,0 0-1,14 21 0,4-9-3388,5-14-2291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19.968"/>
    </inkml:context>
    <inkml:brush xml:id="br0">
      <inkml:brushProperty name="width" value="0.025" units="cm"/>
      <inkml:brushProperty name="height" value="0.025" units="cm"/>
    </inkml:brush>
  </inkml:definitions>
  <inkml:trace contextRef="#ctx0" brushRef="#br0">1 0 5862,'0'0'18961,"62"5"-18288,-21-5-481,8 0-128,7 0-64,5 0 64,5 2-320,-2 0-769,-3-2-961,-3 0-1121,-10 0-2466,-3-1-2691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0.311"/>
    </inkml:context>
    <inkml:brush xml:id="br0">
      <inkml:brushProperty name="width" value="0.025" units="cm"/>
      <inkml:brushProperty name="height" value="0.025" units="cm"/>
    </inkml:brush>
  </inkml:definitions>
  <inkml:trace contextRef="#ctx0" brushRef="#br0">72 1 14734,'0'0'6070,"12"0"-5435,157 12 298,-142-8-930,-1 0 1,-1 2-1,1 1 1,47 20-1,-71-26-2,0-1-1,0 1 0,0 0 1,0 0-1,-1 0 0,1 0 1,0 0-1,-1 0 0,1 1 1,-1-1-1,1 1 1,-1-1-1,0 1 0,1-1 1,-1 1-1,0 0 0,0-1 1,0 1-1,0 0 1,-1 0-1,1 0 0,0 0 1,-1 0-1,1 0 0,-1 2 1,0-1 61,-1 0-1,0 0 1,1-1 0,-1 1 0,-1 0 0,1 0-1,0-1 1,-1 1 0,1 0 0,-1-1 0,0 0-1,0 1 1,0-1 0,-4 4 0,-10 7 382,-1 0 1,0-1-1,-32 17 0,43-26-435,-199 106 854,116-64-4159,71-36 1869,-4 1-6084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19.402"/>
    </inkml:context>
    <inkml:brush xml:id="br0">
      <inkml:brushProperty name="width" value="0.025" units="cm"/>
      <inkml:brushProperty name="height" value="0.025" units="cm"/>
    </inkml:brush>
  </inkml:definitions>
  <inkml:trace contextRef="#ctx0" brushRef="#br0">11 0 16624,'0'0'4132,"-11"53"-1794,11-27-256,0 1-737,6 2-448,6-5-481,3-2-320,5-4-96,4-9 64,2-7-31,1-2-33,0-2-193,1-9-992,-3-6-1665,-5-1-1507,-3-3-3106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19.726"/>
    </inkml:context>
    <inkml:brush xml:id="br0">
      <inkml:brushProperty name="width" value="0.025" units="cm"/>
      <inkml:brushProperty name="height" value="0.025" units="cm"/>
    </inkml:brush>
  </inkml:definitions>
  <inkml:trace contextRef="#ctx0" brushRef="#br0">221 1 11627,'0'0'9001,"-36"70"-6087,14-27-704,-2 7-864,-2 11-257,0 5-449,2 3-416,4-2-159,5-6-65,2-8-321,7-10-608,2-16-864,0-10-1699,4-14-1857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1.020"/>
    </inkml:context>
    <inkml:brush xml:id="br0">
      <inkml:brushProperty name="width" value="0.025" units="cm"/>
      <inkml:brushProperty name="height" value="0.025" units="cm"/>
    </inkml:brush>
  </inkml:definitions>
  <inkml:trace contextRef="#ctx0" brushRef="#br0">219 0 15663,'-7'55'6558,"-12"1"-3928,-34 50-1823,41-84-232,-1 4-281,8-15 88,0 0-1,-1-1 1,-12 17-1,32-73 89,57-116-1436,-74 220 960,-2-20 147,0-12 48,1-1 1,2 1 0,0 0 0,4 36-1,4-102 666,-8 33-861,0 1 0,1 0 0,-2-1 0,1 1 0,-1 0 0,0 0 0,0 0 1,-1 0-1,0 1 0,0 0 0,-6-7 0,-55-54-170,56 58 204,7 6-27,0 0 0,0-1 0,0 1 0,0 0 0,-1 1 1,1-1-1,-1 0 0,1 0 0,-1 1 0,1 0 0,-1-1 0,0 1 1,-3-1-1,19 17 116,6-5-226,0 0 0,0-2 0,1-1 0,0 0 0,0-1 0,1-1 0,26 3 0,32 8-8665,-60-10 382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1.363"/>
    </inkml:context>
    <inkml:brush xml:id="br0">
      <inkml:brushProperty name="width" value="0.025" units="cm"/>
      <inkml:brushProperty name="height" value="0.025" units="cm"/>
    </inkml:brush>
  </inkml:definitions>
  <inkml:trace contextRef="#ctx0" brushRef="#br0">197 0 15471,'0'0'13554,"-5"9"-13036,-46 60-195,22-30 58,-44 76 0,67-104-352,0 0 0,1 0-1,1 0 1,0 1-1,0 0 1,2 0-1,-1 0 1,1 0 0,1 0-1,0 0 1,1 0-1,1 19 1,0-29-50,-1 0 0,1 0 0,-1 0-1,1 1 1,0-1 0,0 0 0,0 0 0,0-1 0,0 1 0,0 0 0,0 0-1,1 0 1,-1-1 0,1 1 0,-1-1 0,1 1 0,0-1 0,-1 0-1,1 0 1,3 2 0,0-1-218,-1 0 0,1-1-1,0 1 1,0-1 0,-1 0 0,1 0-1,0-1 1,10 1 0,43-9-4808,-13-10-4077,-13-4-3186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1.827"/>
    </inkml:context>
    <inkml:brush xml:id="br0">
      <inkml:brushProperty name="width" value="0.025" units="cm"/>
      <inkml:brushProperty name="height" value="0.025" units="cm"/>
    </inkml:brush>
  </inkml:definitions>
  <inkml:trace contextRef="#ctx0" brushRef="#br0">146 1 17457,'0'0'4745,"-9"3"-2871,1 1-1722,1 0 0,-1 0 1,1 1-1,0 0 0,0 0 0,1 1 0,-1 0 0,1 0 0,0 0 1,1 1-1,0 0 0,0 0 0,0 0 0,1 0 0,-6 14 0,4-6 117,0 1 1,1 0-1,0 0 0,1 0 0,1 1 0,1 0 0,0-1 0,1 1 0,2 18 0,-1-33-231,0 1-1,1-1 1,-1 0 0,0 0-1,1 1 1,0-1 0,0 0-1,-1 0 1,1 0 0,1 0 0,-1 1-1,0-2 1,0 1 0,1 0-1,-1 0 1,1 0 0,-1-1-1,1 1 1,0-1 0,0 1-1,0-1 1,0 1 0,0-1-1,0 0 1,0 0 0,0 0-1,0-1 1,0 1 0,1 0 0,-1-1-1,0 1 1,1-1 0,-1 0-1,0 0 1,1 0 0,-1 0-1,0 0 1,1 0 0,-1-1-1,0 1 1,3-2 0,1 1 13,0 0 0,0 0 0,0-1 0,0 0 0,0 0 0,0-1 0,0 1 0,-1-1 0,0-1 0,1 1 1,-1-1-1,0 0 0,-1 0 0,8-8 0,-10 11-40,-1-1 0,0 0 0,0 0 0,1 0 0,-1 1 1,0-1-1,-1 0 0,1 0 0,0 0 0,-1 0 0,1 0 0,-1-1 0,1 1 1,-1 0-1,0 0 0,0 0 0,0-4 0,-1 5 3,1 0 0,-1 0 0,0 0 0,1 0 0,-1 0 0,0 0 0,1 0 0,-1 0 0,0 1 0,0-1 0,0 0 0,0 0 0,0 1 0,0-1 0,0 1 0,0-1 0,0 1 0,0-1 0,0 1 0,0 0 0,0 0 0,0-1 0,-2 1 0,-3 0 21,1-1 1,-1 2-1,1-1 0,-1 0 0,1 1 0,-1 0 0,1 1 0,0-1 0,0 1 0,-1 0 1,1 0-1,-7 4 0,-32 30-66,41-34 29,1 0-1,0 1 1,0 0-1,0-1 1,0 1 0,0 0-1,1 0 1,-1 0-1,1 0 1,0 0-1,-1 0 1,1 0 0,1 0-1,-1 0 1,0 5-1,1-8 2,1 1-1,-1-1 1,1 1 0,-1-1-1,1 1 1,-1-1-1,1 0 1,-1 1-1,1-1 1,0 1-1,-1-1 1,1 0-1,0 0 1,-1 1-1,1-1 1,0 0-1,-1 0 1,1 0 0,0 0-1,-1 0 1,1 0-1,0 0 1,-1 0-1,1 0 1,0 0-1,-1 0 1,1 0-1,0-1 1,-1 1-1,1 0 1,0 0 0,0-1-1,27-7 18,-3-4-149,-1-2-1,0 0 0,0-1 1,21-19-1,1-1-148,-46 35 287,1-1 0,-1 1 1,0 0-1,0 0 0,1-1 0,-1 1 0,0 0 0,0 0 0,1-1 1,-1 1-1,0 0 0,1 0 0,-1 0 0,0-1 0,1 1 0,-1 0 1,0 0-1,1 0 0,-1 0 0,0 0 0,1 0 0,-1 0 0,0 0 0,1 0 1,-1 0-1,0 0 0,1 0 0,-1 0 0,0 0 0,1 0 0,-1 0 1,0 0-1,1 1 0,-1-1 0,0 0 0,1 0 0,-1 0 0,0 0 1,1 1-1,-1-1 0,0 0 0,0 0 0,1 1 0,-1-1 0,0 23 170,-16 38 22,13-51-175,-2 8-264,1 0 1,1 0 0,0 0 0,1 23-1,2-40 104,0-1-1,0 0 0,0 0 0,0 0 1,0 0-1,0 0 0,0 0 1,0 0-1,0 1 0,0-1 0,0 0 1,0 0-1,0 0 0,0 0 1,0 0-1,0 0 0,1 0 0,-1 0 1,0 0-1,0 0 0,0 1 1,0-1-1,0 0 0,0 0 0,0 0 1,1 0-1,-1 0 0,0 0 1,0 0-1,0 0 0,0 0 0,0 0 1,0 0-1,1 0 0,-1 0 1,0 0-1,0 0 0,0 0 0,0 0 1,0 0-1,0 0 0,0 0 1,1 0-1,-1-1 0,0 1 0,0 0 1,0 0-1,0 0 0,0 0 1,0 0-1,0 0 0,0 0 0,0 0 1,1 0-1,-1 0 0,0-1 1,0 1-1,0 0 0,0 0 0,0 0 1,0 0-1,0 0 0,0-1 1,9-10-11420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2.498"/>
    </inkml:context>
    <inkml:brush xml:id="br0">
      <inkml:brushProperty name="width" value="0.025" units="cm"/>
      <inkml:brushProperty name="height" value="0.025" units="cm"/>
    </inkml:brush>
  </inkml:definitions>
  <inkml:trace contextRef="#ctx0" brushRef="#br0">1 11 8456,'0'0'16149,"11"-3"-14537,-2 1-1337,0 0 0,0 0 0,0 1 1,0 0-1,0 1 0,0 0 0,15 2 0,-21-1-248,0-1 0,0 1 0,0 0 0,0 0 0,0 0 0,0 1 0,-1-1 0,1 1 0,0-1 0,-1 1 0,0 0 0,1 0 0,-1 0 0,0 0 0,0 0 0,0 1 0,0-1 0,0 1 0,-1-1-1,1 1 1,-1 0 0,1-1 0,-1 1 0,0 0 0,0 0 0,-1 0 0,1 0 0,0 0 0,-1 0 0,0 0 0,0 5 0,0 0-17,0-1 1,-1 1-1,0-1 0,0 1 1,-1-1-1,0 0 1,0 1-1,-1-1 0,0 0 1,0 0-1,-1-1 0,-6 11 1,0-4 143,1-1 1,-2 0 0,1 0-1,-2-1 1,-13 10-1,25-20-47,40-17-176,-8 0-628,-2 2-1685,40-27 0,-61 35 178,-1 0 0,1-1 1,-2-1-1,15-15 0,-3-6-7437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6.606"/>
    </inkml:context>
    <inkml:brush xml:id="br0">
      <inkml:brushProperty name="width" value="0.025" units="cm"/>
      <inkml:brushProperty name="height" value="0.025" units="cm"/>
    </inkml:brush>
  </inkml:definitions>
  <inkml:trace contextRef="#ctx0" brushRef="#br0">128 1 11050,'0'0'5921,"-10"3"-5478,2 0-331,0 0 0,0 0 1,1 1-1,0 1 0,-1-1 1,2 1-1,-1 0 0,0 1 1,-6 6-1,9-8-9,0 0 0,1 0-1,0 1 1,-1-1 0,2 1-1,-1-1 1,0 1 0,1 0 0,0 0-1,0 0 1,0 0 0,1 1-1,0-1 1,0 0 0,0 1 0,1-1-1,0 0 1,0 8 0,0-10-40,1-1 1,0 0-1,0 0 1,-1 0-1,1 0 1,1 0-1,-1 0 1,0 0-1,0 0 1,1 0-1,-1 0 1,1-1-1,-1 1 1,1-1-1,0 1 1,0-1-1,0 1 1,0-1-1,0 0 1,0 0-1,0 0 1,0 0-1,0 0 1,3 0-1,60 12 493,-64-13-548,40 4-114,1-2 1,54-4-1,-69 0-1457,-1-2-1,38-9 1,14-13-5980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2.826"/>
    </inkml:context>
    <inkml:brush xml:id="br0">
      <inkml:brushProperty name="width" value="0.025" units="cm"/>
      <inkml:brushProperty name="height" value="0.025" units="cm"/>
    </inkml:brush>
  </inkml:definitions>
  <inkml:trace contextRef="#ctx0" brushRef="#br0">61 0 14446,'0'0'10319,"4"12"-8841,9 15-574,1-2 0,32 46 0,-37-59-861,-1 1-1,0 0 0,0 0 1,-1 1-1,-1 0 0,0 0 0,-1 0 1,-1 1-1,0 0 0,-1 0 1,-1 0-1,0 0 0,-1 0 1,0 0-1,-2 1 0,0-1 0,0 0 1,-1 0-1,-1 0 0,-1 0 1,0-1-1,-1 1 0,0-1 0,-1 0 1,-10 16-1,3-6-417,-1-2-1,-24 29 1,-15 6-3923,8-20-2844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3.641"/>
    </inkml:context>
    <inkml:brush xml:id="br0">
      <inkml:brushProperty name="width" value="0.025" units="cm"/>
      <inkml:brushProperty name="height" value="0.025" units="cm"/>
    </inkml:brush>
  </inkml:definitions>
  <inkml:trace contextRef="#ctx0" brushRef="#br0">0 18 5573,'0'0'13101,"55"24"-11340,-6-24-608,19 0 65,14 0-258,10-6-639,11 0-257,-1-2-64,-3 4-64,-9 0-1281,-10 4-1058,-13-1-1088,-15-3-1826,-14-4-449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3:23.978"/>
    </inkml:context>
    <inkml:brush xml:id="br0">
      <inkml:brushProperty name="width" value="0.025" units="cm"/>
      <inkml:brushProperty name="height" value="0.025" units="cm"/>
    </inkml:brush>
  </inkml:definitions>
  <inkml:trace contextRef="#ctx0" brushRef="#br0">1 1 14350,'0'0'3929,"12"10"-3358,26 15-142,1-1 0,1-3 0,1-1 1,45 16-1,-63-28-353,55 24-77,-74-30 91,0 0 0,0 0-1,-1 0 1,1 1 0,-1-1 0,1 1-1,-1 0 1,0 0 0,0 0-1,0 0 1,-1 1 0,1-1-1,-1 1 1,0-1 0,3 7 0,-4-7 1,-1 0 0,0 0 1,0 0-1,0 0 0,-1 0 0,1 0 1,-1 0-1,1 0 0,-1 0 1,0-1-1,0 1 0,0 0 0,0 0 1,-1-1-1,1 1 0,-1-1 1,0 1-1,1-1 0,-1 0 1,0 1-1,-1-1 0,1 0 0,-3 2 1,-11 9-2,0 0 0,-24 13-1,19-12-14,-100 63-752,37-29-2847,17-11-3704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5.773"/>
    </inkml:context>
    <inkml:brush xml:id="br0">
      <inkml:brushProperty name="width" value="0.025" units="cm"/>
      <inkml:brushProperty name="height" value="0.025" units="cm"/>
    </inkml:brush>
  </inkml:definitions>
  <inkml:trace contextRef="#ctx0" brushRef="#br0">2 0 9545,'0'0'10373,"0"8"-8692,-1 1-1394,1 0 0,0 0 0,1-1-1,0 1 1,0 0 0,0 0 0,2-1 0,-1 1 0,1-1 0,0 0-1,0 0 1,1 0 0,0 0 0,7 8 0,-5-9-285,1 0 0,0 0 0,1-1 0,-1 0 0,1 0 0,1-1 1,-1 0-1,1 0 0,0-1 0,0 0 0,0-1 0,0 0 0,14 3 0,-16-5-584,0 0 0,0-1 0,0 1-1,0-2 1,0 1 0,0-1 0,8-2-1,-12 3-41,-1-1-1,1-1 1,-1 1-1,0 0 1,1 0-1,-1-1 0,0 0 1,0 1-1,0-1 1,0 0-1,3-4 0,9-11-4505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6.098"/>
    </inkml:context>
    <inkml:brush xml:id="br0">
      <inkml:brushProperty name="width" value="0.025" units="cm"/>
      <inkml:brushProperty name="height" value="0.025" units="cm"/>
    </inkml:brush>
  </inkml:definitions>
  <inkml:trace contextRef="#ctx0" brushRef="#br0">156 0 8584,'0'0'11275,"-29"56"-9674,13-20-416,-2 5-448,0 4-320,-1 2-225,3 1-128,2-4-32,2-5-192,2-8-929,7-13-769,3-13-1537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6.468"/>
    </inkml:context>
    <inkml:brush xml:id="br0">
      <inkml:brushProperty name="width" value="0.025" units="cm"/>
      <inkml:brushProperty name="height" value="0.025" units="cm"/>
    </inkml:brush>
  </inkml:definitions>
  <inkml:trace contextRef="#ctx0" brushRef="#br0">54 1 17457,'0'0'6854,"-18"57"-5957,12-25-545,-2 0-256,3 0-64,2-2-32,3-3-320,0-3-609,0-5 0,0-5-256,0-5-737,0-6-480,-4-3-1762,-5 0-1121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6.811"/>
    </inkml:context>
    <inkml:brush xml:id="br0">
      <inkml:brushProperty name="width" value="0.025" units="cm"/>
      <inkml:brushProperty name="height" value="0.025" units="cm"/>
    </inkml:brush>
  </inkml:definitions>
  <inkml:trace contextRef="#ctx0" brushRef="#br0">44 193 1730,'-5'-11'4254,"1"3"-3767,-22-57 3966,24 60-3864,0 0 0,1-1 1,0 1-1,0-1 0,0 1 1,1-1-1,-1 1 0,1-1 1,1 1-1,-1-1 0,3-9 1,-2 13-414,1-1 1,0 1 0,0-1-1,0 1 1,0 0-1,0 0 1,1 0 0,-1 0-1,1 0 1,-1 1-1,1-1 1,0 1 0,-1 0-1,1-1 1,0 1-1,0 0 1,0 1 0,0-1-1,0 0 1,0 1-1,0 0 1,0 0 0,6 0-1,3 0-2,1 0 0,0 0 0,-1 2 0,19 3 1,-18-1-173,0 0 1,0 1-1,-1 1 1,0 0 0,0 0-1,0 2 1,-1-1 0,12 11-1,-19-14 82,1-1 0,-1 1-1,0 0 1,-1 0 0,1 0 0,0 0-1,-1 1 1,0 0 0,0-1-1,-1 1 1,1 0 0,-1 1-1,0-1 1,0 0 0,-1 0-1,0 1 1,0-1 0,0 1-1,0-1 1,-1 1 0,0 0-1,-1 6 1,0-8 67,0-1 0,-1 1 0,0-1 0,0 0 1,0 1-1,0-1 0,0 0 0,-1 0 0,1 0 0,-1-1 0,0 1 0,0 0 0,0-1 0,0 0 1,0 0-1,0 0 0,-5 2 0,-6 3 116,0-1 1,0 0 0,-15 3-1,15-5-163,0 0-1,-1-2 1,1 1-1,-1-2 0,1 0 1,-1 0-1,-27-4 1,41 3-163,0 0 1,0 0 0,0 0-1,1-1 1,-1 1 0,0 0-1,0 0 1,1-1-1,-1 1 1,0-1 0,1 1-1,-1 0 1,0-1 0,1 1-1,-1-1 1,1 1 0,-1-1-1,0 0 1,1 1 0,0-1-1,-1 0 1,1 1-1,-1-2 1,1 1-299,0 0-1,0 1 1,0-1-1,0 0 1,0 0-1,0 1 1,0-1-1,0 0 1,0 0-1,1 1 1,-1-1-1,0 0 1,1 1 0,-1-1-1,0 0 1,1 1-1,-1-1 1,1 0-1,-1 1 1,1-1-1,-1 1 1,1-1-1,-1 1 1,1-1-1,0 1 1,-1 0-1,1-1 1,0 1-1,-1 0 1,1-1 0,0 1-1,0 0 1,-1 0-1,1 0 1,1-1-1,18-3-9502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7.156"/>
    </inkml:context>
    <inkml:brush xml:id="br0">
      <inkml:brushProperty name="width" value="0.025" units="cm"/>
      <inkml:brushProperty name="height" value="0.025" units="cm"/>
    </inkml:brush>
  </inkml:definitions>
  <inkml:trace contextRef="#ctx0" brushRef="#br0">59 0 4068,'0'0'21588,"9"58"-20435,-18-23-352,-3 3-449,2 1-255,0-3-65,6-3 0,-2-7-161,4-8-992,0-5-608,-2-9-1154,0-4-1249,0-8-3427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27.513"/>
    </inkml:context>
    <inkml:brush xml:id="br0">
      <inkml:brushProperty name="width" value="0.025" units="cm"/>
      <inkml:brushProperty name="height" value="0.025" units="cm"/>
    </inkml:brush>
  </inkml:definitions>
  <inkml:trace contextRef="#ctx0" brushRef="#br0">0 225 12620,'0'0'12876,"11"-1"-11765,2-1-928,0 1 0,-1-2 0,0 1 0,1-2 0,-1 0 0,-1 0 1,1-1-1,0 0 0,-1-1 0,0-1 0,-1 0 0,16-12 0,-10 2-117,-2-1 0,0 0 0,12-23 0,14-18-9,-34 58-26,-2 10-35,1 20-23,-5-24 32,4 20 128,0-1 0,1 0 0,15 40 0,-18-57-385,1 0-1,0 0 0,1 0 1,0-1-1,0 1 0,0-1 1,1 0-1,0 0 0,0-1 0,0 1 1,1-1-1,0 0 0,0-1 1,0 1-1,0-1 0,10 4 1,19 3-5824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35.951"/>
    </inkml:context>
    <inkml:brush xml:id="br0">
      <inkml:brushProperty name="width" value="0.025" units="cm"/>
      <inkml:brushProperty name="height" value="0.025" units="cm"/>
    </inkml:brush>
  </inkml:definitions>
  <inkml:trace contextRef="#ctx0" brushRef="#br0">0 26 5958,'0'0'15887,"63"-12"-15439,-17 12-288,7 0-96,0-4-32,-1 2-96,-5 0-1153,-8 2-1441,-10-1-2019,-12-4-1857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8.164"/>
    </inkml:context>
    <inkml:brush xml:id="br0">
      <inkml:brushProperty name="width" value="0.025" units="cm"/>
      <inkml:brushProperty name="height" value="0.025" units="cm"/>
    </inkml:brush>
  </inkml:definitions>
  <inkml:trace contextRef="#ctx0" brushRef="#br0">295 29 8776,'-11'-4'716,"-5"-2"-508,0 1 0,0 1 0,-27-3 0,38 6-194,0 0-1,0 1 1,0 0 0,0 0 0,0 0 0,0 1 0,0 0 0,0 0 0,0 0 0,0 0 0,1 1 0,-1 0 0,0 0 0,1 0-1,-1 1 1,1-1 0,0 1 0,0 0 0,-5 5 0,-1 4 100,1 1 0,0 0-1,1 1 1,0 0 0,2 0 0,-1 0-1,2 1 1,0 0 0,1 0 0,0 1-1,-2 18 1,-1 28 1,2 92 1,5-124-110,-1 2 48,8 219-591,-4-223 451,1 1-1,2-1 0,0-1 1,2 1-1,1-1 0,22 44 1,-28-65 86,0 0 1,1 0-1,-1-1 1,1 1-1,1-1 1,-1 0-1,1 0 1,0 0-1,0-1 1,0 0 0,1 0-1,0 0 1,-1-1-1,1 1 1,0-1-1,9 2 1,-10-3 48,1-1 1,0 0-1,-1-1 1,1 1-1,0-1 1,-1 0-1,1-1 0,0 1 1,-1-1-1,1 0 1,0-1-1,-1 1 1,0-1-1,1 0 1,-1 0-1,0-1 0,0 0 1,0 0-1,8-6 1,9-9 199,0-2-1,-1-1 1,-1 0 0,0-2 0,-2 0 0,19-32 0,0-8 388,39-90 0,-56 108-250,26-92-1,-41 118-348,-1 0-1,0 0 1,-2 0-1,0 0 1,-2-1-1,0 1 1,-5-36-1,4 50-64,0 0 1,0-1-1,-1 1 0,0 0 1,0 0-1,0 0 0,-1 0 1,0 0-1,0 1 0,0-1 1,0 1-1,-1 0 0,1 0 1,-1 0-1,-6-4 0,3 3-67,0 1-1,0 0 1,-1 0-1,1 1 1,-1 0-1,0 0 1,0 0-1,0 1 1,-10-1-1,-8 1-669,0 0 0,0 2-1,-1 1 1,1 1 0,-33 7-1,3 1-3201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36.315"/>
    </inkml:context>
    <inkml:brush xml:id="br0">
      <inkml:brushProperty name="width" value="0.025" units="cm"/>
      <inkml:brushProperty name="height" value="0.025" units="cm"/>
    </inkml:brush>
  </inkml:definitions>
  <inkml:trace contextRef="#ctx0" brushRef="#br0">0 7 10186,'0'0'7906,"12"-3"-7452,1 2-395,-1-1 0,1 2 1,0-1-1,-1 2 1,1 0-1,16 3 1,-21-3-42,-1 1 0,1 0 1,-1 0-1,1 1 0,-1 0 1,0 0-1,0 0 0,0 1 1,0 1-1,-1-1 0,1 1 1,-1 0-1,8 8 0,-12-11 3,-1 1-1,0-1 1,1 0-1,-1 1 1,0-1-1,0 1 0,0-1 1,0 1-1,0-1 1,-1 1-1,1 0 1,-1 0-1,0-1 1,0 1-1,0 0 1,0-1-1,0 1 1,-1 0-1,1-1 1,-1 1-1,0 0 1,1-1-1,-1 1 0,0-1 1,-1 1-1,1-1 1,0 1-1,-3 2 1,-5 8 183,-1-1 1,0 0-1,-21 20 1,12-13-245,-34 45-1593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36.936"/>
    </inkml:context>
    <inkml:brush xml:id="br0">
      <inkml:brushProperty name="width" value="0.025" units="cm"/>
      <inkml:brushProperty name="height" value="0.025" units="cm"/>
    </inkml:brush>
  </inkml:definitions>
  <inkml:trace contextRef="#ctx0" brushRef="#br0">1 0 9673,'0'0'10682,"8"12"-9822,16 27-272,-9-12-79,31 43 1,-43-65-484,1 0 0,0-1 1,0 1-1,0-1 0,1 0 1,-1 0-1,1 0 1,0 0-1,0-1 0,1 0 1,-1 0-1,0-1 0,1 1 1,0-1-1,7 2 0,-7-3-175,0-1 0,0 0 0,-1 0 0,1 0 0,0 0 0,0-1-1,-1 0 1,1 0 0,9-4 0,-10 3-532,0-1 1,0 0-1,0 0 0,-1 0 0,1 0 1,-1 0-1,0-1 0,0 0 1,0 0-1,4-7 0,9-14-4422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37.276"/>
    </inkml:context>
    <inkml:brush xml:id="br0">
      <inkml:brushProperty name="width" value="0.025" units="cm"/>
      <inkml:brushProperty name="height" value="0.025" units="cm"/>
    </inkml:brush>
  </inkml:definitions>
  <inkml:trace contextRef="#ctx0" brushRef="#br0">150 1 7111,'0'0'5413,"-44"63"-2434,21-25-865,0 9-801,1 1-320,5-3-288,3-2-129,8-5-288,6-10-544,0-7 576,7-12-480,13-9-1505,0 0-3236,0-17-9705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37.635"/>
    </inkml:context>
    <inkml:brush xml:id="br0">
      <inkml:brushProperty name="width" value="0.025" units="cm"/>
      <inkml:brushProperty name="height" value="0.025" units="cm"/>
    </inkml:brush>
  </inkml:definitions>
  <inkml:trace contextRef="#ctx0" brushRef="#br0">5 0 11018,'0'0'10282,"35"65"-9865,-35-29-321,-5 3-64,-3 1-32,1-9-801,2-3-640,-1-9 31,4-9-800,-5-10-8040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37.964"/>
    </inkml:context>
    <inkml:brush xml:id="br0">
      <inkml:brushProperty name="width" value="0.025" units="cm"/>
      <inkml:brushProperty name="height" value="0.025" units="cm"/>
    </inkml:brush>
  </inkml:definitions>
  <inkml:trace contextRef="#ctx0" brushRef="#br0">0 203 10250,'0'0'5877,"9"-1"-4649,9-2-893,0-1 0,0 0-1,0-2 1,-1 0 0,1 0 0,-1-2-1,20-12 1,-30 15-292,1 0 0,-1 0-1,0-1 1,0 0 0,-1 0 0,0-1 0,0 0 0,-1 0-1,1-1 1,-1 1 0,-1-1 0,0 0 0,0 0-1,0 0 1,-1-1 0,-1 0 0,4-15 0,-4 23 160,2 10-70,6 32-21,-4-12-125,19 50-1,-22-73-155,0-1 0,0 1-1,0-1 1,1 0-1,7 8 1,15 4-4425,13-6-8555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52.793"/>
    </inkml:context>
    <inkml:brush xml:id="br0">
      <inkml:brushProperty name="width" value="0.025" units="cm"/>
      <inkml:brushProperty name="height" value="0.025" units="cm"/>
    </inkml:brush>
  </inkml:definitions>
  <inkml:trace contextRef="#ctx0" brushRef="#br0">0 1 4644,'0'0'15599,"45"35"-14414,3-35-832,5-2-257,7-5-64,-6 0-32,-1 5-160,-11 2-449,-8 0-576,-8 0-577,-11 0-2242,-6 0-2081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53.154"/>
    </inkml:context>
    <inkml:brush xml:id="br0">
      <inkml:brushProperty name="width" value="0.025" units="cm"/>
      <inkml:brushProperty name="height" value="0.025" units="cm"/>
    </inkml:brush>
  </inkml:definitions>
  <inkml:trace contextRef="#ctx0" brushRef="#br0">1 0 12876,'0'0'3524,"10"2"-1955,22 3-1108,-1 1 0,1 1 1,-2 2-1,58 25 0,-87-34-447,1 1-1,0 0 0,-1 0 0,1 0 1,0 0-1,-1 0 0,1 0 1,-1 0-1,0 0 0,1 1 1,-1-1-1,0 1 0,0-1 1,0 1-1,0-1 0,0 1 1,0 0-1,0-1 0,-1 1 1,1 0-1,0 0 0,-1-1 1,0 1-1,1 0 0,-1 0 1,0 0-1,0 0 0,0-1 1,0 1-1,0 0 0,0 0 0,-1 0 1,1 0-1,-1 0 0,1-1 1,-1 1-1,0 0 0,1-1 1,-1 1-1,0 0 0,-2 2 1,-5 6 252,0 0 0,0 0 0,-1-1 1,-19 16-1,18-16-187,-33 25 117,26-20-518,-1 0-1,2 1 0,-15 18 1,29-30-3901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54.395"/>
    </inkml:context>
    <inkml:brush xml:id="br0">
      <inkml:brushProperty name="width" value="0.025" units="cm"/>
      <inkml:brushProperty name="height" value="0.025" units="cm"/>
    </inkml:brush>
  </inkml:definitions>
  <inkml:trace contextRef="#ctx0" brushRef="#br0">59 1 4420,'0'0'18113,"6"10"-17440,-2-4-591,-2-3-52,0 0 0,0 0 0,0 0 1,0 1-1,-1-1 0,1 0 0,-1 1 1,0-1-1,0 1 0,0 0 0,0-1 1,-1 1-1,0 0 0,1-1 1,-1 1-1,-1 0 0,1-1 0,0 1 1,-1 0-1,0-1 0,-1 5 0,-31 58 202,25-53-92,1 0 0,0 1 0,1 0 0,0 0 0,1 1 0,-5 28 0,10-43-126,0 1 0,0-1 0,0 1 0,1 0 0,-1-1 0,0 1 0,1-1 0,-1 1 0,0-1 0,1 1 0,-1-1-1,1 1 1,-1-1 0,1 1 0,-1-1 0,1 1 0,-1-1 0,1 0 0,-1 1 0,1-1 0,0 0 0,-1 0 0,1 1 0,0-1 0,-1 0 0,1 0 0,-1 0 0,1 0 0,0 0-1,-1 0 1,1 0 0,0 0 0,-1 0 0,2 0 0,28-2 90,-27 2-71,20-4-215,0 0 0,0-2 0,22-8 0,26-16-8320,-49 19 750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54.767"/>
    </inkml:context>
    <inkml:brush xml:id="br0">
      <inkml:brushProperty name="width" value="0.025" units="cm"/>
      <inkml:brushProperty name="height" value="0.025" units="cm"/>
    </inkml:brush>
  </inkml:definitions>
  <inkml:trace contextRef="#ctx0" brushRef="#br0">0 0 8552,'0'0'13517,"26"61"-13389,-26-30-96,0-1 0,0-4-32,0-3-320,0-5-897,0-5-897,2-6-1057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8:24:55.123"/>
    </inkml:context>
    <inkml:brush xml:id="br0">
      <inkml:brushProperty name="width" value="0.025" units="cm"/>
      <inkml:brushProperty name="height" value="0.025" units="cm"/>
    </inkml:brush>
  </inkml:definitions>
  <inkml:trace contextRef="#ctx0" brushRef="#br0">0 31 9673,'0'0'6716,"13"-4"-5312,13-3-923,0 1 1,0 1-1,0 1 1,28 0-1,-25 3-406,56 2 29,-80 0-102,0-1-1,1 1 1,-1 0 0,0 0 0,0 1-1,0 0 1,-1 0 0,1 0 0,0 0-1,-1 1 1,1-1 0,-1 1 0,4 4-1,-6-6 17,-1 0-1,0 0 1,0 0-1,0 1 1,1-1 0,-1 0-1,0 1 1,-1-1-1,1 1 1,0-1-1,0 1 1,-1-1-1,1 1 1,-1 0-1,1-1 1,-1 1 0,0 0-1,1-1 1,-1 1-1,0 0 1,0 0-1,0-1 1,-1 1-1,1 0 1,-1 1-1,0 0 64,0 0-1,-1-1 0,0 1 0,1 0 0,-1-1 1,0 0-1,0 1 0,-1-1 0,1 0 0,0 0 1,-1 0-1,-4 2 0,-5 4 298,-2-1 1,1-1-1,-1-1 0,-21 7 0,30-11-348,-8 3-141,1 0 0,-2-1 0,1 0 0,0-2 0,0 1 0,-22-2 0,35-3-4320,8-8-4831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03.12.2024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17</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18</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21</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22</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24</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27</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16</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customXml" Target="../ink/ink149.xml"/><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324" Type="http://schemas.openxmlformats.org/officeDocument/2006/relationships/image" Target="../media/image160.png"/><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customXml" Target="../ink/ink133.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279" Type="http://schemas.openxmlformats.org/officeDocument/2006/relationships/image" Target="../media/image138.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customXml" Target="../ink/ink144.xml"/><Relationship Id="rId304" Type="http://schemas.openxmlformats.org/officeDocument/2006/relationships/image" Target="../media/image150.png"/><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customXml" Target="../ink/ink123.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7.xml"/><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customXml" Target="../ink/ink134.xml"/><Relationship Id="rId326" Type="http://schemas.openxmlformats.org/officeDocument/2006/relationships/image" Target="../media/image161.png"/><Relationship Id="rId65" Type="http://schemas.openxmlformats.org/officeDocument/2006/relationships/customXml" Target="../ink/ink31.xml"/><Relationship Id="rId130" Type="http://schemas.openxmlformats.org/officeDocument/2006/relationships/image" Target="../media/image64.png"/><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image" Target="../media/image139.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customXml" Target="../ink/ink118.xml"/><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image" Target="../media/image151.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31" Type="http://schemas.openxmlformats.org/officeDocument/2006/relationships/customXml" Target="../ink/ink64.xml"/><Relationship Id="rId327" Type="http://schemas.openxmlformats.org/officeDocument/2006/relationships/customXml" Target="../ink/ink163.xml"/><Relationship Id="rId152" Type="http://schemas.openxmlformats.org/officeDocument/2006/relationships/image" Target="../media/image75.png"/><Relationship Id="rId173" Type="http://schemas.openxmlformats.org/officeDocument/2006/relationships/customXml" Target="../ink/ink85.xml"/><Relationship Id="rId194" Type="http://schemas.openxmlformats.org/officeDocument/2006/relationships/image" Target="../media/image96.png"/><Relationship Id="rId208" Type="http://schemas.openxmlformats.org/officeDocument/2006/relationships/image" Target="../media/image103.png"/><Relationship Id="rId229" Type="http://schemas.openxmlformats.org/officeDocument/2006/relationships/customXml" Target="../ink/ink113.xml"/><Relationship Id="rId240" Type="http://schemas.openxmlformats.org/officeDocument/2006/relationships/image" Target="../media/image119.png"/><Relationship Id="rId261" Type="http://schemas.openxmlformats.org/officeDocument/2006/relationships/image" Target="../media/image129.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customXml" Target="../ink/ink140.xml"/><Relationship Id="rId317" Type="http://schemas.openxmlformats.org/officeDocument/2006/relationships/customXml" Target="../ink/ink158.xml"/><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customXml" Target="../ink/ink59.xml"/><Relationship Id="rId142" Type="http://schemas.openxmlformats.org/officeDocument/2006/relationships/image" Target="../media/image70.png"/><Relationship Id="rId163" Type="http://schemas.openxmlformats.org/officeDocument/2006/relationships/customXml" Target="../ink/ink80.xml"/><Relationship Id="rId184" Type="http://schemas.openxmlformats.org/officeDocument/2006/relationships/image" Target="../media/image91.png"/><Relationship Id="rId219" Type="http://schemas.openxmlformats.org/officeDocument/2006/relationships/customXml" Target="../ink/ink108.xml"/><Relationship Id="rId230" Type="http://schemas.openxmlformats.org/officeDocument/2006/relationships/image" Target="../media/image114.png"/><Relationship Id="rId251" Type="http://schemas.openxmlformats.org/officeDocument/2006/relationships/image" Target="../media/image124.pn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customXml" Target="../ink/ink135.xml"/><Relationship Id="rId293" Type="http://schemas.openxmlformats.org/officeDocument/2006/relationships/customXml" Target="../ink/ink146.xml"/><Relationship Id="rId307" Type="http://schemas.openxmlformats.org/officeDocument/2006/relationships/customXml" Target="../ink/ink153.xml"/><Relationship Id="rId328" Type="http://schemas.openxmlformats.org/officeDocument/2006/relationships/image" Target="../media/image162.png"/><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image" Target="../media/image65.png"/><Relationship Id="rId153" Type="http://schemas.openxmlformats.org/officeDocument/2006/relationships/customXml" Target="../ink/ink75.xml"/><Relationship Id="rId174" Type="http://schemas.openxmlformats.org/officeDocument/2006/relationships/image" Target="../media/image86.png"/><Relationship Id="rId195" Type="http://schemas.openxmlformats.org/officeDocument/2006/relationships/customXml" Target="../ink/ink96.xml"/><Relationship Id="rId209" Type="http://schemas.openxmlformats.org/officeDocument/2006/relationships/customXml" Target="../ink/ink103.xml"/><Relationship Id="rId220" Type="http://schemas.openxmlformats.org/officeDocument/2006/relationships/image" Target="../media/image109.png"/><Relationship Id="rId241" Type="http://schemas.openxmlformats.org/officeDocument/2006/relationships/customXml" Target="../ink/ink119.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customXml" Target="../ink/ink130.xml"/><Relationship Id="rId283" Type="http://schemas.openxmlformats.org/officeDocument/2006/relationships/image" Target="../media/image140.png"/><Relationship Id="rId318" Type="http://schemas.openxmlformats.org/officeDocument/2006/relationships/image" Target="../media/image157.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9" Type="http://schemas.openxmlformats.org/officeDocument/2006/relationships/customXml" Target="../ink/ink3.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4.xml"/><Relationship Id="rId252" Type="http://schemas.openxmlformats.org/officeDocument/2006/relationships/customXml" Target="../ink/ink125.xml"/><Relationship Id="rId273" Type="http://schemas.openxmlformats.org/officeDocument/2006/relationships/image" Target="../media/image135.png"/><Relationship Id="rId294" Type="http://schemas.openxmlformats.org/officeDocument/2006/relationships/image" Target="../media/image145.png"/><Relationship Id="rId308" Type="http://schemas.openxmlformats.org/officeDocument/2006/relationships/image" Target="../media/image152.png"/><Relationship Id="rId329" Type="http://schemas.openxmlformats.org/officeDocument/2006/relationships/customXml" Target="../ink/ink164.xml"/><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09.xml"/><Relationship Id="rId242" Type="http://schemas.openxmlformats.org/officeDocument/2006/relationships/customXml" Target="../ink/ink120.xml"/><Relationship Id="rId263" Type="http://schemas.openxmlformats.org/officeDocument/2006/relationships/image" Target="../media/image130.png"/><Relationship Id="rId284" Type="http://schemas.openxmlformats.org/officeDocument/2006/relationships/customXml" Target="../ink/ink141.xml"/><Relationship Id="rId319" Type="http://schemas.openxmlformats.org/officeDocument/2006/relationships/customXml" Target="../ink/ink159.xml"/><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330" Type="http://schemas.openxmlformats.org/officeDocument/2006/relationships/image" Target="../media/image163.png"/><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211" Type="http://schemas.openxmlformats.org/officeDocument/2006/relationships/customXml" Target="../ink/ink104.xml"/><Relationship Id="rId232" Type="http://schemas.openxmlformats.org/officeDocument/2006/relationships/image" Target="../media/image115.png"/><Relationship Id="rId253" Type="http://schemas.openxmlformats.org/officeDocument/2006/relationships/image" Target="../media/image125.png"/><Relationship Id="rId274" Type="http://schemas.openxmlformats.org/officeDocument/2006/relationships/customXml" Target="../ink/ink136.xml"/><Relationship Id="rId295" Type="http://schemas.openxmlformats.org/officeDocument/2006/relationships/customXml" Target="../ink/ink147.xml"/><Relationship Id="rId309" Type="http://schemas.openxmlformats.org/officeDocument/2006/relationships/customXml" Target="../ink/ink154.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320" Type="http://schemas.openxmlformats.org/officeDocument/2006/relationships/image" Target="../media/image158.png"/><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customXml" Target="../ink/ink97.xml"/><Relationship Id="rId201" Type="http://schemas.openxmlformats.org/officeDocument/2006/relationships/customXml" Target="../ink/ink99.xml"/><Relationship Id="rId222" Type="http://schemas.openxmlformats.org/officeDocument/2006/relationships/image" Target="../media/image110.png"/><Relationship Id="rId243" Type="http://schemas.openxmlformats.org/officeDocument/2006/relationships/image" Target="../media/image120.png"/><Relationship Id="rId264" Type="http://schemas.openxmlformats.org/officeDocument/2006/relationships/customXml" Target="../ink/ink131.xml"/><Relationship Id="rId285" Type="http://schemas.openxmlformats.org/officeDocument/2006/relationships/image" Target="../media/image141.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image" Target="../media/image153.png"/><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331" Type="http://schemas.openxmlformats.org/officeDocument/2006/relationships/customXml" Target="../ink/ink165.xml"/><Relationship Id="rId1" Type="http://schemas.openxmlformats.org/officeDocument/2006/relationships/slideLayout" Target="../slideLayouts/slideLayout12.xml"/><Relationship Id="rId212" Type="http://schemas.openxmlformats.org/officeDocument/2006/relationships/image" Target="../media/image105.png"/><Relationship Id="rId233" Type="http://schemas.openxmlformats.org/officeDocument/2006/relationships/customXml" Target="../ink/ink115.xml"/><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image" Target="../media/image136.png"/><Relationship Id="rId296" Type="http://schemas.openxmlformats.org/officeDocument/2006/relationships/image" Target="../media/image146.png"/><Relationship Id="rId300" Type="http://schemas.openxmlformats.org/officeDocument/2006/relationships/image" Target="../media/image148.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image" Target="../media/image98.png"/><Relationship Id="rId321" Type="http://schemas.openxmlformats.org/officeDocument/2006/relationships/customXml" Target="../ink/ink160.xml"/><Relationship Id="rId202" Type="http://schemas.openxmlformats.org/officeDocument/2006/relationships/image" Target="../media/image100.png"/><Relationship Id="rId223" Type="http://schemas.openxmlformats.org/officeDocument/2006/relationships/customXml" Target="../ink/ink110.xml"/><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286" Type="http://schemas.openxmlformats.org/officeDocument/2006/relationships/customXml" Target="../ink/ink142.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customXml" Target="../ink/ink155.xml"/><Relationship Id="rId332" Type="http://schemas.openxmlformats.org/officeDocument/2006/relationships/image" Target="../media/image164.png"/><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customXml" Target="../ink/ink105.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276" Type="http://schemas.openxmlformats.org/officeDocument/2006/relationships/customXml" Target="../ink/ink137.xml"/><Relationship Id="rId297" Type="http://schemas.openxmlformats.org/officeDocument/2006/relationships/customXml" Target="../ink/ink148.xml"/><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customXml" Target="../ink/ink150.xml"/><Relationship Id="rId322" Type="http://schemas.openxmlformats.org/officeDocument/2006/relationships/image" Target="../media/image159.png"/><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224" Type="http://schemas.openxmlformats.org/officeDocument/2006/relationships/image" Target="../media/image111.png"/><Relationship Id="rId245" Type="http://schemas.openxmlformats.org/officeDocument/2006/relationships/image" Target="../media/image121.png"/><Relationship Id="rId266" Type="http://schemas.openxmlformats.org/officeDocument/2006/relationships/customXml" Target="../ink/ink132.xml"/><Relationship Id="rId287" Type="http://schemas.openxmlformats.org/officeDocument/2006/relationships/image" Target="../media/image142.png"/><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image" Target="../media/image154.png"/><Relationship Id="rId333" Type="http://schemas.openxmlformats.org/officeDocument/2006/relationships/customXml" Target="../ink/ink166.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 Type="http://schemas.openxmlformats.org/officeDocument/2006/relationships/image" Target="../media/image1.jpeg"/><Relationship Id="rId214" Type="http://schemas.openxmlformats.org/officeDocument/2006/relationships/image" Target="../media/image106.png"/><Relationship Id="rId235" Type="http://schemas.openxmlformats.org/officeDocument/2006/relationships/customXml" Target="../ink/ink116.xml"/><Relationship Id="rId256" Type="http://schemas.openxmlformats.org/officeDocument/2006/relationships/customXml" Target="../ink/ink127.xml"/><Relationship Id="rId277" Type="http://schemas.openxmlformats.org/officeDocument/2006/relationships/image" Target="../media/image137.png"/><Relationship Id="rId298" Type="http://schemas.openxmlformats.org/officeDocument/2006/relationships/image" Target="../media/image147.png"/><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image" Target="../media/image149.png"/><Relationship Id="rId323" Type="http://schemas.openxmlformats.org/officeDocument/2006/relationships/customXml" Target="../ink/ink161.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1.xml"/><Relationship Id="rId246" Type="http://schemas.openxmlformats.org/officeDocument/2006/relationships/customXml" Target="../ink/ink122.xml"/><Relationship Id="rId267" Type="http://schemas.openxmlformats.org/officeDocument/2006/relationships/image" Target="../media/image132.png"/><Relationship Id="rId288" Type="http://schemas.openxmlformats.org/officeDocument/2006/relationships/customXml" Target="../ink/ink143.xml"/><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customXml" Target="../ink/ink156.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334" Type="http://schemas.openxmlformats.org/officeDocument/2006/relationships/image" Target="../media/image165.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customXml" Target="../ink/ink106.xml"/><Relationship Id="rId236" Type="http://schemas.openxmlformats.org/officeDocument/2006/relationships/image" Target="../media/image117.png"/><Relationship Id="rId257" Type="http://schemas.openxmlformats.org/officeDocument/2006/relationships/image" Target="../media/image127.png"/><Relationship Id="rId278" Type="http://schemas.openxmlformats.org/officeDocument/2006/relationships/customXml" Target="../ink/ink138.xml"/><Relationship Id="rId303" Type="http://schemas.openxmlformats.org/officeDocument/2006/relationships/customXml" Target="../ink/ink15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image" Target="../media/image122.png"/><Relationship Id="rId107" Type="http://schemas.openxmlformats.org/officeDocument/2006/relationships/customXml" Target="../ink/ink52.xml"/><Relationship Id="rId289" Type="http://schemas.openxmlformats.org/officeDocument/2006/relationships/image" Target="../media/image143.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5.png"/><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customXml" Target="../ink/ink128.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customXml" Target="../ink/ink162.xml"/><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image" Target="../media/image133.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customXml" Target="../ink/ink139.xml"/><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image" Target="../media/image144.png"/><Relationship Id="rId305" Type="http://schemas.openxmlformats.org/officeDocument/2006/relationships/customXml" Target="../ink/ink152.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193" Type="http://schemas.openxmlformats.org/officeDocument/2006/relationships/customXml" Target="../ink/ink95.xml"/><Relationship Id="rId207" Type="http://schemas.openxmlformats.org/officeDocument/2006/relationships/customXml" Target="../ink/ink102.xml"/><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316" Type="http://schemas.openxmlformats.org/officeDocument/2006/relationships/image" Target="../media/image156.png"/><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image" Target="../media/image134.png"/></Relationships>
</file>

<file path=ppt/slides/_rels/slide10.xml.rels><?xml version="1.0" encoding="UTF-8" standalone="yes"?>
<Relationships xmlns="http://schemas.openxmlformats.org/package/2006/relationships"><Relationship Id="rId117" Type="http://schemas.openxmlformats.org/officeDocument/2006/relationships/customXml" Target="../ink/ink1477.xml"/><Relationship Id="rId21" Type="http://schemas.openxmlformats.org/officeDocument/2006/relationships/customXml" Target="../ink/ink1429.xml"/><Relationship Id="rId42" Type="http://schemas.openxmlformats.org/officeDocument/2006/relationships/image" Target="../media/image5060.png"/><Relationship Id="rId63" Type="http://schemas.openxmlformats.org/officeDocument/2006/relationships/customXml" Target="../ink/ink1450.xml"/><Relationship Id="rId84" Type="http://schemas.openxmlformats.org/officeDocument/2006/relationships/image" Target="../media/image5081.png"/><Relationship Id="rId138" Type="http://schemas.openxmlformats.org/officeDocument/2006/relationships/image" Target="../media/image5108.png"/><Relationship Id="rId159" Type="http://schemas.openxmlformats.org/officeDocument/2006/relationships/customXml" Target="../ink/ink1498.xml"/><Relationship Id="rId170" Type="http://schemas.openxmlformats.org/officeDocument/2006/relationships/image" Target="../media/image5123.png"/><Relationship Id="rId191" Type="http://schemas.openxmlformats.org/officeDocument/2006/relationships/customXml" Target="../ink/ink1514.xml"/><Relationship Id="rId205" Type="http://schemas.openxmlformats.org/officeDocument/2006/relationships/customXml" Target="../ink/ink1521.xml"/><Relationship Id="rId107" Type="http://schemas.openxmlformats.org/officeDocument/2006/relationships/customXml" Target="../ink/ink1472.xml"/><Relationship Id="rId11" Type="http://schemas.openxmlformats.org/officeDocument/2006/relationships/customXml" Target="../ink/ink1424.xml"/><Relationship Id="rId32" Type="http://schemas.openxmlformats.org/officeDocument/2006/relationships/image" Target="../media/image5055.png"/><Relationship Id="rId53" Type="http://schemas.openxmlformats.org/officeDocument/2006/relationships/customXml" Target="../ink/ink1445.xml"/><Relationship Id="rId74" Type="http://schemas.openxmlformats.org/officeDocument/2006/relationships/image" Target="../media/image5076.png"/><Relationship Id="rId128" Type="http://schemas.openxmlformats.org/officeDocument/2006/relationships/image" Target="../media/image5103.png"/><Relationship Id="rId149" Type="http://schemas.openxmlformats.org/officeDocument/2006/relationships/customXml" Target="../ink/ink1493.xml"/><Relationship Id="rId5" Type="http://schemas.openxmlformats.org/officeDocument/2006/relationships/customXml" Target="../ink/ink1421.xml"/><Relationship Id="rId95" Type="http://schemas.openxmlformats.org/officeDocument/2006/relationships/customXml" Target="../ink/ink1466.xml"/><Relationship Id="rId160" Type="http://schemas.openxmlformats.org/officeDocument/2006/relationships/image" Target="../media/image5118.png"/><Relationship Id="rId181" Type="http://schemas.openxmlformats.org/officeDocument/2006/relationships/customXml" Target="../ink/ink1509.xml"/><Relationship Id="rId216" Type="http://schemas.openxmlformats.org/officeDocument/2006/relationships/image" Target="../media/image5145.png"/><Relationship Id="rId22" Type="http://schemas.openxmlformats.org/officeDocument/2006/relationships/image" Target="../media/image5050.png"/><Relationship Id="rId43" Type="http://schemas.openxmlformats.org/officeDocument/2006/relationships/customXml" Target="../ink/ink1440.xml"/><Relationship Id="rId64" Type="http://schemas.openxmlformats.org/officeDocument/2006/relationships/image" Target="../media/image5071.png"/><Relationship Id="rId118" Type="http://schemas.openxmlformats.org/officeDocument/2006/relationships/image" Target="../media/image5098.png"/><Relationship Id="rId139" Type="http://schemas.openxmlformats.org/officeDocument/2006/relationships/customXml" Target="../ink/ink1488.xml"/><Relationship Id="rId85" Type="http://schemas.openxmlformats.org/officeDocument/2006/relationships/customXml" Target="../ink/ink1461.xml"/><Relationship Id="rId150" Type="http://schemas.openxmlformats.org/officeDocument/2006/relationships/image" Target="../media/image5113.png"/><Relationship Id="rId171" Type="http://schemas.openxmlformats.org/officeDocument/2006/relationships/customXml" Target="../ink/ink1504.xml"/><Relationship Id="rId192" Type="http://schemas.openxmlformats.org/officeDocument/2006/relationships/image" Target="../media/image5133.png"/><Relationship Id="rId206" Type="http://schemas.openxmlformats.org/officeDocument/2006/relationships/image" Target="../media/image5140.png"/><Relationship Id="rId12" Type="http://schemas.openxmlformats.org/officeDocument/2006/relationships/image" Target="../media/image5045.png"/><Relationship Id="rId33" Type="http://schemas.openxmlformats.org/officeDocument/2006/relationships/customXml" Target="../ink/ink1435.xml"/><Relationship Id="rId108" Type="http://schemas.openxmlformats.org/officeDocument/2006/relationships/image" Target="../media/image5093.png"/><Relationship Id="rId129" Type="http://schemas.openxmlformats.org/officeDocument/2006/relationships/customXml" Target="../ink/ink1483.xml"/><Relationship Id="rId54" Type="http://schemas.openxmlformats.org/officeDocument/2006/relationships/image" Target="../media/image5066.png"/><Relationship Id="rId75" Type="http://schemas.openxmlformats.org/officeDocument/2006/relationships/customXml" Target="../ink/ink1456.xml"/><Relationship Id="rId96" Type="http://schemas.openxmlformats.org/officeDocument/2006/relationships/image" Target="../media/image5087.png"/><Relationship Id="rId140" Type="http://schemas.openxmlformats.org/officeDocument/2006/relationships/image" Target="../media/image5109.png"/><Relationship Id="rId161" Type="http://schemas.openxmlformats.org/officeDocument/2006/relationships/customXml" Target="../ink/ink1499.xml"/><Relationship Id="rId182" Type="http://schemas.openxmlformats.org/officeDocument/2006/relationships/image" Target="../media/image5128.png"/><Relationship Id="rId217" Type="http://schemas.openxmlformats.org/officeDocument/2006/relationships/customXml" Target="../ink/ink1527.xml"/><Relationship Id="rId6" Type="http://schemas.openxmlformats.org/officeDocument/2006/relationships/image" Target="../media/image5042.png"/><Relationship Id="rId23" Type="http://schemas.openxmlformats.org/officeDocument/2006/relationships/customXml" Target="../ink/ink1430.xml"/><Relationship Id="rId119" Type="http://schemas.openxmlformats.org/officeDocument/2006/relationships/customXml" Target="../ink/ink1478.xml"/><Relationship Id="rId44" Type="http://schemas.openxmlformats.org/officeDocument/2006/relationships/image" Target="../media/image5061.png"/><Relationship Id="rId65" Type="http://schemas.openxmlformats.org/officeDocument/2006/relationships/customXml" Target="../ink/ink1451.xml"/><Relationship Id="rId86" Type="http://schemas.openxmlformats.org/officeDocument/2006/relationships/image" Target="../media/image5082.png"/><Relationship Id="rId130" Type="http://schemas.openxmlformats.org/officeDocument/2006/relationships/image" Target="../media/image5104.png"/><Relationship Id="rId151" Type="http://schemas.openxmlformats.org/officeDocument/2006/relationships/customXml" Target="../ink/ink1494.xml"/><Relationship Id="rId172" Type="http://schemas.openxmlformats.org/officeDocument/2006/relationships/image" Target="../media/image5124.png"/><Relationship Id="rId193" Type="http://schemas.openxmlformats.org/officeDocument/2006/relationships/customXml" Target="../ink/ink1515.xml"/><Relationship Id="rId207" Type="http://schemas.openxmlformats.org/officeDocument/2006/relationships/customXml" Target="../ink/ink1522.xml"/><Relationship Id="rId13" Type="http://schemas.openxmlformats.org/officeDocument/2006/relationships/customXml" Target="../ink/ink1425.xml"/><Relationship Id="rId109" Type="http://schemas.openxmlformats.org/officeDocument/2006/relationships/customXml" Target="../ink/ink1473.xml"/><Relationship Id="rId34" Type="http://schemas.openxmlformats.org/officeDocument/2006/relationships/image" Target="../media/image5056.png"/><Relationship Id="rId55" Type="http://schemas.openxmlformats.org/officeDocument/2006/relationships/customXml" Target="../ink/ink1446.xml"/><Relationship Id="rId76" Type="http://schemas.openxmlformats.org/officeDocument/2006/relationships/image" Target="../media/image5077.png"/><Relationship Id="rId97" Type="http://schemas.openxmlformats.org/officeDocument/2006/relationships/customXml" Target="../ink/ink1467.xml"/><Relationship Id="rId120" Type="http://schemas.openxmlformats.org/officeDocument/2006/relationships/image" Target="../media/image5099.png"/><Relationship Id="rId141" Type="http://schemas.openxmlformats.org/officeDocument/2006/relationships/customXml" Target="../ink/ink1489.xml"/><Relationship Id="rId7" Type="http://schemas.openxmlformats.org/officeDocument/2006/relationships/customXml" Target="../ink/ink1422.xml"/><Relationship Id="rId162" Type="http://schemas.openxmlformats.org/officeDocument/2006/relationships/image" Target="../media/image5119.png"/><Relationship Id="rId183" Type="http://schemas.openxmlformats.org/officeDocument/2006/relationships/customXml" Target="../ink/ink1510.xml"/><Relationship Id="rId218" Type="http://schemas.openxmlformats.org/officeDocument/2006/relationships/image" Target="../media/image5146.png"/><Relationship Id="rId24" Type="http://schemas.openxmlformats.org/officeDocument/2006/relationships/image" Target="../media/image5051.png"/><Relationship Id="rId45" Type="http://schemas.openxmlformats.org/officeDocument/2006/relationships/customXml" Target="../ink/ink1441.xml"/><Relationship Id="rId66" Type="http://schemas.openxmlformats.org/officeDocument/2006/relationships/image" Target="../media/image5072.png"/><Relationship Id="rId87" Type="http://schemas.openxmlformats.org/officeDocument/2006/relationships/customXml" Target="../ink/ink1462.xml"/><Relationship Id="rId110" Type="http://schemas.openxmlformats.org/officeDocument/2006/relationships/image" Target="../media/image5094.png"/><Relationship Id="rId131" Type="http://schemas.openxmlformats.org/officeDocument/2006/relationships/customXml" Target="../ink/ink1484.xml"/><Relationship Id="rId152" Type="http://schemas.openxmlformats.org/officeDocument/2006/relationships/image" Target="../media/image5114.png"/><Relationship Id="rId173" Type="http://schemas.openxmlformats.org/officeDocument/2006/relationships/customXml" Target="../ink/ink1505.xml"/><Relationship Id="rId194" Type="http://schemas.openxmlformats.org/officeDocument/2006/relationships/image" Target="../media/image5134.png"/><Relationship Id="rId208" Type="http://schemas.openxmlformats.org/officeDocument/2006/relationships/image" Target="../media/image5141.png"/><Relationship Id="rId14" Type="http://schemas.openxmlformats.org/officeDocument/2006/relationships/image" Target="../media/image5046.png"/><Relationship Id="rId30" Type="http://schemas.openxmlformats.org/officeDocument/2006/relationships/image" Target="../media/image5054.png"/><Relationship Id="rId35" Type="http://schemas.openxmlformats.org/officeDocument/2006/relationships/customXml" Target="../ink/ink1436.xml"/><Relationship Id="rId56" Type="http://schemas.openxmlformats.org/officeDocument/2006/relationships/image" Target="../media/image5067.png"/><Relationship Id="rId77" Type="http://schemas.openxmlformats.org/officeDocument/2006/relationships/customXml" Target="../ink/ink1457.xml"/><Relationship Id="rId100" Type="http://schemas.openxmlformats.org/officeDocument/2006/relationships/image" Target="../media/image5089.png"/><Relationship Id="rId105" Type="http://schemas.openxmlformats.org/officeDocument/2006/relationships/customXml" Target="../ink/ink1471.xml"/><Relationship Id="rId126" Type="http://schemas.openxmlformats.org/officeDocument/2006/relationships/image" Target="../media/image5102.png"/><Relationship Id="rId147" Type="http://schemas.openxmlformats.org/officeDocument/2006/relationships/customXml" Target="../ink/ink1492.xml"/><Relationship Id="rId168" Type="http://schemas.openxmlformats.org/officeDocument/2006/relationships/image" Target="../media/image5122.png"/><Relationship Id="rId8" Type="http://schemas.openxmlformats.org/officeDocument/2006/relationships/image" Target="../media/image5043.png"/><Relationship Id="rId51" Type="http://schemas.openxmlformats.org/officeDocument/2006/relationships/customXml" Target="../ink/ink1444.xml"/><Relationship Id="rId72" Type="http://schemas.openxmlformats.org/officeDocument/2006/relationships/image" Target="../media/image5075.png"/><Relationship Id="rId93" Type="http://schemas.openxmlformats.org/officeDocument/2006/relationships/customXml" Target="../ink/ink1465.xml"/><Relationship Id="rId98" Type="http://schemas.openxmlformats.org/officeDocument/2006/relationships/image" Target="../media/image5088.png"/><Relationship Id="rId121" Type="http://schemas.openxmlformats.org/officeDocument/2006/relationships/customXml" Target="../ink/ink1479.xml"/><Relationship Id="rId142" Type="http://schemas.openxmlformats.org/officeDocument/2006/relationships/image" Target="../media/image5110.png"/><Relationship Id="rId163" Type="http://schemas.openxmlformats.org/officeDocument/2006/relationships/customXml" Target="../ink/ink1500.xml"/><Relationship Id="rId184" Type="http://schemas.openxmlformats.org/officeDocument/2006/relationships/image" Target="../media/image5129.png"/><Relationship Id="rId189" Type="http://schemas.openxmlformats.org/officeDocument/2006/relationships/customXml" Target="../ink/ink1513.xml"/><Relationship Id="rId3" Type="http://schemas.openxmlformats.org/officeDocument/2006/relationships/customXml" Target="../ink/ink1420.xml"/><Relationship Id="rId214" Type="http://schemas.openxmlformats.org/officeDocument/2006/relationships/image" Target="../media/image5144.png"/><Relationship Id="rId25" Type="http://schemas.openxmlformats.org/officeDocument/2006/relationships/customXml" Target="../ink/ink1431.xml"/><Relationship Id="rId46" Type="http://schemas.openxmlformats.org/officeDocument/2006/relationships/image" Target="../media/image5062.png"/><Relationship Id="rId67" Type="http://schemas.openxmlformats.org/officeDocument/2006/relationships/customXml" Target="../ink/ink1452.xml"/><Relationship Id="rId116" Type="http://schemas.openxmlformats.org/officeDocument/2006/relationships/image" Target="../media/image5097.png"/><Relationship Id="rId137" Type="http://schemas.openxmlformats.org/officeDocument/2006/relationships/customXml" Target="../ink/ink1487.xml"/><Relationship Id="rId158" Type="http://schemas.openxmlformats.org/officeDocument/2006/relationships/image" Target="../media/image5117.png"/><Relationship Id="rId20" Type="http://schemas.openxmlformats.org/officeDocument/2006/relationships/image" Target="../media/image5049.png"/><Relationship Id="rId41" Type="http://schemas.openxmlformats.org/officeDocument/2006/relationships/customXml" Target="../ink/ink1439.xml"/><Relationship Id="rId62" Type="http://schemas.openxmlformats.org/officeDocument/2006/relationships/image" Target="../media/image5070.png"/><Relationship Id="rId83" Type="http://schemas.openxmlformats.org/officeDocument/2006/relationships/customXml" Target="../ink/ink1460.xml"/><Relationship Id="rId88" Type="http://schemas.openxmlformats.org/officeDocument/2006/relationships/image" Target="../media/image5083.png"/><Relationship Id="rId111" Type="http://schemas.openxmlformats.org/officeDocument/2006/relationships/customXml" Target="../ink/ink1474.xml"/><Relationship Id="rId132" Type="http://schemas.openxmlformats.org/officeDocument/2006/relationships/image" Target="../media/image5105.png"/><Relationship Id="rId153" Type="http://schemas.openxmlformats.org/officeDocument/2006/relationships/customXml" Target="../ink/ink1495.xml"/><Relationship Id="rId174" Type="http://schemas.openxmlformats.org/officeDocument/2006/relationships/image" Target="../media/image5125.png"/><Relationship Id="rId179" Type="http://schemas.openxmlformats.org/officeDocument/2006/relationships/customXml" Target="../ink/ink1508.xml"/><Relationship Id="rId195" Type="http://schemas.openxmlformats.org/officeDocument/2006/relationships/customXml" Target="../ink/ink1516.xml"/><Relationship Id="rId209" Type="http://schemas.openxmlformats.org/officeDocument/2006/relationships/customXml" Target="../ink/ink1523.xml"/><Relationship Id="rId190" Type="http://schemas.openxmlformats.org/officeDocument/2006/relationships/image" Target="../media/image5132.png"/><Relationship Id="rId204" Type="http://schemas.openxmlformats.org/officeDocument/2006/relationships/image" Target="../media/image5139.png"/><Relationship Id="rId15" Type="http://schemas.openxmlformats.org/officeDocument/2006/relationships/customXml" Target="../ink/ink1426.xml"/><Relationship Id="rId36" Type="http://schemas.openxmlformats.org/officeDocument/2006/relationships/image" Target="../media/image5057.png"/><Relationship Id="rId57" Type="http://schemas.openxmlformats.org/officeDocument/2006/relationships/customXml" Target="../ink/ink1447.xml"/><Relationship Id="rId106" Type="http://schemas.openxmlformats.org/officeDocument/2006/relationships/image" Target="../media/image5092.png"/><Relationship Id="rId127" Type="http://schemas.openxmlformats.org/officeDocument/2006/relationships/customXml" Target="../ink/ink1482.xml"/><Relationship Id="rId10" Type="http://schemas.openxmlformats.org/officeDocument/2006/relationships/image" Target="../media/image5044.png"/><Relationship Id="rId31" Type="http://schemas.openxmlformats.org/officeDocument/2006/relationships/customXml" Target="../ink/ink1434.xml"/><Relationship Id="rId52" Type="http://schemas.openxmlformats.org/officeDocument/2006/relationships/image" Target="../media/image5065.png"/><Relationship Id="rId73" Type="http://schemas.openxmlformats.org/officeDocument/2006/relationships/customXml" Target="../ink/ink1455.xml"/><Relationship Id="rId78" Type="http://schemas.openxmlformats.org/officeDocument/2006/relationships/image" Target="../media/image5078.png"/><Relationship Id="rId94" Type="http://schemas.openxmlformats.org/officeDocument/2006/relationships/image" Target="../media/image5086.png"/><Relationship Id="rId99" Type="http://schemas.openxmlformats.org/officeDocument/2006/relationships/customXml" Target="../ink/ink1468.xml"/><Relationship Id="rId101" Type="http://schemas.openxmlformats.org/officeDocument/2006/relationships/customXml" Target="../ink/ink1469.xml"/><Relationship Id="rId122" Type="http://schemas.openxmlformats.org/officeDocument/2006/relationships/image" Target="../media/image5100.png"/><Relationship Id="rId143" Type="http://schemas.openxmlformats.org/officeDocument/2006/relationships/customXml" Target="../ink/ink1490.xml"/><Relationship Id="rId148" Type="http://schemas.openxmlformats.org/officeDocument/2006/relationships/image" Target="../media/image5112.png"/><Relationship Id="rId164" Type="http://schemas.openxmlformats.org/officeDocument/2006/relationships/image" Target="../media/image5120.png"/><Relationship Id="rId169" Type="http://schemas.openxmlformats.org/officeDocument/2006/relationships/customXml" Target="../ink/ink1503.xml"/><Relationship Id="rId185" Type="http://schemas.openxmlformats.org/officeDocument/2006/relationships/customXml" Target="../ink/ink1511.xml"/><Relationship Id="rId4" Type="http://schemas.openxmlformats.org/officeDocument/2006/relationships/image" Target="../media/image5041.png"/><Relationship Id="rId9" Type="http://schemas.openxmlformats.org/officeDocument/2006/relationships/customXml" Target="../ink/ink1423.xml"/><Relationship Id="rId180" Type="http://schemas.openxmlformats.org/officeDocument/2006/relationships/image" Target="../media/image5127.png"/><Relationship Id="rId210" Type="http://schemas.openxmlformats.org/officeDocument/2006/relationships/image" Target="../media/image5142.png"/><Relationship Id="rId215" Type="http://schemas.openxmlformats.org/officeDocument/2006/relationships/customXml" Target="../ink/ink1526.xml"/><Relationship Id="rId26" Type="http://schemas.openxmlformats.org/officeDocument/2006/relationships/image" Target="../media/image5052.png"/><Relationship Id="rId47" Type="http://schemas.openxmlformats.org/officeDocument/2006/relationships/customXml" Target="../ink/ink1442.xml"/><Relationship Id="rId68" Type="http://schemas.openxmlformats.org/officeDocument/2006/relationships/image" Target="../media/image5073.png"/><Relationship Id="rId89" Type="http://schemas.openxmlformats.org/officeDocument/2006/relationships/customXml" Target="../ink/ink1463.xml"/><Relationship Id="rId112" Type="http://schemas.openxmlformats.org/officeDocument/2006/relationships/image" Target="../media/image5095.png"/><Relationship Id="rId133" Type="http://schemas.openxmlformats.org/officeDocument/2006/relationships/customXml" Target="../ink/ink1485.xml"/><Relationship Id="rId154" Type="http://schemas.openxmlformats.org/officeDocument/2006/relationships/image" Target="../media/image5115.png"/><Relationship Id="rId175" Type="http://schemas.openxmlformats.org/officeDocument/2006/relationships/customXml" Target="../ink/ink1506.xml"/><Relationship Id="rId196" Type="http://schemas.openxmlformats.org/officeDocument/2006/relationships/image" Target="../media/image5135.png"/><Relationship Id="rId200" Type="http://schemas.openxmlformats.org/officeDocument/2006/relationships/image" Target="../media/image5137.png"/><Relationship Id="rId16" Type="http://schemas.openxmlformats.org/officeDocument/2006/relationships/image" Target="../media/image5047.png"/><Relationship Id="rId37" Type="http://schemas.openxmlformats.org/officeDocument/2006/relationships/customXml" Target="../ink/ink1437.xml"/><Relationship Id="rId58" Type="http://schemas.openxmlformats.org/officeDocument/2006/relationships/image" Target="../media/image5068.png"/><Relationship Id="rId79" Type="http://schemas.openxmlformats.org/officeDocument/2006/relationships/customXml" Target="../ink/ink1458.xml"/><Relationship Id="rId102" Type="http://schemas.openxmlformats.org/officeDocument/2006/relationships/image" Target="../media/image5090.png"/><Relationship Id="rId123" Type="http://schemas.openxmlformats.org/officeDocument/2006/relationships/customXml" Target="../ink/ink1480.xml"/><Relationship Id="rId144" Type="http://schemas.openxmlformats.org/officeDocument/2006/relationships/image" Target="../media/image3424.png"/><Relationship Id="rId90" Type="http://schemas.openxmlformats.org/officeDocument/2006/relationships/image" Target="../media/image5084.png"/><Relationship Id="rId165" Type="http://schemas.openxmlformats.org/officeDocument/2006/relationships/customXml" Target="../ink/ink1501.xml"/><Relationship Id="rId186" Type="http://schemas.openxmlformats.org/officeDocument/2006/relationships/image" Target="../media/image5130.png"/><Relationship Id="rId211" Type="http://schemas.openxmlformats.org/officeDocument/2006/relationships/customXml" Target="../ink/ink1524.xml"/><Relationship Id="rId27" Type="http://schemas.openxmlformats.org/officeDocument/2006/relationships/customXml" Target="../ink/ink1432.xml"/><Relationship Id="rId48" Type="http://schemas.openxmlformats.org/officeDocument/2006/relationships/image" Target="../media/image5063.png"/><Relationship Id="rId69" Type="http://schemas.openxmlformats.org/officeDocument/2006/relationships/customXml" Target="../ink/ink1453.xml"/><Relationship Id="rId113" Type="http://schemas.openxmlformats.org/officeDocument/2006/relationships/customXml" Target="../ink/ink1475.xml"/><Relationship Id="rId134" Type="http://schemas.openxmlformats.org/officeDocument/2006/relationships/image" Target="../media/image5106.png"/><Relationship Id="rId80" Type="http://schemas.openxmlformats.org/officeDocument/2006/relationships/image" Target="../media/image5079.png"/><Relationship Id="rId155" Type="http://schemas.openxmlformats.org/officeDocument/2006/relationships/customXml" Target="../ink/ink1496.xml"/><Relationship Id="rId176" Type="http://schemas.openxmlformats.org/officeDocument/2006/relationships/image" Target="../media/image3778.png"/><Relationship Id="rId197" Type="http://schemas.openxmlformats.org/officeDocument/2006/relationships/customXml" Target="../ink/ink1517.xml"/><Relationship Id="rId201" Type="http://schemas.openxmlformats.org/officeDocument/2006/relationships/customXml" Target="../ink/ink1519.xml"/><Relationship Id="rId17" Type="http://schemas.openxmlformats.org/officeDocument/2006/relationships/customXml" Target="../ink/ink1427.xml"/><Relationship Id="rId38" Type="http://schemas.openxmlformats.org/officeDocument/2006/relationships/image" Target="../media/image5058.png"/><Relationship Id="rId59" Type="http://schemas.openxmlformats.org/officeDocument/2006/relationships/customXml" Target="../ink/ink1448.xml"/><Relationship Id="rId103" Type="http://schemas.openxmlformats.org/officeDocument/2006/relationships/customXml" Target="../ink/ink1470.xml"/><Relationship Id="rId124" Type="http://schemas.openxmlformats.org/officeDocument/2006/relationships/image" Target="../media/image5101.png"/><Relationship Id="rId70" Type="http://schemas.openxmlformats.org/officeDocument/2006/relationships/image" Target="../media/image5074.png"/><Relationship Id="rId91" Type="http://schemas.openxmlformats.org/officeDocument/2006/relationships/customXml" Target="../ink/ink1464.xml"/><Relationship Id="rId145" Type="http://schemas.openxmlformats.org/officeDocument/2006/relationships/customXml" Target="../ink/ink1491.xml"/><Relationship Id="rId166" Type="http://schemas.openxmlformats.org/officeDocument/2006/relationships/image" Target="../media/image5121.png"/><Relationship Id="rId187" Type="http://schemas.openxmlformats.org/officeDocument/2006/relationships/customXml" Target="../ink/ink1512.xml"/><Relationship Id="rId1" Type="http://schemas.openxmlformats.org/officeDocument/2006/relationships/slideLayout" Target="../slideLayouts/slideLayout7.xml"/><Relationship Id="rId212" Type="http://schemas.openxmlformats.org/officeDocument/2006/relationships/image" Target="../media/image5143.png"/><Relationship Id="rId28" Type="http://schemas.openxmlformats.org/officeDocument/2006/relationships/image" Target="../media/image5053.png"/><Relationship Id="rId49" Type="http://schemas.openxmlformats.org/officeDocument/2006/relationships/customXml" Target="../ink/ink1443.xml"/><Relationship Id="rId114" Type="http://schemas.openxmlformats.org/officeDocument/2006/relationships/image" Target="../media/image5096.png"/><Relationship Id="rId60" Type="http://schemas.openxmlformats.org/officeDocument/2006/relationships/image" Target="../media/image5069.png"/><Relationship Id="rId81" Type="http://schemas.openxmlformats.org/officeDocument/2006/relationships/customXml" Target="../ink/ink1459.xml"/><Relationship Id="rId135" Type="http://schemas.openxmlformats.org/officeDocument/2006/relationships/customXml" Target="../ink/ink1486.xml"/><Relationship Id="rId156" Type="http://schemas.openxmlformats.org/officeDocument/2006/relationships/image" Target="../media/image5116.png"/><Relationship Id="rId177" Type="http://schemas.openxmlformats.org/officeDocument/2006/relationships/customXml" Target="../ink/ink1507.xml"/><Relationship Id="rId198" Type="http://schemas.openxmlformats.org/officeDocument/2006/relationships/image" Target="../media/image5136.png"/><Relationship Id="rId202" Type="http://schemas.openxmlformats.org/officeDocument/2006/relationships/image" Target="../media/image5138.png"/><Relationship Id="rId18" Type="http://schemas.openxmlformats.org/officeDocument/2006/relationships/image" Target="../media/image5048.png"/><Relationship Id="rId39" Type="http://schemas.openxmlformats.org/officeDocument/2006/relationships/customXml" Target="../ink/ink1438.xml"/><Relationship Id="rId50" Type="http://schemas.openxmlformats.org/officeDocument/2006/relationships/image" Target="../media/image5064.png"/><Relationship Id="rId104" Type="http://schemas.openxmlformats.org/officeDocument/2006/relationships/image" Target="../media/image5091.png"/><Relationship Id="rId125" Type="http://schemas.openxmlformats.org/officeDocument/2006/relationships/customXml" Target="../ink/ink1481.xml"/><Relationship Id="rId146" Type="http://schemas.openxmlformats.org/officeDocument/2006/relationships/image" Target="../media/image5111.png"/><Relationship Id="rId167" Type="http://schemas.openxmlformats.org/officeDocument/2006/relationships/customXml" Target="../ink/ink1502.xml"/><Relationship Id="rId188" Type="http://schemas.openxmlformats.org/officeDocument/2006/relationships/image" Target="../media/image5131.png"/><Relationship Id="rId71" Type="http://schemas.openxmlformats.org/officeDocument/2006/relationships/customXml" Target="../ink/ink1454.xml"/><Relationship Id="rId92" Type="http://schemas.openxmlformats.org/officeDocument/2006/relationships/image" Target="../media/image5085.png"/><Relationship Id="rId213" Type="http://schemas.openxmlformats.org/officeDocument/2006/relationships/customXml" Target="../ink/ink1525.xml"/><Relationship Id="rId2" Type="http://schemas.openxmlformats.org/officeDocument/2006/relationships/notesSlide" Target="../notesSlides/notesSlide6.xml"/><Relationship Id="rId29" Type="http://schemas.openxmlformats.org/officeDocument/2006/relationships/customXml" Target="../ink/ink1433.xml"/><Relationship Id="rId40" Type="http://schemas.openxmlformats.org/officeDocument/2006/relationships/image" Target="../media/image5059.png"/><Relationship Id="rId115" Type="http://schemas.openxmlformats.org/officeDocument/2006/relationships/customXml" Target="../ink/ink1476.xml"/><Relationship Id="rId136" Type="http://schemas.openxmlformats.org/officeDocument/2006/relationships/image" Target="../media/image5107.png"/><Relationship Id="rId157" Type="http://schemas.openxmlformats.org/officeDocument/2006/relationships/customXml" Target="../ink/ink1497.xml"/><Relationship Id="rId178" Type="http://schemas.openxmlformats.org/officeDocument/2006/relationships/image" Target="../media/image5126.png"/><Relationship Id="rId61" Type="http://schemas.openxmlformats.org/officeDocument/2006/relationships/customXml" Target="../ink/ink1449.xml"/><Relationship Id="rId82" Type="http://schemas.openxmlformats.org/officeDocument/2006/relationships/image" Target="../media/image5080.png"/><Relationship Id="rId199" Type="http://schemas.openxmlformats.org/officeDocument/2006/relationships/customXml" Target="../ink/ink1518.xml"/><Relationship Id="rId203" Type="http://schemas.openxmlformats.org/officeDocument/2006/relationships/customXml" Target="../ink/ink1520.xml"/><Relationship Id="rId19" Type="http://schemas.openxmlformats.org/officeDocument/2006/relationships/customXml" Target="../ink/ink1428.xml"/></Relationships>
</file>

<file path=ppt/slides/_rels/slide11.xml.rels><?xml version="1.0" encoding="UTF-8" standalone="yes"?>
<Relationships xmlns="http://schemas.openxmlformats.org/package/2006/relationships"><Relationship Id="rId3" Type="http://schemas.openxmlformats.org/officeDocument/2006/relationships/image" Target="../media/image5147.png"/><Relationship Id="rId7" Type="http://schemas.openxmlformats.org/officeDocument/2006/relationships/image" Target="../media/image5149.png"/><Relationship Id="rId2" Type="http://schemas.openxmlformats.org/officeDocument/2006/relationships/customXml" Target="../ink/ink1528.xml"/><Relationship Id="rId1" Type="http://schemas.openxmlformats.org/officeDocument/2006/relationships/slideLayout" Target="../slideLayouts/slideLayout7.xml"/><Relationship Id="rId6" Type="http://schemas.openxmlformats.org/officeDocument/2006/relationships/customXml" Target="../ink/ink1530.xml"/><Relationship Id="rId5" Type="http://schemas.openxmlformats.org/officeDocument/2006/relationships/image" Target="../media/image5148.png"/><Relationship Id="rId4" Type="http://schemas.openxmlformats.org/officeDocument/2006/relationships/customXml" Target="../ink/ink1529.xml"/></Relationships>
</file>

<file path=ppt/slides/_rels/slide12.xml.rels><?xml version="1.0" encoding="UTF-8" standalone="yes"?>
<Relationships xmlns="http://schemas.openxmlformats.org/package/2006/relationships"><Relationship Id="rId21" Type="http://schemas.openxmlformats.org/officeDocument/2006/relationships/customXml" Target="../ink/ink1540.xml"/><Relationship Id="rId170" Type="http://schemas.openxmlformats.org/officeDocument/2006/relationships/customXml" Target="../ink/ink1615.xml"/><Relationship Id="rId268" Type="http://schemas.openxmlformats.org/officeDocument/2006/relationships/image" Target="../media/image3951.png"/><Relationship Id="rId475" Type="http://schemas.openxmlformats.org/officeDocument/2006/relationships/customXml" Target="../ink/ink1770.xml"/><Relationship Id="rId682" Type="http://schemas.openxmlformats.org/officeDocument/2006/relationships/image" Target="../media/image4157.png"/><Relationship Id="rId128" Type="http://schemas.openxmlformats.org/officeDocument/2006/relationships/customXml" Target="../ink/ink1594.xml"/><Relationship Id="rId335" Type="http://schemas.openxmlformats.org/officeDocument/2006/relationships/customXml" Target="../ink/ink1699.xml"/><Relationship Id="rId542" Type="http://schemas.openxmlformats.org/officeDocument/2006/relationships/image" Target="../media/image4089.png"/><Relationship Id="rId987" Type="http://schemas.openxmlformats.org/officeDocument/2006/relationships/customXml" Target="../ink/ink2028.xml"/><Relationship Id="rId1172" Type="http://schemas.openxmlformats.org/officeDocument/2006/relationships/customXml" Target="../ink/ink2121.xml"/><Relationship Id="rId402" Type="http://schemas.openxmlformats.org/officeDocument/2006/relationships/customXml" Target="../ink/ink1733.xml"/><Relationship Id="rId847" Type="http://schemas.openxmlformats.org/officeDocument/2006/relationships/customXml" Target="../ink/ink1958.xml"/><Relationship Id="rId1032" Type="http://schemas.openxmlformats.org/officeDocument/2006/relationships/image" Target="../media/image4330.png"/><Relationship Id="rId707" Type="http://schemas.openxmlformats.org/officeDocument/2006/relationships/customXml" Target="../ink/ink1888.xml"/><Relationship Id="rId914" Type="http://schemas.openxmlformats.org/officeDocument/2006/relationships/image" Target="../media/image4272.png"/><Relationship Id="rId1337" Type="http://schemas.openxmlformats.org/officeDocument/2006/relationships/image" Target="../media/image5233.png"/><Relationship Id="rId43" Type="http://schemas.openxmlformats.org/officeDocument/2006/relationships/image" Target="../media/image3841.png"/><Relationship Id="rId1404" Type="http://schemas.openxmlformats.org/officeDocument/2006/relationships/customXml" Target="../ink/ink2237.xml"/><Relationship Id="rId192" Type="http://schemas.openxmlformats.org/officeDocument/2006/relationships/customXml" Target="../ink/ink1626.xml"/><Relationship Id="rId497" Type="http://schemas.openxmlformats.org/officeDocument/2006/relationships/customXml" Target="../ink/ink1781.xml"/><Relationship Id="rId357" Type="http://schemas.openxmlformats.org/officeDocument/2006/relationships/image" Target="../media/image3996.png"/><Relationship Id="rId1194" Type="http://schemas.openxmlformats.org/officeDocument/2006/relationships/customXml" Target="../ink/ink2132.xml"/><Relationship Id="rId217" Type="http://schemas.openxmlformats.org/officeDocument/2006/relationships/image" Target="../media/image3926.png"/><Relationship Id="rId564" Type="http://schemas.openxmlformats.org/officeDocument/2006/relationships/customXml" Target="../ink/ink1815.xml"/><Relationship Id="rId771" Type="http://schemas.openxmlformats.org/officeDocument/2006/relationships/customXml" Target="../ink/ink1920.xml"/><Relationship Id="rId869" Type="http://schemas.openxmlformats.org/officeDocument/2006/relationships/customXml" Target="../ink/ink1969.xml"/><Relationship Id="rId424" Type="http://schemas.openxmlformats.org/officeDocument/2006/relationships/customXml" Target="../ink/ink1744.xml"/><Relationship Id="rId631" Type="http://schemas.openxmlformats.org/officeDocument/2006/relationships/customXml" Target="../ink/ink1849.xml"/><Relationship Id="rId729" Type="http://schemas.openxmlformats.org/officeDocument/2006/relationships/customXml" Target="../ink/ink1899.xml"/><Relationship Id="rId1054" Type="http://schemas.openxmlformats.org/officeDocument/2006/relationships/customXml" Target="../ink/ink2062.xml"/><Relationship Id="rId1261" Type="http://schemas.openxmlformats.org/officeDocument/2006/relationships/image" Target="../media/image5195.png"/><Relationship Id="rId1359" Type="http://schemas.openxmlformats.org/officeDocument/2006/relationships/image" Target="../media/image5244.png"/><Relationship Id="rId936" Type="http://schemas.openxmlformats.org/officeDocument/2006/relationships/image" Target="../media/image4283.png"/><Relationship Id="rId1121" Type="http://schemas.openxmlformats.org/officeDocument/2006/relationships/customXml" Target="../ink/ink2096.xml"/><Relationship Id="rId1219" Type="http://schemas.openxmlformats.org/officeDocument/2006/relationships/image" Target="../media/image5174.png"/><Relationship Id="rId65" Type="http://schemas.openxmlformats.org/officeDocument/2006/relationships/image" Target="../media/image3852.png"/><Relationship Id="rId281" Type="http://schemas.openxmlformats.org/officeDocument/2006/relationships/customXml" Target="../ink/ink1672.xml"/><Relationship Id="rId141" Type="http://schemas.openxmlformats.org/officeDocument/2006/relationships/image" Target="../media/image3889.png"/><Relationship Id="rId379" Type="http://schemas.openxmlformats.org/officeDocument/2006/relationships/image" Target="../media/image4007.png"/><Relationship Id="rId586" Type="http://schemas.openxmlformats.org/officeDocument/2006/relationships/customXml" Target="../ink/ink1826.xml"/><Relationship Id="rId793" Type="http://schemas.openxmlformats.org/officeDocument/2006/relationships/customXml" Target="../ink/ink1931.xml"/><Relationship Id="rId7" Type="http://schemas.openxmlformats.org/officeDocument/2006/relationships/customXml" Target="../ink/ink1533.xml"/><Relationship Id="rId239" Type="http://schemas.openxmlformats.org/officeDocument/2006/relationships/image" Target="../media/image3937.png"/><Relationship Id="rId446" Type="http://schemas.openxmlformats.org/officeDocument/2006/relationships/image" Target="../media/image4041.png"/><Relationship Id="rId653" Type="http://schemas.openxmlformats.org/officeDocument/2006/relationships/customXml" Target="../ink/ink1860.xml"/><Relationship Id="rId1076" Type="http://schemas.openxmlformats.org/officeDocument/2006/relationships/customXml" Target="../ink/ink2073.xml"/><Relationship Id="rId1283" Type="http://schemas.openxmlformats.org/officeDocument/2006/relationships/image" Target="../media/image5206.png"/><Relationship Id="rId306" Type="http://schemas.openxmlformats.org/officeDocument/2006/relationships/image" Target="../media/image3970.png"/><Relationship Id="rId860" Type="http://schemas.openxmlformats.org/officeDocument/2006/relationships/image" Target="../media/image4245.png"/><Relationship Id="rId958" Type="http://schemas.openxmlformats.org/officeDocument/2006/relationships/image" Target="../media/image4294.png"/><Relationship Id="rId1143" Type="http://schemas.openxmlformats.org/officeDocument/2006/relationships/customXml" Target="../ink/ink2107.xml"/><Relationship Id="rId87" Type="http://schemas.openxmlformats.org/officeDocument/2006/relationships/image" Target="../media/image3863.png"/><Relationship Id="rId513" Type="http://schemas.openxmlformats.org/officeDocument/2006/relationships/customXml" Target="../ink/ink1789.xml"/><Relationship Id="rId720" Type="http://schemas.openxmlformats.org/officeDocument/2006/relationships/image" Target="../media/image4175.png"/><Relationship Id="rId818" Type="http://schemas.openxmlformats.org/officeDocument/2006/relationships/image" Target="../media/image4224.png"/><Relationship Id="rId1350" Type="http://schemas.openxmlformats.org/officeDocument/2006/relationships/customXml" Target="../ink/ink2210.xml"/><Relationship Id="rId1003" Type="http://schemas.openxmlformats.org/officeDocument/2006/relationships/customXml" Target="../ink/ink2036.xml"/><Relationship Id="rId1210" Type="http://schemas.openxmlformats.org/officeDocument/2006/relationships/customXml" Target="../ink/ink2140.xml"/><Relationship Id="rId1308" Type="http://schemas.openxmlformats.org/officeDocument/2006/relationships/customXml" Target="../ink/ink2189.xml"/><Relationship Id="rId14" Type="http://schemas.openxmlformats.org/officeDocument/2006/relationships/image" Target="../media/image3829.png"/><Relationship Id="rId163" Type="http://schemas.openxmlformats.org/officeDocument/2006/relationships/image" Target="../media/image3900.png"/><Relationship Id="rId370" Type="http://schemas.openxmlformats.org/officeDocument/2006/relationships/customXml" Target="../ink/ink1717.xml"/><Relationship Id="rId230" Type="http://schemas.openxmlformats.org/officeDocument/2006/relationships/customXml" Target="../ink/ink1646.xml"/><Relationship Id="rId468" Type="http://schemas.openxmlformats.org/officeDocument/2006/relationships/image" Target="../media/image4052.png"/><Relationship Id="rId675" Type="http://schemas.openxmlformats.org/officeDocument/2006/relationships/customXml" Target="../ink/ink1871.xml"/><Relationship Id="rId882" Type="http://schemas.openxmlformats.org/officeDocument/2006/relationships/image" Target="../media/image4256.png"/><Relationship Id="rId1098" Type="http://schemas.openxmlformats.org/officeDocument/2006/relationships/customXml" Target="../ink/ink2084.xml"/><Relationship Id="rId328" Type="http://schemas.openxmlformats.org/officeDocument/2006/relationships/image" Target="../media/image3981.png"/><Relationship Id="rId535" Type="http://schemas.openxmlformats.org/officeDocument/2006/relationships/customXml" Target="../ink/ink1800.xml"/><Relationship Id="rId742" Type="http://schemas.openxmlformats.org/officeDocument/2006/relationships/image" Target="../media/image4186.png"/><Relationship Id="rId1165" Type="http://schemas.openxmlformats.org/officeDocument/2006/relationships/customXml" Target="../ink/ink2118.xml"/><Relationship Id="rId1372" Type="http://schemas.openxmlformats.org/officeDocument/2006/relationships/customXml" Target="../ink/ink2221.xml"/><Relationship Id="rId602" Type="http://schemas.openxmlformats.org/officeDocument/2006/relationships/image" Target="../media/image4117.png"/><Relationship Id="rId1025" Type="http://schemas.openxmlformats.org/officeDocument/2006/relationships/customXml" Target="../ink/ink2047.xml"/><Relationship Id="rId1232" Type="http://schemas.openxmlformats.org/officeDocument/2006/relationships/customXml" Target="../ink/ink2151.xml"/><Relationship Id="rId907" Type="http://schemas.openxmlformats.org/officeDocument/2006/relationships/customXml" Target="../ink/ink1988.xml"/><Relationship Id="rId36" Type="http://schemas.openxmlformats.org/officeDocument/2006/relationships/image" Target="../media/image3839.png"/><Relationship Id="rId185" Type="http://schemas.openxmlformats.org/officeDocument/2006/relationships/image" Target="../media/image3911.png"/><Relationship Id="rId392" Type="http://schemas.openxmlformats.org/officeDocument/2006/relationships/customXml" Target="../ink/ink1728.xml"/><Relationship Id="rId697" Type="http://schemas.openxmlformats.org/officeDocument/2006/relationships/customXml" Target="../ink/ink1883.xml"/><Relationship Id="rId252" Type="http://schemas.openxmlformats.org/officeDocument/2006/relationships/image" Target="../media/image3943.png"/><Relationship Id="rId1187" Type="http://schemas.openxmlformats.org/officeDocument/2006/relationships/image" Target="../media/image5158.png"/><Relationship Id="rId112" Type="http://schemas.openxmlformats.org/officeDocument/2006/relationships/customXml" Target="../ink/ink1586.xml"/><Relationship Id="rId557" Type="http://schemas.openxmlformats.org/officeDocument/2006/relationships/customXml" Target="../ink/ink1811.xml"/><Relationship Id="rId764" Type="http://schemas.openxmlformats.org/officeDocument/2006/relationships/image" Target="../media/image4197.png"/><Relationship Id="rId971" Type="http://schemas.openxmlformats.org/officeDocument/2006/relationships/customXml" Target="../ink/ink2020.xml"/><Relationship Id="rId1394" Type="http://schemas.openxmlformats.org/officeDocument/2006/relationships/customXml" Target="../ink/ink2232.xml"/><Relationship Id="rId417" Type="http://schemas.openxmlformats.org/officeDocument/2006/relationships/image" Target="../media/image4027.png"/><Relationship Id="rId624" Type="http://schemas.openxmlformats.org/officeDocument/2006/relationships/image" Target="../media/image4128.png"/><Relationship Id="rId831" Type="http://schemas.openxmlformats.org/officeDocument/2006/relationships/customXml" Target="../ink/ink1950.xml"/><Relationship Id="rId1047" Type="http://schemas.openxmlformats.org/officeDocument/2006/relationships/image" Target="../media/image4337.png"/><Relationship Id="rId1254" Type="http://schemas.openxmlformats.org/officeDocument/2006/relationships/customXml" Target="../ink/ink2162.xml"/><Relationship Id="rId929" Type="http://schemas.openxmlformats.org/officeDocument/2006/relationships/customXml" Target="../ink/ink1999.xml"/><Relationship Id="rId1114" Type="http://schemas.openxmlformats.org/officeDocument/2006/relationships/customXml" Target="../ink/ink2092.xml"/><Relationship Id="rId1321" Type="http://schemas.openxmlformats.org/officeDocument/2006/relationships/image" Target="../media/image5225.png"/><Relationship Id="rId58" Type="http://schemas.openxmlformats.org/officeDocument/2006/relationships/customXml" Target="../ink/ink1559.xml"/><Relationship Id="rId1419" Type="http://schemas.openxmlformats.org/officeDocument/2006/relationships/image" Target="../media/image5273.png"/><Relationship Id="rId274" Type="http://schemas.openxmlformats.org/officeDocument/2006/relationships/image" Target="../media/image3954.png"/><Relationship Id="rId481" Type="http://schemas.openxmlformats.org/officeDocument/2006/relationships/customXml" Target="../ink/ink1773.xml"/><Relationship Id="rId134" Type="http://schemas.openxmlformats.org/officeDocument/2006/relationships/customXml" Target="../ink/ink1597.xml"/><Relationship Id="rId579" Type="http://schemas.openxmlformats.org/officeDocument/2006/relationships/image" Target="../media/image4107.png"/><Relationship Id="rId786" Type="http://schemas.openxmlformats.org/officeDocument/2006/relationships/image" Target="../media/image4208.png"/><Relationship Id="rId993" Type="http://schemas.openxmlformats.org/officeDocument/2006/relationships/customXml" Target="../ink/ink2031.xml"/><Relationship Id="rId341" Type="http://schemas.openxmlformats.org/officeDocument/2006/relationships/customXml" Target="../ink/ink1702.xml"/><Relationship Id="rId439" Type="http://schemas.openxmlformats.org/officeDocument/2006/relationships/customXml" Target="../ink/ink1752.xml"/><Relationship Id="rId646" Type="http://schemas.openxmlformats.org/officeDocument/2006/relationships/image" Target="../media/image4139.png"/><Relationship Id="rId1069" Type="http://schemas.openxmlformats.org/officeDocument/2006/relationships/image" Target="../media/image4348.png"/><Relationship Id="rId1276" Type="http://schemas.openxmlformats.org/officeDocument/2006/relationships/customXml" Target="../ink/ink2173.xml"/><Relationship Id="rId201" Type="http://schemas.openxmlformats.org/officeDocument/2006/relationships/image" Target="../media/image3918.png"/><Relationship Id="rId506" Type="http://schemas.openxmlformats.org/officeDocument/2006/relationships/image" Target="../media/image4071.png"/><Relationship Id="rId853" Type="http://schemas.openxmlformats.org/officeDocument/2006/relationships/customXml" Target="../ink/ink1961.xml"/><Relationship Id="rId1136" Type="http://schemas.openxmlformats.org/officeDocument/2006/relationships/image" Target="../media/image4381.png"/><Relationship Id="rId713" Type="http://schemas.openxmlformats.org/officeDocument/2006/relationships/customXml" Target="../ink/ink1891.xml"/><Relationship Id="rId920" Type="http://schemas.openxmlformats.org/officeDocument/2006/relationships/image" Target="../media/image4275.png"/><Relationship Id="rId1343" Type="http://schemas.openxmlformats.org/officeDocument/2006/relationships/image" Target="../media/image5236.png"/><Relationship Id="rId1203" Type="http://schemas.openxmlformats.org/officeDocument/2006/relationships/image" Target="../media/image5166.png"/><Relationship Id="rId1410" Type="http://schemas.openxmlformats.org/officeDocument/2006/relationships/customXml" Target="../ink/ink2240.xml"/><Relationship Id="rId296" Type="http://schemas.openxmlformats.org/officeDocument/2006/relationships/image" Target="../media/image3965.png"/><Relationship Id="rId156" Type="http://schemas.openxmlformats.org/officeDocument/2006/relationships/customXml" Target="../ink/ink1608.xml"/><Relationship Id="rId363" Type="http://schemas.openxmlformats.org/officeDocument/2006/relationships/image" Target="../media/image3999.png"/><Relationship Id="rId570" Type="http://schemas.openxmlformats.org/officeDocument/2006/relationships/customXml" Target="../ink/ink1818.xml"/><Relationship Id="rId223" Type="http://schemas.openxmlformats.org/officeDocument/2006/relationships/image" Target="../media/image3929.png"/><Relationship Id="rId430" Type="http://schemas.openxmlformats.org/officeDocument/2006/relationships/customXml" Target="../ink/ink1747.xml"/><Relationship Id="rId668" Type="http://schemas.openxmlformats.org/officeDocument/2006/relationships/image" Target="../media/image4150.png"/><Relationship Id="rId875" Type="http://schemas.openxmlformats.org/officeDocument/2006/relationships/customXml" Target="../ink/ink1972.xml"/><Relationship Id="rId1060" Type="http://schemas.openxmlformats.org/officeDocument/2006/relationships/customXml" Target="../ink/ink2065.xml"/><Relationship Id="rId1298" Type="http://schemas.openxmlformats.org/officeDocument/2006/relationships/customXml" Target="../ink/ink2184.xml"/><Relationship Id="rId528" Type="http://schemas.openxmlformats.org/officeDocument/2006/relationships/image" Target="../media/image4082.png"/><Relationship Id="rId735" Type="http://schemas.openxmlformats.org/officeDocument/2006/relationships/customXml" Target="../ink/ink1902.xml"/><Relationship Id="rId942" Type="http://schemas.openxmlformats.org/officeDocument/2006/relationships/image" Target="../media/image4286.png"/><Relationship Id="rId1158" Type="http://schemas.openxmlformats.org/officeDocument/2006/relationships/image" Target="../media/image4392.png"/><Relationship Id="rId1365" Type="http://schemas.openxmlformats.org/officeDocument/2006/relationships/image" Target="../media/image5246.png"/><Relationship Id="rId1018" Type="http://schemas.openxmlformats.org/officeDocument/2006/relationships/image" Target="../media/image4324.png"/><Relationship Id="rId1225" Type="http://schemas.openxmlformats.org/officeDocument/2006/relationships/image" Target="../media/image5177.png"/><Relationship Id="rId71" Type="http://schemas.openxmlformats.org/officeDocument/2006/relationships/image" Target="../media/image3855.png"/><Relationship Id="rId802" Type="http://schemas.openxmlformats.org/officeDocument/2006/relationships/image" Target="../media/image4216.png"/><Relationship Id="rId29" Type="http://schemas.openxmlformats.org/officeDocument/2006/relationships/customXml" Target="../ink/ink1544.xml"/><Relationship Id="rId178" Type="http://schemas.openxmlformats.org/officeDocument/2006/relationships/customXml" Target="../ink/ink1619.xml"/><Relationship Id="rId385" Type="http://schemas.openxmlformats.org/officeDocument/2006/relationships/image" Target="../media/image4010.png"/><Relationship Id="rId592" Type="http://schemas.openxmlformats.org/officeDocument/2006/relationships/customXml" Target="../ink/ink1829.xml"/><Relationship Id="rId245" Type="http://schemas.openxmlformats.org/officeDocument/2006/relationships/image" Target="../media/image3940.png"/><Relationship Id="rId452" Type="http://schemas.openxmlformats.org/officeDocument/2006/relationships/image" Target="../media/image4044.png"/><Relationship Id="rId897" Type="http://schemas.openxmlformats.org/officeDocument/2006/relationships/customXml" Target="../ink/ink1983.xml"/><Relationship Id="rId1082" Type="http://schemas.openxmlformats.org/officeDocument/2006/relationships/customXml" Target="../ink/ink2076.xml"/><Relationship Id="rId105" Type="http://schemas.openxmlformats.org/officeDocument/2006/relationships/image" Target="../media/image3872.png"/><Relationship Id="rId312" Type="http://schemas.openxmlformats.org/officeDocument/2006/relationships/image" Target="../media/image3973.png"/><Relationship Id="rId757" Type="http://schemas.openxmlformats.org/officeDocument/2006/relationships/customXml" Target="../ink/ink1913.xml"/><Relationship Id="rId964" Type="http://schemas.openxmlformats.org/officeDocument/2006/relationships/image" Target="../media/image4297.png"/><Relationship Id="rId1387" Type="http://schemas.openxmlformats.org/officeDocument/2006/relationships/image" Target="../media/image5257.png"/><Relationship Id="rId93" Type="http://schemas.openxmlformats.org/officeDocument/2006/relationships/image" Target="../media/image3866.png"/><Relationship Id="rId617" Type="http://schemas.openxmlformats.org/officeDocument/2006/relationships/customXml" Target="../ink/ink1842.xml"/><Relationship Id="rId824" Type="http://schemas.openxmlformats.org/officeDocument/2006/relationships/image" Target="../media/image4227.png"/><Relationship Id="rId1247" Type="http://schemas.openxmlformats.org/officeDocument/2006/relationships/image" Target="../media/image5188.png"/><Relationship Id="rId1107" Type="http://schemas.openxmlformats.org/officeDocument/2006/relationships/image" Target="../media/image4367.png"/><Relationship Id="rId1314" Type="http://schemas.openxmlformats.org/officeDocument/2006/relationships/customXml" Target="../ink/ink2192.xml"/><Relationship Id="rId20" Type="http://schemas.openxmlformats.org/officeDocument/2006/relationships/image" Target="../media/image3424.png"/><Relationship Id="rId267" Type="http://schemas.openxmlformats.org/officeDocument/2006/relationships/customXml" Target="../ink/ink1665.xml"/><Relationship Id="rId474" Type="http://schemas.openxmlformats.org/officeDocument/2006/relationships/image" Target="../media/image4055.png"/><Relationship Id="rId127" Type="http://schemas.openxmlformats.org/officeDocument/2006/relationships/image" Target="../media/image3882.png"/><Relationship Id="rId681" Type="http://schemas.openxmlformats.org/officeDocument/2006/relationships/customXml" Target="../ink/ink1874.xml"/><Relationship Id="rId779" Type="http://schemas.openxmlformats.org/officeDocument/2006/relationships/customXml" Target="../ink/ink1924.xml"/><Relationship Id="rId986" Type="http://schemas.openxmlformats.org/officeDocument/2006/relationships/image" Target="../media/image4308.png"/><Relationship Id="rId334" Type="http://schemas.openxmlformats.org/officeDocument/2006/relationships/image" Target="../media/image3985.png"/><Relationship Id="rId541" Type="http://schemas.openxmlformats.org/officeDocument/2006/relationships/customXml" Target="../ink/ink1803.xml"/><Relationship Id="rId639" Type="http://schemas.openxmlformats.org/officeDocument/2006/relationships/customXml" Target="../ink/ink1853.xml"/><Relationship Id="rId1171" Type="http://schemas.openxmlformats.org/officeDocument/2006/relationships/image" Target="../media/image170.png"/><Relationship Id="rId1269" Type="http://schemas.openxmlformats.org/officeDocument/2006/relationships/image" Target="../media/image5199.png"/><Relationship Id="rId401" Type="http://schemas.openxmlformats.org/officeDocument/2006/relationships/image" Target="../media/image4019.png"/><Relationship Id="rId846" Type="http://schemas.openxmlformats.org/officeDocument/2006/relationships/image" Target="../media/image4238.png"/><Relationship Id="rId1031" Type="http://schemas.openxmlformats.org/officeDocument/2006/relationships/customXml" Target="../ink/ink2050.xml"/><Relationship Id="rId1129" Type="http://schemas.openxmlformats.org/officeDocument/2006/relationships/customXml" Target="../ink/ink2100.xml"/><Relationship Id="rId706" Type="http://schemas.openxmlformats.org/officeDocument/2006/relationships/image" Target="../media/image4168.png"/><Relationship Id="rId913" Type="http://schemas.openxmlformats.org/officeDocument/2006/relationships/customXml" Target="../ink/ink1991.xml"/><Relationship Id="rId1336" Type="http://schemas.openxmlformats.org/officeDocument/2006/relationships/customXml" Target="../ink/ink2203.xml"/><Relationship Id="rId42" Type="http://schemas.openxmlformats.org/officeDocument/2006/relationships/customXml" Target="../ink/ink1551.xml"/><Relationship Id="rId1403" Type="http://schemas.openxmlformats.org/officeDocument/2006/relationships/image" Target="../media/image5265.png"/><Relationship Id="rId191" Type="http://schemas.openxmlformats.org/officeDocument/2006/relationships/image" Target="../media/image3914.png"/><Relationship Id="rId289" Type="http://schemas.openxmlformats.org/officeDocument/2006/relationships/customXml" Target="../ink/ink1676.xml"/><Relationship Id="rId496" Type="http://schemas.openxmlformats.org/officeDocument/2006/relationships/image" Target="../media/image4066.png"/><Relationship Id="rId149" Type="http://schemas.openxmlformats.org/officeDocument/2006/relationships/image" Target="../media/image3893.png"/><Relationship Id="rId356" Type="http://schemas.openxmlformats.org/officeDocument/2006/relationships/customXml" Target="../ink/ink1710.xml"/><Relationship Id="rId563" Type="http://schemas.openxmlformats.org/officeDocument/2006/relationships/image" Target="../media/image4099.png"/><Relationship Id="rId770" Type="http://schemas.openxmlformats.org/officeDocument/2006/relationships/image" Target="../media/image4200.png"/><Relationship Id="rId1193" Type="http://schemas.openxmlformats.org/officeDocument/2006/relationships/image" Target="../media/image5161.png"/><Relationship Id="rId216" Type="http://schemas.openxmlformats.org/officeDocument/2006/relationships/customXml" Target="../ink/ink1639.xml"/><Relationship Id="rId423" Type="http://schemas.openxmlformats.org/officeDocument/2006/relationships/image" Target="../media/image4030.png"/><Relationship Id="rId868" Type="http://schemas.openxmlformats.org/officeDocument/2006/relationships/image" Target="../media/image4249.png"/><Relationship Id="rId1053" Type="http://schemas.openxmlformats.org/officeDocument/2006/relationships/image" Target="../media/image4340.png"/><Relationship Id="rId1260" Type="http://schemas.openxmlformats.org/officeDocument/2006/relationships/customXml" Target="../ink/ink2165.xml"/><Relationship Id="rId630" Type="http://schemas.openxmlformats.org/officeDocument/2006/relationships/image" Target="../media/image4131.png"/><Relationship Id="rId728" Type="http://schemas.openxmlformats.org/officeDocument/2006/relationships/image" Target="../media/image4179.png"/><Relationship Id="rId935" Type="http://schemas.openxmlformats.org/officeDocument/2006/relationships/customXml" Target="../ink/ink2002.xml"/><Relationship Id="rId1358" Type="http://schemas.openxmlformats.org/officeDocument/2006/relationships/customXml" Target="../ink/ink2214.xml"/><Relationship Id="rId64" Type="http://schemas.openxmlformats.org/officeDocument/2006/relationships/customXml" Target="../ink/ink1562.xml"/><Relationship Id="rId1120" Type="http://schemas.openxmlformats.org/officeDocument/2006/relationships/image" Target="../media/image4373.png"/><Relationship Id="rId1218" Type="http://schemas.openxmlformats.org/officeDocument/2006/relationships/customXml" Target="../ink/ink2144.xml"/><Relationship Id="rId1425" Type="http://schemas.openxmlformats.org/officeDocument/2006/relationships/image" Target="../media/image5276.png"/><Relationship Id="rId280" Type="http://schemas.openxmlformats.org/officeDocument/2006/relationships/image" Target="../media/image3957.png"/><Relationship Id="rId140" Type="http://schemas.openxmlformats.org/officeDocument/2006/relationships/customXml" Target="../ink/ink1600.xml"/><Relationship Id="rId378" Type="http://schemas.openxmlformats.org/officeDocument/2006/relationships/customXml" Target="../ink/ink1721.xml"/><Relationship Id="rId585" Type="http://schemas.openxmlformats.org/officeDocument/2006/relationships/image" Target="../media/image4110.png"/><Relationship Id="rId792" Type="http://schemas.openxmlformats.org/officeDocument/2006/relationships/image" Target="../media/image4211.png"/><Relationship Id="rId6" Type="http://schemas.openxmlformats.org/officeDocument/2006/relationships/image" Target="../media/image3825.png"/><Relationship Id="rId238" Type="http://schemas.openxmlformats.org/officeDocument/2006/relationships/customXml" Target="../ink/ink1650.xml"/><Relationship Id="rId445" Type="http://schemas.openxmlformats.org/officeDocument/2006/relationships/customXml" Target="../ink/ink1755.xml"/><Relationship Id="rId652" Type="http://schemas.openxmlformats.org/officeDocument/2006/relationships/image" Target="../media/image4142.png"/><Relationship Id="rId1075" Type="http://schemas.openxmlformats.org/officeDocument/2006/relationships/image" Target="../media/image4351.png"/><Relationship Id="rId1282" Type="http://schemas.openxmlformats.org/officeDocument/2006/relationships/customXml" Target="../ink/ink2176.xml"/><Relationship Id="rId305" Type="http://schemas.openxmlformats.org/officeDocument/2006/relationships/customXml" Target="../ink/ink1684.xml"/><Relationship Id="rId512" Type="http://schemas.openxmlformats.org/officeDocument/2006/relationships/image" Target="../media/image4074.png"/><Relationship Id="rId957" Type="http://schemas.openxmlformats.org/officeDocument/2006/relationships/customXml" Target="../ink/ink2013.xml"/><Relationship Id="rId1142" Type="http://schemas.openxmlformats.org/officeDocument/2006/relationships/image" Target="../media/image4384.png"/><Relationship Id="rId86" Type="http://schemas.openxmlformats.org/officeDocument/2006/relationships/customXml" Target="../ink/ink1573.xml"/><Relationship Id="rId817" Type="http://schemas.openxmlformats.org/officeDocument/2006/relationships/customXml" Target="../ink/ink1943.xml"/><Relationship Id="rId1002" Type="http://schemas.openxmlformats.org/officeDocument/2006/relationships/image" Target="../media/image4316.png"/><Relationship Id="rId1307" Type="http://schemas.openxmlformats.org/officeDocument/2006/relationships/image" Target="../media/image5218.png"/><Relationship Id="rId13" Type="http://schemas.openxmlformats.org/officeDocument/2006/relationships/customXml" Target="../ink/ink1536.xml"/><Relationship Id="rId162" Type="http://schemas.openxmlformats.org/officeDocument/2006/relationships/customXml" Target="../ink/ink1611.xml"/><Relationship Id="rId467" Type="http://schemas.openxmlformats.org/officeDocument/2006/relationships/customXml" Target="../ink/ink1766.xml"/><Relationship Id="rId1097" Type="http://schemas.openxmlformats.org/officeDocument/2006/relationships/image" Target="../media/image4362.png"/><Relationship Id="rId674" Type="http://schemas.openxmlformats.org/officeDocument/2006/relationships/image" Target="../media/image4153.png"/><Relationship Id="rId881" Type="http://schemas.openxmlformats.org/officeDocument/2006/relationships/customXml" Target="../ink/ink1975.xml"/><Relationship Id="rId979" Type="http://schemas.openxmlformats.org/officeDocument/2006/relationships/customXml" Target="../ink/ink2024.xml"/><Relationship Id="rId327" Type="http://schemas.openxmlformats.org/officeDocument/2006/relationships/customXml" Target="../ink/ink1695.xml"/><Relationship Id="rId534" Type="http://schemas.openxmlformats.org/officeDocument/2006/relationships/image" Target="../media/image4085.png"/><Relationship Id="rId741" Type="http://schemas.openxmlformats.org/officeDocument/2006/relationships/customXml" Target="../ink/ink1905.xml"/><Relationship Id="rId839" Type="http://schemas.openxmlformats.org/officeDocument/2006/relationships/customXml" Target="../ink/ink1954.xml"/><Relationship Id="rId1164" Type="http://schemas.openxmlformats.org/officeDocument/2006/relationships/image" Target="../media/image4395.png"/><Relationship Id="rId1371" Type="http://schemas.openxmlformats.org/officeDocument/2006/relationships/image" Target="../media/image5249.png"/><Relationship Id="rId601" Type="http://schemas.openxmlformats.org/officeDocument/2006/relationships/customXml" Target="../ink/ink1834.xml"/><Relationship Id="rId1024" Type="http://schemas.openxmlformats.org/officeDocument/2006/relationships/image" Target="../media/image4327.png"/><Relationship Id="rId1231" Type="http://schemas.openxmlformats.org/officeDocument/2006/relationships/image" Target="../media/image5180.png"/><Relationship Id="rId906" Type="http://schemas.openxmlformats.org/officeDocument/2006/relationships/image" Target="../media/image4268.png"/><Relationship Id="rId1329" Type="http://schemas.openxmlformats.org/officeDocument/2006/relationships/image" Target="../media/image5229.png"/><Relationship Id="rId35" Type="http://schemas.openxmlformats.org/officeDocument/2006/relationships/customXml" Target="../ink/ink1547.xml"/><Relationship Id="rId184" Type="http://schemas.openxmlformats.org/officeDocument/2006/relationships/customXml" Target="../ink/ink1622.xml"/><Relationship Id="rId391" Type="http://schemas.openxmlformats.org/officeDocument/2006/relationships/image" Target="../media/image4013.png"/><Relationship Id="rId251" Type="http://schemas.openxmlformats.org/officeDocument/2006/relationships/customXml" Target="../ink/ink1657.xml"/><Relationship Id="rId489" Type="http://schemas.openxmlformats.org/officeDocument/2006/relationships/customXml" Target="../ink/ink1777.xml"/><Relationship Id="rId696" Type="http://schemas.openxmlformats.org/officeDocument/2006/relationships/customXml" Target="../ink/ink1882.xml"/><Relationship Id="rId349" Type="http://schemas.openxmlformats.org/officeDocument/2006/relationships/image" Target="../media/image3992.png"/><Relationship Id="rId556" Type="http://schemas.openxmlformats.org/officeDocument/2006/relationships/image" Target="../media/image4096.png"/><Relationship Id="rId763" Type="http://schemas.openxmlformats.org/officeDocument/2006/relationships/customXml" Target="../ink/ink1916.xml"/><Relationship Id="rId1186" Type="http://schemas.openxmlformats.org/officeDocument/2006/relationships/customXml" Target="../ink/ink2128.xml"/><Relationship Id="rId1393" Type="http://schemas.openxmlformats.org/officeDocument/2006/relationships/image" Target="../media/image5260.png"/><Relationship Id="rId111" Type="http://schemas.openxmlformats.org/officeDocument/2006/relationships/image" Target="../media/image3875.png"/><Relationship Id="rId209" Type="http://schemas.openxmlformats.org/officeDocument/2006/relationships/image" Target="../media/image3922.png"/><Relationship Id="rId416" Type="http://schemas.openxmlformats.org/officeDocument/2006/relationships/customXml" Target="../ink/ink1740.xml"/><Relationship Id="rId970" Type="http://schemas.openxmlformats.org/officeDocument/2006/relationships/image" Target="../media/image4300.png"/><Relationship Id="rId1046" Type="http://schemas.openxmlformats.org/officeDocument/2006/relationships/customXml" Target="../ink/ink2058.xml"/><Relationship Id="rId1253" Type="http://schemas.openxmlformats.org/officeDocument/2006/relationships/image" Target="../media/image5191.png"/><Relationship Id="rId623" Type="http://schemas.openxmlformats.org/officeDocument/2006/relationships/customXml" Target="../ink/ink1845.xml"/><Relationship Id="rId830" Type="http://schemas.openxmlformats.org/officeDocument/2006/relationships/image" Target="../media/image4230.png"/><Relationship Id="rId928" Type="http://schemas.openxmlformats.org/officeDocument/2006/relationships/image" Target="../media/image4279.png"/><Relationship Id="rId57" Type="http://schemas.openxmlformats.org/officeDocument/2006/relationships/image" Target="../media/image3848.png"/><Relationship Id="rId1113" Type="http://schemas.openxmlformats.org/officeDocument/2006/relationships/image" Target="../media/image4370.png"/><Relationship Id="rId1320" Type="http://schemas.openxmlformats.org/officeDocument/2006/relationships/customXml" Target="../ink/ink2195.xml"/><Relationship Id="rId1418" Type="http://schemas.openxmlformats.org/officeDocument/2006/relationships/customXml" Target="../ink/ink2244.xml"/><Relationship Id="rId273" Type="http://schemas.openxmlformats.org/officeDocument/2006/relationships/customXml" Target="../ink/ink1668.xml"/><Relationship Id="rId480" Type="http://schemas.openxmlformats.org/officeDocument/2006/relationships/image" Target="../media/image4058.png"/><Relationship Id="rId133" Type="http://schemas.openxmlformats.org/officeDocument/2006/relationships/image" Target="../media/image3885.png"/><Relationship Id="rId340" Type="http://schemas.openxmlformats.org/officeDocument/2006/relationships/image" Target="../media/image3988.png"/><Relationship Id="rId578" Type="http://schemas.openxmlformats.org/officeDocument/2006/relationships/customXml" Target="../ink/ink1822.xml"/><Relationship Id="rId785" Type="http://schemas.openxmlformats.org/officeDocument/2006/relationships/customXml" Target="../ink/ink1927.xml"/><Relationship Id="rId992" Type="http://schemas.openxmlformats.org/officeDocument/2006/relationships/image" Target="../media/image4311.png"/><Relationship Id="rId200" Type="http://schemas.openxmlformats.org/officeDocument/2006/relationships/customXml" Target="../ink/ink1631.xml"/><Relationship Id="rId438" Type="http://schemas.openxmlformats.org/officeDocument/2006/relationships/image" Target="../media/image4037.png"/><Relationship Id="rId645" Type="http://schemas.openxmlformats.org/officeDocument/2006/relationships/customXml" Target="../ink/ink1856.xml"/><Relationship Id="rId852" Type="http://schemas.openxmlformats.org/officeDocument/2006/relationships/image" Target="../media/image4241.png"/><Relationship Id="rId1068" Type="http://schemas.openxmlformats.org/officeDocument/2006/relationships/customXml" Target="../ink/ink2069.xml"/><Relationship Id="rId1275" Type="http://schemas.openxmlformats.org/officeDocument/2006/relationships/image" Target="../media/image5202.png"/><Relationship Id="rId505" Type="http://schemas.openxmlformats.org/officeDocument/2006/relationships/customXml" Target="../ink/ink1785.xml"/><Relationship Id="rId712" Type="http://schemas.openxmlformats.org/officeDocument/2006/relationships/image" Target="../media/image4171.png"/><Relationship Id="rId1135" Type="http://schemas.openxmlformats.org/officeDocument/2006/relationships/customXml" Target="../ink/ink2103.xml"/><Relationship Id="rId1342" Type="http://schemas.openxmlformats.org/officeDocument/2006/relationships/customXml" Target="../ink/ink2206.xml"/><Relationship Id="rId79" Type="http://schemas.openxmlformats.org/officeDocument/2006/relationships/image" Target="../media/image3859.png"/><Relationship Id="rId1202" Type="http://schemas.openxmlformats.org/officeDocument/2006/relationships/customXml" Target="../ink/ink2136.xml"/><Relationship Id="rId351" Type="http://schemas.openxmlformats.org/officeDocument/2006/relationships/image" Target="../media/image3993.png"/><Relationship Id="rId449" Type="http://schemas.openxmlformats.org/officeDocument/2006/relationships/customXml" Target="../ink/ink1757.xml"/><Relationship Id="rId656" Type="http://schemas.openxmlformats.org/officeDocument/2006/relationships/image" Target="../media/image4144.png"/><Relationship Id="rId863" Type="http://schemas.openxmlformats.org/officeDocument/2006/relationships/customXml" Target="../ink/ink1966.xml"/><Relationship Id="rId1079" Type="http://schemas.openxmlformats.org/officeDocument/2006/relationships/image" Target="../media/image4353.png"/><Relationship Id="rId1286" Type="http://schemas.openxmlformats.org/officeDocument/2006/relationships/customXml" Target="../ink/ink2178.xml"/><Relationship Id="rId211" Type="http://schemas.openxmlformats.org/officeDocument/2006/relationships/image" Target="../media/image3923.png"/><Relationship Id="rId295" Type="http://schemas.openxmlformats.org/officeDocument/2006/relationships/customXml" Target="../ink/ink1679.xml"/><Relationship Id="rId309" Type="http://schemas.openxmlformats.org/officeDocument/2006/relationships/customXml" Target="../ink/ink1686.xml"/><Relationship Id="rId516" Type="http://schemas.openxmlformats.org/officeDocument/2006/relationships/image" Target="../media/image4076.png"/><Relationship Id="rId1146" Type="http://schemas.openxmlformats.org/officeDocument/2006/relationships/image" Target="../media/image4386.png"/><Relationship Id="rId723" Type="http://schemas.openxmlformats.org/officeDocument/2006/relationships/customXml" Target="../ink/ink1896.xml"/><Relationship Id="rId930" Type="http://schemas.openxmlformats.org/officeDocument/2006/relationships/image" Target="../media/image4280.png"/><Relationship Id="rId1006" Type="http://schemas.openxmlformats.org/officeDocument/2006/relationships/image" Target="../media/image4318.png"/><Relationship Id="rId1353" Type="http://schemas.openxmlformats.org/officeDocument/2006/relationships/image" Target="../media/image5241.png"/><Relationship Id="rId155" Type="http://schemas.openxmlformats.org/officeDocument/2006/relationships/image" Target="../media/image3896.png"/><Relationship Id="rId362" Type="http://schemas.openxmlformats.org/officeDocument/2006/relationships/customXml" Target="../ink/ink1713.xml"/><Relationship Id="rId1213" Type="http://schemas.openxmlformats.org/officeDocument/2006/relationships/image" Target="../media/image5171.png"/><Relationship Id="rId1297" Type="http://schemas.openxmlformats.org/officeDocument/2006/relationships/image" Target="../media/image5213.png"/><Relationship Id="rId1420" Type="http://schemas.openxmlformats.org/officeDocument/2006/relationships/customXml" Target="../ink/ink2245.xml"/><Relationship Id="rId222" Type="http://schemas.openxmlformats.org/officeDocument/2006/relationships/customXml" Target="../ink/ink1642.xml"/><Relationship Id="rId667" Type="http://schemas.openxmlformats.org/officeDocument/2006/relationships/customXml" Target="../ink/ink1867.xml"/><Relationship Id="rId874" Type="http://schemas.openxmlformats.org/officeDocument/2006/relationships/image" Target="../media/image4252.png"/><Relationship Id="rId17" Type="http://schemas.openxmlformats.org/officeDocument/2006/relationships/customXml" Target="../ink/ink1538.xml"/><Relationship Id="rId527" Type="http://schemas.openxmlformats.org/officeDocument/2006/relationships/customXml" Target="../ink/ink1796.xml"/><Relationship Id="rId734" Type="http://schemas.openxmlformats.org/officeDocument/2006/relationships/image" Target="../media/image4182.png"/><Relationship Id="rId941" Type="http://schemas.openxmlformats.org/officeDocument/2006/relationships/customXml" Target="../ink/ink2005.xml"/><Relationship Id="rId1157" Type="http://schemas.openxmlformats.org/officeDocument/2006/relationships/customXml" Target="../ink/ink2114.xml"/><Relationship Id="rId1364" Type="http://schemas.openxmlformats.org/officeDocument/2006/relationships/customXml" Target="../ink/ink2217.xml"/><Relationship Id="rId70" Type="http://schemas.openxmlformats.org/officeDocument/2006/relationships/customXml" Target="../ink/ink1565.xml"/><Relationship Id="rId166" Type="http://schemas.openxmlformats.org/officeDocument/2006/relationships/customXml" Target="../ink/ink1613.xml"/><Relationship Id="rId373" Type="http://schemas.openxmlformats.org/officeDocument/2006/relationships/image" Target="../media/image4004.png"/><Relationship Id="rId580" Type="http://schemas.openxmlformats.org/officeDocument/2006/relationships/customXml" Target="../ink/ink1823.xml"/><Relationship Id="rId801" Type="http://schemas.openxmlformats.org/officeDocument/2006/relationships/customXml" Target="../ink/ink1935.xml"/><Relationship Id="rId1017" Type="http://schemas.openxmlformats.org/officeDocument/2006/relationships/customXml" Target="../ink/ink2043.xml"/><Relationship Id="rId1224" Type="http://schemas.openxmlformats.org/officeDocument/2006/relationships/customXml" Target="../ink/ink2147.xml"/><Relationship Id="rId1" Type="http://schemas.openxmlformats.org/officeDocument/2006/relationships/slideLayout" Target="../slideLayouts/slideLayout7.xml"/><Relationship Id="rId233" Type="http://schemas.openxmlformats.org/officeDocument/2006/relationships/image" Target="../media/image3934.png"/><Relationship Id="rId440" Type="http://schemas.openxmlformats.org/officeDocument/2006/relationships/image" Target="../media/image4038.png"/><Relationship Id="rId678" Type="http://schemas.openxmlformats.org/officeDocument/2006/relationships/image" Target="../media/image4155.png"/><Relationship Id="rId885" Type="http://schemas.openxmlformats.org/officeDocument/2006/relationships/customXml" Target="../ink/ink1977.xml"/><Relationship Id="rId1070" Type="http://schemas.openxmlformats.org/officeDocument/2006/relationships/customXml" Target="../ink/ink2070.xml"/><Relationship Id="rId28" Type="http://schemas.openxmlformats.org/officeDocument/2006/relationships/image" Target="../media/image3835.png"/><Relationship Id="rId300" Type="http://schemas.openxmlformats.org/officeDocument/2006/relationships/image" Target="../media/image3967.png"/><Relationship Id="rId538" Type="http://schemas.openxmlformats.org/officeDocument/2006/relationships/image" Target="../media/image4087.png"/><Relationship Id="rId745" Type="http://schemas.openxmlformats.org/officeDocument/2006/relationships/customXml" Target="../ink/ink1907.xml"/><Relationship Id="rId952" Type="http://schemas.openxmlformats.org/officeDocument/2006/relationships/image" Target="../media/image4291.png"/><Relationship Id="rId1168" Type="http://schemas.openxmlformats.org/officeDocument/2006/relationships/image" Target="../media/image4397.png"/><Relationship Id="rId1375" Type="http://schemas.openxmlformats.org/officeDocument/2006/relationships/image" Target="../media/image5251.png"/><Relationship Id="rId81" Type="http://schemas.openxmlformats.org/officeDocument/2006/relationships/image" Target="../media/image3860.png"/><Relationship Id="rId177" Type="http://schemas.openxmlformats.org/officeDocument/2006/relationships/image" Target="../media/image3907.png"/><Relationship Id="rId384" Type="http://schemas.openxmlformats.org/officeDocument/2006/relationships/customXml" Target="../ink/ink1724.xml"/><Relationship Id="rId591" Type="http://schemas.openxmlformats.org/officeDocument/2006/relationships/image" Target="../media/image4112.png"/><Relationship Id="rId605" Type="http://schemas.openxmlformats.org/officeDocument/2006/relationships/customXml" Target="../ink/ink1836.xml"/><Relationship Id="rId812" Type="http://schemas.openxmlformats.org/officeDocument/2006/relationships/image" Target="../media/image4221.png"/><Relationship Id="rId1028" Type="http://schemas.openxmlformats.org/officeDocument/2006/relationships/image" Target="../media/image4328.png"/><Relationship Id="rId1235" Type="http://schemas.openxmlformats.org/officeDocument/2006/relationships/image" Target="../media/image5182.png"/><Relationship Id="rId244" Type="http://schemas.openxmlformats.org/officeDocument/2006/relationships/customXml" Target="../ink/ink1653.xml"/><Relationship Id="rId689" Type="http://schemas.openxmlformats.org/officeDocument/2006/relationships/customXml" Target="../ink/ink1878.xml"/><Relationship Id="rId896" Type="http://schemas.openxmlformats.org/officeDocument/2006/relationships/image" Target="../media/image4263.png"/><Relationship Id="rId1081" Type="http://schemas.openxmlformats.org/officeDocument/2006/relationships/image" Target="../media/image4354.png"/><Relationship Id="rId1302" Type="http://schemas.openxmlformats.org/officeDocument/2006/relationships/customXml" Target="../ink/ink2186.xml"/><Relationship Id="rId39" Type="http://schemas.openxmlformats.org/officeDocument/2006/relationships/customXml" Target="../ink/ink1549.xml"/><Relationship Id="rId451" Type="http://schemas.openxmlformats.org/officeDocument/2006/relationships/customXml" Target="../ink/ink1758.xml"/><Relationship Id="rId549" Type="http://schemas.openxmlformats.org/officeDocument/2006/relationships/customXml" Target="../ink/ink1807.xml"/><Relationship Id="rId756" Type="http://schemas.openxmlformats.org/officeDocument/2006/relationships/image" Target="../media/image4193.png"/><Relationship Id="rId1179" Type="http://schemas.openxmlformats.org/officeDocument/2006/relationships/image" Target="../media/image5154.png"/><Relationship Id="rId1386" Type="http://schemas.openxmlformats.org/officeDocument/2006/relationships/customXml" Target="../ink/ink2228.xml"/><Relationship Id="rId104" Type="http://schemas.openxmlformats.org/officeDocument/2006/relationships/customXml" Target="../ink/ink1582.xml"/><Relationship Id="rId188" Type="http://schemas.openxmlformats.org/officeDocument/2006/relationships/customXml" Target="../ink/ink1624.xml"/><Relationship Id="rId311" Type="http://schemas.openxmlformats.org/officeDocument/2006/relationships/customXml" Target="../ink/ink1687.xml"/><Relationship Id="rId395" Type="http://schemas.openxmlformats.org/officeDocument/2006/relationships/image" Target="../media/image4016.png"/><Relationship Id="rId409" Type="http://schemas.openxmlformats.org/officeDocument/2006/relationships/image" Target="../media/image4023.png"/><Relationship Id="rId963" Type="http://schemas.openxmlformats.org/officeDocument/2006/relationships/customXml" Target="../ink/ink2016.xml"/><Relationship Id="rId1039" Type="http://schemas.openxmlformats.org/officeDocument/2006/relationships/customXml" Target="../ink/ink2054.xml"/><Relationship Id="rId1246" Type="http://schemas.openxmlformats.org/officeDocument/2006/relationships/customXml" Target="../ink/ink2158.xml"/><Relationship Id="rId92" Type="http://schemas.openxmlformats.org/officeDocument/2006/relationships/customXml" Target="../ink/ink1576.xml"/><Relationship Id="rId616" Type="http://schemas.openxmlformats.org/officeDocument/2006/relationships/image" Target="../media/image4124.png"/><Relationship Id="rId823" Type="http://schemas.openxmlformats.org/officeDocument/2006/relationships/customXml" Target="../ink/ink1946.xml"/><Relationship Id="rId255" Type="http://schemas.openxmlformats.org/officeDocument/2006/relationships/customXml" Target="../ink/ink1659.xml"/><Relationship Id="rId462" Type="http://schemas.openxmlformats.org/officeDocument/2006/relationships/image" Target="../media/image4049.png"/><Relationship Id="rId1092" Type="http://schemas.openxmlformats.org/officeDocument/2006/relationships/customXml" Target="../ink/ink2081.xml"/><Relationship Id="rId1106" Type="http://schemas.openxmlformats.org/officeDocument/2006/relationships/customXml" Target="../ink/ink2088.xml"/><Relationship Id="rId1313" Type="http://schemas.openxmlformats.org/officeDocument/2006/relationships/image" Target="../media/image5221.png"/><Relationship Id="rId1397" Type="http://schemas.openxmlformats.org/officeDocument/2006/relationships/image" Target="../media/image5262.png"/><Relationship Id="rId115" Type="http://schemas.openxmlformats.org/officeDocument/2006/relationships/image" Target="../media/image3877.png"/><Relationship Id="rId322" Type="http://schemas.openxmlformats.org/officeDocument/2006/relationships/image" Target="../media/image3978.png"/><Relationship Id="rId767" Type="http://schemas.openxmlformats.org/officeDocument/2006/relationships/customXml" Target="../ink/ink1918.xml"/><Relationship Id="rId974" Type="http://schemas.openxmlformats.org/officeDocument/2006/relationships/image" Target="../media/image4302.png"/><Relationship Id="rId199" Type="http://schemas.openxmlformats.org/officeDocument/2006/relationships/image" Target="../media/image3917.png"/><Relationship Id="rId627" Type="http://schemas.openxmlformats.org/officeDocument/2006/relationships/customXml" Target="../ink/ink1847.xml"/><Relationship Id="rId834" Type="http://schemas.openxmlformats.org/officeDocument/2006/relationships/image" Target="../media/image4232.png"/><Relationship Id="rId1257" Type="http://schemas.openxmlformats.org/officeDocument/2006/relationships/image" Target="../media/image5193.png"/><Relationship Id="rId266" Type="http://schemas.openxmlformats.org/officeDocument/2006/relationships/image" Target="../media/image3950.png"/><Relationship Id="rId473" Type="http://schemas.openxmlformats.org/officeDocument/2006/relationships/customXml" Target="../ink/ink1769.xml"/><Relationship Id="rId680" Type="http://schemas.openxmlformats.org/officeDocument/2006/relationships/image" Target="../media/image4156.png"/><Relationship Id="rId901" Type="http://schemas.openxmlformats.org/officeDocument/2006/relationships/customXml" Target="../ink/ink1985.xml"/><Relationship Id="rId1117" Type="http://schemas.openxmlformats.org/officeDocument/2006/relationships/customXml" Target="../ink/ink2094.xml"/><Relationship Id="rId1324" Type="http://schemas.openxmlformats.org/officeDocument/2006/relationships/customXml" Target="../ink/ink2197.xml"/><Relationship Id="rId30" Type="http://schemas.openxmlformats.org/officeDocument/2006/relationships/image" Target="../media/image3836.png"/><Relationship Id="rId126" Type="http://schemas.openxmlformats.org/officeDocument/2006/relationships/customXml" Target="../ink/ink1593.xml"/><Relationship Id="rId333" Type="http://schemas.openxmlformats.org/officeDocument/2006/relationships/customXml" Target="../ink/ink1698.xml"/><Relationship Id="rId540" Type="http://schemas.openxmlformats.org/officeDocument/2006/relationships/image" Target="../media/image4088.png"/><Relationship Id="rId778" Type="http://schemas.openxmlformats.org/officeDocument/2006/relationships/image" Target="../media/image4204.png"/><Relationship Id="rId985" Type="http://schemas.openxmlformats.org/officeDocument/2006/relationships/customXml" Target="../ink/ink2027.xml"/><Relationship Id="rId1170" Type="http://schemas.openxmlformats.org/officeDocument/2006/relationships/image" Target="../media/image4398.png"/><Relationship Id="rId638" Type="http://schemas.openxmlformats.org/officeDocument/2006/relationships/image" Target="../media/image4135.png"/><Relationship Id="rId845" Type="http://schemas.openxmlformats.org/officeDocument/2006/relationships/customXml" Target="../ink/ink1957.xml"/><Relationship Id="rId1030" Type="http://schemas.openxmlformats.org/officeDocument/2006/relationships/image" Target="../media/image4329.png"/><Relationship Id="rId1268" Type="http://schemas.openxmlformats.org/officeDocument/2006/relationships/customXml" Target="../ink/ink2169.xml"/><Relationship Id="rId277" Type="http://schemas.openxmlformats.org/officeDocument/2006/relationships/customXml" Target="../ink/ink1670.xml"/><Relationship Id="rId400" Type="http://schemas.openxmlformats.org/officeDocument/2006/relationships/customXml" Target="../ink/ink1732.xml"/><Relationship Id="rId484" Type="http://schemas.openxmlformats.org/officeDocument/2006/relationships/image" Target="../media/image4060.png"/><Relationship Id="rId705" Type="http://schemas.openxmlformats.org/officeDocument/2006/relationships/customXml" Target="../ink/ink1887.xml"/><Relationship Id="rId1128" Type="http://schemas.openxmlformats.org/officeDocument/2006/relationships/image" Target="../media/image4377.png"/><Relationship Id="rId1335" Type="http://schemas.openxmlformats.org/officeDocument/2006/relationships/image" Target="../media/image5232.png"/><Relationship Id="rId137" Type="http://schemas.openxmlformats.org/officeDocument/2006/relationships/image" Target="../media/image3887.png"/><Relationship Id="rId344" Type="http://schemas.openxmlformats.org/officeDocument/2006/relationships/customXml" Target="../ink/ink1704.xml"/><Relationship Id="rId691" Type="http://schemas.openxmlformats.org/officeDocument/2006/relationships/customXml" Target="../ink/ink1879.xml"/><Relationship Id="rId789" Type="http://schemas.openxmlformats.org/officeDocument/2006/relationships/customXml" Target="../ink/ink1929.xml"/><Relationship Id="rId912" Type="http://schemas.openxmlformats.org/officeDocument/2006/relationships/image" Target="../media/image4271.png"/><Relationship Id="rId996" Type="http://schemas.openxmlformats.org/officeDocument/2006/relationships/image" Target="../media/image4313.png"/><Relationship Id="rId41" Type="http://schemas.openxmlformats.org/officeDocument/2006/relationships/customXml" Target="../ink/ink1550.xml"/><Relationship Id="rId551" Type="http://schemas.openxmlformats.org/officeDocument/2006/relationships/customXml" Target="../ink/ink1808.xml"/><Relationship Id="rId649" Type="http://schemas.openxmlformats.org/officeDocument/2006/relationships/customXml" Target="../ink/ink1858.xml"/><Relationship Id="rId856" Type="http://schemas.openxmlformats.org/officeDocument/2006/relationships/image" Target="../media/image4243.png"/><Relationship Id="rId1181" Type="http://schemas.openxmlformats.org/officeDocument/2006/relationships/image" Target="../media/image5155.png"/><Relationship Id="rId1279" Type="http://schemas.openxmlformats.org/officeDocument/2006/relationships/image" Target="../media/image5204.png"/><Relationship Id="rId1402" Type="http://schemas.openxmlformats.org/officeDocument/2006/relationships/customXml" Target="../ink/ink2236.xml"/><Relationship Id="rId190" Type="http://schemas.openxmlformats.org/officeDocument/2006/relationships/customXml" Target="../ink/ink1625.xml"/><Relationship Id="rId204" Type="http://schemas.openxmlformats.org/officeDocument/2006/relationships/customXml" Target="../ink/ink1633.xml"/><Relationship Id="rId288" Type="http://schemas.openxmlformats.org/officeDocument/2006/relationships/image" Target="../media/image3961.png"/><Relationship Id="rId411" Type="http://schemas.openxmlformats.org/officeDocument/2006/relationships/image" Target="../media/image4024.png"/><Relationship Id="rId509" Type="http://schemas.openxmlformats.org/officeDocument/2006/relationships/customXml" Target="../ink/ink1787.xml"/><Relationship Id="rId1041" Type="http://schemas.openxmlformats.org/officeDocument/2006/relationships/customXml" Target="../ink/ink2055.xml"/><Relationship Id="rId1139" Type="http://schemas.openxmlformats.org/officeDocument/2006/relationships/customXml" Target="../ink/ink2105.xml"/><Relationship Id="rId1346" Type="http://schemas.openxmlformats.org/officeDocument/2006/relationships/customXml" Target="../ink/ink2208.xml"/><Relationship Id="rId495" Type="http://schemas.openxmlformats.org/officeDocument/2006/relationships/customXml" Target="../ink/ink1780.xml"/><Relationship Id="rId716" Type="http://schemas.openxmlformats.org/officeDocument/2006/relationships/image" Target="../media/image4173.png"/><Relationship Id="rId923" Type="http://schemas.openxmlformats.org/officeDocument/2006/relationships/customXml" Target="../ink/ink1996.xml"/><Relationship Id="rId52" Type="http://schemas.openxmlformats.org/officeDocument/2006/relationships/customXml" Target="../ink/ink1556.xml"/><Relationship Id="rId148" Type="http://schemas.openxmlformats.org/officeDocument/2006/relationships/customXml" Target="../ink/ink1604.xml"/><Relationship Id="rId355" Type="http://schemas.openxmlformats.org/officeDocument/2006/relationships/image" Target="../media/image3995.png"/><Relationship Id="rId562" Type="http://schemas.openxmlformats.org/officeDocument/2006/relationships/customXml" Target="../ink/ink1814.xml"/><Relationship Id="rId1192" Type="http://schemas.openxmlformats.org/officeDocument/2006/relationships/customXml" Target="../ink/ink2131.xml"/><Relationship Id="rId1206" Type="http://schemas.openxmlformats.org/officeDocument/2006/relationships/customXml" Target="../ink/ink2138.xml"/><Relationship Id="rId1413" Type="http://schemas.openxmlformats.org/officeDocument/2006/relationships/image" Target="../media/image5270.png"/><Relationship Id="rId215" Type="http://schemas.openxmlformats.org/officeDocument/2006/relationships/image" Target="../media/image3925.png"/><Relationship Id="rId422" Type="http://schemas.openxmlformats.org/officeDocument/2006/relationships/customXml" Target="../ink/ink1743.xml"/><Relationship Id="rId867" Type="http://schemas.openxmlformats.org/officeDocument/2006/relationships/customXml" Target="../ink/ink1968.xml"/><Relationship Id="rId1052" Type="http://schemas.openxmlformats.org/officeDocument/2006/relationships/customXml" Target="../ink/ink2061.xml"/><Relationship Id="rId299" Type="http://schemas.openxmlformats.org/officeDocument/2006/relationships/customXml" Target="../ink/ink1681.xml"/><Relationship Id="rId727" Type="http://schemas.openxmlformats.org/officeDocument/2006/relationships/customXml" Target="../ink/ink1898.xml"/><Relationship Id="rId934" Type="http://schemas.openxmlformats.org/officeDocument/2006/relationships/image" Target="../media/image4282.png"/><Relationship Id="rId1357" Type="http://schemas.openxmlformats.org/officeDocument/2006/relationships/image" Target="../media/image5243.png"/><Relationship Id="rId63" Type="http://schemas.openxmlformats.org/officeDocument/2006/relationships/image" Target="../media/image3851.png"/><Relationship Id="rId159" Type="http://schemas.openxmlformats.org/officeDocument/2006/relationships/image" Target="../media/image3898.png"/><Relationship Id="rId366" Type="http://schemas.openxmlformats.org/officeDocument/2006/relationships/customXml" Target="../ink/ink1715.xml"/><Relationship Id="rId573" Type="http://schemas.openxmlformats.org/officeDocument/2006/relationships/image" Target="../media/image4104.png"/><Relationship Id="rId780" Type="http://schemas.openxmlformats.org/officeDocument/2006/relationships/image" Target="../media/image4205.png"/><Relationship Id="rId1217" Type="http://schemas.openxmlformats.org/officeDocument/2006/relationships/image" Target="../media/image5173.png"/><Relationship Id="rId1424" Type="http://schemas.openxmlformats.org/officeDocument/2006/relationships/customXml" Target="../ink/ink2247.xml"/><Relationship Id="rId226" Type="http://schemas.openxmlformats.org/officeDocument/2006/relationships/customXml" Target="../ink/ink1644.xml"/><Relationship Id="rId433" Type="http://schemas.openxmlformats.org/officeDocument/2006/relationships/customXml" Target="../ink/ink1749.xml"/><Relationship Id="rId878" Type="http://schemas.openxmlformats.org/officeDocument/2006/relationships/image" Target="../media/image4254.png"/><Relationship Id="rId1063" Type="http://schemas.openxmlformats.org/officeDocument/2006/relationships/image" Target="../media/image4345.png"/><Relationship Id="rId1270" Type="http://schemas.openxmlformats.org/officeDocument/2006/relationships/customXml" Target="../ink/ink2170.xml"/><Relationship Id="rId640" Type="http://schemas.openxmlformats.org/officeDocument/2006/relationships/image" Target="../media/image4136.png"/><Relationship Id="rId738" Type="http://schemas.openxmlformats.org/officeDocument/2006/relationships/image" Target="../media/image4184.png"/><Relationship Id="rId945" Type="http://schemas.openxmlformats.org/officeDocument/2006/relationships/customXml" Target="../ink/ink2007.xml"/><Relationship Id="rId1368" Type="http://schemas.openxmlformats.org/officeDocument/2006/relationships/customXml" Target="../ink/ink2219.xml"/><Relationship Id="rId74" Type="http://schemas.openxmlformats.org/officeDocument/2006/relationships/customXml" Target="../ink/ink1567.xml"/><Relationship Id="rId377" Type="http://schemas.openxmlformats.org/officeDocument/2006/relationships/image" Target="../media/image4006.png"/><Relationship Id="rId500" Type="http://schemas.openxmlformats.org/officeDocument/2006/relationships/image" Target="../media/image4068.png"/><Relationship Id="rId584" Type="http://schemas.openxmlformats.org/officeDocument/2006/relationships/customXml" Target="../ink/ink1825.xml"/><Relationship Id="rId805" Type="http://schemas.openxmlformats.org/officeDocument/2006/relationships/customXml" Target="../ink/ink1937.xml"/><Relationship Id="rId1130" Type="http://schemas.openxmlformats.org/officeDocument/2006/relationships/image" Target="../media/image4378.png"/><Relationship Id="rId1228" Type="http://schemas.openxmlformats.org/officeDocument/2006/relationships/customXml" Target="../ink/ink2149.xml"/><Relationship Id="rId5" Type="http://schemas.openxmlformats.org/officeDocument/2006/relationships/customXml" Target="../ink/ink1532.xml"/><Relationship Id="rId237" Type="http://schemas.openxmlformats.org/officeDocument/2006/relationships/image" Target="../media/image3936.png"/><Relationship Id="rId791" Type="http://schemas.openxmlformats.org/officeDocument/2006/relationships/customXml" Target="../ink/ink1930.xml"/><Relationship Id="rId889" Type="http://schemas.openxmlformats.org/officeDocument/2006/relationships/customXml" Target="../ink/ink1979.xml"/><Relationship Id="rId1074" Type="http://schemas.openxmlformats.org/officeDocument/2006/relationships/customXml" Target="../ink/ink2072.xml"/><Relationship Id="rId444" Type="http://schemas.openxmlformats.org/officeDocument/2006/relationships/image" Target="../media/image4040.png"/><Relationship Id="rId651" Type="http://schemas.openxmlformats.org/officeDocument/2006/relationships/customXml" Target="../ink/ink1859.xml"/><Relationship Id="rId749" Type="http://schemas.openxmlformats.org/officeDocument/2006/relationships/customXml" Target="../ink/ink1909.xml"/><Relationship Id="rId1281" Type="http://schemas.openxmlformats.org/officeDocument/2006/relationships/image" Target="../media/image5205.png"/><Relationship Id="rId1379" Type="http://schemas.openxmlformats.org/officeDocument/2006/relationships/image" Target="../media/image5253.png"/><Relationship Id="rId290" Type="http://schemas.openxmlformats.org/officeDocument/2006/relationships/image" Target="../media/image3962.png"/><Relationship Id="rId304" Type="http://schemas.openxmlformats.org/officeDocument/2006/relationships/image" Target="../media/image3969.png"/><Relationship Id="rId388" Type="http://schemas.openxmlformats.org/officeDocument/2006/relationships/customXml" Target="../ink/ink1726.xml"/><Relationship Id="rId511" Type="http://schemas.openxmlformats.org/officeDocument/2006/relationships/customXml" Target="../ink/ink1788.xml"/><Relationship Id="rId609" Type="http://schemas.openxmlformats.org/officeDocument/2006/relationships/customXml" Target="../ink/ink1838.xml"/><Relationship Id="rId956" Type="http://schemas.openxmlformats.org/officeDocument/2006/relationships/image" Target="../media/image4293.png"/><Relationship Id="rId1141" Type="http://schemas.openxmlformats.org/officeDocument/2006/relationships/customXml" Target="../ink/ink2106.xml"/><Relationship Id="rId1239" Type="http://schemas.openxmlformats.org/officeDocument/2006/relationships/image" Target="../media/image5184.png"/><Relationship Id="rId85" Type="http://schemas.openxmlformats.org/officeDocument/2006/relationships/image" Target="../media/image3862.png"/><Relationship Id="rId150" Type="http://schemas.openxmlformats.org/officeDocument/2006/relationships/customXml" Target="../ink/ink1605.xml"/><Relationship Id="rId595" Type="http://schemas.openxmlformats.org/officeDocument/2006/relationships/image" Target="../media/image4114.png"/><Relationship Id="rId816" Type="http://schemas.openxmlformats.org/officeDocument/2006/relationships/image" Target="../media/image4223.png"/><Relationship Id="rId1001" Type="http://schemas.openxmlformats.org/officeDocument/2006/relationships/customXml" Target="../ink/ink2035.xml"/><Relationship Id="rId248" Type="http://schemas.openxmlformats.org/officeDocument/2006/relationships/customXml" Target="../ink/ink1655.xml"/><Relationship Id="rId455" Type="http://schemas.openxmlformats.org/officeDocument/2006/relationships/customXml" Target="../ink/ink1760.xml"/><Relationship Id="rId662" Type="http://schemas.openxmlformats.org/officeDocument/2006/relationships/image" Target="../media/image4147.png"/><Relationship Id="rId1085" Type="http://schemas.openxmlformats.org/officeDocument/2006/relationships/image" Target="../media/image4356.png"/><Relationship Id="rId1292" Type="http://schemas.openxmlformats.org/officeDocument/2006/relationships/customXml" Target="../ink/ink2181.xml"/><Relationship Id="rId1306" Type="http://schemas.openxmlformats.org/officeDocument/2006/relationships/customXml" Target="../ink/ink2188.xml"/><Relationship Id="rId12" Type="http://schemas.openxmlformats.org/officeDocument/2006/relationships/image" Target="../media/image3828.png"/><Relationship Id="rId108" Type="http://schemas.openxmlformats.org/officeDocument/2006/relationships/customXml" Target="../ink/ink1584.xml"/><Relationship Id="rId315" Type="http://schemas.openxmlformats.org/officeDocument/2006/relationships/customXml" Target="../ink/ink1689.xml"/><Relationship Id="rId522" Type="http://schemas.openxmlformats.org/officeDocument/2006/relationships/image" Target="../media/image4079.png"/><Relationship Id="rId967" Type="http://schemas.openxmlformats.org/officeDocument/2006/relationships/customXml" Target="../ink/ink2018.xml"/><Relationship Id="rId1152" Type="http://schemas.openxmlformats.org/officeDocument/2006/relationships/image" Target="../media/image4389.png"/><Relationship Id="rId96" Type="http://schemas.openxmlformats.org/officeDocument/2006/relationships/customXml" Target="../ink/ink1578.xml"/><Relationship Id="rId161" Type="http://schemas.openxmlformats.org/officeDocument/2006/relationships/image" Target="../media/image3899.png"/><Relationship Id="rId399" Type="http://schemas.openxmlformats.org/officeDocument/2006/relationships/image" Target="../media/image4018.png"/><Relationship Id="rId827" Type="http://schemas.openxmlformats.org/officeDocument/2006/relationships/customXml" Target="../ink/ink1948.xml"/><Relationship Id="rId1012" Type="http://schemas.openxmlformats.org/officeDocument/2006/relationships/image" Target="../media/image4321.png"/><Relationship Id="rId259" Type="http://schemas.openxmlformats.org/officeDocument/2006/relationships/customXml" Target="../ink/ink1661.xml"/><Relationship Id="rId466" Type="http://schemas.openxmlformats.org/officeDocument/2006/relationships/image" Target="../media/image4051.png"/><Relationship Id="rId673" Type="http://schemas.openxmlformats.org/officeDocument/2006/relationships/customXml" Target="../ink/ink1870.xml"/><Relationship Id="rId880" Type="http://schemas.openxmlformats.org/officeDocument/2006/relationships/image" Target="../media/image4255.png"/><Relationship Id="rId1096" Type="http://schemas.openxmlformats.org/officeDocument/2006/relationships/customXml" Target="../ink/ink2083.xml"/><Relationship Id="rId1317" Type="http://schemas.openxmlformats.org/officeDocument/2006/relationships/image" Target="../media/image5223.png"/><Relationship Id="rId23" Type="http://schemas.openxmlformats.org/officeDocument/2006/relationships/customXml" Target="../ink/ink1541.xml"/><Relationship Id="rId119" Type="http://schemas.openxmlformats.org/officeDocument/2006/relationships/image" Target="../media/image3879.png"/><Relationship Id="rId326" Type="http://schemas.openxmlformats.org/officeDocument/2006/relationships/image" Target="../media/image3980.png"/><Relationship Id="rId533" Type="http://schemas.openxmlformats.org/officeDocument/2006/relationships/customXml" Target="../ink/ink1799.xml"/><Relationship Id="rId978" Type="http://schemas.openxmlformats.org/officeDocument/2006/relationships/image" Target="../media/image4304.png"/><Relationship Id="rId1163" Type="http://schemas.openxmlformats.org/officeDocument/2006/relationships/customXml" Target="../ink/ink2117.xml"/><Relationship Id="rId1370" Type="http://schemas.openxmlformats.org/officeDocument/2006/relationships/customXml" Target="../ink/ink2220.xml"/><Relationship Id="rId740" Type="http://schemas.openxmlformats.org/officeDocument/2006/relationships/image" Target="../media/image4185.png"/><Relationship Id="rId838" Type="http://schemas.openxmlformats.org/officeDocument/2006/relationships/image" Target="../media/image4234.png"/><Relationship Id="rId1023" Type="http://schemas.openxmlformats.org/officeDocument/2006/relationships/customXml" Target="../ink/ink2046.xml"/><Relationship Id="rId172" Type="http://schemas.openxmlformats.org/officeDocument/2006/relationships/customXml" Target="../ink/ink1616.xml"/><Relationship Id="rId477" Type="http://schemas.openxmlformats.org/officeDocument/2006/relationships/customXml" Target="../ink/ink1771.xml"/><Relationship Id="rId600" Type="http://schemas.openxmlformats.org/officeDocument/2006/relationships/image" Target="../media/image4116.png"/><Relationship Id="rId684" Type="http://schemas.openxmlformats.org/officeDocument/2006/relationships/image" Target="../media/image4158.png"/><Relationship Id="rId1230" Type="http://schemas.openxmlformats.org/officeDocument/2006/relationships/customXml" Target="../ink/ink2150.xml"/><Relationship Id="rId1328" Type="http://schemas.openxmlformats.org/officeDocument/2006/relationships/customXml" Target="../ink/ink2199.xml"/><Relationship Id="rId337" Type="http://schemas.openxmlformats.org/officeDocument/2006/relationships/customXml" Target="../ink/ink1700.xml"/><Relationship Id="rId891" Type="http://schemas.openxmlformats.org/officeDocument/2006/relationships/customXml" Target="../ink/ink1980.xml"/><Relationship Id="rId905" Type="http://schemas.openxmlformats.org/officeDocument/2006/relationships/customXml" Target="../ink/ink1987.xml"/><Relationship Id="rId989" Type="http://schemas.openxmlformats.org/officeDocument/2006/relationships/customXml" Target="../ink/ink2029.xml"/><Relationship Id="rId34" Type="http://schemas.openxmlformats.org/officeDocument/2006/relationships/image" Target="../media/image3838.png"/><Relationship Id="rId544" Type="http://schemas.openxmlformats.org/officeDocument/2006/relationships/image" Target="../media/image4090.png"/><Relationship Id="rId751" Type="http://schemas.openxmlformats.org/officeDocument/2006/relationships/customXml" Target="../ink/ink1910.xml"/><Relationship Id="rId849" Type="http://schemas.openxmlformats.org/officeDocument/2006/relationships/customXml" Target="../ink/ink1959.xml"/><Relationship Id="rId1174" Type="http://schemas.openxmlformats.org/officeDocument/2006/relationships/customXml" Target="../ink/ink2122.xml"/><Relationship Id="rId1381" Type="http://schemas.openxmlformats.org/officeDocument/2006/relationships/image" Target="../media/image5254.png"/><Relationship Id="rId183" Type="http://schemas.openxmlformats.org/officeDocument/2006/relationships/image" Target="../media/image3910.png"/><Relationship Id="rId390" Type="http://schemas.openxmlformats.org/officeDocument/2006/relationships/customXml" Target="../ink/ink1727.xml"/><Relationship Id="rId404" Type="http://schemas.openxmlformats.org/officeDocument/2006/relationships/customXml" Target="../ink/ink1734.xml"/><Relationship Id="rId611" Type="http://schemas.openxmlformats.org/officeDocument/2006/relationships/customXml" Target="../ink/ink1839.xml"/><Relationship Id="rId1034" Type="http://schemas.openxmlformats.org/officeDocument/2006/relationships/image" Target="../media/image4331.png"/><Relationship Id="rId1241" Type="http://schemas.openxmlformats.org/officeDocument/2006/relationships/image" Target="../media/image5185.png"/><Relationship Id="rId1339" Type="http://schemas.openxmlformats.org/officeDocument/2006/relationships/image" Target="../media/image5234.png"/><Relationship Id="rId250" Type="http://schemas.openxmlformats.org/officeDocument/2006/relationships/customXml" Target="../ink/ink1656.xml"/><Relationship Id="rId488" Type="http://schemas.openxmlformats.org/officeDocument/2006/relationships/image" Target="../media/image4062.png"/><Relationship Id="rId695" Type="http://schemas.openxmlformats.org/officeDocument/2006/relationships/image" Target="../media/image4163.png"/><Relationship Id="rId709" Type="http://schemas.openxmlformats.org/officeDocument/2006/relationships/customXml" Target="../ink/ink1889.xml"/><Relationship Id="rId916" Type="http://schemas.openxmlformats.org/officeDocument/2006/relationships/image" Target="../media/image4273.png"/><Relationship Id="rId1101" Type="http://schemas.openxmlformats.org/officeDocument/2006/relationships/image" Target="../media/image4364.png"/><Relationship Id="rId45" Type="http://schemas.openxmlformats.org/officeDocument/2006/relationships/image" Target="../media/image3842.png"/><Relationship Id="rId110" Type="http://schemas.openxmlformats.org/officeDocument/2006/relationships/customXml" Target="../ink/ink1585.xml"/><Relationship Id="rId348" Type="http://schemas.openxmlformats.org/officeDocument/2006/relationships/customXml" Target="../ink/ink1706.xml"/><Relationship Id="rId555" Type="http://schemas.openxmlformats.org/officeDocument/2006/relationships/customXml" Target="../ink/ink1810.xml"/><Relationship Id="rId762" Type="http://schemas.openxmlformats.org/officeDocument/2006/relationships/image" Target="../media/image4196.png"/><Relationship Id="rId1185" Type="http://schemas.openxmlformats.org/officeDocument/2006/relationships/image" Target="../media/image5157.png"/><Relationship Id="rId1392" Type="http://schemas.openxmlformats.org/officeDocument/2006/relationships/customXml" Target="../ink/ink2231.xml"/><Relationship Id="rId1406" Type="http://schemas.openxmlformats.org/officeDocument/2006/relationships/customXml" Target="../ink/ink2238.xml"/><Relationship Id="rId194" Type="http://schemas.openxmlformats.org/officeDocument/2006/relationships/customXml" Target="../ink/ink1627.xml"/><Relationship Id="rId208" Type="http://schemas.openxmlformats.org/officeDocument/2006/relationships/customXml" Target="../ink/ink1635.xml"/><Relationship Id="rId415" Type="http://schemas.openxmlformats.org/officeDocument/2006/relationships/image" Target="../media/image4026.png"/><Relationship Id="rId622" Type="http://schemas.openxmlformats.org/officeDocument/2006/relationships/image" Target="../media/image4127.png"/><Relationship Id="rId1045" Type="http://schemas.openxmlformats.org/officeDocument/2006/relationships/image" Target="../media/image4336.png"/><Relationship Id="rId1252" Type="http://schemas.openxmlformats.org/officeDocument/2006/relationships/customXml" Target="../ink/ink2161.xml"/><Relationship Id="rId261" Type="http://schemas.openxmlformats.org/officeDocument/2006/relationships/customXml" Target="../ink/ink1662.xml"/><Relationship Id="rId499" Type="http://schemas.openxmlformats.org/officeDocument/2006/relationships/customXml" Target="../ink/ink1782.xml"/><Relationship Id="rId927" Type="http://schemas.openxmlformats.org/officeDocument/2006/relationships/customXml" Target="../ink/ink1998.xml"/><Relationship Id="rId1112" Type="http://schemas.openxmlformats.org/officeDocument/2006/relationships/customXml" Target="../ink/ink2091.xml"/><Relationship Id="rId56" Type="http://schemas.openxmlformats.org/officeDocument/2006/relationships/customXml" Target="../ink/ink1558.xml"/><Relationship Id="rId359" Type="http://schemas.openxmlformats.org/officeDocument/2006/relationships/image" Target="../media/image3997.png"/><Relationship Id="rId566" Type="http://schemas.openxmlformats.org/officeDocument/2006/relationships/customXml" Target="../ink/ink1816.xml"/><Relationship Id="rId773" Type="http://schemas.openxmlformats.org/officeDocument/2006/relationships/customXml" Target="../ink/ink1921.xml"/><Relationship Id="rId1196" Type="http://schemas.openxmlformats.org/officeDocument/2006/relationships/customXml" Target="../ink/ink2133.xml"/><Relationship Id="rId1417" Type="http://schemas.openxmlformats.org/officeDocument/2006/relationships/image" Target="../media/image5272.png"/><Relationship Id="rId121" Type="http://schemas.openxmlformats.org/officeDocument/2006/relationships/image" Target="../media/image3880.png"/><Relationship Id="rId219" Type="http://schemas.openxmlformats.org/officeDocument/2006/relationships/image" Target="../media/image3927.png"/><Relationship Id="rId426" Type="http://schemas.openxmlformats.org/officeDocument/2006/relationships/customXml" Target="../ink/ink1745.xml"/><Relationship Id="rId633" Type="http://schemas.openxmlformats.org/officeDocument/2006/relationships/customXml" Target="../ink/ink1850.xml"/><Relationship Id="rId980" Type="http://schemas.openxmlformats.org/officeDocument/2006/relationships/image" Target="../media/image4305.png"/><Relationship Id="rId1056" Type="http://schemas.openxmlformats.org/officeDocument/2006/relationships/customXml" Target="../ink/ink2063.xml"/><Relationship Id="rId1263" Type="http://schemas.openxmlformats.org/officeDocument/2006/relationships/image" Target="../media/image5196.png"/><Relationship Id="rId840" Type="http://schemas.openxmlformats.org/officeDocument/2006/relationships/image" Target="../media/image4235.png"/><Relationship Id="rId938" Type="http://schemas.openxmlformats.org/officeDocument/2006/relationships/image" Target="../media/image4284.png"/><Relationship Id="rId67" Type="http://schemas.openxmlformats.org/officeDocument/2006/relationships/image" Target="../media/image3853.png"/><Relationship Id="rId272" Type="http://schemas.openxmlformats.org/officeDocument/2006/relationships/image" Target="../media/image3953.png"/><Relationship Id="rId577" Type="http://schemas.openxmlformats.org/officeDocument/2006/relationships/image" Target="../media/image4106.png"/><Relationship Id="rId700" Type="http://schemas.openxmlformats.org/officeDocument/2006/relationships/image" Target="../media/image4165.png"/><Relationship Id="rId1123" Type="http://schemas.openxmlformats.org/officeDocument/2006/relationships/customXml" Target="../ink/ink2097.xml"/><Relationship Id="rId1330" Type="http://schemas.openxmlformats.org/officeDocument/2006/relationships/customXml" Target="../ink/ink2200.xml"/><Relationship Id="rId132" Type="http://schemas.openxmlformats.org/officeDocument/2006/relationships/customXml" Target="../ink/ink1596.xml"/><Relationship Id="rId784" Type="http://schemas.openxmlformats.org/officeDocument/2006/relationships/image" Target="../media/image4207.png"/><Relationship Id="rId991" Type="http://schemas.openxmlformats.org/officeDocument/2006/relationships/customXml" Target="../ink/ink2030.xml"/><Relationship Id="rId1067" Type="http://schemas.openxmlformats.org/officeDocument/2006/relationships/image" Target="../media/image4347.png"/><Relationship Id="rId437" Type="http://schemas.openxmlformats.org/officeDocument/2006/relationships/customXml" Target="../ink/ink1751.xml"/><Relationship Id="rId644" Type="http://schemas.openxmlformats.org/officeDocument/2006/relationships/image" Target="../media/image4138.png"/><Relationship Id="rId851" Type="http://schemas.openxmlformats.org/officeDocument/2006/relationships/customXml" Target="../ink/ink1960.xml"/><Relationship Id="rId1274" Type="http://schemas.openxmlformats.org/officeDocument/2006/relationships/customXml" Target="../ink/ink2172.xml"/><Relationship Id="rId283" Type="http://schemas.openxmlformats.org/officeDocument/2006/relationships/customXml" Target="../ink/ink1673.xml"/><Relationship Id="rId490" Type="http://schemas.openxmlformats.org/officeDocument/2006/relationships/image" Target="../media/image4063.png"/><Relationship Id="rId504" Type="http://schemas.openxmlformats.org/officeDocument/2006/relationships/image" Target="../media/image4070.png"/><Relationship Id="rId711" Type="http://schemas.openxmlformats.org/officeDocument/2006/relationships/customXml" Target="../ink/ink1890.xml"/><Relationship Id="rId949" Type="http://schemas.openxmlformats.org/officeDocument/2006/relationships/customXml" Target="../ink/ink2009.xml"/><Relationship Id="rId1134" Type="http://schemas.openxmlformats.org/officeDocument/2006/relationships/image" Target="../media/image4380.png"/><Relationship Id="rId1341" Type="http://schemas.openxmlformats.org/officeDocument/2006/relationships/image" Target="../media/image5235.png"/><Relationship Id="rId78" Type="http://schemas.openxmlformats.org/officeDocument/2006/relationships/customXml" Target="../ink/ink1569.xml"/><Relationship Id="rId143" Type="http://schemas.openxmlformats.org/officeDocument/2006/relationships/image" Target="../media/image3890.png"/><Relationship Id="rId350" Type="http://schemas.openxmlformats.org/officeDocument/2006/relationships/customXml" Target="../ink/ink1707.xml"/><Relationship Id="rId588" Type="http://schemas.openxmlformats.org/officeDocument/2006/relationships/customXml" Target="../ink/ink1827.xml"/><Relationship Id="rId795" Type="http://schemas.openxmlformats.org/officeDocument/2006/relationships/customXml" Target="../ink/ink1932.xml"/><Relationship Id="rId809" Type="http://schemas.openxmlformats.org/officeDocument/2006/relationships/customXml" Target="../ink/ink1939.xml"/><Relationship Id="rId1201" Type="http://schemas.openxmlformats.org/officeDocument/2006/relationships/image" Target="../media/image5165.png"/><Relationship Id="rId9" Type="http://schemas.openxmlformats.org/officeDocument/2006/relationships/customXml" Target="../ink/ink1534.xml"/><Relationship Id="rId210" Type="http://schemas.openxmlformats.org/officeDocument/2006/relationships/customXml" Target="../ink/ink1636.xml"/><Relationship Id="rId448" Type="http://schemas.openxmlformats.org/officeDocument/2006/relationships/image" Target="../media/image4042.png"/><Relationship Id="rId655" Type="http://schemas.openxmlformats.org/officeDocument/2006/relationships/customXml" Target="../ink/ink1861.xml"/><Relationship Id="rId862" Type="http://schemas.openxmlformats.org/officeDocument/2006/relationships/image" Target="../media/image4246.png"/><Relationship Id="rId1078" Type="http://schemas.openxmlformats.org/officeDocument/2006/relationships/customXml" Target="../ink/ink2074.xml"/><Relationship Id="rId1285" Type="http://schemas.openxmlformats.org/officeDocument/2006/relationships/image" Target="../media/image5207.png"/><Relationship Id="rId294" Type="http://schemas.openxmlformats.org/officeDocument/2006/relationships/image" Target="../media/image3964.png"/><Relationship Id="rId308" Type="http://schemas.openxmlformats.org/officeDocument/2006/relationships/image" Target="../media/image3971.png"/><Relationship Id="rId515" Type="http://schemas.openxmlformats.org/officeDocument/2006/relationships/customXml" Target="../ink/ink1790.xml"/><Relationship Id="rId722" Type="http://schemas.openxmlformats.org/officeDocument/2006/relationships/image" Target="../media/image4176.png"/><Relationship Id="rId1145" Type="http://schemas.openxmlformats.org/officeDocument/2006/relationships/customXml" Target="../ink/ink2108.xml"/><Relationship Id="rId1352" Type="http://schemas.openxmlformats.org/officeDocument/2006/relationships/customXml" Target="../ink/ink2211.xml"/><Relationship Id="rId89" Type="http://schemas.openxmlformats.org/officeDocument/2006/relationships/image" Target="../media/image3864.png"/><Relationship Id="rId154" Type="http://schemas.openxmlformats.org/officeDocument/2006/relationships/customXml" Target="../ink/ink1607.xml"/><Relationship Id="rId361" Type="http://schemas.openxmlformats.org/officeDocument/2006/relationships/image" Target="../media/image3998.png"/><Relationship Id="rId599" Type="http://schemas.openxmlformats.org/officeDocument/2006/relationships/customXml" Target="../ink/ink1833.xml"/><Relationship Id="rId1005" Type="http://schemas.openxmlformats.org/officeDocument/2006/relationships/customXml" Target="../ink/ink2037.xml"/><Relationship Id="rId1212" Type="http://schemas.openxmlformats.org/officeDocument/2006/relationships/customXml" Target="../ink/ink2141.xml"/><Relationship Id="rId459" Type="http://schemas.openxmlformats.org/officeDocument/2006/relationships/customXml" Target="../ink/ink1762.xml"/><Relationship Id="rId666" Type="http://schemas.openxmlformats.org/officeDocument/2006/relationships/image" Target="../media/image4149.png"/><Relationship Id="rId873" Type="http://schemas.openxmlformats.org/officeDocument/2006/relationships/customXml" Target="../ink/ink1971.xml"/><Relationship Id="rId1089" Type="http://schemas.openxmlformats.org/officeDocument/2006/relationships/image" Target="../media/image4358.png"/><Relationship Id="rId1296" Type="http://schemas.openxmlformats.org/officeDocument/2006/relationships/customXml" Target="../ink/ink2183.xml"/><Relationship Id="rId16" Type="http://schemas.openxmlformats.org/officeDocument/2006/relationships/image" Target="../media/image3830.png"/><Relationship Id="rId221" Type="http://schemas.openxmlformats.org/officeDocument/2006/relationships/image" Target="../media/image3928.png"/><Relationship Id="rId319" Type="http://schemas.openxmlformats.org/officeDocument/2006/relationships/customXml" Target="../ink/ink1691.xml"/><Relationship Id="rId526" Type="http://schemas.openxmlformats.org/officeDocument/2006/relationships/image" Target="../media/image4081.png"/><Relationship Id="rId1156" Type="http://schemas.openxmlformats.org/officeDocument/2006/relationships/image" Target="../media/image4391.png"/><Relationship Id="rId1363" Type="http://schemas.openxmlformats.org/officeDocument/2006/relationships/image" Target="../media/image5245.png"/><Relationship Id="rId733" Type="http://schemas.openxmlformats.org/officeDocument/2006/relationships/customXml" Target="../ink/ink1901.xml"/><Relationship Id="rId940" Type="http://schemas.openxmlformats.org/officeDocument/2006/relationships/image" Target="../media/image4285.png"/><Relationship Id="rId1016" Type="http://schemas.openxmlformats.org/officeDocument/2006/relationships/image" Target="../media/image4323.png"/><Relationship Id="rId165" Type="http://schemas.openxmlformats.org/officeDocument/2006/relationships/image" Target="../media/image3901.png"/><Relationship Id="rId372" Type="http://schemas.openxmlformats.org/officeDocument/2006/relationships/customXml" Target="../ink/ink1718.xml"/><Relationship Id="rId677" Type="http://schemas.openxmlformats.org/officeDocument/2006/relationships/customXml" Target="../ink/ink1872.xml"/><Relationship Id="rId800" Type="http://schemas.openxmlformats.org/officeDocument/2006/relationships/image" Target="../media/image4215.png"/><Relationship Id="rId1223" Type="http://schemas.openxmlformats.org/officeDocument/2006/relationships/image" Target="../media/image5176.png"/><Relationship Id="rId232" Type="http://schemas.openxmlformats.org/officeDocument/2006/relationships/customXml" Target="../ink/ink1647.xml"/><Relationship Id="rId884" Type="http://schemas.openxmlformats.org/officeDocument/2006/relationships/image" Target="../media/image4257.png"/><Relationship Id="rId27" Type="http://schemas.openxmlformats.org/officeDocument/2006/relationships/customXml" Target="../ink/ink1543.xml"/><Relationship Id="rId537" Type="http://schemas.openxmlformats.org/officeDocument/2006/relationships/customXml" Target="../ink/ink1801.xml"/><Relationship Id="rId744" Type="http://schemas.openxmlformats.org/officeDocument/2006/relationships/image" Target="../media/image4187.png"/><Relationship Id="rId951" Type="http://schemas.openxmlformats.org/officeDocument/2006/relationships/customXml" Target="../ink/ink2010.xml"/><Relationship Id="rId1167" Type="http://schemas.openxmlformats.org/officeDocument/2006/relationships/customXml" Target="../ink/ink2119.xml"/><Relationship Id="rId1374" Type="http://schemas.openxmlformats.org/officeDocument/2006/relationships/customXml" Target="../ink/ink2222.xml"/><Relationship Id="rId80" Type="http://schemas.openxmlformats.org/officeDocument/2006/relationships/customXml" Target="../ink/ink1570.xml"/><Relationship Id="rId176" Type="http://schemas.openxmlformats.org/officeDocument/2006/relationships/customXml" Target="../ink/ink1618.xml"/><Relationship Id="rId383" Type="http://schemas.openxmlformats.org/officeDocument/2006/relationships/image" Target="../media/image4009.png"/><Relationship Id="rId590" Type="http://schemas.openxmlformats.org/officeDocument/2006/relationships/customXml" Target="../ink/ink1828.xml"/><Relationship Id="rId604" Type="http://schemas.openxmlformats.org/officeDocument/2006/relationships/image" Target="../media/image4118.png"/><Relationship Id="rId811" Type="http://schemas.openxmlformats.org/officeDocument/2006/relationships/customXml" Target="../ink/ink1940.xml"/><Relationship Id="rId1027" Type="http://schemas.openxmlformats.org/officeDocument/2006/relationships/customXml" Target="../ink/ink2048.xml"/><Relationship Id="rId1234" Type="http://schemas.openxmlformats.org/officeDocument/2006/relationships/customXml" Target="../ink/ink2152.xml"/><Relationship Id="rId243" Type="http://schemas.openxmlformats.org/officeDocument/2006/relationships/image" Target="../media/image3939.png"/><Relationship Id="rId450" Type="http://schemas.openxmlformats.org/officeDocument/2006/relationships/image" Target="../media/image4043.png"/><Relationship Id="rId688" Type="http://schemas.openxmlformats.org/officeDocument/2006/relationships/image" Target="../media/image4160.png"/><Relationship Id="rId895" Type="http://schemas.openxmlformats.org/officeDocument/2006/relationships/customXml" Target="../ink/ink1982.xml"/><Relationship Id="rId909" Type="http://schemas.openxmlformats.org/officeDocument/2006/relationships/customXml" Target="../ink/ink1989.xml"/><Relationship Id="rId1080" Type="http://schemas.openxmlformats.org/officeDocument/2006/relationships/customXml" Target="../ink/ink2075.xml"/><Relationship Id="rId1301" Type="http://schemas.openxmlformats.org/officeDocument/2006/relationships/image" Target="../media/image5215.png"/><Relationship Id="rId38" Type="http://schemas.openxmlformats.org/officeDocument/2006/relationships/image" Target="../media/image3840.png"/><Relationship Id="rId103" Type="http://schemas.openxmlformats.org/officeDocument/2006/relationships/image" Target="../media/image3871.png"/><Relationship Id="rId310" Type="http://schemas.openxmlformats.org/officeDocument/2006/relationships/image" Target="../media/image3972.png"/><Relationship Id="rId548" Type="http://schemas.openxmlformats.org/officeDocument/2006/relationships/image" Target="../media/image4092.png"/><Relationship Id="rId755" Type="http://schemas.openxmlformats.org/officeDocument/2006/relationships/customXml" Target="../ink/ink1912.xml"/><Relationship Id="rId962" Type="http://schemas.openxmlformats.org/officeDocument/2006/relationships/image" Target="../media/image4296.png"/><Relationship Id="rId1178" Type="http://schemas.openxmlformats.org/officeDocument/2006/relationships/customXml" Target="../ink/ink2124.xml"/><Relationship Id="rId1385" Type="http://schemas.openxmlformats.org/officeDocument/2006/relationships/image" Target="../media/image5256.png"/><Relationship Id="rId91" Type="http://schemas.openxmlformats.org/officeDocument/2006/relationships/image" Target="../media/image3865.png"/><Relationship Id="rId187" Type="http://schemas.openxmlformats.org/officeDocument/2006/relationships/image" Target="../media/image3912.png"/><Relationship Id="rId394" Type="http://schemas.openxmlformats.org/officeDocument/2006/relationships/customXml" Target="../ink/ink1729.xml"/><Relationship Id="rId408" Type="http://schemas.openxmlformats.org/officeDocument/2006/relationships/customXml" Target="../ink/ink1736.xml"/><Relationship Id="rId615" Type="http://schemas.openxmlformats.org/officeDocument/2006/relationships/customXml" Target="../ink/ink1841.xml"/><Relationship Id="rId822" Type="http://schemas.openxmlformats.org/officeDocument/2006/relationships/image" Target="../media/image4226.png"/><Relationship Id="rId1038" Type="http://schemas.openxmlformats.org/officeDocument/2006/relationships/image" Target="../media/image4333.png"/><Relationship Id="rId1245" Type="http://schemas.openxmlformats.org/officeDocument/2006/relationships/image" Target="../media/image5187.png"/><Relationship Id="rId254" Type="http://schemas.openxmlformats.org/officeDocument/2006/relationships/image" Target="../media/image3944.png"/><Relationship Id="rId699" Type="http://schemas.openxmlformats.org/officeDocument/2006/relationships/customXml" Target="../ink/ink1884.xml"/><Relationship Id="rId1091" Type="http://schemas.openxmlformats.org/officeDocument/2006/relationships/image" Target="../media/image4359.png"/><Relationship Id="rId1105" Type="http://schemas.openxmlformats.org/officeDocument/2006/relationships/image" Target="../media/image4366.png"/><Relationship Id="rId1312" Type="http://schemas.openxmlformats.org/officeDocument/2006/relationships/customXml" Target="../ink/ink2191.xml"/><Relationship Id="rId49" Type="http://schemas.openxmlformats.org/officeDocument/2006/relationships/image" Target="../media/image3844.png"/><Relationship Id="rId114" Type="http://schemas.openxmlformats.org/officeDocument/2006/relationships/customXml" Target="../ink/ink1587.xml"/><Relationship Id="rId461" Type="http://schemas.openxmlformats.org/officeDocument/2006/relationships/customXml" Target="../ink/ink1763.xml"/><Relationship Id="rId559" Type="http://schemas.openxmlformats.org/officeDocument/2006/relationships/image" Target="../media/image4097.png"/><Relationship Id="rId766" Type="http://schemas.openxmlformats.org/officeDocument/2006/relationships/image" Target="../media/image4198.png"/><Relationship Id="rId1189" Type="http://schemas.openxmlformats.org/officeDocument/2006/relationships/image" Target="../media/image5159.png"/><Relationship Id="rId1396" Type="http://schemas.openxmlformats.org/officeDocument/2006/relationships/customXml" Target="../ink/ink2233.xml"/><Relationship Id="rId198" Type="http://schemas.openxmlformats.org/officeDocument/2006/relationships/customXml" Target="../ink/ink1630.xml"/><Relationship Id="rId321" Type="http://schemas.openxmlformats.org/officeDocument/2006/relationships/customXml" Target="../ink/ink1692.xml"/><Relationship Id="rId419" Type="http://schemas.openxmlformats.org/officeDocument/2006/relationships/image" Target="../media/image4028.png"/><Relationship Id="rId626" Type="http://schemas.openxmlformats.org/officeDocument/2006/relationships/image" Target="../media/image4129.png"/><Relationship Id="rId973" Type="http://schemas.openxmlformats.org/officeDocument/2006/relationships/customXml" Target="../ink/ink2021.xml"/><Relationship Id="rId1049" Type="http://schemas.openxmlformats.org/officeDocument/2006/relationships/image" Target="../media/image4338.png"/><Relationship Id="rId1256" Type="http://schemas.openxmlformats.org/officeDocument/2006/relationships/customXml" Target="../ink/ink2163.xml"/><Relationship Id="rId833" Type="http://schemas.openxmlformats.org/officeDocument/2006/relationships/customXml" Target="../ink/ink1951.xml"/><Relationship Id="rId1116" Type="http://schemas.openxmlformats.org/officeDocument/2006/relationships/image" Target="../media/image4371.png"/><Relationship Id="rId265" Type="http://schemas.openxmlformats.org/officeDocument/2006/relationships/customXml" Target="../ink/ink1664.xml"/><Relationship Id="rId472" Type="http://schemas.openxmlformats.org/officeDocument/2006/relationships/image" Target="../media/image4054.png"/><Relationship Id="rId900" Type="http://schemas.openxmlformats.org/officeDocument/2006/relationships/image" Target="../media/image4265.png"/><Relationship Id="rId1323" Type="http://schemas.openxmlformats.org/officeDocument/2006/relationships/image" Target="../media/image5226.png"/><Relationship Id="rId125" Type="http://schemas.openxmlformats.org/officeDocument/2006/relationships/image" Target="../media/image3881.png"/><Relationship Id="rId332" Type="http://schemas.openxmlformats.org/officeDocument/2006/relationships/image" Target="../media/image3984.png"/><Relationship Id="rId777" Type="http://schemas.openxmlformats.org/officeDocument/2006/relationships/customXml" Target="../ink/ink1923.xml"/><Relationship Id="rId984" Type="http://schemas.openxmlformats.org/officeDocument/2006/relationships/image" Target="../media/image4307.png"/><Relationship Id="rId637" Type="http://schemas.openxmlformats.org/officeDocument/2006/relationships/customXml" Target="../ink/ink1852.xml"/><Relationship Id="rId844" Type="http://schemas.openxmlformats.org/officeDocument/2006/relationships/image" Target="../media/image4237.png"/><Relationship Id="rId1267" Type="http://schemas.openxmlformats.org/officeDocument/2006/relationships/image" Target="../media/image5198.png"/><Relationship Id="rId276" Type="http://schemas.openxmlformats.org/officeDocument/2006/relationships/image" Target="../media/image3955.png"/><Relationship Id="rId483" Type="http://schemas.openxmlformats.org/officeDocument/2006/relationships/customXml" Target="../ink/ink1774.xml"/><Relationship Id="rId690" Type="http://schemas.openxmlformats.org/officeDocument/2006/relationships/image" Target="../media/image4161.png"/><Relationship Id="rId704" Type="http://schemas.openxmlformats.org/officeDocument/2006/relationships/image" Target="../media/image4167.png"/><Relationship Id="rId911" Type="http://schemas.openxmlformats.org/officeDocument/2006/relationships/customXml" Target="../ink/ink1990.xml"/><Relationship Id="rId1127" Type="http://schemas.openxmlformats.org/officeDocument/2006/relationships/customXml" Target="../ink/ink2099.xml"/><Relationship Id="rId1334" Type="http://schemas.openxmlformats.org/officeDocument/2006/relationships/customXml" Target="../ink/ink2202.xml"/><Relationship Id="rId40" Type="http://schemas.openxmlformats.org/officeDocument/2006/relationships/image" Target="../media/image3403.png"/><Relationship Id="rId136" Type="http://schemas.openxmlformats.org/officeDocument/2006/relationships/customXml" Target="../ink/ink1598.xml"/><Relationship Id="rId343" Type="http://schemas.openxmlformats.org/officeDocument/2006/relationships/customXml" Target="../ink/ink1703.xml"/><Relationship Id="rId550" Type="http://schemas.openxmlformats.org/officeDocument/2006/relationships/image" Target="../media/image4093.png"/><Relationship Id="rId788" Type="http://schemas.openxmlformats.org/officeDocument/2006/relationships/image" Target="../media/image4209.png"/><Relationship Id="rId995" Type="http://schemas.openxmlformats.org/officeDocument/2006/relationships/customXml" Target="../ink/ink2032.xml"/><Relationship Id="rId1180" Type="http://schemas.openxmlformats.org/officeDocument/2006/relationships/customXml" Target="../ink/ink2125.xml"/><Relationship Id="rId1401" Type="http://schemas.openxmlformats.org/officeDocument/2006/relationships/image" Target="../media/image5264.png"/><Relationship Id="rId203" Type="http://schemas.openxmlformats.org/officeDocument/2006/relationships/image" Target="../media/image3919.png"/><Relationship Id="rId648" Type="http://schemas.openxmlformats.org/officeDocument/2006/relationships/image" Target="../media/image4140.png"/><Relationship Id="rId855" Type="http://schemas.openxmlformats.org/officeDocument/2006/relationships/customXml" Target="../ink/ink1962.xml"/><Relationship Id="rId1040" Type="http://schemas.openxmlformats.org/officeDocument/2006/relationships/image" Target="../media/image4334.png"/><Relationship Id="rId1278" Type="http://schemas.openxmlformats.org/officeDocument/2006/relationships/customXml" Target="../ink/ink2174.xml"/><Relationship Id="rId287" Type="http://schemas.openxmlformats.org/officeDocument/2006/relationships/customXml" Target="../ink/ink1675.xml"/><Relationship Id="rId410" Type="http://schemas.openxmlformats.org/officeDocument/2006/relationships/customXml" Target="../ink/ink1737.xml"/><Relationship Id="rId494" Type="http://schemas.openxmlformats.org/officeDocument/2006/relationships/image" Target="../media/image4065.png"/><Relationship Id="rId508" Type="http://schemas.openxmlformats.org/officeDocument/2006/relationships/image" Target="../media/image4072.png"/><Relationship Id="rId715" Type="http://schemas.openxmlformats.org/officeDocument/2006/relationships/customXml" Target="../ink/ink1892.xml"/><Relationship Id="rId922" Type="http://schemas.openxmlformats.org/officeDocument/2006/relationships/image" Target="../media/image4276.png"/><Relationship Id="rId1138" Type="http://schemas.openxmlformats.org/officeDocument/2006/relationships/image" Target="../media/image4382.png"/><Relationship Id="rId1345" Type="http://schemas.openxmlformats.org/officeDocument/2006/relationships/image" Target="../media/image5237.png"/><Relationship Id="rId147" Type="http://schemas.openxmlformats.org/officeDocument/2006/relationships/image" Target="../media/image3892.png"/><Relationship Id="rId354" Type="http://schemas.openxmlformats.org/officeDocument/2006/relationships/customXml" Target="../ink/ink1709.xml"/><Relationship Id="rId799" Type="http://schemas.openxmlformats.org/officeDocument/2006/relationships/customXml" Target="../ink/ink1934.xml"/><Relationship Id="rId1191" Type="http://schemas.openxmlformats.org/officeDocument/2006/relationships/image" Target="../media/image5160.png"/><Relationship Id="rId1205" Type="http://schemas.openxmlformats.org/officeDocument/2006/relationships/image" Target="../media/image5167.png"/><Relationship Id="rId51" Type="http://schemas.openxmlformats.org/officeDocument/2006/relationships/image" Target="../media/image3845.png"/><Relationship Id="rId561" Type="http://schemas.openxmlformats.org/officeDocument/2006/relationships/image" Target="../media/image4098.png"/><Relationship Id="rId659" Type="http://schemas.openxmlformats.org/officeDocument/2006/relationships/customXml" Target="../ink/ink1863.xml"/><Relationship Id="rId866" Type="http://schemas.openxmlformats.org/officeDocument/2006/relationships/image" Target="../media/image4248.png"/><Relationship Id="rId1289" Type="http://schemas.openxmlformats.org/officeDocument/2006/relationships/image" Target="../media/image5209.png"/><Relationship Id="rId1412" Type="http://schemas.openxmlformats.org/officeDocument/2006/relationships/customXml" Target="../ink/ink2241.xml"/><Relationship Id="rId214" Type="http://schemas.openxmlformats.org/officeDocument/2006/relationships/customXml" Target="../ink/ink1638.xml"/><Relationship Id="rId298" Type="http://schemas.openxmlformats.org/officeDocument/2006/relationships/image" Target="../media/image3966.png"/><Relationship Id="rId421" Type="http://schemas.openxmlformats.org/officeDocument/2006/relationships/image" Target="../media/image4029.png"/><Relationship Id="rId519" Type="http://schemas.openxmlformats.org/officeDocument/2006/relationships/customXml" Target="../ink/ink1792.xml"/><Relationship Id="rId1051" Type="http://schemas.openxmlformats.org/officeDocument/2006/relationships/image" Target="../media/image4339.png"/><Relationship Id="rId1149" Type="http://schemas.openxmlformats.org/officeDocument/2006/relationships/customXml" Target="../ink/ink2110.xml"/><Relationship Id="rId1356" Type="http://schemas.openxmlformats.org/officeDocument/2006/relationships/customXml" Target="../ink/ink2213.xml"/><Relationship Id="rId158" Type="http://schemas.openxmlformats.org/officeDocument/2006/relationships/customXml" Target="../ink/ink1609.xml"/><Relationship Id="rId726" Type="http://schemas.openxmlformats.org/officeDocument/2006/relationships/image" Target="../media/image4178.png"/><Relationship Id="rId933" Type="http://schemas.openxmlformats.org/officeDocument/2006/relationships/customXml" Target="../ink/ink2001.xml"/><Relationship Id="rId1009" Type="http://schemas.openxmlformats.org/officeDocument/2006/relationships/customXml" Target="../ink/ink2039.xml"/><Relationship Id="rId62" Type="http://schemas.openxmlformats.org/officeDocument/2006/relationships/customXml" Target="../ink/ink1561.xml"/><Relationship Id="rId365" Type="http://schemas.openxmlformats.org/officeDocument/2006/relationships/image" Target="../media/image4000.png"/><Relationship Id="rId572" Type="http://schemas.openxmlformats.org/officeDocument/2006/relationships/customXml" Target="../ink/ink1819.xml"/><Relationship Id="rId1216" Type="http://schemas.openxmlformats.org/officeDocument/2006/relationships/customXml" Target="../ink/ink2143.xml"/><Relationship Id="rId1423" Type="http://schemas.openxmlformats.org/officeDocument/2006/relationships/image" Target="../media/image5275.png"/><Relationship Id="rId225" Type="http://schemas.openxmlformats.org/officeDocument/2006/relationships/image" Target="../media/image3930.png"/><Relationship Id="rId432" Type="http://schemas.openxmlformats.org/officeDocument/2006/relationships/image" Target="../media/image4034.png"/><Relationship Id="rId877" Type="http://schemas.openxmlformats.org/officeDocument/2006/relationships/customXml" Target="../ink/ink1973.xml"/><Relationship Id="rId1062" Type="http://schemas.openxmlformats.org/officeDocument/2006/relationships/customXml" Target="../ink/ink2066.xml"/><Relationship Id="rId737" Type="http://schemas.openxmlformats.org/officeDocument/2006/relationships/customXml" Target="../ink/ink1903.xml"/><Relationship Id="rId944" Type="http://schemas.openxmlformats.org/officeDocument/2006/relationships/image" Target="../media/image4287.png"/><Relationship Id="rId1367" Type="http://schemas.openxmlformats.org/officeDocument/2006/relationships/image" Target="../media/image5247.png"/><Relationship Id="rId73" Type="http://schemas.openxmlformats.org/officeDocument/2006/relationships/image" Target="../media/image3856.png"/><Relationship Id="rId169" Type="http://schemas.openxmlformats.org/officeDocument/2006/relationships/image" Target="../media/image3903.png"/><Relationship Id="rId376" Type="http://schemas.openxmlformats.org/officeDocument/2006/relationships/customXml" Target="../ink/ink1720.xml"/><Relationship Id="rId583" Type="http://schemas.openxmlformats.org/officeDocument/2006/relationships/image" Target="../media/image4109.png"/><Relationship Id="rId790" Type="http://schemas.openxmlformats.org/officeDocument/2006/relationships/image" Target="../media/image4210.png"/><Relationship Id="rId804" Type="http://schemas.openxmlformats.org/officeDocument/2006/relationships/image" Target="../media/image4217.png"/><Relationship Id="rId1227" Type="http://schemas.openxmlformats.org/officeDocument/2006/relationships/image" Target="../media/image5178.png"/><Relationship Id="rId4" Type="http://schemas.openxmlformats.org/officeDocument/2006/relationships/image" Target="../media/image3824.png"/><Relationship Id="rId236" Type="http://schemas.openxmlformats.org/officeDocument/2006/relationships/customXml" Target="../ink/ink1649.xml"/><Relationship Id="rId443" Type="http://schemas.openxmlformats.org/officeDocument/2006/relationships/customXml" Target="../ink/ink1754.xml"/><Relationship Id="rId650" Type="http://schemas.openxmlformats.org/officeDocument/2006/relationships/image" Target="../media/image4141.png"/><Relationship Id="rId888" Type="http://schemas.openxmlformats.org/officeDocument/2006/relationships/image" Target="../media/image4259.png"/><Relationship Id="rId1073" Type="http://schemas.openxmlformats.org/officeDocument/2006/relationships/image" Target="../media/image4350.png"/><Relationship Id="rId1280" Type="http://schemas.openxmlformats.org/officeDocument/2006/relationships/customXml" Target="../ink/ink2175.xml"/><Relationship Id="rId303" Type="http://schemas.openxmlformats.org/officeDocument/2006/relationships/customXml" Target="../ink/ink1683.xml"/><Relationship Id="rId748" Type="http://schemas.openxmlformats.org/officeDocument/2006/relationships/image" Target="../media/image4189.png"/><Relationship Id="rId955" Type="http://schemas.openxmlformats.org/officeDocument/2006/relationships/customXml" Target="../ink/ink2012.xml"/><Relationship Id="rId1140" Type="http://schemas.openxmlformats.org/officeDocument/2006/relationships/image" Target="../media/image4383.png"/><Relationship Id="rId1378" Type="http://schemas.openxmlformats.org/officeDocument/2006/relationships/customXml" Target="../ink/ink2224.xml"/><Relationship Id="rId84" Type="http://schemas.openxmlformats.org/officeDocument/2006/relationships/customXml" Target="../ink/ink1572.xml"/><Relationship Id="rId387" Type="http://schemas.openxmlformats.org/officeDocument/2006/relationships/image" Target="../media/image4011.png"/><Relationship Id="rId510" Type="http://schemas.openxmlformats.org/officeDocument/2006/relationships/image" Target="../media/image4073.png"/><Relationship Id="rId594" Type="http://schemas.openxmlformats.org/officeDocument/2006/relationships/customXml" Target="../ink/ink1830.xml"/><Relationship Id="rId608" Type="http://schemas.openxmlformats.org/officeDocument/2006/relationships/image" Target="../media/image4120.png"/><Relationship Id="rId815" Type="http://schemas.openxmlformats.org/officeDocument/2006/relationships/customXml" Target="../ink/ink1942.xml"/><Relationship Id="rId1238" Type="http://schemas.openxmlformats.org/officeDocument/2006/relationships/customXml" Target="../ink/ink2154.xml"/><Relationship Id="rId247" Type="http://schemas.openxmlformats.org/officeDocument/2006/relationships/image" Target="../media/image3941.png"/><Relationship Id="rId899" Type="http://schemas.openxmlformats.org/officeDocument/2006/relationships/customXml" Target="../ink/ink1984.xml"/><Relationship Id="rId1000" Type="http://schemas.openxmlformats.org/officeDocument/2006/relationships/image" Target="../media/image4315.png"/><Relationship Id="rId1084" Type="http://schemas.openxmlformats.org/officeDocument/2006/relationships/customXml" Target="../ink/ink2077.xml"/><Relationship Id="rId1305" Type="http://schemas.openxmlformats.org/officeDocument/2006/relationships/image" Target="../media/image5217.png"/><Relationship Id="rId107" Type="http://schemas.openxmlformats.org/officeDocument/2006/relationships/image" Target="../media/image3873.png"/><Relationship Id="rId454" Type="http://schemas.openxmlformats.org/officeDocument/2006/relationships/image" Target="../media/image4045.png"/><Relationship Id="rId661" Type="http://schemas.openxmlformats.org/officeDocument/2006/relationships/customXml" Target="../ink/ink1864.xml"/><Relationship Id="rId759" Type="http://schemas.openxmlformats.org/officeDocument/2006/relationships/customXml" Target="../ink/ink1914.xml"/><Relationship Id="rId966" Type="http://schemas.openxmlformats.org/officeDocument/2006/relationships/image" Target="../media/image4298.png"/><Relationship Id="rId1291" Type="http://schemas.openxmlformats.org/officeDocument/2006/relationships/image" Target="../media/image5210.png"/><Relationship Id="rId1389" Type="http://schemas.openxmlformats.org/officeDocument/2006/relationships/image" Target="../media/image5258.png"/><Relationship Id="rId11" Type="http://schemas.openxmlformats.org/officeDocument/2006/relationships/customXml" Target="../ink/ink1535.xml"/><Relationship Id="rId314" Type="http://schemas.openxmlformats.org/officeDocument/2006/relationships/image" Target="../media/image3974.png"/><Relationship Id="rId398" Type="http://schemas.openxmlformats.org/officeDocument/2006/relationships/customXml" Target="../ink/ink1731.xml"/><Relationship Id="rId521" Type="http://schemas.openxmlformats.org/officeDocument/2006/relationships/customXml" Target="../ink/ink1793.xml"/><Relationship Id="rId619" Type="http://schemas.openxmlformats.org/officeDocument/2006/relationships/customXml" Target="../ink/ink1843.xml"/><Relationship Id="rId1151" Type="http://schemas.openxmlformats.org/officeDocument/2006/relationships/customXml" Target="../ink/ink2111.xml"/><Relationship Id="rId1249" Type="http://schemas.openxmlformats.org/officeDocument/2006/relationships/image" Target="../media/image5189.png"/><Relationship Id="rId95" Type="http://schemas.openxmlformats.org/officeDocument/2006/relationships/image" Target="../media/image3867.png"/><Relationship Id="rId160" Type="http://schemas.openxmlformats.org/officeDocument/2006/relationships/customXml" Target="../ink/ink1610.xml"/><Relationship Id="rId826" Type="http://schemas.openxmlformats.org/officeDocument/2006/relationships/image" Target="../media/image4228.png"/><Relationship Id="rId1011" Type="http://schemas.openxmlformats.org/officeDocument/2006/relationships/customXml" Target="../ink/ink2040.xml"/><Relationship Id="rId1109" Type="http://schemas.openxmlformats.org/officeDocument/2006/relationships/image" Target="../media/image4368.png"/><Relationship Id="rId258" Type="http://schemas.openxmlformats.org/officeDocument/2006/relationships/image" Target="../media/image3946.png"/><Relationship Id="rId465" Type="http://schemas.openxmlformats.org/officeDocument/2006/relationships/customXml" Target="../ink/ink1765.xml"/><Relationship Id="rId672" Type="http://schemas.openxmlformats.org/officeDocument/2006/relationships/image" Target="../media/image4152.png"/><Relationship Id="rId1095" Type="http://schemas.openxmlformats.org/officeDocument/2006/relationships/image" Target="../media/image4361.png"/><Relationship Id="rId1316" Type="http://schemas.openxmlformats.org/officeDocument/2006/relationships/customXml" Target="../ink/ink2193.xml"/><Relationship Id="rId22" Type="http://schemas.openxmlformats.org/officeDocument/2006/relationships/image" Target="../media/image3832.png"/><Relationship Id="rId118" Type="http://schemas.openxmlformats.org/officeDocument/2006/relationships/customXml" Target="../ink/ink1589.xml"/><Relationship Id="rId325" Type="http://schemas.openxmlformats.org/officeDocument/2006/relationships/customXml" Target="../ink/ink1694.xml"/><Relationship Id="rId532" Type="http://schemas.openxmlformats.org/officeDocument/2006/relationships/image" Target="../media/image4084.png"/><Relationship Id="rId977" Type="http://schemas.openxmlformats.org/officeDocument/2006/relationships/customXml" Target="../ink/ink2023.xml"/><Relationship Id="rId1162" Type="http://schemas.openxmlformats.org/officeDocument/2006/relationships/image" Target="../media/image4394.png"/><Relationship Id="rId171" Type="http://schemas.openxmlformats.org/officeDocument/2006/relationships/image" Target="../media/image3904.png"/><Relationship Id="rId837" Type="http://schemas.openxmlformats.org/officeDocument/2006/relationships/customXml" Target="../ink/ink1953.xml"/><Relationship Id="rId1022" Type="http://schemas.openxmlformats.org/officeDocument/2006/relationships/image" Target="../media/image4326.png"/><Relationship Id="rId269" Type="http://schemas.openxmlformats.org/officeDocument/2006/relationships/customXml" Target="../ink/ink1666.xml"/><Relationship Id="rId476" Type="http://schemas.openxmlformats.org/officeDocument/2006/relationships/image" Target="../media/image4056.png"/><Relationship Id="rId683" Type="http://schemas.openxmlformats.org/officeDocument/2006/relationships/customXml" Target="../ink/ink1875.xml"/><Relationship Id="rId890" Type="http://schemas.openxmlformats.org/officeDocument/2006/relationships/image" Target="../media/image4260.png"/><Relationship Id="rId904" Type="http://schemas.openxmlformats.org/officeDocument/2006/relationships/image" Target="../media/image4267.png"/><Relationship Id="rId1327" Type="http://schemas.openxmlformats.org/officeDocument/2006/relationships/image" Target="../media/image5228.png"/><Relationship Id="rId33" Type="http://schemas.openxmlformats.org/officeDocument/2006/relationships/customXml" Target="../ink/ink1546.xml"/><Relationship Id="rId129" Type="http://schemas.openxmlformats.org/officeDocument/2006/relationships/image" Target="../media/image3883.png"/><Relationship Id="rId336" Type="http://schemas.openxmlformats.org/officeDocument/2006/relationships/image" Target="../media/image3986.png"/><Relationship Id="rId543" Type="http://schemas.openxmlformats.org/officeDocument/2006/relationships/customXml" Target="../ink/ink1804.xml"/><Relationship Id="rId988" Type="http://schemas.openxmlformats.org/officeDocument/2006/relationships/image" Target="../media/image4309.png"/><Relationship Id="rId1173" Type="http://schemas.openxmlformats.org/officeDocument/2006/relationships/image" Target="../media/image5151.png"/><Relationship Id="rId1380" Type="http://schemas.openxmlformats.org/officeDocument/2006/relationships/customXml" Target="../ink/ink2225.xml"/><Relationship Id="rId182" Type="http://schemas.openxmlformats.org/officeDocument/2006/relationships/customXml" Target="../ink/ink1621.xml"/><Relationship Id="rId403" Type="http://schemas.openxmlformats.org/officeDocument/2006/relationships/image" Target="../media/image4020.png"/><Relationship Id="rId750" Type="http://schemas.openxmlformats.org/officeDocument/2006/relationships/image" Target="../media/image4190.png"/><Relationship Id="rId848" Type="http://schemas.openxmlformats.org/officeDocument/2006/relationships/image" Target="../media/image4239.png"/><Relationship Id="rId1033" Type="http://schemas.openxmlformats.org/officeDocument/2006/relationships/customXml" Target="../ink/ink2051.xml"/><Relationship Id="rId487" Type="http://schemas.openxmlformats.org/officeDocument/2006/relationships/customXml" Target="../ink/ink1776.xml"/><Relationship Id="rId610" Type="http://schemas.openxmlformats.org/officeDocument/2006/relationships/image" Target="../media/image4121.png"/><Relationship Id="rId694" Type="http://schemas.openxmlformats.org/officeDocument/2006/relationships/customXml" Target="../ink/ink1881.xml"/><Relationship Id="rId708" Type="http://schemas.openxmlformats.org/officeDocument/2006/relationships/image" Target="../media/image4169.png"/><Relationship Id="rId915" Type="http://schemas.openxmlformats.org/officeDocument/2006/relationships/customXml" Target="../ink/ink1992.xml"/><Relationship Id="rId1240" Type="http://schemas.openxmlformats.org/officeDocument/2006/relationships/customXml" Target="../ink/ink2155.xml"/><Relationship Id="rId1338" Type="http://schemas.openxmlformats.org/officeDocument/2006/relationships/customXml" Target="../ink/ink2204.xml"/><Relationship Id="rId347" Type="http://schemas.openxmlformats.org/officeDocument/2006/relationships/image" Target="../media/image3991.png"/><Relationship Id="rId999" Type="http://schemas.openxmlformats.org/officeDocument/2006/relationships/customXml" Target="../ink/ink2034.xml"/><Relationship Id="rId1100" Type="http://schemas.openxmlformats.org/officeDocument/2006/relationships/customXml" Target="../ink/ink2085.xml"/><Relationship Id="rId1184" Type="http://schemas.openxmlformats.org/officeDocument/2006/relationships/customXml" Target="../ink/ink2127.xml"/><Relationship Id="rId1405" Type="http://schemas.openxmlformats.org/officeDocument/2006/relationships/image" Target="../media/image5266.png"/><Relationship Id="rId44" Type="http://schemas.openxmlformats.org/officeDocument/2006/relationships/customXml" Target="../ink/ink1552.xml"/><Relationship Id="rId554" Type="http://schemas.openxmlformats.org/officeDocument/2006/relationships/image" Target="../media/image4095.png"/><Relationship Id="rId761" Type="http://schemas.openxmlformats.org/officeDocument/2006/relationships/customXml" Target="../ink/ink1915.xml"/><Relationship Id="rId859" Type="http://schemas.openxmlformats.org/officeDocument/2006/relationships/customXml" Target="../ink/ink1964.xml"/><Relationship Id="rId1391" Type="http://schemas.openxmlformats.org/officeDocument/2006/relationships/image" Target="../media/image5259.png"/><Relationship Id="rId193" Type="http://schemas.openxmlformats.org/officeDocument/2006/relationships/image" Target="../media/image3915.png"/><Relationship Id="rId207" Type="http://schemas.openxmlformats.org/officeDocument/2006/relationships/image" Target="../media/image3921.png"/><Relationship Id="rId414" Type="http://schemas.openxmlformats.org/officeDocument/2006/relationships/customXml" Target="../ink/ink1739.xml"/><Relationship Id="rId498" Type="http://schemas.openxmlformats.org/officeDocument/2006/relationships/image" Target="../media/image4067.png"/><Relationship Id="rId621" Type="http://schemas.openxmlformats.org/officeDocument/2006/relationships/customXml" Target="../ink/ink1844.xml"/><Relationship Id="rId1044" Type="http://schemas.openxmlformats.org/officeDocument/2006/relationships/customXml" Target="../ink/ink2057.xml"/><Relationship Id="rId1251" Type="http://schemas.openxmlformats.org/officeDocument/2006/relationships/image" Target="../media/image5190.png"/><Relationship Id="rId1349" Type="http://schemas.openxmlformats.org/officeDocument/2006/relationships/image" Target="../media/image5239.png"/><Relationship Id="rId260" Type="http://schemas.openxmlformats.org/officeDocument/2006/relationships/image" Target="../media/image3947.png"/><Relationship Id="rId719" Type="http://schemas.openxmlformats.org/officeDocument/2006/relationships/customXml" Target="../ink/ink1894.xml"/><Relationship Id="rId926" Type="http://schemas.openxmlformats.org/officeDocument/2006/relationships/image" Target="../media/image4278.png"/><Relationship Id="rId1111" Type="http://schemas.openxmlformats.org/officeDocument/2006/relationships/image" Target="../media/image4369.png"/><Relationship Id="rId55" Type="http://schemas.openxmlformats.org/officeDocument/2006/relationships/image" Target="../media/image3847.png"/><Relationship Id="rId120" Type="http://schemas.openxmlformats.org/officeDocument/2006/relationships/customXml" Target="../ink/ink1590.xml"/><Relationship Id="rId358" Type="http://schemas.openxmlformats.org/officeDocument/2006/relationships/customXml" Target="../ink/ink1711.xml"/><Relationship Id="rId565" Type="http://schemas.openxmlformats.org/officeDocument/2006/relationships/image" Target="../media/image4100.png"/><Relationship Id="rId772" Type="http://schemas.openxmlformats.org/officeDocument/2006/relationships/image" Target="../media/image4201.png"/><Relationship Id="rId1195" Type="http://schemas.openxmlformats.org/officeDocument/2006/relationships/image" Target="../media/image5162.png"/><Relationship Id="rId1209" Type="http://schemas.openxmlformats.org/officeDocument/2006/relationships/image" Target="../media/image5169.png"/><Relationship Id="rId1416" Type="http://schemas.openxmlformats.org/officeDocument/2006/relationships/customXml" Target="../ink/ink2243.xml"/><Relationship Id="rId218" Type="http://schemas.openxmlformats.org/officeDocument/2006/relationships/customXml" Target="../ink/ink1640.xml"/><Relationship Id="rId425" Type="http://schemas.openxmlformats.org/officeDocument/2006/relationships/image" Target="../media/image4031.png"/><Relationship Id="rId632" Type="http://schemas.openxmlformats.org/officeDocument/2006/relationships/image" Target="../media/image4132.png"/><Relationship Id="rId1055" Type="http://schemas.openxmlformats.org/officeDocument/2006/relationships/image" Target="../media/image4341.png"/><Relationship Id="rId1262" Type="http://schemas.openxmlformats.org/officeDocument/2006/relationships/customXml" Target="../ink/ink2166.xml"/><Relationship Id="rId271" Type="http://schemas.openxmlformats.org/officeDocument/2006/relationships/customXml" Target="../ink/ink1667.xml"/><Relationship Id="rId937" Type="http://schemas.openxmlformats.org/officeDocument/2006/relationships/customXml" Target="../ink/ink2003.xml"/><Relationship Id="rId1122" Type="http://schemas.openxmlformats.org/officeDocument/2006/relationships/image" Target="../media/image4374.png"/><Relationship Id="rId66" Type="http://schemas.openxmlformats.org/officeDocument/2006/relationships/customXml" Target="../ink/ink1563.xml"/><Relationship Id="rId131" Type="http://schemas.openxmlformats.org/officeDocument/2006/relationships/image" Target="../media/image3884.png"/><Relationship Id="rId369" Type="http://schemas.openxmlformats.org/officeDocument/2006/relationships/image" Target="../media/image4002.png"/><Relationship Id="rId576" Type="http://schemas.openxmlformats.org/officeDocument/2006/relationships/customXml" Target="../ink/ink1821.xml"/><Relationship Id="rId783" Type="http://schemas.openxmlformats.org/officeDocument/2006/relationships/customXml" Target="../ink/ink1926.xml"/><Relationship Id="rId990" Type="http://schemas.openxmlformats.org/officeDocument/2006/relationships/image" Target="../media/image4310.png"/><Relationship Id="rId229" Type="http://schemas.openxmlformats.org/officeDocument/2006/relationships/image" Target="../media/image3932.png"/><Relationship Id="rId436" Type="http://schemas.openxmlformats.org/officeDocument/2006/relationships/image" Target="../media/image4036.png"/><Relationship Id="rId643" Type="http://schemas.openxmlformats.org/officeDocument/2006/relationships/customXml" Target="../ink/ink1855.xml"/><Relationship Id="rId1066" Type="http://schemas.openxmlformats.org/officeDocument/2006/relationships/customXml" Target="../ink/ink2068.xml"/><Relationship Id="rId1273" Type="http://schemas.openxmlformats.org/officeDocument/2006/relationships/image" Target="../media/image5201.png"/><Relationship Id="rId850" Type="http://schemas.openxmlformats.org/officeDocument/2006/relationships/image" Target="../media/image4240.png"/><Relationship Id="rId948" Type="http://schemas.openxmlformats.org/officeDocument/2006/relationships/image" Target="../media/image4289.png"/><Relationship Id="rId1133" Type="http://schemas.openxmlformats.org/officeDocument/2006/relationships/customXml" Target="../ink/ink2102.xml"/><Relationship Id="rId77" Type="http://schemas.openxmlformats.org/officeDocument/2006/relationships/image" Target="../media/image3858.png"/><Relationship Id="rId282" Type="http://schemas.openxmlformats.org/officeDocument/2006/relationships/image" Target="../media/image3958.png"/><Relationship Id="rId503" Type="http://schemas.openxmlformats.org/officeDocument/2006/relationships/customXml" Target="../ink/ink1784.xml"/><Relationship Id="rId587" Type="http://schemas.openxmlformats.org/officeDocument/2006/relationships/image" Target="../media/image4111.png"/><Relationship Id="rId710" Type="http://schemas.openxmlformats.org/officeDocument/2006/relationships/image" Target="../media/image4170.png"/><Relationship Id="rId808" Type="http://schemas.openxmlformats.org/officeDocument/2006/relationships/image" Target="../media/image4219.png"/><Relationship Id="rId1340" Type="http://schemas.openxmlformats.org/officeDocument/2006/relationships/customXml" Target="../ink/ink2205.xml"/><Relationship Id="rId8" Type="http://schemas.openxmlformats.org/officeDocument/2006/relationships/image" Target="../media/image3826.png"/><Relationship Id="rId142" Type="http://schemas.openxmlformats.org/officeDocument/2006/relationships/customXml" Target="../ink/ink1601.xml"/><Relationship Id="rId447" Type="http://schemas.openxmlformats.org/officeDocument/2006/relationships/customXml" Target="../ink/ink1756.xml"/><Relationship Id="rId794" Type="http://schemas.openxmlformats.org/officeDocument/2006/relationships/image" Target="../media/image4212.png"/><Relationship Id="rId1077" Type="http://schemas.openxmlformats.org/officeDocument/2006/relationships/image" Target="../media/image4352.png"/><Relationship Id="rId1200" Type="http://schemas.openxmlformats.org/officeDocument/2006/relationships/customXml" Target="../ink/ink2135.xml"/><Relationship Id="rId654" Type="http://schemas.openxmlformats.org/officeDocument/2006/relationships/image" Target="../media/image4143.png"/><Relationship Id="rId861" Type="http://schemas.openxmlformats.org/officeDocument/2006/relationships/customXml" Target="../ink/ink1965.xml"/><Relationship Id="rId959" Type="http://schemas.openxmlformats.org/officeDocument/2006/relationships/customXml" Target="../ink/ink2014.xml"/><Relationship Id="rId1284" Type="http://schemas.openxmlformats.org/officeDocument/2006/relationships/customXml" Target="../ink/ink2177.xml"/><Relationship Id="rId293" Type="http://schemas.openxmlformats.org/officeDocument/2006/relationships/customXml" Target="../ink/ink1678.xml"/><Relationship Id="rId307" Type="http://schemas.openxmlformats.org/officeDocument/2006/relationships/customXml" Target="../ink/ink1685.xml"/><Relationship Id="rId514" Type="http://schemas.openxmlformats.org/officeDocument/2006/relationships/image" Target="../media/image4075.png"/><Relationship Id="rId721" Type="http://schemas.openxmlformats.org/officeDocument/2006/relationships/customXml" Target="../ink/ink1895.xml"/><Relationship Id="rId1144" Type="http://schemas.openxmlformats.org/officeDocument/2006/relationships/image" Target="../media/image4385.png"/><Relationship Id="rId1351" Type="http://schemas.openxmlformats.org/officeDocument/2006/relationships/image" Target="../media/image5240.png"/><Relationship Id="rId88" Type="http://schemas.openxmlformats.org/officeDocument/2006/relationships/customXml" Target="../ink/ink1574.xml"/><Relationship Id="rId153" Type="http://schemas.openxmlformats.org/officeDocument/2006/relationships/image" Target="../media/image3895.png"/><Relationship Id="rId360" Type="http://schemas.openxmlformats.org/officeDocument/2006/relationships/customXml" Target="../ink/ink1712.xml"/><Relationship Id="rId598" Type="http://schemas.openxmlformats.org/officeDocument/2006/relationships/customXml" Target="../ink/ink1832.xml"/><Relationship Id="rId819" Type="http://schemas.openxmlformats.org/officeDocument/2006/relationships/customXml" Target="../ink/ink1944.xml"/><Relationship Id="rId1004" Type="http://schemas.openxmlformats.org/officeDocument/2006/relationships/image" Target="../media/image4317.png"/><Relationship Id="rId1211" Type="http://schemas.openxmlformats.org/officeDocument/2006/relationships/image" Target="../media/image5170.png"/><Relationship Id="rId220" Type="http://schemas.openxmlformats.org/officeDocument/2006/relationships/customXml" Target="../ink/ink1641.xml"/><Relationship Id="rId458" Type="http://schemas.openxmlformats.org/officeDocument/2006/relationships/image" Target="../media/image4047.png"/><Relationship Id="rId665" Type="http://schemas.openxmlformats.org/officeDocument/2006/relationships/customXml" Target="../ink/ink1866.xml"/><Relationship Id="rId872" Type="http://schemas.openxmlformats.org/officeDocument/2006/relationships/image" Target="../media/image4251.png"/><Relationship Id="rId1088" Type="http://schemas.openxmlformats.org/officeDocument/2006/relationships/customXml" Target="../ink/ink2079.xml"/><Relationship Id="rId1295" Type="http://schemas.openxmlformats.org/officeDocument/2006/relationships/image" Target="../media/image5212.png"/><Relationship Id="rId1309" Type="http://schemas.openxmlformats.org/officeDocument/2006/relationships/image" Target="../media/image5219.png"/><Relationship Id="rId15" Type="http://schemas.openxmlformats.org/officeDocument/2006/relationships/customXml" Target="../ink/ink1537.xml"/><Relationship Id="rId318" Type="http://schemas.openxmlformats.org/officeDocument/2006/relationships/image" Target="../media/image3976.png"/><Relationship Id="rId525" Type="http://schemas.openxmlformats.org/officeDocument/2006/relationships/customXml" Target="../ink/ink1795.xml"/><Relationship Id="rId732" Type="http://schemas.openxmlformats.org/officeDocument/2006/relationships/image" Target="../media/image4181.png"/><Relationship Id="rId1155" Type="http://schemas.openxmlformats.org/officeDocument/2006/relationships/customXml" Target="../ink/ink2113.xml"/><Relationship Id="rId1362" Type="http://schemas.openxmlformats.org/officeDocument/2006/relationships/customXml" Target="../ink/ink2216.xml"/><Relationship Id="rId99" Type="http://schemas.openxmlformats.org/officeDocument/2006/relationships/image" Target="../media/image3869.png"/><Relationship Id="rId164" Type="http://schemas.openxmlformats.org/officeDocument/2006/relationships/customXml" Target="../ink/ink1612.xml"/><Relationship Id="rId371" Type="http://schemas.openxmlformats.org/officeDocument/2006/relationships/image" Target="../media/image4003.png"/><Relationship Id="rId1015" Type="http://schemas.openxmlformats.org/officeDocument/2006/relationships/customXml" Target="../ink/ink2042.xml"/><Relationship Id="rId1222" Type="http://schemas.openxmlformats.org/officeDocument/2006/relationships/customXml" Target="../ink/ink2146.xml"/><Relationship Id="rId469" Type="http://schemas.openxmlformats.org/officeDocument/2006/relationships/customXml" Target="../ink/ink1767.xml"/><Relationship Id="rId676" Type="http://schemas.openxmlformats.org/officeDocument/2006/relationships/image" Target="../media/image4154.png"/><Relationship Id="rId883" Type="http://schemas.openxmlformats.org/officeDocument/2006/relationships/customXml" Target="../ink/ink1976.xml"/><Relationship Id="rId1099" Type="http://schemas.openxmlformats.org/officeDocument/2006/relationships/image" Target="../media/image4363.png"/><Relationship Id="rId26" Type="http://schemas.openxmlformats.org/officeDocument/2006/relationships/image" Target="../media/image3834.png"/><Relationship Id="rId231" Type="http://schemas.openxmlformats.org/officeDocument/2006/relationships/image" Target="../media/image3933.png"/><Relationship Id="rId329" Type="http://schemas.openxmlformats.org/officeDocument/2006/relationships/customXml" Target="../ink/ink1696.xml"/><Relationship Id="rId536" Type="http://schemas.openxmlformats.org/officeDocument/2006/relationships/image" Target="../media/image4086.png"/><Relationship Id="rId1166" Type="http://schemas.openxmlformats.org/officeDocument/2006/relationships/image" Target="../media/image4396.png"/><Relationship Id="rId1373" Type="http://schemas.openxmlformats.org/officeDocument/2006/relationships/image" Target="../media/image5250.png"/><Relationship Id="rId175" Type="http://schemas.openxmlformats.org/officeDocument/2006/relationships/image" Target="../media/image3906.png"/><Relationship Id="rId743" Type="http://schemas.openxmlformats.org/officeDocument/2006/relationships/customXml" Target="../ink/ink1906.xml"/><Relationship Id="rId950" Type="http://schemas.openxmlformats.org/officeDocument/2006/relationships/image" Target="../media/image4290.png"/><Relationship Id="rId1026" Type="http://schemas.openxmlformats.org/officeDocument/2006/relationships/image" Target="../media/image2937.png"/><Relationship Id="rId382" Type="http://schemas.openxmlformats.org/officeDocument/2006/relationships/customXml" Target="../ink/ink1723.xml"/><Relationship Id="rId603" Type="http://schemas.openxmlformats.org/officeDocument/2006/relationships/customXml" Target="../ink/ink1835.xml"/><Relationship Id="rId687" Type="http://schemas.openxmlformats.org/officeDocument/2006/relationships/customXml" Target="../ink/ink1877.xml"/><Relationship Id="rId810" Type="http://schemas.openxmlformats.org/officeDocument/2006/relationships/image" Target="../media/image4220.png"/><Relationship Id="rId908" Type="http://schemas.openxmlformats.org/officeDocument/2006/relationships/image" Target="../media/image4269.png"/><Relationship Id="rId1233" Type="http://schemas.openxmlformats.org/officeDocument/2006/relationships/image" Target="../media/image5181.png"/><Relationship Id="rId242" Type="http://schemas.openxmlformats.org/officeDocument/2006/relationships/customXml" Target="../ink/ink1652.xml"/><Relationship Id="rId894" Type="http://schemas.openxmlformats.org/officeDocument/2006/relationships/image" Target="../media/image4262.png"/><Relationship Id="rId1177" Type="http://schemas.openxmlformats.org/officeDocument/2006/relationships/image" Target="../media/image5153.png"/><Relationship Id="rId1300" Type="http://schemas.openxmlformats.org/officeDocument/2006/relationships/customXml" Target="../ink/ink2185.xml"/><Relationship Id="rId37" Type="http://schemas.openxmlformats.org/officeDocument/2006/relationships/customXml" Target="../ink/ink1548.xml"/><Relationship Id="rId102" Type="http://schemas.openxmlformats.org/officeDocument/2006/relationships/customXml" Target="../ink/ink1581.xml"/><Relationship Id="rId547" Type="http://schemas.openxmlformats.org/officeDocument/2006/relationships/customXml" Target="../ink/ink1806.xml"/><Relationship Id="rId754" Type="http://schemas.openxmlformats.org/officeDocument/2006/relationships/image" Target="../media/image4192.png"/><Relationship Id="rId961" Type="http://schemas.openxmlformats.org/officeDocument/2006/relationships/customXml" Target="../ink/ink2015.xml"/><Relationship Id="rId1384" Type="http://schemas.openxmlformats.org/officeDocument/2006/relationships/customXml" Target="../ink/ink2227.xml"/><Relationship Id="rId90" Type="http://schemas.openxmlformats.org/officeDocument/2006/relationships/customXml" Target="../ink/ink1575.xml"/><Relationship Id="rId186" Type="http://schemas.openxmlformats.org/officeDocument/2006/relationships/customXml" Target="../ink/ink1623.xml"/><Relationship Id="rId393" Type="http://schemas.openxmlformats.org/officeDocument/2006/relationships/image" Target="../media/image4015.png"/><Relationship Id="rId407" Type="http://schemas.openxmlformats.org/officeDocument/2006/relationships/image" Target="../media/image4022.png"/><Relationship Id="rId614" Type="http://schemas.openxmlformats.org/officeDocument/2006/relationships/image" Target="../media/image4123.png"/><Relationship Id="rId821" Type="http://schemas.openxmlformats.org/officeDocument/2006/relationships/customXml" Target="../ink/ink1945.xml"/><Relationship Id="rId1037" Type="http://schemas.openxmlformats.org/officeDocument/2006/relationships/customXml" Target="../ink/ink2053.xml"/><Relationship Id="rId1244" Type="http://schemas.openxmlformats.org/officeDocument/2006/relationships/customXml" Target="../ink/ink2157.xml"/><Relationship Id="rId253" Type="http://schemas.openxmlformats.org/officeDocument/2006/relationships/customXml" Target="../ink/ink1658.xml"/><Relationship Id="rId460" Type="http://schemas.openxmlformats.org/officeDocument/2006/relationships/image" Target="../media/image4048.png"/><Relationship Id="rId698" Type="http://schemas.openxmlformats.org/officeDocument/2006/relationships/image" Target="../media/image4164.png"/><Relationship Id="rId919" Type="http://schemas.openxmlformats.org/officeDocument/2006/relationships/customXml" Target="../ink/ink1994.xml"/><Relationship Id="rId1090" Type="http://schemas.openxmlformats.org/officeDocument/2006/relationships/customXml" Target="../ink/ink2080.xml"/><Relationship Id="rId1104" Type="http://schemas.openxmlformats.org/officeDocument/2006/relationships/customXml" Target="../ink/ink2087.xml"/><Relationship Id="rId1311" Type="http://schemas.openxmlformats.org/officeDocument/2006/relationships/image" Target="../media/image5220.png"/><Relationship Id="rId48" Type="http://schemas.openxmlformats.org/officeDocument/2006/relationships/customXml" Target="../ink/ink1554.xml"/><Relationship Id="rId113" Type="http://schemas.openxmlformats.org/officeDocument/2006/relationships/image" Target="../media/image3876.png"/><Relationship Id="rId320" Type="http://schemas.openxmlformats.org/officeDocument/2006/relationships/image" Target="../media/image3977.png"/><Relationship Id="rId558" Type="http://schemas.openxmlformats.org/officeDocument/2006/relationships/customXml" Target="../ink/ink1812.xml"/><Relationship Id="rId765" Type="http://schemas.openxmlformats.org/officeDocument/2006/relationships/customXml" Target="../ink/ink1917.xml"/><Relationship Id="rId972" Type="http://schemas.openxmlformats.org/officeDocument/2006/relationships/image" Target="../media/image4301.png"/><Relationship Id="rId1188" Type="http://schemas.openxmlformats.org/officeDocument/2006/relationships/customXml" Target="../ink/ink2129.xml"/><Relationship Id="rId1395" Type="http://schemas.openxmlformats.org/officeDocument/2006/relationships/image" Target="../media/image5261.png"/><Relationship Id="rId1409" Type="http://schemas.openxmlformats.org/officeDocument/2006/relationships/image" Target="../media/image5268.png"/><Relationship Id="rId197" Type="http://schemas.openxmlformats.org/officeDocument/2006/relationships/image" Target="../media/image3916.png"/><Relationship Id="rId418" Type="http://schemas.openxmlformats.org/officeDocument/2006/relationships/customXml" Target="../ink/ink1741.xml"/><Relationship Id="rId625" Type="http://schemas.openxmlformats.org/officeDocument/2006/relationships/customXml" Target="../ink/ink1846.xml"/><Relationship Id="rId832" Type="http://schemas.openxmlformats.org/officeDocument/2006/relationships/image" Target="../media/image4231.png"/><Relationship Id="rId1048" Type="http://schemas.openxmlformats.org/officeDocument/2006/relationships/customXml" Target="../ink/ink2059.xml"/><Relationship Id="rId1255" Type="http://schemas.openxmlformats.org/officeDocument/2006/relationships/image" Target="../media/image5192.png"/><Relationship Id="rId264" Type="http://schemas.openxmlformats.org/officeDocument/2006/relationships/image" Target="../media/image3949.png"/><Relationship Id="rId471" Type="http://schemas.openxmlformats.org/officeDocument/2006/relationships/customXml" Target="../ink/ink1768.xml"/><Relationship Id="rId1115" Type="http://schemas.openxmlformats.org/officeDocument/2006/relationships/customXml" Target="../ink/ink2093.xml"/><Relationship Id="rId1322" Type="http://schemas.openxmlformats.org/officeDocument/2006/relationships/customXml" Target="../ink/ink2196.xml"/><Relationship Id="rId59" Type="http://schemas.openxmlformats.org/officeDocument/2006/relationships/image" Target="../media/image3849.png"/><Relationship Id="rId124" Type="http://schemas.openxmlformats.org/officeDocument/2006/relationships/customXml" Target="../ink/ink1592.xml"/><Relationship Id="rId569" Type="http://schemas.openxmlformats.org/officeDocument/2006/relationships/image" Target="../media/image4102.png"/><Relationship Id="rId776" Type="http://schemas.openxmlformats.org/officeDocument/2006/relationships/image" Target="../media/image4203.png"/><Relationship Id="rId983" Type="http://schemas.openxmlformats.org/officeDocument/2006/relationships/customXml" Target="../ink/ink2026.xml"/><Relationship Id="rId1199" Type="http://schemas.openxmlformats.org/officeDocument/2006/relationships/image" Target="../media/image5164.png"/><Relationship Id="rId331" Type="http://schemas.openxmlformats.org/officeDocument/2006/relationships/customXml" Target="../ink/ink1697.xml"/><Relationship Id="rId429" Type="http://schemas.openxmlformats.org/officeDocument/2006/relationships/image" Target="../media/image4033.png"/><Relationship Id="rId636" Type="http://schemas.openxmlformats.org/officeDocument/2006/relationships/image" Target="../media/image4134.png"/><Relationship Id="rId1059" Type="http://schemas.openxmlformats.org/officeDocument/2006/relationships/image" Target="../media/image4343.png"/><Relationship Id="rId1266" Type="http://schemas.openxmlformats.org/officeDocument/2006/relationships/customXml" Target="../ink/ink2168.xml"/><Relationship Id="rId843" Type="http://schemas.openxmlformats.org/officeDocument/2006/relationships/customXml" Target="../ink/ink1956.xml"/><Relationship Id="rId1126" Type="http://schemas.openxmlformats.org/officeDocument/2006/relationships/image" Target="../media/image4376.png"/><Relationship Id="rId275" Type="http://schemas.openxmlformats.org/officeDocument/2006/relationships/customXml" Target="../ink/ink1669.xml"/><Relationship Id="rId482" Type="http://schemas.openxmlformats.org/officeDocument/2006/relationships/image" Target="../media/image4059.png"/><Relationship Id="rId703" Type="http://schemas.openxmlformats.org/officeDocument/2006/relationships/customXml" Target="../ink/ink1886.xml"/><Relationship Id="rId910" Type="http://schemas.openxmlformats.org/officeDocument/2006/relationships/image" Target="../media/image4270.png"/><Relationship Id="rId1333" Type="http://schemas.openxmlformats.org/officeDocument/2006/relationships/image" Target="../media/image5231.png"/><Relationship Id="rId135" Type="http://schemas.openxmlformats.org/officeDocument/2006/relationships/image" Target="../media/image3886.png"/><Relationship Id="rId342" Type="http://schemas.openxmlformats.org/officeDocument/2006/relationships/image" Target="../media/image3989.png"/><Relationship Id="rId787" Type="http://schemas.openxmlformats.org/officeDocument/2006/relationships/customXml" Target="../ink/ink1928.xml"/><Relationship Id="rId994" Type="http://schemas.openxmlformats.org/officeDocument/2006/relationships/image" Target="../media/image4312.png"/><Relationship Id="rId1400" Type="http://schemas.openxmlformats.org/officeDocument/2006/relationships/customXml" Target="../ink/ink2235.xml"/><Relationship Id="rId202" Type="http://schemas.openxmlformats.org/officeDocument/2006/relationships/customXml" Target="../ink/ink1632.xml"/><Relationship Id="rId647" Type="http://schemas.openxmlformats.org/officeDocument/2006/relationships/customXml" Target="../ink/ink1857.xml"/><Relationship Id="rId854" Type="http://schemas.openxmlformats.org/officeDocument/2006/relationships/image" Target="../media/image4242.png"/><Relationship Id="rId1277" Type="http://schemas.openxmlformats.org/officeDocument/2006/relationships/image" Target="../media/image5203.png"/><Relationship Id="rId286" Type="http://schemas.openxmlformats.org/officeDocument/2006/relationships/image" Target="../media/image3960.png"/><Relationship Id="rId493" Type="http://schemas.openxmlformats.org/officeDocument/2006/relationships/customXml" Target="../ink/ink1779.xml"/><Relationship Id="rId507" Type="http://schemas.openxmlformats.org/officeDocument/2006/relationships/customXml" Target="../ink/ink1786.xml"/><Relationship Id="rId714" Type="http://schemas.openxmlformats.org/officeDocument/2006/relationships/image" Target="../media/image4172.png"/><Relationship Id="rId921" Type="http://schemas.openxmlformats.org/officeDocument/2006/relationships/customXml" Target="../ink/ink1995.xml"/><Relationship Id="rId1137" Type="http://schemas.openxmlformats.org/officeDocument/2006/relationships/customXml" Target="../ink/ink2104.xml"/><Relationship Id="rId1344" Type="http://schemas.openxmlformats.org/officeDocument/2006/relationships/customXml" Target="../ink/ink2207.xml"/><Relationship Id="rId50" Type="http://schemas.openxmlformats.org/officeDocument/2006/relationships/customXml" Target="../ink/ink1555.xml"/><Relationship Id="rId146" Type="http://schemas.openxmlformats.org/officeDocument/2006/relationships/customXml" Target="../ink/ink1603.xml"/><Relationship Id="rId353" Type="http://schemas.openxmlformats.org/officeDocument/2006/relationships/image" Target="../media/image3994.png"/><Relationship Id="rId560" Type="http://schemas.openxmlformats.org/officeDocument/2006/relationships/customXml" Target="../ink/ink1813.xml"/><Relationship Id="rId798" Type="http://schemas.openxmlformats.org/officeDocument/2006/relationships/image" Target="../media/image4214.png"/><Relationship Id="rId1190" Type="http://schemas.openxmlformats.org/officeDocument/2006/relationships/customXml" Target="../ink/ink2130.xml"/><Relationship Id="rId1204" Type="http://schemas.openxmlformats.org/officeDocument/2006/relationships/customXml" Target="../ink/ink2137.xml"/><Relationship Id="rId1411" Type="http://schemas.openxmlformats.org/officeDocument/2006/relationships/image" Target="../media/image5269.png"/><Relationship Id="rId213" Type="http://schemas.openxmlformats.org/officeDocument/2006/relationships/image" Target="../media/image3924.png"/><Relationship Id="rId420" Type="http://schemas.openxmlformats.org/officeDocument/2006/relationships/customXml" Target="../ink/ink1742.xml"/><Relationship Id="rId658" Type="http://schemas.openxmlformats.org/officeDocument/2006/relationships/image" Target="../media/image4145.png"/><Relationship Id="rId865" Type="http://schemas.openxmlformats.org/officeDocument/2006/relationships/customXml" Target="../ink/ink1967.xml"/><Relationship Id="rId1050" Type="http://schemas.openxmlformats.org/officeDocument/2006/relationships/customXml" Target="../ink/ink2060.xml"/><Relationship Id="rId1288" Type="http://schemas.openxmlformats.org/officeDocument/2006/relationships/customXml" Target="../ink/ink2179.xml"/><Relationship Id="rId297" Type="http://schemas.openxmlformats.org/officeDocument/2006/relationships/customXml" Target="../ink/ink1680.xml"/><Relationship Id="rId518" Type="http://schemas.openxmlformats.org/officeDocument/2006/relationships/image" Target="../media/image4077.png"/><Relationship Id="rId725" Type="http://schemas.openxmlformats.org/officeDocument/2006/relationships/customXml" Target="../ink/ink1897.xml"/><Relationship Id="rId932" Type="http://schemas.openxmlformats.org/officeDocument/2006/relationships/image" Target="../media/image4281.png"/><Relationship Id="rId1148" Type="http://schemas.openxmlformats.org/officeDocument/2006/relationships/image" Target="../media/image4387.png"/><Relationship Id="rId1355" Type="http://schemas.openxmlformats.org/officeDocument/2006/relationships/image" Target="../media/image5242.png"/><Relationship Id="rId157" Type="http://schemas.openxmlformats.org/officeDocument/2006/relationships/image" Target="../media/image3897.png"/><Relationship Id="rId364" Type="http://schemas.openxmlformats.org/officeDocument/2006/relationships/customXml" Target="../ink/ink1714.xml"/><Relationship Id="rId1008" Type="http://schemas.openxmlformats.org/officeDocument/2006/relationships/image" Target="../media/image4319.png"/><Relationship Id="rId1215" Type="http://schemas.openxmlformats.org/officeDocument/2006/relationships/image" Target="../media/image5172.png"/><Relationship Id="rId1422" Type="http://schemas.openxmlformats.org/officeDocument/2006/relationships/customXml" Target="../ink/ink2246.xml"/><Relationship Id="rId61" Type="http://schemas.openxmlformats.org/officeDocument/2006/relationships/image" Target="../media/image3850.png"/><Relationship Id="rId571" Type="http://schemas.openxmlformats.org/officeDocument/2006/relationships/image" Target="../media/image4103.png"/><Relationship Id="rId669" Type="http://schemas.openxmlformats.org/officeDocument/2006/relationships/customXml" Target="../ink/ink1868.xml"/><Relationship Id="rId876" Type="http://schemas.openxmlformats.org/officeDocument/2006/relationships/image" Target="../media/image4253.png"/><Relationship Id="rId1299" Type="http://schemas.openxmlformats.org/officeDocument/2006/relationships/image" Target="../media/image5214.png"/><Relationship Id="rId19" Type="http://schemas.openxmlformats.org/officeDocument/2006/relationships/customXml" Target="../ink/ink1539.xml"/><Relationship Id="rId224" Type="http://schemas.openxmlformats.org/officeDocument/2006/relationships/customXml" Target="../ink/ink1643.xml"/><Relationship Id="rId431" Type="http://schemas.openxmlformats.org/officeDocument/2006/relationships/customXml" Target="../ink/ink1748.xml"/><Relationship Id="rId529" Type="http://schemas.openxmlformats.org/officeDocument/2006/relationships/customXml" Target="../ink/ink1797.xml"/><Relationship Id="rId736" Type="http://schemas.openxmlformats.org/officeDocument/2006/relationships/image" Target="../media/image4183.png"/><Relationship Id="rId1061" Type="http://schemas.openxmlformats.org/officeDocument/2006/relationships/image" Target="../media/image4344.png"/><Relationship Id="rId1159" Type="http://schemas.openxmlformats.org/officeDocument/2006/relationships/customXml" Target="../ink/ink2115.xml"/><Relationship Id="rId1366" Type="http://schemas.openxmlformats.org/officeDocument/2006/relationships/customXml" Target="../ink/ink2218.xml"/><Relationship Id="rId168" Type="http://schemas.openxmlformats.org/officeDocument/2006/relationships/customXml" Target="../ink/ink1614.xml"/><Relationship Id="rId943" Type="http://schemas.openxmlformats.org/officeDocument/2006/relationships/customXml" Target="../ink/ink2006.xml"/><Relationship Id="rId1019" Type="http://schemas.openxmlformats.org/officeDocument/2006/relationships/customXml" Target="../ink/ink2044.xml"/><Relationship Id="rId72" Type="http://schemas.openxmlformats.org/officeDocument/2006/relationships/customXml" Target="../ink/ink1566.xml"/><Relationship Id="rId375" Type="http://schemas.openxmlformats.org/officeDocument/2006/relationships/image" Target="../media/image4005.png"/><Relationship Id="rId582" Type="http://schemas.openxmlformats.org/officeDocument/2006/relationships/customXml" Target="../ink/ink1824.xml"/><Relationship Id="rId803" Type="http://schemas.openxmlformats.org/officeDocument/2006/relationships/customXml" Target="../ink/ink1936.xml"/><Relationship Id="rId1226" Type="http://schemas.openxmlformats.org/officeDocument/2006/relationships/customXml" Target="../ink/ink2148.xml"/><Relationship Id="rId3" Type="http://schemas.openxmlformats.org/officeDocument/2006/relationships/customXml" Target="../ink/ink1531.xml"/><Relationship Id="rId235" Type="http://schemas.openxmlformats.org/officeDocument/2006/relationships/image" Target="../media/image3935.png"/><Relationship Id="rId442" Type="http://schemas.openxmlformats.org/officeDocument/2006/relationships/image" Target="../media/image4039.png"/><Relationship Id="rId887" Type="http://schemas.openxmlformats.org/officeDocument/2006/relationships/customXml" Target="../ink/ink1978.xml"/><Relationship Id="rId1072" Type="http://schemas.openxmlformats.org/officeDocument/2006/relationships/customXml" Target="../ink/ink2071.xml"/><Relationship Id="rId302" Type="http://schemas.openxmlformats.org/officeDocument/2006/relationships/image" Target="../media/image3968.png"/><Relationship Id="rId747" Type="http://schemas.openxmlformats.org/officeDocument/2006/relationships/customXml" Target="../ink/ink1908.xml"/><Relationship Id="rId954" Type="http://schemas.openxmlformats.org/officeDocument/2006/relationships/image" Target="../media/image4292.png"/><Relationship Id="rId1377" Type="http://schemas.openxmlformats.org/officeDocument/2006/relationships/image" Target="../media/image5252.png"/><Relationship Id="rId83" Type="http://schemas.openxmlformats.org/officeDocument/2006/relationships/image" Target="../media/image3861.png"/><Relationship Id="rId179" Type="http://schemas.openxmlformats.org/officeDocument/2006/relationships/image" Target="../media/image3908.png"/><Relationship Id="rId386" Type="http://schemas.openxmlformats.org/officeDocument/2006/relationships/customXml" Target="../ink/ink1725.xml"/><Relationship Id="rId593" Type="http://schemas.openxmlformats.org/officeDocument/2006/relationships/image" Target="../media/image4113.png"/><Relationship Id="rId607" Type="http://schemas.openxmlformats.org/officeDocument/2006/relationships/customXml" Target="../ink/ink1837.xml"/><Relationship Id="rId814" Type="http://schemas.openxmlformats.org/officeDocument/2006/relationships/image" Target="../media/image4222.png"/><Relationship Id="rId1237" Type="http://schemas.openxmlformats.org/officeDocument/2006/relationships/image" Target="../media/image5183.png"/><Relationship Id="rId246" Type="http://schemas.openxmlformats.org/officeDocument/2006/relationships/customXml" Target="../ink/ink1654.xml"/><Relationship Id="rId453" Type="http://schemas.openxmlformats.org/officeDocument/2006/relationships/customXml" Target="../ink/ink1759.xml"/><Relationship Id="rId660" Type="http://schemas.openxmlformats.org/officeDocument/2006/relationships/image" Target="../media/image4146.png"/><Relationship Id="rId898" Type="http://schemas.openxmlformats.org/officeDocument/2006/relationships/image" Target="../media/image4264.png"/><Relationship Id="rId1083" Type="http://schemas.openxmlformats.org/officeDocument/2006/relationships/image" Target="../media/image4355.png"/><Relationship Id="rId1290" Type="http://schemas.openxmlformats.org/officeDocument/2006/relationships/customXml" Target="../ink/ink2180.xml"/><Relationship Id="rId1304" Type="http://schemas.openxmlformats.org/officeDocument/2006/relationships/customXml" Target="../ink/ink2187.xml"/><Relationship Id="rId106" Type="http://schemas.openxmlformats.org/officeDocument/2006/relationships/customXml" Target="../ink/ink1583.xml"/><Relationship Id="rId313" Type="http://schemas.openxmlformats.org/officeDocument/2006/relationships/customXml" Target="../ink/ink1688.xml"/><Relationship Id="rId758" Type="http://schemas.openxmlformats.org/officeDocument/2006/relationships/image" Target="../media/image4194.png"/><Relationship Id="rId965" Type="http://schemas.openxmlformats.org/officeDocument/2006/relationships/customXml" Target="../ink/ink2017.xml"/><Relationship Id="rId1150" Type="http://schemas.openxmlformats.org/officeDocument/2006/relationships/image" Target="../media/image4388.png"/><Relationship Id="rId1388" Type="http://schemas.openxmlformats.org/officeDocument/2006/relationships/customXml" Target="../ink/ink2229.xml"/><Relationship Id="rId10" Type="http://schemas.openxmlformats.org/officeDocument/2006/relationships/image" Target="../media/image3827.png"/><Relationship Id="rId94" Type="http://schemas.openxmlformats.org/officeDocument/2006/relationships/customXml" Target="../ink/ink1577.xml"/><Relationship Id="rId397" Type="http://schemas.openxmlformats.org/officeDocument/2006/relationships/image" Target="../media/image4017.png"/><Relationship Id="rId520" Type="http://schemas.openxmlformats.org/officeDocument/2006/relationships/image" Target="../media/image4078.png"/><Relationship Id="rId618" Type="http://schemas.openxmlformats.org/officeDocument/2006/relationships/image" Target="../media/image4125.png"/><Relationship Id="rId825" Type="http://schemas.openxmlformats.org/officeDocument/2006/relationships/customXml" Target="../ink/ink1947.xml"/><Relationship Id="rId1248" Type="http://schemas.openxmlformats.org/officeDocument/2006/relationships/customXml" Target="../ink/ink2159.xml"/><Relationship Id="rId257" Type="http://schemas.openxmlformats.org/officeDocument/2006/relationships/customXml" Target="../ink/ink1660.xml"/><Relationship Id="rId464" Type="http://schemas.openxmlformats.org/officeDocument/2006/relationships/image" Target="../media/image4050.png"/><Relationship Id="rId1010" Type="http://schemas.openxmlformats.org/officeDocument/2006/relationships/image" Target="../media/image4320.png"/><Relationship Id="rId1094" Type="http://schemas.openxmlformats.org/officeDocument/2006/relationships/customXml" Target="../ink/ink2082.xml"/><Relationship Id="rId1108" Type="http://schemas.openxmlformats.org/officeDocument/2006/relationships/customXml" Target="../ink/ink2089.xml"/><Relationship Id="rId1315" Type="http://schemas.openxmlformats.org/officeDocument/2006/relationships/image" Target="../media/image5222.png"/><Relationship Id="rId117" Type="http://schemas.openxmlformats.org/officeDocument/2006/relationships/image" Target="../media/image3878.png"/><Relationship Id="rId671" Type="http://schemas.openxmlformats.org/officeDocument/2006/relationships/customXml" Target="../ink/ink1869.xml"/><Relationship Id="rId769" Type="http://schemas.openxmlformats.org/officeDocument/2006/relationships/customXml" Target="../ink/ink1919.xml"/><Relationship Id="rId976" Type="http://schemas.openxmlformats.org/officeDocument/2006/relationships/image" Target="../media/image4303.png"/><Relationship Id="rId1399" Type="http://schemas.openxmlformats.org/officeDocument/2006/relationships/image" Target="../media/image5263.png"/><Relationship Id="rId324" Type="http://schemas.openxmlformats.org/officeDocument/2006/relationships/image" Target="../media/image3979.png"/><Relationship Id="rId531" Type="http://schemas.openxmlformats.org/officeDocument/2006/relationships/customXml" Target="../ink/ink1798.xml"/><Relationship Id="rId629" Type="http://schemas.openxmlformats.org/officeDocument/2006/relationships/customXml" Target="../ink/ink1848.xml"/><Relationship Id="rId1161" Type="http://schemas.openxmlformats.org/officeDocument/2006/relationships/customXml" Target="../ink/ink2116.xml"/><Relationship Id="rId1259" Type="http://schemas.openxmlformats.org/officeDocument/2006/relationships/image" Target="../media/image5194.png"/><Relationship Id="rId836" Type="http://schemas.openxmlformats.org/officeDocument/2006/relationships/image" Target="../media/image4233.png"/><Relationship Id="rId1021" Type="http://schemas.openxmlformats.org/officeDocument/2006/relationships/customXml" Target="../ink/ink2045.xml"/><Relationship Id="rId1119" Type="http://schemas.openxmlformats.org/officeDocument/2006/relationships/customXml" Target="../ink/ink2095.xml"/><Relationship Id="rId903" Type="http://schemas.openxmlformats.org/officeDocument/2006/relationships/customXml" Target="../ink/ink1986.xml"/><Relationship Id="rId1326" Type="http://schemas.openxmlformats.org/officeDocument/2006/relationships/customXml" Target="../ink/ink2198.xml"/><Relationship Id="rId32" Type="http://schemas.openxmlformats.org/officeDocument/2006/relationships/image" Target="../media/image3837.png"/><Relationship Id="rId181" Type="http://schemas.openxmlformats.org/officeDocument/2006/relationships/image" Target="../media/image3909.png"/><Relationship Id="rId279" Type="http://schemas.openxmlformats.org/officeDocument/2006/relationships/customXml" Target="../ink/ink1671.xml"/><Relationship Id="rId486" Type="http://schemas.openxmlformats.org/officeDocument/2006/relationships/image" Target="../media/image4061.png"/><Relationship Id="rId693" Type="http://schemas.openxmlformats.org/officeDocument/2006/relationships/image" Target="../media/image4162.png"/><Relationship Id="rId139" Type="http://schemas.openxmlformats.org/officeDocument/2006/relationships/image" Target="../media/image3888.png"/><Relationship Id="rId346" Type="http://schemas.openxmlformats.org/officeDocument/2006/relationships/customXml" Target="../ink/ink1705.xml"/><Relationship Id="rId553" Type="http://schemas.openxmlformats.org/officeDocument/2006/relationships/customXml" Target="../ink/ink1809.xml"/><Relationship Id="rId760" Type="http://schemas.openxmlformats.org/officeDocument/2006/relationships/image" Target="../media/image4195.png"/><Relationship Id="rId998" Type="http://schemas.openxmlformats.org/officeDocument/2006/relationships/image" Target="../media/image4314.png"/><Relationship Id="rId1183" Type="http://schemas.openxmlformats.org/officeDocument/2006/relationships/image" Target="../media/image5156.png"/><Relationship Id="rId1390" Type="http://schemas.openxmlformats.org/officeDocument/2006/relationships/customXml" Target="../ink/ink2230.xml"/><Relationship Id="rId206" Type="http://schemas.openxmlformats.org/officeDocument/2006/relationships/customXml" Target="../ink/ink1634.xml"/><Relationship Id="rId413" Type="http://schemas.openxmlformats.org/officeDocument/2006/relationships/image" Target="../media/image4025.png"/><Relationship Id="rId858" Type="http://schemas.openxmlformats.org/officeDocument/2006/relationships/image" Target="../media/image4244.png"/><Relationship Id="rId1043" Type="http://schemas.openxmlformats.org/officeDocument/2006/relationships/image" Target="../media/image4335.png"/><Relationship Id="rId620" Type="http://schemas.openxmlformats.org/officeDocument/2006/relationships/image" Target="../media/image4126.png"/><Relationship Id="rId718" Type="http://schemas.openxmlformats.org/officeDocument/2006/relationships/image" Target="../media/image4174.png"/><Relationship Id="rId925" Type="http://schemas.openxmlformats.org/officeDocument/2006/relationships/customXml" Target="../ink/ink1997.xml"/><Relationship Id="rId1250" Type="http://schemas.openxmlformats.org/officeDocument/2006/relationships/customXml" Target="../ink/ink2160.xml"/><Relationship Id="rId1348" Type="http://schemas.openxmlformats.org/officeDocument/2006/relationships/customXml" Target="../ink/ink2209.xml"/><Relationship Id="rId1110" Type="http://schemas.openxmlformats.org/officeDocument/2006/relationships/customXml" Target="../ink/ink2090.xml"/><Relationship Id="rId1208" Type="http://schemas.openxmlformats.org/officeDocument/2006/relationships/customXml" Target="../ink/ink2139.xml"/><Relationship Id="rId1415" Type="http://schemas.openxmlformats.org/officeDocument/2006/relationships/image" Target="../media/image5271.png"/><Relationship Id="rId54" Type="http://schemas.openxmlformats.org/officeDocument/2006/relationships/customXml" Target="../ink/ink1557.xml"/><Relationship Id="rId270" Type="http://schemas.openxmlformats.org/officeDocument/2006/relationships/image" Target="../media/image3952.png"/><Relationship Id="rId130" Type="http://schemas.openxmlformats.org/officeDocument/2006/relationships/customXml" Target="../ink/ink1595.xml"/><Relationship Id="rId368" Type="http://schemas.openxmlformats.org/officeDocument/2006/relationships/customXml" Target="../ink/ink1716.xml"/><Relationship Id="rId575" Type="http://schemas.openxmlformats.org/officeDocument/2006/relationships/image" Target="../media/image4105.png"/><Relationship Id="rId782" Type="http://schemas.openxmlformats.org/officeDocument/2006/relationships/image" Target="../media/image4206.png"/><Relationship Id="rId228" Type="http://schemas.openxmlformats.org/officeDocument/2006/relationships/customXml" Target="../ink/ink1645.xml"/><Relationship Id="rId435" Type="http://schemas.openxmlformats.org/officeDocument/2006/relationships/customXml" Target="../ink/ink1750.xml"/><Relationship Id="rId642" Type="http://schemas.openxmlformats.org/officeDocument/2006/relationships/image" Target="../media/image4137.png"/><Relationship Id="rId1065" Type="http://schemas.openxmlformats.org/officeDocument/2006/relationships/image" Target="../media/image4346.png"/><Relationship Id="rId1272" Type="http://schemas.openxmlformats.org/officeDocument/2006/relationships/customXml" Target="../ink/ink2171.xml"/><Relationship Id="rId502" Type="http://schemas.openxmlformats.org/officeDocument/2006/relationships/image" Target="../media/image4069.png"/><Relationship Id="rId947" Type="http://schemas.openxmlformats.org/officeDocument/2006/relationships/customXml" Target="../ink/ink2008.xml"/><Relationship Id="rId1132" Type="http://schemas.openxmlformats.org/officeDocument/2006/relationships/image" Target="../media/image4379.png"/><Relationship Id="rId76" Type="http://schemas.openxmlformats.org/officeDocument/2006/relationships/customXml" Target="../ink/ink1568.xml"/><Relationship Id="rId807" Type="http://schemas.openxmlformats.org/officeDocument/2006/relationships/customXml" Target="../ink/ink1938.xml"/><Relationship Id="rId292" Type="http://schemas.openxmlformats.org/officeDocument/2006/relationships/image" Target="../media/image3963.png"/><Relationship Id="rId597" Type="http://schemas.openxmlformats.org/officeDocument/2006/relationships/image" Target="../media/image4115.png"/><Relationship Id="rId152" Type="http://schemas.openxmlformats.org/officeDocument/2006/relationships/customXml" Target="../ink/ink1606.xml"/><Relationship Id="rId457" Type="http://schemas.openxmlformats.org/officeDocument/2006/relationships/customXml" Target="../ink/ink1761.xml"/><Relationship Id="rId1087" Type="http://schemas.openxmlformats.org/officeDocument/2006/relationships/image" Target="../media/image4357.png"/><Relationship Id="rId1294" Type="http://schemas.openxmlformats.org/officeDocument/2006/relationships/customXml" Target="../ink/ink2182.xml"/><Relationship Id="rId664" Type="http://schemas.openxmlformats.org/officeDocument/2006/relationships/image" Target="../media/image4148.png"/><Relationship Id="rId871" Type="http://schemas.openxmlformats.org/officeDocument/2006/relationships/customXml" Target="../ink/ink1970.xml"/><Relationship Id="rId969" Type="http://schemas.openxmlformats.org/officeDocument/2006/relationships/customXml" Target="../ink/ink2019.xml"/><Relationship Id="rId317" Type="http://schemas.openxmlformats.org/officeDocument/2006/relationships/customXml" Target="../ink/ink1690.xml"/><Relationship Id="rId524" Type="http://schemas.openxmlformats.org/officeDocument/2006/relationships/image" Target="../media/image4080.png"/><Relationship Id="rId731" Type="http://schemas.openxmlformats.org/officeDocument/2006/relationships/customXml" Target="../ink/ink1900.xml"/><Relationship Id="rId1154" Type="http://schemas.openxmlformats.org/officeDocument/2006/relationships/image" Target="../media/image4390.png"/><Relationship Id="rId1361" Type="http://schemas.openxmlformats.org/officeDocument/2006/relationships/image" Target="../media/image4849.png"/><Relationship Id="rId98" Type="http://schemas.openxmlformats.org/officeDocument/2006/relationships/customXml" Target="../ink/ink1579.xml"/><Relationship Id="rId829" Type="http://schemas.openxmlformats.org/officeDocument/2006/relationships/customXml" Target="../ink/ink1949.xml"/><Relationship Id="rId1014" Type="http://schemas.openxmlformats.org/officeDocument/2006/relationships/image" Target="../media/image4322.png"/><Relationship Id="rId1221" Type="http://schemas.openxmlformats.org/officeDocument/2006/relationships/image" Target="../media/image5175.png"/><Relationship Id="rId1319" Type="http://schemas.openxmlformats.org/officeDocument/2006/relationships/image" Target="../media/image5224.png"/><Relationship Id="rId25" Type="http://schemas.openxmlformats.org/officeDocument/2006/relationships/customXml" Target="../ink/ink1542.xml"/><Relationship Id="rId174" Type="http://schemas.openxmlformats.org/officeDocument/2006/relationships/customXml" Target="../ink/ink1617.xml"/><Relationship Id="rId381" Type="http://schemas.openxmlformats.org/officeDocument/2006/relationships/image" Target="../media/image4008.png"/><Relationship Id="rId241" Type="http://schemas.openxmlformats.org/officeDocument/2006/relationships/image" Target="../media/image3938.png"/><Relationship Id="rId479" Type="http://schemas.openxmlformats.org/officeDocument/2006/relationships/customXml" Target="../ink/ink1772.xml"/><Relationship Id="rId686" Type="http://schemas.openxmlformats.org/officeDocument/2006/relationships/image" Target="../media/image4159.png"/><Relationship Id="rId893" Type="http://schemas.openxmlformats.org/officeDocument/2006/relationships/customXml" Target="../ink/ink1981.xml"/><Relationship Id="rId339" Type="http://schemas.openxmlformats.org/officeDocument/2006/relationships/customXml" Target="../ink/ink1701.xml"/><Relationship Id="rId546" Type="http://schemas.openxmlformats.org/officeDocument/2006/relationships/image" Target="../media/image4091.png"/><Relationship Id="rId753" Type="http://schemas.openxmlformats.org/officeDocument/2006/relationships/customXml" Target="../ink/ink1911.xml"/><Relationship Id="rId1176" Type="http://schemas.openxmlformats.org/officeDocument/2006/relationships/customXml" Target="../ink/ink2123.xml"/><Relationship Id="rId1383" Type="http://schemas.openxmlformats.org/officeDocument/2006/relationships/image" Target="../media/image5255.png"/><Relationship Id="rId101" Type="http://schemas.openxmlformats.org/officeDocument/2006/relationships/image" Target="../media/image3870.png"/><Relationship Id="rId406" Type="http://schemas.openxmlformats.org/officeDocument/2006/relationships/customXml" Target="../ink/ink1735.xml"/><Relationship Id="rId960" Type="http://schemas.openxmlformats.org/officeDocument/2006/relationships/image" Target="../media/image4295.png"/><Relationship Id="rId1036" Type="http://schemas.openxmlformats.org/officeDocument/2006/relationships/image" Target="../media/image4332.png"/><Relationship Id="rId1243" Type="http://schemas.openxmlformats.org/officeDocument/2006/relationships/image" Target="../media/image5186.png"/><Relationship Id="rId613" Type="http://schemas.openxmlformats.org/officeDocument/2006/relationships/customXml" Target="../ink/ink1840.xml"/><Relationship Id="rId820" Type="http://schemas.openxmlformats.org/officeDocument/2006/relationships/image" Target="../media/image4225.png"/><Relationship Id="rId918" Type="http://schemas.openxmlformats.org/officeDocument/2006/relationships/image" Target="../media/image4274.png"/><Relationship Id="rId1103" Type="http://schemas.openxmlformats.org/officeDocument/2006/relationships/image" Target="../media/image4365.png"/><Relationship Id="rId1310" Type="http://schemas.openxmlformats.org/officeDocument/2006/relationships/customXml" Target="../ink/ink2190.xml"/><Relationship Id="rId1408" Type="http://schemas.openxmlformats.org/officeDocument/2006/relationships/customXml" Target="../ink/ink2239.xml"/><Relationship Id="rId47" Type="http://schemas.openxmlformats.org/officeDocument/2006/relationships/image" Target="../media/image3843.png"/><Relationship Id="rId196" Type="http://schemas.openxmlformats.org/officeDocument/2006/relationships/customXml" Target="../ink/ink1629.xml"/><Relationship Id="rId263" Type="http://schemas.openxmlformats.org/officeDocument/2006/relationships/customXml" Target="../ink/ink1663.xml"/><Relationship Id="rId470" Type="http://schemas.openxmlformats.org/officeDocument/2006/relationships/image" Target="../media/image4053.png"/><Relationship Id="rId123" Type="http://schemas.openxmlformats.org/officeDocument/2006/relationships/image" Target="../media/image3441.png"/><Relationship Id="rId330" Type="http://schemas.openxmlformats.org/officeDocument/2006/relationships/image" Target="../media/image3982.png"/><Relationship Id="rId568" Type="http://schemas.openxmlformats.org/officeDocument/2006/relationships/customXml" Target="../ink/ink1817.xml"/><Relationship Id="rId775" Type="http://schemas.openxmlformats.org/officeDocument/2006/relationships/customXml" Target="../ink/ink1922.xml"/><Relationship Id="rId982" Type="http://schemas.openxmlformats.org/officeDocument/2006/relationships/image" Target="../media/image4306.png"/><Relationship Id="rId1198" Type="http://schemas.openxmlformats.org/officeDocument/2006/relationships/customXml" Target="../ink/ink2134.xml"/><Relationship Id="rId428" Type="http://schemas.openxmlformats.org/officeDocument/2006/relationships/customXml" Target="../ink/ink1746.xml"/><Relationship Id="rId635" Type="http://schemas.openxmlformats.org/officeDocument/2006/relationships/customXml" Target="../ink/ink1851.xml"/><Relationship Id="rId842" Type="http://schemas.openxmlformats.org/officeDocument/2006/relationships/image" Target="../media/image4236.png"/><Relationship Id="rId1058" Type="http://schemas.openxmlformats.org/officeDocument/2006/relationships/customXml" Target="../ink/ink2064.xml"/><Relationship Id="rId1265" Type="http://schemas.openxmlformats.org/officeDocument/2006/relationships/image" Target="../media/image5197.png"/><Relationship Id="rId702" Type="http://schemas.openxmlformats.org/officeDocument/2006/relationships/image" Target="../media/image4166.png"/><Relationship Id="rId1125" Type="http://schemas.openxmlformats.org/officeDocument/2006/relationships/customXml" Target="../ink/ink2098.xml"/><Relationship Id="rId1332" Type="http://schemas.openxmlformats.org/officeDocument/2006/relationships/customXml" Target="../ink/ink2201.xml"/><Relationship Id="rId69" Type="http://schemas.openxmlformats.org/officeDocument/2006/relationships/image" Target="../media/image3854.png"/><Relationship Id="rId285" Type="http://schemas.openxmlformats.org/officeDocument/2006/relationships/customXml" Target="../ink/ink1674.xml"/><Relationship Id="rId492" Type="http://schemas.openxmlformats.org/officeDocument/2006/relationships/image" Target="../media/image4064.png"/><Relationship Id="rId797" Type="http://schemas.openxmlformats.org/officeDocument/2006/relationships/customXml" Target="../ink/ink1933.xml"/><Relationship Id="rId145" Type="http://schemas.openxmlformats.org/officeDocument/2006/relationships/image" Target="../media/image3891.png"/><Relationship Id="rId352" Type="http://schemas.openxmlformats.org/officeDocument/2006/relationships/customXml" Target="../ink/ink1708.xml"/><Relationship Id="rId1287" Type="http://schemas.openxmlformats.org/officeDocument/2006/relationships/image" Target="../media/image5208.png"/><Relationship Id="rId212" Type="http://schemas.openxmlformats.org/officeDocument/2006/relationships/customXml" Target="../ink/ink1637.xml"/><Relationship Id="rId657" Type="http://schemas.openxmlformats.org/officeDocument/2006/relationships/customXml" Target="../ink/ink1862.xml"/><Relationship Id="rId864" Type="http://schemas.openxmlformats.org/officeDocument/2006/relationships/image" Target="../media/image4247.png"/><Relationship Id="rId517" Type="http://schemas.openxmlformats.org/officeDocument/2006/relationships/customXml" Target="../ink/ink1791.xml"/><Relationship Id="rId724" Type="http://schemas.openxmlformats.org/officeDocument/2006/relationships/image" Target="../media/image4177.png"/><Relationship Id="rId931" Type="http://schemas.openxmlformats.org/officeDocument/2006/relationships/customXml" Target="../ink/ink2000.xml"/><Relationship Id="rId1147" Type="http://schemas.openxmlformats.org/officeDocument/2006/relationships/customXml" Target="../ink/ink2109.xml"/><Relationship Id="rId1354" Type="http://schemas.openxmlformats.org/officeDocument/2006/relationships/customXml" Target="../ink/ink2212.xml"/><Relationship Id="rId60" Type="http://schemas.openxmlformats.org/officeDocument/2006/relationships/customXml" Target="../ink/ink1560.xml"/><Relationship Id="rId1007" Type="http://schemas.openxmlformats.org/officeDocument/2006/relationships/customXml" Target="../ink/ink2038.xml"/><Relationship Id="rId1214" Type="http://schemas.openxmlformats.org/officeDocument/2006/relationships/customXml" Target="../ink/ink2142.xml"/><Relationship Id="rId1421" Type="http://schemas.openxmlformats.org/officeDocument/2006/relationships/image" Target="../media/image5274.png"/><Relationship Id="rId18" Type="http://schemas.openxmlformats.org/officeDocument/2006/relationships/image" Target="../media/image3831.png"/><Relationship Id="rId167" Type="http://schemas.openxmlformats.org/officeDocument/2006/relationships/image" Target="../media/image3902.png"/><Relationship Id="rId374" Type="http://schemas.openxmlformats.org/officeDocument/2006/relationships/customXml" Target="../ink/ink1719.xml"/><Relationship Id="rId581" Type="http://schemas.openxmlformats.org/officeDocument/2006/relationships/image" Target="../media/image4108.png"/><Relationship Id="rId234" Type="http://schemas.openxmlformats.org/officeDocument/2006/relationships/customXml" Target="../ink/ink1648.xml"/><Relationship Id="rId679" Type="http://schemas.openxmlformats.org/officeDocument/2006/relationships/customXml" Target="../ink/ink1873.xml"/><Relationship Id="rId886" Type="http://schemas.openxmlformats.org/officeDocument/2006/relationships/image" Target="../media/image4258.png"/><Relationship Id="rId2" Type="http://schemas.openxmlformats.org/officeDocument/2006/relationships/image" Target="../media/image169.png"/><Relationship Id="rId441" Type="http://schemas.openxmlformats.org/officeDocument/2006/relationships/customXml" Target="../ink/ink1753.xml"/><Relationship Id="rId539" Type="http://schemas.openxmlformats.org/officeDocument/2006/relationships/customXml" Target="../ink/ink1802.xml"/><Relationship Id="rId746" Type="http://schemas.openxmlformats.org/officeDocument/2006/relationships/image" Target="../media/image4188.png"/><Relationship Id="rId1071" Type="http://schemas.openxmlformats.org/officeDocument/2006/relationships/image" Target="../media/image4349.png"/><Relationship Id="rId1169" Type="http://schemas.openxmlformats.org/officeDocument/2006/relationships/customXml" Target="../ink/ink2120.xml"/><Relationship Id="rId1376" Type="http://schemas.openxmlformats.org/officeDocument/2006/relationships/customXml" Target="../ink/ink2223.xml"/><Relationship Id="rId301" Type="http://schemas.openxmlformats.org/officeDocument/2006/relationships/customXml" Target="../ink/ink1682.xml"/><Relationship Id="rId953" Type="http://schemas.openxmlformats.org/officeDocument/2006/relationships/customXml" Target="../ink/ink2011.xml"/><Relationship Id="rId1029" Type="http://schemas.openxmlformats.org/officeDocument/2006/relationships/customXml" Target="../ink/ink2049.xml"/><Relationship Id="rId1236" Type="http://schemas.openxmlformats.org/officeDocument/2006/relationships/customXml" Target="../ink/ink2153.xml"/><Relationship Id="rId82" Type="http://schemas.openxmlformats.org/officeDocument/2006/relationships/customXml" Target="../ink/ink1571.xml"/><Relationship Id="rId606" Type="http://schemas.openxmlformats.org/officeDocument/2006/relationships/image" Target="../media/image4119.png"/><Relationship Id="rId813" Type="http://schemas.openxmlformats.org/officeDocument/2006/relationships/customXml" Target="../ink/ink1941.xml"/><Relationship Id="rId1303" Type="http://schemas.openxmlformats.org/officeDocument/2006/relationships/image" Target="../media/image5216.png"/><Relationship Id="rId189" Type="http://schemas.openxmlformats.org/officeDocument/2006/relationships/image" Target="../media/image3913.png"/><Relationship Id="rId396" Type="http://schemas.openxmlformats.org/officeDocument/2006/relationships/customXml" Target="../ink/ink1730.xml"/><Relationship Id="rId256" Type="http://schemas.openxmlformats.org/officeDocument/2006/relationships/image" Target="../media/image3945.png"/><Relationship Id="rId463" Type="http://schemas.openxmlformats.org/officeDocument/2006/relationships/customXml" Target="../ink/ink1764.xml"/><Relationship Id="rId670" Type="http://schemas.openxmlformats.org/officeDocument/2006/relationships/image" Target="../media/image4151.png"/><Relationship Id="rId1093" Type="http://schemas.openxmlformats.org/officeDocument/2006/relationships/image" Target="../media/image4360.png"/><Relationship Id="rId116" Type="http://schemas.openxmlformats.org/officeDocument/2006/relationships/customXml" Target="../ink/ink1588.xml"/><Relationship Id="rId323" Type="http://schemas.openxmlformats.org/officeDocument/2006/relationships/customXml" Target="../ink/ink1693.xml"/><Relationship Id="rId530" Type="http://schemas.openxmlformats.org/officeDocument/2006/relationships/image" Target="../media/image4083.png"/><Relationship Id="rId768" Type="http://schemas.openxmlformats.org/officeDocument/2006/relationships/image" Target="../media/image4199.png"/><Relationship Id="rId975" Type="http://schemas.openxmlformats.org/officeDocument/2006/relationships/customXml" Target="../ink/ink2022.xml"/><Relationship Id="rId1160" Type="http://schemas.openxmlformats.org/officeDocument/2006/relationships/image" Target="../media/image4393.png"/><Relationship Id="rId1398" Type="http://schemas.openxmlformats.org/officeDocument/2006/relationships/customXml" Target="../ink/ink2234.xml"/><Relationship Id="rId628" Type="http://schemas.openxmlformats.org/officeDocument/2006/relationships/image" Target="../media/image4130.png"/><Relationship Id="rId835" Type="http://schemas.openxmlformats.org/officeDocument/2006/relationships/customXml" Target="../ink/ink1952.xml"/><Relationship Id="rId1258" Type="http://schemas.openxmlformats.org/officeDocument/2006/relationships/customXml" Target="../ink/ink2164.xml"/><Relationship Id="rId1020" Type="http://schemas.openxmlformats.org/officeDocument/2006/relationships/image" Target="../media/image4325.png"/><Relationship Id="rId1118" Type="http://schemas.openxmlformats.org/officeDocument/2006/relationships/image" Target="../media/image4372.png"/><Relationship Id="rId1325" Type="http://schemas.openxmlformats.org/officeDocument/2006/relationships/image" Target="../media/image5227.png"/><Relationship Id="rId902" Type="http://schemas.openxmlformats.org/officeDocument/2006/relationships/image" Target="../media/image4266.png"/><Relationship Id="rId31" Type="http://schemas.openxmlformats.org/officeDocument/2006/relationships/customXml" Target="../ink/ink1545.xml"/><Relationship Id="rId180" Type="http://schemas.openxmlformats.org/officeDocument/2006/relationships/customXml" Target="../ink/ink1620.xml"/><Relationship Id="rId278" Type="http://schemas.openxmlformats.org/officeDocument/2006/relationships/image" Target="../media/image3956.png"/><Relationship Id="rId485" Type="http://schemas.openxmlformats.org/officeDocument/2006/relationships/customXml" Target="../ink/ink1775.xml"/><Relationship Id="rId692" Type="http://schemas.openxmlformats.org/officeDocument/2006/relationships/customXml" Target="../ink/ink1880.xml"/><Relationship Id="rId138" Type="http://schemas.openxmlformats.org/officeDocument/2006/relationships/customXml" Target="../ink/ink1599.xml"/><Relationship Id="rId345" Type="http://schemas.openxmlformats.org/officeDocument/2006/relationships/image" Target="../media/image3990.png"/><Relationship Id="rId552" Type="http://schemas.openxmlformats.org/officeDocument/2006/relationships/image" Target="../media/image4094.png"/><Relationship Id="rId997" Type="http://schemas.openxmlformats.org/officeDocument/2006/relationships/customXml" Target="../ink/ink2033.xml"/><Relationship Id="rId1182" Type="http://schemas.openxmlformats.org/officeDocument/2006/relationships/customXml" Target="../ink/ink2126.xml"/><Relationship Id="rId205" Type="http://schemas.openxmlformats.org/officeDocument/2006/relationships/image" Target="../media/image3920.png"/><Relationship Id="rId412" Type="http://schemas.openxmlformats.org/officeDocument/2006/relationships/customXml" Target="../ink/ink1738.xml"/><Relationship Id="rId857" Type="http://schemas.openxmlformats.org/officeDocument/2006/relationships/customXml" Target="../ink/ink1963.xml"/><Relationship Id="rId1042" Type="http://schemas.openxmlformats.org/officeDocument/2006/relationships/customXml" Target="../ink/ink2056.xml"/><Relationship Id="rId717" Type="http://schemas.openxmlformats.org/officeDocument/2006/relationships/customXml" Target="../ink/ink1893.xml"/><Relationship Id="rId924" Type="http://schemas.openxmlformats.org/officeDocument/2006/relationships/image" Target="../media/image4277.png"/><Relationship Id="rId1347" Type="http://schemas.openxmlformats.org/officeDocument/2006/relationships/image" Target="../media/image5238.png"/><Relationship Id="rId53" Type="http://schemas.openxmlformats.org/officeDocument/2006/relationships/image" Target="../media/image3846.png"/><Relationship Id="rId1207" Type="http://schemas.openxmlformats.org/officeDocument/2006/relationships/image" Target="../media/image5168.png"/><Relationship Id="rId1414" Type="http://schemas.openxmlformats.org/officeDocument/2006/relationships/customXml" Target="../ink/ink2242.xml"/><Relationship Id="rId367" Type="http://schemas.openxmlformats.org/officeDocument/2006/relationships/image" Target="../media/image4001.png"/><Relationship Id="rId574" Type="http://schemas.openxmlformats.org/officeDocument/2006/relationships/customXml" Target="../ink/ink1820.xml"/><Relationship Id="rId227" Type="http://schemas.openxmlformats.org/officeDocument/2006/relationships/image" Target="../media/image3931.png"/><Relationship Id="rId781" Type="http://schemas.openxmlformats.org/officeDocument/2006/relationships/customXml" Target="../ink/ink1925.xml"/><Relationship Id="rId879" Type="http://schemas.openxmlformats.org/officeDocument/2006/relationships/customXml" Target="../ink/ink1974.xml"/><Relationship Id="rId434" Type="http://schemas.openxmlformats.org/officeDocument/2006/relationships/image" Target="../media/image4035.png"/><Relationship Id="rId641" Type="http://schemas.openxmlformats.org/officeDocument/2006/relationships/customXml" Target="../ink/ink1854.xml"/><Relationship Id="rId739" Type="http://schemas.openxmlformats.org/officeDocument/2006/relationships/customXml" Target="../ink/ink1904.xml"/><Relationship Id="rId1064" Type="http://schemas.openxmlformats.org/officeDocument/2006/relationships/customXml" Target="../ink/ink2067.xml"/><Relationship Id="rId1271" Type="http://schemas.openxmlformats.org/officeDocument/2006/relationships/image" Target="../media/image5200.png"/><Relationship Id="rId1369" Type="http://schemas.openxmlformats.org/officeDocument/2006/relationships/image" Target="../media/image5248.png"/><Relationship Id="rId501" Type="http://schemas.openxmlformats.org/officeDocument/2006/relationships/customXml" Target="../ink/ink1783.xml"/><Relationship Id="rId946" Type="http://schemas.openxmlformats.org/officeDocument/2006/relationships/image" Target="../media/image4288.png"/><Relationship Id="rId1131" Type="http://schemas.openxmlformats.org/officeDocument/2006/relationships/customXml" Target="../ink/ink2101.xml"/><Relationship Id="rId1229" Type="http://schemas.openxmlformats.org/officeDocument/2006/relationships/image" Target="../media/image5179.png"/><Relationship Id="rId75" Type="http://schemas.openxmlformats.org/officeDocument/2006/relationships/image" Target="../media/image3857.png"/><Relationship Id="rId806" Type="http://schemas.openxmlformats.org/officeDocument/2006/relationships/image" Target="../media/image4218.png"/><Relationship Id="rId291" Type="http://schemas.openxmlformats.org/officeDocument/2006/relationships/customXml" Target="../ink/ink1677.xml"/><Relationship Id="rId151" Type="http://schemas.openxmlformats.org/officeDocument/2006/relationships/image" Target="../media/image3894.png"/><Relationship Id="rId389" Type="http://schemas.openxmlformats.org/officeDocument/2006/relationships/image" Target="../media/image4012.png"/><Relationship Id="rId596" Type="http://schemas.openxmlformats.org/officeDocument/2006/relationships/customXml" Target="../ink/ink1831.xml"/><Relationship Id="rId249" Type="http://schemas.openxmlformats.org/officeDocument/2006/relationships/image" Target="../media/image3942.png"/><Relationship Id="rId456" Type="http://schemas.openxmlformats.org/officeDocument/2006/relationships/image" Target="../media/image4046.png"/><Relationship Id="rId663" Type="http://schemas.openxmlformats.org/officeDocument/2006/relationships/customXml" Target="../ink/ink1865.xml"/><Relationship Id="rId870" Type="http://schemas.openxmlformats.org/officeDocument/2006/relationships/image" Target="../media/image4250.png"/><Relationship Id="rId1086" Type="http://schemas.openxmlformats.org/officeDocument/2006/relationships/customXml" Target="../ink/ink2078.xml"/><Relationship Id="rId1293" Type="http://schemas.openxmlformats.org/officeDocument/2006/relationships/image" Target="../media/image5211.png"/><Relationship Id="rId109" Type="http://schemas.openxmlformats.org/officeDocument/2006/relationships/image" Target="../media/image3874.png"/><Relationship Id="rId316" Type="http://schemas.openxmlformats.org/officeDocument/2006/relationships/image" Target="../media/image3975.png"/><Relationship Id="rId523" Type="http://schemas.openxmlformats.org/officeDocument/2006/relationships/customXml" Target="../ink/ink1794.xml"/><Relationship Id="rId968" Type="http://schemas.openxmlformats.org/officeDocument/2006/relationships/image" Target="../media/image4299.png"/><Relationship Id="rId1153" Type="http://schemas.openxmlformats.org/officeDocument/2006/relationships/customXml" Target="../ink/ink2112.xml"/><Relationship Id="rId97" Type="http://schemas.openxmlformats.org/officeDocument/2006/relationships/image" Target="../media/image3868.png"/><Relationship Id="rId730" Type="http://schemas.openxmlformats.org/officeDocument/2006/relationships/image" Target="../media/image4180.png"/><Relationship Id="rId828" Type="http://schemas.openxmlformats.org/officeDocument/2006/relationships/image" Target="../media/image4229.png"/><Relationship Id="rId1013" Type="http://schemas.openxmlformats.org/officeDocument/2006/relationships/customXml" Target="../ink/ink2041.xml"/><Relationship Id="rId1360" Type="http://schemas.openxmlformats.org/officeDocument/2006/relationships/customXml" Target="../ink/ink2215.xml"/><Relationship Id="rId1220" Type="http://schemas.openxmlformats.org/officeDocument/2006/relationships/customXml" Target="../ink/ink2145.xml"/><Relationship Id="rId1318" Type="http://schemas.openxmlformats.org/officeDocument/2006/relationships/customXml" Target="../ink/ink2194.xml"/><Relationship Id="rId24" Type="http://schemas.openxmlformats.org/officeDocument/2006/relationships/image" Target="../media/image3833.png"/><Relationship Id="rId173" Type="http://schemas.openxmlformats.org/officeDocument/2006/relationships/image" Target="../media/image3905.png"/><Relationship Id="rId380" Type="http://schemas.openxmlformats.org/officeDocument/2006/relationships/customXml" Target="../ink/ink1722.xml"/><Relationship Id="rId240" Type="http://schemas.openxmlformats.org/officeDocument/2006/relationships/customXml" Target="../ink/ink1651.xml"/><Relationship Id="rId478" Type="http://schemas.openxmlformats.org/officeDocument/2006/relationships/image" Target="../media/image4057.png"/><Relationship Id="rId685" Type="http://schemas.openxmlformats.org/officeDocument/2006/relationships/customXml" Target="../ink/ink1876.xml"/><Relationship Id="rId892" Type="http://schemas.openxmlformats.org/officeDocument/2006/relationships/image" Target="../media/image4261.png"/><Relationship Id="rId100" Type="http://schemas.openxmlformats.org/officeDocument/2006/relationships/customXml" Target="../ink/ink1580.xml"/><Relationship Id="rId338" Type="http://schemas.openxmlformats.org/officeDocument/2006/relationships/image" Target="../media/image3987.png"/><Relationship Id="rId545" Type="http://schemas.openxmlformats.org/officeDocument/2006/relationships/customXml" Target="../ink/ink1805.xml"/><Relationship Id="rId752" Type="http://schemas.openxmlformats.org/officeDocument/2006/relationships/image" Target="../media/image4191.png"/><Relationship Id="rId1175" Type="http://schemas.openxmlformats.org/officeDocument/2006/relationships/image" Target="../media/image5152.png"/><Relationship Id="rId1382" Type="http://schemas.openxmlformats.org/officeDocument/2006/relationships/customXml" Target="../ink/ink2226.xml"/><Relationship Id="rId405" Type="http://schemas.openxmlformats.org/officeDocument/2006/relationships/image" Target="../media/image4021.png"/><Relationship Id="rId612" Type="http://schemas.openxmlformats.org/officeDocument/2006/relationships/image" Target="../media/image4122.png"/><Relationship Id="rId1035" Type="http://schemas.openxmlformats.org/officeDocument/2006/relationships/customXml" Target="../ink/ink2052.xml"/><Relationship Id="rId1242" Type="http://schemas.openxmlformats.org/officeDocument/2006/relationships/customXml" Target="../ink/ink2156.xml"/><Relationship Id="rId917" Type="http://schemas.openxmlformats.org/officeDocument/2006/relationships/customXml" Target="../ink/ink1993.xml"/><Relationship Id="rId1102" Type="http://schemas.openxmlformats.org/officeDocument/2006/relationships/customXml" Target="../ink/ink2086.xml"/><Relationship Id="rId46" Type="http://schemas.openxmlformats.org/officeDocument/2006/relationships/customXml" Target="../ink/ink1553.xml"/><Relationship Id="rId1407" Type="http://schemas.openxmlformats.org/officeDocument/2006/relationships/image" Target="../media/image5267.png"/><Relationship Id="rId195" Type="http://schemas.openxmlformats.org/officeDocument/2006/relationships/customXml" Target="../ink/ink1628.xml"/><Relationship Id="rId262" Type="http://schemas.openxmlformats.org/officeDocument/2006/relationships/image" Target="../media/image3948.png"/><Relationship Id="rId567" Type="http://schemas.openxmlformats.org/officeDocument/2006/relationships/image" Target="../media/image4101.png"/><Relationship Id="rId1197" Type="http://schemas.openxmlformats.org/officeDocument/2006/relationships/image" Target="../media/image5163.png"/><Relationship Id="rId122" Type="http://schemas.openxmlformats.org/officeDocument/2006/relationships/customXml" Target="../ink/ink1591.xml"/><Relationship Id="rId774" Type="http://schemas.openxmlformats.org/officeDocument/2006/relationships/image" Target="../media/image4202.png"/><Relationship Id="rId981" Type="http://schemas.openxmlformats.org/officeDocument/2006/relationships/customXml" Target="../ink/ink2025.xml"/><Relationship Id="rId1057" Type="http://schemas.openxmlformats.org/officeDocument/2006/relationships/image" Target="../media/image4342.png"/><Relationship Id="rId427" Type="http://schemas.openxmlformats.org/officeDocument/2006/relationships/image" Target="../media/image4032.png"/><Relationship Id="rId634" Type="http://schemas.openxmlformats.org/officeDocument/2006/relationships/image" Target="../media/image4133.png"/><Relationship Id="rId841" Type="http://schemas.openxmlformats.org/officeDocument/2006/relationships/customXml" Target="../ink/ink1955.xml"/><Relationship Id="rId1264" Type="http://schemas.openxmlformats.org/officeDocument/2006/relationships/customXml" Target="../ink/ink2167.xml"/><Relationship Id="rId701" Type="http://schemas.openxmlformats.org/officeDocument/2006/relationships/customXml" Target="../ink/ink1885.xml"/><Relationship Id="rId939" Type="http://schemas.openxmlformats.org/officeDocument/2006/relationships/customXml" Target="../ink/ink2004.xml"/><Relationship Id="rId1124" Type="http://schemas.openxmlformats.org/officeDocument/2006/relationships/image" Target="../media/image4375.png"/><Relationship Id="rId1331" Type="http://schemas.openxmlformats.org/officeDocument/2006/relationships/image" Target="../media/image5230.png"/><Relationship Id="rId68" Type="http://schemas.openxmlformats.org/officeDocument/2006/relationships/customXml" Target="../ink/ink1564.xml"/><Relationship Id="rId284" Type="http://schemas.openxmlformats.org/officeDocument/2006/relationships/image" Target="../media/image3959.png"/><Relationship Id="rId491" Type="http://schemas.openxmlformats.org/officeDocument/2006/relationships/customXml" Target="../ink/ink1778.xml"/><Relationship Id="rId144" Type="http://schemas.openxmlformats.org/officeDocument/2006/relationships/customXml" Target="../ink/ink1602.xml"/><Relationship Id="rId589" Type="http://schemas.openxmlformats.org/officeDocument/2006/relationships/image" Target="../media/image3686.png"/><Relationship Id="rId796" Type="http://schemas.openxmlformats.org/officeDocument/2006/relationships/image" Target="../media/image4213.png"/></Relationships>
</file>

<file path=ppt/slides/_rels/slide13.xml.rels><?xml version="1.0" encoding="UTF-8" standalone="yes"?>
<Relationships xmlns="http://schemas.openxmlformats.org/package/2006/relationships"><Relationship Id="rId21" Type="http://schemas.openxmlformats.org/officeDocument/2006/relationships/customXml" Target="../ink/ink2257.xml"/><Relationship Id="rId170" Type="http://schemas.openxmlformats.org/officeDocument/2006/relationships/customXml" Target="../ink/ink2332.xml"/><Relationship Id="rId268" Type="http://schemas.openxmlformats.org/officeDocument/2006/relationships/image" Target="../media/image3951.png"/><Relationship Id="rId475" Type="http://schemas.openxmlformats.org/officeDocument/2006/relationships/customXml" Target="../ink/ink2487.xml"/><Relationship Id="rId682" Type="http://schemas.openxmlformats.org/officeDocument/2006/relationships/image" Target="../media/image4155.png"/><Relationship Id="rId128" Type="http://schemas.openxmlformats.org/officeDocument/2006/relationships/customXml" Target="../ink/ink2311.xml"/><Relationship Id="rId335" Type="http://schemas.openxmlformats.org/officeDocument/2006/relationships/customXml" Target="../ink/ink2416.xml"/><Relationship Id="rId542" Type="http://schemas.openxmlformats.org/officeDocument/2006/relationships/image" Target="../media/image4087.png"/><Relationship Id="rId987" Type="http://schemas.openxmlformats.org/officeDocument/2006/relationships/customXml" Target="../ink/ink2745.xml"/><Relationship Id="rId1172" Type="http://schemas.openxmlformats.org/officeDocument/2006/relationships/image" Target="../media/image4397.png"/><Relationship Id="rId402" Type="http://schemas.openxmlformats.org/officeDocument/2006/relationships/customXml" Target="../ink/ink2450.xml"/><Relationship Id="rId847" Type="http://schemas.openxmlformats.org/officeDocument/2006/relationships/customXml" Target="../ink/ink2675.xml"/><Relationship Id="rId1032" Type="http://schemas.openxmlformats.org/officeDocument/2006/relationships/image" Target="../media/image4328.png"/><Relationship Id="rId707" Type="http://schemas.openxmlformats.org/officeDocument/2006/relationships/customXml" Target="../ink/ink2605.xml"/><Relationship Id="rId914" Type="http://schemas.openxmlformats.org/officeDocument/2006/relationships/image" Target="../media/image4270.png"/><Relationship Id="rId1337" Type="http://schemas.openxmlformats.org/officeDocument/2006/relationships/image" Target="../media/image5357.png"/><Relationship Id="rId43" Type="http://schemas.openxmlformats.org/officeDocument/2006/relationships/image" Target="../media/image3841.png"/><Relationship Id="rId192" Type="http://schemas.openxmlformats.org/officeDocument/2006/relationships/customXml" Target="../ink/ink2343.xml"/><Relationship Id="rId497" Type="http://schemas.openxmlformats.org/officeDocument/2006/relationships/customXml" Target="../ink/ink2498.xml"/><Relationship Id="rId357" Type="http://schemas.openxmlformats.org/officeDocument/2006/relationships/image" Target="../media/image3995.png"/><Relationship Id="rId1194" Type="http://schemas.openxmlformats.org/officeDocument/2006/relationships/customXml" Target="../ink/ink2849.xml"/><Relationship Id="rId217" Type="http://schemas.openxmlformats.org/officeDocument/2006/relationships/image" Target="../media/image3926.png"/><Relationship Id="rId564" Type="http://schemas.openxmlformats.org/officeDocument/2006/relationships/customXml" Target="../ink/ink2532.xml"/><Relationship Id="rId771" Type="http://schemas.openxmlformats.org/officeDocument/2006/relationships/customXml" Target="../ink/ink2637.xml"/><Relationship Id="rId869" Type="http://schemas.openxmlformats.org/officeDocument/2006/relationships/customXml" Target="../ink/ink2686.xml"/><Relationship Id="rId424" Type="http://schemas.openxmlformats.org/officeDocument/2006/relationships/customXml" Target="../ink/ink2461.xml"/><Relationship Id="rId631" Type="http://schemas.openxmlformats.org/officeDocument/2006/relationships/customXml" Target="../ink/ink2566.xml"/><Relationship Id="rId729" Type="http://schemas.openxmlformats.org/officeDocument/2006/relationships/customXml" Target="../ink/ink2616.xml"/><Relationship Id="rId1054" Type="http://schemas.openxmlformats.org/officeDocument/2006/relationships/customXml" Target="../ink/ink2779.xml"/><Relationship Id="rId1261" Type="http://schemas.openxmlformats.org/officeDocument/2006/relationships/image" Target="../media/image5319.png"/><Relationship Id="rId1359" Type="http://schemas.openxmlformats.org/officeDocument/2006/relationships/image" Target="../media/image5368.png"/><Relationship Id="rId936" Type="http://schemas.openxmlformats.org/officeDocument/2006/relationships/image" Target="../media/image4281.png"/><Relationship Id="rId1121" Type="http://schemas.openxmlformats.org/officeDocument/2006/relationships/customXml" Target="../ink/ink2813.xml"/><Relationship Id="rId1219" Type="http://schemas.openxmlformats.org/officeDocument/2006/relationships/image" Target="../media/image5298.png"/><Relationship Id="rId65" Type="http://schemas.openxmlformats.org/officeDocument/2006/relationships/image" Target="../media/image3852.png"/><Relationship Id="rId281" Type="http://schemas.openxmlformats.org/officeDocument/2006/relationships/customXml" Target="../ink/ink2389.xml"/><Relationship Id="rId141" Type="http://schemas.openxmlformats.org/officeDocument/2006/relationships/image" Target="../media/image3889.png"/><Relationship Id="rId379" Type="http://schemas.openxmlformats.org/officeDocument/2006/relationships/image" Target="../media/image4006.png"/><Relationship Id="rId586" Type="http://schemas.openxmlformats.org/officeDocument/2006/relationships/customXml" Target="../ink/ink2543.xml"/><Relationship Id="rId793" Type="http://schemas.openxmlformats.org/officeDocument/2006/relationships/customXml" Target="../ink/ink2648.xml"/><Relationship Id="rId7" Type="http://schemas.openxmlformats.org/officeDocument/2006/relationships/customXml" Target="../ink/ink2250.xml"/><Relationship Id="rId239" Type="http://schemas.openxmlformats.org/officeDocument/2006/relationships/image" Target="../media/image3937.png"/><Relationship Id="rId446" Type="http://schemas.openxmlformats.org/officeDocument/2006/relationships/image" Target="../media/image4039.png"/><Relationship Id="rId653" Type="http://schemas.openxmlformats.org/officeDocument/2006/relationships/customXml" Target="../ink/ink2577.xml"/><Relationship Id="rId1076" Type="http://schemas.openxmlformats.org/officeDocument/2006/relationships/customXml" Target="../ink/ink2790.xml"/><Relationship Id="rId1283" Type="http://schemas.openxmlformats.org/officeDocument/2006/relationships/image" Target="../media/image5330.png"/><Relationship Id="rId306" Type="http://schemas.openxmlformats.org/officeDocument/2006/relationships/image" Target="../media/image3970.png"/><Relationship Id="rId860" Type="http://schemas.openxmlformats.org/officeDocument/2006/relationships/image" Target="../media/image4243.png"/><Relationship Id="rId958" Type="http://schemas.openxmlformats.org/officeDocument/2006/relationships/image" Target="../media/image4292.png"/><Relationship Id="rId1143" Type="http://schemas.openxmlformats.org/officeDocument/2006/relationships/customXml" Target="../ink/ink2824.xml"/><Relationship Id="rId87" Type="http://schemas.openxmlformats.org/officeDocument/2006/relationships/image" Target="../media/image3863.png"/><Relationship Id="rId513" Type="http://schemas.openxmlformats.org/officeDocument/2006/relationships/customXml" Target="../ink/ink2506.xml"/><Relationship Id="rId720" Type="http://schemas.openxmlformats.org/officeDocument/2006/relationships/image" Target="../media/image4173.png"/><Relationship Id="rId818" Type="http://schemas.openxmlformats.org/officeDocument/2006/relationships/image" Target="../media/image4222.png"/><Relationship Id="rId1350" Type="http://schemas.openxmlformats.org/officeDocument/2006/relationships/customXml" Target="../ink/ink2927.xml"/><Relationship Id="rId1003" Type="http://schemas.openxmlformats.org/officeDocument/2006/relationships/customXml" Target="../ink/ink2753.xml"/><Relationship Id="rId1210" Type="http://schemas.openxmlformats.org/officeDocument/2006/relationships/customXml" Target="../ink/ink2857.xml"/><Relationship Id="rId1308" Type="http://schemas.openxmlformats.org/officeDocument/2006/relationships/customXml" Target="../ink/ink2906.xml"/><Relationship Id="rId14" Type="http://schemas.openxmlformats.org/officeDocument/2006/relationships/image" Target="../media/image3829.png"/><Relationship Id="rId163" Type="http://schemas.openxmlformats.org/officeDocument/2006/relationships/image" Target="../media/image3900.png"/><Relationship Id="rId370" Type="http://schemas.openxmlformats.org/officeDocument/2006/relationships/customXml" Target="../ink/ink2434.xml"/><Relationship Id="rId230" Type="http://schemas.openxmlformats.org/officeDocument/2006/relationships/customXml" Target="../ink/ink2363.xml"/><Relationship Id="rId468" Type="http://schemas.openxmlformats.org/officeDocument/2006/relationships/image" Target="../media/image4050.png"/><Relationship Id="rId675" Type="http://schemas.openxmlformats.org/officeDocument/2006/relationships/customXml" Target="../ink/ink2588.xml"/><Relationship Id="rId882" Type="http://schemas.openxmlformats.org/officeDocument/2006/relationships/image" Target="../media/image4254.png"/><Relationship Id="rId1098" Type="http://schemas.openxmlformats.org/officeDocument/2006/relationships/customXml" Target="../ink/ink2801.xml"/><Relationship Id="rId328" Type="http://schemas.openxmlformats.org/officeDocument/2006/relationships/image" Target="../media/image3981.png"/><Relationship Id="rId535" Type="http://schemas.openxmlformats.org/officeDocument/2006/relationships/customXml" Target="../ink/ink2517.xml"/><Relationship Id="rId742" Type="http://schemas.openxmlformats.org/officeDocument/2006/relationships/image" Target="../media/image4184.png"/><Relationship Id="rId1165" Type="http://schemas.openxmlformats.org/officeDocument/2006/relationships/customXml" Target="../ink/ink2835.xml"/><Relationship Id="rId1372" Type="http://schemas.openxmlformats.org/officeDocument/2006/relationships/customXml" Target="../ink/ink2938.xml"/><Relationship Id="rId602" Type="http://schemas.openxmlformats.org/officeDocument/2006/relationships/customXml" Target="../ink/ink2551.xml"/><Relationship Id="rId1025" Type="http://schemas.openxmlformats.org/officeDocument/2006/relationships/customXml" Target="../ink/ink2764.xml"/><Relationship Id="rId1232" Type="http://schemas.openxmlformats.org/officeDocument/2006/relationships/customXml" Target="../ink/ink2868.xml"/><Relationship Id="rId907" Type="http://schemas.openxmlformats.org/officeDocument/2006/relationships/customXml" Target="../ink/ink2705.xml"/><Relationship Id="rId36" Type="http://schemas.openxmlformats.org/officeDocument/2006/relationships/image" Target="../media/image3839.png"/><Relationship Id="rId185" Type="http://schemas.openxmlformats.org/officeDocument/2006/relationships/image" Target="../media/image3911.png"/><Relationship Id="rId392" Type="http://schemas.openxmlformats.org/officeDocument/2006/relationships/customXml" Target="../ink/ink2445.xml"/><Relationship Id="rId697" Type="http://schemas.openxmlformats.org/officeDocument/2006/relationships/image" Target="../media/image4162.png"/><Relationship Id="rId252" Type="http://schemas.openxmlformats.org/officeDocument/2006/relationships/image" Target="../media/image3943.png"/><Relationship Id="rId1187" Type="http://schemas.openxmlformats.org/officeDocument/2006/relationships/image" Target="../media/image5282.png"/><Relationship Id="rId112" Type="http://schemas.openxmlformats.org/officeDocument/2006/relationships/customXml" Target="../ink/ink2303.xml"/><Relationship Id="rId557" Type="http://schemas.openxmlformats.org/officeDocument/2006/relationships/customXml" Target="../ink/ink2528.xml"/><Relationship Id="rId764" Type="http://schemas.openxmlformats.org/officeDocument/2006/relationships/image" Target="../media/image4195.png"/><Relationship Id="rId971" Type="http://schemas.openxmlformats.org/officeDocument/2006/relationships/customXml" Target="../ink/ink2737.xml"/><Relationship Id="rId417" Type="http://schemas.openxmlformats.org/officeDocument/2006/relationships/image" Target="../media/image4025.png"/><Relationship Id="rId624" Type="http://schemas.openxmlformats.org/officeDocument/2006/relationships/image" Target="../media/image4126.png"/><Relationship Id="rId831" Type="http://schemas.openxmlformats.org/officeDocument/2006/relationships/customXml" Target="../ink/ink2667.xml"/><Relationship Id="rId1047" Type="http://schemas.openxmlformats.org/officeDocument/2006/relationships/image" Target="../media/image4335.png"/><Relationship Id="rId1254" Type="http://schemas.openxmlformats.org/officeDocument/2006/relationships/customXml" Target="../ink/ink2879.xml"/><Relationship Id="rId929" Type="http://schemas.openxmlformats.org/officeDocument/2006/relationships/customXml" Target="../ink/ink2716.xml"/><Relationship Id="rId1114" Type="http://schemas.openxmlformats.org/officeDocument/2006/relationships/customXml" Target="../ink/ink2809.xml"/><Relationship Id="rId1321" Type="http://schemas.openxmlformats.org/officeDocument/2006/relationships/image" Target="../media/image5349.png"/><Relationship Id="rId58" Type="http://schemas.openxmlformats.org/officeDocument/2006/relationships/customXml" Target="../ink/ink2276.xml"/><Relationship Id="rId274" Type="http://schemas.openxmlformats.org/officeDocument/2006/relationships/image" Target="../media/image3954.png"/><Relationship Id="rId481" Type="http://schemas.openxmlformats.org/officeDocument/2006/relationships/customXml" Target="../ink/ink2490.xml"/><Relationship Id="rId134" Type="http://schemas.openxmlformats.org/officeDocument/2006/relationships/customXml" Target="../ink/ink2314.xml"/><Relationship Id="rId579" Type="http://schemas.openxmlformats.org/officeDocument/2006/relationships/image" Target="../media/image4105.png"/><Relationship Id="rId786" Type="http://schemas.openxmlformats.org/officeDocument/2006/relationships/image" Target="../media/image4206.png"/><Relationship Id="rId993" Type="http://schemas.openxmlformats.org/officeDocument/2006/relationships/customXml" Target="../ink/ink2748.xml"/><Relationship Id="rId341" Type="http://schemas.openxmlformats.org/officeDocument/2006/relationships/customXml" Target="../ink/ink2419.xml"/><Relationship Id="rId439" Type="http://schemas.openxmlformats.org/officeDocument/2006/relationships/customXml" Target="../ink/ink2469.xml"/><Relationship Id="rId646" Type="http://schemas.openxmlformats.org/officeDocument/2006/relationships/image" Target="../media/image4137.png"/><Relationship Id="rId1069" Type="http://schemas.openxmlformats.org/officeDocument/2006/relationships/image" Target="../media/image4346.png"/><Relationship Id="rId1276" Type="http://schemas.openxmlformats.org/officeDocument/2006/relationships/customXml" Target="../ink/ink2890.xml"/><Relationship Id="rId201" Type="http://schemas.openxmlformats.org/officeDocument/2006/relationships/image" Target="../media/image3918.png"/><Relationship Id="rId506" Type="http://schemas.openxmlformats.org/officeDocument/2006/relationships/image" Target="../media/image4069.png"/><Relationship Id="rId853" Type="http://schemas.openxmlformats.org/officeDocument/2006/relationships/customXml" Target="../ink/ink2678.xml"/><Relationship Id="rId1136" Type="http://schemas.openxmlformats.org/officeDocument/2006/relationships/image" Target="../media/image4379.png"/><Relationship Id="rId713" Type="http://schemas.openxmlformats.org/officeDocument/2006/relationships/customXml" Target="../ink/ink2608.xml"/><Relationship Id="rId920" Type="http://schemas.openxmlformats.org/officeDocument/2006/relationships/image" Target="../media/image4273.png"/><Relationship Id="rId1343" Type="http://schemas.openxmlformats.org/officeDocument/2006/relationships/image" Target="../media/image5360.png"/><Relationship Id="rId1203" Type="http://schemas.openxmlformats.org/officeDocument/2006/relationships/image" Target="../media/image5290.png"/><Relationship Id="rId296" Type="http://schemas.openxmlformats.org/officeDocument/2006/relationships/image" Target="../media/image3965.png"/><Relationship Id="rId156" Type="http://schemas.openxmlformats.org/officeDocument/2006/relationships/customXml" Target="../ink/ink2325.xml"/><Relationship Id="rId363" Type="http://schemas.openxmlformats.org/officeDocument/2006/relationships/image" Target="../media/image3998.png"/><Relationship Id="rId570" Type="http://schemas.openxmlformats.org/officeDocument/2006/relationships/customXml" Target="../ink/ink2535.xml"/><Relationship Id="rId223" Type="http://schemas.openxmlformats.org/officeDocument/2006/relationships/image" Target="../media/image3929.png"/><Relationship Id="rId430" Type="http://schemas.openxmlformats.org/officeDocument/2006/relationships/customXml" Target="../ink/ink2464.xml"/><Relationship Id="rId668" Type="http://schemas.openxmlformats.org/officeDocument/2006/relationships/image" Target="../media/image4148.png"/><Relationship Id="rId875" Type="http://schemas.openxmlformats.org/officeDocument/2006/relationships/customXml" Target="../ink/ink2689.xml"/><Relationship Id="rId1060" Type="http://schemas.openxmlformats.org/officeDocument/2006/relationships/customXml" Target="../ink/ink2782.xml"/><Relationship Id="rId1298" Type="http://schemas.openxmlformats.org/officeDocument/2006/relationships/customXml" Target="../ink/ink2901.xml"/><Relationship Id="rId528" Type="http://schemas.openxmlformats.org/officeDocument/2006/relationships/image" Target="../media/image4080.png"/><Relationship Id="rId735" Type="http://schemas.openxmlformats.org/officeDocument/2006/relationships/customXml" Target="../ink/ink2619.xml"/><Relationship Id="rId942" Type="http://schemas.openxmlformats.org/officeDocument/2006/relationships/image" Target="../media/image4284.png"/><Relationship Id="rId1158" Type="http://schemas.openxmlformats.org/officeDocument/2006/relationships/image" Target="../media/image4390.png"/><Relationship Id="rId1365" Type="http://schemas.openxmlformats.org/officeDocument/2006/relationships/image" Target="../media/image5371.png"/><Relationship Id="rId1018" Type="http://schemas.openxmlformats.org/officeDocument/2006/relationships/image" Target="../media/image4322.png"/><Relationship Id="rId1225" Type="http://schemas.openxmlformats.org/officeDocument/2006/relationships/image" Target="../media/image5301.png"/><Relationship Id="rId71" Type="http://schemas.openxmlformats.org/officeDocument/2006/relationships/image" Target="../media/image3855.png"/><Relationship Id="rId802" Type="http://schemas.openxmlformats.org/officeDocument/2006/relationships/image" Target="../media/image4214.png"/><Relationship Id="rId29" Type="http://schemas.openxmlformats.org/officeDocument/2006/relationships/customXml" Target="../ink/ink2261.xml"/><Relationship Id="rId178" Type="http://schemas.openxmlformats.org/officeDocument/2006/relationships/customXml" Target="../ink/ink2336.xml"/><Relationship Id="rId385" Type="http://schemas.openxmlformats.org/officeDocument/2006/relationships/image" Target="../media/image4009.png"/><Relationship Id="rId592" Type="http://schemas.openxmlformats.org/officeDocument/2006/relationships/customXml" Target="../ink/ink2546.xml"/><Relationship Id="rId245" Type="http://schemas.openxmlformats.org/officeDocument/2006/relationships/image" Target="../media/image3940.png"/><Relationship Id="rId452" Type="http://schemas.openxmlformats.org/officeDocument/2006/relationships/image" Target="../media/image4042.png"/><Relationship Id="rId897" Type="http://schemas.openxmlformats.org/officeDocument/2006/relationships/customXml" Target="../ink/ink2700.xml"/><Relationship Id="rId1082" Type="http://schemas.openxmlformats.org/officeDocument/2006/relationships/customXml" Target="../ink/ink2793.xml"/><Relationship Id="rId105" Type="http://schemas.openxmlformats.org/officeDocument/2006/relationships/image" Target="../media/image3872.png"/><Relationship Id="rId312" Type="http://schemas.openxmlformats.org/officeDocument/2006/relationships/image" Target="../media/image3973.png"/><Relationship Id="rId757" Type="http://schemas.openxmlformats.org/officeDocument/2006/relationships/customXml" Target="../ink/ink2630.xml"/><Relationship Id="rId964" Type="http://schemas.openxmlformats.org/officeDocument/2006/relationships/image" Target="../media/image4295.png"/><Relationship Id="rId93" Type="http://schemas.openxmlformats.org/officeDocument/2006/relationships/image" Target="../media/image3866.png"/><Relationship Id="rId617" Type="http://schemas.openxmlformats.org/officeDocument/2006/relationships/customXml" Target="../ink/ink2559.xml"/><Relationship Id="rId824" Type="http://schemas.openxmlformats.org/officeDocument/2006/relationships/image" Target="../media/image4225.png"/><Relationship Id="rId1247" Type="http://schemas.openxmlformats.org/officeDocument/2006/relationships/image" Target="../media/image5312.png"/><Relationship Id="rId1107" Type="http://schemas.openxmlformats.org/officeDocument/2006/relationships/image" Target="../media/image4365.png"/><Relationship Id="rId1314" Type="http://schemas.openxmlformats.org/officeDocument/2006/relationships/customXml" Target="../ink/ink2909.xml"/><Relationship Id="rId20" Type="http://schemas.openxmlformats.org/officeDocument/2006/relationships/image" Target="../media/image3424.png"/><Relationship Id="rId267" Type="http://schemas.openxmlformats.org/officeDocument/2006/relationships/customXml" Target="../ink/ink2382.xml"/><Relationship Id="rId474" Type="http://schemas.openxmlformats.org/officeDocument/2006/relationships/image" Target="../media/image4053.png"/><Relationship Id="rId127" Type="http://schemas.openxmlformats.org/officeDocument/2006/relationships/image" Target="../media/image3882.png"/><Relationship Id="rId681" Type="http://schemas.openxmlformats.org/officeDocument/2006/relationships/customXml" Target="../ink/ink2591.xml"/><Relationship Id="rId779" Type="http://schemas.openxmlformats.org/officeDocument/2006/relationships/customXml" Target="../ink/ink2641.xml"/><Relationship Id="rId986" Type="http://schemas.openxmlformats.org/officeDocument/2006/relationships/image" Target="../media/image4306.png"/><Relationship Id="rId334" Type="http://schemas.openxmlformats.org/officeDocument/2006/relationships/image" Target="../media/image3984.png"/><Relationship Id="rId541" Type="http://schemas.openxmlformats.org/officeDocument/2006/relationships/customXml" Target="../ink/ink2520.xml"/><Relationship Id="rId639" Type="http://schemas.openxmlformats.org/officeDocument/2006/relationships/customXml" Target="../ink/ink2570.xml"/><Relationship Id="rId1171" Type="http://schemas.openxmlformats.org/officeDocument/2006/relationships/customXml" Target="../ink/ink2838.xml"/><Relationship Id="rId1269" Type="http://schemas.openxmlformats.org/officeDocument/2006/relationships/image" Target="../media/image5323.png"/><Relationship Id="rId401" Type="http://schemas.openxmlformats.org/officeDocument/2006/relationships/image" Target="../media/image4017.png"/><Relationship Id="rId846" Type="http://schemas.openxmlformats.org/officeDocument/2006/relationships/image" Target="../media/image4236.png"/><Relationship Id="rId1031" Type="http://schemas.openxmlformats.org/officeDocument/2006/relationships/customXml" Target="../ink/ink2767.xml"/><Relationship Id="rId1129" Type="http://schemas.openxmlformats.org/officeDocument/2006/relationships/customXml" Target="../ink/ink2817.xml"/><Relationship Id="rId706" Type="http://schemas.openxmlformats.org/officeDocument/2006/relationships/image" Target="../media/image4166.png"/><Relationship Id="rId913" Type="http://schemas.openxmlformats.org/officeDocument/2006/relationships/customXml" Target="../ink/ink2708.xml"/><Relationship Id="rId1336" Type="http://schemas.openxmlformats.org/officeDocument/2006/relationships/customXml" Target="../ink/ink2920.xml"/><Relationship Id="rId42" Type="http://schemas.openxmlformats.org/officeDocument/2006/relationships/customXml" Target="../ink/ink2268.xml"/><Relationship Id="rId191" Type="http://schemas.openxmlformats.org/officeDocument/2006/relationships/image" Target="../media/image3914.png"/><Relationship Id="rId289" Type="http://schemas.openxmlformats.org/officeDocument/2006/relationships/customXml" Target="../ink/ink2393.xml"/><Relationship Id="rId496" Type="http://schemas.openxmlformats.org/officeDocument/2006/relationships/image" Target="../media/image4064.png"/><Relationship Id="rId149" Type="http://schemas.openxmlformats.org/officeDocument/2006/relationships/image" Target="../media/image3893.png"/><Relationship Id="rId356" Type="http://schemas.openxmlformats.org/officeDocument/2006/relationships/customXml" Target="../ink/ink2427.xml"/><Relationship Id="rId563" Type="http://schemas.openxmlformats.org/officeDocument/2006/relationships/image" Target="../media/image4097.png"/><Relationship Id="rId770" Type="http://schemas.openxmlformats.org/officeDocument/2006/relationships/image" Target="../media/image4198.png"/><Relationship Id="rId1193" Type="http://schemas.openxmlformats.org/officeDocument/2006/relationships/image" Target="../media/image5285.png"/><Relationship Id="rId216" Type="http://schemas.openxmlformats.org/officeDocument/2006/relationships/customXml" Target="../ink/ink2356.xml"/><Relationship Id="rId423" Type="http://schemas.openxmlformats.org/officeDocument/2006/relationships/image" Target="../media/image4028.png"/><Relationship Id="rId868" Type="http://schemas.openxmlformats.org/officeDocument/2006/relationships/image" Target="../media/image4247.png"/><Relationship Id="rId1053" Type="http://schemas.openxmlformats.org/officeDocument/2006/relationships/image" Target="../media/image4338.png"/><Relationship Id="rId1260" Type="http://schemas.openxmlformats.org/officeDocument/2006/relationships/customXml" Target="../ink/ink2882.xml"/><Relationship Id="rId630" Type="http://schemas.openxmlformats.org/officeDocument/2006/relationships/image" Target="../media/image4129.png"/><Relationship Id="rId728" Type="http://schemas.openxmlformats.org/officeDocument/2006/relationships/image" Target="../media/image4177.png"/><Relationship Id="rId935" Type="http://schemas.openxmlformats.org/officeDocument/2006/relationships/customXml" Target="../ink/ink2719.xml"/><Relationship Id="rId1358" Type="http://schemas.openxmlformats.org/officeDocument/2006/relationships/customXml" Target="../ink/ink2931.xml"/><Relationship Id="rId64" Type="http://schemas.openxmlformats.org/officeDocument/2006/relationships/customXml" Target="../ink/ink2279.xml"/><Relationship Id="rId1120" Type="http://schemas.openxmlformats.org/officeDocument/2006/relationships/image" Target="../media/image4371.png"/><Relationship Id="rId1218" Type="http://schemas.openxmlformats.org/officeDocument/2006/relationships/customXml" Target="../ink/ink2861.xml"/><Relationship Id="rId280" Type="http://schemas.openxmlformats.org/officeDocument/2006/relationships/image" Target="../media/image3957.png"/><Relationship Id="rId140" Type="http://schemas.openxmlformats.org/officeDocument/2006/relationships/customXml" Target="../ink/ink2317.xml"/><Relationship Id="rId378" Type="http://schemas.openxmlformats.org/officeDocument/2006/relationships/customXml" Target="../ink/ink2438.xml"/><Relationship Id="rId585" Type="http://schemas.openxmlformats.org/officeDocument/2006/relationships/image" Target="../media/image4108.png"/><Relationship Id="rId792" Type="http://schemas.openxmlformats.org/officeDocument/2006/relationships/image" Target="../media/image4209.png"/><Relationship Id="rId6" Type="http://schemas.openxmlformats.org/officeDocument/2006/relationships/image" Target="../media/image3825.png"/><Relationship Id="rId238" Type="http://schemas.openxmlformats.org/officeDocument/2006/relationships/customXml" Target="../ink/ink2367.xml"/><Relationship Id="rId445" Type="http://schemas.openxmlformats.org/officeDocument/2006/relationships/customXml" Target="../ink/ink2472.xml"/><Relationship Id="rId652" Type="http://schemas.openxmlformats.org/officeDocument/2006/relationships/image" Target="../media/image4140.png"/><Relationship Id="rId1075" Type="http://schemas.openxmlformats.org/officeDocument/2006/relationships/image" Target="../media/image4349.png"/><Relationship Id="rId1282" Type="http://schemas.openxmlformats.org/officeDocument/2006/relationships/customXml" Target="../ink/ink2893.xml"/><Relationship Id="rId305" Type="http://schemas.openxmlformats.org/officeDocument/2006/relationships/customXml" Target="../ink/ink2401.xml"/><Relationship Id="rId512" Type="http://schemas.openxmlformats.org/officeDocument/2006/relationships/image" Target="../media/image4072.png"/><Relationship Id="rId957" Type="http://schemas.openxmlformats.org/officeDocument/2006/relationships/customXml" Target="../ink/ink2730.xml"/><Relationship Id="rId1142" Type="http://schemas.openxmlformats.org/officeDocument/2006/relationships/image" Target="../media/image4382.png"/><Relationship Id="rId86" Type="http://schemas.openxmlformats.org/officeDocument/2006/relationships/customXml" Target="../ink/ink2290.xml"/><Relationship Id="rId817" Type="http://schemas.openxmlformats.org/officeDocument/2006/relationships/customXml" Target="../ink/ink2660.xml"/><Relationship Id="rId1002" Type="http://schemas.openxmlformats.org/officeDocument/2006/relationships/image" Target="../media/image4314.png"/><Relationship Id="rId1307" Type="http://schemas.openxmlformats.org/officeDocument/2006/relationships/image" Target="../media/image5342.png"/><Relationship Id="rId13" Type="http://schemas.openxmlformats.org/officeDocument/2006/relationships/customXml" Target="../ink/ink2253.xml"/><Relationship Id="rId162" Type="http://schemas.openxmlformats.org/officeDocument/2006/relationships/customXml" Target="../ink/ink2328.xml"/><Relationship Id="rId467" Type="http://schemas.openxmlformats.org/officeDocument/2006/relationships/customXml" Target="../ink/ink2483.xml"/><Relationship Id="rId1097" Type="http://schemas.openxmlformats.org/officeDocument/2006/relationships/image" Target="../media/image4360.png"/><Relationship Id="rId674" Type="http://schemas.openxmlformats.org/officeDocument/2006/relationships/image" Target="../media/image4151.png"/><Relationship Id="rId881" Type="http://schemas.openxmlformats.org/officeDocument/2006/relationships/customXml" Target="../ink/ink2692.xml"/><Relationship Id="rId979" Type="http://schemas.openxmlformats.org/officeDocument/2006/relationships/customXml" Target="../ink/ink2741.xml"/><Relationship Id="rId327" Type="http://schemas.openxmlformats.org/officeDocument/2006/relationships/customXml" Target="../ink/ink2412.xml"/><Relationship Id="rId534" Type="http://schemas.openxmlformats.org/officeDocument/2006/relationships/image" Target="../media/image4083.png"/><Relationship Id="rId741" Type="http://schemas.openxmlformats.org/officeDocument/2006/relationships/customXml" Target="../ink/ink2622.xml"/><Relationship Id="rId839" Type="http://schemas.openxmlformats.org/officeDocument/2006/relationships/customXml" Target="../ink/ink2671.xml"/><Relationship Id="rId1164" Type="http://schemas.openxmlformats.org/officeDocument/2006/relationships/image" Target="../media/image4393.png"/><Relationship Id="rId1371" Type="http://schemas.openxmlformats.org/officeDocument/2006/relationships/image" Target="../media/image5374.png"/><Relationship Id="rId601" Type="http://schemas.openxmlformats.org/officeDocument/2006/relationships/image" Target="../media/image4115.png"/><Relationship Id="rId1024" Type="http://schemas.openxmlformats.org/officeDocument/2006/relationships/image" Target="../media/image4325.png"/><Relationship Id="rId1231" Type="http://schemas.openxmlformats.org/officeDocument/2006/relationships/image" Target="../media/image5304.png"/><Relationship Id="rId906" Type="http://schemas.openxmlformats.org/officeDocument/2006/relationships/image" Target="../media/image4266.png"/><Relationship Id="rId1329" Type="http://schemas.openxmlformats.org/officeDocument/2006/relationships/image" Target="../media/image5353.png"/><Relationship Id="rId35" Type="http://schemas.openxmlformats.org/officeDocument/2006/relationships/customXml" Target="../ink/ink2264.xml"/><Relationship Id="rId184" Type="http://schemas.openxmlformats.org/officeDocument/2006/relationships/customXml" Target="../ink/ink2339.xml"/><Relationship Id="rId391" Type="http://schemas.openxmlformats.org/officeDocument/2006/relationships/image" Target="../media/image4012.png"/><Relationship Id="rId251" Type="http://schemas.openxmlformats.org/officeDocument/2006/relationships/customXml" Target="../ink/ink2374.xml"/><Relationship Id="rId489" Type="http://schemas.openxmlformats.org/officeDocument/2006/relationships/customXml" Target="../ink/ink2494.xml"/><Relationship Id="rId696" Type="http://schemas.openxmlformats.org/officeDocument/2006/relationships/customXml" Target="../ink/ink2599.xml"/><Relationship Id="rId46" Type="http://schemas.openxmlformats.org/officeDocument/2006/relationships/customXml" Target="../ink/ink2270.xml"/><Relationship Id="rId349" Type="http://schemas.openxmlformats.org/officeDocument/2006/relationships/image" Target="../media/image3991.png"/><Relationship Id="rId556" Type="http://schemas.openxmlformats.org/officeDocument/2006/relationships/image" Target="../media/image4094.png"/><Relationship Id="rId763" Type="http://schemas.openxmlformats.org/officeDocument/2006/relationships/customXml" Target="../ink/ink2633.xml"/><Relationship Id="rId1186" Type="http://schemas.openxmlformats.org/officeDocument/2006/relationships/customXml" Target="../ink/ink2845.xml"/><Relationship Id="rId111" Type="http://schemas.openxmlformats.org/officeDocument/2006/relationships/image" Target="../media/image3875.png"/><Relationship Id="rId195" Type="http://schemas.openxmlformats.org/officeDocument/2006/relationships/customXml" Target="../ink/ink2345.xml"/><Relationship Id="rId209" Type="http://schemas.openxmlformats.org/officeDocument/2006/relationships/image" Target="../media/image3922.png"/><Relationship Id="rId416" Type="http://schemas.openxmlformats.org/officeDocument/2006/relationships/customXml" Target="../ink/ink2457.xml"/><Relationship Id="rId970" Type="http://schemas.openxmlformats.org/officeDocument/2006/relationships/image" Target="../media/image4298.png"/><Relationship Id="rId1046" Type="http://schemas.openxmlformats.org/officeDocument/2006/relationships/customXml" Target="../ink/ink2775.xml"/><Relationship Id="rId1253" Type="http://schemas.openxmlformats.org/officeDocument/2006/relationships/image" Target="../media/image5315.png"/><Relationship Id="rId623" Type="http://schemas.openxmlformats.org/officeDocument/2006/relationships/customXml" Target="../ink/ink2562.xml"/><Relationship Id="rId830" Type="http://schemas.openxmlformats.org/officeDocument/2006/relationships/image" Target="../media/image4228.png"/><Relationship Id="rId928" Type="http://schemas.openxmlformats.org/officeDocument/2006/relationships/image" Target="../media/image4277.png"/><Relationship Id="rId57" Type="http://schemas.openxmlformats.org/officeDocument/2006/relationships/image" Target="../media/image3848.png"/><Relationship Id="rId262" Type="http://schemas.openxmlformats.org/officeDocument/2006/relationships/image" Target="../media/image3948.png"/><Relationship Id="rId567" Type="http://schemas.openxmlformats.org/officeDocument/2006/relationships/image" Target="../media/image4099.png"/><Relationship Id="rId1113" Type="http://schemas.openxmlformats.org/officeDocument/2006/relationships/image" Target="../media/image4368.png"/><Relationship Id="rId1197" Type="http://schemas.openxmlformats.org/officeDocument/2006/relationships/image" Target="../media/image5287.png"/><Relationship Id="rId1320" Type="http://schemas.openxmlformats.org/officeDocument/2006/relationships/customXml" Target="../ink/ink2912.xml"/><Relationship Id="rId122" Type="http://schemas.openxmlformats.org/officeDocument/2006/relationships/customXml" Target="../ink/ink2308.xml"/><Relationship Id="rId774" Type="http://schemas.openxmlformats.org/officeDocument/2006/relationships/image" Target="../media/image4200.png"/><Relationship Id="rId981" Type="http://schemas.openxmlformats.org/officeDocument/2006/relationships/customXml" Target="../ink/ink2742.xml"/><Relationship Id="rId1057" Type="http://schemas.openxmlformats.org/officeDocument/2006/relationships/image" Target="../media/image4340.png"/><Relationship Id="rId427" Type="http://schemas.openxmlformats.org/officeDocument/2006/relationships/image" Target="../media/image4030.png"/><Relationship Id="rId634" Type="http://schemas.openxmlformats.org/officeDocument/2006/relationships/image" Target="../media/image4131.png"/><Relationship Id="rId841" Type="http://schemas.openxmlformats.org/officeDocument/2006/relationships/customXml" Target="../ink/ink2672.xml"/><Relationship Id="rId1264" Type="http://schemas.openxmlformats.org/officeDocument/2006/relationships/customXml" Target="../ink/ink2884.xml"/><Relationship Id="rId273" Type="http://schemas.openxmlformats.org/officeDocument/2006/relationships/customXml" Target="../ink/ink2385.xml"/><Relationship Id="rId480" Type="http://schemas.openxmlformats.org/officeDocument/2006/relationships/image" Target="../media/image4056.png"/><Relationship Id="rId701" Type="http://schemas.openxmlformats.org/officeDocument/2006/relationships/customXml" Target="../ink/ink2602.xml"/><Relationship Id="rId939" Type="http://schemas.openxmlformats.org/officeDocument/2006/relationships/customXml" Target="../ink/ink2721.xml"/><Relationship Id="rId1124" Type="http://schemas.openxmlformats.org/officeDocument/2006/relationships/image" Target="../media/image4373.png"/><Relationship Id="rId1331" Type="http://schemas.openxmlformats.org/officeDocument/2006/relationships/image" Target="../media/image5354.png"/><Relationship Id="rId68" Type="http://schemas.openxmlformats.org/officeDocument/2006/relationships/customXml" Target="../ink/ink2281.xml"/><Relationship Id="rId133" Type="http://schemas.openxmlformats.org/officeDocument/2006/relationships/image" Target="../media/image3885.png"/><Relationship Id="rId340" Type="http://schemas.openxmlformats.org/officeDocument/2006/relationships/image" Target="../media/image3987.png"/><Relationship Id="rId578" Type="http://schemas.openxmlformats.org/officeDocument/2006/relationships/customXml" Target="../ink/ink2539.xml"/><Relationship Id="rId785" Type="http://schemas.openxmlformats.org/officeDocument/2006/relationships/customXml" Target="../ink/ink2644.xml"/><Relationship Id="rId992" Type="http://schemas.openxmlformats.org/officeDocument/2006/relationships/image" Target="../media/image4309.png"/><Relationship Id="rId200" Type="http://schemas.openxmlformats.org/officeDocument/2006/relationships/customXml" Target="../ink/ink2348.xml"/><Relationship Id="rId438" Type="http://schemas.openxmlformats.org/officeDocument/2006/relationships/image" Target="../media/image4035.png"/><Relationship Id="rId645" Type="http://schemas.openxmlformats.org/officeDocument/2006/relationships/customXml" Target="../ink/ink2573.xml"/><Relationship Id="rId852" Type="http://schemas.openxmlformats.org/officeDocument/2006/relationships/image" Target="../media/image4239.png"/><Relationship Id="rId1068" Type="http://schemas.openxmlformats.org/officeDocument/2006/relationships/customXml" Target="../ink/ink2786.xml"/><Relationship Id="rId1275" Type="http://schemas.openxmlformats.org/officeDocument/2006/relationships/image" Target="../media/image5326.png"/><Relationship Id="rId284" Type="http://schemas.openxmlformats.org/officeDocument/2006/relationships/image" Target="../media/image3959.png"/><Relationship Id="rId491" Type="http://schemas.openxmlformats.org/officeDocument/2006/relationships/customXml" Target="../ink/ink2495.xml"/><Relationship Id="rId505" Type="http://schemas.openxmlformats.org/officeDocument/2006/relationships/customXml" Target="../ink/ink2502.xml"/><Relationship Id="rId712" Type="http://schemas.openxmlformats.org/officeDocument/2006/relationships/image" Target="../media/image4169.png"/><Relationship Id="rId1135" Type="http://schemas.openxmlformats.org/officeDocument/2006/relationships/customXml" Target="../ink/ink2820.xml"/><Relationship Id="rId1342" Type="http://schemas.openxmlformats.org/officeDocument/2006/relationships/customXml" Target="../ink/ink2923.xml"/><Relationship Id="rId79" Type="http://schemas.openxmlformats.org/officeDocument/2006/relationships/image" Target="../media/image3859.png"/><Relationship Id="rId144" Type="http://schemas.openxmlformats.org/officeDocument/2006/relationships/customXml" Target="../ink/ink2319.xml"/><Relationship Id="rId589" Type="http://schemas.openxmlformats.org/officeDocument/2006/relationships/image" Target="../media/image4110.png"/><Relationship Id="rId796" Type="http://schemas.openxmlformats.org/officeDocument/2006/relationships/image" Target="../media/image4211.png"/><Relationship Id="rId1202" Type="http://schemas.openxmlformats.org/officeDocument/2006/relationships/customXml" Target="../ink/ink2853.xml"/><Relationship Id="rId351" Type="http://schemas.openxmlformats.org/officeDocument/2006/relationships/image" Target="../media/image3992.png"/><Relationship Id="rId449" Type="http://schemas.openxmlformats.org/officeDocument/2006/relationships/customXml" Target="../ink/ink2474.xml"/><Relationship Id="rId656" Type="http://schemas.openxmlformats.org/officeDocument/2006/relationships/image" Target="../media/image4142.png"/><Relationship Id="rId863" Type="http://schemas.openxmlformats.org/officeDocument/2006/relationships/customXml" Target="../ink/ink2683.xml"/><Relationship Id="rId1079" Type="http://schemas.openxmlformats.org/officeDocument/2006/relationships/image" Target="../media/image4351.png"/><Relationship Id="rId1286" Type="http://schemas.openxmlformats.org/officeDocument/2006/relationships/customXml" Target="../ink/ink2895.xml"/><Relationship Id="rId211" Type="http://schemas.openxmlformats.org/officeDocument/2006/relationships/image" Target="../media/image3923.png"/><Relationship Id="rId295" Type="http://schemas.openxmlformats.org/officeDocument/2006/relationships/customXml" Target="../ink/ink2396.xml"/><Relationship Id="rId309" Type="http://schemas.openxmlformats.org/officeDocument/2006/relationships/customXml" Target="../ink/ink2403.xml"/><Relationship Id="rId516" Type="http://schemas.openxmlformats.org/officeDocument/2006/relationships/image" Target="../media/image4074.png"/><Relationship Id="rId1146" Type="http://schemas.openxmlformats.org/officeDocument/2006/relationships/image" Target="../media/image4384.png"/><Relationship Id="rId723" Type="http://schemas.openxmlformats.org/officeDocument/2006/relationships/customXml" Target="../ink/ink2613.xml"/><Relationship Id="rId930" Type="http://schemas.openxmlformats.org/officeDocument/2006/relationships/image" Target="../media/image4278.png"/><Relationship Id="rId1006" Type="http://schemas.openxmlformats.org/officeDocument/2006/relationships/image" Target="../media/image4316.png"/><Relationship Id="rId1353" Type="http://schemas.openxmlformats.org/officeDocument/2006/relationships/image" Target="../media/image5365.png"/><Relationship Id="rId155" Type="http://schemas.openxmlformats.org/officeDocument/2006/relationships/image" Target="../media/image3896.png"/><Relationship Id="rId362" Type="http://schemas.openxmlformats.org/officeDocument/2006/relationships/customXml" Target="../ink/ink2430.xml"/><Relationship Id="rId1213" Type="http://schemas.openxmlformats.org/officeDocument/2006/relationships/image" Target="../media/image5295.png"/><Relationship Id="rId1297" Type="http://schemas.openxmlformats.org/officeDocument/2006/relationships/image" Target="../media/image5337.png"/><Relationship Id="rId222" Type="http://schemas.openxmlformats.org/officeDocument/2006/relationships/customXml" Target="../ink/ink2359.xml"/><Relationship Id="rId667" Type="http://schemas.openxmlformats.org/officeDocument/2006/relationships/customXml" Target="../ink/ink2584.xml"/><Relationship Id="rId874" Type="http://schemas.openxmlformats.org/officeDocument/2006/relationships/image" Target="../media/image4250.png"/><Relationship Id="rId17" Type="http://schemas.openxmlformats.org/officeDocument/2006/relationships/customXml" Target="../ink/ink2255.xml"/><Relationship Id="rId527" Type="http://schemas.openxmlformats.org/officeDocument/2006/relationships/customXml" Target="../ink/ink2513.xml"/><Relationship Id="rId734" Type="http://schemas.openxmlformats.org/officeDocument/2006/relationships/image" Target="../media/image4180.png"/><Relationship Id="rId941" Type="http://schemas.openxmlformats.org/officeDocument/2006/relationships/customXml" Target="../ink/ink2722.xml"/><Relationship Id="rId1157" Type="http://schemas.openxmlformats.org/officeDocument/2006/relationships/customXml" Target="../ink/ink2831.xml"/><Relationship Id="rId1364" Type="http://schemas.openxmlformats.org/officeDocument/2006/relationships/customXml" Target="../ink/ink2934.xml"/><Relationship Id="rId70" Type="http://schemas.openxmlformats.org/officeDocument/2006/relationships/customXml" Target="../ink/ink2282.xml"/><Relationship Id="rId166" Type="http://schemas.openxmlformats.org/officeDocument/2006/relationships/customXml" Target="../ink/ink2330.xml"/><Relationship Id="rId373" Type="http://schemas.openxmlformats.org/officeDocument/2006/relationships/image" Target="../media/image4003.png"/><Relationship Id="rId580" Type="http://schemas.openxmlformats.org/officeDocument/2006/relationships/customXml" Target="../ink/ink2540.xml"/><Relationship Id="rId801" Type="http://schemas.openxmlformats.org/officeDocument/2006/relationships/customXml" Target="../ink/ink2652.xml"/><Relationship Id="rId1017" Type="http://schemas.openxmlformats.org/officeDocument/2006/relationships/customXml" Target="../ink/ink2760.xml"/><Relationship Id="rId1224" Type="http://schemas.openxmlformats.org/officeDocument/2006/relationships/customXml" Target="../ink/ink2864.xml"/><Relationship Id="rId1" Type="http://schemas.openxmlformats.org/officeDocument/2006/relationships/slideLayout" Target="../slideLayouts/slideLayout7.xml"/><Relationship Id="rId233" Type="http://schemas.openxmlformats.org/officeDocument/2006/relationships/image" Target="../media/image3934.png"/><Relationship Id="rId440" Type="http://schemas.openxmlformats.org/officeDocument/2006/relationships/image" Target="../media/image4036.png"/><Relationship Id="rId678" Type="http://schemas.openxmlformats.org/officeDocument/2006/relationships/image" Target="../media/image4153.png"/><Relationship Id="rId885" Type="http://schemas.openxmlformats.org/officeDocument/2006/relationships/customXml" Target="../ink/ink2694.xml"/><Relationship Id="rId1070" Type="http://schemas.openxmlformats.org/officeDocument/2006/relationships/customXml" Target="../ink/ink2787.xml"/><Relationship Id="rId28" Type="http://schemas.openxmlformats.org/officeDocument/2006/relationships/image" Target="../media/image3835.png"/><Relationship Id="rId300" Type="http://schemas.openxmlformats.org/officeDocument/2006/relationships/image" Target="../media/image3967.png"/><Relationship Id="rId538" Type="http://schemas.openxmlformats.org/officeDocument/2006/relationships/image" Target="../media/image4085.png"/><Relationship Id="rId745" Type="http://schemas.openxmlformats.org/officeDocument/2006/relationships/customXml" Target="../ink/ink2624.xml"/><Relationship Id="rId952" Type="http://schemas.openxmlformats.org/officeDocument/2006/relationships/image" Target="../media/image4289.png"/><Relationship Id="rId1168" Type="http://schemas.openxmlformats.org/officeDocument/2006/relationships/image" Target="../media/image4395.png"/><Relationship Id="rId1375" Type="http://schemas.openxmlformats.org/officeDocument/2006/relationships/image" Target="../media/image5376.png"/><Relationship Id="rId81" Type="http://schemas.openxmlformats.org/officeDocument/2006/relationships/image" Target="../media/image3860.png"/><Relationship Id="rId177" Type="http://schemas.openxmlformats.org/officeDocument/2006/relationships/image" Target="../media/image3907.png"/><Relationship Id="rId384" Type="http://schemas.openxmlformats.org/officeDocument/2006/relationships/customXml" Target="../ink/ink2441.xml"/><Relationship Id="rId591" Type="http://schemas.openxmlformats.org/officeDocument/2006/relationships/image" Target="../media/image4111.png"/><Relationship Id="rId605" Type="http://schemas.openxmlformats.org/officeDocument/2006/relationships/customXml" Target="../ink/ink2553.xml"/><Relationship Id="rId812" Type="http://schemas.openxmlformats.org/officeDocument/2006/relationships/image" Target="../media/image4219.png"/><Relationship Id="rId1028" Type="http://schemas.openxmlformats.org/officeDocument/2006/relationships/image" Target="../media/image4327.png"/><Relationship Id="rId1235" Type="http://schemas.openxmlformats.org/officeDocument/2006/relationships/image" Target="../media/image5306.png"/><Relationship Id="rId244" Type="http://schemas.openxmlformats.org/officeDocument/2006/relationships/customXml" Target="../ink/ink2370.xml"/><Relationship Id="rId689" Type="http://schemas.openxmlformats.org/officeDocument/2006/relationships/customXml" Target="../ink/ink2595.xml"/><Relationship Id="rId896" Type="http://schemas.openxmlformats.org/officeDocument/2006/relationships/image" Target="../media/image4261.png"/><Relationship Id="rId1081" Type="http://schemas.openxmlformats.org/officeDocument/2006/relationships/image" Target="../media/image4352.png"/><Relationship Id="rId1302" Type="http://schemas.openxmlformats.org/officeDocument/2006/relationships/customXml" Target="../ink/ink2903.xml"/><Relationship Id="rId39" Type="http://schemas.openxmlformats.org/officeDocument/2006/relationships/customXml" Target="../ink/ink2266.xml"/><Relationship Id="rId451" Type="http://schemas.openxmlformats.org/officeDocument/2006/relationships/customXml" Target="../ink/ink2475.xml"/><Relationship Id="rId549" Type="http://schemas.openxmlformats.org/officeDocument/2006/relationships/customXml" Target="../ink/ink2524.xml"/><Relationship Id="rId756" Type="http://schemas.openxmlformats.org/officeDocument/2006/relationships/image" Target="../media/image4191.png"/><Relationship Id="rId1179" Type="http://schemas.openxmlformats.org/officeDocument/2006/relationships/image" Target="../media/image5278.png"/><Relationship Id="rId104" Type="http://schemas.openxmlformats.org/officeDocument/2006/relationships/customXml" Target="../ink/ink2299.xml"/><Relationship Id="rId188" Type="http://schemas.openxmlformats.org/officeDocument/2006/relationships/customXml" Target="../ink/ink2341.xml"/><Relationship Id="rId311" Type="http://schemas.openxmlformats.org/officeDocument/2006/relationships/customXml" Target="../ink/ink2404.xml"/><Relationship Id="rId395" Type="http://schemas.openxmlformats.org/officeDocument/2006/relationships/image" Target="../media/image4014.png"/><Relationship Id="rId409" Type="http://schemas.openxmlformats.org/officeDocument/2006/relationships/image" Target="../media/image4021.png"/><Relationship Id="rId963" Type="http://schemas.openxmlformats.org/officeDocument/2006/relationships/customXml" Target="../ink/ink2733.xml"/><Relationship Id="rId1039" Type="http://schemas.openxmlformats.org/officeDocument/2006/relationships/customXml" Target="../ink/ink2771.xml"/><Relationship Id="rId1246" Type="http://schemas.openxmlformats.org/officeDocument/2006/relationships/customXml" Target="../ink/ink2875.xml"/><Relationship Id="rId92" Type="http://schemas.openxmlformats.org/officeDocument/2006/relationships/customXml" Target="../ink/ink2293.xml"/><Relationship Id="rId616" Type="http://schemas.openxmlformats.org/officeDocument/2006/relationships/image" Target="../media/image4122.png"/><Relationship Id="rId823" Type="http://schemas.openxmlformats.org/officeDocument/2006/relationships/customXml" Target="../ink/ink2663.xml"/><Relationship Id="rId255" Type="http://schemas.openxmlformats.org/officeDocument/2006/relationships/customXml" Target="../ink/ink2376.xml"/><Relationship Id="rId462" Type="http://schemas.openxmlformats.org/officeDocument/2006/relationships/image" Target="../media/image4047.png"/><Relationship Id="rId1092" Type="http://schemas.openxmlformats.org/officeDocument/2006/relationships/customXml" Target="../ink/ink2798.xml"/><Relationship Id="rId1106" Type="http://schemas.openxmlformats.org/officeDocument/2006/relationships/customXml" Target="../ink/ink2805.xml"/><Relationship Id="rId1313" Type="http://schemas.openxmlformats.org/officeDocument/2006/relationships/image" Target="../media/image5345.png"/><Relationship Id="rId115" Type="http://schemas.openxmlformats.org/officeDocument/2006/relationships/image" Target="../media/image3877.png"/><Relationship Id="rId322" Type="http://schemas.openxmlformats.org/officeDocument/2006/relationships/image" Target="../media/image3978.png"/><Relationship Id="rId767" Type="http://schemas.openxmlformats.org/officeDocument/2006/relationships/customXml" Target="../ink/ink2635.xml"/><Relationship Id="rId974" Type="http://schemas.openxmlformats.org/officeDocument/2006/relationships/image" Target="../media/image4300.png"/><Relationship Id="rId199" Type="http://schemas.openxmlformats.org/officeDocument/2006/relationships/image" Target="../media/image3917.png"/><Relationship Id="rId627" Type="http://schemas.openxmlformats.org/officeDocument/2006/relationships/customXml" Target="../ink/ink2564.xml"/><Relationship Id="rId834" Type="http://schemas.openxmlformats.org/officeDocument/2006/relationships/image" Target="../media/image4230.png"/><Relationship Id="rId1257" Type="http://schemas.openxmlformats.org/officeDocument/2006/relationships/image" Target="../media/image5317.png"/><Relationship Id="rId266" Type="http://schemas.openxmlformats.org/officeDocument/2006/relationships/image" Target="../media/image3950.png"/><Relationship Id="rId473" Type="http://schemas.openxmlformats.org/officeDocument/2006/relationships/customXml" Target="../ink/ink2486.xml"/><Relationship Id="rId680" Type="http://schemas.openxmlformats.org/officeDocument/2006/relationships/image" Target="../media/image4154.png"/><Relationship Id="rId901" Type="http://schemas.openxmlformats.org/officeDocument/2006/relationships/customXml" Target="../ink/ink2702.xml"/><Relationship Id="rId1117" Type="http://schemas.openxmlformats.org/officeDocument/2006/relationships/image" Target="../media/image4370.png"/><Relationship Id="rId1324" Type="http://schemas.openxmlformats.org/officeDocument/2006/relationships/customXml" Target="../ink/ink2914.xml"/><Relationship Id="rId30" Type="http://schemas.openxmlformats.org/officeDocument/2006/relationships/image" Target="../media/image3836.png"/><Relationship Id="rId126" Type="http://schemas.openxmlformats.org/officeDocument/2006/relationships/customXml" Target="../ink/ink2310.xml"/><Relationship Id="rId333" Type="http://schemas.openxmlformats.org/officeDocument/2006/relationships/customXml" Target="../ink/ink2415.xml"/><Relationship Id="rId540" Type="http://schemas.openxmlformats.org/officeDocument/2006/relationships/image" Target="../media/image4086.png"/><Relationship Id="rId778" Type="http://schemas.openxmlformats.org/officeDocument/2006/relationships/image" Target="../media/image4202.png"/><Relationship Id="rId985" Type="http://schemas.openxmlformats.org/officeDocument/2006/relationships/customXml" Target="../ink/ink2744.xml"/><Relationship Id="rId1170" Type="http://schemas.openxmlformats.org/officeDocument/2006/relationships/image" Target="../media/image4396.png"/><Relationship Id="rId638" Type="http://schemas.openxmlformats.org/officeDocument/2006/relationships/image" Target="../media/image4133.png"/><Relationship Id="rId845" Type="http://schemas.openxmlformats.org/officeDocument/2006/relationships/customXml" Target="../ink/ink2674.xml"/><Relationship Id="rId1030" Type="http://schemas.openxmlformats.org/officeDocument/2006/relationships/image" Target="../media/image2937.png"/><Relationship Id="rId1268" Type="http://schemas.openxmlformats.org/officeDocument/2006/relationships/customXml" Target="../ink/ink2886.xml"/><Relationship Id="rId277" Type="http://schemas.openxmlformats.org/officeDocument/2006/relationships/customXml" Target="../ink/ink2387.xml"/><Relationship Id="rId400" Type="http://schemas.openxmlformats.org/officeDocument/2006/relationships/customXml" Target="../ink/ink2449.xml"/><Relationship Id="rId484" Type="http://schemas.openxmlformats.org/officeDocument/2006/relationships/image" Target="../media/image4058.png"/><Relationship Id="rId705" Type="http://schemas.openxmlformats.org/officeDocument/2006/relationships/customXml" Target="../ink/ink2604.xml"/><Relationship Id="rId1128" Type="http://schemas.openxmlformats.org/officeDocument/2006/relationships/image" Target="../media/image4375.png"/><Relationship Id="rId1335" Type="http://schemas.openxmlformats.org/officeDocument/2006/relationships/image" Target="../media/image5356.png"/><Relationship Id="rId137" Type="http://schemas.openxmlformats.org/officeDocument/2006/relationships/image" Target="../media/image3887.png"/><Relationship Id="rId344" Type="http://schemas.openxmlformats.org/officeDocument/2006/relationships/image" Target="../media/image3989.png"/><Relationship Id="rId691" Type="http://schemas.openxmlformats.org/officeDocument/2006/relationships/customXml" Target="../ink/ink2596.xml"/><Relationship Id="rId789" Type="http://schemas.openxmlformats.org/officeDocument/2006/relationships/customXml" Target="../ink/ink2646.xml"/><Relationship Id="rId912" Type="http://schemas.openxmlformats.org/officeDocument/2006/relationships/image" Target="../media/image4269.png"/><Relationship Id="rId996" Type="http://schemas.openxmlformats.org/officeDocument/2006/relationships/image" Target="../media/image4311.png"/><Relationship Id="rId41" Type="http://schemas.openxmlformats.org/officeDocument/2006/relationships/customXml" Target="../ink/ink2267.xml"/><Relationship Id="rId551" Type="http://schemas.openxmlformats.org/officeDocument/2006/relationships/customXml" Target="../ink/ink2525.xml"/><Relationship Id="rId649" Type="http://schemas.openxmlformats.org/officeDocument/2006/relationships/customXml" Target="../ink/ink2575.xml"/><Relationship Id="rId856" Type="http://schemas.openxmlformats.org/officeDocument/2006/relationships/image" Target="../media/image4241.png"/><Relationship Id="rId1181" Type="http://schemas.openxmlformats.org/officeDocument/2006/relationships/image" Target="../media/image5279.png"/><Relationship Id="rId1279" Type="http://schemas.openxmlformats.org/officeDocument/2006/relationships/image" Target="../media/image5328.png"/><Relationship Id="rId190" Type="http://schemas.openxmlformats.org/officeDocument/2006/relationships/customXml" Target="../ink/ink2342.xml"/><Relationship Id="rId204" Type="http://schemas.openxmlformats.org/officeDocument/2006/relationships/customXml" Target="../ink/ink2350.xml"/><Relationship Id="rId288" Type="http://schemas.openxmlformats.org/officeDocument/2006/relationships/image" Target="../media/image3961.png"/><Relationship Id="rId411" Type="http://schemas.openxmlformats.org/officeDocument/2006/relationships/image" Target="../media/image4022.png"/><Relationship Id="rId509" Type="http://schemas.openxmlformats.org/officeDocument/2006/relationships/customXml" Target="../ink/ink2504.xml"/><Relationship Id="rId1041" Type="http://schemas.openxmlformats.org/officeDocument/2006/relationships/customXml" Target="../ink/ink2772.xml"/><Relationship Id="rId1139" Type="http://schemas.openxmlformats.org/officeDocument/2006/relationships/customXml" Target="../ink/ink2822.xml"/><Relationship Id="rId1346" Type="http://schemas.openxmlformats.org/officeDocument/2006/relationships/customXml" Target="../ink/ink2925.xml"/><Relationship Id="rId495" Type="http://schemas.openxmlformats.org/officeDocument/2006/relationships/customXml" Target="../ink/ink2497.xml"/><Relationship Id="rId716" Type="http://schemas.openxmlformats.org/officeDocument/2006/relationships/image" Target="../media/image4171.png"/><Relationship Id="rId923" Type="http://schemas.openxmlformats.org/officeDocument/2006/relationships/customXml" Target="../ink/ink2713.xml"/><Relationship Id="rId52" Type="http://schemas.openxmlformats.org/officeDocument/2006/relationships/customXml" Target="../ink/ink2273.xml"/><Relationship Id="rId148" Type="http://schemas.openxmlformats.org/officeDocument/2006/relationships/customXml" Target="../ink/ink2321.xml"/><Relationship Id="rId355" Type="http://schemas.openxmlformats.org/officeDocument/2006/relationships/image" Target="../media/image3994.png"/><Relationship Id="rId562" Type="http://schemas.openxmlformats.org/officeDocument/2006/relationships/customXml" Target="../ink/ink2531.xml"/><Relationship Id="rId1192" Type="http://schemas.openxmlformats.org/officeDocument/2006/relationships/customXml" Target="../ink/ink2848.xml"/><Relationship Id="rId1206" Type="http://schemas.openxmlformats.org/officeDocument/2006/relationships/customXml" Target="../ink/ink2855.xml"/><Relationship Id="rId215" Type="http://schemas.openxmlformats.org/officeDocument/2006/relationships/image" Target="../media/image3925.png"/><Relationship Id="rId422" Type="http://schemas.openxmlformats.org/officeDocument/2006/relationships/customXml" Target="../ink/ink2460.xml"/><Relationship Id="rId867" Type="http://schemas.openxmlformats.org/officeDocument/2006/relationships/customXml" Target="../ink/ink2685.xml"/><Relationship Id="rId1052" Type="http://schemas.openxmlformats.org/officeDocument/2006/relationships/customXml" Target="../ink/ink2778.xml"/><Relationship Id="rId299" Type="http://schemas.openxmlformats.org/officeDocument/2006/relationships/customXml" Target="../ink/ink2398.xml"/><Relationship Id="rId727" Type="http://schemas.openxmlformats.org/officeDocument/2006/relationships/customXml" Target="../ink/ink2615.xml"/><Relationship Id="rId934" Type="http://schemas.openxmlformats.org/officeDocument/2006/relationships/image" Target="../media/image4280.png"/><Relationship Id="rId1357" Type="http://schemas.openxmlformats.org/officeDocument/2006/relationships/image" Target="../media/image5367.png"/><Relationship Id="rId63" Type="http://schemas.openxmlformats.org/officeDocument/2006/relationships/image" Target="../media/image3851.png"/><Relationship Id="rId159" Type="http://schemas.openxmlformats.org/officeDocument/2006/relationships/image" Target="../media/image3898.png"/><Relationship Id="rId366" Type="http://schemas.openxmlformats.org/officeDocument/2006/relationships/customXml" Target="../ink/ink2432.xml"/><Relationship Id="rId573" Type="http://schemas.openxmlformats.org/officeDocument/2006/relationships/image" Target="../media/image4102.png"/><Relationship Id="rId780" Type="http://schemas.openxmlformats.org/officeDocument/2006/relationships/image" Target="../media/image4203.png"/><Relationship Id="rId1217" Type="http://schemas.openxmlformats.org/officeDocument/2006/relationships/image" Target="../media/image5297.png"/><Relationship Id="rId226" Type="http://schemas.openxmlformats.org/officeDocument/2006/relationships/customXml" Target="../ink/ink2361.xml"/><Relationship Id="rId433" Type="http://schemas.openxmlformats.org/officeDocument/2006/relationships/image" Target="../media/image4033.png"/><Relationship Id="rId878" Type="http://schemas.openxmlformats.org/officeDocument/2006/relationships/image" Target="../media/image4252.png"/><Relationship Id="rId1063" Type="http://schemas.openxmlformats.org/officeDocument/2006/relationships/image" Target="../media/image4343.png"/><Relationship Id="rId1270" Type="http://schemas.openxmlformats.org/officeDocument/2006/relationships/customXml" Target="../ink/ink2887.xml"/><Relationship Id="rId640" Type="http://schemas.openxmlformats.org/officeDocument/2006/relationships/image" Target="../media/image4134.png"/><Relationship Id="rId738" Type="http://schemas.openxmlformats.org/officeDocument/2006/relationships/image" Target="../media/image4182.png"/><Relationship Id="rId945" Type="http://schemas.openxmlformats.org/officeDocument/2006/relationships/customXml" Target="../ink/ink2724.xml"/><Relationship Id="rId1368" Type="http://schemas.openxmlformats.org/officeDocument/2006/relationships/customXml" Target="../ink/ink2936.xml"/><Relationship Id="rId74" Type="http://schemas.openxmlformats.org/officeDocument/2006/relationships/customXml" Target="../ink/ink2284.xml"/><Relationship Id="rId377" Type="http://schemas.openxmlformats.org/officeDocument/2006/relationships/image" Target="../media/image4005.png"/><Relationship Id="rId500" Type="http://schemas.openxmlformats.org/officeDocument/2006/relationships/image" Target="../media/image4066.png"/><Relationship Id="rId584" Type="http://schemas.openxmlformats.org/officeDocument/2006/relationships/customXml" Target="../ink/ink2542.xml"/><Relationship Id="rId805" Type="http://schemas.openxmlformats.org/officeDocument/2006/relationships/customXml" Target="../ink/ink2654.xml"/><Relationship Id="rId1130" Type="http://schemas.openxmlformats.org/officeDocument/2006/relationships/image" Target="../media/image4376.png"/><Relationship Id="rId1228" Type="http://schemas.openxmlformats.org/officeDocument/2006/relationships/customXml" Target="../ink/ink2866.xml"/><Relationship Id="rId5" Type="http://schemas.openxmlformats.org/officeDocument/2006/relationships/customXml" Target="../ink/ink2249.xml"/><Relationship Id="rId237" Type="http://schemas.openxmlformats.org/officeDocument/2006/relationships/image" Target="../media/image3936.png"/><Relationship Id="rId791" Type="http://schemas.openxmlformats.org/officeDocument/2006/relationships/customXml" Target="../ink/ink2647.xml"/><Relationship Id="rId889" Type="http://schemas.openxmlformats.org/officeDocument/2006/relationships/customXml" Target="../ink/ink2696.xml"/><Relationship Id="rId1074" Type="http://schemas.openxmlformats.org/officeDocument/2006/relationships/customXml" Target="../ink/ink2789.xml"/><Relationship Id="rId444" Type="http://schemas.openxmlformats.org/officeDocument/2006/relationships/image" Target="../media/image4038.png"/><Relationship Id="rId651" Type="http://schemas.openxmlformats.org/officeDocument/2006/relationships/customXml" Target="../ink/ink2576.xml"/><Relationship Id="rId749" Type="http://schemas.openxmlformats.org/officeDocument/2006/relationships/customXml" Target="../ink/ink2626.xml"/><Relationship Id="rId1281" Type="http://schemas.openxmlformats.org/officeDocument/2006/relationships/image" Target="../media/image5329.png"/><Relationship Id="rId1379" Type="http://schemas.openxmlformats.org/officeDocument/2006/relationships/image" Target="../media/image5378.png"/><Relationship Id="rId290" Type="http://schemas.openxmlformats.org/officeDocument/2006/relationships/image" Target="../media/image3962.png"/><Relationship Id="rId304" Type="http://schemas.openxmlformats.org/officeDocument/2006/relationships/image" Target="../media/image3969.png"/><Relationship Id="rId388" Type="http://schemas.openxmlformats.org/officeDocument/2006/relationships/customXml" Target="../ink/ink2443.xml"/><Relationship Id="rId511" Type="http://schemas.openxmlformats.org/officeDocument/2006/relationships/customXml" Target="../ink/ink2505.xml"/><Relationship Id="rId609" Type="http://schemas.openxmlformats.org/officeDocument/2006/relationships/customXml" Target="../ink/ink2555.xml"/><Relationship Id="rId956" Type="http://schemas.openxmlformats.org/officeDocument/2006/relationships/image" Target="../media/image4291.png"/><Relationship Id="rId1141" Type="http://schemas.openxmlformats.org/officeDocument/2006/relationships/customXml" Target="../ink/ink2823.xml"/><Relationship Id="rId1239" Type="http://schemas.openxmlformats.org/officeDocument/2006/relationships/image" Target="../media/image5308.png"/><Relationship Id="rId85" Type="http://schemas.openxmlformats.org/officeDocument/2006/relationships/image" Target="../media/image3862.png"/><Relationship Id="rId150" Type="http://schemas.openxmlformats.org/officeDocument/2006/relationships/customXml" Target="../ink/ink2322.xml"/><Relationship Id="rId595" Type="http://schemas.openxmlformats.org/officeDocument/2006/relationships/image" Target="../media/image4112.png"/><Relationship Id="rId816" Type="http://schemas.openxmlformats.org/officeDocument/2006/relationships/image" Target="../media/image4221.png"/><Relationship Id="rId1001" Type="http://schemas.openxmlformats.org/officeDocument/2006/relationships/customXml" Target="../ink/ink2752.xml"/><Relationship Id="rId248" Type="http://schemas.openxmlformats.org/officeDocument/2006/relationships/customXml" Target="../ink/ink2372.xml"/><Relationship Id="rId455" Type="http://schemas.openxmlformats.org/officeDocument/2006/relationships/customXml" Target="../ink/ink2477.xml"/><Relationship Id="rId662" Type="http://schemas.openxmlformats.org/officeDocument/2006/relationships/image" Target="../media/image4145.png"/><Relationship Id="rId1085" Type="http://schemas.openxmlformats.org/officeDocument/2006/relationships/image" Target="../media/image4354.png"/><Relationship Id="rId1292" Type="http://schemas.openxmlformats.org/officeDocument/2006/relationships/customXml" Target="../ink/ink2898.xml"/><Relationship Id="rId1306" Type="http://schemas.openxmlformats.org/officeDocument/2006/relationships/customXml" Target="../ink/ink2905.xml"/><Relationship Id="rId12" Type="http://schemas.openxmlformats.org/officeDocument/2006/relationships/image" Target="../media/image3828.png"/><Relationship Id="rId108" Type="http://schemas.openxmlformats.org/officeDocument/2006/relationships/customXml" Target="../ink/ink2301.xml"/><Relationship Id="rId315" Type="http://schemas.openxmlformats.org/officeDocument/2006/relationships/customXml" Target="../ink/ink2406.xml"/><Relationship Id="rId522" Type="http://schemas.openxmlformats.org/officeDocument/2006/relationships/image" Target="../media/image4077.png"/><Relationship Id="rId967" Type="http://schemas.openxmlformats.org/officeDocument/2006/relationships/customXml" Target="../ink/ink2735.xml"/><Relationship Id="rId1152" Type="http://schemas.openxmlformats.org/officeDocument/2006/relationships/image" Target="../media/image4387.png"/><Relationship Id="rId96" Type="http://schemas.openxmlformats.org/officeDocument/2006/relationships/customXml" Target="../ink/ink2295.xml"/><Relationship Id="rId161" Type="http://schemas.openxmlformats.org/officeDocument/2006/relationships/image" Target="../media/image3899.png"/><Relationship Id="rId399" Type="http://schemas.openxmlformats.org/officeDocument/2006/relationships/image" Target="../media/image4016.png"/><Relationship Id="rId827" Type="http://schemas.openxmlformats.org/officeDocument/2006/relationships/customXml" Target="../ink/ink2665.xml"/><Relationship Id="rId1012" Type="http://schemas.openxmlformats.org/officeDocument/2006/relationships/image" Target="../media/image4319.png"/><Relationship Id="rId259" Type="http://schemas.openxmlformats.org/officeDocument/2006/relationships/customXml" Target="../ink/ink2378.xml"/><Relationship Id="rId466" Type="http://schemas.openxmlformats.org/officeDocument/2006/relationships/image" Target="../media/image4049.png"/><Relationship Id="rId673" Type="http://schemas.openxmlformats.org/officeDocument/2006/relationships/customXml" Target="../ink/ink2587.xml"/><Relationship Id="rId880" Type="http://schemas.openxmlformats.org/officeDocument/2006/relationships/image" Target="../media/image4253.png"/><Relationship Id="rId1096" Type="http://schemas.openxmlformats.org/officeDocument/2006/relationships/customXml" Target="../ink/ink2800.xml"/><Relationship Id="rId1317" Type="http://schemas.openxmlformats.org/officeDocument/2006/relationships/image" Target="../media/image5347.png"/><Relationship Id="rId23" Type="http://schemas.openxmlformats.org/officeDocument/2006/relationships/customXml" Target="../ink/ink2258.xml"/><Relationship Id="rId119" Type="http://schemas.openxmlformats.org/officeDocument/2006/relationships/image" Target="../media/image3879.png"/><Relationship Id="rId326" Type="http://schemas.openxmlformats.org/officeDocument/2006/relationships/image" Target="../media/image3980.png"/><Relationship Id="rId533" Type="http://schemas.openxmlformats.org/officeDocument/2006/relationships/customXml" Target="../ink/ink2516.xml"/><Relationship Id="rId978" Type="http://schemas.openxmlformats.org/officeDocument/2006/relationships/image" Target="../media/image4302.png"/><Relationship Id="rId1163" Type="http://schemas.openxmlformats.org/officeDocument/2006/relationships/customXml" Target="../ink/ink2834.xml"/><Relationship Id="rId1370" Type="http://schemas.openxmlformats.org/officeDocument/2006/relationships/customXml" Target="../ink/ink2937.xml"/><Relationship Id="rId740" Type="http://schemas.openxmlformats.org/officeDocument/2006/relationships/image" Target="../media/image4183.png"/><Relationship Id="rId838" Type="http://schemas.openxmlformats.org/officeDocument/2006/relationships/image" Target="../media/image4232.png"/><Relationship Id="rId1023" Type="http://schemas.openxmlformats.org/officeDocument/2006/relationships/customXml" Target="../ink/ink2763.xml"/><Relationship Id="rId172" Type="http://schemas.openxmlformats.org/officeDocument/2006/relationships/customXml" Target="../ink/ink2333.xml"/><Relationship Id="rId477" Type="http://schemas.openxmlformats.org/officeDocument/2006/relationships/customXml" Target="../ink/ink2488.xml"/><Relationship Id="rId600" Type="http://schemas.openxmlformats.org/officeDocument/2006/relationships/customXml" Target="../ink/ink2550.xml"/><Relationship Id="rId684" Type="http://schemas.openxmlformats.org/officeDocument/2006/relationships/image" Target="../media/image4156.png"/><Relationship Id="rId1230" Type="http://schemas.openxmlformats.org/officeDocument/2006/relationships/customXml" Target="../ink/ink2867.xml"/><Relationship Id="rId1328" Type="http://schemas.openxmlformats.org/officeDocument/2006/relationships/customXml" Target="../ink/ink2916.xml"/><Relationship Id="rId337" Type="http://schemas.openxmlformats.org/officeDocument/2006/relationships/customXml" Target="../ink/ink2417.xml"/><Relationship Id="rId891" Type="http://schemas.openxmlformats.org/officeDocument/2006/relationships/customXml" Target="../ink/ink2697.xml"/><Relationship Id="rId905" Type="http://schemas.openxmlformats.org/officeDocument/2006/relationships/customXml" Target="../ink/ink2704.xml"/><Relationship Id="rId989" Type="http://schemas.openxmlformats.org/officeDocument/2006/relationships/customXml" Target="../ink/ink2746.xml"/><Relationship Id="rId34" Type="http://schemas.openxmlformats.org/officeDocument/2006/relationships/image" Target="../media/image3838.png"/><Relationship Id="rId544" Type="http://schemas.openxmlformats.org/officeDocument/2006/relationships/image" Target="../media/image4088.png"/><Relationship Id="rId751" Type="http://schemas.openxmlformats.org/officeDocument/2006/relationships/customXml" Target="../ink/ink2627.xml"/><Relationship Id="rId849" Type="http://schemas.openxmlformats.org/officeDocument/2006/relationships/customXml" Target="../ink/ink2676.xml"/><Relationship Id="rId1174" Type="http://schemas.openxmlformats.org/officeDocument/2006/relationships/image" Target="../media/image4398.png"/><Relationship Id="rId1381" Type="http://schemas.openxmlformats.org/officeDocument/2006/relationships/image" Target="../media/image5379.png"/><Relationship Id="rId183" Type="http://schemas.openxmlformats.org/officeDocument/2006/relationships/image" Target="../media/image3910.png"/><Relationship Id="rId390" Type="http://schemas.openxmlformats.org/officeDocument/2006/relationships/customXml" Target="../ink/ink2444.xml"/><Relationship Id="rId404" Type="http://schemas.openxmlformats.org/officeDocument/2006/relationships/customXml" Target="../ink/ink2451.xml"/><Relationship Id="rId611" Type="http://schemas.openxmlformats.org/officeDocument/2006/relationships/customXml" Target="../ink/ink2556.xml"/><Relationship Id="rId1034" Type="http://schemas.openxmlformats.org/officeDocument/2006/relationships/image" Target="../media/image4329.png"/><Relationship Id="rId1241" Type="http://schemas.openxmlformats.org/officeDocument/2006/relationships/image" Target="../media/image5309.png"/><Relationship Id="rId1339" Type="http://schemas.openxmlformats.org/officeDocument/2006/relationships/image" Target="../media/image5358.png"/><Relationship Id="rId250" Type="http://schemas.openxmlformats.org/officeDocument/2006/relationships/customXml" Target="../ink/ink2373.xml"/><Relationship Id="rId488" Type="http://schemas.openxmlformats.org/officeDocument/2006/relationships/image" Target="../media/image4060.png"/><Relationship Id="rId695" Type="http://schemas.openxmlformats.org/officeDocument/2006/relationships/customXml" Target="../ink/ink2598.xml"/><Relationship Id="rId709" Type="http://schemas.openxmlformats.org/officeDocument/2006/relationships/customXml" Target="../ink/ink2606.xml"/><Relationship Id="rId916" Type="http://schemas.openxmlformats.org/officeDocument/2006/relationships/image" Target="../media/image4271.png"/><Relationship Id="rId1101" Type="http://schemas.openxmlformats.org/officeDocument/2006/relationships/image" Target="../media/image4362.png"/><Relationship Id="rId45" Type="http://schemas.openxmlformats.org/officeDocument/2006/relationships/image" Target="../media/image3842.png"/><Relationship Id="rId110" Type="http://schemas.openxmlformats.org/officeDocument/2006/relationships/customXml" Target="../ink/ink2302.xml"/><Relationship Id="rId348" Type="http://schemas.openxmlformats.org/officeDocument/2006/relationships/customXml" Target="../ink/ink2423.xml"/><Relationship Id="rId555" Type="http://schemas.openxmlformats.org/officeDocument/2006/relationships/customXml" Target="../ink/ink2527.xml"/><Relationship Id="rId762" Type="http://schemas.openxmlformats.org/officeDocument/2006/relationships/image" Target="../media/image4194.png"/><Relationship Id="rId1185" Type="http://schemas.openxmlformats.org/officeDocument/2006/relationships/image" Target="../media/image5281.png"/><Relationship Id="rId194" Type="http://schemas.openxmlformats.org/officeDocument/2006/relationships/customXml" Target="../ink/ink2344.xml"/><Relationship Id="rId208" Type="http://schemas.openxmlformats.org/officeDocument/2006/relationships/customXml" Target="../ink/ink2352.xml"/><Relationship Id="rId415" Type="http://schemas.openxmlformats.org/officeDocument/2006/relationships/image" Target="../media/image4024.png"/><Relationship Id="rId622" Type="http://schemas.openxmlformats.org/officeDocument/2006/relationships/image" Target="../media/image4125.png"/><Relationship Id="rId1045" Type="http://schemas.openxmlformats.org/officeDocument/2006/relationships/customXml" Target="../ink/ink2774.xml"/><Relationship Id="rId1252" Type="http://schemas.openxmlformats.org/officeDocument/2006/relationships/customXml" Target="../ink/ink2878.xml"/><Relationship Id="rId261" Type="http://schemas.openxmlformats.org/officeDocument/2006/relationships/customXml" Target="../ink/ink2379.xml"/><Relationship Id="rId499" Type="http://schemas.openxmlformats.org/officeDocument/2006/relationships/customXml" Target="../ink/ink2499.xml"/><Relationship Id="rId927" Type="http://schemas.openxmlformats.org/officeDocument/2006/relationships/customXml" Target="../ink/ink2715.xml"/><Relationship Id="rId1112" Type="http://schemas.openxmlformats.org/officeDocument/2006/relationships/customXml" Target="../ink/ink2808.xml"/><Relationship Id="rId56" Type="http://schemas.openxmlformats.org/officeDocument/2006/relationships/customXml" Target="../ink/ink2275.xml"/><Relationship Id="rId359" Type="http://schemas.openxmlformats.org/officeDocument/2006/relationships/image" Target="../media/image3996.png"/><Relationship Id="rId566" Type="http://schemas.openxmlformats.org/officeDocument/2006/relationships/customXml" Target="../ink/ink2533.xml"/><Relationship Id="rId773" Type="http://schemas.openxmlformats.org/officeDocument/2006/relationships/customXml" Target="../ink/ink2638.xml"/><Relationship Id="rId1196" Type="http://schemas.openxmlformats.org/officeDocument/2006/relationships/customXml" Target="../ink/ink2850.xml"/><Relationship Id="rId121" Type="http://schemas.openxmlformats.org/officeDocument/2006/relationships/image" Target="../media/image3880.png"/><Relationship Id="rId219" Type="http://schemas.openxmlformats.org/officeDocument/2006/relationships/image" Target="../media/image3927.png"/><Relationship Id="rId426" Type="http://schemas.openxmlformats.org/officeDocument/2006/relationships/customXml" Target="../ink/ink2462.xml"/><Relationship Id="rId633" Type="http://schemas.openxmlformats.org/officeDocument/2006/relationships/customXml" Target="../ink/ink2567.xml"/><Relationship Id="rId980" Type="http://schemas.openxmlformats.org/officeDocument/2006/relationships/image" Target="../media/image4303.png"/><Relationship Id="rId1056" Type="http://schemas.openxmlformats.org/officeDocument/2006/relationships/customXml" Target="../ink/ink2780.xml"/><Relationship Id="rId1263" Type="http://schemas.openxmlformats.org/officeDocument/2006/relationships/image" Target="../media/image5320.png"/><Relationship Id="rId840" Type="http://schemas.openxmlformats.org/officeDocument/2006/relationships/image" Target="../media/image4233.png"/><Relationship Id="rId938" Type="http://schemas.openxmlformats.org/officeDocument/2006/relationships/image" Target="../media/image4282.png"/><Relationship Id="rId67" Type="http://schemas.openxmlformats.org/officeDocument/2006/relationships/image" Target="../media/image3853.png"/><Relationship Id="rId272" Type="http://schemas.openxmlformats.org/officeDocument/2006/relationships/image" Target="../media/image3953.png"/><Relationship Id="rId577" Type="http://schemas.openxmlformats.org/officeDocument/2006/relationships/image" Target="../media/image4104.png"/><Relationship Id="rId700" Type="http://schemas.openxmlformats.org/officeDocument/2006/relationships/customXml" Target="../ink/ink2601.xml"/><Relationship Id="rId1123" Type="http://schemas.openxmlformats.org/officeDocument/2006/relationships/customXml" Target="../ink/ink2814.xml"/><Relationship Id="rId1330" Type="http://schemas.openxmlformats.org/officeDocument/2006/relationships/customXml" Target="../ink/ink2917.xml"/><Relationship Id="rId132" Type="http://schemas.openxmlformats.org/officeDocument/2006/relationships/customXml" Target="../ink/ink2313.xml"/><Relationship Id="rId784" Type="http://schemas.openxmlformats.org/officeDocument/2006/relationships/image" Target="../media/image4205.png"/><Relationship Id="rId991" Type="http://schemas.openxmlformats.org/officeDocument/2006/relationships/customXml" Target="../ink/ink2747.xml"/><Relationship Id="rId1067" Type="http://schemas.openxmlformats.org/officeDocument/2006/relationships/image" Target="../media/image4345.png"/><Relationship Id="rId437" Type="http://schemas.openxmlformats.org/officeDocument/2006/relationships/customXml" Target="../ink/ink2468.xml"/><Relationship Id="rId644" Type="http://schemas.openxmlformats.org/officeDocument/2006/relationships/image" Target="../media/image4136.png"/><Relationship Id="rId851" Type="http://schemas.openxmlformats.org/officeDocument/2006/relationships/customXml" Target="../ink/ink2677.xml"/><Relationship Id="rId1274" Type="http://schemas.openxmlformats.org/officeDocument/2006/relationships/customXml" Target="../ink/ink2889.xml"/><Relationship Id="rId283" Type="http://schemas.openxmlformats.org/officeDocument/2006/relationships/customXml" Target="../ink/ink2390.xml"/><Relationship Id="rId490" Type="http://schemas.openxmlformats.org/officeDocument/2006/relationships/image" Target="../media/image4061.png"/><Relationship Id="rId504" Type="http://schemas.openxmlformats.org/officeDocument/2006/relationships/image" Target="../media/image4068.png"/><Relationship Id="rId711" Type="http://schemas.openxmlformats.org/officeDocument/2006/relationships/customXml" Target="../ink/ink2607.xml"/><Relationship Id="rId949" Type="http://schemas.openxmlformats.org/officeDocument/2006/relationships/customXml" Target="../ink/ink2726.xml"/><Relationship Id="rId1134" Type="http://schemas.openxmlformats.org/officeDocument/2006/relationships/image" Target="../media/image4378.png"/><Relationship Id="rId1341" Type="http://schemas.openxmlformats.org/officeDocument/2006/relationships/image" Target="../media/image5359.png"/><Relationship Id="rId78" Type="http://schemas.openxmlformats.org/officeDocument/2006/relationships/customXml" Target="../ink/ink2286.xml"/><Relationship Id="rId143" Type="http://schemas.openxmlformats.org/officeDocument/2006/relationships/image" Target="../media/image3890.png"/><Relationship Id="rId350" Type="http://schemas.openxmlformats.org/officeDocument/2006/relationships/customXml" Target="../ink/ink2424.xml"/><Relationship Id="rId588" Type="http://schemas.openxmlformats.org/officeDocument/2006/relationships/customXml" Target="../ink/ink2544.xml"/><Relationship Id="rId795" Type="http://schemas.openxmlformats.org/officeDocument/2006/relationships/customXml" Target="../ink/ink2649.xml"/><Relationship Id="rId809" Type="http://schemas.openxmlformats.org/officeDocument/2006/relationships/customXml" Target="../ink/ink2656.xml"/><Relationship Id="rId1201" Type="http://schemas.openxmlformats.org/officeDocument/2006/relationships/image" Target="../media/image5289.png"/><Relationship Id="rId9" Type="http://schemas.openxmlformats.org/officeDocument/2006/relationships/customXml" Target="../ink/ink2251.xml"/><Relationship Id="rId210" Type="http://schemas.openxmlformats.org/officeDocument/2006/relationships/customXml" Target="../ink/ink2353.xml"/><Relationship Id="rId448" Type="http://schemas.openxmlformats.org/officeDocument/2006/relationships/image" Target="../media/image4040.png"/><Relationship Id="rId655" Type="http://schemas.openxmlformats.org/officeDocument/2006/relationships/customXml" Target="../ink/ink2578.xml"/><Relationship Id="rId862" Type="http://schemas.openxmlformats.org/officeDocument/2006/relationships/image" Target="../media/image4244.png"/><Relationship Id="rId1078" Type="http://schemas.openxmlformats.org/officeDocument/2006/relationships/customXml" Target="../ink/ink2791.xml"/><Relationship Id="rId1285" Type="http://schemas.openxmlformats.org/officeDocument/2006/relationships/image" Target="../media/image5331.png"/><Relationship Id="rId294" Type="http://schemas.openxmlformats.org/officeDocument/2006/relationships/image" Target="../media/image3964.png"/><Relationship Id="rId308" Type="http://schemas.openxmlformats.org/officeDocument/2006/relationships/image" Target="../media/image3971.png"/><Relationship Id="rId515" Type="http://schemas.openxmlformats.org/officeDocument/2006/relationships/customXml" Target="../ink/ink2507.xml"/><Relationship Id="rId722" Type="http://schemas.openxmlformats.org/officeDocument/2006/relationships/image" Target="../media/image4174.png"/><Relationship Id="rId1145" Type="http://schemas.openxmlformats.org/officeDocument/2006/relationships/customXml" Target="../ink/ink2825.xml"/><Relationship Id="rId1352" Type="http://schemas.openxmlformats.org/officeDocument/2006/relationships/customXml" Target="../ink/ink2928.xml"/><Relationship Id="rId89" Type="http://schemas.openxmlformats.org/officeDocument/2006/relationships/image" Target="../media/image3864.png"/><Relationship Id="rId154" Type="http://schemas.openxmlformats.org/officeDocument/2006/relationships/customXml" Target="../ink/ink2324.xml"/><Relationship Id="rId361" Type="http://schemas.openxmlformats.org/officeDocument/2006/relationships/image" Target="../media/image3997.png"/><Relationship Id="rId599" Type="http://schemas.openxmlformats.org/officeDocument/2006/relationships/image" Target="../media/image4114.png"/><Relationship Id="rId1005" Type="http://schemas.openxmlformats.org/officeDocument/2006/relationships/customXml" Target="../ink/ink2754.xml"/><Relationship Id="rId1212" Type="http://schemas.openxmlformats.org/officeDocument/2006/relationships/customXml" Target="../ink/ink2858.xml"/><Relationship Id="rId459" Type="http://schemas.openxmlformats.org/officeDocument/2006/relationships/customXml" Target="../ink/ink2479.xml"/><Relationship Id="rId666" Type="http://schemas.openxmlformats.org/officeDocument/2006/relationships/image" Target="../media/image4147.png"/><Relationship Id="rId873" Type="http://schemas.openxmlformats.org/officeDocument/2006/relationships/customXml" Target="../ink/ink2688.xml"/><Relationship Id="rId1089" Type="http://schemas.openxmlformats.org/officeDocument/2006/relationships/image" Target="../media/image4356.png"/><Relationship Id="rId1296" Type="http://schemas.openxmlformats.org/officeDocument/2006/relationships/customXml" Target="../ink/ink2900.xml"/><Relationship Id="rId16" Type="http://schemas.openxmlformats.org/officeDocument/2006/relationships/image" Target="../media/image3830.png"/><Relationship Id="rId221" Type="http://schemas.openxmlformats.org/officeDocument/2006/relationships/image" Target="../media/image3928.png"/><Relationship Id="rId319" Type="http://schemas.openxmlformats.org/officeDocument/2006/relationships/customXml" Target="../ink/ink2408.xml"/><Relationship Id="rId526" Type="http://schemas.openxmlformats.org/officeDocument/2006/relationships/image" Target="../media/image4079.png"/><Relationship Id="rId1156" Type="http://schemas.openxmlformats.org/officeDocument/2006/relationships/image" Target="../media/image4389.png"/><Relationship Id="rId1363" Type="http://schemas.openxmlformats.org/officeDocument/2006/relationships/image" Target="../media/image5370.png"/><Relationship Id="rId733" Type="http://schemas.openxmlformats.org/officeDocument/2006/relationships/customXml" Target="../ink/ink2618.xml"/><Relationship Id="rId940" Type="http://schemas.openxmlformats.org/officeDocument/2006/relationships/image" Target="../media/image4283.png"/><Relationship Id="rId1016" Type="http://schemas.openxmlformats.org/officeDocument/2006/relationships/image" Target="../media/image4321.png"/><Relationship Id="rId165" Type="http://schemas.openxmlformats.org/officeDocument/2006/relationships/image" Target="../media/image3901.png"/><Relationship Id="rId372" Type="http://schemas.openxmlformats.org/officeDocument/2006/relationships/customXml" Target="../ink/ink2435.xml"/><Relationship Id="rId677" Type="http://schemas.openxmlformats.org/officeDocument/2006/relationships/customXml" Target="../ink/ink2589.xml"/><Relationship Id="rId800" Type="http://schemas.openxmlformats.org/officeDocument/2006/relationships/image" Target="../media/image4213.png"/><Relationship Id="rId1223" Type="http://schemas.openxmlformats.org/officeDocument/2006/relationships/image" Target="../media/image5300.png"/><Relationship Id="rId232" Type="http://schemas.openxmlformats.org/officeDocument/2006/relationships/customXml" Target="../ink/ink2364.xml"/><Relationship Id="rId884" Type="http://schemas.openxmlformats.org/officeDocument/2006/relationships/image" Target="../media/image4255.png"/><Relationship Id="rId27" Type="http://schemas.openxmlformats.org/officeDocument/2006/relationships/customXml" Target="../ink/ink2260.xml"/><Relationship Id="rId537" Type="http://schemas.openxmlformats.org/officeDocument/2006/relationships/customXml" Target="../ink/ink2518.xml"/><Relationship Id="rId744" Type="http://schemas.openxmlformats.org/officeDocument/2006/relationships/image" Target="../media/image4185.png"/><Relationship Id="rId951" Type="http://schemas.openxmlformats.org/officeDocument/2006/relationships/customXml" Target="../ink/ink2727.xml"/><Relationship Id="rId1167" Type="http://schemas.openxmlformats.org/officeDocument/2006/relationships/customXml" Target="../ink/ink2836.xml"/><Relationship Id="rId1374" Type="http://schemas.openxmlformats.org/officeDocument/2006/relationships/customXml" Target="../ink/ink2939.xml"/><Relationship Id="rId80" Type="http://schemas.openxmlformats.org/officeDocument/2006/relationships/customXml" Target="../ink/ink2287.xml"/><Relationship Id="rId176" Type="http://schemas.openxmlformats.org/officeDocument/2006/relationships/customXml" Target="../ink/ink2335.xml"/><Relationship Id="rId383" Type="http://schemas.openxmlformats.org/officeDocument/2006/relationships/image" Target="../media/image4008.png"/><Relationship Id="rId590" Type="http://schemas.openxmlformats.org/officeDocument/2006/relationships/customXml" Target="../ink/ink2545.xml"/><Relationship Id="rId604" Type="http://schemas.openxmlformats.org/officeDocument/2006/relationships/image" Target="../media/image4116.png"/><Relationship Id="rId811" Type="http://schemas.openxmlformats.org/officeDocument/2006/relationships/customXml" Target="../ink/ink2657.xml"/><Relationship Id="rId1027" Type="http://schemas.openxmlformats.org/officeDocument/2006/relationships/customXml" Target="../ink/ink2765.xml"/><Relationship Id="rId1234" Type="http://schemas.openxmlformats.org/officeDocument/2006/relationships/customXml" Target="../ink/ink2869.xml"/><Relationship Id="rId243" Type="http://schemas.openxmlformats.org/officeDocument/2006/relationships/image" Target="../media/image3939.png"/><Relationship Id="rId450" Type="http://schemas.openxmlformats.org/officeDocument/2006/relationships/image" Target="../media/image4041.png"/><Relationship Id="rId688" Type="http://schemas.openxmlformats.org/officeDocument/2006/relationships/image" Target="../media/image4158.png"/><Relationship Id="rId895" Type="http://schemas.openxmlformats.org/officeDocument/2006/relationships/customXml" Target="../ink/ink2699.xml"/><Relationship Id="rId909" Type="http://schemas.openxmlformats.org/officeDocument/2006/relationships/customXml" Target="../ink/ink2706.xml"/><Relationship Id="rId1080" Type="http://schemas.openxmlformats.org/officeDocument/2006/relationships/customXml" Target="../ink/ink2792.xml"/><Relationship Id="rId1301" Type="http://schemas.openxmlformats.org/officeDocument/2006/relationships/image" Target="../media/image5339.png"/><Relationship Id="rId38" Type="http://schemas.openxmlformats.org/officeDocument/2006/relationships/image" Target="../media/image3840.png"/><Relationship Id="rId103" Type="http://schemas.openxmlformats.org/officeDocument/2006/relationships/image" Target="../media/image3871.png"/><Relationship Id="rId310" Type="http://schemas.openxmlformats.org/officeDocument/2006/relationships/image" Target="../media/image3972.png"/><Relationship Id="rId548" Type="http://schemas.openxmlformats.org/officeDocument/2006/relationships/image" Target="../media/image4090.png"/><Relationship Id="rId755" Type="http://schemas.openxmlformats.org/officeDocument/2006/relationships/customXml" Target="../ink/ink2629.xml"/><Relationship Id="rId962" Type="http://schemas.openxmlformats.org/officeDocument/2006/relationships/image" Target="../media/image4294.png"/><Relationship Id="rId1178" Type="http://schemas.openxmlformats.org/officeDocument/2006/relationships/customXml" Target="../ink/ink2841.xml"/><Relationship Id="rId91" Type="http://schemas.openxmlformats.org/officeDocument/2006/relationships/image" Target="../media/image3865.png"/><Relationship Id="rId187" Type="http://schemas.openxmlformats.org/officeDocument/2006/relationships/image" Target="../media/image3912.png"/><Relationship Id="rId394" Type="http://schemas.openxmlformats.org/officeDocument/2006/relationships/customXml" Target="../ink/ink2446.xml"/><Relationship Id="rId408" Type="http://schemas.openxmlformats.org/officeDocument/2006/relationships/customXml" Target="../ink/ink2453.xml"/><Relationship Id="rId615" Type="http://schemas.openxmlformats.org/officeDocument/2006/relationships/customXml" Target="../ink/ink2558.xml"/><Relationship Id="rId822" Type="http://schemas.openxmlformats.org/officeDocument/2006/relationships/image" Target="../media/image4224.png"/><Relationship Id="rId1038" Type="http://schemas.openxmlformats.org/officeDocument/2006/relationships/image" Target="../media/image4331.png"/><Relationship Id="rId1245" Type="http://schemas.openxmlformats.org/officeDocument/2006/relationships/image" Target="../media/image5311.png"/><Relationship Id="rId254" Type="http://schemas.openxmlformats.org/officeDocument/2006/relationships/image" Target="../media/image3944.png"/><Relationship Id="rId699" Type="http://schemas.openxmlformats.org/officeDocument/2006/relationships/image" Target="../media/image4163.png"/><Relationship Id="rId1091" Type="http://schemas.openxmlformats.org/officeDocument/2006/relationships/image" Target="../media/image4357.png"/><Relationship Id="rId1105" Type="http://schemas.openxmlformats.org/officeDocument/2006/relationships/image" Target="../media/image4364.png"/><Relationship Id="rId1312" Type="http://schemas.openxmlformats.org/officeDocument/2006/relationships/customXml" Target="../ink/ink2908.xml"/><Relationship Id="rId49" Type="http://schemas.openxmlformats.org/officeDocument/2006/relationships/image" Target="../media/image3844.png"/><Relationship Id="rId114" Type="http://schemas.openxmlformats.org/officeDocument/2006/relationships/customXml" Target="../ink/ink2304.xml"/><Relationship Id="rId461" Type="http://schemas.openxmlformats.org/officeDocument/2006/relationships/customXml" Target="../ink/ink2480.xml"/><Relationship Id="rId559" Type="http://schemas.openxmlformats.org/officeDocument/2006/relationships/customXml" Target="../ink/ink2529.xml"/><Relationship Id="rId766" Type="http://schemas.openxmlformats.org/officeDocument/2006/relationships/image" Target="../media/image4196.png"/><Relationship Id="rId1189" Type="http://schemas.openxmlformats.org/officeDocument/2006/relationships/image" Target="../media/image5283.png"/><Relationship Id="rId198" Type="http://schemas.openxmlformats.org/officeDocument/2006/relationships/customXml" Target="../ink/ink2347.xml"/><Relationship Id="rId321" Type="http://schemas.openxmlformats.org/officeDocument/2006/relationships/customXml" Target="../ink/ink2409.xml"/><Relationship Id="rId419" Type="http://schemas.openxmlformats.org/officeDocument/2006/relationships/image" Target="../media/image4026.png"/><Relationship Id="rId626" Type="http://schemas.openxmlformats.org/officeDocument/2006/relationships/image" Target="../media/image4127.png"/><Relationship Id="rId973" Type="http://schemas.openxmlformats.org/officeDocument/2006/relationships/customXml" Target="../ink/ink2738.xml"/><Relationship Id="rId1049" Type="http://schemas.openxmlformats.org/officeDocument/2006/relationships/image" Target="../media/image4336.png"/><Relationship Id="rId1256" Type="http://schemas.openxmlformats.org/officeDocument/2006/relationships/customXml" Target="../ink/ink2880.xml"/><Relationship Id="rId833" Type="http://schemas.openxmlformats.org/officeDocument/2006/relationships/customXml" Target="../ink/ink2668.xml"/><Relationship Id="rId1116" Type="http://schemas.openxmlformats.org/officeDocument/2006/relationships/customXml" Target="../ink/ink2810.xml"/><Relationship Id="rId265" Type="http://schemas.openxmlformats.org/officeDocument/2006/relationships/customXml" Target="../ink/ink2381.xml"/><Relationship Id="rId472" Type="http://schemas.openxmlformats.org/officeDocument/2006/relationships/image" Target="../media/image4052.png"/><Relationship Id="rId900" Type="http://schemas.openxmlformats.org/officeDocument/2006/relationships/image" Target="../media/image4263.png"/><Relationship Id="rId1323" Type="http://schemas.openxmlformats.org/officeDocument/2006/relationships/image" Target="../media/image5350.png"/><Relationship Id="rId125" Type="http://schemas.openxmlformats.org/officeDocument/2006/relationships/image" Target="../media/image3881.png"/><Relationship Id="rId332" Type="http://schemas.openxmlformats.org/officeDocument/2006/relationships/image" Target="../media/image3983.png"/><Relationship Id="rId777" Type="http://schemas.openxmlformats.org/officeDocument/2006/relationships/customXml" Target="../ink/ink2640.xml"/><Relationship Id="rId984" Type="http://schemas.openxmlformats.org/officeDocument/2006/relationships/image" Target="../media/image4305.png"/><Relationship Id="rId637" Type="http://schemas.openxmlformats.org/officeDocument/2006/relationships/customXml" Target="../ink/ink2569.xml"/><Relationship Id="rId844" Type="http://schemas.openxmlformats.org/officeDocument/2006/relationships/image" Target="../media/image4235.png"/><Relationship Id="rId1267" Type="http://schemas.openxmlformats.org/officeDocument/2006/relationships/image" Target="../media/image5322.png"/><Relationship Id="rId276" Type="http://schemas.openxmlformats.org/officeDocument/2006/relationships/image" Target="../media/image3955.png"/><Relationship Id="rId483" Type="http://schemas.openxmlformats.org/officeDocument/2006/relationships/customXml" Target="../ink/ink2491.xml"/><Relationship Id="rId690" Type="http://schemas.openxmlformats.org/officeDocument/2006/relationships/image" Target="../media/image4159.png"/><Relationship Id="rId704" Type="http://schemas.openxmlformats.org/officeDocument/2006/relationships/image" Target="../media/image4165.png"/><Relationship Id="rId911" Type="http://schemas.openxmlformats.org/officeDocument/2006/relationships/customXml" Target="../ink/ink2707.xml"/><Relationship Id="rId1127" Type="http://schemas.openxmlformats.org/officeDocument/2006/relationships/customXml" Target="../ink/ink2816.xml"/><Relationship Id="rId1334" Type="http://schemas.openxmlformats.org/officeDocument/2006/relationships/customXml" Target="../ink/ink2919.xml"/><Relationship Id="rId40" Type="http://schemas.openxmlformats.org/officeDocument/2006/relationships/image" Target="../media/image3403.png"/><Relationship Id="rId136" Type="http://schemas.openxmlformats.org/officeDocument/2006/relationships/customXml" Target="../ink/ink2315.xml"/><Relationship Id="rId343" Type="http://schemas.openxmlformats.org/officeDocument/2006/relationships/customXml" Target="../ink/ink2420.xml"/><Relationship Id="rId550" Type="http://schemas.openxmlformats.org/officeDocument/2006/relationships/image" Target="../media/image4091.png"/><Relationship Id="rId788" Type="http://schemas.openxmlformats.org/officeDocument/2006/relationships/image" Target="../media/image4207.png"/><Relationship Id="rId995" Type="http://schemas.openxmlformats.org/officeDocument/2006/relationships/customXml" Target="../ink/ink2749.xml"/><Relationship Id="rId1180" Type="http://schemas.openxmlformats.org/officeDocument/2006/relationships/customXml" Target="../ink/ink2842.xml"/><Relationship Id="rId203" Type="http://schemas.openxmlformats.org/officeDocument/2006/relationships/image" Target="../media/image3919.png"/><Relationship Id="rId648" Type="http://schemas.openxmlformats.org/officeDocument/2006/relationships/image" Target="../media/image4138.png"/><Relationship Id="rId855" Type="http://schemas.openxmlformats.org/officeDocument/2006/relationships/customXml" Target="../ink/ink2679.xml"/><Relationship Id="rId1040" Type="http://schemas.openxmlformats.org/officeDocument/2006/relationships/image" Target="../media/image4332.png"/><Relationship Id="rId1278" Type="http://schemas.openxmlformats.org/officeDocument/2006/relationships/customXml" Target="../ink/ink2891.xml"/><Relationship Id="rId287" Type="http://schemas.openxmlformats.org/officeDocument/2006/relationships/customXml" Target="../ink/ink2392.xml"/><Relationship Id="rId410" Type="http://schemas.openxmlformats.org/officeDocument/2006/relationships/customXml" Target="../ink/ink2454.xml"/><Relationship Id="rId494" Type="http://schemas.openxmlformats.org/officeDocument/2006/relationships/image" Target="../media/image4063.png"/><Relationship Id="rId508" Type="http://schemas.openxmlformats.org/officeDocument/2006/relationships/image" Target="../media/image4070.png"/><Relationship Id="rId715" Type="http://schemas.openxmlformats.org/officeDocument/2006/relationships/customXml" Target="../ink/ink2609.xml"/><Relationship Id="rId922" Type="http://schemas.openxmlformats.org/officeDocument/2006/relationships/image" Target="../media/image4274.png"/><Relationship Id="rId1138" Type="http://schemas.openxmlformats.org/officeDocument/2006/relationships/image" Target="../media/image4380.png"/><Relationship Id="rId1345" Type="http://schemas.openxmlformats.org/officeDocument/2006/relationships/image" Target="../media/image5361.png"/><Relationship Id="rId147" Type="http://schemas.openxmlformats.org/officeDocument/2006/relationships/image" Target="../media/image3892.png"/><Relationship Id="rId354" Type="http://schemas.openxmlformats.org/officeDocument/2006/relationships/customXml" Target="../ink/ink2426.xml"/><Relationship Id="rId799" Type="http://schemas.openxmlformats.org/officeDocument/2006/relationships/customXml" Target="../ink/ink2651.xml"/><Relationship Id="rId1191" Type="http://schemas.openxmlformats.org/officeDocument/2006/relationships/image" Target="../media/image5284.png"/><Relationship Id="rId1205" Type="http://schemas.openxmlformats.org/officeDocument/2006/relationships/image" Target="../media/image5291.png"/><Relationship Id="rId51" Type="http://schemas.openxmlformats.org/officeDocument/2006/relationships/image" Target="../media/image3845.png"/><Relationship Id="rId561" Type="http://schemas.openxmlformats.org/officeDocument/2006/relationships/customXml" Target="../ink/ink2530.xml"/><Relationship Id="rId659" Type="http://schemas.openxmlformats.org/officeDocument/2006/relationships/customXml" Target="../ink/ink2580.xml"/><Relationship Id="rId866" Type="http://schemas.openxmlformats.org/officeDocument/2006/relationships/image" Target="../media/image4246.png"/><Relationship Id="rId1289" Type="http://schemas.openxmlformats.org/officeDocument/2006/relationships/image" Target="../media/image5333.png"/><Relationship Id="rId214" Type="http://schemas.openxmlformats.org/officeDocument/2006/relationships/customXml" Target="../ink/ink2355.xml"/><Relationship Id="rId298" Type="http://schemas.openxmlformats.org/officeDocument/2006/relationships/image" Target="../media/image3966.png"/><Relationship Id="rId421" Type="http://schemas.openxmlformats.org/officeDocument/2006/relationships/image" Target="../media/image4027.png"/><Relationship Id="rId519" Type="http://schemas.openxmlformats.org/officeDocument/2006/relationships/customXml" Target="../ink/ink2509.xml"/><Relationship Id="rId1051" Type="http://schemas.openxmlformats.org/officeDocument/2006/relationships/image" Target="../media/image4337.png"/><Relationship Id="rId1149" Type="http://schemas.openxmlformats.org/officeDocument/2006/relationships/customXml" Target="../ink/ink2827.xml"/><Relationship Id="rId1356" Type="http://schemas.openxmlformats.org/officeDocument/2006/relationships/customXml" Target="../ink/ink2930.xml"/><Relationship Id="rId158" Type="http://schemas.openxmlformats.org/officeDocument/2006/relationships/customXml" Target="../ink/ink2326.xml"/><Relationship Id="rId726" Type="http://schemas.openxmlformats.org/officeDocument/2006/relationships/image" Target="../media/image4176.png"/><Relationship Id="rId933" Type="http://schemas.openxmlformats.org/officeDocument/2006/relationships/customXml" Target="../ink/ink2718.xml"/><Relationship Id="rId1009" Type="http://schemas.openxmlformats.org/officeDocument/2006/relationships/customXml" Target="../ink/ink2756.xml"/><Relationship Id="rId62" Type="http://schemas.openxmlformats.org/officeDocument/2006/relationships/customXml" Target="../ink/ink2278.xml"/><Relationship Id="rId365" Type="http://schemas.openxmlformats.org/officeDocument/2006/relationships/image" Target="../media/image3999.png"/><Relationship Id="rId572" Type="http://schemas.openxmlformats.org/officeDocument/2006/relationships/customXml" Target="../ink/ink2536.xml"/><Relationship Id="rId1216" Type="http://schemas.openxmlformats.org/officeDocument/2006/relationships/customXml" Target="../ink/ink2860.xml"/><Relationship Id="rId225" Type="http://schemas.openxmlformats.org/officeDocument/2006/relationships/image" Target="../media/image3930.png"/><Relationship Id="rId432" Type="http://schemas.openxmlformats.org/officeDocument/2006/relationships/customXml" Target="../ink/ink2465.xml"/><Relationship Id="rId877" Type="http://schemas.openxmlformats.org/officeDocument/2006/relationships/customXml" Target="../ink/ink2690.xml"/><Relationship Id="rId1062" Type="http://schemas.openxmlformats.org/officeDocument/2006/relationships/customXml" Target="../ink/ink2783.xml"/><Relationship Id="rId737" Type="http://schemas.openxmlformats.org/officeDocument/2006/relationships/customXml" Target="../ink/ink2620.xml"/><Relationship Id="rId944" Type="http://schemas.openxmlformats.org/officeDocument/2006/relationships/image" Target="../media/image4285.png"/><Relationship Id="rId1367" Type="http://schemas.openxmlformats.org/officeDocument/2006/relationships/image" Target="../media/image5372.png"/><Relationship Id="rId73" Type="http://schemas.openxmlformats.org/officeDocument/2006/relationships/image" Target="../media/image3856.png"/><Relationship Id="rId169" Type="http://schemas.openxmlformats.org/officeDocument/2006/relationships/image" Target="../media/image3903.png"/><Relationship Id="rId376" Type="http://schemas.openxmlformats.org/officeDocument/2006/relationships/customXml" Target="../ink/ink2437.xml"/><Relationship Id="rId583" Type="http://schemas.openxmlformats.org/officeDocument/2006/relationships/image" Target="../media/image4107.png"/><Relationship Id="rId790" Type="http://schemas.openxmlformats.org/officeDocument/2006/relationships/image" Target="../media/image4208.png"/><Relationship Id="rId804" Type="http://schemas.openxmlformats.org/officeDocument/2006/relationships/image" Target="../media/image4215.png"/><Relationship Id="rId1227" Type="http://schemas.openxmlformats.org/officeDocument/2006/relationships/image" Target="../media/image5302.png"/><Relationship Id="rId4" Type="http://schemas.openxmlformats.org/officeDocument/2006/relationships/image" Target="../media/image3824.png"/><Relationship Id="rId236" Type="http://schemas.openxmlformats.org/officeDocument/2006/relationships/customXml" Target="../ink/ink2366.xml"/><Relationship Id="rId443" Type="http://schemas.openxmlformats.org/officeDocument/2006/relationships/customXml" Target="../ink/ink2471.xml"/><Relationship Id="rId650" Type="http://schemas.openxmlformats.org/officeDocument/2006/relationships/image" Target="../media/image4139.png"/><Relationship Id="rId888" Type="http://schemas.openxmlformats.org/officeDocument/2006/relationships/image" Target="../media/image4257.png"/><Relationship Id="rId1073" Type="http://schemas.openxmlformats.org/officeDocument/2006/relationships/image" Target="../media/image4348.png"/><Relationship Id="rId1280" Type="http://schemas.openxmlformats.org/officeDocument/2006/relationships/customXml" Target="../ink/ink2892.xml"/><Relationship Id="rId303" Type="http://schemas.openxmlformats.org/officeDocument/2006/relationships/customXml" Target="../ink/ink2400.xml"/><Relationship Id="rId748" Type="http://schemas.openxmlformats.org/officeDocument/2006/relationships/image" Target="../media/image4187.png"/><Relationship Id="rId955" Type="http://schemas.openxmlformats.org/officeDocument/2006/relationships/customXml" Target="../ink/ink2729.xml"/><Relationship Id="rId1140" Type="http://schemas.openxmlformats.org/officeDocument/2006/relationships/image" Target="../media/image4381.png"/><Relationship Id="rId1378" Type="http://schemas.openxmlformats.org/officeDocument/2006/relationships/customXml" Target="../ink/ink2941.xml"/><Relationship Id="rId84" Type="http://schemas.openxmlformats.org/officeDocument/2006/relationships/customXml" Target="../ink/ink2289.xml"/><Relationship Id="rId387" Type="http://schemas.openxmlformats.org/officeDocument/2006/relationships/image" Target="../media/image4010.png"/><Relationship Id="rId510" Type="http://schemas.openxmlformats.org/officeDocument/2006/relationships/image" Target="../media/image4071.png"/><Relationship Id="rId594" Type="http://schemas.openxmlformats.org/officeDocument/2006/relationships/customXml" Target="../ink/ink2547.xml"/><Relationship Id="rId608" Type="http://schemas.openxmlformats.org/officeDocument/2006/relationships/image" Target="../media/image4118.png"/><Relationship Id="rId815" Type="http://schemas.openxmlformats.org/officeDocument/2006/relationships/customXml" Target="../ink/ink2659.xml"/><Relationship Id="rId1238" Type="http://schemas.openxmlformats.org/officeDocument/2006/relationships/customXml" Target="../ink/ink2871.xml"/><Relationship Id="rId247" Type="http://schemas.openxmlformats.org/officeDocument/2006/relationships/image" Target="../media/image3941.png"/><Relationship Id="rId899" Type="http://schemas.openxmlformats.org/officeDocument/2006/relationships/customXml" Target="../ink/ink2701.xml"/><Relationship Id="rId1000" Type="http://schemas.openxmlformats.org/officeDocument/2006/relationships/image" Target="../media/image4313.png"/><Relationship Id="rId1084" Type="http://schemas.openxmlformats.org/officeDocument/2006/relationships/customXml" Target="../ink/ink2794.xml"/><Relationship Id="rId1305" Type="http://schemas.openxmlformats.org/officeDocument/2006/relationships/image" Target="../media/image5341.png"/><Relationship Id="rId107" Type="http://schemas.openxmlformats.org/officeDocument/2006/relationships/image" Target="../media/image3873.png"/><Relationship Id="rId454" Type="http://schemas.openxmlformats.org/officeDocument/2006/relationships/image" Target="../media/image4043.png"/><Relationship Id="rId661" Type="http://schemas.openxmlformats.org/officeDocument/2006/relationships/customXml" Target="../ink/ink2581.xml"/><Relationship Id="rId759" Type="http://schemas.openxmlformats.org/officeDocument/2006/relationships/customXml" Target="../ink/ink2631.xml"/><Relationship Id="rId966" Type="http://schemas.openxmlformats.org/officeDocument/2006/relationships/image" Target="../media/image4296.png"/><Relationship Id="rId1291" Type="http://schemas.openxmlformats.org/officeDocument/2006/relationships/image" Target="../media/image5334.png"/><Relationship Id="rId11" Type="http://schemas.openxmlformats.org/officeDocument/2006/relationships/customXml" Target="../ink/ink2252.xml"/><Relationship Id="rId314" Type="http://schemas.openxmlformats.org/officeDocument/2006/relationships/image" Target="../media/image3974.png"/><Relationship Id="rId398" Type="http://schemas.openxmlformats.org/officeDocument/2006/relationships/customXml" Target="../ink/ink2448.xml"/><Relationship Id="rId521" Type="http://schemas.openxmlformats.org/officeDocument/2006/relationships/customXml" Target="../ink/ink2510.xml"/><Relationship Id="rId619" Type="http://schemas.openxmlformats.org/officeDocument/2006/relationships/customXml" Target="../ink/ink2560.xml"/><Relationship Id="rId1151" Type="http://schemas.openxmlformats.org/officeDocument/2006/relationships/customXml" Target="../ink/ink2828.xml"/><Relationship Id="rId1249" Type="http://schemas.openxmlformats.org/officeDocument/2006/relationships/image" Target="../media/image5313.png"/><Relationship Id="rId95" Type="http://schemas.openxmlformats.org/officeDocument/2006/relationships/image" Target="../media/image3867.png"/><Relationship Id="rId160" Type="http://schemas.openxmlformats.org/officeDocument/2006/relationships/customXml" Target="../ink/ink2327.xml"/><Relationship Id="rId826" Type="http://schemas.openxmlformats.org/officeDocument/2006/relationships/image" Target="../media/image4226.png"/><Relationship Id="rId1011" Type="http://schemas.openxmlformats.org/officeDocument/2006/relationships/customXml" Target="../ink/ink2757.xml"/><Relationship Id="rId1109" Type="http://schemas.openxmlformats.org/officeDocument/2006/relationships/image" Target="../media/image4366.png"/><Relationship Id="rId258" Type="http://schemas.openxmlformats.org/officeDocument/2006/relationships/image" Target="../media/image3946.png"/><Relationship Id="rId465" Type="http://schemas.openxmlformats.org/officeDocument/2006/relationships/customXml" Target="../ink/ink2482.xml"/><Relationship Id="rId672" Type="http://schemas.openxmlformats.org/officeDocument/2006/relationships/image" Target="../media/image4150.png"/><Relationship Id="rId1095" Type="http://schemas.openxmlformats.org/officeDocument/2006/relationships/image" Target="../media/image4359.png"/><Relationship Id="rId1316" Type="http://schemas.openxmlformats.org/officeDocument/2006/relationships/customXml" Target="../ink/ink2910.xml"/><Relationship Id="rId22" Type="http://schemas.openxmlformats.org/officeDocument/2006/relationships/image" Target="../media/image3832.png"/><Relationship Id="rId118" Type="http://schemas.openxmlformats.org/officeDocument/2006/relationships/customXml" Target="../ink/ink2306.xml"/><Relationship Id="rId325" Type="http://schemas.openxmlformats.org/officeDocument/2006/relationships/customXml" Target="../ink/ink2411.xml"/><Relationship Id="rId532" Type="http://schemas.openxmlformats.org/officeDocument/2006/relationships/image" Target="../media/image4082.png"/><Relationship Id="rId977" Type="http://schemas.openxmlformats.org/officeDocument/2006/relationships/customXml" Target="../ink/ink2740.xml"/><Relationship Id="rId1162" Type="http://schemas.openxmlformats.org/officeDocument/2006/relationships/image" Target="../media/image4392.png"/><Relationship Id="rId171" Type="http://schemas.openxmlformats.org/officeDocument/2006/relationships/image" Target="../media/image3904.png"/><Relationship Id="rId837" Type="http://schemas.openxmlformats.org/officeDocument/2006/relationships/customXml" Target="../ink/ink2670.xml"/><Relationship Id="rId1022" Type="http://schemas.openxmlformats.org/officeDocument/2006/relationships/image" Target="../media/image4324.png"/><Relationship Id="rId269" Type="http://schemas.openxmlformats.org/officeDocument/2006/relationships/customXml" Target="../ink/ink2383.xml"/><Relationship Id="rId476" Type="http://schemas.openxmlformats.org/officeDocument/2006/relationships/image" Target="../media/image4054.png"/><Relationship Id="rId683" Type="http://schemas.openxmlformats.org/officeDocument/2006/relationships/customXml" Target="../ink/ink2592.xml"/><Relationship Id="rId890" Type="http://schemas.openxmlformats.org/officeDocument/2006/relationships/image" Target="../media/image4258.png"/><Relationship Id="rId904" Type="http://schemas.openxmlformats.org/officeDocument/2006/relationships/image" Target="../media/image4265.png"/><Relationship Id="rId1327" Type="http://schemas.openxmlformats.org/officeDocument/2006/relationships/image" Target="../media/image5352.png"/><Relationship Id="rId33" Type="http://schemas.openxmlformats.org/officeDocument/2006/relationships/customXml" Target="../ink/ink2263.xml"/><Relationship Id="rId129" Type="http://schemas.openxmlformats.org/officeDocument/2006/relationships/image" Target="../media/image3883.png"/><Relationship Id="rId336" Type="http://schemas.openxmlformats.org/officeDocument/2006/relationships/image" Target="../media/image3985.png"/><Relationship Id="rId543" Type="http://schemas.openxmlformats.org/officeDocument/2006/relationships/customXml" Target="../ink/ink2521.xml"/><Relationship Id="rId988" Type="http://schemas.openxmlformats.org/officeDocument/2006/relationships/image" Target="../media/image4307.png"/><Relationship Id="rId1173" Type="http://schemas.openxmlformats.org/officeDocument/2006/relationships/customXml" Target="../ink/ink2839.xml"/><Relationship Id="rId1380" Type="http://schemas.openxmlformats.org/officeDocument/2006/relationships/customXml" Target="../ink/ink2942.xml"/><Relationship Id="rId182" Type="http://schemas.openxmlformats.org/officeDocument/2006/relationships/customXml" Target="../ink/ink2338.xml"/><Relationship Id="rId403" Type="http://schemas.openxmlformats.org/officeDocument/2006/relationships/image" Target="../media/image4018.png"/><Relationship Id="rId750" Type="http://schemas.openxmlformats.org/officeDocument/2006/relationships/image" Target="../media/image4188.png"/><Relationship Id="rId848" Type="http://schemas.openxmlformats.org/officeDocument/2006/relationships/image" Target="../media/image4237.png"/><Relationship Id="rId1033" Type="http://schemas.openxmlformats.org/officeDocument/2006/relationships/customXml" Target="../ink/ink2768.xml"/><Relationship Id="rId487" Type="http://schemas.openxmlformats.org/officeDocument/2006/relationships/customXml" Target="../ink/ink2493.xml"/><Relationship Id="rId610" Type="http://schemas.openxmlformats.org/officeDocument/2006/relationships/image" Target="../media/image4119.png"/><Relationship Id="rId694" Type="http://schemas.openxmlformats.org/officeDocument/2006/relationships/image" Target="../media/image4161.png"/><Relationship Id="rId708" Type="http://schemas.openxmlformats.org/officeDocument/2006/relationships/image" Target="../media/image4167.png"/><Relationship Id="rId915" Type="http://schemas.openxmlformats.org/officeDocument/2006/relationships/customXml" Target="../ink/ink2709.xml"/><Relationship Id="rId1240" Type="http://schemas.openxmlformats.org/officeDocument/2006/relationships/customXml" Target="../ink/ink2872.xml"/><Relationship Id="rId1338" Type="http://schemas.openxmlformats.org/officeDocument/2006/relationships/customXml" Target="../ink/ink2921.xml"/><Relationship Id="rId347" Type="http://schemas.openxmlformats.org/officeDocument/2006/relationships/image" Target="../media/image3990.png"/><Relationship Id="rId999" Type="http://schemas.openxmlformats.org/officeDocument/2006/relationships/customXml" Target="../ink/ink2751.xml"/><Relationship Id="rId1100" Type="http://schemas.openxmlformats.org/officeDocument/2006/relationships/customXml" Target="../ink/ink2802.xml"/><Relationship Id="rId1184" Type="http://schemas.openxmlformats.org/officeDocument/2006/relationships/customXml" Target="../ink/ink2844.xml"/><Relationship Id="rId44" Type="http://schemas.openxmlformats.org/officeDocument/2006/relationships/customXml" Target="../ink/ink2269.xml"/><Relationship Id="rId554" Type="http://schemas.openxmlformats.org/officeDocument/2006/relationships/image" Target="../media/image4093.png"/><Relationship Id="rId761" Type="http://schemas.openxmlformats.org/officeDocument/2006/relationships/customXml" Target="../ink/ink2632.xml"/><Relationship Id="rId859" Type="http://schemas.openxmlformats.org/officeDocument/2006/relationships/customXml" Target="../ink/ink2681.xml"/><Relationship Id="rId193" Type="http://schemas.openxmlformats.org/officeDocument/2006/relationships/image" Target="../media/image3915.png"/><Relationship Id="rId207" Type="http://schemas.openxmlformats.org/officeDocument/2006/relationships/image" Target="../media/image3921.png"/><Relationship Id="rId414" Type="http://schemas.openxmlformats.org/officeDocument/2006/relationships/customXml" Target="../ink/ink2456.xml"/><Relationship Id="rId498" Type="http://schemas.openxmlformats.org/officeDocument/2006/relationships/image" Target="../media/image4065.png"/><Relationship Id="rId621" Type="http://schemas.openxmlformats.org/officeDocument/2006/relationships/customXml" Target="../ink/ink2561.xml"/><Relationship Id="rId1044" Type="http://schemas.openxmlformats.org/officeDocument/2006/relationships/image" Target="../media/image4334.png"/><Relationship Id="rId1251" Type="http://schemas.openxmlformats.org/officeDocument/2006/relationships/image" Target="../media/image5314.png"/><Relationship Id="rId1349" Type="http://schemas.openxmlformats.org/officeDocument/2006/relationships/image" Target="../media/image5363.png"/><Relationship Id="rId260" Type="http://schemas.openxmlformats.org/officeDocument/2006/relationships/image" Target="../media/image3947.png"/><Relationship Id="rId719" Type="http://schemas.openxmlformats.org/officeDocument/2006/relationships/customXml" Target="../ink/ink2611.xml"/><Relationship Id="rId926" Type="http://schemas.openxmlformats.org/officeDocument/2006/relationships/image" Target="../media/image4276.png"/><Relationship Id="rId1111" Type="http://schemas.openxmlformats.org/officeDocument/2006/relationships/image" Target="../media/image4367.png"/><Relationship Id="rId55" Type="http://schemas.openxmlformats.org/officeDocument/2006/relationships/image" Target="../media/image3847.png"/><Relationship Id="rId120" Type="http://schemas.openxmlformats.org/officeDocument/2006/relationships/customXml" Target="../ink/ink2307.xml"/><Relationship Id="rId358" Type="http://schemas.openxmlformats.org/officeDocument/2006/relationships/customXml" Target="../ink/ink2428.xml"/><Relationship Id="rId565" Type="http://schemas.openxmlformats.org/officeDocument/2006/relationships/image" Target="../media/image4098.png"/><Relationship Id="rId772" Type="http://schemas.openxmlformats.org/officeDocument/2006/relationships/image" Target="../media/image4199.png"/><Relationship Id="rId1195" Type="http://schemas.openxmlformats.org/officeDocument/2006/relationships/image" Target="../media/image5286.png"/><Relationship Id="rId1209" Type="http://schemas.openxmlformats.org/officeDocument/2006/relationships/image" Target="../media/image5293.png"/><Relationship Id="rId218" Type="http://schemas.openxmlformats.org/officeDocument/2006/relationships/customXml" Target="../ink/ink2357.xml"/><Relationship Id="rId425" Type="http://schemas.openxmlformats.org/officeDocument/2006/relationships/image" Target="../media/image4029.png"/><Relationship Id="rId632" Type="http://schemas.openxmlformats.org/officeDocument/2006/relationships/image" Target="../media/image4130.png"/><Relationship Id="rId1055" Type="http://schemas.openxmlformats.org/officeDocument/2006/relationships/image" Target="../media/image4339.png"/><Relationship Id="rId1262" Type="http://schemas.openxmlformats.org/officeDocument/2006/relationships/customXml" Target="../ink/ink2883.xml"/><Relationship Id="rId271" Type="http://schemas.openxmlformats.org/officeDocument/2006/relationships/customXml" Target="../ink/ink2384.xml"/><Relationship Id="rId937" Type="http://schemas.openxmlformats.org/officeDocument/2006/relationships/customXml" Target="../ink/ink2720.xml"/><Relationship Id="rId1122" Type="http://schemas.openxmlformats.org/officeDocument/2006/relationships/image" Target="../media/image4372.png"/><Relationship Id="rId66" Type="http://schemas.openxmlformats.org/officeDocument/2006/relationships/customXml" Target="../ink/ink2280.xml"/><Relationship Id="rId131" Type="http://schemas.openxmlformats.org/officeDocument/2006/relationships/image" Target="../media/image3884.png"/><Relationship Id="rId369" Type="http://schemas.openxmlformats.org/officeDocument/2006/relationships/image" Target="../media/image4001.png"/><Relationship Id="rId576" Type="http://schemas.openxmlformats.org/officeDocument/2006/relationships/customXml" Target="../ink/ink2538.xml"/><Relationship Id="rId783" Type="http://schemas.openxmlformats.org/officeDocument/2006/relationships/customXml" Target="../ink/ink2643.xml"/><Relationship Id="rId990" Type="http://schemas.openxmlformats.org/officeDocument/2006/relationships/image" Target="../media/image4308.png"/><Relationship Id="rId229" Type="http://schemas.openxmlformats.org/officeDocument/2006/relationships/image" Target="../media/image3932.png"/><Relationship Id="rId436" Type="http://schemas.openxmlformats.org/officeDocument/2006/relationships/image" Target="../media/image4034.png"/><Relationship Id="rId643" Type="http://schemas.openxmlformats.org/officeDocument/2006/relationships/customXml" Target="../ink/ink2572.xml"/><Relationship Id="rId1066" Type="http://schemas.openxmlformats.org/officeDocument/2006/relationships/customXml" Target="../ink/ink2785.xml"/><Relationship Id="rId1273" Type="http://schemas.openxmlformats.org/officeDocument/2006/relationships/image" Target="../media/image5325.png"/><Relationship Id="rId850" Type="http://schemas.openxmlformats.org/officeDocument/2006/relationships/image" Target="../media/image4238.png"/><Relationship Id="rId948" Type="http://schemas.openxmlformats.org/officeDocument/2006/relationships/image" Target="../media/image4287.png"/><Relationship Id="rId1133" Type="http://schemas.openxmlformats.org/officeDocument/2006/relationships/customXml" Target="../ink/ink2819.xml"/><Relationship Id="rId77" Type="http://schemas.openxmlformats.org/officeDocument/2006/relationships/image" Target="../media/image3858.png"/><Relationship Id="rId282" Type="http://schemas.openxmlformats.org/officeDocument/2006/relationships/image" Target="../media/image3958.png"/><Relationship Id="rId503" Type="http://schemas.openxmlformats.org/officeDocument/2006/relationships/customXml" Target="../ink/ink2501.xml"/><Relationship Id="rId587" Type="http://schemas.openxmlformats.org/officeDocument/2006/relationships/image" Target="../media/image4109.png"/><Relationship Id="rId710" Type="http://schemas.openxmlformats.org/officeDocument/2006/relationships/image" Target="../media/image4168.png"/><Relationship Id="rId808" Type="http://schemas.openxmlformats.org/officeDocument/2006/relationships/image" Target="../media/image4217.png"/><Relationship Id="rId1340" Type="http://schemas.openxmlformats.org/officeDocument/2006/relationships/customXml" Target="../ink/ink2922.xml"/><Relationship Id="rId8" Type="http://schemas.openxmlformats.org/officeDocument/2006/relationships/image" Target="../media/image3826.png"/><Relationship Id="rId142" Type="http://schemas.openxmlformats.org/officeDocument/2006/relationships/customXml" Target="../ink/ink2318.xml"/><Relationship Id="rId447" Type="http://schemas.openxmlformats.org/officeDocument/2006/relationships/customXml" Target="../ink/ink2473.xml"/><Relationship Id="rId794" Type="http://schemas.openxmlformats.org/officeDocument/2006/relationships/image" Target="../media/image4210.png"/><Relationship Id="rId1077" Type="http://schemas.openxmlformats.org/officeDocument/2006/relationships/image" Target="../media/image4350.png"/><Relationship Id="rId1200" Type="http://schemas.openxmlformats.org/officeDocument/2006/relationships/customXml" Target="../ink/ink2852.xml"/><Relationship Id="rId654" Type="http://schemas.openxmlformats.org/officeDocument/2006/relationships/image" Target="../media/image4141.png"/><Relationship Id="rId861" Type="http://schemas.openxmlformats.org/officeDocument/2006/relationships/customXml" Target="../ink/ink2682.xml"/><Relationship Id="rId959" Type="http://schemas.openxmlformats.org/officeDocument/2006/relationships/customXml" Target="../ink/ink2731.xml"/><Relationship Id="rId1284" Type="http://schemas.openxmlformats.org/officeDocument/2006/relationships/customXml" Target="../ink/ink2894.xml"/><Relationship Id="rId293" Type="http://schemas.openxmlformats.org/officeDocument/2006/relationships/customXml" Target="../ink/ink2395.xml"/><Relationship Id="rId307" Type="http://schemas.openxmlformats.org/officeDocument/2006/relationships/customXml" Target="../ink/ink2402.xml"/><Relationship Id="rId514" Type="http://schemas.openxmlformats.org/officeDocument/2006/relationships/image" Target="../media/image4073.png"/><Relationship Id="rId721" Type="http://schemas.openxmlformats.org/officeDocument/2006/relationships/customXml" Target="../ink/ink2612.xml"/><Relationship Id="rId1144" Type="http://schemas.openxmlformats.org/officeDocument/2006/relationships/image" Target="../media/image4383.png"/><Relationship Id="rId1351" Type="http://schemas.openxmlformats.org/officeDocument/2006/relationships/image" Target="../media/image5364.png"/><Relationship Id="rId88" Type="http://schemas.openxmlformats.org/officeDocument/2006/relationships/customXml" Target="../ink/ink2291.xml"/><Relationship Id="rId153" Type="http://schemas.openxmlformats.org/officeDocument/2006/relationships/image" Target="../media/image3895.png"/><Relationship Id="rId360" Type="http://schemas.openxmlformats.org/officeDocument/2006/relationships/customXml" Target="../ink/ink2429.xml"/><Relationship Id="rId598" Type="http://schemas.openxmlformats.org/officeDocument/2006/relationships/customXml" Target="../ink/ink2549.xml"/><Relationship Id="rId819" Type="http://schemas.openxmlformats.org/officeDocument/2006/relationships/customXml" Target="../ink/ink2661.xml"/><Relationship Id="rId1004" Type="http://schemas.openxmlformats.org/officeDocument/2006/relationships/image" Target="../media/image4315.png"/><Relationship Id="rId1211" Type="http://schemas.openxmlformats.org/officeDocument/2006/relationships/image" Target="../media/image5294.png"/><Relationship Id="rId220" Type="http://schemas.openxmlformats.org/officeDocument/2006/relationships/customXml" Target="../ink/ink2358.xml"/><Relationship Id="rId458" Type="http://schemas.openxmlformats.org/officeDocument/2006/relationships/image" Target="../media/image4045.png"/><Relationship Id="rId665" Type="http://schemas.openxmlformats.org/officeDocument/2006/relationships/customXml" Target="../ink/ink2583.xml"/><Relationship Id="rId872" Type="http://schemas.openxmlformats.org/officeDocument/2006/relationships/image" Target="../media/image4249.png"/><Relationship Id="rId1088" Type="http://schemas.openxmlformats.org/officeDocument/2006/relationships/customXml" Target="../ink/ink2796.xml"/><Relationship Id="rId1295" Type="http://schemas.openxmlformats.org/officeDocument/2006/relationships/image" Target="../media/image5336.png"/><Relationship Id="rId1309" Type="http://schemas.openxmlformats.org/officeDocument/2006/relationships/image" Target="../media/image5343.png"/><Relationship Id="rId15" Type="http://schemas.openxmlformats.org/officeDocument/2006/relationships/customXml" Target="../ink/ink2254.xml"/><Relationship Id="rId318" Type="http://schemas.openxmlformats.org/officeDocument/2006/relationships/image" Target="../media/image3976.png"/><Relationship Id="rId525" Type="http://schemas.openxmlformats.org/officeDocument/2006/relationships/customXml" Target="../ink/ink2512.xml"/><Relationship Id="rId732" Type="http://schemas.openxmlformats.org/officeDocument/2006/relationships/image" Target="../media/image4179.png"/><Relationship Id="rId1155" Type="http://schemas.openxmlformats.org/officeDocument/2006/relationships/customXml" Target="../ink/ink2830.xml"/><Relationship Id="rId1362" Type="http://schemas.openxmlformats.org/officeDocument/2006/relationships/customXml" Target="../ink/ink2933.xml"/><Relationship Id="rId99" Type="http://schemas.openxmlformats.org/officeDocument/2006/relationships/image" Target="../media/image3869.png"/><Relationship Id="rId164" Type="http://schemas.openxmlformats.org/officeDocument/2006/relationships/customXml" Target="../ink/ink2329.xml"/><Relationship Id="rId371" Type="http://schemas.openxmlformats.org/officeDocument/2006/relationships/image" Target="../media/image4002.png"/><Relationship Id="rId1015" Type="http://schemas.openxmlformats.org/officeDocument/2006/relationships/customXml" Target="../ink/ink2759.xml"/><Relationship Id="rId1222" Type="http://schemas.openxmlformats.org/officeDocument/2006/relationships/customXml" Target="../ink/ink2863.xml"/><Relationship Id="rId469" Type="http://schemas.openxmlformats.org/officeDocument/2006/relationships/customXml" Target="../ink/ink2484.xml"/><Relationship Id="rId676" Type="http://schemas.openxmlformats.org/officeDocument/2006/relationships/image" Target="../media/image4152.png"/><Relationship Id="rId883" Type="http://schemas.openxmlformats.org/officeDocument/2006/relationships/customXml" Target="../ink/ink2693.xml"/><Relationship Id="rId1099" Type="http://schemas.openxmlformats.org/officeDocument/2006/relationships/image" Target="../media/image4361.png"/><Relationship Id="rId26" Type="http://schemas.openxmlformats.org/officeDocument/2006/relationships/image" Target="../media/image3834.png"/><Relationship Id="rId231" Type="http://schemas.openxmlformats.org/officeDocument/2006/relationships/image" Target="../media/image3933.png"/><Relationship Id="rId329" Type="http://schemas.openxmlformats.org/officeDocument/2006/relationships/customXml" Target="../ink/ink2413.xml"/><Relationship Id="rId536" Type="http://schemas.openxmlformats.org/officeDocument/2006/relationships/image" Target="../media/image4084.png"/><Relationship Id="rId1166" Type="http://schemas.openxmlformats.org/officeDocument/2006/relationships/image" Target="../media/image4394.png"/><Relationship Id="rId1373" Type="http://schemas.openxmlformats.org/officeDocument/2006/relationships/image" Target="../media/image5375.png"/><Relationship Id="rId175" Type="http://schemas.openxmlformats.org/officeDocument/2006/relationships/image" Target="../media/image3906.png"/><Relationship Id="rId743" Type="http://schemas.openxmlformats.org/officeDocument/2006/relationships/customXml" Target="../ink/ink2623.xml"/><Relationship Id="rId950" Type="http://schemas.openxmlformats.org/officeDocument/2006/relationships/image" Target="../media/image4288.png"/><Relationship Id="rId1026" Type="http://schemas.openxmlformats.org/officeDocument/2006/relationships/image" Target="../media/image4326.png"/><Relationship Id="rId382" Type="http://schemas.openxmlformats.org/officeDocument/2006/relationships/customXml" Target="../ink/ink2440.xml"/><Relationship Id="rId603" Type="http://schemas.openxmlformats.org/officeDocument/2006/relationships/customXml" Target="../ink/ink2552.xml"/><Relationship Id="rId687" Type="http://schemas.openxmlformats.org/officeDocument/2006/relationships/customXml" Target="../ink/ink2594.xml"/><Relationship Id="rId810" Type="http://schemas.openxmlformats.org/officeDocument/2006/relationships/image" Target="../media/image4218.png"/><Relationship Id="rId908" Type="http://schemas.openxmlformats.org/officeDocument/2006/relationships/image" Target="../media/image4267.png"/><Relationship Id="rId1233" Type="http://schemas.openxmlformats.org/officeDocument/2006/relationships/image" Target="../media/image5305.png"/><Relationship Id="rId242" Type="http://schemas.openxmlformats.org/officeDocument/2006/relationships/customXml" Target="../ink/ink2369.xml"/><Relationship Id="rId894" Type="http://schemas.openxmlformats.org/officeDocument/2006/relationships/image" Target="../media/image4260.png"/><Relationship Id="rId1177" Type="http://schemas.openxmlformats.org/officeDocument/2006/relationships/image" Target="../media/image5277.png"/><Relationship Id="rId1300" Type="http://schemas.openxmlformats.org/officeDocument/2006/relationships/customXml" Target="../ink/ink2902.xml"/><Relationship Id="rId37" Type="http://schemas.openxmlformats.org/officeDocument/2006/relationships/customXml" Target="../ink/ink2265.xml"/><Relationship Id="rId102" Type="http://schemas.openxmlformats.org/officeDocument/2006/relationships/customXml" Target="../ink/ink2298.xml"/><Relationship Id="rId547" Type="http://schemas.openxmlformats.org/officeDocument/2006/relationships/customXml" Target="../ink/ink2523.xml"/><Relationship Id="rId754" Type="http://schemas.openxmlformats.org/officeDocument/2006/relationships/image" Target="../media/image4190.png"/><Relationship Id="rId961" Type="http://schemas.openxmlformats.org/officeDocument/2006/relationships/customXml" Target="../ink/ink2732.xml"/><Relationship Id="rId90" Type="http://schemas.openxmlformats.org/officeDocument/2006/relationships/customXml" Target="../ink/ink2292.xml"/><Relationship Id="rId186" Type="http://schemas.openxmlformats.org/officeDocument/2006/relationships/customXml" Target="../ink/ink2340.xml"/><Relationship Id="rId393" Type="http://schemas.openxmlformats.org/officeDocument/2006/relationships/image" Target="../media/image4013.png"/><Relationship Id="rId407" Type="http://schemas.openxmlformats.org/officeDocument/2006/relationships/image" Target="../media/image4020.png"/><Relationship Id="rId614" Type="http://schemas.openxmlformats.org/officeDocument/2006/relationships/image" Target="../media/image4121.png"/><Relationship Id="rId821" Type="http://schemas.openxmlformats.org/officeDocument/2006/relationships/customXml" Target="../ink/ink2662.xml"/><Relationship Id="rId1037" Type="http://schemas.openxmlformats.org/officeDocument/2006/relationships/customXml" Target="../ink/ink2770.xml"/><Relationship Id="rId1244" Type="http://schemas.openxmlformats.org/officeDocument/2006/relationships/customXml" Target="../ink/ink2874.xml"/><Relationship Id="rId253" Type="http://schemas.openxmlformats.org/officeDocument/2006/relationships/customXml" Target="../ink/ink2375.xml"/><Relationship Id="rId460" Type="http://schemas.openxmlformats.org/officeDocument/2006/relationships/image" Target="../media/image4046.png"/><Relationship Id="rId698" Type="http://schemas.openxmlformats.org/officeDocument/2006/relationships/customXml" Target="../ink/ink2600.xml"/><Relationship Id="rId919" Type="http://schemas.openxmlformats.org/officeDocument/2006/relationships/customXml" Target="../ink/ink2711.xml"/><Relationship Id="rId1090" Type="http://schemas.openxmlformats.org/officeDocument/2006/relationships/customXml" Target="../ink/ink2797.xml"/><Relationship Id="rId1104" Type="http://schemas.openxmlformats.org/officeDocument/2006/relationships/customXml" Target="../ink/ink2804.xml"/><Relationship Id="rId1311" Type="http://schemas.openxmlformats.org/officeDocument/2006/relationships/image" Target="../media/image5344.png"/><Relationship Id="rId48" Type="http://schemas.openxmlformats.org/officeDocument/2006/relationships/customXml" Target="../ink/ink2271.xml"/><Relationship Id="rId113" Type="http://schemas.openxmlformats.org/officeDocument/2006/relationships/image" Target="../media/image3876.png"/><Relationship Id="rId320" Type="http://schemas.openxmlformats.org/officeDocument/2006/relationships/image" Target="../media/image3977.png"/><Relationship Id="rId558" Type="http://schemas.openxmlformats.org/officeDocument/2006/relationships/image" Target="../media/image4095.png"/><Relationship Id="rId765" Type="http://schemas.openxmlformats.org/officeDocument/2006/relationships/customXml" Target="../ink/ink2634.xml"/><Relationship Id="rId972" Type="http://schemas.openxmlformats.org/officeDocument/2006/relationships/image" Target="../media/image4299.png"/><Relationship Id="rId1188" Type="http://schemas.openxmlformats.org/officeDocument/2006/relationships/customXml" Target="../ink/ink2846.xml"/><Relationship Id="rId197" Type="http://schemas.openxmlformats.org/officeDocument/2006/relationships/image" Target="../media/image3916.png"/><Relationship Id="rId418" Type="http://schemas.openxmlformats.org/officeDocument/2006/relationships/customXml" Target="../ink/ink2458.xml"/><Relationship Id="rId625" Type="http://schemas.openxmlformats.org/officeDocument/2006/relationships/customXml" Target="../ink/ink2563.xml"/><Relationship Id="rId832" Type="http://schemas.openxmlformats.org/officeDocument/2006/relationships/image" Target="../media/image4229.png"/><Relationship Id="rId1048" Type="http://schemas.openxmlformats.org/officeDocument/2006/relationships/customXml" Target="../ink/ink2776.xml"/><Relationship Id="rId1255" Type="http://schemas.openxmlformats.org/officeDocument/2006/relationships/image" Target="../media/image5316.png"/><Relationship Id="rId264" Type="http://schemas.openxmlformats.org/officeDocument/2006/relationships/image" Target="../media/image3949.png"/><Relationship Id="rId471" Type="http://schemas.openxmlformats.org/officeDocument/2006/relationships/customXml" Target="../ink/ink2485.xml"/><Relationship Id="rId1115" Type="http://schemas.openxmlformats.org/officeDocument/2006/relationships/image" Target="../media/image4369.png"/><Relationship Id="rId1322" Type="http://schemas.openxmlformats.org/officeDocument/2006/relationships/customXml" Target="../ink/ink2913.xml"/><Relationship Id="rId59" Type="http://schemas.openxmlformats.org/officeDocument/2006/relationships/image" Target="../media/image3849.png"/><Relationship Id="rId124" Type="http://schemas.openxmlformats.org/officeDocument/2006/relationships/customXml" Target="../ink/ink2309.xml"/><Relationship Id="rId569" Type="http://schemas.openxmlformats.org/officeDocument/2006/relationships/image" Target="../media/image4100.png"/><Relationship Id="rId776" Type="http://schemas.openxmlformats.org/officeDocument/2006/relationships/image" Target="../media/image4201.png"/><Relationship Id="rId983" Type="http://schemas.openxmlformats.org/officeDocument/2006/relationships/customXml" Target="../ink/ink2743.xml"/><Relationship Id="rId1199" Type="http://schemas.openxmlformats.org/officeDocument/2006/relationships/image" Target="../media/image5288.png"/><Relationship Id="rId331" Type="http://schemas.openxmlformats.org/officeDocument/2006/relationships/customXml" Target="../ink/ink2414.xml"/><Relationship Id="rId429" Type="http://schemas.openxmlformats.org/officeDocument/2006/relationships/image" Target="../media/image4031.png"/><Relationship Id="rId636" Type="http://schemas.openxmlformats.org/officeDocument/2006/relationships/image" Target="../media/image4132.png"/><Relationship Id="rId1059" Type="http://schemas.openxmlformats.org/officeDocument/2006/relationships/image" Target="../media/image4341.png"/><Relationship Id="rId1266" Type="http://schemas.openxmlformats.org/officeDocument/2006/relationships/customXml" Target="../ink/ink2885.xml"/><Relationship Id="rId843" Type="http://schemas.openxmlformats.org/officeDocument/2006/relationships/customXml" Target="../ink/ink2673.xml"/><Relationship Id="rId1126" Type="http://schemas.openxmlformats.org/officeDocument/2006/relationships/image" Target="../media/image4374.png"/><Relationship Id="rId275" Type="http://schemas.openxmlformats.org/officeDocument/2006/relationships/customXml" Target="../ink/ink2386.xml"/><Relationship Id="rId482" Type="http://schemas.openxmlformats.org/officeDocument/2006/relationships/image" Target="../media/image4057.png"/><Relationship Id="rId703" Type="http://schemas.openxmlformats.org/officeDocument/2006/relationships/customXml" Target="../ink/ink2603.xml"/><Relationship Id="rId910" Type="http://schemas.openxmlformats.org/officeDocument/2006/relationships/image" Target="../media/image4268.png"/><Relationship Id="rId1333" Type="http://schemas.openxmlformats.org/officeDocument/2006/relationships/image" Target="../media/image5355.png"/><Relationship Id="rId135" Type="http://schemas.openxmlformats.org/officeDocument/2006/relationships/image" Target="../media/image3886.png"/><Relationship Id="rId342" Type="http://schemas.openxmlformats.org/officeDocument/2006/relationships/image" Target="../media/image3988.png"/><Relationship Id="rId787" Type="http://schemas.openxmlformats.org/officeDocument/2006/relationships/customXml" Target="../ink/ink2645.xml"/><Relationship Id="rId994" Type="http://schemas.openxmlformats.org/officeDocument/2006/relationships/image" Target="../media/image4310.png"/><Relationship Id="rId202" Type="http://schemas.openxmlformats.org/officeDocument/2006/relationships/customXml" Target="../ink/ink2349.xml"/><Relationship Id="rId647" Type="http://schemas.openxmlformats.org/officeDocument/2006/relationships/customXml" Target="../ink/ink2574.xml"/><Relationship Id="rId854" Type="http://schemas.openxmlformats.org/officeDocument/2006/relationships/image" Target="../media/image4240.png"/><Relationship Id="rId1277" Type="http://schemas.openxmlformats.org/officeDocument/2006/relationships/image" Target="../media/image5327.png"/><Relationship Id="rId286" Type="http://schemas.openxmlformats.org/officeDocument/2006/relationships/image" Target="../media/image3960.png"/><Relationship Id="rId493" Type="http://schemas.openxmlformats.org/officeDocument/2006/relationships/customXml" Target="../ink/ink2496.xml"/><Relationship Id="rId507" Type="http://schemas.openxmlformats.org/officeDocument/2006/relationships/customXml" Target="../ink/ink2503.xml"/><Relationship Id="rId714" Type="http://schemas.openxmlformats.org/officeDocument/2006/relationships/image" Target="../media/image4170.png"/><Relationship Id="rId921" Type="http://schemas.openxmlformats.org/officeDocument/2006/relationships/customXml" Target="../ink/ink2712.xml"/><Relationship Id="rId1137" Type="http://schemas.openxmlformats.org/officeDocument/2006/relationships/customXml" Target="../ink/ink2821.xml"/><Relationship Id="rId1344" Type="http://schemas.openxmlformats.org/officeDocument/2006/relationships/customXml" Target="../ink/ink2924.xml"/><Relationship Id="rId50" Type="http://schemas.openxmlformats.org/officeDocument/2006/relationships/customXml" Target="../ink/ink2272.xml"/><Relationship Id="rId146" Type="http://schemas.openxmlformats.org/officeDocument/2006/relationships/customXml" Target="../ink/ink2320.xml"/><Relationship Id="rId353" Type="http://schemas.openxmlformats.org/officeDocument/2006/relationships/image" Target="../media/image3993.png"/><Relationship Id="rId560" Type="http://schemas.openxmlformats.org/officeDocument/2006/relationships/image" Target="../media/image4096.png"/><Relationship Id="rId798" Type="http://schemas.openxmlformats.org/officeDocument/2006/relationships/image" Target="../media/image4212.png"/><Relationship Id="rId1190" Type="http://schemas.openxmlformats.org/officeDocument/2006/relationships/customXml" Target="../ink/ink2847.xml"/><Relationship Id="rId1204" Type="http://schemas.openxmlformats.org/officeDocument/2006/relationships/customXml" Target="../ink/ink2854.xml"/><Relationship Id="rId213" Type="http://schemas.openxmlformats.org/officeDocument/2006/relationships/image" Target="../media/image3924.png"/><Relationship Id="rId420" Type="http://schemas.openxmlformats.org/officeDocument/2006/relationships/customXml" Target="../ink/ink2459.xml"/><Relationship Id="rId658" Type="http://schemas.openxmlformats.org/officeDocument/2006/relationships/image" Target="../media/image4143.png"/><Relationship Id="rId865" Type="http://schemas.openxmlformats.org/officeDocument/2006/relationships/customXml" Target="../ink/ink2684.xml"/><Relationship Id="rId1050" Type="http://schemas.openxmlformats.org/officeDocument/2006/relationships/customXml" Target="../ink/ink2777.xml"/><Relationship Id="rId1288" Type="http://schemas.openxmlformats.org/officeDocument/2006/relationships/customXml" Target="../ink/ink2896.xml"/><Relationship Id="rId297" Type="http://schemas.openxmlformats.org/officeDocument/2006/relationships/customXml" Target="../ink/ink2397.xml"/><Relationship Id="rId518" Type="http://schemas.openxmlformats.org/officeDocument/2006/relationships/image" Target="../media/image4075.png"/><Relationship Id="rId725" Type="http://schemas.openxmlformats.org/officeDocument/2006/relationships/customXml" Target="../ink/ink2614.xml"/><Relationship Id="rId932" Type="http://schemas.openxmlformats.org/officeDocument/2006/relationships/image" Target="../media/image4279.png"/><Relationship Id="rId1148" Type="http://schemas.openxmlformats.org/officeDocument/2006/relationships/image" Target="../media/image4385.png"/><Relationship Id="rId1355" Type="http://schemas.openxmlformats.org/officeDocument/2006/relationships/image" Target="../media/image5366.png"/><Relationship Id="rId157" Type="http://schemas.openxmlformats.org/officeDocument/2006/relationships/image" Target="../media/image3897.png"/><Relationship Id="rId364" Type="http://schemas.openxmlformats.org/officeDocument/2006/relationships/customXml" Target="../ink/ink2431.xml"/><Relationship Id="rId1008" Type="http://schemas.openxmlformats.org/officeDocument/2006/relationships/image" Target="../media/image4317.png"/><Relationship Id="rId1215" Type="http://schemas.openxmlformats.org/officeDocument/2006/relationships/image" Target="../media/image5296.png"/><Relationship Id="rId61" Type="http://schemas.openxmlformats.org/officeDocument/2006/relationships/image" Target="../media/image3850.png"/><Relationship Id="rId571" Type="http://schemas.openxmlformats.org/officeDocument/2006/relationships/image" Target="../media/image4101.png"/><Relationship Id="rId669" Type="http://schemas.openxmlformats.org/officeDocument/2006/relationships/customXml" Target="../ink/ink2585.xml"/><Relationship Id="rId876" Type="http://schemas.openxmlformats.org/officeDocument/2006/relationships/image" Target="../media/image4251.png"/><Relationship Id="rId1299" Type="http://schemas.openxmlformats.org/officeDocument/2006/relationships/image" Target="../media/image5338.png"/><Relationship Id="rId19" Type="http://schemas.openxmlformats.org/officeDocument/2006/relationships/customXml" Target="../ink/ink2256.xml"/><Relationship Id="rId224" Type="http://schemas.openxmlformats.org/officeDocument/2006/relationships/customXml" Target="../ink/ink2360.xml"/><Relationship Id="rId431" Type="http://schemas.openxmlformats.org/officeDocument/2006/relationships/image" Target="../media/image4032.png"/><Relationship Id="rId529" Type="http://schemas.openxmlformats.org/officeDocument/2006/relationships/customXml" Target="../ink/ink2514.xml"/><Relationship Id="rId736" Type="http://schemas.openxmlformats.org/officeDocument/2006/relationships/image" Target="../media/image4181.png"/><Relationship Id="rId1061" Type="http://schemas.openxmlformats.org/officeDocument/2006/relationships/image" Target="../media/image4342.png"/><Relationship Id="rId1159" Type="http://schemas.openxmlformats.org/officeDocument/2006/relationships/customXml" Target="../ink/ink2832.xml"/><Relationship Id="rId1366" Type="http://schemas.openxmlformats.org/officeDocument/2006/relationships/customXml" Target="../ink/ink2935.xml"/><Relationship Id="rId168" Type="http://schemas.openxmlformats.org/officeDocument/2006/relationships/customXml" Target="../ink/ink2331.xml"/><Relationship Id="rId943" Type="http://schemas.openxmlformats.org/officeDocument/2006/relationships/customXml" Target="../ink/ink2723.xml"/><Relationship Id="rId1019" Type="http://schemas.openxmlformats.org/officeDocument/2006/relationships/customXml" Target="../ink/ink2761.xml"/><Relationship Id="rId72" Type="http://schemas.openxmlformats.org/officeDocument/2006/relationships/customXml" Target="../ink/ink2283.xml"/><Relationship Id="rId375" Type="http://schemas.openxmlformats.org/officeDocument/2006/relationships/image" Target="../media/image4004.png"/><Relationship Id="rId582" Type="http://schemas.openxmlformats.org/officeDocument/2006/relationships/customXml" Target="../ink/ink2541.xml"/><Relationship Id="rId803" Type="http://schemas.openxmlformats.org/officeDocument/2006/relationships/customXml" Target="../ink/ink2653.xml"/><Relationship Id="rId1226" Type="http://schemas.openxmlformats.org/officeDocument/2006/relationships/customXml" Target="../ink/ink2865.xml"/><Relationship Id="rId3" Type="http://schemas.openxmlformats.org/officeDocument/2006/relationships/customXml" Target="../ink/ink2248.xml"/><Relationship Id="rId235" Type="http://schemas.openxmlformats.org/officeDocument/2006/relationships/image" Target="../media/image3935.png"/><Relationship Id="rId442" Type="http://schemas.openxmlformats.org/officeDocument/2006/relationships/image" Target="../media/image4037.png"/><Relationship Id="rId887" Type="http://schemas.openxmlformats.org/officeDocument/2006/relationships/customXml" Target="../ink/ink2695.xml"/><Relationship Id="rId1072" Type="http://schemas.openxmlformats.org/officeDocument/2006/relationships/customXml" Target="../ink/ink2788.xml"/><Relationship Id="rId302" Type="http://schemas.openxmlformats.org/officeDocument/2006/relationships/image" Target="../media/image3968.png"/><Relationship Id="rId747" Type="http://schemas.openxmlformats.org/officeDocument/2006/relationships/customXml" Target="../ink/ink2625.xml"/><Relationship Id="rId954" Type="http://schemas.openxmlformats.org/officeDocument/2006/relationships/image" Target="../media/image4290.png"/><Relationship Id="rId1377" Type="http://schemas.openxmlformats.org/officeDocument/2006/relationships/image" Target="../media/image5377.png"/><Relationship Id="rId83" Type="http://schemas.openxmlformats.org/officeDocument/2006/relationships/image" Target="../media/image3861.png"/><Relationship Id="rId179" Type="http://schemas.openxmlformats.org/officeDocument/2006/relationships/image" Target="../media/image3908.png"/><Relationship Id="rId386" Type="http://schemas.openxmlformats.org/officeDocument/2006/relationships/customXml" Target="../ink/ink2442.xml"/><Relationship Id="rId593" Type="http://schemas.openxmlformats.org/officeDocument/2006/relationships/image" Target="../media/image3686.png"/><Relationship Id="rId607" Type="http://schemas.openxmlformats.org/officeDocument/2006/relationships/customXml" Target="../ink/ink2554.xml"/><Relationship Id="rId814" Type="http://schemas.openxmlformats.org/officeDocument/2006/relationships/image" Target="../media/image4220.png"/><Relationship Id="rId1237" Type="http://schemas.openxmlformats.org/officeDocument/2006/relationships/image" Target="../media/image5307.png"/><Relationship Id="rId246" Type="http://schemas.openxmlformats.org/officeDocument/2006/relationships/customXml" Target="../ink/ink2371.xml"/><Relationship Id="rId453" Type="http://schemas.openxmlformats.org/officeDocument/2006/relationships/customXml" Target="../ink/ink2476.xml"/><Relationship Id="rId660" Type="http://schemas.openxmlformats.org/officeDocument/2006/relationships/image" Target="../media/image4144.png"/><Relationship Id="rId898" Type="http://schemas.openxmlformats.org/officeDocument/2006/relationships/image" Target="../media/image4262.png"/><Relationship Id="rId1083" Type="http://schemas.openxmlformats.org/officeDocument/2006/relationships/image" Target="../media/image4353.png"/><Relationship Id="rId1290" Type="http://schemas.openxmlformats.org/officeDocument/2006/relationships/customXml" Target="../ink/ink2897.xml"/><Relationship Id="rId1304" Type="http://schemas.openxmlformats.org/officeDocument/2006/relationships/customXml" Target="../ink/ink2904.xml"/><Relationship Id="rId106" Type="http://schemas.openxmlformats.org/officeDocument/2006/relationships/customXml" Target="../ink/ink2300.xml"/><Relationship Id="rId313" Type="http://schemas.openxmlformats.org/officeDocument/2006/relationships/customXml" Target="../ink/ink2405.xml"/><Relationship Id="rId758" Type="http://schemas.openxmlformats.org/officeDocument/2006/relationships/image" Target="../media/image4192.png"/><Relationship Id="rId965" Type="http://schemas.openxmlformats.org/officeDocument/2006/relationships/customXml" Target="../ink/ink2734.xml"/><Relationship Id="rId1150" Type="http://schemas.openxmlformats.org/officeDocument/2006/relationships/image" Target="../media/image4386.png"/><Relationship Id="rId10" Type="http://schemas.openxmlformats.org/officeDocument/2006/relationships/image" Target="../media/image3827.png"/><Relationship Id="rId94" Type="http://schemas.openxmlformats.org/officeDocument/2006/relationships/customXml" Target="../ink/ink2294.xml"/><Relationship Id="rId397" Type="http://schemas.openxmlformats.org/officeDocument/2006/relationships/image" Target="../media/image4015.png"/><Relationship Id="rId520" Type="http://schemas.openxmlformats.org/officeDocument/2006/relationships/image" Target="../media/image4076.png"/><Relationship Id="rId618" Type="http://schemas.openxmlformats.org/officeDocument/2006/relationships/image" Target="../media/image4123.png"/><Relationship Id="rId825" Type="http://schemas.openxmlformats.org/officeDocument/2006/relationships/customXml" Target="../ink/ink2664.xml"/><Relationship Id="rId1248" Type="http://schemas.openxmlformats.org/officeDocument/2006/relationships/customXml" Target="../ink/ink2876.xml"/><Relationship Id="rId257" Type="http://schemas.openxmlformats.org/officeDocument/2006/relationships/customXml" Target="../ink/ink2377.xml"/><Relationship Id="rId464" Type="http://schemas.openxmlformats.org/officeDocument/2006/relationships/image" Target="../media/image4048.png"/><Relationship Id="rId1010" Type="http://schemas.openxmlformats.org/officeDocument/2006/relationships/image" Target="../media/image4318.png"/><Relationship Id="rId1094" Type="http://schemas.openxmlformats.org/officeDocument/2006/relationships/customXml" Target="../ink/ink2799.xml"/><Relationship Id="rId1108" Type="http://schemas.openxmlformats.org/officeDocument/2006/relationships/customXml" Target="../ink/ink2806.xml"/><Relationship Id="rId1315" Type="http://schemas.openxmlformats.org/officeDocument/2006/relationships/image" Target="../media/image5346.png"/><Relationship Id="rId117" Type="http://schemas.openxmlformats.org/officeDocument/2006/relationships/image" Target="../media/image3878.png"/><Relationship Id="rId671" Type="http://schemas.openxmlformats.org/officeDocument/2006/relationships/customXml" Target="../ink/ink2586.xml"/><Relationship Id="rId769" Type="http://schemas.openxmlformats.org/officeDocument/2006/relationships/customXml" Target="../ink/ink2636.xml"/><Relationship Id="rId976" Type="http://schemas.openxmlformats.org/officeDocument/2006/relationships/image" Target="../media/image4301.png"/><Relationship Id="rId324" Type="http://schemas.openxmlformats.org/officeDocument/2006/relationships/image" Target="../media/image3979.png"/><Relationship Id="rId531" Type="http://schemas.openxmlformats.org/officeDocument/2006/relationships/customXml" Target="../ink/ink2515.xml"/><Relationship Id="rId629" Type="http://schemas.openxmlformats.org/officeDocument/2006/relationships/customXml" Target="../ink/ink2565.xml"/><Relationship Id="rId1161" Type="http://schemas.openxmlformats.org/officeDocument/2006/relationships/customXml" Target="../ink/ink2833.xml"/><Relationship Id="rId1259" Type="http://schemas.openxmlformats.org/officeDocument/2006/relationships/image" Target="../media/image5318.png"/><Relationship Id="rId836" Type="http://schemas.openxmlformats.org/officeDocument/2006/relationships/image" Target="../media/image4231.png"/><Relationship Id="rId1021" Type="http://schemas.openxmlformats.org/officeDocument/2006/relationships/customXml" Target="../ink/ink2762.xml"/><Relationship Id="rId1119" Type="http://schemas.openxmlformats.org/officeDocument/2006/relationships/customXml" Target="../ink/ink2812.xml"/><Relationship Id="rId903" Type="http://schemas.openxmlformats.org/officeDocument/2006/relationships/customXml" Target="../ink/ink2703.xml"/><Relationship Id="rId1326" Type="http://schemas.openxmlformats.org/officeDocument/2006/relationships/customXml" Target="../ink/ink2915.xml"/><Relationship Id="rId32" Type="http://schemas.openxmlformats.org/officeDocument/2006/relationships/image" Target="../media/image3837.png"/><Relationship Id="rId181" Type="http://schemas.openxmlformats.org/officeDocument/2006/relationships/image" Target="../media/image3909.png"/><Relationship Id="rId279" Type="http://schemas.openxmlformats.org/officeDocument/2006/relationships/customXml" Target="../ink/ink2388.xml"/><Relationship Id="rId486" Type="http://schemas.openxmlformats.org/officeDocument/2006/relationships/image" Target="../media/image4059.png"/><Relationship Id="rId693" Type="http://schemas.openxmlformats.org/officeDocument/2006/relationships/customXml" Target="../ink/ink2597.xml"/><Relationship Id="rId139" Type="http://schemas.openxmlformats.org/officeDocument/2006/relationships/image" Target="../media/image3888.png"/><Relationship Id="rId346" Type="http://schemas.openxmlformats.org/officeDocument/2006/relationships/customXml" Target="../ink/ink2422.xml"/><Relationship Id="rId553" Type="http://schemas.openxmlformats.org/officeDocument/2006/relationships/customXml" Target="../ink/ink2526.xml"/><Relationship Id="rId760" Type="http://schemas.openxmlformats.org/officeDocument/2006/relationships/image" Target="../media/image4193.png"/><Relationship Id="rId998" Type="http://schemas.openxmlformats.org/officeDocument/2006/relationships/image" Target="../media/image4312.png"/><Relationship Id="rId1183" Type="http://schemas.openxmlformats.org/officeDocument/2006/relationships/image" Target="../media/image5280.png"/><Relationship Id="rId206" Type="http://schemas.openxmlformats.org/officeDocument/2006/relationships/customXml" Target="../ink/ink2351.xml"/><Relationship Id="rId413" Type="http://schemas.openxmlformats.org/officeDocument/2006/relationships/image" Target="../media/image4023.png"/><Relationship Id="rId858" Type="http://schemas.openxmlformats.org/officeDocument/2006/relationships/image" Target="../media/image4242.png"/><Relationship Id="rId1043" Type="http://schemas.openxmlformats.org/officeDocument/2006/relationships/customXml" Target="../ink/ink2773.xml"/><Relationship Id="rId620" Type="http://schemas.openxmlformats.org/officeDocument/2006/relationships/image" Target="../media/image4124.png"/><Relationship Id="rId718" Type="http://schemas.openxmlformats.org/officeDocument/2006/relationships/image" Target="../media/image4172.png"/><Relationship Id="rId925" Type="http://schemas.openxmlformats.org/officeDocument/2006/relationships/customXml" Target="../ink/ink2714.xml"/><Relationship Id="rId1250" Type="http://schemas.openxmlformats.org/officeDocument/2006/relationships/customXml" Target="../ink/ink2877.xml"/><Relationship Id="rId1348" Type="http://schemas.openxmlformats.org/officeDocument/2006/relationships/customXml" Target="../ink/ink2926.xml"/><Relationship Id="rId1110" Type="http://schemas.openxmlformats.org/officeDocument/2006/relationships/customXml" Target="../ink/ink2807.xml"/><Relationship Id="rId1208" Type="http://schemas.openxmlformats.org/officeDocument/2006/relationships/customXml" Target="../ink/ink2856.xml"/><Relationship Id="rId54" Type="http://schemas.openxmlformats.org/officeDocument/2006/relationships/customXml" Target="../ink/ink2274.xml"/><Relationship Id="rId270" Type="http://schemas.openxmlformats.org/officeDocument/2006/relationships/image" Target="../media/image3952.png"/><Relationship Id="rId130" Type="http://schemas.openxmlformats.org/officeDocument/2006/relationships/customXml" Target="../ink/ink2312.xml"/><Relationship Id="rId368" Type="http://schemas.openxmlformats.org/officeDocument/2006/relationships/customXml" Target="../ink/ink2433.xml"/><Relationship Id="rId575" Type="http://schemas.openxmlformats.org/officeDocument/2006/relationships/image" Target="../media/image4103.png"/><Relationship Id="rId782" Type="http://schemas.openxmlformats.org/officeDocument/2006/relationships/image" Target="../media/image4204.png"/><Relationship Id="rId228" Type="http://schemas.openxmlformats.org/officeDocument/2006/relationships/customXml" Target="../ink/ink2362.xml"/><Relationship Id="rId435" Type="http://schemas.openxmlformats.org/officeDocument/2006/relationships/customXml" Target="../ink/ink2467.xml"/><Relationship Id="rId642" Type="http://schemas.openxmlformats.org/officeDocument/2006/relationships/image" Target="../media/image4135.png"/><Relationship Id="rId1065" Type="http://schemas.openxmlformats.org/officeDocument/2006/relationships/image" Target="../media/image4344.png"/><Relationship Id="rId1272" Type="http://schemas.openxmlformats.org/officeDocument/2006/relationships/customXml" Target="../ink/ink2888.xml"/><Relationship Id="rId502" Type="http://schemas.openxmlformats.org/officeDocument/2006/relationships/image" Target="../media/image4067.png"/><Relationship Id="rId947" Type="http://schemas.openxmlformats.org/officeDocument/2006/relationships/customXml" Target="../ink/ink2725.xml"/><Relationship Id="rId1132" Type="http://schemas.openxmlformats.org/officeDocument/2006/relationships/image" Target="../media/image4377.png"/><Relationship Id="rId76" Type="http://schemas.openxmlformats.org/officeDocument/2006/relationships/customXml" Target="../ink/ink2285.xml"/><Relationship Id="rId807" Type="http://schemas.openxmlformats.org/officeDocument/2006/relationships/customXml" Target="../ink/ink2655.xml"/><Relationship Id="rId292" Type="http://schemas.openxmlformats.org/officeDocument/2006/relationships/image" Target="../media/image3963.png"/><Relationship Id="rId597" Type="http://schemas.openxmlformats.org/officeDocument/2006/relationships/image" Target="../media/image4113.png"/><Relationship Id="rId152" Type="http://schemas.openxmlformats.org/officeDocument/2006/relationships/customXml" Target="../ink/ink2323.xml"/><Relationship Id="rId457" Type="http://schemas.openxmlformats.org/officeDocument/2006/relationships/customXml" Target="../ink/ink2478.xml"/><Relationship Id="rId1087" Type="http://schemas.openxmlformats.org/officeDocument/2006/relationships/image" Target="../media/image4355.png"/><Relationship Id="rId1294" Type="http://schemas.openxmlformats.org/officeDocument/2006/relationships/customXml" Target="../ink/ink2899.xml"/><Relationship Id="rId664" Type="http://schemas.openxmlformats.org/officeDocument/2006/relationships/image" Target="../media/image4146.png"/><Relationship Id="rId871" Type="http://schemas.openxmlformats.org/officeDocument/2006/relationships/customXml" Target="../ink/ink2687.xml"/><Relationship Id="rId969" Type="http://schemas.openxmlformats.org/officeDocument/2006/relationships/customXml" Target="../ink/ink2736.xml"/><Relationship Id="rId317" Type="http://schemas.openxmlformats.org/officeDocument/2006/relationships/customXml" Target="../ink/ink2407.xml"/><Relationship Id="rId524" Type="http://schemas.openxmlformats.org/officeDocument/2006/relationships/image" Target="../media/image4078.png"/><Relationship Id="rId731" Type="http://schemas.openxmlformats.org/officeDocument/2006/relationships/customXml" Target="../ink/ink2617.xml"/><Relationship Id="rId1154" Type="http://schemas.openxmlformats.org/officeDocument/2006/relationships/image" Target="../media/image4388.png"/><Relationship Id="rId1361" Type="http://schemas.openxmlformats.org/officeDocument/2006/relationships/image" Target="../media/image5369.png"/><Relationship Id="rId98" Type="http://schemas.openxmlformats.org/officeDocument/2006/relationships/customXml" Target="../ink/ink2296.xml"/><Relationship Id="rId829" Type="http://schemas.openxmlformats.org/officeDocument/2006/relationships/customXml" Target="../ink/ink2666.xml"/><Relationship Id="rId1014" Type="http://schemas.openxmlformats.org/officeDocument/2006/relationships/image" Target="../media/image4320.png"/><Relationship Id="rId1221" Type="http://schemas.openxmlformats.org/officeDocument/2006/relationships/image" Target="../media/image5299.png"/><Relationship Id="rId1319" Type="http://schemas.openxmlformats.org/officeDocument/2006/relationships/image" Target="../media/image5348.png"/><Relationship Id="rId25" Type="http://schemas.openxmlformats.org/officeDocument/2006/relationships/customXml" Target="../ink/ink2259.xml"/><Relationship Id="rId174" Type="http://schemas.openxmlformats.org/officeDocument/2006/relationships/customXml" Target="../ink/ink2334.xml"/><Relationship Id="rId381" Type="http://schemas.openxmlformats.org/officeDocument/2006/relationships/image" Target="../media/image4007.png"/><Relationship Id="rId241" Type="http://schemas.openxmlformats.org/officeDocument/2006/relationships/image" Target="../media/image3938.png"/><Relationship Id="rId479" Type="http://schemas.openxmlformats.org/officeDocument/2006/relationships/customXml" Target="../ink/ink2489.xml"/><Relationship Id="rId686" Type="http://schemas.openxmlformats.org/officeDocument/2006/relationships/image" Target="../media/image4157.png"/><Relationship Id="rId893" Type="http://schemas.openxmlformats.org/officeDocument/2006/relationships/customXml" Target="../ink/ink2698.xml"/><Relationship Id="rId339" Type="http://schemas.openxmlformats.org/officeDocument/2006/relationships/customXml" Target="../ink/ink2418.xml"/><Relationship Id="rId546" Type="http://schemas.openxmlformats.org/officeDocument/2006/relationships/image" Target="../media/image4089.png"/><Relationship Id="rId753" Type="http://schemas.openxmlformats.org/officeDocument/2006/relationships/customXml" Target="../ink/ink2628.xml"/><Relationship Id="rId1176" Type="http://schemas.openxmlformats.org/officeDocument/2006/relationships/customXml" Target="../ink/ink2840.xml"/><Relationship Id="rId1383" Type="http://schemas.openxmlformats.org/officeDocument/2006/relationships/image" Target="../media/image5380.png"/><Relationship Id="rId101" Type="http://schemas.openxmlformats.org/officeDocument/2006/relationships/image" Target="../media/image3870.png"/><Relationship Id="rId406" Type="http://schemas.openxmlformats.org/officeDocument/2006/relationships/customXml" Target="../ink/ink2452.xml"/><Relationship Id="rId960" Type="http://schemas.openxmlformats.org/officeDocument/2006/relationships/image" Target="../media/image4293.png"/><Relationship Id="rId1036" Type="http://schemas.openxmlformats.org/officeDocument/2006/relationships/image" Target="../media/image4330.png"/><Relationship Id="rId1243" Type="http://schemas.openxmlformats.org/officeDocument/2006/relationships/image" Target="../media/image5310.png"/><Relationship Id="rId613" Type="http://schemas.openxmlformats.org/officeDocument/2006/relationships/customXml" Target="../ink/ink2557.xml"/><Relationship Id="rId820" Type="http://schemas.openxmlformats.org/officeDocument/2006/relationships/image" Target="../media/image4223.png"/><Relationship Id="rId918" Type="http://schemas.openxmlformats.org/officeDocument/2006/relationships/image" Target="../media/image4272.png"/><Relationship Id="rId1103" Type="http://schemas.openxmlformats.org/officeDocument/2006/relationships/image" Target="../media/image4363.png"/><Relationship Id="rId1310" Type="http://schemas.openxmlformats.org/officeDocument/2006/relationships/customXml" Target="../ink/ink2907.xml"/><Relationship Id="rId47" Type="http://schemas.openxmlformats.org/officeDocument/2006/relationships/image" Target="../media/image3843.png"/><Relationship Id="rId196" Type="http://schemas.openxmlformats.org/officeDocument/2006/relationships/customXml" Target="../ink/ink2346.xml"/><Relationship Id="rId263" Type="http://schemas.openxmlformats.org/officeDocument/2006/relationships/customXml" Target="../ink/ink2380.xml"/><Relationship Id="rId470" Type="http://schemas.openxmlformats.org/officeDocument/2006/relationships/image" Target="../media/image4051.png"/><Relationship Id="rId123" Type="http://schemas.openxmlformats.org/officeDocument/2006/relationships/image" Target="../media/image3441.png"/><Relationship Id="rId330" Type="http://schemas.openxmlformats.org/officeDocument/2006/relationships/image" Target="../media/image3982.png"/><Relationship Id="rId568" Type="http://schemas.openxmlformats.org/officeDocument/2006/relationships/customXml" Target="../ink/ink2534.xml"/><Relationship Id="rId775" Type="http://schemas.openxmlformats.org/officeDocument/2006/relationships/customXml" Target="../ink/ink2639.xml"/><Relationship Id="rId982" Type="http://schemas.openxmlformats.org/officeDocument/2006/relationships/image" Target="../media/image4304.png"/><Relationship Id="rId1198" Type="http://schemas.openxmlformats.org/officeDocument/2006/relationships/customXml" Target="../ink/ink2851.xml"/><Relationship Id="rId428" Type="http://schemas.openxmlformats.org/officeDocument/2006/relationships/customXml" Target="../ink/ink2463.xml"/><Relationship Id="rId635" Type="http://schemas.openxmlformats.org/officeDocument/2006/relationships/customXml" Target="../ink/ink2568.xml"/><Relationship Id="rId842" Type="http://schemas.openxmlformats.org/officeDocument/2006/relationships/image" Target="../media/image4234.png"/><Relationship Id="rId1058" Type="http://schemas.openxmlformats.org/officeDocument/2006/relationships/customXml" Target="../ink/ink2781.xml"/><Relationship Id="rId1265" Type="http://schemas.openxmlformats.org/officeDocument/2006/relationships/image" Target="../media/image5321.png"/><Relationship Id="rId702" Type="http://schemas.openxmlformats.org/officeDocument/2006/relationships/image" Target="../media/image4164.png"/><Relationship Id="rId1125" Type="http://schemas.openxmlformats.org/officeDocument/2006/relationships/customXml" Target="../ink/ink2815.xml"/><Relationship Id="rId1332" Type="http://schemas.openxmlformats.org/officeDocument/2006/relationships/customXml" Target="../ink/ink2918.xml"/><Relationship Id="rId69" Type="http://schemas.openxmlformats.org/officeDocument/2006/relationships/image" Target="../media/image3854.png"/><Relationship Id="rId285" Type="http://schemas.openxmlformats.org/officeDocument/2006/relationships/customXml" Target="../ink/ink2391.xml"/><Relationship Id="rId492" Type="http://schemas.openxmlformats.org/officeDocument/2006/relationships/image" Target="../media/image4062.png"/><Relationship Id="rId797" Type="http://schemas.openxmlformats.org/officeDocument/2006/relationships/customXml" Target="../ink/ink2650.xml"/><Relationship Id="rId145" Type="http://schemas.openxmlformats.org/officeDocument/2006/relationships/image" Target="../media/image3891.png"/><Relationship Id="rId352" Type="http://schemas.openxmlformats.org/officeDocument/2006/relationships/customXml" Target="../ink/ink2425.xml"/><Relationship Id="rId1287" Type="http://schemas.openxmlformats.org/officeDocument/2006/relationships/image" Target="../media/image5332.png"/><Relationship Id="rId212" Type="http://schemas.openxmlformats.org/officeDocument/2006/relationships/customXml" Target="../ink/ink2354.xml"/><Relationship Id="rId657" Type="http://schemas.openxmlformats.org/officeDocument/2006/relationships/customXml" Target="../ink/ink2579.xml"/><Relationship Id="rId864" Type="http://schemas.openxmlformats.org/officeDocument/2006/relationships/image" Target="../media/image4245.png"/><Relationship Id="rId517" Type="http://schemas.openxmlformats.org/officeDocument/2006/relationships/customXml" Target="../ink/ink2508.xml"/><Relationship Id="rId724" Type="http://schemas.openxmlformats.org/officeDocument/2006/relationships/image" Target="../media/image4175.png"/><Relationship Id="rId931" Type="http://schemas.openxmlformats.org/officeDocument/2006/relationships/customXml" Target="../ink/ink2717.xml"/><Relationship Id="rId1147" Type="http://schemas.openxmlformats.org/officeDocument/2006/relationships/customXml" Target="../ink/ink2826.xml"/><Relationship Id="rId1354" Type="http://schemas.openxmlformats.org/officeDocument/2006/relationships/customXml" Target="../ink/ink2929.xml"/><Relationship Id="rId60" Type="http://schemas.openxmlformats.org/officeDocument/2006/relationships/customXml" Target="../ink/ink2277.xml"/><Relationship Id="rId1007" Type="http://schemas.openxmlformats.org/officeDocument/2006/relationships/customXml" Target="../ink/ink2755.xml"/><Relationship Id="rId1214" Type="http://schemas.openxmlformats.org/officeDocument/2006/relationships/customXml" Target="../ink/ink2859.xml"/><Relationship Id="rId18" Type="http://schemas.openxmlformats.org/officeDocument/2006/relationships/image" Target="../media/image3831.png"/><Relationship Id="rId167" Type="http://schemas.openxmlformats.org/officeDocument/2006/relationships/image" Target="../media/image3902.png"/><Relationship Id="rId374" Type="http://schemas.openxmlformats.org/officeDocument/2006/relationships/customXml" Target="../ink/ink2436.xml"/><Relationship Id="rId581" Type="http://schemas.openxmlformats.org/officeDocument/2006/relationships/image" Target="../media/image4106.png"/><Relationship Id="rId234" Type="http://schemas.openxmlformats.org/officeDocument/2006/relationships/customXml" Target="../ink/ink2365.xml"/><Relationship Id="rId679" Type="http://schemas.openxmlformats.org/officeDocument/2006/relationships/customXml" Target="../ink/ink2590.xml"/><Relationship Id="rId886" Type="http://schemas.openxmlformats.org/officeDocument/2006/relationships/image" Target="../media/image4256.png"/><Relationship Id="rId2" Type="http://schemas.openxmlformats.org/officeDocument/2006/relationships/image" Target="../media/image169.png"/><Relationship Id="rId441" Type="http://schemas.openxmlformats.org/officeDocument/2006/relationships/customXml" Target="../ink/ink2470.xml"/><Relationship Id="rId539" Type="http://schemas.openxmlformats.org/officeDocument/2006/relationships/customXml" Target="../ink/ink2519.xml"/><Relationship Id="rId746" Type="http://schemas.openxmlformats.org/officeDocument/2006/relationships/image" Target="../media/image4186.png"/><Relationship Id="rId1071" Type="http://schemas.openxmlformats.org/officeDocument/2006/relationships/image" Target="../media/image4347.png"/><Relationship Id="rId1169" Type="http://schemas.openxmlformats.org/officeDocument/2006/relationships/customXml" Target="../ink/ink2837.xml"/><Relationship Id="rId1376" Type="http://schemas.openxmlformats.org/officeDocument/2006/relationships/customXml" Target="../ink/ink2940.xml"/><Relationship Id="rId301" Type="http://schemas.openxmlformats.org/officeDocument/2006/relationships/customXml" Target="../ink/ink2399.xml"/><Relationship Id="rId953" Type="http://schemas.openxmlformats.org/officeDocument/2006/relationships/customXml" Target="../ink/ink2728.xml"/><Relationship Id="rId1029" Type="http://schemas.openxmlformats.org/officeDocument/2006/relationships/customXml" Target="../ink/ink2766.xml"/><Relationship Id="rId1236" Type="http://schemas.openxmlformats.org/officeDocument/2006/relationships/customXml" Target="../ink/ink2870.xml"/><Relationship Id="rId82" Type="http://schemas.openxmlformats.org/officeDocument/2006/relationships/customXml" Target="../ink/ink2288.xml"/><Relationship Id="rId606" Type="http://schemas.openxmlformats.org/officeDocument/2006/relationships/image" Target="../media/image4117.png"/><Relationship Id="rId813" Type="http://schemas.openxmlformats.org/officeDocument/2006/relationships/customXml" Target="../ink/ink2658.xml"/><Relationship Id="rId1303" Type="http://schemas.openxmlformats.org/officeDocument/2006/relationships/image" Target="../media/image5340.png"/><Relationship Id="rId189" Type="http://schemas.openxmlformats.org/officeDocument/2006/relationships/image" Target="../media/image3913.png"/><Relationship Id="rId396" Type="http://schemas.openxmlformats.org/officeDocument/2006/relationships/customXml" Target="../ink/ink2447.xml"/><Relationship Id="rId256" Type="http://schemas.openxmlformats.org/officeDocument/2006/relationships/image" Target="../media/image3945.png"/><Relationship Id="rId463" Type="http://schemas.openxmlformats.org/officeDocument/2006/relationships/customXml" Target="../ink/ink2481.xml"/><Relationship Id="rId670" Type="http://schemas.openxmlformats.org/officeDocument/2006/relationships/image" Target="../media/image4149.png"/><Relationship Id="rId1093" Type="http://schemas.openxmlformats.org/officeDocument/2006/relationships/image" Target="../media/image4358.png"/><Relationship Id="rId116" Type="http://schemas.openxmlformats.org/officeDocument/2006/relationships/customXml" Target="../ink/ink2305.xml"/><Relationship Id="rId323" Type="http://schemas.openxmlformats.org/officeDocument/2006/relationships/customXml" Target="../ink/ink2410.xml"/><Relationship Id="rId530" Type="http://schemas.openxmlformats.org/officeDocument/2006/relationships/image" Target="../media/image4081.png"/><Relationship Id="rId768" Type="http://schemas.openxmlformats.org/officeDocument/2006/relationships/image" Target="../media/image4197.png"/><Relationship Id="rId975" Type="http://schemas.openxmlformats.org/officeDocument/2006/relationships/customXml" Target="../ink/ink2739.xml"/><Relationship Id="rId1160" Type="http://schemas.openxmlformats.org/officeDocument/2006/relationships/image" Target="../media/image4391.png"/><Relationship Id="rId628" Type="http://schemas.openxmlformats.org/officeDocument/2006/relationships/image" Target="../media/image4128.png"/><Relationship Id="rId835" Type="http://schemas.openxmlformats.org/officeDocument/2006/relationships/customXml" Target="../ink/ink2669.xml"/><Relationship Id="rId1258" Type="http://schemas.openxmlformats.org/officeDocument/2006/relationships/customXml" Target="../ink/ink2881.xml"/><Relationship Id="rId1020" Type="http://schemas.openxmlformats.org/officeDocument/2006/relationships/image" Target="../media/image4323.png"/><Relationship Id="rId1118" Type="http://schemas.openxmlformats.org/officeDocument/2006/relationships/customXml" Target="../ink/ink2811.xml"/><Relationship Id="rId1325" Type="http://schemas.openxmlformats.org/officeDocument/2006/relationships/image" Target="../media/image5351.png"/><Relationship Id="rId902" Type="http://schemas.openxmlformats.org/officeDocument/2006/relationships/image" Target="../media/image4264.png"/><Relationship Id="rId31" Type="http://schemas.openxmlformats.org/officeDocument/2006/relationships/customXml" Target="../ink/ink2262.xml"/><Relationship Id="rId180" Type="http://schemas.openxmlformats.org/officeDocument/2006/relationships/customXml" Target="../ink/ink2337.xml"/><Relationship Id="rId278" Type="http://schemas.openxmlformats.org/officeDocument/2006/relationships/image" Target="../media/image3956.png"/><Relationship Id="rId485" Type="http://schemas.openxmlformats.org/officeDocument/2006/relationships/customXml" Target="../ink/ink2492.xml"/><Relationship Id="rId692" Type="http://schemas.openxmlformats.org/officeDocument/2006/relationships/image" Target="../media/image4160.png"/><Relationship Id="rId138" Type="http://schemas.openxmlformats.org/officeDocument/2006/relationships/customXml" Target="../ink/ink2316.xml"/><Relationship Id="rId345" Type="http://schemas.openxmlformats.org/officeDocument/2006/relationships/customXml" Target="../ink/ink2421.xml"/><Relationship Id="rId552" Type="http://schemas.openxmlformats.org/officeDocument/2006/relationships/image" Target="../media/image4092.png"/><Relationship Id="rId997" Type="http://schemas.openxmlformats.org/officeDocument/2006/relationships/customXml" Target="../ink/ink2750.xml"/><Relationship Id="rId1182" Type="http://schemas.openxmlformats.org/officeDocument/2006/relationships/customXml" Target="../ink/ink2843.xml"/><Relationship Id="rId205" Type="http://schemas.openxmlformats.org/officeDocument/2006/relationships/image" Target="../media/image3920.png"/><Relationship Id="rId412" Type="http://schemas.openxmlformats.org/officeDocument/2006/relationships/customXml" Target="../ink/ink2455.xml"/><Relationship Id="rId857" Type="http://schemas.openxmlformats.org/officeDocument/2006/relationships/customXml" Target="../ink/ink2680.xml"/><Relationship Id="rId1042" Type="http://schemas.openxmlformats.org/officeDocument/2006/relationships/image" Target="../media/image4333.png"/><Relationship Id="rId717" Type="http://schemas.openxmlformats.org/officeDocument/2006/relationships/customXml" Target="../ink/ink2610.xml"/><Relationship Id="rId924" Type="http://schemas.openxmlformats.org/officeDocument/2006/relationships/image" Target="../media/image4275.png"/><Relationship Id="rId1347" Type="http://schemas.openxmlformats.org/officeDocument/2006/relationships/image" Target="../media/image5362.png"/><Relationship Id="rId53" Type="http://schemas.openxmlformats.org/officeDocument/2006/relationships/image" Target="../media/image3846.png"/><Relationship Id="rId1207" Type="http://schemas.openxmlformats.org/officeDocument/2006/relationships/image" Target="../media/image5292.png"/><Relationship Id="rId367" Type="http://schemas.openxmlformats.org/officeDocument/2006/relationships/image" Target="../media/image4000.png"/><Relationship Id="rId574" Type="http://schemas.openxmlformats.org/officeDocument/2006/relationships/customXml" Target="../ink/ink2537.xml"/><Relationship Id="rId227" Type="http://schemas.openxmlformats.org/officeDocument/2006/relationships/image" Target="../media/image3931.png"/><Relationship Id="rId781" Type="http://schemas.openxmlformats.org/officeDocument/2006/relationships/customXml" Target="../ink/ink2642.xml"/><Relationship Id="rId879" Type="http://schemas.openxmlformats.org/officeDocument/2006/relationships/customXml" Target="../ink/ink2691.xml"/><Relationship Id="rId434" Type="http://schemas.openxmlformats.org/officeDocument/2006/relationships/customXml" Target="../ink/ink2466.xml"/><Relationship Id="rId641" Type="http://schemas.openxmlformats.org/officeDocument/2006/relationships/customXml" Target="../ink/ink2571.xml"/><Relationship Id="rId739" Type="http://schemas.openxmlformats.org/officeDocument/2006/relationships/customXml" Target="../ink/ink2621.xml"/><Relationship Id="rId1064" Type="http://schemas.openxmlformats.org/officeDocument/2006/relationships/customXml" Target="../ink/ink2784.xml"/><Relationship Id="rId1271" Type="http://schemas.openxmlformats.org/officeDocument/2006/relationships/image" Target="../media/image5324.png"/><Relationship Id="rId1369" Type="http://schemas.openxmlformats.org/officeDocument/2006/relationships/image" Target="../media/image5373.png"/><Relationship Id="rId501" Type="http://schemas.openxmlformats.org/officeDocument/2006/relationships/customXml" Target="../ink/ink2500.xml"/><Relationship Id="rId946" Type="http://schemas.openxmlformats.org/officeDocument/2006/relationships/image" Target="../media/image4286.png"/><Relationship Id="rId1131" Type="http://schemas.openxmlformats.org/officeDocument/2006/relationships/customXml" Target="../ink/ink2818.xml"/><Relationship Id="rId1229" Type="http://schemas.openxmlformats.org/officeDocument/2006/relationships/image" Target="../media/image5303.png"/><Relationship Id="rId75" Type="http://schemas.openxmlformats.org/officeDocument/2006/relationships/image" Target="../media/image3857.png"/><Relationship Id="rId806" Type="http://schemas.openxmlformats.org/officeDocument/2006/relationships/image" Target="../media/image4216.png"/><Relationship Id="rId291" Type="http://schemas.openxmlformats.org/officeDocument/2006/relationships/customXml" Target="../ink/ink2394.xml"/><Relationship Id="rId151" Type="http://schemas.openxmlformats.org/officeDocument/2006/relationships/image" Target="../media/image3894.png"/><Relationship Id="rId389" Type="http://schemas.openxmlformats.org/officeDocument/2006/relationships/image" Target="../media/image4011.png"/><Relationship Id="rId596" Type="http://schemas.openxmlformats.org/officeDocument/2006/relationships/customXml" Target="../ink/ink2548.xml"/><Relationship Id="rId249" Type="http://schemas.openxmlformats.org/officeDocument/2006/relationships/image" Target="../media/image3942.png"/><Relationship Id="rId456" Type="http://schemas.openxmlformats.org/officeDocument/2006/relationships/image" Target="../media/image4044.png"/><Relationship Id="rId663" Type="http://schemas.openxmlformats.org/officeDocument/2006/relationships/customXml" Target="../ink/ink2582.xml"/><Relationship Id="rId870" Type="http://schemas.openxmlformats.org/officeDocument/2006/relationships/image" Target="../media/image4248.png"/><Relationship Id="rId1086" Type="http://schemas.openxmlformats.org/officeDocument/2006/relationships/customXml" Target="../ink/ink2795.xml"/><Relationship Id="rId1293" Type="http://schemas.openxmlformats.org/officeDocument/2006/relationships/image" Target="../media/image5335.png"/><Relationship Id="rId109" Type="http://schemas.openxmlformats.org/officeDocument/2006/relationships/image" Target="../media/image3874.png"/><Relationship Id="rId316" Type="http://schemas.openxmlformats.org/officeDocument/2006/relationships/image" Target="../media/image3975.png"/><Relationship Id="rId523" Type="http://schemas.openxmlformats.org/officeDocument/2006/relationships/customXml" Target="../ink/ink2511.xml"/><Relationship Id="rId968" Type="http://schemas.openxmlformats.org/officeDocument/2006/relationships/image" Target="../media/image4297.png"/><Relationship Id="rId1153" Type="http://schemas.openxmlformats.org/officeDocument/2006/relationships/customXml" Target="../ink/ink2829.xml"/><Relationship Id="rId97" Type="http://schemas.openxmlformats.org/officeDocument/2006/relationships/image" Target="../media/image3868.png"/><Relationship Id="rId730" Type="http://schemas.openxmlformats.org/officeDocument/2006/relationships/image" Target="../media/image4178.png"/><Relationship Id="rId828" Type="http://schemas.openxmlformats.org/officeDocument/2006/relationships/image" Target="../media/image4227.png"/><Relationship Id="rId1013" Type="http://schemas.openxmlformats.org/officeDocument/2006/relationships/customXml" Target="../ink/ink2758.xml"/><Relationship Id="rId1360" Type="http://schemas.openxmlformats.org/officeDocument/2006/relationships/customXml" Target="../ink/ink2932.xml"/><Relationship Id="rId1220" Type="http://schemas.openxmlformats.org/officeDocument/2006/relationships/customXml" Target="../ink/ink2862.xml"/><Relationship Id="rId1318" Type="http://schemas.openxmlformats.org/officeDocument/2006/relationships/customXml" Target="../ink/ink2911.xml"/><Relationship Id="rId24" Type="http://schemas.openxmlformats.org/officeDocument/2006/relationships/image" Target="../media/image3833.png"/><Relationship Id="rId173" Type="http://schemas.openxmlformats.org/officeDocument/2006/relationships/image" Target="../media/image3905.png"/><Relationship Id="rId380" Type="http://schemas.openxmlformats.org/officeDocument/2006/relationships/customXml" Target="../ink/ink2439.xml"/><Relationship Id="rId240" Type="http://schemas.openxmlformats.org/officeDocument/2006/relationships/customXml" Target="../ink/ink2368.xml"/><Relationship Id="rId478" Type="http://schemas.openxmlformats.org/officeDocument/2006/relationships/image" Target="../media/image4055.png"/><Relationship Id="rId685" Type="http://schemas.openxmlformats.org/officeDocument/2006/relationships/customXml" Target="../ink/ink2593.xml"/><Relationship Id="rId892" Type="http://schemas.openxmlformats.org/officeDocument/2006/relationships/image" Target="../media/image4259.png"/><Relationship Id="rId100" Type="http://schemas.openxmlformats.org/officeDocument/2006/relationships/customXml" Target="../ink/ink2297.xml"/><Relationship Id="rId338" Type="http://schemas.openxmlformats.org/officeDocument/2006/relationships/image" Target="../media/image3986.png"/><Relationship Id="rId545" Type="http://schemas.openxmlformats.org/officeDocument/2006/relationships/customXml" Target="../ink/ink2522.xml"/><Relationship Id="rId752" Type="http://schemas.openxmlformats.org/officeDocument/2006/relationships/image" Target="../media/image4189.png"/><Relationship Id="rId1175" Type="http://schemas.openxmlformats.org/officeDocument/2006/relationships/image" Target="../media/image170.png"/><Relationship Id="rId1382" Type="http://schemas.openxmlformats.org/officeDocument/2006/relationships/customXml" Target="../ink/ink2943.xml"/><Relationship Id="rId405" Type="http://schemas.openxmlformats.org/officeDocument/2006/relationships/image" Target="../media/image4019.png"/><Relationship Id="rId612" Type="http://schemas.openxmlformats.org/officeDocument/2006/relationships/image" Target="../media/image4120.png"/><Relationship Id="rId1035" Type="http://schemas.openxmlformats.org/officeDocument/2006/relationships/customXml" Target="../ink/ink2769.xml"/><Relationship Id="rId1242" Type="http://schemas.openxmlformats.org/officeDocument/2006/relationships/customXml" Target="../ink/ink2873.xml"/><Relationship Id="rId917" Type="http://schemas.openxmlformats.org/officeDocument/2006/relationships/customXml" Target="../ink/ink2710.xml"/><Relationship Id="rId1102" Type="http://schemas.openxmlformats.org/officeDocument/2006/relationships/customXml" Target="../ink/ink2803.xml"/></Relationships>
</file>

<file path=ppt/slides/_rels/slide14.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customXml" Target="../ink/ink2944.xml"/><Relationship Id="rId7" Type="http://schemas.openxmlformats.org/officeDocument/2006/relationships/customXml" Target="../ink/ink2946.xml"/><Relationship Id="rId12" Type="http://schemas.openxmlformats.org/officeDocument/2006/relationships/image" Target="../media/image17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2.png"/><Relationship Id="rId11" Type="http://schemas.openxmlformats.org/officeDocument/2006/relationships/customXml" Target="../ink/ink2948.xml"/><Relationship Id="rId5" Type="http://schemas.openxmlformats.org/officeDocument/2006/relationships/customXml" Target="../ink/ink2945.xml"/><Relationship Id="rId10" Type="http://schemas.openxmlformats.org/officeDocument/2006/relationships/image" Target="../media/image174.png"/><Relationship Id="rId4" Type="http://schemas.openxmlformats.org/officeDocument/2006/relationships/image" Target="../media/image171.png"/><Relationship Id="rId9" Type="http://schemas.openxmlformats.org/officeDocument/2006/relationships/customXml" Target="../ink/ink2947.xml"/></Relationships>
</file>

<file path=ppt/slides/_rels/slide15.xml.rels><?xml version="1.0" encoding="UTF-8" standalone="yes"?>
<Relationships xmlns="http://schemas.openxmlformats.org/package/2006/relationships"><Relationship Id="rId8" Type="http://schemas.openxmlformats.org/officeDocument/2006/relationships/customXml" Target="../ink/ink2951.xml"/><Relationship Id="rId13" Type="http://schemas.openxmlformats.org/officeDocument/2006/relationships/image" Target="../media/image180.png"/><Relationship Id="rId3" Type="http://schemas.openxmlformats.org/officeDocument/2006/relationships/image" Target="../media/image490.png"/><Relationship Id="rId7" Type="http://schemas.openxmlformats.org/officeDocument/2006/relationships/image" Target="../media/image177.png"/><Relationship Id="rId12" Type="http://schemas.openxmlformats.org/officeDocument/2006/relationships/customXml" Target="../ink/ink295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950.xml"/><Relationship Id="rId11" Type="http://schemas.openxmlformats.org/officeDocument/2006/relationships/image" Target="../media/image179.png"/><Relationship Id="rId5" Type="http://schemas.openxmlformats.org/officeDocument/2006/relationships/image" Target="../media/image176.png"/><Relationship Id="rId10" Type="http://schemas.openxmlformats.org/officeDocument/2006/relationships/customXml" Target="../ink/ink2952.xml"/><Relationship Id="rId4" Type="http://schemas.openxmlformats.org/officeDocument/2006/relationships/customXml" Target="../ink/ink2949.xml"/><Relationship Id="rId9" Type="http://schemas.openxmlformats.org/officeDocument/2006/relationships/image" Target="../media/image178.png"/></Relationships>
</file>

<file path=ppt/slides/_rels/slide16.xml.rels><?xml version="1.0" encoding="UTF-8" standalone="yes"?>
<Relationships xmlns="http://schemas.openxmlformats.org/package/2006/relationships"><Relationship Id="rId26" Type="http://schemas.openxmlformats.org/officeDocument/2006/relationships/image" Target="../media/image192.png"/><Relationship Id="rId21" Type="http://schemas.openxmlformats.org/officeDocument/2006/relationships/customXml" Target="../ink/ink2963.xml"/><Relationship Id="rId42" Type="http://schemas.openxmlformats.org/officeDocument/2006/relationships/image" Target="../media/image39.png"/><Relationship Id="rId47" Type="http://schemas.openxmlformats.org/officeDocument/2006/relationships/customXml" Target="../ink/ink2976.xml"/><Relationship Id="rId63" Type="http://schemas.openxmlformats.org/officeDocument/2006/relationships/customXml" Target="../ink/ink2984.xml"/><Relationship Id="rId68" Type="http://schemas.openxmlformats.org/officeDocument/2006/relationships/image" Target="../media/image212.png"/><Relationship Id="rId84" Type="http://schemas.openxmlformats.org/officeDocument/2006/relationships/image" Target="../media/image220.png"/><Relationship Id="rId89" Type="http://schemas.openxmlformats.org/officeDocument/2006/relationships/customXml" Target="../ink/ink2997.xml"/><Relationship Id="rId16" Type="http://schemas.openxmlformats.org/officeDocument/2006/relationships/image" Target="../media/image187.png"/><Relationship Id="rId11" Type="http://schemas.openxmlformats.org/officeDocument/2006/relationships/customXml" Target="../ink/ink2958.xml"/><Relationship Id="rId32" Type="http://schemas.openxmlformats.org/officeDocument/2006/relationships/image" Target="../media/image195.png"/><Relationship Id="rId37" Type="http://schemas.openxmlformats.org/officeDocument/2006/relationships/customXml" Target="../ink/ink2971.xml"/><Relationship Id="rId53" Type="http://schemas.openxmlformats.org/officeDocument/2006/relationships/customXml" Target="../ink/ink2979.xml"/><Relationship Id="rId58" Type="http://schemas.openxmlformats.org/officeDocument/2006/relationships/image" Target="../media/image207.png"/><Relationship Id="rId74" Type="http://schemas.openxmlformats.org/officeDocument/2006/relationships/image" Target="../media/image215.png"/><Relationship Id="rId79" Type="http://schemas.openxmlformats.org/officeDocument/2006/relationships/customXml" Target="../ink/ink2992.xml"/><Relationship Id="rId102" Type="http://schemas.openxmlformats.org/officeDocument/2006/relationships/image" Target="../media/image229.png"/><Relationship Id="rId5" Type="http://schemas.openxmlformats.org/officeDocument/2006/relationships/customXml" Target="../ink/ink2955.xml"/><Relationship Id="rId90" Type="http://schemas.openxmlformats.org/officeDocument/2006/relationships/image" Target="../media/image223.png"/><Relationship Id="rId95" Type="http://schemas.openxmlformats.org/officeDocument/2006/relationships/customXml" Target="../ink/ink3000.xml"/><Relationship Id="rId22" Type="http://schemas.openxmlformats.org/officeDocument/2006/relationships/image" Target="../media/image190.png"/><Relationship Id="rId27" Type="http://schemas.openxmlformats.org/officeDocument/2006/relationships/customXml" Target="../ink/ink2966.xml"/><Relationship Id="rId43" Type="http://schemas.openxmlformats.org/officeDocument/2006/relationships/customXml" Target="../ink/ink2974.xml"/><Relationship Id="rId48" Type="http://schemas.openxmlformats.org/officeDocument/2006/relationships/image" Target="../media/image202.png"/><Relationship Id="rId64" Type="http://schemas.openxmlformats.org/officeDocument/2006/relationships/image" Target="../media/image210.png"/><Relationship Id="rId69" Type="http://schemas.openxmlformats.org/officeDocument/2006/relationships/customXml" Target="../ink/ink2987.xml"/><Relationship Id="rId80" Type="http://schemas.openxmlformats.org/officeDocument/2006/relationships/image" Target="../media/image218.png"/><Relationship Id="rId85" Type="http://schemas.openxmlformats.org/officeDocument/2006/relationships/customXml" Target="../ink/ink2995.xml"/><Relationship Id="rId12" Type="http://schemas.openxmlformats.org/officeDocument/2006/relationships/image" Target="../media/image185.png"/><Relationship Id="rId17" Type="http://schemas.openxmlformats.org/officeDocument/2006/relationships/customXml" Target="../ink/ink2961.xml"/><Relationship Id="rId33" Type="http://schemas.openxmlformats.org/officeDocument/2006/relationships/customXml" Target="../ink/ink2969.xml"/><Relationship Id="rId38" Type="http://schemas.openxmlformats.org/officeDocument/2006/relationships/image" Target="../media/image198.png"/><Relationship Id="rId59" Type="http://schemas.openxmlformats.org/officeDocument/2006/relationships/customXml" Target="../ink/ink2982.xml"/><Relationship Id="rId103" Type="http://schemas.openxmlformats.org/officeDocument/2006/relationships/customXml" Target="../ink/ink3004.xml"/><Relationship Id="rId20" Type="http://schemas.openxmlformats.org/officeDocument/2006/relationships/image" Target="../media/image189.png"/><Relationship Id="rId41" Type="http://schemas.openxmlformats.org/officeDocument/2006/relationships/customXml" Target="../ink/ink2973.xml"/><Relationship Id="rId54" Type="http://schemas.openxmlformats.org/officeDocument/2006/relationships/image" Target="../media/image205.png"/><Relationship Id="rId62" Type="http://schemas.openxmlformats.org/officeDocument/2006/relationships/image" Target="../media/image209.png"/><Relationship Id="rId70" Type="http://schemas.openxmlformats.org/officeDocument/2006/relationships/image" Target="../media/image213.png"/><Relationship Id="rId75" Type="http://schemas.openxmlformats.org/officeDocument/2006/relationships/customXml" Target="../ink/ink2990.xml"/><Relationship Id="rId83" Type="http://schemas.openxmlformats.org/officeDocument/2006/relationships/customXml" Target="../ink/ink2994.xml"/><Relationship Id="rId88" Type="http://schemas.openxmlformats.org/officeDocument/2006/relationships/image" Target="../media/image222.png"/><Relationship Id="rId91" Type="http://schemas.openxmlformats.org/officeDocument/2006/relationships/customXml" Target="../ink/ink2998.xml"/><Relationship Id="rId96" Type="http://schemas.openxmlformats.org/officeDocument/2006/relationships/image" Target="../media/image226.png"/><Relationship Id="rId1" Type="http://schemas.openxmlformats.org/officeDocument/2006/relationships/slideLayout" Target="../slideLayouts/slideLayout7.xml"/><Relationship Id="rId6" Type="http://schemas.openxmlformats.org/officeDocument/2006/relationships/image" Target="../media/image182.png"/><Relationship Id="rId15" Type="http://schemas.openxmlformats.org/officeDocument/2006/relationships/customXml" Target="../ink/ink2960.xml"/><Relationship Id="rId23" Type="http://schemas.openxmlformats.org/officeDocument/2006/relationships/customXml" Target="../ink/ink2964.xml"/><Relationship Id="rId28" Type="http://schemas.openxmlformats.org/officeDocument/2006/relationships/image" Target="../media/image193.png"/><Relationship Id="rId36" Type="http://schemas.openxmlformats.org/officeDocument/2006/relationships/image" Target="../media/image197.png"/><Relationship Id="rId49" Type="http://schemas.openxmlformats.org/officeDocument/2006/relationships/customXml" Target="../ink/ink2977.xml"/><Relationship Id="rId57" Type="http://schemas.openxmlformats.org/officeDocument/2006/relationships/customXml" Target="../ink/ink2981.xml"/><Relationship Id="rId106" Type="http://schemas.openxmlformats.org/officeDocument/2006/relationships/image" Target="../media/image231.png"/><Relationship Id="rId10" Type="http://schemas.openxmlformats.org/officeDocument/2006/relationships/image" Target="../media/image184.png"/><Relationship Id="rId31" Type="http://schemas.openxmlformats.org/officeDocument/2006/relationships/customXml" Target="../ink/ink2968.xml"/><Relationship Id="rId44" Type="http://schemas.openxmlformats.org/officeDocument/2006/relationships/image" Target="../media/image200.png"/><Relationship Id="rId52" Type="http://schemas.openxmlformats.org/officeDocument/2006/relationships/image" Target="../media/image204.png"/><Relationship Id="rId60" Type="http://schemas.openxmlformats.org/officeDocument/2006/relationships/image" Target="../media/image208.png"/><Relationship Id="rId65" Type="http://schemas.openxmlformats.org/officeDocument/2006/relationships/customXml" Target="../ink/ink2985.xml"/><Relationship Id="rId73" Type="http://schemas.openxmlformats.org/officeDocument/2006/relationships/customXml" Target="../ink/ink2989.xml"/><Relationship Id="rId78" Type="http://schemas.openxmlformats.org/officeDocument/2006/relationships/image" Target="../media/image217.png"/><Relationship Id="rId81" Type="http://schemas.openxmlformats.org/officeDocument/2006/relationships/customXml" Target="../ink/ink2993.xml"/><Relationship Id="rId86" Type="http://schemas.openxmlformats.org/officeDocument/2006/relationships/image" Target="../media/image221.png"/><Relationship Id="rId94" Type="http://schemas.openxmlformats.org/officeDocument/2006/relationships/image" Target="../media/image225.png"/><Relationship Id="rId99" Type="http://schemas.openxmlformats.org/officeDocument/2006/relationships/customXml" Target="../ink/ink3002.xml"/><Relationship Id="rId101" Type="http://schemas.openxmlformats.org/officeDocument/2006/relationships/customXml" Target="../ink/ink3003.xml"/><Relationship Id="rId4" Type="http://schemas.openxmlformats.org/officeDocument/2006/relationships/image" Target="../media/image181.png"/><Relationship Id="rId9" Type="http://schemas.openxmlformats.org/officeDocument/2006/relationships/customXml" Target="../ink/ink2957.xml"/><Relationship Id="rId13" Type="http://schemas.openxmlformats.org/officeDocument/2006/relationships/customXml" Target="../ink/ink2959.xml"/><Relationship Id="rId18" Type="http://schemas.openxmlformats.org/officeDocument/2006/relationships/image" Target="../media/image188.png"/><Relationship Id="rId39" Type="http://schemas.openxmlformats.org/officeDocument/2006/relationships/customXml" Target="../ink/ink2972.xml"/><Relationship Id="rId34" Type="http://schemas.openxmlformats.org/officeDocument/2006/relationships/image" Target="../media/image196.png"/><Relationship Id="rId50" Type="http://schemas.openxmlformats.org/officeDocument/2006/relationships/image" Target="../media/image203.png"/><Relationship Id="rId55" Type="http://schemas.openxmlformats.org/officeDocument/2006/relationships/customXml" Target="../ink/ink2980.xml"/><Relationship Id="rId76" Type="http://schemas.openxmlformats.org/officeDocument/2006/relationships/image" Target="../media/image216.png"/><Relationship Id="rId97" Type="http://schemas.openxmlformats.org/officeDocument/2006/relationships/customXml" Target="../ink/ink3001.xml"/><Relationship Id="rId104" Type="http://schemas.openxmlformats.org/officeDocument/2006/relationships/image" Target="../media/image230.png"/><Relationship Id="rId7" Type="http://schemas.openxmlformats.org/officeDocument/2006/relationships/customXml" Target="../ink/ink2956.xml"/><Relationship Id="rId71" Type="http://schemas.openxmlformats.org/officeDocument/2006/relationships/customXml" Target="../ink/ink2988.xml"/><Relationship Id="rId92" Type="http://schemas.openxmlformats.org/officeDocument/2006/relationships/image" Target="../media/image224.png"/><Relationship Id="rId2" Type="http://schemas.openxmlformats.org/officeDocument/2006/relationships/notesSlide" Target="../notesSlides/notesSlide9.xml"/><Relationship Id="rId29" Type="http://schemas.openxmlformats.org/officeDocument/2006/relationships/customXml" Target="../ink/ink2967.xml"/><Relationship Id="rId24" Type="http://schemas.openxmlformats.org/officeDocument/2006/relationships/image" Target="../media/image191.png"/><Relationship Id="rId40" Type="http://schemas.openxmlformats.org/officeDocument/2006/relationships/image" Target="../media/image199.png"/><Relationship Id="rId45" Type="http://schemas.openxmlformats.org/officeDocument/2006/relationships/customXml" Target="../ink/ink2975.xml"/><Relationship Id="rId66" Type="http://schemas.openxmlformats.org/officeDocument/2006/relationships/image" Target="../media/image211.png"/><Relationship Id="rId87" Type="http://schemas.openxmlformats.org/officeDocument/2006/relationships/customXml" Target="../ink/ink2996.xml"/><Relationship Id="rId61" Type="http://schemas.openxmlformats.org/officeDocument/2006/relationships/customXml" Target="../ink/ink2983.xml"/><Relationship Id="rId82" Type="http://schemas.openxmlformats.org/officeDocument/2006/relationships/image" Target="../media/image219.png"/><Relationship Id="rId19" Type="http://schemas.openxmlformats.org/officeDocument/2006/relationships/customXml" Target="../ink/ink2962.xml"/><Relationship Id="rId14" Type="http://schemas.openxmlformats.org/officeDocument/2006/relationships/image" Target="../media/image186.png"/><Relationship Id="rId30" Type="http://schemas.openxmlformats.org/officeDocument/2006/relationships/image" Target="../media/image194.png"/><Relationship Id="rId35" Type="http://schemas.openxmlformats.org/officeDocument/2006/relationships/customXml" Target="../ink/ink2970.xml"/><Relationship Id="rId56" Type="http://schemas.openxmlformats.org/officeDocument/2006/relationships/image" Target="../media/image206.png"/><Relationship Id="rId77" Type="http://schemas.openxmlformats.org/officeDocument/2006/relationships/customXml" Target="../ink/ink2991.xml"/><Relationship Id="rId100" Type="http://schemas.openxmlformats.org/officeDocument/2006/relationships/image" Target="../media/image228.png"/><Relationship Id="rId105" Type="http://schemas.openxmlformats.org/officeDocument/2006/relationships/customXml" Target="../ink/ink3005.xml"/><Relationship Id="rId8" Type="http://schemas.openxmlformats.org/officeDocument/2006/relationships/image" Target="../media/image183.png"/><Relationship Id="rId51" Type="http://schemas.openxmlformats.org/officeDocument/2006/relationships/customXml" Target="../ink/ink2978.xml"/><Relationship Id="rId72" Type="http://schemas.openxmlformats.org/officeDocument/2006/relationships/image" Target="../media/image214.png"/><Relationship Id="rId93" Type="http://schemas.openxmlformats.org/officeDocument/2006/relationships/customXml" Target="../ink/ink2999.xml"/><Relationship Id="rId98" Type="http://schemas.openxmlformats.org/officeDocument/2006/relationships/image" Target="../media/image227.png"/><Relationship Id="rId3" Type="http://schemas.openxmlformats.org/officeDocument/2006/relationships/customXml" Target="../ink/ink2954.xml"/><Relationship Id="rId25" Type="http://schemas.openxmlformats.org/officeDocument/2006/relationships/customXml" Target="../ink/ink2965.xml"/><Relationship Id="rId46" Type="http://schemas.openxmlformats.org/officeDocument/2006/relationships/image" Target="../media/image201.png"/><Relationship Id="rId67" Type="http://schemas.openxmlformats.org/officeDocument/2006/relationships/customXml" Target="../ink/ink2986.xml"/></Relationships>
</file>

<file path=ppt/slides/_rels/slide17.xml.rels><?xml version="1.0" encoding="UTF-8" standalone="yes"?>
<Relationships xmlns="http://schemas.openxmlformats.org/package/2006/relationships"><Relationship Id="rId117" Type="http://schemas.openxmlformats.org/officeDocument/2006/relationships/customXml" Target="../ink/ink3063.xml"/><Relationship Id="rId21" Type="http://schemas.openxmlformats.org/officeDocument/2006/relationships/customXml" Target="../ink/ink3015.xml"/><Relationship Id="rId42" Type="http://schemas.openxmlformats.org/officeDocument/2006/relationships/image" Target="../media/image251.png"/><Relationship Id="rId63" Type="http://schemas.openxmlformats.org/officeDocument/2006/relationships/customXml" Target="../ink/ink3036.xml"/><Relationship Id="rId84" Type="http://schemas.openxmlformats.org/officeDocument/2006/relationships/image" Target="../media/image271.png"/><Relationship Id="rId138" Type="http://schemas.openxmlformats.org/officeDocument/2006/relationships/image" Target="../media/image298.png"/><Relationship Id="rId159" Type="http://schemas.openxmlformats.org/officeDocument/2006/relationships/customXml" Target="../ink/ink3084.xml"/><Relationship Id="rId170" Type="http://schemas.openxmlformats.org/officeDocument/2006/relationships/image" Target="../media/image314.png"/><Relationship Id="rId107" Type="http://schemas.openxmlformats.org/officeDocument/2006/relationships/customXml" Target="../ink/ink3058.xml"/><Relationship Id="rId11" Type="http://schemas.openxmlformats.org/officeDocument/2006/relationships/customXml" Target="../ink/ink3010.xml"/><Relationship Id="rId32" Type="http://schemas.openxmlformats.org/officeDocument/2006/relationships/image" Target="../media/image246.png"/><Relationship Id="rId53" Type="http://schemas.openxmlformats.org/officeDocument/2006/relationships/customXml" Target="../ink/ink3031.xml"/><Relationship Id="rId74" Type="http://schemas.openxmlformats.org/officeDocument/2006/relationships/image" Target="../media/image266.png"/><Relationship Id="rId128" Type="http://schemas.openxmlformats.org/officeDocument/2006/relationships/image" Target="../media/image293.png"/><Relationship Id="rId149" Type="http://schemas.openxmlformats.org/officeDocument/2006/relationships/customXml" Target="../ink/ink3079.xml"/><Relationship Id="rId5" Type="http://schemas.openxmlformats.org/officeDocument/2006/relationships/customXml" Target="../ink/ink3007.xml"/><Relationship Id="rId95" Type="http://schemas.openxmlformats.org/officeDocument/2006/relationships/customXml" Target="../ink/ink3052.xml"/><Relationship Id="rId160" Type="http://schemas.openxmlformats.org/officeDocument/2006/relationships/image" Target="../media/image309.png"/><Relationship Id="rId22" Type="http://schemas.openxmlformats.org/officeDocument/2006/relationships/image" Target="../media/image241.png"/><Relationship Id="rId43" Type="http://schemas.openxmlformats.org/officeDocument/2006/relationships/customXml" Target="../ink/ink3026.xml"/><Relationship Id="rId64" Type="http://schemas.openxmlformats.org/officeDocument/2006/relationships/image" Target="../media/image262.png"/><Relationship Id="rId118" Type="http://schemas.openxmlformats.org/officeDocument/2006/relationships/image" Target="../media/image288.png"/><Relationship Id="rId139" Type="http://schemas.openxmlformats.org/officeDocument/2006/relationships/customXml" Target="../ink/ink3074.xml"/><Relationship Id="rId85" Type="http://schemas.openxmlformats.org/officeDocument/2006/relationships/customXml" Target="../ink/ink3047.xml"/><Relationship Id="rId150" Type="http://schemas.openxmlformats.org/officeDocument/2006/relationships/image" Target="../media/image304.png"/><Relationship Id="rId171" Type="http://schemas.openxmlformats.org/officeDocument/2006/relationships/customXml" Target="../ink/ink3090.xml"/><Relationship Id="rId12" Type="http://schemas.openxmlformats.org/officeDocument/2006/relationships/image" Target="../media/image236.png"/><Relationship Id="rId33" Type="http://schemas.openxmlformats.org/officeDocument/2006/relationships/customXml" Target="../ink/ink3021.xml"/><Relationship Id="rId108" Type="http://schemas.openxmlformats.org/officeDocument/2006/relationships/image" Target="../media/image283.png"/><Relationship Id="rId129" Type="http://schemas.openxmlformats.org/officeDocument/2006/relationships/customXml" Target="../ink/ink3069.xml"/><Relationship Id="rId54" Type="http://schemas.openxmlformats.org/officeDocument/2006/relationships/image" Target="../media/image257.png"/><Relationship Id="rId70" Type="http://schemas.openxmlformats.org/officeDocument/2006/relationships/image" Target="../media/image264.png"/><Relationship Id="rId75" Type="http://schemas.openxmlformats.org/officeDocument/2006/relationships/customXml" Target="../ink/ink3042.xml"/><Relationship Id="rId91" Type="http://schemas.openxmlformats.org/officeDocument/2006/relationships/customXml" Target="../ink/ink3050.xml"/><Relationship Id="rId96" Type="http://schemas.openxmlformats.org/officeDocument/2006/relationships/image" Target="../media/image277.png"/><Relationship Id="rId140" Type="http://schemas.openxmlformats.org/officeDocument/2006/relationships/image" Target="../media/image299.png"/><Relationship Id="rId145" Type="http://schemas.openxmlformats.org/officeDocument/2006/relationships/customXml" Target="../ink/ink3077.xml"/><Relationship Id="rId161" Type="http://schemas.openxmlformats.org/officeDocument/2006/relationships/customXml" Target="../ink/ink3085.xml"/><Relationship Id="rId166" Type="http://schemas.openxmlformats.org/officeDocument/2006/relationships/image" Target="../media/image312.png"/><Relationship Id="rId1" Type="http://schemas.openxmlformats.org/officeDocument/2006/relationships/slideLayout" Target="../slideLayouts/slideLayout7.xml"/><Relationship Id="rId6" Type="http://schemas.openxmlformats.org/officeDocument/2006/relationships/image" Target="../media/image233.png"/><Relationship Id="rId23" Type="http://schemas.openxmlformats.org/officeDocument/2006/relationships/customXml" Target="../ink/ink3016.xml"/><Relationship Id="rId28" Type="http://schemas.openxmlformats.org/officeDocument/2006/relationships/image" Target="../media/image244.png"/><Relationship Id="rId49" Type="http://schemas.openxmlformats.org/officeDocument/2006/relationships/customXml" Target="../ink/ink3029.xml"/><Relationship Id="rId114" Type="http://schemas.openxmlformats.org/officeDocument/2006/relationships/image" Target="../media/image286.png"/><Relationship Id="rId119" Type="http://schemas.openxmlformats.org/officeDocument/2006/relationships/customXml" Target="../ink/ink3064.xml"/><Relationship Id="rId44" Type="http://schemas.openxmlformats.org/officeDocument/2006/relationships/image" Target="../media/image252.png"/><Relationship Id="rId60" Type="http://schemas.openxmlformats.org/officeDocument/2006/relationships/image" Target="../media/image260.png"/><Relationship Id="rId65" Type="http://schemas.openxmlformats.org/officeDocument/2006/relationships/customXml" Target="../ink/ink3037.xml"/><Relationship Id="rId81" Type="http://schemas.openxmlformats.org/officeDocument/2006/relationships/customXml" Target="../ink/ink3045.xml"/><Relationship Id="rId86" Type="http://schemas.openxmlformats.org/officeDocument/2006/relationships/image" Target="../media/image272.png"/><Relationship Id="rId130" Type="http://schemas.openxmlformats.org/officeDocument/2006/relationships/image" Target="../media/image294.png"/><Relationship Id="rId135" Type="http://schemas.openxmlformats.org/officeDocument/2006/relationships/customXml" Target="../ink/ink3072.xml"/><Relationship Id="rId151" Type="http://schemas.openxmlformats.org/officeDocument/2006/relationships/customXml" Target="../ink/ink3080.xml"/><Relationship Id="rId156" Type="http://schemas.openxmlformats.org/officeDocument/2006/relationships/image" Target="../media/image307.png"/><Relationship Id="rId172" Type="http://schemas.openxmlformats.org/officeDocument/2006/relationships/image" Target="../media/image315.png"/><Relationship Id="rId13" Type="http://schemas.openxmlformats.org/officeDocument/2006/relationships/customXml" Target="../ink/ink3011.xml"/><Relationship Id="rId18" Type="http://schemas.openxmlformats.org/officeDocument/2006/relationships/image" Target="../media/image239.png"/><Relationship Id="rId39" Type="http://schemas.openxmlformats.org/officeDocument/2006/relationships/customXml" Target="../ink/ink3024.xml"/><Relationship Id="rId109" Type="http://schemas.openxmlformats.org/officeDocument/2006/relationships/customXml" Target="../ink/ink3059.xml"/><Relationship Id="rId34" Type="http://schemas.openxmlformats.org/officeDocument/2006/relationships/image" Target="../media/image247.png"/><Relationship Id="rId50" Type="http://schemas.openxmlformats.org/officeDocument/2006/relationships/image" Target="../media/image255.png"/><Relationship Id="rId55" Type="http://schemas.openxmlformats.org/officeDocument/2006/relationships/customXml" Target="../ink/ink3032.xml"/><Relationship Id="rId76" Type="http://schemas.openxmlformats.org/officeDocument/2006/relationships/image" Target="../media/image267.png"/><Relationship Id="rId97" Type="http://schemas.openxmlformats.org/officeDocument/2006/relationships/customXml" Target="../ink/ink3053.xml"/><Relationship Id="rId104" Type="http://schemas.openxmlformats.org/officeDocument/2006/relationships/image" Target="../media/image281.png"/><Relationship Id="rId120" Type="http://schemas.openxmlformats.org/officeDocument/2006/relationships/image" Target="../media/image289.png"/><Relationship Id="rId125" Type="http://schemas.openxmlformats.org/officeDocument/2006/relationships/customXml" Target="../ink/ink3067.xml"/><Relationship Id="rId141" Type="http://schemas.openxmlformats.org/officeDocument/2006/relationships/customXml" Target="../ink/ink3075.xml"/><Relationship Id="rId146" Type="http://schemas.openxmlformats.org/officeDocument/2006/relationships/image" Target="../media/image302.png"/><Relationship Id="rId167" Type="http://schemas.openxmlformats.org/officeDocument/2006/relationships/customXml" Target="../ink/ink3088.xml"/><Relationship Id="rId7" Type="http://schemas.openxmlformats.org/officeDocument/2006/relationships/customXml" Target="../ink/ink3008.xml"/><Relationship Id="rId71" Type="http://schemas.openxmlformats.org/officeDocument/2006/relationships/customXml" Target="../ink/ink3040.xml"/><Relationship Id="rId92" Type="http://schemas.openxmlformats.org/officeDocument/2006/relationships/image" Target="../media/image275.png"/><Relationship Id="rId162" Type="http://schemas.openxmlformats.org/officeDocument/2006/relationships/image" Target="../media/image310.png"/><Relationship Id="rId2" Type="http://schemas.openxmlformats.org/officeDocument/2006/relationships/notesSlide" Target="../notesSlides/notesSlide10.xml"/><Relationship Id="rId29" Type="http://schemas.openxmlformats.org/officeDocument/2006/relationships/customXml" Target="../ink/ink3019.xml"/><Relationship Id="rId24" Type="http://schemas.openxmlformats.org/officeDocument/2006/relationships/image" Target="../media/image242.png"/><Relationship Id="rId40" Type="http://schemas.openxmlformats.org/officeDocument/2006/relationships/image" Target="../media/image250.png"/><Relationship Id="rId45" Type="http://schemas.openxmlformats.org/officeDocument/2006/relationships/customXml" Target="../ink/ink3027.xml"/><Relationship Id="rId66" Type="http://schemas.openxmlformats.org/officeDocument/2006/relationships/image" Target="../media/image263.png"/><Relationship Id="rId87" Type="http://schemas.openxmlformats.org/officeDocument/2006/relationships/customXml" Target="../ink/ink3048.xml"/><Relationship Id="rId110" Type="http://schemas.openxmlformats.org/officeDocument/2006/relationships/image" Target="../media/image284.png"/><Relationship Id="rId115" Type="http://schemas.openxmlformats.org/officeDocument/2006/relationships/customXml" Target="../ink/ink3062.xml"/><Relationship Id="rId131" Type="http://schemas.openxmlformats.org/officeDocument/2006/relationships/customXml" Target="../ink/ink3070.xml"/><Relationship Id="rId136" Type="http://schemas.openxmlformats.org/officeDocument/2006/relationships/image" Target="../media/image297.png"/><Relationship Id="rId157" Type="http://schemas.openxmlformats.org/officeDocument/2006/relationships/customXml" Target="../ink/ink3083.xml"/><Relationship Id="rId61" Type="http://schemas.openxmlformats.org/officeDocument/2006/relationships/customXml" Target="../ink/ink3035.xml"/><Relationship Id="rId82" Type="http://schemas.openxmlformats.org/officeDocument/2006/relationships/image" Target="../media/image270.png"/><Relationship Id="rId152" Type="http://schemas.openxmlformats.org/officeDocument/2006/relationships/image" Target="../media/image305.png"/><Relationship Id="rId19" Type="http://schemas.openxmlformats.org/officeDocument/2006/relationships/customXml" Target="../ink/ink3014.xml"/><Relationship Id="rId14" Type="http://schemas.openxmlformats.org/officeDocument/2006/relationships/image" Target="../media/image237.png"/><Relationship Id="rId30" Type="http://schemas.openxmlformats.org/officeDocument/2006/relationships/image" Target="../media/image245.png"/><Relationship Id="rId35" Type="http://schemas.openxmlformats.org/officeDocument/2006/relationships/customXml" Target="../ink/ink3022.xml"/><Relationship Id="rId56" Type="http://schemas.openxmlformats.org/officeDocument/2006/relationships/image" Target="../media/image258.png"/><Relationship Id="rId77" Type="http://schemas.openxmlformats.org/officeDocument/2006/relationships/customXml" Target="../ink/ink3043.xml"/><Relationship Id="rId100" Type="http://schemas.openxmlformats.org/officeDocument/2006/relationships/image" Target="../media/image279.png"/><Relationship Id="rId105" Type="http://schemas.openxmlformats.org/officeDocument/2006/relationships/customXml" Target="../ink/ink3057.xml"/><Relationship Id="rId126" Type="http://schemas.openxmlformats.org/officeDocument/2006/relationships/image" Target="../media/image292.png"/><Relationship Id="rId147" Type="http://schemas.openxmlformats.org/officeDocument/2006/relationships/customXml" Target="../ink/ink3078.xml"/><Relationship Id="rId168" Type="http://schemas.openxmlformats.org/officeDocument/2006/relationships/image" Target="../media/image313.png"/><Relationship Id="rId8" Type="http://schemas.openxmlformats.org/officeDocument/2006/relationships/image" Target="../media/image234.png"/><Relationship Id="rId51" Type="http://schemas.openxmlformats.org/officeDocument/2006/relationships/customXml" Target="../ink/ink3030.xml"/><Relationship Id="rId72" Type="http://schemas.openxmlformats.org/officeDocument/2006/relationships/image" Target="../media/image265.png"/><Relationship Id="rId93" Type="http://schemas.openxmlformats.org/officeDocument/2006/relationships/customXml" Target="../ink/ink3051.xml"/><Relationship Id="rId98" Type="http://schemas.openxmlformats.org/officeDocument/2006/relationships/image" Target="../media/image278.png"/><Relationship Id="rId121" Type="http://schemas.openxmlformats.org/officeDocument/2006/relationships/customXml" Target="../ink/ink3065.xml"/><Relationship Id="rId142" Type="http://schemas.openxmlformats.org/officeDocument/2006/relationships/image" Target="../media/image300.png"/><Relationship Id="rId163" Type="http://schemas.openxmlformats.org/officeDocument/2006/relationships/customXml" Target="../ink/ink3086.xml"/><Relationship Id="rId3" Type="http://schemas.openxmlformats.org/officeDocument/2006/relationships/customXml" Target="../ink/ink3006.xml"/><Relationship Id="rId25" Type="http://schemas.openxmlformats.org/officeDocument/2006/relationships/customXml" Target="../ink/ink3017.xml"/><Relationship Id="rId46" Type="http://schemas.openxmlformats.org/officeDocument/2006/relationships/image" Target="../media/image253.png"/><Relationship Id="rId67" Type="http://schemas.openxmlformats.org/officeDocument/2006/relationships/customXml" Target="../ink/ink3038.xml"/><Relationship Id="rId116" Type="http://schemas.openxmlformats.org/officeDocument/2006/relationships/image" Target="../media/image287.png"/><Relationship Id="rId137" Type="http://schemas.openxmlformats.org/officeDocument/2006/relationships/customXml" Target="../ink/ink3073.xml"/><Relationship Id="rId158" Type="http://schemas.openxmlformats.org/officeDocument/2006/relationships/image" Target="../media/image308.png"/><Relationship Id="rId20" Type="http://schemas.openxmlformats.org/officeDocument/2006/relationships/image" Target="../media/image240.png"/><Relationship Id="rId41" Type="http://schemas.openxmlformats.org/officeDocument/2006/relationships/customXml" Target="../ink/ink3025.xml"/><Relationship Id="rId62" Type="http://schemas.openxmlformats.org/officeDocument/2006/relationships/image" Target="../media/image261.png"/><Relationship Id="rId83" Type="http://schemas.openxmlformats.org/officeDocument/2006/relationships/customXml" Target="../ink/ink3046.xml"/><Relationship Id="rId88" Type="http://schemas.openxmlformats.org/officeDocument/2006/relationships/image" Target="../media/image273.png"/><Relationship Id="rId111" Type="http://schemas.openxmlformats.org/officeDocument/2006/relationships/customXml" Target="../ink/ink3060.xml"/><Relationship Id="rId132" Type="http://schemas.openxmlformats.org/officeDocument/2006/relationships/image" Target="../media/image295.png"/><Relationship Id="rId153" Type="http://schemas.openxmlformats.org/officeDocument/2006/relationships/customXml" Target="../ink/ink3081.xml"/><Relationship Id="rId15" Type="http://schemas.openxmlformats.org/officeDocument/2006/relationships/customXml" Target="../ink/ink3012.xml"/><Relationship Id="rId36" Type="http://schemas.openxmlformats.org/officeDocument/2006/relationships/image" Target="../media/image248.png"/><Relationship Id="rId57" Type="http://schemas.openxmlformats.org/officeDocument/2006/relationships/customXml" Target="../ink/ink3033.xml"/><Relationship Id="rId106" Type="http://schemas.openxmlformats.org/officeDocument/2006/relationships/image" Target="../media/image282.png"/><Relationship Id="rId127" Type="http://schemas.openxmlformats.org/officeDocument/2006/relationships/customXml" Target="../ink/ink3068.xml"/><Relationship Id="rId10" Type="http://schemas.openxmlformats.org/officeDocument/2006/relationships/image" Target="../media/image235.png"/><Relationship Id="rId31" Type="http://schemas.openxmlformats.org/officeDocument/2006/relationships/customXml" Target="../ink/ink3020.xml"/><Relationship Id="rId52" Type="http://schemas.openxmlformats.org/officeDocument/2006/relationships/image" Target="../media/image256.png"/><Relationship Id="rId73" Type="http://schemas.openxmlformats.org/officeDocument/2006/relationships/customXml" Target="../ink/ink3041.xml"/><Relationship Id="rId78" Type="http://schemas.openxmlformats.org/officeDocument/2006/relationships/image" Target="../media/image268.png"/><Relationship Id="rId94" Type="http://schemas.openxmlformats.org/officeDocument/2006/relationships/image" Target="../media/image276.png"/><Relationship Id="rId99" Type="http://schemas.openxmlformats.org/officeDocument/2006/relationships/customXml" Target="../ink/ink3054.xml"/><Relationship Id="rId101" Type="http://schemas.openxmlformats.org/officeDocument/2006/relationships/customXml" Target="../ink/ink3055.xml"/><Relationship Id="rId122" Type="http://schemas.openxmlformats.org/officeDocument/2006/relationships/image" Target="../media/image290.png"/><Relationship Id="rId143" Type="http://schemas.openxmlformats.org/officeDocument/2006/relationships/customXml" Target="../ink/ink3076.xml"/><Relationship Id="rId148" Type="http://schemas.openxmlformats.org/officeDocument/2006/relationships/image" Target="../media/image303.png"/><Relationship Id="rId164" Type="http://schemas.openxmlformats.org/officeDocument/2006/relationships/image" Target="../media/image311.png"/><Relationship Id="rId169" Type="http://schemas.openxmlformats.org/officeDocument/2006/relationships/customXml" Target="../ink/ink3089.xml"/><Relationship Id="rId4" Type="http://schemas.openxmlformats.org/officeDocument/2006/relationships/image" Target="../media/image232.png"/><Relationship Id="rId9" Type="http://schemas.openxmlformats.org/officeDocument/2006/relationships/customXml" Target="../ink/ink3009.xml"/><Relationship Id="rId26" Type="http://schemas.openxmlformats.org/officeDocument/2006/relationships/image" Target="../media/image243.png"/><Relationship Id="rId47" Type="http://schemas.openxmlformats.org/officeDocument/2006/relationships/customXml" Target="../ink/ink3028.xml"/><Relationship Id="rId68" Type="http://schemas.openxmlformats.org/officeDocument/2006/relationships/image" Target="../media/image39.png"/><Relationship Id="rId89" Type="http://schemas.openxmlformats.org/officeDocument/2006/relationships/customXml" Target="../ink/ink3049.xml"/><Relationship Id="rId112" Type="http://schemas.openxmlformats.org/officeDocument/2006/relationships/image" Target="../media/image285.png"/><Relationship Id="rId133" Type="http://schemas.openxmlformats.org/officeDocument/2006/relationships/customXml" Target="../ink/ink3071.xml"/><Relationship Id="rId154" Type="http://schemas.openxmlformats.org/officeDocument/2006/relationships/image" Target="../media/image306.png"/><Relationship Id="rId16" Type="http://schemas.openxmlformats.org/officeDocument/2006/relationships/image" Target="../media/image238.png"/><Relationship Id="rId37" Type="http://schemas.openxmlformats.org/officeDocument/2006/relationships/customXml" Target="../ink/ink3023.xml"/><Relationship Id="rId58" Type="http://schemas.openxmlformats.org/officeDocument/2006/relationships/image" Target="../media/image259.png"/><Relationship Id="rId79" Type="http://schemas.openxmlformats.org/officeDocument/2006/relationships/customXml" Target="../ink/ink3044.xml"/><Relationship Id="rId102" Type="http://schemas.openxmlformats.org/officeDocument/2006/relationships/image" Target="../media/image280.png"/><Relationship Id="rId123" Type="http://schemas.openxmlformats.org/officeDocument/2006/relationships/customXml" Target="../ink/ink3066.xml"/><Relationship Id="rId144" Type="http://schemas.openxmlformats.org/officeDocument/2006/relationships/image" Target="../media/image301.png"/><Relationship Id="rId90" Type="http://schemas.openxmlformats.org/officeDocument/2006/relationships/image" Target="../media/image274.png"/><Relationship Id="rId165" Type="http://schemas.openxmlformats.org/officeDocument/2006/relationships/customXml" Target="../ink/ink3087.xml"/><Relationship Id="rId27" Type="http://schemas.openxmlformats.org/officeDocument/2006/relationships/customXml" Target="../ink/ink3018.xml"/><Relationship Id="rId48" Type="http://schemas.openxmlformats.org/officeDocument/2006/relationships/image" Target="../media/image254.png"/><Relationship Id="rId69" Type="http://schemas.openxmlformats.org/officeDocument/2006/relationships/customXml" Target="../ink/ink3039.xml"/><Relationship Id="rId113" Type="http://schemas.openxmlformats.org/officeDocument/2006/relationships/customXml" Target="../ink/ink3061.xml"/><Relationship Id="rId134" Type="http://schemas.openxmlformats.org/officeDocument/2006/relationships/image" Target="../media/image296.png"/><Relationship Id="rId80" Type="http://schemas.openxmlformats.org/officeDocument/2006/relationships/image" Target="../media/image269.png"/><Relationship Id="rId155" Type="http://schemas.openxmlformats.org/officeDocument/2006/relationships/customXml" Target="../ink/ink3082.xml"/><Relationship Id="rId17" Type="http://schemas.openxmlformats.org/officeDocument/2006/relationships/customXml" Target="../ink/ink3013.xml"/><Relationship Id="rId38" Type="http://schemas.openxmlformats.org/officeDocument/2006/relationships/image" Target="../media/image249.png"/><Relationship Id="rId59" Type="http://schemas.openxmlformats.org/officeDocument/2006/relationships/customXml" Target="../ink/ink3034.xml"/><Relationship Id="rId103" Type="http://schemas.openxmlformats.org/officeDocument/2006/relationships/customXml" Target="../ink/ink3056.xml"/><Relationship Id="rId124" Type="http://schemas.openxmlformats.org/officeDocument/2006/relationships/image" Target="../media/image291.png"/></Relationships>
</file>

<file path=ppt/slides/_rels/slide18.xml.rels><?xml version="1.0" encoding="UTF-8" standalone="yes"?>
<Relationships xmlns="http://schemas.openxmlformats.org/package/2006/relationships"><Relationship Id="rId26" Type="http://schemas.openxmlformats.org/officeDocument/2006/relationships/image" Target="../media/image327.png"/><Relationship Id="rId21" Type="http://schemas.openxmlformats.org/officeDocument/2006/relationships/customXml" Target="../ink/ink3100.xml"/><Relationship Id="rId42" Type="http://schemas.openxmlformats.org/officeDocument/2006/relationships/image" Target="../media/image334.png"/><Relationship Id="rId47" Type="http://schemas.openxmlformats.org/officeDocument/2006/relationships/customXml" Target="../ink/ink3113.xml"/><Relationship Id="rId63" Type="http://schemas.openxmlformats.org/officeDocument/2006/relationships/customXml" Target="../ink/ink3121.xml"/><Relationship Id="rId68" Type="http://schemas.openxmlformats.org/officeDocument/2006/relationships/image" Target="../media/image347.png"/><Relationship Id="rId7" Type="http://schemas.openxmlformats.org/officeDocument/2006/relationships/customXml" Target="../ink/ink3093.xml"/><Relationship Id="rId71" Type="http://schemas.openxmlformats.org/officeDocument/2006/relationships/customXml" Target="../ink/ink3125.xml"/><Relationship Id="rId2" Type="http://schemas.openxmlformats.org/officeDocument/2006/relationships/notesSlide" Target="../notesSlides/notesSlide11.xml"/><Relationship Id="rId16" Type="http://schemas.openxmlformats.org/officeDocument/2006/relationships/image" Target="../media/image322.png"/><Relationship Id="rId29" Type="http://schemas.openxmlformats.org/officeDocument/2006/relationships/customXml" Target="../ink/ink3104.xml"/><Relationship Id="rId11" Type="http://schemas.openxmlformats.org/officeDocument/2006/relationships/customXml" Target="../ink/ink3095.xml"/><Relationship Id="rId24" Type="http://schemas.openxmlformats.org/officeDocument/2006/relationships/image" Target="../media/image326.png"/><Relationship Id="rId32" Type="http://schemas.openxmlformats.org/officeDocument/2006/relationships/image" Target="../media/image329.png"/><Relationship Id="rId37" Type="http://schemas.openxmlformats.org/officeDocument/2006/relationships/customXml" Target="../ink/ink3108.xml"/><Relationship Id="rId40" Type="http://schemas.openxmlformats.org/officeDocument/2006/relationships/image" Target="../media/image333.png"/><Relationship Id="rId45" Type="http://schemas.openxmlformats.org/officeDocument/2006/relationships/customXml" Target="../ink/ink3112.xml"/><Relationship Id="rId53" Type="http://schemas.openxmlformats.org/officeDocument/2006/relationships/customXml" Target="../ink/ink3116.xml"/><Relationship Id="rId58" Type="http://schemas.openxmlformats.org/officeDocument/2006/relationships/image" Target="../media/image342.png"/><Relationship Id="rId66" Type="http://schemas.openxmlformats.org/officeDocument/2006/relationships/image" Target="../media/image346.png"/><Relationship Id="rId5" Type="http://schemas.openxmlformats.org/officeDocument/2006/relationships/customXml" Target="../ink/ink3092.xml"/><Relationship Id="rId61" Type="http://schemas.openxmlformats.org/officeDocument/2006/relationships/customXml" Target="../ink/ink3120.xml"/><Relationship Id="rId19" Type="http://schemas.openxmlformats.org/officeDocument/2006/relationships/customXml" Target="../ink/ink3099.xml"/><Relationship Id="rId14" Type="http://schemas.openxmlformats.org/officeDocument/2006/relationships/image" Target="../media/image321.png"/><Relationship Id="rId22" Type="http://schemas.openxmlformats.org/officeDocument/2006/relationships/image" Target="../media/image325.png"/><Relationship Id="rId27" Type="http://schemas.openxmlformats.org/officeDocument/2006/relationships/customXml" Target="../ink/ink3103.xml"/><Relationship Id="rId30" Type="http://schemas.openxmlformats.org/officeDocument/2006/relationships/image" Target="../media/image328.png"/><Relationship Id="rId35" Type="http://schemas.openxmlformats.org/officeDocument/2006/relationships/customXml" Target="../ink/ink3107.xml"/><Relationship Id="rId43" Type="http://schemas.openxmlformats.org/officeDocument/2006/relationships/customXml" Target="../ink/ink3111.xml"/><Relationship Id="rId48" Type="http://schemas.openxmlformats.org/officeDocument/2006/relationships/image" Target="../media/image337.png"/><Relationship Id="rId56" Type="http://schemas.openxmlformats.org/officeDocument/2006/relationships/image" Target="../media/image341.png"/><Relationship Id="rId64" Type="http://schemas.openxmlformats.org/officeDocument/2006/relationships/image" Target="../media/image345.png"/><Relationship Id="rId69" Type="http://schemas.openxmlformats.org/officeDocument/2006/relationships/customXml" Target="../ink/ink3124.xml"/><Relationship Id="rId8" Type="http://schemas.openxmlformats.org/officeDocument/2006/relationships/image" Target="../media/image318.png"/><Relationship Id="rId51" Type="http://schemas.openxmlformats.org/officeDocument/2006/relationships/customXml" Target="../ink/ink3115.xml"/><Relationship Id="rId72" Type="http://schemas.openxmlformats.org/officeDocument/2006/relationships/image" Target="../media/image349.png"/><Relationship Id="rId3" Type="http://schemas.openxmlformats.org/officeDocument/2006/relationships/customXml" Target="../ink/ink3091.xml"/><Relationship Id="rId12" Type="http://schemas.openxmlformats.org/officeDocument/2006/relationships/image" Target="../media/image320.png"/><Relationship Id="rId17" Type="http://schemas.openxmlformats.org/officeDocument/2006/relationships/customXml" Target="../ink/ink3098.xml"/><Relationship Id="rId25" Type="http://schemas.openxmlformats.org/officeDocument/2006/relationships/customXml" Target="../ink/ink3102.xml"/><Relationship Id="rId33" Type="http://schemas.openxmlformats.org/officeDocument/2006/relationships/customXml" Target="../ink/ink3106.xml"/><Relationship Id="rId38" Type="http://schemas.openxmlformats.org/officeDocument/2006/relationships/image" Target="../media/image332.png"/><Relationship Id="rId46" Type="http://schemas.openxmlformats.org/officeDocument/2006/relationships/image" Target="../media/image336.png"/><Relationship Id="rId59" Type="http://schemas.openxmlformats.org/officeDocument/2006/relationships/customXml" Target="../ink/ink3119.xml"/><Relationship Id="rId67" Type="http://schemas.openxmlformats.org/officeDocument/2006/relationships/customXml" Target="../ink/ink3123.xml"/><Relationship Id="rId20" Type="http://schemas.openxmlformats.org/officeDocument/2006/relationships/image" Target="../media/image324.png"/><Relationship Id="rId41" Type="http://schemas.openxmlformats.org/officeDocument/2006/relationships/customXml" Target="../ink/ink3110.xml"/><Relationship Id="rId54" Type="http://schemas.openxmlformats.org/officeDocument/2006/relationships/image" Target="../media/image340.png"/><Relationship Id="rId62" Type="http://schemas.openxmlformats.org/officeDocument/2006/relationships/image" Target="../media/image344.png"/><Relationship Id="rId70" Type="http://schemas.openxmlformats.org/officeDocument/2006/relationships/image" Target="../media/image348.png"/><Relationship Id="rId1" Type="http://schemas.openxmlformats.org/officeDocument/2006/relationships/slideLayout" Target="../slideLayouts/slideLayout7.xml"/><Relationship Id="rId6" Type="http://schemas.openxmlformats.org/officeDocument/2006/relationships/image" Target="../media/image317.png"/><Relationship Id="rId15" Type="http://schemas.openxmlformats.org/officeDocument/2006/relationships/customXml" Target="../ink/ink3097.xml"/><Relationship Id="rId23" Type="http://schemas.openxmlformats.org/officeDocument/2006/relationships/customXml" Target="../ink/ink3101.xml"/><Relationship Id="rId28" Type="http://schemas.openxmlformats.org/officeDocument/2006/relationships/image" Target="../media/image39.png"/><Relationship Id="rId36" Type="http://schemas.openxmlformats.org/officeDocument/2006/relationships/image" Target="../media/image331.png"/><Relationship Id="rId49" Type="http://schemas.openxmlformats.org/officeDocument/2006/relationships/customXml" Target="../ink/ink3114.xml"/><Relationship Id="rId57" Type="http://schemas.openxmlformats.org/officeDocument/2006/relationships/customXml" Target="../ink/ink3118.xml"/><Relationship Id="rId10" Type="http://schemas.openxmlformats.org/officeDocument/2006/relationships/image" Target="../media/image319.png"/><Relationship Id="rId31" Type="http://schemas.openxmlformats.org/officeDocument/2006/relationships/customXml" Target="../ink/ink3105.xml"/><Relationship Id="rId44" Type="http://schemas.openxmlformats.org/officeDocument/2006/relationships/image" Target="../media/image335.png"/><Relationship Id="rId52" Type="http://schemas.openxmlformats.org/officeDocument/2006/relationships/image" Target="../media/image339.png"/><Relationship Id="rId60" Type="http://schemas.openxmlformats.org/officeDocument/2006/relationships/image" Target="../media/image343.png"/><Relationship Id="rId65" Type="http://schemas.openxmlformats.org/officeDocument/2006/relationships/customXml" Target="../ink/ink3122.xml"/><Relationship Id="rId4" Type="http://schemas.openxmlformats.org/officeDocument/2006/relationships/image" Target="../media/image316.png"/><Relationship Id="rId9" Type="http://schemas.openxmlformats.org/officeDocument/2006/relationships/customXml" Target="../ink/ink3094.xml"/><Relationship Id="rId13" Type="http://schemas.openxmlformats.org/officeDocument/2006/relationships/customXml" Target="../ink/ink3096.xml"/><Relationship Id="rId18" Type="http://schemas.openxmlformats.org/officeDocument/2006/relationships/image" Target="../media/image323.png"/><Relationship Id="rId39" Type="http://schemas.openxmlformats.org/officeDocument/2006/relationships/customXml" Target="../ink/ink3109.xml"/><Relationship Id="rId34" Type="http://schemas.openxmlformats.org/officeDocument/2006/relationships/image" Target="../media/image330.png"/><Relationship Id="rId50" Type="http://schemas.openxmlformats.org/officeDocument/2006/relationships/image" Target="../media/image338.png"/><Relationship Id="rId55" Type="http://schemas.openxmlformats.org/officeDocument/2006/relationships/customXml" Target="../ink/ink3117.xml"/></Relationships>
</file>

<file path=ppt/slides/_rels/slide19.xml.rels><?xml version="1.0" encoding="UTF-8" standalone="yes"?>
<Relationships xmlns="http://schemas.openxmlformats.org/package/2006/relationships"><Relationship Id="rId26" Type="http://schemas.openxmlformats.org/officeDocument/2006/relationships/customXml" Target="../ink/ink3136.xml"/><Relationship Id="rId117" Type="http://schemas.openxmlformats.org/officeDocument/2006/relationships/image" Target="../media/image405.png"/><Relationship Id="rId21" Type="http://schemas.openxmlformats.org/officeDocument/2006/relationships/image" Target="../media/image357.png"/><Relationship Id="rId42" Type="http://schemas.openxmlformats.org/officeDocument/2006/relationships/customXml" Target="../ink/ink3144.xml"/><Relationship Id="rId47" Type="http://schemas.openxmlformats.org/officeDocument/2006/relationships/image" Target="../media/image370.png"/><Relationship Id="rId63" Type="http://schemas.openxmlformats.org/officeDocument/2006/relationships/image" Target="../media/image378.png"/><Relationship Id="rId68" Type="http://schemas.openxmlformats.org/officeDocument/2006/relationships/customXml" Target="../ink/ink3157.xml"/><Relationship Id="rId84" Type="http://schemas.openxmlformats.org/officeDocument/2006/relationships/customXml" Target="../ink/ink3165.xml"/><Relationship Id="rId89" Type="http://schemas.openxmlformats.org/officeDocument/2006/relationships/image" Target="../media/image391.png"/><Relationship Id="rId112" Type="http://schemas.openxmlformats.org/officeDocument/2006/relationships/customXml" Target="../ink/ink3179.xml"/><Relationship Id="rId16" Type="http://schemas.openxmlformats.org/officeDocument/2006/relationships/customXml" Target="../ink/ink3131.xml"/><Relationship Id="rId107" Type="http://schemas.openxmlformats.org/officeDocument/2006/relationships/image" Target="../media/image400.png"/><Relationship Id="rId11" Type="http://schemas.openxmlformats.org/officeDocument/2006/relationships/image" Target="../media/image352.png"/><Relationship Id="rId32" Type="http://schemas.openxmlformats.org/officeDocument/2006/relationships/customXml" Target="../ink/ink3139.xml"/><Relationship Id="rId37" Type="http://schemas.openxmlformats.org/officeDocument/2006/relationships/image" Target="../media/image365.png"/><Relationship Id="rId53" Type="http://schemas.openxmlformats.org/officeDocument/2006/relationships/image" Target="../media/image373.png"/><Relationship Id="rId58" Type="http://schemas.openxmlformats.org/officeDocument/2006/relationships/customXml" Target="../ink/ink3152.xml"/><Relationship Id="rId74" Type="http://schemas.openxmlformats.org/officeDocument/2006/relationships/customXml" Target="../ink/ink3160.xml"/><Relationship Id="rId79" Type="http://schemas.openxmlformats.org/officeDocument/2006/relationships/image" Target="../media/image386.png"/><Relationship Id="rId102" Type="http://schemas.openxmlformats.org/officeDocument/2006/relationships/customXml" Target="../ink/ink3174.xml"/><Relationship Id="rId5" Type="http://schemas.openxmlformats.org/officeDocument/2006/relationships/image" Target="../media/image510.png"/><Relationship Id="rId90" Type="http://schemas.openxmlformats.org/officeDocument/2006/relationships/customXml" Target="../ink/ink3168.xml"/><Relationship Id="rId95" Type="http://schemas.openxmlformats.org/officeDocument/2006/relationships/image" Target="../media/image394.png"/><Relationship Id="rId22" Type="http://schemas.openxmlformats.org/officeDocument/2006/relationships/customXml" Target="../ink/ink3134.xml"/><Relationship Id="rId27" Type="http://schemas.openxmlformats.org/officeDocument/2006/relationships/image" Target="../media/image360.png"/><Relationship Id="rId43" Type="http://schemas.openxmlformats.org/officeDocument/2006/relationships/image" Target="../media/image368.png"/><Relationship Id="rId48" Type="http://schemas.openxmlformats.org/officeDocument/2006/relationships/customXml" Target="../ink/ink3147.xml"/><Relationship Id="rId64" Type="http://schemas.openxmlformats.org/officeDocument/2006/relationships/customXml" Target="../ink/ink3155.xml"/><Relationship Id="rId69" Type="http://schemas.openxmlformats.org/officeDocument/2006/relationships/image" Target="../media/image381.png"/><Relationship Id="rId113" Type="http://schemas.openxmlformats.org/officeDocument/2006/relationships/image" Target="../media/image403.png"/><Relationship Id="rId118" Type="http://schemas.openxmlformats.org/officeDocument/2006/relationships/customXml" Target="../ink/ink3182.xml"/><Relationship Id="rId80" Type="http://schemas.openxmlformats.org/officeDocument/2006/relationships/customXml" Target="../ink/ink3163.xml"/><Relationship Id="rId85" Type="http://schemas.openxmlformats.org/officeDocument/2006/relationships/image" Target="../media/image389.png"/><Relationship Id="rId12" Type="http://schemas.openxmlformats.org/officeDocument/2006/relationships/customXml" Target="../ink/ink3129.xml"/><Relationship Id="rId17"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customXml" Target="../ink/ink3142.xml"/><Relationship Id="rId59" Type="http://schemas.openxmlformats.org/officeDocument/2006/relationships/image" Target="../media/image376.png"/><Relationship Id="rId103" Type="http://schemas.openxmlformats.org/officeDocument/2006/relationships/image" Target="../media/image398.png"/><Relationship Id="rId108" Type="http://schemas.openxmlformats.org/officeDocument/2006/relationships/customXml" Target="../ink/ink3177.xml"/><Relationship Id="rId54" Type="http://schemas.openxmlformats.org/officeDocument/2006/relationships/customXml" Target="../ink/ink3150.xml"/><Relationship Id="rId70" Type="http://schemas.openxmlformats.org/officeDocument/2006/relationships/customXml" Target="../ink/ink3158.xml"/><Relationship Id="rId75" Type="http://schemas.openxmlformats.org/officeDocument/2006/relationships/image" Target="../media/image384.png"/><Relationship Id="rId91" Type="http://schemas.openxmlformats.org/officeDocument/2006/relationships/image" Target="../media/image392.png"/><Relationship Id="rId96" Type="http://schemas.openxmlformats.org/officeDocument/2006/relationships/customXml" Target="../ink/ink3171.xml"/><Relationship Id="rId1" Type="http://schemas.openxmlformats.org/officeDocument/2006/relationships/slideLayout" Target="../slideLayouts/slideLayout7.xml"/><Relationship Id="rId6" Type="http://schemas.openxmlformats.org/officeDocument/2006/relationships/customXml" Target="../ink/ink3126.xml"/><Relationship Id="rId23" Type="http://schemas.openxmlformats.org/officeDocument/2006/relationships/image" Target="../media/image358.png"/><Relationship Id="rId28" Type="http://schemas.openxmlformats.org/officeDocument/2006/relationships/customXml" Target="../ink/ink3137.xml"/><Relationship Id="rId49" Type="http://schemas.openxmlformats.org/officeDocument/2006/relationships/image" Target="../media/image371.png"/><Relationship Id="rId114" Type="http://schemas.openxmlformats.org/officeDocument/2006/relationships/customXml" Target="../ink/ink3180.xml"/><Relationship Id="rId119" Type="http://schemas.openxmlformats.org/officeDocument/2006/relationships/image" Target="../media/image406.png"/><Relationship Id="rId10" Type="http://schemas.openxmlformats.org/officeDocument/2006/relationships/customXml" Target="../ink/ink3128.xml"/><Relationship Id="rId31" Type="http://schemas.openxmlformats.org/officeDocument/2006/relationships/image" Target="../media/image362.png"/><Relationship Id="rId44" Type="http://schemas.openxmlformats.org/officeDocument/2006/relationships/customXml" Target="../ink/ink3145.xml"/><Relationship Id="rId52" Type="http://schemas.openxmlformats.org/officeDocument/2006/relationships/customXml" Target="../ink/ink3149.xml"/><Relationship Id="rId60" Type="http://schemas.openxmlformats.org/officeDocument/2006/relationships/customXml" Target="../ink/ink3153.xml"/><Relationship Id="rId65" Type="http://schemas.openxmlformats.org/officeDocument/2006/relationships/image" Target="../media/image379.png"/><Relationship Id="rId73" Type="http://schemas.openxmlformats.org/officeDocument/2006/relationships/image" Target="../media/image383.png"/><Relationship Id="rId78" Type="http://schemas.openxmlformats.org/officeDocument/2006/relationships/customXml" Target="../ink/ink3162.xml"/><Relationship Id="rId81" Type="http://schemas.openxmlformats.org/officeDocument/2006/relationships/image" Target="../media/image387.png"/><Relationship Id="rId86" Type="http://schemas.openxmlformats.org/officeDocument/2006/relationships/customXml" Target="../ink/ink3166.xml"/><Relationship Id="rId94" Type="http://schemas.openxmlformats.org/officeDocument/2006/relationships/customXml" Target="../ink/ink3170.xml"/><Relationship Id="rId99" Type="http://schemas.openxmlformats.org/officeDocument/2006/relationships/image" Target="../media/image396.png"/><Relationship Id="rId101" Type="http://schemas.openxmlformats.org/officeDocument/2006/relationships/image" Target="../media/image397.png"/><Relationship Id="rId4" Type="http://schemas.openxmlformats.org/officeDocument/2006/relationships/image" Target="../media/image7610.png"/><Relationship Id="rId9" Type="http://schemas.openxmlformats.org/officeDocument/2006/relationships/image" Target="../media/image351.png"/><Relationship Id="rId13" Type="http://schemas.openxmlformats.org/officeDocument/2006/relationships/image" Target="../media/image353.png"/><Relationship Id="rId18" Type="http://schemas.openxmlformats.org/officeDocument/2006/relationships/customXml" Target="../ink/ink3132.xml"/><Relationship Id="rId39" Type="http://schemas.openxmlformats.org/officeDocument/2006/relationships/image" Target="../media/image366.png"/><Relationship Id="rId109" Type="http://schemas.openxmlformats.org/officeDocument/2006/relationships/image" Target="../media/image401.png"/><Relationship Id="rId34" Type="http://schemas.openxmlformats.org/officeDocument/2006/relationships/customXml" Target="../ink/ink3140.xml"/><Relationship Id="rId50" Type="http://schemas.openxmlformats.org/officeDocument/2006/relationships/customXml" Target="../ink/ink3148.xml"/><Relationship Id="rId55" Type="http://schemas.openxmlformats.org/officeDocument/2006/relationships/image" Target="../media/image374.png"/><Relationship Id="rId76" Type="http://schemas.openxmlformats.org/officeDocument/2006/relationships/customXml" Target="../ink/ink3161.xml"/><Relationship Id="rId97" Type="http://schemas.openxmlformats.org/officeDocument/2006/relationships/image" Target="../media/image395.png"/><Relationship Id="rId104" Type="http://schemas.openxmlformats.org/officeDocument/2006/relationships/customXml" Target="../ink/ink3175.xml"/><Relationship Id="rId7" Type="http://schemas.openxmlformats.org/officeDocument/2006/relationships/image" Target="../media/image350.png"/><Relationship Id="rId71" Type="http://schemas.openxmlformats.org/officeDocument/2006/relationships/image" Target="../media/image382.png"/><Relationship Id="rId92" Type="http://schemas.openxmlformats.org/officeDocument/2006/relationships/customXml" Target="../ink/ink3169.xml"/><Relationship Id="rId2" Type="http://schemas.openxmlformats.org/officeDocument/2006/relationships/notesSlide" Target="../notesSlides/notesSlide12.xml"/><Relationship Id="rId29" Type="http://schemas.openxmlformats.org/officeDocument/2006/relationships/image" Target="../media/image361.png"/><Relationship Id="rId24" Type="http://schemas.openxmlformats.org/officeDocument/2006/relationships/customXml" Target="../ink/ink3135.xml"/><Relationship Id="rId40" Type="http://schemas.openxmlformats.org/officeDocument/2006/relationships/customXml" Target="../ink/ink3143.xml"/><Relationship Id="rId45" Type="http://schemas.openxmlformats.org/officeDocument/2006/relationships/image" Target="../media/image369.png"/><Relationship Id="rId66" Type="http://schemas.openxmlformats.org/officeDocument/2006/relationships/customXml" Target="../ink/ink3156.xml"/><Relationship Id="rId87" Type="http://schemas.openxmlformats.org/officeDocument/2006/relationships/image" Target="../media/image390.png"/><Relationship Id="rId110" Type="http://schemas.openxmlformats.org/officeDocument/2006/relationships/customXml" Target="../ink/ink3178.xml"/><Relationship Id="rId115" Type="http://schemas.openxmlformats.org/officeDocument/2006/relationships/image" Target="../media/image404.png"/><Relationship Id="rId61" Type="http://schemas.openxmlformats.org/officeDocument/2006/relationships/image" Target="../media/image377.png"/><Relationship Id="rId82" Type="http://schemas.openxmlformats.org/officeDocument/2006/relationships/customXml" Target="../ink/ink3164.xml"/><Relationship Id="rId19" Type="http://schemas.openxmlformats.org/officeDocument/2006/relationships/image" Target="../media/image356.png"/><Relationship Id="rId14" Type="http://schemas.openxmlformats.org/officeDocument/2006/relationships/customXml" Target="../ink/ink3130.xml"/><Relationship Id="rId30" Type="http://schemas.openxmlformats.org/officeDocument/2006/relationships/customXml" Target="../ink/ink3138.xml"/><Relationship Id="rId35" Type="http://schemas.openxmlformats.org/officeDocument/2006/relationships/image" Target="../media/image364.png"/><Relationship Id="rId56" Type="http://schemas.openxmlformats.org/officeDocument/2006/relationships/customXml" Target="../ink/ink3151.xml"/><Relationship Id="rId77" Type="http://schemas.openxmlformats.org/officeDocument/2006/relationships/image" Target="../media/image385.png"/><Relationship Id="rId100" Type="http://schemas.openxmlformats.org/officeDocument/2006/relationships/customXml" Target="../ink/ink3173.xml"/><Relationship Id="rId105" Type="http://schemas.openxmlformats.org/officeDocument/2006/relationships/image" Target="../media/image399.png"/><Relationship Id="rId8" Type="http://schemas.openxmlformats.org/officeDocument/2006/relationships/customXml" Target="../ink/ink3127.xml"/><Relationship Id="rId51" Type="http://schemas.openxmlformats.org/officeDocument/2006/relationships/image" Target="../media/image372.png"/><Relationship Id="rId72" Type="http://schemas.openxmlformats.org/officeDocument/2006/relationships/customXml" Target="../ink/ink3159.xml"/><Relationship Id="rId93" Type="http://schemas.openxmlformats.org/officeDocument/2006/relationships/image" Target="../media/image393.png"/><Relationship Id="rId98" Type="http://schemas.openxmlformats.org/officeDocument/2006/relationships/customXml" Target="../ink/ink3172.xml"/><Relationship Id="rId3" Type="http://schemas.openxmlformats.org/officeDocument/2006/relationships/image" Target="../media/image500.png"/><Relationship Id="rId25" Type="http://schemas.openxmlformats.org/officeDocument/2006/relationships/image" Target="../media/image359.png"/><Relationship Id="rId46" Type="http://schemas.openxmlformats.org/officeDocument/2006/relationships/customXml" Target="../ink/ink3146.xml"/><Relationship Id="rId67" Type="http://schemas.openxmlformats.org/officeDocument/2006/relationships/image" Target="../media/image380.png"/><Relationship Id="rId116" Type="http://schemas.openxmlformats.org/officeDocument/2006/relationships/customXml" Target="../ink/ink3181.xml"/><Relationship Id="rId20" Type="http://schemas.openxmlformats.org/officeDocument/2006/relationships/customXml" Target="../ink/ink3133.xml"/><Relationship Id="rId41" Type="http://schemas.openxmlformats.org/officeDocument/2006/relationships/image" Target="../media/image367.png"/><Relationship Id="rId62" Type="http://schemas.openxmlformats.org/officeDocument/2006/relationships/customXml" Target="../ink/ink3154.xml"/><Relationship Id="rId83" Type="http://schemas.openxmlformats.org/officeDocument/2006/relationships/image" Target="../media/image388.png"/><Relationship Id="rId88" Type="http://schemas.openxmlformats.org/officeDocument/2006/relationships/customXml" Target="../ink/ink3167.xml"/><Relationship Id="rId111" Type="http://schemas.openxmlformats.org/officeDocument/2006/relationships/image" Target="../media/image402.png"/><Relationship Id="rId15" Type="http://schemas.openxmlformats.org/officeDocument/2006/relationships/image" Target="../media/image354.png"/><Relationship Id="rId36" Type="http://schemas.openxmlformats.org/officeDocument/2006/relationships/customXml" Target="../ink/ink3141.xml"/><Relationship Id="rId57" Type="http://schemas.openxmlformats.org/officeDocument/2006/relationships/image" Target="../media/image375.png"/><Relationship Id="rId106" Type="http://schemas.openxmlformats.org/officeDocument/2006/relationships/customXml" Target="../ink/ink317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6.jpeg"/><Relationship Id="rId1" Type="http://schemas.openxmlformats.org/officeDocument/2006/relationships/slideLayout" Target="../slideLayouts/slideLayout1.xml"/><Relationship Id="rId4" Type="http://schemas.openxmlformats.org/officeDocument/2006/relationships/image" Target="../media/image167.jpg"/></Relationships>
</file>

<file path=ppt/slides/_rels/slide20.xml.rels><?xml version="1.0" encoding="UTF-8" standalone="yes"?>
<Relationships xmlns="http://schemas.openxmlformats.org/package/2006/relationships"><Relationship Id="rId117" Type="http://schemas.openxmlformats.org/officeDocument/2006/relationships/image" Target="../media/image462.png"/><Relationship Id="rId21" Type="http://schemas.openxmlformats.org/officeDocument/2006/relationships/image" Target="../media/image415.png"/><Relationship Id="rId42" Type="http://schemas.openxmlformats.org/officeDocument/2006/relationships/customXml" Target="../ink/ink3202.xml"/><Relationship Id="rId63" Type="http://schemas.openxmlformats.org/officeDocument/2006/relationships/image" Target="../media/image436.png"/><Relationship Id="rId84" Type="http://schemas.openxmlformats.org/officeDocument/2006/relationships/customXml" Target="../ink/ink3223.xml"/><Relationship Id="rId138" Type="http://schemas.openxmlformats.org/officeDocument/2006/relationships/customXml" Target="../ink/ink3250.xml"/><Relationship Id="rId159" Type="http://schemas.openxmlformats.org/officeDocument/2006/relationships/image" Target="../media/image483.png"/><Relationship Id="rId170" Type="http://schemas.openxmlformats.org/officeDocument/2006/relationships/customXml" Target="../ink/ink3266.xml"/><Relationship Id="rId107" Type="http://schemas.openxmlformats.org/officeDocument/2006/relationships/image" Target="../media/image457.png"/><Relationship Id="rId11" Type="http://schemas.openxmlformats.org/officeDocument/2006/relationships/image" Target="../media/image410.png"/><Relationship Id="rId32" Type="http://schemas.openxmlformats.org/officeDocument/2006/relationships/customXml" Target="../ink/ink3197.xml"/><Relationship Id="rId53" Type="http://schemas.openxmlformats.org/officeDocument/2006/relationships/image" Target="../media/image431.png"/><Relationship Id="rId74" Type="http://schemas.openxmlformats.org/officeDocument/2006/relationships/customXml" Target="../ink/ink3218.xml"/><Relationship Id="rId128" Type="http://schemas.openxmlformats.org/officeDocument/2006/relationships/customXml" Target="../ink/ink3245.xml"/><Relationship Id="rId149" Type="http://schemas.openxmlformats.org/officeDocument/2006/relationships/image" Target="../media/image478.png"/><Relationship Id="rId5" Type="http://schemas.openxmlformats.org/officeDocument/2006/relationships/image" Target="../media/image407.png"/><Relationship Id="rId95" Type="http://schemas.openxmlformats.org/officeDocument/2006/relationships/image" Target="../media/image451.png"/><Relationship Id="rId160" Type="http://schemas.openxmlformats.org/officeDocument/2006/relationships/customXml" Target="../ink/ink3261.xml"/><Relationship Id="rId22" Type="http://schemas.openxmlformats.org/officeDocument/2006/relationships/customXml" Target="../ink/ink3192.xml"/><Relationship Id="rId43" Type="http://schemas.openxmlformats.org/officeDocument/2006/relationships/image" Target="../media/image426.png"/><Relationship Id="rId64" Type="http://schemas.openxmlformats.org/officeDocument/2006/relationships/customXml" Target="../ink/ink3213.xml"/><Relationship Id="rId118" Type="http://schemas.openxmlformats.org/officeDocument/2006/relationships/customXml" Target="../ink/ink3240.xml"/><Relationship Id="rId139" Type="http://schemas.openxmlformats.org/officeDocument/2006/relationships/image" Target="../media/image473.png"/><Relationship Id="rId85" Type="http://schemas.openxmlformats.org/officeDocument/2006/relationships/image" Target="../media/image446.png"/><Relationship Id="rId150" Type="http://schemas.openxmlformats.org/officeDocument/2006/relationships/customXml" Target="../ink/ink3256.xml"/><Relationship Id="rId171" Type="http://schemas.openxmlformats.org/officeDocument/2006/relationships/image" Target="../media/image489.png"/><Relationship Id="rId12" Type="http://schemas.openxmlformats.org/officeDocument/2006/relationships/customXml" Target="../ink/ink3187.xml"/><Relationship Id="rId33" Type="http://schemas.openxmlformats.org/officeDocument/2006/relationships/image" Target="../media/image421.png"/><Relationship Id="rId108" Type="http://schemas.openxmlformats.org/officeDocument/2006/relationships/customXml" Target="../ink/ink3235.xml"/><Relationship Id="rId129" Type="http://schemas.openxmlformats.org/officeDocument/2006/relationships/image" Target="../media/image468.png"/><Relationship Id="rId54" Type="http://schemas.openxmlformats.org/officeDocument/2006/relationships/customXml" Target="../ink/ink3208.xml"/><Relationship Id="rId75" Type="http://schemas.openxmlformats.org/officeDocument/2006/relationships/image" Target="../media/image442.png"/><Relationship Id="rId96" Type="http://schemas.openxmlformats.org/officeDocument/2006/relationships/customXml" Target="../ink/ink3229.xml"/><Relationship Id="rId140" Type="http://schemas.openxmlformats.org/officeDocument/2006/relationships/customXml" Target="../ink/ink3251.xml"/><Relationship Id="rId161" Type="http://schemas.openxmlformats.org/officeDocument/2006/relationships/image" Target="../media/image484.png"/><Relationship Id="rId6" Type="http://schemas.openxmlformats.org/officeDocument/2006/relationships/customXml" Target="../ink/ink3184.xml"/><Relationship Id="rId23" Type="http://schemas.openxmlformats.org/officeDocument/2006/relationships/image" Target="../media/image416.png"/><Relationship Id="rId28" Type="http://schemas.openxmlformats.org/officeDocument/2006/relationships/customXml" Target="../ink/ink3195.xml"/><Relationship Id="rId49" Type="http://schemas.openxmlformats.org/officeDocument/2006/relationships/image" Target="../media/image429.png"/><Relationship Id="rId114" Type="http://schemas.openxmlformats.org/officeDocument/2006/relationships/customXml" Target="../ink/ink3238.xml"/><Relationship Id="rId119" Type="http://schemas.openxmlformats.org/officeDocument/2006/relationships/image" Target="../media/image463.png"/><Relationship Id="rId44" Type="http://schemas.openxmlformats.org/officeDocument/2006/relationships/customXml" Target="../ink/ink3203.xml"/><Relationship Id="rId60" Type="http://schemas.openxmlformats.org/officeDocument/2006/relationships/customXml" Target="../ink/ink3211.xml"/><Relationship Id="rId65" Type="http://schemas.openxmlformats.org/officeDocument/2006/relationships/image" Target="../media/image437.png"/><Relationship Id="rId81" Type="http://schemas.openxmlformats.org/officeDocument/2006/relationships/image" Target="../media/image444.png"/><Relationship Id="rId86" Type="http://schemas.openxmlformats.org/officeDocument/2006/relationships/customXml" Target="../ink/ink3224.xml"/><Relationship Id="rId130" Type="http://schemas.openxmlformats.org/officeDocument/2006/relationships/customXml" Target="../ink/ink3246.xml"/><Relationship Id="rId135" Type="http://schemas.openxmlformats.org/officeDocument/2006/relationships/image" Target="../media/image471.png"/><Relationship Id="rId151" Type="http://schemas.openxmlformats.org/officeDocument/2006/relationships/image" Target="../media/image479.png"/><Relationship Id="rId156" Type="http://schemas.openxmlformats.org/officeDocument/2006/relationships/customXml" Target="../ink/ink3259.xml"/><Relationship Id="rId177" Type="http://schemas.openxmlformats.org/officeDocument/2006/relationships/image" Target="../media/image493.png"/><Relationship Id="rId172" Type="http://schemas.openxmlformats.org/officeDocument/2006/relationships/customXml" Target="../ink/ink3267.xml"/><Relationship Id="rId13" Type="http://schemas.openxmlformats.org/officeDocument/2006/relationships/image" Target="../media/image411.png"/><Relationship Id="rId18" Type="http://schemas.openxmlformats.org/officeDocument/2006/relationships/customXml" Target="../ink/ink3190.xml"/><Relationship Id="rId39" Type="http://schemas.openxmlformats.org/officeDocument/2006/relationships/image" Target="../media/image424.png"/><Relationship Id="rId109" Type="http://schemas.openxmlformats.org/officeDocument/2006/relationships/image" Target="../media/image458.png"/><Relationship Id="rId34" Type="http://schemas.openxmlformats.org/officeDocument/2006/relationships/customXml" Target="../ink/ink3198.xml"/><Relationship Id="rId50" Type="http://schemas.openxmlformats.org/officeDocument/2006/relationships/customXml" Target="../ink/ink3206.xml"/><Relationship Id="rId55" Type="http://schemas.openxmlformats.org/officeDocument/2006/relationships/image" Target="../media/image432.png"/><Relationship Id="rId76" Type="http://schemas.openxmlformats.org/officeDocument/2006/relationships/customXml" Target="../ink/ink3219.xml"/><Relationship Id="rId97" Type="http://schemas.openxmlformats.org/officeDocument/2006/relationships/image" Target="../media/image452.png"/><Relationship Id="rId104" Type="http://schemas.openxmlformats.org/officeDocument/2006/relationships/customXml" Target="../ink/ink3233.xml"/><Relationship Id="rId120" Type="http://schemas.openxmlformats.org/officeDocument/2006/relationships/customXml" Target="../ink/ink3241.xml"/><Relationship Id="rId125" Type="http://schemas.openxmlformats.org/officeDocument/2006/relationships/image" Target="../media/image466.png"/><Relationship Id="rId141" Type="http://schemas.openxmlformats.org/officeDocument/2006/relationships/image" Target="../media/image474.png"/><Relationship Id="rId146" Type="http://schemas.openxmlformats.org/officeDocument/2006/relationships/customXml" Target="../ink/ink3254.xml"/><Relationship Id="rId167" Type="http://schemas.openxmlformats.org/officeDocument/2006/relationships/image" Target="../media/image487.png"/><Relationship Id="rId7" Type="http://schemas.openxmlformats.org/officeDocument/2006/relationships/image" Target="../media/image408.png"/><Relationship Id="rId71" Type="http://schemas.openxmlformats.org/officeDocument/2006/relationships/image" Target="../media/image440.png"/><Relationship Id="rId92" Type="http://schemas.openxmlformats.org/officeDocument/2006/relationships/customXml" Target="../ink/ink3227.xml"/><Relationship Id="rId162" Type="http://schemas.openxmlformats.org/officeDocument/2006/relationships/customXml" Target="../ink/ink3262.xml"/><Relationship Id="rId2" Type="http://schemas.openxmlformats.org/officeDocument/2006/relationships/notesSlide" Target="../notesSlides/notesSlide13.xml"/><Relationship Id="rId29" Type="http://schemas.openxmlformats.org/officeDocument/2006/relationships/image" Target="../media/image419.png"/><Relationship Id="rId24" Type="http://schemas.openxmlformats.org/officeDocument/2006/relationships/customXml" Target="../ink/ink3193.xml"/><Relationship Id="rId40" Type="http://schemas.openxmlformats.org/officeDocument/2006/relationships/customXml" Target="../ink/ink3201.xml"/><Relationship Id="rId45" Type="http://schemas.openxmlformats.org/officeDocument/2006/relationships/image" Target="../media/image427.png"/><Relationship Id="rId66" Type="http://schemas.openxmlformats.org/officeDocument/2006/relationships/customXml" Target="../ink/ink3214.xml"/><Relationship Id="rId87" Type="http://schemas.openxmlformats.org/officeDocument/2006/relationships/image" Target="../media/image447.png"/><Relationship Id="rId110" Type="http://schemas.openxmlformats.org/officeDocument/2006/relationships/customXml" Target="../ink/ink3236.xml"/><Relationship Id="rId115" Type="http://schemas.openxmlformats.org/officeDocument/2006/relationships/image" Target="../media/image461.png"/><Relationship Id="rId131" Type="http://schemas.openxmlformats.org/officeDocument/2006/relationships/image" Target="../media/image469.png"/><Relationship Id="rId136" Type="http://schemas.openxmlformats.org/officeDocument/2006/relationships/customXml" Target="../ink/ink3249.xml"/><Relationship Id="rId157" Type="http://schemas.openxmlformats.org/officeDocument/2006/relationships/image" Target="../media/image482.png"/><Relationship Id="rId178" Type="http://schemas.openxmlformats.org/officeDocument/2006/relationships/customXml" Target="../ink/ink3270.xml"/><Relationship Id="rId61" Type="http://schemas.openxmlformats.org/officeDocument/2006/relationships/image" Target="../media/image435.png"/><Relationship Id="rId82" Type="http://schemas.openxmlformats.org/officeDocument/2006/relationships/customXml" Target="../ink/ink3222.xml"/><Relationship Id="rId152" Type="http://schemas.openxmlformats.org/officeDocument/2006/relationships/customXml" Target="../ink/ink3257.xml"/><Relationship Id="rId173" Type="http://schemas.openxmlformats.org/officeDocument/2006/relationships/image" Target="../media/image491.png"/><Relationship Id="rId19" Type="http://schemas.openxmlformats.org/officeDocument/2006/relationships/image" Target="../media/image414.png"/><Relationship Id="rId14" Type="http://schemas.openxmlformats.org/officeDocument/2006/relationships/customXml" Target="../ink/ink3188.xml"/><Relationship Id="rId30" Type="http://schemas.openxmlformats.org/officeDocument/2006/relationships/customXml" Target="../ink/ink3196.xml"/><Relationship Id="rId35" Type="http://schemas.openxmlformats.org/officeDocument/2006/relationships/image" Target="../media/image422.png"/><Relationship Id="rId56" Type="http://schemas.openxmlformats.org/officeDocument/2006/relationships/customXml" Target="../ink/ink3209.xml"/><Relationship Id="rId77" Type="http://schemas.openxmlformats.org/officeDocument/2006/relationships/image" Target="../media/image443.png"/><Relationship Id="rId100" Type="http://schemas.openxmlformats.org/officeDocument/2006/relationships/customXml" Target="../ink/ink3231.xml"/><Relationship Id="rId105" Type="http://schemas.openxmlformats.org/officeDocument/2006/relationships/image" Target="../media/image456.png"/><Relationship Id="rId126" Type="http://schemas.openxmlformats.org/officeDocument/2006/relationships/customXml" Target="../ink/ink3244.xml"/><Relationship Id="rId147" Type="http://schemas.openxmlformats.org/officeDocument/2006/relationships/image" Target="../media/image477.png"/><Relationship Id="rId168" Type="http://schemas.openxmlformats.org/officeDocument/2006/relationships/customXml" Target="../ink/ink3265.xml"/><Relationship Id="rId8" Type="http://schemas.openxmlformats.org/officeDocument/2006/relationships/customXml" Target="../ink/ink3185.xml"/><Relationship Id="rId51" Type="http://schemas.openxmlformats.org/officeDocument/2006/relationships/image" Target="../media/image430.png"/><Relationship Id="rId72" Type="http://schemas.openxmlformats.org/officeDocument/2006/relationships/customXml" Target="../ink/ink3217.xml"/><Relationship Id="rId93" Type="http://schemas.openxmlformats.org/officeDocument/2006/relationships/image" Target="../media/image450.png"/><Relationship Id="rId98" Type="http://schemas.openxmlformats.org/officeDocument/2006/relationships/customXml" Target="../ink/ink3230.xml"/><Relationship Id="rId121" Type="http://schemas.openxmlformats.org/officeDocument/2006/relationships/image" Target="../media/image464.png"/><Relationship Id="rId142" Type="http://schemas.openxmlformats.org/officeDocument/2006/relationships/customXml" Target="../ink/ink3252.xml"/><Relationship Id="rId163" Type="http://schemas.openxmlformats.org/officeDocument/2006/relationships/image" Target="../media/image485.png"/><Relationship Id="rId3" Type="http://schemas.openxmlformats.org/officeDocument/2006/relationships/image" Target="../media/image520.png"/><Relationship Id="rId25" Type="http://schemas.openxmlformats.org/officeDocument/2006/relationships/image" Target="../media/image417.png"/><Relationship Id="rId46" Type="http://schemas.openxmlformats.org/officeDocument/2006/relationships/customXml" Target="../ink/ink3204.xml"/><Relationship Id="rId67" Type="http://schemas.openxmlformats.org/officeDocument/2006/relationships/image" Target="../media/image438.png"/><Relationship Id="rId116" Type="http://schemas.openxmlformats.org/officeDocument/2006/relationships/customXml" Target="../ink/ink3239.xml"/><Relationship Id="rId137" Type="http://schemas.openxmlformats.org/officeDocument/2006/relationships/image" Target="../media/image472.png"/><Relationship Id="rId158" Type="http://schemas.openxmlformats.org/officeDocument/2006/relationships/customXml" Target="../ink/ink3260.xml"/><Relationship Id="rId20" Type="http://schemas.openxmlformats.org/officeDocument/2006/relationships/customXml" Target="../ink/ink3191.xml"/><Relationship Id="rId41" Type="http://schemas.openxmlformats.org/officeDocument/2006/relationships/image" Target="../media/image425.png"/><Relationship Id="rId62" Type="http://schemas.openxmlformats.org/officeDocument/2006/relationships/customXml" Target="../ink/ink3212.xml"/><Relationship Id="rId83" Type="http://schemas.openxmlformats.org/officeDocument/2006/relationships/image" Target="../media/image445.png"/><Relationship Id="rId88" Type="http://schemas.openxmlformats.org/officeDocument/2006/relationships/customXml" Target="../ink/ink3225.xml"/><Relationship Id="rId111" Type="http://schemas.openxmlformats.org/officeDocument/2006/relationships/image" Target="../media/image459.png"/><Relationship Id="rId132" Type="http://schemas.openxmlformats.org/officeDocument/2006/relationships/customXml" Target="../ink/ink3247.xml"/><Relationship Id="rId153" Type="http://schemas.openxmlformats.org/officeDocument/2006/relationships/image" Target="../media/image480.png"/><Relationship Id="rId174" Type="http://schemas.openxmlformats.org/officeDocument/2006/relationships/customXml" Target="../ink/ink3268.xml"/><Relationship Id="rId179" Type="http://schemas.openxmlformats.org/officeDocument/2006/relationships/image" Target="../media/image494.png"/><Relationship Id="rId15" Type="http://schemas.openxmlformats.org/officeDocument/2006/relationships/image" Target="../media/image412.png"/><Relationship Id="rId36" Type="http://schemas.openxmlformats.org/officeDocument/2006/relationships/customXml" Target="../ink/ink3199.xml"/><Relationship Id="rId57" Type="http://schemas.openxmlformats.org/officeDocument/2006/relationships/image" Target="../media/image433.png"/><Relationship Id="rId106" Type="http://schemas.openxmlformats.org/officeDocument/2006/relationships/customXml" Target="../ink/ink3234.xml"/><Relationship Id="rId127" Type="http://schemas.openxmlformats.org/officeDocument/2006/relationships/image" Target="../media/image467.png"/><Relationship Id="rId10" Type="http://schemas.openxmlformats.org/officeDocument/2006/relationships/customXml" Target="../ink/ink3186.xml"/><Relationship Id="rId31" Type="http://schemas.openxmlformats.org/officeDocument/2006/relationships/image" Target="../media/image420.png"/><Relationship Id="rId52" Type="http://schemas.openxmlformats.org/officeDocument/2006/relationships/customXml" Target="../ink/ink3207.xml"/><Relationship Id="rId73" Type="http://schemas.openxmlformats.org/officeDocument/2006/relationships/image" Target="../media/image441.png"/><Relationship Id="rId78" Type="http://schemas.openxmlformats.org/officeDocument/2006/relationships/customXml" Target="../ink/ink3220.xml"/><Relationship Id="rId94" Type="http://schemas.openxmlformats.org/officeDocument/2006/relationships/customXml" Target="../ink/ink3228.xml"/><Relationship Id="rId99" Type="http://schemas.openxmlformats.org/officeDocument/2006/relationships/image" Target="../media/image453.png"/><Relationship Id="rId101" Type="http://schemas.openxmlformats.org/officeDocument/2006/relationships/image" Target="../media/image454.png"/><Relationship Id="rId122" Type="http://schemas.openxmlformats.org/officeDocument/2006/relationships/customXml" Target="../ink/ink3242.xml"/><Relationship Id="rId143" Type="http://schemas.openxmlformats.org/officeDocument/2006/relationships/image" Target="../media/image475.png"/><Relationship Id="rId148" Type="http://schemas.openxmlformats.org/officeDocument/2006/relationships/customXml" Target="../ink/ink3255.xml"/><Relationship Id="rId164" Type="http://schemas.openxmlformats.org/officeDocument/2006/relationships/customXml" Target="../ink/ink3263.xml"/><Relationship Id="rId169" Type="http://schemas.openxmlformats.org/officeDocument/2006/relationships/image" Target="../media/image488.png"/><Relationship Id="rId4" Type="http://schemas.openxmlformats.org/officeDocument/2006/relationships/customXml" Target="../ink/ink3183.xml"/><Relationship Id="rId9" Type="http://schemas.openxmlformats.org/officeDocument/2006/relationships/image" Target="../media/image409.png"/><Relationship Id="rId26" Type="http://schemas.openxmlformats.org/officeDocument/2006/relationships/customXml" Target="../ink/ink3194.xml"/><Relationship Id="rId47" Type="http://schemas.openxmlformats.org/officeDocument/2006/relationships/image" Target="../media/image428.png"/><Relationship Id="rId68" Type="http://schemas.openxmlformats.org/officeDocument/2006/relationships/customXml" Target="../ink/ink3215.xml"/><Relationship Id="rId89" Type="http://schemas.openxmlformats.org/officeDocument/2006/relationships/image" Target="../media/image448.png"/><Relationship Id="rId112" Type="http://schemas.openxmlformats.org/officeDocument/2006/relationships/customXml" Target="../ink/ink3237.xml"/><Relationship Id="rId133" Type="http://schemas.openxmlformats.org/officeDocument/2006/relationships/image" Target="../media/image470.png"/><Relationship Id="rId154" Type="http://schemas.openxmlformats.org/officeDocument/2006/relationships/customXml" Target="../ink/ink3258.xml"/><Relationship Id="rId175" Type="http://schemas.openxmlformats.org/officeDocument/2006/relationships/image" Target="../media/image492.png"/><Relationship Id="rId16" Type="http://schemas.openxmlformats.org/officeDocument/2006/relationships/customXml" Target="../ink/ink3189.xml"/><Relationship Id="rId37" Type="http://schemas.openxmlformats.org/officeDocument/2006/relationships/image" Target="../media/image423.png"/><Relationship Id="rId58" Type="http://schemas.openxmlformats.org/officeDocument/2006/relationships/customXml" Target="../ink/ink3210.xml"/><Relationship Id="rId79" Type="http://schemas.openxmlformats.org/officeDocument/2006/relationships/image" Target="../media/image39.png"/><Relationship Id="rId102" Type="http://schemas.openxmlformats.org/officeDocument/2006/relationships/customXml" Target="../ink/ink3232.xml"/><Relationship Id="rId123" Type="http://schemas.openxmlformats.org/officeDocument/2006/relationships/image" Target="../media/image465.png"/><Relationship Id="rId144" Type="http://schemas.openxmlformats.org/officeDocument/2006/relationships/customXml" Target="../ink/ink3253.xml"/><Relationship Id="rId90" Type="http://schemas.openxmlformats.org/officeDocument/2006/relationships/customXml" Target="../ink/ink3226.xml"/><Relationship Id="rId165" Type="http://schemas.openxmlformats.org/officeDocument/2006/relationships/image" Target="../media/image486.png"/><Relationship Id="rId27" Type="http://schemas.openxmlformats.org/officeDocument/2006/relationships/image" Target="../media/image418.png"/><Relationship Id="rId48" Type="http://schemas.openxmlformats.org/officeDocument/2006/relationships/customXml" Target="../ink/ink3205.xml"/><Relationship Id="rId69" Type="http://schemas.openxmlformats.org/officeDocument/2006/relationships/image" Target="../media/image439.png"/><Relationship Id="rId113" Type="http://schemas.openxmlformats.org/officeDocument/2006/relationships/image" Target="../media/image460.png"/><Relationship Id="rId134" Type="http://schemas.openxmlformats.org/officeDocument/2006/relationships/customXml" Target="../ink/ink3248.xml"/><Relationship Id="rId80" Type="http://schemas.openxmlformats.org/officeDocument/2006/relationships/customXml" Target="../ink/ink3221.xml"/><Relationship Id="rId155" Type="http://schemas.openxmlformats.org/officeDocument/2006/relationships/image" Target="../media/image481.png"/><Relationship Id="rId176" Type="http://schemas.openxmlformats.org/officeDocument/2006/relationships/customXml" Target="../ink/ink3269.xml"/><Relationship Id="rId17" Type="http://schemas.openxmlformats.org/officeDocument/2006/relationships/image" Target="../media/image413.png"/><Relationship Id="rId38" Type="http://schemas.openxmlformats.org/officeDocument/2006/relationships/customXml" Target="../ink/ink3200.xml"/><Relationship Id="rId59" Type="http://schemas.openxmlformats.org/officeDocument/2006/relationships/image" Target="../media/image434.png"/><Relationship Id="rId103" Type="http://schemas.openxmlformats.org/officeDocument/2006/relationships/image" Target="../media/image455.png"/><Relationship Id="rId124" Type="http://schemas.openxmlformats.org/officeDocument/2006/relationships/customXml" Target="../ink/ink3243.xml"/><Relationship Id="rId70" Type="http://schemas.openxmlformats.org/officeDocument/2006/relationships/customXml" Target="../ink/ink3216.xml"/><Relationship Id="rId91" Type="http://schemas.openxmlformats.org/officeDocument/2006/relationships/image" Target="../media/image449.png"/><Relationship Id="rId145" Type="http://schemas.openxmlformats.org/officeDocument/2006/relationships/image" Target="../media/image476.png"/><Relationship Id="rId166" Type="http://schemas.openxmlformats.org/officeDocument/2006/relationships/customXml" Target="../ink/ink326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customXml" Target="../ink/ink3328.xml"/><Relationship Id="rId21" Type="http://schemas.openxmlformats.org/officeDocument/2006/relationships/customXml" Target="../ink/ink3280.xml"/><Relationship Id="rId42" Type="http://schemas.openxmlformats.org/officeDocument/2006/relationships/image" Target="../media/image516.png"/><Relationship Id="rId63" Type="http://schemas.openxmlformats.org/officeDocument/2006/relationships/customXml" Target="../ink/ink3301.xml"/><Relationship Id="rId84" Type="http://schemas.openxmlformats.org/officeDocument/2006/relationships/image" Target="../media/image538.png"/><Relationship Id="rId138" Type="http://schemas.openxmlformats.org/officeDocument/2006/relationships/image" Target="../media/image565.png"/><Relationship Id="rId159" Type="http://schemas.openxmlformats.org/officeDocument/2006/relationships/customXml" Target="../ink/ink3349.xml"/><Relationship Id="rId170" Type="http://schemas.openxmlformats.org/officeDocument/2006/relationships/image" Target="../media/image581.png"/><Relationship Id="rId191" Type="http://schemas.openxmlformats.org/officeDocument/2006/relationships/customXml" Target="../ink/ink3365.xml"/><Relationship Id="rId205" Type="http://schemas.openxmlformats.org/officeDocument/2006/relationships/customXml" Target="../ink/ink3372.xml"/><Relationship Id="rId226" Type="http://schemas.openxmlformats.org/officeDocument/2006/relationships/image" Target="../media/image608.png"/><Relationship Id="rId107" Type="http://schemas.openxmlformats.org/officeDocument/2006/relationships/customXml" Target="../ink/ink3323.xml"/><Relationship Id="rId11" Type="http://schemas.openxmlformats.org/officeDocument/2006/relationships/customXml" Target="../ink/ink3275.xml"/><Relationship Id="rId32" Type="http://schemas.openxmlformats.org/officeDocument/2006/relationships/image" Target="../media/image511.png"/><Relationship Id="rId53" Type="http://schemas.openxmlformats.org/officeDocument/2006/relationships/customXml" Target="../ink/ink3296.xml"/><Relationship Id="rId74" Type="http://schemas.openxmlformats.org/officeDocument/2006/relationships/image" Target="../media/image533.png"/><Relationship Id="rId128" Type="http://schemas.openxmlformats.org/officeDocument/2006/relationships/image" Target="../media/image560.png"/><Relationship Id="rId149" Type="http://schemas.openxmlformats.org/officeDocument/2006/relationships/customXml" Target="../ink/ink3344.xml"/><Relationship Id="rId5" Type="http://schemas.openxmlformats.org/officeDocument/2006/relationships/customXml" Target="../ink/ink3272.xml"/><Relationship Id="rId95" Type="http://schemas.openxmlformats.org/officeDocument/2006/relationships/customXml" Target="../ink/ink3317.xml"/><Relationship Id="rId160" Type="http://schemas.openxmlformats.org/officeDocument/2006/relationships/image" Target="../media/image576.png"/><Relationship Id="rId181" Type="http://schemas.openxmlformats.org/officeDocument/2006/relationships/customXml" Target="../ink/ink3360.xml"/><Relationship Id="rId216" Type="http://schemas.openxmlformats.org/officeDocument/2006/relationships/image" Target="../media/image603.png"/><Relationship Id="rId237" Type="http://schemas.openxmlformats.org/officeDocument/2006/relationships/customXml" Target="../ink/ink3388.xml"/><Relationship Id="rId22" Type="http://schemas.openxmlformats.org/officeDocument/2006/relationships/image" Target="../media/image505.png"/><Relationship Id="rId43" Type="http://schemas.openxmlformats.org/officeDocument/2006/relationships/customXml" Target="../ink/ink3291.xml"/><Relationship Id="rId64" Type="http://schemas.openxmlformats.org/officeDocument/2006/relationships/image" Target="../media/image528.png"/><Relationship Id="rId118" Type="http://schemas.openxmlformats.org/officeDocument/2006/relationships/image" Target="../media/image555.png"/><Relationship Id="rId139" Type="http://schemas.openxmlformats.org/officeDocument/2006/relationships/customXml" Target="../ink/ink3339.xml"/><Relationship Id="rId85" Type="http://schemas.openxmlformats.org/officeDocument/2006/relationships/customXml" Target="../ink/ink3312.xml"/><Relationship Id="rId150" Type="http://schemas.openxmlformats.org/officeDocument/2006/relationships/image" Target="../media/image571.png"/><Relationship Id="rId171" Type="http://schemas.openxmlformats.org/officeDocument/2006/relationships/customXml" Target="../ink/ink3355.xml"/><Relationship Id="rId192" Type="http://schemas.openxmlformats.org/officeDocument/2006/relationships/image" Target="../media/image591.png"/><Relationship Id="rId206" Type="http://schemas.openxmlformats.org/officeDocument/2006/relationships/image" Target="../media/image598.png"/><Relationship Id="rId227" Type="http://schemas.openxmlformats.org/officeDocument/2006/relationships/customXml" Target="../ink/ink3383.xml"/><Relationship Id="rId12" Type="http://schemas.openxmlformats.org/officeDocument/2006/relationships/image" Target="../media/image499.png"/><Relationship Id="rId33" Type="http://schemas.openxmlformats.org/officeDocument/2006/relationships/customXml" Target="../ink/ink3286.xml"/><Relationship Id="rId108" Type="http://schemas.openxmlformats.org/officeDocument/2006/relationships/image" Target="../media/image550.png"/><Relationship Id="rId129" Type="http://schemas.openxmlformats.org/officeDocument/2006/relationships/customXml" Target="../ink/ink3334.xml"/><Relationship Id="rId54" Type="http://schemas.openxmlformats.org/officeDocument/2006/relationships/image" Target="../media/image523.png"/><Relationship Id="rId75" Type="http://schemas.openxmlformats.org/officeDocument/2006/relationships/customXml" Target="../ink/ink3307.xml"/><Relationship Id="rId96" Type="http://schemas.openxmlformats.org/officeDocument/2006/relationships/image" Target="../media/image544.png"/><Relationship Id="rId140" Type="http://schemas.openxmlformats.org/officeDocument/2006/relationships/image" Target="../media/image566.png"/><Relationship Id="rId161" Type="http://schemas.openxmlformats.org/officeDocument/2006/relationships/customXml" Target="../ink/ink3350.xml"/><Relationship Id="rId182" Type="http://schemas.openxmlformats.org/officeDocument/2006/relationships/image" Target="../media/image39.png"/><Relationship Id="rId217" Type="http://schemas.openxmlformats.org/officeDocument/2006/relationships/customXml" Target="../ink/ink3378.xml"/><Relationship Id="rId6" Type="http://schemas.openxmlformats.org/officeDocument/2006/relationships/image" Target="../media/image496.png"/><Relationship Id="rId238" Type="http://schemas.openxmlformats.org/officeDocument/2006/relationships/image" Target="../media/image614.png"/><Relationship Id="rId23" Type="http://schemas.openxmlformats.org/officeDocument/2006/relationships/customXml" Target="../ink/ink3281.xml"/><Relationship Id="rId119" Type="http://schemas.openxmlformats.org/officeDocument/2006/relationships/customXml" Target="../ink/ink3329.xml"/><Relationship Id="rId44" Type="http://schemas.openxmlformats.org/officeDocument/2006/relationships/image" Target="../media/image517.png"/><Relationship Id="rId65" Type="http://schemas.openxmlformats.org/officeDocument/2006/relationships/customXml" Target="../ink/ink3302.xml"/><Relationship Id="rId86" Type="http://schemas.openxmlformats.org/officeDocument/2006/relationships/image" Target="../media/image539.png"/><Relationship Id="rId130" Type="http://schemas.openxmlformats.org/officeDocument/2006/relationships/image" Target="../media/image561.png"/><Relationship Id="rId151" Type="http://schemas.openxmlformats.org/officeDocument/2006/relationships/customXml" Target="../ink/ink3345.xml"/><Relationship Id="rId172" Type="http://schemas.openxmlformats.org/officeDocument/2006/relationships/image" Target="../media/image582.png"/><Relationship Id="rId193" Type="http://schemas.openxmlformats.org/officeDocument/2006/relationships/customXml" Target="../ink/ink3366.xml"/><Relationship Id="rId207" Type="http://schemas.openxmlformats.org/officeDocument/2006/relationships/customXml" Target="../ink/ink3373.xml"/><Relationship Id="rId228" Type="http://schemas.openxmlformats.org/officeDocument/2006/relationships/image" Target="../media/image609.png"/><Relationship Id="rId13" Type="http://schemas.openxmlformats.org/officeDocument/2006/relationships/customXml" Target="../ink/ink3276.xml"/><Relationship Id="rId109" Type="http://schemas.openxmlformats.org/officeDocument/2006/relationships/customXml" Target="../ink/ink3324.xml"/><Relationship Id="rId34" Type="http://schemas.openxmlformats.org/officeDocument/2006/relationships/image" Target="../media/image512.png"/><Relationship Id="rId55" Type="http://schemas.openxmlformats.org/officeDocument/2006/relationships/customXml" Target="../ink/ink3297.xml"/><Relationship Id="rId76" Type="http://schemas.openxmlformats.org/officeDocument/2006/relationships/image" Target="../media/image534.png"/><Relationship Id="rId97" Type="http://schemas.openxmlformats.org/officeDocument/2006/relationships/customXml" Target="../ink/ink3318.xml"/><Relationship Id="rId120" Type="http://schemas.openxmlformats.org/officeDocument/2006/relationships/image" Target="../media/image556.png"/><Relationship Id="rId141" Type="http://schemas.openxmlformats.org/officeDocument/2006/relationships/customXml" Target="../ink/ink3340.xml"/><Relationship Id="rId7" Type="http://schemas.openxmlformats.org/officeDocument/2006/relationships/customXml" Target="../ink/ink3273.xml"/><Relationship Id="rId162" Type="http://schemas.openxmlformats.org/officeDocument/2006/relationships/image" Target="../media/image577.png"/><Relationship Id="rId183" Type="http://schemas.openxmlformats.org/officeDocument/2006/relationships/customXml" Target="../ink/ink3361.xml"/><Relationship Id="rId218" Type="http://schemas.openxmlformats.org/officeDocument/2006/relationships/image" Target="../media/image604.png"/><Relationship Id="rId239" Type="http://schemas.openxmlformats.org/officeDocument/2006/relationships/customXml" Target="../ink/ink3389.xml"/><Relationship Id="rId24" Type="http://schemas.openxmlformats.org/officeDocument/2006/relationships/image" Target="../media/image506.png"/><Relationship Id="rId45" Type="http://schemas.openxmlformats.org/officeDocument/2006/relationships/customXml" Target="../ink/ink3292.xml"/><Relationship Id="rId66" Type="http://schemas.openxmlformats.org/officeDocument/2006/relationships/image" Target="../media/image529.png"/><Relationship Id="rId87" Type="http://schemas.openxmlformats.org/officeDocument/2006/relationships/customXml" Target="../ink/ink3313.xml"/><Relationship Id="rId110" Type="http://schemas.openxmlformats.org/officeDocument/2006/relationships/image" Target="../media/image551.png"/><Relationship Id="rId131" Type="http://schemas.openxmlformats.org/officeDocument/2006/relationships/customXml" Target="../ink/ink3335.xml"/><Relationship Id="rId152" Type="http://schemas.openxmlformats.org/officeDocument/2006/relationships/image" Target="../media/image572.png"/><Relationship Id="rId173" Type="http://schemas.openxmlformats.org/officeDocument/2006/relationships/customXml" Target="../ink/ink3356.xml"/><Relationship Id="rId194" Type="http://schemas.openxmlformats.org/officeDocument/2006/relationships/image" Target="../media/image592.png"/><Relationship Id="rId208" Type="http://schemas.openxmlformats.org/officeDocument/2006/relationships/image" Target="../media/image599.png"/><Relationship Id="rId229" Type="http://schemas.openxmlformats.org/officeDocument/2006/relationships/customXml" Target="../ink/ink3384.xml"/><Relationship Id="rId240" Type="http://schemas.openxmlformats.org/officeDocument/2006/relationships/image" Target="../media/image615.png"/><Relationship Id="rId14" Type="http://schemas.openxmlformats.org/officeDocument/2006/relationships/image" Target="../media/image501.png"/><Relationship Id="rId35" Type="http://schemas.openxmlformats.org/officeDocument/2006/relationships/customXml" Target="../ink/ink3287.xml"/><Relationship Id="rId56" Type="http://schemas.openxmlformats.org/officeDocument/2006/relationships/image" Target="../media/image524.png"/><Relationship Id="rId77" Type="http://schemas.openxmlformats.org/officeDocument/2006/relationships/customXml" Target="../ink/ink3308.xml"/><Relationship Id="rId100" Type="http://schemas.openxmlformats.org/officeDocument/2006/relationships/image" Target="../media/image546.png"/><Relationship Id="rId8" Type="http://schemas.openxmlformats.org/officeDocument/2006/relationships/image" Target="../media/image497.png"/><Relationship Id="rId98" Type="http://schemas.openxmlformats.org/officeDocument/2006/relationships/image" Target="../media/image545.png"/><Relationship Id="rId121" Type="http://schemas.openxmlformats.org/officeDocument/2006/relationships/customXml" Target="../ink/ink3330.xml"/><Relationship Id="rId142" Type="http://schemas.openxmlformats.org/officeDocument/2006/relationships/image" Target="../media/image567.png"/><Relationship Id="rId163" Type="http://schemas.openxmlformats.org/officeDocument/2006/relationships/customXml" Target="../ink/ink3351.xml"/><Relationship Id="rId184" Type="http://schemas.openxmlformats.org/officeDocument/2006/relationships/image" Target="../media/image587.png"/><Relationship Id="rId219" Type="http://schemas.openxmlformats.org/officeDocument/2006/relationships/customXml" Target="../ink/ink3379.xml"/><Relationship Id="rId230" Type="http://schemas.openxmlformats.org/officeDocument/2006/relationships/image" Target="../media/image610.png"/><Relationship Id="rId25" Type="http://schemas.openxmlformats.org/officeDocument/2006/relationships/customXml" Target="../ink/ink3282.xml"/><Relationship Id="rId46" Type="http://schemas.openxmlformats.org/officeDocument/2006/relationships/image" Target="../media/image518.png"/><Relationship Id="rId67" Type="http://schemas.openxmlformats.org/officeDocument/2006/relationships/customXml" Target="../ink/ink3303.xml"/><Relationship Id="rId88" Type="http://schemas.openxmlformats.org/officeDocument/2006/relationships/image" Target="../media/image540.png"/><Relationship Id="rId111" Type="http://schemas.openxmlformats.org/officeDocument/2006/relationships/customXml" Target="../ink/ink3325.xml"/><Relationship Id="rId132" Type="http://schemas.openxmlformats.org/officeDocument/2006/relationships/image" Target="../media/image562.png"/><Relationship Id="rId153" Type="http://schemas.openxmlformats.org/officeDocument/2006/relationships/customXml" Target="../ink/ink3346.xml"/><Relationship Id="rId174" Type="http://schemas.openxmlformats.org/officeDocument/2006/relationships/image" Target="../media/image583.png"/><Relationship Id="rId195" Type="http://schemas.openxmlformats.org/officeDocument/2006/relationships/customXml" Target="../ink/ink3367.xml"/><Relationship Id="rId209" Type="http://schemas.openxmlformats.org/officeDocument/2006/relationships/customXml" Target="../ink/ink3374.xml"/><Relationship Id="rId190" Type="http://schemas.openxmlformats.org/officeDocument/2006/relationships/image" Target="../media/image590.png"/><Relationship Id="rId204" Type="http://schemas.openxmlformats.org/officeDocument/2006/relationships/image" Target="../media/image597.png"/><Relationship Id="rId220" Type="http://schemas.openxmlformats.org/officeDocument/2006/relationships/image" Target="../media/image605.png"/><Relationship Id="rId225" Type="http://schemas.openxmlformats.org/officeDocument/2006/relationships/customXml" Target="../ink/ink3382.xml"/><Relationship Id="rId15" Type="http://schemas.openxmlformats.org/officeDocument/2006/relationships/customXml" Target="../ink/ink3277.xml"/><Relationship Id="rId36" Type="http://schemas.openxmlformats.org/officeDocument/2006/relationships/image" Target="../media/image513.png"/><Relationship Id="rId57" Type="http://schemas.openxmlformats.org/officeDocument/2006/relationships/customXml" Target="../ink/ink3298.xml"/><Relationship Id="rId106" Type="http://schemas.openxmlformats.org/officeDocument/2006/relationships/image" Target="../media/image549.png"/><Relationship Id="rId127" Type="http://schemas.openxmlformats.org/officeDocument/2006/relationships/customXml" Target="../ink/ink3333.xml"/><Relationship Id="rId10" Type="http://schemas.openxmlformats.org/officeDocument/2006/relationships/image" Target="../media/image498.png"/><Relationship Id="rId31" Type="http://schemas.openxmlformats.org/officeDocument/2006/relationships/customXml" Target="../ink/ink3285.xml"/><Relationship Id="rId52" Type="http://schemas.openxmlformats.org/officeDocument/2006/relationships/image" Target="../media/image522.png"/><Relationship Id="rId73" Type="http://schemas.openxmlformats.org/officeDocument/2006/relationships/customXml" Target="../ink/ink3306.xml"/><Relationship Id="rId78" Type="http://schemas.openxmlformats.org/officeDocument/2006/relationships/image" Target="../media/image535.png"/><Relationship Id="rId94" Type="http://schemas.openxmlformats.org/officeDocument/2006/relationships/image" Target="../media/image543.png"/><Relationship Id="rId99" Type="http://schemas.openxmlformats.org/officeDocument/2006/relationships/customXml" Target="../ink/ink3319.xml"/><Relationship Id="rId101" Type="http://schemas.openxmlformats.org/officeDocument/2006/relationships/customXml" Target="../ink/ink3320.xml"/><Relationship Id="rId122" Type="http://schemas.openxmlformats.org/officeDocument/2006/relationships/image" Target="../media/image557.png"/><Relationship Id="rId143" Type="http://schemas.openxmlformats.org/officeDocument/2006/relationships/customXml" Target="../ink/ink3341.xml"/><Relationship Id="rId148" Type="http://schemas.openxmlformats.org/officeDocument/2006/relationships/image" Target="../media/image570.png"/><Relationship Id="rId164" Type="http://schemas.openxmlformats.org/officeDocument/2006/relationships/image" Target="../media/image578.png"/><Relationship Id="rId169" Type="http://schemas.openxmlformats.org/officeDocument/2006/relationships/customXml" Target="../ink/ink3354.xml"/><Relationship Id="rId185" Type="http://schemas.openxmlformats.org/officeDocument/2006/relationships/customXml" Target="../ink/ink3362.xml"/><Relationship Id="rId4" Type="http://schemas.openxmlformats.org/officeDocument/2006/relationships/image" Target="../media/image495.png"/><Relationship Id="rId9" Type="http://schemas.openxmlformats.org/officeDocument/2006/relationships/customXml" Target="../ink/ink3274.xml"/><Relationship Id="rId180" Type="http://schemas.openxmlformats.org/officeDocument/2006/relationships/image" Target="../media/image586.png"/><Relationship Id="rId210" Type="http://schemas.openxmlformats.org/officeDocument/2006/relationships/image" Target="../media/image600.png"/><Relationship Id="rId215" Type="http://schemas.openxmlformats.org/officeDocument/2006/relationships/customXml" Target="../ink/ink3377.xml"/><Relationship Id="rId236" Type="http://schemas.openxmlformats.org/officeDocument/2006/relationships/image" Target="../media/image613.png"/><Relationship Id="rId26" Type="http://schemas.openxmlformats.org/officeDocument/2006/relationships/image" Target="../media/image507.png"/><Relationship Id="rId231" Type="http://schemas.openxmlformats.org/officeDocument/2006/relationships/customXml" Target="../ink/ink3385.xml"/><Relationship Id="rId47" Type="http://schemas.openxmlformats.org/officeDocument/2006/relationships/customXml" Target="../ink/ink3293.xml"/><Relationship Id="rId68" Type="http://schemas.openxmlformats.org/officeDocument/2006/relationships/image" Target="../media/image530.png"/><Relationship Id="rId89" Type="http://schemas.openxmlformats.org/officeDocument/2006/relationships/customXml" Target="../ink/ink3314.xml"/><Relationship Id="rId112" Type="http://schemas.openxmlformats.org/officeDocument/2006/relationships/image" Target="../media/image552.png"/><Relationship Id="rId133" Type="http://schemas.openxmlformats.org/officeDocument/2006/relationships/customXml" Target="../ink/ink3336.xml"/><Relationship Id="rId154" Type="http://schemas.openxmlformats.org/officeDocument/2006/relationships/image" Target="../media/image573.png"/><Relationship Id="rId175" Type="http://schemas.openxmlformats.org/officeDocument/2006/relationships/customXml" Target="../ink/ink3357.xml"/><Relationship Id="rId196" Type="http://schemas.openxmlformats.org/officeDocument/2006/relationships/image" Target="../media/image593.png"/><Relationship Id="rId200" Type="http://schemas.openxmlformats.org/officeDocument/2006/relationships/image" Target="../media/image595.png"/><Relationship Id="rId16" Type="http://schemas.openxmlformats.org/officeDocument/2006/relationships/image" Target="../media/image502.png"/><Relationship Id="rId221" Type="http://schemas.openxmlformats.org/officeDocument/2006/relationships/customXml" Target="../ink/ink3380.xml"/><Relationship Id="rId37" Type="http://schemas.openxmlformats.org/officeDocument/2006/relationships/customXml" Target="../ink/ink3288.xml"/><Relationship Id="rId58" Type="http://schemas.openxmlformats.org/officeDocument/2006/relationships/image" Target="../media/image525.png"/><Relationship Id="rId79" Type="http://schemas.openxmlformats.org/officeDocument/2006/relationships/customXml" Target="../ink/ink3309.xml"/><Relationship Id="rId102" Type="http://schemas.openxmlformats.org/officeDocument/2006/relationships/image" Target="../media/image547.png"/><Relationship Id="rId123" Type="http://schemas.openxmlformats.org/officeDocument/2006/relationships/customXml" Target="../ink/ink3331.xml"/><Relationship Id="rId144" Type="http://schemas.openxmlformats.org/officeDocument/2006/relationships/image" Target="../media/image568.png"/><Relationship Id="rId90" Type="http://schemas.openxmlformats.org/officeDocument/2006/relationships/image" Target="../media/image541.png"/><Relationship Id="rId165" Type="http://schemas.openxmlformats.org/officeDocument/2006/relationships/customXml" Target="../ink/ink3352.xml"/><Relationship Id="rId186" Type="http://schemas.openxmlformats.org/officeDocument/2006/relationships/image" Target="../media/image588.png"/><Relationship Id="rId211" Type="http://schemas.openxmlformats.org/officeDocument/2006/relationships/customXml" Target="../ink/ink3375.xml"/><Relationship Id="rId232" Type="http://schemas.openxmlformats.org/officeDocument/2006/relationships/image" Target="../media/image611.png"/><Relationship Id="rId27" Type="http://schemas.openxmlformats.org/officeDocument/2006/relationships/customXml" Target="../ink/ink3283.xml"/><Relationship Id="rId48" Type="http://schemas.openxmlformats.org/officeDocument/2006/relationships/image" Target="../media/image519.png"/><Relationship Id="rId69" Type="http://schemas.openxmlformats.org/officeDocument/2006/relationships/customXml" Target="../ink/ink3304.xml"/><Relationship Id="rId113" Type="http://schemas.openxmlformats.org/officeDocument/2006/relationships/customXml" Target="../ink/ink3326.xml"/><Relationship Id="rId134" Type="http://schemas.openxmlformats.org/officeDocument/2006/relationships/image" Target="../media/image563.png"/><Relationship Id="rId80" Type="http://schemas.openxmlformats.org/officeDocument/2006/relationships/image" Target="../media/image536.png"/><Relationship Id="rId155" Type="http://schemas.openxmlformats.org/officeDocument/2006/relationships/customXml" Target="../ink/ink3347.xml"/><Relationship Id="rId176" Type="http://schemas.openxmlformats.org/officeDocument/2006/relationships/image" Target="../media/image584.png"/><Relationship Id="rId197" Type="http://schemas.openxmlformats.org/officeDocument/2006/relationships/customXml" Target="../ink/ink3368.xml"/><Relationship Id="rId201" Type="http://schemas.openxmlformats.org/officeDocument/2006/relationships/customXml" Target="../ink/ink3370.xml"/><Relationship Id="rId222" Type="http://schemas.openxmlformats.org/officeDocument/2006/relationships/image" Target="../media/image606.png"/><Relationship Id="rId17" Type="http://schemas.openxmlformats.org/officeDocument/2006/relationships/customXml" Target="../ink/ink3278.xml"/><Relationship Id="rId38" Type="http://schemas.openxmlformats.org/officeDocument/2006/relationships/image" Target="../media/image514.png"/><Relationship Id="rId59" Type="http://schemas.openxmlformats.org/officeDocument/2006/relationships/customXml" Target="../ink/ink3299.xml"/><Relationship Id="rId103" Type="http://schemas.openxmlformats.org/officeDocument/2006/relationships/customXml" Target="../ink/ink3321.xml"/><Relationship Id="rId124" Type="http://schemas.openxmlformats.org/officeDocument/2006/relationships/image" Target="../media/image558.png"/><Relationship Id="rId70" Type="http://schemas.openxmlformats.org/officeDocument/2006/relationships/image" Target="../media/image531.png"/><Relationship Id="rId91" Type="http://schemas.openxmlformats.org/officeDocument/2006/relationships/customXml" Target="../ink/ink3315.xml"/><Relationship Id="rId145" Type="http://schemas.openxmlformats.org/officeDocument/2006/relationships/customXml" Target="../ink/ink3342.xml"/><Relationship Id="rId166" Type="http://schemas.openxmlformats.org/officeDocument/2006/relationships/image" Target="../media/image579.png"/><Relationship Id="rId187" Type="http://schemas.openxmlformats.org/officeDocument/2006/relationships/customXml" Target="../ink/ink3363.xml"/><Relationship Id="rId1" Type="http://schemas.openxmlformats.org/officeDocument/2006/relationships/slideLayout" Target="../slideLayouts/slideLayout7.xml"/><Relationship Id="rId212" Type="http://schemas.openxmlformats.org/officeDocument/2006/relationships/image" Target="../media/image601.png"/><Relationship Id="rId233" Type="http://schemas.openxmlformats.org/officeDocument/2006/relationships/customXml" Target="../ink/ink3386.xml"/><Relationship Id="rId28" Type="http://schemas.openxmlformats.org/officeDocument/2006/relationships/image" Target="../media/image508.png"/><Relationship Id="rId49" Type="http://schemas.openxmlformats.org/officeDocument/2006/relationships/customXml" Target="../ink/ink3294.xml"/><Relationship Id="rId114" Type="http://schemas.openxmlformats.org/officeDocument/2006/relationships/image" Target="../media/image553.png"/><Relationship Id="rId60" Type="http://schemas.openxmlformats.org/officeDocument/2006/relationships/image" Target="../media/image526.png"/><Relationship Id="rId81" Type="http://schemas.openxmlformats.org/officeDocument/2006/relationships/customXml" Target="../ink/ink3310.xml"/><Relationship Id="rId135" Type="http://schemas.openxmlformats.org/officeDocument/2006/relationships/customXml" Target="../ink/ink3337.xml"/><Relationship Id="rId156" Type="http://schemas.openxmlformats.org/officeDocument/2006/relationships/image" Target="../media/image574.png"/><Relationship Id="rId177" Type="http://schemas.openxmlformats.org/officeDocument/2006/relationships/customXml" Target="../ink/ink3358.xml"/><Relationship Id="rId198" Type="http://schemas.openxmlformats.org/officeDocument/2006/relationships/image" Target="../media/image594.png"/><Relationship Id="rId202" Type="http://schemas.openxmlformats.org/officeDocument/2006/relationships/image" Target="../media/image596.png"/><Relationship Id="rId223" Type="http://schemas.openxmlformats.org/officeDocument/2006/relationships/customXml" Target="../ink/ink3381.xml"/><Relationship Id="rId18" Type="http://schemas.openxmlformats.org/officeDocument/2006/relationships/image" Target="../media/image503.png"/><Relationship Id="rId39" Type="http://schemas.openxmlformats.org/officeDocument/2006/relationships/customXml" Target="../ink/ink3289.xml"/><Relationship Id="rId50" Type="http://schemas.openxmlformats.org/officeDocument/2006/relationships/image" Target="../media/image521.png"/><Relationship Id="rId104" Type="http://schemas.openxmlformats.org/officeDocument/2006/relationships/image" Target="../media/image548.png"/><Relationship Id="rId125" Type="http://schemas.openxmlformats.org/officeDocument/2006/relationships/customXml" Target="../ink/ink3332.xml"/><Relationship Id="rId146" Type="http://schemas.openxmlformats.org/officeDocument/2006/relationships/image" Target="../media/image569.png"/><Relationship Id="rId167" Type="http://schemas.openxmlformats.org/officeDocument/2006/relationships/customXml" Target="../ink/ink3353.xml"/><Relationship Id="rId188" Type="http://schemas.openxmlformats.org/officeDocument/2006/relationships/image" Target="../media/image589.png"/><Relationship Id="rId71" Type="http://schemas.openxmlformats.org/officeDocument/2006/relationships/customXml" Target="../ink/ink3305.xml"/><Relationship Id="rId92" Type="http://schemas.openxmlformats.org/officeDocument/2006/relationships/image" Target="../media/image542.png"/><Relationship Id="rId213" Type="http://schemas.openxmlformats.org/officeDocument/2006/relationships/customXml" Target="../ink/ink3376.xml"/><Relationship Id="rId234" Type="http://schemas.openxmlformats.org/officeDocument/2006/relationships/image" Target="../media/image612.png"/><Relationship Id="rId2" Type="http://schemas.openxmlformats.org/officeDocument/2006/relationships/notesSlide" Target="../notesSlides/notesSlide14.xml"/><Relationship Id="rId29" Type="http://schemas.openxmlformats.org/officeDocument/2006/relationships/customXml" Target="../ink/ink3284.xml"/><Relationship Id="rId40" Type="http://schemas.openxmlformats.org/officeDocument/2006/relationships/image" Target="../media/image515.png"/><Relationship Id="rId115" Type="http://schemas.openxmlformats.org/officeDocument/2006/relationships/customXml" Target="../ink/ink3327.xml"/><Relationship Id="rId136" Type="http://schemas.openxmlformats.org/officeDocument/2006/relationships/image" Target="../media/image564.png"/><Relationship Id="rId157" Type="http://schemas.openxmlformats.org/officeDocument/2006/relationships/customXml" Target="../ink/ink3348.xml"/><Relationship Id="rId178" Type="http://schemas.openxmlformats.org/officeDocument/2006/relationships/image" Target="../media/image585.png"/><Relationship Id="rId61" Type="http://schemas.openxmlformats.org/officeDocument/2006/relationships/customXml" Target="../ink/ink3300.xml"/><Relationship Id="rId82" Type="http://schemas.openxmlformats.org/officeDocument/2006/relationships/image" Target="../media/image537.png"/><Relationship Id="rId199" Type="http://schemas.openxmlformats.org/officeDocument/2006/relationships/customXml" Target="../ink/ink3369.xml"/><Relationship Id="rId203" Type="http://schemas.openxmlformats.org/officeDocument/2006/relationships/customXml" Target="../ink/ink3371.xml"/><Relationship Id="rId19" Type="http://schemas.openxmlformats.org/officeDocument/2006/relationships/customXml" Target="../ink/ink3279.xml"/><Relationship Id="rId224" Type="http://schemas.openxmlformats.org/officeDocument/2006/relationships/image" Target="../media/image607.png"/><Relationship Id="rId30" Type="http://schemas.openxmlformats.org/officeDocument/2006/relationships/image" Target="../media/image509.png"/><Relationship Id="rId105" Type="http://schemas.openxmlformats.org/officeDocument/2006/relationships/customXml" Target="../ink/ink3322.xml"/><Relationship Id="rId126" Type="http://schemas.openxmlformats.org/officeDocument/2006/relationships/image" Target="../media/image559.png"/><Relationship Id="rId147" Type="http://schemas.openxmlformats.org/officeDocument/2006/relationships/customXml" Target="../ink/ink3343.xml"/><Relationship Id="rId168" Type="http://schemas.openxmlformats.org/officeDocument/2006/relationships/image" Target="../media/image580.png"/><Relationship Id="rId51" Type="http://schemas.openxmlformats.org/officeDocument/2006/relationships/customXml" Target="../ink/ink3295.xml"/><Relationship Id="rId72" Type="http://schemas.openxmlformats.org/officeDocument/2006/relationships/image" Target="../media/image532.png"/><Relationship Id="rId93" Type="http://schemas.openxmlformats.org/officeDocument/2006/relationships/customXml" Target="../ink/ink3316.xml"/><Relationship Id="rId189" Type="http://schemas.openxmlformats.org/officeDocument/2006/relationships/customXml" Target="../ink/ink3364.xml"/><Relationship Id="rId3" Type="http://schemas.openxmlformats.org/officeDocument/2006/relationships/customXml" Target="../ink/ink3271.xml"/><Relationship Id="rId214" Type="http://schemas.openxmlformats.org/officeDocument/2006/relationships/image" Target="../media/image602.png"/><Relationship Id="rId235" Type="http://schemas.openxmlformats.org/officeDocument/2006/relationships/customXml" Target="../ink/ink3387.xml"/><Relationship Id="rId116" Type="http://schemas.openxmlformats.org/officeDocument/2006/relationships/image" Target="../media/image554.png"/><Relationship Id="rId137" Type="http://schemas.openxmlformats.org/officeDocument/2006/relationships/customXml" Target="../ink/ink3338.xml"/><Relationship Id="rId158" Type="http://schemas.openxmlformats.org/officeDocument/2006/relationships/image" Target="../media/image575.png"/><Relationship Id="rId20" Type="http://schemas.openxmlformats.org/officeDocument/2006/relationships/image" Target="../media/image504.png"/><Relationship Id="rId41" Type="http://schemas.openxmlformats.org/officeDocument/2006/relationships/customXml" Target="../ink/ink3290.xml"/><Relationship Id="rId62" Type="http://schemas.openxmlformats.org/officeDocument/2006/relationships/image" Target="../media/image527.png"/><Relationship Id="rId83" Type="http://schemas.openxmlformats.org/officeDocument/2006/relationships/customXml" Target="../ink/ink3311.xml"/><Relationship Id="rId179" Type="http://schemas.openxmlformats.org/officeDocument/2006/relationships/customXml" Target="../ink/ink3359.xml"/></Relationships>
</file>

<file path=ppt/slides/_rels/slide22.xml.rels><?xml version="1.0" encoding="UTF-8" standalone="yes"?>
<Relationships xmlns="http://schemas.openxmlformats.org/package/2006/relationships"><Relationship Id="rId26" Type="http://schemas.openxmlformats.org/officeDocument/2006/relationships/image" Target="../media/image627.png"/><Relationship Id="rId117" Type="http://schemas.openxmlformats.org/officeDocument/2006/relationships/image" Target="../media/image670.png"/><Relationship Id="rId21" Type="http://schemas.openxmlformats.org/officeDocument/2006/relationships/customXml" Target="../ink/ink3399.xml"/><Relationship Id="rId42" Type="http://schemas.openxmlformats.org/officeDocument/2006/relationships/image" Target="../media/image634.png"/><Relationship Id="rId47" Type="http://schemas.openxmlformats.org/officeDocument/2006/relationships/customXml" Target="../ink/ink3412.xml"/><Relationship Id="rId63" Type="http://schemas.openxmlformats.org/officeDocument/2006/relationships/image" Target="../media/image644.png"/><Relationship Id="rId68" Type="http://schemas.openxmlformats.org/officeDocument/2006/relationships/customXml" Target="../ink/ink3423.xml"/><Relationship Id="rId84" Type="http://schemas.openxmlformats.org/officeDocument/2006/relationships/customXml" Target="../ink/ink3431.xml"/><Relationship Id="rId89" Type="http://schemas.openxmlformats.org/officeDocument/2006/relationships/customXml" Target="../ink/ink3434.xml"/><Relationship Id="rId112" Type="http://schemas.openxmlformats.org/officeDocument/2006/relationships/customXml" Target="../ink/ink3446.xml"/><Relationship Id="rId16" Type="http://schemas.openxmlformats.org/officeDocument/2006/relationships/image" Target="../media/image622.png"/><Relationship Id="rId107" Type="http://schemas.openxmlformats.org/officeDocument/2006/relationships/image" Target="../media/image665.png"/><Relationship Id="rId11" Type="http://schemas.openxmlformats.org/officeDocument/2006/relationships/customXml" Target="../ink/ink3394.xml"/><Relationship Id="rId32" Type="http://schemas.openxmlformats.org/officeDocument/2006/relationships/image" Target="../media/image630.png"/><Relationship Id="rId37" Type="http://schemas.openxmlformats.org/officeDocument/2006/relationships/customXml" Target="../ink/ink3407.xml"/><Relationship Id="rId53" Type="http://schemas.openxmlformats.org/officeDocument/2006/relationships/customXml" Target="../ink/ink3415.xml"/><Relationship Id="rId58" Type="http://schemas.openxmlformats.org/officeDocument/2006/relationships/customXml" Target="../ink/ink3418.xml"/><Relationship Id="rId74" Type="http://schemas.openxmlformats.org/officeDocument/2006/relationships/customXml" Target="../ink/ink3426.xml"/><Relationship Id="rId79" Type="http://schemas.openxmlformats.org/officeDocument/2006/relationships/image" Target="../media/image652.png"/><Relationship Id="rId102" Type="http://schemas.openxmlformats.org/officeDocument/2006/relationships/customXml" Target="../ink/ink3441.xml"/><Relationship Id="rId5" Type="http://schemas.openxmlformats.org/officeDocument/2006/relationships/customXml" Target="../ink/ink3391.xml"/><Relationship Id="rId90" Type="http://schemas.openxmlformats.org/officeDocument/2006/relationships/image" Target="../media/image657.png"/><Relationship Id="rId95" Type="http://schemas.openxmlformats.org/officeDocument/2006/relationships/customXml" Target="../ink/ink3437.xml"/><Relationship Id="rId22" Type="http://schemas.openxmlformats.org/officeDocument/2006/relationships/image" Target="../media/image625.png"/><Relationship Id="rId27" Type="http://schemas.openxmlformats.org/officeDocument/2006/relationships/customXml" Target="../ink/ink3402.xml"/><Relationship Id="rId43" Type="http://schemas.openxmlformats.org/officeDocument/2006/relationships/customXml" Target="../ink/ink3410.xml"/><Relationship Id="rId48" Type="http://schemas.openxmlformats.org/officeDocument/2006/relationships/image" Target="../media/image637.png"/><Relationship Id="rId64" Type="http://schemas.openxmlformats.org/officeDocument/2006/relationships/customXml" Target="../ink/ink3421.xml"/><Relationship Id="rId69" Type="http://schemas.openxmlformats.org/officeDocument/2006/relationships/image" Target="../media/image647.png"/><Relationship Id="rId113" Type="http://schemas.openxmlformats.org/officeDocument/2006/relationships/image" Target="../media/image668.png"/><Relationship Id="rId118" Type="http://schemas.openxmlformats.org/officeDocument/2006/relationships/customXml" Target="../ink/ink3449.xml"/><Relationship Id="rId80" Type="http://schemas.openxmlformats.org/officeDocument/2006/relationships/customXml" Target="../ink/ink3429.xml"/><Relationship Id="rId85" Type="http://schemas.openxmlformats.org/officeDocument/2006/relationships/image" Target="../media/image655.png"/><Relationship Id="rId12" Type="http://schemas.openxmlformats.org/officeDocument/2006/relationships/image" Target="../media/image620.png"/><Relationship Id="rId17" Type="http://schemas.openxmlformats.org/officeDocument/2006/relationships/customXml" Target="../ink/ink3397.xml"/><Relationship Id="rId33" Type="http://schemas.openxmlformats.org/officeDocument/2006/relationships/customXml" Target="../ink/ink3405.xml"/><Relationship Id="rId38" Type="http://schemas.openxmlformats.org/officeDocument/2006/relationships/image" Target="../media/image632.png"/><Relationship Id="rId59" Type="http://schemas.openxmlformats.org/officeDocument/2006/relationships/image" Target="../media/image642.png"/><Relationship Id="rId103" Type="http://schemas.openxmlformats.org/officeDocument/2006/relationships/image" Target="../media/image663.png"/><Relationship Id="rId108" Type="http://schemas.openxmlformats.org/officeDocument/2006/relationships/customXml" Target="../ink/ink3444.xml"/><Relationship Id="rId54" Type="http://schemas.openxmlformats.org/officeDocument/2006/relationships/image" Target="../media/image640.png"/><Relationship Id="rId70" Type="http://schemas.openxmlformats.org/officeDocument/2006/relationships/customXml" Target="../ink/ink3424.xml"/><Relationship Id="rId75" Type="http://schemas.openxmlformats.org/officeDocument/2006/relationships/image" Target="../media/image650.png"/><Relationship Id="rId91" Type="http://schemas.openxmlformats.org/officeDocument/2006/relationships/customXml" Target="../ink/ink3435.xml"/><Relationship Id="rId96" Type="http://schemas.openxmlformats.org/officeDocument/2006/relationships/customXml" Target="../ink/ink3438.xml"/><Relationship Id="rId1" Type="http://schemas.openxmlformats.org/officeDocument/2006/relationships/slideLayout" Target="../slideLayouts/slideLayout7.xml"/><Relationship Id="rId6" Type="http://schemas.openxmlformats.org/officeDocument/2006/relationships/image" Target="../media/image617.png"/><Relationship Id="rId23" Type="http://schemas.openxmlformats.org/officeDocument/2006/relationships/customXml" Target="../ink/ink3400.xml"/><Relationship Id="rId28" Type="http://schemas.openxmlformats.org/officeDocument/2006/relationships/image" Target="../media/image628.png"/><Relationship Id="rId49" Type="http://schemas.openxmlformats.org/officeDocument/2006/relationships/customXml" Target="../ink/ink3413.xml"/><Relationship Id="rId114" Type="http://schemas.openxmlformats.org/officeDocument/2006/relationships/customXml" Target="../ink/ink3447.xml"/><Relationship Id="rId119" Type="http://schemas.openxmlformats.org/officeDocument/2006/relationships/image" Target="../media/image671.png"/><Relationship Id="rId10" Type="http://schemas.openxmlformats.org/officeDocument/2006/relationships/image" Target="../media/image619.png"/><Relationship Id="rId31" Type="http://schemas.openxmlformats.org/officeDocument/2006/relationships/customXml" Target="../ink/ink3404.xml"/><Relationship Id="rId44" Type="http://schemas.openxmlformats.org/officeDocument/2006/relationships/image" Target="../media/image635.png"/><Relationship Id="rId52" Type="http://schemas.openxmlformats.org/officeDocument/2006/relationships/image" Target="../media/image639.png"/><Relationship Id="rId60" Type="http://schemas.openxmlformats.org/officeDocument/2006/relationships/customXml" Target="../ink/ink3419.xml"/><Relationship Id="rId65" Type="http://schemas.openxmlformats.org/officeDocument/2006/relationships/image" Target="../media/image645.png"/><Relationship Id="rId73" Type="http://schemas.openxmlformats.org/officeDocument/2006/relationships/image" Target="../media/image649.png"/><Relationship Id="rId78" Type="http://schemas.openxmlformats.org/officeDocument/2006/relationships/customXml" Target="../ink/ink3428.xml"/><Relationship Id="rId81" Type="http://schemas.openxmlformats.org/officeDocument/2006/relationships/image" Target="../media/image653.png"/><Relationship Id="rId86" Type="http://schemas.openxmlformats.org/officeDocument/2006/relationships/customXml" Target="../ink/ink3432.xml"/><Relationship Id="rId94" Type="http://schemas.openxmlformats.org/officeDocument/2006/relationships/image" Target="../media/image659.png"/><Relationship Id="rId99" Type="http://schemas.openxmlformats.org/officeDocument/2006/relationships/image" Target="../media/image661.png"/><Relationship Id="rId101" Type="http://schemas.openxmlformats.org/officeDocument/2006/relationships/image" Target="../media/image662.png"/><Relationship Id="rId4" Type="http://schemas.openxmlformats.org/officeDocument/2006/relationships/image" Target="../media/image616.png"/><Relationship Id="rId9" Type="http://schemas.openxmlformats.org/officeDocument/2006/relationships/customXml" Target="../ink/ink3393.xml"/><Relationship Id="rId13" Type="http://schemas.openxmlformats.org/officeDocument/2006/relationships/customXml" Target="../ink/ink3395.xml"/><Relationship Id="rId18" Type="http://schemas.openxmlformats.org/officeDocument/2006/relationships/image" Target="../media/image623.png"/><Relationship Id="rId39" Type="http://schemas.openxmlformats.org/officeDocument/2006/relationships/customXml" Target="../ink/ink3408.xml"/><Relationship Id="rId109" Type="http://schemas.openxmlformats.org/officeDocument/2006/relationships/image" Target="../media/image666.png"/><Relationship Id="rId34" Type="http://schemas.openxmlformats.org/officeDocument/2006/relationships/image" Target="../media/image631.png"/><Relationship Id="rId50" Type="http://schemas.openxmlformats.org/officeDocument/2006/relationships/image" Target="../media/image638.png"/><Relationship Id="rId55" Type="http://schemas.openxmlformats.org/officeDocument/2006/relationships/customXml" Target="../ink/ink3416.xml"/><Relationship Id="rId76" Type="http://schemas.openxmlformats.org/officeDocument/2006/relationships/customXml" Target="../ink/ink3427.xml"/><Relationship Id="rId97" Type="http://schemas.openxmlformats.org/officeDocument/2006/relationships/image" Target="../media/image660.png"/><Relationship Id="rId104" Type="http://schemas.openxmlformats.org/officeDocument/2006/relationships/customXml" Target="../ink/ink3442.xml"/><Relationship Id="rId7" Type="http://schemas.openxmlformats.org/officeDocument/2006/relationships/customXml" Target="../ink/ink3392.xml"/><Relationship Id="rId71" Type="http://schemas.openxmlformats.org/officeDocument/2006/relationships/image" Target="../media/image648.png"/><Relationship Id="rId92" Type="http://schemas.openxmlformats.org/officeDocument/2006/relationships/image" Target="../media/image658.png"/><Relationship Id="rId2" Type="http://schemas.openxmlformats.org/officeDocument/2006/relationships/notesSlide" Target="../notesSlides/notesSlide15.xml"/><Relationship Id="rId29" Type="http://schemas.openxmlformats.org/officeDocument/2006/relationships/customXml" Target="../ink/ink3403.xml"/><Relationship Id="rId24" Type="http://schemas.openxmlformats.org/officeDocument/2006/relationships/image" Target="../media/image626.png"/><Relationship Id="rId40" Type="http://schemas.openxmlformats.org/officeDocument/2006/relationships/image" Target="../media/image633.png"/><Relationship Id="rId45" Type="http://schemas.openxmlformats.org/officeDocument/2006/relationships/customXml" Target="../ink/ink3411.xml"/><Relationship Id="rId66" Type="http://schemas.openxmlformats.org/officeDocument/2006/relationships/customXml" Target="../ink/ink3422.xml"/><Relationship Id="rId87" Type="http://schemas.openxmlformats.org/officeDocument/2006/relationships/customXml" Target="../ink/ink3433.xml"/><Relationship Id="rId110" Type="http://schemas.openxmlformats.org/officeDocument/2006/relationships/customXml" Target="../ink/ink3445.xml"/><Relationship Id="rId115" Type="http://schemas.openxmlformats.org/officeDocument/2006/relationships/image" Target="../media/image669.png"/><Relationship Id="rId61" Type="http://schemas.openxmlformats.org/officeDocument/2006/relationships/image" Target="../media/image643.png"/><Relationship Id="rId82" Type="http://schemas.openxmlformats.org/officeDocument/2006/relationships/customXml" Target="../ink/ink3430.xml"/><Relationship Id="rId19" Type="http://schemas.openxmlformats.org/officeDocument/2006/relationships/customXml" Target="../ink/ink3398.xml"/><Relationship Id="rId14" Type="http://schemas.openxmlformats.org/officeDocument/2006/relationships/image" Target="../media/image621.png"/><Relationship Id="rId30" Type="http://schemas.openxmlformats.org/officeDocument/2006/relationships/image" Target="../media/image629.png"/><Relationship Id="rId35" Type="http://schemas.openxmlformats.org/officeDocument/2006/relationships/customXml" Target="../ink/ink3406.xml"/><Relationship Id="rId56" Type="http://schemas.openxmlformats.org/officeDocument/2006/relationships/customXml" Target="../ink/ink3417.xml"/><Relationship Id="rId77" Type="http://schemas.openxmlformats.org/officeDocument/2006/relationships/image" Target="../media/image651.png"/><Relationship Id="rId100" Type="http://schemas.openxmlformats.org/officeDocument/2006/relationships/customXml" Target="../ink/ink3440.xml"/><Relationship Id="rId105" Type="http://schemas.openxmlformats.org/officeDocument/2006/relationships/image" Target="../media/image664.png"/><Relationship Id="rId8" Type="http://schemas.openxmlformats.org/officeDocument/2006/relationships/image" Target="../media/image618.png"/><Relationship Id="rId51" Type="http://schemas.openxmlformats.org/officeDocument/2006/relationships/customXml" Target="../ink/ink3414.xml"/><Relationship Id="rId72" Type="http://schemas.openxmlformats.org/officeDocument/2006/relationships/customXml" Target="../ink/ink3425.xml"/><Relationship Id="rId93" Type="http://schemas.openxmlformats.org/officeDocument/2006/relationships/customXml" Target="../ink/ink3436.xml"/><Relationship Id="rId98" Type="http://schemas.openxmlformats.org/officeDocument/2006/relationships/customXml" Target="../ink/ink3439.xml"/><Relationship Id="rId3" Type="http://schemas.openxmlformats.org/officeDocument/2006/relationships/customXml" Target="../ink/ink3390.xml"/><Relationship Id="rId25" Type="http://schemas.openxmlformats.org/officeDocument/2006/relationships/customXml" Target="../ink/ink3401.xml"/><Relationship Id="rId46" Type="http://schemas.openxmlformats.org/officeDocument/2006/relationships/image" Target="../media/image636.png"/><Relationship Id="rId67" Type="http://schemas.openxmlformats.org/officeDocument/2006/relationships/image" Target="../media/image646.png"/><Relationship Id="rId116" Type="http://schemas.openxmlformats.org/officeDocument/2006/relationships/customXml" Target="../ink/ink3448.xml"/><Relationship Id="rId20" Type="http://schemas.openxmlformats.org/officeDocument/2006/relationships/image" Target="../media/image624.png"/><Relationship Id="rId41" Type="http://schemas.openxmlformats.org/officeDocument/2006/relationships/customXml" Target="../ink/ink3409.xml"/><Relationship Id="rId62" Type="http://schemas.openxmlformats.org/officeDocument/2006/relationships/customXml" Target="../ink/ink3420.xml"/><Relationship Id="rId83" Type="http://schemas.openxmlformats.org/officeDocument/2006/relationships/image" Target="../media/image654.png"/><Relationship Id="rId88" Type="http://schemas.openxmlformats.org/officeDocument/2006/relationships/image" Target="../media/image656.png"/><Relationship Id="rId111" Type="http://schemas.openxmlformats.org/officeDocument/2006/relationships/image" Target="../media/image667.png"/><Relationship Id="rId15" Type="http://schemas.openxmlformats.org/officeDocument/2006/relationships/customXml" Target="../ink/ink3396.xml"/><Relationship Id="rId36" Type="http://schemas.openxmlformats.org/officeDocument/2006/relationships/image" Target="../media/image39.png"/><Relationship Id="rId57" Type="http://schemas.openxmlformats.org/officeDocument/2006/relationships/image" Target="../media/image641.png"/><Relationship Id="rId106" Type="http://schemas.openxmlformats.org/officeDocument/2006/relationships/customXml" Target="../ink/ink3443.xml"/></Relationships>
</file>

<file path=ppt/slides/_rels/slide23.xml.rels><?xml version="1.0" encoding="UTF-8" standalone="yes"?>
<Relationships xmlns="http://schemas.openxmlformats.org/package/2006/relationships"><Relationship Id="rId117" Type="http://schemas.openxmlformats.org/officeDocument/2006/relationships/customXml" Target="../ink/ink3507.xml"/><Relationship Id="rId21" Type="http://schemas.openxmlformats.org/officeDocument/2006/relationships/customXml" Target="../ink/ink3459.xml"/><Relationship Id="rId42" Type="http://schemas.openxmlformats.org/officeDocument/2006/relationships/image" Target="../media/image691.png"/><Relationship Id="rId63" Type="http://schemas.openxmlformats.org/officeDocument/2006/relationships/customXml" Target="../ink/ink3480.xml"/><Relationship Id="rId84" Type="http://schemas.openxmlformats.org/officeDocument/2006/relationships/image" Target="../media/image712.png"/><Relationship Id="rId138" Type="http://schemas.openxmlformats.org/officeDocument/2006/relationships/image" Target="../media/image737.png"/><Relationship Id="rId107" Type="http://schemas.openxmlformats.org/officeDocument/2006/relationships/customXml" Target="../ink/ink3502.xml"/><Relationship Id="rId11" Type="http://schemas.openxmlformats.org/officeDocument/2006/relationships/customXml" Target="../ink/ink3454.xml"/><Relationship Id="rId32" Type="http://schemas.openxmlformats.org/officeDocument/2006/relationships/image" Target="../media/image686.png"/><Relationship Id="rId53" Type="http://schemas.openxmlformats.org/officeDocument/2006/relationships/customXml" Target="../ink/ink3475.xml"/><Relationship Id="rId74" Type="http://schemas.openxmlformats.org/officeDocument/2006/relationships/image" Target="../media/image707.png"/><Relationship Id="rId128" Type="http://schemas.openxmlformats.org/officeDocument/2006/relationships/image" Target="../media/image733.png"/><Relationship Id="rId5" Type="http://schemas.openxmlformats.org/officeDocument/2006/relationships/customXml" Target="../ink/ink3451.xml"/><Relationship Id="rId90" Type="http://schemas.openxmlformats.org/officeDocument/2006/relationships/image" Target="../media/image715.png"/><Relationship Id="rId95" Type="http://schemas.openxmlformats.org/officeDocument/2006/relationships/customXml" Target="../ink/ink3496.xml"/><Relationship Id="rId22" Type="http://schemas.openxmlformats.org/officeDocument/2006/relationships/image" Target="../media/image681.png"/><Relationship Id="rId27" Type="http://schemas.openxmlformats.org/officeDocument/2006/relationships/customXml" Target="../ink/ink3462.xml"/><Relationship Id="rId43" Type="http://schemas.openxmlformats.org/officeDocument/2006/relationships/customXml" Target="../ink/ink3470.xml"/><Relationship Id="rId48" Type="http://schemas.openxmlformats.org/officeDocument/2006/relationships/image" Target="../media/image694.png"/><Relationship Id="rId64" Type="http://schemas.openxmlformats.org/officeDocument/2006/relationships/image" Target="../media/image702.png"/><Relationship Id="rId69" Type="http://schemas.openxmlformats.org/officeDocument/2006/relationships/customXml" Target="../ink/ink3483.xml"/><Relationship Id="rId113" Type="http://schemas.openxmlformats.org/officeDocument/2006/relationships/customXml" Target="../ink/ink3505.xml"/><Relationship Id="rId118" Type="http://schemas.openxmlformats.org/officeDocument/2006/relationships/image" Target="../media/image728.png"/><Relationship Id="rId134" Type="http://schemas.openxmlformats.org/officeDocument/2006/relationships/customXml" Target="../ink/ink3516.xml"/><Relationship Id="rId139" Type="http://schemas.openxmlformats.org/officeDocument/2006/relationships/customXml" Target="../ink/ink3519.xml"/><Relationship Id="rId80" Type="http://schemas.openxmlformats.org/officeDocument/2006/relationships/image" Target="../media/image710.png"/><Relationship Id="rId85" Type="http://schemas.openxmlformats.org/officeDocument/2006/relationships/customXml" Target="../ink/ink3491.xml"/><Relationship Id="rId12" Type="http://schemas.openxmlformats.org/officeDocument/2006/relationships/image" Target="../media/image676.png"/><Relationship Id="rId17" Type="http://schemas.openxmlformats.org/officeDocument/2006/relationships/customXml" Target="../ink/ink3457.xml"/><Relationship Id="rId33" Type="http://schemas.openxmlformats.org/officeDocument/2006/relationships/customXml" Target="../ink/ink3465.xml"/><Relationship Id="rId38" Type="http://schemas.openxmlformats.org/officeDocument/2006/relationships/image" Target="../media/image689.png"/><Relationship Id="rId59" Type="http://schemas.openxmlformats.org/officeDocument/2006/relationships/customXml" Target="../ink/ink3478.xml"/><Relationship Id="rId103" Type="http://schemas.openxmlformats.org/officeDocument/2006/relationships/customXml" Target="../ink/ink3500.xml"/><Relationship Id="rId108" Type="http://schemas.openxmlformats.org/officeDocument/2006/relationships/image" Target="../media/image723.png"/><Relationship Id="rId124" Type="http://schemas.openxmlformats.org/officeDocument/2006/relationships/image" Target="../media/image731.png"/><Relationship Id="rId129" Type="http://schemas.openxmlformats.org/officeDocument/2006/relationships/customXml" Target="../ink/ink3513.xml"/><Relationship Id="rId54" Type="http://schemas.openxmlformats.org/officeDocument/2006/relationships/image" Target="../media/image697.png"/><Relationship Id="rId70" Type="http://schemas.openxmlformats.org/officeDocument/2006/relationships/image" Target="../media/image705.png"/><Relationship Id="rId75" Type="http://schemas.openxmlformats.org/officeDocument/2006/relationships/customXml" Target="../ink/ink3486.xml"/><Relationship Id="rId91" Type="http://schemas.openxmlformats.org/officeDocument/2006/relationships/customXml" Target="../ink/ink3494.xml"/><Relationship Id="rId96" Type="http://schemas.openxmlformats.org/officeDocument/2006/relationships/image" Target="../media/image718.png"/><Relationship Id="rId140" Type="http://schemas.openxmlformats.org/officeDocument/2006/relationships/image" Target="../media/image738.png"/><Relationship Id="rId145" Type="http://schemas.openxmlformats.org/officeDocument/2006/relationships/customXml" Target="../ink/ink3522.xml"/><Relationship Id="rId1" Type="http://schemas.openxmlformats.org/officeDocument/2006/relationships/slideLayout" Target="../slideLayouts/slideLayout7.xml"/><Relationship Id="rId6" Type="http://schemas.openxmlformats.org/officeDocument/2006/relationships/image" Target="../media/image673.png"/><Relationship Id="rId23" Type="http://schemas.openxmlformats.org/officeDocument/2006/relationships/customXml" Target="../ink/ink3460.xml"/><Relationship Id="rId28" Type="http://schemas.openxmlformats.org/officeDocument/2006/relationships/image" Target="../media/image684.png"/><Relationship Id="rId49" Type="http://schemas.openxmlformats.org/officeDocument/2006/relationships/customXml" Target="../ink/ink3473.xml"/><Relationship Id="rId114" Type="http://schemas.openxmlformats.org/officeDocument/2006/relationships/image" Target="../media/image726.png"/><Relationship Id="rId119" Type="http://schemas.openxmlformats.org/officeDocument/2006/relationships/customXml" Target="../ink/ink3508.xml"/><Relationship Id="rId44" Type="http://schemas.openxmlformats.org/officeDocument/2006/relationships/image" Target="../media/image692.png"/><Relationship Id="rId60" Type="http://schemas.openxmlformats.org/officeDocument/2006/relationships/image" Target="../media/image700.png"/><Relationship Id="rId65" Type="http://schemas.openxmlformats.org/officeDocument/2006/relationships/customXml" Target="../ink/ink3481.xml"/><Relationship Id="rId81" Type="http://schemas.openxmlformats.org/officeDocument/2006/relationships/customXml" Target="../ink/ink3489.xml"/><Relationship Id="rId86" Type="http://schemas.openxmlformats.org/officeDocument/2006/relationships/image" Target="../media/image713.png"/><Relationship Id="rId130" Type="http://schemas.openxmlformats.org/officeDocument/2006/relationships/image" Target="../media/image734.png"/><Relationship Id="rId135" Type="http://schemas.openxmlformats.org/officeDocument/2006/relationships/image" Target="../media/image736.png"/><Relationship Id="rId13" Type="http://schemas.openxmlformats.org/officeDocument/2006/relationships/customXml" Target="../ink/ink3455.xml"/><Relationship Id="rId18" Type="http://schemas.openxmlformats.org/officeDocument/2006/relationships/image" Target="../media/image679.png"/><Relationship Id="rId39" Type="http://schemas.openxmlformats.org/officeDocument/2006/relationships/customXml" Target="../ink/ink3468.xml"/><Relationship Id="rId109" Type="http://schemas.openxmlformats.org/officeDocument/2006/relationships/customXml" Target="../ink/ink3503.xml"/><Relationship Id="rId34" Type="http://schemas.openxmlformats.org/officeDocument/2006/relationships/image" Target="../media/image687.png"/><Relationship Id="rId50" Type="http://schemas.openxmlformats.org/officeDocument/2006/relationships/image" Target="../media/image695.png"/><Relationship Id="rId55" Type="http://schemas.openxmlformats.org/officeDocument/2006/relationships/customXml" Target="../ink/ink3476.xml"/><Relationship Id="rId76" Type="http://schemas.openxmlformats.org/officeDocument/2006/relationships/image" Target="../media/image708.png"/><Relationship Id="rId97" Type="http://schemas.openxmlformats.org/officeDocument/2006/relationships/customXml" Target="../ink/ink3497.xml"/><Relationship Id="rId104" Type="http://schemas.openxmlformats.org/officeDocument/2006/relationships/image" Target="../media/image721.png"/><Relationship Id="rId120" Type="http://schemas.openxmlformats.org/officeDocument/2006/relationships/image" Target="../media/image729.png"/><Relationship Id="rId125" Type="http://schemas.openxmlformats.org/officeDocument/2006/relationships/customXml" Target="../ink/ink3511.xml"/><Relationship Id="rId141" Type="http://schemas.openxmlformats.org/officeDocument/2006/relationships/customXml" Target="../ink/ink3520.xml"/><Relationship Id="rId146" Type="http://schemas.openxmlformats.org/officeDocument/2006/relationships/image" Target="../media/image741.png"/><Relationship Id="rId7" Type="http://schemas.openxmlformats.org/officeDocument/2006/relationships/customXml" Target="../ink/ink3452.xml"/><Relationship Id="rId71" Type="http://schemas.openxmlformats.org/officeDocument/2006/relationships/customXml" Target="../ink/ink3484.xml"/><Relationship Id="rId92" Type="http://schemas.openxmlformats.org/officeDocument/2006/relationships/image" Target="../media/image716.png"/><Relationship Id="rId2" Type="http://schemas.openxmlformats.org/officeDocument/2006/relationships/notesSlide" Target="../notesSlides/notesSlide16.xml"/><Relationship Id="rId29" Type="http://schemas.openxmlformats.org/officeDocument/2006/relationships/customXml" Target="../ink/ink3463.xml"/><Relationship Id="rId24" Type="http://schemas.openxmlformats.org/officeDocument/2006/relationships/image" Target="../media/image682.png"/><Relationship Id="rId40" Type="http://schemas.openxmlformats.org/officeDocument/2006/relationships/image" Target="../media/image690.png"/><Relationship Id="rId45" Type="http://schemas.openxmlformats.org/officeDocument/2006/relationships/customXml" Target="../ink/ink3471.xml"/><Relationship Id="rId66" Type="http://schemas.openxmlformats.org/officeDocument/2006/relationships/image" Target="../media/image703.png"/><Relationship Id="rId87" Type="http://schemas.openxmlformats.org/officeDocument/2006/relationships/customXml" Target="../ink/ink3492.xml"/><Relationship Id="rId110" Type="http://schemas.openxmlformats.org/officeDocument/2006/relationships/image" Target="../media/image724.png"/><Relationship Id="rId115" Type="http://schemas.openxmlformats.org/officeDocument/2006/relationships/customXml" Target="../ink/ink3506.xml"/><Relationship Id="rId131" Type="http://schemas.openxmlformats.org/officeDocument/2006/relationships/customXml" Target="../ink/ink3514.xml"/><Relationship Id="rId136" Type="http://schemas.openxmlformats.org/officeDocument/2006/relationships/customXml" Target="../ink/ink3517.xml"/><Relationship Id="rId61" Type="http://schemas.openxmlformats.org/officeDocument/2006/relationships/customXml" Target="../ink/ink3479.xml"/><Relationship Id="rId82" Type="http://schemas.openxmlformats.org/officeDocument/2006/relationships/image" Target="../media/image711.png"/><Relationship Id="rId19" Type="http://schemas.openxmlformats.org/officeDocument/2006/relationships/customXml" Target="../ink/ink3458.xml"/><Relationship Id="rId14" Type="http://schemas.openxmlformats.org/officeDocument/2006/relationships/image" Target="../media/image677.png"/><Relationship Id="rId30" Type="http://schemas.openxmlformats.org/officeDocument/2006/relationships/image" Target="../media/image685.png"/><Relationship Id="rId35" Type="http://schemas.openxmlformats.org/officeDocument/2006/relationships/customXml" Target="../ink/ink3466.xml"/><Relationship Id="rId56" Type="http://schemas.openxmlformats.org/officeDocument/2006/relationships/image" Target="../media/image698.png"/><Relationship Id="rId77" Type="http://schemas.openxmlformats.org/officeDocument/2006/relationships/customXml" Target="../ink/ink3487.xml"/><Relationship Id="rId100" Type="http://schemas.openxmlformats.org/officeDocument/2006/relationships/image" Target="../media/image39.png"/><Relationship Id="rId105" Type="http://schemas.openxmlformats.org/officeDocument/2006/relationships/customXml" Target="../ink/ink3501.xml"/><Relationship Id="rId126" Type="http://schemas.openxmlformats.org/officeDocument/2006/relationships/image" Target="../media/image732.png"/><Relationship Id="rId147" Type="http://schemas.openxmlformats.org/officeDocument/2006/relationships/customXml" Target="../ink/ink3523.xml"/><Relationship Id="rId8" Type="http://schemas.openxmlformats.org/officeDocument/2006/relationships/image" Target="../media/image674.png"/><Relationship Id="rId51" Type="http://schemas.openxmlformats.org/officeDocument/2006/relationships/customXml" Target="../ink/ink3474.xml"/><Relationship Id="rId72" Type="http://schemas.openxmlformats.org/officeDocument/2006/relationships/image" Target="../media/image706.png"/><Relationship Id="rId93" Type="http://schemas.openxmlformats.org/officeDocument/2006/relationships/customXml" Target="../ink/ink3495.xml"/><Relationship Id="rId98" Type="http://schemas.openxmlformats.org/officeDocument/2006/relationships/image" Target="../media/image719.png"/><Relationship Id="rId121" Type="http://schemas.openxmlformats.org/officeDocument/2006/relationships/customXml" Target="../ink/ink3509.xml"/><Relationship Id="rId142" Type="http://schemas.openxmlformats.org/officeDocument/2006/relationships/image" Target="../media/image739.png"/><Relationship Id="rId3" Type="http://schemas.openxmlformats.org/officeDocument/2006/relationships/customXml" Target="../ink/ink3450.xml"/><Relationship Id="rId25" Type="http://schemas.openxmlformats.org/officeDocument/2006/relationships/customXml" Target="../ink/ink3461.xml"/><Relationship Id="rId46" Type="http://schemas.openxmlformats.org/officeDocument/2006/relationships/image" Target="../media/image693.png"/><Relationship Id="rId67" Type="http://schemas.openxmlformats.org/officeDocument/2006/relationships/customXml" Target="../ink/ink3482.xml"/><Relationship Id="rId116" Type="http://schemas.openxmlformats.org/officeDocument/2006/relationships/image" Target="../media/image727.png"/><Relationship Id="rId137" Type="http://schemas.openxmlformats.org/officeDocument/2006/relationships/customXml" Target="../ink/ink3518.xml"/><Relationship Id="rId20" Type="http://schemas.openxmlformats.org/officeDocument/2006/relationships/image" Target="../media/image680.png"/><Relationship Id="rId41" Type="http://schemas.openxmlformats.org/officeDocument/2006/relationships/customXml" Target="../ink/ink3469.xml"/><Relationship Id="rId62" Type="http://schemas.openxmlformats.org/officeDocument/2006/relationships/image" Target="../media/image701.png"/><Relationship Id="rId83" Type="http://schemas.openxmlformats.org/officeDocument/2006/relationships/customXml" Target="../ink/ink3490.xml"/><Relationship Id="rId88" Type="http://schemas.openxmlformats.org/officeDocument/2006/relationships/image" Target="../media/image714.png"/><Relationship Id="rId111" Type="http://schemas.openxmlformats.org/officeDocument/2006/relationships/customXml" Target="../ink/ink3504.xml"/><Relationship Id="rId132" Type="http://schemas.openxmlformats.org/officeDocument/2006/relationships/image" Target="../media/image735.png"/><Relationship Id="rId15" Type="http://schemas.openxmlformats.org/officeDocument/2006/relationships/customXml" Target="../ink/ink3456.xml"/><Relationship Id="rId36" Type="http://schemas.openxmlformats.org/officeDocument/2006/relationships/image" Target="../media/image688.png"/><Relationship Id="rId57" Type="http://schemas.openxmlformats.org/officeDocument/2006/relationships/customXml" Target="../ink/ink3477.xml"/><Relationship Id="rId106" Type="http://schemas.openxmlformats.org/officeDocument/2006/relationships/image" Target="../media/image722.png"/><Relationship Id="rId127" Type="http://schemas.openxmlformats.org/officeDocument/2006/relationships/customXml" Target="../ink/ink3512.xml"/><Relationship Id="rId10" Type="http://schemas.openxmlformats.org/officeDocument/2006/relationships/image" Target="../media/image675.png"/><Relationship Id="rId31" Type="http://schemas.openxmlformats.org/officeDocument/2006/relationships/customXml" Target="../ink/ink3464.xml"/><Relationship Id="rId52" Type="http://schemas.openxmlformats.org/officeDocument/2006/relationships/image" Target="../media/image696.png"/><Relationship Id="rId73" Type="http://schemas.openxmlformats.org/officeDocument/2006/relationships/customXml" Target="../ink/ink3485.xml"/><Relationship Id="rId78" Type="http://schemas.openxmlformats.org/officeDocument/2006/relationships/image" Target="../media/image709.png"/><Relationship Id="rId94" Type="http://schemas.openxmlformats.org/officeDocument/2006/relationships/image" Target="../media/image717.png"/><Relationship Id="rId99" Type="http://schemas.openxmlformats.org/officeDocument/2006/relationships/customXml" Target="../ink/ink3498.xml"/><Relationship Id="rId101" Type="http://schemas.openxmlformats.org/officeDocument/2006/relationships/customXml" Target="../ink/ink3499.xml"/><Relationship Id="rId122" Type="http://schemas.openxmlformats.org/officeDocument/2006/relationships/image" Target="../media/image730.png"/><Relationship Id="rId143" Type="http://schemas.openxmlformats.org/officeDocument/2006/relationships/customXml" Target="../ink/ink3521.xml"/><Relationship Id="rId148" Type="http://schemas.openxmlformats.org/officeDocument/2006/relationships/image" Target="../media/image742.png"/><Relationship Id="rId4" Type="http://schemas.openxmlformats.org/officeDocument/2006/relationships/image" Target="../media/image672.png"/><Relationship Id="rId9" Type="http://schemas.openxmlformats.org/officeDocument/2006/relationships/customXml" Target="../ink/ink3453.xml"/><Relationship Id="rId26" Type="http://schemas.openxmlformats.org/officeDocument/2006/relationships/image" Target="../media/image683.png"/><Relationship Id="rId47" Type="http://schemas.openxmlformats.org/officeDocument/2006/relationships/customXml" Target="../ink/ink3472.xml"/><Relationship Id="rId68" Type="http://schemas.openxmlformats.org/officeDocument/2006/relationships/image" Target="../media/image704.png"/><Relationship Id="rId89" Type="http://schemas.openxmlformats.org/officeDocument/2006/relationships/customXml" Target="../ink/ink3493.xml"/><Relationship Id="rId112" Type="http://schemas.openxmlformats.org/officeDocument/2006/relationships/image" Target="../media/image725.png"/><Relationship Id="rId133" Type="http://schemas.openxmlformats.org/officeDocument/2006/relationships/customXml" Target="../ink/ink3515.xml"/><Relationship Id="rId16" Type="http://schemas.openxmlformats.org/officeDocument/2006/relationships/image" Target="../media/image678.png"/><Relationship Id="rId37" Type="http://schemas.openxmlformats.org/officeDocument/2006/relationships/customXml" Target="../ink/ink3467.xml"/><Relationship Id="rId58" Type="http://schemas.openxmlformats.org/officeDocument/2006/relationships/image" Target="../media/image699.png"/><Relationship Id="rId79" Type="http://schemas.openxmlformats.org/officeDocument/2006/relationships/customXml" Target="../ink/ink3488.xml"/><Relationship Id="rId102" Type="http://schemas.openxmlformats.org/officeDocument/2006/relationships/image" Target="../media/image720.png"/><Relationship Id="rId123" Type="http://schemas.openxmlformats.org/officeDocument/2006/relationships/customXml" Target="../ink/ink3510.xml"/><Relationship Id="rId144" Type="http://schemas.openxmlformats.org/officeDocument/2006/relationships/image" Target="../media/image740.png"/></Relationships>
</file>

<file path=ppt/slides/_rels/slide24.xml.rels><?xml version="1.0" encoding="UTF-8" standalone="yes"?>
<Relationships xmlns="http://schemas.openxmlformats.org/package/2006/relationships"><Relationship Id="rId26" Type="http://schemas.openxmlformats.org/officeDocument/2006/relationships/image" Target="../media/image754.png"/><Relationship Id="rId21" Type="http://schemas.openxmlformats.org/officeDocument/2006/relationships/customXml" Target="../ink/ink3533.xml"/><Relationship Id="rId34" Type="http://schemas.openxmlformats.org/officeDocument/2006/relationships/image" Target="../media/image758.png"/><Relationship Id="rId42" Type="http://schemas.openxmlformats.org/officeDocument/2006/relationships/image" Target="../media/image762.png"/><Relationship Id="rId47" Type="http://schemas.openxmlformats.org/officeDocument/2006/relationships/customXml" Target="../ink/ink3546.xml"/><Relationship Id="rId50" Type="http://schemas.openxmlformats.org/officeDocument/2006/relationships/image" Target="../media/image766.png"/><Relationship Id="rId55" Type="http://schemas.openxmlformats.org/officeDocument/2006/relationships/customXml" Target="../ink/ink3550.xml"/><Relationship Id="rId63" Type="http://schemas.openxmlformats.org/officeDocument/2006/relationships/customXml" Target="../ink/ink3554.xml"/><Relationship Id="rId7" Type="http://schemas.openxmlformats.org/officeDocument/2006/relationships/customXml" Target="../ink/ink3526.xml"/><Relationship Id="rId2" Type="http://schemas.openxmlformats.org/officeDocument/2006/relationships/notesSlide" Target="../notesSlides/notesSlide17.xml"/><Relationship Id="rId16" Type="http://schemas.openxmlformats.org/officeDocument/2006/relationships/image" Target="../media/image749.png"/><Relationship Id="rId29" Type="http://schemas.openxmlformats.org/officeDocument/2006/relationships/customXml" Target="../ink/ink3537.xml"/><Relationship Id="rId11" Type="http://schemas.openxmlformats.org/officeDocument/2006/relationships/customXml" Target="../ink/ink3528.xml"/><Relationship Id="rId24" Type="http://schemas.openxmlformats.org/officeDocument/2006/relationships/image" Target="../media/image753.png"/><Relationship Id="rId32" Type="http://schemas.openxmlformats.org/officeDocument/2006/relationships/image" Target="../media/image757.png"/><Relationship Id="rId37" Type="http://schemas.openxmlformats.org/officeDocument/2006/relationships/customXml" Target="../ink/ink3541.xml"/><Relationship Id="rId40" Type="http://schemas.openxmlformats.org/officeDocument/2006/relationships/image" Target="../media/image761.png"/><Relationship Id="rId45" Type="http://schemas.openxmlformats.org/officeDocument/2006/relationships/customXml" Target="../ink/ink3545.xml"/><Relationship Id="rId53" Type="http://schemas.openxmlformats.org/officeDocument/2006/relationships/customXml" Target="../ink/ink3549.xml"/><Relationship Id="rId58" Type="http://schemas.openxmlformats.org/officeDocument/2006/relationships/image" Target="../media/image770.png"/><Relationship Id="rId66" Type="http://schemas.openxmlformats.org/officeDocument/2006/relationships/image" Target="../media/image773.png"/><Relationship Id="rId5" Type="http://schemas.openxmlformats.org/officeDocument/2006/relationships/customXml" Target="../ink/ink3525.xml"/><Relationship Id="rId61" Type="http://schemas.openxmlformats.org/officeDocument/2006/relationships/customXml" Target="../ink/ink3553.xml"/><Relationship Id="rId19" Type="http://schemas.openxmlformats.org/officeDocument/2006/relationships/customXml" Target="../ink/ink3532.xml"/><Relationship Id="rId14" Type="http://schemas.openxmlformats.org/officeDocument/2006/relationships/image" Target="../media/image748.png"/><Relationship Id="rId22" Type="http://schemas.openxmlformats.org/officeDocument/2006/relationships/image" Target="../media/image752.png"/><Relationship Id="rId27" Type="http://schemas.openxmlformats.org/officeDocument/2006/relationships/customXml" Target="../ink/ink3536.xml"/><Relationship Id="rId30" Type="http://schemas.openxmlformats.org/officeDocument/2006/relationships/image" Target="../media/image756.png"/><Relationship Id="rId35" Type="http://schemas.openxmlformats.org/officeDocument/2006/relationships/customXml" Target="../ink/ink3540.xml"/><Relationship Id="rId43" Type="http://schemas.openxmlformats.org/officeDocument/2006/relationships/customXml" Target="../ink/ink3544.xml"/><Relationship Id="rId48" Type="http://schemas.openxmlformats.org/officeDocument/2006/relationships/image" Target="../media/image765.png"/><Relationship Id="rId56" Type="http://schemas.openxmlformats.org/officeDocument/2006/relationships/image" Target="../media/image769.png"/><Relationship Id="rId64" Type="http://schemas.openxmlformats.org/officeDocument/2006/relationships/image" Target="../media/image772.png"/><Relationship Id="rId8" Type="http://schemas.openxmlformats.org/officeDocument/2006/relationships/image" Target="../media/image745.png"/><Relationship Id="rId51" Type="http://schemas.openxmlformats.org/officeDocument/2006/relationships/customXml" Target="../ink/ink3548.xml"/><Relationship Id="rId3" Type="http://schemas.openxmlformats.org/officeDocument/2006/relationships/customXml" Target="../ink/ink3524.xml"/><Relationship Id="rId12" Type="http://schemas.openxmlformats.org/officeDocument/2006/relationships/image" Target="../media/image747.png"/><Relationship Id="rId17" Type="http://schemas.openxmlformats.org/officeDocument/2006/relationships/customXml" Target="../ink/ink3531.xml"/><Relationship Id="rId25" Type="http://schemas.openxmlformats.org/officeDocument/2006/relationships/customXml" Target="../ink/ink3535.xml"/><Relationship Id="rId33" Type="http://schemas.openxmlformats.org/officeDocument/2006/relationships/customXml" Target="../ink/ink3539.xml"/><Relationship Id="rId38" Type="http://schemas.openxmlformats.org/officeDocument/2006/relationships/image" Target="../media/image760.png"/><Relationship Id="rId46" Type="http://schemas.openxmlformats.org/officeDocument/2006/relationships/image" Target="../media/image764.png"/><Relationship Id="rId59" Type="http://schemas.openxmlformats.org/officeDocument/2006/relationships/customXml" Target="../ink/ink3552.xml"/><Relationship Id="rId20" Type="http://schemas.openxmlformats.org/officeDocument/2006/relationships/image" Target="../media/image751.png"/><Relationship Id="rId41" Type="http://schemas.openxmlformats.org/officeDocument/2006/relationships/customXml" Target="../ink/ink3543.xml"/><Relationship Id="rId54" Type="http://schemas.openxmlformats.org/officeDocument/2006/relationships/image" Target="../media/image768.png"/><Relationship Id="rId62" Type="http://schemas.openxmlformats.org/officeDocument/2006/relationships/image" Target="../media/image771.png"/><Relationship Id="rId1" Type="http://schemas.openxmlformats.org/officeDocument/2006/relationships/slideLayout" Target="../slideLayouts/slideLayout7.xml"/><Relationship Id="rId6" Type="http://schemas.openxmlformats.org/officeDocument/2006/relationships/image" Target="../media/image744.png"/><Relationship Id="rId15" Type="http://schemas.openxmlformats.org/officeDocument/2006/relationships/customXml" Target="../ink/ink3530.xml"/><Relationship Id="rId23" Type="http://schemas.openxmlformats.org/officeDocument/2006/relationships/customXml" Target="../ink/ink3534.xml"/><Relationship Id="rId28" Type="http://schemas.openxmlformats.org/officeDocument/2006/relationships/image" Target="../media/image755.png"/><Relationship Id="rId36" Type="http://schemas.openxmlformats.org/officeDocument/2006/relationships/image" Target="../media/image759.png"/><Relationship Id="rId49" Type="http://schemas.openxmlformats.org/officeDocument/2006/relationships/customXml" Target="../ink/ink3547.xml"/><Relationship Id="rId57" Type="http://schemas.openxmlformats.org/officeDocument/2006/relationships/customXml" Target="../ink/ink3551.xml"/><Relationship Id="rId10" Type="http://schemas.openxmlformats.org/officeDocument/2006/relationships/image" Target="../media/image746.png"/><Relationship Id="rId31" Type="http://schemas.openxmlformats.org/officeDocument/2006/relationships/customXml" Target="../ink/ink3538.xml"/><Relationship Id="rId44" Type="http://schemas.openxmlformats.org/officeDocument/2006/relationships/image" Target="../media/image763.png"/><Relationship Id="rId52" Type="http://schemas.openxmlformats.org/officeDocument/2006/relationships/image" Target="../media/image767.png"/><Relationship Id="rId60" Type="http://schemas.openxmlformats.org/officeDocument/2006/relationships/image" Target="../media/image39.png"/><Relationship Id="rId65" Type="http://schemas.openxmlformats.org/officeDocument/2006/relationships/customXml" Target="../ink/ink3555.xml"/><Relationship Id="rId4" Type="http://schemas.openxmlformats.org/officeDocument/2006/relationships/image" Target="../media/image743.png"/><Relationship Id="rId9" Type="http://schemas.openxmlformats.org/officeDocument/2006/relationships/customXml" Target="../ink/ink3527.xml"/><Relationship Id="rId13" Type="http://schemas.openxmlformats.org/officeDocument/2006/relationships/customXml" Target="../ink/ink3529.xml"/><Relationship Id="rId18" Type="http://schemas.openxmlformats.org/officeDocument/2006/relationships/image" Target="../media/image750.png"/><Relationship Id="rId39" Type="http://schemas.openxmlformats.org/officeDocument/2006/relationships/customXml" Target="../ink/ink3542.xml"/></Relationships>
</file>

<file path=ppt/slides/_rels/slide25.xml.rels><?xml version="1.0" encoding="UTF-8" standalone="yes"?>
<Relationships xmlns="http://schemas.openxmlformats.org/package/2006/relationships"><Relationship Id="rId117" Type="http://schemas.openxmlformats.org/officeDocument/2006/relationships/customXml" Target="../ink/ink3614.xml"/><Relationship Id="rId671" Type="http://schemas.openxmlformats.org/officeDocument/2006/relationships/image" Target="../media/image1103.png"/><Relationship Id="rId769" Type="http://schemas.openxmlformats.org/officeDocument/2006/relationships/customXml" Target="../ink/ink3943.xml"/><Relationship Id="rId21" Type="http://schemas.openxmlformats.org/officeDocument/2006/relationships/image" Target="../media/image783.png"/><Relationship Id="rId324" Type="http://schemas.openxmlformats.org/officeDocument/2006/relationships/image" Target="../media/image933.png"/><Relationship Id="rId531" Type="http://schemas.openxmlformats.org/officeDocument/2006/relationships/image" Target="../media/image1034.png"/><Relationship Id="rId629" Type="http://schemas.openxmlformats.org/officeDocument/2006/relationships/image" Target="../media/image1083.png"/><Relationship Id="rId170" Type="http://schemas.openxmlformats.org/officeDocument/2006/relationships/image" Target="../media/image857.png"/><Relationship Id="rId836" Type="http://schemas.openxmlformats.org/officeDocument/2006/relationships/image" Target="../media/image1184.png"/><Relationship Id="rId268" Type="http://schemas.openxmlformats.org/officeDocument/2006/relationships/image" Target="../media/image906.png"/><Relationship Id="rId475" Type="http://schemas.openxmlformats.org/officeDocument/2006/relationships/image" Target="../media/image1006.png"/><Relationship Id="rId682" Type="http://schemas.openxmlformats.org/officeDocument/2006/relationships/customXml" Target="../ink/ink3899.xml"/><Relationship Id="rId903" Type="http://schemas.openxmlformats.org/officeDocument/2006/relationships/customXml" Target="../ink/ink4010.xml"/><Relationship Id="rId32" Type="http://schemas.openxmlformats.org/officeDocument/2006/relationships/customXml" Target="../ink/ink3571.xml"/><Relationship Id="rId128" Type="http://schemas.openxmlformats.org/officeDocument/2006/relationships/image" Target="../media/image836.png"/><Relationship Id="rId335" Type="http://schemas.openxmlformats.org/officeDocument/2006/relationships/customXml" Target="../ink/ink3723.xml"/><Relationship Id="rId542" Type="http://schemas.openxmlformats.org/officeDocument/2006/relationships/customXml" Target="../ink/ink3828.xml"/><Relationship Id="rId181" Type="http://schemas.openxmlformats.org/officeDocument/2006/relationships/customXml" Target="../ink/ink3646.xml"/><Relationship Id="rId402" Type="http://schemas.openxmlformats.org/officeDocument/2006/relationships/customXml" Target="../ink/ink3758.xml"/><Relationship Id="rId847" Type="http://schemas.openxmlformats.org/officeDocument/2006/relationships/customXml" Target="../ink/ink3982.xml"/><Relationship Id="rId279" Type="http://schemas.openxmlformats.org/officeDocument/2006/relationships/customXml" Target="../ink/ink3695.xml"/><Relationship Id="rId486" Type="http://schemas.openxmlformats.org/officeDocument/2006/relationships/customXml" Target="../ink/ink3800.xml"/><Relationship Id="rId693" Type="http://schemas.openxmlformats.org/officeDocument/2006/relationships/image" Target="../media/image1114.png"/><Relationship Id="rId707" Type="http://schemas.openxmlformats.org/officeDocument/2006/relationships/image" Target="../media/image1121.png"/><Relationship Id="rId914" Type="http://schemas.openxmlformats.org/officeDocument/2006/relationships/image" Target="../media/image1223.png"/><Relationship Id="rId43" Type="http://schemas.openxmlformats.org/officeDocument/2006/relationships/image" Target="../media/image794.png"/><Relationship Id="rId139" Type="http://schemas.openxmlformats.org/officeDocument/2006/relationships/customXml" Target="../ink/ink3625.xml"/><Relationship Id="rId346" Type="http://schemas.openxmlformats.org/officeDocument/2006/relationships/customXml" Target="../ink/ink3729.xml"/><Relationship Id="rId553" Type="http://schemas.openxmlformats.org/officeDocument/2006/relationships/image" Target="../media/image1045.png"/><Relationship Id="rId760" Type="http://schemas.openxmlformats.org/officeDocument/2006/relationships/image" Target="../media/image1147.png"/><Relationship Id="rId192" Type="http://schemas.openxmlformats.org/officeDocument/2006/relationships/image" Target="../media/image868.png"/><Relationship Id="rId206" Type="http://schemas.openxmlformats.org/officeDocument/2006/relationships/image" Target="../media/image875.png"/><Relationship Id="rId413" Type="http://schemas.openxmlformats.org/officeDocument/2006/relationships/image" Target="../media/image401.png"/><Relationship Id="rId858" Type="http://schemas.openxmlformats.org/officeDocument/2006/relationships/image" Target="../media/image1195.png"/><Relationship Id="rId497" Type="http://schemas.openxmlformats.org/officeDocument/2006/relationships/image" Target="../media/image1017.png"/><Relationship Id="rId620" Type="http://schemas.openxmlformats.org/officeDocument/2006/relationships/customXml" Target="../ink/ink3867.xml"/><Relationship Id="rId718" Type="http://schemas.openxmlformats.org/officeDocument/2006/relationships/customXml" Target="../ink/ink3917.xml"/><Relationship Id="rId925" Type="http://schemas.openxmlformats.org/officeDocument/2006/relationships/customXml" Target="../ink/ink4021.xml"/><Relationship Id="rId357" Type="http://schemas.openxmlformats.org/officeDocument/2006/relationships/image" Target="../media/image949.png"/><Relationship Id="rId54" Type="http://schemas.openxmlformats.org/officeDocument/2006/relationships/customXml" Target="../ink/ink3582.xml"/><Relationship Id="rId217" Type="http://schemas.openxmlformats.org/officeDocument/2006/relationships/customXml" Target="../ink/ink3664.xml"/><Relationship Id="rId564" Type="http://schemas.openxmlformats.org/officeDocument/2006/relationships/customXml" Target="../ink/ink3839.xml"/><Relationship Id="rId771" Type="http://schemas.openxmlformats.org/officeDocument/2006/relationships/customXml" Target="../ink/ink3944.xml"/><Relationship Id="rId869" Type="http://schemas.openxmlformats.org/officeDocument/2006/relationships/customXml" Target="../ink/ink3993.xml"/><Relationship Id="rId424" Type="http://schemas.openxmlformats.org/officeDocument/2006/relationships/customXml" Target="../ink/ink3769.xml"/><Relationship Id="rId631" Type="http://schemas.openxmlformats.org/officeDocument/2006/relationships/image" Target="../media/image1084.png"/><Relationship Id="rId729" Type="http://schemas.openxmlformats.org/officeDocument/2006/relationships/image" Target="../media/image1132.png"/><Relationship Id="rId270" Type="http://schemas.openxmlformats.org/officeDocument/2006/relationships/image" Target="../media/image907.png"/><Relationship Id="rId936" Type="http://schemas.openxmlformats.org/officeDocument/2006/relationships/customXml" Target="../ink/ink4027.xml"/><Relationship Id="rId65" Type="http://schemas.openxmlformats.org/officeDocument/2006/relationships/image" Target="../media/image805.png"/><Relationship Id="rId130" Type="http://schemas.openxmlformats.org/officeDocument/2006/relationships/image" Target="../media/image837.png"/><Relationship Id="rId368" Type="http://schemas.openxmlformats.org/officeDocument/2006/relationships/customXml" Target="../ink/ink3740.xml"/><Relationship Id="rId575" Type="http://schemas.openxmlformats.org/officeDocument/2006/relationships/image" Target="../media/image1056.png"/><Relationship Id="rId782" Type="http://schemas.openxmlformats.org/officeDocument/2006/relationships/image" Target="../media/image1158.png"/><Relationship Id="rId228" Type="http://schemas.openxmlformats.org/officeDocument/2006/relationships/image" Target="../media/image886.png"/><Relationship Id="rId435" Type="http://schemas.openxmlformats.org/officeDocument/2006/relationships/image" Target="../media/image986.png"/><Relationship Id="rId642" Type="http://schemas.openxmlformats.org/officeDocument/2006/relationships/customXml" Target="../ink/ink3878.xml"/><Relationship Id="rId281" Type="http://schemas.openxmlformats.org/officeDocument/2006/relationships/customXml" Target="../ink/ink3696.xml"/><Relationship Id="rId502" Type="http://schemas.openxmlformats.org/officeDocument/2006/relationships/customXml" Target="../ink/ink3808.xml"/><Relationship Id="rId76" Type="http://schemas.openxmlformats.org/officeDocument/2006/relationships/customXml" Target="../ink/ink3593.xml"/><Relationship Id="rId141" Type="http://schemas.openxmlformats.org/officeDocument/2006/relationships/customXml" Target="../ink/ink3626.xml"/><Relationship Id="rId379" Type="http://schemas.openxmlformats.org/officeDocument/2006/relationships/customXml" Target="../ink/ink3746.xml"/><Relationship Id="rId586" Type="http://schemas.openxmlformats.org/officeDocument/2006/relationships/customXml" Target="../ink/ink3850.xml"/><Relationship Id="rId793" Type="http://schemas.openxmlformats.org/officeDocument/2006/relationships/customXml" Target="../ink/ink3955.xml"/><Relationship Id="rId807" Type="http://schemas.openxmlformats.org/officeDocument/2006/relationships/customXml" Target="../ink/ink3962.xml"/><Relationship Id="rId7" Type="http://schemas.openxmlformats.org/officeDocument/2006/relationships/image" Target="../media/image776.png"/><Relationship Id="rId239" Type="http://schemas.openxmlformats.org/officeDocument/2006/relationships/customXml" Target="../ink/ink3675.xml"/><Relationship Id="rId446" Type="http://schemas.openxmlformats.org/officeDocument/2006/relationships/customXml" Target="../ink/ink3780.xml"/><Relationship Id="rId653" Type="http://schemas.openxmlformats.org/officeDocument/2006/relationships/customXml" Target="../ink/ink3884.xml"/><Relationship Id="rId292" Type="http://schemas.openxmlformats.org/officeDocument/2006/relationships/image" Target="../media/image917.png"/><Relationship Id="rId306" Type="http://schemas.openxmlformats.org/officeDocument/2006/relationships/image" Target="../media/image924.png"/><Relationship Id="rId860" Type="http://schemas.openxmlformats.org/officeDocument/2006/relationships/image" Target="../media/image1196.png"/><Relationship Id="rId87" Type="http://schemas.openxmlformats.org/officeDocument/2006/relationships/image" Target="../media/image816.png"/><Relationship Id="rId513" Type="http://schemas.openxmlformats.org/officeDocument/2006/relationships/image" Target="../media/image1025.png"/><Relationship Id="rId597" Type="http://schemas.openxmlformats.org/officeDocument/2006/relationships/image" Target="../media/image1067.png"/><Relationship Id="rId720" Type="http://schemas.openxmlformats.org/officeDocument/2006/relationships/customXml" Target="../ink/ink3918.xml"/><Relationship Id="rId818" Type="http://schemas.openxmlformats.org/officeDocument/2006/relationships/image" Target="../media/image1175.png"/><Relationship Id="rId152" Type="http://schemas.openxmlformats.org/officeDocument/2006/relationships/image" Target="../media/image848.png"/><Relationship Id="rId457" Type="http://schemas.openxmlformats.org/officeDocument/2006/relationships/image" Target="../media/image997.png"/><Relationship Id="rId664" Type="http://schemas.openxmlformats.org/officeDocument/2006/relationships/image" Target="../media/image1100.png"/><Relationship Id="rId871" Type="http://schemas.openxmlformats.org/officeDocument/2006/relationships/customXml" Target="../ink/ink3994.xml"/><Relationship Id="rId14" Type="http://schemas.openxmlformats.org/officeDocument/2006/relationships/customXml" Target="../ink/ink3562.xml"/><Relationship Id="rId317" Type="http://schemas.openxmlformats.org/officeDocument/2006/relationships/customXml" Target="../ink/ink3714.xml"/><Relationship Id="rId524" Type="http://schemas.openxmlformats.org/officeDocument/2006/relationships/customXml" Target="../ink/ink3819.xml"/><Relationship Id="rId731" Type="http://schemas.openxmlformats.org/officeDocument/2006/relationships/image" Target="../media/image1133.png"/><Relationship Id="rId98" Type="http://schemas.openxmlformats.org/officeDocument/2006/relationships/customXml" Target="../ink/ink3604.xml"/><Relationship Id="rId163" Type="http://schemas.openxmlformats.org/officeDocument/2006/relationships/customXml" Target="../ink/ink3637.xml"/><Relationship Id="rId370" Type="http://schemas.openxmlformats.org/officeDocument/2006/relationships/customXml" Target="../ink/ink3741.xml"/><Relationship Id="rId829" Type="http://schemas.openxmlformats.org/officeDocument/2006/relationships/customXml" Target="../ink/ink3973.xml"/><Relationship Id="rId230" Type="http://schemas.openxmlformats.org/officeDocument/2006/relationships/image" Target="../media/image887.png"/><Relationship Id="rId468" Type="http://schemas.openxmlformats.org/officeDocument/2006/relationships/customXml" Target="../ink/ink3791.xml"/><Relationship Id="rId675" Type="http://schemas.openxmlformats.org/officeDocument/2006/relationships/image" Target="../media/image1105.png"/><Relationship Id="rId882" Type="http://schemas.openxmlformats.org/officeDocument/2006/relationships/image" Target="../media/image1207.png"/><Relationship Id="rId25" Type="http://schemas.openxmlformats.org/officeDocument/2006/relationships/image" Target="../media/image785.png"/><Relationship Id="rId328" Type="http://schemas.openxmlformats.org/officeDocument/2006/relationships/image" Target="../media/image935.png"/><Relationship Id="rId535" Type="http://schemas.openxmlformats.org/officeDocument/2006/relationships/image" Target="../media/image1036.png"/><Relationship Id="rId742" Type="http://schemas.openxmlformats.org/officeDocument/2006/relationships/image" Target="../media/image1138.png"/><Relationship Id="rId174" Type="http://schemas.openxmlformats.org/officeDocument/2006/relationships/image" Target="../media/image859.png"/><Relationship Id="rId381" Type="http://schemas.openxmlformats.org/officeDocument/2006/relationships/customXml" Target="../ink/ink3747.xml"/><Relationship Id="rId602" Type="http://schemas.openxmlformats.org/officeDocument/2006/relationships/customXml" Target="../ink/ink3858.xml"/><Relationship Id="rId241" Type="http://schemas.openxmlformats.org/officeDocument/2006/relationships/customXml" Target="../ink/ink3676.xml"/><Relationship Id="rId479" Type="http://schemas.openxmlformats.org/officeDocument/2006/relationships/image" Target="../media/image1008.png"/><Relationship Id="rId686" Type="http://schemas.openxmlformats.org/officeDocument/2006/relationships/customXml" Target="../ink/ink3901.xml"/><Relationship Id="rId893" Type="http://schemas.openxmlformats.org/officeDocument/2006/relationships/customXml" Target="../ink/ink4005.xml"/><Relationship Id="rId907" Type="http://schemas.openxmlformats.org/officeDocument/2006/relationships/customXml" Target="../ink/ink4012.xml"/><Relationship Id="rId36" Type="http://schemas.openxmlformats.org/officeDocument/2006/relationships/customXml" Target="../ink/ink3573.xml"/><Relationship Id="rId339" Type="http://schemas.openxmlformats.org/officeDocument/2006/relationships/image" Target="../media/image940.png"/><Relationship Id="rId546" Type="http://schemas.openxmlformats.org/officeDocument/2006/relationships/customXml" Target="../ink/ink3830.xml"/><Relationship Id="rId753" Type="http://schemas.openxmlformats.org/officeDocument/2006/relationships/customXml" Target="../ink/ink3935.xml"/><Relationship Id="rId101" Type="http://schemas.openxmlformats.org/officeDocument/2006/relationships/customXml" Target="../ink/ink3606.xml"/><Relationship Id="rId185" Type="http://schemas.openxmlformats.org/officeDocument/2006/relationships/customXml" Target="../ink/ink3648.xml"/><Relationship Id="rId406" Type="http://schemas.openxmlformats.org/officeDocument/2006/relationships/customXml" Target="../ink/ink3760.xml"/><Relationship Id="rId392" Type="http://schemas.openxmlformats.org/officeDocument/2006/relationships/customXml" Target="../ink/ink3753.xml"/><Relationship Id="rId613" Type="http://schemas.openxmlformats.org/officeDocument/2006/relationships/image" Target="../media/image1075.png"/><Relationship Id="rId697" Type="http://schemas.openxmlformats.org/officeDocument/2006/relationships/image" Target="../media/image1116.png"/><Relationship Id="rId820" Type="http://schemas.openxmlformats.org/officeDocument/2006/relationships/image" Target="../media/image1176.png"/><Relationship Id="rId918" Type="http://schemas.openxmlformats.org/officeDocument/2006/relationships/image" Target="../media/image1225.png"/><Relationship Id="rId252" Type="http://schemas.openxmlformats.org/officeDocument/2006/relationships/image" Target="../media/image898.png"/><Relationship Id="rId47" Type="http://schemas.openxmlformats.org/officeDocument/2006/relationships/image" Target="../media/image796.png"/><Relationship Id="rId112" Type="http://schemas.openxmlformats.org/officeDocument/2006/relationships/image" Target="../media/image828.png"/><Relationship Id="rId557" Type="http://schemas.openxmlformats.org/officeDocument/2006/relationships/image" Target="../media/image1047.png"/><Relationship Id="rId764" Type="http://schemas.openxmlformats.org/officeDocument/2006/relationships/image" Target="../media/image1149.png"/><Relationship Id="rId196" Type="http://schemas.openxmlformats.org/officeDocument/2006/relationships/image" Target="../media/image870.png"/><Relationship Id="rId417" Type="http://schemas.openxmlformats.org/officeDocument/2006/relationships/image" Target="../media/image977.png"/><Relationship Id="rId624" Type="http://schemas.openxmlformats.org/officeDocument/2006/relationships/customXml" Target="../ink/ink3869.xml"/><Relationship Id="rId831" Type="http://schemas.openxmlformats.org/officeDocument/2006/relationships/customXml" Target="../ink/ink3974.xml"/><Relationship Id="rId263" Type="http://schemas.openxmlformats.org/officeDocument/2006/relationships/customXml" Target="../ink/ink3687.xml"/><Relationship Id="rId470" Type="http://schemas.openxmlformats.org/officeDocument/2006/relationships/customXml" Target="../ink/ink3792.xml"/><Relationship Id="rId929" Type="http://schemas.openxmlformats.org/officeDocument/2006/relationships/customXml" Target="../ink/ink4023.xml"/><Relationship Id="rId58" Type="http://schemas.openxmlformats.org/officeDocument/2006/relationships/customXml" Target="../ink/ink3584.xml"/><Relationship Id="rId123" Type="http://schemas.openxmlformats.org/officeDocument/2006/relationships/customXml" Target="../ink/ink3617.xml"/><Relationship Id="rId330" Type="http://schemas.openxmlformats.org/officeDocument/2006/relationships/image" Target="../media/image936.png"/><Relationship Id="rId568" Type="http://schemas.openxmlformats.org/officeDocument/2006/relationships/customXml" Target="../ink/ink3841.xml"/><Relationship Id="rId775" Type="http://schemas.openxmlformats.org/officeDocument/2006/relationships/customXml" Target="../ink/ink3946.xml"/><Relationship Id="rId428" Type="http://schemas.openxmlformats.org/officeDocument/2006/relationships/customXml" Target="../ink/ink3771.xml"/><Relationship Id="rId635" Type="http://schemas.openxmlformats.org/officeDocument/2006/relationships/image" Target="../media/image1086.png"/><Relationship Id="rId842" Type="http://schemas.openxmlformats.org/officeDocument/2006/relationships/image" Target="../media/image1187.png"/><Relationship Id="rId274" Type="http://schemas.openxmlformats.org/officeDocument/2006/relationships/image" Target="../media/image909.png"/><Relationship Id="rId481" Type="http://schemas.openxmlformats.org/officeDocument/2006/relationships/image" Target="../media/image1009.png"/><Relationship Id="rId702" Type="http://schemas.openxmlformats.org/officeDocument/2006/relationships/customXml" Target="../ink/ink3909.xml"/><Relationship Id="rId69" Type="http://schemas.openxmlformats.org/officeDocument/2006/relationships/image" Target="../media/image807.png"/><Relationship Id="rId134" Type="http://schemas.openxmlformats.org/officeDocument/2006/relationships/image" Target="../media/image839.png"/><Relationship Id="rId579" Type="http://schemas.openxmlformats.org/officeDocument/2006/relationships/image" Target="../media/image1058.png"/><Relationship Id="rId786" Type="http://schemas.openxmlformats.org/officeDocument/2006/relationships/image" Target="../media/image1160.png"/><Relationship Id="rId341" Type="http://schemas.openxmlformats.org/officeDocument/2006/relationships/image" Target="../media/image941.png"/><Relationship Id="rId439" Type="http://schemas.openxmlformats.org/officeDocument/2006/relationships/image" Target="../media/image988.png"/><Relationship Id="rId646" Type="http://schemas.openxmlformats.org/officeDocument/2006/relationships/customXml" Target="../ink/ink3880.xml"/><Relationship Id="rId201" Type="http://schemas.openxmlformats.org/officeDocument/2006/relationships/customXml" Target="../ink/ink3656.xml"/><Relationship Id="rId285" Type="http://schemas.openxmlformats.org/officeDocument/2006/relationships/customXml" Target="../ink/ink3698.xml"/><Relationship Id="rId506" Type="http://schemas.openxmlformats.org/officeDocument/2006/relationships/customXml" Target="../ink/ink3810.xml"/><Relationship Id="rId853" Type="http://schemas.openxmlformats.org/officeDocument/2006/relationships/customXml" Target="../ink/ink3985.xml"/><Relationship Id="rId492" Type="http://schemas.openxmlformats.org/officeDocument/2006/relationships/customXml" Target="../ink/ink3803.xml"/><Relationship Id="rId713" Type="http://schemas.openxmlformats.org/officeDocument/2006/relationships/image" Target="../media/image1124.png"/><Relationship Id="rId797" Type="http://schemas.openxmlformats.org/officeDocument/2006/relationships/customXml" Target="../ink/ink3957.xml"/><Relationship Id="rId920" Type="http://schemas.openxmlformats.org/officeDocument/2006/relationships/image" Target="../media/image1226.png"/><Relationship Id="rId145" Type="http://schemas.openxmlformats.org/officeDocument/2006/relationships/customXml" Target="../ink/ink3628.xml"/><Relationship Id="rId352" Type="http://schemas.openxmlformats.org/officeDocument/2006/relationships/customXml" Target="../ink/ink3732.xml"/><Relationship Id="rId212" Type="http://schemas.openxmlformats.org/officeDocument/2006/relationships/image" Target="../media/image878.png"/><Relationship Id="rId657" Type="http://schemas.openxmlformats.org/officeDocument/2006/relationships/customXml" Target="../ink/ink3886.xml"/><Relationship Id="rId864" Type="http://schemas.openxmlformats.org/officeDocument/2006/relationships/image" Target="../media/image1198.png"/><Relationship Id="rId296" Type="http://schemas.openxmlformats.org/officeDocument/2006/relationships/image" Target="../media/image919.png"/><Relationship Id="rId517" Type="http://schemas.openxmlformats.org/officeDocument/2006/relationships/image" Target="../media/image1027.png"/><Relationship Id="rId724" Type="http://schemas.openxmlformats.org/officeDocument/2006/relationships/customXml" Target="../ink/ink3920.xml"/><Relationship Id="rId931" Type="http://schemas.openxmlformats.org/officeDocument/2006/relationships/customXml" Target="../ink/ink4024.xml"/><Relationship Id="rId60" Type="http://schemas.openxmlformats.org/officeDocument/2006/relationships/customXml" Target="../ink/ink3585.xml"/><Relationship Id="rId156" Type="http://schemas.openxmlformats.org/officeDocument/2006/relationships/image" Target="../media/image850.png"/><Relationship Id="rId363" Type="http://schemas.openxmlformats.org/officeDocument/2006/relationships/image" Target="../media/image952.png"/><Relationship Id="rId570" Type="http://schemas.openxmlformats.org/officeDocument/2006/relationships/customXml" Target="../ink/ink3842.xml"/><Relationship Id="rId223" Type="http://schemas.openxmlformats.org/officeDocument/2006/relationships/customXml" Target="../ink/ink3667.xml"/><Relationship Id="rId430" Type="http://schemas.openxmlformats.org/officeDocument/2006/relationships/customXml" Target="../ink/ink3772.xml"/><Relationship Id="rId668" Type="http://schemas.openxmlformats.org/officeDocument/2006/relationships/customXml" Target="../ink/ink3892.xml"/><Relationship Id="rId875" Type="http://schemas.openxmlformats.org/officeDocument/2006/relationships/customXml" Target="../ink/ink3996.xml"/><Relationship Id="rId18" Type="http://schemas.openxmlformats.org/officeDocument/2006/relationships/customXml" Target="../ink/ink3564.xml"/><Relationship Id="rId528" Type="http://schemas.openxmlformats.org/officeDocument/2006/relationships/customXml" Target="../ink/ink3821.xml"/><Relationship Id="rId735" Type="http://schemas.openxmlformats.org/officeDocument/2006/relationships/customXml" Target="../ink/ink3926.xml"/><Relationship Id="rId167" Type="http://schemas.openxmlformats.org/officeDocument/2006/relationships/customXml" Target="../ink/ink3639.xml"/><Relationship Id="rId374" Type="http://schemas.openxmlformats.org/officeDocument/2006/relationships/customXml" Target="../ink/ink3743.xml"/><Relationship Id="rId581" Type="http://schemas.openxmlformats.org/officeDocument/2006/relationships/image" Target="../media/image1059.png"/><Relationship Id="rId71" Type="http://schemas.openxmlformats.org/officeDocument/2006/relationships/image" Target="../media/image808.png"/><Relationship Id="rId234" Type="http://schemas.openxmlformats.org/officeDocument/2006/relationships/image" Target="../media/image889.png"/><Relationship Id="rId679" Type="http://schemas.openxmlformats.org/officeDocument/2006/relationships/image" Target="../media/image1107.png"/><Relationship Id="rId802" Type="http://schemas.openxmlformats.org/officeDocument/2006/relationships/image" Target="../media/image1168.png"/><Relationship Id="rId886" Type="http://schemas.openxmlformats.org/officeDocument/2006/relationships/image" Target="../media/image1209.png"/><Relationship Id="rId2" Type="http://schemas.openxmlformats.org/officeDocument/2006/relationships/customXml" Target="../ink/ink3556.xml"/><Relationship Id="rId29" Type="http://schemas.openxmlformats.org/officeDocument/2006/relationships/image" Target="../media/image787.png"/><Relationship Id="rId441" Type="http://schemas.openxmlformats.org/officeDocument/2006/relationships/image" Target="../media/image989.png"/><Relationship Id="rId539" Type="http://schemas.openxmlformats.org/officeDocument/2006/relationships/image" Target="../media/image1038.png"/><Relationship Id="rId746" Type="http://schemas.openxmlformats.org/officeDocument/2006/relationships/image" Target="../media/image1140.png"/><Relationship Id="rId178" Type="http://schemas.openxmlformats.org/officeDocument/2006/relationships/image" Target="../media/image861.png"/><Relationship Id="rId301" Type="http://schemas.openxmlformats.org/officeDocument/2006/relationships/customXml" Target="../ink/ink3706.xml"/><Relationship Id="rId82" Type="http://schemas.openxmlformats.org/officeDocument/2006/relationships/customXml" Target="../ink/ink3596.xml"/><Relationship Id="rId385" Type="http://schemas.openxmlformats.org/officeDocument/2006/relationships/customXml" Target="../ink/ink3749.xml"/><Relationship Id="rId592" Type="http://schemas.openxmlformats.org/officeDocument/2006/relationships/customXml" Target="../ink/ink3853.xml"/><Relationship Id="rId606" Type="http://schemas.openxmlformats.org/officeDocument/2006/relationships/customXml" Target="../ink/ink3860.xml"/><Relationship Id="rId813" Type="http://schemas.openxmlformats.org/officeDocument/2006/relationships/customXml" Target="../ink/ink3965.xml"/><Relationship Id="rId245" Type="http://schemas.openxmlformats.org/officeDocument/2006/relationships/customXml" Target="../ink/ink3678.xml"/><Relationship Id="rId452" Type="http://schemas.openxmlformats.org/officeDocument/2006/relationships/customXml" Target="../ink/ink3783.xml"/><Relationship Id="rId897" Type="http://schemas.openxmlformats.org/officeDocument/2006/relationships/customXml" Target="../ink/ink4007.xml"/><Relationship Id="rId105" Type="http://schemas.openxmlformats.org/officeDocument/2006/relationships/customXml" Target="../ink/ink3608.xml"/><Relationship Id="rId312" Type="http://schemas.openxmlformats.org/officeDocument/2006/relationships/image" Target="../media/image927.png"/><Relationship Id="rId757" Type="http://schemas.openxmlformats.org/officeDocument/2006/relationships/customXml" Target="../ink/ink3937.xml"/><Relationship Id="rId93" Type="http://schemas.openxmlformats.org/officeDocument/2006/relationships/image" Target="../media/image819.png"/><Relationship Id="rId189" Type="http://schemas.openxmlformats.org/officeDocument/2006/relationships/customXml" Target="../ink/ink3650.xml"/><Relationship Id="rId396" Type="http://schemas.openxmlformats.org/officeDocument/2006/relationships/customXml" Target="../ink/ink3755.xml"/><Relationship Id="rId617" Type="http://schemas.openxmlformats.org/officeDocument/2006/relationships/image" Target="../media/image1077.png"/><Relationship Id="rId824" Type="http://schemas.openxmlformats.org/officeDocument/2006/relationships/image" Target="../media/image1178.png"/><Relationship Id="rId256" Type="http://schemas.openxmlformats.org/officeDocument/2006/relationships/image" Target="../media/image900.png"/><Relationship Id="rId463" Type="http://schemas.openxmlformats.org/officeDocument/2006/relationships/image" Target="../media/image1000.png"/><Relationship Id="rId670" Type="http://schemas.openxmlformats.org/officeDocument/2006/relationships/customXml" Target="../ink/ink3893.xml"/><Relationship Id="rId116" Type="http://schemas.openxmlformats.org/officeDocument/2006/relationships/image" Target="../media/image830.png"/><Relationship Id="rId323" Type="http://schemas.openxmlformats.org/officeDocument/2006/relationships/customXml" Target="../ink/ink3717.xml"/><Relationship Id="rId530" Type="http://schemas.openxmlformats.org/officeDocument/2006/relationships/customXml" Target="../ink/ink3822.xml"/><Relationship Id="rId768" Type="http://schemas.openxmlformats.org/officeDocument/2006/relationships/image" Target="../media/image1151.png"/><Relationship Id="rId20" Type="http://schemas.openxmlformats.org/officeDocument/2006/relationships/customXml" Target="../ink/ink3565.xml"/><Relationship Id="rId628" Type="http://schemas.openxmlformats.org/officeDocument/2006/relationships/customXml" Target="../ink/ink3871.xml"/><Relationship Id="rId835" Type="http://schemas.openxmlformats.org/officeDocument/2006/relationships/customXml" Target="../ink/ink3976.xml"/><Relationship Id="rId267" Type="http://schemas.openxmlformats.org/officeDocument/2006/relationships/customXml" Target="../ink/ink3689.xml"/><Relationship Id="rId474" Type="http://schemas.openxmlformats.org/officeDocument/2006/relationships/customXml" Target="../ink/ink3794.xml"/><Relationship Id="rId127" Type="http://schemas.openxmlformats.org/officeDocument/2006/relationships/customXml" Target="../ink/ink3619.xml"/><Relationship Id="rId681" Type="http://schemas.openxmlformats.org/officeDocument/2006/relationships/image" Target="../media/image1108.png"/><Relationship Id="rId779" Type="http://schemas.openxmlformats.org/officeDocument/2006/relationships/customXml" Target="../ink/ink3948.xml"/><Relationship Id="rId902" Type="http://schemas.openxmlformats.org/officeDocument/2006/relationships/image" Target="../media/image1217.png"/><Relationship Id="rId31" Type="http://schemas.openxmlformats.org/officeDocument/2006/relationships/image" Target="../media/image788.png"/><Relationship Id="rId334" Type="http://schemas.openxmlformats.org/officeDocument/2006/relationships/image" Target="../media/image938.png"/><Relationship Id="rId541" Type="http://schemas.openxmlformats.org/officeDocument/2006/relationships/image" Target="../media/image1039.png"/><Relationship Id="rId639" Type="http://schemas.openxmlformats.org/officeDocument/2006/relationships/image" Target="../media/image1088.png"/><Relationship Id="rId180" Type="http://schemas.openxmlformats.org/officeDocument/2006/relationships/image" Target="../media/image862.png"/><Relationship Id="rId278" Type="http://schemas.openxmlformats.org/officeDocument/2006/relationships/image" Target="../media/image911.png"/><Relationship Id="rId401" Type="http://schemas.openxmlformats.org/officeDocument/2006/relationships/image" Target="../media/image970.png"/><Relationship Id="rId846" Type="http://schemas.openxmlformats.org/officeDocument/2006/relationships/image" Target="../media/image1189.png"/><Relationship Id="rId485" Type="http://schemas.openxmlformats.org/officeDocument/2006/relationships/image" Target="../media/image1011.png"/><Relationship Id="rId692" Type="http://schemas.openxmlformats.org/officeDocument/2006/relationships/customXml" Target="../ink/ink3904.xml"/><Relationship Id="rId706" Type="http://schemas.openxmlformats.org/officeDocument/2006/relationships/customXml" Target="../ink/ink3911.xml"/><Relationship Id="rId913" Type="http://schemas.openxmlformats.org/officeDocument/2006/relationships/customXml" Target="../ink/ink4015.xml"/><Relationship Id="rId42" Type="http://schemas.openxmlformats.org/officeDocument/2006/relationships/customXml" Target="../ink/ink3576.xml"/><Relationship Id="rId138" Type="http://schemas.openxmlformats.org/officeDocument/2006/relationships/image" Target="../media/image841.png"/><Relationship Id="rId345" Type="http://schemas.openxmlformats.org/officeDocument/2006/relationships/image" Target="../media/image943.png"/><Relationship Id="rId552" Type="http://schemas.openxmlformats.org/officeDocument/2006/relationships/customXml" Target="../ink/ink3833.xml"/><Relationship Id="rId191" Type="http://schemas.openxmlformats.org/officeDocument/2006/relationships/customXml" Target="../ink/ink3651.xml"/><Relationship Id="rId205" Type="http://schemas.openxmlformats.org/officeDocument/2006/relationships/customXml" Target="../ink/ink3658.xml"/><Relationship Id="rId412" Type="http://schemas.openxmlformats.org/officeDocument/2006/relationships/customXml" Target="../ink/ink3763.xml"/><Relationship Id="rId857" Type="http://schemas.openxmlformats.org/officeDocument/2006/relationships/customXml" Target="../ink/ink3987.xml"/><Relationship Id="rId289" Type="http://schemas.openxmlformats.org/officeDocument/2006/relationships/customXml" Target="../ink/ink3700.xml"/><Relationship Id="rId496" Type="http://schemas.openxmlformats.org/officeDocument/2006/relationships/customXml" Target="../ink/ink3805.xml"/><Relationship Id="rId717" Type="http://schemas.openxmlformats.org/officeDocument/2006/relationships/image" Target="../media/image1126.png"/><Relationship Id="rId924" Type="http://schemas.openxmlformats.org/officeDocument/2006/relationships/image" Target="../media/image1228.png"/><Relationship Id="rId53" Type="http://schemas.openxmlformats.org/officeDocument/2006/relationships/image" Target="../media/image799.png"/><Relationship Id="rId149" Type="http://schemas.openxmlformats.org/officeDocument/2006/relationships/customXml" Target="../ink/ink3630.xml"/><Relationship Id="rId356" Type="http://schemas.openxmlformats.org/officeDocument/2006/relationships/customXml" Target="../ink/ink3734.xml"/><Relationship Id="rId563" Type="http://schemas.openxmlformats.org/officeDocument/2006/relationships/image" Target="../media/image1050.png"/><Relationship Id="rId770" Type="http://schemas.openxmlformats.org/officeDocument/2006/relationships/image" Target="../media/image1152.png"/><Relationship Id="rId216" Type="http://schemas.openxmlformats.org/officeDocument/2006/relationships/image" Target="../media/image880.png"/><Relationship Id="rId423" Type="http://schemas.openxmlformats.org/officeDocument/2006/relationships/image" Target="../media/image980.png"/><Relationship Id="rId868" Type="http://schemas.openxmlformats.org/officeDocument/2006/relationships/image" Target="../media/image1200.png"/><Relationship Id="rId630" Type="http://schemas.openxmlformats.org/officeDocument/2006/relationships/customXml" Target="../ink/ink3872.xml"/><Relationship Id="rId728" Type="http://schemas.openxmlformats.org/officeDocument/2006/relationships/customXml" Target="../ink/ink3922.xml"/><Relationship Id="rId935" Type="http://schemas.openxmlformats.org/officeDocument/2006/relationships/image" Target="../media/image1233.png"/><Relationship Id="rId64" Type="http://schemas.openxmlformats.org/officeDocument/2006/relationships/customXml" Target="../ink/ink3587.xml"/><Relationship Id="rId367" Type="http://schemas.openxmlformats.org/officeDocument/2006/relationships/image" Target="../media/image954.png"/><Relationship Id="rId574" Type="http://schemas.openxmlformats.org/officeDocument/2006/relationships/customXml" Target="../ink/ink3844.xml"/><Relationship Id="rId227" Type="http://schemas.openxmlformats.org/officeDocument/2006/relationships/customXml" Target="../ink/ink3669.xml"/><Relationship Id="rId781" Type="http://schemas.openxmlformats.org/officeDocument/2006/relationships/customXml" Target="../ink/ink3949.xml"/><Relationship Id="rId879" Type="http://schemas.openxmlformats.org/officeDocument/2006/relationships/customXml" Target="../ink/ink3998.xml"/><Relationship Id="rId434" Type="http://schemas.openxmlformats.org/officeDocument/2006/relationships/customXml" Target="../ink/ink3774.xml"/><Relationship Id="rId641" Type="http://schemas.openxmlformats.org/officeDocument/2006/relationships/image" Target="../media/image1089.png"/><Relationship Id="rId739" Type="http://schemas.openxmlformats.org/officeDocument/2006/relationships/customXml" Target="../ink/ink3928.xml"/><Relationship Id="rId280" Type="http://schemas.openxmlformats.org/officeDocument/2006/relationships/image" Target="../media/image912.png"/><Relationship Id="rId501" Type="http://schemas.openxmlformats.org/officeDocument/2006/relationships/image" Target="../media/image1019.png"/><Relationship Id="rId75" Type="http://schemas.openxmlformats.org/officeDocument/2006/relationships/image" Target="../media/image810.png"/><Relationship Id="rId140" Type="http://schemas.openxmlformats.org/officeDocument/2006/relationships/image" Target="../media/image842.png"/><Relationship Id="rId378" Type="http://schemas.openxmlformats.org/officeDocument/2006/relationships/customXml" Target="../ink/ink3745.xml"/><Relationship Id="rId585" Type="http://schemas.openxmlformats.org/officeDocument/2006/relationships/image" Target="../media/image1061.png"/><Relationship Id="rId792" Type="http://schemas.openxmlformats.org/officeDocument/2006/relationships/image" Target="../media/image1163.png"/><Relationship Id="rId806" Type="http://schemas.openxmlformats.org/officeDocument/2006/relationships/image" Target="../media/image1169.png"/><Relationship Id="rId6" Type="http://schemas.openxmlformats.org/officeDocument/2006/relationships/customXml" Target="../ink/ink3558.xml"/><Relationship Id="rId238" Type="http://schemas.openxmlformats.org/officeDocument/2006/relationships/image" Target="../media/image891.png"/><Relationship Id="rId445" Type="http://schemas.openxmlformats.org/officeDocument/2006/relationships/image" Target="../media/image991.png"/><Relationship Id="rId652" Type="http://schemas.openxmlformats.org/officeDocument/2006/relationships/image" Target="../media/image1094.png"/><Relationship Id="rId291" Type="http://schemas.openxmlformats.org/officeDocument/2006/relationships/customXml" Target="../ink/ink3701.xml"/><Relationship Id="rId305" Type="http://schemas.openxmlformats.org/officeDocument/2006/relationships/customXml" Target="../ink/ink3708.xml"/><Relationship Id="rId512" Type="http://schemas.openxmlformats.org/officeDocument/2006/relationships/customXml" Target="../ink/ink3813.xml"/><Relationship Id="rId86" Type="http://schemas.openxmlformats.org/officeDocument/2006/relationships/customXml" Target="../ink/ink3598.xml"/><Relationship Id="rId151" Type="http://schemas.openxmlformats.org/officeDocument/2006/relationships/customXml" Target="../ink/ink3631.xml"/><Relationship Id="rId389" Type="http://schemas.openxmlformats.org/officeDocument/2006/relationships/image" Target="../media/image964.png"/><Relationship Id="rId596" Type="http://schemas.openxmlformats.org/officeDocument/2006/relationships/customXml" Target="../ink/ink3855.xml"/><Relationship Id="rId817" Type="http://schemas.openxmlformats.org/officeDocument/2006/relationships/customXml" Target="../ink/ink3967.xml"/><Relationship Id="rId249" Type="http://schemas.openxmlformats.org/officeDocument/2006/relationships/customXml" Target="../ink/ink3680.xml"/><Relationship Id="rId456" Type="http://schemas.openxmlformats.org/officeDocument/2006/relationships/customXml" Target="../ink/ink3785.xml"/><Relationship Id="rId663" Type="http://schemas.openxmlformats.org/officeDocument/2006/relationships/customXml" Target="../ink/ink3889.xml"/><Relationship Id="rId870" Type="http://schemas.openxmlformats.org/officeDocument/2006/relationships/image" Target="../media/image1201.png"/><Relationship Id="rId13" Type="http://schemas.openxmlformats.org/officeDocument/2006/relationships/image" Target="../media/image779.png"/><Relationship Id="rId109" Type="http://schemas.openxmlformats.org/officeDocument/2006/relationships/customXml" Target="../ink/ink3610.xml"/><Relationship Id="rId316" Type="http://schemas.openxmlformats.org/officeDocument/2006/relationships/image" Target="../media/image929.png"/><Relationship Id="rId523" Type="http://schemas.openxmlformats.org/officeDocument/2006/relationships/image" Target="../media/image1030.png"/><Relationship Id="rId97" Type="http://schemas.openxmlformats.org/officeDocument/2006/relationships/image" Target="../media/image821.png"/><Relationship Id="rId730" Type="http://schemas.openxmlformats.org/officeDocument/2006/relationships/customXml" Target="../ink/ink3923.xml"/><Relationship Id="rId828" Type="http://schemas.openxmlformats.org/officeDocument/2006/relationships/image" Target="../media/image1180.png"/><Relationship Id="rId162" Type="http://schemas.openxmlformats.org/officeDocument/2006/relationships/image" Target="../media/image853.png"/><Relationship Id="rId467" Type="http://schemas.openxmlformats.org/officeDocument/2006/relationships/image" Target="../media/image1002.png"/><Relationship Id="rId674" Type="http://schemas.openxmlformats.org/officeDocument/2006/relationships/customXml" Target="../ink/ink3895.xml"/><Relationship Id="rId881" Type="http://schemas.openxmlformats.org/officeDocument/2006/relationships/customXml" Target="../ink/ink3999.xml"/><Relationship Id="rId24" Type="http://schemas.openxmlformats.org/officeDocument/2006/relationships/customXml" Target="../ink/ink3567.xml"/><Relationship Id="rId327" Type="http://schemas.openxmlformats.org/officeDocument/2006/relationships/customXml" Target="../ink/ink3719.xml"/><Relationship Id="rId534" Type="http://schemas.openxmlformats.org/officeDocument/2006/relationships/customXml" Target="../ink/ink3824.xml"/><Relationship Id="rId741" Type="http://schemas.openxmlformats.org/officeDocument/2006/relationships/customXml" Target="../ink/ink3929.xml"/><Relationship Id="rId839" Type="http://schemas.openxmlformats.org/officeDocument/2006/relationships/customXml" Target="../ink/ink3978.xml"/><Relationship Id="rId173" Type="http://schemas.openxmlformats.org/officeDocument/2006/relationships/customXml" Target="../ink/ink3642.xml"/><Relationship Id="rId380" Type="http://schemas.openxmlformats.org/officeDocument/2006/relationships/image" Target="../media/image960.png"/><Relationship Id="rId601" Type="http://schemas.openxmlformats.org/officeDocument/2006/relationships/image" Target="../media/image1069.png"/><Relationship Id="rId240" Type="http://schemas.openxmlformats.org/officeDocument/2006/relationships/image" Target="../media/image892.png"/><Relationship Id="rId478" Type="http://schemas.openxmlformats.org/officeDocument/2006/relationships/customXml" Target="../ink/ink3796.xml"/><Relationship Id="rId685" Type="http://schemas.openxmlformats.org/officeDocument/2006/relationships/image" Target="../media/image1110.png"/><Relationship Id="rId892" Type="http://schemas.openxmlformats.org/officeDocument/2006/relationships/image" Target="../media/image1212.png"/><Relationship Id="rId906" Type="http://schemas.openxmlformats.org/officeDocument/2006/relationships/image" Target="../media/image1219.png"/><Relationship Id="rId35" Type="http://schemas.openxmlformats.org/officeDocument/2006/relationships/image" Target="../media/image790.png"/><Relationship Id="rId100" Type="http://schemas.openxmlformats.org/officeDocument/2006/relationships/customXml" Target="../ink/ink3605.xml"/><Relationship Id="rId338" Type="http://schemas.openxmlformats.org/officeDocument/2006/relationships/customXml" Target="../ink/ink3725.xml"/><Relationship Id="rId545" Type="http://schemas.openxmlformats.org/officeDocument/2006/relationships/image" Target="../media/image1041.png"/><Relationship Id="rId752" Type="http://schemas.openxmlformats.org/officeDocument/2006/relationships/image" Target="../media/image1143.png"/><Relationship Id="rId184" Type="http://schemas.openxmlformats.org/officeDocument/2006/relationships/image" Target="../media/image864.png"/><Relationship Id="rId391" Type="http://schemas.openxmlformats.org/officeDocument/2006/relationships/image" Target="../media/image965.png"/><Relationship Id="rId405" Type="http://schemas.openxmlformats.org/officeDocument/2006/relationships/image" Target="../media/image972.png"/><Relationship Id="rId612" Type="http://schemas.openxmlformats.org/officeDocument/2006/relationships/customXml" Target="../ink/ink3863.xml"/><Relationship Id="rId251" Type="http://schemas.openxmlformats.org/officeDocument/2006/relationships/customXml" Target="../ink/ink3681.xml"/><Relationship Id="rId489" Type="http://schemas.openxmlformats.org/officeDocument/2006/relationships/image" Target="../media/image1013.png"/><Relationship Id="rId696" Type="http://schemas.openxmlformats.org/officeDocument/2006/relationships/customXml" Target="../ink/ink3906.xml"/><Relationship Id="rId917" Type="http://schemas.openxmlformats.org/officeDocument/2006/relationships/customXml" Target="../ink/ink4017.xml"/><Relationship Id="rId46" Type="http://schemas.openxmlformats.org/officeDocument/2006/relationships/customXml" Target="../ink/ink3578.xml"/><Relationship Id="rId349" Type="http://schemas.openxmlformats.org/officeDocument/2006/relationships/image" Target="../media/image945.png"/><Relationship Id="rId556" Type="http://schemas.openxmlformats.org/officeDocument/2006/relationships/customXml" Target="../ink/ink3835.xml"/><Relationship Id="rId763" Type="http://schemas.openxmlformats.org/officeDocument/2006/relationships/customXml" Target="../ink/ink3940.xml"/><Relationship Id="rId111" Type="http://schemas.openxmlformats.org/officeDocument/2006/relationships/customXml" Target="../ink/ink3611.xml"/><Relationship Id="rId195" Type="http://schemas.openxmlformats.org/officeDocument/2006/relationships/customXml" Target="../ink/ink3653.xml"/><Relationship Id="rId209" Type="http://schemas.openxmlformats.org/officeDocument/2006/relationships/customXml" Target="../ink/ink3660.xml"/><Relationship Id="rId416" Type="http://schemas.openxmlformats.org/officeDocument/2006/relationships/customXml" Target="../ink/ink3765.xml"/><Relationship Id="rId623" Type="http://schemas.openxmlformats.org/officeDocument/2006/relationships/image" Target="../media/image1080.png"/><Relationship Id="rId830" Type="http://schemas.openxmlformats.org/officeDocument/2006/relationships/image" Target="../media/image1181.png"/><Relationship Id="rId928" Type="http://schemas.openxmlformats.org/officeDocument/2006/relationships/image" Target="../media/image1230.png"/><Relationship Id="rId57" Type="http://schemas.openxmlformats.org/officeDocument/2006/relationships/image" Target="../media/image801.png"/><Relationship Id="rId262" Type="http://schemas.openxmlformats.org/officeDocument/2006/relationships/image" Target="../media/image903.png"/><Relationship Id="rId567" Type="http://schemas.openxmlformats.org/officeDocument/2006/relationships/image" Target="../media/image1052.png"/><Relationship Id="rId122" Type="http://schemas.openxmlformats.org/officeDocument/2006/relationships/image" Target="../media/image833.png"/><Relationship Id="rId774" Type="http://schemas.openxmlformats.org/officeDocument/2006/relationships/image" Target="../media/image1154.png"/><Relationship Id="rId427" Type="http://schemas.openxmlformats.org/officeDocument/2006/relationships/image" Target="../media/image982.png"/><Relationship Id="rId634" Type="http://schemas.openxmlformats.org/officeDocument/2006/relationships/customXml" Target="../ink/ink3874.xml"/><Relationship Id="rId841" Type="http://schemas.openxmlformats.org/officeDocument/2006/relationships/customXml" Target="../ink/ink3979.xml"/><Relationship Id="rId273" Type="http://schemas.openxmlformats.org/officeDocument/2006/relationships/customXml" Target="../ink/ink3692.xml"/><Relationship Id="rId480" Type="http://schemas.openxmlformats.org/officeDocument/2006/relationships/customXml" Target="../ink/ink3797.xml"/><Relationship Id="rId701" Type="http://schemas.openxmlformats.org/officeDocument/2006/relationships/image" Target="../media/image1118.png"/><Relationship Id="rId939" Type="http://schemas.openxmlformats.org/officeDocument/2006/relationships/image" Target="../media/image1235.png"/><Relationship Id="rId68" Type="http://schemas.openxmlformats.org/officeDocument/2006/relationships/customXml" Target="../ink/ink3589.xml"/><Relationship Id="rId133" Type="http://schemas.openxmlformats.org/officeDocument/2006/relationships/customXml" Target="../ink/ink3622.xml"/><Relationship Id="rId340" Type="http://schemas.openxmlformats.org/officeDocument/2006/relationships/customXml" Target="../ink/ink3726.xml"/><Relationship Id="rId578" Type="http://schemas.openxmlformats.org/officeDocument/2006/relationships/customXml" Target="../ink/ink3846.xml"/><Relationship Id="rId785" Type="http://schemas.openxmlformats.org/officeDocument/2006/relationships/customXml" Target="../ink/ink3951.xml"/><Relationship Id="rId200" Type="http://schemas.openxmlformats.org/officeDocument/2006/relationships/image" Target="../media/image872.png"/><Relationship Id="rId438" Type="http://schemas.openxmlformats.org/officeDocument/2006/relationships/customXml" Target="../ink/ink3776.xml"/><Relationship Id="rId645" Type="http://schemas.openxmlformats.org/officeDocument/2006/relationships/image" Target="../media/image1091.png"/><Relationship Id="rId852" Type="http://schemas.openxmlformats.org/officeDocument/2006/relationships/image" Target="../media/image1192.png"/><Relationship Id="rId284" Type="http://schemas.openxmlformats.org/officeDocument/2006/relationships/image" Target="../media/image913.png"/><Relationship Id="rId491" Type="http://schemas.openxmlformats.org/officeDocument/2006/relationships/image" Target="../media/image1014.png"/><Relationship Id="rId505" Type="http://schemas.openxmlformats.org/officeDocument/2006/relationships/image" Target="../media/image1021.png"/><Relationship Id="rId712" Type="http://schemas.openxmlformats.org/officeDocument/2006/relationships/customXml" Target="../ink/ink3914.xml"/><Relationship Id="rId79" Type="http://schemas.openxmlformats.org/officeDocument/2006/relationships/image" Target="../media/image812.png"/><Relationship Id="rId144" Type="http://schemas.openxmlformats.org/officeDocument/2006/relationships/image" Target="../media/image844.png"/><Relationship Id="rId589" Type="http://schemas.openxmlformats.org/officeDocument/2006/relationships/image" Target="../media/image1063.png"/><Relationship Id="rId796" Type="http://schemas.openxmlformats.org/officeDocument/2006/relationships/image" Target="../media/image1165.png"/><Relationship Id="rId351" Type="http://schemas.openxmlformats.org/officeDocument/2006/relationships/image" Target="../media/image946.png"/><Relationship Id="rId449" Type="http://schemas.openxmlformats.org/officeDocument/2006/relationships/image" Target="../media/image993.png"/><Relationship Id="rId656" Type="http://schemas.openxmlformats.org/officeDocument/2006/relationships/image" Target="../media/image1096.png"/><Relationship Id="rId863" Type="http://schemas.openxmlformats.org/officeDocument/2006/relationships/customXml" Target="../ink/ink3990.xml"/><Relationship Id="rId211" Type="http://schemas.openxmlformats.org/officeDocument/2006/relationships/customXml" Target="../ink/ink3661.xml"/><Relationship Id="rId295" Type="http://schemas.openxmlformats.org/officeDocument/2006/relationships/customXml" Target="../ink/ink3703.xml"/><Relationship Id="rId309" Type="http://schemas.openxmlformats.org/officeDocument/2006/relationships/customXml" Target="../ink/ink3710.xml"/><Relationship Id="rId516" Type="http://schemas.openxmlformats.org/officeDocument/2006/relationships/customXml" Target="../ink/ink3815.xml"/><Relationship Id="rId723" Type="http://schemas.openxmlformats.org/officeDocument/2006/relationships/image" Target="../media/image1129.png"/><Relationship Id="rId930" Type="http://schemas.openxmlformats.org/officeDocument/2006/relationships/image" Target="../media/image1231.png"/><Relationship Id="rId155" Type="http://schemas.openxmlformats.org/officeDocument/2006/relationships/customXml" Target="../ink/ink3633.xml"/><Relationship Id="rId362" Type="http://schemas.openxmlformats.org/officeDocument/2006/relationships/customXml" Target="../ink/ink3737.xml"/><Relationship Id="rId222" Type="http://schemas.openxmlformats.org/officeDocument/2006/relationships/image" Target="../media/image883.png"/><Relationship Id="rId667" Type="http://schemas.openxmlformats.org/officeDocument/2006/relationships/image" Target="../media/image1101.png"/><Relationship Id="rId874" Type="http://schemas.openxmlformats.org/officeDocument/2006/relationships/image" Target="../media/image1203.png"/><Relationship Id="rId17" Type="http://schemas.openxmlformats.org/officeDocument/2006/relationships/image" Target="../media/image781.png"/><Relationship Id="rId527" Type="http://schemas.openxmlformats.org/officeDocument/2006/relationships/image" Target="../media/image1032.png"/><Relationship Id="rId734" Type="http://schemas.openxmlformats.org/officeDocument/2006/relationships/customXml" Target="../ink/ink3925.xml"/><Relationship Id="rId70" Type="http://schemas.openxmlformats.org/officeDocument/2006/relationships/customXml" Target="../ink/ink3590.xml"/><Relationship Id="rId166" Type="http://schemas.openxmlformats.org/officeDocument/2006/relationships/image" Target="../media/image855.png"/><Relationship Id="rId331" Type="http://schemas.openxmlformats.org/officeDocument/2006/relationships/customXml" Target="../ink/ink3721.xml"/><Relationship Id="rId373" Type="http://schemas.openxmlformats.org/officeDocument/2006/relationships/image" Target="../media/image957.png"/><Relationship Id="rId429" Type="http://schemas.openxmlformats.org/officeDocument/2006/relationships/image" Target="../media/image983.png"/><Relationship Id="rId580" Type="http://schemas.openxmlformats.org/officeDocument/2006/relationships/customXml" Target="../ink/ink3847.xml"/><Relationship Id="rId636" Type="http://schemas.openxmlformats.org/officeDocument/2006/relationships/customXml" Target="../ink/ink3875.xml"/><Relationship Id="rId801" Type="http://schemas.openxmlformats.org/officeDocument/2006/relationships/customXml" Target="../ink/ink3959.xml"/><Relationship Id="rId1" Type="http://schemas.openxmlformats.org/officeDocument/2006/relationships/slideLayout" Target="../slideLayouts/slideLayout7.xml"/><Relationship Id="rId233" Type="http://schemas.openxmlformats.org/officeDocument/2006/relationships/customXml" Target="../ink/ink3672.xml"/><Relationship Id="rId440" Type="http://schemas.openxmlformats.org/officeDocument/2006/relationships/customXml" Target="../ink/ink3777.xml"/><Relationship Id="rId678" Type="http://schemas.openxmlformats.org/officeDocument/2006/relationships/customXml" Target="../ink/ink3897.xml"/><Relationship Id="rId843" Type="http://schemas.openxmlformats.org/officeDocument/2006/relationships/customXml" Target="../ink/ink3980.xml"/><Relationship Id="rId885" Type="http://schemas.openxmlformats.org/officeDocument/2006/relationships/customXml" Target="../ink/ink4001.xml"/><Relationship Id="rId28" Type="http://schemas.openxmlformats.org/officeDocument/2006/relationships/customXml" Target="../ink/ink3569.xml"/><Relationship Id="rId275" Type="http://schemas.openxmlformats.org/officeDocument/2006/relationships/customXml" Target="../ink/ink3693.xml"/><Relationship Id="rId300" Type="http://schemas.openxmlformats.org/officeDocument/2006/relationships/image" Target="../media/image921.png"/><Relationship Id="rId482" Type="http://schemas.openxmlformats.org/officeDocument/2006/relationships/customXml" Target="../ink/ink3798.xml"/><Relationship Id="rId538" Type="http://schemas.openxmlformats.org/officeDocument/2006/relationships/customXml" Target="../ink/ink3826.xml"/><Relationship Id="rId703" Type="http://schemas.openxmlformats.org/officeDocument/2006/relationships/image" Target="../media/image1119.png"/><Relationship Id="rId745" Type="http://schemas.openxmlformats.org/officeDocument/2006/relationships/customXml" Target="../ink/ink3931.xml"/><Relationship Id="rId910" Type="http://schemas.openxmlformats.org/officeDocument/2006/relationships/image" Target="../media/image1221.png"/><Relationship Id="rId81" Type="http://schemas.openxmlformats.org/officeDocument/2006/relationships/image" Target="../media/image813.png"/><Relationship Id="rId135" Type="http://schemas.openxmlformats.org/officeDocument/2006/relationships/customXml" Target="../ink/ink3623.xml"/><Relationship Id="rId177" Type="http://schemas.openxmlformats.org/officeDocument/2006/relationships/customXml" Target="../ink/ink3644.xml"/><Relationship Id="rId342" Type="http://schemas.openxmlformats.org/officeDocument/2006/relationships/customXml" Target="../ink/ink3727.xml"/><Relationship Id="rId384" Type="http://schemas.openxmlformats.org/officeDocument/2006/relationships/image" Target="../media/image962.png"/><Relationship Id="rId591" Type="http://schemas.openxmlformats.org/officeDocument/2006/relationships/image" Target="../media/image1064.png"/><Relationship Id="rId605" Type="http://schemas.openxmlformats.org/officeDocument/2006/relationships/image" Target="../media/image1071.png"/><Relationship Id="rId787" Type="http://schemas.openxmlformats.org/officeDocument/2006/relationships/customXml" Target="../ink/ink3952.xml"/><Relationship Id="rId812" Type="http://schemas.openxmlformats.org/officeDocument/2006/relationships/image" Target="../media/image1172.png"/><Relationship Id="rId202" Type="http://schemas.openxmlformats.org/officeDocument/2006/relationships/image" Target="../media/image873.png"/><Relationship Id="rId244" Type="http://schemas.openxmlformats.org/officeDocument/2006/relationships/image" Target="../media/image894.png"/><Relationship Id="rId647" Type="http://schemas.openxmlformats.org/officeDocument/2006/relationships/image" Target="../media/image1092.png"/><Relationship Id="rId689" Type="http://schemas.openxmlformats.org/officeDocument/2006/relationships/image" Target="../media/image1112.png"/><Relationship Id="rId854" Type="http://schemas.openxmlformats.org/officeDocument/2006/relationships/image" Target="../media/image1193.png"/><Relationship Id="rId896" Type="http://schemas.openxmlformats.org/officeDocument/2006/relationships/image" Target="../media/image1214.png"/><Relationship Id="rId39" Type="http://schemas.openxmlformats.org/officeDocument/2006/relationships/image" Target="../media/image792.png"/><Relationship Id="rId286" Type="http://schemas.openxmlformats.org/officeDocument/2006/relationships/image" Target="../media/image914.png"/><Relationship Id="rId451" Type="http://schemas.openxmlformats.org/officeDocument/2006/relationships/image" Target="../media/image994.png"/><Relationship Id="rId493" Type="http://schemas.openxmlformats.org/officeDocument/2006/relationships/image" Target="../media/image1015.png"/><Relationship Id="rId507" Type="http://schemas.openxmlformats.org/officeDocument/2006/relationships/image" Target="../media/image1022.png"/><Relationship Id="rId549" Type="http://schemas.openxmlformats.org/officeDocument/2006/relationships/image" Target="../media/image1043.png"/><Relationship Id="rId714" Type="http://schemas.openxmlformats.org/officeDocument/2006/relationships/customXml" Target="../ink/ink3915.xml"/><Relationship Id="rId756" Type="http://schemas.openxmlformats.org/officeDocument/2006/relationships/image" Target="../media/image1145.png"/><Relationship Id="rId921" Type="http://schemas.openxmlformats.org/officeDocument/2006/relationships/customXml" Target="../ink/ink4019.xml"/><Relationship Id="rId50" Type="http://schemas.openxmlformats.org/officeDocument/2006/relationships/customXml" Target="../ink/ink3580.xml"/><Relationship Id="rId104" Type="http://schemas.openxmlformats.org/officeDocument/2006/relationships/image" Target="../media/image824.png"/><Relationship Id="rId146" Type="http://schemas.openxmlformats.org/officeDocument/2006/relationships/image" Target="../media/image845.png"/><Relationship Id="rId188" Type="http://schemas.openxmlformats.org/officeDocument/2006/relationships/image" Target="../media/image866.png"/><Relationship Id="rId311" Type="http://schemas.openxmlformats.org/officeDocument/2006/relationships/customXml" Target="../ink/ink3711.xml"/><Relationship Id="rId353" Type="http://schemas.openxmlformats.org/officeDocument/2006/relationships/image" Target="../media/image947.png"/><Relationship Id="rId395" Type="http://schemas.openxmlformats.org/officeDocument/2006/relationships/image" Target="../media/image967.png"/><Relationship Id="rId409" Type="http://schemas.openxmlformats.org/officeDocument/2006/relationships/image" Target="../media/image974.png"/><Relationship Id="rId560" Type="http://schemas.openxmlformats.org/officeDocument/2006/relationships/customXml" Target="../ink/ink3837.xml"/><Relationship Id="rId798" Type="http://schemas.openxmlformats.org/officeDocument/2006/relationships/image" Target="../media/image1166.png"/><Relationship Id="rId92" Type="http://schemas.openxmlformats.org/officeDocument/2006/relationships/customXml" Target="../ink/ink3601.xml"/><Relationship Id="rId213" Type="http://schemas.openxmlformats.org/officeDocument/2006/relationships/customXml" Target="../ink/ink3662.xml"/><Relationship Id="rId420" Type="http://schemas.openxmlformats.org/officeDocument/2006/relationships/customXml" Target="../ink/ink3767.xml"/><Relationship Id="rId616" Type="http://schemas.openxmlformats.org/officeDocument/2006/relationships/customXml" Target="../ink/ink3865.xml"/><Relationship Id="rId658" Type="http://schemas.openxmlformats.org/officeDocument/2006/relationships/image" Target="../media/image1097.png"/><Relationship Id="rId823" Type="http://schemas.openxmlformats.org/officeDocument/2006/relationships/customXml" Target="../ink/ink3970.xml"/><Relationship Id="rId865" Type="http://schemas.openxmlformats.org/officeDocument/2006/relationships/customXml" Target="../ink/ink3991.xml"/><Relationship Id="rId255" Type="http://schemas.openxmlformats.org/officeDocument/2006/relationships/customXml" Target="../ink/ink3683.xml"/><Relationship Id="rId297" Type="http://schemas.openxmlformats.org/officeDocument/2006/relationships/customXml" Target="../ink/ink3704.xml"/><Relationship Id="rId462" Type="http://schemas.openxmlformats.org/officeDocument/2006/relationships/customXml" Target="../ink/ink3788.xml"/><Relationship Id="rId518" Type="http://schemas.openxmlformats.org/officeDocument/2006/relationships/customXml" Target="../ink/ink3816.xml"/><Relationship Id="rId725" Type="http://schemas.openxmlformats.org/officeDocument/2006/relationships/image" Target="../media/image1130.png"/><Relationship Id="rId932" Type="http://schemas.openxmlformats.org/officeDocument/2006/relationships/image" Target="../media/image1232.png"/><Relationship Id="rId115" Type="http://schemas.openxmlformats.org/officeDocument/2006/relationships/customXml" Target="../ink/ink3613.xml"/><Relationship Id="rId157" Type="http://schemas.openxmlformats.org/officeDocument/2006/relationships/customXml" Target="../ink/ink3634.xml"/><Relationship Id="rId322" Type="http://schemas.openxmlformats.org/officeDocument/2006/relationships/image" Target="../media/image932.png"/><Relationship Id="rId364" Type="http://schemas.openxmlformats.org/officeDocument/2006/relationships/customXml" Target="../ink/ink3738.xml"/><Relationship Id="rId767" Type="http://schemas.openxmlformats.org/officeDocument/2006/relationships/customXml" Target="../ink/ink3942.xml"/><Relationship Id="rId61" Type="http://schemas.openxmlformats.org/officeDocument/2006/relationships/image" Target="../media/image803.png"/><Relationship Id="rId199" Type="http://schemas.openxmlformats.org/officeDocument/2006/relationships/customXml" Target="../ink/ink3655.xml"/><Relationship Id="rId571" Type="http://schemas.openxmlformats.org/officeDocument/2006/relationships/image" Target="../media/image1054.png"/><Relationship Id="rId627" Type="http://schemas.openxmlformats.org/officeDocument/2006/relationships/image" Target="../media/image1082.png"/><Relationship Id="rId669" Type="http://schemas.openxmlformats.org/officeDocument/2006/relationships/image" Target="../media/image1102.png"/><Relationship Id="rId834" Type="http://schemas.openxmlformats.org/officeDocument/2006/relationships/image" Target="../media/image1183.png"/><Relationship Id="rId876" Type="http://schemas.openxmlformats.org/officeDocument/2006/relationships/image" Target="../media/image1204.png"/><Relationship Id="rId19" Type="http://schemas.openxmlformats.org/officeDocument/2006/relationships/image" Target="../media/image782.png"/><Relationship Id="rId224" Type="http://schemas.openxmlformats.org/officeDocument/2006/relationships/image" Target="../media/image884.png"/><Relationship Id="rId266" Type="http://schemas.openxmlformats.org/officeDocument/2006/relationships/image" Target="../media/image905.png"/><Relationship Id="rId431" Type="http://schemas.openxmlformats.org/officeDocument/2006/relationships/image" Target="../media/image984.png"/><Relationship Id="rId473" Type="http://schemas.openxmlformats.org/officeDocument/2006/relationships/image" Target="../media/image1005.png"/><Relationship Id="rId529" Type="http://schemas.openxmlformats.org/officeDocument/2006/relationships/image" Target="../media/image1033.png"/><Relationship Id="rId680" Type="http://schemas.openxmlformats.org/officeDocument/2006/relationships/customXml" Target="../ink/ink3898.xml"/><Relationship Id="rId736" Type="http://schemas.openxmlformats.org/officeDocument/2006/relationships/image" Target="../media/image1135.png"/><Relationship Id="rId901" Type="http://schemas.openxmlformats.org/officeDocument/2006/relationships/customXml" Target="../ink/ink4009.xml"/><Relationship Id="rId30" Type="http://schemas.openxmlformats.org/officeDocument/2006/relationships/customXml" Target="../ink/ink3570.xml"/><Relationship Id="rId126" Type="http://schemas.openxmlformats.org/officeDocument/2006/relationships/image" Target="../media/image835.png"/><Relationship Id="rId168" Type="http://schemas.openxmlformats.org/officeDocument/2006/relationships/image" Target="../media/image856.png"/><Relationship Id="rId333" Type="http://schemas.openxmlformats.org/officeDocument/2006/relationships/customXml" Target="../ink/ink3722.xml"/><Relationship Id="rId540" Type="http://schemas.openxmlformats.org/officeDocument/2006/relationships/customXml" Target="../ink/ink3827.xml"/><Relationship Id="rId778" Type="http://schemas.openxmlformats.org/officeDocument/2006/relationships/image" Target="../media/image1156.png"/><Relationship Id="rId72" Type="http://schemas.openxmlformats.org/officeDocument/2006/relationships/customXml" Target="../ink/ink3591.xml"/><Relationship Id="rId375" Type="http://schemas.openxmlformats.org/officeDocument/2006/relationships/image" Target="../media/image958.png"/><Relationship Id="rId582" Type="http://schemas.openxmlformats.org/officeDocument/2006/relationships/customXml" Target="../ink/ink3848.xml"/><Relationship Id="rId638" Type="http://schemas.openxmlformats.org/officeDocument/2006/relationships/customXml" Target="../ink/ink3876.xml"/><Relationship Id="rId803" Type="http://schemas.openxmlformats.org/officeDocument/2006/relationships/customXml" Target="../ink/ink3960.xml"/><Relationship Id="rId845" Type="http://schemas.openxmlformats.org/officeDocument/2006/relationships/customXml" Target="../ink/ink3981.xml"/><Relationship Id="rId3" Type="http://schemas.openxmlformats.org/officeDocument/2006/relationships/image" Target="../media/image774.png"/><Relationship Id="rId235" Type="http://schemas.openxmlformats.org/officeDocument/2006/relationships/customXml" Target="../ink/ink3673.xml"/><Relationship Id="rId277" Type="http://schemas.openxmlformats.org/officeDocument/2006/relationships/customXml" Target="../ink/ink3694.xml"/><Relationship Id="rId400" Type="http://schemas.openxmlformats.org/officeDocument/2006/relationships/customXml" Target="../ink/ink3757.xml"/><Relationship Id="rId442" Type="http://schemas.openxmlformats.org/officeDocument/2006/relationships/customXml" Target="../ink/ink3778.xml"/><Relationship Id="rId484" Type="http://schemas.openxmlformats.org/officeDocument/2006/relationships/customXml" Target="../ink/ink3799.xml"/><Relationship Id="rId705" Type="http://schemas.openxmlformats.org/officeDocument/2006/relationships/image" Target="../media/image1120.png"/><Relationship Id="rId887" Type="http://schemas.openxmlformats.org/officeDocument/2006/relationships/customXml" Target="../ink/ink4002.xml"/><Relationship Id="rId137" Type="http://schemas.openxmlformats.org/officeDocument/2006/relationships/customXml" Target="../ink/ink3624.xml"/><Relationship Id="rId302" Type="http://schemas.openxmlformats.org/officeDocument/2006/relationships/image" Target="../media/image922.png"/><Relationship Id="rId344" Type="http://schemas.openxmlformats.org/officeDocument/2006/relationships/customXml" Target="../ink/ink3728.xml"/><Relationship Id="rId691" Type="http://schemas.openxmlformats.org/officeDocument/2006/relationships/image" Target="../media/image1113.png"/><Relationship Id="rId747" Type="http://schemas.openxmlformats.org/officeDocument/2006/relationships/customXml" Target="../ink/ink3932.xml"/><Relationship Id="rId789" Type="http://schemas.openxmlformats.org/officeDocument/2006/relationships/customXml" Target="../ink/ink3953.xml"/><Relationship Id="rId912" Type="http://schemas.openxmlformats.org/officeDocument/2006/relationships/image" Target="../media/image1222.png"/><Relationship Id="rId41" Type="http://schemas.openxmlformats.org/officeDocument/2006/relationships/image" Target="../media/image793.png"/><Relationship Id="rId83" Type="http://schemas.openxmlformats.org/officeDocument/2006/relationships/image" Target="../media/image814.png"/><Relationship Id="rId179" Type="http://schemas.openxmlformats.org/officeDocument/2006/relationships/customXml" Target="../ink/ink3645.xml"/><Relationship Id="rId386" Type="http://schemas.openxmlformats.org/officeDocument/2006/relationships/image" Target="../media/image963.png"/><Relationship Id="rId551" Type="http://schemas.openxmlformats.org/officeDocument/2006/relationships/image" Target="../media/image1044.png"/><Relationship Id="rId593" Type="http://schemas.openxmlformats.org/officeDocument/2006/relationships/image" Target="../media/image1065.png"/><Relationship Id="rId607" Type="http://schemas.openxmlformats.org/officeDocument/2006/relationships/image" Target="../media/image1072.png"/><Relationship Id="rId649" Type="http://schemas.openxmlformats.org/officeDocument/2006/relationships/customXml" Target="../ink/ink3882.xml"/><Relationship Id="rId814" Type="http://schemas.openxmlformats.org/officeDocument/2006/relationships/image" Target="../media/image1173.png"/><Relationship Id="rId856" Type="http://schemas.openxmlformats.org/officeDocument/2006/relationships/image" Target="../media/image1194.png"/><Relationship Id="rId190" Type="http://schemas.openxmlformats.org/officeDocument/2006/relationships/image" Target="../media/image867.png"/><Relationship Id="rId204" Type="http://schemas.openxmlformats.org/officeDocument/2006/relationships/image" Target="../media/image874.png"/><Relationship Id="rId246" Type="http://schemas.openxmlformats.org/officeDocument/2006/relationships/image" Target="../media/image895.png"/><Relationship Id="rId288" Type="http://schemas.openxmlformats.org/officeDocument/2006/relationships/image" Target="../media/image915.png"/><Relationship Id="rId411" Type="http://schemas.openxmlformats.org/officeDocument/2006/relationships/image" Target="../media/image975.png"/><Relationship Id="rId453" Type="http://schemas.openxmlformats.org/officeDocument/2006/relationships/image" Target="../media/image995.png"/><Relationship Id="rId509" Type="http://schemas.openxmlformats.org/officeDocument/2006/relationships/image" Target="../media/image1023.png"/><Relationship Id="rId660" Type="http://schemas.openxmlformats.org/officeDocument/2006/relationships/image" Target="../media/image1098.png"/><Relationship Id="rId898" Type="http://schemas.openxmlformats.org/officeDocument/2006/relationships/image" Target="../media/image1215.png"/><Relationship Id="rId106" Type="http://schemas.openxmlformats.org/officeDocument/2006/relationships/image" Target="../media/image825.png"/><Relationship Id="rId313" Type="http://schemas.openxmlformats.org/officeDocument/2006/relationships/customXml" Target="../ink/ink3712.xml"/><Relationship Id="rId495" Type="http://schemas.openxmlformats.org/officeDocument/2006/relationships/image" Target="../media/image1016.png"/><Relationship Id="rId716" Type="http://schemas.openxmlformats.org/officeDocument/2006/relationships/customXml" Target="../ink/ink3916.xml"/><Relationship Id="rId758" Type="http://schemas.openxmlformats.org/officeDocument/2006/relationships/image" Target="../media/image1146.png"/><Relationship Id="rId923" Type="http://schemas.openxmlformats.org/officeDocument/2006/relationships/customXml" Target="../ink/ink4020.xml"/><Relationship Id="rId10" Type="http://schemas.openxmlformats.org/officeDocument/2006/relationships/customXml" Target="../ink/ink3560.xml"/><Relationship Id="rId52" Type="http://schemas.openxmlformats.org/officeDocument/2006/relationships/customXml" Target="../ink/ink3581.xml"/><Relationship Id="rId94" Type="http://schemas.openxmlformats.org/officeDocument/2006/relationships/customXml" Target="../ink/ink3602.xml"/><Relationship Id="rId148" Type="http://schemas.openxmlformats.org/officeDocument/2006/relationships/image" Target="../media/image846.png"/><Relationship Id="rId355" Type="http://schemas.openxmlformats.org/officeDocument/2006/relationships/image" Target="../media/image948.png"/><Relationship Id="rId397" Type="http://schemas.openxmlformats.org/officeDocument/2006/relationships/image" Target="../media/image968.png"/><Relationship Id="rId520" Type="http://schemas.openxmlformats.org/officeDocument/2006/relationships/customXml" Target="../ink/ink3817.xml"/><Relationship Id="rId562" Type="http://schemas.openxmlformats.org/officeDocument/2006/relationships/customXml" Target="../ink/ink3838.xml"/><Relationship Id="rId618" Type="http://schemas.openxmlformats.org/officeDocument/2006/relationships/customXml" Target="../ink/ink3866.xml"/><Relationship Id="rId825" Type="http://schemas.openxmlformats.org/officeDocument/2006/relationships/customXml" Target="../ink/ink3971.xml"/><Relationship Id="rId215" Type="http://schemas.openxmlformats.org/officeDocument/2006/relationships/customXml" Target="../ink/ink3663.xml"/><Relationship Id="rId257" Type="http://schemas.openxmlformats.org/officeDocument/2006/relationships/customXml" Target="../ink/ink3684.xml"/><Relationship Id="rId422" Type="http://schemas.openxmlformats.org/officeDocument/2006/relationships/customXml" Target="../ink/ink3768.xml"/><Relationship Id="rId464" Type="http://schemas.openxmlformats.org/officeDocument/2006/relationships/customXml" Target="../ink/ink3789.xml"/><Relationship Id="rId867" Type="http://schemas.openxmlformats.org/officeDocument/2006/relationships/customXml" Target="../ink/ink3992.xml"/><Relationship Id="rId299" Type="http://schemas.openxmlformats.org/officeDocument/2006/relationships/customXml" Target="../ink/ink3705.xml"/><Relationship Id="rId727" Type="http://schemas.openxmlformats.org/officeDocument/2006/relationships/image" Target="../media/image1131.png"/><Relationship Id="rId934" Type="http://schemas.openxmlformats.org/officeDocument/2006/relationships/customXml" Target="../ink/ink4026.xml"/><Relationship Id="rId63" Type="http://schemas.openxmlformats.org/officeDocument/2006/relationships/image" Target="../media/image804.png"/><Relationship Id="rId159" Type="http://schemas.openxmlformats.org/officeDocument/2006/relationships/customXml" Target="../ink/ink3635.xml"/><Relationship Id="rId366" Type="http://schemas.openxmlformats.org/officeDocument/2006/relationships/customXml" Target="../ink/ink3739.xml"/><Relationship Id="rId573" Type="http://schemas.openxmlformats.org/officeDocument/2006/relationships/image" Target="../media/image1055.png"/><Relationship Id="rId780" Type="http://schemas.openxmlformats.org/officeDocument/2006/relationships/image" Target="../media/image1157.png"/><Relationship Id="rId226" Type="http://schemas.openxmlformats.org/officeDocument/2006/relationships/image" Target="../media/image885.png"/><Relationship Id="rId433" Type="http://schemas.openxmlformats.org/officeDocument/2006/relationships/image" Target="../media/image985.png"/><Relationship Id="rId878" Type="http://schemas.openxmlformats.org/officeDocument/2006/relationships/image" Target="../media/image1205.png"/><Relationship Id="rId640" Type="http://schemas.openxmlformats.org/officeDocument/2006/relationships/customXml" Target="../ink/ink3877.xml"/><Relationship Id="rId738" Type="http://schemas.openxmlformats.org/officeDocument/2006/relationships/image" Target="../media/image1136.png"/><Relationship Id="rId74" Type="http://schemas.openxmlformats.org/officeDocument/2006/relationships/customXml" Target="../ink/ink3592.xml"/><Relationship Id="rId377" Type="http://schemas.openxmlformats.org/officeDocument/2006/relationships/image" Target="../media/image959.png"/><Relationship Id="rId500" Type="http://schemas.openxmlformats.org/officeDocument/2006/relationships/customXml" Target="../ink/ink3807.xml"/><Relationship Id="rId584" Type="http://schemas.openxmlformats.org/officeDocument/2006/relationships/customXml" Target="../ink/ink3849.xml"/><Relationship Id="rId805" Type="http://schemas.openxmlformats.org/officeDocument/2006/relationships/customXml" Target="../ink/ink3961.xml"/><Relationship Id="rId5" Type="http://schemas.openxmlformats.org/officeDocument/2006/relationships/image" Target="../media/image775.png"/><Relationship Id="rId237" Type="http://schemas.openxmlformats.org/officeDocument/2006/relationships/customXml" Target="../ink/ink3674.xml"/><Relationship Id="rId791" Type="http://schemas.openxmlformats.org/officeDocument/2006/relationships/customXml" Target="../ink/ink3954.xml"/><Relationship Id="rId889" Type="http://schemas.openxmlformats.org/officeDocument/2006/relationships/customXml" Target="../ink/ink4003.xml"/><Relationship Id="rId444" Type="http://schemas.openxmlformats.org/officeDocument/2006/relationships/customXml" Target="../ink/ink3779.xml"/><Relationship Id="rId651" Type="http://schemas.openxmlformats.org/officeDocument/2006/relationships/customXml" Target="../ink/ink3883.xml"/><Relationship Id="rId749" Type="http://schemas.openxmlformats.org/officeDocument/2006/relationships/customXml" Target="../ink/ink3933.xml"/><Relationship Id="rId290" Type="http://schemas.openxmlformats.org/officeDocument/2006/relationships/image" Target="../media/image916.png"/><Relationship Id="rId304" Type="http://schemas.openxmlformats.org/officeDocument/2006/relationships/image" Target="../media/image923.png"/><Relationship Id="rId388" Type="http://schemas.openxmlformats.org/officeDocument/2006/relationships/customXml" Target="../ink/ink3751.xml"/><Relationship Id="rId511" Type="http://schemas.openxmlformats.org/officeDocument/2006/relationships/image" Target="../media/image1024.png"/><Relationship Id="rId609" Type="http://schemas.openxmlformats.org/officeDocument/2006/relationships/image" Target="../media/image1073.png"/><Relationship Id="rId85" Type="http://schemas.openxmlformats.org/officeDocument/2006/relationships/image" Target="../media/image815.png"/><Relationship Id="rId150" Type="http://schemas.openxmlformats.org/officeDocument/2006/relationships/image" Target="../media/image847.png"/><Relationship Id="rId595" Type="http://schemas.openxmlformats.org/officeDocument/2006/relationships/image" Target="../media/image1066.png"/><Relationship Id="rId816" Type="http://schemas.openxmlformats.org/officeDocument/2006/relationships/image" Target="../media/image1174.png"/><Relationship Id="rId248" Type="http://schemas.openxmlformats.org/officeDocument/2006/relationships/image" Target="../media/image896.png"/><Relationship Id="rId455" Type="http://schemas.openxmlformats.org/officeDocument/2006/relationships/image" Target="../media/image996.png"/><Relationship Id="rId662" Type="http://schemas.openxmlformats.org/officeDocument/2006/relationships/image" Target="../media/image1099.png"/><Relationship Id="rId12" Type="http://schemas.openxmlformats.org/officeDocument/2006/relationships/customXml" Target="../ink/ink3561.xml"/><Relationship Id="rId108" Type="http://schemas.openxmlformats.org/officeDocument/2006/relationships/image" Target="../media/image826.png"/><Relationship Id="rId315" Type="http://schemas.openxmlformats.org/officeDocument/2006/relationships/customXml" Target="../ink/ink3713.xml"/><Relationship Id="rId522" Type="http://schemas.openxmlformats.org/officeDocument/2006/relationships/customXml" Target="../ink/ink3818.xml"/><Relationship Id="rId96" Type="http://schemas.openxmlformats.org/officeDocument/2006/relationships/customXml" Target="../ink/ink3603.xml"/><Relationship Id="rId161" Type="http://schemas.openxmlformats.org/officeDocument/2006/relationships/customXml" Target="../ink/ink3636.xml"/><Relationship Id="rId399" Type="http://schemas.openxmlformats.org/officeDocument/2006/relationships/image" Target="../media/image969.png"/><Relationship Id="rId827" Type="http://schemas.openxmlformats.org/officeDocument/2006/relationships/customXml" Target="../ink/ink3972.xml"/><Relationship Id="rId259" Type="http://schemas.openxmlformats.org/officeDocument/2006/relationships/customXml" Target="../ink/ink3685.xml"/><Relationship Id="rId466" Type="http://schemas.openxmlformats.org/officeDocument/2006/relationships/customXml" Target="../ink/ink3790.xml"/><Relationship Id="rId673" Type="http://schemas.openxmlformats.org/officeDocument/2006/relationships/image" Target="../media/image1104.png"/><Relationship Id="rId880" Type="http://schemas.openxmlformats.org/officeDocument/2006/relationships/image" Target="../media/image1206.png"/><Relationship Id="rId23" Type="http://schemas.openxmlformats.org/officeDocument/2006/relationships/image" Target="../media/image784.png"/><Relationship Id="rId119" Type="http://schemas.openxmlformats.org/officeDocument/2006/relationships/customXml" Target="../ink/ink3615.xml"/><Relationship Id="rId326" Type="http://schemas.openxmlformats.org/officeDocument/2006/relationships/image" Target="../media/image934.png"/><Relationship Id="rId533" Type="http://schemas.openxmlformats.org/officeDocument/2006/relationships/image" Target="../media/image1035.png"/><Relationship Id="rId740" Type="http://schemas.openxmlformats.org/officeDocument/2006/relationships/image" Target="../media/image1137.png"/><Relationship Id="rId838" Type="http://schemas.openxmlformats.org/officeDocument/2006/relationships/image" Target="../media/image1185.png"/><Relationship Id="rId172" Type="http://schemas.openxmlformats.org/officeDocument/2006/relationships/image" Target="../media/image858.png"/><Relationship Id="rId477" Type="http://schemas.openxmlformats.org/officeDocument/2006/relationships/image" Target="../media/image1007.png"/><Relationship Id="rId600" Type="http://schemas.openxmlformats.org/officeDocument/2006/relationships/customXml" Target="../ink/ink3857.xml"/><Relationship Id="rId684" Type="http://schemas.openxmlformats.org/officeDocument/2006/relationships/customXml" Target="../ink/ink3900.xml"/><Relationship Id="rId337" Type="http://schemas.openxmlformats.org/officeDocument/2006/relationships/customXml" Target="../ink/ink3724.xml"/><Relationship Id="rId891" Type="http://schemas.openxmlformats.org/officeDocument/2006/relationships/customXml" Target="../ink/ink4004.xml"/><Relationship Id="rId905" Type="http://schemas.openxmlformats.org/officeDocument/2006/relationships/customXml" Target="../ink/ink4011.xml"/><Relationship Id="rId34" Type="http://schemas.openxmlformats.org/officeDocument/2006/relationships/customXml" Target="../ink/ink3572.xml"/><Relationship Id="rId544" Type="http://schemas.openxmlformats.org/officeDocument/2006/relationships/customXml" Target="../ink/ink3829.xml"/><Relationship Id="rId751" Type="http://schemas.openxmlformats.org/officeDocument/2006/relationships/customXml" Target="../ink/ink3934.xml"/><Relationship Id="rId849" Type="http://schemas.openxmlformats.org/officeDocument/2006/relationships/customXml" Target="../ink/ink3983.xml"/><Relationship Id="rId183" Type="http://schemas.openxmlformats.org/officeDocument/2006/relationships/customXml" Target="../ink/ink3647.xml"/><Relationship Id="rId390" Type="http://schemas.openxmlformats.org/officeDocument/2006/relationships/customXml" Target="../ink/ink3752.xml"/><Relationship Id="rId404" Type="http://schemas.openxmlformats.org/officeDocument/2006/relationships/customXml" Target="../ink/ink3759.xml"/><Relationship Id="rId611" Type="http://schemas.openxmlformats.org/officeDocument/2006/relationships/image" Target="../media/image1074.png"/><Relationship Id="rId250" Type="http://schemas.openxmlformats.org/officeDocument/2006/relationships/image" Target="../media/image897.png"/><Relationship Id="rId488" Type="http://schemas.openxmlformats.org/officeDocument/2006/relationships/customXml" Target="../ink/ink3801.xml"/><Relationship Id="rId695" Type="http://schemas.openxmlformats.org/officeDocument/2006/relationships/image" Target="../media/image1115.png"/><Relationship Id="rId709" Type="http://schemas.openxmlformats.org/officeDocument/2006/relationships/image" Target="../media/image1122.png"/><Relationship Id="rId916" Type="http://schemas.openxmlformats.org/officeDocument/2006/relationships/image" Target="../media/image1224.png"/><Relationship Id="rId45" Type="http://schemas.openxmlformats.org/officeDocument/2006/relationships/image" Target="../media/image795.png"/><Relationship Id="rId110" Type="http://schemas.openxmlformats.org/officeDocument/2006/relationships/image" Target="../media/image827.png"/><Relationship Id="rId348" Type="http://schemas.openxmlformats.org/officeDocument/2006/relationships/customXml" Target="../ink/ink3730.xml"/><Relationship Id="rId555" Type="http://schemas.openxmlformats.org/officeDocument/2006/relationships/image" Target="../media/image1046.png"/><Relationship Id="rId762" Type="http://schemas.openxmlformats.org/officeDocument/2006/relationships/image" Target="../media/image1148.png"/><Relationship Id="rId194" Type="http://schemas.openxmlformats.org/officeDocument/2006/relationships/image" Target="../media/image869.png"/><Relationship Id="rId208" Type="http://schemas.openxmlformats.org/officeDocument/2006/relationships/image" Target="../media/image876.png"/><Relationship Id="rId415" Type="http://schemas.openxmlformats.org/officeDocument/2006/relationships/image" Target="../media/image976.png"/><Relationship Id="rId622" Type="http://schemas.openxmlformats.org/officeDocument/2006/relationships/customXml" Target="../ink/ink3868.xml"/><Relationship Id="rId261" Type="http://schemas.openxmlformats.org/officeDocument/2006/relationships/customXml" Target="../ink/ink3686.xml"/><Relationship Id="rId499" Type="http://schemas.openxmlformats.org/officeDocument/2006/relationships/image" Target="../media/image1018.png"/><Relationship Id="rId927" Type="http://schemas.openxmlformats.org/officeDocument/2006/relationships/customXml" Target="../ink/ink4022.xml"/><Relationship Id="rId56" Type="http://schemas.openxmlformats.org/officeDocument/2006/relationships/customXml" Target="../ink/ink3583.xml"/><Relationship Id="rId359" Type="http://schemas.openxmlformats.org/officeDocument/2006/relationships/image" Target="../media/image950.png"/><Relationship Id="rId566" Type="http://schemas.openxmlformats.org/officeDocument/2006/relationships/customXml" Target="../ink/ink3840.xml"/><Relationship Id="rId773" Type="http://schemas.openxmlformats.org/officeDocument/2006/relationships/customXml" Target="../ink/ink3945.xml"/><Relationship Id="rId121" Type="http://schemas.openxmlformats.org/officeDocument/2006/relationships/customXml" Target="../ink/ink3616.xml"/><Relationship Id="rId219" Type="http://schemas.openxmlformats.org/officeDocument/2006/relationships/customXml" Target="../ink/ink3665.xml"/><Relationship Id="rId426" Type="http://schemas.openxmlformats.org/officeDocument/2006/relationships/customXml" Target="../ink/ink3770.xml"/><Relationship Id="rId633" Type="http://schemas.openxmlformats.org/officeDocument/2006/relationships/image" Target="../media/image1085.png"/><Relationship Id="rId840" Type="http://schemas.openxmlformats.org/officeDocument/2006/relationships/image" Target="../media/image1186.png"/><Relationship Id="rId938" Type="http://schemas.openxmlformats.org/officeDocument/2006/relationships/customXml" Target="../ink/ink4028.xml"/><Relationship Id="rId67" Type="http://schemas.openxmlformats.org/officeDocument/2006/relationships/image" Target="../media/image806.png"/><Relationship Id="rId272" Type="http://schemas.openxmlformats.org/officeDocument/2006/relationships/image" Target="../media/image908.png"/><Relationship Id="rId577" Type="http://schemas.openxmlformats.org/officeDocument/2006/relationships/image" Target="../media/image1057.png"/><Relationship Id="rId700" Type="http://schemas.openxmlformats.org/officeDocument/2006/relationships/customXml" Target="../ink/ink3908.xml"/><Relationship Id="rId132" Type="http://schemas.openxmlformats.org/officeDocument/2006/relationships/image" Target="../media/image838.png"/><Relationship Id="rId784" Type="http://schemas.openxmlformats.org/officeDocument/2006/relationships/image" Target="../media/image1159.png"/><Relationship Id="rId437" Type="http://schemas.openxmlformats.org/officeDocument/2006/relationships/image" Target="../media/image987.png"/><Relationship Id="rId644" Type="http://schemas.openxmlformats.org/officeDocument/2006/relationships/customXml" Target="../ink/ink3879.xml"/><Relationship Id="rId851" Type="http://schemas.openxmlformats.org/officeDocument/2006/relationships/customXml" Target="../ink/ink3984.xml"/><Relationship Id="rId283" Type="http://schemas.openxmlformats.org/officeDocument/2006/relationships/customXml" Target="../ink/ink3697.xml"/><Relationship Id="rId490" Type="http://schemas.openxmlformats.org/officeDocument/2006/relationships/customXml" Target="../ink/ink3802.xml"/><Relationship Id="rId504" Type="http://schemas.openxmlformats.org/officeDocument/2006/relationships/customXml" Target="../ink/ink3809.xml"/><Relationship Id="rId711" Type="http://schemas.openxmlformats.org/officeDocument/2006/relationships/image" Target="../media/image1123.png"/><Relationship Id="rId78" Type="http://schemas.openxmlformats.org/officeDocument/2006/relationships/customXml" Target="../ink/ink3594.xml"/><Relationship Id="rId143" Type="http://schemas.openxmlformats.org/officeDocument/2006/relationships/customXml" Target="../ink/ink3627.xml"/><Relationship Id="rId350" Type="http://schemas.openxmlformats.org/officeDocument/2006/relationships/customXml" Target="../ink/ink3731.xml"/><Relationship Id="rId588" Type="http://schemas.openxmlformats.org/officeDocument/2006/relationships/customXml" Target="../ink/ink3851.xml"/><Relationship Id="rId795" Type="http://schemas.openxmlformats.org/officeDocument/2006/relationships/customXml" Target="../ink/ink3956.xml"/><Relationship Id="rId809" Type="http://schemas.openxmlformats.org/officeDocument/2006/relationships/customXml" Target="../ink/ink3963.xml"/><Relationship Id="rId9" Type="http://schemas.openxmlformats.org/officeDocument/2006/relationships/image" Target="../media/image777.png"/><Relationship Id="rId210" Type="http://schemas.openxmlformats.org/officeDocument/2006/relationships/image" Target="../media/image877.png"/><Relationship Id="rId448" Type="http://schemas.openxmlformats.org/officeDocument/2006/relationships/customXml" Target="../ink/ink3781.xml"/><Relationship Id="rId655" Type="http://schemas.openxmlformats.org/officeDocument/2006/relationships/customXml" Target="../ink/ink3885.xml"/><Relationship Id="rId862" Type="http://schemas.openxmlformats.org/officeDocument/2006/relationships/image" Target="../media/image1197.png"/><Relationship Id="rId294" Type="http://schemas.openxmlformats.org/officeDocument/2006/relationships/image" Target="../media/image918.png"/><Relationship Id="rId308" Type="http://schemas.openxmlformats.org/officeDocument/2006/relationships/image" Target="../media/image925.png"/><Relationship Id="rId515" Type="http://schemas.openxmlformats.org/officeDocument/2006/relationships/image" Target="../media/image1026.png"/><Relationship Id="rId722" Type="http://schemas.openxmlformats.org/officeDocument/2006/relationships/customXml" Target="../ink/ink3919.xml"/><Relationship Id="rId89" Type="http://schemas.openxmlformats.org/officeDocument/2006/relationships/image" Target="../media/image817.png"/><Relationship Id="rId154" Type="http://schemas.openxmlformats.org/officeDocument/2006/relationships/image" Target="../media/image849.png"/><Relationship Id="rId361" Type="http://schemas.openxmlformats.org/officeDocument/2006/relationships/image" Target="../media/image951.png"/><Relationship Id="rId599" Type="http://schemas.openxmlformats.org/officeDocument/2006/relationships/image" Target="../media/image1068.png"/><Relationship Id="rId459" Type="http://schemas.openxmlformats.org/officeDocument/2006/relationships/image" Target="../media/image998.png"/><Relationship Id="rId666" Type="http://schemas.openxmlformats.org/officeDocument/2006/relationships/customXml" Target="../ink/ink3891.xml"/><Relationship Id="rId873" Type="http://schemas.openxmlformats.org/officeDocument/2006/relationships/customXml" Target="../ink/ink3995.xml"/><Relationship Id="rId16" Type="http://schemas.openxmlformats.org/officeDocument/2006/relationships/customXml" Target="../ink/ink3563.xml"/><Relationship Id="rId221" Type="http://schemas.openxmlformats.org/officeDocument/2006/relationships/customXml" Target="../ink/ink3666.xml"/><Relationship Id="rId319" Type="http://schemas.openxmlformats.org/officeDocument/2006/relationships/customXml" Target="../ink/ink3715.xml"/><Relationship Id="rId526" Type="http://schemas.openxmlformats.org/officeDocument/2006/relationships/customXml" Target="../ink/ink3820.xml"/><Relationship Id="rId733" Type="http://schemas.openxmlformats.org/officeDocument/2006/relationships/image" Target="../media/image1134.png"/><Relationship Id="rId165" Type="http://schemas.openxmlformats.org/officeDocument/2006/relationships/customXml" Target="../ink/ink3638.xml"/><Relationship Id="rId372" Type="http://schemas.openxmlformats.org/officeDocument/2006/relationships/customXml" Target="../ink/ink3742.xml"/><Relationship Id="rId677" Type="http://schemas.openxmlformats.org/officeDocument/2006/relationships/image" Target="../media/image1106.png"/><Relationship Id="rId800" Type="http://schemas.openxmlformats.org/officeDocument/2006/relationships/image" Target="../media/image1167.png"/><Relationship Id="rId232" Type="http://schemas.openxmlformats.org/officeDocument/2006/relationships/image" Target="../media/image888.png"/><Relationship Id="rId884" Type="http://schemas.openxmlformats.org/officeDocument/2006/relationships/image" Target="../media/image1208.png"/><Relationship Id="rId27" Type="http://schemas.openxmlformats.org/officeDocument/2006/relationships/image" Target="../media/image786.png"/><Relationship Id="rId537" Type="http://schemas.openxmlformats.org/officeDocument/2006/relationships/image" Target="../media/image1037.png"/><Relationship Id="rId744" Type="http://schemas.openxmlformats.org/officeDocument/2006/relationships/image" Target="../media/image1139.png"/><Relationship Id="rId80" Type="http://schemas.openxmlformats.org/officeDocument/2006/relationships/customXml" Target="../ink/ink3595.xml"/><Relationship Id="rId176" Type="http://schemas.openxmlformats.org/officeDocument/2006/relationships/image" Target="../media/image860.png"/><Relationship Id="rId383" Type="http://schemas.openxmlformats.org/officeDocument/2006/relationships/customXml" Target="../ink/ink3748.xml"/><Relationship Id="rId590" Type="http://schemas.openxmlformats.org/officeDocument/2006/relationships/customXml" Target="../ink/ink3852.xml"/><Relationship Id="rId604" Type="http://schemas.openxmlformats.org/officeDocument/2006/relationships/customXml" Target="../ink/ink3859.xml"/><Relationship Id="rId811" Type="http://schemas.openxmlformats.org/officeDocument/2006/relationships/customXml" Target="../ink/ink3964.xml"/><Relationship Id="rId243" Type="http://schemas.openxmlformats.org/officeDocument/2006/relationships/customXml" Target="../ink/ink3677.xml"/><Relationship Id="rId450" Type="http://schemas.openxmlformats.org/officeDocument/2006/relationships/customXml" Target="../ink/ink3782.xml"/><Relationship Id="rId688" Type="http://schemas.openxmlformats.org/officeDocument/2006/relationships/customXml" Target="../ink/ink3902.xml"/><Relationship Id="rId895" Type="http://schemas.openxmlformats.org/officeDocument/2006/relationships/customXml" Target="../ink/ink4006.xml"/><Relationship Id="rId909" Type="http://schemas.openxmlformats.org/officeDocument/2006/relationships/customXml" Target="../ink/ink4013.xml"/><Relationship Id="rId38" Type="http://schemas.openxmlformats.org/officeDocument/2006/relationships/customXml" Target="../ink/ink3574.xml"/><Relationship Id="rId103" Type="http://schemas.openxmlformats.org/officeDocument/2006/relationships/customXml" Target="../ink/ink3607.xml"/><Relationship Id="rId310" Type="http://schemas.openxmlformats.org/officeDocument/2006/relationships/image" Target="../media/image926.png"/><Relationship Id="rId548" Type="http://schemas.openxmlformats.org/officeDocument/2006/relationships/customXml" Target="../ink/ink3831.xml"/><Relationship Id="rId755" Type="http://schemas.openxmlformats.org/officeDocument/2006/relationships/customXml" Target="../ink/ink3936.xml"/><Relationship Id="rId91" Type="http://schemas.openxmlformats.org/officeDocument/2006/relationships/image" Target="../media/image818.png"/><Relationship Id="rId187" Type="http://schemas.openxmlformats.org/officeDocument/2006/relationships/customXml" Target="../ink/ink3649.xml"/><Relationship Id="rId394" Type="http://schemas.openxmlformats.org/officeDocument/2006/relationships/customXml" Target="../ink/ink3754.xml"/><Relationship Id="rId408" Type="http://schemas.openxmlformats.org/officeDocument/2006/relationships/customXml" Target="../ink/ink3761.xml"/><Relationship Id="rId615" Type="http://schemas.openxmlformats.org/officeDocument/2006/relationships/image" Target="../media/image1076.png"/><Relationship Id="rId822" Type="http://schemas.openxmlformats.org/officeDocument/2006/relationships/image" Target="../media/image1177.png"/><Relationship Id="rId254" Type="http://schemas.openxmlformats.org/officeDocument/2006/relationships/image" Target="../media/image899.png"/><Relationship Id="rId699" Type="http://schemas.openxmlformats.org/officeDocument/2006/relationships/image" Target="../media/image1117.png"/><Relationship Id="rId49" Type="http://schemas.openxmlformats.org/officeDocument/2006/relationships/image" Target="../media/image797.png"/><Relationship Id="rId114" Type="http://schemas.openxmlformats.org/officeDocument/2006/relationships/image" Target="../media/image829.png"/><Relationship Id="rId461" Type="http://schemas.openxmlformats.org/officeDocument/2006/relationships/image" Target="../media/image999.png"/><Relationship Id="rId559" Type="http://schemas.openxmlformats.org/officeDocument/2006/relationships/image" Target="../media/image1048.png"/><Relationship Id="rId766" Type="http://schemas.openxmlformats.org/officeDocument/2006/relationships/image" Target="../media/image1150.png"/><Relationship Id="rId198" Type="http://schemas.openxmlformats.org/officeDocument/2006/relationships/image" Target="../media/image871.png"/><Relationship Id="rId321" Type="http://schemas.openxmlformats.org/officeDocument/2006/relationships/customXml" Target="../ink/ink3716.xml"/><Relationship Id="rId419" Type="http://schemas.openxmlformats.org/officeDocument/2006/relationships/image" Target="../media/image978.png"/><Relationship Id="rId626" Type="http://schemas.openxmlformats.org/officeDocument/2006/relationships/customXml" Target="../ink/ink3870.xml"/><Relationship Id="rId833" Type="http://schemas.openxmlformats.org/officeDocument/2006/relationships/customXml" Target="../ink/ink3975.xml"/><Relationship Id="rId265" Type="http://schemas.openxmlformats.org/officeDocument/2006/relationships/customXml" Target="../ink/ink3688.xml"/><Relationship Id="rId472" Type="http://schemas.openxmlformats.org/officeDocument/2006/relationships/customXml" Target="../ink/ink3793.xml"/><Relationship Id="rId900" Type="http://schemas.openxmlformats.org/officeDocument/2006/relationships/image" Target="../media/image1216.png"/><Relationship Id="rId125" Type="http://schemas.openxmlformats.org/officeDocument/2006/relationships/customXml" Target="../ink/ink3618.xml"/><Relationship Id="rId332" Type="http://schemas.openxmlformats.org/officeDocument/2006/relationships/image" Target="../media/image937.png"/><Relationship Id="rId777" Type="http://schemas.openxmlformats.org/officeDocument/2006/relationships/customXml" Target="../ink/ink3947.xml"/><Relationship Id="rId637" Type="http://schemas.openxmlformats.org/officeDocument/2006/relationships/image" Target="../media/image1087.png"/><Relationship Id="rId844" Type="http://schemas.openxmlformats.org/officeDocument/2006/relationships/image" Target="../media/image1188.png"/><Relationship Id="rId276" Type="http://schemas.openxmlformats.org/officeDocument/2006/relationships/image" Target="../media/image910.png"/><Relationship Id="rId483" Type="http://schemas.openxmlformats.org/officeDocument/2006/relationships/image" Target="../media/image1010.png"/><Relationship Id="rId690" Type="http://schemas.openxmlformats.org/officeDocument/2006/relationships/customXml" Target="../ink/ink3903.xml"/><Relationship Id="rId704" Type="http://schemas.openxmlformats.org/officeDocument/2006/relationships/customXml" Target="../ink/ink3910.xml"/><Relationship Id="rId911" Type="http://schemas.openxmlformats.org/officeDocument/2006/relationships/customXml" Target="../ink/ink4014.xml"/><Relationship Id="rId40" Type="http://schemas.openxmlformats.org/officeDocument/2006/relationships/customXml" Target="../ink/ink3575.xml"/><Relationship Id="rId136" Type="http://schemas.openxmlformats.org/officeDocument/2006/relationships/image" Target="../media/image840.png"/><Relationship Id="rId343" Type="http://schemas.openxmlformats.org/officeDocument/2006/relationships/image" Target="../media/image942.png"/><Relationship Id="rId550" Type="http://schemas.openxmlformats.org/officeDocument/2006/relationships/customXml" Target="../ink/ink3832.xml"/><Relationship Id="rId788" Type="http://schemas.openxmlformats.org/officeDocument/2006/relationships/image" Target="../media/image1161.png"/><Relationship Id="rId203" Type="http://schemas.openxmlformats.org/officeDocument/2006/relationships/customXml" Target="../ink/ink3657.xml"/><Relationship Id="rId648" Type="http://schemas.openxmlformats.org/officeDocument/2006/relationships/customXml" Target="../ink/ink3881.xml"/><Relationship Id="rId855" Type="http://schemas.openxmlformats.org/officeDocument/2006/relationships/customXml" Target="../ink/ink3986.xml"/><Relationship Id="rId287" Type="http://schemas.openxmlformats.org/officeDocument/2006/relationships/customXml" Target="../ink/ink3699.xml"/><Relationship Id="rId410" Type="http://schemas.openxmlformats.org/officeDocument/2006/relationships/customXml" Target="../ink/ink3762.xml"/><Relationship Id="rId494" Type="http://schemas.openxmlformats.org/officeDocument/2006/relationships/customXml" Target="../ink/ink3804.xml"/><Relationship Id="rId508" Type="http://schemas.openxmlformats.org/officeDocument/2006/relationships/customXml" Target="../ink/ink3811.xml"/><Relationship Id="rId715" Type="http://schemas.openxmlformats.org/officeDocument/2006/relationships/image" Target="../media/image1125.png"/><Relationship Id="rId922" Type="http://schemas.openxmlformats.org/officeDocument/2006/relationships/image" Target="../media/image1227.png"/><Relationship Id="rId147" Type="http://schemas.openxmlformats.org/officeDocument/2006/relationships/customXml" Target="../ink/ink3629.xml"/><Relationship Id="rId354" Type="http://schemas.openxmlformats.org/officeDocument/2006/relationships/customXml" Target="../ink/ink3733.xml"/><Relationship Id="rId799" Type="http://schemas.openxmlformats.org/officeDocument/2006/relationships/customXml" Target="../ink/ink3958.xml"/><Relationship Id="rId51" Type="http://schemas.openxmlformats.org/officeDocument/2006/relationships/image" Target="../media/image798.png"/><Relationship Id="rId561" Type="http://schemas.openxmlformats.org/officeDocument/2006/relationships/image" Target="../media/image1049.png"/><Relationship Id="rId659" Type="http://schemas.openxmlformats.org/officeDocument/2006/relationships/customXml" Target="../ink/ink3887.xml"/><Relationship Id="rId866" Type="http://schemas.openxmlformats.org/officeDocument/2006/relationships/image" Target="../media/image1199.png"/><Relationship Id="rId214" Type="http://schemas.openxmlformats.org/officeDocument/2006/relationships/image" Target="../media/image879.png"/><Relationship Id="rId298" Type="http://schemas.openxmlformats.org/officeDocument/2006/relationships/image" Target="../media/image920.png"/><Relationship Id="rId421" Type="http://schemas.openxmlformats.org/officeDocument/2006/relationships/image" Target="../media/image979.png"/><Relationship Id="rId519" Type="http://schemas.openxmlformats.org/officeDocument/2006/relationships/image" Target="../media/image1028.png"/><Relationship Id="rId158" Type="http://schemas.openxmlformats.org/officeDocument/2006/relationships/image" Target="../media/image851.png"/><Relationship Id="rId726" Type="http://schemas.openxmlformats.org/officeDocument/2006/relationships/customXml" Target="../ink/ink3921.xml"/><Relationship Id="rId933" Type="http://schemas.openxmlformats.org/officeDocument/2006/relationships/customXml" Target="../ink/ink4025.xml"/><Relationship Id="rId62" Type="http://schemas.openxmlformats.org/officeDocument/2006/relationships/customXml" Target="../ink/ink3586.xml"/><Relationship Id="rId365" Type="http://schemas.openxmlformats.org/officeDocument/2006/relationships/image" Target="../media/image953.png"/><Relationship Id="rId572" Type="http://schemas.openxmlformats.org/officeDocument/2006/relationships/customXml" Target="../ink/ink3843.xml"/><Relationship Id="rId225" Type="http://schemas.openxmlformats.org/officeDocument/2006/relationships/customXml" Target="../ink/ink3668.xml"/><Relationship Id="rId432" Type="http://schemas.openxmlformats.org/officeDocument/2006/relationships/customXml" Target="../ink/ink3773.xml"/><Relationship Id="rId877" Type="http://schemas.openxmlformats.org/officeDocument/2006/relationships/customXml" Target="../ink/ink3997.xml"/><Relationship Id="rId737" Type="http://schemas.openxmlformats.org/officeDocument/2006/relationships/customXml" Target="../ink/ink3927.xml"/><Relationship Id="rId73" Type="http://schemas.openxmlformats.org/officeDocument/2006/relationships/image" Target="../media/image809.png"/><Relationship Id="rId169" Type="http://schemas.openxmlformats.org/officeDocument/2006/relationships/customXml" Target="../ink/ink3640.xml"/><Relationship Id="rId376" Type="http://schemas.openxmlformats.org/officeDocument/2006/relationships/customXml" Target="../ink/ink3744.xml"/><Relationship Id="rId583" Type="http://schemas.openxmlformats.org/officeDocument/2006/relationships/image" Target="../media/image1060.png"/><Relationship Id="rId790" Type="http://schemas.openxmlformats.org/officeDocument/2006/relationships/image" Target="../media/image1162.png"/><Relationship Id="rId804" Type="http://schemas.openxmlformats.org/officeDocument/2006/relationships/image" Target="../media/image629.png"/><Relationship Id="rId4" Type="http://schemas.openxmlformats.org/officeDocument/2006/relationships/customXml" Target="../ink/ink3557.xml"/><Relationship Id="rId236" Type="http://schemas.openxmlformats.org/officeDocument/2006/relationships/image" Target="../media/image890.png"/><Relationship Id="rId443" Type="http://schemas.openxmlformats.org/officeDocument/2006/relationships/image" Target="../media/image990.png"/><Relationship Id="rId650" Type="http://schemas.openxmlformats.org/officeDocument/2006/relationships/image" Target="../media/image1093.png"/><Relationship Id="rId888" Type="http://schemas.openxmlformats.org/officeDocument/2006/relationships/image" Target="../media/image1210.png"/><Relationship Id="rId303" Type="http://schemas.openxmlformats.org/officeDocument/2006/relationships/customXml" Target="../ink/ink3707.xml"/><Relationship Id="rId748" Type="http://schemas.openxmlformats.org/officeDocument/2006/relationships/image" Target="../media/image1141.png"/><Relationship Id="rId84" Type="http://schemas.openxmlformats.org/officeDocument/2006/relationships/customXml" Target="../ink/ink3597.xml"/><Relationship Id="rId387" Type="http://schemas.openxmlformats.org/officeDocument/2006/relationships/customXml" Target="../ink/ink3750.xml"/><Relationship Id="rId510" Type="http://schemas.openxmlformats.org/officeDocument/2006/relationships/customXml" Target="../ink/ink3812.xml"/><Relationship Id="rId594" Type="http://schemas.openxmlformats.org/officeDocument/2006/relationships/customXml" Target="../ink/ink3854.xml"/><Relationship Id="rId608" Type="http://schemas.openxmlformats.org/officeDocument/2006/relationships/customXml" Target="../ink/ink3861.xml"/><Relationship Id="rId815" Type="http://schemas.openxmlformats.org/officeDocument/2006/relationships/customXml" Target="../ink/ink3966.xml"/><Relationship Id="rId247" Type="http://schemas.openxmlformats.org/officeDocument/2006/relationships/customXml" Target="../ink/ink3679.xml"/><Relationship Id="rId899" Type="http://schemas.openxmlformats.org/officeDocument/2006/relationships/customXml" Target="../ink/ink4008.xml"/><Relationship Id="rId107" Type="http://schemas.openxmlformats.org/officeDocument/2006/relationships/customXml" Target="../ink/ink3609.xml"/><Relationship Id="rId454" Type="http://schemas.openxmlformats.org/officeDocument/2006/relationships/customXml" Target="../ink/ink3784.xml"/><Relationship Id="rId661" Type="http://schemas.openxmlformats.org/officeDocument/2006/relationships/customXml" Target="../ink/ink3888.xml"/><Relationship Id="rId759" Type="http://schemas.openxmlformats.org/officeDocument/2006/relationships/customXml" Target="../ink/ink3938.xml"/><Relationship Id="rId11" Type="http://schemas.openxmlformats.org/officeDocument/2006/relationships/image" Target="../media/image778.png"/><Relationship Id="rId314" Type="http://schemas.openxmlformats.org/officeDocument/2006/relationships/image" Target="../media/image928.png"/><Relationship Id="rId398" Type="http://schemas.openxmlformats.org/officeDocument/2006/relationships/customXml" Target="../ink/ink3756.xml"/><Relationship Id="rId521" Type="http://schemas.openxmlformats.org/officeDocument/2006/relationships/image" Target="../media/image1029.png"/><Relationship Id="rId619" Type="http://schemas.openxmlformats.org/officeDocument/2006/relationships/image" Target="../media/image1078.png"/><Relationship Id="rId95" Type="http://schemas.openxmlformats.org/officeDocument/2006/relationships/image" Target="../media/image820.png"/><Relationship Id="rId160" Type="http://schemas.openxmlformats.org/officeDocument/2006/relationships/image" Target="../media/image852.png"/><Relationship Id="rId826" Type="http://schemas.openxmlformats.org/officeDocument/2006/relationships/image" Target="../media/image1179.png"/><Relationship Id="rId258" Type="http://schemas.openxmlformats.org/officeDocument/2006/relationships/image" Target="../media/image901.png"/><Relationship Id="rId465" Type="http://schemas.openxmlformats.org/officeDocument/2006/relationships/image" Target="../media/image1001.png"/><Relationship Id="rId672" Type="http://schemas.openxmlformats.org/officeDocument/2006/relationships/customXml" Target="../ink/ink3894.xml"/><Relationship Id="rId22" Type="http://schemas.openxmlformats.org/officeDocument/2006/relationships/customXml" Target="../ink/ink3566.xml"/><Relationship Id="rId118" Type="http://schemas.openxmlformats.org/officeDocument/2006/relationships/image" Target="../media/image831.png"/><Relationship Id="rId325" Type="http://schemas.openxmlformats.org/officeDocument/2006/relationships/customXml" Target="../ink/ink3718.xml"/><Relationship Id="rId532" Type="http://schemas.openxmlformats.org/officeDocument/2006/relationships/customXml" Target="../ink/ink3823.xml"/><Relationship Id="rId171" Type="http://schemas.openxmlformats.org/officeDocument/2006/relationships/customXml" Target="../ink/ink3641.xml"/><Relationship Id="rId837" Type="http://schemas.openxmlformats.org/officeDocument/2006/relationships/customXml" Target="../ink/ink3977.xml"/><Relationship Id="rId269" Type="http://schemas.openxmlformats.org/officeDocument/2006/relationships/customXml" Target="../ink/ink3690.xml"/><Relationship Id="rId476" Type="http://schemas.openxmlformats.org/officeDocument/2006/relationships/customXml" Target="../ink/ink3795.xml"/><Relationship Id="rId683" Type="http://schemas.openxmlformats.org/officeDocument/2006/relationships/image" Target="../media/image1109.png"/><Relationship Id="rId890" Type="http://schemas.openxmlformats.org/officeDocument/2006/relationships/image" Target="../media/image1211.png"/><Relationship Id="rId904" Type="http://schemas.openxmlformats.org/officeDocument/2006/relationships/image" Target="../media/image1218.png"/><Relationship Id="rId33" Type="http://schemas.openxmlformats.org/officeDocument/2006/relationships/image" Target="../media/image789.png"/><Relationship Id="rId129" Type="http://schemas.openxmlformats.org/officeDocument/2006/relationships/customXml" Target="../ink/ink3620.xml"/><Relationship Id="rId336" Type="http://schemas.openxmlformats.org/officeDocument/2006/relationships/image" Target="../media/image939.png"/><Relationship Id="rId543" Type="http://schemas.openxmlformats.org/officeDocument/2006/relationships/image" Target="../media/image1040.png"/><Relationship Id="rId182" Type="http://schemas.openxmlformats.org/officeDocument/2006/relationships/image" Target="../media/image863.png"/><Relationship Id="rId403" Type="http://schemas.openxmlformats.org/officeDocument/2006/relationships/image" Target="../media/image971.png"/><Relationship Id="rId750" Type="http://schemas.openxmlformats.org/officeDocument/2006/relationships/image" Target="../media/image1142.png"/><Relationship Id="rId848" Type="http://schemas.openxmlformats.org/officeDocument/2006/relationships/image" Target="../media/image1190.png"/><Relationship Id="rId487" Type="http://schemas.openxmlformats.org/officeDocument/2006/relationships/image" Target="../media/image1012.png"/><Relationship Id="rId610" Type="http://schemas.openxmlformats.org/officeDocument/2006/relationships/customXml" Target="../ink/ink3862.xml"/><Relationship Id="rId694" Type="http://schemas.openxmlformats.org/officeDocument/2006/relationships/customXml" Target="../ink/ink3905.xml"/><Relationship Id="rId708" Type="http://schemas.openxmlformats.org/officeDocument/2006/relationships/customXml" Target="../ink/ink3912.xml"/><Relationship Id="rId915" Type="http://schemas.openxmlformats.org/officeDocument/2006/relationships/customXml" Target="../ink/ink4016.xml"/><Relationship Id="rId347" Type="http://schemas.openxmlformats.org/officeDocument/2006/relationships/image" Target="../media/image944.png"/><Relationship Id="rId44" Type="http://schemas.openxmlformats.org/officeDocument/2006/relationships/customXml" Target="../ink/ink3577.xml"/><Relationship Id="rId554" Type="http://schemas.openxmlformats.org/officeDocument/2006/relationships/customXml" Target="../ink/ink3834.xml"/><Relationship Id="rId761" Type="http://schemas.openxmlformats.org/officeDocument/2006/relationships/customXml" Target="../ink/ink3939.xml"/><Relationship Id="rId859" Type="http://schemas.openxmlformats.org/officeDocument/2006/relationships/customXml" Target="../ink/ink3988.xml"/><Relationship Id="rId193" Type="http://schemas.openxmlformats.org/officeDocument/2006/relationships/customXml" Target="../ink/ink3652.xml"/><Relationship Id="rId207" Type="http://schemas.openxmlformats.org/officeDocument/2006/relationships/customXml" Target="../ink/ink3659.xml"/><Relationship Id="rId414" Type="http://schemas.openxmlformats.org/officeDocument/2006/relationships/customXml" Target="../ink/ink3764.xml"/><Relationship Id="rId498" Type="http://schemas.openxmlformats.org/officeDocument/2006/relationships/customXml" Target="../ink/ink3806.xml"/><Relationship Id="rId621" Type="http://schemas.openxmlformats.org/officeDocument/2006/relationships/image" Target="../media/image1079.png"/><Relationship Id="rId260" Type="http://schemas.openxmlformats.org/officeDocument/2006/relationships/image" Target="../media/image902.png"/><Relationship Id="rId719" Type="http://schemas.openxmlformats.org/officeDocument/2006/relationships/image" Target="../media/image1127.png"/><Relationship Id="rId926" Type="http://schemas.openxmlformats.org/officeDocument/2006/relationships/image" Target="../media/image1229.png"/><Relationship Id="rId55" Type="http://schemas.openxmlformats.org/officeDocument/2006/relationships/image" Target="../media/image800.png"/><Relationship Id="rId120" Type="http://schemas.openxmlformats.org/officeDocument/2006/relationships/image" Target="../media/image832.png"/><Relationship Id="rId358" Type="http://schemas.openxmlformats.org/officeDocument/2006/relationships/customXml" Target="../ink/ink3735.xml"/><Relationship Id="rId565" Type="http://schemas.openxmlformats.org/officeDocument/2006/relationships/image" Target="../media/image1051.png"/><Relationship Id="rId772" Type="http://schemas.openxmlformats.org/officeDocument/2006/relationships/image" Target="../media/image1153.png"/><Relationship Id="rId218" Type="http://schemas.openxmlformats.org/officeDocument/2006/relationships/image" Target="../media/image881.png"/><Relationship Id="rId425" Type="http://schemas.openxmlformats.org/officeDocument/2006/relationships/image" Target="../media/image981.png"/><Relationship Id="rId632" Type="http://schemas.openxmlformats.org/officeDocument/2006/relationships/customXml" Target="../ink/ink3873.xml"/><Relationship Id="rId271" Type="http://schemas.openxmlformats.org/officeDocument/2006/relationships/customXml" Target="../ink/ink3691.xml"/><Relationship Id="rId937" Type="http://schemas.openxmlformats.org/officeDocument/2006/relationships/image" Target="../media/image1234.png"/><Relationship Id="rId66" Type="http://schemas.openxmlformats.org/officeDocument/2006/relationships/customXml" Target="../ink/ink3588.xml"/><Relationship Id="rId131" Type="http://schemas.openxmlformats.org/officeDocument/2006/relationships/customXml" Target="../ink/ink3621.xml"/><Relationship Id="rId369" Type="http://schemas.openxmlformats.org/officeDocument/2006/relationships/image" Target="../media/image955.png"/><Relationship Id="rId576" Type="http://schemas.openxmlformats.org/officeDocument/2006/relationships/customXml" Target="../ink/ink3845.xml"/><Relationship Id="rId783" Type="http://schemas.openxmlformats.org/officeDocument/2006/relationships/customXml" Target="../ink/ink3950.xml"/><Relationship Id="rId229" Type="http://schemas.openxmlformats.org/officeDocument/2006/relationships/customXml" Target="../ink/ink3670.xml"/><Relationship Id="rId436" Type="http://schemas.openxmlformats.org/officeDocument/2006/relationships/customXml" Target="../ink/ink3775.xml"/><Relationship Id="rId643" Type="http://schemas.openxmlformats.org/officeDocument/2006/relationships/image" Target="../media/image1090.png"/><Relationship Id="rId850" Type="http://schemas.openxmlformats.org/officeDocument/2006/relationships/image" Target="../media/image1191.png"/><Relationship Id="rId77" Type="http://schemas.openxmlformats.org/officeDocument/2006/relationships/image" Target="../media/image811.png"/><Relationship Id="rId282" Type="http://schemas.openxmlformats.org/officeDocument/2006/relationships/image" Target="../media/image39.png"/><Relationship Id="rId503" Type="http://schemas.openxmlformats.org/officeDocument/2006/relationships/image" Target="../media/image1020.png"/><Relationship Id="rId587" Type="http://schemas.openxmlformats.org/officeDocument/2006/relationships/image" Target="../media/image1062.png"/><Relationship Id="rId710" Type="http://schemas.openxmlformats.org/officeDocument/2006/relationships/customXml" Target="../ink/ink3913.xml"/><Relationship Id="rId808" Type="http://schemas.openxmlformats.org/officeDocument/2006/relationships/image" Target="../media/image1170.png"/><Relationship Id="rId8" Type="http://schemas.openxmlformats.org/officeDocument/2006/relationships/customXml" Target="../ink/ink3559.xml"/><Relationship Id="rId142" Type="http://schemas.openxmlformats.org/officeDocument/2006/relationships/image" Target="../media/image843.png"/><Relationship Id="rId447" Type="http://schemas.openxmlformats.org/officeDocument/2006/relationships/image" Target="../media/image992.png"/><Relationship Id="rId794" Type="http://schemas.openxmlformats.org/officeDocument/2006/relationships/image" Target="../media/image1164.png"/><Relationship Id="rId654" Type="http://schemas.openxmlformats.org/officeDocument/2006/relationships/image" Target="../media/image1095.png"/><Relationship Id="rId861" Type="http://schemas.openxmlformats.org/officeDocument/2006/relationships/customXml" Target="../ink/ink3989.xml"/><Relationship Id="rId293" Type="http://schemas.openxmlformats.org/officeDocument/2006/relationships/customXml" Target="../ink/ink3702.xml"/><Relationship Id="rId307" Type="http://schemas.openxmlformats.org/officeDocument/2006/relationships/customXml" Target="../ink/ink3709.xml"/><Relationship Id="rId514" Type="http://schemas.openxmlformats.org/officeDocument/2006/relationships/customXml" Target="../ink/ink3814.xml"/><Relationship Id="rId721" Type="http://schemas.openxmlformats.org/officeDocument/2006/relationships/image" Target="../media/image1128.png"/><Relationship Id="rId88" Type="http://schemas.openxmlformats.org/officeDocument/2006/relationships/customXml" Target="../ink/ink3599.xml"/><Relationship Id="rId153" Type="http://schemas.openxmlformats.org/officeDocument/2006/relationships/customXml" Target="../ink/ink3632.xml"/><Relationship Id="rId360" Type="http://schemas.openxmlformats.org/officeDocument/2006/relationships/customXml" Target="../ink/ink3736.xml"/><Relationship Id="rId598" Type="http://schemas.openxmlformats.org/officeDocument/2006/relationships/customXml" Target="../ink/ink3856.xml"/><Relationship Id="rId819" Type="http://schemas.openxmlformats.org/officeDocument/2006/relationships/customXml" Target="../ink/ink3968.xml"/><Relationship Id="rId220" Type="http://schemas.openxmlformats.org/officeDocument/2006/relationships/image" Target="../media/image882.png"/><Relationship Id="rId458" Type="http://schemas.openxmlformats.org/officeDocument/2006/relationships/customXml" Target="../ink/ink3786.xml"/><Relationship Id="rId665" Type="http://schemas.openxmlformats.org/officeDocument/2006/relationships/customXml" Target="../ink/ink3890.xml"/><Relationship Id="rId872" Type="http://schemas.openxmlformats.org/officeDocument/2006/relationships/image" Target="../media/image1202.png"/><Relationship Id="rId15" Type="http://schemas.openxmlformats.org/officeDocument/2006/relationships/image" Target="../media/image780.png"/><Relationship Id="rId318" Type="http://schemas.openxmlformats.org/officeDocument/2006/relationships/image" Target="../media/image930.png"/><Relationship Id="rId525" Type="http://schemas.openxmlformats.org/officeDocument/2006/relationships/image" Target="../media/image1031.png"/><Relationship Id="rId732" Type="http://schemas.openxmlformats.org/officeDocument/2006/relationships/customXml" Target="../ink/ink3924.xml"/><Relationship Id="rId99" Type="http://schemas.openxmlformats.org/officeDocument/2006/relationships/image" Target="../media/image822.png"/><Relationship Id="rId164" Type="http://schemas.openxmlformats.org/officeDocument/2006/relationships/image" Target="../media/image854.png"/><Relationship Id="rId371" Type="http://schemas.openxmlformats.org/officeDocument/2006/relationships/image" Target="../media/image956.png"/><Relationship Id="rId469" Type="http://schemas.openxmlformats.org/officeDocument/2006/relationships/image" Target="../media/image1003.png"/><Relationship Id="rId676" Type="http://schemas.openxmlformats.org/officeDocument/2006/relationships/customXml" Target="../ink/ink3896.xml"/><Relationship Id="rId883" Type="http://schemas.openxmlformats.org/officeDocument/2006/relationships/customXml" Target="../ink/ink4000.xml"/><Relationship Id="rId26" Type="http://schemas.openxmlformats.org/officeDocument/2006/relationships/customXml" Target="../ink/ink3568.xml"/><Relationship Id="rId231" Type="http://schemas.openxmlformats.org/officeDocument/2006/relationships/customXml" Target="../ink/ink3671.xml"/><Relationship Id="rId329" Type="http://schemas.openxmlformats.org/officeDocument/2006/relationships/customXml" Target="../ink/ink3720.xml"/><Relationship Id="rId536" Type="http://schemas.openxmlformats.org/officeDocument/2006/relationships/customXml" Target="../ink/ink3825.xml"/><Relationship Id="rId175" Type="http://schemas.openxmlformats.org/officeDocument/2006/relationships/customXml" Target="../ink/ink3643.xml"/><Relationship Id="rId743" Type="http://schemas.openxmlformats.org/officeDocument/2006/relationships/customXml" Target="../ink/ink3930.xml"/><Relationship Id="rId382" Type="http://schemas.openxmlformats.org/officeDocument/2006/relationships/image" Target="../media/image961.png"/><Relationship Id="rId603" Type="http://schemas.openxmlformats.org/officeDocument/2006/relationships/image" Target="../media/image1070.png"/><Relationship Id="rId687" Type="http://schemas.openxmlformats.org/officeDocument/2006/relationships/image" Target="../media/image1111.png"/><Relationship Id="rId810" Type="http://schemas.openxmlformats.org/officeDocument/2006/relationships/image" Target="../media/image1171.png"/><Relationship Id="rId908" Type="http://schemas.openxmlformats.org/officeDocument/2006/relationships/image" Target="../media/image1220.png"/><Relationship Id="rId242" Type="http://schemas.openxmlformats.org/officeDocument/2006/relationships/image" Target="../media/image893.png"/><Relationship Id="rId894" Type="http://schemas.openxmlformats.org/officeDocument/2006/relationships/image" Target="../media/image1213.png"/><Relationship Id="rId37" Type="http://schemas.openxmlformats.org/officeDocument/2006/relationships/image" Target="../media/image791.png"/><Relationship Id="rId102" Type="http://schemas.openxmlformats.org/officeDocument/2006/relationships/image" Target="../media/image823.png"/><Relationship Id="rId547" Type="http://schemas.openxmlformats.org/officeDocument/2006/relationships/image" Target="../media/image1042.png"/><Relationship Id="rId754" Type="http://schemas.openxmlformats.org/officeDocument/2006/relationships/image" Target="../media/image1144.png"/><Relationship Id="rId90" Type="http://schemas.openxmlformats.org/officeDocument/2006/relationships/customXml" Target="../ink/ink3600.xml"/><Relationship Id="rId186" Type="http://schemas.openxmlformats.org/officeDocument/2006/relationships/image" Target="../media/image865.png"/><Relationship Id="rId393" Type="http://schemas.openxmlformats.org/officeDocument/2006/relationships/image" Target="../media/image966.png"/><Relationship Id="rId407" Type="http://schemas.openxmlformats.org/officeDocument/2006/relationships/image" Target="../media/image973.png"/><Relationship Id="rId614" Type="http://schemas.openxmlformats.org/officeDocument/2006/relationships/customXml" Target="../ink/ink3864.xml"/><Relationship Id="rId821" Type="http://schemas.openxmlformats.org/officeDocument/2006/relationships/customXml" Target="../ink/ink3969.xml"/><Relationship Id="rId253" Type="http://schemas.openxmlformats.org/officeDocument/2006/relationships/customXml" Target="../ink/ink3682.xml"/><Relationship Id="rId460" Type="http://schemas.openxmlformats.org/officeDocument/2006/relationships/customXml" Target="../ink/ink3787.xml"/><Relationship Id="rId698" Type="http://schemas.openxmlformats.org/officeDocument/2006/relationships/customXml" Target="../ink/ink3907.xml"/><Relationship Id="rId919" Type="http://schemas.openxmlformats.org/officeDocument/2006/relationships/customXml" Target="../ink/ink4018.xml"/><Relationship Id="rId48" Type="http://schemas.openxmlformats.org/officeDocument/2006/relationships/customXml" Target="../ink/ink3579.xml"/><Relationship Id="rId113" Type="http://schemas.openxmlformats.org/officeDocument/2006/relationships/customXml" Target="../ink/ink3612.xml"/><Relationship Id="rId320" Type="http://schemas.openxmlformats.org/officeDocument/2006/relationships/image" Target="../media/image931.png"/><Relationship Id="rId558" Type="http://schemas.openxmlformats.org/officeDocument/2006/relationships/customXml" Target="../ink/ink3836.xml"/><Relationship Id="rId765" Type="http://schemas.openxmlformats.org/officeDocument/2006/relationships/customXml" Target="../ink/ink3941.xml"/><Relationship Id="rId197" Type="http://schemas.openxmlformats.org/officeDocument/2006/relationships/customXml" Target="../ink/ink3654.xml"/><Relationship Id="rId418" Type="http://schemas.openxmlformats.org/officeDocument/2006/relationships/customXml" Target="../ink/ink3766.xml"/><Relationship Id="rId625" Type="http://schemas.openxmlformats.org/officeDocument/2006/relationships/image" Target="../media/image1081.png"/><Relationship Id="rId832" Type="http://schemas.openxmlformats.org/officeDocument/2006/relationships/image" Target="../media/image1182.png"/><Relationship Id="rId264" Type="http://schemas.openxmlformats.org/officeDocument/2006/relationships/image" Target="../media/image904.png"/><Relationship Id="rId471" Type="http://schemas.openxmlformats.org/officeDocument/2006/relationships/image" Target="../media/image1004.png"/><Relationship Id="rId59" Type="http://schemas.openxmlformats.org/officeDocument/2006/relationships/image" Target="../media/image802.png"/><Relationship Id="rId124" Type="http://schemas.openxmlformats.org/officeDocument/2006/relationships/image" Target="../media/image834.png"/><Relationship Id="rId569" Type="http://schemas.openxmlformats.org/officeDocument/2006/relationships/image" Target="../media/image1053.png"/><Relationship Id="rId776" Type="http://schemas.openxmlformats.org/officeDocument/2006/relationships/image" Target="../media/image1155.png"/></Relationships>
</file>

<file path=ppt/slides/_rels/slide26.xml.rels><?xml version="1.0" encoding="UTF-8" standalone="yes"?>
<Relationships xmlns="http://schemas.openxmlformats.org/package/2006/relationships"><Relationship Id="rId117" Type="http://schemas.openxmlformats.org/officeDocument/2006/relationships/image" Target="../media/image1291.png"/><Relationship Id="rId671" Type="http://schemas.openxmlformats.org/officeDocument/2006/relationships/customXml" Target="../ink/ink4370.xml"/><Relationship Id="rId769" Type="http://schemas.openxmlformats.org/officeDocument/2006/relationships/customXml" Target="../ink/ink4420.xml"/><Relationship Id="rId976" Type="http://schemas.openxmlformats.org/officeDocument/2006/relationships/customXml" Target="../ink/ink4524.xml"/><Relationship Id="rId21" Type="http://schemas.openxmlformats.org/officeDocument/2006/relationships/image" Target="../media/image1244.png"/><Relationship Id="rId324" Type="http://schemas.openxmlformats.org/officeDocument/2006/relationships/customXml" Target="../ink/ink4191.xml"/><Relationship Id="rId531" Type="http://schemas.openxmlformats.org/officeDocument/2006/relationships/customXml" Target="../ink/ink4298.xml"/><Relationship Id="rId629" Type="http://schemas.openxmlformats.org/officeDocument/2006/relationships/customXml" Target="../ink/ink4349.xml"/><Relationship Id="rId170" Type="http://schemas.openxmlformats.org/officeDocument/2006/relationships/customXml" Target="../ink/ink4114.xml"/><Relationship Id="rId836" Type="http://schemas.openxmlformats.org/officeDocument/2006/relationships/image" Target="../media/image1641.png"/><Relationship Id="rId1021" Type="http://schemas.openxmlformats.org/officeDocument/2006/relationships/customXml" Target="../ink/ink4547.xml"/><Relationship Id="rId268" Type="http://schemas.openxmlformats.org/officeDocument/2006/relationships/customXml" Target="../ink/ink4163.xml"/><Relationship Id="rId475" Type="http://schemas.openxmlformats.org/officeDocument/2006/relationships/customXml" Target="../ink/ink4270.xml"/><Relationship Id="rId682" Type="http://schemas.openxmlformats.org/officeDocument/2006/relationships/customXml" Target="../ink/ink4376.xml"/><Relationship Id="rId903" Type="http://schemas.openxmlformats.org/officeDocument/2006/relationships/customXml" Target="../ink/ink4487.xml"/><Relationship Id="rId32" Type="http://schemas.openxmlformats.org/officeDocument/2006/relationships/customXml" Target="../ink/ink4044.xml"/><Relationship Id="rId128" Type="http://schemas.openxmlformats.org/officeDocument/2006/relationships/customXml" Target="../ink/ink4093.xml"/><Relationship Id="rId335" Type="http://schemas.openxmlformats.org/officeDocument/2006/relationships/customXml" Target="../ink/ink4197.xml"/><Relationship Id="rId542" Type="http://schemas.openxmlformats.org/officeDocument/2006/relationships/customXml" Target="../ink/ink4304.xml"/><Relationship Id="rId987" Type="http://schemas.openxmlformats.org/officeDocument/2006/relationships/customXml" Target="../ink/ink4530.xml"/><Relationship Id="rId181" Type="http://schemas.openxmlformats.org/officeDocument/2006/relationships/image" Target="../media/image1322.png"/><Relationship Id="rId402" Type="http://schemas.openxmlformats.org/officeDocument/2006/relationships/customXml" Target="../ink/ink4232.xml"/><Relationship Id="rId847" Type="http://schemas.openxmlformats.org/officeDocument/2006/relationships/customXml" Target="../ink/ink4459.xml"/><Relationship Id="rId279" Type="http://schemas.openxmlformats.org/officeDocument/2006/relationships/image" Target="../media/image1371.png"/><Relationship Id="rId486" Type="http://schemas.openxmlformats.org/officeDocument/2006/relationships/image" Target="../media/image1471.png"/><Relationship Id="rId693" Type="http://schemas.openxmlformats.org/officeDocument/2006/relationships/image" Target="../media/image1570.png"/><Relationship Id="rId707" Type="http://schemas.openxmlformats.org/officeDocument/2006/relationships/image" Target="../media/image1577.png"/><Relationship Id="rId914" Type="http://schemas.openxmlformats.org/officeDocument/2006/relationships/image" Target="../media/image1679.png"/><Relationship Id="rId43" Type="http://schemas.openxmlformats.org/officeDocument/2006/relationships/image" Target="../media/image1255.png"/><Relationship Id="rId139" Type="http://schemas.openxmlformats.org/officeDocument/2006/relationships/image" Target="../media/image1302.png"/><Relationship Id="rId346" Type="http://schemas.openxmlformats.org/officeDocument/2006/relationships/customXml" Target="../ink/ink4203.xml"/><Relationship Id="rId553" Type="http://schemas.openxmlformats.org/officeDocument/2006/relationships/image" Target="../media/image1504.png"/><Relationship Id="rId760" Type="http://schemas.openxmlformats.org/officeDocument/2006/relationships/customXml" Target="../ink/ink4415.xml"/><Relationship Id="rId998" Type="http://schemas.openxmlformats.org/officeDocument/2006/relationships/image" Target="../media/image1720.png"/><Relationship Id="rId192" Type="http://schemas.openxmlformats.org/officeDocument/2006/relationships/customXml" Target="../ink/ink4125.xml"/><Relationship Id="rId206" Type="http://schemas.openxmlformats.org/officeDocument/2006/relationships/customXml" Target="../ink/ink4132.xml"/><Relationship Id="rId413" Type="http://schemas.openxmlformats.org/officeDocument/2006/relationships/customXml" Target="../ink/ink4238.xml"/><Relationship Id="rId858" Type="http://schemas.openxmlformats.org/officeDocument/2006/relationships/image" Target="../media/image1652.png"/><Relationship Id="rId497" Type="http://schemas.openxmlformats.org/officeDocument/2006/relationships/customXml" Target="../ink/ink4281.xml"/><Relationship Id="rId620" Type="http://schemas.openxmlformats.org/officeDocument/2006/relationships/image" Target="../media/image1535.png"/><Relationship Id="rId718" Type="http://schemas.openxmlformats.org/officeDocument/2006/relationships/customXml" Target="../ink/ink4394.xml"/><Relationship Id="rId925" Type="http://schemas.openxmlformats.org/officeDocument/2006/relationships/image" Target="../media/image1684.png"/><Relationship Id="rId357" Type="http://schemas.openxmlformats.org/officeDocument/2006/relationships/customXml" Target="../ink/ink4209.xml"/><Relationship Id="rId54" Type="http://schemas.openxmlformats.org/officeDocument/2006/relationships/image" Target="../media/image1260.png"/><Relationship Id="rId217" Type="http://schemas.openxmlformats.org/officeDocument/2006/relationships/image" Target="../media/image1340.png"/><Relationship Id="rId564" Type="http://schemas.openxmlformats.org/officeDocument/2006/relationships/image" Target="../media/image1509.png"/><Relationship Id="rId771" Type="http://schemas.openxmlformats.org/officeDocument/2006/relationships/customXml" Target="../ink/ink4421.xml"/><Relationship Id="rId869" Type="http://schemas.openxmlformats.org/officeDocument/2006/relationships/customXml" Target="../ink/ink4470.xml"/><Relationship Id="rId424" Type="http://schemas.openxmlformats.org/officeDocument/2006/relationships/image" Target="../media/image1441.png"/><Relationship Id="rId631" Type="http://schemas.openxmlformats.org/officeDocument/2006/relationships/customXml" Target="../ink/ink4350.xml"/><Relationship Id="rId729" Type="http://schemas.openxmlformats.org/officeDocument/2006/relationships/image" Target="../media/image1588.png"/><Relationship Id="rId270" Type="http://schemas.openxmlformats.org/officeDocument/2006/relationships/customXml" Target="../ink/ink4164.xml"/><Relationship Id="rId936" Type="http://schemas.openxmlformats.org/officeDocument/2006/relationships/customXml" Target="../ink/ink4504.xml"/><Relationship Id="rId65" Type="http://schemas.openxmlformats.org/officeDocument/2006/relationships/customXml" Target="../ink/ink4061.xml"/><Relationship Id="rId130" Type="http://schemas.openxmlformats.org/officeDocument/2006/relationships/customXml" Target="../ink/ink4094.xml"/><Relationship Id="rId368" Type="http://schemas.openxmlformats.org/officeDocument/2006/relationships/image" Target="../media/image1414.png"/><Relationship Id="rId575" Type="http://schemas.openxmlformats.org/officeDocument/2006/relationships/image" Target="../media/image1514.png"/><Relationship Id="rId782" Type="http://schemas.openxmlformats.org/officeDocument/2006/relationships/image" Target="../media/image1614.png"/><Relationship Id="rId228" Type="http://schemas.openxmlformats.org/officeDocument/2006/relationships/customXml" Target="../ink/ink4143.xml"/><Relationship Id="rId435" Type="http://schemas.openxmlformats.org/officeDocument/2006/relationships/customXml" Target="../ink/ink4249.xml"/><Relationship Id="rId642" Type="http://schemas.openxmlformats.org/officeDocument/2006/relationships/image" Target="../media/image1546.png"/><Relationship Id="rId281" Type="http://schemas.openxmlformats.org/officeDocument/2006/relationships/image" Target="../media/image1372.png"/><Relationship Id="rId502" Type="http://schemas.openxmlformats.org/officeDocument/2006/relationships/image" Target="../media/image1479.png"/><Relationship Id="rId947" Type="http://schemas.openxmlformats.org/officeDocument/2006/relationships/image" Target="../media/image1695.png"/><Relationship Id="rId76" Type="http://schemas.openxmlformats.org/officeDocument/2006/relationships/image" Target="../media/image1271.png"/><Relationship Id="rId141" Type="http://schemas.openxmlformats.org/officeDocument/2006/relationships/image" Target="../media/image1303.png"/><Relationship Id="rId379" Type="http://schemas.openxmlformats.org/officeDocument/2006/relationships/image" Target="../media/image1419.png"/><Relationship Id="rId586" Type="http://schemas.openxmlformats.org/officeDocument/2006/relationships/customXml" Target="../ink/ink4327.xml"/><Relationship Id="rId793" Type="http://schemas.openxmlformats.org/officeDocument/2006/relationships/customXml" Target="../ink/ink4432.xml"/><Relationship Id="rId807" Type="http://schemas.openxmlformats.org/officeDocument/2006/relationships/customXml" Target="../ink/ink4439.xml"/><Relationship Id="rId7" Type="http://schemas.openxmlformats.org/officeDocument/2006/relationships/image" Target="../media/image1237.png"/><Relationship Id="rId239" Type="http://schemas.openxmlformats.org/officeDocument/2006/relationships/image" Target="../media/image1351.png"/><Relationship Id="rId446" Type="http://schemas.openxmlformats.org/officeDocument/2006/relationships/customXml" Target="../ink/ink4255.xml"/><Relationship Id="rId653" Type="http://schemas.openxmlformats.org/officeDocument/2006/relationships/customXml" Target="../ink/ink4361.xml"/><Relationship Id="rId292" Type="http://schemas.openxmlformats.org/officeDocument/2006/relationships/customXml" Target="../ink/ink4175.xml"/><Relationship Id="rId306" Type="http://schemas.openxmlformats.org/officeDocument/2006/relationships/customXml" Target="../ink/ink4182.xml"/><Relationship Id="rId860" Type="http://schemas.openxmlformats.org/officeDocument/2006/relationships/image" Target="../media/image1653.png"/><Relationship Id="rId958" Type="http://schemas.openxmlformats.org/officeDocument/2006/relationships/customXml" Target="../ink/ink4515.xml"/><Relationship Id="rId87" Type="http://schemas.openxmlformats.org/officeDocument/2006/relationships/image" Target="../media/image1276.png"/><Relationship Id="rId513" Type="http://schemas.openxmlformats.org/officeDocument/2006/relationships/customXml" Target="../ink/ink4289.xml"/><Relationship Id="rId597" Type="http://schemas.openxmlformats.org/officeDocument/2006/relationships/image" Target="../media/image1525.png"/><Relationship Id="rId720" Type="http://schemas.openxmlformats.org/officeDocument/2006/relationships/customXml" Target="../ink/ink4395.xml"/><Relationship Id="rId818" Type="http://schemas.openxmlformats.org/officeDocument/2006/relationships/image" Target="../media/image1632.png"/><Relationship Id="rId152" Type="http://schemas.openxmlformats.org/officeDocument/2006/relationships/customXml" Target="../ink/ink4105.xml"/><Relationship Id="rId457" Type="http://schemas.openxmlformats.org/officeDocument/2006/relationships/customXml" Target="../ink/ink4261.xml"/><Relationship Id="rId1003" Type="http://schemas.openxmlformats.org/officeDocument/2006/relationships/customXml" Target="../ink/ink4538.xml"/><Relationship Id="rId664" Type="http://schemas.openxmlformats.org/officeDocument/2006/relationships/image" Target="../media/image1556.png"/><Relationship Id="rId871" Type="http://schemas.openxmlformats.org/officeDocument/2006/relationships/customXml" Target="../ink/ink4471.xml"/><Relationship Id="rId969" Type="http://schemas.openxmlformats.org/officeDocument/2006/relationships/image" Target="../media/image1706.png"/><Relationship Id="rId14" Type="http://schemas.openxmlformats.org/officeDocument/2006/relationships/customXml" Target="../ink/ink4035.xml"/><Relationship Id="rId317" Type="http://schemas.openxmlformats.org/officeDocument/2006/relationships/image" Target="../media/image1390.png"/><Relationship Id="rId524" Type="http://schemas.openxmlformats.org/officeDocument/2006/relationships/image" Target="../media/image1490.png"/><Relationship Id="rId731" Type="http://schemas.openxmlformats.org/officeDocument/2006/relationships/image" Target="../media/image1589.png"/><Relationship Id="rId98" Type="http://schemas.openxmlformats.org/officeDocument/2006/relationships/customXml" Target="../ink/ink4078.xml"/><Relationship Id="rId163" Type="http://schemas.openxmlformats.org/officeDocument/2006/relationships/image" Target="../media/image1313.png"/><Relationship Id="rId370" Type="http://schemas.openxmlformats.org/officeDocument/2006/relationships/customXml" Target="../ink/ink4216.xml"/><Relationship Id="rId829" Type="http://schemas.openxmlformats.org/officeDocument/2006/relationships/customXml" Target="../ink/ink4450.xml"/><Relationship Id="rId1014" Type="http://schemas.openxmlformats.org/officeDocument/2006/relationships/image" Target="../media/image1728.png"/><Relationship Id="rId230" Type="http://schemas.openxmlformats.org/officeDocument/2006/relationships/customXml" Target="../ink/ink4144.xml"/><Relationship Id="rId468" Type="http://schemas.openxmlformats.org/officeDocument/2006/relationships/image" Target="../media/image1462.png"/><Relationship Id="rId675" Type="http://schemas.openxmlformats.org/officeDocument/2006/relationships/customXml" Target="../ink/ink4372.xml"/><Relationship Id="rId882" Type="http://schemas.openxmlformats.org/officeDocument/2006/relationships/image" Target="../media/image1664.png"/><Relationship Id="rId25" Type="http://schemas.openxmlformats.org/officeDocument/2006/relationships/image" Target="../media/image1246.png"/><Relationship Id="rId328" Type="http://schemas.openxmlformats.org/officeDocument/2006/relationships/customXml" Target="../ink/ink4193.xml"/><Relationship Id="rId535" Type="http://schemas.openxmlformats.org/officeDocument/2006/relationships/customXml" Target="../ink/ink4300.xml"/><Relationship Id="rId742" Type="http://schemas.openxmlformats.org/officeDocument/2006/relationships/customXml" Target="../ink/ink4406.xml"/><Relationship Id="rId174" Type="http://schemas.openxmlformats.org/officeDocument/2006/relationships/customXml" Target="../ink/ink4116.xml"/><Relationship Id="rId381" Type="http://schemas.openxmlformats.org/officeDocument/2006/relationships/image" Target="../media/image1420.png"/><Relationship Id="rId602" Type="http://schemas.openxmlformats.org/officeDocument/2006/relationships/customXml" Target="../ink/ink4335.xml"/><Relationship Id="rId241" Type="http://schemas.openxmlformats.org/officeDocument/2006/relationships/image" Target="../media/image1352.png"/><Relationship Id="rId479" Type="http://schemas.openxmlformats.org/officeDocument/2006/relationships/customXml" Target="../ink/ink4272.xml"/><Relationship Id="rId686" Type="http://schemas.openxmlformats.org/officeDocument/2006/relationships/customXml" Target="../ink/ink4378.xml"/><Relationship Id="rId893" Type="http://schemas.openxmlformats.org/officeDocument/2006/relationships/customXml" Target="../ink/ink4482.xml"/><Relationship Id="rId907" Type="http://schemas.openxmlformats.org/officeDocument/2006/relationships/customXml" Target="../ink/ink4489.xml"/><Relationship Id="rId36" Type="http://schemas.openxmlformats.org/officeDocument/2006/relationships/customXml" Target="../ink/ink4046.xml"/><Relationship Id="rId339" Type="http://schemas.openxmlformats.org/officeDocument/2006/relationships/image" Target="../media/image1400.png"/><Relationship Id="rId546" Type="http://schemas.openxmlformats.org/officeDocument/2006/relationships/customXml" Target="../ink/ink4306.xml"/><Relationship Id="rId753" Type="http://schemas.openxmlformats.org/officeDocument/2006/relationships/image" Target="../media/image1600.png"/><Relationship Id="rId101" Type="http://schemas.openxmlformats.org/officeDocument/2006/relationships/image" Target="../media/image1283.png"/><Relationship Id="rId185" Type="http://schemas.openxmlformats.org/officeDocument/2006/relationships/image" Target="../media/image1324.png"/><Relationship Id="rId406" Type="http://schemas.openxmlformats.org/officeDocument/2006/relationships/customXml" Target="../ink/ink4234.xml"/><Relationship Id="rId960" Type="http://schemas.openxmlformats.org/officeDocument/2006/relationships/customXml" Target="../ink/ink4516.xml"/><Relationship Id="rId392" Type="http://schemas.openxmlformats.org/officeDocument/2006/relationships/customXml" Target="../ink/ink4227.xml"/><Relationship Id="rId613" Type="http://schemas.openxmlformats.org/officeDocument/2006/relationships/customXml" Target="../ink/ink4341.xml"/><Relationship Id="rId697" Type="http://schemas.openxmlformats.org/officeDocument/2006/relationships/image" Target="../media/image1572.png"/><Relationship Id="rId820" Type="http://schemas.openxmlformats.org/officeDocument/2006/relationships/image" Target="../media/image1633.png"/><Relationship Id="rId918" Type="http://schemas.openxmlformats.org/officeDocument/2006/relationships/customXml" Target="../ink/ink4495.xml"/><Relationship Id="rId252" Type="http://schemas.openxmlformats.org/officeDocument/2006/relationships/customXml" Target="../ink/ink4155.xml"/><Relationship Id="rId47" Type="http://schemas.openxmlformats.org/officeDocument/2006/relationships/image" Target="../media/image1257.png"/><Relationship Id="rId112" Type="http://schemas.openxmlformats.org/officeDocument/2006/relationships/customXml" Target="../ink/ink4085.xml"/><Relationship Id="rId557" Type="http://schemas.openxmlformats.org/officeDocument/2006/relationships/customXml" Target="../ink/ink4312.xml"/><Relationship Id="rId764" Type="http://schemas.openxmlformats.org/officeDocument/2006/relationships/customXml" Target="../ink/ink4417.xml"/><Relationship Id="rId971" Type="http://schemas.openxmlformats.org/officeDocument/2006/relationships/image" Target="../media/image1707.png"/><Relationship Id="rId196" Type="http://schemas.openxmlformats.org/officeDocument/2006/relationships/customXml" Target="../ink/ink4127.xml"/><Relationship Id="rId417" Type="http://schemas.openxmlformats.org/officeDocument/2006/relationships/customXml" Target="../ink/ink4240.xml"/><Relationship Id="rId624" Type="http://schemas.openxmlformats.org/officeDocument/2006/relationships/image" Target="../media/image1537.png"/><Relationship Id="rId831" Type="http://schemas.openxmlformats.org/officeDocument/2006/relationships/customXml" Target="../ink/ink4451.xml"/><Relationship Id="rId263" Type="http://schemas.openxmlformats.org/officeDocument/2006/relationships/image" Target="../media/image1363.png"/><Relationship Id="rId470" Type="http://schemas.openxmlformats.org/officeDocument/2006/relationships/image" Target="../media/image1463.png"/><Relationship Id="rId929" Type="http://schemas.openxmlformats.org/officeDocument/2006/relationships/image" Target="../media/image1686.png"/><Relationship Id="rId58" Type="http://schemas.openxmlformats.org/officeDocument/2006/relationships/image" Target="../media/image1262.png"/><Relationship Id="rId123" Type="http://schemas.openxmlformats.org/officeDocument/2006/relationships/image" Target="../media/image1294.png"/><Relationship Id="rId330" Type="http://schemas.openxmlformats.org/officeDocument/2006/relationships/customXml" Target="../ink/ink4194.xml"/><Relationship Id="rId568" Type="http://schemas.openxmlformats.org/officeDocument/2006/relationships/image" Target="../media/image1511.png"/><Relationship Id="rId775" Type="http://schemas.openxmlformats.org/officeDocument/2006/relationships/customXml" Target="../ink/ink4423.xml"/><Relationship Id="rId982" Type="http://schemas.openxmlformats.org/officeDocument/2006/relationships/image" Target="../media/image1712.png"/><Relationship Id="rId428" Type="http://schemas.openxmlformats.org/officeDocument/2006/relationships/image" Target="../media/image1443.png"/><Relationship Id="rId635" Type="http://schemas.openxmlformats.org/officeDocument/2006/relationships/customXml" Target="../ink/ink4352.xml"/><Relationship Id="rId842" Type="http://schemas.openxmlformats.org/officeDocument/2006/relationships/image" Target="../media/image1644.png"/><Relationship Id="rId274" Type="http://schemas.openxmlformats.org/officeDocument/2006/relationships/customXml" Target="../ink/ink4166.xml"/><Relationship Id="rId481" Type="http://schemas.openxmlformats.org/officeDocument/2006/relationships/customXml" Target="../ink/ink4273.xml"/><Relationship Id="rId702" Type="http://schemas.openxmlformats.org/officeDocument/2006/relationships/customXml" Target="../ink/ink4386.xml"/><Relationship Id="rId69" Type="http://schemas.openxmlformats.org/officeDocument/2006/relationships/customXml" Target="../ink/ink4063.xml"/><Relationship Id="rId134" Type="http://schemas.openxmlformats.org/officeDocument/2006/relationships/customXml" Target="../ink/ink4096.xml"/><Relationship Id="rId579" Type="http://schemas.openxmlformats.org/officeDocument/2006/relationships/image" Target="../media/image1516.png"/><Relationship Id="rId786" Type="http://schemas.openxmlformats.org/officeDocument/2006/relationships/image" Target="../media/image1616.png"/><Relationship Id="rId993" Type="http://schemas.openxmlformats.org/officeDocument/2006/relationships/customXml" Target="../ink/ink4533.xml"/><Relationship Id="rId341" Type="http://schemas.openxmlformats.org/officeDocument/2006/relationships/image" Target="../media/image1401.png"/><Relationship Id="rId439" Type="http://schemas.openxmlformats.org/officeDocument/2006/relationships/image" Target="../media/image1448.png"/><Relationship Id="rId646" Type="http://schemas.openxmlformats.org/officeDocument/2006/relationships/image" Target="../media/image1548.png"/><Relationship Id="rId201" Type="http://schemas.openxmlformats.org/officeDocument/2006/relationships/image" Target="../media/image1332.png"/><Relationship Id="rId285" Type="http://schemas.openxmlformats.org/officeDocument/2006/relationships/image" Target="../media/image1374.png"/><Relationship Id="rId506" Type="http://schemas.openxmlformats.org/officeDocument/2006/relationships/image" Target="../media/image1481.png"/><Relationship Id="rId853" Type="http://schemas.openxmlformats.org/officeDocument/2006/relationships/customXml" Target="../ink/ink4462.xml"/><Relationship Id="rId492" Type="http://schemas.openxmlformats.org/officeDocument/2006/relationships/image" Target="../media/image1474.png"/><Relationship Id="rId713" Type="http://schemas.openxmlformats.org/officeDocument/2006/relationships/image" Target="../media/image1580.png"/><Relationship Id="rId797" Type="http://schemas.openxmlformats.org/officeDocument/2006/relationships/customXml" Target="../ink/ink4434.xml"/><Relationship Id="rId920" Type="http://schemas.openxmlformats.org/officeDocument/2006/relationships/customXml" Target="../ink/ink4496.xml"/><Relationship Id="rId145" Type="http://schemas.openxmlformats.org/officeDocument/2006/relationships/image" Target="../media/image1305.png"/><Relationship Id="rId352" Type="http://schemas.openxmlformats.org/officeDocument/2006/relationships/customXml" Target="../ink/ink4206.xml"/><Relationship Id="rId212" Type="http://schemas.openxmlformats.org/officeDocument/2006/relationships/customXml" Target="../ink/ink4135.xml"/><Relationship Id="rId657" Type="http://schemas.openxmlformats.org/officeDocument/2006/relationships/customXml" Target="../ink/ink4363.xml"/><Relationship Id="rId864" Type="http://schemas.openxmlformats.org/officeDocument/2006/relationships/image" Target="../media/image1655.png"/><Relationship Id="rId296" Type="http://schemas.openxmlformats.org/officeDocument/2006/relationships/customXml" Target="../ink/ink4177.xml"/><Relationship Id="rId517" Type="http://schemas.openxmlformats.org/officeDocument/2006/relationships/customXml" Target="../ink/ink4291.xml"/><Relationship Id="rId724" Type="http://schemas.openxmlformats.org/officeDocument/2006/relationships/customXml" Target="../ink/ink4397.xml"/><Relationship Id="rId931" Type="http://schemas.openxmlformats.org/officeDocument/2006/relationships/image" Target="../media/image1687.png"/><Relationship Id="rId60" Type="http://schemas.openxmlformats.org/officeDocument/2006/relationships/image" Target="../media/image1263.png"/><Relationship Id="rId156" Type="http://schemas.openxmlformats.org/officeDocument/2006/relationships/customXml" Target="../ink/ink4107.xml"/><Relationship Id="rId363" Type="http://schemas.openxmlformats.org/officeDocument/2006/relationships/customXml" Target="../ink/ink4212.xml"/><Relationship Id="rId570" Type="http://schemas.openxmlformats.org/officeDocument/2006/relationships/customXml" Target="../ink/ink4319.xml"/><Relationship Id="rId1007" Type="http://schemas.openxmlformats.org/officeDocument/2006/relationships/customXml" Target="../ink/ink4540.xml"/><Relationship Id="rId223" Type="http://schemas.openxmlformats.org/officeDocument/2006/relationships/image" Target="../media/image1343.png"/><Relationship Id="rId430" Type="http://schemas.openxmlformats.org/officeDocument/2006/relationships/image" Target="../media/image1444.png"/><Relationship Id="rId668" Type="http://schemas.openxmlformats.org/officeDocument/2006/relationships/image" Target="../media/image1558.png"/><Relationship Id="rId875" Type="http://schemas.openxmlformats.org/officeDocument/2006/relationships/customXml" Target="../ink/ink4473.xml"/><Relationship Id="rId18" Type="http://schemas.openxmlformats.org/officeDocument/2006/relationships/customXml" Target="../ink/ink4037.xml"/><Relationship Id="rId528" Type="http://schemas.openxmlformats.org/officeDocument/2006/relationships/image" Target="../media/image1492.png"/><Relationship Id="rId735" Type="http://schemas.openxmlformats.org/officeDocument/2006/relationships/image" Target="../media/image1591.png"/><Relationship Id="rId942" Type="http://schemas.openxmlformats.org/officeDocument/2006/relationships/customXml" Target="../ink/ink4507.xml"/><Relationship Id="rId167" Type="http://schemas.openxmlformats.org/officeDocument/2006/relationships/image" Target="../media/image1315.png"/><Relationship Id="rId374" Type="http://schemas.openxmlformats.org/officeDocument/2006/relationships/customXml" Target="../ink/ink4218.xml"/><Relationship Id="rId581" Type="http://schemas.openxmlformats.org/officeDocument/2006/relationships/image" Target="../media/image1517.png"/><Relationship Id="rId1018" Type="http://schemas.openxmlformats.org/officeDocument/2006/relationships/image" Target="../media/image1730.png"/><Relationship Id="rId71" Type="http://schemas.openxmlformats.org/officeDocument/2006/relationships/customXml" Target="../ink/ink4064.xml"/><Relationship Id="rId234" Type="http://schemas.openxmlformats.org/officeDocument/2006/relationships/customXml" Target="../ink/ink4146.xml"/><Relationship Id="rId679" Type="http://schemas.openxmlformats.org/officeDocument/2006/relationships/customXml" Target="../ink/ink4374.xml"/><Relationship Id="rId802" Type="http://schemas.openxmlformats.org/officeDocument/2006/relationships/image" Target="../media/image1624.png"/><Relationship Id="rId886" Type="http://schemas.openxmlformats.org/officeDocument/2006/relationships/image" Target="../media/image1665.png"/><Relationship Id="rId2" Type="http://schemas.openxmlformats.org/officeDocument/2006/relationships/customXml" Target="../ink/ink4029.xml"/><Relationship Id="rId29" Type="http://schemas.openxmlformats.org/officeDocument/2006/relationships/image" Target="../media/image1248.png"/><Relationship Id="rId441" Type="http://schemas.openxmlformats.org/officeDocument/2006/relationships/image" Target="../media/image1449.png"/><Relationship Id="rId539" Type="http://schemas.openxmlformats.org/officeDocument/2006/relationships/image" Target="../media/image1497.png"/><Relationship Id="rId746" Type="http://schemas.openxmlformats.org/officeDocument/2006/relationships/customXml" Target="../ink/ink4408.xml"/><Relationship Id="rId178" Type="http://schemas.openxmlformats.org/officeDocument/2006/relationships/customXml" Target="../ink/ink4118.xml"/><Relationship Id="rId301" Type="http://schemas.openxmlformats.org/officeDocument/2006/relationships/image" Target="../media/image1382.png"/><Relationship Id="rId953" Type="http://schemas.openxmlformats.org/officeDocument/2006/relationships/image" Target="../media/image1698.png"/><Relationship Id="rId82" Type="http://schemas.openxmlformats.org/officeDocument/2006/relationships/image" Target="../media/image1274.png"/><Relationship Id="rId385" Type="http://schemas.openxmlformats.org/officeDocument/2006/relationships/image" Target="../media/image1422.png"/><Relationship Id="rId592" Type="http://schemas.openxmlformats.org/officeDocument/2006/relationships/customXml" Target="../ink/ink4330.xml"/><Relationship Id="rId606" Type="http://schemas.openxmlformats.org/officeDocument/2006/relationships/customXml" Target="../ink/ink4337.xml"/><Relationship Id="rId813" Type="http://schemas.openxmlformats.org/officeDocument/2006/relationships/customXml" Target="../ink/ink4442.xml"/><Relationship Id="rId245" Type="http://schemas.openxmlformats.org/officeDocument/2006/relationships/image" Target="../media/image1354.png"/><Relationship Id="rId452" Type="http://schemas.openxmlformats.org/officeDocument/2006/relationships/customXml" Target="../ink/ink4258.xml"/><Relationship Id="rId897" Type="http://schemas.openxmlformats.org/officeDocument/2006/relationships/customXml" Target="../ink/ink4484.xml"/><Relationship Id="rId105" Type="http://schemas.openxmlformats.org/officeDocument/2006/relationships/image" Target="../media/image1285.png"/><Relationship Id="rId312" Type="http://schemas.openxmlformats.org/officeDocument/2006/relationships/customXml" Target="../ink/ink4185.xml"/><Relationship Id="rId757" Type="http://schemas.openxmlformats.org/officeDocument/2006/relationships/image" Target="../media/image1602.png"/><Relationship Id="rId964" Type="http://schemas.openxmlformats.org/officeDocument/2006/relationships/customXml" Target="../ink/ink4518.xml"/><Relationship Id="rId93" Type="http://schemas.openxmlformats.org/officeDocument/2006/relationships/image" Target="../media/image1279.png"/><Relationship Id="rId189" Type="http://schemas.openxmlformats.org/officeDocument/2006/relationships/image" Target="../media/image1326.png"/><Relationship Id="rId396" Type="http://schemas.openxmlformats.org/officeDocument/2006/relationships/customXml" Target="../ink/ink4229.xml"/><Relationship Id="rId617" Type="http://schemas.openxmlformats.org/officeDocument/2006/relationships/customXml" Target="../ink/ink4343.xml"/><Relationship Id="rId824" Type="http://schemas.openxmlformats.org/officeDocument/2006/relationships/image" Target="../media/image1635.png"/><Relationship Id="rId256" Type="http://schemas.openxmlformats.org/officeDocument/2006/relationships/customXml" Target="../ink/ink4157.xml"/><Relationship Id="rId463" Type="http://schemas.openxmlformats.org/officeDocument/2006/relationships/customXml" Target="../ink/ink4264.xml"/><Relationship Id="rId670" Type="http://schemas.openxmlformats.org/officeDocument/2006/relationships/image" Target="../media/image1559.png"/><Relationship Id="rId116" Type="http://schemas.openxmlformats.org/officeDocument/2006/relationships/customXml" Target="../ink/ink4087.xml"/><Relationship Id="rId323" Type="http://schemas.openxmlformats.org/officeDocument/2006/relationships/image" Target="../media/image1393.png"/><Relationship Id="rId530" Type="http://schemas.openxmlformats.org/officeDocument/2006/relationships/image" Target="../media/image1493.png"/><Relationship Id="rId768" Type="http://schemas.openxmlformats.org/officeDocument/2006/relationships/image" Target="../media/image1607.png"/><Relationship Id="rId975" Type="http://schemas.openxmlformats.org/officeDocument/2006/relationships/image" Target="../media/image1709.png"/><Relationship Id="rId20" Type="http://schemas.openxmlformats.org/officeDocument/2006/relationships/customXml" Target="../ink/ink4038.xml"/><Relationship Id="rId628" Type="http://schemas.openxmlformats.org/officeDocument/2006/relationships/image" Target="../media/image1539.png"/><Relationship Id="rId835" Type="http://schemas.openxmlformats.org/officeDocument/2006/relationships/customXml" Target="../ink/ink4453.xml"/><Relationship Id="rId267" Type="http://schemas.openxmlformats.org/officeDocument/2006/relationships/image" Target="../media/image1365.png"/><Relationship Id="rId474" Type="http://schemas.openxmlformats.org/officeDocument/2006/relationships/image" Target="../media/image1465.png"/><Relationship Id="rId1020" Type="http://schemas.openxmlformats.org/officeDocument/2006/relationships/image" Target="../media/image1731.png"/><Relationship Id="rId127" Type="http://schemas.openxmlformats.org/officeDocument/2006/relationships/image" Target="../media/image1296.png"/><Relationship Id="rId681" Type="http://schemas.openxmlformats.org/officeDocument/2006/relationships/customXml" Target="../ink/ink4375.xml"/><Relationship Id="rId779" Type="http://schemas.openxmlformats.org/officeDocument/2006/relationships/customXml" Target="../ink/ink4425.xml"/><Relationship Id="rId902" Type="http://schemas.openxmlformats.org/officeDocument/2006/relationships/image" Target="../media/image1673.png"/><Relationship Id="rId986" Type="http://schemas.openxmlformats.org/officeDocument/2006/relationships/image" Target="../media/image1714.png"/><Relationship Id="rId31" Type="http://schemas.openxmlformats.org/officeDocument/2006/relationships/image" Target="../media/image1249.png"/><Relationship Id="rId334" Type="http://schemas.openxmlformats.org/officeDocument/2006/relationships/image" Target="../media/image1398.png"/><Relationship Id="rId541" Type="http://schemas.openxmlformats.org/officeDocument/2006/relationships/image" Target="../media/image1498.png"/><Relationship Id="rId639" Type="http://schemas.openxmlformats.org/officeDocument/2006/relationships/customXml" Target="../ink/ink4354.xml"/><Relationship Id="rId180" Type="http://schemas.openxmlformats.org/officeDocument/2006/relationships/customXml" Target="../ink/ink4119.xml"/><Relationship Id="rId278" Type="http://schemas.openxmlformats.org/officeDocument/2006/relationships/customXml" Target="../ink/ink4168.xml"/><Relationship Id="rId401" Type="http://schemas.openxmlformats.org/officeDocument/2006/relationships/image" Target="../media/image1430.png"/><Relationship Id="rId846" Type="http://schemas.openxmlformats.org/officeDocument/2006/relationships/image" Target="../media/image1646.png"/><Relationship Id="rId485" Type="http://schemas.openxmlformats.org/officeDocument/2006/relationships/customXml" Target="../ink/ink4275.xml"/><Relationship Id="rId692" Type="http://schemas.openxmlformats.org/officeDocument/2006/relationships/customXml" Target="../ink/ink4381.xml"/><Relationship Id="rId706" Type="http://schemas.openxmlformats.org/officeDocument/2006/relationships/customXml" Target="../ink/ink4388.xml"/><Relationship Id="rId913" Type="http://schemas.openxmlformats.org/officeDocument/2006/relationships/customXml" Target="../ink/ink4492.xml"/><Relationship Id="rId42" Type="http://schemas.openxmlformats.org/officeDocument/2006/relationships/customXml" Target="../ink/ink4049.xml"/><Relationship Id="rId138" Type="http://schemas.openxmlformats.org/officeDocument/2006/relationships/customXml" Target="../ink/ink4098.xml"/><Relationship Id="rId345" Type="http://schemas.openxmlformats.org/officeDocument/2006/relationships/image" Target="../media/image1403.png"/><Relationship Id="rId552" Type="http://schemas.openxmlformats.org/officeDocument/2006/relationships/customXml" Target="../ink/ink4309.xml"/><Relationship Id="rId997" Type="http://schemas.openxmlformats.org/officeDocument/2006/relationships/customXml" Target="../ink/ink4535.xml"/><Relationship Id="rId191" Type="http://schemas.openxmlformats.org/officeDocument/2006/relationships/image" Target="../media/image1327.png"/><Relationship Id="rId205" Type="http://schemas.openxmlformats.org/officeDocument/2006/relationships/image" Target="../media/image1334.png"/><Relationship Id="rId412" Type="http://schemas.openxmlformats.org/officeDocument/2006/relationships/image" Target="../media/image1435.png"/><Relationship Id="rId857" Type="http://schemas.openxmlformats.org/officeDocument/2006/relationships/customXml" Target="../ink/ink4464.xml"/><Relationship Id="rId289" Type="http://schemas.openxmlformats.org/officeDocument/2006/relationships/image" Target="../media/image1376.png"/><Relationship Id="rId496" Type="http://schemas.openxmlformats.org/officeDocument/2006/relationships/image" Target="../media/image1476.png"/><Relationship Id="rId717" Type="http://schemas.openxmlformats.org/officeDocument/2006/relationships/image" Target="../media/image1582.png"/><Relationship Id="rId924" Type="http://schemas.openxmlformats.org/officeDocument/2006/relationships/customXml" Target="../ink/ink4498.xml"/><Relationship Id="rId53" Type="http://schemas.openxmlformats.org/officeDocument/2006/relationships/customXml" Target="../ink/ink4055.xml"/><Relationship Id="rId149" Type="http://schemas.openxmlformats.org/officeDocument/2006/relationships/image" Target="../media/image1306.png"/><Relationship Id="rId356" Type="http://schemas.openxmlformats.org/officeDocument/2006/relationships/customXml" Target="../ink/ink4208.xml"/><Relationship Id="rId563" Type="http://schemas.openxmlformats.org/officeDocument/2006/relationships/customXml" Target="../ink/ink4315.xml"/><Relationship Id="rId770" Type="http://schemas.openxmlformats.org/officeDocument/2006/relationships/image" Target="../media/image1608.png"/><Relationship Id="rId216" Type="http://schemas.openxmlformats.org/officeDocument/2006/relationships/customXml" Target="../ink/ink4137.xml"/><Relationship Id="rId423" Type="http://schemas.openxmlformats.org/officeDocument/2006/relationships/customXml" Target="../ink/ink4243.xml"/><Relationship Id="rId868" Type="http://schemas.openxmlformats.org/officeDocument/2006/relationships/image" Target="../media/image1657.png"/><Relationship Id="rId630" Type="http://schemas.openxmlformats.org/officeDocument/2006/relationships/image" Target="../media/image1540.png"/><Relationship Id="rId728" Type="http://schemas.openxmlformats.org/officeDocument/2006/relationships/customXml" Target="../ink/ink4399.xml"/><Relationship Id="rId935" Type="http://schemas.openxmlformats.org/officeDocument/2006/relationships/image" Target="../media/image1689.png"/><Relationship Id="rId64" Type="http://schemas.openxmlformats.org/officeDocument/2006/relationships/image" Target="../media/image1265.png"/><Relationship Id="rId367" Type="http://schemas.openxmlformats.org/officeDocument/2006/relationships/customXml" Target="../ink/ink4214.xml"/><Relationship Id="rId574" Type="http://schemas.openxmlformats.org/officeDocument/2006/relationships/customXml" Target="../ink/ink4321.xml"/><Relationship Id="rId227" Type="http://schemas.openxmlformats.org/officeDocument/2006/relationships/image" Target="../media/image1345.png"/><Relationship Id="rId781" Type="http://schemas.openxmlformats.org/officeDocument/2006/relationships/customXml" Target="../ink/ink4426.xml"/><Relationship Id="rId879" Type="http://schemas.openxmlformats.org/officeDocument/2006/relationships/customXml" Target="../ink/ink4475.xml"/><Relationship Id="rId434" Type="http://schemas.openxmlformats.org/officeDocument/2006/relationships/image" Target="../media/image1446.png"/><Relationship Id="rId641" Type="http://schemas.openxmlformats.org/officeDocument/2006/relationships/customXml" Target="../ink/ink4355.xml"/><Relationship Id="rId739" Type="http://schemas.openxmlformats.org/officeDocument/2006/relationships/image" Target="../media/image1593.png"/><Relationship Id="rId280" Type="http://schemas.openxmlformats.org/officeDocument/2006/relationships/customXml" Target="../ink/ink4169.xml"/><Relationship Id="rId501" Type="http://schemas.openxmlformats.org/officeDocument/2006/relationships/customXml" Target="../ink/ink4283.xml"/><Relationship Id="rId946" Type="http://schemas.openxmlformats.org/officeDocument/2006/relationships/customXml" Target="../ink/ink4509.xml"/><Relationship Id="rId75" Type="http://schemas.openxmlformats.org/officeDocument/2006/relationships/customXml" Target="../ink/ink4066.xml"/><Relationship Id="rId140" Type="http://schemas.openxmlformats.org/officeDocument/2006/relationships/customXml" Target="../ink/ink4099.xml"/><Relationship Id="rId378" Type="http://schemas.openxmlformats.org/officeDocument/2006/relationships/customXml" Target="../ink/ink4220.xml"/><Relationship Id="rId585" Type="http://schemas.openxmlformats.org/officeDocument/2006/relationships/image" Target="../media/image1519.png"/><Relationship Id="rId792" Type="http://schemas.openxmlformats.org/officeDocument/2006/relationships/image" Target="../media/image1619.png"/><Relationship Id="rId806" Type="http://schemas.openxmlformats.org/officeDocument/2006/relationships/image" Target="../media/image1626.png"/><Relationship Id="rId6" Type="http://schemas.openxmlformats.org/officeDocument/2006/relationships/customXml" Target="../ink/ink4031.xml"/><Relationship Id="rId238" Type="http://schemas.openxmlformats.org/officeDocument/2006/relationships/customXml" Target="../ink/ink4148.xml"/><Relationship Id="rId445" Type="http://schemas.openxmlformats.org/officeDocument/2006/relationships/image" Target="../media/image1451.png"/><Relationship Id="rId652" Type="http://schemas.openxmlformats.org/officeDocument/2006/relationships/image" Target="../media/image1550.png"/><Relationship Id="rId291" Type="http://schemas.openxmlformats.org/officeDocument/2006/relationships/image" Target="../media/image1377.png"/><Relationship Id="rId305" Type="http://schemas.openxmlformats.org/officeDocument/2006/relationships/image" Target="../media/image1384.png"/><Relationship Id="rId512" Type="http://schemas.openxmlformats.org/officeDocument/2006/relationships/image" Target="../media/image1484.png"/><Relationship Id="rId957" Type="http://schemas.openxmlformats.org/officeDocument/2006/relationships/image" Target="../media/image1700.png"/><Relationship Id="rId86" Type="http://schemas.openxmlformats.org/officeDocument/2006/relationships/customXml" Target="../ink/ink4072.xml"/><Relationship Id="rId151" Type="http://schemas.openxmlformats.org/officeDocument/2006/relationships/image" Target="../media/image1307.png"/><Relationship Id="rId389" Type="http://schemas.openxmlformats.org/officeDocument/2006/relationships/image" Target="../media/image1424.png"/><Relationship Id="rId596" Type="http://schemas.openxmlformats.org/officeDocument/2006/relationships/customXml" Target="../ink/ink4332.xml"/><Relationship Id="rId817" Type="http://schemas.openxmlformats.org/officeDocument/2006/relationships/customXml" Target="../ink/ink4444.xml"/><Relationship Id="rId1002" Type="http://schemas.openxmlformats.org/officeDocument/2006/relationships/image" Target="../media/image1722.png"/><Relationship Id="rId249" Type="http://schemas.openxmlformats.org/officeDocument/2006/relationships/image" Target="../media/image1356.png"/><Relationship Id="rId456" Type="http://schemas.openxmlformats.org/officeDocument/2006/relationships/customXml" Target="../ink/ink4260.xml"/><Relationship Id="rId663" Type="http://schemas.openxmlformats.org/officeDocument/2006/relationships/customXml" Target="../ink/ink4366.xml"/><Relationship Id="rId870" Type="http://schemas.openxmlformats.org/officeDocument/2006/relationships/image" Target="../media/image1658.png"/><Relationship Id="rId13" Type="http://schemas.openxmlformats.org/officeDocument/2006/relationships/image" Target="../media/image1240.png"/><Relationship Id="rId109" Type="http://schemas.openxmlformats.org/officeDocument/2006/relationships/image" Target="../media/image1287.png"/><Relationship Id="rId316" Type="http://schemas.openxmlformats.org/officeDocument/2006/relationships/customXml" Target="../ink/ink4187.xml"/><Relationship Id="rId523" Type="http://schemas.openxmlformats.org/officeDocument/2006/relationships/customXml" Target="../ink/ink4294.xml"/><Relationship Id="rId968" Type="http://schemas.openxmlformats.org/officeDocument/2006/relationships/customXml" Target="../ink/ink4520.xml"/><Relationship Id="rId97" Type="http://schemas.openxmlformats.org/officeDocument/2006/relationships/image" Target="../media/image1281.png"/><Relationship Id="rId730" Type="http://schemas.openxmlformats.org/officeDocument/2006/relationships/customXml" Target="../ink/ink4400.xml"/><Relationship Id="rId828" Type="http://schemas.openxmlformats.org/officeDocument/2006/relationships/image" Target="../media/image1637.png"/><Relationship Id="rId1013" Type="http://schemas.openxmlformats.org/officeDocument/2006/relationships/customXml" Target="../ink/ink4543.xml"/><Relationship Id="rId162" Type="http://schemas.openxmlformats.org/officeDocument/2006/relationships/customXml" Target="../ink/ink4110.xml"/><Relationship Id="rId467" Type="http://schemas.openxmlformats.org/officeDocument/2006/relationships/customXml" Target="../ink/ink4266.xml"/><Relationship Id="rId674" Type="http://schemas.openxmlformats.org/officeDocument/2006/relationships/image" Target="../media/image1561.png"/><Relationship Id="rId881" Type="http://schemas.openxmlformats.org/officeDocument/2006/relationships/customXml" Target="../ink/ink4476.xml"/><Relationship Id="rId979" Type="http://schemas.openxmlformats.org/officeDocument/2006/relationships/customXml" Target="../ink/ink4526.xml"/><Relationship Id="rId24" Type="http://schemas.openxmlformats.org/officeDocument/2006/relationships/customXml" Target="../ink/ink4040.xml"/><Relationship Id="rId327" Type="http://schemas.openxmlformats.org/officeDocument/2006/relationships/image" Target="../media/image1395.png"/><Relationship Id="rId534" Type="http://schemas.openxmlformats.org/officeDocument/2006/relationships/image" Target="../media/image1495.png"/><Relationship Id="rId741" Type="http://schemas.openxmlformats.org/officeDocument/2006/relationships/image" Target="../media/image1594.png"/><Relationship Id="rId839" Type="http://schemas.openxmlformats.org/officeDocument/2006/relationships/customXml" Target="../ink/ink4455.xml"/><Relationship Id="rId173" Type="http://schemas.openxmlformats.org/officeDocument/2006/relationships/image" Target="../media/image1318.png"/><Relationship Id="rId380" Type="http://schemas.openxmlformats.org/officeDocument/2006/relationships/customXml" Target="../ink/ink4221.xml"/><Relationship Id="rId601" Type="http://schemas.openxmlformats.org/officeDocument/2006/relationships/image" Target="../media/image1527.png"/><Relationship Id="rId1024" Type="http://schemas.openxmlformats.org/officeDocument/2006/relationships/image" Target="../media/image1733.png"/><Relationship Id="rId240" Type="http://schemas.openxmlformats.org/officeDocument/2006/relationships/customXml" Target="../ink/ink4149.xml"/><Relationship Id="rId478" Type="http://schemas.openxmlformats.org/officeDocument/2006/relationships/image" Target="../media/image1467.png"/><Relationship Id="rId685" Type="http://schemas.openxmlformats.org/officeDocument/2006/relationships/image" Target="../media/image1566.png"/><Relationship Id="rId892" Type="http://schemas.openxmlformats.org/officeDocument/2006/relationships/image" Target="../media/image1668.png"/><Relationship Id="rId906" Type="http://schemas.openxmlformats.org/officeDocument/2006/relationships/image" Target="../media/image1675.png"/><Relationship Id="rId35" Type="http://schemas.openxmlformats.org/officeDocument/2006/relationships/image" Target="../media/image1251.png"/><Relationship Id="rId100" Type="http://schemas.openxmlformats.org/officeDocument/2006/relationships/customXml" Target="../ink/ink4079.xml"/><Relationship Id="rId338" Type="http://schemas.openxmlformats.org/officeDocument/2006/relationships/customXml" Target="../ink/ink4199.xml"/><Relationship Id="rId545" Type="http://schemas.openxmlformats.org/officeDocument/2006/relationships/image" Target="../media/image1500.png"/><Relationship Id="rId752" Type="http://schemas.openxmlformats.org/officeDocument/2006/relationships/customXml" Target="../ink/ink4411.xml"/><Relationship Id="rId184" Type="http://schemas.openxmlformats.org/officeDocument/2006/relationships/customXml" Target="../ink/ink4121.xml"/><Relationship Id="rId391" Type="http://schemas.openxmlformats.org/officeDocument/2006/relationships/image" Target="../media/image1425.png"/><Relationship Id="rId405" Type="http://schemas.openxmlformats.org/officeDocument/2006/relationships/image" Target="../media/image1432.png"/><Relationship Id="rId612" Type="http://schemas.openxmlformats.org/officeDocument/2006/relationships/image" Target="../media/image1532.png"/><Relationship Id="rId251" Type="http://schemas.openxmlformats.org/officeDocument/2006/relationships/image" Target="../media/image1357.png"/><Relationship Id="rId489" Type="http://schemas.openxmlformats.org/officeDocument/2006/relationships/customXml" Target="../ink/ink4277.xml"/><Relationship Id="rId696" Type="http://schemas.openxmlformats.org/officeDocument/2006/relationships/customXml" Target="../ink/ink4383.xml"/><Relationship Id="rId917" Type="http://schemas.openxmlformats.org/officeDocument/2006/relationships/image" Target="../media/image1680.png"/><Relationship Id="rId46" Type="http://schemas.openxmlformats.org/officeDocument/2006/relationships/customXml" Target="../ink/ink4051.xml"/><Relationship Id="rId349" Type="http://schemas.openxmlformats.org/officeDocument/2006/relationships/image" Target="../media/image1405.png"/><Relationship Id="rId556" Type="http://schemas.openxmlformats.org/officeDocument/2006/relationships/image" Target="../media/image1505.png"/><Relationship Id="rId763" Type="http://schemas.openxmlformats.org/officeDocument/2006/relationships/image" Target="../media/image1605.png"/><Relationship Id="rId111" Type="http://schemas.openxmlformats.org/officeDocument/2006/relationships/image" Target="../media/image1288.png"/><Relationship Id="rId195" Type="http://schemas.openxmlformats.org/officeDocument/2006/relationships/image" Target="../media/image1329.png"/><Relationship Id="rId209" Type="http://schemas.openxmlformats.org/officeDocument/2006/relationships/image" Target="../media/image1336.png"/><Relationship Id="rId416" Type="http://schemas.openxmlformats.org/officeDocument/2006/relationships/image" Target="../media/image1437.png"/><Relationship Id="rId970" Type="http://schemas.openxmlformats.org/officeDocument/2006/relationships/customXml" Target="../ink/ink4521.xml"/><Relationship Id="rId623" Type="http://schemas.openxmlformats.org/officeDocument/2006/relationships/customXml" Target="../ink/ink4346.xml"/><Relationship Id="rId830" Type="http://schemas.openxmlformats.org/officeDocument/2006/relationships/image" Target="../media/image1638.png"/><Relationship Id="rId928" Type="http://schemas.openxmlformats.org/officeDocument/2006/relationships/customXml" Target="../ink/ink4500.xml"/><Relationship Id="rId57" Type="http://schemas.openxmlformats.org/officeDocument/2006/relationships/customXml" Target="../ink/ink4057.xml"/><Relationship Id="rId262" Type="http://schemas.openxmlformats.org/officeDocument/2006/relationships/customXml" Target="../ink/ink4160.xml"/><Relationship Id="rId567" Type="http://schemas.openxmlformats.org/officeDocument/2006/relationships/customXml" Target="../ink/ink4317.xml"/><Relationship Id="rId122" Type="http://schemas.openxmlformats.org/officeDocument/2006/relationships/customXml" Target="../ink/ink4090.xml"/><Relationship Id="rId774" Type="http://schemas.openxmlformats.org/officeDocument/2006/relationships/image" Target="../media/image1610.png"/><Relationship Id="rId981" Type="http://schemas.openxmlformats.org/officeDocument/2006/relationships/customXml" Target="../ink/ink4527.xml"/><Relationship Id="rId427" Type="http://schemas.openxmlformats.org/officeDocument/2006/relationships/customXml" Target="../ink/ink4245.xml"/><Relationship Id="rId634" Type="http://schemas.openxmlformats.org/officeDocument/2006/relationships/image" Target="../media/image1542.png"/><Relationship Id="rId841" Type="http://schemas.openxmlformats.org/officeDocument/2006/relationships/customXml" Target="../ink/ink4456.xml"/><Relationship Id="rId273" Type="http://schemas.openxmlformats.org/officeDocument/2006/relationships/image" Target="../media/image1368.png"/><Relationship Id="rId480" Type="http://schemas.openxmlformats.org/officeDocument/2006/relationships/image" Target="../media/image1468.png"/><Relationship Id="rId701" Type="http://schemas.openxmlformats.org/officeDocument/2006/relationships/image" Target="../media/image1574.png"/><Relationship Id="rId939" Type="http://schemas.openxmlformats.org/officeDocument/2006/relationships/image" Target="../media/image1691.png"/><Relationship Id="rId68" Type="http://schemas.openxmlformats.org/officeDocument/2006/relationships/image" Target="../media/image1267.png"/><Relationship Id="rId133" Type="http://schemas.openxmlformats.org/officeDocument/2006/relationships/image" Target="../media/image1299.png"/><Relationship Id="rId340" Type="http://schemas.openxmlformats.org/officeDocument/2006/relationships/customXml" Target="../ink/ink4200.xml"/><Relationship Id="rId578" Type="http://schemas.openxmlformats.org/officeDocument/2006/relationships/customXml" Target="../ink/ink4323.xml"/><Relationship Id="rId785" Type="http://schemas.openxmlformats.org/officeDocument/2006/relationships/customXml" Target="../ink/ink4428.xml"/><Relationship Id="rId992" Type="http://schemas.openxmlformats.org/officeDocument/2006/relationships/image" Target="../media/image1717.png"/><Relationship Id="rId200" Type="http://schemas.openxmlformats.org/officeDocument/2006/relationships/customXml" Target="../ink/ink4129.xml"/><Relationship Id="rId438" Type="http://schemas.openxmlformats.org/officeDocument/2006/relationships/customXml" Target="../ink/ink4251.xml"/><Relationship Id="rId645" Type="http://schemas.openxmlformats.org/officeDocument/2006/relationships/customXml" Target="../ink/ink4357.xml"/><Relationship Id="rId852" Type="http://schemas.openxmlformats.org/officeDocument/2006/relationships/image" Target="../media/image1649.png"/><Relationship Id="rId284" Type="http://schemas.openxmlformats.org/officeDocument/2006/relationships/customXml" Target="../ink/ink4171.xml"/><Relationship Id="rId491" Type="http://schemas.openxmlformats.org/officeDocument/2006/relationships/customXml" Target="../ink/ink4278.xml"/><Relationship Id="rId505" Type="http://schemas.openxmlformats.org/officeDocument/2006/relationships/customXml" Target="../ink/ink4285.xml"/><Relationship Id="rId712" Type="http://schemas.openxmlformats.org/officeDocument/2006/relationships/customXml" Target="../ink/ink4391.xml"/><Relationship Id="rId79" Type="http://schemas.openxmlformats.org/officeDocument/2006/relationships/customXml" Target="../ink/ink4068.xml"/><Relationship Id="rId144" Type="http://schemas.openxmlformats.org/officeDocument/2006/relationships/customXml" Target="../ink/ink4101.xml"/><Relationship Id="rId589" Type="http://schemas.openxmlformats.org/officeDocument/2006/relationships/image" Target="../media/image1521.png"/><Relationship Id="rId796" Type="http://schemas.openxmlformats.org/officeDocument/2006/relationships/image" Target="../media/image1621.png"/><Relationship Id="rId351" Type="http://schemas.openxmlformats.org/officeDocument/2006/relationships/image" Target="../media/image1406.png"/><Relationship Id="rId449" Type="http://schemas.openxmlformats.org/officeDocument/2006/relationships/image" Target="../media/image1453.png"/><Relationship Id="rId656" Type="http://schemas.openxmlformats.org/officeDocument/2006/relationships/image" Target="../media/image1552.png"/><Relationship Id="rId863" Type="http://schemas.openxmlformats.org/officeDocument/2006/relationships/customXml" Target="../ink/ink4467.xml"/><Relationship Id="rId211" Type="http://schemas.openxmlformats.org/officeDocument/2006/relationships/image" Target="../media/image1337.png"/><Relationship Id="rId295" Type="http://schemas.openxmlformats.org/officeDocument/2006/relationships/image" Target="../media/image1379.png"/><Relationship Id="rId309" Type="http://schemas.openxmlformats.org/officeDocument/2006/relationships/image" Target="../media/image1386.png"/><Relationship Id="rId516" Type="http://schemas.openxmlformats.org/officeDocument/2006/relationships/image" Target="../media/image1486.png"/><Relationship Id="rId723" Type="http://schemas.openxmlformats.org/officeDocument/2006/relationships/image" Target="../media/image1585.png"/><Relationship Id="rId930" Type="http://schemas.openxmlformats.org/officeDocument/2006/relationships/customXml" Target="../ink/ink4501.xml"/><Relationship Id="rId1006" Type="http://schemas.openxmlformats.org/officeDocument/2006/relationships/image" Target="../media/image1724.png"/><Relationship Id="rId155" Type="http://schemas.openxmlformats.org/officeDocument/2006/relationships/image" Target="../media/image1309.png"/><Relationship Id="rId362" Type="http://schemas.openxmlformats.org/officeDocument/2006/relationships/image" Target="../media/image1411.png"/><Relationship Id="rId222" Type="http://schemas.openxmlformats.org/officeDocument/2006/relationships/customXml" Target="../ink/ink4140.xml"/><Relationship Id="rId667" Type="http://schemas.openxmlformats.org/officeDocument/2006/relationships/customXml" Target="../ink/ink4368.xml"/><Relationship Id="rId874" Type="http://schemas.openxmlformats.org/officeDocument/2006/relationships/image" Target="../media/image1660.png"/><Relationship Id="rId17" Type="http://schemas.openxmlformats.org/officeDocument/2006/relationships/image" Target="../media/image1242.png"/><Relationship Id="rId527" Type="http://schemas.openxmlformats.org/officeDocument/2006/relationships/customXml" Target="../ink/ink4296.xml"/><Relationship Id="rId734" Type="http://schemas.openxmlformats.org/officeDocument/2006/relationships/customXml" Target="../ink/ink4402.xml"/><Relationship Id="rId941" Type="http://schemas.openxmlformats.org/officeDocument/2006/relationships/image" Target="../media/image1692.png"/><Relationship Id="rId70" Type="http://schemas.openxmlformats.org/officeDocument/2006/relationships/image" Target="../media/image1268.png"/><Relationship Id="rId166" Type="http://schemas.openxmlformats.org/officeDocument/2006/relationships/customXml" Target="../ink/ink4112.xml"/><Relationship Id="rId373" Type="http://schemas.openxmlformats.org/officeDocument/2006/relationships/image" Target="../media/image1416.png"/><Relationship Id="rId580" Type="http://schemas.openxmlformats.org/officeDocument/2006/relationships/customXml" Target="../ink/ink4324.xml"/><Relationship Id="rId801" Type="http://schemas.openxmlformats.org/officeDocument/2006/relationships/customXml" Target="../ink/ink4436.xml"/><Relationship Id="rId1017" Type="http://schemas.openxmlformats.org/officeDocument/2006/relationships/customXml" Target="../ink/ink4545.xml"/><Relationship Id="rId1" Type="http://schemas.openxmlformats.org/officeDocument/2006/relationships/slideLayout" Target="../slideLayouts/slideLayout7.xml"/><Relationship Id="rId233" Type="http://schemas.openxmlformats.org/officeDocument/2006/relationships/image" Target="../media/image1348.png"/><Relationship Id="rId440" Type="http://schemas.openxmlformats.org/officeDocument/2006/relationships/customXml" Target="../ink/ink4252.xml"/><Relationship Id="rId678" Type="http://schemas.openxmlformats.org/officeDocument/2006/relationships/image" Target="../media/image1563.png"/><Relationship Id="rId885" Type="http://schemas.openxmlformats.org/officeDocument/2006/relationships/customXml" Target="../ink/ink4478.xml"/><Relationship Id="rId28" Type="http://schemas.openxmlformats.org/officeDocument/2006/relationships/customXml" Target="../ink/ink4042.xml"/><Relationship Id="rId300" Type="http://schemas.openxmlformats.org/officeDocument/2006/relationships/customXml" Target="../ink/ink4179.xml"/><Relationship Id="rId538" Type="http://schemas.openxmlformats.org/officeDocument/2006/relationships/customXml" Target="../ink/ink4302.xml"/><Relationship Id="rId745" Type="http://schemas.openxmlformats.org/officeDocument/2006/relationships/image" Target="../media/image1596.png"/><Relationship Id="rId952" Type="http://schemas.openxmlformats.org/officeDocument/2006/relationships/customXml" Target="../ink/ink4512.xml"/><Relationship Id="rId81" Type="http://schemas.openxmlformats.org/officeDocument/2006/relationships/customXml" Target="../ink/ink4069.xml"/><Relationship Id="rId177" Type="http://schemas.openxmlformats.org/officeDocument/2006/relationships/image" Target="../media/image1320.png"/><Relationship Id="rId384" Type="http://schemas.openxmlformats.org/officeDocument/2006/relationships/customXml" Target="../ink/ink4223.xml"/><Relationship Id="rId591" Type="http://schemas.openxmlformats.org/officeDocument/2006/relationships/image" Target="../media/image1522.png"/><Relationship Id="rId605" Type="http://schemas.openxmlformats.org/officeDocument/2006/relationships/image" Target="../media/image1529.png"/><Relationship Id="rId812" Type="http://schemas.openxmlformats.org/officeDocument/2006/relationships/image" Target="../media/image1629.png"/><Relationship Id="rId244" Type="http://schemas.openxmlformats.org/officeDocument/2006/relationships/customXml" Target="../ink/ink4151.xml"/><Relationship Id="rId689" Type="http://schemas.openxmlformats.org/officeDocument/2006/relationships/image" Target="../media/image1568.png"/><Relationship Id="rId896" Type="http://schemas.openxmlformats.org/officeDocument/2006/relationships/image" Target="../media/image1670.png"/><Relationship Id="rId39" Type="http://schemas.openxmlformats.org/officeDocument/2006/relationships/image" Target="../media/image1253.png"/><Relationship Id="rId451" Type="http://schemas.openxmlformats.org/officeDocument/2006/relationships/image" Target="../media/image1454.png"/><Relationship Id="rId549" Type="http://schemas.openxmlformats.org/officeDocument/2006/relationships/image" Target="../media/image1502.png"/><Relationship Id="rId756" Type="http://schemas.openxmlformats.org/officeDocument/2006/relationships/customXml" Target="../ink/ink4413.xml"/><Relationship Id="rId104" Type="http://schemas.openxmlformats.org/officeDocument/2006/relationships/customXml" Target="../ink/ink4081.xml"/><Relationship Id="rId188" Type="http://schemas.openxmlformats.org/officeDocument/2006/relationships/customXml" Target="../ink/ink4123.xml"/><Relationship Id="rId311" Type="http://schemas.openxmlformats.org/officeDocument/2006/relationships/image" Target="../media/image1387.png"/><Relationship Id="rId395" Type="http://schemas.openxmlformats.org/officeDocument/2006/relationships/image" Target="../media/image1427.png"/><Relationship Id="rId409" Type="http://schemas.openxmlformats.org/officeDocument/2006/relationships/customXml" Target="../ink/ink4236.xml"/><Relationship Id="rId963" Type="http://schemas.openxmlformats.org/officeDocument/2006/relationships/image" Target="../media/image1703.png"/><Relationship Id="rId92" Type="http://schemas.openxmlformats.org/officeDocument/2006/relationships/customXml" Target="../ink/ink4075.xml"/><Relationship Id="rId616" Type="http://schemas.openxmlformats.org/officeDocument/2006/relationships/image" Target="../media/image1533.png"/><Relationship Id="rId823" Type="http://schemas.openxmlformats.org/officeDocument/2006/relationships/customXml" Target="../ink/ink4447.xml"/><Relationship Id="rId255" Type="http://schemas.openxmlformats.org/officeDocument/2006/relationships/image" Target="../media/image1359.png"/><Relationship Id="rId462" Type="http://schemas.openxmlformats.org/officeDocument/2006/relationships/image" Target="../media/image1459.png"/><Relationship Id="rId115" Type="http://schemas.openxmlformats.org/officeDocument/2006/relationships/image" Target="../media/image1290.png"/><Relationship Id="rId322" Type="http://schemas.openxmlformats.org/officeDocument/2006/relationships/customXml" Target="../ink/ink4190.xml"/><Relationship Id="rId767" Type="http://schemas.openxmlformats.org/officeDocument/2006/relationships/customXml" Target="../ink/ink4419.xml"/><Relationship Id="rId974" Type="http://schemas.openxmlformats.org/officeDocument/2006/relationships/customXml" Target="../ink/ink4523.xml"/><Relationship Id="rId199" Type="http://schemas.openxmlformats.org/officeDocument/2006/relationships/image" Target="../media/image1331.png"/><Relationship Id="rId627" Type="http://schemas.openxmlformats.org/officeDocument/2006/relationships/customXml" Target="../ink/ink4348.xml"/><Relationship Id="rId834" Type="http://schemas.openxmlformats.org/officeDocument/2006/relationships/image" Target="../media/image1640.png"/><Relationship Id="rId266" Type="http://schemas.openxmlformats.org/officeDocument/2006/relationships/customXml" Target="../ink/ink4162.xml"/><Relationship Id="rId473" Type="http://schemas.openxmlformats.org/officeDocument/2006/relationships/customXml" Target="../ink/ink4269.xml"/><Relationship Id="rId680" Type="http://schemas.openxmlformats.org/officeDocument/2006/relationships/image" Target="../media/image1564.png"/><Relationship Id="rId901" Type="http://schemas.openxmlformats.org/officeDocument/2006/relationships/customXml" Target="../ink/ink4486.xml"/><Relationship Id="rId30" Type="http://schemas.openxmlformats.org/officeDocument/2006/relationships/customXml" Target="../ink/ink4043.xml"/><Relationship Id="rId126" Type="http://schemas.openxmlformats.org/officeDocument/2006/relationships/customXml" Target="../ink/ink4092.xml"/><Relationship Id="rId333" Type="http://schemas.openxmlformats.org/officeDocument/2006/relationships/customXml" Target="../ink/ink4196.xml"/><Relationship Id="rId540" Type="http://schemas.openxmlformats.org/officeDocument/2006/relationships/customXml" Target="../ink/ink4303.xml"/><Relationship Id="rId778" Type="http://schemas.openxmlformats.org/officeDocument/2006/relationships/image" Target="../media/image1612.png"/><Relationship Id="rId985" Type="http://schemas.openxmlformats.org/officeDocument/2006/relationships/customXml" Target="../ink/ink4529.xml"/><Relationship Id="rId638" Type="http://schemas.openxmlformats.org/officeDocument/2006/relationships/image" Target="../media/image1544.png"/><Relationship Id="rId845" Type="http://schemas.openxmlformats.org/officeDocument/2006/relationships/customXml" Target="../ink/ink4458.xml"/><Relationship Id="rId277" Type="http://schemas.openxmlformats.org/officeDocument/2006/relationships/image" Target="../media/image1370.png"/><Relationship Id="rId400" Type="http://schemas.openxmlformats.org/officeDocument/2006/relationships/customXml" Target="../ink/ink4231.xml"/><Relationship Id="rId484" Type="http://schemas.openxmlformats.org/officeDocument/2006/relationships/image" Target="../media/image1470.png"/><Relationship Id="rId705" Type="http://schemas.openxmlformats.org/officeDocument/2006/relationships/image" Target="../media/image1576.png"/><Relationship Id="rId137" Type="http://schemas.openxmlformats.org/officeDocument/2006/relationships/image" Target="../media/image1301.png"/><Relationship Id="rId344" Type="http://schemas.openxmlformats.org/officeDocument/2006/relationships/customXml" Target="../ink/ink4202.xml"/><Relationship Id="rId691" Type="http://schemas.openxmlformats.org/officeDocument/2006/relationships/image" Target="../media/image1569.png"/><Relationship Id="rId789" Type="http://schemas.openxmlformats.org/officeDocument/2006/relationships/customXml" Target="../ink/ink4430.xml"/><Relationship Id="rId912" Type="http://schemas.openxmlformats.org/officeDocument/2006/relationships/image" Target="../media/image1678.png"/><Relationship Id="rId996" Type="http://schemas.openxmlformats.org/officeDocument/2006/relationships/image" Target="../media/image1719.png"/><Relationship Id="rId41" Type="http://schemas.openxmlformats.org/officeDocument/2006/relationships/image" Target="../media/image1254.png"/><Relationship Id="rId551" Type="http://schemas.openxmlformats.org/officeDocument/2006/relationships/image" Target="../media/image1503.png"/><Relationship Id="rId649" Type="http://schemas.openxmlformats.org/officeDocument/2006/relationships/customXml" Target="../ink/ink4359.xml"/><Relationship Id="rId856" Type="http://schemas.openxmlformats.org/officeDocument/2006/relationships/image" Target="../media/image1651.png"/><Relationship Id="rId190" Type="http://schemas.openxmlformats.org/officeDocument/2006/relationships/customXml" Target="../ink/ink4124.xml"/><Relationship Id="rId204" Type="http://schemas.openxmlformats.org/officeDocument/2006/relationships/customXml" Target="../ink/ink4131.xml"/><Relationship Id="rId288" Type="http://schemas.openxmlformats.org/officeDocument/2006/relationships/customXml" Target="../ink/ink4173.xml"/><Relationship Id="rId411" Type="http://schemas.openxmlformats.org/officeDocument/2006/relationships/customXml" Target="../ink/ink4237.xml"/><Relationship Id="rId509" Type="http://schemas.openxmlformats.org/officeDocument/2006/relationships/customXml" Target="../ink/ink4287.xml"/><Relationship Id="rId495" Type="http://schemas.openxmlformats.org/officeDocument/2006/relationships/customXml" Target="../ink/ink4280.xml"/><Relationship Id="rId716" Type="http://schemas.openxmlformats.org/officeDocument/2006/relationships/customXml" Target="../ink/ink4393.xml"/><Relationship Id="rId923" Type="http://schemas.openxmlformats.org/officeDocument/2006/relationships/image" Target="../media/image1683.png"/><Relationship Id="rId52" Type="http://schemas.openxmlformats.org/officeDocument/2006/relationships/customXml" Target="../ink/ink4054.xml"/><Relationship Id="rId148" Type="http://schemas.openxmlformats.org/officeDocument/2006/relationships/customXml" Target="../ink/ink4103.xml"/><Relationship Id="rId355" Type="http://schemas.openxmlformats.org/officeDocument/2006/relationships/image" Target="../media/image1408.png"/><Relationship Id="rId562" Type="http://schemas.openxmlformats.org/officeDocument/2006/relationships/image" Target="../media/image1508.png"/><Relationship Id="rId215" Type="http://schemas.openxmlformats.org/officeDocument/2006/relationships/image" Target="../media/image1339.png"/><Relationship Id="rId422" Type="http://schemas.openxmlformats.org/officeDocument/2006/relationships/image" Target="../media/image1440.png"/><Relationship Id="rId867" Type="http://schemas.openxmlformats.org/officeDocument/2006/relationships/customXml" Target="../ink/ink4469.xml"/><Relationship Id="rId299" Type="http://schemas.openxmlformats.org/officeDocument/2006/relationships/image" Target="../media/image1381.png"/><Relationship Id="rId727" Type="http://schemas.openxmlformats.org/officeDocument/2006/relationships/image" Target="../media/image1587.png"/><Relationship Id="rId934" Type="http://schemas.openxmlformats.org/officeDocument/2006/relationships/customXml" Target="../ink/ink4503.xml"/><Relationship Id="rId63" Type="http://schemas.openxmlformats.org/officeDocument/2006/relationships/customXml" Target="../ink/ink4060.xml"/><Relationship Id="rId159" Type="http://schemas.openxmlformats.org/officeDocument/2006/relationships/image" Target="../media/image1311.png"/><Relationship Id="rId366" Type="http://schemas.openxmlformats.org/officeDocument/2006/relationships/image" Target="../media/image1413.png"/><Relationship Id="rId573" Type="http://schemas.openxmlformats.org/officeDocument/2006/relationships/image" Target="../media/image1513.png"/><Relationship Id="rId780" Type="http://schemas.openxmlformats.org/officeDocument/2006/relationships/image" Target="../media/image1613.png"/><Relationship Id="rId226" Type="http://schemas.openxmlformats.org/officeDocument/2006/relationships/customXml" Target="../ink/ink4142.xml"/><Relationship Id="rId433" Type="http://schemas.openxmlformats.org/officeDocument/2006/relationships/customXml" Target="../ink/ink4248.xml"/><Relationship Id="rId878" Type="http://schemas.openxmlformats.org/officeDocument/2006/relationships/image" Target="../media/image1662.png"/><Relationship Id="rId640" Type="http://schemas.openxmlformats.org/officeDocument/2006/relationships/image" Target="../media/image1545.png"/><Relationship Id="rId738" Type="http://schemas.openxmlformats.org/officeDocument/2006/relationships/customXml" Target="../ink/ink4404.xml"/><Relationship Id="rId945" Type="http://schemas.openxmlformats.org/officeDocument/2006/relationships/image" Target="../media/image1694.png"/><Relationship Id="rId74" Type="http://schemas.openxmlformats.org/officeDocument/2006/relationships/image" Target="../media/image1270.png"/><Relationship Id="rId377" Type="http://schemas.openxmlformats.org/officeDocument/2006/relationships/image" Target="../media/image1418.png"/><Relationship Id="rId500" Type="http://schemas.openxmlformats.org/officeDocument/2006/relationships/image" Target="../media/image1478.png"/><Relationship Id="rId584" Type="http://schemas.openxmlformats.org/officeDocument/2006/relationships/customXml" Target="../ink/ink4326.xml"/><Relationship Id="rId805" Type="http://schemas.openxmlformats.org/officeDocument/2006/relationships/customXml" Target="../ink/ink4438.xml"/><Relationship Id="rId5" Type="http://schemas.openxmlformats.org/officeDocument/2006/relationships/image" Target="../media/image1236.png"/><Relationship Id="rId237" Type="http://schemas.openxmlformats.org/officeDocument/2006/relationships/image" Target="../media/image1350.png"/><Relationship Id="rId791" Type="http://schemas.openxmlformats.org/officeDocument/2006/relationships/customXml" Target="../ink/ink4431.xml"/><Relationship Id="rId889" Type="http://schemas.openxmlformats.org/officeDocument/2006/relationships/customXml" Target="../ink/ink4480.xml"/><Relationship Id="rId444" Type="http://schemas.openxmlformats.org/officeDocument/2006/relationships/customXml" Target="../ink/ink4254.xml"/><Relationship Id="rId651" Type="http://schemas.openxmlformats.org/officeDocument/2006/relationships/customXml" Target="../ink/ink4360.xml"/><Relationship Id="rId749" Type="http://schemas.openxmlformats.org/officeDocument/2006/relationships/image" Target="../media/image1598.png"/><Relationship Id="rId290" Type="http://schemas.openxmlformats.org/officeDocument/2006/relationships/customXml" Target="../ink/ink4174.xml"/><Relationship Id="rId304" Type="http://schemas.openxmlformats.org/officeDocument/2006/relationships/customXml" Target="../ink/ink4181.xml"/><Relationship Id="rId388" Type="http://schemas.openxmlformats.org/officeDocument/2006/relationships/customXml" Target="../ink/ink4225.xml"/><Relationship Id="rId511" Type="http://schemas.openxmlformats.org/officeDocument/2006/relationships/customXml" Target="../ink/ink4288.xml"/><Relationship Id="rId609" Type="http://schemas.openxmlformats.org/officeDocument/2006/relationships/image" Target="../media/image1531.png"/><Relationship Id="rId956" Type="http://schemas.openxmlformats.org/officeDocument/2006/relationships/customXml" Target="../ink/ink4514.xml"/><Relationship Id="rId85" Type="http://schemas.openxmlformats.org/officeDocument/2006/relationships/customXml" Target="../ink/ink4071.xml"/><Relationship Id="rId150" Type="http://schemas.openxmlformats.org/officeDocument/2006/relationships/customXml" Target="../ink/ink4104.xml"/><Relationship Id="rId595" Type="http://schemas.openxmlformats.org/officeDocument/2006/relationships/image" Target="../media/image1524.png"/><Relationship Id="rId816" Type="http://schemas.openxmlformats.org/officeDocument/2006/relationships/image" Target="../media/image1631.png"/><Relationship Id="rId1001" Type="http://schemas.openxmlformats.org/officeDocument/2006/relationships/customXml" Target="../ink/ink4537.xml"/><Relationship Id="rId248" Type="http://schemas.openxmlformats.org/officeDocument/2006/relationships/customXml" Target="../ink/ink4153.xml"/><Relationship Id="rId455" Type="http://schemas.openxmlformats.org/officeDocument/2006/relationships/image" Target="../media/image1456.png"/><Relationship Id="rId662" Type="http://schemas.openxmlformats.org/officeDocument/2006/relationships/image" Target="../media/image1555.png"/><Relationship Id="rId12" Type="http://schemas.openxmlformats.org/officeDocument/2006/relationships/customXml" Target="../ink/ink4034.xml"/><Relationship Id="rId108" Type="http://schemas.openxmlformats.org/officeDocument/2006/relationships/customXml" Target="../ink/ink4083.xml"/><Relationship Id="rId315" Type="http://schemas.openxmlformats.org/officeDocument/2006/relationships/image" Target="../media/image1389.png"/><Relationship Id="rId522" Type="http://schemas.openxmlformats.org/officeDocument/2006/relationships/image" Target="../media/image1489.png"/><Relationship Id="rId967" Type="http://schemas.openxmlformats.org/officeDocument/2006/relationships/image" Target="../media/image1705.png"/><Relationship Id="rId96" Type="http://schemas.openxmlformats.org/officeDocument/2006/relationships/customXml" Target="../ink/ink4077.xml"/><Relationship Id="rId161" Type="http://schemas.openxmlformats.org/officeDocument/2006/relationships/image" Target="../media/image1312.png"/><Relationship Id="rId399" Type="http://schemas.openxmlformats.org/officeDocument/2006/relationships/image" Target="../media/image1429.png"/><Relationship Id="rId827" Type="http://schemas.openxmlformats.org/officeDocument/2006/relationships/customXml" Target="../ink/ink4449.xml"/><Relationship Id="rId1012" Type="http://schemas.openxmlformats.org/officeDocument/2006/relationships/image" Target="../media/image1727.png"/><Relationship Id="rId259" Type="http://schemas.openxmlformats.org/officeDocument/2006/relationships/image" Target="../media/image1361.png"/><Relationship Id="rId466" Type="http://schemas.openxmlformats.org/officeDocument/2006/relationships/image" Target="../media/image1461.png"/><Relationship Id="rId673" Type="http://schemas.openxmlformats.org/officeDocument/2006/relationships/customXml" Target="../ink/ink4371.xml"/><Relationship Id="rId880" Type="http://schemas.openxmlformats.org/officeDocument/2006/relationships/image" Target="../media/image1663.png"/><Relationship Id="rId23" Type="http://schemas.openxmlformats.org/officeDocument/2006/relationships/image" Target="../media/image1245.png"/><Relationship Id="rId119" Type="http://schemas.openxmlformats.org/officeDocument/2006/relationships/image" Target="../media/image1292.png"/><Relationship Id="rId326" Type="http://schemas.openxmlformats.org/officeDocument/2006/relationships/customXml" Target="../ink/ink4192.xml"/><Relationship Id="rId533" Type="http://schemas.openxmlformats.org/officeDocument/2006/relationships/customXml" Target="../ink/ink4299.xml"/><Relationship Id="rId978" Type="http://schemas.openxmlformats.org/officeDocument/2006/relationships/image" Target="../media/image1710.png"/><Relationship Id="rId740" Type="http://schemas.openxmlformats.org/officeDocument/2006/relationships/customXml" Target="../ink/ink4405.xml"/><Relationship Id="rId838" Type="http://schemas.openxmlformats.org/officeDocument/2006/relationships/image" Target="../media/image1642.png"/><Relationship Id="rId1023" Type="http://schemas.openxmlformats.org/officeDocument/2006/relationships/customXml" Target="../ink/ink4548.xml"/><Relationship Id="rId172" Type="http://schemas.openxmlformats.org/officeDocument/2006/relationships/customXml" Target="../ink/ink4115.xml"/><Relationship Id="rId477" Type="http://schemas.openxmlformats.org/officeDocument/2006/relationships/customXml" Target="../ink/ink4271.xml"/><Relationship Id="rId600" Type="http://schemas.openxmlformats.org/officeDocument/2006/relationships/customXml" Target="../ink/ink4334.xml"/><Relationship Id="rId684" Type="http://schemas.openxmlformats.org/officeDocument/2006/relationships/customXml" Target="../ink/ink4377.xml"/><Relationship Id="rId337" Type="http://schemas.openxmlformats.org/officeDocument/2006/relationships/image" Target="../media/image1399.png"/><Relationship Id="rId891" Type="http://schemas.openxmlformats.org/officeDocument/2006/relationships/customXml" Target="../ink/ink4481.xml"/><Relationship Id="rId905" Type="http://schemas.openxmlformats.org/officeDocument/2006/relationships/customXml" Target="../ink/ink4488.xml"/><Relationship Id="rId989" Type="http://schemas.openxmlformats.org/officeDocument/2006/relationships/customXml" Target="../ink/ink4531.xml"/><Relationship Id="rId34" Type="http://schemas.openxmlformats.org/officeDocument/2006/relationships/customXml" Target="../ink/ink4045.xml"/><Relationship Id="rId544" Type="http://schemas.openxmlformats.org/officeDocument/2006/relationships/customXml" Target="../ink/ink4305.xml"/><Relationship Id="rId751" Type="http://schemas.openxmlformats.org/officeDocument/2006/relationships/image" Target="../media/image1599.png"/><Relationship Id="rId849" Type="http://schemas.openxmlformats.org/officeDocument/2006/relationships/customXml" Target="../ink/ink4460.xml"/><Relationship Id="rId183" Type="http://schemas.openxmlformats.org/officeDocument/2006/relationships/image" Target="../media/image1323.png"/><Relationship Id="rId390" Type="http://schemas.openxmlformats.org/officeDocument/2006/relationships/customXml" Target="../ink/ink4226.xml"/><Relationship Id="rId404" Type="http://schemas.openxmlformats.org/officeDocument/2006/relationships/customXml" Target="../ink/ink4233.xml"/><Relationship Id="rId611" Type="http://schemas.openxmlformats.org/officeDocument/2006/relationships/customXml" Target="../ink/ink4340.xml"/><Relationship Id="rId250" Type="http://schemas.openxmlformats.org/officeDocument/2006/relationships/customXml" Target="../ink/ink4154.xml"/><Relationship Id="rId488" Type="http://schemas.openxmlformats.org/officeDocument/2006/relationships/image" Target="../media/image1472.png"/><Relationship Id="rId695" Type="http://schemas.openxmlformats.org/officeDocument/2006/relationships/image" Target="../media/image1571.png"/><Relationship Id="rId709" Type="http://schemas.openxmlformats.org/officeDocument/2006/relationships/image" Target="../media/image1578.png"/><Relationship Id="rId916" Type="http://schemas.openxmlformats.org/officeDocument/2006/relationships/customXml" Target="../ink/ink4494.xml"/><Relationship Id="rId45" Type="http://schemas.openxmlformats.org/officeDocument/2006/relationships/image" Target="../media/image1256.png"/><Relationship Id="rId110" Type="http://schemas.openxmlformats.org/officeDocument/2006/relationships/customXml" Target="../ink/ink4084.xml"/><Relationship Id="rId348" Type="http://schemas.openxmlformats.org/officeDocument/2006/relationships/customXml" Target="../ink/ink4204.xml"/><Relationship Id="rId555" Type="http://schemas.openxmlformats.org/officeDocument/2006/relationships/customXml" Target="../ink/ink4311.xml"/><Relationship Id="rId762" Type="http://schemas.openxmlformats.org/officeDocument/2006/relationships/customXml" Target="../ink/ink4416.xml"/><Relationship Id="rId194" Type="http://schemas.openxmlformats.org/officeDocument/2006/relationships/customXml" Target="../ink/ink4126.xml"/><Relationship Id="rId208" Type="http://schemas.openxmlformats.org/officeDocument/2006/relationships/customXml" Target="../ink/ink4133.xml"/><Relationship Id="rId415" Type="http://schemas.openxmlformats.org/officeDocument/2006/relationships/customXml" Target="../ink/ink4239.xml"/><Relationship Id="rId622" Type="http://schemas.openxmlformats.org/officeDocument/2006/relationships/image" Target="../media/image1536.png"/><Relationship Id="rId261" Type="http://schemas.openxmlformats.org/officeDocument/2006/relationships/image" Target="../media/image1362.png"/><Relationship Id="rId499" Type="http://schemas.openxmlformats.org/officeDocument/2006/relationships/customXml" Target="../ink/ink4282.xml"/><Relationship Id="rId927" Type="http://schemas.openxmlformats.org/officeDocument/2006/relationships/image" Target="../media/image1685.png"/><Relationship Id="rId56" Type="http://schemas.openxmlformats.org/officeDocument/2006/relationships/image" Target="../media/image1261.png"/><Relationship Id="rId359" Type="http://schemas.openxmlformats.org/officeDocument/2006/relationships/customXml" Target="../ink/ink4210.xml"/><Relationship Id="rId566" Type="http://schemas.openxmlformats.org/officeDocument/2006/relationships/image" Target="../media/image1510.png"/><Relationship Id="rId773" Type="http://schemas.openxmlformats.org/officeDocument/2006/relationships/customXml" Target="../ink/ink4422.xml"/><Relationship Id="rId121" Type="http://schemas.openxmlformats.org/officeDocument/2006/relationships/image" Target="../media/image1293.png"/><Relationship Id="rId219" Type="http://schemas.openxmlformats.org/officeDocument/2006/relationships/image" Target="../media/image1341.png"/><Relationship Id="rId426" Type="http://schemas.openxmlformats.org/officeDocument/2006/relationships/image" Target="../media/image1442.png"/><Relationship Id="rId633" Type="http://schemas.openxmlformats.org/officeDocument/2006/relationships/customXml" Target="../ink/ink4351.xml"/><Relationship Id="rId980" Type="http://schemas.openxmlformats.org/officeDocument/2006/relationships/image" Target="../media/image1711.png"/><Relationship Id="rId840" Type="http://schemas.openxmlformats.org/officeDocument/2006/relationships/image" Target="../media/image1643.png"/><Relationship Id="rId938" Type="http://schemas.openxmlformats.org/officeDocument/2006/relationships/customXml" Target="../ink/ink4505.xml"/><Relationship Id="rId67" Type="http://schemas.openxmlformats.org/officeDocument/2006/relationships/customXml" Target="../ink/ink4062.xml"/><Relationship Id="rId272" Type="http://schemas.openxmlformats.org/officeDocument/2006/relationships/customXml" Target="../ink/ink4165.xml"/><Relationship Id="rId577" Type="http://schemas.openxmlformats.org/officeDocument/2006/relationships/image" Target="../media/image1515.png"/><Relationship Id="rId700" Type="http://schemas.openxmlformats.org/officeDocument/2006/relationships/customXml" Target="../ink/ink4385.xml"/><Relationship Id="rId132" Type="http://schemas.openxmlformats.org/officeDocument/2006/relationships/customXml" Target="../ink/ink4095.xml"/><Relationship Id="rId784" Type="http://schemas.openxmlformats.org/officeDocument/2006/relationships/image" Target="../media/image1615.png"/><Relationship Id="rId991" Type="http://schemas.openxmlformats.org/officeDocument/2006/relationships/customXml" Target="../ink/ink4532.xml"/><Relationship Id="rId437" Type="http://schemas.openxmlformats.org/officeDocument/2006/relationships/image" Target="../media/image1447.png"/><Relationship Id="rId644" Type="http://schemas.openxmlformats.org/officeDocument/2006/relationships/image" Target="../media/image1547.png"/><Relationship Id="rId851" Type="http://schemas.openxmlformats.org/officeDocument/2006/relationships/customXml" Target="../ink/ink4461.xml"/><Relationship Id="rId283" Type="http://schemas.openxmlformats.org/officeDocument/2006/relationships/image" Target="../media/image1373.png"/><Relationship Id="rId490" Type="http://schemas.openxmlformats.org/officeDocument/2006/relationships/image" Target="../media/image1473.png"/><Relationship Id="rId504" Type="http://schemas.openxmlformats.org/officeDocument/2006/relationships/image" Target="../media/image1480.png"/><Relationship Id="rId711" Type="http://schemas.openxmlformats.org/officeDocument/2006/relationships/image" Target="../media/image1579.png"/><Relationship Id="rId949" Type="http://schemas.openxmlformats.org/officeDocument/2006/relationships/image" Target="../media/image1696.png"/><Relationship Id="rId78" Type="http://schemas.openxmlformats.org/officeDocument/2006/relationships/image" Target="../media/image1272.png"/><Relationship Id="rId143" Type="http://schemas.openxmlformats.org/officeDocument/2006/relationships/image" Target="../media/image1304.png"/><Relationship Id="rId350" Type="http://schemas.openxmlformats.org/officeDocument/2006/relationships/customXml" Target="../ink/ink4205.xml"/><Relationship Id="rId588" Type="http://schemas.openxmlformats.org/officeDocument/2006/relationships/customXml" Target="../ink/ink4328.xml"/><Relationship Id="rId795" Type="http://schemas.openxmlformats.org/officeDocument/2006/relationships/customXml" Target="../ink/ink4433.xml"/><Relationship Id="rId809" Type="http://schemas.openxmlformats.org/officeDocument/2006/relationships/customXml" Target="../ink/ink4440.xml"/><Relationship Id="rId9" Type="http://schemas.openxmlformats.org/officeDocument/2006/relationships/image" Target="../media/image1238.png"/><Relationship Id="rId210" Type="http://schemas.openxmlformats.org/officeDocument/2006/relationships/customXml" Target="../ink/ink4134.xml"/><Relationship Id="rId448" Type="http://schemas.openxmlformats.org/officeDocument/2006/relationships/customXml" Target="../ink/ink4256.xml"/><Relationship Id="rId655" Type="http://schemas.openxmlformats.org/officeDocument/2006/relationships/customXml" Target="../ink/ink4362.xml"/><Relationship Id="rId862" Type="http://schemas.openxmlformats.org/officeDocument/2006/relationships/image" Target="../media/image1654.png"/><Relationship Id="rId294" Type="http://schemas.openxmlformats.org/officeDocument/2006/relationships/customXml" Target="../ink/ink4176.xml"/><Relationship Id="rId308" Type="http://schemas.openxmlformats.org/officeDocument/2006/relationships/customXml" Target="../ink/ink4183.xml"/><Relationship Id="rId515" Type="http://schemas.openxmlformats.org/officeDocument/2006/relationships/customXml" Target="../ink/ink4290.xml"/><Relationship Id="rId722" Type="http://schemas.openxmlformats.org/officeDocument/2006/relationships/customXml" Target="../ink/ink4396.xml"/><Relationship Id="rId89" Type="http://schemas.openxmlformats.org/officeDocument/2006/relationships/image" Target="../media/image1277.png"/><Relationship Id="rId154" Type="http://schemas.openxmlformats.org/officeDocument/2006/relationships/customXml" Target="../ink/ink4106.xml"/><Relationship Id="rId361" Type="http://schemas.openxmlformats.org/officeDocument/2006/relationships/customXml" Target="../ink/ink4211.xml"/><Relationship Id="rId599" Type="http://schemas.openxmlformats.org/officeDocument/2006/relationships/image" Target="../media/image1526.png"/><Relationship Id="rId1005" Type="http://schemas.openxmlformats.org/officeDocument/2006/relationships/customXml" Target="../ink/ink4539.xml"/><Relationship Id="rId459" Type="http://schemas.openxmlformats.org/officeDocument/2006/relationships/customXml" Target="../ink/ink4262.xml"/><Relationship Id="rId666" Type="http://schemas.openxmlformats.org/officeDocument/2006/relationships/image" Target="../media/image1557.png"/><Relationship Id="rId873" Type="http://schemas.openxmlformats.org/officeDocument/2006/relationships/customXml" Target="../ink/ink4472.xml"/><Relationship Id="rId16" Type="http://schemas.openxmlformats.org/officeDocument/2006/relationships/customXml" Target="../ink/ink4036.xml"/><Relationship Id="rId221" Type="http://schemas.openxmlformats.org/officeDocument/2006/relationships/image" Target="../media/image1342.png"/><Relationship Id="rId319" Type="http://schemas.openxmlformats.org/officeDocument/2006/relationships/image" Target="../media/image1391.png"/><Relationship Id="rId526" Type="http://schemas.openxmlformats.org/officeDocument/2006/relationships/image" Target="../media/image1491.png"/><Relationship Id="rId733" Type="http://schemas.openxmlformats.org/officeDocument/2006/relationships/image" Target="../media/image1590.png"/><Relationship Id="rId940" Type="http://schemas.openxmlformats.org/officeDocument/2006/relationships/customXml" Target="../ink/ink4506.xml"/><Relationship Id="rId1016" Type="http://schemas.openxmlformats.org/officeDocument/2006/relationships/image" Target="../media/image1729.png"/><Relationship Id="rId165" Type="http://schemas.openxmlformats.org/officeDocument/2006/relationships/image" Target="../media/image1314.png"/><Relationship Id="rId372" Type="http://schemas.openxmlformats.org/officeDocument/2006/relationships/customXml" Target="../ink/ink4217.xml"/><Relationship Id="rId677" Type="http://schemas.openxmlformats.org/officeDocument/2006/relationships/customXml" Target="../ink/ink4373.xml"/><Relationship Id="rId800" Type="http://schemas.openxmlformats.org/officeDocument/2006/relationships/image" Target="../media/image1623.png"/><Relationship Id="rId232" Type="http://schemas.openxmlformats.org/officeDocument/2006/relationships/customXml" Target="../ink/ink4145.xml"/><Relationship Id="rId884" Type="http://schemas.openxmlformats.org/officeDocument/2006/relationships/image" Target="../media/image261.png"/><Relationship Id="rId27" Type="http://schemas.openxmlformats.org/officeDocument/2006/relationships/image" Target="../media/image1247.png"/><Relationship Id="rId537" Type="http://schemas.openxmlformats.org/officeDocument/2006/relationships/image" Target="../media/image1496.png"/><Relationship Id="rId744" Type="http://schemas.openxmlformats.org/officeDocument/2006/relationships/customXml" Target="../ink/ink4407.xml"/><Relationship Id="rId951" Type="http://schemas.openxmlformats.org/officeDocument/2006/relationships/image" Target="../media/image1697.png"/><Relationship Id="rId80" Type="http://schemas.openxmlformats.org/officeDocument/2006/relationships/image" Target="../media/image1273.png"/><Relationship Id="rId176" Type="http://schemas.openxmlformats.org/officeDocument/2006/relationships/customXml" Target="../ink/ink4117.xml"/><Relationship Id="rId383" Type="http://schemas.openxmlformats.org/officeDocument/2006/relationships/image" Target="../media/image1421.png"/><Relationship Id="rId590" Type="http://schemas.openxmlformats.org/officeDocument/2006/relationships/customXml" Target="../ink/ink4329.xml"/><Relationship Id="rId604" Type="http://schemas.openxmlformats.org/officeDocument/2006/relationships/customXml" Target="../ink/ink4336.xml"/><Relationship Id="rId811" Type="http://schemas.openxmlformats.org/officeDocument/2006/relationships/customXml" Target="../ink/ink4441.xml"/><Relationship Id="rId243" Type="http://schemas.openxmlformats.org/officeDocument/2006/relationships/image" Target="../media/image1353.png"/><Relationship Id="rId450" Type="http://schemas.openxmlformats.org/officeDocument/2006/relationships/customXml" Target="../ink/ink4257.xml"/><Relationship Id="rId688" Type="http://schemas.openxmlformats.org/officeDocument/2006/relationships/customXml" Target="../ink/ink4379.xml"/><Relationship Id="rId895" Type="http://schemas.openxmlformats.org/officeDocument/2006/relationships/customXml" Target="../ink/ink4483.xml"/><Relationship Id="rId909" Type="http://schemas.openxmlformats.org/officeDocument/2006/relationships/customXml" Target="../ink/ink4490.xml"/><Relationship Id="rId38" Type="http://schemas.openxmlformats.org/officeDocument/2006/relationships/customXml" Target="../ink/ink4047.xml"/><Relationship Id="rId103" Type="http://schemas.openxmlformats.org/officeDocument/2006/relationships/image" Target="../media/image1284.png"/><Relationship Id="rId310" Type="http://schemas.openxmlformats.org/officeDocument/2006/relationships/customXml" Target="../ink/ink4184.xml"/><Relationship Id="rId548" Type="http://schemas.openxmlformats.org/officeDocument/2006/relationships/customXml" Target="../ink/ink4307.xml"/><Relationship Id="rId755" Type="http://schemas.openxmlformats.org/officeDocument/2006/relationships/image" Target="../media/image1601.png"/><Relationship Id="rId962" Type="http://schemas.openxmlformats.org/officeDocument/2006/relationships/customXml" Target="../ink/ink4517.xml"/><Relationship Id="rId91" Type="http://schemas.openxmlformats.org/officeDocument/2006/relationships/image" Target="../media/image1278.png"/><Relationship Id="rId187" Type="http://schemas.openxmlformats.org/officeDocument/2006/relationships/image" Target="../media/image1325.png"/><Relationship Id="rId394" Type="http://schemas.openxmlformats.org/officeDocument/2006/relationships/customXml" Target="../ink/ink4228.xml"/><Relationship Id="rId408" Type="http://schemas.openxmlformats.org/officeDocument/2006/relationships/customXml" Target="../ink/ink4235.xml"/><Relationship Id="rId615" Type="http://schemas.openxmlformats.org/officeDocument/2006/relationships/customXml" Target="../ink/ink4342.xml"/><Relationship Id="rId822" Type="http://schemas.openxmlformats.org/officeDocument/2006/relationships/image" Target="../media/image1634.png"/><Relationship Id="rId254" Type="http://schemas.openxmlformats.org/officeDocument/2006/relationships/customXml" Target="../ink/ink4156.xml"/><Relationship Id="rId699" Type="http://schemas.openxmlformats.org/officeDocument/2006/relationships/image" Target="../media/image1573.png"/><Relationship Id="rId49" Type="http://schemas.openxmlformats.org/officeDocument/2006/relationships/image" Target="../media/image1258.png"/><Relationship Id="rId114" Type="http://schemas.openxmlformats.org/officeDocument/2006/relationships/customXml" Target="../ink/ink4086.xml"/><Relationship Id="rId461" Type="http://schemas.openxmlformats.org/officeDocument/2006/relationships/customXml" Target="../ink/ink4263.xml"/><Relationship Id="rId559" Type="http://schemas.openxmlformats.org/officeDocument/2006/relationships/customXml" Target="../ink/ink4313.xml"/><Relationship Id="rId766" Type="http://schemas.openxmlformats.org/officeDocument/2006/relationships/customXml" Target="../ink/ink4418.xml"/><Relationship Id="rId198" Type="http://schemas.openxmlformats.org/officeDocument/2006/relationships/customXml" Target="../ink/ink4128.xml"/><Relationship Id="rId321" Type="http://schemas.openxmlformats.org/officeDocument/2006/relationships/image" Target="../media/image1392.png"/><Relationship Id="rId419" Type="http://schemas.openxmlformats.org/officeDocument/2006/relationships/customXml" Target="../ink/ink4241.xml"/><Relationship Id="rId626" Type="http://schemas.openxmlformats.org/officeDocument/2006/relationships/image" Target="../media/image1538.png"/><Relationship Id="rId973" Type="http://schemas.openxmlformats.org/officeDocument/2006/relationships/image" Target="../media/image1708.png"/><Relationship Id="rId833" Type="http://schemas.openxmlformats.org/officeDocument/2006/relationships/customXml" Target="../ink/ink4452.xml"/><Relationship Id="rId265" Type="http://schemas.openxmlformats.org/officeDocument/2006/relationships/image" Target="../media/image1364.png"/><Relationship Id="rId472" Type="http://schemas.openxmlformats.org/officeDocument/2006/relationships/image" Target="../media/image1464.png"/><Relationship Id="rId900" Type="http://schemas.openxmlformats.org/officeDocument/2006/relationships/image" Target="../media/image1672.png"/><Relationship Id="rId125" Type="http://schemas.openxmlformats.org/officeDocument/2006/relationships/image" Target="../media/image1295.png"/><Relationship Id="rId332" Type="http://schemas.openxmlformats.org/officeDocument/2006/relationships/image" Target="../media/image1397.png"/><Relationship Id="rId777" Type="http://schemas.openxmlformats.org/officeDocument/2006/relationships/customXml" Target="../ink/ink4424.xml"/><Relationship Id="rId984" Type="http://schemas.openxmlformats.org/officeDocument/2006/relationships/image" Target="../media/image1713.png"/><Relationship Id="rId637" Type="http://schemas.openxmlformats.org/officeDocument/2006/relationships/customXml" Target="../ink/ink4353.xml"/><Relationship Id="rId844" Type="http://schemas.openxmlformats.org/officeDocument/2006/relationships/image" Target="../media/image1645.png"/><Relationship Id="rId276" Type="http://schemas.openxmlformats.org/officeDocument/2006/relationships/customXml" Target="../ink/ink4167.xml"/><Relationship Id="rId483" Type="http://schemas.openxmlformats.org/officeDocument/2006/relationships/customXml" Target="../ink/ink4274.xml"/><Relationship Id="rId690" Type="http://schemas.openxmlformats.org/officeDocument/2006/relationships/customXml" Target="../ink/ink4380.xml"/><Relationship Id="rId704" Type="http://schemas.openxmlformats.org/officeDocument/2006/relationships/customXml" Target="../ink/ink4387.xml"/><Relationship Id="rId911" Type="http://schemas.openxmlformats.org/officeDocument/2006/relationships/customXml" Target="../ink/ink4491.xml"/><Relationship Id="rId40" Type="http://schemas.openxmlformats.org/officeDocument/2006/relationships/customXml" Target="../ink/ink4048.xml"/><Relationship Id="rId136" Type="http://schemas.openxmlformats.org/officeDocument/2006/relationships/customXml" Target="../ink/ink4097.xml"/><Relationship Id="rId343" Type="http://schemas.openxmlformats.org/officeDocument/2006/relationships/image" Target="../media/image1402.png"/><Relationship Id="rId550" Type="http://schemas.openxmlformats.org/officeDocument/2006/relationships/customXml" Target="../ink/ink4308.xml"/><Relationship Id="rId788" Type="http://schemas.openxmlformats.org/officeDocument/2006/relationships/image" Target="../media/image1617.png"/><Relationship Id="rId995" Type="http://schemas.openxmlformats.org/officeDocument/2006/relationships/customXml" Target="../ink/ink4534.xml"/><Relationship Id="rId203" Type="http://schemas.openxmlformats.org/officeDocument/2006/relationships/image" Target="../media/image1333.png"/><Relationship Id="rId648" Type="http://schemas.openxmlformats.org/officeDocument/2006/relationships/image" Target="../media/image1549.png"/><Relationship Id="rId855" Type="http://schemas.openxmlformats.org/officeDocument/2006/relationships/customXml" Target="../ink/ink4463.xml"/><Relationship Id="rId287" Type="http://schemas.openxmlformats.org/officeDocument/2006/relationships/image" Target="../media/image1375.png"/><Relationship Id="rId410" Type="http://schemas.openxmlformats.org/officeDocument/2006/relationships/image" Target="../media/image1434.png"/><Relationship Id="rId494" Type="http://schemas.openxmlformats.org/officeDocument/2006/relationships/image" Target="../media/image1475.png"/><Relationship Id="rId508" Type="http://schemas.openxmlformats.org/officeDocument/2006/relationships/image" Target="../media/image1482.png"/><Relationship Id="rId715" Type="http://schemas.openxmlformats.org/officeDocument/2006/relationships/image" Target="../media/image1581.png"/><Relationship Id="rId922" Type="http://schemas.openxmlformats.org/officeDocument/2006/relationships/customXml" Target="../ink/ink4497.xml"/><Relationship Id="rId147" Type="http://schemas.openxmlformats.org/officeDocument/2006/relationships/image" Target="../media/image730.png"/><Relationship Id="rId354" Type="http://schemas.openxmlformats.org/officeDocument/2006/relationships/customXml" Target="../ink/ink4207.xml"/><Relationship Id="rId799" Type="http://schemas.openxmlformats.org/officeDocument/2006/relationships/customXml" Target="../ink/ink4435.xml"/><Relationship Id="rId51" Type="http://schemas.openxmlformats.org/officeDocument/2006/relationships/image" Target="../media/image1259.png"/><Relationship Id="rId561" Type="http://schemas.openxmlformats.org/officeDocument/2006/relationships/customXml" Target="../ink/ink4314.xml"/><Relationship Id="rId659" Type="http://schemas.openxmlformats.org/officeDocument/2006/relationships/customXml" Target="../ink/ink4364.xml"/><Relationship Id="rId866" Type="http://schemas.openxmlformats.org/officeDocument/2006/relationships/image" Target="../media/image1656.png"/><Relationship Id="rId214" Type="http://schemas.openxmlformats.org/officeDocument/2006/relationships/customXml" Target="../ink/ink4136.xml"/><Relationship Id="rId298" Type="http://schemas.openxmlformats.org/officeDocument/2006/relationships/customXml" Target="../ink/ink4178.xml"/><Relationship Id="rId421" Type="http://schemas.openxmlformats.org/officeDocument/2006/relationships/customXml" Target="../ink/ink4242.xml"/><Relationship Id="rId519" Type="http://schemas.openxmlformats.org/officeDocument/2006/relationships/customXml" Target="../ink/ink4292.xml"/><Relationship Id="rId158" Type="http://schemas.openxmlformats.org/officeDocument/2006/relationships/customXml" Target="../ink/ink4108.xml"/><Relationship Id="rId726" Type="http://schemas.openxmlformats.org/officeDocument/2006/relationships/customXml" Target="../ink/ink4398.xml"/><Relationship Id="rId933" Type="http://schemas.openxmlformats.org/officeDocument/2006/relationships/image" Target="../media/image1688.png"/><Relationship Id="rId1009" Type="http://schemas.openxmlformats.org/officeDocument/2006/relationships/customXml" Target="../ink/ink4541.xml"/><Relationship Id="rId62" Type="http://schemas.openxmlformats.org/officeDocument/2006/relationships/image" Target="../media/image1264.png"/><Relationship Id="rId365" Type="http://schemas.openxmlformats.org/officeDocument/2006/relationships/customXml" Target="../ink/ink4213.xml"/><Relationship Id="rId572" Type="http://schemas.openxmlformats.org/officeDocument/2006/relationships/customXml" Target="../ink/ink4320.xml"/><Relationship Id="rId225" Type="http://schemas.openxmlformats.org/officeDocument/2006/relationships/image" Target="../media/image1344.png"/><Relationship Id="rId432" Type="http://schemas.openxmlformats.org/officeDocument/2006/relationships/image" Target="../media/image1445.png"/><Relationship Id="rId877" Type="http://schemas.openxmlformats.org/officeDocument/2006/relationships/customXml" Target="../ink/ink4474.xml"/><Relationship Id="rId737" Type="http://schemas.openxmlformats.org/officeDocument/2006/relationships/image" Target="../media/image1592.png"/><Relationship Id="rId944" Type="http://schemas.openxmlformats.org/officeDocument/2006/relationships/customXml" Target="../ink/ink4508.xml"/><Relationship Id="rId73" Type="http://schemas.openxmlformats.org/officeDocument/2006/relationships/customXml" Target="../ink/ink4065.xml"/><Relationship Id="rId169" Type="http://schemas.openxmlformats.org/officeDocument/2006/relationships/image" Target="../media/image1316.png"/><Relationship Id="rId376" Type="http://schemas.openxmlformats.org/officeDocument/2006/relationships/customXml" Target="../ink/ink4219.xml"/><Relationship Id="rId583" Type="http://schemas.openxmlformats.org/officeDocument/2006/relationships/image" Target="../media/image1518.png"/><Relationship Id="rId790" Type="http://schemas.openxmlformats.org/officeDocument/2006/relationships/image" Target="../media/image1618.png"/><Relationship Id="rId804" Type="http://schemas.openxmlformats.org/officeDocument/2006/relationships/image" Target="../media/image1625.png"/><Relationship Id="rId4" Type="http://schemas.openxmlformats.org/officeDocument/2006/relationships/customXml" Target="../ink/ink4030.xml"/><Relationship Id="rId236" Type="http://schemas.openxmlformats.org/officeDocument/2006/relationships/customXml" Target="../ink/ink4147.xml"/><Relationship Id="rId443" Type="http://schemas.openxmlformats.org/officeDocument/2006/relationships/image" Target="../media/image1450.png"/><Relationship Id="rId650" Type="http://schemas.openxmlformats.org/officeDocument/2006/relationships/image" Target="../media/image256.png"/><Relationship Id="rId888" Type="http://schemas.openxmlformats.org/officeDocument/2006/relationships/image" Target="../media/image1666.png"/><Relationship Id="rId303" Type="http://schemas.openxmlformats.org/officeDocument/2006/relationships/image" Target="../media/image1383.png"/><Relationship Id="rId748" Type="http://schemas.openxmlformats.org/officeDocument/2006/relationships/customXml" Target="../ink/ink4409.xml"/><Relationship Id="rId955" Type="http://schemas.openxmlformats.org/officeDocument/2006/relationships/image" Target="../media/image1699.png"/><Relationship Id="rId84" Type="http://schemas.openxmlformats.org/officeDocument/2006/relationships/image" Target="../media/image1275.png"/><Relationship Id="rId387" Type="http://schemas.openxmlformats.org/officeDocument/2006/relationships/image" Target="../media/image1423.png"/><Relationship Id="rId510" Type="http://schemas.openxmlformats.org/officeDocument/2006/relationships/image" Target="../media/image1483.png"/><Relationship Id="rId594" Type="http://schemas.openxmlformats.org/officeDocument/2006/relationships/customXml" Target="../ink/ink4331.xml"/><Relationship Id="rId608" Type="http://schemas.openxmlformats.org/officeDocument/2006/relationships/customXml" Target="../ink/ink4338.xml"/><Relationship Id="rId815" Type="http://schemas.openxmlformats.org/officeDocument/2006/relationships/customXml" Target="../ink/ink4443.xml"/><Relationship Id="rId247" Type="http://schemas.openxmlformats.org/officeDocument/2006/relationships/image" Target="../media/image1355.png"/><Relationship Id="rId899" Type="http://schemas.openxmlformats.org/officeDocument/2006/relationships/customXml" Target="../ink/ink4485.xml"/><Relationship Id="rId1000" Type="http://schemas.openxmlformats.org/officeDocument/2006/relationships/image" Target="../media/image1721.png"/><Relationship Id="rId107" Type="http://schemas.openxmlformats.org/officeDocument/2006/relationships/image" Target="../media/image1286.png"/><Relationship Id="rId454" Type="http://schemas.openxmlformats.org/officeDocument/2006/relationships/customXml" Target="../ink/ink4259.xml"/><Relationship Id="rId661" Type="http://schemas.openxmlformats.org/officeDocument/2006/relationships/customXml" Target="../ink/ink4365.xml"/><Relationship Id="rId759" Type="http://schemas.openxmlformats.org/officeDocument/2006/relationships/image" Target="../media/image1603.png"/><Relationship Id="rId966" Type="http://schemas.openxmlformats.org/officeDocument/2006/relationships/customXml" Target="../ink/ink4519.xml"/><Relationship Id="rId11" Type="http://schemas.openxmlformats.org/officeDocument/2006/relationships/image" Target="../media/image1239.png"/><Relationship Id="rId314" Type="http://schemas.openxmlformats.org/officeDocument/2006/relationships/customXml" Target="../ink/ink4186.xml"/><Relationship Id="rId398" Type="http://schemas.openxmlformats.org/officeDocument/2006/relationships/customXml" Target="../ink/ink4230.xml"/><Relationship Id="rId521" Type="http://schemas.openxmlformats.org/officeDocument/2006/relationships/customXml" Target="../ink/ink4293.xml"/><Relationship Id="rId619" Type="http://schemas.openxmlformats.org/officeDocument/2006/relationships/customXml" Target="../ink/ink4344.xml"/><Relationship Id="rId95" Type="http://schemas.openxmlformats.org/officeDocument/2006/relationships/image" Target="../media/image1280.png"/><Relationship Id="rId160" Type="http://schemas.openxmlformats.org/officeDocument/2006/relationships/customXml" Target="../ink/ink4109.xml"/><Relationship Id="rId826" Type="http://schemas.openxmlformats.org/officeDocument/2006/relationships/image" Target="../media/image1636.png"/><Relationship Id="rId1011" Type="http://schemas.openxmlformats.org/officeDocument/2006/relationships/customXml" Target="../ink/ink4542.xml"/><Relationship Id="rId258" Type="http://schemas.openxmlformats.org/officeDocument/2006/relationships/customXml" Target="../ink/ink4158.xml"/><Relationship Id="rId465" Type="http://schemas.openxmlformats.org/officeDocument/2006/relationships/customXml" Target="../ink/ink4265.xml"/><Relationship Id="rId672" Type="http://schemas.openxmlformats.org/officeDocument/2006/relationships/image" Target="../media/image1560.png"/><Relationship Id="rId22" Type="http://schemas.openxmlformats.org/officeDocument/2006/relationships/customXml" Target="../ink/ink4039.xml"/><Relationship Id="rId118" Type="http://schemas.openxmlformats.org/officeDocument/2006/relationships/customXml" Target="../ink/ink4088.xml"/><Relationship Id="rId325" Type="http://schemas.openxmlformats.org/officeDocument/2006/relationships/image" Target="../media/image1394.png"/><Relationship Id="rId532" Type="http://schemas.openxmlformats.org/officeDocument/2006/relationships/image" Target="../media/image1494.png"/><Relationship Id="rId977" Type="http://schemas.openxmlformats.org/officeDocument/2006/relationships/customXml" Target="../ink/ink4525.xml"/><Relationship Id="rId171" Type="http://schemas.openxmlformats.org/officeDocument/2006/relationships/image" Target="../media/image1317.png"/><Relationship Id="rId837" Type="http://schemas.openxmlformats.org/officeDocument/2006/relationships/customXml" Target="../ink/ink4454.xml"/><Relationship Id="rId1022" Type="http://schemas.openxmlformats.org/officeDocument/2006/relationships/image" Target="../media/image1732.png"/><Relationship Id="rId269" Type="http://schemas.openxmlformats.org/officeDocument/2006/relationships/image" Target="../media/image1366.png"/><Relationship Id="rId476" Type="http://schemas.openxmlformats.org/officeDocument/2006/relationships/image" Target="../media/image1466.png"/><Relationship Id="rId683" Type="http://schemas.openxmlformats.org/officeDocument/2006/relationships/image" Target="../media/image1565.png"/><Relationship Id="rId890" Type="http://schemas.openxmlformats.org/officeDocument/2006/relationships/image" Target="../media/image1667.png"/><Relationship Id="rId904" Type="http://schemas.openxmlformats.org/officeDocument/2006/relationships/image" Target="../media/image1674.png"/><Relationship Id="rId33" Type="http://schemas.openxmlformats.org/officeDocument/2006/relationships/image" Target="../media/image1250.png"/><Relationship Id="rId129" Type="http://schemas.openxmlformats.org/officeDocument/2006/relationships/image" Target="../media/image1297.png"/><Relationship Id="rId336" Type="http://schemas.openxmlformats.org/officeDocument/2006/relationships/customXml" Target="../ink/ink4198.xml"/><Relationship Id="rId543" Type="http://schemas.openxmlformats.org/officeDocument/2006/relationships/image" Target="../media/image1499.png"/><Relationship Id="rId988" Type="http://schemas.openxmlformats.org/officeDocument/2006/relationships/image" Target="../media/image1715.png"/><Relationship Id="rId182" Type="http://schemas.openxmlformats.org/officeDocument/2006/relationships/customXml" Target="../ink/ink4120.xml"/><Relationship Id="rId403" Type="http://schemas.openxmlformats.org/officeDocument/2006/relationships/image" Target="../media/image1431.png"/><Relationship Id="rId750" Type="http://schemas.openxmlformats.org/officeDocument/2006/relationships/customXml" Target="../ink/ink4410.xml"/><Relationship Id="rId848" Type="http://schemas.openxmlformats.org/officeDocument/2006/relationships/image" Target="../media/image1647.png"/><Relationship Id="rId487" Type="http://schemas.openxmlformats.org/officeDocument/2006/relationships/customXml" Target="../ink/ink4276.xml"/><Relationship Id="rId610" Type="http://schemas.openxmlformats.org/officeDocument/2006/relationships/customXml" Target="../ink/ink4339.xml"/><Relationship Id="rId694" Type="http://schemas.openxmlformats.org/officeDocument/2006/relationships/customXml" Target="../ink/ink4382.xml"/><Relationship Id="rId708" Type="http://schemas.openxmlformats.org/officeDocument/2006/relationships/customXml" Target="../ink/ink4389.xml"/><Relationship Id="rId915" Type="http://schemas.openxmlformats.org/officeDocument/2006/relationships/customXml" Target="../ink/ink4493.xml"/><Relationship Id="rId347" Type="http://schemas.openxmlformats.org/officeDocument/2006/relationships/image" Target="../media/image1404.png"/><Relationship Id="rId999" Type="http://schemas.openxmlformats.org/officeDocument/2006/relationships/customXml" Target="../ink/ink4536.xml"/><Relationship Id="rId44" Type="http://schemas.openxmlformats.org/officeDocument/2006/relationships/customXml" Target="../ink/ink4050.xml"/><Relationship Id="rId554" Type="http://schemas.openxmlformats.org/officeDocument/2006/relationships/customXml" Target="../ink/ink4310.xml"/><Relationship Id="rId761" Type="http://schemas.openxmlformats.org/officeDocument/2006/relationships/image" Target="../media/image1604.png"/><Relationship Id="rId859" Type="http://schemas.openxmlformats.org/officeDocument/2006/relationships/customXml" Target="../ink/ink4465.xml"/><Relationship Id="rId193" Type="http://schemas.openxmlformats.org/officeDocument/2006/relationships/image" Target="../media/image1328.png"/><Relationship Id="rId207" Type="http://schemas.openxmlformats.org/officeDocument/2006/relationships/image" Target="../media/image1335.png"/><Relationship Id="rId414" Type="http://schemas.openxmlformats.org/officeDocument/2006/relationships/image" Target="../media/image1436.png"/><Relationship Id="rId498" Type="http://schemas.openxmlformats.org/officeDocument/2006/relationships/image" Target="../media/image1477.png"/><Relationship Id="rId621" Type="http://schemas.openxmlformats.org/officeDocument/2006/relationships/customXml" Target="../ink/ink4345.xml"/><Relationship Id="rId260" Type="http://schemas.openxmlformats.org/officeDocument/2006/relationships/customXml" Target="../ink/ink4159.xml"/><Relationship Id="rId719" Type="http://schemas.openxmlformats.org/officeDocument/2006/relationships/image" Target="../media/image1583.png"/><Relationship Id="rId926" Type="http://schemas.openxmlformats.org/officeDocument/2006/relationships/customXml" Target="../ink/ink4499.xml"/><Relationship Id="rId55" Type="http://schemas.openxmlformats.org/officeDocument/2006/relationships/customXml" Target="../ink/ink4056.xml"/><Relationship Id="rId120" Type="http://schemas.openxmlformats.org/officeDocument/2006/relationships/customXml" Target="../ink/ink4089.xml"/><Relationship Id="rId358" Type="http://schemas.openxmlformats.org/officeDocument/2006/relationships/image" Target="../media/image1409.png"/><Relationship Id="rId565" Type="http://schemas.openxmlformats.org/officeDocument/2006/relationships/customXml" Target="../ink/ink4316.xml"/><Relationship Id="rId772" Type="http://schemas.openxmlformats.org/officeDocument/2006/relationships/image" Target="../media/image1609.png"/><Relationship Id="rId218" Type="http://schemas.openxmlformats.org/officeDocument/2006/relationships/customXml" Target="../ink/ink4138.xml"/><Relationship Id="rId425" Type="http://schemas.openxmlformats.org/officeDocument/2006/relationships/customXml" Target="../ink/ink4244.xml"/><Relationship Id="rId632" Type="http://schemas.openxmlformats.org/officeDocument/2006/relationships/image" Target="../media/image1541.png"/><Relationship Id="rId271" Type="http://schemas.openxmlformats.org/officeDocument/2006/relationships/image" Target="../media/image1367.png"/><Relationship Id="rId937" Type="http://schemas.openxmlformats.org/officeDocument/2006/relationships/image" Target="../media/image1690.png"/><Relationship Id="rId66" Type="http://schemas.openxmlformats.org/officeDocument/2006/relationships/image" Target="../media/image1266.png"/><Relationship Id="rId131" Type="http://schemas.openxmlformats.org/officeDocument/2006/relationships/image" Target="../media/image1298.png"/><Relationship Id="rId369" Type="http://schemas.openxmlformats.org/officeDocument/2006/relationships/customXml" Target="../ink/ink4215.xml"/><Relationship Id="rId576" Type="http://schemas.openxmlformats.org/officeDocument/2006/relationships/customXml" Target="../ink/ink4322.xml"/><Relationship Id="rId783" Type="http://schemas.openxmlformats.org/officeDocument/2006/relationships/customXml" Target="../ink/ink4427.xml"/><Relationship Id="rId990" Type="http://schemas.openxmlformats.org/officeDocument/2006/relationships/image" Target="../media/image1716.png"/><Relationship Id="rId229" Type="http://schemas.openxmlformats.org/officeDocument/2006/relationships/image" Target="../media/image1346.png"/><Relationship Id="rId436" Type="http://schemas.openxmlformats.org/officeDocument/2006/relationships/customXml" Target="../ink/ink4250.xml"/><Relationship Id="rId643" Type="http://schemas.openxmlformats.org/officeDocument/2006/relationships/customXml" Target="../ink/ink4356.xml"/><Relationship Id="rId850" Type="http://schemas.openxmlformats.org/officeDocument/2006/relationships/image" Target="../media/image1648.png"/><Relationship Id="rId948" Type="http://schemas.openxmlformats.org/officeDocument/2006/relationships/customXml" Target="../ink/ink4510.xml"/><Relationship Id="rId77" Type="http://schemas.openxmlformats.org/officeDocument/2006/relationships/customXml" Target="../ink/ink4067.xml"/><Relationship Id="rId282" Type="http://schemas.openxmlformats.org/officeDocument/2006/relationships/customXml" Target="../ink/ink4170.xml"/><Relationship Id="rId503" Type="http://schemas.openxmlformats.org/officeDocument/2006/relationships/customXml" Target="../ink/ink4284.xml"/><Relationship Id="rId587" Type="http://schemas.openxmlformats.org/officeDocument/2006/relationships/image" Target="../media/image1520.png"/><Relationship Id="rId710" Type="http://schemas.openxmlformats.org/officeDocument/2006/relationships/customXml" Target="../ink/ink4390.xml"/><Relationship Id="rId808" Type="http://schemas.openxmlformats.org/officeDocument/2006/relationships/image" Target="../media/image1627.png"/><Relationship Id="rId8" Type="http://schemas.openxmlformats.org/officeDocument/2006/relationships/customXml" Target="../ink/ink4032.xml"/><Relationship Id="rId142" Type="http://schemas.openxmlformats.org/officeDocument/2006/relationships/customXml" Target="../ink/ink4100.xml"/><Relationship Id="rId447" Type="http://schemas.openxmlformats.org/officeDocument/2006/relationships/image" Target="../media/image1452.png"/><Relationship Id="rId794" Type="http://schemas.openxmlformats.org/officeDocument/2006/relationships/image" Target="../media/image1620.png"/><Relationship Id="rId654" Type="http://schemas.openxmlformats.org/officeDocument/2006/relationships/image" Target="../media/image1551.png"/><Relationship Id="rId861" Type="http://schemas.openxmlformats.org/officeDocument/2006/relationships/customXml" Target="../ink/ink4466.xml"/><Relationship Id="rId959" Type="http://schemas.openxmlformats.org/officeDocument/2006/relationships/image" Target="../media/image1701.png"/><Relationship Id="rId293" Type="http://schemas.openxmlformats.org/officeDocument/2006/relationships/image" Target="../media/image1378.png"/><Relationship Id="rId307" Type="http://schemas.openxmlformats.org/officeDocument/2006/relationships/image" Target="../media/image1385.png"/><Relationship Id="rId514" Type="http://schemas.openxmlformats.org/officeDocument/2006/relationships/image" Target="../media/image1485.png"/><Relationship Id="rId721" Type="http://schemas.openxmlformats.org/officeDocument/2006/relationships/image" Target="../media/image1584.png"/><Relationship Id="rId88" Type="http://schemas.openxmlformats.org/officeDocument/2006/relationships/customXml" Target="../ink/ink4073.xml"/><Relationship Id="rId153" Type="http://schemas.openxmlformats.org/officeDocument/2006/relationships/image" Target="../media/image1308.png"/><Relationship Id="rId360" Type="http://schemas.openxmlformats.org/officeDocument/2006/relationships/image" Target="../media/image1410.png"/><Relationship Id="rId598" Type="http://schemas.openxmlformats.org/officeDocument/2006/relationships/customXml" Target="../ink/ink4333.xml"/><Relationship Id="rId819" Type="http://schemas.openxmlformats.org/officeDocument/2006/relationships/customXml" Target="../ink/ink4445.xml"/><Relationship Id="rId1004" Type="http://schemas.openxmlformats.org/officeDocument/2006/relationships/image" Target="../media/image1723.png"/><Relationship Id="rId220" Type="http://schemas.openxmlformats.org/officeDocument/2006/relationships/customXml" Target="../ink/ink4139.xml"/><Relationship Id="rId458" Type="http://schemas.openxmlformats.org/officeDocument/2006/relationships/image" Target="../media/image1457.png"/><Relationship Id="rId665" Type="http://schemas.openxmlformats.org/officeDocument/2006/relationships/customXml" Target="../ink/ink4367.xml"/><Relationship Id="rId872" Type="http://schemas.openxmlformats.org/officeDocument/2006/relationships/image" Target="../media/image1659.png"/><Relationship Id="rId15" Type="http://schemas.openxmlformats.org/officeDocument/2006/relationships/image" Target="../media/image1241.png"/><Relationship Id="rId318" Type="http://schemas.openxmlformats.org/officeDocument/2006/relationships/customXml" Target="../ink/ink4188.xml"/><Relationship Id="rId525" Type="http://schemas.openxmlformats.org/officeDocument/2006/relationships/customXml" Target="../ink/ink4295.xml"/><Relationship Id="rId732" Type="http://schemas.openxmlformats.org/officeDocument/2006/relationships/customXml" Target="../ink/ink4401.xml"/><Relationship Id="rId99" Type="http://schemas.openxmlformats.org/officeDocument/2006/relationships/image" Target="../media/image1282.png"/><Relationship Id="rId164" Type="http://schemas.openxmlformats.org/officeDocument/2006/relationships/customXml" Target="../ink/ink4111.xml"/><Relationship Id="rId371" Type="http://schemas.openxmlformats.org/officeDocument/2006/relationships/image" Target="../media/image1415.png"/><Relationship Id="rId1015" Type="http://schemas.openxmlformats.org/officeDocument/2006/relationships/customXml" Target="../ink/ink4544.xml"/><Relationship Id="rId469" Type="http://schemas.openxmlformats.org/officeDocument/2006/relationships/customXml" Target="../ink/ink4267.xml"/><Relationship Id="rId676" Type="http://schemas.openxmlformats.org/officeDocument/2006/relationships/image" Target="../media/image1562.png"/><Relationship Id="rId883" Type="http://schemas.openxmlformats.org/officeDocument/2006/relationships/customXml" Target="../ink/ink4477.xml"/><Relationship Id="rId26" Type="http://schemas.openxmlformats.org/officeDocument/2006/relationships/customXml" Target="../ink/ink4041.xml"/><Relationship Id="rId231" Type="http://schemas.openxmlformats.org/officeDocument/2006/relationships/image" Target="../media/image1347.png"/><Relationship Id="rId329" Type="http://schemas.openxmlformats.org/officeDocument/2006/relationships/image" Target="../media/image1396.png"/><Relationship Id="rId536" Type="http://schemas.openxmlformats.org/officeDocument/2006/relationships/customXml" Target="../ink/ink4301.xml"/><Relationship Id="rId175" Type="http://schemas.openxmlformats.org/officeDocument/2006/relationships/image" Target="../media/image1319.png"/><Relationship Id="rId743" Type="http://schemas.openxmlformats.org/officeDocument/2006/relationships/image" Target="../media/image1595.png"/><Relationship Id="rId950" Type="http://schemas.openxmlformats.org/officeDocument/2006/relationships/customXml" Target="../ink/ink4511.xml"/><Relationship Id="rId382" Type="http://schemas.openxmlformats.org/officeDocument/2006/relationships/customXml" Target="../ink/ink4222.xml"/><Relationship Id="rId603" Type="http://schemas.openxmlformats.org/officeDocument/2006/relationships/image" Target="../media/image1528.png"/><Relationship Id="rId687" Type="http://schemas.openxmlformats.org/officeDocument/2006/relationships/image" Target="../media/image1567.png"/><Relationship Id="rId810" Type="http://schemas.openxmlformats.org/officeDocument/2006/relationships/image" Target="../media/image1628.png"/><Relationship Id="rId908" Type="http://schemas.openxmlformats.org/officeDocument/2006/relationships/image" Target="../media/image1676.png"/><Relationship Id="rId242" Type="http://schemas.openxmlformats.org/officeDocument/2006/relationships/customXml" Target="../ink/ink4150.xml"/><Relationship Id="rId894" Type="http://schemas.openxmlformats.org/officeDocument/2006/relationships/image" Target="../media/image1669.png"/><Relationship Id="rId37" Type="http://schemas.openxmlformats.org/officeDocument/2006/relationships/image" Target="../media/image1252.png"/><Relationship Id="rId102" Type="http://schemas.openxmlformats.org/officeDocument/2006/relationships/customXml" Target="../ink/ink4080.xml"/><Relationship Id="rId547" Type="http://schemas.openxmlformats.org/officeDocument/2006/relationships/image" Target="../media/image1501.png"/><Relationship Id="rId754" Type="http://schemas.openxmlformats.org/officeDocument/2006/relationships/customXml" Target="../ink/ink4412.xml"/><Relationship Id="rId961" Type="http://schemas.openxmlformats.org/officeDocument/2006/relationships/image" Target="../media/image1702.png"/><Relationship Id="rId90" Type="http://schemas.openxmlformats.org/officeDocument/2006/relationships/customXml" Target="../ink/ink4074.xml"/><Relationship Id="rId186" Type="http://schemas.openxmlformats.org/officeDocument/2006/relationships/customXml" Target="../ink/ink4122.xml"/><Relationship Id="rId393" Type="http://schemas.openxmlformats.org/officeDocument/2006/relationships/image" Target="../media/image1426.png"/><Relationship Id="rId407" Type="http://schemas.openxmlformats.org/officeDocument/2006/relationships/image" Target="../media/image1433.png"/><Relationship Id="rId614" Type="http://schemas.openxmlformats.org/officeDocument/2006/relationships/image" Target="../media/image401.png"/><Relationship Id="rId821" Type="http://schemas.openxmlformats.org/officeDocument/2006/relationships/customXml" Target="../ink/ink4446.xml"/><Relationship Id="rId253" Type="http://schemas.openxmlformats.org/officeDocument/2006/relationships/image" Target="../media/image1358.png"/><Relationship Id="rId460" Type="http://schemas.openxmlformats.org/officeDocument/2006/relationships/image" Target="../media/image1458.png"/><Relationship Id="rId698" Type="http://schemas.openxmlformats.org/officeDocument/2006/relationships/customXml" Target="../ink/ink4384.xml"/><Relationship Id="rId919" Type="http://schemas.openxmlformats.org/officeDocument/2006/relationships/image" Target="../media/image1681.png"/><Relationship Id="rId48" Type="http://schemas.openxmlformats.org/officeDocument/2006/relationships/customXml" Target="../ink/ink4052.xml"/><Relationship Id="rId113" Type="http://schemas.openxmlformats.org/officeDocument/2006/relationships/image" Target="../media/image1289.png"/><Relationship Id="rId320" Type="http://schemas.openxmlformats.org/officeDocument/2006/relationships/customXml" Target="../ink/ink4189.xml"/><Relationship Id="rId558" Type="http://schemas.openxmlformats.org/officeDocument/2006/relationships/image" Target="../media/image1506.png"/><Relationship Id="rId765" Type="http://schemas.openxmlformats.org/officeDocument/2006/relationships/image" Target="../media/image1606.png"/><Relationship Id="rId972" Type="http://schemas.openxmlformats.org/officeDocument/2006/relationships/customXml" Target="../ink/ink4522.xml"/><Relationship Id="rId197" Type="http://schemas.openxmlformats.org/officeDocument/2006/relationships/image" Target="../media/image1330.png"/><Relationship Id="rId418" Type="http://schemas.openxmlformats.org/officeDocument/2006/relationships/image" Target="../media/image1438.png"/><Relationship Id="rId625" Type="http://schemas.openxmlformats.org/officeDocument/2006/relationships/customXml" Target="../ink/ink4347.xml"/><Relationship Id="rId832" Type="http://schemas.openxmlformats.org/officeDocument/2006/relationships/image" Target="../media/image1639.png"/><Relationship Id="rId264" Type="http://schemas.openxmlformats.org/officeDocument/2006/relationships/customXml" Target="../ink/ink4161.xml"/><Relationship Id="rId471" Type="http://schemas.openxmlformats.org/officeDocument/2006/relationships/customXml" Target="../ink/ink4268.xml"/><Relationship Id="rId59" Type="http://schemas.openxmlformats.org/officeDocument/2006/relationships/customXml" Target="../ink/ink4058.xml"/><Relationship Id="rId124" Type="http://schemas.openxmlformats.org/officeDocument/2006/relationships/customXml" Target="../ink/ink4091.xml"/><Relationship Id="rId569" Type="http://schemas.openxmlformats.org/officeDocument/2006/relationships/customXml" Target="../ink/ink4318.xml"/><Relationship Id="rId776" Type="http://schemas.openxmlformats.org/officeDocument/2006/relationships/image" Target="../media/image1611.png"/><Relationship Id="rId983" Type="http://schemas.openxmlformats.org/officeDocument/2006/relationships/customXml" Target="../ink/ink4528.xml"/><Relationship Id="rId331" Type="http://schemas.openxmlformats.org/officeDocument/2006/relationships/customXml" Target="../ink/ink4195.xml"/><Relationship Id="rId429" Type="http://schemas.openxmlformats.org/officeDocument/2006/relationships/customXml" Target="../ink/ink4246.xml"/><Relationship Id="rId636" Type="http://schemas.openxmlformats.org/officeDocument/2006/relationships/image" Target="../media/image1543.png"/><Relationship Id="rId843" Type="http://schemas.openxmlformats.org/officeDocument/2006/relationships/customXml" Target="../ink/ink4457.xml"/><Relationship Id="rId275" Type="http://schemas.openxmlformats.org/officeDocument/2006/relationships/image" Target="../media/image1369.png"/><Relationship Id="rId482" Type="http://schemas.openxmlformats.org/officeDocument/2006/relationships/image" Target="../media/image1469.png"/><Relationship Id="rId703" Type="http://schemas.openxmlformats.org/officeDocument/2006/relationships/image" Target="../media/image1575.png"/><Relationship Id="rId910" Type="http://schemas.openxmlformats.org/officeDocument/2006/relationships/image" Target="../media/image1677.png"/><Relationship Id="rId135" Type="http://schemas.openxmlformats.org/officeDocument/2006/relationships/image" Target="../media/image1300.png"/><Relationship Id="rId342" Type="http://schemas.openxmlformats.org/officeDocument/2006/relationships/customXml" Target="../ink/ink4201.xml"/><Relationship Id="rId787" Type="http://schemas.openxmlformats.org/officeDocument/2006/relationships/customXml" Target="../ink/ink4429.xml"/><Relationship Id="rId994" Type="http://schemas.openxmlformats.org/officeDocument/2006/relationships/image" Target="../media/image1718.png"/><Relationship Id="rId202" Type="http://schemas.openxmlformats.org/officeDocument/2006/relationships/customXml" Target="../ink/ink4130.xml"/><Relationship Id="rId647" Type="http://schemas.openxmlformats.org/officeDocument/2006/relationships/customXml" Target="../ink/ink4358.xml"/><Relationship Id="rId854" Type="http://schemas.openxmlformats.org/officeDocument/2006/relationships/image" Target="../media/image1650.png"/><Relationship Id="rId286" Type="http://schemas.openxmlformats.org/officeDocument/2006/relationships/customXml" Target="../ink/ink4172.xml"/><Relationship Id="rId493" Type="http://schemas.openxmlformats.org/officeDocument/2006/relationships/customXml" Target="../ink/ink4279.xml"/><Relationship Id="rId507" Type="http://schemas.openxmlformats.org/officeDocument/2006/relationships/customXml" Target="../ink/ink4286.xml"/><Relationship Id="rId714" Type="http://schemas.openxmlformats.org/officeDocument/2006/relationships/customXml" Target="../ink/ink4392.xml"/><Relationship Id="rId921" Type="http://schemas.openxmlformats.org/officeDocument/2006/relationships/image" Target="../media/image1682.png"/><Relationship Id="rId50" Type="http://schemas.openxmlformats.org/officeDocument/2006/relationships/customXml" Target="../ink/ink4053.xml"/><Relationship Id="rId146" Type="http://schemas.openxmlformats.org/officeDocument/2006/relationships/customXml" Target="../ink/ink4102.xml"/><Relationship Id="rId353" Type="http://schemas.openxmlformats.org/officeDocument/2006/relationships/image" Target="../media/image1407.png"/><Relationship Id="rId560" Type="http://schemas.openxmlformats.org/officeDocument/2006/relationships/image" Target="../media/image1507.png"/><Relationship Id="rId798" Type="http://schemas.openxmlformats.org/officeDocument/2006/relationships/image" Target="../media/image1622.png"/><Relationship Id="rId213" Type="http://schemas.openxmlformats.org/officeDocument/2006/relationships/image" Target="../media/image1338.png"/><Relationship Id="rId420" Type="http://schemas.openxmlformats.org/officeDocument/2006/relationships/image" Target="../media/image1439.png"/><Relationship Id="rId658" Type="http://schemas.openxmlformats.org/officeDocument/2006/relationships/image" Target="../media/image1553.png"/><Relationship Id="rId865" Type="http://schemas.openxmlformats.org/officeDocument/2006/relationships/customXml" Target="../ink/ink4468.xml"/><Relationship Id="rId297" Type="http://schemas.openxmlformats.org/officeDocument/2006/relationships/image" Target="../media/image1380.png"/><Relationship Id="rId518" Type="http://schemas.openxmlformats.org/officeDocument/2006/relationships/image" Target="../media/image1487.png"/><Relationship Id="rId725" Type="http://schemas.openxmlformats.org/officeDocument/2006/relationships/image" Target="../media/image1586.png"/><Relationship Id="rId932" Type="http://schemas.openxmlformats.org/officeDocument/2006/relationships/customXml" Target="../ink/ink4502.xml"/><Relationship Id="rId157" Type="http://schemas.openxmlformats.org/officeDocument/2006/relationships/image" Target="../media/image1310.png"/><Relationship Id="rId364" Type="http://schemas.openxmlformats.org/officeDocument/2006/relationships/image" Target="../media/image1412.png"/><Relationship Id="rId1008" Type="http://schemas.openxmlformats.org/officeDocument/2006/relationships/image" Target="../media/image1725.png"/><Relationship Id="rId61" Type="http://schemas.openxmlformats.org/officeDocument/2006/relationships/customXml" Target="../ink/ink4059.xml"/><Relationship Id="rId571" Type="http://schemas.openxmlformats.org/officeDocument/2006/relationships/image" Target="../media/image1512.png"/><Relationship Id="rId669" Type="http://schemas.openxmlformats.org/officeDocument/2006/relationships/customXml" Target="../ink/ink4369.xml"/><Relationship Id="rId876" Type="http://schemas.openxmlformats.org/officeDocument/2006/relationships/image" Target="../media/image1661.png"/><Relationship Id="rId19" Type="http://schemas.openxmlformats.org/officeDocument/2006/relationships/image" Target="../media/image1243.png"/><Relationship Id="rId224" Type="http://schemas.openxmlformats.org/officeDocument/2006/relationships/customXml" Target="../ink/ink4141.xml"/><Relationship Id="rId431" Type="http://schemas.openxmlformats.org/officeDocument/2006/relationships/customXml" Target="../ink/ink4247.xml"/><Relationship Id="rId529" Type="http://schemas.openxmlformats.org/officeDocument/2006/relationships/customXml" Target="../ink/ink4297.xml"/><Relationship Id="rId736" Type="http://schemas.openxmlformats.org/officeDocument/2006/relationships/customXml" Target="../ink/ink4403.xml"/><Relationship Id="rId168" Type="http://schemas.openxmlformats.org/officeDocument/2006/relationships/customXml" Target="../ink/ink4113.xml"/><Relationship Id="rId943" Type="http://schemas.openxmlformats.org/officeDocument/2006/relationships/image" Target="../media/image1693.png"/><Relationship Id="rId1019" Type="http://schemas.openxmlformats.org/officeDocument/2006/relationships/customXml" Target="../ink/ink4546.xml"/><Relationship Id="rId72" Type="http://schemas.openxmlformats.org/officeDocument/2006/relationships/image" Target="../media/image1269.png"/><Relationship Id="rId375" Type="http://schemas.openxmlformats.org/officeDocument/2006/relationships/image" Target="../media/image1417.png"/><Relationship Id="rId582" Type="http://schemas.openxmlformats.org/officeDocument/2006/relationships/customXml" Target="../ink/ink4325.xml"/><Relationship Id="rId803" Type="http://schemas.openxmlformats.org/officeDocument/2006/relationships/customXml" Target="../ink/ink4437.xml"/><Relationship Id="rId3" Type="http://schemas.openxmlformats.org/officeDocument/2006/relationships/image" Target="../media/image39.png"/><Relationship Id="rId235" Type="http://schemas.openxmlformats.org/officeDocument/2006/relationships/image" Target="../media/image1349.png"/><Relationship Id="rId442" Type="http://schemas.openxmlformats.org/officeDocument/2006/relationships/customXml" Target="../ink/ink4253.xml"/><Relationship Id="rId887" Type="http://schemas.openxmlformats.org/officeDocument/2006/relationships/customXml" Target="../ink/ink4479.xml"/><Relationship Id="rId302" Type="http://schemas.openxmlformats.org/officeDocument/2006/relationships/customXml" Target="../ink/ink4180.xml"/><Relationship Id="rId747" Type="http://schemas.openxmlformats.org/officeDocument/2006/relationships/image" Target="../media/image1597.png"/><Relationship Id="rId954" Type="http://schemas.openxmlformats.org/officeDocument/2006/relationships/customXml" Target="../ink/ink4513.xml"/><Relationship Id="rId83" Type="http://schemas.openxmlformats.org/officeDocument/2006/relationships/customXml" Target="../ink/ink4070.xml"/><Relationship Id="rId179" Type="http://schemas.openxmlformats.org/officeDocument/2006/relationships/image" Target="../media/image1321.png"/><Relationship Id="rId386" Type="http://schemas.openxmlformats.org/officeDocument/2006/relationships/customXml" Target="../ink/ink4224.xml"/><Relationship Id="rId593" Type="http://schemas.openxmlformats.org/officeDocument/2006/relationships/image" Target="../media/image1523.png"/><Relationship Id="rId607" Type="http://schemas.openxmlformats.org/officeDocument/2006/relationships/image" Target="../media/image1530.png"/><Relationship Id="rId814" Type="http://schemas.openxmlformats.org/officeDocument/2006/relationships/image" Target="../media/image1630.png"/><Relationship Id="rId246" Type="http://schemas.openxmlformats.org/officeDocument/2006/relationships/customXml" Target="../ink/ink4152.xml"/><Relationship Id="rId453" Type="http://schemas.openxmlformats.org/officeDocument/2006/relationships/image" Target="../media/image1455.png"/><Relationship Id="rId660" Type="http://schemas.openxmlformats.org/officeDocument/2006/relationships/image" Target="../media/image1554.png"/><Relationship Id="rId898" Type="http://schemas.openxmlformats.org/officeDocument/2006/relationships/image" Target="../media/image1671.png"/><Relationship Id="rId106" Type="http://schemas.openxmlformats.org/officeDocument/2006/relationships/customXml" Target="../ink/ink4082.xml"/><Relationship Id="rId313" Type="http://schemas.openxmlformats.org/officeDocument/2006/relationships/image" Target="../media/image1388.png"/><Relationship Id="rId758" Type="http://schemas.openxmlformats.org/officeDocument/2006/relationships/customXml" Target="../ink/ink4414.xml"/><Relationship Id="rId965" Type="http://schemas.openxmlformats.org/officeDocument/2006/relationships/image" Target="../media/image1704.png"/><Relationship Id="rId10" Type="http://schemas.openxmlformats.org/officeDocument/2006/relationships/customXml" Target="../ink/ink4033.xml"/><Relationship Id="rId94" Type="http://schemas.openxmlformats.org/officeDocument/2006/relationships/customXml" Target="../ink/ink4076.xml"/><Relationship Id="rId397" Type="http://schemas.openxmlformats.org/officeDocument/2006/relationships/image" Target="../media/image1428.png"/><Relationship Id="rId520" Type="http://schemas.openxmlformats.org/officeDocument/2006/relationships/image" Target="../media/image1488.png"/><Relationship Id="rId618" Type="http://schemas.openxmlformats.org/officeDocument/2006/relationships/image" Target="../media/image1534.png"/><Relationship Id="rId825" Type="http://schemas.openxmlformats.org/officeDocument/2006/relationships/customXml" Target="../ink/ink4448.xml"/><Relationship Id="rId257" Type="http://schemas.openxmlformats.org/officeDocument/2006/relationships/image" Target="../media/image1360.png"/><Relationship Id="rId464" Type="http://schemas.openxmlformats.org/officeDocument/2006/relationships/image" Target="../media/image1460.png"/><Relationship Id="rId1010" Type="http://schemas.openxmlformats.org/officeDocument/2006/relationships/image" Target="../media/image1726.png"/></Relationships>
</file>

<file path=ppt/slides/_rels/slide27.xml.rels><?xml version="1.0" encoding="UTF-8" standalone="yes"?>
<Relationships xmlns="http://schemas.openxmlformats.org/package/2006/relationships"><Relationship Id="rId8" Type="http://schemas.openxmlformats.org/officeDocument/2006/relationships/image" Target="../media/image1736.png"/><Relationship Id="rId3" Type="http://schemas.openxmlformats.org/officeDocument/2006/relationships/customXml" Target="../ink/ink4549.xml"/><Relationship Id="rId7" Type="http://schemas.openxmlformats.org/officeDocument/2006/relationships/customXml" Target="../ink/ink4551.xml"/><Relationship Id="rId12" Type="http://schemas.openxmlformats.org/officeDocument/2006/relationships/image" Target="../media/image17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35.png"/><Relationship Id="rId11" Type="http://schemas.openxmlformats.org/officeDocument/2006/relationships/customXml" Target="../ink/ink4553.xml"/><Relationship Id="rId5" Type="http://schemas.openxmlformats.org/officeDocument/2006/relationships/customXml" Target="../ink/ink4550.xml"/><Relationship Id="rId10" Type="http://schemas.openxmlformats.org/officeDocument/2006/relationships/image" Target="../media/image1737.png"/><Relationship Id="rId4" Type="http://schemas.openxmlformats.org/officeDocument/2006/relationships/image" Target="../media/image1734.png"/><Relationship Id="rId9" Type="http://schemas.openxmlformats.org/officeDocument/2006/relationships/customXml" Target="../ink/ink4552.xml"/></Relationships>
</file>

<file path=ppt/slides/_rels/slide28.xml.rels><?xml version="1.0" encoding="UTF-8" standalone="yes"?>
<Relationships xmlns="http://schemas.openxmlformats.org/package/2006/relationships"><Relationship Id="rId117" Type="http://schemas.openxmlformats.org/officeDocument/2006/relationships/image" Target="../media/image1794.png"/><Relationship Id="rId21" Type="http://schemas.openxmlformats.org/officeDocument/2006/relationships/image" Target="../media/image1748.png"/><Relationship Id="rId63" Type="http://schemas.openxmlformats.org/officeDocument/2006/relationships/image" Target="../media/image1769.png"/><Relationship Id="rId159" Type="http://schemas.openxmlformats.org/officeDocument/2006/relationships/image" Target="../media/image1815.png"/><Relationship Id="rId170" Type="http://schemas.openxmlformats.org/officeDocument/2006/relationships/customXml" Target="../ink/ink4637.xml"/><Relationship Id="rId226" Type="http://schemas.openxmlformats.org/officeDocument/2006/relationships/customXml" Target="../ink/ink4665.xml"/><Relationship Id="rId268" Type="http://schemas.openxmlformats.org/officeDocument/2006/relationships/image" Target="../media/image1869.png"/><Relationship Id="rId32" Type="http://schemas.openxmlformats.org/officeDocument/2006/relationships/customXml" Target="../ink/ink4568.xml"/><Relationship Id="rId74" Type="http://schemas.openxmlformats.org/officeDocument/2006/relationships/customXml" Target="../ink/ink4589.xml"/><Relationship Id="rId128" Type="http://schemas.openxmlformats.org/officeDocument/2006/relationships/customXml" Target="../ink/ink4616.xml"/><Relationship Id="rId5" Type="http://schemas.openxmlformats.org/officeDocument/2006/relationships/image" Target="../media/image1740.png"/><Relationship Id="rId181" Type="http://schemas.openxmlformats.org/officeDocument/2006/relationships/image" Target="../media/image1826.png"/><Relationship Id="rId237" Type="http://schemas.openxmlformats.org/officeDocument/2006/relationships/image" Target="../media/image1854.png"/><Relationship Id="rId279" Type="http://schemas.openxmlformats.org/officeDocument/2006/relationships/customXml" Target="../ink/ink4692.xml"/><Relationship Id="rId43" Type="http://schemas.openxmlformats.org/officeDocument/2006/relationships/image" Target="../media/image1759.png"/><Relationship Id="rId139" Type="http://schemas.openxmlformats.org/officeDocument/2006/relationships/image" Target="../media/image1805.png"/><Relationship Id="rId85" Type="http://schemas.openxmlformats.org/officeDocument/2006/relationships/image" Target="../media/image1780.png"/><Relationship Id="rId150" Type="http://schemas.openxmlformats.org/officeDocument/2006/relationships/customXml" Target="../ink/ink4627.xml"/><Relationship Id="rId171" Type="http://schemas.openxmlformats.org/officeDocument/2006/relationships/image" Target="../media/image1821.png"/><Relationship Id="rId192" Type="http://schemas.openxmlformats.org/officeDocument/2006/relationships/customXml" Target="../ink/ink4648.xml"/><Relationship Id="rId206" Type="http://schemas.openxmlformats.org/officeDocument/2006/relationships/customXml" Target="../ink/ink4655.xml"/><Relationship Id="rId227" Type="http://schemas.openxmlformats.org/officeDocument/2006/relationships/image" Target="../media/image1849.png"/><Relationship Id="rId248" Type="http://schemas.openxmlformats.org/officeDocument/2006/relationships/customXml" Target="../ink/ink4676.xml"/><Relationship Id="rId269" Type="http://schemas.openxmlformats.org/officeDocument/2006/relationships/customXml" Target="../ink/ink4687.xml"/><Relationship Id="rId12" Type="http://schemas.openxmlformats.org/officeDocument/2006/relationships/customXml" Target="../ink/ink4558.xml"/><Relationship Id="rId33" Type="http://schemas.openxmlformats.org/officeDocument/2006/relationships/image" Target="../media/image1754.png"/><Relationship Id="rId108" Type="http://schemas.openxmlformats.org/officeDocument/2006/relationships/customXml" Target="../ink/ink4606.xml"/><Relationship Id="rId129" Type="http://schemas.openxmlformats.org/officeDocument/2006/relationships/image" Target="../media/image1800.png"/><Relationship Id="rId280" Type="http://schemas.openxmlformats.org/officeDocument/2006/relationships/image" Target="../media/image1875.png"/><Relationship Id="rId54" Type="http://schemas.openxmlformats.org/officeDocument/2006/relationships/customXml" Target="../ink/ink4579.xml"/><Relationship Id="rId75" Type="http://schemas.openxmlformats.org/officeDocument/2006/relationships/image" Target="../media/image1775.png"/><Relationship Id="rId96" Type="http://schemas.openxmlformats.org/officeDocument/2006/relationships/customXml" Target="../ink/ink4600.xml"/><Relationship Id="rId140" Type="http://schemas.openxmlformats.org/officeDocument/2006/relationships/customXml" Target="../ink/ink4622.xml"/><Relationship Id="rId161" Type="http://schemas.openxmlformats.org/officeDocument/2006/relationships/image" Target="../media/image1816.png"/><Relationship Id="rId182" Type="http://schemas.openxmlformats.org/officeDocument/2006/relationships/customXml" Target="../ink/ink4643.xml"/><Relationship Id="rId217" Type="http://schemas.openxmlformats.org/officeDocument/2006/relationships/image" Target="../media/image1844.png"/><Relationship Id="rId6" Type="http://schemas.openxmlformats.org/officeDocument/2006/relationships/customXml" Target="../ink/ink4555.xml"/><Relationship Id="rId238" Type="http://schemas.openxmlformats.org/officeDocument/2006/relationships/customXml" Target="../ink/ink4671.xml"/><Relationship Id="rId259" Type="http://schemas.openxmlformats.org/officeDocument/2006/relationships/image" Target="../media/image1865.png"/><Relationship Id="rId23" Type="http://schemas.openxmlformats.org/officeDocument/2006/relationships/image" Target="../media/image1749.png"/><Relationship Id="rId119" Type="http://schemas.openxmlformats.org/officeDocument/2006/relationships/image" Target="../media/image1795.png"/><Relationship Id="rId270" Type="http://schemas.openxmlformats.org/officeDocument/2006/relationships/image" Target="../media/image1870.png"/><Relationship Id="rId44" Type="http://schemas.openxmlformats.org/officeDocument/2006/relationships/customXml" Target="../ink/ink4574.xml"/><Relationship Id="rId65" Type="http://schemas.openxmlformats.org/officeDocument/2006/relationships/image" Target="../media/image1770.png"/><Relationship Id="rId86" Type="http://schemas.openxmlformats.org/officeDocument/2006/relationships/customXml" Target="../ink/ink4595.xml"/><Relationship Id="rId130" Type="http://schemas.openxmlformats.org/officeDocument/2006/relationships/customXml" Target="../ink/ink4617.xml"/><Relationship Id="rId151" Type="http://schemas.openxmlformats.org/officeDocument/2006/relationships/image" Target="../media/image1811.png"/><Relationship Id="rId172" Type="http://schemas.openxmlformats.org/officeDocument/2006/relationships/customXml" Target="../ink/ink4638.xml"/><Relationship Id="rId193" Type="http://schemas.openxmlformats.org/officeDocument/2006/relationships/image" Target="../media/image1832.png"/><Relationship Id="rId207" Type="http://schemas.openxmlformats.org/officeDocument/2006/relationships/image" Target="../media/image1839.png"/><Relationship Id="rId228" Type="http://schemas.openxmlformats.org/officeDocument/2006/relationships/customXml" Target="../ink/ink4666.xml"/><Relationship Id="rId249" Type="http://schemas.openxmlformats.org/officeDocument/2006/relationships/image" Target="../media/image1860.png"/><Relationship Id="rId13" Type="http://schemas.openxmlformats.org/officeDocument/2006/relationships/image" Target="../media/image1744.png"/><Relationship Id="rId109" Type="http://schemas.openxmlformats.org/officeDocument/2006/relationships/image" Target="../media/image1790.png"/><Relationship Id="rId260" Type="http://schemas.openxmlformats.org/officeDocument/2006/relationships/customXml" Target="../ink/ink4682.xml"/><Relationship Id="rId281" Type="http://schemas.openxmlformats.org/officeDocument/2006/relationships/customXml" Target="../ink/ink4693.xml"/><Relationship Id="rId34" Type="http://schemas.openxmlformats.org/officeDocument/2006/relationships/customXml" Target="../ink/ink4569.xml"/><Relationship Id="rId55" Type="http://schemas.openxmlformats.org/officeDocument/2006/relationships/image" Target="../media/image1765.png"/><Relationship Id="rId76" Type="http://schemas.openxmlformats.org/officeDocument/2006/relationships/customXml" Target="../ink/ink4590.xml"/><Relationship Id="rId97" Type="http://schemas.openxmlformats.org/officeDocument/2006/relationships/image" Target="../media/image1786.png"/><Relationship Id="rId120" Type="http://schemas.openxmlformats.org/officeDocument/2006/relationships/customXml" Target="../ink/ink4612.xml"/><Relationship Id="rId141" Type="http://schemas.openxmlformats.org/officeDocument/2006/relationships/image" Target="../media/image1806.png"/><Relationship Id="rId7" Type="http://schemas.openxmlformats.org/officeDocument/2006/relationships/image" Target="../media/image1741.png"/><Relationship Id="rId162" Type="http://schemas.openxmlformats.org/officeDocument/2006/relationships/customXml" Target="../ink/ink4633.xml"/><Relationship Id="rId183" Type="http://schemas.openxmlformats.org/officeDocument/2006/relationships/image" Target="../media/image1827.png"/><Relationship Id="rId218" Type="http://schemas.openxmlformats.org/officeDocument/2006/relationships/customXml" Target="../ink/ink4661.xml"/><Relationship Id="rId239" Type="http://schemas.openxmlformats.org/officeDocument/2006/relationships/image" Target="../media/image1855.png"/><Relationship Id="rId250" Type="http://schemas.openxmlformats.org/officeDocument/2006/relationships/customXml" Target="../ink/ink4677.xml"/><Relationship Id="rId271" Type="http://schemas.openxmlformats.org/officeDocument/2006/relationships/customXml" Target="../ink/ink4688.xml"/><Relationship Id="rId24" Type="http://schemas.openxmlformats.org/officeDocument/2006/relationships/customXml" Target="../ink/ink4564.xml"/><Relationship Id="rId45" Type="http://schemas.openxmlformats.org/officeDocument/2006/relationships/image" Target="../media/image1760.png"/><Relationship Id="rId66" Type="http://schemas.openxmlformats.org/officeDocument/2006/relationships/customXml" Target="../ink/ink4585.xml"/><Relationship Id="rId87" Type="http://schemas.openxmlformats.org/officeDocument/2006/relationships/image" Target="../media/image1781.png"/><Relationship Id="rId110" Type="http://schemas.openxmlformats.org/officeDocument/2006/relationships/customXml" Target="../ink/ink4607.xml"/><Relationship Id="rId131" Type="http://schemas.openxmlformats.org/officeDocument/2006/relationships/image" Target="../media/image1801.png"/><Relationship Id="rId152" Type="http://schemas.openxmlformats.org/officeDocument/2006/relationships/customXml" Target="../ink/ink4628.xml"/><Relationship Id="rId173" Type="http://schemas.openxmlformats.org/officeDocument/2006/relationships/image" Target="../media/image1822.png"/><Relationship Id="rId194" Type="http://schemas.openxmlformats.org/officeDocument/2006/relationships/customXml" Target="../ink/ink4649.xml"/><Relationship Id="rId208" Type="http://schemas.openxmlformats.org/officeDocument/2006/relationships/customXml" Target="../ink/ink4656.xml"/><Relationship Id="rId229" Type="http://schemas.openxmlformats.org/officeDocument/2006/relationships/image" Target="../media/image1850.png"/><Relationship Id="rId240" Type="http://schemas.openxmlformats.org/officeDocument/2006/relationships/customXml" Target="../ink/ink4672.xml"/><Relationship Id="rId261" Type="http://schemas.openxmlformats.org/officeDocument/2006/relationships/image" Target="../media/image1866.png"/><Relationship Id="rId14" Type="http://schemas.openxmlformats.org/officeDocument/2006/relationships/customXml" Target="../ink/ink4559.xml"/><Relationship Id="rId35" Type="http://schemas.openxmlformats.org/officeDocument/2006/relationships/image" Target="../media/image1755.png"/><Relationship Id="rId56" Type="http://schemas.openxmlformats.org/officeDocument/2006/relationships/customXml" Target="../ink/ink4580.xml"/><Relationship Id="rId77" Type="http://schemas.openxmlformats.org/officeDocument/2006/relationships/image" Target="../media/image1776.png"/><Relationship Id="rId100" Type="http://schemas.openxmlformats.org/officeDocument/2006/relationships/customXml" Target="../ink/ink4602.xml"/><Relationship Id="rId282" Type="http://schemas.openxmlformats.org/officeDocument/2006/relationships/image" Target="../media/image1541.png"/><Relationship Id="rId8" Type="http://schemas.openxmlformats.org/officeDocument/2006/relationships/customXml" Target="../ink/ink4556.xml"/><Relationship Id="rId98" Type="http://schemas.openxmlformats.org/officeDocument/2006/relationships/customXml" Target="../ink/ink4601.xml"/><Relationship Id="rId121" Type="http://schemas.openxmlformats.org/officeDocument/2006/relationships/image" Target="../media/image1796.png"/><Relationship Id="rId142" Type="http://schemas.openxmlformats.org/officeDocument/2006/relationships/customXml" Target="../ink/ink4623.xml"/><Relationship Id="rId163" Type="http://schemas.openxmlformats.org/officeDocument/2006/relationships/image" Target="../media/image1817.png"/><Relationship Id="rId184" Type="http://schemas.openxmlformats.org/officeDocument/2006/relationships/customXml" Target="../ink/ink4644.xml"/><Relationship Id="rId219" Type="http://schemas.openxmlformats.org/officeDocument/2006/relationships/image" Target="../media/image1845.png"/><Relationship Id="rId230" Type="http://schemas.openxmlformats.org/officeDocument/2006/relationships/customXml" Target="../ink/ink4667.xml"/><Relationship Id="rId251" Type="http://schemas.openxmlformats.org/officeDocument/2006/relationships/image" Target="../media/image1861.png"/><Relationship Id="rId25" Type="http://schemas.openxmlformats.org/officeDocument/2006/relationships/image" Target="../media/image1750.png"/><Relationship Id="rId46" Type="http://schemas.openxmlformats.org/officeDocument/2006/relationships/customXml" Target="../ink/ink4575.xml"/><Relationship Id="rId67" Type="http://schemas.openxmlformats.org/officeDocument/2006/relationships/image" Target="../media/image1771.png"/><Relationship Id="rId272" Type="http://schemas.openxmlformats.org/officeDocument/2006/relationships/image" Target="../media/image1871.png"/><Relationship Id="rId88" Type="http://schemas.openxmlformats.org/officeDocument/2006/relationships/customXml" Target="../ink/ink4596.xml"/><Relationship Id="rId111" Type="http://schemas.openxmlformats.org/officeDocument/2006/relationships/image" Target="../media/image1791.png"/><Relationship Id="rId132" Type="http://schemas.openxmlformats.org/officeDocument/2006/relationships/customXml" Target="../ink/ink4618.xml"/><Relationship Id="rId153" Type="http://schemas.openxmlformats.org/officeDocument/2006/relationships/image" Target="../media/image1812.png"/><Relationship Id="rId174" Type="http://schemas.openxmlformats.org/officeDocument/2006/relationships/customXml" Target="../ink/ink4639.xml"/><Relationship Id="rId195" Type="http://schemas.openxmlformats.org/officeDocument/2006/relationships/image" Target="../media/image1833.png"/><Relationship Id="rId209" Type="http://schemas.openxmlformats.org/officeDocument/2006/relationships/image" Target="../media/image1840.png"/><Relationship Id="rId220" Type="http://schemas.openxmlformats.org/officeDocument/2006/relationships/customXml" Target="../ink/ink4662.xml"/><Relationship Id="rId241" Type="http://schemas.openxmlformats.org/officeDocument/2006/relationships/image" Target="../media/image1856.png"/><Relationship Id="rId15" Type="http://schemas.openxmlformats.org/officeDocument/2006/relationships/image" Target="../media/image1745.png"/><Relationship Id="rId36" Type="http://schemas.openxmlformats.org/officeDocument/2006/relationships/customXml" Target="../ink/ink4570.xml"/><Relationship Id="rId57" Type="http://schemas.openxmlformats.org/officeDocument/2006/relationships/image" Target="../media/image1766.png"/><Relationship Id="rId262" Type="http://schemas.openxmlformats.org/officeDocument/2006/relationships/customXml" Target="../ink/ink4683.xml"/><Relationship Id="rId283" Type="http://schemas.openxmlformats.org/officeDocument/2006/relationships/customXml" Target="../ink/ink4694.xml"/><Relationship Id="rId78" Type="http://schemas.openxmlformats.org/officeDocument/2006/relationships/customXml" Target="../ink/ink4591.xml"/><Relationship Id="rId99" Type="http://schemas.openxmlformats.org/officeDocument/2006/relationships/image" Target="../media/image1787.png"/><Relationship Id="rId101" Type="http://schemas.openxmlformats.org/officeDocument/2006/relationships/image" Target="../media/image39.png"/><Relationship Id="rId122" Type="http://schemas.openxmlformats.org/officeDocument/2006/relationships/customXml" Target="../ink/ink4613.xml"/><Relationship Id="rId143" Type="http://schemas.openxmlformats.org/officeDocument/2006/relationships/image" Target="../media/image1807.png"/><Relationship Id="rId164" Type="http://schemas.openxmlformats.org/officeDocument/2006/relationships/customXml" Target="../ink/ink4634.xml"/><Relationship Id="rId185" Type="http://schemas.openxmlformats.org/officeDocument/2006/relationships/image" Target="../media/image1828.png"/><Relationship Id="rId9" Type="http://schemas.openxmlformats.org/officeDocument/2006/relationships/image" Target="../media/image1742.png"/><Relationship Id="rId210" Type="http://schemas.openxmlformats.org/officeDocument/2006/relationships/customXml" Target="../ink/ink4657.xml"/><Relationship Id="rId26" Type="http://schemas.openxmlformats.org/officeDocument/2006/relationships/customXml" Target="../ink/ink4565.xml"/><Relationship Id="rId231" Type="http://schemas.openxmlformats.org/officeDocument/2006/relationships/image" Target="../media/image1851.png"/><Relationship Id="rId252" Type="http://schemas.openxmlformats.org/officeDocument/2006/relationships/customXml" Target="../ink/ink4678.xml"/><Relationship Id="rId273" Type="http://schemas.openxmlformats.org/officeDocument/2006/relationships/customXml" Target="../ink/ink4689.xml"/><Relationship Id="rId47" Type="http://schemas.openxmlformats.org/officeDocument/2006/relationships/image" Target="../media/image1761.png"/><Relationship Id="rId68" Type="http://schemas.openxmlformats.org/officeDocument/2006/relationships/customXml" Target="../ink/ink4586.xml"/><Relationship Id="rId89" Type="http://schemas.openxmlformats.org/officeDocument/2006/relationships/image" Target="../media/image1782.png"/><Relationship Id="rId112" Type="http://schemas.openxmlformats.org/officeDocument/2006/relationships/customXml" Target="../ink/ink4608.xml"/><Relationship Id="rId133" Type="http://schemas.openxmlformats.org/officeDocument/2006/relationships/image" Target="../media/image1802.png"/><Relationship Id="rId154" Type="http://schemas.openxmlformats.org/officeDocument/2006/relationships/customXml" Target="../ink/ink4629.xml"/><Relationship Id="rId175" Type="http://schemas.openxmlformats.org/officeDocument/2006/relationships/image" Target="../media/image1823.png"/><Relationship Id="rId196" Type="http://schemas.openxmlformats.org/officeDocument/2006/relationships/customXml" Target="../ink/ink4650.xml"/><Relationship Id="rId200" Type="http://schemas.openxmlformats.org/officeDocument/2006/relationships/customXml" Target="../ink/ink4652.xml"/><Relationship Id="rId16" Type="http://schemas.openxmlformats.org/officeDocument/2006/relationships/customXml" Target="../ink/ink4560.xml"/><Relationship Id="rId221" Type="http://schemas.openxmlformats.org/officeDocument/2006/relationships/image" Target="../media/image1846.png"/><Relationship Id="rId242" Type="http://schemas.openxmlformats.org/officeDocument/2006/relationships/customXml" Target="../ink/ink4673.xml"/><Relationship Id="rId263" Type="http://schemas.openxmlformats.org/officeDocument/2006/relationships/customXml" Target="../ink/ink4684.xml"/><Relationship Id="rId284" Type="http://schemas.openxmlformats.org/officeDocument/2006/relationships/image" Target="../media/image1876.png"/><Relationship Id="rId37" Type="http://schemas.openxmlformats.org/officeDocument/2006/relationships/image" Target="../media/image1756.png"/><Relationship Id="rId58" Type="http://schemas.openxmlformats.org/officeDocument/2006/relationships/customXml" Target="../ink/ink4581.xml"/><Relationship Id="rId79" Type="http://schemas.openxmlformats.org/officeDocument/2006/relationships/image" Target="../media/image1777.png"/><Relationship Id="rId102" Type="http://schemas.openxmlformats.org/officeDocument/2006/relationships/customXml" Target="../ink/ink4603.xml"/><Relationship Id="rId123" Type="http://schemas.openxmlformats.org/officeDocument/2006/relationships/image" Target="../media/image1797.png"/><Relationship Id="rId144" Type="http://schemas.openxmlformats.org/officeDocument/2006/relationships/customXml" Target="../ink/ink4624.xml"/><Relationship Id="rId90" Type="http://schemas.openxmlformats.org/officeDocument/2006/relationships/customXml" Target="../ink/ink4597.xml"/><Relationship Id="rId165" Type="http://schemas.openxmlformats.org/officeDocument/2006/relationships/image" Target="../media/image1818.png"/><Relationship Id="rId186" Type="http://schemas.openxmlformats.org/officeDocument/2006/relationships/customXml" Target="../ink/ink4645.xml"/><Relationship Id="rId211" Type="http://schemas.openxmlformats.org/officeDocument/2006/relationships/image" Target="../media/image1841.png"/><Relationship Id="rId232" Type="http://schemas.openxmlformats.org/officeDocument/2006/relationships/customXml" Target="../ink/ink4668.xml"/><Relationship Id="rId253" Type="http://schemas.openxmlformats.org/officeDocument/2006/relationships/image" Target="../media/image1862.png"/><Relationship Id="rId274" Type="http://schemas.openxmlformats.org/officeDocument/2006/relationships/image" Target="../media/image1872.png"/><Relationship Id="rId27" Type="http://schemas.openxmlformats.org/officeDocument/2006/relationships/image" Target="../media/image1751.png"/><Relationship Id="rId48" Type="http://schemas.openxmlformats.org/officeDocument/2006/relationships/customXml" Target="../ink/ink4576.xml"/><Relationship Id="rId69" Type="http://schemas.openxmlformats.org/officeDocument/2006/relationships/image" Target="../media/image1772.png"/><Relationship Id="rId113" Type="http://schemas.openxmlformats.org/officeDocument/2006/relationships/image" Target="../media/image1792.png"/><Relationship Id="rId134" Type="http://schemas.openxmlformats.org/officeDocument/2006/relationships/customXml" Target="../ink/ink4619.xml"/><Relationship Id="rId80" Type="http://schemas.openxmlformats.org/officeDocument/2006/relationships/customXml" Target="../ink/ink4592.xml"/><Relationship Id="rId155" Type="http://schemas.openxmlformats.org/officeDocument/2006/relationships/image" Target="../media/image1813.png"/><Relationship Id="rId176" Type="http://schemas.openxmlformats.org/officeDocument/2006/relationships/customXml" Target="../ink/ink4640.xml"/><Relationship Id="rId197" Type="http://schemas.openxmlformats.org/officeDocument/2006/relationships/image" Target="../media/image1834.png"/><Relationship Id="rId201" Type="http://schemas.openxmlformats.org/officeDocument/2006/relationships/image" Target="../media/image1836.png"/><Relationship Id="rId222" Type="http://schemas.openxmlformats.org/officeDocument/2006/relationships/customXml" Target="../ink/ink4663.xml"/><Relationship Id="rId243" Type="http://schemas.openxmlformats.org/officeDocument/2006/relationships/image" Target="../media/image1857.png"/><Relationship Id="rId264" Type="http://schemas.openxmlformats.org/officeDocument/2006/relationships/image" Target="../media/image1867.png"/><Relationship Id="rId285" Type="http://schemas.openxmlformats.org/officeDocument/2006/relationships/customXml" Target="../ink/ink4695.xml"/><Relationship Id="rId17" Type="http://schemas.openxmlformats.org/officeDocument/2006/relationships/image" Target="../media/image1746.png"/><Relationship Id="rId38" Type="http://schemas.openxmlformats.org/officeDocument/2006/relationships/customXml" Target="../ink/ink4571.xml"/><Relationship Id="rId59" Type="http://schemas.openxmlformats.org/officeDocument/2006/relationships/image" Target="../media/image1767.png"/><Relationship Id="rId103" Type="http://schemas.openxmlformats.org/officeDocument/2006/relationships/image" Target="../media/image1788.png"/><Relationship Id="rId124" Type="http://schemas.openxmlformats.org/officeDocument/2006/relationships/customXml" Target="../ink/ink4614.xml"/><Relationship Id="rId70" Type="http://schemas.openxmlformats.org/officeDocument/2006/relationships/customXml" Target="../ink/ink4587.xml"/><Relationship Id="rId91" Type="http://schemas.openxmlformats.org/officeDocument/2006/relationships/image" Target="../media/image1783.png"/><Relationship Id="rId145" Type="http://schemas.openxmlformats.org/officeDocument/2006/relationships/image" Target="../media/image1808.png"/><Relationship Id="rId166" Type="http://schemas.openxmlformats.org/officeDocument/2006/relationships/customXml" Target="../ink/ink4635.xml"/><Relationship Id="rId187" Type="http://schemas.openxmlformats.org/officeDocument/2006/relationships/image" Target="../media/image1829.png"/><Relationship Id="rId1" Type="http://schemas.openxmlformats.org/officeDocument/2006/relationships/slideLayout" Target="../slideLayouts/slideLayout7.xml"/><Relationship Id="rId212" Type="http://schemas.openxmlformats.org/officeDocument/2006/relationships/customXml" Target="../ink/ink4658.xml"/><Relationship Id="rId233" Type="http://schemas.openxmlformats.org/officeDocument/2006/relationships/image" Target="../media/image1852.png"/><Relationship Id="rId254" Type="http://schemas.openxmlformats.org/officeDocument/2006/relationships/customXml" Target="../ink/ink4679.xml"/><Relationship Id="rId28" Type="http://schemas.openxmlformats.org/officeDocument/2006/relationships/customXml" Target="../ink/ink4566.xml"/><Relationship Id="rId49" Type="http://schemas.openxmlformats.org/officeDocument/2006/relationships/image" Target="../media/image1762.png"/><Relationship Id="rId114" Type="http://schemas.openxmlformats.org/officeDocument/2006/relationships/customXml" Target="../ink/ink4609.xml"/><Relationship Id="rId275" Type="http://schemas.openxmlformats.org/officeDocument/2006/relationships/customXml" Target="../ink/ink4690.xml"/><Relationship Id="rId60" Type="http://schemas.openxmlformats.org/officeDocument/2006/relationships/customXml" Target="../ink/ink4582.xml"/><Relationship Id="rId81" Type="http://schemas.openxmlformats.org/officeDocument/2006/relationships/image" Target="../media/image1778.png"/><Relationship Id="rId135" Type="http://schemas.openxmlformats.org/officeDocument/2006/relationships/image" Target="../media/image1803.png"/><Relationship Id="rId156" Type="http://schemas.openxmlformats.org/officeDocument/2006/relationships/customXml" Target="../ink/ink4630.xml"/><Relationship Id="rId177" Type="http://schemas.openxmlformats.org/officeDocument/2006/relationships/image" Target="../media/image1824.png"/><Relationship Id="rId198" Type="http://schemas.openxmlformats.org/officeDocument/2006/relationships/customXml" Target="../ink/ink4651.xml"/><Relationship Id="rId202" Type="http://schemas.openxmlformats.org/officeDocument/2006/relationships/customXml" Target="../ink/ink4653.xml"/><Relationship Id="rId223" Type="http://schemas.openxmlformats.org/officeDocument/2006/relationships/image" Target="../media/image1847.png"/><Relationship Id="rId244" Type="http://schemas.openxmlformats.org/officeDocument/2006/relationships/customXml" Target="../ink/ink4674.xml"/><Relationship Id="rId18" Type="http://schemas.openxmlformats.org/officeDocument/2006/relationships/customXml" Target="../ink/ink4561.xml"/><Relationship Id="rId39" Type="http://schemas.openxmlformats.org/officeDocument/2006/relationships/image" Target="../media/image1757.png"/><Relationship Id="rId265" Type="http://schemas.openxmlformats.org/officeDocument/2006/relationships/customXml" Target="../ink/ink4685.xml"/><Relationship Id="rId286" Type="http://schemas.openxmlformats.org/officeDocument/2006/relationships/image" Target="../media/image1877.png"/><Relationship Id="rId50" Type="http://schemas.openxmlformats.org/officeDocument/2006/relationships/customXml" Target="../ink/ink4577.xml"/><Relationship Id="rId104" Type="http://schemas.openxmlformats.org/officeDocument/2006/relationships/customXml" Target="../ink/ink4604.xml"/><Relationship Id="rId125" Type="http://schemas.openxmlformats.org/officeDocument/2006/relationships/image" Target="../media/image1798.png"/><Relationship Id="rId146" Type="http://schemas.openxmlformats.org/officeDocument/2006/relationships/customXml" Target="../ink/ink4625.xml"/><Relationship Id="rId167" Type="http://schemas.openxmlformats.org/officeDocument/2006/relationships/image" Target="../media/image1819.png"/><Relationship Id="rId188" Type="http://schemas.openxmlformats.org/officeDocument/2006/relationships/customXml" Target="../ink/ink4646.xml"/><Relationship Id="rId71" Type="http://schemas.openxmlformats.org/officeDocument/2006/relationships/image" Target="../media/image1773.png"/><Relationship Id="rId92" Type="http://schemas.openxmlformats.org/officeDocument/2006/relationships/customXml" Target="../ink/ink4598.xml"/><Relationship Id="rId213" Type="http://schemas.openxmlformats.org/officeDocument/2006/relationships/image" Target="../media/image1842.png"/><Relationship Id="rId234" Type="http://schemas.openxmlformats.org/officeDocument/2006/relationships/customXml" Target="../ink/ink4669.xml"/><Relationship Id="rId2" Type="http://schemas.openxmlformats.org/officeDocument/2006/relationships/notesSlide" Target="../notesSlides/notesSlide19.xml"/><Relationship Id="rId29" Type="http://schemas.openxmlformats.org/officeDocument/2006/relationships/image" Target="../media/image1752.png"/><Relationship Id="rId255" Type="http://schemas.openxmlformats.org/officeDocument/2006/relationships/image" Target="../media/image1863.png"/><Relationship Id="rId276" Type="http://schemas.openxmlformats.org/officeDocument/2006/relationships/image" Target="../media/image1873.png"/><Relationship Id="rId40" Type="http://schemas.openxmlformats.org/officeDocument/2006/relationships/customXml" Target="../ink/ink4572.xml"/><Relationship Id="rId115" Type="http://schemas.openxmlformats.org/officeDocument/2006/relationships/image" Target="../media/image1793.png"/><Relationship Id="rId136" Type="http://schemas.openxmlformats.org/officeDocument/2006/relationships/customXml" Target="../ink/ink4620.xml"/><Relationship Id="rId157" Type="http://schemas.openxmlformats.org/officeDocument/2006/relationships/image" Target="../media/image1814.png"/><Relationship Id="rId178" Type="http://schemas.openxmlformats.org/officeDocument/2006/relationships/customXml" Target="../ink/ink4641.xml"/><Relationship Id="rId61" Type="http://schemas.openxmlformats.org/officeDocument/2006/relationships/image" Target="../media/image1768.png"/><Relationship Id="rId82" Type="http://schemas.openxmlformats.org/officeDocument/2006/relationships/customXml" Target="../ink/ink4593.xml"/><Relationship Id="rId199" Type="http://schemas.openxmlformats.org/officeDocument/2006/relationships/image" Target="../media/image1835.png"/><Relationship Id="rId203" Type="http://schemas.openxmlformats.org/officeDocument/2006/relationships/image" Target="../media/image1837.png"/><Relationship Id="rId19" Type="http://schemas.openxmlformats.org/officeDocument/2006/relationships/image" Target="../media/image1747.png"/><Relationship Id="rId224" Type="http://schemas.openxmlformats.org/officeDocument/2006/relationships/customXml" Target="../ink/ink4664.xml"/><Relationship Id="rId245" Type="http://schemas.openxmlformats.org/officeDocument/2006/relationships/image" Target="../media/image1858.png"/><Relationship Id="rId266" Type="http://schemas.openxmlformats.org/officeDocument/2006/relationships/image" Target="../media/image1868.png"/><Relationship Id="rId287" Type="http://schemas.openxmlformats.org/officeDocument/2006/relationships/customXml" Target="../ink/ink4696.xml"/><Relationship Id="rId30" Type="http://schemas.openxmlformats.org/officeDocument/2006/relationships/customXml" Target="../ink/ink4567.xml"/><Relationship Id="rId105" Type="http://schemas.openxmlformats.org/officeDocument/2006/relationships/image" Target="../media/image730.png"/><Relationship Id="rId126" Type="http://schemas.openxmlformats.org/officeDocument/2006/relationships/customXml" Target="../ink/ink4615.xml"/><Relationship Id="rId147" Type="http://schemas.openxmlformats.org/officeDocument/2006/relationships/image" Target="../media/image1809.png"/><Relationship Id="rId168" Type="http://schemas.openxmlformats.org/officeDocument/2006/relationships/customXml" Target="../ink/ink4636.xml"/><Relationship Id="rId51" Type="http://schemas.openxmlformats.org/officeDocument/2006/relationships/image" Target="../media/image1763.png"/><Relationship Id="rId72" Type="http://schemas.openxmlformats.org/officeDocument/2006/relationships/customXml" Target="../ink/ink4588.xml"/><Relationship Id="rId93" Type="http://schemas.openxmlformats.org/officeDocument/2006/relationships/image" Target="../media/image1784.png"/><Relationship Id="rId189" Type="http://schemas.openxmlformats.org/officeDocument/2006/relationships/image" Target="../media/image1830.png"/><Relationship Id="rId3" Type="http://schemas.openxmlformats.org/officeDocument/2006/relationships/image" Target="../media/image1739.emf"/><Relationship Id="rId214" Type="http://schemas.openxmlformats.org/officeDocument/2006/relationships/customXml" Target="../ink/ink4659.xml"/><Relationship Id="rId235" Type="http://schemas.openxmlformats.org/officeDocument/2006/relationships/image" Target="../media/image1853.png"/><Relationship Id="rId256" Type="http://schemas.openxmlformats.org/officeDocument/2006/relationships/customXml" Target="../ink/ink4680.xml"/><Relationship Id="rId277" Type="http://schemas.openxmlformats.org/officeDocument/2006/relationships/customXml" Target="../ink/ink4691.xml"/><Relationship Id="rId116" Type="http://schemas.openxmlformats.org/officeDocument/2006/relationships/customXml" Target="../ink/ink4610.xml"/><Relationship Id="rId137" Type="http://schemas.openxmlformats.org/officeDocument/2006/relationships/image" Target="../media/image1804.png"/><Relationship Id="rId158" Type="http://schemas.openxmlformats.org/officeDocument/2006/relationships/customXml" Target="../ink/ink4631.xml"/><Relationship Id="rId20" Type="http://schemas.openxmlformats.org/officeDocument/2006/relationships/customXml" Target="../ink/ink4562.xml"/><Relationship Id="rId41" Type="http://schemas.openxmlformats.org/officeDocument/2006/relationships/image" Target="../media/image1758.png"/><Relationship Id="rId62" Type="http://schemas.openxmlformats.org/officeDocument/2006/relationships/customXml" Target="../ink/ink4583.xml"/><Relationship Id="rId83" Type="http://schemas.openxmlformats.org/officeDocument/2006/relationships/image" Target="../media/image1779.png"/><Relationship Id="rId179" Type="http://schemas.openxmlformats.org/officeDocument/2006/relationships/image" Target="../media/image1825.png"/><Relationship Id="rId190" Type="http://schemas.openxmlformats.org/officeDocument/2006/relationships/customXml" Target="../ink/ink4647.xml"/><Relationship Id="rId204" Type="http://schemas.openxmlformats.org/officeDocument/2006/relationships/customXml" Target="../ink/ink4654.xml"/><Relationship Id="rId225" Type="http://schemas.openxmlformats.org/officeDocument/2006/relationships/image" Target="../media/image1848.png"/><Relationship Id="rId246" Type="http://schemas.openxmlformats.org/officeDocument/2006/relationships/customXml" Target="../ink/ink4675.xml"/><Relationship Id="rId267" Type="http://schemas.openxmlformats.org/officeDocument/2006/relationships/customXml" Target="../ink/ink4686.xml"/><Relationship Id="rId288" Type="http://schemas.openxmlformats.org/officeDocument/2006/relationships/image" Target="../media/image1878.png"/><Relationship Id="rId106" Type="http://schemas.openxmlformats.org/officeDocument/2006/relationships/customXml" Target="../ink/ink4605.xml"/><Relationship Id="rId127" Type="http://schemas.openxmlformats.org/officeDocument/2006/relationships/image" Target="../media/image1799.png"/><Relationship Id="rId10" Type="http://schemas.openxmlformats.org/officeDocument/2006/relationships/customXml" Target="../ink/ink4557.xml"/><Relationship Id="rId31" Type="http://schemas.openxmlformats.org/officeDocument/2006/relationships/image" Target="../media/image1753.png"/><Relationship Id="rId52" Type="http://schemas.openxmlformats.org/officeDocument/2006/relationships/customXml" Target="../ink/ink4578.xml"/><Relationship Id="rId73" Type="http://schemas.openxmlformats.org/officeDocument/2006/relationships/image" Target="../media/image1774.png"/><Relationship Id="rId94" Type="http://schemas.openxmlformats.org/officeDocument/2006/relationships/customXml" Target="../ink/ink4599.xml"/><Relationship Id="rId148" Type="http://schemas.openxmlformats.org/officeDocument/2006/relationships/customXml" Target="../ink/ink4626.xml"/><Relationship Id="rId169" Type="http://schemas.openxmlformats.org/officeDocument/2006/relationships/image" Target="../media/image1820.png"/><Relationship Id="rId4" Type="http://schemas.openxmlformats.org/officeDocument/2006/relationships/customXml" Target="../ink/ink4554.xml"/><Relationship Id="rId180" Type="http://schemas.openxmlformats.org/officeDocument/2006/relationships/customXml" Target="../ink/ink4642.xml"/><Relationship Id="rId215" Type="http://schemas.openxmlformats.org/officeDocument/2006/relationships/image" Target="../media/image1843.png"/><Relationship Id="rId236" Type="http://schemas.openxmlformats.org/officeDocument/2006/relationships/customXml" Target="../ink/ink4670.xml"/><Relationship Id="rId257" Type="http://schemas.openxmlformats.org/officeDocument/2006/relationships/image" Target="../media/image1864.png"/><Relationship Id="rId278" Type="http://schemas.openxmlformats.org/officeDocument/2006/relationships/image" Target="../media/image1874.png"/><Relationship Id="rId42" Type="http://schemas.openxmlformats.org/officeDocument/2006/relationships/customXml" Target="../ink/ink4573.xml"/><Relationship Id="rId84" Type="http://schemas.openxmlformats.org/officeDocument/2006/relationships/customXml" Target="../ink/ink4594.xml"/><Relationship Id="rId138" Type="http://schemas.openxmlformats.org/officeDocument/2006/relationships/customXml" Target="../ink/ink4621.xml"/><Relationship Id="rId191" Type="http://schemas.openxmlformats.org/officeDocument/2006/relationships/image" Target="../media/image1831.png"/><Relationship Id="rId205" Type="http://schemas.openxmlformats.org/officeDocument/2006/relationships/image" Target="../media/image1838.png"/><Relationship Id="rId247" Type="http://schemas.openxmlformats.org/officeDocument/2006/relationships/image" Target="../media/image1859.png"/><Relationship Id="rId107" Type="http://schemas.openxmlformats.org/officeDocument/2006/relationships/image" Target="../media/image1789.png"/><Relationship Id="rId11" Type="http://schemas.openxmlformats.org/officeDocument/2006/relationships/image" Target="../media/image1743.png"/><Relationship Id="rId53" Type="http://schemas.openxmlformats.org/officeDocument/2006/relationships/image" Target="../media/image1764.png"/><Relationship Id="rId149" Type="http://schemas.openxmlformats.org/officeDocument/2006/relationships/image" Target="../media/image1810.png"/><Relationship Id="rId95" Type="http://schemas.openxmlformats.org/officeDocument/2006/relationships/image" Target="../media/image1785.png"/><Relationship Id="rId160" Type="http://schemas.openxmlformats.org/officeDocument/2006/relationships/customXml" Target="../ink/ink4632.xml"/><Relationship Id="rId216" Type="http://schemas.openxmlformats.org/officeDocument/2006/relationships/customXml" Target="../ink/ink4660.xml"/><Relationship Id="rId258" Type="http://schemas.openxmlformats.org/officeDocument/2006/relationships/customXml" Target="../ink/ink4681.xml"/><Relationship Id="rId22" Type="http://schemas.openxmlformats.org/officeDocument/2006/relationships/customXml" Target="../ink/ink4563.xml"/><Relationship Id="rId64" Type="http://schemas.openxmlformats.org/officeDocument/2006/relationships/customXml" Target="../ink/ink4584.xml"/><Relationship Id="rId118" Type="http://schemas.openxmlformats.org/officeDocument/2006/relationships/customXml" Target="../ink/ink4611.xml"/></Relationships>
</file>

<file path=ppt/slides/_rels/slide29.xml.rels><?xml version="1.0" encoding="UTF-8" standalone="yes"?>
<Relationships xmlns="http://schemas.openxmlformats.org/package/2006/relationships"><Relationship Id="rId3" Type="http://schemas.openxmlformats.org/officeDocument/2006/relationships/image" Target="../media/image187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0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010.png"/></Relationships>
</file>

<file path=ppt/slides/_rels/slide31.xml.rels><?xml version="1.0" encoding="UTF-8" standalone="yes"?>
<Relationships xmlns="http://schemas.openxmlformats.org/package/2006/relationships"><Relationship Id="rId3" Type="http://schemas.openxmlformats.org/officeDocument/2006/relationships/image" Target="../media/image188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8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883.png"/><Relationship Id="rId4" Type="http://schemas.openxmlformats.org/officeDocument/2006/relationships/image" Target="../media/image1882.png"/></Relationships>
</file>

<file path=ppt/slides/_rels/slide33.xml.rels><?xml version="1.0" encoding="UTF-8" standalone="yes"?>
<Relationships xmlns="http://schemas.openxmlformats.org/package/2006/relationships"><Relationship Id="rId3" Type="http://schemas.openxmlformats.org/officeDocument/2006/relationships/image" Target="../media/image88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84.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85.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86.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10.png"/><Relationship Id="rId4" Type="http://schemas.openxmlformats.org/officeDocument/2006/relationships/image" Target="../media/image16010.png"/></Relationships>
</file>

<file path=ppt/slides/_rels/slide39.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0.png"/><Relationship Id="rId7" Type="http://schemas.openxmlformats.org/officeDocument/2006/relationships/image" Target="../media/image2500.png"/><Relationship Id="rId12" Type="http://schemas.openxmlformats.org/officeDocument/2006/relationships/image" Target="../media/image300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5" Type="http://schemas.openxmlformats.org/officeDocument/2006/relationships/image" Target="../media/image2300.png"/><Relationship Id="rId15" Type="http://schemas.openxmlformats.org/officeDocument/2006/relationships/image" Target="../media/image590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s>
</file>

<file path=ppt/slides/_rels/slide4.xml.rels><?xml version="1.0" encoding="UTF-8" standalone="yes"?>
<Relationships xmlns="http://schemas.openxmlformats.org/package/2006/relationships"><Relationship Id="rId8" Type="http://schemas.openxmlformats.org/officeDocument/2006/relationships/image" Target="../media/image3815.png"/><Relationship Id="rId13" Type="http://schemas.openxmlformats.org/officeDocument/2006/relationships/customXml" Target="../ink/ink172.xml"/><Relationship Id="rId18" Type="http://schemas.openxmlformats.org/officeDocument/2006/relationships/image" Target="../media/image3820.png"/><Relationship Id="rId3" Type="http://schemas.openxmlformats.org/officeDocument/2006/relationships/customXml" Target="../ink/ink167.xml"/><Relationship Id="rId21" Type="http://schemas.openxmlformats.org/officeDocument/2006/relationships/customXml" Target="../ink/ink176.xml"/><Relationship Id="rId7" Type="http://schemas.openxmlformats.org/officeDocument/2006/relationships/customXml" Target="../ink/ink169.xml"/><Relationship Id="rId12" Type="http://schemas.openxmlformats.org/officeDocument/2006/relationships/image" Target="../media/image3817.png"/><Relationship Id="rId17" Type="http://schemas.openxmlformats.org/officeDocument/2006/relationships/customXml" Target="../ink/ink174.xml"/><Relationship Id="rId2" Type="http://schemas.openxmlformats.org/officeDocument/2006/relationships/notesSlide" Target="../notesSlides/notesSlide2.xml"/><Relationship Id="rId16" Type="http://schemas.openxmlformats.org/officeDocument/2006/relationships/image" Target="../media/image3819.png"/><Relationship Id="rId20" Type="http://schemas.openxmlformats.org/officeDocument/2006/relationships/image" Target="../media/image3821.png"/><Relationship Id="rId1" Type="http://schemas.openxmlformats.org/officeDocument/2006/relationships/slideLayout" Target="../slideLayouts/slideLayout7.xml"/><Relationship Id="rId6" Type="http://schemas.openxmlformats.org/officeDocument/2006/relationships/image" Target="../media/image3814.png"/><Relationship Id="rId11" Type="http://schemas.openxmlformats.org/officeDocument/2006/relationships/customXml" Target="../ink/ink171.xml"/><Relationship Id="rId5" Type="http://schemas.openxmlformats.org/officeDocument/2006/relationships/customXml" Target="../ink/ink168.xml"/><Relationship Id="rId15" Type="http://schemas.openxmlformats.org/officeDocument/2006/relationships/customXml" Target="../ink/ink173.xml"/><Relationship Id="rId10" Type="http://schemas.openxmlformats.org/officeDocument/2006/relationships/image" Target="../media/image3816.png"/><Relationship Id="rId19" Type="http://schemas.openxmlformats.org/officeDocument/2006/relationships/customXml" Target="../ink/ink175.xml"/><Relationship Id="rId4" Type="http://schemas.openxmlformats.org/officeDocument/2006/relationships/image" Target="../media/image3813.png"/><Relationship Id="rId9" Type="http://schemas.openxmlformats.org/officeDocument/2006/relationships/customXml" Target="../ink/ink170.xml"/><Relationship Id="rId14" Type="http://schemas.openxmlformats.org/officeDocument/2006/relationships/image" Target="../media/image3818.png"/><Relationship Id="rId22" Type="http://schemas.openxmlformats.org/officeDocument/2006/relationships/image" Target="../media/image3822.png"/></Relationships>
</file>

<file path=ppt/slides/_rels/slide40.xml.rels><?xml version="1.0" encoding="UTF-8" standalone="yes"?>
<Relationships xmlns="http://schemas.openxmlformats.org/package/2006/relationships"><Relationship Id="rId3" Type="http://schemas.openxmlformats.org/officeDocument/2006/relationships/image" Target="../media/image601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410.png"/><Relationship Id="rId4" Type="http://schemas.openxmlformats.org/officeDocument/2006/relationships/image" Target="../media/image63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887.jpeg"/><Relationship Id="rId7" Type="http://schemas.openxmlformats.org/officeDocument/2006/relationships/hyperlink" Target="https://www.britannica.com/animal/shark"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889.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888.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1" Type="http://schemas.openxmlformats.org/officeDocument/2006/relationships/customXml" Target="../ink/ink186.xml"/><Relationship Id="rId170" Type="http://schemas.openxmlformats.org/officeDocument/2006/relationships/customXml" Target="../ink/ink261.xml"/><Relationship Id="rId268" Type="http://schemas.openxmlformats.org/officeDocument/2006/relationships/image" Target="../media/image3951.png"/><Relationship Id="rId475" Type="http://schemas.openxmlformats.org/officeDocument/2006/relationships/customXml" Target="../ink/ink416.xml"/><Relationship Id="rId682" Type="http://schemas.openxmlformats.org/officeDocument/2006/relationships/image" Target="../media/image4155.png"/><Relationship Id="rId128" Type="http://schemas.openxmlformats.org/officeDocument/2006/relationships/customXml" Target="../ink/ink240.xml"/><Relationship Id="rId335" Type="http://schemas.openxmlformats.org/officeDocument/2006/relationships/customXml" Target="../ink/ink345.xml"/><Relationship Id="rId542" Type="http://schemas.openxmlformats.org/officeDocument/2006/relationships/image" Target="../media/image4087.png"/><Relationship Id="rId987" Type="http://schemas.openxmlformats.org/officeDocument/2006/relationships/customXml" Target="../ink/ink674.xml"/><Relationship Id="rId1172" Type="http://schemas.openxmlformats.org/officeDocument/2006/relationships/image" Target="../media/image4397.png"/><Relationship Id="rId402" Type="http://schemas.openxmlformats.org/officeDocument/2006/relationships/customXml" Target="../ink/ink379.xml"/><Relationship Id="rId847" Type="http://schemas.openxmlformats.org/officeDocument/2006/relationships/customXml" Target="../ink/ink604.xml"/><Relationship Id="rId1032" Type="http://schemas.openxmlformats.org/officeDocument/2006/relationships/image" Target="../media/image4328.png"/><Relationship Id="rId707" Type="http://schemas.openxmlformats.org/officeDocument/2006/relationships/customXml" Target="../ink/ink534.xml"/><Relationship Id="rId914" Type="http://schemas.openxmlformats.org/officeDocument/2006/relationships/image" Target="../media/image4270.png"/><Relationship Id="rId43" Type="http://schemas.openxmlformats.org/officeDocument/2006/relationships/image" Target="../media/image3841.png"/><Relationship Id="rId192" Type="http://schemas.openxmlformats.org/officeDocument/2006/relationships/customXml" Target="../ink/ink272.xml"/><Relationship Id="rId497" Type="http://schemas.openxmlformats.org/officeDocument/2006/relationships/customXml" Target="../ink/ink427.xml"/><Relationship Id="rId357" Type="http://schemas.openxmlformats.org/officeDocument/2006/relationships/image" Target="../media/image3995.png"/><Relationship Id="rId217" Type="http://schemas.openxmlformats.org/officeDocument/2006/relationships/image" Target="../media/image3926.png"/><Relationship Id="rId564" Type="http://schemas.openxmlformats.org/officeDocument/2006/relationships/customXml" Target="../ink/ink461.xml"/><Relationship Id="rId771" Type="http://schemas.openxmlformats.org/officeDocument/2006/relationships/customXml" Target="../ink/ink566.xml"/><Relationship Id="rId869" Type="http://schemas.openxmlformats.org/officeDocument/2006/relationships/customXml" Target="../ink/ink615.xml"/><Relationship Id="rId424" Type="http://schemas.openxmlformats.org/officeDocument/2006/relationships/customXml" Target="../ink/ink390.xml"/><Relationship Id="rId631" Type="http://schemas.openxmlformats.org/officeDocument/2006/relationships/customXml" Target="../ink/ink495.xml"/><Relationship Id="rId729" Type="http://schemas.openxmlformats.org/officeDocument/2006/relationships/customXml" Target="../ink/ink545.xml"/><Relationship Id="rId1054" Type="http://schemas.openxmlformats.org/officeDocument/2006/relationships/customXml" Target="../ink/ink708.xml"/><Relationship Id="rId936" Type="http://schemas.openxmlformats.org/officeDocument/2006/relationships/image" Target="../media/image4281.png"/><Relationship Id="rId1121" Type="http://schemas.openxmlformats.org/officeDocument/2006/relationships/customXml" Target="../ink/ink742.xml"/><Relationship Id="rId65" Type="http://schemas.openxmlformats.org/officeDocument/2006/relationships/image" Target="../media/image3852.png"/><Relationship Id="rId281" Type="http://schemas.openxmlformats.org/officeDocument/2006/relationships/customXml" Target="../ink/ink318.xml"/><Relationship Id="rId141" Type="http://schemas.openxmlformats.org/officeDocument/2006/relationships/image" Target="../media/image3889.png"/><Relationship Id="rId379" Type="http://schemas.openxmlformats.org/officeDocument/2006/relationships/image" Target="../media/image4006.png"/><Relationship Id="rId586" Type="http://schemas.openxmlformats.org/officeDocument/2006/relationships/customXml" Target="../ink/ink472.xml"/><Relationship Id="rId793" Type="http://schemas.openxmlformats.org/officeDocument/2006/relationships/customXml" Target="../ink/ink577.xml"/><Relationship Id="rId7" Type="http://schemas.openxmlformats.org/officeDocument/2006/relationships/customXml" Target="../ink/ink179.xml"/><Relationship Id="rId239" Type="http://schemas.openxmlformats.org/officeDocument/2006/relationships/image" Target="../media/image3937.png"/><Relationship Id="rId446" Type="http://schemas.openxmlformats.org/officeDocument/2006/relationships/image" Target="../media/image4039.png"/><Relationship Id="rId653" Type="http://schemas.openxmlformats.org/officeDocument/2006/relationships/customXml" Target="../ink/ink506.xml"/><Relationship Id="rId1076" Type="http://schemas.openxmlformats.org/officeDocument/2006/relationships/customXml" Target="../ink/ink719.xml"/><Relationship Id="rId306" Type="http://schemas.openxmlformats.org/officeDocument/2006/relationships/image" Target="../media/image3970.png"/><Relationship Id="rId860" Type="http://schemas.openxmlformats.org/officeDocument/2006/relationships/image" Target="../media/image4243.png"/><Relationship Id="rId958" Type="http://schemas.openxmlformats.org/officeDocument/2006/relationships/image" Target="../media/image4292.png"/><Relationship Id="rId1143" Type="http://schemas.openxmlformats.org/officeDocument/2006/relationships/customXml" Target="../ink/ink753.xml"/><Relationship Id="rId87" Type="http://schemas.openxmlformats.org/officeDocument/2006/relationships/image" Target="../media/image3863.png"/><Relationship Id="rId513" Type="http://schemas.openxmlformats.org/officeDocument/2006/relationships/customXml" Target="../ink/ink435.xml"/><Relationship Id="rId720" Type="http://schemas.openxmlformats.org/officeDocument/2006/relationships/image" Target="../media/image4173.png"/><Relationship Id="rId818" Type="http://schemas.openxmlformats.org/officeDocument/2006/relationships/image" Target="../media/image4222.png"/><Relationship Id="rId1003" Type="http://schemas.openxmlformats.org/officeDocument/2006/relationships/customXml" Target="../ink/ink682.xml"/><Relationship Id="rId14" Type="http://schemas.openxmlformats.org/officeDocument/2006/relationships/image" Target="../media/image3829.png"/><Relationship Id="rId163" Type="http://schemas.openxmlformats.org/officeDocument/2006/relationships/image" Target="../media/image3900.png"/><Relationship Id="rId370" Type="http://schemas.openxmlformats.org/officeDocument/2006/relationships/customXml" Target="../ink/ink363.xml"/><Relationship Id="rId230" Type="http://schemas.openxmlformats.org/officeDocument/2006/relationships/customXml" Target="../ink/ink292.xml"/><Relationship Id="rId468" Type="http://schemas.openxmlformats.org/officeDocument/2006/relationships/image" Target="../media/image4050.png"/><Relationship Id="rId675" Type="http://schemas.openxmlformats.org/officeDocument/2006/relationships/customXml" Target="../ink/ink517.xml"/><Relationship Id="rId882" Type="http://schemas.openxmlformats.org/officeDocument/2006/relationships/image" Target="../media/image4254.png"/><Relationship Id="rId1098" Type="http://schemas.openxmlformats.org/officeDocument/2006/relationships/customXml" Target="../ink/ink730.xml"/><Relationship Id="rId328" Type="http://schemas.openxmlformats.org/officeDocument/2006/relationships/image" Target="../media/image3981.png"/><Relationship Id="rId535" Type="http://schemas.openxmlformats.org/officeDocument/2006/relationships/customXml" Target="../ink/ink446.xml"/><Relationship Id="rId742" Type="http://schemas.openxmlformats.org/officeDocument/2006/relationships/image" Target="../media/image4184.png"/><Relationship Id="rId1165" Type="http://schemas.openxmlformats.org/officeDocument/2006/relationships/customXml" Target="../ink/ink764.xml"/><Relationship Id="rId602" Type="http://schemas.openxmlformats.org/officeDocument/2006/relationships/customXml" Target="../ink/ink480.xml"/><Relationship Id="rId1025" Type="http://schemas.openxmlformats.org/officeDocument/2006/relationships/customXml" Target="../ink/ink693.xml"/><Relationship Id="rId907" Type="http://schemas.openxmlformats.org/officeDocument/2006/relationships/customXml" Target="../ink/ink634.xml"/><Relationship Id="rId36" Type="http://schemas.openxmlformats.org/officeDocument/2006/relationships/image" Target="../media/image3839.png"/><Relationship Id="rId185" Type="http://schemas.openxmlformats.org/officeDocument/2006/relationships/image" Target="../media/image3911.png"/><Relationship Id="rId392" Type="http://schemas.openxmlformats.org/officeDocument/2006/relationships/customXml" Target="../ink/ink374.xml"/><Relationship Id="rId697" Type="http://schemas.openxmlformats.org/officeDocument/2006/relationships/image" Target="../media/image4162.png"/><Relationship Id="rId252" Type="http://schemas.openxmlformats.org/officeDocument/2006/relationships/image" Target="../media/image3943.png"/><Relationship Id="rId112" Type="http://schemas.openxmlformats.org/officeDocument/2006/relationships/customXml" Target="../ink/ink232.xml"/><Relationship Id="rId557" Type="http://schemas.openxmlformats.org/officeDocument/2006/relationships/customXml" Target="../ink/ink457.xml"/><Relationship Id="rId764" Type="http://schemas.openxmlformats.org/officeDocument/2006/relationships/image" Target="../media/image4195.png"/><Relationship Id="rId971" Type="http://schemas.openxmlformats.org/officeDocument/2006/relationships/customXml" Target="../ink/ink666.xml"/><Relationship Id="rId417" Type="http://schemas.openxmlformats.org/officeDocument/2006/relationships/image" Target="../media/image4025.png"/><Relationship Id="rId624" Type="http://schemas.openxmlformats.org/officeDocument/2006/relationships/image" Target="../media/image4126.png"/><Relationship Id="rId831" Type="http://schemas.openxmlformats.org/officeDocument/2006/relationships/customXml" Target="../ink/ink596.xml"/><Relationship Id="rId1047" Type="http://schemas.openxmlformats.org/officeDocument/2006/relationships/image" Target="../media/image4335.png"/><Relationship Id="rId929" Type="http://schemas.openxmlformats.org/officeDocument/2006/relationships/customXml" Target="../ink/ink645.xml"/><Relationship Id="rId1114" Type="http://schemas.openxmlformats.org/officeDocument/2006/relationships/customXml" Target="../ink/ink738.xml"/><Relationship Id="rId58" Type="http://schemas.openxmlformats.org/officeDocument/2006/relationships/customXml" Target="../ink/ink205.xml"/><Relationship Id="rId274" Type="http://schemas.openxmlformats.org/officeDocument/2006/relationships/image" Target="../media/image3954.png"/><Relationship Id="rId481" Type="http://schemas.openxmlformats.org/officeDocument/2006/relationships/customXml" Target="../ink/ink419.xml"/><Relationship Id="rId702" Type="http://schemas.openxmlformats.org/officeDocument/2006/relationships/image" Target="../media/image4164.png"/><Relationship Id="rId1125" Type="http://schemas.openxmlformats.org/officeDocument/2006/relationships/customXml" Target="../ink/ink744.xml"/><Relationship Id="rId69" Type="http://schemas.openxmlformats.org/officeDocument/2006/relationships/image" Target="../media/image3854.png"/><Relationship Id="rId134" Type="http://schemas.openxmlformats.org/officeDocument/2006/relationships/customXml" Target="../ink/ink243.xml"/><Relationship Id="rId579" Type="http://schemas.openxmlformats.org/officeDocument/2006/relationships/image" Target="../media/image4105.png"/><Relationship Id="rId786" Type="http://schemas.openxmlformats.org/officeDocument/2006/relationships/image" Target="../media/image4206.png"/><Relationship Id="rId993" Type="http://schemas.openxmlformats.org/officeDocument/2006/relationships/customXml" Target="../ink/ink677.xml"/><Relationship Id="rId341" Type="http://schemas.openxmlformats.org/officeDocument/2006/relationships/customXml" Target="../ink/ink348.xml"/><Relationship Id="rId439" Type="http://schemas.openxmlformats.org/officeDocument/2006/relationships/customXml" Target="../ink/ink398.xml"/><Relationship Id="rId646" Type="http://schemas.openxmlformats.org/officeDocument/2006/relationships/image" Target="../media/image4137.png"/><Relationship Id="rId1069" Type="http://schemas.openxmlformats.org/officeDocument/2006/relationships/image" Target="../media/image4346.png"/><Relationship Id="rId201" Type="http://schemas.openxmlformats.org/officeDocument/2006/relationships/image" Target="../media/image3918.png"/><Relationship Id="rId285" Type="http://schemas.openxmlformats.org/officeDocument/2006/relationships/customXml" Target="../ink/ink320.xml"/><Relationship Id="rId506" Type="http://schemas.openxmlformats.org/officeDocument/2006/relationships/image" Target="../media/image4069.png"/><Relationship Id="rId853" Type="http://schemas.openxmlformats.org/officeDocument/2006/relationships/customXml" Target="../ink/ink607.xml"/><Relationship Id="rId1136" Type="http://schemas.openxmlformats.org/officeDocument/2006/relationships/image" Target="../media/image4379.png"/><Relationship Id="rId492" Type="http://schemas.openxmlformats.org/officeDocument/2006/relationships/image" Target="../media/image4062.png"/><Relationship Id="rId713" Type="http://schemas.openxmlformats.org/officeDocument/2006/relationships/customXml" Target="../ink/ink537.xml"/><Relationship Id="rId797" Type="http://schemas.openxmlformats.org/officeDocument/2006/relationships/customXml" Target="../ink/ink579.xml"/><Relationship Id="rId920" Type="http://schemas.openxmlformats.org/officeDocument/2006/relationships/image" Target="../media/image4273.png"/><Relationship Id="rId145" Type="http://schemas.openxmlformats.org/officeDocument/2006/relationships/image" Target="../media/image3891.png"/><Relationship Id="rId352" Type="http://schemas.openxmlformats.org/officeDocument/2006/relationships/customXml" Target="../ink/ink354.xml"/><Relationship Id="rId212" Type="http://schemas.openxmlformats.org/officeDocument/2006/relationships/customXml" Target="../ink/ink283.xml"/><Relationship Id="rId657" Type="http://schemas.openxmlformats.org/officeDocument/2006/relationships/customXml" Target="../ink/ink508.xml"/><Relationship Id="rId864" Type="http://schemas.openxmlformats.org/officeDocument/2006/relationships/image" Target="../media/image4245.png"/><Relationship Id="rId296" Type="http://schemas.openxmlformats.org/officeDocument/2006/relationships/image" Target="../media/image3965.png"/><Relationship Id="rId517" Type="http://schemas.openxmlformats.org/officeDocument/2006/relationships/customXml" Target="../ink/ink437.xml"/><Relationship Id="rId724" Type="http://schemas.openxmlformats.org/officeDocument/2006/relationships/image" Target="../media/image4175.png"/><Relationship Id="rId931" Type="http://schemas.openxmlformats.org/officeDocument/2006/relationships/customXml" Target="../ink/ink646.xml"/><Relationship Id="rId1147" Type="http://schemas.openxmlformats.org/officeDocument/2006/relationships/customXml" Target="../ink/ink755.xml"/><Relationship Id="rId60" Type="http://schemas.openxmlformats.org/officeDocument/2006/relationships/customXml" Target="../ink/ink206.xml"/><Relationship Id="rId156" Type="http://schemas.openxmlformats.org/officeDocument/2006/relationships/customXml" Target="../ink/ink254.xml"/><Relationship Id="rId363" Type="http://schemas.openxmlformats.org/officeDocument/2006/relationships/image" Target="../media/image3998.png"/><Relationship Id="rId570" Type="http://schemas.openxmlformats.org/officeDocument/2006/relationships/customXml" Target="../ink/ink464.xml"/><Relationship Id="rId1007" Type="http://schemas.openxmlformats.org/officeDocument/2006/relationships/customXml" Target="../ink/ink684.xml"/><Relationship Id="rId223" Type="http://schemas.openxmlformats.org/officeDocument/2006/relationships/image" Target="../media/image3929.png"/><Relationship Id="rId430" Type="http://schemas.openxmlformats.org/officeDocument/2006/relationships/customXml" Target="../ink/ink393.xml"/><Relationship Id="rId668" Type="http://schemas.openxmlformats.org/officeDocument/2006/relationships/image" Target="../media/image4148.png"/><Relationship Id="rId875" Type="http://schemas.openxmlformats.org/officeDocument/2006/relationships/customXml" Target="../ink/ink618.xml"/><Relationship Id="rId1060" Type="http://schemas.openxmlformats.org/officeDocument/2006/relationships/customXml" Target="../ink/ink711.xml"/><Relationship Id="rId18" Type="http://schemas.openxmlformats.org/officeDocument/2006/relationships/image" Target="../media/image3831.png"/><Relationship Id="rId528" Type="http://schemas.openxmlformats.org/officeDocument/2006/relationships/image" Target="../media/image4080.png"/><Relationship Id="rId735" Type="http://schemas.openxmlformats.org/officeDocument/2006/relationships/customXml" Target="../ink/ink548.xml"/><Relationship Id="rId942" Type="http://schemas.openxmlformats.org/officeDocument/2006/relationships/image" Target="../media/image4284.png"/><Relationship Id="rId1158" Type="http://schemas.openxmlformats.org/officeDocument/2006/relationships/image" Target="../media/image4390.png"/><Relationship Id="rId167" Type="http://schemas.openxmlformats.org/officeDocument/2006/relationships/image" Target="../media/image3902.png"/><Relationship Id="rId374" Type="http://schemas.openxmlformats.org/officeDocument/2006/relationships/customXml" Target="../ink/ink365.xml"/><Relationship Id="rId581" Type="http://schemas.openxmlformats.org/officeDocument/2006/relationships/image" Target="../media/image4106.png"/><Relationship Id="rId1018" Type="http://schemas.openxmlformats.org/officeDocument/2006/relationships/image" Target="../media/image4322.png"/><Relationship Id="rId71" Type="http://schemas.openxmlformats.org/officeDocument/2006/relationships/image" Target="../media/image3855.png"/><Relationship Id="rId234" Type="http://schemas.openxmlformats.org/officeDocument/2006/relationships/customXml" Target="../ink/ink294.xml"/><Relationship Id="rId679" Type="http://schemas.openxmlformats.org/officeDocument/2006/relationships/customXml" Target="../ink/ink519.xml"/><Relationship Id="rId802" Type="http://schemas.openxmlformats.org/officeDocument/2006/relationships/image" Target="../media/image4214.png"/><Relationship Id="rId886" Type="http://schemas.openxmlformats.org/officeDocument/2006/relationships/image" Target="../media/image4256.png"/><Relationship Id="rId2" Type="http://schemas.openxmlformats.org/officeDocument/2006/relationships/image" Target="../media/image169.png"/><Relationship Id="rId29" Type="http://schemas.openxmlformats.org/officeDocument/2006/relationships/customXml" Target="../ink/ink190.xml"/><Relationship Id="rId441" Type="http://schemas.openxmlformats.org/officeDocument/2006/relationships/customXml" Target="../ink/ink399.xml"/><Relationship Id="rId539" Type="http://schemas.openxmlformats.org/officeDocument/2006/relationships/customXml" Target="../ink/ink448.xml"/><Relationship Id="rId746" Type="http://schemas.openxmlformats.org/officeDocument/2006/relationships/image" Target="../media/image4186.png"/><Relationship Id="rId1071" Type="http://schemas.openxmlformats.org/officeDocument/2006/relationships/image" Target="../media/image4347.png"/><Relationship Id="rId1169" Type="http://schemas.openxmlformats.org/officeDocument/2006/relationships/customXml" Target="../ink/ink766.xml"/><Relationship Id="rId178" Type="http://schemas.openxmlformats.org/officeDocument/2006/relationships/customXml" Target="../ink/ink265.xml"/><Relationship Id="rId301" Type="http://schemas.openxmlformats.org/officeDocument/2006/relationships/customXml" Target="../ink/ink328.xml"/><Relationship Id="rId953" Type="http://schemas.openxmlformats.org/officeDocument/2006/relationships/customXml" Target="../ink/ink657.xml"/><Relationship Id="rId1029" Type="http://schemas.openxmlformats.org/officeDocument/2006/relationships/customXml" Target="../ink/ink695.xml"/><Relationship Id="rId82" Type="http://schemas.openxmlformats.org/officeDocument/2006/relationships/customXml" Target="../ink/ink217.xml"/><Relationship Id="rId385" Type="http://schemas.openxmlformats.org/officeDocument/2006/relationships/image" Target="../media/image4009.png"/><Relationship Id="rId592" Type="http://schemas.openxmlformats.org/officeDocument/2006/relationships/customXml" Target="../ink/ink475.xml"/><Relationship Id="rId606" Type="http://schemas.openxmlformats.org/officeDocument/2006/relationships/image" Target="../media/image4117.png"/><Relationship Id="rId813" Type="http://schemas.openxmlformats.org/officeDocument/2006/relationships/customXml" Target="../ink/ink587.xml"/><Relationship Id="rId245" Type="http://schemas.openxmlformats.org/officeDocument/2006/relationships/image" Target="../media/image3940.png"/><Relationship Id="rId452" Type="http://schemas.openxmlformats.org/officeDocument/2006/relationships/image" Target="../media/image4042.png"/><Relationship Id="rId897" Type="http://schemas.openxmlformats.org/officeDocument/2006/relationships/customXml" Target="../ink/ink629.xml"/><Relationship Id="rId1082" Type="http://schemas.openxmlformats.org/officeDocument/2006/relationships/customXml" Target="../ink/ink722.xml"/><Relationship Id="rId105" Type="http://schemas.openxmlformats.org/officeDocument/2006/relationships/image" Target="../media/image3872.png"/><Relationship Id="rId312" Type="http://schemas.openxmlformats.org/officeDocument/2006/relationships/image" Target="../media/image3973.png"/><Relationship Id="rId757" Type="http://schemas.openxmlformats.org/officeDocument/2006/relationships/customXml" Target="../ink/ink559.xml"/><Relationship Id="rId964" Type="http://schemas.openxmlformats.org/officeDocument/2006/relationships/image" Target="../media/image4295.png"/><Relationship Id="rId93" Type="http://schemas.openxmlformats.org/officeDocument/2006/relationships/image" Target="../media/image3866.png"/><Relationship Id="rId189" Type="http://schemas.openxmlformats.org/officeDocument/2006/relationships/image" Target="../media/image3913.png"/><Relationship Id="rId396" Type="http://schemas.openxmlformats.org/officeDocument/2006/relationships/customXml" Target="../ink/ink376.xml"/><Relationship Id="rId617" Type="http://schemas.openxmlformats.org/officeDocument/2006/relationships/customXml" Target="../ink/ink488.xml"/><Relationship Id="rId824" Type="http://schemas.openxmlformats.org/officeDocument/2006/relationships/image" Target="../media/image4225.png"/><Relationship Id="rId256" Type="http://schemas.openxmlformats.org/officeDocument/2006/relationships/image" Target="../media/image3945.png"/><Relationship Id="rId463" Type="http://schemas.openxmlformats.org/officeDocument/2006/relationships/customXml" Target="../ink/ink410.xml"/><Relationship Id="rId670" Type="http://schemas.openxmlformats.org/officeDocument/2006/relationships/image" Target="../media/image4149.png"/><Relationship Id="rId1093" Type="http://schemas.openxmlformats.org/officeDocument/2006/relationships/image" Target="../media/image4358.png"/><Relationship Id="rId1107" Type="http://schemas.openxmlformats.org/officeDocument/2006/relationships/image" Target="../media/image4365.png"/><Relationship Id="rId116" Type="http://schemas.openxmlformats.org/officeDocument/2006/relationships/customXml" Target="../ink/ink234.xml"/><Relationship Id="rId323" Type="http://schemas.openxmlformats.org/officeDocument/2006/relationships/customXml" Target="../ink/ink339.xml"/><Relationship Id="rId530" Type="http://schemas.openxmlformats.org/officeDocument/2006/relationships/image" Target="../media/image4081.png"/><Relationship Id="rId768" Type="http://schemas.openxmlformats.org/officeDocument/2006/relationships/image" Target="../media/image4197.png"/><Relationship Id="rId975" Type="http://schemas.openxmlformats.org/officeDocument/2006/relationships/customXml" Target="../ink/ink668.xml"/><Relationship Id="rId1160" Type="http://schemas.openxmlformats.org/officeDocument/2006/relationships/image" Target="../media/image4391.png"/><Relationship Id="rId20" Type="http://schemas.openxmlformats.org/officeDocument/2006/relationships/image" Target="../media/image3424.png"/><Relationship Id="rId628" Type="http://schemas.openxmlformats.org/officeDocument/2006/relationships/image" Target="../media/image4128.png"/><Relationship Id="rId835" Type="http://schemas.openxmlformats.org/officeDocument/2006/relationships/customXml" Target="../ink/ink598.xml"/><Relationship Id="rId267" Type="http://schemas.openxmlformats.org/officeDocument/2006/relationships/customXml" Target="../ink/ink311.xml"/><Relationship Id="rId474" Type="http://schemas.openxmlformats.org/officeDocument/2006/relationships/image" Target="../media/image4053.png"/><Relationship Id="rId1020" Type="http://schemas.openxmlformats.org/officeDocument/2006/relationships/image" Target="../media/image4323.png"/><Relationship Id="rId1118" Type="http://schemas.openxmlformats.org/officeDocument/2006/relationships/customXml" Target="../ink/ink740.xml"/><Relationship Id="rId127" Type="http://schemas.openxmlformats.org/officeDocument/2006/relationships/image" Target="../media/image3882.png"/><Relationship Id="rId681" Type="http://schemas.openxmlformats.org/officeDocument/2006/relationships/customXml" Target="../ink/ink520.xml"/><Relationship Id="rId779" Type="http://schemas.openxmlformats.org/officeDocument/2006/relationships/customXml" Target="../ink/ink570.xml"/><Relationship Id="rId902" Type="http://schemas.openxmlformats.org/officeDocument/2006/relationships/image" Target="../media/image4264.png"/><Relationship Id="rId986" Type="http://schemas.openxmlformats.org/officeDocument/2006/relationships/image" Target="../media/image4306.png"/><Relationship Id="rId31" Type="http://schemas.openxmlformats.org/officeDocument/2006/relationships/customXml" Target="../ink/ink191.xml"/><Relationship Id="rId334" Type="http://schemas.openxmlformats.org/officeDocument/2006/relationships/image" Target="../media/image3984.png"/><Relationship Id="rId541" Type="http://schemas.openxmlformats.org/officeDocument/2006/relationships/customXml" Target="../ink/ink449.xml"/><Relationship Id="rId639" Type="http://schemas.openxmlformats.org/officeDocument/2006/relationships/customXml" Target="../ink/ink499.xml"/><Relationship Id="rId1171" Type="http://schemas.openxmlformats.org/officeDocument/2006/relationships/customXml" Target="../ink/ink767.xml"/><Relationship Id="rId180" Type="http://schemas.openxmlformats.org/officeDocument/2006/relationships/customXml" Target="../ink/ink266.xml"/><Relationship Id="rId278" Type="http://schemas.openxmlformats.org/officeDocument/2006/relationships/image" Target="../media/image3956.png"/><Relationship Id="rId401" Type="http://schemas.openxmlformats.org/officeDocument/2006/relationships/image" Target="../media/image4017.png"/><Relationship Id="rId846" Type="http://schemas.openxmlformats.org/officeDocument/2006/relationships/image" Target="../media/image4236.png"/><Relationship Id="rId1031" Type="http://schemas.openxmlformats.org/officeDocument/2006/relationships/customXml" Target="../ink/ink696.xml"/><Relationship Id="rId1129" Type="http://schemas.openxmlformats.org/officeDocument/2006/relationships/customXml" Target="../ink/ink746.xml"/><Relationship Id="rId485" Type="http://schemas.openxmlformats.org/officeDocument/2006/relationships/customXml" Target="../ink/ink421.xml"/><Relationship Id="rId692" Type="http://schemas.openxmlformats.org/officeDocument/2006/relationships/image" Target="../media/image4160.png"/><Relationship Id="rId706" Type="http://schemas.openxmlformats.org/officeDocument/2006/relationships/image" Target="../media/image4166.png"/><Relationship Id="rId913" Type="http://schemas.openxmlformats.org/officeDocument/2006/relationships/customXml" Target="../ink/ink637.xml"/><Relationship Id="rId42" Type="http://schemas.openxmlformats.org/officeDocument/2006/relationships/customXml" Target="../ink/ink197.xml"/><Relationship Id="rId138" Type="http://schemas.openxmlformats.org/officeDocument/2006/relationships/customXml" Target="../ink/ink245.xml"/><Relationship Id="rId345" Type="http://schemas.openxmlformats.org/officeDocument/2006/relationships/customXml" Target="../ink/ink350.xml"/><Relationship Id="rId552" Type="http://schemas.openxmlformats.org/officeDocument/2006/relationships/image" Target="../media/image4092.png"/><Relationship Id="rId997" Type="http://schemas.openxmlformats.org/officeDocument/2006/relationships/customXml" Target="../ink/ink679.xml"/><Relationship Id="rId191" Type="http://schemas.openxmlformats.org/officeDocument/2006/relationships/image" Target="../media/image3914.png"/><Relationship Id="rId205" Type="http://schemas.openxmlformats.org/officeDocument/2006/relationships/image" Target="../media/image3920.png"/><Relationship Id="rId412" Type="http://schemas.openxmlformats.org/officeDocument/2006/relationships/customXml" Target="../ink/ink384.xml"/><Relationship Id="rId857" Type="http://schemas.openxmlformats.org/officeDocument/2006/relationships/customXml" Target="../ink/ink609.xml"/><Relationship Id="rId1042" Type="http://schemas.openxmlformats.org/officeDocument/2006/relationships/image" Target="../media/image4333.png"/><Relationship Id="rId289" Type="http://schemas.openxmlformats.org/officeDocument/2006/relationships/customXml" Target="../ink/ink322.xml"/><Relationship Id="rId496" Type="http://schemas.openxmlformats.org/officeDocument/2006/relationships/image" Target="../media/image4064.png"/><Relationship Id="rId717" Type="http://schemas.openxmlformats.org/officeDocument/2006/relationships/customXml" Target="../ink/ink539.xml"/><Relationship Id="rId924" Type="http://schemas.openxmlformats.org/officeDocument/2006/relationships/image" Target="../media/image4275.png"/><Relationship Id="rId53" Type="http://schemas.openxmlformats.org/officeDocument/2006/relationships/image" Target="../media/image3846.png"/><Relationship Id="rId149" Type="http://schemas.openxmlformats.org/officeDocument/2006/relationships/image" Target="../media/image3893.png"/><Relationship Id="rId356" Type="http://schemas.openxmlformats.org/officeDocument/2006/relationships/customXml" Target="../ink/ink356.xml"/><Relationship Id="rId563" Type="http://schemas.openxmlformats.org/officeDocument/2006/relationships/image" Target="../media/image4097.png"/><Relationship Id="rId770" Type="http://schemas.openxmlformats.org/officeDocument/2006/relationships/image" Target="../media/image4198.png"/><Relationship Id="rId216" Type="http://schemas.openxmlformats.org/officeDocument/2006/relationships/customXml" Target="../ink/ink285.xml"/><Relationship Id="rId423" Type="http://schemas.openxmlformats.org/officeDocument/2006/relationships/image" Target="../media/image4028.png"/><Relationship Id="rId868" Type="http://schemas.openxmlformats.org/officeDocument/2006/relationships/image" Target="../media/image4247.png"/><Relationship Id="rId1053" Type="http://schemas.openxmlformats.org/officeDocument/2006/relationships/image" Target="../media/image4338.png"/><Relationship Id="rId630" Type="http://schemas.openxmlformats.org/officeDocument/2006/relationships/image" Target="../media/image4129.png"/><Relationship Id="rId728" Type="http://schemas.openxmlformats.org/officeDocument/2006/relationships/image" Target="../media/image4177.png"/><Relationship Id="rId935" Type="http://schemas.openxmlformats.org/officeDocument/2006/relationships/customXml" Target="../ink/ink648.xml"/><Relationship Id="rId64" Type="http://schemas.openxmlformats.org/officeDocument/2006/relationships/customXml" Target="../ink/ink208.xml"/><Relationship Id="rId367" Type="http://schemas.openxmlformats.org/officeDocument/2006/relationships/image" Target="../media/image4000.png"/><Relationship Id="rId574" Type="http://schemas.openxmlformats.org/officeDocument/2006/relationships/customXml" Target="../ink/ink466.xml"/><Relationship Id="rId1120" Type="http://schemas.openxmlformats.org/officeDocument/2006/relationships/image" Target="../media/image4371.png"/><Relationship Id="rId227" Type="http://schemas.openxmlformats.org/officeDocument/2006/relationships/image" Target="../media/image3931.png"/><Relationship Id="rId781" Type="http://schemas.openxmlformats.org/officeDocument/2006/relationships/customXml" Target="../ink/ink571.xml"/><Relationship Id="rId879" Type="http://schemas.openxmlformats.org/officeDocument/2006/relationships/customXml" Target="../ink/ink620.xml"/><Relationship Id="rId434" Type="http://schemas.openxmlformats.org/officeDocument/2006/relationships/customXml" Target="../ink/ink395.xml"/><Relationship Id="rId641" Type="http://schemas.openxmlformats.org/officeDocument/2006/relationships/customXml" Target="../ink/ink500.xml"/><Relationship Id="rId739" Type="http://schemas.openxmlformats.org/officeDocument/2006/relationships/customXml" Target="../ink/ink550.xml"/><Relationship Id="rId1064" Type="http://schemas.openxmlformats.org/officeDocument/2006/relationships/customXml" Target="../ink/ink713.xml"/><Relationship Id="rId280" Type="http://schemas.openxmlformats.org/officeDocument/2006/relationships/image" Target="../media/image3957.png"/><Relationship Id="rId501" Type="http://schemas.openxmlformats.org/officeDocument/2006/relationships/customXml" Target="../ink/ink429.xml"/><Relationship Id="rId946" Type="http://schemas.openxmlformats.org/officeDocument/2006/relationships/image" Target="../media/image4286.png"/><Relationship Id="rId1131" Type="http://schemas.openxmlformats.org/officeDocument/2006/relationships/customXml" Target="../ink/ink747.xml"/><Relationship Id="rId75" Type="http://schemas.openxmlformats.org/officeDocument/2006/relationships/image" Target="../media/image3857.png"/><Relationship Id="rId140" Type="http://schemas.openxmlformats.org/officeDocument/2006/relationships/customXml" Target="../ink/ink246.xml"/><Relationship Id="rId378" Type="http://schemas.openxmlformats.org/officeDocument/2006/relationships/customXml" Target="../ink/ink367.xml"/><Relationship Id="rId585" Type="http://schemas.openxmlformats.org/officeDocument/2006/relationships/image" Target="../media/image4108.png"/><Relationship Id="rId792" Type="http://schemas.openxmlformats.org/officeDocument/2006/relationships/image" Target="../media/image4209.png"/><Relationship Id="rId806" Type="http://schemas.openxmlformats.org/officeDocument/2006/relationships/image" Target="../media/image4216.png"/><Relationship Id="rId6" Type="http://schemas.openxmlformats.org/officeDocument/2006/relationships/image" Target="../media/image3825.png"/><Relationship Id="rId238" Type="http://schemas.openxmlformats.org/officeDocument/2006/relationships/customXml" Target="../ink/ink296.xml"/><Relationship Id="rId445" Type="http://schemas.openxmlformats.org/officeDocument/2006/relationships/customXml" Target="../ink/ink401.xml"/><Relationship Id="rId652" Type="http://schemas.openxmlformats.org/officeDocument/2006/relationships/image" Target="../media/image4140.png"/><Relationship Id="rId1075" Type="http://schemas.openxmlformats.org/officeDocument/2006/relationships/image" Target="../media/image4349.png"/><Relationship Id="rId291" Type="http://schemas.openxmlformats.org/officeDocument/2006/relationships/customXml" Target="../ink/ink323.xml"/><Relationship Id="rId305" Type="http://schemas.openxmlformats.org/officeDocument/2006/relationships/customXml" Target="../ink/ink330.xml"/><Relationship Id="rId512" Type="http://schemas.openxmlformats.org/officeDocument/2006/relationships/image" Target="../media/image4072.png"/><Relationship Id="rId957" Type="http://schemas.openxmlformats.org/officeDocument/2006/relationships/customXml" Target="../ink/ink659.xml"/><Relationship Id="rId1142" Type="http://schemas.openxmlformats.org/officeDocument/2006/relationships/image" Target="../media/image4382.png"/><Relationship Id="rId86" Type="http://schemas.openxmlformats.org/officeDocument/2006/relationships/customXml" Target="../ink/ink219.xml"/><Relationship Id="rId151" Type="http://schemas.openxmlformats.org/officeDocument/2006/relationships/image" Target="../media/image3894.png"/><Relationship Id="rId389" Type="http://schemas.openxmlformats.org/officeDocument/2006/relationships/image" Target="../media/image4011.png"/><Relationship Id="rId596" Type="http://schemas.openxmlformats.org/officeDocument/2006/relationships/customXml" Target="../ink/ink477.xml"/><Relationship Id="rId817" Type="http://schemas.openxmlformats.org/officeDocument/2006/relationships/customXml" Target="../ink/ink589.xml"/><Relationship Id="rId1002" Type="http://schemas.openxmlformats.org/officeDocument/2006/relationships/image" Target="../media/image4314.png"/><Relationship Id="rId249" Type="http://schemas.openxmlformats.org/officeDocument/2006/relationships/image" Target="../media/image3942.png"/><Relationship Id="rId456" Type="http://schemas.openxmlformats.org/officeDocument/2006/relationships/image" Target="../media/image4044.png"/><Relationship Id="rId663" Type="http://schemas.openxmlformats.org/officeDocument/2006/relationships/customXml" Target="../ink/ink511.xml"/><Relationship Id="rId870" Type="http://schemas.openxmlformats.org/officeDocument/2006/relationships/image" Target="../media/image4248.png"/><Relationship Id="rId1086" Type="http://schemas.openxmlformats.org/officeDocument/2006/relationships/customXml" Target="../ink/ink724.xml"/><Relationship Id="rId13" Type="http://schemas.openxmlformats.org/officeDocument/2006/relationships/customXml" Target="../ink/ink182.xml"/><Relationship Id="rId109" Type="http://schemas.openxmlformats.org/officeDocument/2006/relationships/image" Target="../media/image3874.png"/><Relationship Id="rId316" Type="http://schemas.openxmlformats.org/officeDocument/2006/relationships/image" Target="../media/image3975.png"/><Relationship Id="rId523" Type="http://schemas.openxmlformats.org/officeDocument/2006/relationships/customXml" Target="../ink/ink440.xml"/><Relationship Id="rId968" Type="http://schemas.openxmlformats.org/officeDocument/2006/relationships/image" Target="../media/image4297.png"/><Relationship Id="rId1153" Type="http://schemas.openxmlformats.org/officeDocument/2006/relationships/customXml" Target="../ink/ink758.xml"/><Relationship Id="rId97" Type="http://schemas.openxmlformats.org/officeDocument/2006/relationships/image" Target="../media/image3868.png"/><Relationship Id="rId730" Type="http://schemas.openxmlformats.org/officeDocument/2006/relationships/image" Target="../media/image4178.png"/><Relationship Id="rId828" Type="http://schemas.openxmlformats.org/officeDocument/2006/relationships/image" Target="../media/image4227.png"/><Relationship Id="rId1013" Type="http://schemas.openxmlformats.org/officeDocument/2006/relationships/customXml" Target="../ink/ink687.xml"/><Relationship Id="rId162" Type="http://schemas.openxmlformats.org/officeDocument/2006/relationships/customXml" Target="../ink/ink257.xml"/><Relationship Id="rId467" Type="http://schemas.openxmlformats.org/officeDocument/2006/relationships/customXml" Target="../ink/ink412.xml"/><Relationship Id="rId1097" Type="http://schemas.openxmlformats.org/officeDocument/2006/relationships/image" Target="../media/image4360.png"/><Relationship Id="rId674" Type="http://schemas.openxmlformats.org/officeDocument/2006/relationships/image" Target="../media/image4151.png"/><Relationship Id="rId881" Type="http://schemas.openxmlformats.org/officeDocument/2006/relationships/customXml" Target="../ink/ink621.xml"/><Relationship Id="rId979" Type="http://schemas.openxmlformats.org/officeDocument/2006/relationships/customXml" Target="../ink/ink670.xml"/><Relationship Id="rId24" Type="http://schemas.openxmlformats.org/officeDocument/2006/relationships/image" Target="../media/image3833.png"/><Relationship Id="rId327" Type="http://schemas.openxmlformats.org/officeDocument/2006/relationships/customXml" Target="../ink/ink341.xml"/><Relationship Id="rId534" Type="http://schemas.openxmlformats.org/officeDocument/2006/relationships/image" Target="../media/image4083.png"/><Relationship Id="rId741" Type="http://schemas.openxmlformats.org/officeDocument/2006/relationships/customXml" Target="../ink/ink551.xml"/><Relationship Id="rId839" Type="http://schemas.openxmlformats.org/officeDocument/2006/relationships/customXml" Target="../ink/ink600.xml"/><Relationship Id="rId1164" Type="http://schemas.openxmlformats.org/officeDocument/2006/relationships/image" Target="../media/image4393.png"/><Relationship Id="rId173" Type="http://schemas.openxmlformats.org/officeDocument/2006/relationships/image" Target="../media/image3905.png"/><Relationship Id="rId380" Type="http://schemas.openxmlformats.org/officeDocument/2006/relationships/customXml" Target="../ink/ink368.xml"/><Relationship Id="rId601" Type="http://schemas.openxmlformats.org/officeDocument/2006/relationships/image" Target="../media/image4115.png"/><Relationship Id="rId1024" Type="http://schemas.openxmlformats.org/officeDocument/2006/relationships/image" Target="../media/image4325.png"/><Relationship Id="rId240" Type="http://schemas.openxmlformats.org/officeDocument/2006/relationships/customXml" Target="../ink/ink297.xml"/><Relationship Id="rId478" Type="http://schemas.openxmlformats.org/officeDocument/2006/relationships/image" Target="../media/image4055.png"/><Relationship Id="rId685" Type="http://schemas.openxmlformats.org/officeDocument/2006/relationships/customXml" Target="../ink/ink522.xml"/><Relationship Id="rId892" Type="http://schemas.openxmlformats.org/officeDocument/2006/relationships/image" Target="../media/image4259.png"/><Relationship Id="rId906" Type="http://schemas.openxmlformats.org/officeDocument/2006/relationships/image" Target="../media/image4266.png"/><Relationship Id="rId35" Type="http://schemas.openxmlformats.org/officeDocument/2006/relationships/customXml" Target="../ink/ink193.xml"/><Relationship Id="rId100" Type="http://schemas.openxmlformats.org/officeDocument/2006/relationships/customXml" Target="../ink/ink226.xml"/><Relationship Id="rId338" Type="http://schemas.openxmlformats.org/officeDocument/2006/relationships/image" Target="../media/image3986.png"/><Relationship Id="rId545" Type="http://schemas.openxmlformats.org/officeDocument/2006/relationships/customXml" Target="../ink/ink451.xml"/><Relationship Id="rId752" Type="http://schemas.openxmlformats.org/officeDocument/2006/relationships/image" Target="../media/image4189.png"/><Relationship Id="rId184" Type="http://schemas.openxmlformats.org/officeDocument/2006/relationships/customXml" Target="../ink/ink268.xml"/><Relationship Id="rId391" Type="http://schemas.openxmlformats.org/officeDocument/2006/relationships/image" Target="../media/image4012.png"/><Relationship Id="rId405" Type="http://schemas.openxmlformats.org/officeDocument/2006/relationships/image" Target="../media/image4019.png"/><Relationship Id="rId612" Type="http://schemas.openxmlformats.org/officeDocument/2006/relationships/image" Target="../media/image4120.png"/><Relationship Id="rId1035" Type="http://schemas.openxmlformats.org/officeDocument/2006/relationships/customXml" Target="../ink/ink698.xml"/><Relationship Id="rId251" Type="http://schemas.openxmlformats.org/officeDocument/2006/relationships/customXml" Target="../ink/ink303.xml"/><Relationship Id="rId489" Type="http://schemas.openxmlformats.org/officeDocument/2006/relationships/customXml" Target="../ink/ink423.xml"/><Relationship Id="rId696" Type="http://schemas.openxmlformats.org/officeDocument/2006/relationships/customXml" Target="../ink/ink528.xml"/><Relationship Id="rId917" Type="http://schemas.openxmlformats.org/officeDocument/2006/relationships/customXml" Target="../ink/ink639.xml"/><Relationship Id="rId1102" Type="http://schemas.openxmlformats.org/officeDocument/2006/relationships/customXml" Target="../ink/ink732.xml"/><Relationship Id="rId46" Type="http://schemas.openxmlformats.org/officeDocument/2006/relationships/customXml" Target="../ink/ink199.xml"/><Relationship Id="rId349" Type="http://schemas.openxmlformats.org/officeDocument/2006/relationships/image" Target="../media/image3991.png"/><Relationship Id="rId556" Type="http://schemas.openxmlformats.org/officeDocument/2006/relationships/image" Target="../media/image4094.png"/><Relationship Id="rId763" Type="http://schemas.openxmlformats.org/officeDocument/2006/relationships/customXml" Target="../ink/ink562.xml"/><Relationship Id="rId111" Type="http://schemas.openxmlformats.org/officeDocument/2006/relationships/image" Target="../media/image3875.png"/><Relationship Id="rId195" Type="http://schemas.openxmlformats.org/officeDocument/2006/relationships/customXml" Target="../ink/ink274.xml"/><Relationship Id="rId209" Type="http://schemas.openxmlformats.org/officeDocument/2006/relationships/image" Target="../media/image3922.png"/><Relationship Id="rId416" Type="http://schemas.openxmlformats.org/officeDocument/2006/relationships/customXml" Target="../ink/ink386.xml"/><Relationship Id="rId970" Type="http://schemas.openxmlformats.org/officeDocument/2006/relationships/image" Target="../media/image4298.png"/><Relationship Id="rId1046" Type="http://schemas.openxmlformats.org/officeDocument/2006/relationships/customXml" Target="../ink/ink704.xml"/><Relationship Id="rId623" Type="http://schemas.openxmlformats.org/officeDocument/2006/relationships/customXml" Target="../ink/ink491.xml"/><Relationship Id="rId830" Type="http://schemas.openxmlformats.org/officeDocument/2006/relationships/image" Target="../media/image4228.png"/><Relationship Id="rId928" Type="http://schemas.openxmlformats.org/officeDocument/2006/relationships/image" Target="../media/image4277.png"/><Relationship Id="rId57" Type="http://schemas.openxmlformats.org/officeDocument/2006/relationships/image" Target="../media/image3848.png"/><Relationship Id="rId262" Type="http://schemas.openxmlformats.org/officeDocument/2006/relationships/image" Target="../media/image3948.png"/><Relationship Id="rId567" Type="http://schemas.openxmlformats.org/officeDocument/2006/relationships/image" Target="../media/image4099.png"/><Relationship Id="rId1113" Type="http://schemas.openxmlformats.org/officeDocument/2006/relationships/image" Target="../media/image4368.png"/><Relationship Id="rId122" Type="http://schemas.openxmlformats.org/officeDocument/2006/relationships/customXml" Target="../ink/ink237.xml"/><Relationship Id="rId774" Type="http://schemas.openxmlformats.org/officeDocument/2006/relationships/image" Target="../media/image4200.png"/><Relationship Id="rId981" Type="http://schemas.openxmlformats.org/officeDocument/2006/relationships/customXml" Target="../ink/ink671.xml"/><Relationship Id="rId1057" Type="http://schemas.openxmlformats.org/officeDocument/2006/relationships/image" Target="../media/image4340.png"/><Relationship Id="rId427" Type="http://schemas.openxmlformats.org/officeDocument/2006/relationships/image" Target="../media/image4030.png"/><Relationship Id="rId634" Type="http://schemas.openxmlformats.org/officeDocument/2006/relationships/image" Target="../media/image4131.png"/><Relationship Id="rId841" Type="http://schemas.openxmlformats.org/officeDocument/2006/relationships/customXml" Target="../ink/ink601.xml"/><Relationship Id="rId273" Type="http://schemas.openxmlformats.org/officeDocument/2006/relationships/customXml" Target="../ink/ink314.xml"/><Relationship Id="rId480" Type="http://schemas.openxmlformats.org/officeDocument/2006/relationships/image" Target="../media/image4056.png"/><Relationship Id="rId701" Type="http://schemas.openxmlformats.org/officeDocument/2006/relationships/customXml" Target="../ink/ink531.xml"/><Relationship Id="rId939" Type="http://schemas.openxmlformats.org/officeDocument/2006/relationships/customXml" Target="../ink/ink650.xml"/><Relationship Id="rId1124" Type="http://schemas.openxmlformats.org/officeDocument/2006/relationships/image" Target="../media/image4373.png"/><Relationship Id="rId68" Type="http://schemas.openxmlformats.org/officeDocument/2006/relationships/customXml" Target="../ink/ink210.xml"/><Relationship Id="rId133" Type="http://schemas.openxmlformats.org/officeDocument/2006/relationships/image" Target="../media/image3885.png"/><Relationship Id="rId340" Type="http://schemas.openxmlformats.org/officeDocument/2006/relationships/image" Target="../media/image3987.png"/><Relationship Id="rId578" Type="http://schemas.openxmlformats.org/officeDocument/2006/relationships/customXml" Target="../ink/ink468.xml"/><Relationship Id="rId785" Type="http://schemas.openxmlformats.org/officeDocument/2006/relationships/customXml" Target="../ink/ink573.xml"/><Relationship Id="rId992" Type="http://schemas.openxmlformats.org/officeDocument/2006/relationships/image" Target="../media/image4309.png"/><Relationship Id="rId200" Type="http://schemas.openxmlformats.org/officeDocument/2006/relationships/customXml" Target="../ink/ink277.xml"/><Relationship Id="rId438" Type="http://schemas.openxmlformats.org/officeDocument/2006/relationships/image" Target="../media/image4035.png"/><Relationship Id="rId645" Type="http://schemas.openxmlformats.org/officeDocument/2006/relationships/customXml" Target="../ink/ink502.xml"/><Relationship Id="rId852" Type="http://schemas.openxmlformats.org/officeDocument/2006/relationships/image" Target="../media/image4239.png"/><Relationship Id="rId1068" Type="http://schemas.openxmlformats.org/officeDocument/2006/relationships/customXml" Target="../ink/ink715.xml"/><Relationship Id="rId284" Type="http://schemas.openxmlformats.org/officeDocument/2006/relationships/image" Target="../media/image3959.png"/><Relationship Id="rId491" Type="http://schemas.openxmlformats.org/officeDocument/2006/relationships/customXml" Target="../ink/ink424.xml"/><Relationship Id="rId505" Type="http://schemas.openxmlformats.org/officeDocument/2006/relationships/customXml" Target="../ink/ink431.xml"/><Relationship Id="rId712" Type="http://schemas.openxmlformats.org/officeDocument/2006/relationships/image" Target="../media/image4169.png"/><Relationship Id="rId1135" Type="http://schemas.openxmlformats.org/officeDocument/2006/relationships/customXml" Target="../ink/ink749.xml"/><Relationship Id="rId79" Type="http://schemas.openxmlformats.org/officeDocument/2006/relationships/image" Target="../media/image3859.png"/><Relationship Id="rId144" Type="http://schemas.openxmlformats.org/officeDocument/2006/relationships/customXml" Target="../ink/ink248.xml"/><Relationship Id="rId589" Type="http://schemas.openxmlformats.org/officeDocument/2006/relationships/image" Target="../media/image4110.png"/><Relationship Id="rId796" Type="http://schemas.openxmlformats.org/officeDocument/2006/relationships/image" Target="../media/image4211.png"/><Relationship Id="rId351" Type="http://schemas.openxmlformats.org/officeDocument/2006/relationships/image" Target="../media/image3992.png"/><Relationship Id="rId449" Type="http://schemas.openxmlformats.org/officeDocument/2006/relationships/customXml" Target="../ink/ink403.xml"/><Relationship Id="rId656" Type="http://schemas.openxmlformats.org/officeDocument/2006/relationships/image" Target="../media/image4142.png"/><Relationship Id="rId863" Type="http://schemas.openxmlformats.org/officeDocument/2006/relationships/customXml" Target="../ink/ink612.xml"/><Relationship Id="rId1079" Type="http://schemas.openxmlformats.org/officeDocument/2006/relationships/image" Target="../media/image4351.png"/><Relationship Id="rId211" Type="http://schemas.openxmlformats.org/officeDocument/2006/relationships/image" Target="../media/image3923.png"/><Relationship Id="rId295" Type="http://schemas.openxmlformats.org/officeDocument/2006/relationships/customXml" Target="../ink/ink325.xml"/><Relationship Id="rId309" Type="http://schemas.openxmlformats.org/officeDocument/2006/relationships/customXml" Target="../ink/ink332.xml"/><Relationship Id="rId516" Type="http://schemas.openxmlformats.org/officeDocument/2006/relationships/image" Target="../media/image4074.png"/><Relationship Id="rId1146" Type="http://schemas.openxmlformats.org/officeDocument/2006/relationships/image" Target="../media/image4384.png"/><Relationship Id="rId723" Type="http://schemas.openxmlformats.org/officeDocument/2006/relationships/customXml" Target="../ink/ink542.xml"/><Relationship Id="rId930" Type="http://schemas.openxmlformats.org/officeDocument/2006/relationships/image" Target="../media/image4278.png"/><Relationship Id="rId1006" Type="http://schemas.openxmlformats.org/officeDocument/2006/relationships/image" Target="../media/image4316.png"/><Relationship Id="rId155" Type="http://schemas.openxmlformats.org/officeDocument/2006/relationships/image" Target="../media/image3896.png"/><Relationship Id="rId362" Type="http://schemas.openxmlformats.org/officeDocument/2006/relationships/customXml" Target="../ink/ink359.xml"/><Relationship Id="rId222" Type="http://schemas.openxmlformats.org/officeDocument/2006/relationships/customXml" Target="../ink/ink288.xml"/><Relationship Id="rId667" Type="http://schemas.openxmlformats.org/officeDocument/2006/relationships/customXml" Target="../ink/ink513.xml"/><Relationship Id="rId874" Type="http://schemas.openxmlformats.org/officeDocument/2006/relationships/image" Target="../media/image4250.png"/><Relationship Id="rId17" Type="http://schemas.openxmlformats.org/officeDocument/2006/relationships/customXml" Target="../ink/ink184.xml"/><Relationship Id="rId527" Type="http://schemas.openxmlformats.org/officeDocument/2006/relationships/customXml" Target="../ink/ink442.xml"/><Relationship Id="rId734" Type="http://schemas.openxmlformats.org/officeDocument/2006/relationships/image" Target="../media/image4180.png"/><Relationship Id="rId941" Type="http://schemas.openxmlformats.org/officeDocument/2006/relationships/customXml" Target="../ink/ink651.xml"/><Relationship Id="rId1157" Type="http://schemas.openxmlformats.org/officeDocument/2006/relationships/customXml" Target="../ink/ink760.xml"/><Relationship Id="rId70" Type="http://schemas.openxmlformats.org/officeDocument/2006/relationships/customXml" Target="../ink/ink211.xml"/><Relationship Id="rId166" Type="http://schemas.openxmlformats.org/officeDocument/2006/relationships/customXml" Target="../ink/ink259.xml"/><Relationship Id="rId373" Type="http://schemas.openxmlformats.org/officeDocument/2006/relationships/image" Target="../media/image4003.png"/><Relationship Id="rId580" Type="http://schemas.openxmlformats.org/officeDocument/2006/relationships/customXml" Target="../ink/ink469.xml"/><Relationship Id="rId801" Type="http://schemas.openxmlformats.org/officeDocument/2006/relationships/customXml" Target="../ink/ink581.xml"/><Relationship Id="rId1017" Type="http://schemas.openxmlformats.org/officeDocument/2006/relationships/customXml" Target="../ink/ink689.xml"/><Relationship Id="rId1" Type="http://schemas.openxmlformats.org/officeDocument/2006/relationships/slideLayout" Target="../slideLayouts/slideLayout7.xml"/><Relationship Id="rId233" Type="http://schemas.openxmlformats.org/officeDocument/2006/relationships/image" Target="../media/image3934.png"/><Relationship Id="rId440" Type="http://schemas.openxmlformats.org/officeDocument/2006/relationships/image" Target="../media/image4036.png"/><Relationship Id="rId678" Type="http://schemas.openxmlformats.org/officeDocument/2006/relationships/image" Target="../media/image4153.png"/><Relationship Id="rId885" Type="http://schemas.openxmlformats.org/officeDocument/2006/relationships/customXml" Target="../ink/ink623.xml"/><Relationship Id="rId1070" Type="http://schemas.openxmlformats.org/officeDocument/2006/relationships/customXml" Target="../ink/ink716.xml"/><Relationship Id="rId28" Type="http://schemas.openxmlformats.org/officeDocument/2006/relationships/image" Target="../media/image3835.png"/><Relationship Id="rId300" Type="http://schemas.openxmlformats.org/officeDocument/2006/relationships/image" Target="../media/image3967.png"/><Relationship Id="rId538" Type="http://schemas.openxmlformats.org/officeDocument/2006/relationships/image" Target="../media/image4085.png"/><Relationship Id="rId745" Type="http://schemas.openxmlformats.org/officeDocument/2006/relationships/customXml" Target="../ink/ink553.xml"/><Relationship Id="rId952" Type="http://schemas.openxmlformats.org/officeDocument/2006/relationships/image" Target="../media/image4289.png"/><Relationship Id="rId1168" Type="http://schemas.openxmlformats.org/officeDocument/2006/relationships/image" Target="../media/image4395.png"/><Relationship Id="rId81" Type="http://schemas.openxmlformats.org/officeDocument/2006/relationships/image" Target="../media/image3860.png"/><Relationship Id="rId177" Type="http://schemas.openxmlformats.org/officeDocument/2006/relationships/image" Target="../media/image3907.png"/><Relationship Id="rId384" Type="http://schemas.openxmlformats.org/officeDocument/2006/relationships/customXml" Target="../ink/ink370.xml"/><Relationship Id="rId591" Type="http://schemas.openxmlformats.org/officeDocument/2006/relationships/image" Target="../media/image4111.png"/><Relationship Id="rId605" Type="http://schemas.openxmlformats.org/officeDocument/2006/relationships/customXml" Target="../ink/ink482.xml"/><Relationship Id="rId812" Type="http://schemas.openxmlformats.org/officeDocument/2006/relationships/image" Target="../media/image4219.png"/><Relationship Id="rId1028" Type="http://schemas.openxmlformats.org/officeDocument/2006/relationships/image" Target="../media/image4327.png"/><Relationship Id="rId244" Type="http://schemas.openxmlformats.org/officeDocument/2006/relationships/customXml" Target="../ink/ink299.xml"/><Relationship Id="rId689" Type="http://schemas.openxmlformats.org/officeDocument/2006/relationships/customXml" Target="../ink/ink524.xml"/><Relationship Id="rId896" Type="http://schemas.openxmlformats.org/officeDocument/2006/relationships/image" Target="../media/image4261.png"/><Relationship Id="rId1081" Type="http://schemas.openxmlformats.org/officeDocument/2006/relationships/image" Target="../media/image4352.png"/><Relationship Id="rId39" Type="http://schemas.openxmlformats.org/officeDocument/2006/relationships/customXml" Target="../ink/ink195.xml"/><Relationship Id="rId451" Type="http://schemas.openxmlformats.org/officeDocument/2006/relationships/customXml" Target="../ink/ink404.xml"/><Relationship Id="rId549" Type="http://schemas.openxmlformats.org/officeDocument/2006/relationships/customXml" Target="../ink/ink453.xml"/><Relationship Id="rId756" Type="http://schemas.openxmlformats.org/officeDocument/2006/relationships/image" Target="../media/image4191.png"/><Relationship Id="rId104" Type="http://schemas.openxmlformats.org/officeDocument/2006/relationships/customXml" Target="../ink/ink228.xml"/><Relationship Id="rId188" Type="http://schemas.openxmlformats.org/officeDocument/2006/relationships/customXml" Target="../ink/ink270.xml"/><Relationship Id="rId311" Type="http://schemas.openxmlformats.org/officeDocument/2006/relationships/customXml" Target="../ink/ink333.xml"/><Relationship Id="rId395" Type="http://schemas.openxmlformats.org/officeDocument/2006/relationships/image" Target="../media/image4014.png"/><Relationship Id="rId409" Type="http://schemas.openxmlformats.org/officeDocument/2006/relationships/image" Target="../media/image4021.png"/><Relationship Id="rId963" Type="http://schemas.openxmlformats.org/officeDocument/2006/relationships/customXml" Target="../ink/ink662.xml"/><Relationship Id="rId1039" Type="http://schemas.openxmlformats.org/officeDocument/2006/relationships/customXml" Target="../ink/ink700.xml"/><Relationship Id="rId92" Type="http://schemas.openxmlformats.org/officeDocument/2006/relationships/customXml" Target="../ink/ink222.xml"/><Relationship Id="rId616" Type="http://schemas.openxmlformats.org/officeDocument/2006/relationships/image" Target="../media/image4122.png"/><Relationship Id="rId823" Type="http://schemas.openxmlformats.org/officeDocument/2006/relationships/customXml" Target="../ink/ink592.xml"/><Relationship Id="rId255" Type="http://schemas.openxmlformats.org/officeDocument/2006/relationships/customXml" Target="../ink/ink305.xml"/><Relationship Id="rId462" Type="http://schemas.openxmlformats.org/officeDocument/2006/relationships/image" Target="../media/image4047.png"/><Relationship Id="rId1092" Type="http://schemas.openxmlformats.org/officeDocument/2006/relationships/customXml" Target="../ink/ink727.xml"/><Relationship Id="rId1106" Type="http://schemas.openxmlformats.org/officeDocument/2006/relationships/customXml" Target="../ink/ink734.xml"/><Relationship Id="rId115" Type="http://schemas.openxmlformats.org/officeDocument/2006/relationships/image" Target="../media/image3877.png"/><Relationship Id="rId322" Type="http://schemas.openxmlformats.org/officeDocument/2006/relationships/image" Target="../media/image3978.png"/><Relationship Id="rId767" Type="http://schemas.openxmlformats.org/officeDocument/2006/relationships/customXml" Target="../ink/ink564.xml"/><Relationship Id="rId974" Type="http://schemas.openxmlformats.org/officeDocument/2006/relationships/image" Target="../media/image4300.png"/><Relationship Id="rId199" Type="http://schemas.openxmlformats.org/officeDocument/2006/relationships/image" Target="../media/image3917.png"/><Relationship Id="rId627" Type="http://schemas.openxmlformats.org/officeDocument/2006/relationships/customXml" Target="../ink/ink493.xml"/><Relationship Id="rId834" Type="http://schemas.openxmlformats.org/officeDocument/2006/relationships/image" Target="../media/image4230.png"/><Relationship Id="rId266" Type="http://schemas.openxmlformats.org/officeDocument/2006/relationships/image" Target="../media/image3950.png"/><Relationship Id="rId473" Type="http://schemas.openxmlformats.org/officeDocument/2006/relationships/customXml" Target="../ink/ink415.xml"/><Relationship Id="rId680" Type="http://schemas.openxmlformats.org/officeDocument/2006/relationships/image" Target="../media/image4154.png"/><Relationship Id="rId901" Type="http://schemas.openxmlformats.org/officeDocument/2006/relationships/customXml" Target="../ink/ink631.xml"/><Relationship Id="rId1117" Type="http://schemas.openxmlformats.org/officeDocument/2006/relationships/image" Target="../media/image4370.png"/><Relationship Id="rId30" Type="http://schemas.openxmlformats.org/officeDocument/2006/relationships/image" Target="../media/image3836.png"/><Relationship Id="rId126" Type="http://schemas.openxmlformats.org/officeDocument/2006/relationships/customXml" Target="../ink/ink239.xml"/><Relationship Id="rId333" Type="http://schemas.openxmlformats.org/officeDocument/2006/relationships/customXml" Target="../ink/ink344.xml"/><Relationship Id="rId540" Type="http://schemas.openxmlformats.org/officeDocument/2006/relationships/image" Target="../media/image4086.png"/><Relationship Id="rId778" Type="http://schemas.openxmlformats.org/officeDocument/2006/relationships/image" Target="../media/image4202.png"/><Relationship Id="rId985" Type="http://schemas.openxmlformats.org/officeDocument/2006/relationships/customXml" Target="../ink/ink673.xml"/><Relationship Id="rId1170" Type="http://schemas.openxmlformats.org/officeDocument/2006/relationships/image" Target="../media/image4396.png"/><Relationship Id="rId638" Type="http://schemas.openxmlformats.org/officeDocument/2006/relationships/image" Target="../media/image4133.png"/><Relationship Id="rId845" Type="http://schemas.openxmlformats.org/officeDocument/2006/relationships/customXml" Target="../ink/ink603.xml"/><Relationship Id="rId1030" Type="http://schemas.openxmlformats.org/officeDocument/2006/relationships/image" Target="../media/image2937.png"/><Relationship Id="rId277" Type="http://schemas.openxmlformats.org/officeDocument/2006/relationships/customXml" Target="../ink/ink316.xml"/><Relationship Id="rId400" Type="http://schemas.openxmlformats.org/officeDocument/2006/relationships/customXml" Target="../ink/ink378.xml"/><Relationship Id="rId484" Type="http://schemas.openxmlformats.org/officeDocument/2006/relationships/image" Target="../media/image4058.png"/><Relationship Id="rId705" Type="http://schemas.openxmlformats.org/officeDocument/2006/relationships/customXml" Target="../ink/ink533.xml"/><Relationship Id="rId1128" Type="http://schemas.openxmlformats.org/officeDocument/2006/relationships/image" Target="../media/image4375.png"/><Relationship Id="rId137" Type="http://schemas.openxmlformats.org/officeDocument/2006/relationships/image" Target="../media/image3887.png"/><Relationship Id="rId344" Type="http://schemas.openxmlformats.org/officeDocument/2006/relationships/image" Target="../media/image3989.png"/><Relationship Id="rId691" Type="http://schemas.openxmlformats.org/officeDocument/2006/relationships/customXml" Target="../ink/ink525.xml"/><Relationship Id="rId789" Type="http://schemas.openxmlformats.org/officeDocument/2006/relationships/customXml" Target="../ink/ink575.xml"/><Relationship Id="rId912" Type="http://schemas.openxmlformats.org/officeDocument/2006/relationships/image" Target="../media/image4269.png"/><Relationship Id="rId996" Type="http://schemas.openxmlformats.org/officeDocument/2006/relationships/image" Target="../media/image4311.png"/><Relationship Id="rId41" Type="http://schemas.openxmlformats.org/officeDocument/2006/relationships/customXml" Target="../ink/ink196.xml"/><Relationship Id="rId551" Type="http://schemas.openxmlformats.org/officeDocument/2006/relationships/customXml" Target="../ink/ink454.xml"/><Relationship Id="rId649" Type="http://schemas.openxmlformats.org/officeDocument/2006/relationships/customXml" Target="../ink/ink504.xml"/><Relationship Id="rId856" Type="http://schemas.openxmlformats.org/officeDocument/2006/relationships/image" Target="../media/image4241.png"/><Relationship Id="rId190" Type="http://schemas.openxmlformats.org/officeDocument/2006/relationships/customXml" Target="../ink/ink271.xml"/><Relationship Id="rId204" Type="http://schemas.openxmlformats.org/officeDocument/2006/relationships/customXml" Target="../ink/ink279.xml"/><Relationship Id="rId288" Type="http://schemas.openxmlformats.org/officeDocument/2006/relationships/image" Target="../media/image3961.png"/><Relationship Id="rId411" Type="http://schemas.openxmlformats.org/officeDocument/2006/relationships/image" Target="../media/image4022.png"/><Relationship Id="rId509" Type="http://schemas.openxmlformats.org/officeDocument/2006/relationships/customXml" Target="../ink/ink433.xml"/><Relationship Id="rId1041" Type="http://schemas.openxmlformats.org/officeDocument/2006/relationships/customXml" Target="../ink/ink701.xml"/><Relationship Id="rId1139" Type="http://schemas.openxmlformats.org/officeDocument/2006/relationships/customXml" Target="../ink/ink751.xml"/><Relationship Id="rId495" Type="http://schemas.openxmlformats.org/officeDocument/2006/relationships/customXml" Target="../ink/ink426.xml"/><Relationship Id="rId716" Type="http://schemas.openxmlformats.org/officeDocument/2006/relationships/image" Target="../media/image4171.png"/><Relationship Id="rId923" Type="http://schemas.openxmlformats.org/officeDocument/2006/relationships/customXml" Target="../ink/ink642.xml"/><Relationship Id="rId52" Type="http://schemas.openxmlformats.org/officeDocument/2006/relationships/customXml" Target="../ink/ink202.xml"/><Relationship Id="rId148" Type="http://schemas.openxmlformats.org/officeDocument/2006/relationships/customXml" Target="../ink/ink250.xml"/><Relationship Id="rId355" Type="http://schemas.openxmlformats.org/officeDocument/2006/relationships/image" Target="../media/image3994.png"/><Relationship Id="rId562" Type="http://schemas.openxmlformats.org/officeDocument/2006/relationships/customXml" Target="../ink/ink460.xml"/><Relationship Id="rId215" Type="http://schemas.openxmlformats.org/officeDocument/2006/relationships/image" Target="../media/image3925.png"/><Relationship Id="rId422" Type="http://schemas.openxmlformats.org/officeDocument/2006/relationships/customXml" Target="../ink/ink389.xml"/><Relationship Id="rId867" Type="http://schemas.openxmlformats.org/officeDocument/2006/relationships/customXml" Target="../ink/ink614.xml"/><Relationship Id="rId1052" Type="http://schemas.openxmlformats.org/officeDocument/2006/relationships/customXml" Target="../ink/ink707.xml"/><Relationship Id="rId299" Type="http://schemas.openxmlformats.org/officeDocument/2006/relationships/customXml" Target="../ink/ink327.xml"/><Relationship Id="rId727" Type="http://schemas.openxmlformats.org/officeDocument/2006/relationships/customXml" Target="../ink/ink544.xml"/><Relationship Id="rId934" Type="http://schemas.openxmlformats.org/officeDocument/2006/relationships/image" Target="../media/image4280.png"/><Relationship Id="rId63" Type="http://schemas.openxmlformats.org/officeDocument/2006/relationships/image" Target="../media/image3851.png"/><Relationship Id="rId159" Type="http://schemas.openxmlformats.org/officeDocument/2006/relationships/image" Target="../media/image3898.png"/><Relationship Id="rId366" Type="http://schemas.openxmlformats.org/officeDocument/2006/relationships/customXml" Target="../ink/ink361.xml"/><Relationship Id="rId573" Type="http://schemas.openxmlformats.org/officeDocument/2006/relationships/image" Target="../media/image4102.png"/><Relationship Id="rId780" Type="http://schemas.openxmlformats.org/officeDocument/2006/relationships/image" Target="../media/image4203.png"/><Relationship Id="rId226" Type="http://schemas.openxmlformats.org/officeDocument/2006/relationships/customXml" Target="../ink/ink290.xml"/><Relationship Id="rId433" Type="http://schemas.openxmlformats.org/officeDocument/2006/relationships/image" Target="../media/image4033.png"/><Relationship Id="rId878" Type="http://schemas.openxmlformats.org/officeDocument/2006/relationships/image" Target="../media/image4252.png"/><Relationship Id="rId1063" Type="http://schemas.openxmlformats.org/officeDocument/2006/relationships/image" Target="../media/image4343.png"/><Relationship Id="rId640" Type="http://schemas.openxmlformats.org/officeDocument/2006/relationships/image" Target="../media/image4134.png"/><Relationship Id="rId738" Type="http://schemas.openxmlformats.org/officeDocument/2006/relationships/image" Target="../media/image4182.png"/><Relationship Id="rId945" Type="http://schemas.openxmlformats.org/officeDocument/2006/relationships/customXml" Target="../ink/ink653.xml"/><Relationship Id="rId74" Type="http://schemas.openxmlformats.org/officeDocument/2006/relationships/customXml" Target="../ink/ink213.xml"/><Relationship Id="rId377" Type="http://schemas.openxmlformats.org/officeDocument/2006/relationships/image" Target="../media/image4005.png"/><Relationship Id="rId500" Type="http://schemas.openxmlformats.org/officeDocument/2006/relationships/image" Target="../media/image4066.png"/><Relationship Id="rId584" Type="http://schemas.openxmlformats.org/officeDocument/2006/relationships/customXml" Target="../ink/ink471.xml"/><Relationship Id="rId805" Type="http://schemas.openxmlformats.org/officeDocument/2006/relationships/customXml" Target="../ink/ink583.xml"/><Relationship Id="rId1130" Type="http://schemas.openxmlformats.org/officeDocument/2006/relationships/image" Target="../media/image4376.png"/><Relationship Id="rId5" Type="http://schemas.openxmlformats.org/officeDocument/2006/relationships/customXml" Target="../ink/ink178.xml"/><Relationship Id="rId237" Type="http://schemas.openxmlformats.org/officeDocument/2006/relationships/image" Target="../media/image3936.png"/><Relationship Id="rId791" Type="http://schemas.openxmlformats.org/officeDocument/2006/relationships/customXml" Target="../ink/ink576.xml"/><Relationship Id="rId889" Type="http://schemas.openxmlformats.org/officeDocument/2006/relationships/customXml" Target="../ink/ink625.xml"/><Relationship Id="rId1074" Type="http://schemas.openxmlformats.org/officeDocument/2006/relationships/customXml" Target="../ink/ink718.xml"/><Relationship Id="rId444" Type="http://schemas.openxmlformats.org/officeDocument/2006/relationships/image" Target="../media/image4038.png"/><Relationship Id="rId651" Type="http://schemas.openxmlformats.org/officeDocument/2006/relationships/customXml" Target="../ink/ink505.xml"/><Relationship Id="rId749" Type="http://schemas.openxmlformats.org/officeDocument/2006/relationships/customXml" Target="../ink/ink555.xml"/><Relationship Id="rId290" Type="http://schemas.openxmlformats.org/officeDocument/2006/relationships/image" Target="../media/image3962.png"/><Relationship Id="rId304" Type="http://schemas.openxmlformats.org/officeDocument/2006/relationships/image" Target="../media/image3969.png"/><Relationship Id="rId388" Type="http://schemas.openxmlformats.org/officeDocument/2006/relationships/customXml" Target="../ink/ink372.xml"/><Relationship Id="rId511" Type="http://schemas.openxmlformats.org/officeDocument/2006/relationships/customXml" Target="../ink/ink434.xml"/><Relationship Id="rId609" Type="http://schemas.openxmlformats.org/officeDocument/2006/relationships/customXml" Target="../ink/ink484.xml"/><Relationship Id="rId956" Type="http://schemas.openxmlformats.org/officeDocument/2006/relationships/image" Target="../media/image4291.png"/><Relationship Id="rId1141" Type="http://schemas.openxmlformats.org/officeDocument/2006/relationships/customXml" Target="../ink/ink752.xml"/><Relationship Id="rId85" Type="http://schemas.openxmlformats.org/officeDocument/2006/relationships/image" Target="../media/image3862.png"/><Relationship Id="rId150" Type="http://schemas.openxmlformats.org/officeDocument/2006/relationships/customXml" Target="../ink/ink251.xml"/><Relationship Id="rId595" Type="http://schemas.openxmlformats.org/officeDocument/2006/relationships/image" Target="../media/image4112.png"/><Relationship Id="rId816" Type="http://schemas.openxmlformats.org/officeDocument/2006/relationships/image" Target="../media/image4221.png"/><Relationship Id="rId1001" Type="http://schemas.openxmlformats.org/officeDocument/2006/relationships/customXml" Target="../ink/ink681.xml"/><Relationship Id="rId248" Type="http://schemas.openxmlformats.org/officeDocument/2006/relationships/customXml" Target="../ink/ink301.xml"/><Relationship Id="rId455" Type="http://schemas.openxmlformats.org/officeDocument/2006/relationships/customXml" Target="../ink/ink406.xml"/><Relationship Id="rId662" Type="http://schemas.openxmlformats.org/officeDocument/2006/relationships/image" Target="../media/image4145.png"/><Relationship Id="rId1085" Type="http://schemas.openxmlformats.org/officeDocument/2006/relationships/image" Target="../media/image4354.png"/><Relationship Id="rId12" Type="http://schemas.openxmlformats.org/officeDocument/2006/relationships/image" Target="../media/image3828.png"/><Relationship Id="rId108" Type="http://schemas.openxmlformats.org/officeDocument/2006/relationships/customXml" Target="../ink/ink230.xml"/><Relationship Id="rId315" Type="http://schemas.openxmlformats.org/officeDocument/2006/relationships/customXml" Target="../ink/ink335.xml"/><Relationship Id="rId522" Type="http://schemas.openxmlformats.org/officeDocument/2006/relationships/image" Target="../media/image4077.png"/><Relationship Id="rId967" Type="http://schemas.openxmlformats.org/officeDocument/2006/relationships/customXml" Target="../ink/ink664.xml"/><Relationship Id="rId1152" Type="http://schemas.openxmlformats.org/officeDocument/2006/relationships/image" Target="../media/image4387.png"/><Relationship Id="rId96" Type="http://schemas.openxmlformats.org/officeDocument/2006/relationships/customXml" Target="../ink/ink224.xml"/><Relationship Id="rId161" Type="http://schemas.openxmlformats.org/officeDocument/2006/relationships/image" Target="../media/image3899.png"/><Relationship Id="rId399" Type="http://schemas.openxmlformats.org/officeDocument/2006/relationships/image" Target="../media/image4016.png"/><Relationship Id="rId827" Type="http://schemas.openxmlformats.org/officeDocument/2006/relationships/customXml" Target="../ink/ink594.xml"/><Relationship Id="rId1012" Type="http://schemas.openxmlformats.org/officeDocument/2006/relationships/image" Target="../media/image4319.png"/><Relationship Id="rId259" Type="http://schemas.openxmlformats.org/officeDocument/2006/relationships/customXml" Target="../ink/ink307.xml"/><Relationship Id="rId466" Type="http://schemas.openxmlformats.org/officeDocument/2006/relationships/image" Target="../media/image4049.png"/><Relationship Id="rId673" Type="http://schemas.openxmlformats.org/officeDocument/2006/relationships/customXml" Target="../ink/ink516.xml"/><Relationship Id="rId880" Type="http://schemas.openxmlformats.org/officeDocument/2006/relationships/image" Target="../media/image4253.png"/><Relationship Id="rId1096" Type="http://schemas.openxmlformats.org/officeDocument/2006/relationships/customXml" Target="../ink/ink729.xml"/><Relationship Id="rId23" Type="http://schemas.openxmlformats.org/officeDocument/2006/relationships/customXml" Target="../ink/ink187.xml"/><Relationship Id="rId119" Type="http://schemas.openxmlformats.org/officeDocument/2006/relationships/image" Target="../media/image3879.png"/><Relationship Id="rId326" Type="http://schemas.openxmlformats.org/officeDocument/2006/relationships/image" Target="../media/image3980.png"/><Relationship Id="rId533" Type="http://schemas.openxmlformats.org/officeDocument/2006/relationships/customXml" Target="../ink/ink445.xml"/><Relationship Id="rId978" Type="http://schemas.openxmlformats.org/officeDocument/2006/relationships/image" Target="../media/image4302.png"/><Relationship Id="rId1163" Type="http://schemas.openxmlformats.org/officeDocument/2006/relationships/customXml" Target="../ink/ink763.xml"/><Relationship Id="rId740" Type="http://schemas.openxmlformats.org/officeDocument/2006/relationships/image" Target="../media/image4183.png"/><Relationship Id="rId838" Type="http://schemas.openxmlformats.org/officeDocument/2006/relationships/image" Target="../media/image4232.png"/><Relationship Id="rId1023" Type="http://schemas.openxmlformats.org/officeDocument/2006/relationships/customXml" Target="../ink/ink692.xml"/><Relationship Id="rId172" Type="http://schemas.openxmlformats.org/officeDocument/2006/relationships/customXml" Target="../ink/ink262.xml"/><Relationship Id="rId477" Type="http://schemas.openxmlformats.org/officeDocument/2006/relationships/customXml" Target="../ink/ink417.xml"/><Relationship Id="rId600" Type="http://schemas.openxmlformats.org/officeDocument/2006/relationships/customXml" Target="../ink/ink479.xml"/><Relationship Id="rId684" Type="http://schemas.openxmlformats.org/officeDocument/2006/relationships/image" Target="../media/image4156.png"/><Relationship Id="rId337" Type="http://schemas.openxmlformats.org/officeDocument/2006/relationships/customXml" Target="../ink/ink346.xml"/><Relationship Id="rId891" Type="http://schemas.openxmlformats.org/officeDocument/2006/relationships/customXml" Target="../ink/ink626.xml"/><Relationship Id="rId905" Type="http://schemas.openxmlformats.org/officeDocument/2006/relationships/customXml" Target="../ink/ink633.xml"/><Relationship Id="rId989" Type="http://schemas.openxmlformats.org/officeDocument/2006/relationships/customXml" Target="../ink/ink675.xml"/><Relationship Id="rId34" Type="http://schemas.openxmlformats.org/officeDocument/2006/relationships/image" Target="../media/image3838.png"/><Relationship Id="rId544" Type="http://schemas.openxmlformats.org/officeDocument/2006/relationships/image" Target="../media/image4088.png"/><Relationship Id="rId751" Type="http://schemas.openxmlformats.org/officeDocument/2006/relationships/customXml" Target="../ink/ink556.xml"/><Relationship Id="rId849" Type="http://schemas.openxmlformats.org/officeDocument/2006/relationships/customXml" Target="../ink/ink605.xml"/><Relationship Id="rId1174" Type="http://schemas.openxmlformats.org/officeDocument/2006/relationships/image" Target="../media/image4398.png"/><Relationship Id="rId183" Type="http://schemas.openxmlformats.org/officeDocument/2006/relationships/image" Target="../media/image3910.png"/><Relationship Id="rId390" Type="http://schemas.openxmlformats.org/officeDocument/2006/relationships/customXml" Target="../ink/ink373.xml"/><Relationship Id="rId404" Type="http://schemas.openxmlformats.org/officeDocument/2006/relationships/customXml" Target="../ink/ink380.xml"/><Relationship Id="rId611" Type="http://schemas.openxmlformats.org/officeDocument/2006/relationships/customXml" Target="../ink/ink485.xml"/><Relationship Id="rId1034" Type="http://schemas.openxmlformats.org/officeDocument/2006/relationships/image" Target="../media/image4329.png"/><Relationship Id="rId250" Type="http://schemas.openxmlformats.org/officeDocument/2006/relationships/customXml" Target="../ink/ink302.xml"/><Relationship Id="rId488" Type="http://schemas.openxmlformats.org/officeDocument/2006/relationships/image" Target="../media/image4060.png"/><Relationship Id="rId695" Type="http://schemas.openxmlformats.org/officeDocument/2006/relationships/customXml" Target="../ink/ink527.xml"/><Relationship Id="rId709" Type="http://schemas.openxmlformats.org/officeDocument/2006/relationships/customXml" Target="../ink/ink535.xml"/><Relationship Id="rId916" Type="http://schemas.openxmlformats.org/officeDocument/2006/relationships/image" Target="../media/image4271.png"/><Relationship Id="rId1101" Type="http://schemas.openxmlformats.org/officeDocument/2006/relationships/image" Target="../media/image4362.png"/><Relationship Id="rId45" Type="http://schemas.openxmlformats.org/officeDocument/2006/relationships/image" Target="../media/image3842.png"/><Relationship Id="rId110" Type="http://schemas.openxmlformats.org/officeDocument/2006/relationships/customXml" Target="../ink/ink231.xml"/><Relationship Id="rId348" Type="http://schemas.openxmlformats.org/officeDocument/2006/relationships/customXml" Target="../ink/ink352.xml"/><Relationship Id="rId555" Type="http://schemas.openxmlformats.org/officeDocument/2006/relationships/customXml" Target="../ink/ink456.xml"/><Relationship Id="rId762" Type="http://schemas.openxmlformats.org/officeDocument/2006/relationships/image" Target="../media/image4194.png"/><Relationship Id="rId194" Type="http://schemas.openxmlformats.org/officeDocument/2006/relationships/customXml" Target="../ink/ink273.xml"/><Relationship Id="rId208" Type="http://schemas.openxmlformats.org/officeDocument/2006/relationships/customXml" Target="../ink/ink281.xml"/><Relationship Id="rId415" Type="http://schemas.openxmlformats.org/officeDocument/2006/relationships/image" Target="../media/image4024.png"/><Relationship Id="rId622" Type="http://schemas.openxmlformats.org/officeDocument/2006/relationships/image" Target="../media/image4125.png"/><Relationship Id="rId1045" Type="http://schemas.openxmlformats.org/officeDocument/2006/relationships/customXml" Target="../ink/ink703.xml"/><Relationship Id="rId261" Type="http://schemas.openxmlformats.org/officeDocument/2006/relationships/customXml" Target="../ink/ink308.xml"/><Relationship Id="rId499" Type="http://schemas.openxmlformats.org/officeDocument/2006/relationships/customXml" Target="../ink/ink428.xml"/><Relationship Id="rId927" Type="http://schemas.openxmlformats.org/officeDocument/2006/relationships/customXml" Target="../ink/ink644.xml"/><Relationship Id="rId1112" Type="http://schemas.openxmlformats.org/officeDocument/2006/relationships/customXml" Target="../ink/ink737.xml"/><Relationship Id="rId56" Type="http://schemas.openxmlformats.org/officeDocument/2006/relationships/customXml" Target="../ink/ink204.xml"/><Relationship Id="rId359" Type="http://schemas.openxmlformats.org/officeDocument/2006/relationships/image" Target="../media/image3996.png"/><Relationship Id="rId566" Type="http://schemas.openxmlformats.org/officeDocument/2006/relationships/customXml" Target="../ink/ink462.xml"/><Relationship Id="rId773" Type="http://schemas.openxmlformats.org/officeDocument/2006/relationships/customXml" Target="../ink/ink567.xml"/><Relationship Id="rId121" Type="http://schemas.openxmlformats.org/officeDocument/2006/relationships/image" Target="../media/image3880.png"/><Relationship Id="rId219" Type="http://schemas.openxmlformats.org/officeDocument/2006/relationships/image" Target="../media/image3927.png"/><Relationship Id="rId426" Type="http://schemas.openxmlformats.org/officeDocument/2006/relationships/customXml" Target="../ink/ink391.xml"/><Relationship Id="rId633" Type="http://schemas.openxmlformats.org/officeDocument/2006/relationships/customXml" Target="../ink/ink496.xml"/><Relationship Id="rId980" Type="http://schemas.openxmlformats.org/officeDocument/2006/relationships/image" Target="../media/image4303.png"/><Relationship Id="rId1056" Type="http://schemas.openxmlformats.org/officeDocument/2006/relationships/customXml" Target="../ink/ink709.xml"/><Relationship Id="rId840" Type="http://schemas.openxmlformats.org/officeDocument/2006/relationships/image" Target="../media/image4233.png"/><Relationship Id="rId938" Type="http://schemas.openxmlformats.org/officeDocument/2006/relationships/image" Target="../media/image4282.png"/><Relationship Id="rId67" Type="http://schemas.openxmlformats.org/officeDocument/2006/relationships/image" Target="../media/image3853.png"/><Relationship Id="rId272" Type="http://schemas.openxmlformats.org/officeDocument/2006/relationships/image" Target="../media/image3953.png"/><Relationship Id="rId577" Type="http://schemas.openxmlformats.org/officeDocument/2006/relationships/image" Target="../media/image4104.png"/><Relationship Id="rId700" Type="http://schemas.openxmlformats.org/officeDocument/2006/relationships/customXml" Target="../ink/ink530.xml"/><Relationship Id="rId1123" Type="http://schemas.openxmlformats.org/officeDocument/2006/relationships/customXml" Target="../ink/ink743.xml"/><Relationship Id="rId132" Type="http://schemas.openxmlformats.org/officeDocument/2006/relationships/customXml" Target="../ink/ink242.xml"/><Relationship Id="rId784" Type="http://schemas.openxmlformats.org/officeDocument/2006/relationships/image" Target="../media/image4205.png"/><Relationship Id="rId991" Type="http://schemas.openxmlformats.org/officeDocument/2006/relationships/customXml" Target="../ink/ink676.xml"/><Relationship Id="rId1067" Type="http://schemas.openxmlformats.org/officeDocument/2006/relationships/image" Target="../media/image4345.png"/><Relationship Id="rId437" Type="http://schemas.openxmlformats.org/officeDocument/2006/relationships/customXml" Target="../ink/ink397.xml"/><Relationship Id="rId644" Type="http://schemas.openxmlformats.org/officeDocument/2006/relationships/image" Target="../media/image4136.png"/><Relationship Id="rId851" Type="http://schemas.openxmlformats.org/officeDocument/2006/relationships/customXml" Target="../ink/ink606.xml"/><Relationship Id="rId283" Type="http://schemas.openxmlformats.org/officeDocument/2006/relationships/customXml" Target="../ink/ink319.xml"/><Relationship Id="rId490" Type="http://schemas.openxmlformats.org/officeDocument/2006/relationships/image" Target="../media/image4061.png"/><Relationship Id="rId504" Type="http://schemas.openxmlformats.org/officeDocument/2006/relationships/image" Target="../media/image4068.png"/><Relationship Id="rId711" Type="http://schemas.openxmlformats.org/officeDocument/2006/relationships/customXml" Target="../ink/ink536.xml"/><Relationship Id="rId949" Type="http://schemas.openxmlformats.org/officeDocument/2006/relationships/customXml" Target="../ink/ink655.xml"/><Relationship Id="rId1134" Type="http://schemas.openxmlformats.org/officeDocument/2006/relationships/image" Target="../media/image4378.png"/><Relationship Id="rId78" Type="http://schemas.openxmlformats.org/officeDocument/2006/relationships/customXml" Target="../ink/ink215.xml"/><Relationship Id="rId143" Type="http://schemas.openxmlformats.org/officeDocument/2006/relationships/image" Target="../media/image3890.png"/><Relationship Id="rId350" Type="http://schemas.openxmlformats.org/officeDocument/2006/relationships/customXml" Target="../ink/ink353.xml"/><Relationship Id="rId588" Type="http://schemas.openxmlformats.org/officeDocument/2006/relationships/customXml" Target="../ink/ink473.xml"/><Relationship Id="rId795" Type="http://schemas.openxmlformats.org/officeDocument/2006/relationships/customXml" Target="../ink/ink578.xml"/><Relationship Id="rId809" Type="http://schemas.openxmlformats.org/officeDocument/2006/relationships/customXml" Target="../ink/ink585.xml"/><Relationship Id="rId9" Type="http://schemas.openxmlformats.org/officeDocument/2006/relationships/customXml" Target="../ink/ink180.xml"/><Relationship Id="rId210" Type="http://schemas.openxmlformats.org/officeDocument/2006/relationships/customXml" Target="../ink/ink282.xml"/><Relationship Id="rId448" Type="http://schemas.openxmlformats.org/officeDocument/2006/relationships/image" Target="../media/image4040.png"/><Relationship Id="rId655" Type="http://schemas.openxmlformats.org/officeDocument/2006/relationships/customXml" Target="../ink/ink507.xml"/><Relationship Id="rId862" Type="http://schemas.openxmlformats.org/officeDocument/2006/relationships/image" Target="../media/image4244.png"/><Relationship Id="rId1078" Type="http://schemas.openxmlformats.org/officeDocument/2006/relationships/customXml" Target="../ink/ink720.xml"/><Relationship Id="rId294" Type="http://schemas.openxmlformats.org/officeDocument/2006/relationships/image" Target="../media/image3964.png"/><Relationship Id="rId308" Type="http://schemas.openxmlformats.org/officeDocument/2006/relationships/image" Target="../media/image3971.png"/><Relationship Id="rId515" Type="http://schemas.openxmlformats.org/officeDocument/2006/relationships/customXml" Target="../ink/ink436.xml"/><Relationship Id="rId722" Type="http://schemas.openxmlformats.org/officeDocument/2006/relationships/image" Target="../media/image4174.png"/><Relationship Id="rId1145" Type="http://schemas.openxmlformats.org/officeDocument/2006/relationships/customXml" Target="../ink/ink754.xml"/><Relationship Id="rId89" Type="http://schemas.openxmlformats.org/officeDocument/2006/relationships/image" Target="../media/image3864.png"/><Relationship Id="rId154" Type="http://schemas.openxmlformats.org/officeDocument/2006/relationships/customXml" Target="../ink/ink253.xml"/><Relationship Id="rId361" Type="http://schemas.openxmlformats.org/officeDocument/2006/relationships/image" Target="../media/image3997.png"/><Relationship Id="rId599" Type="http://schemas.openxmlformats.org/officeDocument/2006/relationships/image" Target="../media/image4114.png"/><Relationship Id="rId1005" Type="http://schemas.openxmlformats.org/officeDocument/2006/relationships/customXml" Target="../ink/ink683.xml"/><Relationship Id="rId459" Type="http://schemas.openxmlformats.org/officeDocument/2006/relationships/customXml" Target="../ink/ink408.xml"/><Relationship Id="rId666" Type="http://schemas.openxmlformats.org/officeDocument/2006/relationships/image" Target="../media/image4147.png"/><Relationship Id="rId873" Type="http://schemas.openxmlformats.org/officeDocument/2006/relationships/customXml" Target="../ink/ink617.xml"/><Relationship Id="rId1089" Type="http://schemas.openxmlformats.org/officeDocument/2006/relationships/image" Target="../media/image4356.png"/><Relationship Id="rId16" Type="http://schemas.openxmlformats.org/officeDocument/2006/relationships/image" Target="../media/image3830.png"/><Relationship Id="rId221" Type="http://schemas.openxmlformats.org/officeDocument/2006/relationships/image" Target="../media/image3928.png"/><Relationship Id="rId319" Type="http://schemas.openxmlformats.org/officeDocument/2006/relationships/customXml" Target="../ink/ink337.xml"/><Relationship Id="rId526" Type="http://schemas.openxmlformats.org/officeDocument/2006/relationships/image" Target="../media/image4079.png"/><Relationship Id="rId1156" Type="http://schemas.openxmlformats.org/officeDocument/2006/relationships/image" Target="../media/image4389.png"/><Relationship Id="rId733" Type="http://schemas.openxmlformats.org/officeDocument/2006/relationships/customXml" Target="../ink/ink547.xml"/><Relationship Id="rId940" Type="http://schemas.openxmlformats.org/officeDocument/2006/relationships/image" Target="../media/image4283.png"/><Relationship Id="rId1016" Type="http://schemas.openxmlformats.org/officeDocument/2006/relationships/image" Target="../media/image4321.png"/><Relationship Id="rId165" Type="http://schemas.openxmlformats.org/officeDocument/2006/relationships/image" Target="../media/image3901.png"/><Relationship Id="rId372" Type="http://schemas.openxmlformats.org/officeDocument/2006/relationships/customXml" Target="../ink/ink364.xml"/><Relationship Id="rId677" Type="http://schemas.openxmlformats.org/officeDocument/2006/relationships/customXml" Target="../ink/ink518.xml"/><Relationship Id="rId800" Type="http://schemas.openxmlformats.org/officeDocument/2006/relationships/image" Target="../media/image4213.png"/><Relationship Id="rId232" Type="http://schemas.openxmlformats.org/officeDocument/2006/relationships/customXml" Target="../ink/ink293.xml"/><Relationship Id="rId884" Type="http://schemas.openxmlformats.org/officeDocument/2006/relationships/image" Target="../media/image4255.png"/><Relationship Id="rId27" Type="http://schemas.openxmlformats.org/officeDocument/2006/relationships/customXml" Target="../ink/ink189.xml"/><Relationship Id="rId537" Type="http://schemas.openxmlformats.org/officeDocument/2006/relationships/customXml" Target="../ink/ink447.xml"/><Relationship Id="rId744" Type="http://schemas.openxmlformats.org/officeDocument/2006/relationships/image" Target="../media/image4185.png"/><Relationship Id="rId951" Type="http://schemas.openxmlformats.org/officeDocument/2006/relationships/customXml" Target="../ink/ink656.xml"/><Relationship Id="rId1167" Type="http://schemas.openxmlformats.org/officeDocument/2006/relationships/customXml" Target="../ink/ink765.xml"/><Relationship Id="rId80" Type="http://schemas.openxmlformats.org/officeDocument/2006/relationships/customXml" Target="../ink/ink216.xml"/><Relationship Id="rId176" Type="http://schemas.openxmlformats.org/officeDocument/2006/relationships/customXml" Target="../ink/ink264.xml"/><Relationship Id="rId383" Type="http://schemas.openxmlformats.org/officeDocument/2006/relationships/image" Target="../media/image4008.png"/><Relationship Id="rId590" Type="http://schemas.openxmlformats.org/officeDocument/2006/relationships/customXml" Target="../ink/ink474.xml"/><Relationship Id="rId604" Type="http://schemas.openxmlformats.org/officeDocument/2006/relationships/image" Target="../media/image4116.png"/><Relationship Id="rId811" Type="http://schemas.openxmlformats.org/officeDocument/2006/relationships/customXml" Target="../ink/ink586.xml"/><Relationship Id="rId1027" Type="http://schemas.openxmlformats.org/officeDocument/2006/relationships/customXml" Target="../ink/ink694.xml"/><Relationship Id="rId243" Type="http://schemas.openxmlformats.org/officeDocument/2006/relationships/image" Target="../media/image3939.png"/><Relationship Id="rId450" Type="http://schemas.openxmlformats.org/officeDocument/2006/relationships/image" Target="../media/image4041.png"/><Relationship Id="rId688" Type="http://schemas.openxmlformats.org/officeDocument/2006/relationships/image" Target="../media/image4158.png"/><Relationship Id="rId895" Type="http://schemas.openxmlformats.org/officeDocument/2006/relationships/customXml" Target="../ink/ink628.xml"/><Relationship Id="rId909" Type="http://schemas.openxmlformats.org/officeDocument/2006/relationships/customXml" Target="../ink/ink635.xml"/><Relationship Id="rId1080" Type="http://schemas.openxmlformats.org/officeDocument/2006/relationships/customXml" Target="../ink/ink721.xml"/><Relationship Id="rId38" Type="http://schemas.openxmlformats.org/officeDocument/2006/relationships/image" Target="../media/image3840.png"/><Relationship Id="rId103" Type="http://schemas.openxmlformats.org/officeDocument/2006/relationships/image" Target="../media/image3871.png"/><Relationship Id="rId310" Type="http://schemas.openxmlformats.org/officeDocument/2006/relationships/image" Target="../media/image3972.png"/><Relationship Id="rId548" Type="http://schemas.openxmlformats.org/officeDocument/2006/relationships/image" Target="../media/image4090.png"/><Relationship Id="rId755" Type="http://schemas.openxmlformats.org/officeDocument/2006/relationships/customXml" Target="../ink/ink558.xml"/><Relationship Id="rId962" Type="http://schemas.openxmlformats.org/officeDocument/2006/relationships/image" Target="../media/image4294.png"/><Relationship Id="rId91" Type="http://schemas.openxmlformats.org/officeDocument/2006/relationships/image" Target="../media/image3865.png"/><Relationship Id="rId187" Type="http://schemas.openxmlformats.org/officeDocument/2006/relationships/image" Target="../media/image3912.png"/><Relationship Id="rId394" Type="http://schemas.openxmlformats.org/officeDocument/2006/relationships/customXml" Target="../ink/ink375.xml"/><Relationship Id="rId408" Type="http://schemas.openxmlformats.org/officeDocument/2006/relationships/customXml" Target="../ink/ink382.xml"/><Relationship Id="rId615" Type="http://schemas.openxmlformats.org/officeDocument/2006/relationships/customXml" Target="../ink/ink487.xml"/><Relationship Id="rId822" Type="http://schemas.openxmlformats.org/officeDocument/2006/relationships/image" Target="../media/image4224.png"/><Relationship Id="rId1038" Type="http://schemas.openxmlformats.org/officeDocument/2006/relationships/image" Target="../media/image4331.png"/><Relationship Id="rId254" Type="http://schemas.openxmlformats.org/officeDocument/2006/relationships/image" Target="../media/image3944.png"/><Relationship Id="rId699" Type="http://schemas.openxmlformats.org/officeDocument/2006/relationships/image" Target="../media/image4163.png"/><Relationship Id="rId1091" Type="http://schemas.openxmlformats.org/officeDocument/2006/relationships/image" Target="../media/image4357.png"/><Relationship Id="rId1105" Type="http://schemas.openxmlformats.org/officeDocument/2006/relationships/image" Target="../media/image4364.png"/><Relationship Id="rId49" Type="http://schemas.openxmlformats.org/officeDocument/2006/relationships/image" Target="../media/image3844.png"/><Relationship Id="rId114" Type="http://schemas.openxmlformats.org/officeDocument/2006/relationships/customXml" Target="../ink/ink233.xml"/><Relationship Id="rId461" Type="http://schemas.openxmlformats.org/officeDocument/2006/relationships/customXml" Target="../ink/ink409.xml"/><Relationship Id="rId559" Type="http://schemas.openxmlformats.org/officeDocument/2006/relationships/customXml" Target="../ink/ink458.xml"/><Relationship Id="rId766" Type="http://schemas.openxmlformats.org/officeDocument/2006/relationships/image" Target="../media/image4196.png"/><Relationship Id="rId198" Type="http://schemas.openxmlformats.org/officeDocument/2006/relationships/customXml" Target="../ink/ink276.xml"/><Relationship Id="rId321" Type="http://schemas.openxmlformats.org/officeDocument/2006/relationships/customXml" Target="../ink/ink338.xml"/><Relationship Id="rId419" Type="http://schemas.openxmlformats.org/officeDocument/2006/relationships/image" Target="../media/image4026.png"/><Relationship Id="rId626" Type="http://schemas.openxmlformats.org/officeDocument/2006/relationships/image" Target="../media/image4127.png"/><Relationship Id="rId973" Type="http://schemas.openxmlformats.org/officeDocument/2006/relationships/customXml" Target="../ink/ink667.xml"/><Relationship Id="rId1049" Type="http://schemas.openxmlformats.org/officeDocument/2006/relationships/image" Target="../media/image4336.png"/><Relationship Id="rId833" Type="http://schemas.openxmlformats.org/officeDocument/2006/relationships/customXml" Target="../ink/ink597.xml"/><Relationship Id="rId1116" Type="http://schemas.openxmlformats.org/officeDocument/2006/relationships/customXml" Target="../ink/ink739.xml"/><Relationship Id="rId265" Type="http://schemas.openxmlformats.org/officeDocument/2006/relationships/customXml" Target="../ink/ink310.xml"/><Relationship Id="rId472" Type="http://schemas.openxmlformats.org/officeDocument/2006/relationships/image" Target="../media/image4052.png"/><Relationship Id="rId900" Type="http://schemas.openxmlformats.org/officeDocument/2006/relationships/image" Target="../media/image4263.png"/><Relationship Id="rId125" Type="http://schemas.openxmlformats.org/officeDocument/2006/relationships/image" Target="../media/image3881.png"/><Relationship Id="rId332" Type="http://schemas.openxmlformats.org/officeDocument/2006/relationships/image" Target="../media/image3983.png"/><Relationship Id="rId777" Type="http://schemas.openxmlformats.org/officeDocument/2006/relationships/customXml" Target="../ink/ink569.xml"/><Relationship Id="rId984" Type="http://schemas.openxmlformats.org/officeDocument/2006/relationships/image" Target="../media/image4305.png"/><Relationship Id="rId637" Type="http://schemas.openxmlformats.org/officeDocument/2006/relationships/customXml" Target="../ink/ink498.xml"/><Relationship Id="rId844" Type="http://schemas.openxmlformats.org/officeDocument/2006/relationships/image" Target="../media/image4235.png"/><Relationship Id="rId276" Type="http://schemas.openxmlformats.org/officeDocument/2006/relationships/image" Target="../media/image3955.png"/><Relationship Id="rId483" Type="http://schemas.openxmlformats.org/officeDocument/2006/relationships/customXml" Target="../ink/ink420.xml"/><Relationship Id="rId690" Type="http://schemas.openxmlformats.org/officeDocument/2006/relationships/image" Target="../media/image4159.png"/><Relationship Id="rId704" Type="http://schemas.openxmlformats.org/officeDocument/2006/relationships/image" Target="../media/image4165.png"/><Relationship Id="rId911" Type="http://schemas.openxmlformats.org/officeDocument/2006/relationships/customXml" Target="../ink/ink636.xml"/><Relationship Id="rId1127" Type="http://schemas.openxmlformats.org/officeDocument/2006/relationships/customXml" Target="../ink/ink745.xml"/><Relationship Id="rId40" Type="http://schemas.openxmlformats.org/officeDocument/2006/relationships/image" Target="../media/image3403.png"/><Relationship Id="rId136" Type="http://schemas.openxmlformats.org/officeDocument/2006/relationships/customXml" Target="../ink/ink244.xml"/><Relationship Id="rId343" Type="http://schemas.openxmlformats.org/officeDocument/2006/relationships/customXml" Target="../ink/ink349.xml"/><Relationship Id="rId550" Type="http://schemas.openxmlformats.org/officeDocument/2006/relationships/image" Target="../media/image4091.png"/><Relationship Id="rId788" Type="http://schemas.openxmlformats.org/officeDocument/2006/relationships/image" Target="../media/image4207.png"/><Relationship Id="rId995" Type="http://schemas.openxmlformats.org/officeDocument/2006/relationships/customXml" Target="../ink/ink678.xml"/><Relationship Id="rId203" Type="http://schemas.openxmlformats.org/officeDocument/2006/relationships/image" Target="../media/image3919.png"/><Relationship Id="rId648" Type="http://schemas.openxmlformats.org/officeDocument/2006/relationships/image" Target="../media/image4138.png"/><Relationship Id="rId855" Type="http://schemas.openxmlformats.org/officeDocument/2006/relationships/customXml" Target="../ink/ink608.xml"/><Relationship Id="rId1040" Type="http://schemas.openxmlformats.org/officeDocument/2006/relationships/image" Target="../media/image4332.png"/><Relationship Id="rId287" Type="http://schemas.openxmlformats.org/officeDocument/2006/relationships/customXml" Target="../ink/ink321.xml"/><Relationship Id="rId410" Type="http://schemas.openxmlformats.org/officeDocument/2006/relationships/customXml" Target="../ink/ink383.xml"/><Relationship Id="rId494" Type="http://schemas.openxmlformats.org/officeDocument/2006/relationships/image" Target="../media/image4063.png"/><Relationship Id="rId508" Type="http://schemas.openxmlformats.org/officeDocument/2006/relationships/image" Target="../media/image4070.png"/><Relationship Id="rId715" Type="http://schemas.openxmlformats.org/officeDocument/2006/relationships/customXml" Target="../ink/ink538.xml"/><Relationship Id="rId922" Type="http://schemas.openxmlformats.org/officeDocument/2006/relationships/image" Target="../media/image4274.png"/><Relationship Id="rId1138" Type="http://schemas.openxmlformats.org/officeDocument/2006/relationships/image" Target="../media/image4380.png"/><Relationship Id="rId147" Type="http://schemas.openxmlformats.org/officeDocument/2006/relationships/image" Target="../media/image3892.png"/><Relationship Id="rId354" Type="http://schemas.openxmlformats.org/officeDocument/2006/relationships/customXml" Target="../ink/ink355.xml"/><Relationship Id="rId799" Type="http://schemas.openxmlformats.org/officeDocument/2006/relationships/customXml" Target="../ink/ink580.xml"/><Relationship Id="rId51" Type="http://schemas.openxmlformats.org/officeDocument/2006/relationships/image" Target="../media/image3845.png"/><Relationship Id="rId561" Type="http://schemas.openxmlformats.org/officeDocument/2006/relationships/customXml" Target="../ink/ink459.xml"/><Relationship Id="rId659" Type="http://schemas.openxmlformats.org/officeDocument/2006/relationships/customXml" Target="../ink/ink509.xml"/><Relationship Id="rId866" Type="http://schemas.openxmlformats.org/officeDocument/2006/relationships/image" Target="../media/image4246.png"/><Relationship Id="rId214" Type="http://schemas.openxmlformats.org/officeDocument/2006/relationships/customXml" Target="../ink/ink284.xml"/><Relationship Id="rId298" Type="http://schemas.openxmlformats.org/officeDocument/2006/relationships/image" Target="../media/image3966.png"/><Relationship Id="rId421" Type="http://schemas.openxmlformats.org/officeDocument/2006/relationships/image" Target="../media/image4027.png"/><Relationship Id="rId519" Type="http://schemas.openxmlformats.org/officeDocument/2006/relationships/customXml" Target="../ink/ink438.xml"/><Relationship Id="rId1051" Type="http://schemas.openxmlformats.org/officeDocument/2006/relationships/image" Target="../media/image4337.png"/><Relationship Id="rId1149" Type="http://schemas.openxmlformats.org/officeDocument/2006/relationships/customXml" Target="../ink/ink756.xml"/><Relationship Id="rId158" Type="http://schemas.openxmlformats.org/officeDocument/2006/relationships/customXml" Target="../ink/ink255.xml"/><Relationship Id="rId726" Type="http://schemas.openxmlformats.org/officeDocument/2006/relationships/image" Target="../media/image4176.png"/><Relationship Id="rId933" Type="http://schemas.openxmlformats.org/officeDocument/2006/relationships/customXml" Target="../ink/ink647.xml"/><Relationship Id="rId1009" Type="http://schemas.openxmlformats.org/officeDocument/2006/relationships/customXml" Target="../ink/ink685.xml"/><Relationship Id="rId62" Type="http://schemas.openxmlformats.org/officeDocument/2006/relationships/customXml" Target="../ink/ink207.xml"/><Relationship Id="rId365" Type="http://schemas.openxmlformats.org/officeDocument/2006/relationships/image" Target="../media/image3999.png"/><Relationship Id="rId572" Type="http://schemas.openxmlformats.org/officeDocument/2006/relationships/customXml" Target="../ink/ink465.xml"/><Relationship Id="rId225" Type="http://schemas.openxmlformats.org/officeDocument/2006/relationships/image" Target="../media/image3930.png"/><Relationship Id="rId432" Type="http://schemas.openxmlformats.org/officeDocument/2006/relationships/customXml" Target="../ink/ink394.xml"/><Relationship Id="rId877" Type="http://schemas.openxmlformats.org/officeDocument/2006/relationships/customXml" Target="../ink/ink619.xml"/><Relationship Id="rId1062" Type="http://schemas.openxmlformats.org/officeDocument/2006/relationships/customXml" Target="../ink/ink712.xml"/><Relationship Id="rId737" Type="http://schemas.openxmlformats.org/officeDocument/2006/relationships/customXml" Target="../ink/ink549.xml"/><Relationship Id="rId944" Type="http://schemas.openxmlformats.org/officeDocument/2006/relationships/image" Target="../media/image4285.png"/><Relationship Id="rId73" Type="http://schemas.openxmlformats.org/officeDocument/2006/relationships/image" Target="../media/image3856.png"/><Relationship Id="rId169" Type="http://schemas.openxmlformats.org/officeDocument/2006/relationships/image" Target="../media/image3903.png"/><Relationship Id="rId376" Type="http://schemas.openxmlformats.org/officeDocument/2006/relationships/customXml" Target="../ink/ink366.xml"/><Relationship Id="rId583" Type="http://schemas.openxmlformats.org/officeDocument/2006/relationships/image" Target="../media/image4107.png"/><Relationship Id="rId790" Type="http://schemas.openxmlformats.org/officeDocument/2006/relationships/image" Target="../media/image4208.png"/><Relationship Id="rId804" Type="http://schemas.openxmlformats.org/officeDocument/2006/relationships/image" Target="../media/image4215.png"/><Relationship Id="rId4" Type="http://schemas.openxmlformats.org/officeDocument/2006/relationships/image" Target="../media/image3824.png"/><Relationship Id="rId236" Type="http://schemas.openxmlformats.org/officeDocument/2006/relationships/customXml" Target="../ink/ink295.xml"/><Relationship Id="rId443" Type="http://schemas.openxmlformats.org/officeDocument/2006/relationships/customXml" Target="../ink/ink400.xml"/><Relationship Id="rId650" Type="http://schemas.openxmlformats.org/officeDocument/2006/relationships/image" Target="../media/image4139.png"/><Relationship Id="rId888" Type="http://schemas.openxmlformats.org/officeDocument/2006/relationships/image" Target="../media/image4257.png"/><Relationship Id="rId1073" Type="http://schemas.openxmlformats.org/officeDocument/2006/relationships/image" Target="../media/image4348.png"/><Relationship Id="rId303" Type="http://schemas.openxmlformats.org/officeDocument/2006/relationships/customXml" Target="../ink/ink329.xml"/><Relationship Id="rId748" Type="http://schemas.openxmlformats.org/officeDocument/2006/relationships/image" Target="../media/image4187.png"/><Relationship Id="rId955" Type="http://schemas.openxmlformats.org/officeDocument/2006/relationships/customXml" Target="../ink/ink658.xml"/><Relationship Id="rId1140" Type="http://schemas.openxmlformats.org/officeDocument/2006/relationships/image" Target="../media/image4381.png"/><Relationship Id="rId84" Type="http://schemas.openxmlformats.org/officeDocument/2006/relationships/customXml" Target="../ink/ink218.xml"/><Relationship Id="rId387" Type="http://schemas.openxmlformats.org/officeDocument/2006/relationships/image" Target="../media/image4010.png"/><Relationship Id="rId510" Type="http://schemas.openxmlformats.org/officeDocument/2006/relationships/image" Target="../media/image4071.png"/><Relationship Id="rId594" Type="http://schemas.openxmlformats.org/officeDocument/2006/relationships/customXml" Target="../ink/ink476.xml"/><Relationship Id="rId608" Type="http://schemas.openxmlformats.org/officeDocument/2006/relationships/image" Target="../media/image4118.png"/><Relationship Id="rId815" Type="http://schemas.openxmlformats.org/officeDocument/2006/relationships/customXml" Target="../ink/ink588.xml"/><Relationship Id="rId247" Type="http://schemas.openxmlformats.org/officeDocument/2006/relationships/image" Target="../media/image3941.png"/><Relationship Id="rId899" Type="http://schemas.openxmlformats.org/officeDocument/2006/relationships/customXml" Target="../ink/ink630.xml"/><Relationship Id="rId1000" Type="http://schemas.openxmlformats.org/officeDocument/2006/relationships/image" Target="../media/image4313.png"/><Relationship Id="rId1084" Type="http://schemas.openxmlformats.org/officeDocument/2006/relationships/customXml" Target="../ink/ink723.xml"/><Relationship Id="rId107" Type="http://schemas.openxmlformats.org/officeDocument/2006/relationships/image" Target="../media/image3873.png"/><Relationship Id="rId454" Type="http://schemas.openxmlformats.org/officeDocument/2006/relationships/image" Target="../media/image4043.png"/><Relationship Id="rId661" Type="http://schemas.openxmlformats.org/officeDocument/2006/relationships/customXml" Target="../ink/ink510.xml"/><Relationship Id="rId759" Type="http://schemas.openxmlformats.org/officeDocument/2006/relationships/customXml" Target="../ink/ink560.xml"/><Relationship Id="rId966" Type="http://schemas.openxmlformats.org/officeDocument/2006/relationships/image" Target="../media/image4296.png"/><Relationship Id="rId11" Type="http://schemas.openxmlformats.org/officeDocument/2006/relationships/customXml" Target="../ink/ink181.xml"/><Relationship Id="rId314" Type="http://schemas.openxmlformats.org/officeDocument/2006/relationships/image" Target="../media/image3974.png"/><Relationship Id="rId398" Type="http://schemas.openxmlformats.org/officeDocument/2006/relationships/customXml" Target="../ink/ink377.xml"/><Relationship Id="rId521" Type="http://schemas.openxmlformats.org/officeDocument/2006/relationships/customXml" Target="../ink/ink439.xml"/><Relationship Id="rId619" Type="http://schemas.openxmlformats.org/officeDocument/2006/relationships/customXml" Target="../ink/ink489.xml"/><Relationship Id="rId1151" Type="http://schemas.openxmlformats.org/officeDocument/2006/relationships/customXml" Target="../ink/ink757.xml"/><Relationship Id="rId95" Type="http://schemas.openxmlformats.org/officeDocument/2006/relationships/image" Target="../media/image3867.png"/><Relationship Id="rId160" Type="http://schemas.openxmlformats.org/officeDocument/2006/relationships/customXml" Target="../ink/ink256.xml"/><Relationship Id="rId826" Type="http://schemas.openxmlformats.org/officeDocument/2006/relationships/image" Target="../media/image4226.png"/><Relationship Id="rId1011" Type="http://schemas.openxmlformats.org/officeDocument/2006/relationships/customXml" Target="../ink/ink686.xml"/><Relationship Id="rId1109" Type="http://schemas.openxmlformats.org/officeDocument/2006/relationships/image" Target="../media/image4366.png"/><Relationship Id="rId258" Type="http://schemas.openxmlformats.org/officeDocument/2006/relationships/image" Target="../media/image3946.png"/><Relationship Id="rId465" Type="http://schemas.openxmlformats.org/officeDocument/2006/relationships/customXml" Target="../ink/ink411.xml"/><Relationship Id="rId672" Type="http://schemas.openxmlformats.org/officeDocument/2006/relationships/image" Target="../media/image4150.png"/><Relationship Id="rId1095" Type="http://schemas.openxmlformats.org/officeDocument/2006/relationships/image" Target="../media/image4359.png"/><Relationship Id="rId22" Type="http://schemas.openxmlformats.org/officeDocument/2006/relationships/image" Target="../media/image3832.png"/><Relationship Id="rId118" Type="http://schemas.openxmlformats.org/officeDocument/2006/relationships/customXml" Target="../ink/ink235.xml"/><Relationship Id="rId325" Type="http://schemas.openxmlformats.org/officeDocument/2006/relationships/customXml" Target="../ink/ink340.xml"/><Relationship Id="rId532" Type="http://schemas.openxmlformats.org/officeDocument/2006/relationships/image" Target="../media/image4082.png"/><Relationship Id="rId977" Type="http://schemas.openxmlformats.org/officeDocument/2006/relationships/customXml" Target="../ink/ink669.xml"/><Relationship Id="rId1162" Type="http://schemas.openxmlformats.org/officeDocument/2006/relationships/image" Target="../media/image4392.png"/><Relationship Id="rId171" Type="http://schemas.openxmlformats.org/officeDocument/2006/relationships/image" Target="../media/image3904.png"/><Relationship Id="rId837" Type="http://schemas.openxmlformats.org/officeDocument/2006/relationships/customXml" Target="../ink/ink599.xml"/><Relationship Id="rId1022" Type="http://schemas.openxmlformats.org/officeDocument/2006/relationships/image" Target="../media/image4324.png"/><Relationship Id="rId269" Type="http://schemas.openxmlformats.org/officeDocument/2006/relationships/customXml" Target="../ink/ink312.xml"/><Relationship Id="rId476" Type="http://schemas.openxmlformats.org/officeDocument/2006/relationships/image" Target="../media/image4054.png"/><Relationship Id="rId683" Type="http://schemas.openxmlformats.org/officeDocument/2006/relationships/customXml" Target="../ink/ink521.xml"/><Relationship Id="rId890" Type="http://schemas.openxmlformats.org/officeDocument/2006/relationships/image" Target="../media/image4258.png"/><Relationship Id="rId904" Type="http://schemas.openxmlformats.org/officeDocument/2006/relationships/image" Target="../media/image4265.png"/><Relationship Id="rId33" Type="http://schemas.openxmlformats.org/officeDocument/2006/relationships/customXml" Target="../ink/ink192.xml"/><Relationship Id="rId129" Type="http://schemas.openxmlformats.org/officeDocument/2006/relationships/image" Target="../media/image3883.png"/><Relationship Id="rId336" Type="http://schemas.openxmlformats.org/officeDocument/2006/relationships/image" Target="../media/image3985.png"/><Relationship Id="rId543" Type="http://schemas.openxmlformats.org/officeDocument/2006/relationships/customXml" Target="../ink/ink450.xml"/><Relationship Id="rId988" Type="http://schemas.openxmlformats.org/officeDocument/2006/relationships/image" Target="../media/image4307.png"/><Relationship Id="rId1173" Type="http://schemas.openxmlformats.org/officeDocument/2006/relationships/customXml" Target="../ink/ink768.xml"/><Relationship Id="rId182" Type="http://schemas.openxmlformats.org/officeDocument/2006/relationships/customXml" Target="../ink/ink267.xml"/><Relationship Id="rId403" Type="http://schemas.openxmlformats.org/officeDocument/2006/relationships/image" Target="../media/image4018.png"/><Relationship Id="rId750" Type="http://schemas.openxmlformats.org/officeDocument/2006/relationships/image" Target="../media/image4188.png"/><Relationship Id="rId848" Type="http://schemas.openxmlformats.org/officeDocument/2006/relationships/image" Target="../media/image4237.png"/><Relationship Id="rId1033" Type="http://schemas.openxmlformats.org/officeDocument/2006/relationships/customXml" Target="../ink/ink697.xml"/><Relationship Id="rId487" Type="http://schemas.openxmlformats.org/officeDocument/2006/relationships/customXml" Target="../ink/ink422.xml"/><Relationship Id="rId610" Type="http://schemas.openxmlformats.org/officeDocument/2006/relationships/image" Target="../media/image4119.png"/><Relationship Id="rId694" Type="http://schemas.openxmlformats.org/officeDocument/2006/relationships/image" Target="../media/image4161.png"/><Relationship Id="rId708" Type="http://schemas.openxmlformats.org/officeDocument/2006/relationships/image" Target="../media/image4167.png"/><Relationship Id="rId915" Type="http://schemas.openxmlformats.org/officeDocument/2006/relationships/customXml" Target="../ink/ink638.xml"/><Relationship Id="rId347" Type="http://schemas.openxmlformats.org/officeDocument/2006/relationships/image" Target="../media/image3990.png"/><Relationship Id="rId999" Type="http://schemas.openxmlformats.org/officeDocument/2006/relationships/customXml" Target="../ink/ink680.xml"/><Relationship Id="rId1100" Type="http://schemas.openxmlformats.org/officeDocument/2006/relationships/customXml" Target="../ink/ink731.xml"/><Relationship Id="rId44" Type="http://schemas.openxmlformats.org/officeDocument/2006/relationships/customXml" Target="../ink/ink198.xml"/><Relationship Id="rId554" Type="http://schemas.openxmlformats.org/officeDocument/2006/relationships/image" Target="../media/image4093.png"/><Relationship Id="rId761" Type="http://schemas.openxmlformats.org/officeDocument/2006/relationships/customXml" Target="../ink/ink561.xml"/><Relationship Id="rId859" Type="http://schemas.openxmlformats.org/officeDocument/2006/relationships/customXml" Target="../ink/ink610.xml"/><Relationship Id="rId193" Type="http://schemas.openxmlformats.org/officeDocument/2006/relationships/image" Target="../media/image3915.png"/><Relationship Id="rId207" Type="http://schemas.openxmlformats.org/officeDocument/2006/relationships/image" Target="../media/image3921.png"/><Relationship Id="rId414" Type="http://schemas.openxmlformats.org/officeDocument/2006/relationships/customXml" Target="../ink/ink385.xml"/><Relationship Id="rId498" Type="http://schemas.openxmlformats.org/officeDocument/2006/relationships/image" Target="../media/image4065.png"/><Relationship Id="rId621" Type="http://schemas.openxmlformats.org/officeDocument/2006/relationships/customXml" Target="../ink/ink490.xml"/><Relationship Id="rId1044" Type="http://schemas.openxmlformats.org/officeDocument/2006/relationships/image" Target="../media/image4334.png"/><Relationship Id="rId260" Type="http://schemas.openxmlformats.org/officeDocument/2006/relationships/image" Target="../media/image3947.png"/><Relationship Id="rId719" Type="http://schemas.openxmlformats.org/officeDocument/2006/relationships/customXml" Target="../ink/ink540.xml"/><Relationship Id="rId926" Type="http://schemas.openxmlformats.org/officeDocument/2006/relationships/image" Target="../media/image4276.png"/><Relationship Id="rId1111" Type="http://schemas.openxmlformats.org/officeDocument/2006/relationships/image" Target="../media/image4367.png"/><Relationship Id="rId55" Type="http://schemas.openxmlformats.org/officeDocument/2006/relationships/image" Target="../media/image3847.png"/><Relationship Id="rId120" Type="http://schemas.openxmlformats.org/officeDocument/2006/relationships/customXml" Target="../ink/ink236.xml"/><Relationship Id="rId358" Type="http://schemas.openxmlformats.org/officeDocument/2006/relationships/customXml" Target="../ink/ink357.xml"/><Relationship Id="rId565" Type="http://schemas.openxmlformats.org/officeDocument/2006/relationships/image" Target="../media/image4098.png"/><Relationship Id="rId772" Type="http://schemas.openxmlformats.org/officeDocument/2006/relationships/image" Target="../media/image4199.png"/><Relationship Id="rId218" Type="http://schemas.openxmlformats.org/officeDocument/2006/relationships/customXml" Target="../ink/ink286.xml"/><Relationship Id="rId425" Type="http://schemas.openxmlformats.org/officeDocument/2006/relationships/image" Target="../media/image4029.png"/><Relationship Id="rId632" Type="http://schemas.openxmlformats.org/officeDocument/2006/relationships/image" Target="../media/image4130.png"/><Relationship Id="rId1055" Type="http://schemas.openxmlformats.org/officeDocument/2006/relationships/image" Target="../media/image4339.png"/><Relationship Id="rId271" Type="http://schemas.openxmlformats.org/officeDocument/2006/relationships/customXml" Target="../ink/ink313.xml"/><Relationship Id="rId937" Type="http://schemas.openxmlformats.org/officeDocument/2006/relationships/customXml" Target="../ink/ink649.xml"/><Relationship Id="rId1122" Type="http://schemas.openxmlformats.org/officeDocument/2006/relationships/image" Target="../media/image4372.png"/><Relationship Id="rId66" Type="http://schemas.openxmlformats.org/officeDocument/2006/relationships/customXml" Target="../ink/ink209.xml"/><Relationship Id="rId131" Type="http://schemas.openxmlformats.org/officeDocument/2006/relationships/image" Target="../media/image3884.png"/><Relationship Id="rId369" Type="http://schemas.openxmlformats.org/officeDocument/2006/relationships/image" Target="../media/image4001.png"/><Relationship Id="rId576" Type="http://schemas.openxmlformats.org/officeDocument/2006/relationships/customXml" Target="../ink/ink467.xml"/><Relationship Id="rId783" Type="http://schemas.openxmlformats.org/officeDocument/2006/relationships/customXml" Target="../ink/ink572.xml"/><Relationship Id="rId990" Type="http://schemas.openxmlformats.org/officeDocument/2006/relationships/image" Target="../media/image4308.png"/><Relationship Id="rId229" Type="http://schemas.openxmlformats.org/officeDocument/2006/relationships/image" Target="../media/image3932.png"/><Relationship Id="rId436" Type="http://schemas.openxmlformats.org/officeDocument/2006/relationships/image" Target="../media/image4034.png"/><Relationship Id="rId643" Type="http://schemas.openxmlformats.org/officeDocument/2006/relationships/customXml" Target="../ink/ink501.xml"/><Relationship Id="rId1066" Type="http://schemas.openxmlformats.org/officeDocument/2006/relationships/customXml" Target="../ink/ink714.xml"/><Relationship Id="rId850" Type="http://schemas.openxmlformats.org/officeDocument/2006/relationships/image" Target="../media/image4238.png"/><Relationship Id="rId948" Type="http://schemas.openxmlformats.org/officeDocument/2006/relationships/image" Target="../media/image4287.png"/><Relationship Id="rId1133" Type="http://schemas.openxmlformats.org/officeDocument/2006/relationships/customXml" Target="../ink/ink748.xml"/><Relationship Id="rId77" Type="http://schemas.openxmlformats.org/officeDocument/2006/relationships/image" Target="../media/image3858.png"/><Relationship Id="rId282" Type="http://schemas.openxmlformats.org/officeDocument/2006/relationships/image" Target="../media/image3958.png"/><Relationship Id="rId503" Type="http://schemas.openxmlformats.org/officeDocument/2006/relationships/customXml" Target="../ink/ink430.xml"/><Relationship Id="rId587" Type="http://schemas.openxmlformats.org/officeDocument/2006/relationships/image" Target="../media/image4109.png"/><Relationship Id="rId710" Type="http://schemas.openxmlformats.org/officeDocument/2006/relationships/image" Target="../media/image4168.png"/><Relationship Id="rId808" Type="http://schemas.openxmlformats.org/officeDocument/2006/relationships/image" Target="../media/image4217.png"/><Relationship Id="rId8" Type="http://schemas.openxmlformats.org/officeDocument/2006/relationships/image" Target="../media/image3826.png"/><Relationship Id="rId142" Type="http://schemas.openxmlformats.org/officeDocument/2006/relationships/customXml" Target="../ink/ink247.xml"/><Relationship Id="rId447" Type="http://schemas.openxmlformats.org/officeDocument/2006/relationships/customXml" Target="../ink/ink402.xml"/><Relationship Id="rId794" Type="http://schemas.openxmlformats.org/officeDocument/2006/relationships/image" Target="../media/image4210.png"/><Relationship Id="rId1077" Type="http://schemas.openxmlformats.org/officeDocument/2006/relationships/image" Target="../media/image4350.png"/><Relationship Id="rId654" Type="http://schemas.openxmlformats.org/officeDocument/2006/relationships/image" Target="../media/image4141.png"/><Relationship Id="rId861" Type="http://schemas.openxmlformats.org/officeDocument/2006/relationships/customXml" Target="../ink/ink611.xml"/><Relationship Id="rId959" Type="http://schemas.openxmlformats.org/officeDocument/2006/relationships/customXml" Target="../ink/ink660.xml"/><Relationship Id="rId293" Type="http://schemas.openxmlformats.org/officeDocument/2006/relationships/customXml" Target="../ink/ink324.xml"/><Relationship Id="rId307" Type="http://schemas.openxmlformats.org/officeDocument/2006/relationships/customXml" Target="../ink/ink331.xml"/><Relationship Id="rId514" Type="http://schemas.openxmlformats.org/officeDocument/2006/relationships/image" Target="../media/image4073.png"/><Relationship Id="rId721" Type="http://schemas.openxmlformats.org/officeDocument/2006/relationships/customXml" Target="../ink/ink541.xml"/><Relationship Id="rId1144" Type="http://schemas.openxmlformats.org/officeDocument/2006/relationships/image" Target="../media/image4383.png"/><Relationship Id="rId88" Type="http://schemas.openxmlformats.org/officeDocument/2006/relationships/customXml" Target="../ink/ink220.xml"/><Relationship Id="rId153" Type="http://schemas.openxmlformats.org/officeDocument/2006/relationships/image" Target="../media/image3895.png"/><Relationship Id="rId360" Type="http://schemas.openxmlformats.org/officeDocument/2006/relationships/customXml" Target="../ink/ink358.xml"/><Relationship Id="rId598" Type="http://schemas.openxmlformats.org/officeDocument/2006/relationships/customXml" Target="../ink/ink478.xml"/><Relationship Id="rId819" Type="http://schemas.openxmlformats.org/officeDocument/2006/relationships/customXml" Target="../ink/ink590.xml"/><Relationship Id="rId1004" Type="http://schemas.openxmlformats.org/officeDocument/2006/relationships/image" Target="../media/image4315.png"/><Relationship Id="rId220" Type="http://schemas.openxmlformats.org/officeDocument/2006/relationships/customXml" Target="../ink/ink287.xml"/><Relationship Id="rId458" Type="http://schemas.openxmlformats.org/officeDocument/2006/relationships/image" Target="../media/image4045.png"/><Relationship Id="rId665" Type="http://schemas.openxmlformats.org/officeDocument/2006/relationships/customXml" Target="../ink/ink512.xml"/><Relationship Id="rId872" Type="http://schemas.openxmlformats.org/officeDocument/2006/relationships/image" Target="../media/image4249.png"/><Relationship Id="rId1088" Type="http://schemas.openxmlformats.org/officeDocument/2006/relationships/customXml" Target="../ink/ink725.xml"/><Relationship Id="rId15" Type="http://schemas.openxmlformats.org/officeDocument/2006/relationships/customXml" Target="../ink/ink183.xml"/><Relationship Id="rId318" Type="http://schemas.openxmlformats.org/officeDocument/2006/relationships/image" Target="../media/image3976.png"/><Relationship Id="rId525" Type="http://schemas.openxmlformats.org/officeDocument/2006/relationships/customXml" Target="../ink/ink441.xml"/><Relationship Id="rId732" Type="http://schemas.openxmlformats.org/officeDocument/2006/relationships/image" Target="../media/image4179.png"/><Relationship Id="rId1155" Type="http://schemas.openxmlformats.org/officeDocument/2006/relationships/customXml" Target="../ink/ink759.xml"/><Relationship Id="rId99" Type="http://schemas.openxmlformats.org/officeDocument/2006/relationships/image" Target="../media/image3869.png"/><Relationship Id="rId164" Type="http://schemas.openxmlformats.org/officeDocument/2006/relationships/customXml" Target="../ink/ink258.xml"/><Relationship Id="rId371" Type="http://schemas.openxmlformats.org/officeDocument/2006/relationships/image" Target="../media/image4002.png"/><Relationship Id="rId1015" Type="http://schemas.openxmlformats.org/officeDocument/2006/relationships/customXml" Target="../ink/ink688.xml"/><Relationship Id="rId469" Type="http://schemas.openxmlformats.org/officeDocument/2006/relationships/customXml" Target="../ink/ink413.xml"/><Relationship Id="rId676" Type="http://schemas.openxmlformats.org/officeDocument/2006/relationships/image" Target="../media/image4152.png"/><Relationship Id="rId883" Type="http://schemas.openxmlformats.org/officeDocument/2006/relationships/customXml" Target="../ink/ink622.xml"/><Relationship Id="rId1099" Type="http://schemas.openxmlformats.org/officeDocument/2006/relationships/image" Target="../media/image4361.png"/><Relationship Id="rId26" Type="http://schemas.openxmlformats.org/officeDocument/2006/relationships/image" Target="../media/image3834.png"/><Relationship Id="rId231" Type="http://schemas.openxmlformats.org/officeDocument/2006/relationships/image" Target="../media/image3933.png"/><Relationship Id="rId329" Type="http://schemas.openxmlformats.org/officeDocument/2006/relationships/customXml" Target="../ink/ink342.xml"/><Relationship Id="rId536" Type="http://schemas.openxmlformats.org/officeDocument/2006/relationships/image" Target="../media/image4084.png"/><Relationship Id="rId1166" Type="http://schemas.openxmlformats.org/officeDocument/2006/relationships/image" Target="../media/image4394.png"/><Relationship Id="rId175" Type="http://schemas.openxmlformats.org/officeDocument/2006/relationships/image" Target="../media/image3906.png"/><Relationship Id="rId743" Type="http://schemas.openxmlformats.org/officeDocument/2006/relationships/customXml" Target="../ink/ink552.xml"/><Relationship Id="rId950" Type="http://schemas.openxmlformats.org/officeDocument/2006/relationships/image" Target="../media/image4288.png"/><Relationship Id="rId1026" Type="http://schemas.openxmlformats.org/officeDocument/2006/relationships/image" Target="../media/image4326.png"/><Relationship Id="rId382" Type="http://schemas.openxmlformats.org/officeDocument/2006/relationships/customXml" Target="../ink/ink369.xml"/><Relationship Id="rId603" Type="http://schemas.openxmlformats.org/officeDocument/2006/relationships/customXml" Target="../ink/ink481.xml"/><Relationship Id="rId687" Type="http://schemas.openxmlformats.org/officeDocument/2006/relationships/customXml" Target="../ink/ink523.xml"/><Relationship Id="rId810" Type="http://schemas.openxmlformats.org/officeDocument/2006/relationships/image" Target="../media/image4218.png"/><Relationship Id="rId908" Type="http://schemas.openxmlformats.org/officeDocument/2006/relationships/image" Target="../media/image4267.png"/><Relationship Id="rId242" Type="http://schemas.openxmlformats.org/officeDocument/2006/relationships/customXml" Target="../ink/ink298.xml"/><Relationship Id="rId894" Type="http://schemas.openxmlformats.org/officeDocument/2006/relationships/image" Target="../media/image4260.png"/><Relationship Id="rId37" Type="http://schemas.openxmlformats.org/officeDocument/2006/relationships/customXml" Target="../ink/ink194.xml"/><Relationship Id="rId102" Type="http://schemas.openxmlformats.org/officeDocument/2006/relationships/customXml" Target="../ink/ink227.xml"/><Relationship Id="rId547" Type="http://schemas.openxmlformats.org/officeDocument/2006/relationships/customXml" Target="../ink/ink452.xml"/><Relationship Id="rId754" Type="http://schemas.openxmlformats.org/officeDocument/2006/relationships/image" Target="../media/image4190.png"/><Relationship Id="rId961" Type="http://schemas.openxmlformats.org/officeDocument/2006/relationships/customXml" Target="../ink/ink661.xml"/><Relationship Id="rId90" Type="http://schemas.openxmlformats.org/officeDocument/2006/relationships/customXml" Target="../ink/ink221.xml"/><Relationship Id="rId186" Type="http://schemas.openxmlformats.org/officeDocument/2006/relationships/customXml" Target="../ink/ink269.xml"/><Relationship Id="rId393" Type="http://schemas.openxmlformats.org/officeDocument/2006/relationships/image" Target="../media/image4013.png"/><Relationship Id="rId407" Type="http://schemas.openxmlformats.org/officeDocument/2006/relationships/image" Target="../media/image4020.png"/><Relationship Id="rId614" Type="http://schemas.openxmlformats.org/officeDocument/2006/relationships/image" Target="../media/image4121.png"/><Relationship Id="rId821" Type="http://schemas.openxmlformats.org/officeDocument/2006/relationships/customXml" Target="../ink/ink591.xml"/><Relationship Id="rId1037" Type="http://schemas.openxmlformats.org/officeDocument/2006/relationships/customXml" Target="../ink/ink699.xml"/><Relationship Id="rId253" Type="http://schemas.openxmlformats.org/officeDocument/2006/relationships/customXml" Target="../ink/ink304.xml"/><Relationship Id="rId460" Type="http://schemas.openxmlformats.org/officeDocument/2006/relationships/image" Target="../media/image4046.png"/><Relationship Id="rId698" Type="http://schemas.openxmlformats.org/officeDocument/2006/relationships/customXml" Target="../ink/ink529.xml"/><Relationship Id="rId919" Type="http://schemas.openxmlformats.org/officeDocument/2006/relationships/customXml" Target="../ink/ink640.xml"/><Relationship Id="rId1090" Type="http://schemas.openxmlformats.org/officeDocument/2006/relationships/customXml" Target="../ink/ink726.xml"/><Relationship Id="rId1104" Type="http://schemas.openxmlformats.org/officeDocument/2006/relationships/customXml" Target="../ink/ink733.xml"/><Relationship Id="rId48" Type="http://schemas.openxmlformats.org/officeDocument/2006/relationships/customXml" Target="../ink/ink200.xml"/><Relationship Id="rId113" Type="http://schemas.openxmlformats.org/officeDocument/2006/relationships/image" Target="../media/image3876.png"/><Relationship Id="rId320" Type="http://schemas.openxmlformats.org/officeDocument/2006/relationships/image" Target="../media/image3977.png"/><Relationship Id="rId558" Type="http://schemas.openxmlformats.org/officeDocument/2006/relationships/image" Target="../media/image4095.png"/><Relationship Id="rId765" Type="http://schemas.openxmlformats.org/officeDocument/2006/relationships/customXml" Target="../ink/ink563.xml"/><Relationship Id="rId972" Type="http://schemas.openxmlformats.org/officeDocument/2006/relationships/image" Target="../media/image4299.png"/><Relationship Id="rId197" Type="http://schemas.openxmlformats.org/officeDocument/2006/relationships/image" Target="../media/image3916.png"/><Relationship Id="rId418" Type="http://schemas.openxmlformats.org/officeDocument/2006/relationships/customXml" Target="../ink/ink387.xml"/><Relationship Id="rId625" Type="http://schemas.openxmlformats.org/officeDocument/2006/relationships/customXml" Target="../ink/ink492.xml"/><Relationship Id="rId832" Type="http://schemas.openxmlformats.org/officeDocument/2006/relationships/image" Target="../media/image4229.png"/><Relationship Id="rId1048" Type="http://schemas.openxmlformats.org/officeDocument/2006/relationships/customXml" Target="../ink/ink705.xml"/><Relationship Id="rId264" Type="http://schemas.openxmlformats.org/officeDocument/2006/relationships/image" Target="../media/image3949.png"/><Relationship Id="rId471" Type="http://schemas.openxmlformats.org/officeDocument/2006/relationships/customXml" Target="../ink/ink414.xml"/><Relationship Id="rId1115" Type="http://schemas.openxmlformats.org/officeDocument/2006/relationships/image" Target="../media/image4369.png"/><Relationship Id="rId59" Type="http://schemas.openxmlformats.org/officeDocument/2006/relationships/image" Target="../media/image3849.png"/><Relationship Id="rId124" Type="http://schemas.openxmlformats.org/officeDocument/2006/relationships/customXml" Target="../ink/ink238.xml"/><Relationship Id="rId569" Type="http://schemas.openxmlformats.org/officeDocument/2006/relationships/image" Target="../media/image4100.png"/><Relationship Id="rId776" Type="http://schemas.openxmlformats.org/officeDocument/2006/relationships/image" Target="../media/image4201.png"/><Relationship Id="rId983" Type="http://schemas.openxmlformats.org/officeDocument/2006/relationships/customXml" Target="../ink/ink672.xml"/><Relationship Id="rId331" Type="http://schemas.openxmlformats.org/officeDocument/2006/relationships/customXml" Target="../ink/ink343.xml"/><Relationship Id="rId429" Type="http://schemas.openxmlformats.org/officeDocument/2006/relationships/image" Target="../media/image4031.png"/><Relationship Id="rId636" Type="http://schemas.openxmlformats.org/officeDocument/2006/relationships/image" Target="../media/image4132.png"/><Relationship Id="rId1059" Type="http://schemas.openxmlformats.org/officeDocument/2006/relationships/image" Target="../media/image4341.png"/><Relationship Id="rId843" Type="http://schemas.openxmlformats.org/officeDocument/2006/relationships/customXml" Target="../ink/ink602.xml"/><Relationship Id="rId1126" Type="http://schemas.openxmlformats.org/officeDocument/2006/relationships/image" Target="../media/image4374.png"/><Relationship Id="rId275" Type="http://schemas.openxmlformats.org/officeDocument/2006/relationships/customXml" Target="../ink/ink315.xml"/><Relationship Id="rId482" Type="http://schemas.openxmlformats.org/officeDocument/2006/relationships/image" Target="../media/image4057.png"/><Relationship Id="rId703" Type="http://schemas.openxmlformats.org/officeDocument/2006/relationships/customXml" Target="../ink/ink532.xml"/><Relationship Id="rId910" Type="http://schemas.openxmlformats.org/officeDocument/2006/relationships/image" Target="../media/image4268.png"/><Relationship Id="rId135" Type="http://schemas.openxmlformats.org/officeDocument/2006/relationships/image" Target="../media/image3886.png"/><Relationship Id="rId342" Type="http://schemas.openxmlformats.org/officeDocument/2006/relationships/image" Target="../media/image3988.png"/><Relationship Id="rId787" Type="http://schemas.openxmlformats.org/officeDocument/2006/relationships/customXml" Target="../ink/ink574.xml"/><Relationship Id="rId994" Type="http://schemas.openxmlformats.org/officeDocument/2006/relationships/image" Target="../media/image4310.png"/><Relationship Id="rId202" Type="http://schemas.openxmlformats.org/officeDocument/2006/relationships/customXml" Target="../ink/ink278.xml"/><Relationship Id="rId647" Type="http://schemas.openxmlformats.org/officeDocument/2006/relationships/customXml" Target="../ink/ink503.xml"/><Relationship Id="rId854" Type="http://schemas.openxmlformats.org/officeDocument/2006/relationships/image" Target="../media/image4240.png"/><Relationship Id="rId286" Type="http://schemas.openxmlformats.org/officeDocument/2006/relationships/image" Target="../media/image3960.png"/><Relationship Id="rId493" Type="http://schemas.openxmlformats.org/officeDocument/2006/relationships/customXml" Target="../ink/ink425.xml"/><Relationship Id="rId507" Type="http://schemas.openxmlformats.org/officeDocument/2006/relationships/customXml" Target="../ink/ink432.xml"/><Relationship Id="rId714" Type="http://schemas.openxmlformats.org/officeDocument/2006/relationships/image" Target="../media/image4170.png"/><Relationship Id="rId921" Type="http://schemas.openxmlformats.org/officeDocument/2006/relationships/customXml" Target="../ink/ink641.xml"/><Relationship Id="rId1137" Type="http://schemas.openxmlformats.org/officeDocument/2006/relationships/customXml" Target="../ink/ink750.xml"/><Relationship Id="rId50" Type="http://schemas.openxmlformats.org/officeDocument/2006/relationships/customXml" Target="../ink/ink201.xml"/><Relationship Id="rId146" Type="http://schemas.openxmlformats.org/officeDocument/2006/relationships/customXml" Target="../ink/ink249.xml"/><Relationship Id="rId353" Type="http://schemas.openxmlformats.org/officeDocument/2006/relationships/image" Target="../media/image3993.png"/><Relationship Id="rId560" Type="http://schemas.openxmlformats.org/officeDocument/2006/relationships/image" Target="../media/image4096.png"/><Relationship Id="rId798" Type="http://schemas.openxmlformats.org/officeDocument/2006/relationships/image" Target="../media/image4212.png"/><Relationship Id="rId213" Type="http://schemas.openxmlformats.org/officeDocument/2006/relationships/image" Target="../media/image3924.png"/><Relationship Id="rId420" Type="http://schemas.openxmlformats.org/officeDocument/2006/relationships/customXml" Target="../ink/ink388.xml"/><Relationship Id="rId658" Type="http://schemas.openxmlformats.org/officeDocument/2006/relationships/image" Target="../media/image4143.png"/><Relationship Id="rId865" Type="http://schemas.openxmlformats.org/officeDocument/2006/relationships/customXml" Target="../ink/ink613.xml"/><Relationship Id="rId1050" Type="http://schemas.openxmlformats.org/officeDocument/2006/relationships/customXml" Target="../ink/ink706.xml"/><Relationship Id="rId297" Type="http://schemas.openxmlformats.org/officeDocument/2006/relationships/customXml" Target="../ink/ink326.xml"/><Relationship Id="rId518" Type="http://schemas.openxmlformats.org/officeDocument/2006/relationships/image" Target="../media/image4075.png"/><Relationship Id="rId725" Type="http://schemas.openxmlformats.org/officeDocument/2006/relationships/customXml" Target="../ink/ink543.xml"/><Relationship Id="rId932" Type="http://schemas.openxmlformats.org/officeDocument/2006/relationships/image" Target="../media/image4279.png"/><Relationship Id="rId1148" Type="http://schemas.openxmlformats.org/officeDocument/2006/relationships/image" Target="../media/image4385.png"/><Relationship Id="rId157" Type="http://schemas.openxmlformats.org/officeDocument/2006/relationships/image" Target="../media/image3897.png"/><Relationship Id="rId364" Type="http://schemas.openxmlformats.org/officeDocument/2006/relationships/customXml" Target="../ink/ink360.xml"/><Relationship Id="rId1008" Type="http://schemas.openxmlformats.org/officeDocument/2006/relationships/image" Target="../media/image4317.png"/><Relationship Id="rId61" Type="http://schemas.openxmlformats.org/officeDocument/2006/relationships/image" Target="../media/image3850.png"/><Relationship Id="rId571" Type="http://schemas.openxmlformats.org/officeDocument/2006/relationships/image" Target="../media/image4101.png"/><Relationship Id="rId669" Type="http://schemas.openxmlformats.org/officeDocument/2006/relationships/customXml" Target="../ink/ink514.xml"/><Relationship Id="rId876" Type="http://schemas.openxmlformats.org/officeDocument/2006/relationships/image" Target="../media/image4251.png"/><Relationship Id="rId19" Type="http://schemas.openxmlformats.org/officeDocument/2006/relationships/customXml" Target="../ink/ink185.xml"/><Relationship Id="rId224" Type="http://schemas.openxmlformats.org/officeDocument/2006/relationships/customXml" Target="../ink/ink289.xml"/><Relationship Id="rId431" Type="http://schemas.openxmlformats.org/officeDocument/2006/relationships/image" Target="../media/image4032.png"/><Relationship Id="rId529" Type="http://schemas.openxmlformats.org/officeDocument/2006/relationships/customXml" Target="../ink/ink443.xml"/><Relationship Id="rId736" Type="http://schemas.openxmlformats.org/officeDocument/2006/relationships/image" Target="../media/image4181.png"/><Relationship Id="rId1061" Type="http://schemas.openxmlformats.org/officeDocument/2006/relationships/image" Target="../media/image4342.png"/><Relationship Id="rId1159" Type="http://schemas.openxmlformats.org/officeDocument/2006/relationships/customXml" Target="../ink/ink761.xml"/><Relationship Id="rId168" Type="http://schemas.openxmlformats.org/officeDocument/2006/relationships/customXml" Target="../ink/ink260.xml"/><Relationship Id="rId943" Type="http://schemas.openxmlformats.org/officeDocument/2006/relationships/customXml" Target="../ink/ink652.xml"/><Relationship Id="rId1019" Type="http://schemas.openxmlformats.org/officeDocument/2006/relationships/customXml" Target="../ink/ink690.xml"/><Relationship Id="rId72" Type="http://schemas.openxmlformats.org/officeDocument/2006/relationships/customXml" Target="../ink/ink212.xml"/><Relationship Id="rId375" Type="http://schemas.openxmlformats.org/officeDocument/2006/relationships/image" Target="../media/image4004.png"/><Relationship Id="rId582" Type="http://schemas.openxmlformats.org/officeDocument/2006/relationships/customXml" Target="../ink/ink470.xml"/><Relationship Id="rId803" Type="http://schemas.openxmlformats.org/officeDocument/2006/relationships/customXml" Target="../ink/ink582.xml"/><Relationship Id="rId3" Type="http://schemas.openxmlformats.org/officeDocument/2006/relationships/customXml" Target="../ink/ink177.xml"/><Relationship Id="rId235" Type="http://schemas.openxmlformats.org/officeDocument/2006/relationships/image" Target="../media/image3935.png"/><Relationship Id="rId442" Type="http://schemas.openxmlformats.org/officeDocument/2006/relationships/image" Target="../media/image4037.png"/><Relationship Id="rId887" Type="http://schemas.openxmlformats.org/officeDocument/2006/relationships/customXml" Target="../ink/ink624.xml"/><Relationship Id="rId1072" Type="http://schemas.openxmlformats.org/officeDocument/2006/relationships/customXml" Target="../ink/ink717.xml"/><Relationship Id="rId302" Type="http://schemas.openxmlformats.org/officeDocument/2006/relationships/image" Target="../media/image3968.png"/><Relationship Id="rId747" Type="http://schemas.openxmlformats.org/officeDocument/2006/relationships/customXml" Target="../ink/ink554.xml"/><Relationship Id="rId954" Type="http://schemas.openxmlformats.org/officeDocument/2006/relationships/image" Target="../media/image4290.png"/><Relationship Id="rId83" Type="http://schemas.openxmlformats.org/officeDocument/2006/relationships/image" Target="../media/image3861.png"/><Relationship Id="rId179" Type="http://schemas.openxmlformats.org/officeDocument/2006/relationships/image" Target="../media/image3908.png"/><Relationship Id="rId386" Type="http://schemas.openxmlformats.org/officeDocument/2006/relationships/customXml" Target="../ink/ink371.xml"/><Relationship Id="rId593" Type="http://schemas.openxmlformats.org/officeDocument/2006/relationships/image" Target="../media/image3686.png"/><Relationship Id="rId607" Type="http://schemas.openxmlformats.org/officeDocument/2006/relationships/customXml" Target="../ink/ink483.xml"/><Relationship Id="rId814" Type="http://schemas.openxmlformats.org/officeDocument/2006/relationships/image" Target="../media/image4220.png"/><Relationship Id="rId246" Type="http://schemas.openxmlformats.org/officeDocument/2006/relationships/customXml" Target="../ink/ink300.xml"/><Relationship Id="rId453" Type="http://schemas.openxmlformats.org/officeDocument/2006/relationships/customXml" Target="../ink/ink405.xml"/><Relationship Id="rId660" Type="http://schemas.openxmlformats.org/officeDocument/2006/relationships/image" Target="../media/image4144.png"/><Relationship Id="rId898" Type="http://schemas.openxmlformats.org/officeDocument/2006/relationships/image" Target="../media/image4262.png"/><Relationship Id="rId1083" Type="http://schemas.openxmlformats.org/officeDocument/2006/relationships/image" Target="../media/image4353.png"/><Relationship Id="rId106" Type="http://schemas.openxmlformats.org/officeDocument/2006/relationships/customXml" Target="../ink/ink229.xml"/><Relationship Id="rId313" Type="http://schemas.openxmlformats.org/officeDocument/2006/relationships/customXml" Target="../ink/ink334.xml"/><Relationship Id="rId758" Type="http://schemas.openxmlformats.org/officeDocument/2006/relationships/image" Target="../media/image4192.png"/><Relationship Id="rId965" Type="http://schemas.openxmlformats.org/officeDocument/2006/relationships/customXml" Target="../ink/ink663.xml"/><Relationship Id="rId1150" Type="http://schemas.openxmlformats.org/officeDocument/2006/relationships/image" Target="../media/image4386.png"/><Relationship Id="rId10" Type="http://schemas.openxmlformats.org/officeDocument/2006/relationships/image" Target="../media/image3827.png"/><Relationship Id="rId94" Type="http://schemas.openxmlformats.org/officeDocument/2006/relationships/customXml" Target="../ink/ink223.xml"/><Relationship Id="rId397" Type="http://schemas.openxmlformats.org/officeDocument/2006/relationships/image" Target="../media/image4015.png"/><Relationship Id="rId520" Type="http://schemas.openxmlformats.org/officeDocument/2006/relationships/image" Target="../media/image4076.png"/><Relationship Id="rId618" Type="http://schemas.openxmlformats.org/officeDocument/2006/relationships/image" Target="../media/image4123.png"/><Relationship Id="rId825" Type="http://schemas.openxmlformats.org/officeDocument/2006/relationships/customXml" Target="../ink/ink593.xml"/><Relationship Id="rId257" Type="http://schemas.openxmlformats.org/officeDocument/2006/relationships/customXml" Target="../ink/ink306.xml"/><Relationship Id="rId464" Type="http://schemas.openxmlformats.org/officeDocument/2006/relationships/image" Target="../media/image4048.png"/><Relationship Id="rId1010" Type="http://schemas.openxmlformats.org/officeDocument/2006/relationships/image" Target="../media/image4318.png"/><Relationship Id="rId1094" Type="http://schemas.openxmlformats.org/officeDocument/2006/relationships/customXml" Target="../ink/ink728.xml"/><Relationship Id="rId1108" Type="http://schemas.openxmlformats.org/officeDocument/2006/relationships/customXml" Target="../ink/ink735.xml"/><Relationship Id="rId117" Type="http://schemas.openxmlformats.org/officeDocument/2006/relationships/image" Target="../media/image3878.png"/><Relationship Id="rId671" Type="http://schemas.openxmlformats.org/officeDocument/2006/relationships/customXml" Target="../ink/ink515.xml"/><Relationship Id="rId769" Type="http://schemas.openxmlformats.org/officeDocument/2006/relationships/customXml" Target="../ink/ink565.xml"/><Relationship Id="rId976" Type="http://schemas.openxmlformats.org/officeDocument/2006/relationships/image" Target="../media/image4301.png"/><Relationship Id="rId324" Type="http://schemas.openxmlformats.org/officeDocument/2006/relationships/image" Target="../media/image3979.png"/><Relationship Id="rId531" Type="http://schemas.openxmlformats.org/officeDocument/2006/relationships/customXml" Target="../ink/ink444.xml"/><Relationship Id="rId629" Type="http://schemas.openxmlformats.org/officeDocument/2006/relationships/customXml" Target="../ink/ink494.xml"/><Relationship Id="rId1161" Type="http://schemas.openxmlformats.org/officeDocument/2006/relationships/customXml" Target="../ink/ink762.xml"/><Relationship Id="rId836" Type="http://schemas.openxmlformats.org/officeDocument/2006/relationships/image" Target="../media/image4231.png"/><Relationship Id="rId1021" Type="http://schemas.openxmlformats.org/officeDocument/2006/relationships/customXml" Target="../ink/ink691.xml"/><Relationship Id="rId1119" Type="http://schemas.openxmlformats.org/officeDocument/2006/relationships/customXml" Target="../ink/ink741.xml"/><Relationship Id="rId903" Type="http://schemas.openxmlformats.org/officeDocument/2006/relationships/customXml" Target="../ink/ink632.xml"/><Relationship Id="rId32" Type="http://schemas.openxmlformats.org/officeDocument/2006/relationships/image" Target="../media/image3837.png"/><Relationship Id="rId181" Type="http://schemas.openxmlformats.org/officeDocument/2006/relationships/image" Target="../media/image3909.png"/><Relationship Id="rId279" Type="http://schemas.openxmlformats.org/officeDocument/2006/relationships/customXml" Target="../ink/ink317.xml"/><Relationship Id="rId486" Type="http://schemas.openxmlformats.org/officeDocument/2006/relationships/image" Target="../media/image4059.png"/><Relationship Id="rId693" Type="http://schemas.openxmlformats.org/officeDocument/2006/relationships/customXml" Target="../ink/ink526.xml"/><Relationship Id="rId139" Type="http://schemas.openxmlformats.org/officeDocument/2006/relationships/image" Target="../media/image3888.png"/><Relationship Id="rId346" Type="http://schemas.openxmlformats.org/officeDocument/2006/relationships/customXml" Target="../ink/ink351.xml"/><Relationship Id="rId553" Type="http://schemas.openxmlformats.org/officeDocument/2006/relationships/customXml" Target="../ink/ink455.xml"/><Relationship Id="rId760" Type="http://schemas.openxmlformats.org/officeDocument/2006/relationships/image" Target="../media/image4193.png"/><Relationship Id="rId998" Type="http://schemas.openxmlformats.org/officeDocument/2006/relationships/image" Target="../media/image4312.png"/><Relationship Id="rId206" Type="http://schemas.openxmlformats.org/officeDocument/2006/relationships/customXml" Target="../ink/ink280.xml"/><Relationship Id="rId413" Type="http://schemas.openxmlformats.org/officeDocument/2006/relationships/image" Target="../media/image4023.png"/><Relationship Id="rId858" Type="http://schemas.openxmlformats.org/officeDocument/2006/relationships/image" Target="../media/image4242.png"/><Relationship Id="rId1043" Type="http://schemas.openxmlformats.org/officeDocument/2006/relationships/customXml" Target="../ink/ink702.xml"/><Relationship Id="rId620" Type="http://schemas.openxmlformats.org/officeDocument/2006/relationships/image" Target="../media/image4124.png"/><Relationship Id="rId718" Type="http://schemas.openxmlformats.org/officeDocument/2006/relationships/image" Target="../media/image4172.png"/><Relationship Id="rId925" Type="http://schemas.openxmlformats.org/officeDocument/2006/relationships/customXml" Target="../ink/ink643.xml"/><Relationship Id="rId1110" Type="http://schemas.openxmlformats.org/officeDocument/2006/relationships/customXml" Target="../ink/ink736.xml"/><Relationship Id="rId54" Type="http://schemas.openxmlformats.org/officeDocument/2006/relationships/customXml" Target="../ink/ink203.xml"/><Relationship Id="rId270" Type="http://schemas.openxmlformats.org/officeDocument/2006/relationships/image" Target="../media/image3952.png"/><Relationship Id="rId130" Type="http://schemas.openxmlformats.org/officeDocument/2006/relationships/customXml" Target="../ink/ink241.xml"/><Relationship Id="rId368" Type="http://schemas.openxmlformats.org/officeDocument/2006/relationships/customXml" Target="../ink/ink362.xml"/><Relationship Id="rId575" Type="http://schemas.openxmlformats.org/officeDocument/2006/relationships/image" Target="../media/image4103.png"/><Relationship Id="rId782" Type="http://schemas.openxmlformats.org/officeDocument/2006/relationships/image" Target="../media/image4204.png"/><Relationship Id="rId228" Type="http://schemas.openxmlformats.org/officeDocument/2006/relationships/customXml" Target="../ink/ink291.xml"/><Relationship Id="rId435" Type="http://schemas.openxmlformats.org/officeDocument/2006/relationships/customXml" Target="../ink/ink396.xml"/><Relationship Id="rId642" Type="http://schemas.openxmlformats.org/officeDocument/2006/relationships/image" Target="../media/image4135.png"/><Relationship Id="rId1065" Type="http://schemas.openxmlformats.org/officeDocument/2006/relationships/image" Target="../media/image4344.png"/><Relationship Id="rId502" Type="http://schemas.openxmlformats.org/officeDocument/2006/relationships/image" Target="../media/image4067.png"/><Relationship Id="rId947" Type="http://schemas.openxmlformats.org/officeDocument/2006/relationships/customXml" Target="../ink/ink654.xml"/><Relationship Id="rId1132" Type="http://schemas.openxmlformats.org/officeDocument/2006/relationships/image" Target="../media/image4377.png"/><Relationship Id="rId76" Type="http://schemas.openxmlformats.org/officeDocument/2006/relationships/customXml" Target="../ink/ink214.xml"/><Relationship Id="rId807" Type="http://schemas.openxmlformats.org/officeDocument/2006/relationships/customXml" Target="../ink/ink584.xml"/><Relationship Id="rId292" Type="http://schemas.openxmlformats.org/officeDocument/2006/relationships/image" Target="../media/image3963.png"/><Relationship Id="rId597" Type="http://schemas.openxmlformats.org/officeDocument/2006/relationships/image" Target="../media/image4113.png"/><Relationship Id="rId152" Type="http://schemas.openxmlformats.org/officeDocument/2006/relationships/customXml" Target="../ink/ink252.xml"/><Relationship Id="rId457" Type="http://schemas.openxmlformats.org/officeDocument/2006/relationships/customXml" Target="../ink/ink407.xml"/><Relationship Id="rId1087" Type="http://schemas.openxmlformats.org/officeDocument/2006/relationships/image" Target="../media/image4355.png"/><Relationship Id="rId664" Type="http://schemas.openxmlformats.org/officeDocument/2006/relationships/image" Target="../media/image4146.png"/><Relationship Id="rId871" Type="http://schemas.openxmlformats.org/officeDocument/2006/relationships/customXml" Target="../ink/ink616.xml"/><Relationship Id="rId969" Type="http://schemas.openxmlformats.org/officeDocument/2006/relationships/customXml" Target="../ink/ink665.xml"/><Relationship Id="rId317" Type="http://schemas.openxmlformats.org/officeDocument/2006/relationships/customXml" Target="../ink/ink336.xml"/><Relationship Id="rId524" Type="http://schemas.openxmlformats.org/officeDocument/2006/relationships/image" Target="../media/image4078.png"/><Relationship Id="rId731" Type="http://schemas.openxmlformats.org/officeDocument/2006/relationships/customXml" Target="../ink/ink546.xml"/><Relationship Id="rId1154" Type="http://schemas.openxmlformats.org/officeDocument/2006/relationships/image" Target="../media/image4388.png"/><Relationship Id="rId98" Type="http://schemas.openxmlformats.org/officeDocument/2006/relationships/customXml" Target="../ink/ink225.xml"/><Relationship Id="rId829" Type="http://schemas.openxmlformats.org/officeDocument/2006/relationships/customXml" Target="../ink/ink595.xml"/><Relationship Id="rId1014" Type="http://schemas.openxmlformats.org/officeDocument/2006/relationships/image" Target="../media/image4320.png"/><Relationship Id="rId25" Type="http://schemas.openxmlformats.org/officeDocument/2006/relationships/customXml" Target="../ink/ink188.xml"/><Relationship Id="rId174" Type="http://schemas.openxmlformats.org/officeDocument/2006/relationships/customXml" Target="../ink/ink263.xml"/><Relationship Id="rId381" Type="http://schemas.openxmlformats.org/officeDocument/2006/relationships/image" Target="../media/image4007.png"/><Relationship Id="rId241" Type="http://schemas.openxmlformats.org/officeDocument/2006/relationships/image" Target="../media/image3938.png"/><Relationship Id="rId479" Type="http://schemas.openxmlformats.org/officeDocument/2006/relationships/customXml" Target="../ink/ink418.xml"/><Relationship Id="rId686" Type="http://schemas.openxmlformats.org/officeDocument/2006/relationships/image" Target="../media/image4157.png"/><Relationship Id="rId893" Type="http://schemas.openxmlformats.org/officeDocument/2006/relationships/customXml" Target="../ink/ink627.xml"/><Relationship Id="rId339" Type="http://schemas.openxmlformats.org/officeDocument/2006/relationships/customXml" Target="../ink/ink347.xml"/><Relationship Id="rId546" Type="http://schemas.openxmlformats.org/officeDocument/2006/relationships/image" Target="../media/image4089.png"/><Relationship Id="rId753" Type="http://schemas.openxmlformats.org/officeDocument/2006/relationships/customXml" Target="../ink/ink557.xml"/><Relationship Id="rId101" Type="http://schemas.openxmlformats.org/officeDocument/2006/relationships/image" Target="../media/image3870.png"/><Relationship Id="rId406" Type="http://schemas.openxmlformats.org/officeDocument/2006/relationships/customXml" Target="../ink/ink381.xml"/><Relationship Id="rId960" Type="http://schemas.openxmlformats.org/officeDocument/2006/relationships/image" Target="../media/image4293.png"/><Relationship Id="rId1036" Type="http://schemas.openxmlformats.org/officeDocument/2006/relationships/image" Target="../media/image4330.png"/><Relationship Id="rId613" Type="http://schemas.openxmlformats.org/officeDocument/2006/relationships/customXml" Target="../ink/ink486.xml"/><Relationship Id="rId820" Type="http://schemas.openxmlformats.org/officeDocument/2006/relationships/image" Target="../media/image4223.png"/><Relationship Id="rId918" Type="http://schemas.openxmlformats.org/officeDocument/2006/relationships/image" Target="../media/image4272.png"/><Relationship Id="rId1103" Type="http://schemas.openxmlformats.org/officeDocument/2006/relationships/image" Target="../media/image4363.png"/><Relationship Id="rId47" Type="http://schemas.openxmlformats.org/officeDocument/2006/relationships/image" Target="../media/image3843.png"/><Relationship Id="rId196" Type="http://schemas.openxmlformats.org/officeDocument/2006/relationships/customXml" Target="../ink/ink275.xml"/><Relationship Id="rId263" Type="http://schemas.openxmlformats.org/officeDocument/2006/relationships/customXml" Target="../ink/ink309.xml"/><Relationship Id="rId470" Type="http://schemas.openxmlformats.org/officeDocument/2006/relationships/image" Target="../media/image4051.png"/><Relationship Id="rId123" Type="http://schemas.openxmlformats.org/officeDocument/2006/relationships/image" Target="../media/image3441.png"/><Relationship Id="rId330" Type="http://schemas.openxmlformats.org/officeDocument/2006/relationships/image" Target="../media/image3982.png"/><Relationship Id="rId568" Type="http://schemas.openxmlformats.org/officeDocument/2006/relationships/customXml" Target="../ink/ink463.xml"/><Relationship Id="rId775" Type="http://schemas.openxmlformats.org/officeDocument/2006/relationships/customXml" Target="../ink/ink568.xml"/><Relationship Id="rId982" Type="http://schemas.openxmlformats.org/officeDocument/2006/relationships/image" Target="../media/image4304.png"/><Relationship Id="rId428" Type="http://schemas.openxmlformats.org/officeDocument/2006/relationships/customXml" Target="../ink/ink392.xml"/><Relationship Id="rId635" Type="http://schemas.openxmlformats.org/officeDocument/2006/relationships/customXml" Target="../ink/ink497.xml"/><Relationship Id="rId842" Type="http://schemas.openxmlformats.org/officeDocument/2006/relationships/image" Target="../media/image4234.png"/><Relationship Id="rId1058" Type="http://schemas.openxmlformats.org/officeDocument/2006/relationships/customXml" Target="../ink/ink710.xml"/></Relationships>
</file>

<file path=ppt/slides/_rels/slide7.xml.rels><?xml version="1.0" encoding="UTF-8" standalone="yes"?>
<Relationships xmlns="http://schemas.openxmlformats.org/package/2006/relationships"><Relationship Id="rId117" Type="http://schemas.openxmlformats.org/officeDocument/2006/relationships/customXml" Target="../ink/ink826.xml"/><Relationship Id="rId299" Type="http://schemas.openxmlformats.org/officeDocument/2006/relationships/customXml" Target="../ink/ink918.xml"/><Relationship Id="rId21" Type="http://schemas.openxmlformats.org/officeDocument/2006/relationships/customXml" Target="../ink/ink778.xml"/><Relationship Id="rId63" Type="http://schemas.openxmlformats.org/officeDocument/2006/relationships/customXml" Target="../ink/ink799.xml"/><Relationship Id="rId159" Type="http://schemas.openxmlformats.org/officeDocument/2006/relationships/customXml" Target="../ink/ink847.xml"/><Relationship Id="rId170" Type="http://schemas.openxmlformats.org/officeDocument/2006/relationships/customXml" Target="../ink/ink853.xml"/><Relationship Id="rId226" Type="http://schemas.openxmlformats.org/officeDocument/2006/relationships/customXml" Target="../ink/ink881.xml"/><Relationship Id="rId268" Type="http://schemas.openxmlformats.org/officeDocument/2006/relationships/customXml" Target="../ink/ink902.xml"/><Relationship Id="rId32" Type="http://schemas.openxmlformats.org/officeDocument/2006/relationships/image" Target="../media/image4414.png"/><Relationship Id="rId74" Type="http://schemas.openxmlformats.org/officeDocument/2006/relationships/image" Target="../media/image4435.png"/><Relationship Id="rId128" Type="http://schemas.openxmlformats.org/officeDocument/2006/relationships/image" Target="../media/image4461.png"/><Relationship Id="rId5" Type="http://schemas.openxmlformats.org/officeDocument/2006/relationships/customXml" Target="../ink/ink770.xml"/><Relationship Id="rId181" Type="http://schemas.openxmlformats.org/officeDocument/2006/relationships/image" Target="../media/image4486.png"/><Relationship Id="rId237" Type="http://schemas.openxmlformats.org/officeDocument/2006/relationships/image" Target="../media/image4515.png"/><Relationship Id="rId279" Type="http://schemas.openxmlformats.org/officeDocument/2006/relationships/image" Target="../media/image4536.png"/><Relationship Id="rId43" Type="http://schemas.openxmlformats.org/officeDocument/2006/relationships/customXml" Target="../ink/ink789.xml"/><Relationship Id="rId139" Type="http://schemas.openxmlformats.org/officeDocument/2006/relationships/customXml" Target="../ink/ink837.xml"/><Relationship Id="rId290" Type="http://schemas.openxmlformats.org/officeDocument/2006/relationships/image" Target="../media/image4541.png"/><Relationship Id="rId304" Type="http://schemas.openxmlformats.org/officeDocument/2006/relationships/image" Target="../media/image4548.png"/><Relationship Id="rId85" Type="http://schemas.openxmlformats.org/officeDocument/2006/relationships/customXml" Target="../ink/ink810.xml"/><Relationship Id="rId150" Type="http://schemas.openxmlformats.org/officeDocument/2006/relationships/image" Target="../media/image4472.png"/><Relationship Id="rId192" Type="http://schemas.openxmlformats.org/officeDocument/2006/relationships/customXml" Target="../ink/ink864.xml"/><Relationship Id="rId206" Type="http://schemas.openxmlformats.org/officeDocument/2006/relationships/customXml" Target="../ink/ink871.xml"/><Relationship Id="rId248" Type="http://schemas.openxmlformats.org/officeDocument/2006/relationships/customXml" Target="../ink/ink892.xml"/><Relationship Id="rId12" Type="http://schemas.openxmlformats.org/officeDocument/2006/relationships/image" Target="../media/image4404.png"/><Relationship Id="rId108" Type="http://schemas.openxmlformats.org/officeDocument/2006/relationships/image" Target="../media/image4451.png"/><Relationship Id="rId54" Type="http://schemas.openxmlformats.org/officeDocument/2006/relationships/image" Target="../media/image4425.png"/><Relationship Id="rId96" Type="http://schemas.openxmlformats.org/officeDocument/2006/relationships/image" Target="../media/image4446.png"/><Relationship Id="rId161" Type="http://schemas.openxmlformats.org/officeDocument/2006/relationships/image" Target="../media/image4083.png"/><Relationship Id="rId217" Type="http://schemas.openxmlformats.org/officeDocument/2006/relationships/image" Target="../media/image4505.png"/><Relationship Id="rId259" Type="http://schemas.openxmlformats.org/officeDocument/2006/relationships/image" Target="../media/image4526.png"/><Relationship Id="rId23" Type="http://schemas.openxmlformats.org/officeDocument/2006/relationships/customXml" Target="../ink/ink779.xml"/><Relationship Id="rId119" Type="http://schemas.openxmlformats.org/officeDocument/2006/relationships/customXml" Target="../ink/ink827.xml"/><Relationship Id="rId270" Type="http://schemas.openxmlformats.org/officeDocument/2006/relationships/customXml" Target="../ink/ink903.xml"/><Relationship Id="rId291" Type="http://schemas.openxmlformats.org/officeDocument/2006/relationships/customXml" Target="../ink/ink914.xml"/><Relationship Id="rId305" Type="http://schemas.openxmlformats.org/officeDocument/2006/relationships/customXml" Target="../ink/ink921.xml"/><Relationship Id="rId44" Type="http://schemas.openxmlformats.org/officeDocument/2006/relationships/image" Target="../media/image4420.png"/><Relationship Id="rId65" Type="http://schemas.openxmlformats.org/officeDocument/2006/relationships/customXml" Target="../ink/ink800.xml"/><Relationship Id="rId86" Type="http://schemas.openxmlformats.org/officeDocument/2006/relationships/image" Target="../media/image4441.png"/><Relationship Id="rId130" Type="http://schemas.openxmlformats.org/officeDocument/2006/relationships/image" Target="../media/image4462.png"/><Relationship Id="rId151" Type="http://schemas.openxmlformats.org/officeDocument/2006/relationships/customXml" Target="../ink/ink843.xml"/><Relationship Id="rId172" Type="http://schemas.openxmlformats.org/officeDocument/2006/relationships/customXml" Target="../ink/ink854.xml"/><Relationship Id="rId193" Type="http://schemas.openxmlformats.org/officeDocument/2006/relationships/image" Target="../media/image4492.png"/><Relationship Id="rId207" Type="http://schemas.openxmlformats.org/officeDocument/2006/relationships/image" Target="../media/image4499.png"/><Relationship Id="rId228" Type="http://schemas.openxmlformats.org/officeDocument/2006/relationships/customXml" Target="../ink/ink882.xml"/><Relationship Id="rId249" Type="http://schemas.openxmlformats.org/officeDocument/2006/relationships/image" Target="../media/image4521.png"/><Relationship Id="rId13" Type="http://schemas.openxmlformats.org/officeDocument/2006/relationships/customXml" Target="../ink/ink774.xml"/><Relationship Id="rId109" Type="http://schemas.openxmlformats.org/officeDocument/2006/relationships/customXml" Target="../ink/ink822.xml"/><Relationship Id="rId260" Type="http://schemas.openxmlformats.org/officeDocument/2006/relationships/customXml" Target="../ink/ink898.xml"/><Relationship Id="rId281" Type="http://schemas.openxmlformats.org/officeDocument/2006/relationships/image" Target="../media/image4537.png"/><Relationship Id="rId34" Type="http://schemas.openxmlformats.org/officeDocument/2006/relationships/image" Target="../media/image4415.png"/><Relationship Id="rId55" Type="http://schemas.openxmlformats.org/officeDocument/2006/relationships/customXml" Target="../ink/ink795.xml"/><Relationship Id="rId76" Type="http://schemas.openxmlformats.org/officeDocument/2006/relationships/image" Target="../media/image4436.png"/><Relationship Id="rId97" Type="http://schemas.openxmlformats.org/officeDocument/2006/relationships/customXml" Target="../ink/ink816.xml"/><Relationship Id="rId120" Type="http://schemas.openxmlformats.org/officeDocument/2006/relationships/image" Target="../media/image4457.png"/><Relationship Id="rId141" Type="http://schemas.openxmlformats.org/officeDocument/2006/relationships/customXml" Target="../ink/ink838.xml"/><Relationship Id="rId7" Type="http://schemas.openxmlformats.org/officeDocument/2006/relationships/customXml" Target="../ink/ink771.xml"/><Relationship Id="rId162" Type="http://schemas.openxmlformats.org/officeDocument/2006/relationships/customXml" Target="../ink/ink849.xml"/><Relationship Id="rId183" Type="http://schemas.openxmlformats.org/officeDocument/2006/relationships/image" Target="../media/image4487.png"/><Relationship Id="rId218" Type="http://schemas.openxmlformats.org/officeDocument/2006/relationships/customXml" Target="../ink/ink877.xml"/><Relationship Id="rId239" Type="http://schemas.openxmlformats.org/officeDocument/2006/relationships/image" Target="../media/image4516.png"/><Relationship Id="rId250" Type="http://schemas.openxmlformats.org/officeDocument/2006/relationships/customXml" Target="../ink/ink893.xml"/><Relationship Id="rId271" Type="http://schemas.openxmlformats.org/officeDocument/2006/relationships/image" Target="../media/image4532.png"/><Relationship Id="rId292" Type="http://schemas.openxmlformats.org/officeDocument/2006/relationships/image" Target="../media/image4542.png"/><Relationship Id="rId306" Type="http://schemas.openxmlformats.org/officeDocument/2006/relationships/image" Target="../media/image4549.png"/><Relationship Id="rId24" Type="http://schemas.openxmlformats.org/officeDocument/2006/relationships/image" Target="../media/image4410.png"/><Relationship Id="rId45" Type="http://schemas.openxmlformats.org/officeDocument/2006/relationships/customXml" Target="../ink/ink790.xml"/><Relationship Id="rId66" Type="http://schemas.openxmlformats.org/officeDocument/2006/relationships/image" Target="../media/image4431.png"/><Relationship Id="rId87" Type="http://schemas.openxmlformats.org/officeDocument/2006/relationships/customXml" Target="../ink/ink811.xml"/><Relationship Id="rId110" Type="http://schemas.openxmlformats.org/officeDocument/2006/relationships/image" Target="../media/image4452.png"/><Relationship Id="rId131" Type="http://schemas.openxmlformats.org/officeDocument/2006/relationships/customXml" Target="../ink/ink833.xml"/><Relationship Id="rId152" Type="http://schemas.openxmlformats.org/officeDocument/2006/relationships/image" Target="../media/image4473.png"/><Relationship Id="rId173" Type="http://schemas.openxmlformats.org/officeDocument/2006/relationships/image" Target="../media/image4482.png"/><Relationship Id="rId194" Type="http://schemas.openxmlformats.org/officeDocument/2006/relationships/customXml" Target="../ink/ink865.xml"/><Relationship Id="rId208" Type="http://schemas.openxmlformats.org/officeDocument/2006/relationships/customXml" Target="../ink/ink872.xml"/><Relationship Id="rId229" Type="http://schemas.openxmlformats.org/officeDocument/2006/relationships/image" Target="../media/image4511.png"/><Relationship Id="rId240" Type="http://schemas.openxmlformats.org/officeDocument/2006/relationships/customXml" Target="../ink/ink888.xml"/><Relationship Id="rId261" Type="http://schemas.openxmlformats.org/officeDocument/2006/relationships/image" Target="../media/image4527.png"/><Relationship Id="rId14" Type="http://schemas.openxmlformats.org/officeDocument/2006/relationships/image" Target="../media/image4405.png"/><Relationship Id="rId35" Type="http://schemas.openxmlformats.org/officeDocument/2006/relationships/customXml" Target="../ink/ink785.xml"/><Relationship Id="rId56" Type="http://schemas.openxmlformats.org/officeDocument/2006/relationships/image" Target="../media/image4426.png"/><Relationship Id="rId77" Type="http://schemas.openxmlformats.org/officeDocument/2006/relationships/customXml" Target="../ink/ink806.xml"/><Relationship Id="rId100" Type="http://schemas.openxmlformats.org/officeDocument/2006/relationships/image" Target="../media/image3424.png"/><Relationship Id="rId282" Type="http://schemas.openxmlformats.org/officeDocument/2006/relationships/customXml" Target="../ink/ink909.xml"/><Relationship Id="rId8" Type="http://schemas.openxmlformats.org/officeDocument/2006/relationships/image" Target="../media/image4402.png"/><Relationship Id="rId98" Type="http://schemas.openxmlformats.org/officeDocument/2006/relationships/image" Target="../media/image4447.png"/><Relationship Id="rId121" Type="http://schemas.openxmlformats.org/officeDocument/2006/relationships/customXml" Target="../ink/ink828.xml"/><Relationship Id="rId142" Type="http://schemas.openxmlformats.org/officeDocument/2006/relationships/image" Target="../media/image4468.png"/><Relationship Id="rId163" Type="http://schemas.openxmlformats.org/officeDocument/2006/relationships/image" Target="../media/image4477.png"/><Relationship Id="rId184" Type="http://schemas.openxmlformats.org/officeDocument/2006/relationships/customXml" Target="../ink/ink860.xml"/><Relationship Id="rId219" Type="http://schemas.openxmlformats.org/officeDocument/2006/relationships/image" Target="../media/image4506.png"/><Relationship Id="rId230" Type="http://schemas.openxmlformats.org/officeDocument/2006/relationships/customXml" Target="../ink/ink883.xml"/><Relationship Id="rId251" Type="http://schemas.openxmlformats.org/officeDocument/2006/relationships/image" Target="../media/image4522.png"/><Relationship Id="rId25" Type="http://schemas.openxmlformats.org/officeDocument/2006/relationships/customXml" Target="../ink/ink780.xml"/><Relationship Id="rId46" Type="http://schemas.openxmlformats.org/officeDocument/2006/relationships/image" Target="../media/image4421.png"/><Relationship Id="rId67" Type="http://schemas.openxmlformats.org/officeDocument/2006/relationships/customXml" Target="../ink/ink801.xml"/><Relationship Id="rId272" Type="http://schemas.openxmlformats.org/officeDocument/2006/relationships/customXml" Target="../ink/ink904.xml"/><Relationship Id="rId293" Type="http://schemas.openxmlformats.org/officeDocument/2006/relationships/customXml" Target="../ink/ink915.xml"/><Relationship Id="rId88" Type="http://schemas.openxmlformats.org/officeDocument/2006/relationships/image" Target="../media/image4442.png"/><Relationship Id="rId111" Type="http://schemas.openxmlformats.org/officeDocument/2006/relationships/customXml" Target="../ink/ink823.xml"/><Relationship Id="rId132" Type="http://schemas.openxmlformats.org/officeDocument/2006/relationships/image" Target="../media/image4463.png"/><Relationship Id="rId153" Type="http://schemas.openxmlformats.org/officeDocument/2006/relationships/customXml" Target="../ink/ink844.xml"/><Relationship Id="rId174" Type="http://schemas.openxmlformats.org/officeDocument/2006/relationships/customXml" Target="../ink/ink855.xml"/><Relationship Id="rId195" Type="http://schemas.openxmlformats.org/officeDocument/2006/relationships/image" Target="../media/image4493.png"/><Relationship Id="rId209" Type="http://schemas.openxmlformats.org/officeDocument/2006/relationships/image" Target="../media/image4501.png"/><Relationship Id="rId220" Type="http://schemas.openxmlformats.org/officeDocument/2006/relationships/customXml" Target="../ink/ink878.xml"/><Relationship Id="rId241" Type="http://schemas.openxmlformats.org/officeDocument/2006/relationships/image" Target="../media/image4517.png"/><Relationship Id="rId15" Type="http://schemas.openxmlformats.org/officeDocument/2006/relationships/customXml" Target="../ink/ink775.xml"/><Relationship Id="rId36" Type="http://schemas.openxmlformats.org/officeDocument/2006/relationships/image" Target="../media/image4416.png"/><Relationship Id="rId57" Type="http://schemas.openxmlformats.org/officeDocument/2006/relationships/customXml" Target="../ink/ink796.xml"/><Relationship Id="rId262" Type="http://schemas.openxmlformats.org/officeDocument/2006/relationships/customXml" Target="../ink/ink899.xml"/><Relationship Id="rId283" Type="http://schemas.openxmlformats.org/officeDocument/2006/relationships/image" Target="../media/image4538.png"/><Relationship Id="rId78" Type="http://schemas.openxmlformats.org/officeDocument/2006/relationships/image" Target="../media/image4437.png"/><Relationship Id="rId99" Type="http://schemas.openxmlformats.org/officeDocument/2006/relationships/customXml" Target="../ink/ink817.xml"/><Relationship Id="rId101" Type="http://schemas.openxmlformats.org/officeDocument/2006/relationships/customXml" Target="../ink/ink818.xml"/><Relationship Id="rId122" Type="http://schemas.openxmlformats.org/officeDocument/2006/relationships/image" Target="../media/image4458.png"/><Relationship Id="rId143" Type="http://schemas.openxmlformats.org/officeDocument/2006/relationships/customXml" Target="../ink/ink839.xml"/><Relationship Id="rId164" Type="http://schemas.openxmlformats.org/officeDocument/2006/relationships/customXml" Target="../ink/ink850.xml"/><Relationship Id="rId185" Type="http://schemas.openxmlformats.org/officeDocument/2006/relationships/image" Target="../media/image4488.png"/><Relationship Id="rId9" Type="http://schemas.openxmlformats.org/officeDocument/2006/relationships/customXml" Target="../ink/ink772.xml"/><Relationship Id="rId210" Type="http://schemas.openxmlformats.org/officeDocument/2006/relationships/customXml" Target="../ink/ink873.xml"/><Relationship Id="rId26" Type="http://schemas.openxmlformats.org/officeDocument/2006/relationships/image" Target="../media/image4411.png"/><Relationship Id="rId231" Type="http://schemas.openxmlformats.org/officeDocument/2006/relationships/image" Target="../media/image4512.png"/><Relationship Id="rId252" Type="http://schemas.openxmlformats.org/officeDocument/2006/relationships/customXml" Target="../ink/ink894.xml"/><Relationship Id="rId273" Type="http://schemas.openxmlformats.org/officeDocument/2006/relationships/image" Target="../media/image4533.png"/><Relationship Id="rId294" Type="http://schemas.openxmlformats.org/officeDocument/2006/relationships/image" Target="../media/image4543.png"/><Relationship Id="rId47" Type="http://schemas.openxmlformats.org/officeDocument/2006/relationships/customXml" Target="../ink/ink791.xml"/><Relationship Id="rId68" Type="http://schemas.openxmlformats.org/officeDocument/2006/relationships/image" Target="../media/image4432.png"/><Relationship Id="rId89" Type="http://schemas.openxmlformats.org/officeDocument/2006/relationships/customXml" Target="../ink/ink812.xml"/><Relationship Id="rId112" Type="http://schemas.openxmlformats.org/officeDocument/2006/relationships/image" Target="../media/image4453.png"/><Relationship Id="rId133" Type="http://schemas.openxmlformats.org/officeDocument/2006/relationships/customXml" Target="../ink/ink834.xml"/><Relationship Id="rId154" Type="http://schemas.openxmlformats.org/officeDocument/2006/relationships/image" Target="../media/image4474.png"/><Relationship Id="rId175" Type="http://schemas.openxmlformats.org/officeDocument/2006/relationships/image" Target="../media/image4483.png"/><Relationship Id="rId196" Type="http://schemas.openxmlformats.org/officeDocument/2006/relationships/customXml" Target="../ink/ink866.xml"/><Relationship Id="rId200" Type="http://schemas.openxmlformats.org/officeDocument/2006/relationships/customXml" Target="../ink/ink868.xml"/><Relationship Id="rId16" Type="http://schemas.openxmlformats.org/officeDocument/2006/relationships/image" Target="../media/image4406.png"/><Relationship Id="rId221" Type="http://schemas.openxmlformats.org/officeDocument/2006/relationships/image" Target="../media/image4507.png"/><Relationship Id="rId242" Type="http://schemas.openxmlformats.org/officeDocument/2006/relationships/customXml" Target="../ink/ink889.xml"/><Relationship Id="rId263" Type="http://schemas.openxmlformats.org/officeDocument/2006/relationships/image" Target="../media/image4528.png"/><Relationship Id="rId284" Type="http://schemas.openxmlformats.org/officeDocument/2006/relationships/customXml" Target="../ink/ink910.xml"/><Relationship Id="rId37" Type="http://schemas.openxmlformats.org/officeDocument/2006/relationships/customXml" Target="../ink/ink786.xml"/><Relationship Id="rId58" Type="http://schemas.openxmlformats.org/officeDocument/2006/relationships/image" Target="../media/image4427.png"/><Relationship Id="rId79" Type="http://schemas.openxmlformats.org/officeDocument/2006/relationships/customXml" Target="../ink/ink807.xml"/><Relationship Id="rId102" Type="http://schemas.openxmlformats.org/officeDocument/2006/relationships/image" Target="../media/image4448.png"/><Relationship Id="rId123" Type="http://schemas.openxmlformats.org/officeDocument/2006/relationships/customXml" Target="../ink/ink829.xml"/><Relationship Id="rId144" Type="http://schemas.openxmlformats.org/officeDocument/2006/relationships/image" Target="../media/image4469.png"/><Relationship Id="rId90" Type="http://schemas.openxmlformats.org/officeDocument/2006/relationships/image" Target="../media/image4443.png"/><Relationship Id="rId165" Type="http://schemas.openxmlformats.org/officeDocument/2006/relationships/image" Target="../media/image4478.png"/><Relationship Id="rId186" Type="http://schemas.openxmlformats.org/officeDocument/2006/relationships/customXml" Target="../ink/ink861.xml"/><Relationship Id="rId211" Type="http://schemas.openxmlformats.org/officeDocument/2006/relationships/image" Target="../media/image4502.png"/><Relationship Id="rId232" Type="http://schemas.openxmlformats.org/officeDocument/2006/relationships/customXml" Target="../ink/ink884.xml"/><Relationship Id="rId253" Type="http://schemas.openxmlformats.org/officeDocument/2006/relationships/image" Target="../media/image4523.png"/><Relationship Id="rId274" Type="http://schemas.openxmlformats.org/officeDocument/2006/relationships/customXml" Target="../ink/ink905.xml"/><Relationship Id="rId295" Type="http://schemas.openxmlformats.org/officeDocument/2006/relationships/customXml" Target="../ink/ink916.xml"/><Relationship Id="rId27" Type="http://schemas.openxmlformats.org/officeDocument/2006/relationships/customXml" Target="../ink/ink781.xml"/><Relationship Id="rId48" Type="http://schemas.openxmlformats.org/officeDocument/2006/relationships/image" Target="../media/image4422.png"/><Relationship Id="rId69" Type="http://schemas.openxmlformats.org/officeDocument/2006/relationships/customXml" Target="../ink/ink802.xml"/><Relationship Id="rId113" Type="http://schemas.openxmlformats.org/officeDocument/2006/relationships/customXml" Target="../ink/ink824.xml"/><Relationship Id="rId134" Type="http://schemas.openxmlformats.org/officeDocument/2006/relationships/image" Target="../media/image4464.png"/><Relationship Id="rId80" Type="http://schemas.openxmlformats.org/officeDocument/2006/relationships/image" Target="../media/image4438.png"/><Relationship Id="rId155" Type="http://schemas.openxmlformats.org/officeDocument/2006/relationships/customXml" Target="../ink/ink845.xml"/><Relationship Id="rId176" Type="http://schemas.openxmlformats.org/officeDocument/2006/relationships/customXml" Target="../ink/ink856.xml"/><Relationship Id="rId197" Type="http://schemas.openxmlformats.org/officeDocument/2006/relationships/image" Target="../media/image4494.png"/><Relationship Id="rId201" Type="http://schemas.openxmlformats.org/officeDocument/2006/relationships/image" Target="../media/image4496.png"/><Relationship Id="rId222" Type="http://schemas.openxmlformats.org/officeDocument/2006/relationships/customXml" Target="../ink/ink879.xml"/><Relationship Id="rId243" Type="http://schemas.openxmlformats.org/officeDocument/2006/relationships/image" Target="../media/image4518.png"/><Relationship Id="rId264" Type="http://schemas.openxmlformats.org/officeDocument/2006/relationships/customXml" Target="../ink/ink900.xml"/><Relationship Id="rId285" Type="http://schemas.openxmlformats.org/officeDocument/2006/relationships/customXml" Target="../ink/ink911.xml"/><Relationship Id="rId17" Type="http://schemas.openxmlformats.org/officeDocument/2006/relationships/customXml" Target="../ink/ink776.xml"/><Relationship Id="rId38" Type="http://schemas.openxmlformats.org/officeDocument/2006/relationships/image" Target="../media/image4417.png"/><Relationship Id="rId59" Type="http://schemas.openxmlformats.org/officeDocument/2006/relationships/customXml" Target="../ink/ink797.xml"/><Relationship Id="rId103" Type="http://schemas.openxmlformats.org/officeDocument/2006/relationships/customXml" Target="../ink/ink819.xml"/><Relationship Id="rId124" Type="http://schemas.openxmlformats.org/officeDocument/2006/relationships/image" Target="../media/image4459.png"/><Relationship Id="rId70" Type="http://schemas.openxmlformats.org/officeDocument/2006/relationships/image" Target="../media/image4433.png"/><Relationship Id="rId91" Type="http://schemas.openxmlformats.org/officeDocument/2006/relationships/customXml" Target="../ink/ink813.xml"/><Relationship Id="rId145" Type="http://schemas.openxmlformats.org/officeDocument/2006/relationships/customXml" Target="../ink/ink840.xml"/><Relationship Id="rId166" Type="http://schemas.openxmlformats.org/officeDocument/2006/relationships/customXml" Target="../ink/ink851.xml"/><Relationship Id="rId187" Type="http://schemas.openxmlformats.org/officeDocument/2006/relationships/image" Target="../media/image4489.png"/><Relationship Id="rId1" Type="http://schemas.openxmlformats.org/officeDocument/2006/relationships/slideLayout" Target="../slideLayouts/slideLayout7.xml"/><Relationship Id="rId212" Type="http://schemas.openxmlformats.org/officeDocument/2006/relationships/customXml" Target="../ink/ink874.xml"/><Relationship Id="rId233" Type="http://schemas.openxmlformats.org/officeDocument/2006/relationships/image" Target="../media/image4513.png"/><Relationship Id="rId254" Type="http://schemas.openxmlformats.org/officeDocument/2006/relationships/customXml" Target="../ink/ink895.xml"/><Relationship Id="rId28" Type="http://schemas.openxmlformats.org/officeDocument/2006/relationships/image" Target="../media/image4412.png"/><Relationship Id="rId49" Type="http://schemas.openxmlformats.org/officeDocument/2006/relationships/customXml" Target="../ink/ink792.xml"/><Relationship Id="rId114" Type="http://schemas.openxmlformats.org/officeDocument/2006/relationships/image" Target="../media/image4454.png"/><Relationship Id="rId275" Type="http://schemas.openxmlformats.org/officeDocument/2006/relationships/image" Target="../media/image4534.png"/><Relationship Id="rId296" Type="http://schemas.openxmlformats.org/officeDocument/2006/relationships/image" Target="../media/image4544.png"/><Relationship Id="rId300" Type="http://schemas.openxmlformats.org/officeDocument/2006/relationships/image" Target="../media/image4546.png"/><Relationship Id="rId60" Type="http://schemas.openxmlformats.org/officeDocument/2006/relationships/image" Target="../media/image4428.png"/><Relationship Id="rId81" Type="http://schemas.openxmlformats.org/officeDocument/2006/relationships/customXml" Target="../ink/ink808.xml"/><Relationship Id="rId135" Type="http://schemas.openxmlformats.org/officeDocument/2006/relationships/customXml" Target="../ink/ink835.xml"/><Relationship Id="rId156" Type="http://schemas.openxmlformats.org/officeDocument/2006/relationships/image" Target="../media/image4475.png"/><Relationship Id="rId177" Type="http://schemas.openxmlformats.org/officeDocument/2006/relationships/image" Target="../media/image4484.png"/><Relationship Id="rId198" Type="http://schemas.openxmlformats.org/officeDocument/2006/relationships/customXml" Target="../ink/ink867.xml"/><Relationship Id="rId202" Type="http://schemas.openxmlformats.org/officeDocument/2006/relationships/customXml" Target="../ink/ink869.xml"/><Relationship Id="rId223" Type="http://schemas.openxmlformats.org/officeDocument/2006/relationships/image" Target="../media/image4508.png"/><Relationship Id="rId244" Type="http://schemas.openxmlformats.org/officeDocument/2006/relationships/customXml" Target="../ink/ink890.xml"/><Relationship Id="rId18" Type="http://schemas.openxmlformats.org/officeDocument/2006/relationships/image" Target="../media/image4407.png"/><Relationship Id="rId39" Type="http://schemas.openxmlformats.org/officeDocument/2006/relationships/customXml" Target="../ink/ink787.xml"/><Relationship Id="rId265" Type="http://schemas.openxmlformats.org/officeDocument/2006/relationships/image" Target="../media/image4529.png"/><Relationship Id="rId286" Type="http://schemas.openxmlformats.org/officeDocument/2006/relationships/image" Target="../media/image4539.png"/><Relationship Id="rId50" Type="http://schemas.openxmlformats.org/officeDocument/2006/relationships/image" Target="../media/image4423.png"/><Relationship Id="rId104" Type="http://schemas.openxmlformats.org/officeDocument/2006/relationships/image" Target="../media/image4449.png"/><Relationship Id="rId125" Type="http://schemas.openxmlformats.org/officeDocument/2006/relationships/customXml" Target="../ink/ink830.xml"/><Relationship Id="rId146" Type="http://schemas.openxmlformats.org/officeDocument/2006/relationships/image" Target="../media/image4470.png"/><Relationship Id="rId167" Type="http://schemas.openxmlformats.org/officeDocument/2006/relationships/image" Target="../media/image4479.png"/><Relationship Id="rId188" Type="http://schemas.openxmlformats.org/officeDocument/2006/relationships/customXml" Target="../ink/ink862.xml"/><Relationship Id="rId71" Type="http://schemas.openxmlformats.org/officeDocument/2006/relationships/customXml" Target="../ink/ink803.xml"/><Relationship Id="rId92" Type="http://schemas.openxmlformats.org/officeDocument/2006/relationships/image" Target="../media/image4444.png"/><Relationship Id="rId213" Type="http://schemas.openxmlformats.org/officeDocument/2006/relationships/image" Target="../media/image4503.png"/><Relationship Id="rId234" Type="http://schemas.openxmlformats.org/officeDocument/2006/relationships/customXml" Target="../ink/ink885.xml"/><Relationship Id="rId2" Type="http://schemas.openxmlformats.org/officeDocument/2006/relationships/notesSlide" Target="../notesSlides/notesSlide3.xml"/><Relationship Id="rId29" Type="http://schemas.openxmlformats.org/officeDocument/2006/relationships/customXml" Target="../ink/ink782.xml"/><Relationship Id="rId255" Type="http://schemas.openxmlformats.org/officeDocument/2006/relationships/image" Target="../media/image4524.png"/><Relationship Id="rId276" Type="http://schemas.openxmlformats.org/officeDocument/2006/relationships/customXml" Target="../ink/ink906.xml"/><Relationship Id="rId297" Type="http://schemas.openxmlformats.org/officeDocument/2006/relationships/customXml" Target="../ink/ink917.xml"/><Relationship Id="rId40" Type="http://schemas.openxmlformats.org/officeDocument/2006/relationships/image" Target="../media/image4418.png"/><Relationship Id="rId115" Type="http://schemas.openxmlformats.org/officeDocument/2006/relationships/customXml" Target="../ink/ink825.xml"/><Relationship Id="rId136" Type="http://schemas.openxmlformats.org/officeDocument/2006/relationships/image" Target="../media/image4465.png"/><Relationship Id="rId157" Type="http://schemas.openxmlformats.org/officeDocument/2006/relationships/customXml" Target="../ink/ink846.xml"/><Relationship Id="rId178" Type="http://schemas.openxmlformats.org/officeDocument/2006/relationships/customXml" Target="../ink/ink857.xml"/><Relationship Id="rId301" Type="http://schemas.openxmlformats.org/officeDocument/2006/relationships/customXml" Target="../ink/ink919.xml"/><Relationship Id="rId61" Type="http://schemas.openxmlformats.org/officeDocument/2006/relationships/customXml" Target="../ink/ink798.xml"/><Relationship Id="rId82" Type="http://schemas.openxmlformats.org/officeDocument/2006/relationships/image" Target="../media/image4439.png"/><Relationship Id="rId199" Type="http://schemas.openxmlformats.org/officeDocument/2006/relationships/image" Target="../media/image4495.png"/><Relationship Id="rId203" Type="http://schemas.openxmlformats.org/officeDocument/2006/relationships/image" Target="../media/image4497.png"/><Relationship Id="rId19" Type="http://schemas.openxmlformats.org/officeDocument/2006/relationships/customXml" Target="../ink/ink777.xml"/><Relationship Id="rId224" Type="http://schemas.openxmlformats.org/officeDocument/2006/relationships/customXml" Target="../ink/ink880.xml"/><Relationship Id="rId245" Type="http://schemas.openxmlformats.org/officeDocument/2006/relationships/image" Target="../media/image4519.png"/><Relationship Id="rId266" Type="http://schemas.openxmlformats.org/officeDocument/2006/relationships/customXml" Target="../ink/ink901.xml"/><Relationship Id="rId287" Type="http://schemas.openxmlformats.org/officeDocument/2006/relationships/customXml" Target="../ink/ink912.xml"/><Relationship Id="rId30" Type="http://schemas.openxmlformats.org/officeDocument/2006/relationships/image" Target="../media/image4413.png"/><Relationship Id="rId105" Type="http://schemas.openxmlformats.org/officeDocument/2006/relationships/customXml" Target="../ink/ink820.xml"/><Relationship Id="rId126" Type="http://schemas.openxmlformats.org/officeDocument/2006/relationships/image" Target="../media/image4460.png"/><Relationship Id="rId147" Type="http://schemas.openxmlformats.org/officeDocument/2006/relationships/customXml" Target="../ink/ink841.xml"/><Relationship Id="rId168" Type="http://schemas.openxmlformats.org/officeDocument/2006/relationships/customXml" Target="../ink/ink852.xml"/><Relationship Id="rId51" Type="http://schemas.openxmlformats.org/officeDocument/2006/relationships/customXml" Target="../ink/ink793.xml"/><Relationship Id="rId72" Type="http://schemas.openxmlformats.org/officeDocument/2006/relationships/image" Target="../media/image4434.png"/><Relationship Id="rId93" Type="http://schemas.openxmlformats.org/officeDocument/2006/relationships/customXml" Target="../ink/ink814.xml"/><Relationship Id="rId189" Type="http://schemas.openxmlformats.org/officeDocument/2006/relationships/image" Target="../media/image4490.png"/><Relationship Id="rId3" Type="http://schemas.openxmlformats.org/officeDocument/2006/relationships/customXml" Target="../ink/ink769.xml"/><Relationship Id="rId214" Type="http://schemas.openxmlformats.org/officeDocument/2006/relationships/customXml" Target="../ink/ink875.xml"/><Relationship Id="rId235" Type="http://schemas.openxmlformats.org/officeDocument/2006/relationships/image" Target="../media/image4514.png"/><Relationship Id="rId256" Type="http://schemas.openxmlformats.org/officeDocument/2006/relationships/customXml" Target="../ink/ink896.xml"/><Relationship Id="rId277" Type="http://schemas.openxmlformats.org/officeDocument/2006/relationships/image" Target="../media/image4535.png"/><Relationship Id="rId298" Type="http://schemas.openxmlformats.org/officeDocument/2006/relationships/image" Target="../media/image4545.png"/><Relationship Id="rId116" Type="http://schemas.openxmlformats.org/officeDocument/2006/relationships/image" Target="../media/image4455.png"/><Relationship Id="rId137" Type="http://schemas.openxmlformats.org/officeDocument/2006/relationships/customXml" Target="../ink/ink836.xml"/><Relationship Id="rId158" Type="http://schemas.openxmlformats.org/officeDocument/2006/relationships/image" Target="../media/image4476.png"/><Relationship Id="rId302" Type="http://schemas.openxmlformats.org/officeDocument/2006/relationships/image" Target="../media/image4547.png"/><Relationship Id="rId20" Type="http://schemas.openxmlformats.org/officeDocument/2006/relationships/image" Target="../media/image4408.png"/><Relationship Id="rId41" Type="http://schemas.openxmlformats.org/officeDocument/2006/relationships/customXml" Target="../ink/ink788.xml"/><Relationship Id="rId62" Type="http://schemas.openxmlformats.org/officeDocument/2006/relationships/image" Target="../media/image4429.png"/><Relationship Id="rId83" Type="http://schemas.openxmlformats.org/officeDocument/2006/relationships/customXml" Target="../ink/ink809.xml"/><Relationship Id="rId179" Type="http://schemas.openxmlformats.org/officeDocument/2006/relationships/image" Target="../media/image4485.png"/><Relationship Id="rId190" Type="http://schemas.openxmlformats.org/officeDocument/2006/relationships/customXml" Target="../ink/ink863.xml"/><Relationship Id="rId204" Type="http://schemas.openxmlformats.org/officeDocument/2006/relationships/customXml" Target="../ink/ink870.xml"/><Relationship Id="rId225" Type="http://schemas.openxmlformats.org/officeDocument/2006/relationships/image" Target="../media/image4509.png"/><Relationship Id="rId246" Type="http://schemas.openxmlformats.org/officeDocument/2006/relationships/customXml" Target="../ink/ink891.xml"/><Relationship Id="rId267" Type="http://schemas.openxmlformats.org/officeDocument/2006/relationships/image" Target="../media/image4530.png"/><Relationship Id="rId288" Type="http://schemas.openxmlformats.org/officeDocument/2006/relationships/image" Target="../media/image4540.png"/><Relationship Id="rId106" Type="http://schemas.openxmlformats.org/officeDocument/2006/relationships/image" Target="../media/image4450.png"/><Relationship Id="rId127" Type="http://schemas.openxmlformats.org/officeDocument/2006/relationships/customXml" Target="../ink/ink831.xml"/><Relationship Id="rId10" Type="http://schemas.openxmlformats.org/officeDocument/2006/relationships/image" Target="../media/image4403.png"/><Relationship Id="rId31" Type="http://schemas.openxmlformats.org/officeDocument/2006/relationships/customXml" Target="../ink/ink783.xml"/><Relationship Id="rId52" Type="http://schemas.openxmlformats.org/officeDocument/2006/relationships/image" Target="../media/image4424.png"/><Relationship Id="rId73" Type="http://schemas.openxmlformats.org/officeDocument/2006/relationships/customXml" Target="../ink/ink804.xml"/><Relationship Id="rId94" Type="http://schemas.openxmlformats.org/officeDocument/2006/relationships/image" Target="../media/image4445.png"/><Relationship Id="rId148" Type="http://schemas.openxmlformats.org/officeDocument/2006/relationships/image" Target="../media/image4471.png"/><Relationship Id="rId169" Type="http://schemas.openxmlformats.org/officeDocument/2006/relationships/image" Target="../media/image4480.png"/><Relationship Id="rId4" Type="http://schemas.openxmlformats.org/officeDocument/2006/relationships/image" Target="../media/image4399.png"/><Relationship Id="rId180" Type="http://schemas.openxmlformats.org/officeDocument/2006/relationships/customXml" Target="../ink/ink858.xml"/><Relationship Id="rId215" Type="http://schemas.openxmlformats.org/officeDocument/2006/relationships/image" Target="../media/image4504.png"/><Relationship Id="rId236" Type="http://schemas.openxmlformats.org/officeDocument/2006/relationships/customXml" Target="../ink/ink886.xml"/><Relationship Id="rId257" Type="http://schemas.openxmlformats.org/officeDocument/2006/relationships/image" Target="../media/image4525.png"/><Relationship Id="rId278" Type="http://schemas.openxmlformats.org/officeDocument/2006/relationships/customXml" Target="../ink/ink907.xml"/><Relationship Id="rId303" Type="http://schemas.openxmlformats.org/officeDocument/2006/relationships/customXml" Target="../ink/ink920.xml"/><Relationship Id="rId42" Type="http://schemas.openxmlformats.org/officeDocument/2006/relationships/image" Target="../media/image4419.png"/><Relationship Id="rId84" Type="http://schemas.openxmlformats.org/officeDocument/2006/relationships/image" Target="../media/image4440.png"/><Relationship Id="rId138" Type="http://schemas.openxmlformats.org/officeDocument/2006/relationships/image" Target="../media/image4466.png"/><Relationship Id="rId191" Type="http://schemas.openxmlformats.org/officeDocument/2006/relationships/image" Target="../media/image4491.png"/><Relationship Id="rId205" Type="http://schemas.openxmlformats.org/officeDocument/2006/relationships/image" Target="../media/image4498.png"/><Relationship Id="rId247" Type="http://schemas.openxmlformats.org/officeDocument/2006/relationships/image" Target="../media/image4520.png"/><Relationship Id="rId107" Type="http://schemas.openxmlformats.org/officeDocument/2006/relationships/customXml" Target="../ink/ink821.xml"/><Relationship Id="rId289" Type="http://schemas.openxmlformats.org/officeDocument/2006/relationships/customXml" Target="../ink/ink913.xml"/><Relationship Id="rId11" Type="http://schemas.openxmlformats.org/officeDocument/2006/relationships/customXml" Target="../ink/ink773.xml"/><Relationship Id="rId53" Type="http://schemas.openxmlformats.org/officeDocument/2006/relationships/customXml" Target="../ink/ink794.xml"/><Relationship Id="rId149" Type="http://schemas.openxmlformats.org/officeDocument/2006/relationships/customXml" Target="../ink/ink842.xml"/><Relationship Id="rId95" Type="http://schemas.openxmlformats.org/officeDocument/2006/relationships/customXml" Target="../ink/ink815.xml"/><Relationship Id="rId160" Type="http://schemas.openxmlformats.org/officeDocument/2006/relationships/customXml" Target="../ink/ink848.xml"/><Relationship Id="rId216" Type="http://schemas.openxmlformats.org/officeDocument/2006/relationships/customXml" Target="../ink/ink876.xml"/><Relationship Id="rId258" Type="http://schemas.openxmlformats.org/officeDocument/2006/relationships/customXml" Target="../ink/ink897.xml"/><Relationship Id="rId22" Type="http://schemas.openxmlformats.org/officeDocument/2006/relationships/image" Target="../media/image4409.png"/><Relationship Id="rId64" Type="http://schemas.openxmlformats.org/officeDocument/2006/relationships/image" Target="../media/image4430.png"/><Relationship Id="rId118" Type="http://schemas.openxmlformats.org/officeDocument/2006/relationships/image" Target="../media/image4456.png"/><Relationship Id="rId171" Type="http://schemas.openxmlformats.org/officeDocument/2006/relationships/image" Target="../media/image4481.png"/><Relationship Id="rId227" Type="http://schemas.openxmlformats.org/officeDocument/2006/relationships/image" Target="../media/image4510.png"/><Relationship Id="rId269" Type="http://schemas.openxmlformats.org/officeDocument/2006/relationships/image" Target="../media/image4531.png"/><Relationship Id="rId33" Type="http://schemas.openxmlformats.org/officeDocument/2006/relationships/customXml" Target="../ink/ink784.xml"/><Relationship Id="rId129" Type="http://schemas.openxmlformats.org/officeDocument/2006/relationships/customXml" Target="../ink/ink832.xml"/><Relationship Id="rId280" Type="http://schemas.openxmlformats.org/officeDocument/2006/relationships/customXml" Target="../ink/ink908.xml"/><Relationship Id="rId75" Type="http://schemas.openxmlformats.org/officeDocument/2006/relationships/customXml" Target="../ink/ink805.xml"/><Relationship Id="rId140" Type="http://schemas.openxmlformats.org/officeDocument/2006/relationships/image" Target="../media/image4467.png"/><Relationship Id="rId182" Type="http://schemas.openxmlformats.org/officeDocument/2006/relationships/customXml" Target="../ink/ink859.xml"/><Relationship Id="rId6" Type="http://schemas.openxmlformats.org/officeDocument/2006/relationships/image" Target="../media/image4401.png"/><Relationship Id="rId238" Type="http://schemas.openxmlformats.org/officeDocument/2006/relationships/customXml" Target="../ink/ink887.xml"/></Relationships>
</file>

<file path=ppt/slides/_rels/slide8.xml.rels><?xml version="1.0" encoding="UTF-8" standalone="yes"?>
<Relationships xmlns="http://schemas.openxmlformats.org/package/2006/relationships"><Relationship Id="rId117" Type="http://schemas.openxmlformats.org/officeDocument/2006/relationships/customXml" Target="../ink/ink979.xml"/><Relationship Id="rId21" Type="http://schemas.openxmlformats.org/officeDocument/2006/relationships/customXml" Target="../ink/ink931.xml"/><Relationship Id="rId324" Type="http://schemas.openxmlformats.org/officeDocument/2006/relationships/image" Target="../media/image4711.png"/><Relationship Id="rId531" Type="http://schemas.openxmlformats.org/officeDocument/2006/relationships/image" Target="../media/image4813.png"/><Relationship Id="rId629" Type="http://schemas.openxmlformats.org/officeDocument/2006/relationships/image" Target="../media/image4862.png"/><Relationship Id="rId170" Type="http://schemas.openxmlformats.org/officeDocument/2006/relationships/image" Target="../media/image4634.png"/><Relationship Id="rId268" Type="http://schemas.openxmlformats.org/officeDocument/2006/relationships/image" Target="../media/image4682.png"/><Relationship Id="rId475" Type="http://schemas.openxmlformats.org/officeDocument/2006/relationships/customXml" Target="../ink/ink1158.xml"/><Relationship Id="rId32" Type="http://schemas.openxmlformats.org/officeDocument/2006/relationships/image" Target="../media/image4564.png"/><Relationship Id="rId128" Type="http://schemas.openxmlformats.org/officeDocument/2006/relationships/image" Target="../media/image4613.png"/><Relationship Id="rId335" Type="http://schemas.openxmlformats.org/officeDocument/2006/relationships/customXml" Target="../ink/ink1088.xml"/><Relationship Id="rId542" Type="http://schemas.openxmlformats.org/officeDocument/2006/relationships/customXml" Target="../ink/ink1192.xml"/><Relationship Id="rId181" Type="http://schemas.openxmlformats.org/officeDocument/2006/relationships/customXml" Target="../ink/ink1011.xml"/><Relationship Id="rId402" Type="http://schemas.openxmlformats.org/officeDocument/2006/relationships/image" Target="../media/image4750.png"/><Relationship Id="rId279" Type="http://schemas.openxmlformats.org/officeDocument/2006/relationships/customXml" Target="../ink/ink1060.xml"/><Relationship Id="rId486" Type="http://schemas.openxmlformats.org/officeDocument/2006/relationships/image" Target="../media/image4791.png"/><Relationship Id="rId43" Type="http://schemas.openxmlformats.org/officeDocument/2006/relationships/customXml" Target="../ink/ink942.xml"/><Relationship Id="rId139" Type="http://schemas.openxmlformats.org/officeDocument/2006/relationships/customXml" Target="../ink/ink990.xml"/><Relationship Id="rId346" Type="http://schemas.openxmlformats.org/officeDocument/2006/relationships/image" Target="../media/image4722.png"/><Relationship Id="rId553" Type="http://schemas.openxmlformats.org/officeDocument/2006/relationships/image" Target="../media/image4824.png"/><Relationship Id="rId192" Type="http://schemas.openxmlformats.org/officeDocument/2006/relationships/image" Target="../media/image4645.png"/><Relationship Id="rId206" Type="http://schemas.openxmlformats.org/officeDocument/2006/relationships/image" Target="../media/image4652.png"/><Relationship Id="rId413" Type="http://schemas.openxmlformats.org/officeDocument/2006/relationships/customXml" Target="../ink/ink1127.xml"/><Relationship Id="rId497" Type="http://schemas.openxmlformats.org/officeDocument/2006/relationships/image" Target="../media/image4795.png"/><Relationship Id="rId620" Type="http://schemas.openxmlformats.org/officeDocument/2006/relationships/customXml" Target="../ink/ink1231.xml"/><Relationship Id="rId357" Type="http://schemas.openxmlformats.org/officeDocument/2006/relationships/customXml" Target="../ink/ink1099.xml"/><Relationship Id="rId54" Type="http://schemas.openxmlformats.org/officeDocument/2006/relationships/image" Target="../media/image4575.png"/><Relationship Id="rId217" Type="http://schemas.openxmlformats.org/officeDocument/2006/relationships/customXml" Target="../ink/ink1029.xml"/><Relationship Id="rId564" Type="http://schemas.openxmlformats.org/officeDocument/2006/relationships/customXml" Target="../ink/ink1203.xml"/><Relationship Id="rId424" Type="http://schemas.openxmlformats.org/officeDocument/2006/relationships/image" Target="../media/image4761.png"/><Relationship Id="rId631" Type="http://schemas.openxmlformats.org/officeDocument/2006/relationships/image" Target="../media/image4863.png"/><Relationship Id="rId270" Type="http://schemas.openxmlformats.org/officeDocument/2006/relationships/image" Target="../media/image4683.png"/><Relationship Id="rId65" Type="http://schemas.openxmlformats.org/officeDocument/2006/relationships/customXml" Target="../ink/ink953.xml"/><Relationship Id="rId130" Type="http://schemas.openxmlformats.org/officeDocument/2006/relationships/image" Target="../media/image4614.png"/><Relationship Id="rId368" Type="http://schemas.openxmlformats.org/officeDocument/2006/relationships/image" Target="../media/image4733.png"/><Relationship Id="rId575" Type="http://schemas.openxmlformats.org/officeDocument/2006/relationships/image" Target="../media/image4835.png"/><Relationship Id="rId228" Type="http://schemas.openxmlformats.org/officeDocument/2006/relationships/image" Target="../media/image4663.png"/><Relationship Id="rId435" Type="http://schemas.openxmlformats.org/officeDocument/2006/relationships/customXml" Target="../ink/ink1138.xml"/><Relationship Id="rId281" Type="http://schemas.openxmlformats.org/officeDocument/2006/relationships/customXml" Target="../ink/ink1061.xml"/><Relationship Id="rId502" Type="http://schemas.openxmlformats.org/officeDocument/2006/relationships/customXml" Target="../ink/ink1172.xml"/><Relationship Id="rId76" Type="http://schemas.openxmlformats.org/officeDocument/2006/relationships/image" Target="../media/image4586.png"/><Relationship Id="rId141" Type="http://schemas.openxmlformats.org/officeDocument/2006/relationships/customXml" Target="../ink/ink991.xml"/><Relationship Id="rId379" Type="http://schemas.openxmlformats.org/officeDocument/2006/relationships/customXml" Target="../ink/ink1110.xml"/><Relationship Id="rId586" Type="http://schemas.openxmlformats.org/officeDocument/2006/relationships/customXml" Target="../ink/ink1214.xml"/><Relationship Id="rId7" Type="http://schemas.openxmlformats.org/officeDocument/2006/relationships/customXml" Target="../ink/ink924.xml"/><Relationship Id="rId239" Type="http://schemas.openxmlformats.org/officeDocument/2006/relationships/customXml" Target="../ink/ink1040.xml"/><Relationship Id="rId446" Type="http://schemas.openxmlformats.org/officeDocument/2006/relationships/image" Target="../media/image4772.png"/><Relationship Id="rId292" Type="http://schemas.openxmlformats.org/officeDocument/2006/relationships/image" Target="../media/image4694.png"/><Relationship Id="rId306" Type="http://schemas.openxmlformats.org/officeDocument/2006/relationships/image" Target="../media/image4702.png"/><Relationship Id="rId87" Type="http://schemas.openxmlformats.org/officeDocument/2006/relationships/customXml" Target="../ink/ink964.xml"/><Relationship Id="rId513" Type="http://schemas.openxmlformats.org/officeDocument/2006/relationships/image" Target="../media/image4804.png"/><Relationship Id="rId597" Type="http://schemas.openxmlformats.org/officeDocument/2006/relationships/image" Target="../media/image4846.png"/><Relationship Id="rId152" Type="http://schemas.openxmlformats.org/officeDocument/2006/relationships/image" Target="../media/image4625.png"/><Relationship Id="rId457" Type="http://schemas.openxmlformats.org/officeDocument/2006/relationships/customXml" Target="../ink/ink1149.xml"/><Relationship Id="rId14" Type="http://schemas.openxmlformats.org/officeDocument/2006/relationships/image" Target="../media/image4555.png"/><Relationship Id="rId317" Type="http://schemas.openxmlformats.org/officeDocument/2006/relationships/customXml" Target="../ink/ink1079.xml"/><Relationship Id="rId524" Type="http://schemas.openxmlformats.org/officeDocument/2006/relationships/customXml" Target="../ink/ink1183.xml"/><Relationship Id="rId98" Type="http://schemas.openxmlformats.org/officeDocument/2006/relationships/image" Target="../media/image4597.png"/><Relationship Id="rId163" Type="http://schemas.openxmlformats.org/officeDocument/2006/relationships/customXml" Target="../ink/ink1002.xml"/><Relationship Id="rId370" Type="http://schemas.openxmlformats.org/officeDocument/2006/relationships/image" Target="../media/image4734.png"/><Relationship Id="rId230" Type="http://schemas.openxmlformats.org/officeDocument/2006/relationships/image" Target="../media/image4664.png"/><Relationship Id="rId468" Type="http://schemas.openxmlformats.org/officeDocument/2006/relationships/image" Target="../media/image4782.png"/><Relationship Id="rId25" Type="http://schemas.openxmlformats.org/officeDocument/2006/relationships/customXml" Target="../ink/ink933.xml"/><Relationship Id="rId328" Type="http://schemas.openxmlformats.org/officeDocument/2006/relationships/image" Target="../media/image4713.png"/><Relationship Id="rId535" Type="http://schemas.openxmlformats.org/officeDocument/2006/relationships/image" Target="../media/image4815.png"/><Relationship Id="rId174" Type="http://schemas.openxmlformats.org/officeDocument/2006/relationships/image" Target="../media/image4636.png"/><Relationship Id="rId381" Type="http://schemas.openxmlformats.org/officeDocument/2006/relationships/customXml" Target="../ink/ink1111.xml"/><Relationship Id="rId602" Type="http://schemas.openxmlformats.org/officeDocument/2006/relationships/customXml" Target="../ink/ink1222.xml"/><Relationship Id="rId241" Type="http://schemas.openxmlformats.org/officeDocument/2006/relationships/customXml" Target="../ink/ink1041.xml"/><Relationship Id="rId479" Type="http://schemas.openxmlformats.org/officeDocument/2006/relationships/customXml" Target="../ink/ink1160.xml"/><Relationship Id="rId36" Type="http://schemas.openxmlformats.org/officeDocument/2006/relationships/image" Target="../media/image4566.png"/><Relationship Id="rId339" Type="http://schemas.openxmlformats.org/officeDocument/2006/relationships/customXml" Target="../ink/ink1090.xml"/><Relationship Id="rId546" Type="http://schemas.openxmlformats.org/officeDocument/2006/relationships/customXml" Target="../ink/ink1194.xml"/><Relationship Id="rId101" Type="http://schemas.openxmlformats.org/officeDocument/2006/relationships/customXml" Target="../ink/ink971.xml"/><Relationship Id="rId185" Type="http://schemas.openxmlformats.org/officeDocument/2006/relationships/customXml" Target="../ink/ink1013.xml"/><Relationship Id="rId406" Type="http://schemas.openxmlformats.org/officeDocument/2006/relationships/image" Target="../media/image4752.png"/><Relationship Id="rId392" Type="http://schemas.openxmlformats.org/officeDocument/2006/relationships/image" Target="../media/image4745.png"/><Relationship Id="rId613" Type="http://schemas.openxmlformats.org/officeDocument/2006/relationships/image" Target="../media/image4854.png"/><Relationship Id="rId252" Type="http://schemas.openxmlformats.org/officeDocument/2006/relationships/image" Target="../media/image4674.png"/><Relationship Id="rId47" Type="http://schemas.openxmlformats.org/officeDocument/2006/relationships/customXml" Target="../ink/ink944.xml"/><Relationship Id="rId89" Type="http://schemas.openxmlformats.org/officeDocument/2006/relationships/customXml" Target="../ink/ink965.xml"/><Relationship Id="rId112" Type="http://schemas.openxmlformats.org/officeDocument/2006/relationships/image" Target="../media/image4605.png"/><Relationship Id="rId154" Type="http://schemas.openxmlformats.org/officeDocument/2006/relationships/image" Target="../media/image4626.png"/><Relationship Id="rId361" Type="http://schemas.openxmlformats.org/officeDocument/2006/relationships/customXml" Target="../ink/ink1101.xml"/><Relationship Id="rId557" Type="http://schemas.openxmlformats.org/officeDocument/2006/relationships/image" Target="../media/image4826.png"/><Relationship Id="rId599" Type="http://schemas.openxmlformats.org/officeDocument/2006/relationships/image" Target="../media/image4847.png"/><Relationship Id="rId196" Type="http://schemas.openxmlformats.org/officeDocument/2006/relationships/image" Target="../media/image4647.png"/><Relationship Id="rId417" Type="http://schemas.openxmlformats.org/officeDocument/2006/relationships/customXml" Target="../ink/ink1129.xml"/><Relationship Id="rId459" Type="http://schemas.openxmlformats.org/officeDocument/2006/relationships/customXml" Target="../ink/ink1150.xml"/><Relationship Id="rId624" Type="http://schemas.openxmlformats.org/officeDocument/2006/relationships/customXml" Target="../ink/ink1233.xml"/><Relationship Id="rId16" Type="http://schemas.openxmlformats.org/officeDocument/2006/relationships/image" Target="../media/image4556.png"/><Relationship Id="rId221" Type="http://schemas.openxmlformats.org/officeDocument/2006/relationships/customXml" Target="../ink/ink1031.xml"/><Relationship Id="rId263" Type="http://schemas.openxmlformats.org/officeDocument/2006/relationships/customXml" Target="../ink/ink1052.xml"/><Relationship Id="rId319" Type="http://schemas.openxmlformats.org/officeDocument/2006/relationships/customXml" Target="../ink/ink1080.xml"/><Relationship Id="rId470" Type="http://schemas.openxmlformats.org/officeDocument/2006/relationships/image" Target="../media/image4783.png"/><Relationship Id="rId526" Type="http://schemas.openxmlformats.org/officeDocument/2006/relationships/customXml" Target="../ink/ink1184.xml"/><Relationship Id="rId58" Type="http://schemas.openxmlformats.org/officeDocument/2006/relationships/image" Target="../media/image4577.png"/><Relationship Id="rId123" Type="http://schemas.openxmlformats.org/officeDocument/2006/relationships/customXml" Target="../ink/ink982.xml"/><Relationship Id="rId330" Type="http://schemas.openxmlformats.org/officeDocument/2006/relationships/image" Target="../media/image4714.png"/><Relationship Id="rId568" Type="http://schemas.openxmlformats.org/officeDocument/2006/relationships/customXml" Target="../ink/ink1205.xml"/><Relationship Id="rId165" Type="http://schemas.openxmlformats.org/officeDocument/2006/relationships/customXml" Target="../ink/ink1003.xml"/><Relationship Id="rId372" Type="http://schemas.openxmlformats.org/officeDocument/2006/relationships/image" Target="../media/image4735.png"/><Relationship Id="rId428" Type="http://schemas.openxmlformats.org/officeDocument/2006/relationships/image" Target="../media/image4763.png"/><Relationship Id="rId635" Type="http://schemas.openxmlformats.org/officeDocument/2006/relationships/image" Target="../media/image4865.png"/><Relationship Id="rId232" Type="http://schemas.openxmlformats.org/officeDocument/2006/relationships/image" Target="../media/image4665.png"/><Relationship Id="rId274" Type="http://schemas.openxmlformats.org/officeDocument/2006/relationships/image" Target="../media/image4685.png"/><Relationship Id="rId481" Type="http://schemas.openxmlformats.org/officeDocument/2006/relationships/customXml" Target="../ink/ink1161.xml"/><Relationship Id="rId27" Type="http://schemas.openxmlformats.org/officeDocument/2006/relationships/customXml" Target="../ink/ink934.xml"/><Relationship Id="rId69" Type="http://schemas.openxmlformats.org/officeDocument/2006/relationships/customXml" Target="../ink/ink955.xml"/><Relationship Id="rId134" Type="http://schemas.openxmlformats.org/officeDocument/2006/relationships/image" Target="../media/image4616.png"/><Relationship Id="rId537" Type="http://schemas.openxmlformats.org/officeDocument/2006/relationships/image" Target="../media/image4816.png"/><Relationship Id="rId579" Type="http://schemas.openxmlformats.org/officeDocument/2006/relationships/image" Target="../media/image4837.png"/><Relationship Id="rId80" Type="http://schemas.openxmlformats.org/officeDocument/2006/relationships/image" Target="../media/image4588.png"/><Relationship Id="rId176" Type="http://schemas.openxmlformats.org/officeDocument/2006/relationships/image" Target="../media/image4637.png"/><Relationship Id="rId341" Type="http://schemas.openxmlformats.org/officeDocument/2006/relationships/customXml" Target="../ink/ink1091.xml"/><Relationship Id="rId383" Type="http://schemas.openxmlformats.org/officeDocument/2006/relationships/customXml" Target="../ink/ink1112.xml"/><Relationship Id="rId439" Type="http://schemas.openxmlformats.org/officeDocument/2006/relationships/customXml" Target="../ink/ink1140.xml"/><Relationship Id="rId590" Type="http://schemas.openxmlformats.org/officeDocument/2006/relationships/customXml" Target="../ink/ink1216.xml"/><Relationship Id="rId604" Type="http://schemas.openxmlformats.org/officeDocument/2006/relationships/customXml" Target="../ink/ink1223.xml"/><Relationship Id="rId201" Type="http://schemas.openxmlformats.org/officeDocument/2006/relationships/customXml" Target="../ink/ink1021.xml"/><Relationship Id="rId243" Type="http://schemas.openxmlformats.org/officeDocument/2006/relationships/customXml" Target="../ink/ink1042.xml"/><Relationship Id="rId285" Type="http://schemas.openxmlformats.org/officeDocument/2006/relationships/customXml" Target="../ink/ink1063.xml"/><Relationship Id="rId450" Type="http://schemas.openxmlformats.org/officeDocument/2006/relationships/image" Target="../media/image4774.png"/><Relationship Id="rId506" Type="http://schemas.openxmlformats.org/officeDocument/2006/relationships/customXml" Target="../ink/ink1174.xml"/><Relationship Id="rId38" Type="http://schemas.openxmlformats.org/officeDocument/2006/relationships/image" Target="../media/image4567.png"/><Relationship Id="rId103" Type="http://schemas.openxmlformats.org/officeDocument/2006/relationships/customXml" Target="../ink/ink972.xml"/><Relationship Id="rId310" Type="http://schemas.openxmlformats.org/officeDocument/2006/relationships/image" Target="../media/image4704.png"/><Relationship Id="rId492" Type="http://schemas.openxmlformats.org/officeDocument/2006/relationships/image" Target="../media/image4794.png"/><Relationship Id="rId548" Type="http://schemas.openxmlformats.org/officeDocument/2006/relationships/customXml" Target="../ink/ink1195.xml"/><Relationship Id="rId91" Type="http://schemas.openxmlformats.org/officeDocument/2006/relationships/customXml" Target="../ink/ink966.xml"/><Relationship Id="rId145" Type="http://schemas.openxmlformats.org/officeDocument/2006/relationships/customXml" Target="../ink/ink993.xml"/><Relationship Id="rId187" Type="http://schemas.openxmlformats.org/officeDocument/2006/relationships/customXml" Target="../ink/ink1014.xml"/><Relationship Id="rId352" Type="http://schemas.openxmlformats.org/officeDocument/2006/relationships/image" Target="../media/image4725.png"/><Relationship Id="rId394" Type="http://schemas.openxmlformats.org/officeDocument/2006/relationships/image" Target="../media/image4746.png"/><Relationship Id="rId408" Type="http://schemas.openxmlformats.org/officeDocument/2006/relationships/image" Target="../media/image4753.png"/><Relationship Id="rId615" Type="http://schemas.openxmlformats.org/officeDocument/2006/relationships/image" Target="../media/image4855.png"/><Relationship Id="rId212" Type="http://schemas.openxmlformats.org/officeDocument/2006/relationships/image" Target="../media/image4655.png"/><Relationship Id="rId254" Type="http://schemas.openxmlformats.org/officeDocument/2006/relationships/image" Target="../media/image4675.png"/><Relationship Id="rId49" Type="http://schemas.openxmlformats.org/officeDocument/2006/relationships/customXml" Target="../ink/ink945.xml"/><Relationship Id="rId114" Type="http://schemas.openxmlformats.org/officeDocument/2006/relationships/image" Target="../media/image4606.png"/><Relationship Id="rId296" Type="http://schemas.openxmlformats.org/officeDocument/2006/relationships/image" Target="../media/image4696.png"/><Relationship Id="rId461" Type="http://schemas.openxmlformats.org/officeDocument/2006/relationships/customXml" Target="../ink/ink1151.xml"/><Relationship Id="rId517" Type="http://schemas.openxmlformats.org/officeDocument/2006/relationships/image" Target="../media/image4806.png"/><Relationship Id="rId559" Type="http://schemas.openxmlformats.org/officeDocument/2006/relationships/image" Target="../media/image4827.png"/><Relationship Id="rId60" Type="http://schemas.openxmlformats.org/officeDocument/2006/relationships/image" Target="../media/image4578.png"/><Relationship Id="rId156" Type="http://schemas.openxmlformats.org/officeDocument/2006/relationships/image" Target="../media/image4627.png"/><Relationship Id="rId198" Type="http://schemas.openxmlformats.org/officeDocument/2006/relationships/image" Target="../media/image4648.png"/><Relationship Id="rId321" Type="http://schemas.openxmlformats.org/officeDocument/2006/relationships/customXml" Target="../ink/ink1081.xml"/><Relationship Id="rId363" Type="http://schemas.openxmlformats.org/officeDocument/2006/relationships/customXml" Target="../ink/ink1102.xml"/><Relationship Id="rId419" Type="http://schemas.openxmlformats.org/officeDocument/2006/relationships/customXml" Target="../ink/ink1130.xml"/><Relationship Id="rId570" Type="http://schemas.openxmlformats.org/officeDocument/2006/relationships/customXml" Target="../ink/ink1206.xml"/><Relationship Id="rId626" Type="http://schemas.openxmlformats.org/officeDocument/2006/relationships/customXml" Target="../ink/ink1234.xml"/><Relationship Id="rId223" Type="http://schemas.openxmlformats.org/officeDocument/2006/relationships/customXml" Target="../ink/ink1032.xml"/><Relationship Id="rId430" Type="http://schemas.openxmlformats.org/officeDocument/2006/relationships/image" Target="../media/image4764.png"/><Relationship Id="rId18" Type="http://schemas.openxmlformats.org/officeDocument/2006/relationships/image" Target="../media/image4557.png"/><Relationship Id="rId265" Type="http://schemas.openxmlformats.org/officeDocument/2006/relationships/customXml" Target="../ink/ink1053.xml"/><Relationship Id="rId472" Type="http://schemas.openxmlformats.org/officeDocument/2006/relationships/image" Target="../media/image4784.png"/><Relationship Id="rId528" Type="http://schemas.openxmlformats.org/officeDocument/2006/relationships/customXml" Target="../ink/ink1185.xml"/><Relationship Id="rId125" Type="http://schemas.openxmlformats.org/officeDocument/2006/relationships/customXml" Target="../ink/ink983.xml"/><Relationship Id="rId167" Type="http://schemas.openxmlformats.org/officeDocument/2006/relationships/customXml" Target="../ink/ink1004.xml"/><Relationship Id="rId332" Type="http://schemas.openxmlformats.org/officeDocument/2006/relationships/image" Target="../media/image4715.png"/><Relationship Id="rId374" Type="http://schemas.openxmlformats.org/officeDocument/2006/relationships/image" Target="../media/image4736.png"/><Relationship Id="rId581" Type="http://schemas.openxmlformats.org/officeDocument/2006/relationships/image" Target="../media/image4838.png"/><Relationship Id="rId71" Type="http://schemas.openxmlformats.org/officeDocument/2006/relationships/customXml" Target="../ink/ink956.xml"/><Relationship Id="rId234" Type="http://schemas.openxmlformats.org/officeDocument/2006/relationships/image" Target="../media/image4666.png"/><Relationship Id="rId637" Type="http://schemas.openxmlformats.org/officeDocument/2006/relationships/image" Target="../media/image4866.png"/><Relationship Id="rId2" Type="http://schemas.openxmlformats.org/officeDocument/2006/relationships/notesSlide" Target="../notesSlides/notesSlide4.xml"/><Relationship Id="rId29" Type="http://schemas.openxmlformats.org/officeDocument/2006/relationships/customXml" Target="../ink/ink935.xml"/><Relationship Id="rId276" Type="http://schemas.openxmlformats.org/officeDocument/2006/relationships/image" Target="../media/image4686.png"/><Relationship Id="rId441" Type="http://schemas.openxmlformats.org/officeDocument/2006/relationships/customXml" Target="../ink/ink1141.xml"/><Relationship Id="rId483" Type="http://schemas.openxmlformats.org/officeDocument/2006/relationships/customXml" Target="../ink/ink1162.xml"/><Relationship Id="rId539" Type="http://schemas.openxmlformats.org/officeDocument/2006/relationships/image" Target="../media/image4817.png"/><Relationship Id="rId40" Type="http://schemas.openxmlformats.org/officeDocument/2006/relationships/image" Target="../media/image4568.png"/><Relationship Id="rId136" Type="http://schemas.openxmlformats.org/officeDocument/2006/relationships/image" Target="../media/image4617.png"/><Relationship Id="rId178" Type="http://schemas.openxmlformats.org/officeDocument/2006/relationships/image" Target="../media/image4638.png"/><Relationship Id="rId301" Type="http://schemas.openxmlformats.org/officeDocument/2006/relationships/customXml" Target="../ink/ink1071.xml"/><Relationship Id="rId343" Type="http://schemas.openxmlformats.org/officeDocument/2006/relationships/customXml" Target="../ink/ink1092.xml"/><Relationship Id="rId550" Type="http://schemas.openxmlformats.org/officeDocument/2006/relationships/customXml" Target="../ink/ink1196.xml"/><Relationship Id="rId82" Type="http://schemas.openxmlformats.org/officeDocument/2006/relationships/image" Target="../media/image4589.png"/><Relationship Id="rId203" Type="http://schemas.openxmlformats.org/officeDocument/2006/relationships/customXml" Target="../ink/ink1022.xml"/><Relationship Id="rId385" Type="http://schemas.openxmlformats.org/officeDocument/2006/relationships/customXml" Target="../ink/ink1113.xml"/><Relationship Id="rId592" Type="http://schemas.openxmlformats.org/officeDocument/2006/relationships/customXml" Target="../ink/ink1217.xml"/><Relationship Id="rId606" Type="http://schemas.openxmlformats.org/officeDocument/2006/relationships/customXml" Target="../ink/ink1224.xml"/><Relationship Id="rId245" Type="http://schemas.openxmlformats.org/officeDocument/2006/relationships/customXml" Target="../ink/ink1043.xml"/><Relationship Id="rId287" Type="http://schemas.openxmlformats.org/officeDocument/2006/relationships/customXml" Target="../ink/ink1064.xml"/><Relationship Id="rId410" Type="http://schemas.openxmlformats.org/officeDocument/2006/relationships/image" Target="../media/image4754.png"/><Relationship Id="rId452" Type="http://schemas.openxmlformats.org/officeDocument/2006/relationships/image" Target="../media/image3706.png"/><Relationship Id="rId494" Type="http://schemas.openxmlformats.org/officeDocument/2006/relationships/image" Target="../media/image3424.png"/><Relationship Id="rId508" Type="http://schemas.openxmlformats.org/officeDocument/2006/relationships/customXml" Target="../ink/ink1175.xml"/><Relationship Id="rId105" Type="http://schemas.openxmlformats.org/officeDocument/2006/relationships/customXml" Target="../ink/ink973.xml"/><Relationship Id="rId147" Type="http://schemas.openxmlformats.org/officeDocument/2006/relationships/customXml" Target="../ink/ink994.xml"/><Relationship Id="rId312" Type="http://schemas.openxmlformats.org/officeDocument/2006/relationships/image" Target="../media/image4705.png"/><Relationship Id="rId354" Type="http://schemas.openxmlformats.org/officeDocument/2006/relationships/image" Target="../media/image4726.png"/><Relationship Id="rId51" Type="http://schemas.openxmlformats.org/officeDocument/2006/relationships/customXml" Target="../ink/ink946.xml"/><Relationship Id="rId93" Type="http://schemas.openxmlformats.org/officeDocument/2006/relationships/customXml" Target="../ink/ink967.xml"/><Relationship Id="rId189" Type="http://schemas.openxmlformats.org/officeDocument/2006/relationships/customXml" Target="../ink/ink1015.xml"/><Relationship Id="rId396" Type="http://schemas.openxmlformats.org/officeDocument/2006/relationships/image" Target="../media/image4747.png"/><Relationship Id="rId561" Type="http://schemas.openxmlformats.org/officeDocument/2006/relationships/image" Target="../media/image4828.png"/><Relationship Id="rId617" Type="http://schemas.openxmlformats.org/officeDocument/2006/relationships/image" Target="../media/image4856.png"/><Relationship Id="rId214" Type="http://schemas.openxmlformats.org/officeDocument/2006/relationships/image" Target="../media/image4656.png"/><Relationship Id="rId256" Type="http://schemas.openxmlformats.org/officeDocument/2006/relationships/image" Target="../media/image4676.png"/><Relationship Id="rId298" Type="http://schemas.openxmlformats.org/officeDocument/2006/relationships/image" Target="../media/image4697.png"/><Relationship Id="rId421" Type="http://schemas.openxmlformats.org/officeDocument/2006/relationships/customXml" Target="../ink/ink1131.xml"/><Relationship Id="rId463" Type="http://schemas.openxmlformats.org/officeDocument/2006/relationships/customXml" Target="../ink/ink1152.xml"/><Relationship Id="rId519" Type="http://schemas.openxmlformats.org/officeDocument/2006/relationships/image" Target="../media/image4807.png"/><Relationship Id="rId116" Type="http://schemas.openxmlformats.org/officeDocument/2006/relationships/image" Target="../media/image4607.png"/><Relationship Id="rId158" Type="http://schemas.openxmlformats.org/officeDocument/2006/relationships/image" Target="../media/image4628.png"/><Relationship Id="rId323" Type="http://schemas.openxmlformats.org/officeDocument/2006/relationships/customXml" Target="../ink/ink1082.xml"/><Relationship Id="rId530" Type="http://schemas.openxmlformats.org/officeDocument/2006/relationships/customXml" Target="../ink/ink1186.xml"/><Relationship Id="rId20" Type="http://schemas.openxmlformats.org/officeDocument/2006/relationships/image" Target="../media/image4558.png"/><Relationship Id="rId62" Type="http://schemas.openxmlformats.org/officeDocument/2006/relationships/image" Target="../media/image4579.png"/><Relationship Id="rId365" Type="http://schemas.openxmlformats.org/officeDocument/2006/relationships/customXml" Target="../ink/ink1103.xml"/><Relationship Id="rId572" Type="http://schemas.openxmlformats.org/officeDocument/2006/relationships/customXml" Target="../ink/ink1207.xml"/><Relationship Id="rId628" Type="http://schemas.openxmlformats.org/officeDocument/2006/relationships/customXml" Target="../ink/ink1235.xml"/><Relationship Id="rId225" Type="http://schemas.openxmlformats.org/officeDocument/2006/relationships/customXml" Target="../ink/ink1033.xml"/><Relationship Id="rId267" Type="http://schemas.openxmlformats.org/officeDocument/2006/relationships/customXml" Target="../ink/ink1054.xml"/><Relationship Id="rId432" Type="http://schemas.openxmlformats.org/officeDocument/2006/relationships/image" Target="../media/image4765.png"/><Relationship Id="rId474" Type="http://schemas.openxmlformats.org/officeDocument/2006/relationships/image" Target="../media/image4785.png"/><Relationship Id="rId127" Type="http://schemas.openxmlformats.org/officeDocument/2006/relationships/customXml" Target="../ink/ink984.xml"/><Relationship Id="rId31" Type="http://schemas.openxmlformats.org/officeDocument/2006/relationships/customXml" Target="../ink/ink936.xml"/><Relationship Id="rId73" Type="http://schemas.openxmlformats.org/officeDocument/2006/relationships/customXml" Target="../ink/ink957.xml"/><Relationship Id="rId169" Type="http://schemas.openxmlformats.org/officeDocument/2006/relationships/customXml" Target="../ink/ink1005.xml"/><Relationship Id="rId334" Type="http://schemas.openxmlformats.org/officeDocument/2006/relationships/image" Target="../media/image4716.png"/><Relationship Id="rId376" Type="http://schemas.openxmlformats.org/officeDocument/2006/relationships/image" Target="../media/image4737.png"/><Relationship Id="rId541" Type="http://schemas.openxmlformats.org/officeDocument/2006/relationships/image" Target="../media/image4818.png"/><Relationship Id="rId583" Type="http://schemas.openxmlformats.org/officeDocument/2006/relationships/image" Target="../media/image4839.png"/><Relationship Id="rId639" Type="http://schemas.openxmlformats.org/officeDocument/2006/relationships/image" Target="../media/image4867.png"/><Relationship Id="rId4" Type="http://schemas.openxmlformats.org/officeDocument/2006/relationships/image" Target="../media/image4550.png"/><Relationship Id="rId180" Type="http://schemas.openxmlformats.org/officeDocument/2006/relationships/image" Target="../media/image4639.png"/><Relationship Id="rId236" Type="http://schemas.openxmlformats.org/officeDocument/2006/relationships/image" Target="../media/image3844.png"/><Relationship Id="rId278" Type="http://schemas.openxmlformats.org/officeDocument/2006/relationships/image" Target="../media/image4687.png"/><Relationship Id="rId401" Type="http://schemas.openxmlformats.org/officeDocument/2006/relationships/customXml" Target="../ink/ink1121.xml"/><Relationship Id="rId443" Type="http://schemas.openxmlformats.org/officeDocument/2006/relationships/customXml" Target="../ink/ink1142.xml"/><Relationship Id="rId303" Type="http://schemas.openxmlformats.org/officeDocument/2006/relationships/customXml" Target="../ink/ink1072.xml"/><Relationship Id="rId485" Type="http://schemas.openxmlformats.org/officeDocument/2006/relationships/customXml" Target="../ink/ink1163.xml"/><Relationship Id="rId42" Type="http://schemas.openxmlformats.org/officeDocument/2006/relationships/image" Target="../media/image4569.png"/><Relationship Id="rId84" Type="http://schemas.openxmlformats.org/officeDocument/2006/relationships/image" Target="../media/image4590.png"/><Relationship Id="rId138" Type="http://schemas.openxmlformats.org/officeDocument/2006/relationships/image" Target="../media/image4618.png"/><Relationship Id="rId345" Type="http://schemas.openxmlformats.org/officeDocument/2006/relationships/customXml" Target="../ink/ink1093.xml"/><Relationship Id="rId387" Type="http://schemas.openxmlformats.org/officeDocument/2006/relationships/customXml" Target="../ink/ink1114.xml"/><Relationship Id="rId510" Type="http://schemas.openxmlformats.org/officeDocument/2006/relationships/customXml" Target="../ink/ink1176.xml"/><Relationship Id="rId552" Type="http://schemas.openxmlformats.org/officeDocument/2006/relationships/customXml" Target="../ink/ink1197.xml"/><Relationship Id="rId594" Type="http://schemas.openxmlformats.org/officeDocument/2006/relationships/customXml" Target="../ink/ink1218.xml"/><Relationship Id="rId608" Type="http://schemas.openxmlformats.org/officeDocument/2006/relationships/customXml" Target="../ink/ink1225.xml"/><Relationship Id="rId191" Type="http://schemas.openxmlformats.org/officeDocument/2006/relationships/customXml" Target="../ink/ink1016.xml"/><Relationship Id="rId205" Type="http://schemas.openxmlformats.org/officeDocument/2006/relationships/customXml" Target="../ink/ink1023.xml"/><Relationship Id="rId247" Type="http://schemas.openxmlformats.org/officeDocument/2006/relationships/customXml" Target="../ink/ink1044.xml"/><Relationship Id="rId412" Type="http://schemas.openxmlformats.org/officeDocument/2006/relationships/image" Target="../media/image4755.png"/><Relationship Id="rId107" Type="http://schemas.openxmlformats.org/officeDocument/2006/relationships/customXml" Target="../ink/ink974.xml"/><Relationship Id="rId289" Type="http://schemas.openxmlformats.org/officeDocument/2006/relationships/customXml" Target="../ink/ink1065.xml"/><Relationship Id="rId454" Type="http://schemas.openxmlformats.org/officeDocument/2006/relationships/image" Target="../media/image4775.png"/><Relationship Id="rId496" Type="http://schemas.openxmlformats.org/officeDocument/2006/relationships/customXml" Target="../ink/ink1169.xml"/><Relationship Id="rId11" Type="http://schemas.openxmlformats.org/officeDocument/2006/relationships/customXml" Target="../ink/ink926.xml"/><Relationship Id="rId53" Type="http://schemas.openxmlformats.org/officeDocument/2006/relationships/customXml" Target="../ink/ink947.xml"/><Relationship Id="rId149" Type="http://schemas.openxmlformats.org/officeDocument/2006/relationships/customXml" Target="../ink/ink995.xml"/><Relationship Id="rId314" Type="http://schemas.openxmlformats.org/officeDocument/2006/relationships/image" Target="../media/image4706.png"/><Relationship Id="rId356" Type="http://schemas.openxmlformats.org/officeDocument/2006/relationships/image" Target="../media/image4727.png"/><Relationship Id="rId398" Type="http://schemas.openxmlformats.org/officeDocument/2006/relationships/image" Target="../media/image4748.png"/><Relationship Id="rId521" Type="http://schemas.openxmlformats.org/officeDocument/2006/relationships/image" Target="../media/image4808.png"/><Relationship Id="rId563" Type="http://schemas.openxmlformats.org/officeDocument/2006/relationships/image" Target="../media/image4829.png"/><Relationship Id="rId619" Type="http://schemas.openxmlformats.org/officeDocument/2006/relationships/image" Target="../media/image4857.png"/><Relationship Id="rId95" Type="http://schemas.openxmlformats.org/officeDocument/2006/relationships/customXml" Target="../ink/ink968.xml"/><Relationship Id="rId160" Type="http://schemas.openxmlformats.org/officeDocument/2006/relationships/image" Target="../media/image4629.png"/><Relationship Id="rId216" Type="http://schemas.openxmlformats.org/officeDocument/2006/relationships/image" Target="../media/image4657.png"/><Relationship Id="rId423" Type="http://schemas.openxmlformats.org/officeDocument/2006/relationships/customXml" Target="../ink/ink1132.xml"/><Relationship Id="rId258" Type="http://schemas.openxmlformats.org/officeDocument/2006/relationships/image" Target="../media/image4677.png"/><Relationship Id="rId465" Type="http://schemas.openxmlformats.org/officeDocument/2006/relationships/customXml" Target="../ink/ink1153.xml"/><Relationship Id="rId630" Type="http://schemas.openxmlformats.org/officeDocument/2006/relationships/customXml" Target="../ink/ink1236.xml"/><Relationship Id="rId22" Type="http://schemas.openxmlformats.org/officeDocument/2006/relationships/image" Target="../media/image4559.png"/><Relationship Id="rId64" Type="http://schemas.openxmlformats.org/officeDocument/2006/relationships/image" Target="../media/image4580.png"/><Relationship Id="rId118" Type="http://schemas.openxmlformats.org/officeDocument/2006/relationships/image" Target="../media/image4608.png"/><Relationship Id="rId325" Type="http://schemas.openxmlformats.org/officeDocument/2006/relationships/customXml" Target="../ink/ink1083.xml"/><Relationship Id="rId367" Type="http://schemas.openxmlformats.org/officeDocument/2006/relationships/customXml" Target="../ink/ink1104.xml"/><Relationship Id="rId532" Type="http://schemas.openxmlformats.org/officeDocument/2006/relationships/customXml" Target="../ink/ink1187.xml"/><Relationship Id="rId574" Type="http://schemas.openxmlformats.org/officeDocument/2006/relationships/customXml" Target="../ink/ink1208.xml"/><Relationship Id="rId171" Type="http://schemas.openxmlformats.org/officeDocument/2006/relationships/customXml" Target="../ink/ink1006.xml"/><Relationship Id="rId227" Type="http://schemas.openxmlformats.org/officeDocument/2006/relationships/customXml" Target="../ink/ink1034.xml"/><Relationship Id="rId269" Type="http://schemas.openxmlformats.org/officeDocument/2006/relationships/customXml" Target="../ink/ink1055.xml"/><Relationship Id="rId434" Type="http://schemas.openxmlformats.org/officeDocument/2006/relationships/image" Target="../media/image4766.png"/><Relationship Id="rId476" Type="http://schemas.openxmlformats.org/officeDocument/2006/relationships/image" Target="../media/image4786.png"/><Relationship Id="rId641" Type="http://schemas.openxmlformats.org/officeDocument/2006/relationships/image" Target="../media/image4868.png"/><Relationship Id="rId33" Type="http://schemas.openxmlformats.org/officeDocument/2006/relationships/customXml" Target="../ink/ink937.xml"/><Relationship Id="rId129" Type="http://schemas.openxmlformats.org/officeDocument/2006/relationships/customXml" Target="../ink/ink985.xml"/><Relationship Id="rId280" Type="http://schemas.openxmlformats.org/officeDocument/2006/relationships/image" Target="../media/image4688.png"/><Relationship Id="rId336" Type="http://schemas.openxmlformats.org/officeDocument/2006/relationships/image" Target="../media/image4717.png"/><Relationship Id="rId501" Type="http://schemas.openxmlformats.org/officeDocument/2006/relationships/image" Target="../media/image4797.png"/><Relationship Id="rId543" Type="http://schemas.openxmlformats.org/officeDocument/2006/relationships/image" Target="../media/image4819.png"/><Relationship Id="rId75" Type="http://schemas.openxmlformats.org/officeDocument/2006/relationships/customXml" Target="../ink/ink958.xml"/><Relationship Id="rId140" Type="http://schemas.openxmlformats.org/officeDocument/2006/relationships/image" Target="../media/image4619.png"/><Relationship Id="rId182" Type="http://schemas.openxmlformats.org/officeDocument/2006/relationships/image" Target="../media/image4640.png"/><Relationship Id="rId378" Type="http://schemas.openxmlformats.org/officeDocument/2006/relationships/image" Target="../media/image4738.png"/><Relationship Id="rId403" Type="http://schemas.openxmlformats.org/officeDocument/2006/relationships/customXml" Target="../ink/ink1122.xml"/><Relationship Id="rId585" Type="http://schemas.openxmlformats.org/officeDocument/2006/relationships/image" Target="../media/image4840.png"/><Relationship Id="rId6" Type="http://schemas.openxmlformats.org/officeDocument/2006/relationships/image" Target="../media/image4551.png"/><Relationship Id="rId238" Type="http://schemas.openxmlformats.org/officeDocument/2006/relationships/image" Target="../media/image4667.png"/><Relationship Id="rId445" Type="http://schemas.openxmlformats.org/officeDocument/2006/relationships/customXml" Target="../ink/ink1143.xml"/><Relationship Id="rId487" Type="http://schemas.openxmlformats.org/officeDocument/2006/relationships/customXml" Target="../ink/ink1164.xml"/><Relationship Id="rId610" Type="http://schemas.openxmlformats.org/officeDocument/2006/relationships/customXml" Target="../ink/ink1226.xml"/><Relationship Id="rId291" Type="http://schemas.openxmlformats.org/officeDocument/2006/relationships/customXml" Target="../ink/ink1066.xml"/><Relationship Id="rId305" Type="http://schemas.openxmlformats.org/officeDocument/2006/relationships/customXml" Target="../ink/ink1073.xml"/><Relationship Id="rId347" Type="http://schemas.openxmlformats.org/officeDocument/2006/relationships/customXml" Target="../ink/ink1094.xml"/><Relationship Id="rId512" Type="http://schemas.openxmlformats.org/officeDocument/2006/relationships/customXml" Target="../ink/ink1177.xml"/><Relationship Id="rId44" Type="http://schemas.openxmlformats.org/officeDocument/2006/relationships/image" Target="../media/image4570.png"/><Relationship Id="rId86" Type="http://schemas.openxmlformats.org/officeDocument/2006/relationships/image" Target="../media/image4591.png"/><Relationship Id="rId151" Type="http://schemas.openxmlformats.org/officeDocument/2006/relationships/customXml" Target="../ink/ink996.xml"/><Relationship Id="rId389" Type="http://schemas.openxmlformats.org/officeDocument/2006/relationships/customXml" Target="../ink/ink1115.xml"/><Relationship Id="rId554" Type="http://schemas.openxmlformats.org/officeDocument/2006/relationships/customXml" Target="../ink/ink1198.xml"/><Relationship Id="rId596" Type="http://schemas.openxmlformats.org/officeDocument/2006/relationships/customXml" Target="../ink/ink1219.xml"/><Relationship Id="rId193" Type="http://schemas.openxmlformats.org/officeDocument/2006/relationships/customXml" Target="../ink/ink1017.xml"/><Relationship Id="rId207" Type="http://schemas.openxmlformats.org/officeDocument/2006/relationships/customXml" Target="../ink/ink1024.xml"/><Relationship Id="rId249" Type="http://schemas.openxmlformats.org/officeDocument/2006/relationships/customXml" Target="../ink/ink1045.xml"/><Relationship Id="rId414" Type="http://schemas.openxmlformats.org/officeDocument/2006/relationships/image" Target="../media/image4756.png"/><Relationship Id="rId456" Type="http://schemas.openxmlformats.org/officeDocument/2006/relationships/image" Target="../media/image4776.png"/><Relationship Id="rId498" Type="http://schemas.openxmlformats.org/officeDocument/2006/relationships/customXml" Target="../ink/ink1170.xml"/><Relationship Id="rId621" Type="http://schemas.openxmlformats.org/officeDocument/2006/relationships/image" Target="../media/image4858.png"/><Relationship Id="rId13" Type="http://schemas.openxmlformats.org/officeDocument/2006/relationships/customXml" Target="../ink/ink927.xml"/><Relationship Id="rId109" Type="http://schemas.openxmlformats.org/officeDocument/2006/relationships/customXml" Target="../ink/ink975.xml"/><Relationship Id="rId260" Type="http://schemas.openxmlformats.org/officeDocument/2006/relationships/image" Target="../media/image4678.png"/><Relationship Id="rId316" Type="http://schemas.openxmlformats.org/officeDocument/2006/relationships/image" Target="../media/image4707.png"/><Relationship Id="rId523" Type="http://schemas.openxmlformats.org/officeDocument/2006/relationships/image" Target="../media/image4809.png"/><Relationship Id="rId55" Type="http://schemas.openxmlformats.org/officeDocument/2006/relationships/customXml" Target="../ink/ink948.xml"/><Relationship Id="rId97" Type="http://schemas.openxmlformats.org/officeDocument/2006/relationships/customXml" Target="../ink/ink969.xml"/><Relationship Id="rId120" Type="http://schemas.openxmlformats.org/officeDocument/2006/relationships/image" Target="../media/image4609.png"/><Relationship Id="rId358" Type="http://schemas.openxmlformats.org/officeDocument/2006/relationships/image" Target="../media/image4728.png"/><Relationship Id="rId565" Type="http://schemas.openxmlformats.org/officeDocument/2006/relationships/image" Target="../media/image4830.png"/><Relationship Id="rId162" Type="http://schemas.openxmlformats.org/officeDocument/2006/relationships/image" Target="../media/image4630.png"/><Relationship Id="rId218" Type="http://schemas.openxmlformats.org/officeDocument/2006/relationships/image" Target="../media/image4658.png"/><Relationship Id="rId425" Type="http://schemas.openxmlformats.org/officeDocument/2006/relationships/customXml" Target="../ink/ink1133.xml"/><Relationship Id="rId467" Type="http://schemas.openxmlformats.org/officeDocument/2006/relationships/customXml" Target="../ink/ink1154.xml"/><Relationship Id="rId632" Type="http://schemas.openxmlformats.org/officeDocument/2006/relationships/customXml" Target="../ink/ink1237.xml"/><Relationship Id="rId271" Type="http://schemas.openxmlformats.org/officeDocument/2006/relationships/customXml" Target="../ink/ink1056.xml"/><Relationship Id="rId24" Type="http://schemas.openxmlformats.org/officeDocument/2006/relationships/image" Target="../media/image4560.png"/><Relationship Id="rId66" Type="http://schemas.openxmlformats.org/officeDocument/2006/relationships/image" Target="../media/image4581.png"/><Relationship Id="rId131" Type="http://schemas.openxmlformats.org/officeDocument/2006/relationships/customXml" Target="../ink/ink986.xml"/><Relationship Id="rId327" Type="http://schemas.openxmlformats.org/officeDocument/2006/relationships/customXml" Target="../ink/ink1084.xml"/><Relationship Id="rId369" Type="http://schemas.openxmlformats.org/officeDocument/2006/relationships/customXml" Target="../ink/ink1105.xml"/><Relationship Id="rId534" Type="http://schemas.openxmlformats.org/officeDocument/2006/relationships/customXml" Target="../ink/ink1188.xml"/><Relationship Id="rId576" Type="http://schemas.openxmlformats.org/officeDocument/2006/relationships/customXml" Target="../ink/ink1209.xml"/><Relationship Id="rId173" Type="http://schemas.openxmlformats.org/officeDocument/2006/relationships/customXml" Target="../ink/ink1007.xml"/><Relationship Id="rId229" Type="http://schemas.openxmlformats.org/officeDocument/2006/relationships/customXml" Target="../ink/ink1035.xml"/><Relationship Id="rId380" Type="http://schemas.openxmlformats.org/officeDocument/2006/relationships/image" Target="../media/image4739.png"/><Relationship Id="rId436" Type="http://schemas.openxmlformats.org/officeDocument/2006/relationships/image" Target="../media/image4767.png"/><Relationship Id="rId601" Type="http://schemas.openxmlformats.org/officeDocument/2006/relationships/image" Target="../media/image4848.png"/><Relationship Id="rId240" Type="http://schemas.openxmlformats.org/officeDocument/2006/relationships/image" Target="../media/image4668.png"/><Relationship Id="rId478" Type="http://schemas.openxmlformats.org/officeDocument/2006/relationships/image" Target="../media/image4787.png"/><Relationship Id="rId35" Type="http://schemas.openxmlformats.org/officeDocument/2006/relationships/customXml" Target="../ink/ink938.xml"/><Relationship Id="rId77" Type="http://schemas.openxmlformats.org/officeDocument/2006/relationships/customXml" Target="../ink/ink959.xml"/><Relationship Id="rId100" Type="http://schemas.openxmlformats.org/officeDocument/2006/relationships/image" Target="../media/image4598.png"/><Relationship Id="rId282" Type="http://schemas.openxmlformats.org/officeDocument/2006/relationships/image" Target="../media/image4689.png"/><Relationship Id="rId338" Type="http://schemas.openxmlformats.org/officeDocument/2006/relationships/image" Target="../media/image4718.png"/><Relationship Id="rId503" Type="http://schemas.openxmlformats.org/officeDocument/2006/relationships/image" Target="../media/image4798.png"/><Relationship Id="rId545" Type="http://schemas.openxmlformats.org/officeDocument/2006/relationships/image" Target="../media/image4820.png"/><Relationship Id="rId587" Type="http://schemas.openxmlformats.org/officeDocument/2006/relationships/image" Target="../media/image4841.png"/><Relationship Id="rId8" Type="http://schemas.openxmlformats.org/officeDocument/2006/relationships/image" Target="../media/image4552.png"/><Relationship Id="rId142" Type="http://schemas.openxmlformats.org/officeDocument/2006/relationships/image" Target="../media/image4620.png"/><Relationship Id="rId184" Type="http://schemas.openxmlformats.org/officeDocument/2006/relationships/image" Target="../media/image4641.png"/><Relationship Id="rId391" Type="http://schemas.openxmlformats.org/officeDocument/2006/relationships/customXml" Target="../ink/ink1116.xml"/><Relationship Id="rId405" Type="http://schemas.openxmlformats.org/officeDocument/2006/relationships/customXml" Target="../ink/ink1123.xml"/><Relationship Id="rId447" Type="http://schemas.openxmlformats.org/officeDocument/2006/relationships/customXml" Target="../ink/ink1144.xml"/><Relationship Id="rId612" Type="http://schemas.openxmlformats.org/officeDocument/2006/relationships/customXml" Target="../ink/ink1227.xml"/><Relationship Id="rId251" Type="http://schemas.openxmlformats.org/officeDocument/2006/relationships/customXml" Target="../ink/ink1046.xml"/><Relationship Id="rId489" Type="http://schemas.openxmlformats.org/officeDocument/2006/relationships/customXml" Target="../ink/ink1165.xml"/><Relationship Id="rId46" Type="http://schemas.openxmlformats.org/officeDocument/2006/relationships/image" Target="../media/image4571.png"/><Relationship Id="rId293" Type="http://schemas.openxmlformats.org/officeDocument/2006/relationships/customXml" Target="../ink/ink1067.xml"/><Relationship Id="rId307" Type="http://schemas.openxmlformats.org/officeDocument/2006/relationships/customXml" Target="../ink/ink1074.xml"/><Relationship Id="rId349" Type="http://schemas.openxmlformats.org/officeDocument/2006/relationships/customXml" Target="../ink/ink1095.xml"/><Relationship Id="rId514" Type="http://schemas.openxmlformats.org/officeDocument/2006/relationships/customXml" Target="../ink/ink1178.xml"/><Relationship Id="rId556" Type="http://schemas.openxmlformats.org/officeDocument/2006/relationships/customXml" Target="../ink/ink1199.xml"/><Relationship Id="rId88" Type="http://schemas.openxmlformats.org/officeDocument/2006/relationships/image" Target="../media/image4592.png"/><Relationship Id="rId111" Type="http://schemas.openxmlformats.org/officeDocument/2006/relationships/customXml" Target="../ink/ink976.xml"/><Relationship Id="rId153" Type="http://schemas.openxmlformats.org/officeDocument/2006/relationships/customXml" Target="../ink/ink997.xml"/><Relationship Id="rId195" Type="http://schemas.openxmlformats.org/officeDocument/2006/relationships/customXml" Target="../ink/ink1018.xml"/><Relationship Id="rId209" Type="http://schemas.openxmlformats.org/officeDocument/2006/relationships/customXml" Target="../ink/ink1025.xml"/><Relationship Id="rId360" Type="http://schemas.openxmlformats.org/officeDocument/2006/relationships/image" Target="../media/image4729.png"/><Relationship Id="rId416" Type="http://schemas.openxmlformats.org/officeDocument/2006/relationships/image" Target="../media/image4757.png"/><Relationship Id="rId598" Type="http://schemas.openxmlformats.org/officeDocument/2006/relationships/customXml" Target="../ink/ink1220.xml"/><Relationship Id="rId220" Type="http://schemas.openxmlformats.org/officeDocument/2006/relationships/image" Target="../media/image4659.png"/><Relationship Id="rId458" Type="http://schemas.openxmlformats.org/officeDocument/2006/relationships/image" Target="../media/image4777.png"/><Relationship Id="rId623" Type="http://schemas.openxmlformats.org/officeDocument/2006/relationships/image" Target="../media/image4859.png"/><Relationship Id="rId15" Type="http://schemas.openxmlformats.org/officeDocument/2006/relationships/customXml" Target="../ink/ink928.xml"/><Relationship Id="rId57" Type="http://schemas.openxmlformats.org/officeDocument/2006/relationships/customXml" Target="../ink/ink949.xml"/><Relationship Id="rId262" Type="http://schemas.openxmlformats.org/officeDocument/2006/relationships/image" Target="../media/image4679.png"/><Relationship Id="rId318" Type="http://schemas.openxmlformats.org/officeDocument/2006/relationships/image" Target="../media/image4708.png"/><Relationship Id="rId525" Type="http://schemas.openxmlformats.org/officeDocument/2006/relationships/image" Target="../media/image4810.png"/><Relationship Id="rId567" Type="http://schemas.openxmlformats.org/officeDocument/2006/relationships/image" Target="../media/image4831.png"/><Relationship Id="rId99" Type="http://schemas.openxmlformats.org/officeDocument/2006/relationships/customXml" Target="../ink/ink970.xml"/><Relationship Id="rId122" Type="http://schemas.openxmlformats.org/officeDocument/2006/relationships/image" Target="../media/image4610.png"/><Relationship Id="rId164" Type="http://schemas.openxmlformats.org/officeDocument/2006/relationships/image" Target="../media/image4631.png"/><Relationship Id="rId371" Type="http://schemas.openxmlformats.org/officeDocument/2006/relationships/customXml" Target="../ink/ink1106.xml"/><Relationship Id="rId427" Type="http://schemas.openxmlformats.org/officeDocument/2006/relationships/customXml" Target="../ink/ink1134.xml"/><Relationship Id="rId469" Type="http://schemas.openxmlformats.org/officeDocument/2006/relationships/customXml" Target="../ink/ink1155.xml"/><Relationship Id="rId634" Type="http://schemas.openxmlformats.org/officeDocument/2006/relationships/customXml" Target="../ink/ink1238.xml"/><Relationship Id="rId26" Type="http://schemas.openxmlformats.org/officeDocument/2006/relationships/image" Target="../media/image4561.png"/><Relationship Id="rId231" Type="http://schemas.openxmlformats.org/officeDocument/2006/relationships/customXml" Target="../ink/ink1036.xml"/><Relationship Id="rId273" Type="http://schemas.openxmlformats.org/officeDocument/2006/relationships/customXml" Target="../ink/ink1057.xml"/><Relationship Id="rId329" Type="http://schemas.openxmlformats.org/officeDocument/2006/relationships/customXml" Target="../ink/ink1085.xml"/><Relationship Id="rId480" Type="http://schemas.openxmlformats.org/officeDocument/2006/relationships/image" Target="../media/image4788.png"/><Relationship Id="rId536" Type="http://schemas.openxmlformats.org/officeDocument/2006/relationships/customXml" Target="../ink/ink1189.xml"/><Relationship Id="rId68" Type="http://schemas.openxmlformats.org/officeDocument/2006/relationships/image" Target="../media/image4582.png"/><Relationship Id="rId133" Type="http://schemas.openxmlformats.org/officeDocument/2006/relationships/customXml" Target="../ink/ink987.xml"/><Relationship Id="rId175" Type="http://schemas.openxmlformats.org/officeDocument/2006/relationships/customXml" Target="../ink/ink1008.xml"/><Relationship Id="rId340" Type="http://schemas.openxmlformats.org/officeDocument/2006/relationships/image" Target="../media/image4719.png"/><Relationship Id="rId578" Type="http://schemas.openxmlformats.org/officeDocument/2006/relationships/customXml" Target="../ink/ink1210.xml"/><Relationship Id="rId200" Type="http://schemas.openxmlformats.org/officeDocument/2006/relationships/image" Target="../media/image4649.png"/><Relationship Id="rId382" Type="http://schemas.openxmlformats.org/officeDocument/2006/relationships/image" Target="../media/image4740.png"/><Relationship Id="rId438" Type="http://schemas.openxmlformats.org/officeDocument/2006/relationships/image" Target="../media/image4768.png"/><Relationship Id="rId603" Type="http://schemas.openxmlformats.org/officeDocument/2006/relationships/image" Target="../media/image4849.png"/><Relationship Id="rId242" Type="http://schemas.openxmlformats.org/officeDocument/2006/relationships/image" Target="../media/image4669.png"/><Relationship Id="rId284" Type="http://schemas.openxmlformats.org/officeDocument/2006/relationships/image" Target="../media/image4690.png"/><Relationship Id="rId491" Type="http://schemas.openxmlformats.org/officeDocument/2006/relationships/customXml" Target="../ink/ink1166.xml"/><Relationship Id="rId505" Type="http://schemas.openxmlformats.org/officeDocument/2006/relationships/image" Target="../media/image4799.png"/><Relationship Id="rId37" Type="http://schemas.openxmlformats.org/officeDocument/2006/relationships/customXml" Target="../ink/ink939.xml"/><Relationship Id="rId79" Type="http://schemas.openxmlformats.org/officeDocument/2006/relationships/customXml" Target="../ink/ink960.xml"/><Relationship Id="rId102" Type="http://schemas.openxmlformats.org/officeDocument/2006/relationships/image" Target="../media/image4599.png"/><Relationship Id="rId144" Type="http://schemas.openxmlformats.org/officeDocument/2006/relationships/image" Target="../media/image4621.png"/><Relationship Id="rId547" Type="http://schemas.openxmlformats.org/officeDocument/2006/relationships/image" Target="../media/image4821.png"/><Relationship Id="rId589" Type="http://schemas.openxmlformats.org/officeDocument/2006/relationships/image" Target="../media/image4842.png"/><Relationship Id="rId90" Type="http://schemas.openxmlformats.org/officeDocument/2006/relationships/image" Target="../media/image4593.png"/><Relationship Id="rId186" Type="http://schemas.openxmlformats.org/officeDocument/2006/relationships/image" Target="../media/image4642.png"/><Relationship Id="rId351" Type="http://schemas.openxmlformats.org/officeDocument/2006/relationships/customXml" Target="../ink/ink1096.xml"/><Relationship Id="rId393" Type="http://schemas.openxmlformats.org/officeDocument/2006/relationships/customXml" Target="../ink/ink1117.xml"/><Relationship Id="rId407" Type="http://schemas.openxmlformats.org/officeDocument/2006/relationships/customXml" Target="../ink/ink1124.xml"/><Relationship Id="rId449" Type="http://schemas.openxmlformats.org/officeDocument/2006/relationships/customXml" Target="../ink/ink1145.xml"/><Relationship Id="rId614" Type="http://schemas.openxmlformats.org/officeDocument/2006/relationships/customXml" Target="../ink/ink1228.xml"/><Relationship Id="rId211" Type="http://schemas.openxmlformats.org/officeDocument/2006/relationships/customXml" Target="../ink/ink1026.xml"/><Relationship Id="rId253" Type="http://schemas.openxmlformats.org/officeDocument/2006/relationships/customXml" Target="../ink/ink1047.xml"/><Relationship Id="rId295" Type="http://schemas.openxmlformats.org/officeDocument/2006/relationships/customXml" Target="../ink/ink1068.xml"/><Relationship Id="rId309" Type="http://schemas.openxmlformats.org/officeDocument/2006/relationships/customXml" Target="../ink/ink1075.xml"/><Relationship Id="rId460" Type="http://schemas.openxmlformats.org/officeDocument/2006/relationships/image" Target="../media/image4778.png"/><Relationship Id="rId516" Type="http://schemas.openxmlformats.org/officeDocument/2006/relationships/customXml" Target="../ink/ink1179.xml"/><Relationship Id="rId48" Type="http://schemas.openxmlformats.org/officeDocument/2006/relationships/image" Target="../media/image4572.png"/><Relationship Id="rId113" Type="http://schemas.openxmlformats.org/officeDocument/2006/relationships/customXml" Target="../ink/ink977.xml"/><Relationship Id="rId320" Type="http://schemas.openxmlformats.org/officeDocument/2006/relationships/image" Target="../media/image4709.png"/><Relationship Id="rId558" Type="http://schemas.openxmlformats.org/officeDocument/2006/relationships/customXml" Target="../ink/ink1200.xml"/><Relationship Id="rId155" Type="http://schemas.openxmlformats.org/officeDocument/2006/relationships/customXml" Target="../ink/ink998.xml"/><Relationship Id="rId197" Type="http://schemas.openxmlformats.org/officeDocument/2006/relationships/customXml" Target="../ink/ink1019.xml"/><Relationship Id="rId362" Type="http://schemas.openxmlformats.org/officeDocument/2006/relationships/image" Target="../media/image4730.png"/><Relationship Id="rId418" Type="http://schemas.openxmlformats.org/officeDocument/2006/relationships/image" Target="../media/image4758.png"/><Relationship Id="rId625" Type="http://schemas.openxmlformats.org/officeDocument/2006/relationships/image" Target="../media/image4860.png"/><Relationship Id="rId222" Type="http://schemas.openxmlformats.org/officeDocument/2006/relationships/image" Target="../media/image4660.png"/><Relationship Id="rId264" Type="http://schemas.openxmlformats.org/officeDocument/2006/relationships/image" Target="../media/image4680.png"/><Relationship Id="rId471" Type="http://schemas.openxmlformats.org/officeDocument/2006/relationships/customXml" Target="../ink/ink1156.xml"/><Relationship Id="rId17" Type="http://schemas.openxmlformats.org/officeDocument/2006/relationships/customXml" Target="../ink/ink929.xml"/><Relationship Id="rId59" Type="http://schemas.openxmlformats.org/officeDocument/2006/relationships/customXml" Target="../ink/ink950.xml"/><Relationship Id="rId124" Type="http://schemas.openxmlformats.org/officeDocument/2006/relationships/image" Target="../media/image4611.png"/><Relationship Id="rId527" Type="http://schemas.openxmlformats.org/officeDocument/2006/relationships/image" Target="../media/image4811.png"/><Relationship Id="rId569" Type="http://schemas.openxmlformats.org/officeDocument/2006/relationships/image" Target="../media/image4832.png"/><Relationship Id="rId70" Type="http://schemas.openxmlformats.org/officeDocument/2006/relationships/image" Target="../media/image4583.png"/><Relationship Id="rId166" Type="http://schemas.openxmlformats.org/officeDocument/2006/relationships/image" Target="../media/image4632.png"/><Relationship Id="rId331" Type="http://schemas.openxmlformats.org/officeDocument/2006/relationships/customXml" Target="../ink/ink1086.xml"/><Relationship Id="rId373" Type="http://schemas.openxmlformats.org/officeDocument/2006/relationships/customXml" Target="../ink/ink1107.xml"/><Relationship Id="rId429" Type="http://schemas.openxmlformats.org/officeDocument/2006/relationships/customXml" Target="../ink/ink1135.xml"/><Relationship Id="rId580" Type="http://schemas.openxmlformats.org/officeDocument/2006/relationships/customXml" Target="../ink/ink1211.xml"/><Relationship Id="rId636" Type="http://schemas.openxmlformats.org/officeDocument/2006/relationships/customXml" Target="../ink/ink1239.xml"/><Relationship Id="rId1" Type="http://schemas.openxmlformats.org/officeDocument/2006/relationships/slideLayout" Target="../slideLayouts/slideLayout7.xml"/><Relationship Id="rId233" Type="http://schemas.openxmlformats.org/officeDocument/2006/relationships/customXml" Target="../ink/ink1037.xml"/><Relationship Id="rId440" Type="http://schemas.openxmlformats.org/officeDocument/2006/relationships/image" Target="../media/image4769.png"/><Relationship Id="rId28" Type="http://schemas.openxmlformats.org/officeDocument/2006/relationships/image" Target="../media/image4562.png"/><Relationship Id="rId275" Type="http://schemas.openxmlformats.org/officeDocument/2006/relationships/customXml" Target="../ink/ink1058.xml"/><Relationship Id="rId300" Type="http://schemas.openxmlformats.org/officeDocument/2006/relationships/image" Target="../media/image4698.png"/><Relationship Id="rId482" Type="http://schemas.openxmlformats.org/officeDocument/2006/relationships/image" Target="../media/image4789.png"/><Relationship Id="rId538" Type="http://schemas.openxmlformats.org/officeDocument/2006/relationships/customXml" Target="../ink/ink1190.xml"/><Relationship Id="rId81" Type="http://schemas.openxmlformats.org/officeDocument/2006/relationships/customXml" Target="../ink/ink961.xml"/><Relationship Id="rId135" Type="http://schemas.openxmlformats.org/officeDocument/2006/relationships/customXml" Target="../ink/ink988.xml"/><Relationship Id="rId177" Type="http://schemas.openxmlformats.org/officeDocument/2006/relationships/customXml" Target="../ink/ink1009.xml"/><Relationship Id="rId342" Type="http://schemas.openxmlformats.org/officeDocument/2006/relationships/image" Target="../media/image4720.png"/><Relationship Id="rId384" Type="http://schemas.openxmlformats.org/officeDocument/2006/relationships/image" Target="../media/image4741.png"/><Relationship Id="rId591" Type="http://schemas.openxmlformats.org/officeDocument/2006/relationships/image" Target="../media/image4843.png"/><Relationship Id="rId605" Type="http://schemas.openxmlformats.org/officeDocument/2006/relationships/image" Target="../media/image4850.png"/><Relationship Id="rId202" Type="http://schemas.openxmlformats.org/officeDocument/2006/relationships/image" Target="../media/image4650.png"/><Relationship Id="rId244" Type="http://schemas.openxmlformats.org/officeDocument/2006/relationships/image" Target="../media/image4670.png"/><Relationship Id="rId39" Type="http://schemas.openxmlformats.org/officeDocument/2006/relationships/customXml" Target="../ink/ink940.xml"/><Relationship Id="rId286" Type="http://schemas.openxmlformats.org/officeDocument/2006/relationships/image" Target="../media/image4691.png"/><Relationship Id="rId451" Type="http://schemas.openxmlformats.org/officeDocument/2006/relationships/customXml" Target="../ink/ink1146.xml"/><Relationship Id="rId493" Type="http://schemas.openxmlformats.org/officeDocument/2006/relationships/customXml" Target="../ink/ink1167.xml"/><Relationship Id="rId507" Type="http://schemas.openxmlformats.org/officeDocument/2006/relationships/image" Target="../media/image4801.png"/><Relationship Id="rId549" Type="http://schemas.openxmlformats.org/officeDocument/2006/relationships/image" Target="../media/image4822.png"/><Relationship Id="rId50" Type="http://schemas.openxmlformats.org/officeDocument/2006/relationships/image" Target="../media/image4573.png"/><Relationship Id="rId104" Type="http://schemas.openxmlformats.org/officeDocument/2006/relationships/image" Target="../media/image4601.png"/><Relationship Id="rId146" Type="http://schemas.openxmlformats.org/officeDocument/2006/relationships/image" Target="../media/image4622.png"/><Relationship Id="rId188" Type="http://schemas.openxmlformats.org/officeDocument/2006/relationships/image" Target="../media/image4643.png"/><Relationship Id="rId311" Type="http://schemas.openxmlformats.org/officeDocument/2006/relationships/customXml" Target="../ink/ink1076.xml"/><Relationship Id="rId353" Type="http://schemas.openxmlformats.org/officeDocument/2006/relationships/customXml" Target="../ink/ink1097.xml"/><Relationship Id="rId395" Type="http://schemas.openxmlformats.org/officeDocument/2006/relationships/customXml" Target="../ink/ink1118.xml"/><Relationship Id="rId409" Type="http://schemas.openxmlformats.org/officeDocument/2006/relationships/customXml" Target="../ink/ink1125.xml"/><Relationship Id="rId560" Type="http://schemas.openxmlformats.org/officeDocument/2006/relationships/customXml" Target="../ink/ink1201.xml"/><Relationship Id="rId92" Type="http://schemas.openxmlformats.org/officeDocument/2006/relationships/image" Target="../media/image4594.png"/><Relationship Id="rId213" Type="http://schemas.openxmlformats.org/officeDocument/2006/relationships/customXml" Target="../ink/ink1027.xml"/><Relationship Id="rId420" Type="http://schemas.openxmlformats.org/officeDocument/2006/relationships/image" Target="../media/image4759.png"/><Relationship Id="rId616" Type="http://schemas.openxmlformats.org/officeDocument/2006/relationships/customXml" Target="../ink/ink1229.xml"/><Relationship Id="rId255" Type="http://schemas.openxmlformats.org/officeDocument/2006/relationships/customXml" Target="../ink/ink1048.xml"/><Relationship Id="rId297" Type="http://schemas.openxmlformats.org/officeDocument/2006/relationships/customXml" Target="../ink/ink1069.xml"/><Relationship Id="rId462" Type="http://schemas.openxmlformats.org/officeDocument/2006/relationships/image" Target="../media/image4779.png"/><Relationship Id="rId518" Type="http://schemas.openxmlformats.org/officeDocument/2006/relationships/customXml" Target="../ink/ink1180.xml"/><Relationship Id="rId115" Type="http://schemas.openxmlformats.org/officeDocument/2006/relationships/customXml" Target="../ink/ink978.xml"/><Relationship Id="rId157" Type="http://schemas.openxmlformats.org/officeDocument/2006/relationships/customXml" Target="../ink/ink999.xml"/><Relationship Id="rId322" Type="http://schemas.openxmlformats.org/officeDocument/2006/relationships/image" Target="../media/image4710.png"/><Relationship Id="rId364" Type="http://schemas.openxmlformats.org/officeDocument/2006/relationships/image" Target="../media/image4731.png"/><Relationship Id="rId61" Type="http://schemas.openxmlformats.org/officeDocument/2006/relationships/customXml" Target="../ink/ink951.xml"/><Relationship Id="rId199" Type="http://schemas.openxmlformats.org/officeDocument/2006/relationships/customXml" Target="../ink/ink1020.xml"/><Relationship Id="rId571" Type="http://schemas.openxmlformats.org/officeDocument/2006/relationships/image" Target="../media/image4833.png"/><Relationship Id="rId627" Type="http://schemas.openxmlformats.org/officeDocument/2006/relationships/image" Target="../media/image4861.png"/><Relationship Id="rId19" Type="http://schemas.openxmlformats.org/officeDocument/2006/relationships/customXml" Target="../ink/ink930.xml"/><Relationship Id="rId224" Type="http://schemas.openxmlformats.org/officeDocument/2006/relationships/image" Target="../media/image4661.png"/><Relationship Id="rId266" Type="http://schemas.openxmlformats.org/officeDocument/2006/relationships/image" Target="../media/image4681.png"/><Relationship Id="rId431" Type="http://schemas.openxmlformats.org/officeDocument/2006/relationships/customXml" Target="../ink/ink1136.xml"/><Relationship Id="rId473" Type="http://schemas.openxmlformats.org/officeDocument/2006/relationships/customXml" Target="../ink/ink1157.xml"/><Relationship Id="rId529" Type="http://schemas.openxmlformats.org/officeDocument/2006/relationships/image" Target="../media/image4812.png"/><Relationship Id="rId30" Type="http://schemas.openxmlformats.org/officeDocument/2006/relationships/image" Target="../media/image4563.png"/><Relationship Id="rId126" Type="http://schemas.openxmlformats.org/officeDocument/2006/relationships/image" Target="../media/image4612.png"/><Relationship Id="rId168" Type="http://schemas.openxmlformats.org/officeDocument/2006/relationships/image" Target="../media/image4633.png"/><Relationship Id="rId333" Type="http://schemas.openxmlformats.org/officeDocument/2006/relationships/customXml" Target="../ink/ink1087.xml"/><Relationship Id="rId540" Type="http://schemas.openxmlformats.org/officeDocument/2006/relationships/customXml" Target="../ink/ink1191.xml"/><Relationship Id="rId72" Type="http://schemas.openxmlformats.org/officeDocument/2006/relationships/image" Target="../media/image4584.png"/><Relationship Id="rId375" Type="http://schemas.openxmlformats.org/officeDocument/2006/relationships/customXml" Target="../ink/ink1108.xml"/><Relationship Id="rId582" Type="http://schemas.openxmlformats.org/officeDocument/2006/relationships/customXml" Target="../ink/ink1212.xml"/><Relationship Id="rId638" Type="http://schemas.openxmlformats.org/officeDocument/2006/relationships/customXml" Target="../ink/ink1240.xml"/><Relationship Id="rId3" Type="http://schemas.openxmlformats.org/officeDocument/2006/relationships/customXml" Target="../ink/ink922.xml"/><Relationship Id="rId235" Type="http://schemas.openxmlformats.org/officeDocument/2006/relationships/customXml" Target="../ink/ink1038.xml"/><Relationship Id="rId277" Type="http://schemas.openxmlformats.org/officeDocument/2006/relationships/customXml" Target="../ink/ink1059.xml"/><Relationship Id="rId400" Type="http://schemas.openxmlformats.org/officeDocument/2006/relationships/image" Target="../media/image4749.png"/><Relationship Id="rId442" Type="http://schemas.openxmlformats.org/officeDocument/2006/relationships/image" Target="../media/image4770.png"/><Relationship Id="rId484" Type="http://schemas.openxmlformats.org/officeDocument/2006/relationships/image" Target="../media/image4790.png"/><Relationship Id="rId137" Type="http://schemas.openxmlformats.org/officeDocument/2006/relationships/customXml" Target="../ink/ink989.xml"/><Relationship Id="rId302" Type="http://schemas.openxmlformats.org/officeDocument/2006/relationships/image" Target="../media/image4699.png"/><Relationship Id="rId344" Type="http://schemas.openxmlformats.org/officeDocument/2006/relationships/image" Target="../media/image4721.png"/><Relationship Id="rId41" Type="http://schemas.openxmlformats.org/officeDocument/2006/relationships/customXml" Target="../ink/ink941.xml"/><Relationship Id="rId83" Type="http://schemas.openxmlformats.org/officeDocument/2006/relationships/customXml" Target="../ink/ink962.xml"/><Relationship Id="rId179" Type="http://schemas.openxmlformats.org/officeDocument/2006/relationships/customXml" Target="../ink/ink1010.xml"/><Relationship Id="rId386" Type="http://schemas.openxmlformats.org/officeDocument/2006/relationships/image" Target="../media/image4742.png"/><Relationship Id="rId551" Type="http://schemas.openxmlformats.org/officeDocument/2006/relationships/image" Target="../media/image4823.png"/><Relationship Id="rId593" Type="http://schemas.openxmlformats.org/officeDocument/2006/relationships/image" Target="../media/image4844.png"/><Relationship Id="rId607" Type="http://schemas.openxmlformats.org/officeDocument/2006/relationships/image" Target="../media/image4851.png"/><Relationship Id="rId190" Type="http://schemas.openxmlformats.org/officeDocument/2006/relationships/image" Target="../media/image4644.png"/><Relationship Id="rId204" Type="http://schemas.openxmlformats.org/officeDocument/2006/relationships/image" Target="../media/image4651.png"/><Relationship Id="rId246" Type="http://schemas.openxmlformats.org/officeDocument/2006/relationships/image" Target="../media/image4671.png"/><Relationship Id="rId288" Type="http://schemas.openxmlformats.org/officeDocument/2006/relationships/image" Target="../media/image4692.png"/><Relationship Id="rId411" Type="http://schemas.openxmlformats.org/officeDocument/2006/relationships/customXml" Target="../ink/ink1126.xml"/><Relationship Id="rId453" Type="http://schemas.openxmlformats.org/officeDocument/2006/relationships/customXml" Target="../ink/ink1147.xml"/><Relationship Id="rId509" Type="http://schemas.openxmlformats.org/officeDocument/2006/relationships/image" Target="../media/image4802.png"/><Relationship Id="rId106" Type="http://schemas.openxmlformats.org/officeDocument/2006/relationships/image" Target="../media/image4602.png"/><Relationship Id="rId313" Type="http://schemas.openxmlformats.org/officeDocument/2006/relationships/customXml" Target="../ink/ink1077.xml"/><Relationship Id="rId495" Type="http://schemas.openxmlformats.org/officeDocument/2006/relationships/customXml" Target="../ink/ink1168.xml"/><Relationship Id="rId10" Type="http://schemas.openxmlformats.org/officeDocument/2006/relationships/image" Target="../media/image4553.png"/><Relationship Id="rId52" Type="http://schemas.openxmlformats.org/officeDocument/2006/relationships/image" Target="../media/image4574.png"/><Relationship Id="rId94" Type="http://schemas.openxmlformats.org/officeDocument/2006/relationships/image" Target="../media/image4595.png"/><Relationship Id="rId148" Type="http://schemas.openxmlformats.org/officeDocument/2006/relationships/image" Target="../media/image4623.png"/><Relationship Id="rId355" Type="http://schemas.openxmlformats.org/officeDocument/2006/relationships/customXml" Target="../ink/ink1098.xml"/><Relationship Id="rId397" Type="http://schemas.openxmlformats.org/officeDocument/2006/relationships/customXml" Target="../ink/ink1119.xml"/><Relationship Id="rId520" Type="http://schemas.openxmlformats.org/officeDocument/2006/relationships/customXml" Target="../ink/ink1181.xml"/><Relationship Id="rId562" Type="http://schemas.openxmlformats.org/officeDocument/2006/relationships/customXml" Target="../ink/ink1202.xml"/><Relationship Id="rId618" Type="http://schemas.openxmlformats.org/officeDocument/2006/relationships/customXml" Target="../ink/ink1230.xml"/><Relationship Id="rId215" Type="http://schemas.openxmlformats.org/officeDocument/2006/relationships/customXml" Target="../ink/ink1028.xml"/><Relationship Id="rId257" Type="http://schemas.openxmlformats.org/officeDocument/2006/relationships/customXml" Target="../ink/ink1049.xml"/><Relationship Id="rId422" Type="http://schemas.openxmlformats.org/officeDocument/2006/relationships/image" Target="../media/image4760.png"/><Relationship Id="rId464" Type="http://schemas.openxmlformats.org/officeDocument/2006/relationships/image" Target="../media/image4780.png"/><Relationship Id="rId299" Type="http://schemas.openxmlformats.org/officeDocument/2006/relationships/customXml" Target="../ink/ink1070.xml"/><Relationship Id="rId63" Type="http://schemas.openxmlformats.org/officeDocument/2006/relationships/customXml" Target="../ink/ink952.xml"/><Relationship Id="rId159" Type="http://schemas.openxmlformats.org/officeDocument/2006/relationships/customXml" Target="../ink/ink1000.xml"/><Relationship Id="rId366" Type="http://schemas.openxmlformats.org/officeDocument/2006/relationships/image" Target="../media/image4732.png"/><Relationship Id="rId573" Type="http://schemas.openxmlformats.org/officeDocument/2006/relationships/image" Target="../media/image4834.png"/><Relationship Id="rId226" Type="http://schemas.openxmlformats.org/officeDocument/2006/relationships/image" Target="../media/image4662.png"/><Relationship Id="rId433" Type="http://schemas.openxmlformats.org/officeDocument/2006/relationships/customXml" Target="../ink/ink1137.xml"/><Relationship Id="rId640" Type="http://schemas.openxmlformats.org/officeDocument/2006/relationships/customXml" Target="../ink/ink1241.xml"/><Relationship Id="rId74" Type="http://schemas.openxmlformats.org/officeDocument/2006/relationships/image" Target="../media/image4585.png"/><Relationship Id="rId377" Type="http://schemas.openxmlformats.org/officeDocument/2006/relationships/customXml" Target="../ink/ink1109.xml"/><Relationship Id="rId500" Type="http://schemas.openxmlformats.org/officeDocument/2006/relationships/customXml" Target="../ink/ink1171.xml"/><Relationship Id="rId584" Type="http://schemas.openxmlformats.org/officeDocument/2006/relationships/customXml" Target="../ink/ink1213.xml"/><Relationship Id="rId5" Type="http://schemas.openxmlformats.org/officeDocument/2006/relationships/customXml" Target="../ink/ink923.xml"/><Relationship Id="rId237" Type="http://schemas.openxmlformats.org/officeDocument/2006/relationships/customXml" Target="../ink/ink1039.xml"/><Relationship Id="rId444" Type="http://schemas.openxmlformats.org/officeDocument/2006/relationships/image" Target="../media/image4771.png"/><Relationship Id="rId290" Type="http://schemas.openxmlformats.org/officeDocument/2006/relationships/image" Target="../media/image4693.png"/><Relationship Id="rId304" Type="http://schemas.openxmlformats.org/officeDocument/2006/relationships/image" Target="../media/image4701.png"/><Relationship Id="rId388" Type="http://schemas.openxmlformats.org/officeDocument/2006/relationships/image" Target="../media/image4743.png"/><Relationship Id="rId511" Type="http://schemas.openxmlformats.org/officeDocument/2006/relationships/image" Target="../media/image4803.png"/><Relationship Id="rId609" Type="http://schemas.openxmlformats.org/officeDocument/2006/relationships/image" Target="../media/image4852.png"/><Relationship Id="rId85" Type="http://schemas.openxmlformats.org/officeDocument/2006/relationships/customXml" Target="../ink/ink963.xml"/><Relationship Id="rId150" Type="http://schemas.openxmlformats.org/officeDocument/2006/relationships/image" Target="../media/image4624.png"/><Relationship Id="rId595" Type="http://schemas.openxmlformats.org/officeDocument/2006/relationships/image" Target="../media/image4845.png"/><Relationship Id="rId248" Type="http://schemas.openxmlformats.org/officeDocument/2006/relationships/image" Target="../media/image4672.png"/><Relationship Id="rId455" Type="http://schemas.openxmlformats.org/officeDocument/2006/relationships/customXml" Target="../ink/ink1148.xml"/><Relationship Id="rId12" Type="http://schemas.openxmlformats.org/officeDocument/2006/relationships/image" Target="../media/image4554.png"/><Relationship Id="rId108" Type="http://schemas.openxmlformats.org/officeDocument/2006/relationships/image" Target="../media/image4603.png"/><Relationship Id="rId315" Type="http://schemas.openxmlformats.org/officeDocument/2006/relationships/customXml" Target="../ink/ink1078.xml"/><Relationship Id="rId522" Type="http://schemas.openxmlformats.org/officeDocument/2006/relationships/customXml" Target="../ink/ink1182.xml"/><Relationship Id="rId96" Type="http://schemas.openxmlformats.org/officeDocument/2006/relationships/image" Target="../media/image4596.png"/><Relationship Id="rId161" Type="http://schemas.openxmlformats.org/officeDocument/2006/relationships/customXml" Target="../ink/ink1001.xml"/><Relationship Id="rId399" Type="http://schemas.openxmlformats.org/officeDocument/2006/relationships/customXml" Target="../ink/ink1120.xml"/><Relationship Id="rId259" Type="http://schemas.openxmlformats.org/officeDocument/2006/relationships/customXml" Target="../ink/ink1050.xml"/><Relationship Id="rId466" Type="http://schemas.openxmlformats.org/officeDocument/2006/relationships/image" Target="../media/image4781.png"/><Relationship Id="rId23" Type="http://schemas.openxmlformats.org/officeDocument/2006/relationships/customXml" Target="../ink/ink932.xml"/><Relationship Id="rId119" Type="http://schemas.openxmlformats.org/officeDocument/2006/relationships/customXml" Target="../ink/ink980.xml"/><Relationship Id="rId326" Type="http://schemas.openxmlformats.org/officeDocument/2006/relationships/image" Target="../media/image4712.png"/><Relationship Id="rId533" Type="http://schemas.openxmlformats.org/officeDocument/2006/relationships/image" Target="../media/image4814.png"/><Relationship Id="rId172" Type="http://schemas.openxmlformats.org/officeDocument/2006/relationships/image" Target="../media/image4635.png"/><Relationship Id="rId477" Type="http://schemas.openxmlformats.org/officeDocument/2006/relationships/customXml" Target="../ink/ink1159.xml"/><Relationship Id="rId600" Type="http://schemas.openxmlformats.org/officeDocument/2006/relationships/customXml" Target="../ink/ink1221.xml"/><Relationship Id="rId337" Type="http://schemas.openxmlformats.org/officeDocument/2006/relationships/customXml" Target="../ink/ink1089.xml"/><Relationship Id="rId34" Type="http://schemas.openxmlformats.org/officeDocument/2006/relationships/image" Target="../media/image4565.png"/><Relationship Id="rId544" Type="http://schemas.openxmlformats.org/officeDocument/2006/relationships/customXml" Target="../ink/ink1193.xml"/><Relationship Id="rId183" Type="http://schemas.openxmlformats.org/officeDocument/2006/relationships/customXml" Target="../ink/ink1012.xml"/><Relationship Id="rId390" Type="http://schemas.openxmlformats.org/officeDocument/2006/relationships/image" Target="../media/image4744.png"/><Relationship Id="rId404" Type="http://schemas.openxmlformats.org/officeDocument/2006/relationships/image" Target="../media/image4751.png"/><Relationship Id="rId611" Type="http://schemas.openxmlformats.org/officeDocument/2006/relationships/image" Target="../media/image4853.png"/><Relationship Id="rId250" Type="http://schemas.openxmlformats.org/officeDocument/2006/relationships/image" Target="../media/image4673.png"/><Relationship Id="rId488" Type="http://schemas.openxmlformats.org/officeDocument/2006/relationships/image" Target="../media/image4792.png"/><Relationship Id="rId45" Type="http://schemas.openxmlformats.org/officeDocument/2006/relationships/customXml" Target="../ink/ink943.xml"/><Relationship Id="rId110" Type="http://schemas.openxmlformats.org/officeDocument/2006/relationships/image" Target="../media/image4604.png"/><Relationship Id="rId348" Type="http://schemas.openxmlformats.org/officeDocument/2006/relationships/image" Target="../media/image4723.png"/><Relationship Id="rId555" Type="http://schemas.openxmlformats.org/officeDocument/2006/relationships/image" Target="../media/image4825.png"/><Relationship Id="rId194" Type="http://schemas.openxmlformats.org/officeDocument/2006/relationships/image" Target="../media/image4646.png"/><Relationship Id="rId208" Type="http://schemas.openxmlformats.org/officeDocument/2006/relationships/image" Target="../media/image4653.png"/><Relationship Id="rId415" Type="http://schemas.openxmlformats.org/officeDocument/2006/relationships/customXml" Target="../ink/ink1128.xml"/><Relationship Id="rId622" Type="http://schemas.openxmlformats.org/officeDocument/2006/relationships/customXml" Target="../ink/ink1232.xml"/><Relationship Id="rId261" Type="http://schemas.openxmlformats.org/officeDocument/2006/relationships/customXml" Target="../ink/ink1051.xml"/><Relationship Id="rId499" Type="http://schemas.openxmlformats.org/officeDocument/2006/relationships/image" Target="../media/image4796.png"/><Relationship Id="rId56" Type="http://schemas.openxmlformats.org/officeDocument/2006/relationships/image" Target="../media/image4576.png"/><Relationship Id="rId359" Type="http://schemas.openxmlformats.org/officeDocument/2006/relationships/customXml" Target="../ink/ink1100.xml"/><Relationship Id="rId566" Type="http://schemas.openxmlformats.org/officeDocument/2006/relationships/customXml" Target="../ink/ink1204.xml"/><Relationship Id="rId121" Type="http://schemas.openxmlformats.org/officeDocument/2006/relationships/customXml" Target="../ink/ink981.xml"/><Relationship Id="rId219" Type="http://schemas.openxmlformats.org/officeDocument/2006/relationships/customXml" Target="../ink/ink1030.xml"/><Relationship Id="rId426" Type="http://schemas.openxmlformats.org/officeDocument/2006/relationships/image" Target="../media/image4762.png"/><Relationship Id="rId633" Type="http://schemas.openxmlformats.org/officeDocument/2006/relationships/image" Target="../media/image4864.png"/><Relationship Id="rId67" Type="http://schemas.openxmlformats.org/officeDocument/2006/relationships/customXml" Target="../ink/ink954.xml"/><Relationship Id="rId272" Type="http://schemas.openxmlformats.org/officeDocument/2006/relationships/image" Target="../media/image4684.png"/><Relationship Id="rId577" Type="http://schemas.openxmlformats.org/officeDocument/2006/relationships/image" Target="../media/image4836.png"/><Relationship Id="rId132" Type="http://schemas.openxmlformats.org/officeDocument/2006/relationships/image" Target="../media/image4615.png"/><Relationship Id="rId437" Type="http://schemas.openxmlformats.org/officeDocument/2006/relationships/customXml" Target="../ink/ink1139.xml"/><Relationship Id="rId283" Type="http://schemas.openxmlformats.org/officeDocument/2006/relationships/customXml" Target="../ink/ink1062.xml"/><Relationship Id="rId490" Type="http://schemas.openxmlformats.org/officeDocument/2006/relationships/image" Target="../media/image4793.png"/><Relationship Id="rId504" Type="http://schemas.openxmlformats.org/officeDocument/2006/relationships/customXml" Target="../ink/ink1173.xml"/><Relationship Id="rId78" Type="http://schemas.openxmlformats.org/officeDocument/2006/relationships/image" Target="../media/image4587.png"/><Relationship Id="rId143" Type="http://schemas.openxmlformats.org/officeDocument/2006/relationships/customXml" Target="../ink/ink992.xml"/><Relationship Id="rId350" Type="http://schemas.openxmlformats.org/officeDocument/2006/relationships/image" Target="../media/image4724.png"/><Relationship Id="rId588" Type="http://schemas.openxmlformats.org/officeDocument/2006/relationships/customXml" Target="../ink/ink1215.xml"/><Relationship Id="rId9" Type="http://schemas.openxmlformats.org/officeDocument/2006/relationships/customXml" Target="../ink/ink925.xml"/><Relationship Id="rId210" Type="http://schemas.openxmlformats.org/officeDocument/2006/relationships/image" Target="../media/image4654.png"/><Relationship Id="rId448" Type="http://schemas.openxmlformats.org/officeDocument/2006/relationships/image" Target="../media/image4773.png"/><Relationship Id="rId294" Type="http://schemas.openxmlformats.org/officeDocument/2006/relationships/image" Target="../media/image4695.png"/><Relationship Id="rId308" Type="http://schemas.openxmlformats.org/officeDocument/2006/relationships/image" Target="../media/image4703.png"/><Relationship Id="rId515" Type="http://schemas.openxmlformats.org/officeDocument/2006/relationships/image" Target="../media/image4805.png"/></Relationships>
</file>

<file path=ppt/slides/_rels/slide9.xml.rels><?xml version="1.0" encoding="UTF-8" standalone="yes"?>
<Relationships xmlns="http://schemas.openxmlformats.org/package/2006/relationships"><Relationship Id="rId117" Type="http://schemas.openxmlformats.org/officeDocument/2006/relationships/image" Target="../media/image4922.png"/><Relationship Id="rId299" Type="http://schemas.openxmlformats.org/officeDocument/2006/relationships/customXml" Target="../ink/ink1389.xml"/><Relationship Id="rId21" Type="http://schemas.openxmlformats.org/officeDocument/2006/relationships/customXml" Target="../ink/ink1248.xml"/><Relationship Id="rId63" Type="http://schemas.openxmlformats.org/officeDocument/2006/relationships/customXml" Target="../ink/ink1269.xml"/><Relationship Id="rId159" Type="http://schemas.openxmlformats.org/officeDocument/2006/relationships/image" Target="../media/image4940.png"/><Relationship Id="rId324" Type="http://schemas.openxmlformats.org/officeDocument/2006/relationships/image" Target="../media/image5022.png"/><Relationship Id="rId170" Type="http://schemas.openxmlformats.org/officeDocument/2006/relationships/customXml" Target="../ink/ink1324.xml"/><Relationship Id="rId226" Type="http://schemas.openxmlformats.org/officeDocument/2006/relationships/customXml" Target="../ink/ink1352.xml"/><Relationship Id="rId268" Type="http://schemas.openxmlformats.org/officeDocument/2006/relationships/image" Target="../media/image4994.png"/><Relationship Id="rId32" Type="http://schemas.openxmlformats.org/officeDocument/2006/relationships/image" Target="../media/image4881.png"/><Relationship Id="rId74" Type="http://schemas.openxmlformats.org/officeDocument/2006/relationships/image" Target="../media/image4902.png"/><Relationship Id="rId128" Type="http://schemas.openxmlformats.org/officeDocument/2006/relationships/image" Target="../media/image4927.png"/><Relationship Id="rId335" Type="http://schemas.openxmlformats.org/officeDocument/2006/relationships/customXml" Target="../ink/ink1407.xml"/><Relationship Id="rId5" Type="http://schemas.openxmlformats.org/officeDocument/2006/relationships/image" Target="NULL"/><Relationship Id="rId181" Type="http://schemas.openxmlformats.org/officeDocument/2006/relationships/image" Target="../media/image4951.png"/><Relationship Id="rId237" Type="http://schemas.openxmlformats.org/officeDocument/2006/relationships/image" Target="../media/image4979.png"/><Relationship Id="rId279" Type="http://schemas.openxmlformats.org/officeDocument/2006/relationships/customXml" Target="../ink/ink1379.xml"/><Relationship Id="rId43" Type="http://schemas.openxmlformats.org/officeDocument/2006/relationships/customXml" Target="../ink/ink1259.xml"/><Relationship Id="rId139" Type="http://schemas.openxmlformats.org/officeDocument/2006/relationships/customXml" Target="../ink/ink1308.xml"/><Relationship Id="rId290" Type="http://schemas.openxmlformats.org/officeDocument/2006/relationships/image" Target="../media/image5005.png"/><Relationship Id="rId304" Type="http://schemas.openxmlformats.org/officeDocument/2006/relationships/image" Target="../media/image5012.png"/><Relationship Id="rId346" Type="http://schemas.openxmlformats.org/officeDocument/2006/relationships/image" Target="../media/image5033.png"/><Relationship Id="rId85" Type="http://schemas.openxmlformats.org/officeDocument/2006/relationships/customXml" Target="../ink/ink1280.xml"/><Relationship Id="rId150" Type="http://schemas.openxmlformats.org/officeDocument/2006/relationships/customXml" Target="../ink/ink1314.xml"/><Relationship Id="rId192" Type="http://schemas.openxmlformats.org/officeDocument/2006/relationships/customXml" Target="../ink/ink1335.xml"/><Relationship Id="rId206" Type="http://schemas.openxmlformats.org/officeDocument/2006/relationships/customXml" Target="../ink/ink1342.xml"/><Relationship Id="rId248" Type="http://schemas.openxmlformats.org/officeDocument/2006/relationships/customXml" Target="../ink/ink1363.xml"/><Relationship Id="rId12" Type="http://schemas.openxmlformats.org/officeDocument/2006/relationships/image" Target="../media/image4871.png"/><Relationship Id="rId108" Type="http://schemas.openxmlformats.org/officeDocument/2006/relationships/image" Target="../media/image4918.png"/><Relationship Id="rId315" Type="http://schemas.openxmlformats.org/officeDocument/2006/relationships/customXml" Target="../ink/ink1397.xml"/><Relationship Id="rId357" Type="http://schemas.openxmlformats.org/officeDocument/2006/relationships/customXml" Target="../ink/ink1418.xml"/><Relationship Id="rId54" Type="http://schemas.openxmlformats.org/officeDocument/2006/relationships/image" Target="../media/image4892.png"/><Relationship Id="rId96" Type="http://schemas.openxmlformats.org/officeDocument/2006/relationships/image" Target="../media/image4913.png"/><Relationship Id="rId161" Type="http://schemas.openxmlformats.org/officeDocument/2006/relationships/image" Target="../media/image4941.png"/><Relationship Id="rId217" Type="http://schemas.openxmlformats.org/officeDocument/2006/relationships/image" Target="../media/image4969.png"/><Relationship Id="rId259" Type="http://schemas.openxmlformats.org/officeDocument/2006/relationships/customXml" Target="../ink/ink1369.xml"/><Relationship Id="rId23" Type="http://schemas.openxmlformats.org/officeDocument/2006/relationships/customXml" Target="../ink/ink1249.xml"/><Relationship Id="rId119" Type="http://schemas.openxmlformats.org/officeDocument/2006/relationships/image" Target="../media/image4923.png"/><Relationship Id="rId270" Type="http://schemas.openxmlformats.org/officeDocument/2006/relationships/image" Target="../media/image4995.png"/><Relationship Id="rId326" Type="http://schemas.openxmlformats.org/officeDocument/2006/relationships/image" Target="../media/image5023.png"/><Relationship Id="rId65" Type="http://schemas.openxmlformats.org/officeDocument/2006/relationships/customXml" Target="../ink/ink1270.xml"/><Relationship Id="rId130" Type="http://schemas.openxmlformats.org/officeDocument/2006/relationships/image" Target="../media/image4928.png"/><Relationship Id="rId172" Type="http://schemas.openxmlformats.org/officeDocument/2006/relationships/customXml" Target="../ink/ink1325.xml"/><Relationship Id="rId228" Type="http://schemas.openxmlformats.org/officeDocument/2006/relationships/customXml" Target="../ink/ink1353.xml"/><Relationship Id="rId281" Type="http://schemas.openxmlformats.org/officeDocument/2006/relationships/customXml" Target="../ink/ink1380.xml"/><Relationship Id="rId337" Type="http://schemas.openxmlformats.org/officeDocument/2006/relationships/customXml" Target="../ink/ink1408.xml"/><Relationship Id="rId34" Type="http://schemas.openxmlformats.org/officeDocument/2006/relationships/image" Target="../media/image4882.png"/><Relationship Id="rId76" Type="http://schemas.openxmlformats.org/officeDocument/2006/relationships/image" Target="../media/image4903.png"/><Relationship Id="rId141" Type="http://schemas.openxmlformats.org/officeDocument/2006/relationships/customXml" Target="../ink/ink1309.xml"/><Relationship Id="rId7" Type="http://schemas.openxmlformats.org/officeDocument/2006/relationships/image" Target="NULL"/><Relationship Id="rId183" Type="http://schemas.openxmlformats.org/officeDocument/2006/relationships/image" Target="../media/image4952.png"/><Relationship Id="rId239" Type="http://schemas.openxmlformats.org/officeDocument/2006/relationships/image" Target="../media/image4980.png"/><Relationship Id="rId250" Type="http://schemas.openxmlformats.org/officeDocument/2006/relationships/image" Target="../media/image4985.png"/><Relationship Id="rId292" Type="http://schemas.openxmlformats.org/officeDocument/2006/relationships/image" Target="../media/image5006.png"/><Relationship Id="rId306" Type="http://schemas.openxmlformats.org/officeDocument/2006/relationships/image" Target="../media/image5013.png"/><Relationship Id="rId45" Type="http://schemas.openxmlformats.org/officeDocument/2006/relationships/customXml" Target="../ink/ink1260.xml"/><Relationship Id="rId87" Type="http://schemas.openxmlformats.org/officeDocument/2006/relationships/customXml" Target="../ink/ink1281.xml"/><Relationship Id="rId110" Type="http://schemas.openxmlformats.org/officeDocument/2006/relationships/image" Target="../media/image4919.png"/><Relationship Id="rId348" Type="http://schemas.openxmlformats.org/officeDocument/2006/relationships/image" Target="../media/image5034.png"/><Relationship Id="rId152" Type="http://schemas.openxmlformats.org/officeDocument/2006/relationships/customXml" Target="../ink/ink1315.xml"/><Relationship Id="rId194" Type="http://schemas.openxmlformats.org/officeDocument/2006/relationships/customXml" Target="../ink/ink1336.xml"/><Relationship Id="rId208" Type="http://schemas.openxmlformats.org/officeDocument/2006/relationships/customXml" Target="../ink/ink1343.xml"/><Relationship Id="rId261" Type="http://schemas.openxmlformats.org/officeDocument/2006/relationships/customXml" Target="../ink/ink1370.xml"/><Relationship Id="rId14" Type="http://schemas.openxmlformats.org/officeDocument/2006/relationships/image" Target="../media/image4872.png"/><Relationship Id="rId56" Type="http://schemas.openxmlformats.org/officeDocument/2006/relationships/image" Target="../media/image4893.png"/><Relationship Id="rId317" Type="http://schemas.openxmlformats.org/officeDocument/2006/relationships/customXml" Target="../ink/ink1398.xml"/><Relationship Id="rId359" Type="http://schemas.openxmlformats.org/officeDocument/2006/relationships/customXml" Target="../ink/ink1419.xml"/><Relationship Id="rId98" Type="http://schemas.openxmlformats.org/officeDocument/2006/relationships/image" Target="../media/image4914.png"/><Relationship Id="rId121" Type="http://schemas.openxmlformats.org/officeDocument/2006/relationships/image" Target="../media/image4924.png"/><Relationship Id="rId163" Type="http://schemas.openxmlformats.org/officeDocument/2006/relationships/image" Target="../media/image4942.png"/><Relationship Id="rId219" Type="http://schemas.openxmlformats.org/officeDocument/2006/relationships/image" Target="../media/image4970.png"/><Relationship Id="rId230" Type="http://schemas.openxmlformats.org/officeDocument/2006/relationships/customXml" Target="../ink/ink1354.xml"/><Relationship Id="rId25" Type="http://schemas.openxmlformats.org/officeDocument/2006/relationships/customXml" Target="../ink/ink1250.xml"/><Relationship Id="rId46" Type="http://schemas.openxmlformats.org/officeDocument/2006/relationships/image" Target="../media/image4888.png"/><Relationship Id="rId67" Type="http://schemas.openxmlformats.org/officeDocument/2006/relationships/customXml" Target="../ink/ink1271.xml"/><Relationship Id="rId272" Type="http://schemas.openxmlformats.org/officeDocument/2006/relationships/image" Target="../media/image4996.png"/><Relationship Id="rId293" Type="http://schemas.openxmlformats.org/officeDocument/2006/relationships/customXml" Target="../ink/ink1386.xml"/><Relationship Id="rId307" Type="http://schemas.openxmlformats.org/officeDocument/2006/relationships/customXml" Target="../ink/ink1393.xml"/><Relationship Id="rId328" Type="http://schemas.openxmlformats.org/officeDocument/2006/relationships/image" Target="../media/image5024.png"/><Relationship Id="rId349" Type="http://schemas.openxmlformats.org/officeDocument/2006/relationships/customXml" Target="../ink/ink1414.xml"/><Relationship Id="rId88" Type="http://schemas.openxmlformats.org/officeDocument/2006/relationships/image" Target="../media/image4909.png"/><Relationship Id="rId111" Type="http://schemas.openxmlformats.org/officeDocument/2006/relationships/customXml" Target="../ink/ink1293.xml"/><Relationship Id="rId132" Type="http://schemas.openxmlformats.org/officeDocument/2006/relationships/image" Target="../media/image4929.png"/><Relationship Id="rId153" Type="http://schemas.openxmlformats.org/officeDocument/2006/relationships/image" Target="../media/image4937.png"/><Relationship Id="rId174" Type="http://schemas.openxmlformats.org/officeDocument/2006/relationships/customXml" Target="../ink/ink1326.xml"/><Relationship Id="rId195" Type="http://schemas.openxmlformats.org/officeDocument/2006/relationships/image" Target="../media/image4958.png"/><Relationship Id="rId209" Type="http://schemas.openxmlformats.org/officeDocument/2006/relationships/image" Target="../media/image4965.png"/><Relationship Id="rId360" Type="http://schemas.openxmlformats.org/officeDocument/2006/relationships/image" Target="../media/image5040.png"/><Relationship Id="rId220" Type="http://schemas.openxmlformats.org/officeDocument/2006/relationships/customXml" Target="../ink/ink1349.xml"/><Relationship Id="rId241" Type="http://schemas.openxmlformats.org/officeDocument/2006/relationships/image" Target="../media/image4981.png"/><Relationship Id="rId15" Type="http://schemas.openxmlformats.org/officeDocument/2006/relationships/customXml" Target="../ink/ink1245.xml"/><Relationship Id="rId36" Type="http://schemas.openxmlformats.org/officeDocument/2006/relationships/image" Target="../media/image4883.png"/><Relationship Id="rId57" Type="http://schemas.openxmlformats.org/officeDocument/2006/relationships/customXml" Target="../ink/ink1266.xml"/><Relationship Id="rId262" Type="http://schemas.openxmlformats.org/officeDocument/2006/relationships/image" Target="../media/image4991.png"/><Relationship Id="rId283" Type="http://schemas.openxmlformats.org/officeDocument/2006/relationships/customXml" Target="../ink/ink1381.xml"/><Relationship Id="rId318" Type="http://schemas.openxmlformats.org/officeDocument/2006/relationships/image" Target="../media/image5019.png"/><Relationship Id="rId339" Type="http://schemas.openxmlformats.org/officeDocument/2006/relationships/customXml" Target="../ink/ink1409.xml"/><Relationship Id="rId78" Type="http://schemas.openxmlformats.org/officeDocument/2006/relationships/image" Target="../media/image4904.png"/><Relationship Id="rId99" Type="http://schemas.openxmlformats.org/officeDocument/2006/relationships/customXml" Target="../ink/ink1287.xml"/><Relationship Id="rId101" Type="http://schemas.openxmlformats.org/officeDocument/2006/relationships/customXml" Target="../ink/ink1288.xml"/><Relationship Id="rId122" Type="http://schemas.openxmlformats.org/officeDocument/2006/relationships/customXml" Target="../ink/ink1299.xml"/><Relationship Id="rId143" Type="http://schemas.openxmlformats.org/officeDocument/2006/relationships/customXml" Target="../ink/ink1310.xml"/><Relationship Id="rId164" Type="http://schemas.openxmlformats.org/officeDocument/2006/relationships/customXml" Target="../ink/ink1321.xml"/><Relationship Id="rId185" Type="http://schemas.openxmlformats.org/officeDocument/2006/relationships/image" Target="../media/image4953.png"/><Relationship Id="rId350" Type="http://schemas.openxmlformats.org/officeDocument/2006/relationships/image" Target="../media/image5035.png"/><Relationship Id="rId9" Type="http://schemas.openxmlformats.org/officeDocument/2006/relationships/customXml" Target="../ink/ink1242.xml"/><Relationship Id="rId210" Type="http://schemas.openxmlformats.org/officeDocument/2006/relationships/customXml" Target="../ink/ink1344.xml"/><Relationship Id="rId26" Type="http://schemas.openxmlformats.org/officeDocument/2006/relationships/image" Target="../media/image4878.png"/><Relationship Id="rId231" Type="http://schemas.openxmlformats.org/officeDocument/2006/relationships/image" Target="../media/image4976.png"/><Relationship Id="rId252" Type="http://schemas.openxmlformats.org/officeDocument/2006/relationships/image" Target="../media/image4986.png"/><Relationship Id="rId273" Type="http://schemas.openxmlformats.org/officeDocument/2006/relationships/customXml" Target="../ink/ink1376.xml"/><Relationship Id="rId294" Type="http://schemas.openxmlformats.org/officeDocument/2006/relationships/image" Target="../media/image5007.png"/><Relationship Id="rId308" Type="http://schemas.openxmlformats.org/officeDocument/2006/relationships/image" Target="../media/image5014.png"/><Relationship Id="rId329" Type="http://schemas.openxmlformats.org/officeDocument/2006/relationships/customXml" Target="../ink/ink1404.xml"/><Relationship Id="rId47" Type="http://schemas.openxmlformats.org/officeDocument/2006/relationships/customXml" Target="../ink/ink1261.xml"/><Relationship Id="rId68" Type="http://schemas.openxmlformats.org/officeDocument/2006/relationships/image" Target="../media/image4899.png"/><Relationship Id="rId89" Type="http://schemas.openxmlformats.org/officeDocument/2006/relationships/customXml" Target="../ink/ink1282.xml"/><Relationship Id="rId112" Type="http://schemas.openxmlformats.org/officeDocument/2006/relationships/customXml" Target="../ink/ink1294.xml"/><Relationship Id="rId133" Type="http://schemas.openxmlformats.org/officeDocument/2006/relationships/customXml" Target="../ink/ink1305.xml"/><Relationship Id="rId154" Type="http://schemas.openxmlformats.org/officeDocument/2006/relationships/customXml" Target="../ink/ink1316.xml"/><Relationship Id="rId175" Type="http://schemas.openxmlformats.org/officeDocument/2006/relationships/image" Target="../media/image4948.png"/><Relationship Id="rId340" Type="http://schemas.openxmlformats.org/officeDocument/2006/relationships/image" Target="../media/image5030.png"/><Relationship Id="rId196" Type="http://schemas.openxmlformats.org/officeDocument/2006/relationships/customXml" Target="../ink/ink1337.xml"/><Relationship Id="rId200" Type="http://schemas.openxmlformats.org/officeDocument/2006/relationships/customXml" Target="../ink/ink1339.xml"/><Relationship Id="rId16" Type="http://schemas.openxmlformats.org/officeDocument/2006/relationships/image" Target="../media/image4873.png"/><Relationship Id="rId221" Type="http://schemas.openxmlformats.org/officeDocument/2006/relationships/image" Target="../media/image4971.png"/><Relationship Id="rId242" Type="http://schemas.openxmlformats.org/officeDocument/2006/relationships/customXml" Target="../ink/ink1360.xml"/><Relationship Id="rId263" Type="http://schemas.openxmlformats.org/officeDocument/2006/relationships/customXml" Target="../ink/ink1371.xml"/><Relationship Id="rId284" Type="http://schemas.openxmlformats.org/officeDocument/2006/relationships/image" Target="../media/image5002.png"/><Relationship Id="rId319" Type="http://schemas.openxmlformats.org/officeDocument/2006/relationships/customXml" Target="../ink/ink1399.xml"/><Relationship Id="rId37" Type="http://schemas.openxmlformats.org/officeDocument/2006/relationships/customXml" Target="../ink/ink1256.xml"/><Relationship Id="rId58" Type="http://schemas.openxmlformats.org/officeDocument/2006/relationships/image" Target="../media/image4894.png"/><Relationship Id="rId79" Type="http://schemas.openxmlformats.org/officeDocument/2006/relationships/customXml" Target="../ink/ink1277.xml"/><Relationship Id="rId102" Type="http://schemas.openxmlformats.org/officeDocument/2006/relationships/image" Target="../media/image4916.png"/><Relationship Id="rId123" Type="http://schemas.openxmlformats.org/officeDocument/2006/relationships/customXml" Target="../ink/ink1300.xml"/><Relationship Id="rId144" Type="http://schemas.openxmlformats.org/officeDocument/2006/relationships/customXml" Target="../ink/ink1311.xml"/><Relationship Id="rId330" Type="http://schemas.openxmlformats.org/officeDocument/2006/relationships/image" Target="../media/image5025.png"/><Relationship Id="rId90" Type="http://schemas.openxmlformats.org/officeDocument/2006/relationships/image" Target="../media/image4910.png"/><Relationship Id="rId165" Type="http://schemas.openxmlformats.org/officeDocument/2006/relationships/image" Target="../media/image4943.png"/><Relationship Id="rId186" Type="http://schemas.openxmlformats.org/officeDocument/2006/relationships/customXml" Target="../ink/ink1332.xml"/><Relationship Id="rId351" Type="http://schemas.openxmlformats.org/officeDocument/2006/relationships/customXml" Target="../ink/ink1415.xml"/><Relationship Id="rId211" Type="http://schemas.openxmlformats.org/officeDocument/2006/relationships/image" Target="../media/image4966.png"/><Relationship Id="rId232" Type="http://schemas.openxmlformats.org/officeDocument/2006/relationships/customXml" Target="../ink/ink1355.xml"/><Relationship Id="rId253" Type="http://schemas.openxmlformats.org/officeDocument/2006/relationships/customXml" Target="../ink/ink1366.xml"/><Relationship Id="rId274" Type="http://schemas.openxmlformats.org/officeDocument/2006/relationships/image" Target="../media/image4997.png"/><Relationship Id="rId295" Type="http://schemas.openxmlformats.org/officeDocument/2006/relationships/customXml" Target="../ink/ink1387.xml"/><Relationship Id="rId309" Type="http://schemas.openxmlformats.org/officeDocument/2006/relationships/customXml" Target="../ink/ink1394.xml"/><Relationship Id="rId27" Type="http://schemas.openxmlformats.org/officeDocument/2006/relationships/customXml" Target="../ink/ink1251.xml"/><Relationship Id="rId48" Type="http://schemas.openxmlformats.org/officeDocument/2006/relationships/image" Target="../media/image4889.png"/><Relationship Id="rId69" Type="http://schemas.openxmlformats.org/officeDocument/2006/relationships/customXml" Target="../ink/ink1272.xml"/><Relationship Id="rId113" Type="http://schemas.openxmlformats.org/officeDocument/2006/relationships/image" Target="../media/image4920.png"/><Relationship Id="rId134" Type="http://schemas.openxmlformats.org/officeDocument/2006/relationships/image" Target="../media/image4930.png"/><Relationship Id="rId320" Type="http://schemas.openxmlformats.org/officeDocument/2006/relationships/image" Target="../media/image5020.png"/><Relationship Id="rId80" Type="http://schemas.openxmlformats.org/officeDocument/2006/relationships/image" Target="../media/image4905.png"/><Relationship Id="rId155" Type="http://schemas.openxmlformats.org/officeDocument/2006/relationships/image" Target="../media/image4938.png"/><Relationship Id="rId176" Type="http://schemas.openxmlformats.org/officeDocument/2006/relationships/customXml" Target="../ink/ink1327.xml"/><Relationship Id="rId197" Type="http://schemas.openxmlformats.org/officeDocument/2006/relationships/image" Target="../media/image4959.png"/><Relationship Id="rId341" Type="http://schemas.openxmlformats.org/officeDocument/2006/relationships/customXml" Target="../ink/ink1410.xml"/><Relationship Id="rId201" Type="http://schemas.openxmlformats.org/officeDocument/2006/relationships/image" Target="../media/image4961.png"/><Relationship Id="rId222" Type="http://schemas.openxmlformats.org/officeDocument/2006/relationships/customXml" Target="../ink/ink1350.xml"/><Relationship Id="rId243" Type="http://schemas.openxmlformats.org/officeDocument/2006/relationships/image" Target="../media/image4982.png"/><Relationship Id="rId264" Type="http://schemas.openxmlformats.org/officeDocument/2006/relationships/image" Target="../media/image4992.png"/><Relationship Id="rId285" Type="http://schemas.openxmlformats.org/officeDocument/2006/relationships/customXml" Target="../ink/ink1382.xml"/><Relationship Id="rId17" Type="http://schemas.openxmlformats.org/officeDocument/2006/relationships/customXml" Target="../ink/ink1246.xml"/><Relationship Id="rId38" Type="http://schemas.openxmlformats.org/officeDocument/2006/relationships/image" Target="../media/image4884.png"/><Relationship Id="rId59" Type="http://schemas.openxmlformats.org/officeDocument/2006/relationships/customXml" Target="../ink/ink1267.xml"/><Relationship Id="rId103" Type="http://schemas.openxmlformats.org/officeDocument/2006/relationships/customXml" Target="../ink/ink1289.xml"/><Relationship Id="rId124" Type="http://schemas.openxmlformats.org/officeDocument/2006/relationships/image" Target="../media/image4925.png"/><Relationship Id="rId310" Type="http://schemas.openxmlformats.org/officeDocument/2006/relationships/image" Target="../media/image5015.png"/><Relationship Id="rId70" Type="http://schemas.openxmlformats.org/officeDocument/2006/relationships/image" Target="../media/image4900.png"/><Relationship Id="rId91" Type="http://schemas.openxmlformats.org/officeDocument/2006/relationships/customXml" Target="../ink/ink1283.xml"/><Relationship Id="rId145" Type="http://schemas.openxmlformats.org/officeDocument/2006/relationships/image" Target="../media/image4935.png"/><Relationship Id="rId166" Type="http://schemas.openxmlformats.org/officeDocument/2006/relationships/customXml" Target="../ink/ink1322.xml"/><Relationship Id="rId187" Type="http://schemas.openxmlformats.org/officeDocument/2006/relationships/image" Target="../media/image4954.png"/><Relationship Id="rId331" Type="http://schemas.openxmlformats.org/officeDocument/2006/relationships/customXml" Target="../ink/ink1405.xml"/><Relationship Id="rId352" Type="http://schemas.openxmlformats.org/officeDocument/2006/relationships/image" Target="../media/image5036.png"/><Relationship Id="rId1" Type="http://schemas.openxmlformats.org/officeDocument/2006/relationships/slideLayout" Target="../slideLayouts/slideLayout7.xml"/><Relationship Id="rId212" Type="http://schemas.openxmlformats.org/officeDocument/2006/relationships/customXml" Target="../ink/ink1345.xml"/><Relationship Id="rId233" Type="http://schemas.openxmlformats.org/officeDocument/2006/relationships/image" Target="../media/image4977.png"/><Relationship Id="rId254" Type="http://schemas.openxmlformats.org/officeDocument/2006/relationships/image" Target="../media/image4987.png"/><Relationship Id="rId28" Type="http://schemas.openxmlformats.org/officeDocument/2006/relationships/image" Target="../media/image4879.png"/><Relationship Id="rId49" Type="http://schemas.openxmlformats.org/officeDocument/2006/relationships/customXml" Target="../ink/ink1262.xml"/><Relationship Id="rId114" Type="http://schemas.openxmlformats.org/officeDocument/2006/relationships/customXml" Target="../ink/ink1295.xml"/><Relationship Id="rId275" Type="http://schemas.openxmlformats.org/officeDocument/2006/relationships/customXml" Target="../ink/ink1377.xml"/><Relationship Id="rId296" Type="http://schemas.openxmlformats.org/officeDocument/2006/relationships/image" Target="../media/image5008.png"/><Relationship Id="rId300" Type="http://schemas.openxmlformats.org/officeDocument/2006/relationships/image" Target="../media/image5010.png"/><Relationship Id="rId60" Type="http://schemas.openxmlformats.org/officeDocument/2006/relationships/image" Target="../media/image4895.png"/><Relationship Id="rId81" Type="http://schemas.openxmlformats.org/officeDocument/2006/relationships/customXml" Target="../ink/ink1278.xml"/><Relationship Id="rId135" Type="http://schemas.openxmlformats.org/officeDocument/2006/relationships/customXml" Target="../ink/ink1306.xml"/><Relationship Id="rId156" Type="http://schemas.openxmlformats.org/officeDocument/2006/relationships/customXml" Target="../ink/ink1317.xml"/><Relationship Id="rId177" Type="http://schemas.openxmlformats.org/officeDocument/2006/relationships/image" Target="../media/image4949.png"/><Relationship Id="rId198" Type="http://schemas.openxmlformats.org/officeDocument/2006/relationships/customXml" Target="../ink/ink1338.xml"/><Relationship Id="rId321" Type="http://schemas.openxmlformats.org/officeDocument/2006/relationships/customXml" Target="../ink/ink1400.xml"/><Relationship Id="rId342" Type="http://schemas.openxmlformats.org/officeDocument/2006/relationships/image" Target="../media/image5031.png"/><Relationship Id="rId202" Type="http://schemas.openxmlformats.org/officeDocument/2006/relationships/customXml" Target="../ink/ink1340.xml"/><Relationship Id="rId223" Type="http://schemas.openxmlformats.org/officeDocument/2006/relationships/image" Target="../media/image4972.png"/><Relationship Id="rId244" Type="http://schemas.openxmlformats.org/officeDocument/2006/relationships/customXml" Target="../ink/ink1361.xml"/><Relationship Id="rId18" Type="http://schemas.openxmlformats.org/officeDocument/2006/relationships/image" Target="../media/image4874.png"/><Relationship Id="rId39" Type="http://schemas.openxmlformats.org/officeDocument/2006/relationships/customXml" Target="../ink/ink1257.xml"/><Relationship Id="rId265" Type="http://schemas.openxmlformats.org/officeDocument/2006/relationships/customXml" Target="../ink/ink1372.xml"/><Relationship Id="rId286" Type="http://schemas.openxmlformats.org/officeDocument/2006/relationships/image" Target="../media/image5003.png"/><Relationship Id="rId50" Type="http://schemas.openxmlformats.org/officeDocument/2006/relationships/image" Target="../media/image4890.png"/><Relationship Id="rId104" Type="http://schemas.openxmlformats.org/officeDocument/2006/relationships/image" Target="../media/image3424.png"/><Relationship Id="rId125" Type="http://schemas.openxmlformats.org/officeDocument/2006/relationships/customXml" Target="../ink/ink1301.xml"/><Relationship Id="rId146" Type="http://schemas.openxmlformats.org/officeDocument/2006/relationships/customXml" Target="../ink/ink1312.xml"/><Relationship Id="rId167" Type="http://schemas.openxmlformats.org/officeDocument/2006/relationships/image" Target="../media/image4944.png"/><Relationship Id="rId188" Type="http://schemas.openxmlformats.org/officeDocument/2006/relationships/customXml" Target="../ink/ink1333.xml"/><Relationship Id="rId311" Type="http://schemas.openxmlformats.org/officeDocument/2006/relationships/customXml" Target="../ink/ink1395.xml"/><Relationship Id="rId332" Type="http://schemas.openxmlformats.org/officeDocument/2006/relationships/image" Target="../media/image5026.png"/><Relationship Id="rId353" Type="http://schemas.openxmlformats.org/officeDocument/2006/relationships/customXml" Target="../ink/ink1416.xml"/><Relationship Id="rId71" Type="http://schemas.openxmlformats.org/officeDocument/2006/relationships/customXml" Target="../ink/ink1273.xml"/><Relationship Id="rId92" Type="http://schemas.openxmlformats.org/officeDocument/2006/relationships/image" Target="../media/image4911.png"/><Relationship Id="rId213" Type="http://schemas.openxmlformats.org/officeDocument/2006/relationships/image" Target="../media/image4967.png"/><Relationship Id="rId234" Type="http://schemas.openxmlformats.org/officeDocument/2006/relationships/customXml" Target="../ink/ink1356.xml"/><Relationship Id="rId2" Type="http://schemas.openxmlformats.org/officeDocument/2006/relationships/notesSlide" Target="../notesSlides/notesSlide5.xml"/><Relationship Id="rId29" Type="http://schemas.openxmlformats.org/officeDocument/2006/relationships/customXml" Target="../ink/ink1252.xml"/><Relationship Id="rId255" Type="http://schemas.openxmlformats.org/officeDocument/2006/relationships/customXml" Target="../ink/ink1367.xml"/><Relationship Id="rId276" Type="http://schemas.openxmlformats.org/officeDocument/2006/relationships/image" Target="../media/image4998.png"/><Relationship Id="rId297" Type="http://schemas.openxmlformats.org/officeDocument/2006/relationships/customXml" Target="../ink/ink1388.xml"/><Relationship Id="rId40" Type="http://schemas.openxmlformats.org/officeDocument/2006/relationships/image" Target="../media/image4885.png"/><Relationship Id="rId115" Type="http://schemas.openxmlformats.org/officeDocument/2006/relationships/image" Target="../media/image4921.png"/><Relationship Id="rId136" Type="http://schemas.openxmlformats.org/officeDocument/2006/relationships/image" Target="../media/image4931.png"/><Relationship Id="rId157" Type="http://schemas.openxmlformats.org/officeDocument/2006/relationships/image" Target="../media/image4939.png"/><Relationship Id="rId178" Type="http://schemas.openxmlformats.org/officeDocument/2006/relationships/customXml" Target="../ink/ink1328.xml"/><Relationship Id="rId301" Type="http://schemas.openxmlformats.org/officeDocument/2006/relationships/customXml" Target="../ink/ink1390.xml"/><Relationship Id="rId322" Type="http://schemas.openxmlformats.org/officeDocument/2006/relationships/image" Target="../media/image5021.png"/><Relationship Id="rId343" Type="http://schemas.openxmlformats.org/officeDocument/2006/relationships/customXml" Target="../ink/ink1411.xml"/><Relationship Id="rId61" Type="http://schemas.openxmlformats.org/officeDocument/2006/relationships/customXml" Target="../ink/ink1268.xml"/><Relationship Id="rId82" Type="http://schemas.openxmlformats.org/officeDocument/2006/relationships/image" Target="../media/image4906.png"/><Relationship Id="rId199" Type="http://schemas.openxmlformats.org/officeDocument/2006/relationships/image" Target="../media/image4960.png"/><Relationship Id="rId203" Type="http://schemas.openxmlformats.org/officeDocument/2006/relationships/image" Target="../media/image4962.png"/><Relationship Id="rId19" Type="http://schemas.openxmlformats.org/officeDocument/2006/relationships/customXml" Target="../ink/ink1247.xml"/><Relationship Id="rId224" Type="http://schemas.openxmlformats.org/officeDocument/2006/relationships/customXml" Target="../ink/ink1351.xml"/><Relationship Id="rId245" Type="http://schemas.openxmlformats.org/officeDocument/2006/relationships/image" Target="../media/image4983.png"/><Relationship Id="rId266" Type="http://schemas.openxmlformats.org/officeDocument/2006/relationships/image" Target="../media/image4993.png"/><Relationship Id="rId287" Type="http://schemas.openxmlformats.org/officeDocument/2006/relationships/customXml" Target="../ink/ink1383.xml"/><Relationship Id="rId30" Type="http://schemas.openxmlformats.org/officeDocument/2006/relationships/image" Target="../media/image4880.png"/><Relationship Id="rId105" Type="http://schemas.openxmlformats.org/officeDocument/2006/relationships/customXml" Target="../ink/ink1290.xml"/><Relationship Id="rId126" Type="http://schemas.openxmlformats.org/officeDocument/2006/relationships/image" Target="../media/image4926.png"/><Relationship Id="rId147" Type="http://schemas.openxmlformats.org/officeDocument/2006/relationships/image" Target="../media/image4083.png"/><Relationship Id="rId168" Type="http://schemas.openxmlformats.org/officeDocument/2006/relationships/customXml" Target="../ink/ink1323.xml"/><Relationship Id="rId312" Type="http://schemas.openxmlformats.org/officeDocument/2006/relationships/image" Target="../media/image5016.png"/><Relationship Id="rId333" Type="http://schemas.openxmlformats.org/officeDocument/2006/relationships/customXml" Target="../ink/ink1406.xml"/><Relationship Id="rId354" Type="http://schemas.openxmlformats.org/officeDocument/2006/relationships/image" Target="../media/image5037.png"/><Relationship Id="rId51" Type="http://schemas.openxmlformats.org/officeDocument/2006/relationships/customXml" Target="../ink/ink1263.xml"/><Relationship Id="rId72" Type="http://schemas.openxmlformats.org/officeDocument/2006/relationships/image" Target="../media/image4901.png"/><Relationship Id="rId93" Type="http://schemas.openxmlformats.org/officeDocument/2006/relationships/customXml" Target="../ink/ink1284.xml"/><Relationship Id="rId189" Type="http://schemas.openxmlformats.org/officeDocument/2006/relationships/image" Target="../media/image4955.png"/><Relationship Id="rId3" Type="http://schemas.openxmlformats.org/officeDocument/2006/relationships/image" Target="../media/image4869.png"/><Relationship Id="rId214" Type="http://schemas.openxmlformats.org/officeDocument/2006/relationships/customXml" Target="../ink/ink1346.xml"/><Relationship Id="rId235" Type="http://schemas.openxmlformats.org/officeDocument/2006/relationships/image" Target="../media/image4978.png"/><Relationship Id="rId256" Type="http://schemas.openxmlformats.org/officeDocument/2006/relationships/image" Target="../media/image4988.png"/><Relationship Id="rId277" Type="http://schemas.openxmlformats.org/officeDocument/2006/relationships/customXml" Target="../ink/ink1378.xml"/><Relationship Id="rId298" Type="http://schemas.openxmlformats.org/officeDocument/2006/relationships/image" Target="../media/image5009.png"/><Relationship Id="rId116" Type="http://schemas.openxmlformats.org/officeDocument/2006/relationships/customXml" Target="../ink/ink1296.xml"/><Relationship Id="rId137" Type="http://schemas.openxmlformats.org/officeDocument/2006/relationships/customXml" Target="../ink/ink1307.xml"/><Relationship Id="rId158" Type="http://schemas.openxmlformats.org/officeDocument/2006/relationships/customXml" Target="../ink/ink1318.xml"/><Relationship Id="rId302" Type="http://schemas.openxmlformats.org/officeDocument/2006/relationships/image" Target="../media/image5011.png"/><Relationship Id="rId323" Type="http://schemas.openxmlformats.org/officeDocument/2006/relationships/customXml" Target="../ink/ink1401.xml"/><Relationship Id="rId344" Type="http://schemas.openxmlformats.org/officeDocument/2006/relationships/image" Target="../media/image5032.png"/><Relationship Id="rId20" Type="http://schemas.openxmlformats.org/officeDocument/2006/relationships/image" Target="../media/image4875.png"/><Relationship Id="rId41" Type="http://schemas.openxmlformats.org/officeDocument/2006/relationships/customXml" Target="../ink/ink1258.xml"/><Relationship Id="rId62" Type="http://schemas.openxmlformats.org/officeDocument/2006/relationships/image" Target="../media/image4896.png"/><Relationship Id="rId83" Type="http://schemas.openxmlformats.org/officeDocument/2006/relationships/customXml" Target="../ink/ink1279.xml"/><Relationship Id="rId179" Type="http://schemas.openxmlformats.org/officeDocument/2006/relationships/image" Target="../media/image4950.png"/><Relationship Id="rId190" Type="http://schemas.openxmlformats.org/officeDocument/2006/relationships/customXml" Target="../ink/ink1334.xml"/><Relationship Id="rId204" Type="http://schemas.openxmlformats.org/officeDocument/2006/relationships/customXml" Target="../ink/ink1341.xml"/><Relationship Id="rId225" Type="http://schemas.openxmlformats.org/officeDocument/2006/relationships/image" Target="../media/image4973.png"/><Relationship Id="rId246" Type="http://schemas.openxmlformats.org/officeDocument/2006/relationships/customXml" Target="../ink/ink1362.xml"/><Relationship Id="rId267" Type="http://schemas.openxmlformats.org/officeDocument/2006/relationships/customXml" Target="../ink/ink1373.xml"/><Relationship Id="rId288" Type="http://schemas.openxmlformats.org/officeDocument/2006/relationships/image" Target="../media/image5004.png"/><Relationship Id="rId106" Type="http://schemas.openxmlformats.org/officeDocument/2006/relationships/image" Target="../media/image4917.png"/><Relationship Id="rId127" Type="http://schemas.openxmlformats.org/officeDocument/2006/relationships/customXml" Target="../ink/ink1302.xml"/><Relationship Id="rId313" Type="http://schemas.openxmlformats.org/officeDocument/2006/relationships/customXml" Target="../ink/ink1396.xml"/><Relationship Id="rId10" Type="http://schemas.openxmlformats.org/officeDocument/2006/relationships/image" Target="../media/image4870.png"/><Relationship Id="rId31" Type="http://schemas.openxmlformats.org/officeDocument/2006/relationships/customXml" Target="../ink/ink1253.xml"/><Relationship Id="rId52" Type="http://schemas.openxmlformats.org/officeDocument/2006/relationships/image" Target="../media/image4891.png"/><Relationship Id="rId73" Type="http://schemas.openxmlformats.org/officeDocument/2006/relationships/customXml" Target="../ink/ink1274.xml"/><Relationship Id="rId94" Type="http://schemas.openxmlformats.org/officeDocument/2006/relationships/image" Target="../media/image4912.png"/><Relationship Id="rId148" Type="http://schemas.openxmlformats.org/officeDocument/2006/relationships/customXml" Target="../ink/ink1313.xml"/><Relationship Id="rId169" Type="http://schemas.openxmlformats.org/officeDocument/2006/relationships/image" Target="../media/image4945.png"/><Relationship Id="rId334" Type="http://schemas.openxmlformats.org/officeDocument/2006/relationships/image" Target="../media/image5027.png"/><Relationship Id="rId355" Type="http://schemas.openxmlformats.org/officeDocument/2006/relationships/customXml" Target="../ink/ink1417.xml"/><Relationship Id="rId4" Type="http://schemas.openxmlformats.org/officeDocument/2006/relationships/image" Target="NULL"/><Relationship Id="rId180" Type="http://schemas.openxmlformats.org/officeDocument/2006/relationships/customXml" Target="../ink/ink1329.xml"/><Relationship Id="rId215" Type="http://schemas.openxmlformats.org/officeDocument/2006/relationships/image" Target="../media/image4968.png"/><Relationship Id="rId236" Type="http://schemas.openxmlformats.org/officeDocument/2006/relationships/customXml" Target="../ink/ink1357.xml"/><Relationship Id="rId257" Type="http://schemas.openxmlformats.org/officeDocument/2006/relationships/customXml" Target="../ink/ink1368.xml"/><Relationship Id="rId278" Type="http://schemas.openxmlformats.org/officeDocument/2006/relationships/image" Target="../media/image4999.png"/><Relationship Id="rId303" Type="http://schemas.openxmlformats.org/officeDocument/2006/relationships/customXml" Target="../ink/ink1391.xml"/><Relationship Id="rId42" Type="http://schemas.openxmlformats.org/officeDocument/2006/relationships/image" Target="../media/image4886.png"/><Relationship Id="rId84" Type="http://schemas.openxmlformats.org/officeDocument/2006/relationships/image" Target="../media/image4907.png"/><Relationship Id="rId138" Type="http://schemas.openxmlformats.org/officeDocument/2006/relationships/image" Target="../media/image4932.png"/><Relationship Id="rId345" Type="http://schemas.openxmlformats.org/officeDocument/2006/relationships/customXml" Target="../ink/ink1412.xml"/><Relationship Id="rId191" Type="http://schemas.openxmlformats.org/officeDocument/2006/relationships/image" Target="../media/image4956.png"/><Relationship Id="rId205" Type="http://schemas.openxmlformats.org/officeDocument/2006/relationships/image" Target="../media/image4963.png"/><Relationship Id="rId247" Type="http://schemas.openxmlformats.org/officeDocument/2006/relationships/image" Target="../media/image4984.png"/><Relationship Id="rId107" Type="http://schemas.openxmlformats.org/officeDocument/2006/relationships/customXml" Target="../ink/ink1291.xml"/><Relationship Id="rId289" Type="http://schemas.openxmlformats.org/officeDocument/2006/relationships/customXml" Target="../ink/ink1384.xml"/><Relationship Id="rId11" Type="http://schemas.openxmlformats.org/officeDocument/2006/relationships/customXml" Target="../ink/ink1243.xml"/><Relationship Id="rId53" Type="http://schemas.openxmlformats.org/officeDocument/2006/relationships/customXml" Target="../ink/ink1264.xml"/><Relationship Id="rId149" Type="http://schemas.openxmlformats.org/officeDocument/2006/relationships/image" Target="../media/image4520.png"/><Relationship Id="rId314" Type="http://schemas.openxmlformats.org/officeDocument/2006/relationships/image" Target="../media/image5017.png"/><Relationship Id="rId356" Type="http://schemas.openxmlformats.org/officeDocument/2006/relationships/image" Target="../media/image5038.png"/><Relationship Id="rId95" Type="http://schemas.openxmlformats.org/officeDocument/2006/relationships/customXml" Target="../ink/ink1285.xml"/><Relationship Id="rId160" Type="http://schemas.openxmlformats.org/officeDocument/2006/relationships/customXml" Target="../ink/ink1319.xml"/><Relationship Id="rId216" Type="http://schemas.openxmlformats.org/officeDocument/2006/relationships/customXml" Target="../ink/ink1347.xml"/><Relationship Id="rId258" Type="http://schemas.openxmlformats.org/officeDocument/2006/relationships/image" Target="../media/image4989.png"/><Relationship Id="rId22" Type="http://schemas.openxmlformats.org/officeDocument/2006/relationships/image" Target="../media/image4876.png"/><Relationship Id="rId64" Type="http://schemas.openxmlformats.org/officeDocument/2006/relationships/image" Target="../media/image4897.png"/><Relationship Id="rId118" Type="http://schemas.openxmlformats.org/officeDocument/2006/relationships/customXml" Target="../ink/ink1297.xml"/><Relationship Id="rId325" Type="http://schemas.openxmlformats.org/officeDocument/2006/relationships/customXml" Target="../ink/ink1402.xml"/><Relationship Id="rId171" Type="http://schemas.openxmlformats.org/officeDocument/2006/relationships/image" Target="../media/image4946.png"/><Relationship Id="rId227" Type="http://schemas.openxmlformats.org/officeDocument/2006/relationships/image" Target="../media/image4974.png"/><Relationship Id="rId269" Type="http://schemas.openxmlformats.org/officeDocument/2006/relationships/customXml" Target="../ink/ink1374.xml"/><Relationship Id="rId33" Type="http://schemas.openxmlformats.org/officeDocument/2006/relationships/customXml" Target="../ink/ink1254.xml"/><Relationship Id="rId129" Type="http://schemas.openxmlformats.org/officeDocument/2006/relationships/customXml" Target="../ink/ink1303.xml"/><Relationship Id="rId280" Type="http://schemas.openxmlformats.org/officeDocument/2006/relationships/image" Target="../media/image5000.png"/><Relationship Id="rId336" Type="http://schemas.openxmlformats.org/officeDocument/2006/relationships/image" Target="../media/image5028.png"/><Relationship Id="rId75" Type="http://schemas.openxmlformats.org/officeDocument/2006/relationships/customXml" Target="../ink/ink1275.xml"/><Relationship Id="rId140" Type="http://schemas.openxmlformats.org/officeDocument/2006/relationships/image" Target="../media/image4933.png"/><Relationship Id="rId182" Type="http://schemas.openxmlformats.org/officeDocument/2006/relationships/customXml" Target="../ink/ink1330.xml"/><Relationship Id="rId6" Type="http://schemas.openxmlformats.org/officeDocument/2006/relationships/image" Target="NULL"/><Relationship Id="rId238" Type="http://schemas.openxmlformats.org/officeDocument/2006/relationships/customXml" Target="../ink/ink1358.xml"/><Relationship Id="rId291" Type="http://schemas.openxmlformats.org/officeDocument/2006/relationships/customXml" Target="../ink/ink1385.xml"/><Relationship Id="rId305" Type="http://schemas.openxmlformats.org/officeDocument/2006/relationships/customXml" Target="../ink/ink1392.xml"/><Relationship Id="rId347" Type="http://schemas.openxmlformats.org/officeDocument/2006/relationships/customXml" Target="../ink/ink1413.xml"/><Relationship Id="rId44" Type="http://schemas.openxmlformats.org/officeDocument/2006/relationships/image" Target="../media/image4887.png"/><Relationship Id="rId86" Type="http://schemas.openxmlformats.org/officeDocument/2006/relationships/image" Target="../media/image4908.png"/><Relationship Id="rId151" Type="http://schemas.openxmlformats.org/officeDocument/2006/relationships/image" Target="../media/image4936.png"/><Relationship Id="rId193" Type="http://schemas.openxmlformats.org/officeDocument/2006/relationships/image" Target="../media/image4957.png"/><Relationship Id="rId207" Type="http://schemas.openxmlformats.org/officeDocument/2006/relationships/image" Target="../media/image4964.png"/><Relationship Id="rId249" Type="http://schemas.openxmlformats.org/officeDocument/2006/relationships/customXml" Target="../ink/ink1364.xml"/><Relationship Id="rId13" Type="http://schemas.openxmlformats.org/officeDocument/2006/relationships/customXml" Target="../ink/ink1244.xml"/><Relationship Id="rId109" Type="http://schemas.openxmlformats.org/officeDocument/2006/relationships/customXml" Target="../ink/ink1292.xml"/><Relationship Id="rId260" Type="http://schemas.openxmlformats.org/officeDocument/2006/relationships/image" Target="../media/image4990.png"/><Relationship Id="rId316" Type="http://schemas.openxmlformats.org/officeDocument/2006/relationships/image" Target="../media/image5018.png"/><Relationship Id="rId55" Type="http://schemas.openxmlformats.org/officeDocument/2006/relationships/customXml" Target="../ink/ink1265.xml"/><Relationship Id="rId97" Type="http://schemas.openxmlformats.org/officeDocument/2006/relationships/customXml" Target="../ink/ink1286.xml"/><Relationship Id="rId120" Type="http://schemas.openxmlformats.org/officeDocument/2006/relationships/customXml" Target="../ink/ink1298.xml"/><Relationship Id="rId358" Type="http://schemas.openxmlformats.org/officeDocument/2006/relationships/image" Target="../media/image5039.png"/><Relationship Id="rId162" Type="http://schemas.openxmlformats.org/officeDocument/2006/relationships/customXml" Target="../ink/ink1320.xml"/><Relationship Id="rId218" Type="http://schemas.openxmlformats.org/officeDocument/2006/relationships/customXml" Target="../ink/ink1348.xml"/><Relationship Id="rId271" Type="http://schemas.openxmlformats.org/officeDocument/2006/relationships/customXml" Target="../ink/ink1375.xml"/><Relationship Id="rId24" Type="http://schemas.openxmlformats.org/officeDocument/2006/relationships/image" Target="../media/image4877.png"/><Relationship Id="rId66" Type="http://schemas.openxmlformats.org/officeDocument/2006/relationships/image" Target="../media/image4898.png"/><Relationship Id="rId131" Type="http://schemas.openxmlformats.org/officeDocument/2006/relationships/customXml" Target="../ink/ink1304.xml"/><Relationship Id="rId327" Type="http://schemas.openxmlformats.org/officeDocument/2006/relationships/customXml" Target="../ink/ink1403.xml"/><Relationship Id="rId173" Type="http://schemas.openxmlformats.org/officeDocument/2006/relationships/image" Target="../media/image4947.png"/><Relationship Id="rId229" Type="http://schemas.openxmlformats.org/officeDocument/2006/relationships/image" Target="../media/image4975.png"/><Relationship Id="rId240" Type="http://schemas.openxmlformats.org/officeDocument/2006/relationships/customXml" Target="../ink/ink1359.xml"/><Relationship Id="rId35" Type="http://schemas.openxmlformats.org/officeDocument/2006/relationships/customXml" Target="../ink/ink1255.xml"/><Relationship Id="rId77" Type="http://schemas.openxmlformats.org/officeDocument/2006/relationships/customXml" Target="../ink/ink1276.xml"/><Relationship Id="rId100" Type="http://schemas.openxmlformats.org/officeDocument/2006/relationships/image" Target="../media/image4915.png"/><Relationship Id="rId282" Type="http://schemas.openxmlformats.org/officeDocument/2006/relationships/image" Target="../media/image5001.png"/><Relationship Id="rId338" Type="http://schemas.openxmlformats.org/officeDocument/2006/relationships/image" Target="../media/image5029.png"/><Relationship Id="rId8" Type="http://schemas.openxmlformats.org/officeDocument/2006/relationships/image" Target="NULL"/><Relationship Id="rId142" Type="http://schemas.openxmlformats.org/officeDocument/2006/relationships/image" Target="../media/image4934.png"/><Relationship Id="rId184" Type="http://schemas.openxmlformats.org/officeDocument/2006/relationships/customXml" Target="../ink/ink1331.xml"/><Relationship Id="rId251" Type="http://schemas.openxmlformats.org/officeDocument/2006/relationships/customXml" Target="../ink/ink13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8" cy="1815882"/>
          </a:xfrm>
          <a:prstGeom prst="rect">
            <a:avLst/>
          </a:prstGeom>
          <a:noFill/>
        </p:spPr>
        <p:txBody>
          <a:bodyPr wrap="none" rtlCol="0">
            <a:spAutoFit/>
          </a:bodyPr>
          <a:lstStyle/>
          <a:p>
            <a:pPr algn="ctr"/>
            <a:r>
              <a:rPr lang="de-DE" sz="2800" b="1" u="sng" dirty="0"/>
              <a:t>T</a:t>
            </a:r>
            <a:r>
              <a:rPr lang="de-DE" sz="2800" b="1" u="sng"/>
              <a: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grpSp>
        <p:nvGrpSpPr>
          <p:cNvPr id="34" name="Gruppieren 33">
            <a:extLst>
              <a:ext uri="{FF2B5EF4-FFF2-40B4-BE49-F238E27FC236}">
                <a16:creationId xmlns:a16="http://schemas.microsoft.com/office/drawing/2014/main" id="{AE945EBE-4461-4FB4-AA08-13DCA1670F6C}"/>
              </a:ext>
            </a:extLst>
          </p:cNvPr>
          <p:cNvGrpSpPr/>
          <p:nvPr/>
        </p:nvGrpSpPr>
        <p:grpSpPr>
          <a:xfrm>
            <a:off x="3308037" y="916365"/>
            <a:ext cx="281160" cy="310680"/>
            <a:chOff x="3308037" y="916365"/>
            <a:chExt cx="281160" cy="310680"/>
          </a:xfrm>
        </p:grpSpPr>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F508C408-99F3-42AE-9C78-09F117FD1062}"/>
                    </a:ext>
                  </a:extLst>
                </p14:cNvPr>
                <p14:cNvContentPartPr/>
                <p14:nvPr/>
              </p14:nvContentPartPr>
              <p14:xfrm>
                <a:off x="3308037" y="916365"/>
                <a:ext cx="169560" cy="284760"/>
              </p14:xfrm>
            </p:contentPart>
          </mc:Choice>
          <mc:Fallback xmlns="">
            <p:pic>
              <p:nvPicPr>
                <p:cNvPr id="32" name="Freihand 31">
                  <a:extLst>
                    <a:ext uri="{FF2B5EF4-FFF2-40B4-BE49-F238E27FC236}">
                      <a16:creationId xmlns:a16="http://schemas.microsoft.com/office/drawing/2014/main" id="{F508C408-99F3-42AE-9C78-09F117FD1062}"/>
                    </a:ext>
                  </a:extLst>
                </p:cNvPr>
                <p:cNvPicPr/>
                <p:nvPr/>
              </p:nvPicPr>
              <p:blipFill>
                <a:blip r:embed="rId38"/>
                <a:stretch>
                  <a:fillRect/>
                </a:stretch>
              </p:blipFill>
              <p:spPr>
                <a:xfrm>
                  <a:off x="3303717" y="912045"/>
                  <a:ext cx="1782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CFF24F29-6F75-412A-A536-403C36DDFA1C}"/>
                    </a:ext>
                  </a:extLst>
                </p14:cNvPr>
                <p14:cNvContentPartPr/>
                <p14:nvPr/>
              </p14:nvContentPartPr>
              <p14:xfrm>
                <a:off x="3308397" y="959205"/>
                <a:ext cx="280800" cy="267840"/>
              </p14:xfrm>
            </p:contentPart>
          </mc:Choice>
          <mc:Fallback xmlns="">
            <p:pic>
              <p:nvPicPr>
                <p:cNvPr id="33" name="Freihand 32">
                  <a:extLst>
                    <a:ext uri="{FF2B5EF4-FFF2-40B4-BE49-F238E27FC236}">
                      <a16:creationId xmlns:a16="http://schemas.microsoft.com/office/drawing/2014/main" id="{CFF24F29-6F75-412A-A536-403C36DDFA1C}"/>
                    </a:ext>
                  </a:extLst>
                </p:cNvPr>
                <p:cNvPicPr/>
                <p:nvPr/>
              </p:nvPicPr>
              <p:blipFill>
                <a:blip r:embed="rId40"/>
                <a:stretch>
                  <a:fillRect/>
                </a:stretch>
              </p:blipFill>
              <p:spPr>
                <a:xfrm>
                  <a:off x="3304077" y="954885"/>
                  <a:ext cx="289440" cy="27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59" name="Freihand 58">
                <a:extLst>
                  <a:ext uri="{FF2B5EF4-FFF2-40B4-BE49-F238E27FC236}">
                    <a16:creationId xmlns:a16="http://schemas.microsoft.com/office/drawing/2014/main" id="{A91272BC-828D-4DB2-B34F-480BD49E4F31}"/>
                  </a:ext>
                </a:extLst>
              </p14:cNvPr>
              <p14:cNvContentPartPr/>
              <p14:nvPr/>
            </p14:nvContentPartPr>
            <p14:xfrm>
              <a:off x="279717" y="3447885"/>
              <a:ext cx="222120" cy="35280"/>
            </p14:xfrm>
          </p:contentPart>
        </mc:Choice>
        <mc:Fallback>
          <p:pic>
            <p:nvPicPr>
              <p:cNvPr id="59" name="Freihand 58">
                <a:extLst>
                  <a:ext uri="{FF2B5EF4-FFF2-40B4-BE49-F238E27FC236}">
                    <a16:creationId xmlns:a16="http://schemas.microsoft.com/office/drawing/2014/main" id="{A91272BC-828D-4DB2-B34F-480BD49E4F31}"/>
                  </a:ext>
                </a:extLst>
              </p:cNvPr>
              <p:cNvPicPr/>
              <p:nvPr/>
            </p:nvPicPr>
            <p:blipFill>
              <a:blip r:embed="rId42"/>
              <a:stretch>
                <a:fillRect/>
              </a:stretch>
            </p:blipFill>
            <p:spPr>
              <a:xfrm>
                <a:off x="275397" y="3443565"/>
                <a:ext cx="230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0" name="Freihand 69">
                <a:extLst>
                  <a:ext uri="{FF2B5EF4-FFF2-40B4-BE49-F238E27FC236}">
                    <a16:creationId xmlns:a16="http://schemas.microsoft.com/office/drawing/2014/main" id="{A89F7BC8-2F46-4F06-8BDE-D1D3FD4A3D30}"/>
                  </a:ext>
                </a:extLst>
              </p14:cNvPr>
              <p14:cNvContentPartPr/>
              <p14:nvPr/>
            </p14:nvContentPartPr>
            <p14:xfrm>
              <a:off x="723597" y="3551205"/>
              <a:ext cx="1444320" cy="554040"/>
            </p14:xfrm>
          </p:contentPart>
        </mc:Choice>
        <mc:Fallback>
          <p:pic>
            <p:nvPicPr>
              <p:cNvPr id="70" name="Freihand 69">
                <a:extLst>
                  <a:ext uri="{FF2B5EF4-FFF2-40B4-BE49-F238E27FC236}">
                    <a16:creationId xmlns:a16="http://schemas.microsoft.com/office/drawing/2014/main" id="{A89F7BC8-2F46-4F06-8BDE-D1D3FD4A3D30}"/>
                  </a:ext>
                </a:extLst>
              </p:cNvPr>
              <p:cNvPicPr/>
              <p:nvPr/>
            </p:nvPicPr>
            <p:blipFill>
              <a:blip r:embed="rId44"/>
              <a:stretch>
                <a:fillRect/>
              </a:stretch>
            </p:blipFill>
            <p:spPr>
              <a:xfrm>
                <a:off x="719277" y="3546885"/>
                <a:ext cx="1452960" cy="562680"/>
              </a:xfrm>
              <a:prstGeom prst="rect">
                <a:avLst/>
              </a:prstGeom>
            </p:spPr>
          </p:pic>
        </mc:Fallback>
      </mc:AlternateContent>
      <p:grpSp>
        <p:nvGrpSpPr>
          <p:cNvPr id="108" name="Gruppieren 107">
            <a:extLst>
              <a:ext uri="{FF2B5EF4-FFF2-40B4-BE49-F238E27FC236}">
                <a16:creationId xmlns:a16="http://schemas.microsoft.com/office/drawing/2014/main" id="{194E974C-78E2-4DF1-B39B-B3608A9618FA}"/>
              </a:ext>
            </a:extLst>
          </p:cNvPr>
          <p:cNvGrpSpPr/>
          <p:nvPr/>
        </p:nvGrpSpPr>
        <p:grpSpPr>
          <a:xfrm>
            <a:off x="4311357" y="3295605"/>
            <a:ext cx="1686600" cy="257760"/>
            <a:chOff x="4311357" y="3295605"/>
            <a:chExt cx="1686600" cy="257760"/>
          </a:xfrm>
        </p:grpSpPr>
        <mc:AlternateContent xmlns:mc="http://schemas.openxmlformats.org/markup-compatibility/2006">
          <mc:Choice xmlns:p14="http://schemas.microsoft.com/office/powerpoint/2010/main" Requires="p14">
            <p:contentPart p14:bwMode="auto" r:id="rId45">
              <p14:nvContentPartPr>
                <p14:cNvPr id="97" name="Freihand 96">
                  <a:extLst>
                    <a:ext uri="{FF2B5EF4-FFF2-40B4-BE49-F238E27FC236}">
                      <a16:creationId xmlns:a16="http://schemas.microsoft.com/office/drawing/2014/main" id="{43012847-DBF6-40BD-8DBD-C23FA570E785}"/>
                    </a:ext>
                  </a:extLst>
                </p14:cNvPr>
                <p14:cNvContentPartPr/>
                <p14:nvPr/>
              </p14:nvContentPartPr>
              <p14:xfrm>
                <a:off x="4423317" y="3432045"/>
                <a:ext cx="5040" cy="69840"/>
              </p14:xfrm>
            </p:contentPart>
          </mc:Choice>
          <mc:Fallback>
            <p:pic>
              <p:nvPicPr>
                <p:cNvPr id="97" name="Freihand 96">
                  <a:extLst>
                    <a:ext uri="{FF2B5EF4-FFF2-40B4-BE49-F238E27FC236}">
                      <a16:creationId xmlns:a16="http://schemas.microsoft.com/office/drawing/2014/main" id="{43012847-DBF6-40BD-8DBD-C23FA570E785}"/>
                    </a:ext>
                  </a:extLst>
                </p:cNvPr>
                <p:cNvPicPr/>
                <p:nvPr/>
              </p:nvPicPr>
              <p:blipFill>
                <a:blip r:embed="rId46"/>
                <a:stretch>
                  <a:fillRect/>
                </a:stretch>
              </p:blipFill>
              <p:spPr>
                <a:xfrm>
                  <a:off x="4418997" y="3427725"/>
                  <a:ext cx="13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8" name="Freihand 97">
                  <a:extLst>
                    <a:ext uri="{FF2B5EF4-FFF2-40B4-BE49-F238E27FC236}">
                      <a16:creationId xmlns:a16="http://schemas.microsoft.com/office/drawing/2014/main" id="{EBF5BB3E-FC2B-43FE-9EF0-38704FFCA8FC}"/>
                    </a:ext>
                  </a:extLst>
                </p14:cNvPr>
                <p14:cNvContentPartPr/>
                <p14:nvPr/>
              </p14:nvContentPartPr>
              <p14:xfrm>
                <a:off x="4312437" y="3499365"/>
                <a:ext cx="171360" cy="38880"/>
              </p14:xfrm>
            </p:contentPart>
          </mc:Choice>
          <mc:Fallback>
            <p:pic>
              <p:nvPicPr>
                <p:cNvPr id="98" name="Freihand 97">
                  <a:extLst>
                    <a:ext uri="{FF2B5EF4-FFF2-40B4-BE49-F238E27FC236}">
                      <a16:creationId xmlns:a16="http://schemas.microsoft.com/office/drawing/2014/main" id="{EBF5BB3E-FC2B-43FE-9EF0-38704FFCA8FC}"/>
                    </a:ext>
                  </a:extLst>
                </p:cNvPr>
                <p:cNvPicPr/>
                <p:nvPr/>
              </p:nvPicPr>
              <p:blipFill>
                <a:blip r:embed="rId48"/>
                <a:stretch>
                  <a:fillRect/>
                </a:stretch>
              </p:blipFill>
              <p:spPr>
                <a:xfrm>
                  <a:off x="4308117" y="3495045"/>
                  <a:ext cx="180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9" name="Freihand 98">
                  <a:extLst>
                    <a:ext uri="{FF2B5EF4-FFF2-40B4-BE49-F238E27FC236}">
                      <a16:creationId xmlns:a16="http://schemas.microsoft.com/office/drawing/2014/main" id="{E1316E05-8B11-47A8-922D-E38D6C48F790}"/>
                    </a:ext>
                  </a:extLst>
                </p14:cNvPr>
                <p14:cNvContentPartPr/>
                <p14:nvPr/>
              </p14:nvContentPartPr>
              <p14:xfrm>
                <a:off x="4311357" y="3398925"/>
                <a:ext cx="172800" cy="11160"/>
              </p14:xfrm>
            </p:contentPart>
          </mc:Choice>
          <mc:Fallback>
            <p:pic>
              <p:nvPicPr>
                <p:cNvPr id="99" name="Freihand 98">
                  <a:extLst>
                    <a:ext uri="{FF2B5EF4-FFF2-40B4-BE49-F238E27FC236}">
                      <a16:creationId xmlns:a16="http://schemas.microsoft.com/office/drawing/2014/main" id="{E1316E05-8B11-47A8-922D-E38D6C48F790}"/>
                    </a:ext>
                  </a:extLst>
                </p:cNvPr>
                <p:cNvPicPr/>
                <p:nvPr/>
              </p:nvPicPr>
              <p:blipFill>
                <a:blip r:embed="rId50"/>
                <a:stretch>
                  <a:fillRect/>
                </a:stretch>
              </p:blipFill>
              <p:spPr>
                <a:xfrm>
                  <a:off x="4307037" y="3394605"/>
                  <a:ext cx="181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0" name="Freihand 99">
                  <a:extLst>
                    <a:ext uri="{FF2B5EF4-FFF2-40B4-BE49-F238E27FC236}">
                      <a16:creationId xmlns:a16="http://schemas.microsoft.com/office/drawing/2014/main" id="{281E7C35-64D4-4F16-AFB1-E02DAC437CAA}"/>
                    </a:ext>
                  </a:extLst>
                </p14:cNvPr>
                <p14:cNvContentPartPr/>
                <p14:nvPr/>
              </p14:nvContentPartPr>
              <p14:xfrm>
                <a:off x="4503957" y="3329085"/>
                <a:ext cx="231840" cy="224280"/>
              </p14:xfrm>
            </p:contentPart>
          </mc:Choice>
          <mc:Fallback>
            <p:pic>
              <p:nvPicPr>
                <p:cNvPr id="100" name="Freihand 99">
                  <a:extLst>
                    <a:ext uri="{FF2B5EF4-FFF2-40B4-BE49-F238E27FC236}">
                      <a16:creationId xmlns:a16="http://schemas.microsoft.com/office/drawing/2014/main" id="{281E7C35-64D4-4F16-AFB1-E02DAC437CAA}"/>
                    </a:ext>
                  </a:extLst>
                </p:cNvPr>
                <p:cNvPicPr/>
                <p:nvPr/>
              </p:nvPicPr>
              <p:blipFill>
                <a:blip r:embed="rId52"/>
                <a:stretch>
                  <a:fillRect/>
                </a:stretch>
              </p:blipFill>
              <p:spPr>
                <a:xfrm>
                  <a:off x="4499637" y="3324765"/>
                  <a:ext cx="240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1" name="Freihand 100">
                  <a:extLst>
                    <a:ext uri="{FF2B5EF4-FFF2-40B4-BE49-F238E27FC236}">
                      <a16:creationId xmlns:a16="http://schemas.microsoft.com/office/drawing/2014/main" id="{C8AA2D48-DAA0-40AC-8337-3FB7B6F3ACAF}"/>
                    </a:ext>
                  </a:extLst>
                </p14:cNvPr>
                <p14:cNvContentPartPr/>
                <p14:nvPr/>
              </p14:nvContentPartPr>
              <p14:xfrm>
                <a:off x="4741557" y="3346365"/>
                <a:ext cx="124560" cy="159480"/>
              </p14:xfrm>
            </p:contentPart>
          </mc:Choice>
          <mc:Fallback>
            <p:pic>
              <p:nvPicPr>
                <p:cNvPr id="101" name="Freihand 100">
                  <a:extLst>
                    <a:ext uri="{FF2B5EF4-FFF2-40B4-BE49-F238E27FC236}">
                      <a16:creationId xmlns:a16="http://schemas.microsoft.com/office/drawing/2014/main" id="{C8AA2D48-DAA0-40AC-8337-3FB7B6F3ACAF}"/>
                    </a:ext>
                  </a:extLst>
                </p:cNvPr>
                <p:cNvPicPr/>
                <p:nvPr/>
              </p:nvPicPr>
              <p:blipFill>
                <a:blip r:embed="rId54"/>
                <a:stretch>
                  <a:fillRect/>
                </a:stretch>
              </p:blipFill>
              <p:spPr>
                <a:xfrm>
                  <a:off x="4737237" y="3342045"/>
                  <a:ext cx="133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2" name="Freihand 101">
                  <a:extLst>
                    <a:ext uri="{FF2B5EF4-FFF2-40B4-BE49-F238E27FC236}">
                      <a16:creationId xmlns:a16="http://schemas.microsoft.com/office/drawing/2014/main" id="{A0066CBC-70C5-4810-90AD-4AFEE04DAF04}"/>
                    </a:ext>
                  </a:extLst>
                </p14:cNvPr>
                <p14:cNvContentPartPr/>
                <p14:nvPr/>
              </p14:nvContentPartPr>
              <p14:xfrm>
                <a:off x="4908597" y="3355365"/>
                <a:ext cx="160560" cy="131040"/>
              </p14:xfrm>
            </p:contentPart>
          </mc:Choice>
          <mc:Fallback>
            <p:pic>
              <p:nvPicPr>
                <p:cNvPr id="102" name="Freihand 101">
                  <a:extLst>
                    <a:ext uri="{FF2B5EF4-FFF2-40B4-BE49-F238E27FC236}">
                      <a16:creationId xmlns:a16="http://schemas.microsoft.com/office/drawing/2014/main" id="{A0066CBC-70C5-4810-90AD-4AFEE04DAF04}"/>
                    </a:ext>
                  </a:extLst>
                </p:cNvPr>
                <p:cNvPicPr/>
                <p:nvPr/>
              </p:nvPicPr>
              <p:blipFill>
                <a:blip r:embed="rId56"/>
                <a:stretch>
                  <a:fillRect/>
                </a:stretch>
              </p:blipFill>
              <p:spPr>
                <a:xfrm>
                  <a:off x="4904277" y="3351045"/>
                  <a:ext cx="169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3" name="Freihand 102">
                  <a:extLst>
                    <a:ext uri="{FF2B5EF4-FFF2-40B4-BE49-F238E27FC236}">
                      <a16:creationId xmlns:a16="http://schemas.microsoft.com/office/drawing/2014/main" id="{07B2FBDA-1BD4-4B4D-9464-63D962A88F54}"/>
                    </a:ext>
                  </a:extLst>
                </p14:cNvPr>
                <p14:cNvContentPartPr/>
                <p14:nvPr/>
              </p14:nvContentPartPr>
              <p14:xfrm>
                <a:off x="5208477" y="3400725"/>
                <a:ext cx="147600" cy="36360"/>
              </p14:xfrm>
            </p:contentPart>
          </mc:Choice>
          <mc:Fallback>
            <p:pic>
              <p:nvPicPr>
                <p:cNvPr id="103" name="Freihand 102">
                  <a:extLst>
                    <a:ext uri="{FF2B5EF4-FFF2-40B4-BE49-F238E27FC236}">
                      <a16:creationId xmlns:a16="http://schemas.microsoft.com/office/drawing/2014/main" id="{07B2FBDA-1BD4-4B4D-9464-63D962A88F54}"/>
                    </a:ext>
                  </a:extLst>
                </p:cNvPr>
                <p:cNvPicPr/>
                <p:nvPr/>
              </p:nvPicPr>
              <p:blipFill>
                <a:blip r:embed="rId58"/>
                <a:stretch>
                  <a:fillRect/>
                </a:stretch>
              </p:blipFill>
              <p:spPr>
                <a:xfrm>
                  <a:off x="5204157" y="3396405"/>
                  <a:ext cx="156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4" name="Freihand 103">
                  <a:extLst>
                    <a:ext uri="{FF2B5EF4-FFF2-40B4-BE49-F238E27FC236}">
                      <a16:creationId xmlns:a16="http://schemas.microsoft.com/office/drawing/2014/main" id="{DEF0B51D-6A0A-4905-9D39-17F1582A780D}"/>
                    </a:ext>
                  </a:extLst>
                </p14:cNvPr>
                <p14:cNvContentPartPr/>
                <p14:nvPr/>
              </p14:nvContentPartPr>
              <p14:xfrm>
                <a:off x="5384157" y="3329805"/>
                <a:ext cx="140760" cy="131760"/>
              </p14:xfrm>
            </p:contentPart>
          </mc:Choice>
          <mc:Fallback>
            <p:pic>
              <p:nvPicPr>
                <p:cNvPr id="104" name="Freihand 103">
                  <a:extLst>
                    <a:ext uri="{FF2B5EF4-FFF2-40B4-BE49-F238E27FC236}">
                      <a16:creationId xmlns:a16="http://schemas.microsoft.com/office/drawing/2014/main" id="{DEF0B51D-6A0A-4905-9D39-17F1582A780D}"/>
                    </a:ext>
                  </a:extLst>
                </p:cNvPr>
                <p:cNvPicPr/>
                <p:nvPr/>
              </p:nvPicPr>
              <p:blipFill>
                <a:blip r:embed="rId60"/>
                <a:stretch>
                  <a:fillRect/>
                </a:stretch>
              </p:blipFill>
              <p:spPr>
                <a:xfrm>
                  <a:off x="5379837" y="3325485"/>
                  <a:ext cx="149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5" name="Freihand 104">
                  <a:extLst>
                    <a:ext uri="{FF2B5EF4-FFF2-40B4-BE49-F238E27FC236}">
                      <a16:creationId xmlns:a16="http://schemas.microsoft.com/office/drawing/2014/main" id="{FEFD22CB-4D65-45A3-A650-7C833B7AA45F}"/>
                    </a:ext>
                  </a:extLst>
                </p14:cNvPr>
                <p14:cNvContentPartPr/>
                <p14:nvPr/>
              </p14:nvContentPartPr>
              <p14:xfrm>
                <a:off x="5538957" y="3406845"/>
                <a:ext cx="66240" cy="30240"/>
              </p14:xfrm>
            </p:contentPart>
          </mc:Choice>
          <mc:Fallback>
            <p:pic>
              <p:nvPicPr>
                <p:cNvPr id="105" name="Freihand 104">
                  <a:extLst>
                    <a:ext uri="{FF2B5EF4-FFF2-40B4-BE49-F238E27FC236}">
                      <a16:creationId xmlns:a16="http://schemas.microsoft.com/office/drawing/2014/main" id="{FEFD22CB-4D65-45A3-A650-7C833B7AA45F}"/>
                    </a:ext>
                  </a:extLst>
                </p:cNvPr>
                <p:cNvPicPr/>
                <p:nvPr/>
              </p:nvPicPr>
              <p:blipFill>
                <a:blip r:embed="rId62"/>
                <a:stretch>
                  <a:fillRect/>
                </a:stretch>
              </p:blipFill>
              <p:spPr>
                <a:xfrm>
                  <a:off x="5534637" y="3402525"/>
                  <a:ext cx="74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6" name="Freihand 105">
                  <a:extLst>
                    <a:ext uri="{FF2B5EF4-FFF2-40B4-BE49-F238E27FC236}">
                      <a16:creationId xmlns:a16="http://schemas.microsoft.com/office/drawing/2014/main" id="{64E0662B-73F3-48FE-8173-A8085DCC1ED3}"/>
                    </a:ext>
                  </a:extLst>
                </p14:cNvPr>
                <p14:cNvContentPartPr/>
                <p14:nvPr/>
              </p14:nvContentPartPr>
              <p14:xfrm>
                <a:off x="5618517" y="3305685"/>
                <a:ext cx="116280" cy="151920"/>
              </p14:xfrm>
            </p:contentPart>
          </mc:Choice>
          <mc:Fallback>
            <p:pic>
              <p:nvPicPr>
                <p:cNvPr id="106" name="Freihand 105">
                  <a:extLst>
                    <a:ext uri="{FF2B5EF4-FFF2-40B4-BE49-F238E27FC236}">
                      <a16:creationId xmlns:a16="http://schemas.microsoft.com/office/drawing/2014/main" id="{64E0662B-73F3-48FE-8173-A8085DCC1ED3}"/>
                    </a:ext>
                  </a:extLst>
                </p:cNvPr>
                <p:cNvPicPr/>
                <p:nvPr/>
              </p:nvPicPr>
              <p:blipFill>
                <a:blip r:embed="rId64"/>
                <a:stretch>
                  <a:fillRect/>
                </a:stretch>
              </p:blipFill>
              <p:spPr>
                <a:xfrm>
                  <a:off x="5614197" y="3301365"/>
                  <a:ext cx="124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7" name="Freihand 106">
                  <a:extLst>
                    <a:ext uri="{FF2B5EF4-FFF2-40B4-BE49-F238E27FC236}">
                      <a16:creationId xmlns:a16="http://schemas.microsoft.com/office/drawing/2014/main" id="{7FA97996-A9FF-4403-B17E-37D9F25BCE76}"/>
                    </a:ext>
                  </a:extLst>
                </p14:cNvPr>
                <p14:cNvContentPartPr/>
                <p14:nvPr/>
              </p14:nvContentPartPr>
              <p14:xfrm>
                <a:off x="5783397" y="3295605"/>
                <a:ext cx="214560" cy="143640"/>
              </p14:xfrm>
            </p:contentPart>
          </mc:Choice>
          <mc:Fallback>
            <p:pic>
              <p:nvPicPr>
                <p:cNvPr id="107" name="Freihand 106">
                  <a:extLst>
                    <a:ext uri="{FF2B5EF4-FFF2-40B4-BE49-F238E27FC236}">
                      <a16:creationId xmlns:a16="http://schemas.microsoft.com/office/drawing/2014/main" id="{7FA97996-A9FF-4403-B17E-37D9F25BCE76}"/>
                    </a:ext>
                  </a:extLst>
                </p:cNvPr>
                <p:cNvPicPr/>
                <p:nvPr/>
              </p:nvPicPr>
              <p:blipFill>
                <a:blip r:embed="rId66"/>
                <a:stretch>
                  <a:fillRect/>
                </a:stretch>
              </p:blipFill>
              <p:spPr>
                <a:xfrm>
                  <a:off x="5779077" y="3291285"/>
                  <a:ext cx="22320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118" name="Freihand 117">
                <a:extLst>
                  <a:ext uri="{FF2B5EF4-FFF2-40B4-BE49-F238E27FC236}">
                    <a16:creationId xmlns:a16="http://schemas.microsoft.com/office/drawing/2014/main" id="{0AAC3A02-6882-4D97-B373-32C17039623E}"/>
                  </a:ext>
                </a:extLst>
              </p14:cNvPr>
              <p14:cNvContentPartPr/>
              <p14:nvPr/>
            </p14:nvContentPartPr>
            <p14:xfrm>
              <a:off x="6122517" y="5043045"/>
              <a:ext cx="111600" cy="175320"/>
            </p14:xfrm>
          </p:contentPart>
        </mc:Choice>
        <mc:Fallback>
          <p:pic>
            <p:nvPicPr>
              <p:cNvPr id="118" name="Freihand 117">
                <a:extLst>
                  <a:ext uri="{FF2B5EF4-FFF2-40B4-BE49-F238E27FC236}">
                    <a16:creationId xmlns:a16="http://schemas.microsoft.com/office/drawing/2014/main" id="{0AAC3A02-6882-4D97-B373-32C17039623E}"/>
                  </a:ext>
                </a:extLst>
              </p:cNvPr>
              <p:cNvPicPr/>
              <p:nvPr/>
            </p:nvPicPr>
            <p:blipFill>
              <a:blip r:embed="rId68"/>
              <a:stretch>
                <a:fillRect/>
              </a:stretch>
            </p:blipFill>
            <p:spPr>
              <a:xfrm>
                <a:off x="6118197" y="5038725"/>
                <a:ext cx="120240" cy="183960"/>
              </a:xfrm>
              <a:prstGeom prst="rect">
                <a:avLst/>
              </a:prstGeom>
            </p:spPr>
          </p:pic>
        </mc:Fallback>
      </mc:AlternateContent>
      <p:grpSp>
        <p:nvGrpSpPr>
          <p:cNvPr id="120" name="Gruppieren 119">
            <a:extLst>
              <a:ext uri="{FF2B5EF4-FFF2-40B4-BE49-F238E27FC236}">
                <a16:creationId xmlns:a16="http://schemas.microsoft.com/office/drawing/2014/main" id="{091F795F-DA48-4E13-80F6-D69DAE75643C}"/>
              </a:ext>
            </a:extLst>
          </p:cNvPr>
          <p:cNvGrpSpPr/>
          <p:nvPr/>
        </p:nvGrpSpPr>
        <p:grpSpPr>
          <a:xfrm>
            <a:off x="4202997" y="3652365"/>
            <a:ext cx="2132280" cy="1327320"/>
            <a:chOff x="4202997" y="3652365"/>
            <a:chExt cx="2132280" cy="1327320"/>
          </a:xfrm>
        </p:grpSpPr>
        <mc:AlternateContent xmlns:mc="http://schemas.openxmlformats.org/markup-compatibility/2006">
          <mc:Choice xmlns:p14="http://schemas.microsoft.com/office/powerpoint/2010/main" Requires="p14">
            <p:contentPart p14:bwMode="auto" r:id="rId69">
              <p14:nvContentPartPr>
                <p14:cNvPr id="110" name="Freihand 109">
                  <a:extLst>
                    <a:ext uri="{FF2B5EF4-FFF2-40B4-BE49-F238E27FC236}">
                      <a16:creationId xmlns:a16="http://schemas.microsoft.com/office/drawing/2014/main" id="{2E38B155-60D2-4DD1-A623-2F1EB37BABFB}"/>
                    </a:ext>
                  </a:extLst>
                </p14:cNvPr>
                <p14:cNvContentPartPr/>
                <p14:nvPr/>
              </p14:nvContentPartPr>
              <p14:xfrm>
                <a:off x="4605117" y="3875565"/>
                <a:ext cx="25920" cy="1065240"/>
              </p14:xfrm>
            </p:contentPart>
          </mc:Choice>
          <mc:Fallback>
            <p:pic>
              <p:nvPicPr>
                <p:cNvPr id="110" name="Freihand 109">
                  <a:extLst>
                    <a:ext uri="{FF2B5EF4-FFF2-40B4-BE49-F238E27FC236}">
                      <a16:creationId xmlns:a16="http://schemas.microsoft.com/office/drawing/2014/main" id="{2E38B155-60D2-4DD1-A623-2F1EB37BABFB}"/>
                    </a:ext>
                  </a:extLst>
                </p:cNvPr>
                <p:cNvPicPr/>
                <p:nvPr/>
              </p:nvPicPr>
              <p:blipFill>
                <a:blip r:embed="rId70"/>
                <a:stretch>
                  <a:fillRect/>
                </a:stretch>
              </p:blipFill>
              <p:spPr>
                <a:xfrm>
                  <a:off x="4600797" y="3871245"/>
                  <a:ext cx="34560" cy="1073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1" name="Freihand 110">
                  <a:extLst>
                    <a:ext uri="{FF2B5EF4-FFF2-40B4-BE49-F238E27FC236}">
                      <a16:creationId xmlns:a16="http://schemas.microsoft.com/office/drawing/2014/main" id="{D2CD687E-206F-4642-BF70-3EC91D6CE64A}"/>
                    </a:ext>
                  </a:extLst>
                </p14:cNvPr>
                <p14:cNvContentPartPr/>
                <p14:nvPr/>
              </p14:nvContentPartPr>
              <p14:xfrm>
                <a:off x="4546797" y="4891485"/>
                <a:ext cx="1646640" cy="43920"/>
              </p14:xfrm>
            </p:contentPart>
          </mc:Choice>
          <mc:Fallback>
            <p:pic>
              <p:nvPicPr>
                <p:cNvPr id="111" name="Freihand 110">
                  <a:extLst>
                    <a:ext uri="{FF2B5EF4-FFF2-40B4-BE49-F238E27FC236}">
                      <a16:creationId xmlns:a16="http://schemas.microsoft.com/office/drawing/2014/main" id="{D2CD687E-206F-4642-BF70-3EC91D6CE64A}"/>
                    </a:ext>
                  </a:extLst>
                </p:cNvPr>
                <p:cNvPicPr/>
                <p:nvPr/>
              </p:nvPicPr>
              <p:blipFill>
                <a:blip r:embed="rId72"/>
                <a:stretch>
                  <a:fillRect/>
                </a:stretch>
              </p:blipFill>
              <p:spPr>
                <a:xfrm>
                  <a:off x="4542477" y="4887165"/>
                  <a:ext cx="1655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2" name="Freihand 111">
                  <a:extLst>
                    <a:ext uri="{FF2B5EF4-FFF2-40B4-BE49-F238E27FC236}">
                      <a16:creationId xmlns:a16="http://schemas.microsoft.com/office/drawing/2014/main" id="{836666C6-1CB6-4F98-A4D8-F412146D7352}"/>
                    </a:ext>
                  </a:extLst>
                </p14:cNvPr>
                <p14:cNvContentPartPr/>
                <p14:nvPr/>
              </p14:nvContentPartPr>
              <p14:xfrm>
                <a:off x="6203157" y="4833525"/>
                <a:ext cx="132120" cy="146160"/>
              </p14:xfrm>
            </p:contentPart>
          </mc:Choice>
          <mc:Fallback>
            <p:pic>
              <p:nvPicPr>
                <p:cNvPr id="112" name="Freihand 111">
                  <a:extLst>
                    <a:ext uri="{FF2B5EF4-FFF2-40B4-BE49-F238E27FC236}">
                      <a16:creationId xmlns:a16="http://schemas.microsoft.com/office/drawing/2014/main" id="{836666C6-1CB6-4F98-A4D8-F412146D7352}"/>
                    </a:ext>
                  </a:extLst>
                </p:cNvPr>
                <p:cNvPicPr/>
                <p:nvPr/>
              </p:nvPicPr>
              <p:blipFill>
                <a:blip r:embed="rId74"/>
                <a:stretch>
                  <a:fillRect/>
                </a:stretch>
              </p:blipFill>
              <p:spPr>
                <a:xfrm>
                  <a:off x="6198837" y="4829205"/>
                  <a:ext cx="140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4" name="Freihand 113">
                  <a:extLst>
                    <a:ext uri="{FF2B5EF4-FFF2-40B4-BE49-F238E27FC236}">
                      <a16:creationId xmlns:a16="http://schemas.microsoft.com/office/drawing/2014/main" id="{2BF23291-BC65-4A2D-B90F-DDAB46BC6CC7}"/>
                    </a:ext>
                  </a:extLst>
                </p14:cNvPr>
                <p14:cNvContentPartPr/>
                <p14:nvPr/>
              </p14:nvContentPartPr>
              <p14:xfrm>
                <a:off x="4483437" y="3742005"/>
                <a:ext cx="259200" cy="183960"/>
              </p14:xfrm>
            </p:contentPart>
          </mc:Choice>
          <mc:Fallback>
            <p:pic>
              <p:nvPicPr>
                <p:cNvPr id="114" name="Freihand 113">
                  <a:extLst>
                    <a:ext uri="{FF2B5EF4-FFF2-40B4-BE49-F238E27FC236}">
                      <a16:creationId xmlns:a16="http://schemas.microsoft.com/office/drawing/2014/main" id="{2BF23291-BC65-4A2D-B90F-DDAB46BC6CC7}"/>
                    </a:ext>
                  </a:extLst>
                </p:cNvPr>
                <p:cNvPicPr/>
                <p:nvPr/>
              </p:nvPicPr>
              <p:blipFill>
                <a:blip r:embed="rId76"/>
                <a:stretch>
                  <a:fillRect/>
                </a:stretch>
              </p:blipFill>
              <p:spPr>
                <a:xfrm>
                  <a:off x="4479117" y="3737685"/>
                  <a:ext cx="267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5" name="Freihand 114">
                  <a:extLst>
                    <a:ext uri="{FF2B5EF4-FFF2-40B4-BE49-F238E27FC236}">
                      <a16:creationId xmlns:a16="http://schemas.microsoft.com/office/drawing/2014/main" id="{506B594C-5671-48F7-9363-826FEB9CF292}"/>
                    </a:ext>
                  </a:extLst>
                </p14:cNvPr>
                <p14:cNvContentPartPr/>
                <p14:nvPr/>
              </p14:nvContentPartPr>
              <p14:xfrm>
                <a:off x="4349157" y="3761805"/>
                <a:ext cx="64080" cy="88560"/>
              </p14:xfrm>
            </p:contentPart>
          </mc:Choice>
          <mc:Fallback>
            <p:pic>
              <p:nvPicPr>
                <p:cNvPr id="115" name="Freihand 114">
                  <a:extLst>
                    <a:ext uri="{FF2B5EF4-FFF2-40B4-BE49-F238E27FC236}">
                      <a16:creationId xmlns:a16="http://schemas.microsoft.com/office/drawing/2014/main" id="{506B594C-5671-48F7-9363-826FEB9CF292}"/>
                    </a:ext>
                  </a:extLst>
                </p:cNvPr>
                <p:cNvPicPr/>
                <p:nvPr/>
              </p:nvPicPr>
              <p:blipFill>
                <a:blip r:embed="rId78"/>
                <a:stretch>
                  <a:fillRect/>
                </a:stretch>
              </p:blipFill>
              <p:spPr>
                <a:xfrm>
                  <a:off x="4344837" y="3757485"/>
                  <a:ext cx="72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6" name="Freihand 115">
                  <a:extLst>
                    <a:ext uri="{FF2B5EF4-FFF2-40B4-BE49-F238E27FC236}">
                      <a16:creationId xmlns:a16="http://schemas.microsoft.com/office/drawing/2014/main" id="{F3E11901-BFD5-4631-8CE0-BBADCBE789D2}"/>
                    </a:ext>
                  </a:extLst>
                </p14:cNvPr>
                <p14:cNvContentPartPr/>
                <p14:nvPr/>
              </p14:nvContentPartPr>
              <p14:xfrm>
                <a:off x="4357077" y="3669285"/>
                <a:ext cx="360" cy="360"/>
              </p14:xfrm>
            </p:contentPart>
          </mc:Choice>
          <mc:Fallback>
            <p:pic>
              <p:nvPicPr>
                <p:cNvPr id="116" name="Freihand 115">
                  <a:extLst>
                    <a:ext uri="{FF2B5EF4-FFF2-40B4-BE49-F238E27FC236}">
                      <a16:creationId xmlns:a16="http://schemas.microsoft.com/office/drawing/2014/main" id="{F3E11901-BFD5-4631-8CE0-BBADCBE789D2}"/>
                    </a:ext>
                  </a:extLst>
                </p:cNvPr>
                <p:cNvPicPr/>
                <p:nvPr/>
              </p:nvPicPr>
              <p:blipFill>
                <a:blip r:embed="rId80"/>
                <a:stretch>
                  <a:fillRect/>
                </a:stretch>
              </p:blipFill>
              <p:spPr>
                <a:xfrm>
                  <a:off x="4352757" y="36649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9" name="Freihand 118">
                  <a:extLst>
                    <a:ext uri="{FF2B5EF4-FFF2-40B4-BE49-F238E27FC236}">
                      <a16:creationId xmlns:a16="http://schemas.microsoft.com/office/drawing/2014/main" id="{40D751CD-89B7-4FA5-A2ED-89FFDF3324D9}"/>
                    </a:ext>
                  </a:extLst>
                </p14:cNvPr>
                <p14:cNvContentPartPr/>
                <p14:nvPr/>
              </p14:nvContentPartPr>
              <p14:xfrm>
                <a:off x="4202997" y="3652365"/>
                <a:ext cx="300240" cy="269640"/>
              </p14:xfrm>
            </p:contentPart>
          </mc:Choice>
          <mc:Fallback>
            <p:pic>
              <p:nvPicPr>
                <p:cNvPr id="119" name="Freihand 118">
                  <a:extLst>
                    <a:ext uri="{FF2B5EF4-FFF2-40B4-BE49-F238E27FC236}">
                      <a16:creationId xmlns:a16="http://schemas.microsoft.com/office/drawing/2014/main" id="{40D751CD-89B7-4FA5-A2ED-89FFDF3324D9}"/>
                    </a:ext>
                  </a:extLst>
                </p:cNvPr>
                <p:cNvPicPr/>
                <p:nvPr/>
              </p:nvPicPr>
              <p:blipFill>
                <a:blip r:embed="rId82"/>
                <a:stretch>
                  <a:fillRect/>
                </a:stretch>
              </p:blipFill>
              <p:spPr>
                <a:xfrm>
                  <a:off x="4198677" y="3648045"/>
                  <a:ext cx="308880" cy="27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121" name="Freihand 120">
                <a:extLst>
                  <a:ext uri="{FF2B5EF4-FFF2-40B4-BE49-F238E27FC236}">
                    <a16:creationId xmlns:a16="http://schemas.microsoft.com/office/drawing/2014/main" id="{FB294C3A-0E93-4B14-A660-AF48972A112E}"/>
                  </a:ext>
                </a:extLst>
              </p14:cNvPr>
              <p14:cNvContentPartPr/>
              <p14:nvPr/>
            </p14:nvContentPartPr>
            <p14:xfrm>
              <a:off x="450357" y="2770005"/>
              <a:ext cx="1897560" cy="55440"/>
            </p14:xfrm>
          </p:contentPart>
        </mc:Choice>
        <mc:Fallback>
          <p:pic>
            <p:nvPicPr>
              <p:cNvPr id="121" name="Freihand 120">
                <a:extLst>
                  <a:ext uri="{FF2B5EF4-FFF2-40B4-BE49-F238E27FC236}">
                    <a16:creationId xmlns:a16="http://schemas.microsoft.com/office/drawing/2014/main" id="{FB294C3A-0E93-4B14-A660-AF48972A112E}"/>
                  </a:ext>
                </a:extLst>
              </p:cNvPr>
              <p:cNvPicPr/>
              <p:nvPr/>
            </p:nvPicPr>
            <p:blipFill>
              <a:blip r:embed="rId84"/>
              <a:stretch>
                <a:fillRect/>
              </a:stretch>
            </p:blipFill>
            <p:spPr>
              <a:xfrm>
                <a:off x="446037" y="2765685"/>
                <a:ext cx="1906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1" name="Freihand 140">
                <a:extLst>
                  <a:ext uri="{FF2B5EF4-FFF2-40B4-BE49-F238E27FC236}">
                    <a16:creationId xmlns:a16="http://schemas.microsoft.com/office/drawing/2014/main" id="{8C56D631-B022-4144-9B3C-0519D879C45C}"/>
                  </a:ext>
                </a:extLst>
              </p14:cNvPr>
              <p14:cNvContentPartPr/>
              <p14:nvPr/>
            </p14:nvContentPartPr>
            <p14:xfrm>
              <a:off x="4885917" y="3845325"/>
              <a:ext cx="878400" cy="855000"/>
            </p14:xfrm>
          </p:contentPart>
        </mc:Choice>
        <mc:Fallback>
          <p:pic>
            <p:nvPicPr>
              <p:cNvPr id="141" name="Freihand 140">
                <a:extLst>
                  <a:ext uri="{FF2B5EF4-FFF2-40B4-BE49-F238E27FC236}">
                    <a16:creationId xmlns:a16="http://schemas.microsoft.com/office/drawing/2014/main" id="{8C56D631-B022-4144-9B3C-0519D879C45C}"/>
                  </a:ext>
                </a:extLst>
              </p:cNvPr>
              <p:cNvPicPr/>
              <p:nvPr/>
            </p:nvPicPr>
            <p:blipFill>
              <a:blip r:embed="rId86"/>
              <a:stretch>
                <a:fillRect/>
              </a:stretch>
            </p:blipFill>
            <p:spPr>
              <a:xfrm>
                <a:off x="4881597" y="3841005"/>
                <a:ext cx="887040" cy="863640"/>
              </a:xfrm>
              <a:prstGeom prst="rect">
                <a:avLst/>
              </a:prstGeom>
            </p:spPr>
          </p:pic>
        </mc:Fallback>
      </mc:AlternateContent>
      <p:grpSp>
        <p:nvGrpSpPr>
          <p:cNvPr id="150" name="Gruppieren 149">
            <a:extLst>
              <a:ext uri="{FF2B5EF4-FFF2-40B4-BE49-F238E27FC236}">
                <a16:creationId xmlns:a16="http://schemas.microsoft.com/office/drawing/2014/main" id="{1A04A55B-E82C-4D10-873A-FA1BFE4BCA56}"/>
              </a:ext>
            </a:extLst>
          </p:cNvPr>
          <p:cNvGrpSpPr/>
          <p:nvPr/>
        </p:nvGrpSpPr>
        <p:grpSpPr>
          <a:xfrm>
            <a:off x="412557" y="2817525"/>
            <a:ext cx="3227400" cy="2074680"/>
            <a:chOff x="412557" y="2817525"/>
            <a:chExt cx="3227400" cy="2074680"/>
          </a:xfrm>
        </p:grpSpPr>
        <mc:AlternateContent xmlns:mc="http://schemas.openxmlformats.org/markup-compatibility/2006">
          <mc:Choice xmlns:p14="http://schemas.microsoft.com/office/powerpoint/2010/main" Requires="p14">
            <p:contentPart p14:bwMode="auto" r:id="rId87">
              <p14:nvContentPartPr>
                <p14:cNvPr id="95" name="Freihand 94">
                  <a:extLst>
                    <a:ext uri="{FF2B5EF4-FFF2-40B4-BE49-F238E27FC236}">
                      <a16:creationId xmlns:a16="http://schemas.microsoft.com/office/drawing/2014/main" id="{3C72A243-86A6-4AA0-8586-1D0E2B3E97AB}"/>
                    </a:ext>
                  </a:extLst>
                </p14:cNvPr>
                <p14:cNvContentPartPr/>
                <p14:nvPr/>
              </p14:nvContentPartPr>
              <p14:xfrm>
                <a:off x="3107877" y="4089765"/>
                <a:ext cx="172080" cy="16560"/>
              </p14:xfrm>
            </p:contentPart>
          </mc:Choice>
          <mc:Fallback>
            <p:pic>
              <p:nvPicPr>
                <p:cNvPr id="95" name="Freihand 94">
                  <a:extLst>
                    <a:ext uri="{FF2B5EF4-FFF2-40B4-BE49-F238E27FC236}">
                      <a16:creationId xmlns:a16="http://schemas.microsoft.com/office/drawing/2014/main" id="{3C72A243-86A6-4AA0-8586-1D0E2B3E97AB}"/>
                    </a:ext>
                  </a:extLst>
                </p:cNvPr>
                <p:cNvPicPr/>
                <p:nvPr/>
              </p:nvPicPr>
              <p:blipFill>
                <a:blip r:embed="rId88"/>
                <a:stretch>
                  <a:fillRect/>
                </a:stretch>
              </p:blipFill>
              <p:spPr>
                <a:xfrm>
                  <a:off x="3103557" y="4085445"/>
                  <a:ext cx="180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6" name="Freihand 95">
                  <a:extLst>
                    <a:ext uri="{FF2B5EF4-FFF2-40B4-BE49-F238E27FC236}">
                      <a16:creationId xmlns:a16="http://schemas.microsoft.com/office/drawing/2014/main" id="{048ADC55-2BF4-4FEA-8E15-D809C21A0CB9}"/>
                    </a:ext>
                  </a:extLst>
                </p14:cNvPr>
                <p14:cNvContentPartPr/>
                <p14:nvPr/>
              </p14:nvContentPartPr>
              <p14:xfrm>
                <a:off x="3284997" y="4003365"/>
                <a:ext cx="109080" cy="138240"/>
              </p14:xfrm>
            </p:contentPart>
          </mc:Choice>
          <mc:Fallback>
            <p:pic>
              <p:nvPicPr>
                <p:cNvPr id="96" name="Freihand 95">
                  <a:extLst>
                    <a:ext uri="{FF2B5EF4-FFF2-40B4-BE49-F238E27FC236}">
                      <a16:creationId xmlns:a16="http://schemas.microsoft.com/office/drawing/2014/main" id="{048ADC55-2BF4-4FEA-8E15-D809C21A0CB9}"/>
                    </a:ext>
                  </a:extLst>
                </p:cNvPr>
                <p:cNvPicPr/>
                <p:nvPr/>
              </p:nvPicPr>
              <p:blipFill>
                <a:blip r:embed="rId90"/>
                <a:stretch>
                  <a:fillRect/>
                </a:stretch>
              </p:blipFill>
              <p:spPr>
                <a:xfrm>
                  <a:off x="3280677" y="3999045"/>
                  <a:ext cx="117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5" name="Freihand 34">
                  <a:extLst>
                    <a:ext uri="{FF2B5EF4-FFF2-40B4-BE49-F238E27FC236}">
                      <a16:creationId xmlns:a16="http://schemas.microsoft.com/office/drawing/2014/main" id="{AFD3F596-0E55-4E02-B9BB-C557B6A70132}"/>
                    </a:ext>
                  </a:extLst>
                </p14:cNvPr>
                <p14:cNvContentPartPr/>
                <p14:nvPr/>
              </p14:nvContentPartPr>
              <p14:xfrm>
                <a:off x="591477" y="2817525"/>
                <a:ext cx="155160" cy="214920"/>
              </p14:xfrm>
            </p:contentPart>
          </mc:Choice>
          <mc:Fallback>
            <p:pic>
              <p:nvPicPr>
                <p:cNvPr id="35" name="Freihand 34">
                  <a:extLst>
                    <a:ext uri="{FF2B5EF4-FFF2-40B4-BE49-F238E27FC236}">
                      <a16:creationId xmlns:a16="http://schemas.microsoft.com/office/drawing/2014/main" id="{AFD3F596-0E55-4E02-B9BB-C557B6A70132}"/>
                    </a:ext>
                  </a:extLst>
                </p:cNvPr>
                <p:cNvPicPr/>
                <p:nvPr/>
              </p:nvPicPr>
              <p:blipFill>
                <a:blip r:embed="rId92"/>
                <a:stretch>
                  <a:fillRect/>
                </a:stretch>
              </p:blipFill>
              <p:spPr>
                <a:xfrm>
                  <a:off x="587157" y="2813205"/>
                  <a:ext cx="163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6" name="Freihand 35">
                  <a:extLst>
                    <a:ext uri="{FF2B5EF4-FFF2-40B4-BE49-F238E27FC236}">
                      <a16:creationId xmlns:a16="http://schemas.microsoft.com/office/drawing/2014/main" id="{D3EA0F71-2B40-4D13-9E4F-C5169BF09DD8}"/>
                    </a:ext>
                  </a:extLst>
                </p14:cNvPr>
                <p14:cNvContentPartPr/>
                <p14:nvPr/>
              </p14:nvContentPartPr>
              <p14:xfrm>
                <a:off x="683277" y="2946045"/>
                <a:ext cx="53640" cy="92520"/>
              </p14:xfrm>
            </p:contentPart>
          </mc:Choice>
          <mc:Fallback>
            <p:pic>
              <p:nvPicPr>
                <p:cNvPr id="36" name="Freihand 35">
                  <a:extLst>
                    <a:ext uri="{FF2B5EF4-FFF2-40B4-BE49-F238E27FC236}">
                      <a16:creationId xmlns:a16="http://schemas.microsoft.com/office/drawing/2014/main" id="{D3EA0F71-2B40-4D13-9E4F-C5169BF09DD8}"/>
                    </a:ext>
                  </a:extLst>
                </p:cNvPr>
                <p:cNvPicPr/>
                <p:nvPr/>
              </p:nvPicPr>
              <p:blipFill>
                <a:blip r:embed="rId94"/>
                <a:stretch>
                  <a:fillRect/>
                </a:stretch>
              </p:blipFill>
              <p:spPr>
                <a:xfrm>
                  <a:off x="678957" y="2941725"/>
                  <a:ext cx="62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7" name="Freihand 36">
                  <a:extLst>
                    <a:ext uri="{FF2B5EF4-FFF2-40B4-BE49-F238E27FC236}">
                      <a16:creationId xmlns:a16="http://schemas.microsoft.com/office/drawing/2014/main" id="{BE57A4CF-03F0-485C-A225-419B7B1155BE}"/>
                    </a:ext>
                  </a:extLst>
                </p14:cNvPr>
                <p14:cNvContentPartPr/>
                <p14:nvPr/>
              </p14:nvContentPartPr>
              <p14:xfrm>
                <a:off x="798117" y="2930205"/>
                <a:ext cx="95400" cy="100800"/>
              </p14:xfrm>
            </p:contentPart>
          </mc:Choice>
          <mc:Fallback>
            <p:pic>
              <p:nvPicPr>
                <p:cNvPr id="37" name="Freihand 36">
                  <a:extLst>
                    <a:ext uri="{FF2B5EF4-FFF2-40B4-BE49-F238E27FC236}">
                      <a16:creationId xmlns:a16="http://schemas.microsoft.com/office/drawing/2014/main" id="{BE57A4CF-03F0-485C-A225-419B7B1155BE}"/>
                    </a:ext>
                  </a:extLst>
                </p:cNvPr>
                <p:cNvPicPr/>
                <p:nvPr/>
              </p:nvPicPr>
              <p:blipFill>
                <a:blip r:embed="rId96"/>
                <a:stretch>
                  <a:fillRect/>
                </a:stretch>
              </p:blipFill>
              <p:spPr>
                <a:xfrm>
                  <a:off x="793797" y="2925885"/>
                  <a:ext cx="104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8" name="Freihand 37">
                  <a:extLst>
                    <a:ext uri="{FF2B5EF4-FFF2-40B4-BE49-F238E27FC236}">
                      <a16:creationId xmlns:a16="http://schemas.microsoft.com/office/drawing/2014/main" id="{D3D1D194-C24B-499C-B660-5CE3C323E233}"/>
                    </a:ext>
                  </a:extLst>
                </p14:cNvPr>
                <p14:cNvContentPartPr/>
                <p14:nvPr/>
              </p14:nvContentPartPr>
              <p14:xfrm>
                <a:off x="946797" y="2929845"/>
                <a:ext cx="166680" cy="205200"/>
              </p14:xfrm>
            </p:contentPart>
          </mc:Choice>
          <mc:Fallback>
            <p:pic>
              <p:nvPicPr>
                <p:cNvPr id="38" name="Freihand 37">
                  <a:extLst>
                    <a:ext uri="{FF2B5EF4-FFF2-40B4-BE49-F238E27FC236}">
                      <a16:creationId xmlns:a16="http://schemas.microsoft.com/office/drawing/2014/main" id="{D3D1D194-C24B-499C-B660-5CE3C323E233}"/>
                    </a:ext>
                  </a:extLst>
                </p:cNvPr>
                <p:cNvPicPr/>
                <p:nvPr/>
              </p:nvPicPr>
              <p:blipFill>
                <a:blip r:embed="rId98"/>
                <a:stretch>
                  <a:fillRect/>
                </a:stretch>
              </p:blipFill>
              <p:spPr>
                <a:xfrm>
                  <a:off x="942477" y="2925525"/>
                  <a:ext cx="175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9" name="Freihand 38">
                  <a:extLst>
                    <a:ext uri="{FF2B5EF4-FFF2-40B4-BE49-F238E27FC236}">
                      <a16:creationId xmlns:a16="http://schemas.microsoft.com/office/drawing/2014/main" id="{242E4EAF-FD3E-4EFA-AE3E-EF89C7968ACB}"/>
                    </a:ext>
                  </a:extLst>
                </p14:cNvPr>
                <p14:cNvContentPartPr/>
                <p14:nvPr/>
              </p14:nvContentPartPr>
              <p14:xfrm>
                <a:off x="1147677" y="2920125"/>
                <a:ext cx="70560" cy="83880"/>
              </p14:xfrm>
            </p:contentPart>
          </mc:Choice>
          <mc:Fallback>
            <p:pic>
              <p:nvPicPr>
                <p:cNvPr id="39" name="Freihand 38">
                  <a:extLst>
                    <a:ext uri="{FF2B5EF4-FFF2-40B4-BE49-F238E27FC236}">
                      <a16:creationId xmlns:a16="http://schemas.microsoft.com/office/drawing/2014/main" id="{242E4EAF-FD3E-4EFA-AE3E-EF89C7968ACB}"/>
                    </a:ext>
                  </a:extLst>
                </p:cNvPr>
                <p:cNvPicPr/>
                <p:nvPr/>
              </p:nvPicPr>
              <p:blipFill>
                <a:blip r:embed="rId100"/>
                <a:stretch>
                  <a:fillRect/>
                </a:stretch>
              </p:blipFill>
              <p:spPr>
                <a:xfrm>
                  <a:off x="1143357" y="2915805"/>
                  <a:ext cx="79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0" name="Freihand 39">
                  <a:extLst>
                    <a:ext uri="{FF2B5EF4-FFF2-40B4-BE49-F238E27FC236}">
                      <a16:creationId xmlns:a16="http://schemas.microsoft.com/office/drawing/2014/main" id="{90E143B4-BC57-4250-A5DC-BB24DB251328}"/>
                    </a:ext>
                  </a:extLst>
                </p14:cNvPr>
                <p14:cNvContentPartPr/>
                <p14:nvPr/>
              </p14:nvContentPartPr>
              <p14:xfrm>
                <a:off x="1242717" y="2916165"/>
                <a:ext cx="67680" cy="110160"/>
              </p14:xfrm>
            </p:contentPart>
          </mc:Choice>
          <mc:Fallback>
            <p:pic>
              <p:nvPicPr>
                <p:cNvPr id="40" name="Freihand 39">
                  <a:extLst>
                    <a:ext uri="{FF2B5EF4-FFF2-40B4-BE49-F238E27FC236}">
                      <a16:creationId xmlns:a16="http://schemas.microsoft.com/office/drawing/2014/main" id="{90E143B4-BC57-4250-A5DC-BB24DB251328}"/>
                    </a:ext>
                  </a:extLst>
                </p:cNvPr>
                <p:cNvPicPr/>
                <p:nvPr/>
              </p:nvPicPr>
              <p:blipFill>
                <a:blip r:embed="rId102"/>
                <a:stretch>
                  <a:fillRect/>
                </a:stretch>
              </p:blipFill>
              <p:spPr>
                <a:xfrm>
                  <a:off x="1238397" y="2911845"/>
                  <a:ext cx="76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1" name="Freihand 40">
                  <a:extLst>
                    <a:ext uri="{FF2B5EF4-FFF2-40B4-BE49-F238E27FC236}">
                      <a16:creationId xmlns:a16="http://schemas.microsoft.com/office/drawing/2014/main" id="{ABF89757-21D5-4CFB-B3D1-1BD9D655F632}"/>
                    </a:ext>
                  </a:extLst>
                </p14:cNvPr>
                <p14:cNvContentPartPr/>
                <p14:nvPr/>
              </p14:nvContentPartPr>
              <p14:xfrm>
                <a:off x="1357197" y="2836605"/>
                <a:ext cx="36000" cy="163440"/>
              </p14:xfrm>
            </p:contentPart>
          </mc:Choice>
          <mc:Fallback>
            <p:pic>
              <p:nvPicPr>
                <p:cNvPr id="41" name="Freihand 40">
                  <a:extLst>
                    <a:ext uri="{FF2B5EF4-FFF2-40B4-BE49-F238E27FC236}">
                      <a16:creationId xmlns:a16="http://schemas.microsoft.com/office/drawing/2014/main" id="{ABF89757-21D5-4CFB-B3D1-1BD9D655F632}"/>
                    </a:ext>
                  </a:extLst>
                </p:cNvPr>
                <p:cNvPicPr/>
                <p:nvPr/>
              </p:nvPicPr>
              <p:blipFill>
                <a:blip r:embed="rId104"/>
                <a:stretch>
                  <a:fillRect/>
                </a:stretch>
              </p:blipFill>
              <p:spPr>
                <a:xfrm>
                  <a:off x="1352877" y="2832285"/>
                  <a:ext cx="44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2" name="Freihand 41">
                  <a:extLst>
                    <a:ext uri="{FF2B5EF4-FFF2-40B4-BE49-F238E27FC236}">
                      <a16:creationId xmlns:a16="http://schemas.microsoft.com/office/drawing/2014/main" id="{76C79CE8-2F6B-409D-AA96-7F767E870F6E}"/>
                    </a:ext>
                  </a:extLst>
                </p14:cNvPr>
                <p14:cNvContentPartPr/>
                <p14:nvPr/>
              </p14:nvContentPartPr>
              <p14:xfrm>
                <a:off x="1426317" y="2931645"/>
                <a:ext cx="145800" cy="48600"/>
              </p14:xfrm>
            </p:contentPart>
          </mc:Choice>
          <mc:Fallback>
            <p:pic>
              <p:nvPicPr>
                <p:cNvPr id="42" name="Freihand 41">
                  <a:extLst>
                    <a:ext uri="{FF2B5EF4-FFF2-40B4-BE49-F238E27FC236}">
                      <a16:creationId xmlns:a16="http://schemas.microsoft.com/office/drawing/2014/main" id="{76C79CE8-2F6B-409D-AA96-7F767E870F6E}"/>
                    </a:ext>
                  </a:extLst>
                </p:cNvPr>
                <p:cNvPicPr/>
                <p:nvPr/>
              </p:nvPicPr>
              <p:blipFill>
                <a:blip r:embed="rId106"/>
                <a:stretch>
                  <a:fillRect/>
                </a:stretch>
              </p:blipFill>
              <p:spPr>
                <a:xfrm>
                  <a:off x="1421997" y="2927325"/>
                  <a:ext cx="154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3" name="Freihand 42">
                  <a:extLst>
                    <a:ext uri="{FF2B5EF4-FFF2-40B4-BE49-F238E27FC236}">
                      <a16:creationId xmlns:a16="http://schemas.microsoft.com/office/drawing/2014/main" id="{86091671-02CE-4EA8-9033-E19A9BBCE886}"/>
                    </a:ext>
                  </a:extLst>
                </p14:cNvPr>
                <p14:cNvContentPartPr/>
                <p14:nvPr/>
              </p14:nvContentPartPr>
              <p14:xfrm>
                <a:off x="1826277" y="2881605"/>
                <a:ext cx="111240" cy="105480"/>
              </p14:xfrm>
            </p:contentPart>
          </mc:Choice>
          <mc:Fallback>
            <p:pic>
              <p:nvPicPr>
                <p:cNvPr id="43" name="Freihand 42">
                  <a:extLst>
                    <a:ext uri="{FF2B5EF4-FFF2-40B4-BE49-F238E27FC236}">
                      <a16:creationId xmlns:a16="http://schemas.microsoft.com/office/drawing/2014/main" id="{86091671-02CE-4EA8-9033-E19A9BBCE886}"/>
                    </a:ext>
                  </a:extLst>
                </p:cNvPr>
                <p:cNvPicPr/>
                <p:nvPr/>
              </p:nvPicPr>
              <p:blipFill>
                <a:blip r:embed="rId108"/>
                <a:stretch>
                  <a:fillRect/>
                </a:stretch>
              </p:blipFill>
              <p:spPr>
                <a:xfrm>
                  <a:off x="1821957" y="2877285"/>
                  <a:ext cx="119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4" name="Freihand 43">
                  <a:extLst>
                    <a:ext uri="{FF2B5EF4-FFF2-40B4-BE49-F238E27FC236}">
                      <a16:creationId xmlns:a16="http://schemas.microsoft.com/office/drawing/2014/main" id="{B0A9BB77-13A5-4C88-A208-B37EB656C409}"/>
                    </a:ext>
                  </a:extLst>
                </p14:cNvPr>
                <p14:cNvContentPartPr/>
                <p14:nvPr/>
              </p14:nvContentPartPr>
              <p14:xfrm>
                <a:off x="1970997" y="2875845"/>
                <a:ext cx="75600" cy="103320"/>
              </p14:xfrm>
            </p:contentPart>
          </mc:Choice>
          <mc:Fallback>
            <p:pic>
              <p:nvPicPr>
                <p:cNvPr id="44" name="Freihand 43">
                  <a:extLst>
                    <a:ext uri="{FF2B5EF4-FFF2-40B4-BE49-F238E27FC236}">
                      <a16:creationId xmlns:a16="http://schemas.microsoft.com/office/drawing/2014/main" id="{B0A9BB77-13A5-4C88-A208-B37EB656C409}"/>
                    </a:ext>
                  </a:extLst>
                </p:cNvPr>
                <p:cNvPicPr/>
                <p:nvPr/>
              </p:nvPicPr>
              <p:blipFill>
                <a:blip r:embed="rId110"/>
                <a:stretch>
                  <a:fillRect/>
                </a:stretch>
              </p:blipFill>
              <p:spPr>
                <a:xfrm>
                  <a:off x="1966677" y="2871525"/>
                  <a:ext cx="84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5" name="Freihand 44">
                  <a:extLst>
                    <a:ext uri="{FF2B5EF4-FFF2-40B4-BE49-F238E27FC236}">
                      <a16:creationId xmlns:a16="http://schemas.microsoft.com/office/drawing/2014/main" id="{77C3D2DD-7C1A-44B1-B2E2-2D1F23ECD9A0}"/>
                    </a:ext>
                  </a:extLst>
                </p14:cNvPr>
                <p14:cNvContentPartPr/>
                <p14:nvPr/>
              </p14:nvContentPartPr>
              <p14:xfrm>
                <a:off x="2064597" y="2887365"/>
                <a:ext cx="73800" cy="65520"/>
              </p14:xfrm>
            </p:contentPart>
          </mc:Choice>
          <mc:Fallback>
            <p:pic>
              <p:nvPicPr>
                <p:cNvPr id="45" name="Freihand 44">
                  <a:extLst>
                    <a:ext uri="{FF2B5EF4-FFF2-40B4-BE49-F238E27FC236}">
                      <a16:creationId xmlns:a16="http://schemas.microsoft.com/office/drawing/2014/main" id="{77C3D2DD-7C1A-44B1-B2E2-2D1F23ECD9A0}"/>
                    </a:ext>
                  </a:extLst>
                </p:cNvPr>
                <p:cNvPicPr/>
                <p:nvPr/>
              </p:nvPicPr>
              <p:blipFill>
                <a:blip r:embed="rId112"/>
                <a:stretch>
                  <a:fillRect/>
                </a:stretch>
              </p:blipFill>
              <p:spPr>
                <a:xfrm>
                  <a:off x="2060277" y="2883045"/>
                  <a:ext cx="82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6" name="Freihand 45">
                  <a:extLst>
                    <a:ext uri="{FF2B5EF4-FFF2-40B4-BE49-F238E27FC236}">
                      <a16:creationId xmlns:a16="http://schemas.microsoft.com/office/drawing/2014/main" id="{D8B3EB18-032B-4E20-80F5-47462CD575F8}"/>
                    </a:ext>
                  </a:extLst>
                </p14:cNvPr>
                <p14:cNvContentPartPr/>
                <p14:nvPr/>
              </p14:nvContentPartPr>
              <p14:xfrm>
                <a:off x="2155317" y="2874405"/>
                <a:ext cx="95760" cy="72720"/>
              </p14:xfrm>
            </p:contentPart>
          </mc:Choice>
          <mc:Fallback>
            <p:pic>
              <p:nvPicPr>
                <p:cNvPr id="46" name="Freihand 45">
                  <a:extLst>
                    <a:ext uri="{FF2B5EF4-FFF2-40B4-BE49-F238E27FC236}">
                      <a16:creationId xmlns:a16="http://schemas.microsoft.com/office/drawing/2014/main" id="{D8B3EB18-032B-4E20-80F5-47462CD575F8}"/>
                    </a:ext>
                  </a:extLst>
                </p:cNvPr>
                <p:cNvPicPr/>
                <p:nvPr/>
              </p:nvPicPr>
              <p:blipFill>
                <a:blip r:embed="rId114"/>
                <a:stretch>
                  <a:fillRect/>
                </a:stretch>
              </p:blipFill>
              <p:spPr>
                <a:xfrm>
                  <a:off x="2150997" y="2870085"/>
                  <a:ext cx="104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 name="Freihand 46">
                  <a:extLst>
                    <a:ext uri="{FF2B5EF4-FFF2-40B4-BE49-F238E27FC236}">
                      <a16:creationId xmlns:a16="http://schemas.microsoft.com/office/drawing/2014/main" id="{AE27329C-7714-4C1E-B913-135679F6DF53}"/>
                    </a:ext>
                  </a:extLst>
                </p14:cNvPr>
                <p14:cNvContentPartPr/>
                <p14:nvPr/>
              </p14:nvContentPartPr>
              <p14:xfrm>
                <a:off x="2262597" y="2872605"/>
                <a:ext cx="79560" cy="67320"/>
              </p14:xfrm>
            </p:contentPart>
          </mc:Choice>
          <mc:Fallback>
            <p:pic>
              <p:nvPicPr>
                <p:cNvPr id="47" name="Freihand 46">
                  <a:extLst>
                    <a:ext uri="{FF2B5EF4-FFF2-40B4-BE49-F238E27FC236}">
                      <a16:creationId xmlns:a16="http://schemas.microsoft.com/office/drawing/2014/main" id="{AE27329C-7714-4C1E-B913-135679F6DF53}"/>
                    </a:ext>
                  </a:extLst>
                </p:cNvPr>
                <p:cNvPicPr/>
                <p:nvPr/>
              </p:nvPicPr>
              <p:blipFill>
                <a:blip r:embed="rId116"/>
                <a:stretch>
                  <a:fillRect/>
                </a:stretch>
              </p:blipFill>
              <p:spPr>
                <a:xfrm>
                  <a:off x="2258277" y="2868285"/>
                  <a:ext cx="88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 name="Freihand 47">
                  <a:extLst>
                    <a:ext uri="{FF2B5EF4-FFF2-40B4-BE49-F238E27FC236}">
                      <a16:creationId xmlns:a16="http://schemas.microsoft.com/office/drawing/2014/main" id="{6E136674-CD62-480A-9B24-792548CFC5CE}"/>
                    </a:ext>
                  </a:extLst>
                </p14:cNvPr>
                <p14:cNvContentPartPr/>
                <p14:nvPr/>
              </p14:nvContentPartPr>
              <p14:xfrm>
                <a:off x="708117" y="3337005"/>
                <a:ext cx="52560" cy="1263240"/>
              </p14:xfrm>
            </p:contentPart>
          </mc:Choice>
          <mc:Fallback>
            <p:pic>
              <p:nvPicPr>
                <p:cNvPr id="48" name="Freihand 47">
                  <a:extLst>
                    <a:ext uri="{FF2B5EF4-FFF2-40B4-BE49-F238E27FC236}">
                      <a16:creationId xmlns:a16="http://schemas.microsoft.com/office/drawing/2014/main" id="{6E136674-CD62-480A-9B24-792548CFC5CE}"/>
                    </a:ext>
                  </a:extLst>
                </p:cNvPr>
                <p:cNvPicPr/>
                <p:nvPr/>
              </p:nvPicPr>
              <p:blipFill>
                <a:blip r:embed="rId118"/>
                <a:stretch>
                  <a:fillRect/>
                </a:stretch>
              </p:blipFill>
              <p:spPr>
                <a:xfrm>
                  <a:off x="703797" y="3332685"/>
                  <a:ext cx="61200" cy="1271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 name="Freihand 48">
                  <a:extLst>
                    <a:ext uri="{FF2B5EF4-FFF2-40B4-BE49-F238E27FC236}">
                      <a16:creationId xmlns:a16="http://schemas.microsoft.com/office/drawing/2014/main" id="{4B70C337-6610-449F-9137-1F6CC047F1A3}"/>
                    </a:ext>
                  </a:extLst>
                </p14:cNvPr>
                <p14:cNvContentPartPr/>
                <p14:nvPr/>
              </p14:nvContentPartPr>
              <p14:xfrm>
                <a:off x="581037" y="4481445"/>
                <a:ext cx="1641960" cy="65520"/>
              </p14:xfrm>
            </p:contentPart>
          </mc:Choice>
          <mc:Fallback>
            <p:pic>
              <p:nvPicPr>
                <p:cNvPr id="49" name="Freihand 48">
                  <a:extLst>
                    <a:ext uri="{FF2B5EF4-FFF2-40B4-BE49-F238E27FC236}">
                      <a16:creationId xmlns:a16="http://schemas.microsoft.com/office/drawing/2014/main" id="{4B70C337-6610-449F-9137-1F6CC047F1A3}"/>
                    </a:ext>
                  </a:extLst>
                </p:cNvPr>
                <p:cNvPicPr/>
                <p:nvPr/>
              </p:nvPicPr>
              <p:blipFill>
                <a:blip r:embed="rId120"/>
                <a:stretch>
                  <a:fillRect/>
                </a:stretch>
              </p:blipFill>
              <p:spPr>
                <a:xfrm>
                  <a:off x="576717" y="4477125"/>
                  <a:ext cx="1650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0" name="Freihand 49">
                  <a:extLst>
                    <a:ext uri="{FF2B5EF4-FFF2-40B4-BE49-F238E27FC236}">
                      <a16:creationId xmlns:a16="http://schemas.microsoft.com/office/drawing/2014/main" id="{D20A5C97-03A9-4493-9773-265AF400563D}"/>
                    </a:ext>
                  </a:extLst>
                </p14:cNvPr>
                <p14:cNvContentPartPr/>
                <p14:nvPr/>
              </p14:nvContentPartPr>
              <p14:xfrm>
                <a:off x="2216517" y="4418445"/>
                <a:ext cx="154440" cy="165600"/>
              </p14:xfrm>
            </p:contentPart>
          </mc:Choice>
          <mc:Fallback>
            <p:pic>
              <p:nvPicPr>
                <p:cNvPr id="50" name="Freihand 49">
                  <a:extLst>
                    <a:ext uri="{FF2B5EF4-FFF2-40B4-BE49-F238E27FC236}">
                      <a16:creationId xmlns:a16="http://schemas.microsoft.com/office/drawing/2014/main" id="{D20A5C97-03A9-4493-9773-265AF400563D}"/>
                    </a:ext>
                  </a:extLst>
                </p:cNvPr>
                <p:cNvPicPr/>
                <p:nvPr/>
              </p:nvPicPr>
              <p:blipFill>
                <a:blip r:embed="rId122"/>
                <a:stretch>
                  <a:fillRect/>
                </a:stretch>
              </p:blipFill>
              <p:spPr>
                <a:xfrm>
                  <a:off x="2212197" y="4414125"/>
                  <a:ext cx="163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1" name="Freihand 50">
                  <a:extLst>
                    <a:ext uri="{FF2B5EF4-FFF2-40B4-BE49-F238E27FC236}">
                      <a16:creationId xmlns:a16="http://schemas.microsoft.com/office/drawing/2014/main" id="{BF3B4D87-D024-4C69-89A9-F19E78639097}"/>
                    </a:ext>
                  </a:extLst>
                </p14:cNvPr>
                <p14:cNvContentPartPr/>
                <p14:nvPr/>
              </p14:nvContentPartPr>
              <p14:xfrm>
                <a:off x="577077" y="3176085"/>
                <a:ext cx="299520" cy="257040"/>
              </p14:xfrm>
            </p:contentPart>
          </mc:Choice>
          <mc:Fallback>
            <p:pic>
              <p:nvPicPr>
                <p:cNvPr id="51" name="Freihand 50">
                  <a:extLst>
                    <a:ext uri="{FF2B5EF4-FFF2-40B4-BE49-F238E27FC236}">
                      <a16:creationId xmlns:a16="http://schemas.microsoft.com/office/drawing/2014/main" id="{BF3B4D87-D024-4C69-89A9-F19E78639097}"/>
                    </a:ext>
                  </a:extLst>
                </p:cNvPr>
                <p:cNvPicPr/>
                <p:nvPr/>
              </p:nvPicPr>
              <p:blipFill>
                <a:blip r:embed="rId124"/>
                <a:stretch>
                  <a:fillRect/>
                </a:stretch>
              </p:blipFill>
              <p:spPr>
                <a:xfrm>
                  <a:off x="572757" y="3171765"/>
                  <a:ext cx="308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2" name="Freihand 51">
                  <a:extLst>
                    <a:ext uri="{FF2B5EF4-FFF2-40B4-BE49-F238E27FC236}">
                      <a16:creationId xmlns:a16="http://schemas.microsoft.com/office/drawing/2014/main" id="{FE26E0F8-B7A7-4F4A-B1D8-9F7672A40D58}"/>
                    </a:ext>
                  </a:extLst>
                </p14:cNvPr>
                <p14:cNvContentPartPr/>
                <p14:nvPr/>
              </p14:nvContentPartPr>
              <p14:xfrm>
                <a:off x="412557" y="3209925"/>
                <a:ext cx="101160" cy="159480"/>
              </p14:xfrm>
            </p:contentPart>
          </mc:Choice>
          <mc:Fallback>
            <p:pic>
              <p:nvPicPr>
                <p:cNvPr id="52" name="Freihand 51">
                  <a:extLst>
                    <a:ext uri="{FF2B5EF4-FFF2-40B4-BE49-F238E27FC236}">
                      <a16:creationId xmlns:a16="http://schemas.microsoft.com/office/drawing/2014/main" id="{FE26E0F8-B7A7-4F4A-B1D8-9F7672A40D58}"/>
                    </a:ext>
                  </a:extLst>
                </p:cNvPr>
                <p:cNvPicPr/>
                <p:nvPr/>
              </p:nvPicPr>
              <p:blipFill>
                <a:blip r:embed="rId126"/>
                <a:stretch>
                  <a:fillRect/>
                </a:stretch>
              </p:blipFill>
              <p:spPr>
                <a:xfrm>
                  <a:off x="408237" y="3205605"/>
                  <a:ext cx="109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3" name="Freihand 52">
                  <a:extLst>
                    <a:ext uri="{FF2B5EF4-FFF2-40B4-BE49-F238E27FC236}">
                      <a16:creationId xmlns:a16="http://schemas.microsoft.com/office/drawing/2014/main" id="{A2A9F61D-7976-4DE4-9E30-929FA50A82E5}"/>
                    </a:ext>
                  </a:extLst>
                </p14:cNvPr>
                <p14:cNvContentPartPr/>
                <p14:nvPr/>
              </p14:nvContentPartPr>
              <p14:xfrm>
                <a:off x="582837" y="3106965"/>
                <a:ext cx="27360" cy="108720"/>
              </p14:xfrm>
            </p:contentPart>
          </mc:Choice>
          <mc:Fallback>
            <p:pic>
              <p:nvPicPr>
                <p:cNvPr id="53" name="Freihand 52">
                  <a:extLst>
                    <a:ext uri="{FF2B5EF4-FFF2-40B4-BE49-F238E27FC236}">
                      <a16:creationId xmlns:a16="http://schemas.microsoft.com/office/drawing/2014/main" id="{A2A9F61D-7976-4DE4-9E30-929FA50A82E5}"/>
                    </a:ext>
                  </a:extLst>
                </p:cNvPr>
                <p:cNvPicPr/>
                <p:nvPr/>
              </p:nvPicPr>
              <p:blipFill>
                <a:blip r:embed="rId128"/>
                <a:stretch>
                  <a:fillRect/>
                </a:stretch>
              </p:blipFill>
              <p:spPr>
                <a:xfrm>
                  <a:off x="578517" y="3102645"/>
                  <a:ext cx="36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4" name="Freihand 53">
                  <a:extLst>
                    <a:ext uri="{FF2B5EF4-FFF2-40B4-BE49-F238E27FC236}">
                      <a16:creationId xmlns:a16="http://schemas.microsoft.com/office/drawing/2014/main" id="{A7F389F0-7039-4714-9664-37396DB78A23}"/>
                    </a:ext>
                  </a:extLst>
                </p14:cNvPr>
                <p14:cNvContentPartPr/>
                <p14:nvPr/>
              </p14:nvContentPartPr>
              <p14:xfrm>
                <a:off x="534597" y="3106245"/>
                <a:ext cx="137880" cy="116640"/>
              </p14:xfrm>
            </p:contentPart>
          </mc:Choice>
          <mc:Fallback>
            <p:pic>
              <p:nvPicPr>
                <p:cNvPr id="54" name="Freihand 53">
                  <a:extLst>
                    <a:ext uri="{FF2B5EF4-FFF2-40B4-BE49-F238E27FC236}">
                      <a16:creationId xmlns:a16="http://schemas.microsoft.com/office/drawing/2014/main" id="{A7F389F0-7039-4714-9664-37396DB78A23}"/>
                    </a:ext>
                  </a:extLst>
                </p:cNvPr>
                <p:cNvPicPr/>
                <p:nvPr/>
              </p:nvPicPr>
              <p:blipFill>
                <a:blip r:embed="rId130"/>
                <a:stretch>
                  <a:fillRect/>
                </a:stretch>
              </p:blipFill>
              <p:spPr>
                <a:xfrm>
                  <a:off x="530277" y="3101925"/>
                  <a:ext cx="146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6" name="Freihand 55">
                  <a:extLst>
                    <a:ext uri="{FF2B5EF4-FFF2-40B4-BE49-F238E27FC236}">
                      <a16:creationId xmlns:a16="http://schemas.microsoft.com/office/drawing/2014/main" id="{E500DDAC-6946-4E7A-B831-82A75A657F35}"/>
                    </a:ext>
                  </a:extLst>
                </p14:cNvPr>
                <p14:cNvContentPartPr/>
                <p14:nvPr/>
              </p14:nvContentPartPr>
              <p14:xfrm>
                <a:off x="2098437" y="4666125"/>
                <a:ext cx="96840" cy="59040"/>
              </p14:xfrm>
            </p:contentPart>
          </mc:Choice>
          <mc:Fallback>
            <p:pic>
              <p:nvPicPr>
                <p:cNvPr id="56" name="Freihand 55">
                  <a:extLst>
                    <a:ext uri="{FF2B5EF4-FFF2-40B4-BE49-F238E27FC236}">
                      <a16:creationId xmlns:a16="http://schemas.microsoft.com/office/drawing/2014/main" id="{E500DDAC-6946-4E7A-B831-82A75A657F35}"/>
                    </a:ext>
                  </a:extLst>
                </p:cNvPr>
                <p:cNvPicPr/>
                <p:nvPr/>
              </p:nvPicPr>
              <p:blipFill>
                <a:blip r:embed="rId132"/>
                <a:stretch>
                  <a:fillRect/>
                </a:stretch>
              </p:blipFill>
              <p:spPr>
                <a:xfrm>
                  <a:off x="2094117" y="4661805"/>
                  <a:ext cx="105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7" name="Freihand 56">
                  <a:extLst>
                    <a:ext uri="{FF2B5EF4-FFF2-40B4-BE49-F238E27FC236}">
                      <a16:creationId xmlns:a16="http://schemas.microsoft.com/office/drawing/2014/main" id="{6EE85B7D-F4E8-441E-981F-057260535F76}"/>
                    </a:ext>
                  </a:extLst>
                </p14:cNvPr>
                <p14:cNvContentPartPr/>
                <p14:nvPr/>
              </p14:nvContentPartPr>
              <p14:xfrm>
                <a:off x="2150637" y="4653165"/>
                <a:ext cx="82080" cy="208800"/>
              </p14:xfrm>
            </p:contentPart>
          </mc:Choice>
          <mc:Fallback>
            <p:pic>
              <p:nvPicPr>
                <p:cNvPr id="57" name="Freihand 56">
                  <a:extLst>
                    <a:ext uri="{FF2B5EF4-FFF2-40B4-BE49-F238E27FC236}">
                      <a16:creationId xmlns:a16="http://schemas.microsoft.com/office/drawing/2014/main" id="{6EE85B7D-F4E8-441E-981F-057260535F76}"/>
                    </a:ext>
                  </a:extLst>
                </p:cNvPr>
                <p:cNvPicPr/>
                <p:nvPr/>
              </p:nvPicPr>
              <p:blipFill>
                <a:blip r:embed="rId134"/>
                <a:stretch>
                  <a:fillRect/>
                </a:stretch>
              </p:blipFill>
              <p:spPr>
                <a:xfrm>
                  <a:off x="2146317" y="4648845"/>
                  <a:ext cx="90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1" name="Freihand 60">
                  <a:extLst>
                    <a:ext uri="{FF2B5EF4-FFF2-40B4-BE49-F238E27FC236}">
                      <a16:creationId xmlns:a16="http://schemas.microsoft.com/office/drawing/2014/main" id="{C2D99F69-F93B-44E4-9631-1E0F50C59745}"/>
                    </a:ext>
                  </a:extLst>
                </p14:cNvPr>
                <p14:cNvContentPartPr/>
                <p14:nvPr/>
              </p14:nvContentPartPr>
              <p14:xfrm>
                <a:off x="573837" y="3326565"/>
                <a:ext cx="1455120" cy="1355760"/>
              </p14:xfrm>
            </p:contentPart>
          </mc:Choice>
          <mc:Fallback>
            <p:pic>
              <p:nvPicPr>
                <p:cNvPr id="61" name="Freihand 60">
                  <a:extLst>
                    <a:ext uri="{FF2B5EF4-FFF2-40B4-BE49-F238E27FC236}">
                      <a16:creationId xmlns:a16="http://schemas.microsoft.com/office/drawing/2014/main" id="{C2D99F69-F93B-44E4-9631-1E0F50C59745}"/>
                    </a:ext>
                  </a:extLst>
                </p:cNvPr>
                <p:cNvPicPr/>
                <p:nvPr/>
              </p:nvPicPr>
              <p:blipFill>
                <a:blip r:embed="rId136"/>
                <a:stretch>
                  <a:fillRect/>
                </a:stretch>
              </p:blipFill>
              <p:spPr>
                <a:xfrm>
                  <a:off x="569517" y="3322245"/>
                  <a:ext cx="1463760" cy="1364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3" name="Freihand 62">
                  <a:extLst>
                    <a:ext uri="{FF2B5EF4-FFF2-40B4-BE49-F238E27FC236}">
                      <a16:creationId xmlns:a16="http://schemas.microsoft.com/office/drawing/2014/main" id="{F4743293-3AEC-4733-9DFB-C00F784C7105}"/>
                    </a:ext>
                  </a:extLst>
                </p14:cNvPr>
                <p14:cNvContentPartPr/>
                <p14:nvPr/>
              </p14:nvContentPartPr>
              <p14:xfrm>
                <a:off x="1960557" y="3092925"/>
                <a:ext cx="81720" cy="148680"/>
              </p14:xfrm>
            </p:contentPart>
          </mc:Choice>
          <mc:Fallback>
            <p:pic>
              <p:nvPicPr>
                <p:cNvPr id="63" name="Freihand 62">
                  <a:extLst>
                    <a:ext uri="{FF2B5EF4-FFF2-40B4-BE49-F238E27FC236}">
                      <a16:creationId xmlns:a16="http://schemas.microsoft.com/office/drawing/2014/main" id="{F4743293-3AEC-4733-9DFB-C00F784C7105}"/>
                    </a:ext>
                  </a:extLst>
                </p:cNvPr>
                <p:cNvPicPr/>
                <p:nvPr/>
              </p:nvPicPr>
              <p:blipFill>
                <a:blip r:embed="rId138"/>
                <a:stretch>
                  <a:fillRect/>
                </a:stretch>
              </p:blipFill>
              <p:spPr>
                <a:xfrm>
                  <a:off x="1956237" y="3088605"/>
                  <a:ext cx="90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4" name="Freihand 63">
                  <a:extLst>
                    <a:ext uri="{FF2B5EF4-FFF2-40B4-BE49-F238E27FC236}">
                      <a16:creationId xmlns:a16="http://schemas.microsoft.com/office/drawing/2014/main" id="{57FBBA06-16DD-4102-80A3-B66C8044EBBA}"/>
                    </a:ext>
                  </a:extLst>
                </p14:cNvPr>
                <p14:cNvContentPartPr/>
                <p14:nvPr/>
              </p14:nvContentPartPr>
              <p14:xfrm>
                <a:off x="2129757" y="3102285"/>
                <a:ext cx="79560" cy="6840"/>
              </p14:xfrm>
            </p:contentPart>
          </mc:Choice>
          <mc:Fallback>
            <p:pic>
              <p:nvPicPr>
                <p:cNvPr id="64" name="Freihand 63">
                  <a:extLst>
                    <a:ext uri="{FF2B5EF4-FFF2-40B4-BE49-F238E27FC236}">
                      <a16:creationId xmlns:a16="http://schemas.microsoft.com/office/drawing/2014/main" id="{57FBBA06-16DD-4102-80A3-B66C8044EBBA}"/>
                    </a:ext>
                  </a:extLst>
                </p:cNvPr>
                <p:cNvPicPr/>
                <p:nvPr/>
              </p:nvPicPr>
              <p:blipFill>
                <a:blip r:embed="rId140"/>
                <a:stretch>
                  <a:fillRect/>
                </a:stretch>
              </p:blipFill>
              <p:spPr>
                <a:xfrm>
                  <a:off x="2125437" y="3097965"/>
                  <a:ext cx="88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5" name="Freihand 64">
                  <a:extLst>
                    <a:ext uri="{FF2B5EF4-FFF2-40B4-BE49-F238E27FC236}">
                      <a16:creationId xmlns:a16="http://schemas.microsoft.com/office/drawing/2014/main" id="{B5F42516-1D23-4D21-891D-0E89E35E883A}"/>
                    </a:ext>
                  </a:extLst>
                </p14:cNvPr>
                <p14:cNvContentPartPr/>
                <p14:nvPr/>
              </p14:nvContentPartPr>
              <p14:xfrm>
                <a:off x="2127597" y="3128565"/>
                <a:ext cx="106920" cy="15120"/>
              </p14:xfrm>
            </p:contentPart>
          </mc:Choice>
          <mc:Fallback>
            <p:pic>
              <p:nvPicPr>
                <p:cNvPr id="65" name="Freihand 64">
                  <a:extLst>
                    <a:ext uri="{FF2B5EF4-FFF2-40B4-BE49-F238E27FC236}">
                      <a16:creationId xmlns:a16="http://schemas.microsoft.com/office/drawing/2014/main" id="{B5F42516-1D23-4D21-891D-0E89E35E883A}"/>
                    </a:ext>
                  </a:extLst>
                </p:cNvPr>
                <p:cNvPicPr/>
                <p:nvPr/>
              </p:nvPicPr>
              <p:blipFill>
                <a:blip r:embed="rId142"/>
                <a:stretch>
                  <a:fillRect/>
                </a:stretch>
              </p:blipFill>
              <p:spPr>
                <a:xfrm>
                  <a:off x="2123277" y="3124245"/>
                  <a:ext cx="115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6" name="Freihand 65">
                  <a:extLst>
                    <a:ext uri="{FF2B5EF4-FFF2-40B4-BE49-F238E27FC236}">
                      <a16:creationId xmlns:a16="http://schemas.microsoft.com/office/drawing/2014/main" id="{5A178D9C-58FA-4DA6-AD60-1389C155E32D}"/>
                    </a:ext>
                  </a:extLst>
                </p14:cNvPr>
                <p14:cNvContentPartPr/>
                <p14:nvPr/>
              </p14:nvContentPartPr>
              <p14:xfrm>
                <a:off x="2280237" y="3069885"/>
                <a:ext cx="63360" cy="126720"/>
              </p14:xfrm>
            </p:contentPart>
          </mc:Choice>
          <mc:Fallback>
            <p:pic>
              <p:nvPicPr>
                <p:cNvPr id="66" name="Freihand 65">
                  <a:extLst>
                    <a:ext uri="{FF2B5EF4-FFF2-40B4-BE49-F238E27FC236}">
                      <a16:creationId xmlns:a16="http://schemas.microsoft.com/office/drawing/2014/main" id="{5A178D9C-58FA-4DA6-AD60-1389C155E32D}"/>
                    </a:ext>
                  </a:extLst>
                </p:cNvPr>
                <p:cNvPicPr/>
                <p:nvPr/>
              </p:nvPicPr>
              <p:blipFill>
                <a:blip r:embed="rId144"/>
                <a:stretch>
                  <a:fillRect/>
                </a:stretch>
              </p:blipFill>
              <p:spPr>
                <a:xfrm>
                  <a:off x="2275917" y="3065565"/>
                  <a:ext cx="72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67" name="Freihand 66">
                  <a:extLst>
                    <a:ext uri="{FF2B5EF4-FFF2-40B4-BE49-F238E27FC236}">
                      <a16:creationId xmlns:a16="http://schemas.microsoft.com/office/drawing/2014/main" id="{058D3774-CD77-4FE3-A47D-054D7278E811}"/>
                    </a:ext>
                  </a:extLst>
                </p14:cNvPr>
                <p14:cNvContentPartPr/>
                <p14:nvPr/>
              </p14:nvContentPartPr>
              <p14:xfrm>
                <a:off x="2410557" y="3001125"/>
                <a:ext cx="26280" cy="86760"/>
              </p14:xfrm>
            </p:contentPart>
          </mc:Choice>
          <mc:Fallback>
            <p:pic>
              <p:nvPicPr>
                <p:cNvPr id="67" name="Freihand 66">
                  <a:extLst>
                    <a:ext uri="{FF2B5EF4-FFF2-40B4-BE49-F238E27FC236}">
                      <a16:creationId xmlns:a16="http://schemas.microsoft.com/office/drawing/2014/main" id="{058D3774-CD77-4FE3-A47D-054D7278E811}"/>
                    </a:ext>
                  </a:extLst>
                </p:cNvPr>
                <p:cNvPicPr/>
                <p:nvPr/>
              </p:nvPicPr>
              <p:blipFill>
                <a:blip r:embed="rId146"/>
                <a:stretch>
                  <a:fillRect/>
                </a:stretch>
              </p:blipFill>
              <p:spPr>
                <a:xfrm>
                  <a:off x="2406237" y="2996805"/>
                  <a:ext cx="34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8" name="Freihand 67">
                  <a:extLst>
                    <a:ext uri="{FF2B5EF4-FFF2-40B4-BE49-F238E27FC236}">
                      <a16:creationId xmlns:a16="http://schemas.microsoft.com/office/drawing/2014/main" id="{870A8FB1-8AD5-40CD-83C1-F0B69653009D}"/>
                    </a:ext>
                  </a:extLst>
                </p14:cNvPr>
                <p14:cNvContentPartPr/>
                <p14:nvPr/>
              </p14:nvContentPartPr>
              <p14:xfrm>
                <a:off x="2367357" y="2986365"/>
                <a:ext cx="86400" cy="101520"/>
              </p14:xfrm>
            </p:contentPart>
          </mc:Choice>
          <mc:Fallback>
            <p:pic>
              <p:nvPicPr>
                <p:cNvPr id="68" name="Freihand 67">
                  <a:extLst>
                    <a:ext uri="{FF2B5EF4-FFF2-40B4-BE49-F238E27FC236}">
                      <a16:creationId xmlns:a16="http://schemas.microsoft.com/office/drawing/2014/main" id="{870A8FB1-8AD5-40CD-83C1-F0B69653009D}"/>
                    </a:ext>
                  </a:extLst>
                </p:cNvPr>
                <p:cNvPicPr/>
                <p:nvPr/>
              </p:nvPicPr>
              <p:blipFill>
                <a:blip r:embed="rId148"/>
                <a:stretch>
                  <a:fillRect/>
                </a:stretch>
              </p:blipFill>
              <p:spPr>
                <a:xfrm>
                  <a:off x="2363037" y="2982045"/>
                  <a:ext cx="95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6" name="Freihand 75">
                  <a:extLst>
                    <a:ext uri="{FF2B5EF4-FFF2-40B4-BE49-F238E27FC236}">
                      <a16:creationId xmlns:a16="http://schemas.microsoft.com/office/drawing/2014/main" id="{DBC15785-D8B6-44D5-BD73-8136F828941C}"/>
                    </a:ext>
                  </a:extLst>
                </p14:cNvPr>
                <p14:cNvContentPartPr/>
                <p14:nvPr/>
              </p14:nvContentPartPr>
              <p14:xfrm>
                <a:off x="982797" y="4283805"/>
                <a:ext cx="57240" cy="245160"/>
              </p14:xfrm>
            </p:contentPart>
          </mc:Choice>
          <mc:Fallback>
            <p:pic>
              <p:nvPicPr>
                <p:cNvPr id="76" name="Freihand 75">
                  <a:extLst>
                    <a:ext uri="{FF2B5EF4-FFF2-40B4-BE49-F238E27FC236}">
                      <a16:creationId xmlns:a16="http://schemas.microsoft.com/office/drawing/2014/main" id="{DBC15785-D8B6-44D5-BD73-8136F828941C}"/>
                    </a:ext>
                  </a:extLst>
                </p:cNvPr>
                <p:cNvPicPr/>
                <p:nvPr/>
              </p:nvPicPr>
              <p:blipFill>
                <a:blip r:embed="rId150"/>
                <a:stretch>
                  <a:fillRect/>
                </a:stretch>
              </p:blipFill>
              <p:spPr>
                <a:xfrm>
                  <a:off x="978477" y="4279485"/>
                  <a:ext cx="658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7" name="Freihand 76">
                  <a:extLst>
                    <a:ext uri="{FF2B5EF4-FFF2-40B4-BE49-F238E27FC236}">
                      <a16:creationId xmlns:a16="http://schemas.microsoft.com/office/drawing/2014/main" id="{77F0F9D3-5B20-4166-BBE9-26C664454482}"/>
                    </a:ext>
                  </a:extLst>
                </p14:cNvPr>
                <p14:cNvContentPartPr/>
                <p14:nvPr/>
              </p14:nvContentPartPr>
              <p14:xfrm>
                <a:off x="848877" y="4451565"/>
                <a:ext cx="60480" cy="42480"/>
              </p14:xfrm>
            </p:contentPart>
          </mc:Choice>
          <mc:Fallback>
            <p:pic>
              <p:nvPicPr>
                <p:cNvPr id="77" name="Freihand 76">
                  <a:extLst>
                    <a:ext uri="{FF2B5EF4-FFF2-40B4-BE49-F238E27FC236}">
                      <a16:creationId xmlns:a16="http://schemas.microsoft.com/office/drawing/2014/main" id="{77F0F9D3-5B20-4166-BBE9-26C664454482}"/>
                    </a:ext>
                  </a:extLst>
                </p:cNvPr>
                <p:cNvPicPr/>
                <p:nvPr/>
              </p:nvPicPr>
              <p:blipFill>
                <a:blip r:embed="rId152"/>
                <a:stretch>
                  <a:fillRect/>
                </a:stretch>
              </p:blipFill>
              <p:spPr>
                <a:xfrm>
                  <a:off x="844557" y="4447245"/>
                  <a:ext cx="69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8" name="Freihand 77">
                  <a:extLst>
                    <a:ext uri="{FF2B5EF4-FFF2-40B4-BE49-F238E27FC236}">
                      <a16:creationId xmlns:a16="http://schemas.microsoft.com/office/drawing/2014/main" id="{FC24063C-B92E-43F8-9063-9D57860448B9}"/>
                    </a:ext>
                  </a:extLst>
                </p14:cNvPr>
                <p14:cNvContentPartPr/>
                <p14:nvPr/>
              </p14:nvContentPartPr>
              <p14:xfrm>
                <a:off x="901437" y="4464165"/>
                <a:ext cx="13680" cy="31680"/>
              </p14:xfrm>
            </p:contentPart>
          </mc:Choice>
          <mc:Fallback>
            <p:pic>
              <p:nvPicPr>
                <p:cNvPr id="78" name="Freihand 77">
                  <a:extLst>
                    <a:ext uri="{FF2B5EF4-FFF2-40B4-BE49-F238E27FC236}">
                      <a16:creationId xmlns:a16="http://schemas.microsoft.com/office/drawing/2014/main" id="{FC24063C-B92E-43F8-9063-9D57860448B9}"/>
                    </a:ext>
                  </a:extLst>
                </p:cNvPr>
                <p:cNvPicPr/>
                <p:nvPr/>
              </p:nvPicPr>
              <p:blipFill>
                <a:blip r:embed="rId154"/>
                <a:stretch>
                  <a:fillRect/>
                </a:stretch>
              </p:blipFill>
              <p:spPr>
                <a:xfrm>
                  <a:off x="897117" y="4459845"/>
                  <a:ext cx="22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9" name="Freihand 78">
                  <a:extLst>
                    <a:ext uri="{FF2B5EF4-FFF2-40B4-BE49-F238E27FC236}">
                      <a16:creationId xmlns:a16="http://schemas.microsoft.com/office/drawing/2014/main" id="{016F6071-0A58-47D0-B4E1-8375D0513E93}"/>
                    </a:ext>
                  </a:extLst>
                </p14:cNvPr>
                <p14:cNvContentPartPr/>
                <p14:nvPr/>
              </p14:nvContentPartPr>
              <p14:xfrm>
                <a:off x="916197" y="4366245"/>
                <a:ext cx="43560" cy="126360"/>
              </p14:xfrm>
            </p:contentPart>
          </mc:Choice>
          <mc:Fallback>
            <p:pic>
              <p:nvPicPr>
                <p:cNvPr id="79" name="Freihand 78">
                  <a:extLst>
                    <a:ext uri="{FF2B5EF4-FFF2-40B4-BE49-F238E27FC236}">
                      <a16:creationId xmlns:a16="http://schemas.microsoft.com/office/drawing/2014/main" id="{016F6071-0A58-47D0-B4E1-8375D0513E93}"/>
                    </a:ext>
                  </a:extLst>
                </p:cNvPr>
                <p:cNvPicPr/>
                <p:nvPr/>
              </p:nvPicPr>
              <p:blipFill>
                <a:blip r:embed="rId156"/>
                <a:stretch>
                  <a:fillRect/>
                </a:stretch>
              </p:blipFill>
              <p:spPr>
                <a:xfrm>
                  <a:off x="911877" y="4361925"/>
                  <a:ext cx="52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0" name="Freihand 79">
                  <a:extLst>
                    <a:ext uri="{FF2B5EF4-FFF2-40B4-BE49-F238E27FC236}">
                      <a16:creationId xmlns:a16="http://schemas.microsoft.com/office/drawing/2014/main" id="{99AC6DFC-BD3D-4C4B-9D72-DEE57A4448E7}"/>
                    </a:ext>
                  </a:extLst>
                </p14:cNvPr>
                <p14:cNvContentPartPr/>
                <p14:nvPr/>
              </p14:nvContentPartPr>
              <p14:xfrm>
                <a:off x="953277" y="4337805"/>
                <a:ext cx="48960" cy="73800"/>
              </p14:xfrm>
            </p:contentPart>
          </mc:Choice>
          <mc:Fallback>
            <p:pic>
              <p:nvPicPr>
                <p:cNvPr id="80" name="Freihand 79">
                  <a:extLst>
                    <a:ext uri="{FF2B5EF4-FFF2-40B4-BE49-F238E27FC236}">
                      <a16:creationId xmlns:a16="http://schemas.microsoft.com/office/drawing/2014/main" id="{99AC6DFC-BD3D-4C4B-9D72-DEE57A4448E7}"/>
                    </a:ext>
                  </a:extLst>
                </p:cNvPr>
                <p:cNvPicPr/>
                <p:nvPr/>
              </p:nvPicPr>
              <p:blipFill>
                <a:blip r:embed="rId158"/>
                <a:stretch>
                  <a:fillRect/>
                </a:stretch>
              </p:blipFill>
              <p:spPr>
                <a:xfrm>
                  <a:off x="948957" y="4333485"/>
                  <a:ext cx="57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2" name="Freihand 81">
                  <a:extLst>
                    <a:ext uri="{FF2B5EF4-FFF2-40B4-BE49-F238E27FC236}">
                      <a16:creationId xmlns:a16="http://schemas.microsoft.com/office/drawing/2014/main" id="{948D2D0A-7CF4-4B53-898B-9140753B2055}"/>
                    </a:ext>
                  </a:extLst>
                </p14:cNvPr>
                <p14:cNvContentPartPr/>
                <p14:nvPr/>
              </p14:nvContentPartPr>
              <p14:xfrm>
                <a:off x="1877037" y="3063765"/>
                <a:ext cx="22320" cy="188280"/>
              </p14:xfrm>
            </p:contentPart>
          </mc:Choice>
          <mc:Fallback>
            <p:pic>
              <p:nvPicPr>
                <p:cNvPr id="82" name="Freihand 81">
                  <a:extLst>
                    <a:ext uri="{FF2B5EF4-FFF2-40B4-BE49-F238E27FC236}">
                      <a16:creationId xmlns:a16="http://schemas.microsoft.com/office/drawing/2014/main" id="{948D2D0A-7CF4-4B53-898B-9140753B2055}"/>
                    </a:ext>
                  </a:extLst>
                </p:cNvPr>
                <p:cNvPicPr/>
                <p:nvPr/>
              </p:nvPicPr>
              <p:blipFill>
                <a:blip r:embed="rId160"/>
                <a:stretch>
                  <a:fillRect/>
                </a:stretch>
              </p:blipFill>
              <p:spPr>
                <a:xfrm>
                  <a:off x="1872717" y="3059445"/>
                  <a:ext cx="30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3" name="Freihand 82">
                  <a:extLst>
                    <a:ext uri="{FF2B5EF4-FFF2-40B4-BE49-F238E27FC236}">
                      <a16:creationId xmlns:a16="http://schemas.microsoft.com/office/drawing/2014/main" id="{B7AA9BCC-6607-4F07-B09D-4D5671F42591}"/>
                    </a:ext>
                  </a:extLst>
                </p14:cNvPr>
                <p14:cNvContentPartPr/>
                <p14:nvPr/>
              </p14:nvContentPartPr>
              <p14:xfrm>
                <a:off x="1884957" y="2886645"/>
                <a:ext cx="635760" cy="254520"/>
              </p14:xfrm>
            </p:contentPart>
          </mc:Choice>
          <mc:Fallback>
            <p:pic>
              <p:nvPicPr>
                <p:cNvPr id="83" name="Freihand 82">
                  <a:extLst>
                    <a:ext uri="{FF2B5EF4-FFF2-40B4-BE49-F238E27FC236}">
                      <a16:creationId xmlns:a16="http://schemas.microsoft.com/office/drawing/2014/main" id="{B7AA9BCC-6607-4F07-B09D-4D5671F42591}"/>
                    </a:ext>
                  </a:extLst>
                </p:cNvPr>
                <p:cNvPicPr/>
                <p:nvPr/>
              </p:nvPicPr>
              <p:blipFill>
                <a:blip r:embed="rId162"/>
                <a:stretch>
                  <a:fillRect/>
                </a:stretch>
              </p:blipFill>
              <p:spPr>
                <a:xfrm>
                  <a:off x="1880637" y="2882325"/>
                  <a:ext cx="6444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4" name="Freihand 83">
                  <a:extLst>
                    <a:ext uri="{FF2B5EF4-FFF2-40B4-BE49-F238E27FC236}">
                      <a16:creationId xmlns:a16="http://schemas.microsoft.com/office/drawing/2014/main" id="{FD8CD547-E0F4-4E2F-A4E6-6D422FFBEE0E}"/>
                    </a:ext>
                  </a:extLst>
                </p14:cNvPr>
                <p14:cNvContentPartPr/>
                <p14:nvPr/>
              </p14:nvContentPartPr>
              <p14:xfrm>
                <a:off x="1872357" y="3145125"/>
                <a:ext cx="641160" cy="126360"/>
              </p14:xfrm>
            </p:contentPart>
          </mc:Choice>
          <mc:Fallback>
            <p:pic>
              <p:nvPicPr>
                <p:cNvPr id="84" name="Freihand 83">
                  <a:extLst>
                    <a:ext uri="{FF2B5EF4-FFF2-40B4-BE49-F238E27FC236}">
                      <a16:creationId xmlns:a16="http://schemas.microsoft.com/office/drawing/2014/main" id="{FD8CD547-E0F4-4E2F-A4E6-6D422FFBEE0E}"/>
                    </a:ext>
                  </a:extLst>
                </p:cNvPr>
                <p:cNvPicPr/>
                <p:nvPr/>
              </p:nvPicPr>
              <p:blipFill>
                <a:blip r:embed="rId164"/>
                <a:stretch>
                  <a:fillRect/>
                </a:stretch>
              </p:blipFill>
              <p:spPr>
                <a:xfrm>
                  <a:off x="1868037" y="3140805"/>
                  <a:ext cx="649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7" name="Freihand 86">
                  <a:extLst>
                    <a:ext uri="{FF2B5EF4-FFF2-40B4-BE49-F238E27FC236}">
                      <a16:creationId xmlns:a16="http://schemas.microsoft.com/office/drawing/2014/main" id="{BD0B9F81-EBA8-4D4A-825D-10F09C689367}"/>
                    </a:ext>
                  </a:extLst>
                </p14:cNvPr>
                <p14:cNvContentPartPr/>
                <p14:nvPr/>
              </p14:nvContentPartPr>
              <p14:xfrm>
                <a:off x="1464837" y="4341045"/>
                <a:ext cx="4680" cy="149040"/>
              </p14:xfrm>
            </p:contentPart>
          </mc:Choice>
          <mc:Fallback>
            <p:pic>
              <p:nvPicPr>
                <p:cNvPr id="87" name="Freihand 86">
                  <a:extLst>
                    <a:ext uri="{FF2B5EF4-FFF2-40B4-BE49-F238E27FC236}">
                      <a16:creationId xmlns:a16="http://schemas.microsoft.com/office/drawing/2014/main" id="{BD0B9F81-EBA8-4D4A-825D-10F09C689367}"/>
                    </a:ext>
                  </a:extLst>
                </p:cNvPr>
                <p:cNvPicPr/>
                <p:nvPr/>
              </p:nvPicPr>
              <p:blipFill>
                <a:blip r:embed="rId166"/>
                <a:stretch>
                  <a:fillRect/>
                </a:stretch>
              </p:blipFill>
              <p:spPr>
                <a:xfrm>
                  <a:off x="1460517" y="4336725"/>
                  <a:ext cx="13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6" name="Freihand 85">
                  <a:extLst>
                    <a:ext uri="{FF2B5EF4-FFF2-40B4-BE49-F238E27FC236}">
                      <a16:creationId xmlns:a16="http://schemas.microsoft.com/office/drawing/2014/main" id="{E214CE58-9105-475D-A35C-6F671805F672}"/>
                    </a:ext>
                  </a:extLst>
                </p14:cNvPr>
                <p14:cNvContentPartPr/>
                <p14:nvPr/>
              </p14:nvContentPartPr>
              <p14:xfrm>
                <a:off x="1478517" y="3880245"/>
                <a:ext cx="4680" cy="99000"/>
              </p14:xfrm>
            </p:contentPart>
          </mc:Choice>
          <mc:Fallback>
            <p:pic>
              <p:nvPicPr>
                <p:cNvPr id="86" name="Freihand 85">
                  <a:extLst>
                    <a:ext uri="{FF2B5EF4-FFF2-40B4-BE49-F238E27FC236}">
                      <a16:creationId xmlns:a16="http://schemas.microsoft.com/office/drawing/2014/main" id="{E214CE58-9105-475D-A35C-6F671805F672}"/>
                    </a:ext>
                  </a:extLst>
                </p:cNvPr>
                <p:cNvPicPr/>
                <p:nvPr/>
              </p:nvPicPr>
              <p:blipFill>
                <a:blip r:embed="rId168"/>
                <a:stretch>
                  <a:fillRect/>
                </a:stretch>
              </p:blipFill>
              <p:spPr>
                <a:xfrm>
                  <a:off x="1474197" y="3875925"/>
                  <a:ext cx="13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8" name="Freihand 87">
                  <a:extLst>
                    <a:ext uri="{FF2B5EF4-FFF2-40B4-BE49-F238E27FC236}">
                      <a16:creationId xmlns:a16="http://schemas.microsoft.com/office/drawing/2014/main" id="{4CF7E4A5-5419-4F95-8B0B-1BA9840EF748}"/>
                    </a:ext>
                  </a:extLst>
                </p14:cNvPr>
                <p14:cNvContentPartPr/>
                <p14:nvPr/>
              </p14:nvContentPartPr>
              <p14:xfrm>
                <a:off x="703437" y="3777645"/>
                <a:ext cx="220320" cy="28800"/>
              </p14:xfrm>
            </p:contentPart>
          </mc:Choice>
          <mc:Fallback>
            <p:pic>
              <p:nvPicPr>
                <p:cNvPr id="88" name="Freihand 87">
                  <a:extLst>
                    <a:ext uri="{FF2B5EF4-FFF2-40B4-BE49-F238E27FC236}">
                      <a16:creationId xmlns:a16="http://schemas.microsoft.com/office/drawing/2014/main" id="{4CF7E4A5-5419-4F95-8B0B-1BA9840EF748}"/>
                    </a:ext>
                  </a:extLst>
                </p:cNvPr>
                <p:cNvPicPr/>
                <p:nvPr/>
              </p:nvPicPr>
              <p:blipFill>
                <a:blip r:embed="rId170"/>
                <a:stretch>
                  <a:fillRect/>
                </a:stretch>
              </p:blipFill>
              <p:spPr>
                <a:xfrm>
                  <a:off x="699117" y="3773325"/>
                  <a:ext cx="228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9" name="Freihand 88">
                  <a:extLst>
                    <a:ext uri="{FF2B5EF4-FFF2-40B4-BE49-F238E27FC236}">
                      <a16:creationId xmlns:a16="http://schemas.microsoft.com/office/drawing/2014/main" id="{94F013F8-5C5B-435D-A12D-20FD7D08C0DD}"/>
                    </a:ext>
                  </a:extLst>
                </p14:cNvPr>
                <p14:cNvContentPartPr/>
                <p14:nvPr/>
              </p14:nvContentPartPr>
              <p14:xfrm>
                <a:off x="1079997" y="3762885"/>
                <a:ext cx="342360" cy="26280"/>
              </p14:xfrm>
            </p:contentPart>
          </mc:Choice>
          <mc:Fallback>
            <p:pic>
              <p:nvPicPr>
                <p:cNvPr id="89" name="Freihand 88">
                  <a:extLst>
                    <a:ext uri="{FF2B5EF4-FFF2-40B4-BE49-F238E27FC236}">
                      <a16:creationId xmlns:a16="http://schemas.microsoft.com/office/drawing/2014/main" id="{94F013F8-5C5B-435D-A12D-20FD7D08C0DD}"/>
                    </a:ext>
                  </a:extLst>
                </p:cNvPr>
                <p:cNvPicPr/>
                <p:nvPr/>
              </p:nvPicPr>
              <p:blipFill>
                <a:blip r:embed="rId172"/>
                <a:stretch>
                  <a:fillRect/>
                </a:stretch>
              </p:blipFill>
              <p:spPr>
                <a:xfrm>
                  <a:off x="1075677" y="3758565"/>
                  <a:ext cx="351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1" name="Freihand 90">
                  <a:extLst>
                    <a:ext uri="{FF2B5EF4-FFF2-40B4-BE49-F238E27FC236}">
                      <a16:creationId xmlns:a16="http://schemas.microsoft.com/office/drawing/2014/main" id="{66D29617-C2A2-471C-8CEB-24E9F4AC584A}"/>
                    </a:ext>
                  </a:extLst>
                </p14:cNvPr>
                <p14:cNvContentPartPr/>
                <p14:nvPr/>
              </p14:nvContentPartPr>
              <p14:xfrm>
                <a:off x="1327317" y="4693845"/>
                <a:ext cx="82800" cy="61200"/>
              </p14:xfrm>
            </p:contentPart>
          </mc:Choice>
          <mc:Fallback>
            <p:pic>
              <p:nvPicPr>
                <p:cNvPr id="91" name="Freihand 90">
                  <a:extLst>
                    <a:ext uri="{FF2B5EF4-FFF2-40B4-BE49-F238E27FC236}">
                      <a16:creationId xmlns:a16="http://schemas.microsoft.com/office/drawing/2014/main" id="{66D29617-C2A2-471C-8CEB-24E9F4AC584A}"/>
                    </a:ext>
                  </a:extLst>
                </p:cNvPr>
                <p:cNvPicPr/>
                <p:nvPr/>
              </p:nvPicPr>
              <p:blipFill>
                <a:blip r:embed="rId174"/>
                <a:stretch>
                  <a:fillRect/>
                </a:stretch>
              </p:blipFill>
              <p:spPr>
                <a:xfrm>
                  <a:off x="1322997" y="4689525"/>
                  <a:ext cx="91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2" name="Freihand 91">
                  <a:extLst>
                    <a:ext uri="{FF2B5EF4-FFF2-40B4-BE49-F238E27FC236}">
                      <a16:creationId xmlns:a16="http://schemas.microsoft.com/office/drawing/2014/main" id="{238DE9C2-7704-4FE6-8B6B-28201D004249}"/>
                    </a:ext>
                  </a:extLst>
                </p14:cNvPr>
                <p14:cNvContentPartPr/>
                <p14:nvPr/>
              </p14:nvContentPartPr>
              <p14:xfrm>
                <a:off x="1392837" y="4764045"/>
                <a:ext cx="39960" cy="128160"/>
              </p14:xfrm>
            </p:contentPart>
          </mc:Choice>
          <mc:Fallback>
            <p:pic>
              <p:nvPicPr>
                <p:cNvPr id="92" name="Freihand 91">
                  <a:extLst>
                    <a:ext uri="{FF2B5EF4-FFF2-40B4-BE49-F238E27FC236}">
                      <a16:creationId xmlns:a16="http://schemas.microsoft.com/office/drawing/2014/main" id="{238DE9C2-7704-4FE6-8B6B-28201D004249}"/>
                    </a:ext>
                  </a:extLst>
                </p:cNvPr>
                <p:cNvPicPr/>
                <p:nvPr/>
              </p:nvPicPr>
              <p:blipFill>
                <a:blip r:embed="rId176"/>
                <a:stretch>
                  <a:fillRect/>
                </a:stretch>
              </p:blipFill>
              <p:spPr>
                <a:xfrm>
                  <a:off x="1388517" y="4759725"/>
                  <a:ext cx="48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3" name="Freihand 92">
                  <a:extLst>
                    <a:ext uri="{FF2B5EF4-FFF2-40B4-BE49-F238E27FC236}">
                      <a16:creationId xmlns:a16="http://schemas.microsoft.com/office/drawing/2014/main" id="{A683E823-E19F-4D66-BDB9-6F71D4FCCD65}"/>
                    </a:ext>
                  </a:extLst>
                </p14:cNvPr>
                <p14:cNvContentPartPr/>
                <p14:nvPr/>
              </p14:nvContentPartPr>
              <p14:xfrm>
                <a:off x="1477437" y="4618965"/>
                <a:ext cx="158040" cy="125640"/>
              </p14:xfrm>
            </p:contentPart>
          </mc:Choice>
          <mc:Fallback>
            <p:pic>
              <p:nvPicPr>
                <p:cNvPr id="93" name="Freihand 92">
                  <a:extLst>
                    <a:ext uri="{FF2B5EF4-FFF2-40B4-BE49-F238E27FC236}">
                      <a16:creationId xmlns:a16="http://schemas.microsoft.com/office/drawing/2014/main" id="{A683E823-E19F-4D66-BDB9-6F71D4FCCD65}"/>
                    </a:ext>
                  </a:extLst>
                </p:cNvPr>
                <p:cNvPicPr/>
                <p:nvPr/>
              </p:nvPicPr>
              <p:blipFill>
                <a:blip r:embed="rId178"/>
                <a:stretch>
                  <a:fillRect/>
                </a:stretch>
              </p:blipFill>
              <p:spPr>
                <a:xfrm>
                  <a:off x="1473117" y="4614645"/>
                  <a:ext cx="166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2" name="Freihand 71">
                  <a:extLst>
                    <a:ext uri="{FF2B5EF4-FFF2-40B4-BE49-F238E27FC236}">
                      <a16:creationId xmlns:a16="http://schemas.microsoft.com/office/drawing/2014/main" id="{BA530478-AE41-45F1-87BC-3FD3D048ADCE}"/>
                    </a:ext>
                  </a:extLst>
                </p14:cNvPr>
                <p14:cNvContentPartPr/>
                <p14:nvPr/>
              </p14:nvContentPartPr>
              <p14:xfrm>
                <a:off x="2289957" y="3509445"/>
                <a:ext cx="95400" cy="150120"/>
              </p14:xfrm>
            </p:contentPart>
          </mc:Choice>
          <mc:Fallback>
            <p:pic>
              <p:nvPicPr>
                <p:cNvPr id="72" name="Freihand 71">
                  <a:extLst>
                    <a:ext uri="{FF2B5EF4-FFF2-40B4-BE49-F238E27FC236}">
                      <a16:creationId xmlns:a16="http://schemas.microsoft.com/office/drawing/2014/main" id="{BA530478-AE41-45F1-87BC-3FD3D048ADCE}"/>
                    </a:ext>
                  </a:extLst>
                </p:cNvPr>
                <p:cNvPicPr/>
                <p:nvPr/>
              </p:nvPicPr>
              <p:blipFill>
                <a:blip r:embed="rId180"/>
                <a:stretch>
                  <a:fillRect/>
                </a:stretch>
              </p:blipFill>
              <p:spPr>
                <a:xfrm>
                  <a:off x="2285637" y="3505125"/>
                  <a:ext cx="104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3" name="Freihand 72">
                  <a:extLst>
                    <a:ext uri="{FF2B5EF4-FFF2-40B4-BE49-F238E27FC236}">
                      <a16:creationId xmlns:a16="http://schemas.microsoft.com/office/drawing/2014/main" id="{9E6E0043-D360-421C-809F-55D19247D086}"/>
                    </a:ext>
                  </a:extLst>
                </p14:cNvPr>
                <p14:cNvContentPartPr/>
                <p14:nvPr/>
              </p14:nvContentPartPr>
              <p14:xfrm>
                <a:off x="2467797" y="3407565"/>
                <a:ext cx="15480" cy="75960"/>
              </p14:xfrm>
            </p:contentPart>
          </mc:Choice>
          <mc:Fallback>
            <p:pic>
              <p:nvPicPr>
                <p:cNvPr id="73" name="Freihand 72">
                  <a:extLst>
                    <a:ext uri="{FF2B5EF4-FFF2-40B4-BE49-F238E27FC236}">
                      <a16:creationId xmlns:a16="http://schemas.microsoft.com/office/drawing/2014/main" id="{9E6E0043-D360-421C-809F-55D19247D086}"/>
                    </a:ext>
                  </a:extLst>
                </p:cNvPr>
                <p:cNvPicPr/>
                <p:nvPr/>
              </p:nvPicPr>
              <p:blipFill>
                <a:blip r:embed="rId182"/>
                <a:stretch>
                  <a:fillRect/>
                </a:stretch>
              </p:blipFill>
              <p:spPr>
                <a:xfrm>
                  <a:off x="2463477" y="3403245"/>
                  <a:ext cx="24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4" name="Freihand 73">
                  <a:extLst>
                    <a:ext uri="{FF2B5EF4-FFF2-40B4-BE49-F238E27FC236}">
                      <a16:creationId xmlns:a16="http://schemas.microsoft.com/office/drawing/2014/main" id="{858E1331-7836-429E-9B4A-E7152FB7300B}"/>
                    </a:ext>
                  </a:extLst>
                </p14:cNvPr>
                <p14:cNvContentPartPr/>
                <p14:nvPr/>
              </p14:nvContentPartPr>
              <p14:xfrm>
                <a:off x="2415597" y="3403245"/>
                <a:ext cx="96840" cy="106200"/>
              </p14:xfrm>
            </p:contentPart>
          </mc:Choice>
          <mc:Fallback>
            <p:pic>
              <p:nvPicPr>
                <p:cNvPr id="74" name="Freihand 73">
                  <a:extLst>
                    <a:ext uri="{FF2B5EF4-FFF2-40B4-BE49-F238E27FC236}">
                      <a16:creationId xmlns:a16="http://schemas.microsoft.com/office/drawing/2014/main" id="{858E1331-7836-429E-9B4A-E7152FB7300B}"/>
                    </a:ext>
                  </a:extLst>
                </p:cNvPr>
                <p:cNvPicPr/>
                <p:nvPr/>
              </p:nvPicPr>
              <p:blipFill>
                <a:blip r:embed="rId184"/>
                <a:stretch>
                  <a:fillRect/>
                </a:stretch>
              </p:blipFill>
              <p:spPr>
                <a:xfrm>
                  <a:off x="2411277" y="3398925"/>
                  <a:ext cx="10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3" name="Freihand 122">
                  <a:extLst>
                    <a:ext uri="{FF2B5EF4-FFF2-40B4-BE49-F238E27FC236}">
                      <a16:creationId xmlns:a16="http://schemas.microsoft.com/office/drawing/2014/main" id="{2524792B-A3B8-49C2-AFB2-CD5E0F72DA59}"/>
                    </a:ext>
                  </a:extLst>
                </p14:cNvPr>
                <p14:cNvContentPartPr/>
                <p14:nvPr/>
              </p14:nvContentPartPr>
              <p14:xfrm>
                <a:off x="2543037" y="3581805"/>
                <a:ext cx="91080" cy="16920"/>
              </p14:xfrm>
            </p:contentPart>
          </mc:Choice>
          <mc:Fallback>
            <p:pic>
              <p:nvPicPr>
                <p:cNvPr id="123" name="Freihand 122">
                  <a:extLst>
                    <a:ext uri="{FF2B5EF4-FFF2-40B4-BE49-F238E27FC236}">
                      <a16:creationId xmlns:a16="http://schemas.microsoft.com/office/drawing/2014/main" id="{2524792B-A3B8-49C2-AFB2-CD5E0F72DA59}"/>
                    </a:ext>
                  </a:extLst>
                </p:cNvPr>
                <p:cNvPicPr/>
                <p:nvPr/>
              </p:nvPicPr>
              <p:blipFill>
                <a:blip r:embed="rId186"/>
                <a:stretch>
                  <a:fillRect/>
                </a:stretch>
              </p:blipFill>
              <p:spPr>
                <a:xfrm>
                  <a:off x="2538717" y="3577485"/>
                  <a:ext cx="99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8D69F6E1-3547-49C5-ACF4-673D0CDEEE5D}"/>
                    </a:ext>
                  </a:extLst>
                </p14:cNvPr>
                <p14:cNvContentPartPr/>
                <p14:nvPr/>
              </p14:nvContentPartPr>
              <p14:xfrm>
                <a:off x="2538357" y="3597645"/>
                <a:ext cx="109440" cy="12960"/>
              </p14:xfrm>
            </p:contentPart>
          </mc:Choice>
          <mc:Fallback>
            <p:pic>
              <p:nvPicPr>
                <p:cNvPr id="124" name="Freihand 123">
                  <a:extLst>
                    <a:ext uri="{FF2B5EF4-FFF2-40B4-BE49-F238E27FC236}">
                      <a16:creationId xmlns:a16="http://schemas.microsoft.com/office/drawing/2014/main" id="{8D69F6E1-3547-49C5-ACF4-673D0CDEEE5D}"/>
                    </a:ext>
                  </a:extLst>
                </p:cNvPr>
                <p:cNvPicPr/>
                <p:nvPr/>
              </p:nvPicPr>
              <p:blipFill>
                <a:blip r:embed="rId188"/>
                <a:stretch>
                  <a:fillRect/>
                </a:stretch>
              </p:blipFill>
              <p:spPr>
                <a:xfrm>
                  <a:off x="2534037" y="3593325"/>
                  <a:ext cx="118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6" name="Freihand 125">
                  <a:extLst>
                    <a:ext uri="{FF2B5EF4-FFF2-40B4-BE49-F238E27FC236}">
                      <a16:creationId xmlns:a16="http://schemas.microsoft.com/office/drawing/2014/main" id="{AF0D6812-01F2-480B-A602-F0A21591615A}"/>
                    </a:ext>
                  </a:extLst>
                </p14:cNvPr>
                <p14:cNvContentPartPr/>
                <p14:nvPr/>
              </p14:nvContentPartPr>
              <p14:xfrm>
                <a:off x="2766957" y="3515565"/>
                <a:ext cx="138960" cy="74880"/>
              </p14:xfrm>
            </p:contentPart>
          </mc:Choice>
          <mc:Fallback>
            <p:pic>
              <p:nvPicPr>
                <p:cNvPr id="126" name="Freihand 125">
                  <a:extLst>
                    <a:ext uri="{FF2B5EF4-FFF2-40B4-BE49-F238E27FC236}">
                      <a16:creationId xmlns:a16="http://schemas.microsoft.com/office/drawing/2014/main" id="{AF0D6812-01F2-480B-A602-F0A21591615A}"/>
                    </a:ext>
                  </a:extLst>
                </p:cNvPr>
                <p:cNvPicPr/>
                <p:nvPr/>
              </p:nvPicPr>
              <p:blipFill>
                <a:blip r:embed="rId190"/>
                <a:stretch>
                  <a:fillRect/>
                </a:stretch>
              </p:blipFill>
              <p:spPr>
                <a:xfrm>
                  <a:off x="2762637" y="3511245"/>
                  <a:ext cx="147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7" name="Freihand 126">
                  <a:extLst>
                    <a:ext uri="{FF2B5EF4-FFF2-40B4-BE49-F238E27FC236}">
                      <a16:creationId xmlns:a16="http://schemas.microsoft.com/office/drawing/2014/main" id="{1AAAFBC8-4A63-466B-A64A-6915F9B6E7A0}"/>
                    </a:ext>
                  </a:extLst>
                </p14:cNvPr>
                <p14:cNvContentPartPr/>
                <p14:nvPr/>
              </p14:nvContentPartPr>
              <p14:xfrm>
                <a:off x="2933997" y="3504045"/>
                <a:ext cx="103320" cy="78120"/>
              </p14:xfrm>
            </p:contentPart>
          </mc:Choice>
          <mc:Fallback>
            <p:pic>
              <p:nvPicPr>
                <p:cNvPr id="127" name="Freihand 126">
                  <a:extLst>
                    <a:ext uri="{FF2B5EF4-FFF2-40B4-BE49-F238E27FC236}">
                      <a16:creationId xmlns:a16="http://schemas.microsoft.com/office/drawing/2014/main" id="{1AAAFBC8-4A63-466B-A64A-6915F9B6E7A0}"/>
                    </a:ext>
                  </a:extLst>
                </p:cNvPr>
                <p:cNvPicPr/>
                <p:nvPr/>
              </p:nvPicPr>
              <p:blipFill>
                <a:blip r:embed="rId192"/>
                <a:stretch>
                  <a:fillRect/>
                </a:stretch>
              </p:blipFill>
              <p:spPr>
                <a:xfrm>
                  <a:off x="2929677" y="3499725"/>
                  <a:ext cx="111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B8D62FC6-3BDA-48C1-AEB9-C92A61AA02A2}"/>
                    </a:ext>
                  </a:extLst>
                </p14:cNvPr>
                <p14:cNvContentPartPr/>
                <p14:nvPr/>
              </p14:nvContentPartPr>
              <p14:xfrm>
                <a:off x="3153957" y="3476325"/>
                <a:ext cx="11520" cy="91800"/>
              </p14:xfrm>
            </p:contentPart>
          </mc:Choice>
          <mc:Fallback>
            <p:pic>
              <p:nvPicPr>
                <p:cNvPr id="128" name="Freihand 127">
                  <a:extLst>
                    <a:ext uri="{FF2B5EF4-FFF2-40B4-BE49-F238E27FC236}">
                      <a16:creationId xmlns:a16="http://schemas.microsoft.com/office/drawing/2014/main" id="{B8D62FC6-3BDA-48C1-AEB9-C92A61AA02A2}"/>
                    </a:ext>
                  </a:extLst>
                </p:cNvPr>
                <p:cNvPicPr/>
                <p:nvPr/>
              </p:nvPicPr>
              <p:blipFill>
                <a:blip r:embed="rId194"/>
                <a:stretch>
                  <a:fillRect/>
                </a:stretch>
              </p:blipFill>
              <p:spPr>
                <a:xfrm>
                  <a:off x="3149637" y="3472005"/>
                  <a:ext cx="20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23C3E9C9-29DC-48F8-86D6-B8FC94D26D42}"/>
                    </a:ext>
                  </a:extLst>
                </p14:cNvPr>
                <p14:cNvContentPartPr/>
                <p14:nvPr/>
              </p14:nvContentPartPr>
              <p14:xfrm>
                <a:off x="3102477" y="3468405"/>
                <a:ext cx="132480" cy="125640"/>
              </p14:xfrm>
            </p:contentPart>
          </mc:Choice>
          <mc:Fallback>
            <p:pic>
              <p:nvPicPr>
                <p:cNvPr id="129" name="Freihand 128">
                  <a:extLst>
                    <a:ext uri="{FF2B5EF4-FFF2-40B4-BE49-F238E27FC236}">
                      <a16:creationId xmlns:a16="http://schemas.microsoft.com/office/drawing/2014/main" id="{23C3E9C9-29DC-48F8-86D6-B8FC94D26D42}"/>
                    </a:ext>
                  </a:extLst>
                </p:cNvPr>
                <p:cNvPicPr/>
                <p:nvPr/>
              </p:nvPicPr>
              <p:blipFill>
                <a:blip r:embed="rId196"/>
                <a:stretch>
                  <a:fillRect/>
                </a:stretch>
              </p:blipFill>
              <p:spPr>
                <a:xfrm>
                  <a:off x="3098157" y="3464085"/>
                  <a:ext cx="141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9F1B90E6-32E5-4B38-8345-D4C5304CE36B}"/>
                    </a:ext>
                  </a:extLst>
                </p14:cNvPr>
                <p14:cNvContentPartPr/>
                <p14:nvPr/>
              </p14:nvContentPartPr>
              <p14:xfrm>
                <a:off x="3268437" y="3456885"/>
                <a:ext cx="83880" cy="83160"/>
              </p14:xfrm>
            </p:contentPart>
          </mc:Choice>
          <mc:Fallback>
            <p:pic>
              <p:nvPicPr>
                <p:cNvPr id="130" name="Freihand 129">
                  <a:extLst>
                    <a:ext uri="{FF2B5EF4-FFF2-40B4-BE49-F238E27FC236}">
                      <a16:creationId xmlns:a16="http://schemas.microsoft.com/office/drawing/2014/main" id="{9F1B90E6-32E5-4B38-8345-D4C5304CE36B}"/>
                    </a:ext>
                  </a:extLst>
                </p:cNvPr>
                <p:cNvPicPr/>
                <p:nvPr/>
              </p:nvPicPr>
              <p:blipFill>
                <a:blip r:embed="rId198"/>
                <a:stretch>
                  <a:fillRect/>
                </a:stretch>
              </p:blipFill>
              <p:spPr>
                <a:xfrm>
                  <a:off x="3264117" y="3452565"/>
                  <a:ext cx="92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F5D89A6D-19E6-4385-B2FD-BDC7B812B8E8}"/>
                    </a:ext>
                  </a:extLst>
                </p14:cNvPr>
                <p14:cNvContentPartPr/>
                <p14:nvPr/>
              </p14:nvContentPartPr>
              <p14:xfrm>
                <a:off x="3466437" y="3426645"/>
                <a:ext cx="173520" cy="77040"/>
              </p14:xfrm>
            </p:contentPart>
          </mc:Choice>
          <mc:Fallback>
            <p:pic>
              <p:nvPicPr>
                <p:cNvPr id="131" name="Freihand 130">
                  <a:extLst>
                    <a:ext uri="{FF2B5EF4-FFF2-40B4-BE49-F238E27FC236}">
                      <a16:creationId xmlns:a16="http://schemas.microsoft.com/office/drawing/2014/main" id="{F5D89A6D-19E6-4385-B2FD-BDC7B812B8E8}"/>
                    </a:ext>
                  </a:extLst>
                </p:cNvPr>
                <p:cNvPicPr/>
                <p:nvPr/>
              </p:nvPicPr>
              <p:blipFill>
                <a:blip r:embed="rId200"/>
                <a:stretch>
                  <a:fillRect/>
                </a:stretch>
              </p:blipFill>
              <p:spPr>
                <a:xfrm>
                  <a:off x="3462117" y="3422325"/>
                  <a:ext cx="182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3" name="Freihand 132">
                  <a:extLst>
                    <a:ext uri="{FF2B5EF4-FFF2-40B4-BE49-F238E27FC236}">
                      <a16:creationId xmlns:a16="http://schemas.microsoft.com/office/drawing/2014/main" id="{755DD644-75BB-4D29-AF39-741DA993FBF4}"/>
                    </a:ext>
                  </a:extLst>
                </p14:cNvPr>
                <p14:cNvContentPartPr/>
                <p14:nvPr/>
              </p14:nvContentPartPr>
              <p14:xfrm>
                <a:off x="3060357" y="3314685"/>
                <a:ext cx="229680" cy="386640"/>
              </p14:xfrm>
            </p:contentPart>
          </mc:Choice>
          <mc:Fallback>
            <p:pic>
              <p:nvPicPr>
                <p:cNvPr id="133" name="Freihand 132">
                  <a:extLst>
                    <a:ext uri="{FF2B5EF4-FFF2-40B4-BE49-F238E27FC236}">
                      <a16:creationId xmlns:a16="http://schemas.microsoft.com/office/drawing/2014/main" id="{755DD644-75BB-4D29-AF39-741DA993FBF4}"/>
                    </a:ext>
                  </a:extLst>
                </p:cNvPr>
                <p:cNvPicPr/>
                <p:nvPr/>
              </p:nvPicPr>
              <p:blipFill>
                <a:blip r:embed="rId202"/>
                <a:stretch>
                  <a:fillRect/>
                </a:stretch>
              </p:blipFill>
              <p:spPr>
                <a:xfrm>
                  <a:off x="3056037" y="3310365"/>
                  <a:ext cx="23832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2" name="Freihand 141">
                  <a:extLst>
                    <a:ext uri="{FF2B5EF4-FFF2-40B4-BE49-F238E27FC236}">
                      <a16:creationId xmlns:a16="http://schemas.microsoft.com/office/drawing/2014/main" id="{B612B405-3991-43A3-9CA3-83569E1D9256}"/>
                    </a:ext>
                  </a:extLst>
                </p14:cNvPr>
                <p14:cNvContentPartPr/>
                <p14:nvPr/>
              </p14:nvContentPartPr>
              <p14:xfrm>
                <a:off x="2595237" y="2995005"/>
                <a:ext cx="143280" cy="16920"/>
              </p14:xfrm>
            </p:contentPart>
          </mc:Choice>
          <mc:Fallback>
            <p:pic>
              <p:nvPicPr>
                <p:cNvPr id="142" name="Freihand 141">
                  <a:extLst>
                    <a:ext uri="{FF2B5EF4-FFF2-40B4-BE49-F238E27FC236}">
                      <a16:creationId xmlns:a16="http://schemas.microsoft.com/office/drawing/2014/main" id="{B612B405-3991-43A3-9CA3-83569E1D9256}"/>
                    </a:ext>
                  </a:extLst>
                </p:cNvPr>
                <p:cNvPicPr/>
                <p:nvPr/>
              </p:nvPicPr>
              <p:blipFill>
                <a:blip r:embed="rId204"/>
                <a:stretch>
                  <a:fillRect/>
                </a:stretch>
              </p:blipFill>
              <p:spPr>
                <a:xfrm>
                  <a:off x="2590917" y="2990685"/>
                  <a:ext cx="151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3" name="Freihand 142">
                  <a:extLst>
                    <a:ext uri="{FF2B5EF4-FFF2-40B4-BE49-F238E27FC236}">
                      <a16:creationId xmlns:a16="http://schemas.microsoft.com/office/drawing/2014/main" id="{FE9D4790-9538-495A-922F-016648949699}"/>
                    </a:ext>
                  </a:extLst>
                </p14:cNvPr>
                <p14:cNvContentPartPr/>
                <p14:nvPr/>
              </p14:nvContentPartPr>
              <p14:xfrm>
                <a:off x="2711157" y="2946045"/>
                <a:ext cx="80640" cy="163440"/>
              </p14:xfrm>
            </p:contentPart>
          </mc:Choice>
          <mc:Fallback>
            <p:pic>
              <p:nvPicPr>
                <p:cNvPr id="143" name="Freihand 142">
                  <a:extLst>
                    <a:ext uri="{FF2B5EF4-FFF2-40B4-BE49-F238E27FC236}">
                      <a16:creationId xmlns:a16="http://schemas.microsoft.com/office/drawing/2014/main" id="{FE9D4790-9538-495A-922F-016648949699}"/>
                    </a:ext>
                  </a:extLst>
                </p:cNvPr>
                <p:cNvPicPr/>
                <p:nvPr/>
              </p:nvPicPr>
              <p:blipFill>
                <a:blip r:embed="rId206"/>
                <a:stretch>
                  <a:fillRect/>
                </a:stretch>
              </p:blipFill>
              <p:spPr>
                <a:xfrm>
                  <a:off x="2706837" y="2941725"/>
                  <a:ext cx="89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5" name="Freihand 144">
                  <a:extLst>
                    <a:ext uri="{FF2B5EF4-FFF2-40B4-BE49-F238E27FC236}">
                      <a16:creationId xmlns:a16="http://schemas.microsoft.com/office/drawing/2014/main" id="{F4596664-14C4-4538-AD45-171C2EDD43F8}"/>
                    </a:ext>
                  </a:extLst>
                </p14:cNvPr>
                <p14:cNvContentPartPr/>
                <p14:nvPr/>
              </p14:nvContentPartPr>
              <p14:xfrm>
                <a:off x="2970357" y="2960085"/>
                <a:ext cx="5400" cy="115560"/>
              </p14:xfrm>
            </p:contentPart>
          </mc:Choice>
          <mc:Fallback>
            <p:pic>
              <p:nvPicPr>
                <p:cNvPr id="145" name="Freihand 144">
                  <a:extLst>
                    <a:ext uri="{FF2B5EF4-FFF2-40B4-BE49-F238E27FC236}">
                      <a16:creationId xmlns:a16="http://schemas.microsoft.com/office/drawing/2014/main" id="{F4596664-14C4-4538-AD45-171C2EDD43F8}"/>
                    </a:ext>
                  </a:extLst>
                </p:cNvPr>
                <p:cNvPicPr/>
                <p:nvPr/>
              </p:nvPicPr>
              <p:blipFill>
                <a:blip r:embed="rId208"/>
                <a:stretch>
                  <a:fillRect/>
                </a:stretch>
              </p:blipFill>
              <p:spPr>
                <a:xfrm>
                  <a:off x="2966037" y="2955765"/>
                  <a:ext cx="14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6" name="Freihand 145">
                  <a:extLst>
                    <a:ext uri="{FF2B5EF4-FFF2-40B4-BE49-F238E27FC236}">
                      <a16:creationId xmlns:a16="http://schemas.microsoft.com/office/drawing/2014/main" id="{6EB12E31-651A-4EE2-9BFD-F03F1F558873}"/>
                    </a:ext>
                  </a:extLst>
                </p14:cNvPr>
                <p14:cNvContentPartPr/>
                <p14:nvPr/>
              </p14:nvContentPartPr>
              <p14:xfrm>
                <a:off x="2906997" y="3058365"/>
                <a:ext cx="116280" cy="31680"/>
              </p14:xfrm>
            </p:contentPart>
          </mc:Choice>
          <mc:Fallback>
            <p:pic>
              <p:nvPicPr>
                <p:cNvPr id="146" name="Freihand 145">
                  <a:extLst>
                    <a:ext uri="{FF2B5EF4-FFF2-40B4-BE49-F238E27FC236}">
                      <a16:creationId xmlns:a16="http://schemas.microsoft.com/office/drawing/2014/main" id="{6EB12E31-651A-4EE2-9BFD-F03F1F558873}"/>
                    </a:ext>
                  </a:extLst>
                </p:cNvPr>
                <p:cNvPicPr/>
                <p:nvPr/>
              </p:nvPicPr>
              <p:blipFill>
                <a:blip r:embed="rId210"/>
                <a:stretch>
                  <a:fillRect/>
                </a:stretch>
              </p:blipFill>
              <p:spPr>
                <a:xfrm>
                  <a:off x="2902677" y="3054045"/>
                  <a:ext cx="124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7" name="Freihand 146">
                  <a:extLst>
                    <a:ext uri="{FF2B5EF4-FFF2-40B4-BE49-F238E27FC236}">
                      <a16:creationId xmlns:a16="http://schemas.microsoft.com/office/drawing/2014/main" id="{D9B7C45F-98CF-449E-99E7-8CAFABB33AE2}"/>
                    </a:ext>
                  </a:extLst>
                </p14:cNvPr>
                <p14:cNvContentPartPr/>
                <p14:nvPr/>
              </p14:nvContentPartPr>
              <p14:xfrm>
                <a:off x="2871357" y="2921565"/>
                <a:ext cx="177840" cy="30600"/>
              </p14:xfrm>
            </p:contentPart>
          </mc:Choice>
          <mc:Fallback>
            <p:pic>
              <p:nvPicPr>
                <p:cNvPr id="147" name="Freihand 146">
                  <a:extLst>
                    <a:ext uri="{FF2B5EF4-FFF2-40B4-BE49-F238E27FC236}">
                      <a16:creationId xmlns:a16="http://schemas.microsoft.com/office/drawing/2014/main" id="{D9B7C45F-98CF-449E-99E7-8CAFABB33AE2}"/>
                    </a:ext>
                  </a:extLst>
                </p:cNvPr>
                <p:cNvPicPr/>
                <p:nvPr/>
              </p:nvPicPr>
              <p:blipFill>
                <a:blip r:embed="rId212"/>
                <a:stretch>
                  <a:fillRect/>
                </a:stretch>
              </p:blipFill>
              <p:spPr>
                <a:xfrm>
                  <a:off x="2867037" y="2917245"/>
                  <a:ext cx="186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8" name="Freihand 147">
                  <a:extLst>
                    <a:ext uri="{FF2B5EF4-FFF2-40B4-BE49-F238E27FC236}">
                      <a16:creationId xmlns:a16="http://schemas.microsoft.com/office/drawing/2014/main" id="{3B502D96-5636-4662-BEF2-414773E77B16}"/>
                    </a:ext>
                  </a:extLst>
                </p14:cNvPr>
                <p14:cNvContentPartPr/>
                <p14:nvPr/>
              </p14:nvContentPartPr>
              <p14:xfrm>
                <a:off x="3077637" y="2973765"/>
                <a:ext cx="175680" cy="52920"/>
              </p14:xfrm>
            </p:contentPart>
          </mc:Choice>
          <mc:Fallback>
            <p:pic>
              <p:nvPicPr>
                <p:cNvPr id="148" name="Freihand 147">
                  <a:extLst>
                    <a:ext uri="{FF2B5EF4-FFF2-40B4-BE49-F238E27FC236}">
                      <a16:creationId xmlns:a16="http://schemas.microsoft.com/office/drawing/2014/main" id="{3B502D96-5636-4662-BEF2-414773E77B16}"/>
                    </a:ext>
                  </a:extLst>
                </p:cNvPr>
                <p:cNvPicPr/>
                <p:nvPr/>
              </p:nvPicPr>
              <p:blipFill>
                <a:blip r:embed="rId214"/>
                <a:stretch>
                  <a:fillRect/>
                </a:stretch>
              </p:blipFill>
              <p:spPr>
                <a:xfrm>
                  <a:off x="3073317" y="2969445"/>
                  <a:ext cx="184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 name="Freihand 148">
                  <a:extLst>
                    <a:ext uri="{FF2B5EF4-FFF2-40B4-BE49-F238E27FC236}">
                      <a16:creationId xmlns:a16="http://schemas.microsoft.com/office/drawing/2014/main" id="{EEAAFED0-57B8-448C-95EA-8BE05ACB4B09}"/>
                    </a:ext>
                  </a:extLst>
                </p14:cNvPr>
                <p14:cNvContentPartPr/>
                <p14:nvPr/>
              </p14:nvContentPartPr>
              <p14:xfrm>
                <a:off x="3334317" y="2916885"/>
                <a:ext cx="111960" cy="130320"/>
              </p14:xfrm>
            </p:contentPart>
          </mc:Choice>
          <mc:Fallback>
            <p:pic>
              <p:nvPicPr>
                <p:cNvPr id="149" name="Freihand 148">
                  <a:extLst>
                    <a:ext uri="{FF2B5EF4-FFF2-40B4-BE49-F238E27FC236}">
                      <a16:creationId xmlns:a16="http://schemas.microsoft.com/office/drawing/2014/main" id="{EEAAFED0-57B8-448C-95EA-8BE05ACB4B09}"/>
                    </a:ext>
                  </a:extLst>
                </p:cNvPr>
                <p:cNvPicPr/>
                <p:nvPr/>
              </p:nvPicPr>
              <p:blipFill>
                <a:blip r:embed="rId216"/>
                <a:stretch>
                  <a:fillRect/>
                </a:stretch>
              </p:blipFill>
              <p:spPr>
                <a:xfrm>
                  <a:off x="3329997" y="2912565"/>
                  <a:ext cx="120600" cy="138960"/>
                </a:xfrm>
                <a:prstGeom prst="rect">
                  <a:avLst/>
                </a:prstGeom>
              </p:spPr>
            </p:pic>
          </mc:Fallback>
        </mc:AlternateContent>
      </p:grpSp>
      <p:grpSp>
        <p:nvGrpSpPr>
          <p:cNvPr id="188" name="Gruppieren 187">
            <a:extLst>
              <a:ext uri="{FF2B5EF4-FFF2-40B4-BE49-F238E27FC236}">
                <a16:creationId xmlns:a16="http://schemas.microsoft.com/office/drawing/2014/main" id="{CFC1608F-8DB8-4643-97EF-E7AD3760CDF3}"/>
              </a:ext>
            </a:extLst>
          </p:cNvPr>
          <p:cNvGrpSpPr/>
          <p:nvPr/>
        </p:nvGrpSpPr>
        <p:grpSpPr>
          <a:xfrm>
            <a:off x="4921917" y="3829845"/>
            <a:ext cx="1124640" cy="905400"/>
            <a:chOff x="4921917" y="3829845"/>
            <a:chExt cx="1124640" cy="905400"/>
          </a:xfrm>
        </p:grpSpPr>
        <mc:AlternateContent xmlns:mc="http://schemas.openxmlformats.org/markup-compatibility/2006">
          <mc:Choice xmlns:p14="http://schemas.microsoft.com/office/powerpoint/2010/main" Requires="p14">
            <p:contentPart p14:bwMode="auto" r:id="rId217">
              <p14:nvContentPartPr>
                <p14:cNvPr id="151" name="Freihand 150">
                  <a:extLst>
                    <a:ext uri="{FF2B5EF4-FFF2-40B4-BE49-F238E27FC236}">
                      <a16:creationId xmlns:a16="http://schemas.microsoft.com/office/drawing/2014/main" id="{012216E7-D7E2-4663-9A0F-25E406285BD9}"/>
                    </a:ext>
                  </a:extLst>
                </p14:cNvPr>
                <p14:cNvContentPartPr/>
                <p14:nvPr/>
              </p14:nvContentPartPr>
              <p14:xfrm>
                <a:off x="5886357" y="4590885"/>
                <a:ext cx="83880" cy="104760"/>
              </p14:xfrm>
            </p:contentPart>
          </mc:Choice>
          <mc:Fallback>
            <p:pic>
              <p:nvPicPr>
                <p:cNvPr id="151" name="Freihand 150">
                  <a:extLst>
                    <a:ext uri="{FF2B5EF4-FFF2-40B4-BE49-F238E27FC236}">
                      <a16:creationId xmlns:a16="http://schemas.microsoft.com/office/drawing/2014/main" id="{012216E7-D7E2-4663-9A0F-25E406285BD9}"/>
                    </a:ext>
                  </a:extLst>
                </p:cNvPr>
                <p:cNvPicPr/>
                <p:nvPr/>
              </p:nvPicPr>
              <p:blipFill>
                <a:blip r:embed="rId218"/>
                <a:stretch>
                  <a:fillRect/>
                </a:stretch>
              </p:blipFill>
              <p:spPr>
                <a:xfrm>
                  <a:off x="5882037" y="4586565"/>
                  <a:ext cx="92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2" name="Freihand 151">
                  <a:extLst>
                    <a:ext uri="{FF2B5EF4-FFF2-40B4-BE49-F238E27FC236}">
                      <a16:creationId xmlns:a16="http://schemas.microsoft.com/office/drawing/2014/main" id="{A13E827B-1807-4422-92F8-7FBCE8A0E40F}"/>
                    </a:ext>
                  </a:extLst>
                </p14:cNvPr>
                <p14:cNvContentPartPr/>
                <p14:nvPr/>
              </p14:nvContentPartPr>
              <p14:xfrm>
                <a:off x="5820477" y="4611405"/>
                <a:ext cx="11160" cy="123840"/>
              </p14:xfrm>
            </p:contentPart>
          </mc:Choice>
          <mc:Fallback>
            <p:pic>
              <p:nvPicPr>
                <p:cNvPr id="152" name="Freihand 151">
                  <a:extLst>
                    <a:ext uri="{FF2B5EF4-FFF2-40B4-BE49-F238E27FC236}">
                      <a16:creationId xmlns:a16="http://schemas.microsoft.com/office/drawing/2014/main" id="{A13E827B-1807-4422-92F8-7FBCE8A0E40F}"/>
                    </a:ext>
                  </a:extLst>
                </p:cNvPr>
                <p:cNvPicPr/>
                <p:nvPr/>
              </p:nvPicPr>
              <p:blipFill>
                <a:blip r:embed="rId220"/>
                <a:stretch>
                  <a:fillRect/>
                </a:stretch>
              </p:blipFill>
              <p:spPr>
                <a:xfrm>
                  <a:off x="5816157" y="4607085"/>
                  <a:ext cx="19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5" name="Freihand 184">
                  <a:extLst>
                    <a:ext uri="{FF2B5EF4-FFF2-40B4-BE49-F238E27FC236}">
                      <a16:creationId xmlns:a16="http://schemas.microsoft.com/office/drawing/2014/main" id="{725EE602-FB34-448C-B7DE-23F40A7D3531}"/>
                    </a:ext>
                  </a:extLst>
                </p14:cNvPr>
                <p14:cNvContentPartPr/>
                <p14:nvPr/>
              </p14:nvContentPartPr>
              <p14:xfrm>
                <a:off x="4921917" y="3946485"/>
                <a:ext cx="775080" cy="676440"/>
              </p14:xfrm>
            </p:contentPart>
          </mc:Choice>
          <mc:Fallback>
            <p:pic>
              <p:nvPicPr>
                <p:cNvPr id="185" name="Freihand 184">
                  <a:extLst>
                    <a:ext uri="{FF2B5EF4-FFF2-40B4-BE49-F238E27FC236}">
                      <a16:creationId xmlns:a16="http://schemas.microsoft.com/office/drawing/2014/main" id="{725EE602-FB34-448C-B7DE-23F40A7D3531}"/>
                    </a:ext>
                  </a:extLst>
                </p:cNvPr>
                <p:cNvPicPr/>
                <p:nvPr/>
              </p:nvPicPr>
              <p:blipFill>
                <a:blip r:embed="rId222"/>
                <a:stretch>
                  <a:fillRect/>
                </a:stretch>
              </p:blipFill>
              <p:spPr>
                <a:xfrm>
                  <a:off x="4917597" y="3942165"/>
                  <a:ext cx="78372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6" name="Freihand 185">
                  <a:extLst>
                    <a:ext uri="{FF2B5EF4-FFF2-40B4-BE49-F238E27FC236}">
                      <a16:creationId xmlns:a16="http://schemas.microsoft.com/office/drawing/2014/main" id="{2A4971DC-D42F-40FA-92CF-A609587A652F}"/>
                    </a:ext>
                  </a:extLst>
                </p14:cNvPr>
                <p14:cNvContentPartPr/>
                <p14:nvPr/>
              </p14:nvContentPartPr>
              <p14:xfrm>
                <a:off x="5793477" y="3864405"/>
                <a:ext cx="97920" cy="120240"/>
              </p14:xfrm>
            </p:contentPart>
          </mc:Choice>
          <mc:Fallback>
            <p:pic>
              <p:nvPicPr>
                <p:cNvPr id="186" name="Freihand 185">
                  <a:extLst>
                    <a:ext uri="{FF2B5EF4-FFF2-40B4-BE49-F238E27FC236}">
                      <a16:creationId xmlns:a16="http://schemas.microsoft.com/office/drawing/2014/main" id="{2A4971DC-D42F-40FA-92CF-A609587A652F}"/>
                    </a:ext>
                  </a:extLst>
                </p:cNvPr>
                <p:cNvPicPr/>
                <p:nvPr/>
              </p:nvPicPr>
              <p:blipFill>
                <a:blip r:embed="rId224"/>
                <a:stretch>
                  <a:fillRect/>
                </a:stretch>
              </p:blipFill>
              <p:spPr>
                <a:xfrm>
                  <a:off x="5789157" y="3860085"/>
                  <a:ext cx="106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7" name="Freihand 186">
                  <a:extLst>
                    <a:ext uri="{FF2B5EF4-FFF2-40B4-BE49-F238E27FC236}">
                      <a16:creationId xmlns:a16="http://schemas.microsoft.com/office/drawing/2014/main" id="{51F19188-A1FC-4949-B699-B3B633D071C0}"/>
                    </a:ext>
                  </a:extLst>
                </p14:cNvPr>
                <p14:cNvContentPartPr/>
                <p14:nvPr/>
              </p14:nvContentPartPr>
              <p14:xfrm>
                <a:off x="5929917" y="3829845"/>
                <a:ext cx="116640" cy="127800"/>
              </p14:xfrm>
            </p:contentPart>
          </mc:Choice>
          <mc:Fallback>
            <p:pic>
              <p:nvPicPr>
                <p:cNvPr id="187" name="Freihand 186">
                  <a:extLst>
                    <a:ext uri="{FF2B5EF4-FFF2-40B4-BE49-F238E27FC236}">
                      <a16:creationId xmlns:a16="http://schemas.microsoft.com/office/drawing/2014/main" id="{51F19188-A1FC-4949-B699-B3B633D071C0}"/>
                    </a:ext>
                  </a:extLst>
                </p:cNvPr>
                <p:cNvPicPr/>
                <p:nvPr/>
              </p:nvPicPr>
              <p:blipFill>
                <a:blip r:embed="rId226"/>
                <a:stretch>
                  <a:fillRect/>
                </a:stretch>
              </p:blipFill>
              <p:spPr>
                <a:xfrm>
                  <a:off x="5925597" y="3825525"/>
                  <a:ext cx="125280" cy="13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89" name="Freihand 188">
                <a:extLst>
                  <a:ext uri="{FF2B5EF4-FFF2-40B4-BE49-F238E27FC236}">
                    <a16:creationId xmlns:a16="http://schemas.microsoft.com/office/drawing/2014/main" id="{E1A57C79-035C-4C6C-B970-1A4EE1CBC543}"/>
                  </a:ext>
                </a:extLst>
              </p14:cNvPr>
              <p14:cNvContentPartPr/>
              <p14:nvPr/>
            </p14:nvContentPartPr>
            <p14:xfrm>
              <a:off x="4656957" y="4314405"/>
              <a:ext cx="252720" cy="17640"/>
            </p14:xfrm>
          </p:contentPart>
        </mc:Choice>
        <mc:Fallback>
          <p:pic>
            <p:nvPicPr>
              <p:cNvPr id="189" name="Freihand 188">
                <a:extLst>
                  <a:ext uri="{FF2B5EF4-FFF2-40B4-BE49-F238E27FC236}">
                    <a16:creationId xmlns:a16="http://schemas.microsoft.com/office/drawing/2014/main" id="{E1A57C79-035C-4C6C-B970-1A4EE1CBC543}"/>
                  </a:ext>
                </a:extLst>
              </p:cNvPr>
              <p:cNvPicPr/>
              <p:nvPr/>
            </p:nvPicPr>
            <p:blipFill>
              <a:blip r:embed="rId228"/>
              <a:stretch>
                <a:fillRect/>
              </a:stretch>
            </p:blipFill>
            <p:spPr>
              <a:xfrm>
                <a:off x="4652637" y="4310085"/>
                <a:ext cx="261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0" name="Freihand 189">
                <a:extLst>
                  <a:ext uri="{FF2B5EF4-FFF2-40B4-BE49-F238E27FC236}">
                    <a16:creationId xmlns:a16="http://schemas.microsoft.com/office/drawing/2014/main" id="{2B4528E3-66F0-4B18-BE5F-EFCCF0AC9F10}"/>
                  </a:ext>
                </a:extLst>
              </p14:cNvPr>
              <p14:cNvContentPartPr/>
              <p14:nvPr/>
            </p14:nvContentPartPr>
            <p14:xfrm>
              <a:off x="5145477" y="4279125"/>
              <a:ext cx="177480" cy="34200"/>
            </p14:xfrm>
          </p:contentPart>
        </mc:Choice>
        <mc:Fallback>
          <p:pic>
            <p:nvPicPr>
              <p:cNvPr id="190" name="Freihand 189">
                <a:extLst>
                  <a:ext uri="{FF2B5EF4-FFF2-40B4-BE49-F238E27FC236}">
                    <a16:creationId xmlns:a16="http://schemas.microsoft.com/office/drawing/2014/main" id="{2B4528E3-66F0-4B18-BE5F-EFCCF0AC9F10}"/>
                  </a:ext>
                </a:extLst>
              </p:cNvPr>
              <p:cNvPicPr/>
              <p:nvPr/>
            </p:nvPicPr>
            <p:blipFill>
              <a:blip r:embed="rId230"/>
              <a:stretch>
                <a:fillRect/>
              </a:stretch>
            </p:blipFill>
            <p:spPr>
              <a:xfrm>
                <a:off x="5141157" y="4274805"/>
                <a:ext cx="186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1" name="Freihand 190">
                <a:extLst>
                  <a:ext uri="{FF2B5EF4-FFF2-40B4-BE49-F238E27FC236}">
                    <a16:creationId xmlns:a16="http://schemas.microsoft.com/office/drawing/2014/main" id="{D8F17115-24C2-45A2-ACEB-835B9E01901D}"/>
                  </a:ext>
                </a:extLst>
              </p14:cNvPr>
              <p14:cNvContentPartPr/>
              <p14:nvPr/>
            </p14:nvContentPartPr>
            <p14:xfrm>
              <a:off x="5269317" y="4458045"/>
              <a:ext cx="37440" cy="180000"/>
            </p14:xfrm>
          </p:contentPart>
        </mc:Choice>
        <mc:Fallback>
          <p:pic>
            <p:nvPicPr>
              <p:cNvPr id="191" name="Freihand 190">
                <a:extLst>
                  <a:ext uri="{FF2B5EF4-FFF2-40B4-BE49-F238E27FC236}">
                    <a16:creationId xmlns:a16="http://schemas.microsoft.com/office/drawing/2014/main" id="{D8F17115-24C2-45A2-ACEB-835B9E01901D}"/>
                  </a:ext>
                </a:extLst>
              </p:cNvPr>
              <p:cNvPicPr/>
              <p:nvPr/>
            </p:nvPicPr>
            <p:blipFill>
              <a:blip r:embed="rId232"/>
              <a:stretch>
                <a:fillRect/>
              </a:stretch>
            </p:blipFill>
            <p:spPr>
              <a:xfrm>
                <a:off x="5264997" y="4453725"/>
                <a:ext cx="46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2" name="Freihand 191">
                <a:extLst>
                  <a:ext uri="{FF2B5EF4-FFF2-40B4-BE49-F238E27FC236}">
                    <a16:creationId xmlns:a16="http://schemas.microsoft.com/office/drawing/2014/main" id="{9A4CAF7F-377C-4B30-AE06-BECB21706184}"/>
                  </a:ext>
                </a:extLst>
              </p14:cNvPr>
              <p14:cNvContentPartPr/>
              <p14:nvPr/>
            </p14:nvContentPartPr>
            <p14:xfrm>
              <a:off x="5257437" y="4826325"/>
              <a:ext cx="25920" cy="122760"/>
            </p14:xfrm>
          </p:contentPart>
        </mc:Choice>
        <mc:Fallback>
          <p:pic>
            <p:nvPicPr>
              <p:cNvPr id="192" name="Freihand 191">
                <a:extLst>
                  <a:ext uri="{FF2B5EF4-FFF2-40B4-BE49-F238E27FC236}">
                    <a16:creationId xmlns:a16="http://schemas.microsoft.com/office/drawing/2014/main" id="{9A4CAF7F-377C-4B30-AE06-BECB21706184}"/>
                  </a:ext>
                </a:extLst>
              </p:cNvPr>
              <p:cNvPicPr/>
              <p:nvPr/>
            </p:nvPicPr>
            <p:blipFill>
              <a:blip r:embed="rId234"/>
              <a:stretch>
                <a:fillRect/>
              </a:stretch>
            </p:blipFill>
            <p:spPr>
              <a:xfrm>
                <a:off x="5253117" y="4822005"/>
                <a:ext cx="34560" cy="131400"/>
              </a:xfrm>
              <a:prstGeom prst="rect">
                <a:avLst/>
              </a:prstGeom>
            </p:spPr>
          </p:pic>
        </mc:Fallback>
      </mc:AlternateContent>
      <p:grpSp>
        <p:nvGrpSpPr>
          <p:cNvPr id="195" name="Gruppieren 194">
            <a:extLst>
              <a:ext uri="{FF2B5EF4-FFF2-40B4-BE49-F238E27FC236}">
                <a16:creationId xmlns:a16="http://schemas.microsoft.com/office/drawing/2014/main" id="{8489EA9D-2ABA-44DC-9162-6E0C6DC6ABE1}"/>
              </a:ext>
            </a:extLst>
          </p:cNvPr>
          <p:cNvGrpSpPr/>
          <p:nvPr/>
        </p:nvGrpSpPr>
        <p:grpSpPr>
          <a:xfrm>
            <a:off x="5183637" y="5054565"/>
            <a:ext cx="255240" cy="232560"/>
            <a:chOff x="5183637" y="5054565"/>
            <a:chExt cx="255240" cy="232560"/>
          </a:xfrm>
        </p:grpSpPr>
        <mc:AlternateContent xmlns:mc="http://schemas.openxmlformats.org/markup-compatibility/2006">
          <mc:Choice xmlns:p14="http://schemas.microsoft.com/office/powerpoint/2010/main" Requires="p14">
            <p:contentPart p14:bwMode="auto" r:id="rId235">
              <p14:nvContentPartPr>
                <p14:cNvPr id="193" name="Freihand 192">
                  <a:extLst>
                    <a:ext uri="{FF2B5EF4-FFF2-40B4-BE49-F238E27FC236}">
                      <a16:creationId xmlns:a16="http://schemas.microsoft.com/office/drawing/2014/main" id="{9E758F6B-5976-40ED-86D5-AFF452E335B2}"/>
                    </a:ext>
                  </a:extLst>
                </p14:cNvPr>
                <p14:cNvContentPartPr/>
                <p14:nvPr/>
              </p14:nvContentPartPr>
              <p14:xfrm>
                <a:off x="5183637" y="5089845"/>
                <a:ext cx="104040" cy="197280"/>
              </p14:xfrm>
            </p:contentPart>
          </mc:Choice>
          <mc:Fallback>
            <p:pic>
              <p:nvPicPr>
                <p:cNvPr id="193" name="Freihand 192">
                  <a:extLst>
                    <a:ext uri="{FF2B5EF4-FFF2-40B4-BE49-F238E27FC236}">
                      <a16:creationId xmlns:a16="http://schemas.microsoft.com/office/drawing/2014/main" id="{9E758F6B-5976-40ED-86D5-AFF452E335B2}"/>
                    </a:ext>
                  </a:extLst>
                </p:cNvPr>
                <p:cNvPicPr/>
                <p:nvPr/>
              </p:nvPicPr>
              <p:blipFill>
                <a:blip r:embed="rId236"/>
                <a:stretch>
                  <a:fillRect/>
                </a:stretch>
              </p:blipFill>
              <p:spPr>
                <a:xfrm>
                  <a:off x="5179317" y="5085525"/>
                  <a:ext cx="112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4" name="Freihand 193">
                  <a:extLst>
                    <a:ext uri="{FF2B5EF4-FFF2-40B4-BE49-F238E27FC236}">
                      <a16:creationId xmlns:a16="http://schemas.microsoft.com/office/drawing/2014/main" id="{0B2A398A-D2EF-4C16-A9DA-D0CAA9A0D851}"/>
                    </a:ext>
                  </a:extLst>
                </p14:cNvPr>
                <p14:cNvContentPartPr/>
                <p14:nvPr/>
              </p14:nvContentPartPr>
              <p14:xfrm>
                <a:off x="5310357" y="5054565"/>
                <a:ext cx="128520" cy="144720"/>
              </p14:xfrm>
            </p:contentPart>
          </mc:Choice>
          <mc:Fallback>
            <p:pic>
              <p:nvPicPr>
                <p:cNvPr id="194" name="Freihand 193">
                  <a:extLst>
                    <a:ext uri="{FF2B5EF4-FFF2-40B4-BE49-F238E27FC236}">
                      <a16:creationId xmlns:a16="http://schemas.microsoft.com/office/drawing/2014/main" id="{0B2A398A-D2EF-4C16-A9DA-D0CAA9A0D851}"/>
                    </a:ext>
                  </a:extLst>
                </p:cNvPr>
                <p:cNvPicPr/>
                <p:nvPr/>
              </p:nvPicPr>
              <p:blipFill>
                <a:blip r:embed="rId238"/>
                <a:stretch>
                  <a:fillRect/>
                </a:stretch>
              </p:blipFill>
              <p:spPr>
                <a:xfrm>
                  <a:off x="5306037" y="5050245"/>
                  <a:ext cx="137160" cy="153360"/>
                </a:xfrm>
                <a:prstGeom prst="rect">
                  <a:avLst/>
                </a:prstGeom>
              </p:spPr>
            </p:pic>
          </mc:Fallback>
        </mc:AlternateContent>
      </p:grpSp>
      <p:grpSp>
        <p:nvGrpSpPr>
          <p:cNvPr id="199" name="Gruppieren 198">
            <a:extLst>
              <a:ext uri="{FF2B5EF4-FFF2-40B4-BE49-F238E27FC236}">
                <a16:creationId xmlns:a16="http://schemas.microsoft.com/office/drawing/2014/main" id="{C62F1388-2D25-4773-9180-C8BEBF38DB50}"/>
              </a:ext>
            </a:extLst>
          </p:cNvPr>
          <p:cNvGrpSpPr/>
          <p:nvPr/>
        </p:nvGrpSpPr>
        <p:grpSpPr>
          <a:xfrm>
            <a:off x="4319997" y="4235205"/>
            <a:ext cx="192240" cy="209160"/>
            <a:chOff x="4319997" y="4235205"/>
            <a:chExt cx="192240" cy="209160"/>
          </a:xfrm>
        </p:grpSpPr>
        <mc:AlternateContent xmlns:mc="http://schemas.openxmlformats.org/markup-compatibility/2006">
          <mc:Choice xmlns:p14="http://schemas.microsoft.com/office/powerpoint/2010/main" Requires="p14">
            <p:contentPart p14:bwMode="auto" r:id="rId239">
              <p14:nvContentPartPr>
                <p14:cNvPr id="196" name="Freihand 195">
                  <a:extLst>
                    <a:ext uri="{FF2B5EF4-FFF2-40B4-BE49-F238E27FC236}">
                      <a16:creationId xmlns:a16="http://schemas.microsoft.com/office/drawing/2014/main" id="{67044A9E-B866-4A91-BB5B-4E4CF642DBA1}"/>
                    </a:ext>
                  </a:extLst>
                </p14:cNvPr>
                <p14:cNvContentPartPr/>
                <p14:nvPr/>
              </p14:nvContentPartPr>
              <p14:xfrm>
                <a:off x="4319997" y="4360125"/>
                <a:ext cx="54000" cy="84240"/>
              </p14:xfrm>
            </p:contentPart>
          </mc:Choice>
          <mc:Fallback>
            <p:pic>
              <p:nvPicPr>
                <p:cNvPr id="196" name="Freihand 195">
                  <a:extLst>
                    <a:ext uri="{FF2B5EF4-FFF2-40B4-BE49-F238E27FC236}">
                      <a16:creationId xmlns:a16="http://schemas.microsoft.com/office/drawing/2014/main" id="{67044A9E-B866-4A91-BB5B-4E4CF642DBA1}"/>
                    </a:ext>
                  </a:extLst>
                </p:cNvPr>
                <p:cNvPicPr/>
                <p:nvPr/>
              </p:nvPicPr>
              <p:blipFill>
                <a:blip r:embed="rId240"/>
                <a:stretch>
                  <a:fillRect/>
                </a:stretch>
              </p:blipFill>
              <p:spPr>
                <a:xfrm>
                  <a:off x="4315677" y="4355805"/>
                  <a:ext cx="62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7" name="Freihand 196">
                  <a:extLst>
                    <a:ext uri="{FF2B5EF4-FFF2-40B4-BE49-F238E27FC236}">
                      <a16:creationId xmlns:a16="http://schemas.microsoft.com/office/drawing/2014/main" id="{8FAF1B92-1FEF-422D-A88B-0C7D14C63AAB}"/>
                    </a:ext>
                  </a:extLst>
                </p14:cNvPr>
                <p14:cNvContentPartPr/>
                <p14:nvPr/>
              </p14:nvContentPartPr>
              <p14:xfrm>
                <a:off x="4319997" y="4274805"/>
                <a:ext cx="360" cy="360"/>
              </p14:xfrm>
            </p:contentPart>
          </mc:Choice>
          <mc:Fallback>
            <p:pic>
              <p:nvPicPr>
                <p:cNvPr id="197" name="Freihand 196">
                  <a:extLst>
                    <a:ext uri="{FF2B5EF4-FFF2-40B4-BE49-F238E27FC236}">
                      <a16:creationId xmlns:a16="http://schemas.microsoft.com/office/drawing/2014/main" id="{8FAF1B92-1FEF-422D-A88B-0C7D14C63AAB}"/>
                    </a:ext>
                  </a:extLst>
                </p:cNvPr>
                <p:cNvPicPr/>
                <p:nvPr/>
              </p:nvPicPr>
              <p:blipFill>
                <a:blip r:embed="rId80"/>
                <a:stretch>
                  <a:fillRect/>
                </a:stretch>
              </p:blipFill>
              <p:spPr>
                <a:xfrm>
                  <a:off x="4315677" y="4270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8" name="Freihand 197">
                  <a:extLst>
                    <a:ext uri="{FF2B5EF4-FFF2-40B4-BE49-F238E27FC236}">
                      <a16:creationId xmlns:a16="http://schemas.microsoft.com/office/drawing/2014/main" id="{3B0E4766-0BE9-4CE3-A78A-AC7243F830EA}"/>
                    </a:ext>
                  </a:extLst>
                </p14:cNvPr>
                <p14:cNvContentPartPr/>
                <p14:nvPr/>
              </p14:nvContentPartPr>
              <p14:xfrm>
                <a:off x="4427277" y="4235205"/>
                <a:ext cx="84960" cy="121680"/>
              </p14:xfrm>
            </p:contentPart>
          </mc:Choice>
          <mc:Fallback>
            <p:pic>
              <p:nvPicPr>
                <p:cNvPr id="198" name="Freihand 197">
                  <a:extLst>
                    <a:ext uri="{FF2B5EF4-FFF2-40B4-BE49-F238E27FC236}">
                      <a16:creationId xmlns:a16="http://schemas.microsoft.com/office/drawing/2014/main" id="{3B0E4766-0BE9-4CE3-A78A-AC7243F830EA}"/>
                    </a:ext>
                  </a:extLst>
                </p:cNvPr>
                <p:cNvPicPr/>
                <p:nvPr/>
              </p:nvPicPr>
              <p:blipFill>
                <a:blip r:embed="rId243"/>
                <a:stretch>
                  <a:fillRect/>
                </a:stretch>
              </p:blipFill>
              <p:spPr>
                <a:xfrm>
                  <a:off x="4422957" y="4230885"/>
                  <a:ext cx="93600" cy="130320"/>
                </a:xfrm>
                <a:prstGeom prst="rect">
                  <a:avLst/>
                </a:prstGeom>
              </p:spPr>
            </p:pic>
          </mc:Fallback>
        </mc:AlternateContent>
      </p:grpSp>
      <p:grpSp>
        <p:nvGrpSpPr>
          <p:cNvPr id="217" name="Gruppieren 216">
            <a:extLst>
              <a:ext uri="{FF2B5EF4-FFF2-40B4-BE49-F238E27FC236}">
                <a16:creationId xmlns:a16="http://schemas.microsoft.com/office/drawing/2014/main" id="{96D2F7E8-0716-4869-B29C-9C00A42704C8}"/>
              </a:ext>
            </a:extLst>
          </p:cNvPr>
          <p:cNvGrpSpPr/>
          <p:nvPr/>
        </p:nvGrpSpPr>
        <p:grpSpPr>
          <a:xfrm>
            <a:off x="6485037" y="3131805"/>
            <a:ext cx="2842560" cy="671400"/>
            <a:chOff x="6485037" y="3131805"/>
            <a:chExt cx="2842560" cy="671400"/>
          </a:xfrm>
        </p:grpSpPr>
        <mc:AlternateContent xmlns:mc="http://schemas.openxmlformats.org/markup-compatibility/2006">
          <mc:Choice xmlns:p14="http://schemas.microsoft.com/office/powerpoint/2010/main" Requires="p14">
            <p:contentPart p14:bwMode="auto" r:id="rId244">
              <p14:nvContentPartPr>
                <p14:cNvPr id="135" name="Freihand 134">
                  <a:extLst>
                    <a:ext uri="{FF2B5EF4-FFF2-40B4-BE49-F238E27FC236}">
                      <a16:creationId xmlns:a16="http://schemas.microsoft.com/office/drawing/2014/main" id="{E8EC287A-D7E2-47AC-B047-0AFEE361660D}"/>
                    </a:ext>
                  </a:extLst>
                </p14:cNvPr>
                <p14:cNvContentPartPr/>
                <p14:nvPr/>
              </p14:nvContentPartPr>
              <p14:xfrm>
                <a:off x="6566037" y="3338445"/>
                <a:ext cx="11160" cy="113400"/>
              </p14:xfrm>
            </p:contentPart>
          </mc:Choice>
          <mc:Fallback>
            <p:pic>
              <p:nvPicPr>
                <p:cNvPr id="135" name="Freihand 134">
                  <a:extLst>
                    <a:ext uri="{FF2B5EF4-FFF2-40B4-BE49-F238E27FC236}">
                      <a16:creationId xmlns:a16="http://schemas.microsoft.com/office/drawing/2014/main" id="{E8EC287A-D7E2-47AC-B047-0AFEE361660D}"/>
                    </a:ext>
                  </a:extLst>
                </p:cNvPr>
                <p:cNvPicPr/>
                <p:nvPr/>
              </p:nvPicPr>
              <p:blipFill>
                <a:blip r:embed="rId245"/>
                <a:stretch>
                  <a:fillRect/>
                </a:stretch>
              </p:blipFill>
              <p:spPr>
                <a:xfrm>
                  <a:off x="6561717" y="3334125"/>
                  <a:ext cx="19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6" name="Freihand 135">
                  <a:extLst>
                    <a:ext uri="{FF2B5EF4-FFF2-40B4-BE49-F238E27FC236}">
                      <a16:creationId xmlns:a16="http://schemas.microsoft.com/office/drawing/2014/main" id="{DCB10637-7A3E-4C89-B37E-ACC2D2FEF9D8}"/>
                    </a:ext>
                  </a:extLst>
                </p14:cNvPr>
                <p14:cNvContentPartPr/>
                <p14:nvPr/>
              </p14:nvContentPartPr>
              <p14:xfrm>
                <a:off x="6501237" y="3424845"/>
                <a:ext cx="145800" cy="25920"/>
              </p14:xfrm>
            </p:contentPart>
          </mc:Choice>
          <mc:Fallback>
            <p:pic>
              <p:nvPicPr>
                <p:cNvPr id="136" name="Freihand 135">
                  <a:extLst>
                    <a:ext uri="{FF2B5EF4-FFF2-40B4-BE49-F238E27FC236}">
                      <a16:creationId xmlns:a16="http://schemas.microsoft.com/office/drawing/2014/main" id="{DCB10637-7A3E-4C89-B37E-ACC2D2FEF9D8}"/>
                    </a:ext>
                  </a:extLst>
                </p:cNvPr>
                <p:cNvPicPr/>
                <p:nvPr/>
              </p:nvPicPr>
              <p:blipFill>
                <a:blip r:embed="rId247"/>
                <a:stretch>
                  <a:fillRect/>
                </a:stretch>
              </p:blipFill>
              <p:spPr>
                <a:xfrm>
                  <a:off x="6496917" y="3420525"/>
                  <a:ext cx="154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 name="Freihand 136">
                  <a:extLst>
                    <a:ext uri="{FF2B5EF4-FFF2-40B4-BE49-F238E27FC236}">
                      <a16:creationId xmlns:a16="http://schemas.microsoft.com/office/drawing/2014/main" id="{C5854F35-780F-46D8-984E-8360C9AF245F}"/>
                    </a:ext>
                  </a:extLst>
                </p14:cNvPr>
                <p14:cNvContentPartPr/>
                <p14:nvPr/>
              </p14:nvContentPartPr>
              <p14:xfrm>
                <a:off x="6487557" y="3295605"/>
                <a:ext cx="271080" cy="136800"/>
              </p14:xfrm>
            </p:contentPart>
          </mc:Choice>
          <mc:Fallback>
            <p:pic>
              <p:nvPicPr>
                <p:cNvPr id="137" name="Freihand 136">
                  <a:extLst>
                    <a:ext uri="{FF2B5EF4-FFF2-40B4-BE49-F238E27FC236}">
                      <a16:creationId xmlns:a16="http://schemas.microsoft.com/office/drawing/2014/main" id="{C5854F35-780F-46D8-984E-8360C9AF245F}"/>
                    </a:ext>
                  </a:extLst>
                </p:cNvPr>
                <p:cNvPicPr/>
                <p:nvPr/>
              </p:nvPicPr>
              <p:blipFill>
                <a:blip r:embed="rId249"/>
                <a:stretch>
                  <a:fillRect/>
                </a:stretch>
              </p:blipFill>
              <p:spPr>
                <a:xfrm>
                  <a:off x="6483237" y="3291285"/>
                  <a:ext cx="279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8" name="Freihand 137">
                  <a:extLst>
                    <a:ext uri="{FF2B5EF4-FFF2-40B4-BE49-F238E27FC236}">
                      <a16:creationId xmlns:a16="http://schemas.microsoft.com/office/drawing/2014/main" id="{161DE1FC-D086-4D39-858C-9C822C596DEE}"/>
                    </a:ext>
                  </a:extLst>
                </p14:cNvPr>
                <p14:cNvContentPartPr/>
                <p14:nvPr/>
              </p14:nvContentPartPr>
              <p14:xfrm>
                <a:off x="6834957" y="3291645"/>
                <a:ext cx="34200" cy="97920"/>
              </p14:xfrm>
            </p:contentPart>
          </mc:Choice>
          <mc:Fallback>
            <p:pic>
              <p:nvPicPr>
                <p:cNvPr id="138" name="Freihand 137">
                  <a:extLst>
                    <a:ext uri="{FF2B5EF4-FFF2-40B4-BE49-F238E27FC236}">
                      <a16:creationId xmlns:a16="http://schemas.microsoft.com/office/drawing/2014/main" id="{161DE1FC-D086-4D39-858C-9C822C596DEE}"/>
                    </a:ext>
                  </a:extLst>
                </p:cNvPr>
                <p:cNvPicPr/>
                <p:nvPr/>
              </p:nvPicPr>
              <p:blipFill>
                <a:blip r:embed="rId251"/>
                <a:stretch>
                  <a:fillRect/>
                </a:stretch>
              </p:blipFill>
              <p:spPr>
                <a:xfrm>
                  <a:off x="6830637" y="3287325"/>
                  <a:ext cx="42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9" name="Freihand 138">
                  <a:extLst>
                    <a:ext uri="{FF2B5EF4-FFF2-40B4-BE49-F238E27FC236}">
                      <a16:creationId xmlns:a16="http://schemas.microsoft.com/office/drawing/2014/main" id="{E621A562-5291-4775-9B8A-50B11E751406}"/>
                    </a:ext>
                  </a:extLst>
                </p14:cNvPr>
                <p14:cNvContentPartPr/>
                <p14:nvPr/>
              </p14:nvContentPartPr>
              <p14:xfrm>
                <a:off x="6824877" y="3279045"/>
                <a:ext cx="104400" cy="191160"/>
              </p14:xfrm>
            </p:contentPart>
          </mc:Choice>
          <mc:Fallback>
            <p:pic>
              <p:nvPicPr>
                <p:cNvPr id="139" name="Freihand 138">
                  <a:extLst>
                    <a:ext uri="{FF2B5EF4-FFF2-40B4-BE49-F238E27FC236}">
                      <a16:creationId xmlns:a16="http://schemas.microsoft.com/office/drawing/2014/main" id="{E621A562-5291-4775-9B8A-50B11E751406}"/>
                    </a:ext>
                  </a:extLst>
                </p:cNvPr>
                <p:cNvPicPr/>
                <p:nvPr/>
              </p:nvPicPr>
              <p:blipFill>
                <a:blip r:embed="rId253"/>
                <a:stretch>
                  <a:fillRect/>
                </a:stretch>
              </p:blipFill>
              <p:spPr>
                <a:xfrm>
                  <a:off x="6820557" y="3274725"/>
                  <a:ext cx="113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A14C9B2D-7347-4B8F-8711-636744106CD7}"/>
                    </a:ext>
                  </a:extLst>
                </p14:cNvPr>
                <p14:cNvContentPartPr/>
                <p14:nvPr/>
              </p14:nvContentPartPr>
              <p14:xfrm>
                <a:off x="7129077" y="3344565"/>
                <a:ext cx="135000" cy="13680"/>
              </p14:xfrm>
            </p:contentPart>
          </mc:Choice>
          <mc:Fallback>
            <p:pic>
              <p:nvPicPr>
                <p:cNvPr id="154" name="Freihand 153">
                  <a:extLst>
                    <a:ext uri="{FF2B5EF4-FFF2-40B4-BE49-F238E27FC236}">
                      <a16:creationId xmlns:a16="http://schemas.microsoft.com/office/drawing/2014/main" id="{A14C9B2D-7347-4B8F-8711-636744106CD7}"/>
                    </a:ext>
                  </a:extLst>
                </p:cNvPr>
                <p:cNvPicPr/>
                <p:nvPr/>
              </p:nvPicPr>
              <p:blipFill>
                <a:blip r:embed="rId255"/>
                <a:stretch>
                  <a:fillRect/>
                </a:stretch>
              </p:blipFill>
              <p:spPr>
                <a:xfrm>
                  <a:off x="7124757" y="3340245"/>
                  <a:ext cx="143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A484FF93-D14B-4E2B-87BB-2585A24FB900}"/>
                    </a:ext>
                  </a:extLst>
                </p14:cNvPr>
                <p14:cNvContentPartPr/>
                <p14:nvPr/>
              </p14:nvContentPartPr>
              <p14:xfrm>
                <a:off x="7050957" y="3308925"/>
                <a:ext cx="183600" cy="83160"/>
              </p14:xfrm>
            </p:contentPart>
          </mc:Choice>
          <mc:Fallback>
            <p:pic>
              <p:nvPicPr>
                <p:cNvPr id="155" name="Freihand 154">
                  <a:extLst>
                    <a:ext uri="{FF2B5EF4-FFF2-40B4-BE49-F238E27FC236}">
                      <a16:creationId xmlns:a16="http://schemas.microsoft.com/office/drawing/2014/main" id="{A484FF93-D14B-4E2B-87BB-2585A24FB900}"/>
                    </a:ext>
                  </a:extLst>
                </p:cNvPr>
                <p:cNvPicPr/>
                <p:nvPr/>
              </p:nvPicPr>
              <p:blipFill>
                <a:blip r:embed="rId257"/>
                <a:stretch>
                  <a:fillRect/>
                </a:stretch>
              </p:blipFill>
              <p:spPr>
                <a:xfrm>
                  <a:off x="7046637" y="3304605"/>
                  <a:ext cx="192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BBEFAF0D-61E8-4069-9D35-DD6AFE91FCB4}"/>
                    </a:ext>
                  </a:extLst>
                </p14:cNvPr>
                <p14:cNvContentPartPr/>
                <p14:nvPr/>
              </p14:nvContentPartPr>
              <p14:xfrm>
                <a:off x="7376757" y="3330165"/>
                <a:ext cx="68400" cy="48240"/>
              </p14:xfrm>
            </p:contentPart>
          </mc:Choice>
          <mc:Fallback>
            <p:pic>
              <p:nvPicPr>
                <p:cNvPr id="156" name="Freihand 155">
                  <a:extLst>
                    <a:ext uri="{FF2B5EF4-FFF2-40B4-BE49-F238E27FC236}">
                      <a16:creationId xmlns:a16="http://schemas.microsoft.com/office/drawing/2014/main" id="{BBEFAF0D-61E8-4069-9D35-DD6AFE91FCB4}"/>
                    </a:ext>
                  </a:extLst>
                </p:cNvPr>
                <p:cNvPicPr/>
                <p:nvPr/>
              </p:nvPicPr>
              <p:blipFill>
                <a:blip r:embed="rId259"/>
                <a:stretch>
                  <a:fillRect/>
                </a:stretch>
              </p:blipFill>
              <p:spPr>
                <a:xfrm>
                  <a:off x="7372437" y="3325845"/>
                  <a:ext cx="77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79A99AD9-F055-4C51-8983-FF83CB843A5E}"/>
                    </a:ext>
                  </a:extLst>
                </p14:cNvPr>
                <p14:cNvContentPartPr/>
                <p14:nvPr/>
              </p14:nvContentPartPr>
              <p14:xfrm>
                <a:off x="7486557" y="3326565"/>
                <a:ext cx="239760" cy="29160"/>
              </p14:xfrm>
            </p:contentPart>
          </mc:Choice>
          <mc:Fallback>
            <p:pic>
              <p:nvPicPr>
                <p:cNvPr id="157" name="Freihand 156">
                  <a:extLst>
                    <a:ext uri="{FF2B5EF4-FFF2-40B4-BE49-F238E27FC236}">
                      <a16:creationId xmlns:a16="http://schemas.microsoft.com/office/drawing/2014/main" id="{79A99AD9-F055-4C51-8983-FF83CB843A5E}"/>
                    </a:ext>
                  </a:extLst>
                </p:cNvPr>
                <p:cNvPicPr/>
                <p:nvPr/>
              </p:nvPicPr>
              <p:blipFill>
                <a:blip r:embed="rId261"/>
                <a:stretch>
                  <a:fillRect/>
                </a:stretch>
              </p:blipFill>
              <p:spPr>
                <a:xfrm>
                  <a:off x="7482237" y="3322245"/>
                  <a:ext cx="248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EBF2BCB4-175A-4F4F-AFAB-10734C7748BC}"/>
                    </a:ext>
                  </a:extLst>
                </p14:cNvPr>
                <p14:cNvContentPartPr/>
                <p14:nvPr/>
              </p14:nvContentPartPr>
              <p14:xfrm>
                <a:off x="7736397" y="3321885"/>
                <a:ext cx="125640" cy="25920"/>
              </p14:xfrm>
            </p:contentPart>
          </mc:Choice>
          <mc:Fallback>
            <p:pic>
              <p:nvPicPr>
                <p:cNvPr id="158" name="Freihand 157">
                  <a:extLst>
                    <a:ext uri="{FF2B5EF4-FFF2-40B4-BE49-F238E27FC236}">
                      <a16:creationId xmlns:a16="http://schemas.microsoft.com/office/drawing/2014/main" id="{EBF2BCB4-175A-4F4F-AFAB-10734C7748BC}"/>
                    </a:ext>
                  </a:extLst>
                </p:cNvPr>
                <p:cNvPicPr/>
                <p:nvPr/>
              </p:nvPicPr>
              <p:blipFill>
                <a:blip r:embed="rId263"/>
                <a:stretch>
                  <a:fillRect/>
                </a:stretch>
              </p:blipFill>
              <p:spPr>
                <a:xfrm>
                  <a:off x="7732077" y="3317565"/>
                  <a:ext cx="134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281279E0-9838-4E56-AEAF-7CAB30D3DC12}"/>
                    </a:ext>
                  </a:extLst>
                </p14:cNvPr>
                <p14:cNvContentPartPr/>
                <p14:nvPr/>
              </p14:nvContentPartPr>
              <p14:xfrm>
                <a:off x="7914597" y="3297045"/>
                <a:ext cx="97560" cy="59400"/>
              </p14:xfrm>
            </p:contentPart>
          </mc:Choice>
          <mc:Fallback>
            <p:pic>
              <p:nvPicPr>
                <p:cNvPr id="159" name="Freihand 158">
                  <a:extLst>
                    <a:ext uri="{FF2B5EF4-FFF2-40B4-BE49-F238E27FC236}">
                      <a16:creationId xmlns:a16="http://schemas.microsoft.com/office/drawing/2014/main" id="{281279E0-9838-4E56-AEAF-7CAB30D3DC12}"/>
                    </a:ext>
                  </a:extLst>
                </p:cNvPr>
                <p:cNvPicPr/>
                <p:nvPr/>
              </p:nvPicPr>
              <p:blipFill>
                <a:blip r:embed="rId265"/>
                <a:stretch>
                  <a:fillRect/>
                </a:stretch>
              </p:blipFill>
              <p:spPr>
                <a:xfrm>
                  <a:off x="7910277" y="3292725"/>
                  <a:ext cx="106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76882EB8-C4CB-4F0D-B4FB-D751A8EE76D4}"/>
                    </a:ext>
                  </a:extLst>
                </p14:cNvPr>
                <p14:cNvContentPartPr/>
                <p14:nvPr/>
              </p14:nvContentPartPr>
              <p14:xfrm>
                <a:off x="8038437" y="3236925"/>
                <a:ext cx="205200" cy="92160"/>
              </p14:xfrm>
            </p:contentPart>
          </mc:Choice>
          <mc:Fallback>
            <p:pic>
              <p:nvPicPr>
                <p:cNvPr id="160" name="Freihand 159">
                  <a:extLst>
                    <a:ext uri="{FF2B5EF4-FFF2-40B4-BE49-F238E27FC236}">
                      <a16:creationId xmlns:a16="http://schemas.microsoft.com/office/drawing/2014/main" id="{76882EB8-C4CB-4F0D-B4FB-D751A8EE76D4}"/>
                    </a:ext>
                  </a:extLst>
                </p:cNvPr>
                <p:cNvPicPr/>
                <p:nvPr/>
              </p:nvPicPr>
              <p:blipFill>
                <a:blip r:embed="rId267"/>
                <a:stretch>
                  <a:fillRect/>
                </a:stretch>
              </p:blipFill>
              <p:spPr>
                <a:xfrm>
                  <a:off x="8034117" y="3232605"/>
                  <a:ext cx="213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7DD33ECE-4C98-4E3A-861C-8B1019857696}"/>
                    </a:ext>
                  </a:extLst>
                </p14:cNvPr>
                <p14:cNvContentPartPr/>
                <p14:nvPr/>
              </p14:nvContentPartPr>
              <p14:xfrm>
                <a:off x="8289717" y="3210645"/>
                <a:ext cx="136440" cy="214920"/>
              </p14:xfrm>
            </p:contentPart>
          </mc:Choice>
          <mc:Fallback>
            <p:pic>
              <p:nvPicPr>
                <p:cNvPr id="161" name="Freihand 160">
                  <a:extLst>
                    <a:ext uri="{FF2B5EF4-FFF2-40B4-BE49-F238E27FC236}">
                      <a16:creationId xmlns:a16="http://schemas.microsoft.com/office/drawing/2014/main" id="{7DD33ECE-4C98-4E3A-861C-8B1019857696}"/>
                    </a:ext>
                  </a:extLst>
                </p:cNvPr>
                <p:cNvPicPr/>
                <p:nvPr/>
              </p:nvPicPr>
              <p:blipFill>
                <a:blip r:embed="rId269"/>
                <a:stretch>
                  <a:fillRect/>
                </a:stretch>
              </p:blipFill>
              <p:spPr>
                <a:xfrm>
                  <a:off x="8285397" y="3206325"/>
                  <a:ext cx="145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F37B0AD1-EB23-4091-9BCF-8E4BC10BD0BB}"/>
                    </a:ext>
                  </a:extLst>
                </p14:cNvPr>
                <p14:cNvContentPartPr/>
                <p14:nvPr/>
              </p14:nvContentPartPr>
              <p14:xfrm>
                <a:off x="8234277" y="3155565"/>
                <a:ext cx="50400" cy="5400"/>
              </p14:xfrm>
            </p:contentPart>
          </mc:Choice>
          <mc:Fallback>
            <p:pic>
              <p:nvPicPr>
                <p:cNvPr id="162" name="Freihand 161">
                  <a:extLst>
                    <a:ext uri="{FF2B5EF4-FFF2-40B4-BE49-F238E27FC236}">
                      <a16:creationId xmlns:a16="http://schemas.microsoft.com/office/drawing/2014/main" id="{F37B0AD1-EB23-4091-9BCF-8E4BC10BD0BB}"/>
                    </a:ext>
                  </a:extLst>
                </p:cNvPr>
                <p:cNvPicPr/>
                <p:nvPr/>
              </p:nvPicPr>
              <p:blipFill>
                <a:blip r:embed="rId271"/>
                <a:stretch>
                  <a:fillRect/>
                </a:stretch>
              </p:blipFill>
              <p:spPr>
                <a:xfrm>
                  <a:off x="8229957" y="3151245"/>
                  <a:ext cx="59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12012D95-0209-4337-BE92-5BEEF2C9A8CB}"/>
                    </a:ext>
                  </a:extLst>
                </p14:cNvPr>
                <p14:cNvContentPartPr/>
                <p14:nvPr/>
              </p14:nvContentPartPr>
              <p14:xfrm>
                <a:off x="8558277" y="3227205"/>
                <a:ext cx="174960" cy="55800"/>
              </p14:xfrm>
            </p:contentPart>
          </mc:Choice>
          <mc:Fallback>
            <p:pic>
              <p:nvPicPr>
                <p:cNvPr id="163" name="Freihand 162">
                  <a:extLst>
                    <a:ext uri="{FF2B5EF4-FFF2-40B4-BE49-F238E27FC236}">
                      <a16:creationId xmlns:a16="http://schemas.microsoft.com/office/drawing/2014/main" id="{12012D95-0209-4337-BE92-5BEEF2C9A8CB}"/>
                    </a:ext>
                  </a:extLst>
                </p:cNvPr>
                <p:cNvPicPr/>
                <p:nvPr/>
              </p:nvPicPr>
              <p:blipFill>
                <a:blip r:embed="rId273"/>
                <a:stretch>
                  <a:fillRect/>
                </a:stretch>
              </p:blipFill>
              <p:spPr>
                <a:xfrm>
                  <a:off x="8553957" y="3222885"/>
                  <a:ext cx="183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05D3A890-1FA9-47DB-BC32-00223E2D1BA3}"/>
                    </a:ext>
                  </a:extLst>
                </p14:cNvPr>
                <p14:cNvContentPartPr/>
                <p14:nvPr/>
              </p14:nvContentPartPr>
              <p14:xfrm>
                <a:off x="8754117" y="3242325"/>
                <a:ext cx="140400" cy="34920"/>
              </p14:xfrm>
            </p:contentPart>
          </mc:Choice>
          <mc:Fallback>
            <p:pic>
              <p:nvPicPr>
                <p:cNvPr id="164" name="Freihand 163">
                  <a:extLst>
                    <a:ext uri="{FF2B5EF4-FFF2-40B4-BE49-F238E27FC236}">
                      <a16:creationId xmlns:a16="http://schemas.microsoft.com/office/drawing/2014/main" id="{05D3A890-1FA9-47DB-BC32-00223E2D1BA3}"/>
                    </a:ext>
                  </a:extLst>
                </p:cNvPr>
                <p:cNvPicPr/>
                <p:nvPr/>
              </p:nvPicPr>
              <p:blipFill>
                <a:blip r:embed="rId275"/>
                <a:stretch>
                  <a:fillRect/>
                </a:stretch>
              </p:blipFill>
              <p:spPr>
                <a:xfrm>
                  <a:off x="8749797" y="3238005"/>
                  <a:ext cx="149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Freihand 164">
                  <a:extLst>
                    <a:ext uri="{FF2B5EF4-FFF2-40B4-BE49-F238E27FC236}">
                      <a16:creationId xmlns:a16="http://schemas.microsoft.com/office/drawing/2014/main" id="{F88A9949-D715-4549-A8E9-D1B9B0B0D439}"/>
                    </a:ext>
                  </a:extLst>
                </p14:cNvPr>
                <p14:cNvContentPartPr/>
                <p14:nvPr/>
              </p14:nvContentPartPr>
              <p14:xfrm>
                <a:off x="8912517" y="3173925"/>
                <a:ext cx="90360" cy="78120"/>
              </p14:xfrm>
            </p:contentPart>
          </mc:Choice>
          <mc:Fallback>
            <p:pic>
              <p:nvPicPr>
                <p:cNvPr id="165" name="Freihand 164">
                  <a:extLst>
                    <a:ext uri="{FF2B5EF4-FFF2-40B4-BE49-F238E27FC236}">
                      <a16:creationId xmlns:a16="http://schemas.microsoft.com/office/drawing/2014/main" id="{F88A9949-D715-4549-A8E9-D1B9B0B0D439}"/>
                    </a:ext>
                  </a:extLst>
                </p:cNvPr>
                <p:cNvPicPr/>
                <p:nvPr/>
              </p:nvPicPr>
              <p:blipFill>
                <a:blip r:embed="rId277"/>
                <a:stretch>
                  <a:fillRect/>
                </a:stretch>
              </p:blipFill>
              <p:spPr>
                <a:xfrm>
                  <a:off x="8908197" y="3169605"/>
                  <a:ext cx="99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6A55FFBF-0DC2-42A1-96B0-92C39E9577F0}"/>
                    </a:ext>
                  </a:extLst>
                </p14:cNvPr>
                <p14:cNvContentPartPr/>
                <p14:nvPr/>
              </p14:nvContentPartPr>
              <p14:xfrm>
                <a:off x="8960757" y="3241245"/>
                <a:ext cx="36720" cy="31680"/>
              </p14:xfrm>
            </p:contentPart>
          </mc:Choice>
          <mc:Fallback>
            <p:pic>
              <p:nvPicPr>
                <p:cNvPr id="166" name="Freihand 165">
                  <a:extLst>
                    <a:ext uri="{FF2B5EF4-FFF2-40B4-BE49-F238E27FC236}">
                      <a16:creationId xmlns:a16="http://schemas.microsoft.com/office/drawing/2014/main" id="{6A55FFBF-0DC2-42A1-96B0-92C39E9577F0}"/>
                    </a:ext>
                  </a:extLst>
                </p:cNvPr>
                <p:cNvPicPr/>
                <p:nvPr/>
              </p:nvPicPr>
              <p:blipFill>
                <a:blip r:embed="rId279"/>
                <a:stretch>
                  <a:fillRect/>
                </a:stretch>
              </p:blipFill>
              <p:spPr>
                <a:xfrm>
                  <a:off x="8956437" y="3236925"/>
                  <a:ext cx="45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2397F9B8-EA09-4AA9-8312-308251F816F0}"/>
                    </a:ext>
                  </a:extLst>
                </p14:cNvPr>
                <p14:cNvContentPartPr/>
                <p14:nvPr/>
              </p14:nvContentPartPr>
              <p14:xfrm>
                <a:off x="9011877" y="3131805"/>
                <a:ext cx="315720" cy="136440"/>
              </p14:xfrm>
            </p:contentPart>
          </mc:Choice>
          <mc:Fallback>
            <p:pic>
              <p:nvPicPr>
                <p:cNvPr id="167" name="Freihand 166">
                  <a:extLst>
                    <a:ext uri="{FF2B5EF4-FFF2-40B4-BE49-F238E27FC236}">
                      <a16:creationId xmlns:a16="http://schemas.microsoft.com/office/drawing/2014/main" id="{2397F9B8-EA09-4AA9-8312-308251F816F0}"/>
                    </a:ext>
                  </a:extLst>
                </p:cNvPr>
                <p:cNvPicPr/>
                <p:nvPr/>
              </p:nvPicPr>
              <p:blipFill>
                <a:blip r:embed="rId281"/>
                <a:stretch>
                  <a:fillRect/>
                </a:stretch>
              </p:blipFill>
              <p:spPr>
                <a:xfrm>
                  <a:off x="9007557" y="3127485"/>
                  <a:ext cx="32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FD3310B5-1EDB-4D7E-B175-FDB922337C6F}"/>
                    </a:ext>
                  </a:extLst>
                </p14:cNvPr>
                <p14:cNvContentPartPr/>
                <p14:nvPr/>
              </p14:nvContentPartPr>
              <p14:xfrm>
                <a:off x="6489717" y="3651645"/>
                <a:ext cx="103680" cy="132480"/>
              </p14:xfrm>
            </p:contentPart>
          </mc:Choice>
          <mc:Fallback>
            <p:pic>
              <p:nvPicPr>
                <p:cNvPr id="169" name="Freihand 168">
                  <a:extLst>
                    <a:ext uri="{FF2B5EF4-FFF2-40B4-BE49-F238E27FC236}">
                      <a16:creationId xmlns:a16="http://schemas.microsoft.com/office/drawing/2014/main" id="{FD3310B5-1EDB-4D7E-B175-FDB922337C6F}"/>
                    </a:ext>
                  </a:extLst>
                </p:cNvPr>
                <p:cNvPicPr/>
                <p:nvPr/>
              </p:nvPicPr>
              <p:blipFill>
                <a:blip r:embed="rId283"/>
                <a:stretch>
                  <a:fillRect/>
                </a:stretch>
              </p:blipFill>
              <p:spPr>
                <a:xfrm>
                  <a:off x="6485397" y="3647325"/>
                  <a:ext cx="112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7ABF2E75-3866-48C2-ADCC-C9C802851D15}"/>
                    </a:ext>
                  </a:extLst>
                </p14:cNvPr>
                <p14:cNvContentPartPr/>
                <p14:nvPr/>
              </p14:nvContentPartPr>
              <p14:xfrm>
                <a:off x="6616077" y="3621405"/>
                <a:ext cx="52920" cy="134640"/>
              </p14:xfrm>
            </p:contentPart>
          </mc:Choice>
          <mc:Fallback>
            <p:pic>
              <p:nvPicPr>
                <p:cNvPr id="170" name="Freihand 169">
                  <a:extLst>
                    <a:ext uri="{FF2B5EF4-FFF2-40B4-BE49-F238E27FC236}">
                      <a16:creationId xmlns:a16="http://schemas.microsoft.com/office/drawing/2014/main" id="{7ABF2E75-3866-48C2-ADCC-C9C802851D15}"/>
                    </a:ext>
                  </a:extLst>
                </p:cNvPr>
                <p:cNvPicPr/>
                <p:nvPr/>
              </p:nvPicPr>
              <p:blipFill>
                <a:blip r:embed="rId285"/>
                <a:stretch>
                  <a:fillRect/>
                </a:stretch>
              </p:blipFill>
              <p:spPr>
                <a:xfrm>
                  <a:off x="6611757" y="3617085"/>
                  <a:ext cx="61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21D05A14-AB1B-405A-BCD4-ACE13A76D5BE}"/>
                    </a:ext>
                  </a:extLst>
                </p14:cNvPr>
                <p14:cNvContentPartPr/>
                <p14:nvPr/>
              </p14:nvContentPartPr>
              <p14:xfrm>
                <a:off x="6710397" y="3678285"/>
                <a:ext cx="85680" cy="26640"/>
              </p14:xfrm>
            </p:contentPart>
          </mc:Choice>
          <mc:Fallback>
            <p:pic>
              <p:nvPicPr>
                <p:cNvPr id="171" name="Freihand 170">
                  <a:extLst>
                    <a:ext uri="{FF2B5EF4-FFF2-40B4-BE49-F238E27FC236}">
                      <a16:creationId xmlns:a16="http://schemas.microsoft.com/office/drawing/2014/main" id="{21D05A14-AB1B-405A-BCD4-ACE13A76D5BE}"/>
                    </a:ext>
                  </a:extLst>
                </p:cNvPr>
                <p:cNvPicPr/>
                <p:nvPr/>
              </p:nvPicPr>
              <p:blipFill>
                <a:blip r:embed="rId287"/>
                <a:stretch>
                  <a:fillRect/>
                </a:stretch>
              </p:blipFill>
              <p:spPr>
                <a:xfrm>
                  <a:off x="6706077" y="3673965"/>
                  <a:ext cx="94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127EB029-2CB1-42CA-88CE-9A8DE47C8075}"/>
                    </a:ext>
                  </a:extLst>
                </p14:cNvPr>
                <p14:cNvContentPartPr/>
                <p14:nvPr/>
              </p14:nvContentPartPr>
              <p14:xfrm>
                <a:off x="6752517" y="3659205"/>
                <a:ext cx="77760" cy="131400"/>
              </p14:xfrm>
            </p:contentPart>
          </mc:Choice>
          <mc:Fallback>
            <p:pic>
              <p:nvPicPr>
                <p:cNvPr id="172" name="Freihand 171">
                  <a:extLst>
                    <a:ext uri="{FF2B5EF4-FFF2-40B4-BE49-F238E27FC236}">
                      <a16:creationId xmlns:a16="http://schemas.microsoft.com/office/drawing/2014/main" id="{127EB029-2CB1-42CA-88CE-9A8DE47C8075}"/>
                    </a:ext>
                  </a:extLst>
                </p:cNvPr>
                <p:cNvPicPr/>
                <p:nvPr/>
              </p:nvPicPr>
              <p:blipFill>
                <a:blip r:embed="rId289"/>
                <a:stretch>
                  <a:fillRect/>
                </a:stretch>
              </p:blipFill>
              <p:spPr>
                <a:xfrm>
                  <a:off x="6748197" y="3654885"/>
                  <a:ext cx="86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B4DF3912-6B08-4046-A152-B3455CA93D41}"/>
                    </a:ext>
                  </a:extLst>
                </p14:cNvPr>
                <p14:cNvContentPartPr/>
                <p14:nvPr/>
              </p14:nvContentPartPr>
              <p14:xfrm>
                <a:off x="6933597" y="3645165"/>
                <a:ext cx="64800" cy="72000"/>
              </p14:xfrm>
            </p:contentPart>
          </mc:Choice>
          <mc:Fallback>
            <p:pic>
              <p:nvPicPr>
                <p:cNvPr id="173" name="Freihand 172">
                  <a:extLst>
                    <a:ext uri="{FF2B5EF4-FFF2-40B4-BE49-F238E27FC236}">
                      <a16:creationId xmlns:a16="http://schemas.microsoft.com/office/drawing/2014/main" id="{B4DF3912-6B08-4046-A152-B3455CA93D41}"/>
                    </a:ext>
                  </a:extLst>
                </p:cNvPr>
                <p:cNvPicPr/>
                <p:nvPr/>
              </p:nvPicPr>
              <p:blipFill>
                <a:blip r:embed="rId291"/>
                <a:stretch>
                  <a:fillRect/>
                </a:stretch>
              </p:blipFill>
              <p:spPr>
                <a:xfrm>
                  <a:off x="6929277" y="3640845"/>
                  <a:ext cx="73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86A5E65A-FA27-455E-AF06-7D276C5A33B5}"/>
                    </a:ext>
                  </a:extLst>
                </p14:cNvPr>
                <p14:cNvContentPartPr/>
                <p14:nvPr/>
              </p14:nvContentPartPr>
              <p14:xfrm>
                <a:off x="6951237" y="3577485"/>
                <a:ext cx="360" cy="360"/>
              </p14:xfrm>
            </p:contentPart>
          </mc:Choice>
          <mc:Fallback>
            <p:pic>
              <p:nvPicPr>
                <p:cNvPr id="174" name="Freihand 173">
                  <a:extLst>
                    <a:ext uri="{FF2B5EF4-FFF2-40B4-BE49-F238E27FC236}">
                      <a16:creationId xmlns:a16="http://schemas.microsoft.com/office/drawing/2014/main" id="{86A5E65A-FA27-455E-AF06-7D276C5A33B5}"/>
                    </a:ext>
                  </a:extLst>
                </p:cNvPr>
                <p:cNvPicPr/>
                <p:nvPr/>
              </p:nvPicPr>
              <p:blipFill>
                <a:blip r:embed="rId80"/>
                <a:stretch>
                  <a:fillRect/>
                </a:stretch>
              </p:blipFill>
              <p:spPr>
                <a:xfrm>
                  <a:off x="6946917" y="3573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5" name="Freihand 174">
                  <a:extLst>
                    <a:ext uri="{FF2B5EF4-FFF2-40B4-BE49-F238E27FC236}">
                      <a16:creationId xmlns:a16="http://schemas.microsoft.com/office/drawing/2014/main" id="{35A06C51-14B6-485F-A66C-05C4E68AAC5C}"/>
                    </a:ext>
                  </a:extLst>
                </p14:cNvPr>
                <p14:cNvContentPartPr/>
                <p14:nvPr/>
              </p14:nvContentPartPr>
              <p14:xfrm>
                <a:off x="6974637" y="3605565"/>
                <a:ext cx="69120" cy="164160"/>
              </p14:xfrm>
            </p:contentPart>
          </mc:Choice>
          <mc:Fallback>
            <p:pic>
              <p:nvPicPr>
                <p:cNvPr id="175" name="Freihand 174">
                  <a:extLst>
                    <a:ext uri="{FF2B5EF4-FFF2-40B4-BE49-F238E27FC236}">
                      <a16:creationId xmlns:a16="http://schemas.microsoft.com/office/drawing/2014/main" id="{35A06C51-14B6-485F-A66C-05C4E68AAC5C}"/>
                    </a:ext>
                  </a:extLst>
                </p:cNvPr>
                <p:cNvPicPr/>
                <p:nvPr/>
              </p:nvPicPr>
              <p:blipFill>
                <a:blip r:embed="rId294"/>
                <a:stretch>
                  <a:fillRect/>
                </a:stretch>
              </p:blipFill>
              <p:spPr>
                <a:xfrm>
                  <a:off x="6970317" y="3601245"/>
                  <a:ext cx="77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6" name="Freihand 175">
                  <a:extLst>
                    <a:ext uri="{FF2B5EF4-FFF2-40B4-BE49-F238E27FC236}">
                      <a16:creationId xmlns:a16="http://schemas.microsoft.com/office/drawing/2014/main" id="{D4A582FF-A306-46F7-84E4-CAD4EC5536B7}"/>
                    </a:ext>
                  </a:extLst>
                </p14:cNvPr>
                <p14:cNvContentPartPr/>
                <p14:nvPr/>
              </p14:nvContentPartPr>
              <p14:xfrm>
                <a:off x="6531837" y="3583605"/>
                <a:ext cx="18360" cy="55440"/>
              </p14:xfrm>
            </p:contentPart>
          </mc:Choice>
          <mc:Fallback>
            <p:pic>
              <p:nvPicPr>
                <p:cNvPr id="176" name="Freihand 175">
                  <a:extLst>
                    <a:ext uri="{FF2B5EF4-FFF2-40B4-BE49-F238E27FC236}">
                      <a16:creationId xmlns:a16="http://schemas.microsoft.com/office/drawing/2014/main" id="{D4A582FF-A306-46F7-84E4-CAD4EC5536B7}"/>
                    </a:ext>
                  </a:extLst>
                </p:cNvPr>
                <p:cNvPicPr/>
                <p:nvPr/>
              </p:nvPicPr>
              <p:blipFill>
                <a:blip r:embed="rId296"/>
                <a:stretch>
                  <a:fillRect/>
                </a:stretch>
              </p:blipFill>
              <p:spPr>
                <a:xfrm>
                  <a:off x="6527517" y="3579285"/>
                  <a:ext cx="27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7" name="Freihand 176">
                  <a:extLst>
                    <a:ext uri="{FF2B5EF4-FFF2-40B4-BE49-F238E27FC236}">
                      <a16:creationId xmlns:a16="http://schemas.microsoft.com/office/drawing/2014/main" id="{F39D0C48-9784-4038-AD6C-401416C3B52B}"/>
                    </a:ext>
                  </a:extLst>
                </p14:cNvPr>
                <p14:cNvContentPartPr/>
                <p14:nvPr/>
              </p14:nvContentPartPr>
              <p14:xfrm>
                <a:off x="6485037" y="3572445"/>
                <a:ext cx="98280" cy="78480"/>
              </p14:xfrm>
            </p:contentPart>
          </mc:Choice>
          <mc:Fallback>
            <p:pic>
              <p:nvPicPr>
                <p:cNvPr id="177" name="Freihand 176">
                  <a:extLst>
                    <a:ext uri="{FF2B5EF4-FFF2-40B4-BE49-F238E27FC236}">
                      <a16:creationId xmlns:a16="http://schemas.microsoft.com/office/drawing/2014/main" id="{F39D0C48-9784-4038-AD6C-401416C3B52B}"/>
                    </a:ext>
                  </a:extLst>
                </p:cNvPr>
                <p:cNvPicPr/>
                <p:nvPr/>
              </p:nvPicPr>
              <p:blipFill>
                <a:blip r:embed="rId298"/>
                <a:stretch>
                  <a:fillRect/>
                </a:stretch>
              </p:blipFill>
              <p:spPr>
                <a:xfrm>
                  <a:off x="6480717" y="3568125"/>
                  <a:ext cx="106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9" name="Freihand 178">
                  <a:extLst>
                    <a:ext uri="{FF2B5EF4-FFF2-40B4-BE49-F238E27FC236}">
                      <a16:creationId xmlns:a16="http://schemas.microsoft.com/office/drawing/2014/main" id="{67D3A67F-280F-4D3F-97DD-674C2F66342B}"/>
                    </a:ext>
                  </a:extLst>
                </p14:cNvPr>
                <p14:cNvContentPartPr/>
                <p14:nvPr/>
              </p14:nvContentPartPr>
              <p14:xfrm>
                <a:off x="6898317" y="3537525"/>
                <a:ext cx="74160" cy="5400"/>
              </p14:xfrm>
            </p:contentPart>
          </mc:Choice>
          <mc:Fallback>
            <p:pic>
              <p:nvPicPr>
                <p:cNvPr id="179" name="Freihand 178">
                  <a:extLst>
                    <a:ext uri="{FF2B5EF4-FFF2-40B4-BE49-F238E27FC236}">
                      <a16:creationId xmlns:a16="http://schemas.microsoft.com/office/drawing/2014/main" id="{67D3A67F-280F-4D3F-97DD-674C2F66342B}"/>
                    </a:ext>
                  </a:extLst>
                </p:cNvPr>
                <p:cNvPicPr/>
                <p:nvPr/>
              </p:nvPicPr>
              <p:blipFill>
                <a:blip r:embed="rId300"/>
                <a:stretch>
                  <a:fillRect/>
                </a:stretch>
              </p:blipFill>
              <p:spPr>
                <a:xfrm>
                  <a:off x="6893997" y="3533205"/>
                  <a:ext cx="82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0" name="Freihand 179">
                  <a:extLst>
                    <a:ext uri="{FF2B5EF4-FFF2-40B4-BE49-F238E27FC236}">
                      <a16:creationId xmlns:a16="http://schemas.microsoft.com/office/drawing/2014/main" id="{18CB4D2A-5B4B-4903-80B8-AE284B38801D}"/>
                    </a:ext>
                  </a:extLst>
                </p14:cNvPr>
                <p14:cNvContentPartPr/>
                <p14:nvPr/>
              </p14:nvContentPartPr>
              <p14:xfrm>
                <a:off x="6738117" y="3551925"/>
                <a:ext cx="44640" cy="9720"/>
              </p14:xfrm>
            </p:contentPart>
          </mc:Choice>
          <mc:Fallback>
            <p:pic>
              <p:nvPicPr>
                <p:cNvPr id="180" name="Freihand 179">
                  <a:extLst>
                    <a:ext uri="{FF2B5EF4-FFF2-40B4-BE49-F238E27FC236}">
                      <a16:creationId xmlns:a16="http://schemas.microsoft.com/office/drawing/2014/main" id="{18CB4D2A-5B4B-4903-80B8-AE284B38801D}"/>
                    </a:ext>
                  </a:extLst>
                </p:cNvPr>
                <p:cNvPicPr/>
                <p:nvPr/>
              </p:nvPicPr>
              <p:blipFill>
                <a:blip r:embed="rId302"/>
                <a:stretch>
                  <a:fillRect/>
                </a:stretch>
              </p:blipFill>
              <p:spPr>
                <a:xfrm>
                  <a:off x="6733797" y="3547605"/>
                  <a:ext cx="53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Freihand 181">
                  <a:extLst>
                    <a:ext uri="{FF2B5EF4-FFF2-40B4-BE49-F238E27FC236}">
                      <a16:creationId xmlns:a16="http://schemas.microsoft.com/office/drawing/2014/main" id="{16F227AA-54C2-4C12-9722-AF08D9952F1A}"/>
                    </a:ext>
                  </a:extLst>
                </p14:cNvPr>
                <p14:cNvContentPartPr/>
                <p14:nvPr/>
              </p14:nvContentPartPr>
              <p14:xfrm>
                <a:off x="6751797" y="3499365"/>
                <a:ext cx="24480" cy="95040"/>
              </p14:xfrm>
            </p:contentPart>
          </mc:Choice>
          <mc:Fallback>
            <p:pic>
              <p:nvPicPr>
                <p:cNvPr id="182" name="Freihand 181">
                  <a:extLst>
                    <a:ext uri="{FF2B5EF4-FFF2-40B4-BE49-F238E27FC236}">
                      <a16:creationId xmlns:a16="http://schemas.microsoft.com/office/drawing/2014/main" id="{16F227AA-54C2-4C12-9722-AF08D9952F1A}"/>
                    </a:ext>
                  </a:extLst>
                </p:cNvPr>
                <p:cNvPicPr/>
                <p:nvPr/>
              </p:nvPicPr>
              <p:blipFill>
                <a:blip r:embed="rId304"/>
                <a:stretch>
                  <a:fillRect/>
                </a:stretch>
              </p:blipFill>
              <p:spPr>
                <a:xfrm>
                  <a:off x="6747477" y="3495045"/>
                  <a:ext cx="33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3" name="Freihand 182">
                  <a:extLst>
                    <a:ext uri="{FF2B5EF4-FFF2-40B4-BE49-F238E27FC236}">
                      <a16:creationId xmlns:a16="http://schemas.microsoft.com/office/drawing/2014/main" id="{A8D66319-7B5E-4018-9928-59451C3CC7D7}"/>
                    </a:ext>
                  </a:extLst>
                </p14:cNvPr>
                <p14:cNvContentPartPr/>
                <p14:nvPr/>
              </p14:nvContentPartPr>
              <p14:xfrm>
                <a:off x="6707157" y="3545445"/>
                <a:ext cx="93960" cy="23760"/>
              </p14:xfrm>
            </p:contentPart>
          </mc:Choice>
          <mc:Fallback>
            <p:pic>
              <p:nvPicPr>
                <p:cNvPr id="183" name="Freihand 182">
                  <a:extLst>
                    <a:ext uri="{FF2B5EF4-FFF2-40B4-BE49-F238E27FC236}">
                      <a16:creationId xmlns:a16="http://schemas.microsoft.com/office/drawing/2014/main" id="{A8D66319-7B5E-4018-9928-59451C3CC7D7}"/>
                    </a:ext>
                  </a:extLst>
                </p:cNvPr>
                <p:cNvPicPr/>
                <p:nvPr/>
              </p:nvPicPr>
              <p:blipFill>
                <a:blip r:embed="rId306"/>
                <a:stretch>
                  <a:fillRect/>
                </a:stretch>
              </p:blipFill>
              <p:spPr>
                <a:xfrm>
                  <a:off x="6702837" y="3541125"/>
                  <a:ext cx="102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0" name="Freihand 199">
                  <a:extLst>
                    <a:ext uri="{FF2B5EF4-FFF2-40B4-BE49-F238E27FC236}">
                      <a16:creationId xmlns:a16="http://schemas.microsoft.com/office/drawing/2014/main" id="{2209BB37-6F20-4FB7-8025-402C64DB6498}"/>
                    </a:ext>
                  </a:extLst>
                </p14:cNvPr>
                <p14:cNvContentPartPr/>
                <p14:nvPr/>
              </p14:nvContentPartPr>
              <p14:xfrm>
                <a:off x="7136277" y="3683325"/>
                <a:ext cx="144000" cy="24840"/>
              </p14:xfrm>
            </p:contentPart>
          </mc:Choice>
          <mc:Fallback>
            <p:pic>
              <p:nvPicPr>
                <p:cNvPr id="200" name="Freihand 199">
                  <a:extLst>
                    <a:ext uri="{FF2B5EF4-FFF2-40B4-BE49-F238E27FC236}">
                      <a16:creationId xmlns:a16="http://schemas.microsoft.com/office/drawing/2014/main" id="{2209BB37-6F20-4FB7-8025-402C64DB6498}"/>
                    </a:ext>
                  </a:extLst>
                </p:cNvPr>
                <p:cNvPicPr/>
                <p:nvPr/>
              </p:nvPicPr>
              <p:blipFill>
                <a:blip r:embed="rId308"/>
                <a:stretch>
                  <a:fillRect/>
                </a:stretch>
              </p:blipFill>
              <p:spPr>
                <a:xfrm>
                  <a:off x="7131957" y="3679005"/>
                  <a:ext cx="152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1" name="Freihand 200">
                  <a:extLst>
                    <a:ext uri="{FF2B5EF4-FFF2-40B4-BE49-F238E27FC236}">
                      <a16:creationId xmlns:a16="http://schemas.microsoft.com/office/drawing/2014/main" id="{192983F5-4AC7-451F-AA2F-7F36D804930C}"/>
                    </a:ext>
                  </a:extLst>
                </p14:cNvPr>
                <p14:cNvContentPartPr/>
                <p14:nvPr/>
              </p14:nvContentPartPr>
              <p14:xfrm>
                <a:off x="7085517" y="3632925"/>
                <a:ext cx="159840" cy="125640"/>
              </p14:xfrm>
            </p:contentPart>
          </mc:Choice>
          <mc:Fallback>
            <p:pic>
              <p:nvPicPr>
                <p:cNvPr id="201" name="Freihand 200">
                  <a:extLst>
                    <a:ext uri="{FF2B5EF4-FFF2-40B4-BE49-F238E27FC236}">
                      <a16:creationId xmlns:a16="http://schemas.microsoft.com/office/drawing/2014/main" id="{192983F5-4AC7-451F-AA2F-7F36D804930C}"/>
                    </a:ext>
                  </a:extLst>
                </p:cNvPr>
                <p:cNvPicPr/>
                <p:nvPr/>
              </p:nvPicPr>
              <p:blipFill>
                <a:blip r:embed="rId310"/>
                <a:stretch>
                  <a:fillRect/>
                </a:stretch>
              </p:blipFill>
              <p:spPr>
                <a:xfrm>
                  <a:off x="7081197" y="3628605"/>
                  <a:ext cx="168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3" name="Freihand 202">
                  <a:extLst>
                    <a:ext uri="{FF2B5EF4-FFF2-40B4-BE49-F238E27FC236}">
                      <a16:creationId xmlns:a16="http://schemas.microsoft.com/office/drawing/2014/main" id="{6A26B586-489F-4E84-BB58-72D63E3489CD}"/>
                    </a:ext>
                  </a:extLst>
                </p14:cNvPr>
                <p14:cNvContentPartPr/>
                <p14:nvPr/>
              </p14:nvContentPartPr>
              <p14:xfrm>
                <a:off x="7430757" y="3629685"/>
                <a:ext cx="198720" cy="134640"/>
              </p14:xfrm>
            </p:contentPart>
          </mc:Choice>
          <mc:Fallback>
            <p:pic>
              <p:nvPicPr>
                <p:cNvPr id="203" name="Freihand 202">
                  <a:extLst>
                    <a:ext uri="{FF2B5EF4-FFF2-40B4-BE49-F238E27FC236}">
                      <a16:creationId xmlns:a16="http://schemas.microsoft.com/office/drawing/2014/main" id="{6A26B586-489F-4E84-BB58-72D63E3489CD}"/>
                    </a:ext>
                  </a:extLst>
                </p:cNvPr>
                <p:cNvPicPr/>
                <p:nvPr/>
              </p:nvPicPr>
              <p:blipFill>
                <a:blip r:embed="rId312"/>
                <a:stretch>
                  <a:fillRect/>
                </a:stretch>
              </p:blipFill>
              <p:spPr>
                <a:xfrm>
                  <a:off x="7426437" y="3625365"/>
                  <a:ext cx="207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5" name="Freihand 204">
                  <a:extLst>
                    <a:ext uri="{FF2B5EF4-FFF2-40B4-BE49-F238E27FC236}">
                      <a16:creationId xmlns:a16="http://schemas.microsoft.com/office/drawing/2014/main" id="{DFB1C1FC-194E-4F3E-BAD8-439DC69D45FF}"/>
                    </a:ext>
                  </a:extLst>
                </p14:cNvPr>
                <p14:cNvContentPartPr/>
                <p14:nvPr/>
              </p14:nvContentPartPr>
              <p14:xfrm>
                <a:off x="7657557" y="3660645"/>
                <a:ext cx="167400" cy="68760"/>
              </p14:xfrm>
            </p:contentPart>
          </mc:Choice>
          <mc:Fallback>
            <p:pic>
              <p:nvPicPr>
                <p:cNvPr id="205" name="Freihand 204">
                  <a:extLst>
                    <a:ext uri="{FF2B5EF4-FFF2-40B4-BE49-F238E27FC236}">
                      <a16:creationId xmlns:a16="http://schemas.microsoft.com/office/drawing/2014/main" id="{DFB1C1FC-194E-4F3E-BAD8-439DC69D45FF}"/>
                    </a:ext>
                  </a:extLst>
                </p:cNvPr>
                <p:cNvPicPr/>
                <p:nvPr/>
              </p:nvPicPr>
              <p:blipFill>
                <a:blip r:embed="rId314"/>
                <a:stretch>
                  <a:fillRect/>
                </a:stretch>
              </p:blipFill>
              <p:spPr>
                <a:xfrm>
                  <a:off x="7653237" y="3656325"/>
                  <a:ext cx="176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6" name="Freihand 205">
                  <a:extLst>
                    <a:ext uri="{FF2B5EF4-FFF2-40B4-BE49-F238E27FC236}">
                      <a16:creationId xmlns:a16="http://schemas.microsoft.com/office/drawing/2014/main" id="{0408AC54-97BA-4A40-9A90-E23DA275EA56}"/>
                    </a:ext>
                  </a:extLst>
                </p14:cNvPr>
                <p14:cNvContentPartPr/>
                <p14:nvPr/>
              </p14:nvContentPartPr>
              <p14:xfrm>
                <a:off x="7870677" y="3635085"/>
                <a:ext cx="82080" cy="83520"/>
              </p14:xfrm>
            </p:contentPart>
          </mc:Choice>
          <mc:Fallback>
            <p:pic>
              <p:nvPicPr>
                <p:cNvPr id="206" name="Freihand 205">
                  <a:extLst>
                    <a:ext uri="{FF2B5EF4-FFF2-40B4-BE49-F238E27FC236}">
                      <a16:creationId xmlns:a16="http://schemas.microsoft.com/office/drawing/2014/main" id="{0408AC54-97BA-4A40-9A90-E23DA275EA56}"/>
                    </a:ext>
                  </a:extLst>
                </p:cNvPr>
                <p:cNvPicPr/>
                <p:nvPr/>
              </p:nvPicPr>
              <p:blipFill>
                <a:blip r:embed="rId316"/>
                <a:stretch>
                  <a:fillRect/>
                </a:stretch>
              </p:blipFill>
              <p:spPr>
                <a:xfrm>
                  <a:off x="7866357" y="3630765"/>
                  <a:ext cx="90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7" name="Freihand 206">
                  <a:extLst>
                    <a:ext uri="{FF2B5EF4-FFF2-40B4-BE49-F238E27FC236}">
                      <a16:creationId xmlns:a16="http://schemas.microsoft.com/office/drawing/2014/main" id="{C22D28D2-B4BA-4949-B8F7-202077EFC5E1}"/>
                    </a:ext>
                  </a:extLst>
                </p14:cNvPr>
                <p14:cNvContentPartPr/>
                <p14:nvPr/>
              </p14:nvContentPartPr>
              <p14:xfrm>
                <a:off x="7973277" y="3548325"/>
                <a:ext cx="162720" cy="153360"/>
              </p14:xfrm>
            </p:contentPart>
          </mc:Choice>
          <mc:Fallback>
            <p:pic>
              <p:nvPicPr>
                <p:cNvPr id="207" name="Freihand 206">
                  <a:extLst>
                    <a:ext uri="{FF2B5EF4-FFF2-40B4-BE49-F238E27FC236}">
                      <a16:creationId xmlns:a16="http://schemas.microsoft.com/office/drawing/2014/main" id="{C22D28D2-B4BA-4949-B8F7-202077EFC5E1}"/>
                    </a:ext>
                  </a:extLst>
                </p:cNvPr>
                <p:cNvPicPr/>
                <p:nvPr/>
              </p:nvPicPr>
              <p:blipFill>
                <a:blip r:embed="rId318"/>
                <a:stretch>
                  <a:fillRect/>
                </a:stretch>
              </p:blipFill>
              <p:spPr>
                <a:xfrm>
                  <a:off x="7968957" y="3544005"/>
                  <a:ext cx="171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8" name="Freihand 207">
                  <a:extLst>
                    <a:ext uri="{FF2B5EF4-FFF2-40B4-BE49-F238E27FC236}">
                      <a16:creationId xmlns:a16="http://schemas.microsoft.com/office/drawing/2014/main" id="{0B7BC654-580B-4517-8889-933B590648D9}"/>
                    </a:ext>
                  </a:extLst>
                </p14:cNvPr>
                <p14:cNvContentPartPr/>
                <p14:nvPr/>
              </p14:nvContentPartPr>
              <p14:xfrm>
                <a:off x="7936917" y="3581085"/>
                <a:ext cx="77400" cy="360"/>
              </p14:xfrm>
            </p:contentPart>
          </mc:Choice>
          <mc:Fallback>
            <p:pic>
              <p:nvPicPr>
                <p:cNvPr id="208" name="Freihand 207">
                  <a:extLst>
                    <a:ext uri="{FF2B5EF4-FFF2-40B4-BE49-F238E27FC236}">
                      <a16:creationId xmlns:a16="http://schemas.microsoft.com/office/drawing/2014/main" id="{0B7BC654-580B-4517-8889-933B590648D9}"/>
                    </a:ext>
                  </a:extLst>
                </p:cNvPr>
                <p:cNvPicPr/>
                <p:nvPr/>
              </p:nvPicPr>
              <p:blipFill>
                <a:blip r:embed="rId320"/>
                <a:stretch>
                  <a:fillRect/>
                </a:stretch>
              </p:blipFill>
              <p:spPr>
                <a:xfrm>
                  <a:off x="7932597" y="3576765"/>
                  <a:ext cx="860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0" name="Freihand 209">
                  <a:extLst>
                    <a:ext uri="{FF2B5EF4-FFF2-40B4-BE49-F238E27FC236}">
                      <a16:creationId xmlns:a16="http://schemas.microsoft.com/office/drawing/2014/main" id="{FC0619BC-94F5-4F91-B0BA-726C4D1A2532}"/>
                    </a:ext>
                  </a:extLst>
                </p14:cNvPr>
                <p14:cNvContentPartPr/>
                <p14:nvPr/>
              </p14:nvContentPartPr>
              <p14:xfrm>
                <a:off x="7966797" y="3588285"/>
                <a:ext cx="114120" cy="93240"/>
              </p14:xfrm>
            </p:contentPart>
          </mc:Choice>
          <mc:Fallback>
            <p:pic>
              <p:nvPicPr>
                <p:cNvPr id="210" name="Freihand 209">
                  <a:extLst>
                    <a:ext uri="{FF2B5EF4-FFF2-40B4-BE49-F238E27FC236}">
                      <a16:creationId xmlns:a16="http://schemas.microsoft.com/office/drawing/2014/main" id="{FC0619BC-94F5-4F91-B0BA-726C4D1A2532}"/>
                    </a:ext>
                  </a:extLst>
                </p:cNvPr>
                <p:cNvPicPr/>
                <p:nvPr/>
              </p:nvPicPr>
              <p:blipFill>
                <a:blip r:embed="rId322"/>
                <a:stretch>
                  <a:fillRect/>
                </a:stretch>
              </p:blipFill>
              <p:spPr>
                <a:xfrm>
                  <a:off x="7962477" y="3583965"/>
                  <a:ext cx="122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 name="Freihand 210">
                  <a:extLst>
                    <a:ext uri="{FF2B5EF4-FFF2-40B4-BE49-F238E27FC236}">
                      <a16:creationId xmlns:a16="http://schemas.microsoft.com/office/drawing/2014/main" id="{FBEA9005-E57C-4390-AF9D-A6E3ACB8B040}"/>
                    </a:ext>
                  </a:extLst>
                </p14:cNvPr>
                <p14:cNvContentPartPr/>
                <p14:nvPr/>
              </p14:nvContentPartPr>
              <p14:xfrm>
                <a:off x="8033757" y="3612045"/>
                <a:ext cx="62640" cy="191160"/>
              </p14:xfrm>
            </p:contentPart>
          </mc:Choice>
          <mc:Fallback>
            <p:pic>
              <p:nvPicPr>
                <p:cNvPr id="211" name="Freihand 210">
                  <a:extLst>
                    <a:ext uri="{FF2B5EF4-FFF2-40B4-BE49-F238E27FC236}">
                      <a16:creationId xmlns:a16="http://schemas.microsoft.com/office/drawing/2014/main" id="{FBEA9005-E57C-4390-AF9D-A6E3ACB8B040}"/>
                    </a:ext>
                  </a:extLst>
                </p:cNvPr>
                <p:cNvPicPr/>
                <p:nvPr/>
              </p:nvPicPr>
              <p:blipFill>
                <a:blip r:embed="rId324"/>
                <a:stretch>
                  <a:fillRect/>
                </a:stretch>
              </p:blipFill>
              <p:spPr>
                <a:xfrm>
                  <a:off x="8029437" y="3607725"/>
                  <a:ext cx="71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2" name="Freihand 211">
                  <a:extLst>
                    <a:ext uri="{FF2B5EF4-FFF2-40B4-BE49-F238E27FC236}">
                      <a16:creationId xmlns:a16="http://schemas.microsoft.com/office/drawing/2014/main" id="{9E22A3EB-E03B-46EF-A731-83283C4EEE52}"/>
                    </a:ext>
                  </a:extLst>
                </p14:cNvPr>
                <p14:cNvContentPartPr/>
                <p14:nvPr/>
              </p14:nvContentPartPr>
              <p14:xfrm>
                <a:off x="8210157" y="3592245"/>
                <a:ext cx="216720" cy="90360"/>
              </p14:xfrm>
            </p:contentPart>
          </mc:Choice>
          <mc:Fallback>
            <p:pic>
              <p:nvPicPr>
                <p:cNvPr id="212" name="Freihand 211">
                  <a:extLst>
                    <a:ext uri="{FF2B5EF4-FFF2-40B4-BE49-F238E27FC236}">
                      <a16:creationId xmlns:a16="http://schemas.microsoft.com/office/drawing/2014/main" id="{9E22A3EB-E03B-46EF-A731-83283C4EEE52}"/>
                    </a:ext>
                  </a:extLst>
                </p:cNvPr>
                <p:cNvPicPr/>
                <p:nvPr/>
              </p:nvPicPr>
              <p:blipFill>
                <a:blip r:embed="rId326"/>
                <a:stretch>
                  <a:fillRect/>
                </a:stretch>
              </p:blipFill>
              <p:spPr>
                <a:xfrm>
                  <a:off x="8205837" y="3587925"/>
                  <a:ext cx="225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3" name="Freihand 212">
                  <a:extLst>
                    <a:ext uri="{FF2B5EF4-FFF2-40B4-BE49-F238E27FC236}">
                      <a16:creationId xmlns:a16="http://schemas.microsoft.com/office/drawing/2014/main" id="{42555539-2590-49AB-9915-11D95F19EACC}"/>
                    </a:ext>
                  </a:extLst>
                </p14:cNvPr>
                <p14:cNvContentPartPr/>
                <p14:nvPr/>
              </p14:nvContentPartPr>
              <p14:xfrm>
                <a:off x="8443797" y="3566685"/>
                <a:ext cx="154440" cy="74520"/>
              </p14:xfrm>
            </p:contentPart>
          </mc:Choice>
          <mc:Fallback>
            <p:pic>
              <p:nvPicPr>
                <p:cNvPr id="213" name="Freihand 212">
                  <a:extLst>
                    <a:ext uri="{FF2B5EF4-FFF2-40B4-BE49-F238E27FC236}">
                      <a16:creationId xmlns:a16="http://schemas.microsoft.com/office/drawing/2014/main" id="{42555539-2590-49AB-9915-11D95F19EACC}"/>
                    </a:ext>
                  </a:extLst>
                </p:cNvPr>
                <p:cNvPicPr/>
                <p:nvPr/>
              </p:nvPicPr>
              <p:blipFill>
                <a:blip r:embed="rId328"/>
                <a:stretch>
                  <a:fillRect/>
                </a:stretch>
              </p:blipFill>
              <p:spPr>
                <a:xfrm>
                  <a:off x="8439477" y="3562365"/>
                  <a:ext cx="16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4" name="Freihand 213">
                  <a:extLst>
                    <a:ext uri="{FF2B5EF4-FFF2-40B4-BE49-F238E27FC236}">
                      <a16:creationId xmlns:a16="http://schemas.microsoft.com/office/drawing/2014/main" id="{45753E09-9457-4048-9377-F31F0BA6723D}"/>
                    </a:ext>
                  </a:extLst>
                </p14:cNvPr>
                <p14:cNvContentPartPr/>
                <p14:nvPr/>
              </p14:nvContentPartPr>
              <p14:xfrm>
                <a:off x="8604357" y="3469125"/>
                <a:ext cx="121680" cy="153720"/>
              </p14:xfrm>
            </p:contentPart>
          </mc:Choice>
          <mc:Fallback>
            <p:pic>
              <p:nvPicPr>
                <p:cNvPr id="214" name="Freihand 213">
                  <a:extLst>
                    <a:ext uri="{FF2B5EF4-FFF2-40B4-BE49-F238E27FC236}">
                      <a16:creationId xmlns:a16="http://schemas.microsoft.com/office/drawing/2014/main" id="{45753E09-9457-4048-9377-F31F0BA6723D}"/>
                    </a:ext>
                  </a:extLst>
                </p:cNvPr>
                <p:cNvPicPr/>
                <p:nvPr/>
              </p:nvPicPr>
              <p:blipFill>
                <a:blip r:embed="rId330"/>
                <a:stretch>
                  <a:fillRect/>
                </a:stretch>
              </p:blipFill>
              <p:spPr>
                <a:xfrm>
                  <a:off x="8600037" y="3464805"/>
                  <a:ext cx="130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5" name="Freihand 214">
                  <a:extLst>
                    <a:ext uri="{FF2B5EF4-FFF2-40B4-BE49-F238E27FC236}">
                      <a16:creationId xmlns:a16="http://schemas.microsoft.com/office/drawing/2014/main" id="{C203BCAB-E8F2-46D4-BE94-7C201BA8CDB1}"/>
                    </a:ext>
                  </a:extLst>
                </p14:cNvPr>
                <p14:cNvContentPartPr/>
                <p14:nvPr/>
              </p14:nvContentPartPr>
              <p14:xfrm>
                <a:off x="8669517" y="3595485"/>
                <a:ext cx="32760" cy="25920"/>
              </p14:xfrm>
            </p:contentPart>
          </mc:Choice>
          <mc:Fallback>
            <p:pic>
              <p:nvPicPr>
                <p:cNvPr id="215" name="Freihand 214">
                  <a:extLst>
                    <a:ext uri="{FF2B5EF4-FFF2-40B4-BE49-F238E27FC236}">
                      <a16:creationId xmlns:a16="http://schemas.microsoft.com/office/drawing/2014/main" id="{C203BCAB-E8F2-46D4-BE94-7C201BA8CDB1}"/>
                    </a:ext>
                  </a:extLst>
                </p:cNvPr>
                <p:cNvPicPr/>
                <p:nvPr/>
              </p:nvPicPr>
              <p:blipFill>
                <a:blip r:embed="rId332"/>
                <a:stretch>
                  <a:fillRect/>
                </a:stretch>
              </p:blipFill>
              <p:spPr>
                <a:xfrm>
                  <a:off x="8665197" y="3591165"/>
                  <a:ext cx="41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6" name="Freihand 215">
                  <a:extLst>
                    <a:ext uri="{FF2B5EF4-FFF2-40B4-BE49-F238E27FC236}">
                      <a16:creationId xmlns:a16="http://schemas.microsoft.com/office/drawing/2014/main" id="{39DD7210-2EFC-4713-AB93-8CF862C13B25}"/>
                    </a:ext>
                  </a:extLst>
                </p14:cNvPr>
                <p14:cNvContentPartPr/>
                <p14:nvPr/>
              </p14:nvContentPartPr>
              <p14:xfrm>
                <a:off x="8733597" y="3440685"/>
                <a:ext cx="316440" cy="185400"/>
              </p14:xfrm>
            </p:contentPart>
          </mc:Choice>
          <mc:Fallback>
            <p:pic>
              <p:nvPicPr>
                <p:cNvPr id="216" name="Freihand 215">
                  <a:extLst>
                    <a:ext uri="{FF2B5EF4-FFF2-40B4-BE49-F238E27FC236}">
                      <a16:creationId xmlns:a16="http://schemas.microsoft.com/office/drawing/2014/main" id="{39DD7210-2EFC-4713-AB93-8CF862C13B25}"/>
                    </a:ext>
                  </a:extLst>
                </p:cNvPr>
                <p:cNvPicPr/>
                <p:nvPr/>
              </p:nvPicPr>
              <p:blipFill>
                <a:blip r:embed="rId334"/>
                <a:stretch>
                  <a:fillRect/>
                </a:stretch>
              </p:blipFill>
              <p:spPr>
                <a:xfrm>
                  <a:off x="8729277" y="3436365"/>
                  <a:ext cx="325080" cy="194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819C0C0-EEF4-4DBC-B00F-E6A83C01F573}"/>
                  </a:ext>
                </a:extLst>
              </p14:cNvPr>
              <p14:cNvContentPartPr/>
              <p14:nvPr/>
            </p14:nvContentPartPr>
            <p14:xfrm>
              <a:off x="8368917" y="77565"/>
              <a:ext cx="540720" cy="556560"/>
            </p14:xfrm>
          </p:contentPart>
        </mc:Choice>
        <mc:Fallback xmlns="">
          <p:pic>
            <p:nvPicPr>
              <p:cNvPr id="3" name="Freihand 2">
                <a:extLst>
                  <a:ext uri="{FF2B5EF4-FFF2-40B4-BE49-F238E27FC236}">
                    <a16:creationId xmlns:a16="http://schemas.microsoft.com/office/drawing/2014/main" id="{B819C0C0-EEF4-4DBC-B00F-E6A83C01F573}"/>
                  </a:ext>
                </a:extLst>
              </p:cNvPr>
              <p:cNvPicPr/>
              <p:nvPr/>
            </p:nvPicPr>
            <p:blipFill>
              <a:blip r:embed="rId4"/>
              <a:stretch>
                <a:fillRect/>
              </a:stretch>
            </p:blipFill>
            <p:spPr>
              <a:xfrm>
                <a:off x="8364597" y="73245"/>
                <a:ext cx="54936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AFF6E75-DBDB-4EA4-9BC2-96FD761D7AB3}"/>
                  </a:ext>
                </a:extLst>
              </p14:cNvPr>
              <p14:cNvContentPartPr/>
              <p14:nvPr/>
            </p14:nvContentPartPr>
            <p14:xfrm>
              <a:off x="1897197" y="1304805"/>
              <a:ext cx="295920" cy="64080"/>
            </p14:xfrm>
          </p:contentPart>
        </mc:Choice>
        <mc:Fallback xmlns="">
          <p:pic>
            <p:nvPicPr>
              <p:cNvPr id="5" name="Freihand 4">
                <a:extLst>
                  <a:ext uri="{FF2B5EF4-FFF2-40B4-BE49-F238E27FC236}">
                    <a16:creationId xmlns:a16="http://schemas.microsoft.com/office/drawing/2014/main" id="{7AFF6E75-DBDB-4EA4-9BC2-96FD761D7AB3}"/>
                  </a:ext>
                </a:extLst>
              </p:cNvPr>
              <p:cNvPicPr/>
              <p:nvPr/>
            </p:nvPicPr>
            <p:blipFill>
              <a:blip r:embed="rId6"/>
              <a:stretch>
                <a:fillRect/>
              </a:stretch>
            </p:blipFill>
            <p:spPr>
              <a:xfrm>
                <a:off x="1892877" y="1300485"/>
                <a:ext cx="304560" cy="72720"/>
              </a:xfrm>
              <a:prstGeom prst="rect">
                <a:avLst/>
              </a:prstGeom>
            </p:spPr>
          </p:pic>
        </mc:Fallback>
      </mc:AlternateContent>
      <p:grpSp>
        <p:nvGrpSpPr>
          <p:cNvPr id="28" name="Gruppieren 27">
            <a:extLst>
              <a:ext uri="{FF2B5EF4-FFF2-40B4-BE49-F238E27FC236}">
                <a16:creationId xmlns:a16="http://schemas.microsoft.com/office/drawing/2014/main" id="{291F0039-438D-460F-915A-4AADAE0EF4BA}"/>
              </a:ext>
            </a:extLst>
          </p:cNvPr>
          <p:cNvGrpSpPr/>
          <p:nvPr/>
        </p:nvGrpSpPr>
        <p:grpSpPr>
          <a:xfrm>
            <a:off x="2561037" y="1579125"/>
            <a:ext cx="4481280" cy="2643840"/>
            <a:chOff x="2561037" y="1579125"/>
            <a:chExt cx="4481280" cy="26438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4C34C8F-B4F8-4176-8119-1CB29142000D}"/>
                    </a:ext>
                  </a:extLst>
                </p14:cNvPr>
                <p14:cNvContentPartPr/>
                <p14:nvPr/>
              </p14:nvContentPartPr>
              <p14:xfrm>
                <a:off x="2561037" y="1891605"/>
                <a:ext cx="3213360" cy="2331360"/>
              </p14:xfrm>
            </p:contentPart>
          </mc:Choice>
          <mc:Fallback xmlns="">
            <p:pic>
              <p:nvPicPr>
                <p:cNvPr id="7" name="Freihand 6">
                  <a:extLst>
                    <a:ext uri="{FF2B5EF4-FFF2-40B4-BE49-F238E27FC236}">
                      <a16:creationId xmlns:a16="http://schemas.microsoft.com/office/drawing/2014/main" id="{A4C34C8F-B4F8-4176-8119-1CB29142000D}"/>
                    </a:ext>
                  </a:extLst>
                </p:cNvPr>
                <p:cNvPicPr/>
                <p:nvPr/>
              </p:nvPicPr>
              <p:blipFill>
                <a:blip r:embed="rId8"/>
                <a:stretch>
                  <a:fillRect/>
                </a:stretch>
              </p:blipFill>
              <p:spPr>
                <a:xfrm>
                  <a:off x="2556717" y="1887285"/>
                  <a:ext cx="3222000" cy="234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BAEBA061-7A03-43A4-A657-C7A7F912491D}"/>
                    </a:ext>
                  </a:extLst>
                </p14:cNvPr>
                <p14:cNvContentPartPr/>
                <p14:nvPr/>
              </p14:nvContentPartPr>
              <p14:xfrm>
                <a:off x="5968437" y="1696125"/>
                <a:ext cx="186840" cy="214560"/>
              </p14:xfrm>
            </p:contentPart>
          </mc:Choice>
          <mc:Fallback xmlns="">
            <p:pic>
              <p:nvPicPr>
                <p:cNvPr id="15" name="Freihand 14">
                  <a:extLst>
                    <a:ext uri="{FF2B5EF4-FFF2-40B4-BE49-F238E27FC236}">
                      <a16:creationId xmlns:a16="http://schemas.microsoft.com/office/drawing/2014/main" id="{BAEBA061-7A03-43A4-A657-C7A7F912491D}"/>
                    </a:ext>
                  </a:extLst>
                </p:cNvPr>
                <p:cNvPicPr/>
                <p:nvPr/>
              </p:nvPicPr>
              <p:blipFill>
                <a:blip r:embed="rId10"/>
                <a:stretch>
                  <a:fillRect/>
                </a:stretch>
              </p:blipFill>
              <p:spPr>
                <a:xfrm>
                  <a:off x="5964117" y="1691805"/>
                  <a:ext cx="195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275E27BF-A4E8-4296-8FEB-5F6F3E43E9B6}"/>
                    </a:ext>
                  </a:extLst>
                </p14:cNvPr>
                <p14:cNvContentPartPr/>
                <p14:nvPr/>
              </p14:nvContentPartPr>
              <p14:xfrm>
                <a:off x="6214317" y="1661205"/>
                <a:ext cx="141480" cy="171720"/>
              </p14:xfrm>
            </p:contentPart>
          </mc:Choice>
          <mc:Fallback xmlns="">
            <p:pic>
              <p:nvPicPr>
                <p:cNvPr id="17" name="Freihand 16">
                  <a:extLst>
                    <a:ext uri="{FF2B5EF4-FFF2-40B4-BE49-F238E27FC236}">
                      <a16:creationId xmlns:a16="http://schemas.microsoft.com/office/drawing/2014/main" id="{275E27BF-A4E8-4296-8FEB-5F6F3E43E9B6}"/>
                    </a:ext>
                  </a:extLst>
                </p:cNvPr>
                <p:cNvPicPr/>
                <p:nvPr/>
              </p:nvPicPr>
              <p:blipFill>
                <a:blip r:embed="rId12"/>
                <a:stretch>
                  <a:fillRect/>
                </a:stretch>
              </p:blipFill>
              <p:spPr>
                <a:xfrm>
                  <a:off x="6209997" y="1656885"/>
                  <a:ext cx="150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8D96DE9F-15AD-4603-8A76-409BCA67C06A}"/>
                    </a:ext>
                  </a:extLst>
                </p14:cNvPr>
                <p14:cNvContentPartPr/>
                <p14:nvPr/>
              </p14:nvContentPartPr>
              <p14:xfrm>
                <a:off x="6439677" y="1613325"/>
                <a:ext cx="109440" cy="223560"/>
              </p14:xfrm>
            </p:contentPart>
          </mc:Choice>
          <mc:Fallback xmlns="">
            <p:pic>
              <p:nvPicPr>
                <p:cNvPr id="18" name="Freihand 17">
                  <a:extLst>
                    <a:ext uri="{FF2B5EF4-FFF2-40B4-BE49-F238E27FC236}">
                      <a16:creationId xmlns:a16="http://schemas.microsoft.com/office/drawing/2014/main" id="{8D96DE9F-15AD-4603-8A76-409BCA67C06A}"/>
                    </a:ext>
                  </a:extLst>
                </p:cNvPr>
                <p:cNvPicPr/>
                <p:nvPr/>
              </p:nvPicPr>
              <p:blipFill>
                <a:blip r:embed="rId14"/>
                <a:stretch>
                  <a:fillRect/>
                </a:stretch>
              </p:blipFill>
              <p:spPr>
                <a:xfrm>
                  <a:off x="6435357" y="1609005"/>
                  <a:ext cx="118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C114998-525F-4473-A2DF-44C13933FCCD}"/>
                    </a:ext>
                  </a:extLst>
                </p14:cNvPr>
                <p14:cNvContentPartPr/>
                <p14:nvPr/>
              </p14:nvContentPartPr>
              <p14:xfrm>
                <a:off x="6626157" y="1638525"/>
                <a:ext cx="114480" cy="160920"/>
              </p14:xfrm>
            </p:contentPart>
          </mc:Choice>
          <mc:Fallback xmlns="">
            <p:pic>
              <p:nvPicPr>
                <p:cNvPr id="20" name="Freihand 19">
                  <a:extLst>
                    <a:ext uri="{FF2B5EF4-FFF2-40B4-BE49-F238E27FC236}">
                      <a16:creationId xmlns:a16="http://schemas.microsoft.com/office/drawing/2014/main" id="{4C114998-525F-4473-A2DF-44C13933FCCD}"/>
                    </a:ext>
                  </a:extLst>
                </p:cNvPr>
                <p:cNvPicPr/>
                <p:nvPr/>
              </p:nvPicPr>
              <p:blipFill>
                <a:blip r:embed="rId16"/>
                <a:stretch>
                  <a:fillRect/>
                </a:stretch>
              </p:blipFill>
              <p:spPr>
                <a:xfrm>
                  <a:off x="6621837" y="1634205"/>
                  <a:ext cx="123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0837B0AD-890C-48CE-B2D1-7DE1FC28A4BD}"/>
                    </a:ext>
                  </a:extLst>
                </p14:cNvPr>
                <p14:cNvContentPartPr/>
                <p14:nvPr/>
              </p14:nvContentPartPr>
              <p14:xfrm>
                <a:off x="6746757" y="1768125"/>
                <a:ext cx="146520" cy="121320"/>
              </p14:xfrm>
            </p:contentPart>
          </mc:Choice>
          <mc:Fallback xmlns="">
            <p:pic>
              <p:nvPicPr>
                <p:cNvPr id="23" name="Freihand 22">
                  <a:extLst>
                    <a:ext uri="{FF2B5EF4-FFF2-40B4-BE49-F238E27FC236}">
                      <a16:creationId xmlns:a16="http://schemas.microsoft.com/office/drawing/2014/main" id="{0837B0AD-890C-48CE-B2D1-7DE1FC28A4BD}"/>
                    </a:ext>
                  </a:extLst>
                </p:cNvPr>
                <p:cNvPicPr/>
                <p:nvPr/>
              </p:nvPicPr>
              <p:blipFill>
                <a:blip r:embed="rId18"/>
                <a:stretch>
                  <a:fillRect/>
                </a:stretch>
              </p:blipFill>
              <p:spPr>
                <a:xfrm>
                  <a:off x="6742437" y="1763805"/>
                  <a:ext cx="155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CBD533F5-5DA5-4453-88A3-9DFF65846A1B}"/>
                    </a:ext>
                  </a:extLst>
                </p14:cNvPr>
                <p14:cNvContentPartPr/>
                <p14:nvPr/>
              </p14:nvContentPartPr>
              <p14:xfrm>
                <a:off x="6933237" y="1579125"/>
                <a:ext cx="109080" cy="304920"/>
              </p14:xfrm>
            </p:contentPart>
          </mc:Choice>
          <mc:Fallback xmlns="">
            <p:pic>
              <p:nvPicPr>
                <p:cNvPr id="24" name="Freihand 23">
                  <a:extLst>
                    <a:ext uri="{FF2B5EF4-FFF2-40B4-BE49-F238E27FC236}">
                      <a16:creationId xmlns:a16="http://schemas.microsoft.com/office/drawing/2014/main" id="{CBD533F5-5DA5-4453-88A3-9DFF65846A1B}"/>
                    </a:ext>
                  </a:extLst>
                </p:cNvPr>
                <p:cNvPicPr/>
                <p:nvPr/>
              </p:nvPicPr>
              <p:blipFill>
                <a:blip r:embed="rId20"/>
                <a:stretch>
                  <a:fillRect/>
                </a:stretch>
              </p:blipFill>
              <p:spPr>
                <a:xfrm>
                  <a:off x="6928917" y="1574805"/>
                  <a:ext cx="117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BD94EC30-174A-488F-AD90-9B9159D1CA64}"/>
                    </a:ext>
                  </a:extLst>
                </p14:cNvPr>
                <p14:cNvContentPartPr/>
                <p14:nvPr/>
              </p14:nvContentPartPr>
              <p14:xfrm>
                <a:off x="5005437" y="1952805"/>
                <a:ext cx="24840" cy="348120"/>
              </p14:xfrm>
            </p:contentPart>
          </mc:Choice>
          <mc:Fallback xmlns="">
            <p:pic>
              <p:nvPicPr>
                <p:cNvPr id="25" name="Freihand 24">
                  <a:extLst>
                    <a:ext uri="{FF2B5EF4-FFF2-40B4-BE49-F238E27FC236}">
                      <a16:creationId xmlns:a16="http://schemas.microsoft.com/office/drawing/2014/main" id="{BD94EC30-174A-488F-AD90-9B9159D1CA64}"/>
                    </a:ext>
                  </a:extLst>
                </p:cNvPr>
                <p:cNvPicPr/>
                <p:nvPr/>
              </p:nvPicPr>
              <p:blipFill>
                <a:blip r:embed="rId22"/>
                <a:stretch>
                  <a:fillRect/>
                </a:stretch>
              </p:blipFill>
              <p:spPr>
                <a:xfrm>
                  <a:off x="5001117" y="1948485"/>
                  <a:ext cx="334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12D882EB-1BC2-4EA2-AAA9-18CF22B1842B}"/>
                    </a:ext>
                  </a:extLst>
                </p14:cNvPr>
                <p14:cNvContentPartPr/>
                <p14:nvPr/>
              </p14:nvContentPartPr>
              <p14:xfrm>
                <a:off x="4915797" y="2123805"/>
                <a:ext cx="274320" cy="273240"/>
              </p14:xfrm>
            </p:contentPart>
          </mc:Choice>
          <mc:Fallback xmlns="">
            <p:pic>
              <p:nvPicPr>
                <p:cNvPr id="26" name="Freihand 25">
                  <a:extLst>
                    <a:ext uri="{FF2B5EF4-FFF2-40B4-BE49-F238E27FC236}">
                      <a16:creationId xmlns:a16="http://schemas.microsoft.com/office/drawing/2014/main" id="{12D882EB-1BC2-4EA2-AAA9-18CF22B1842B}"/>
                    </a:ext>
                  </a:extLst>
                </p:cNvPr>
                <p:cNvPicPr/>
                <p:nvPr/>
              </p:nvPicPr>
              <p:blipFill>
                <a:blip r:embed="rId24"/>
                <a:stretch>
                  <a:fillRect/>
                </a:stretch>
              </p:blipFill>
              <p:spPr>
                <a:xfrm>
                  <a:off x="4911477" y="2119485"/>
                  <a:ext cx="282960" cy="2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1377AFDC-E5D0-485C-B2A6-4EDCE9DD0589}"/>
                  </a:ext>
                </a:extLst>
              </p14:cNvPr>
              <p14:cNvContentPartPr/>
              <p14:nvPr/>
            </p14:nvContentPartPr>
            <p14:xfrm>
              <a:off x="1874517" y="1282125"/>
              <a:ext cx="424800" cy="86400"/>
            </p14:xfrm>
          </p:contentPart>
        </mc:Choice>
        <mc:Fallback xmlns="">
          <p:pic>
            <p:nvPicPr>
              <p:cNvPr id="29" name="Freihand 28">
                <a:extLst>
                  <a:ext uri="{FF2B5EF4-FFF2-40B4-BE49-F238E27FC236}">
                    <a16:creationId xmlns:a16="http://schemas.microsoft.com/office/drawing/2014/main" id="{1377AFDC-E5D0-485C-B2A6-4EDCE9DD0589}"/>
                  </a:ext>
                </a:extLst>
              </p:cNvPr>
              <p:cNvPicPr/>
              <p:nvPr/>
            </p:nvPicPr>
            <p:blipFill>
              <a:blip r:embed="rId26"/>
              <a:stretch>
                <a:fillRect/>
              </a:stretch>
            </p:blipFill>
            <p:spPr>
              <a:xfrm>
                <a:off x="1870197" y="1277805"/>
                <a:ext cx="433440" cy="95040"/>
              </a:xfrm>
              <a:prstGeom prst="rect">
                <a:avLst/>
              </a:prstGeom>
            </p:spPr>
          </p:pic>
        </mc:Fallback>
      </mc:AlternateContent>
      <p:grpSp>
        <p:nvGrpSpPr>
          <p:cNvPr id="40" name="Gruppieren 39">
            <a:extLst>
              <a:ext uri="{FF2B5EF4-FFF2-40B4-BE49-F238E27FC236}">
                <a16:creationId xmlns:a16="http://schemas.microsoft.com/office/drawing/2014/main" id="{709C8E95-C17F-4E32-A600-B1BA3939EC00}"/>
              </a:ext>
            </a:extLst>
          </p:cNvPr>
          <p:cNvGrpSpPr/>
          <p:nvPr/>
        </p:nvGrpSpPr>
        <p:grpSpPr>
          <a:xfrm>
            <a:off x="951117" y="3154125"/>
            <a:ext cx="3143520" cy="302040"/>
            <a:chOff x="951117" y="3154125"/>
            <a:chExt cx="3143520" cy="302040"/>
          </a:xfrm>
        </p:grpSpPr>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88FD37F9-9029-4C22-BBE0-656743052804}"/>
                    </a:ext>
                  </a:extLst>
                </p14:cNvPr>
                <p14:cNvContentPartPr/>
                <p14:nvPr/>
              </p14:nvContentPartPr>
              <p14:xfrm>
                <a:off x="951117" y="3425205"/>
                <a:ext cx="760680" cy="30960"/>
              </p14:xfrm>
            </p:contentPart>
          </mc:Choice>
          <mc:Fallback xmlns="">
            <p:pic>
              <p:nvPicPr>
                <p:cNvPr id="30" name="Freihand 29">
                  <a:extLst>
                    <a:ext uri="{FF2B5EF4-FFF2-40B4-BE49-F238E27FC236}">
                      <a16:creationId xmlns:a16="http://schemas.microsoft.com/office/drawing/2014/main" id="{88FD37F9-9029-4C22-BBE0-656743052804}"/>
                    </a:ext>
                  </a:extLst>
                </p:cNvPr>
                <p:cNvPicPr/>
                <p:nvPr/>
              </p:nvPicPr>
              <p:blipFill>
                <a:blip r:embed="rId28"/>
                <a:stretch>
                  <a:fillRect/>
                </a:stretch>
              </p:blipFill>
              <p:spPr>
                <a:xfrm>
                  <a:off x="946797" y="3420885"/>
                  <a:ext cx="769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C3C2EDE6-A5E3-4050-BFB7-8D87CDCC7A66}"/>
                    </a:ext>
                  </a:extLst>
                </p14:cNvPr>
                <p14:cNvContentPartPr/>
                <p14:nvPr/>
              </p14:nvContentPartPr>
              <p14:xfrm>
                <a:off x="1987197" y="3409365"/>
                <a:ext cx="341640" cy="8640"/>
              </p14:xfrm>
            </p:contentPart>
          </mc:Choice>
          <mc:Fallback xmlns="">
            <p:pic>
              <p:nvPicPr>
                <p:cNvPr id="32" name="Freihand 31">
                  <a:extLst>
                    <a:ext uri="{FF2B5EF4-FFF2-40B4-BE49-F238E27FC236}">
                      <a16:creationId xmlns:a16="http://schemas.microsoft.com/office/drawing/2014/main" id="{C3C2EDE6-A5E3-4050-BFB7-8D87CDCC7A66}"/>
                    </a:ext>
                  </a:extLst>
                </p:cNvPr>
                <p:cNvPicPr/>
                <p:nvPr/>
              </p:nvPicPr>
              <p:blipFill>
                <a:blip r:embed="rId30"/>
                <a:stretch>
                  <a:fillRect/>
                </a:stretch>
              </p:blipFill>
              <p:spPr>
                <a:xfrm>
                  <a:off x="1982877" y="3405045"/>
                  <a:ext cx="350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BAD9663C-87A4-4BA7-9874-CF4E5AF25AB7}"/>
                    </a:ext>
                  </a:extLst>
                </p14:cNvPr>
                <p14:cNvContentPartPr/>
                <p14:nvPr/>
              </p14:nvContentPartPr>
              <p14:xfrm>
                <a:off x="2568237" y="3375165"/>
                <a:ext cx="289440" cy="17640"/>
              </p14:xfrm>
            </p:contentPart>
          </mc:Choice>
          <mc:Fallback xmlns="">
            <p:pic>
              <p:nvPicPr>
                <p:cNvPr id="33" name="Freihand 32">
                  <a:extLst>
                    <a:ext uri="{FF2B5EF4-FFF2-40B4-BE49-F238E27FC236}">
                      <a16:creationId xmlns:a16="http://schemas.microsoft.com/office/drawing/2014/main" id="{BAD9663C-87A4-4BA7-9874-CF4E5AF25AB7}"/>
                    </a:ext>
                  </a:extLst>
                </p:cNvPr>
                <p:cNvPicPr/>
                <p:nvPr/>
              </p:nvPicPr>
              <p:blipFill>
                <a:blip r:embed="rId32"/>
                <a:stretch>
                  <a:fillRect/>
                </a:stretch>
              </p:blipFill>
              <p:spPr>
                <a:xfrm>
                  <a:off x="2563917" y="3370845"/>
                  <a:ext cx="298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FEE3DDC1-726D-4E90-BCAD-67CEE63CBB5B}"/>
                    </a:ext>
                  </a:extLst>
                </p14:cNvPr>
                <p14:cNvContentPartPr/>
                <p14:nvPr/>
              </p14:nvContentPartPr>
              <p14:xfrm>
                <a:off x="3115077" y="3244125"/>
                <a:ext cx="554040" cy="79200"/>
              </p14:xfrm>
            </p:contentPart>
          </mc:Choice>
          <mc:Fallback xmlns="">
            <p:pic>
              <p:nvPicPr>
                <p:cNvPr id="34" name="Freihand 33">
                  <a:extLst>
                    <a:ext uri="{FF2B5EF4-FFF2-40B4-BE49-F238E27FC236}">
                      <a16:creationId xmlns:a16="http://schemas.microsoft.com/office/drawing/2014/main" id="{FEE3DDC1-726D-4E90-BCAD-67CEE63CBB5B}"/>
                    </a:ext>
                  </a:extLst>
                </p:cNvPr>
                <p:cNvPicPr/>
                <p:nvPr/>
              </p:nvPicPr>
              <p:blipFill>
                <a:blip r:embed="rId34"/>
                <a:stretch>
                  <a:fillRect/>
                </a:stretch>
              </p:blipFill>
              <p:spPr>
                <a:xfrm>
                  <a:off x="3110757" y="3239805"/>
                  <a:ext cx="562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C288233F-CA26-4CE7-8191-119991752FFA}"/>
                    </a:ext>
                  </a:extLst>
                </p14:cNvPr>
                <p14:cNvContentPartPr/>
                <p14:nvPr/>
              </p14:nvContentPartPr>
              <p14:xfrm>
                <a:off x="3716997" y="3187965"/>
                <a:ext cx="272160" cy="50040"/>
              </p14:xfrm>
            </p:contentPart>
          </mc:Choice>
          <mc:Fallback xmlns="">
            <p:pic>
              <p:nvPicPr>
                <p:cNvPr id="35" name="Freihand 34">
                  <a:extLst>
                    <a:ext uri="{FF2B5EF4-FFF2-40B4-BE49-F238E27FC236}">
                      <a16:creationId xmlns:a16="http://schemas.microsoft.com/office/drawing/2014/main" id="{C288233F-CA26-4CE7-8191-119991752FFA}"/>
                    </a:ext>
                  </a:extLst>
                </p:cNvPr>
                <p:cNvPicPr/>
                <p:nvPr/>
              </p:nvPicPr>
              <p:blipFill>
                <a:blip r:embed="rId36"/>
                <a:stretch>
                  <a:fillRect/>
                </a:stretch>
              </p:blipFill>
              <p:spPr>
                <a:xfrm>
                  <a:off x="3712677" y="3183645"/>
                  <a:ext cx="280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5B00DC12-BE9F-42D7-9D17-2F09837083D4}"/>
                    </a:ext>
                  </a:extLst>
                </p14:cNvPr>
                <p14:cNvContentPartPr/>
                <p14:nvPr/>
              </p14:nvContentPartPr>
              <p14:xfrm>
                <a:off x="4050357" y="3154125"/>
                <a:ext cx="44280" cy="267120"/>
              </p14:xfrm>
            </p:contentPart>
          </mc:Choice>
          <mc:Fallback xmlns="">
            <p:pic>
              <p:nvPicPr>
                <p:cNvPr id="36" name="Freihand 35">
                  <a:extLst>
                    <a:ext uri="{FF2B5EF4-FFF2-40B4-BE49-F238E27FC236}">
                      <a16:creationId xmlns:a16="http://schemas.microsoft.com/office/drawing/2014/main" id="{5B00DC12-BE9F-42D7-9D17-2F09837083D4}"/>
                    </a:ext>
                  </a:extLst>
                </p:cNvPr>
                <p:cNvPicPr/>
                <p:nvPr/>
              </p:nvPicPr>
              <p:blipFill>
                <a:blip r:embed="rId38"/>
                <a:stretch>
                  <a:fillRect/>
                </a:stretch>
              </p:blipFill>
              <p:spPr>
                <a:xfrm>
                  <a:off x="4046037" y="3149805"/>
                  <a:ext cx="5292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51A91850-AAAF-46B3-92BF-D9D7007DF8DE}"/>
                  </a:ext>
                </a:extLst>
              </p14:cNvPr>
              <p14:cNvContentPartPr/>
              <p14:nvPr/>
            </p14:nvContentPartPr>
            <p14:xfrm>
              <a:off x="4120917" y="3697365"/>
              <a:ext cx="96120" cy="910800"/>
            </p14:xfrm>
          </p:contentPart>
        </mc:Choice>
        <mc:Fallback xmlns="">
          <p:pic>
            <p:nvPicPr>
              <p:cNvPr id="38" name="Freihand 37">
                <a:extLst>
                  <a:ext uri="{FF2B5EF4-FFF2-40B4-BE49-F238E27FC236}">
                    <a16:creationId xmlns:a16="http://schemas.microsoft.com/office/drawing/2014/main" id="{51A91850-AAAF-46B3-92BF-D9D7007DF8DE}"/>
                  </a:ext>
                </a:extLst>
              </p:cNvPr>
              <p:cNvPicPr/>
              <p:nvPr/>
            </p:nvPicPr>
            <p:blipFill>
              <a:blip r:embed="rId40"/>
              <a:stretch>
                <a:fillRect/>
              </a:stretch>
            </p:blipFill>
            <p:spPr>
              <a:xfrm>
                <a:off x="4116597" y="3693045"/>
                <a:ext cx="104760" cy="919440"/>
              </a:xfrm>
              <a:prstGeom prst="rect">
                <a:avLst/>
              </a:prstGeom>
            </p:spPr>
          </p:pic>
        </mc:Fallback>
      </mc:AlternateContent>
      <p:grpSp>
        <p:nvGrpSpPr>
          <p:cNvPr id="51" name="Gruppieren 50">
            <a:extLst>
              <a:ext uri="{FF2B5EF4-FFF2-40B4-BE49-F238E27FC236}">
                <a16:creationId xmlns:a16="http://schemas.microsoft.com/office/drawing/2014/main" id="{503B184C-D653-4812-A7BD-FDECF9ECE3C4}"/>
              </a:ext>
            </a:extLst>
          </p:cNvPr>
          <p:cNvGrpSpPr/>
          <p:nvPr/>
        </p:nvGrpSpPr>
        <p:grpSpPr>
          <a:xfrm>
            <a:off x="236877" y="3221445"/>
            <a:ext cx="604800" cy="296280"/>
            <a:chOff x="236877" y="3221445"/>
            <a:chExt cx="604800" cy="296280"/>
          </a:xfrm>
        </p:grpSpPr>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17C7131B-A0C8-4606-B6A1-3FEE63073771}"/>
                    </a:ext>
                  </a:extLst>
                </p14:cNvPr>
                <p14:cNvContentPartPr/>
                <p14:nvPr/>
              </p14:nvContentPartPr>
              <p14:xfrm>
                <a:off x="236877" y="3371925"/>
                <a:ext cx="66960" cy="124560"/>
              </p14:xfrm>
            </p:contentPart>
          </mc:Choice>
          <mc:Fallback xmlns="">
            <p:pic>
              <p:nvPicPr>
                <p:cNvPr id="41" name="Freihand 40">
                  <a:extLst>
                    <a:ext uri="{FF2B5EF4-FFF2-40B4-BE49-F238E27FC236}">
                      <a16:creationId xmlns:a16="http://schemas.microsoft.com/office/drawing/2014/main" id="{17C7131B-A0C8-4606-B6A1-3FEE63073771}"/>
                    </a:ext>
                  </a:extLst>
                </p:cNvPr>
                <p:cNvPicPr/>
                <p:nvPr/>
              </p:nvPicPr>
              <p:blipFill>
                <a:blip r:embed="rId42"/>
                <a:stretch>
                  <a:fillRect/>
                </a:stretch>
              </p:blipFill>
              <p:spPr>
                <a:xfrm>
                  <a:off x="232557" y="3367605"/>
                  <a:ext cx="75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A4E33E14-BFC2-4645-984B-20796DF35082}"/>
                    </a:ext>
                  </a:extLst>
                </p14:cNvPr>
                <p14:cNvContentPartPr/>
                <p14:nvPr/>
              </p14:nvContentPartPr>
              <p14:xfrm>
                <a:off x="265317" y="3253485"/>
                <a:ext cx="17280" cy="5400"/>
              </p14:xfrm>
            </p:contentPart>
          </mc:Choice>
          <mc:Fallback xmlns="">
            <p:pic>
              <p:nvPicPr>
                <p:cNvPr id="42" name="Freihand 41">
                  <a:extLst>
                    <a:ext uri="{FF2B5EF4-FFF2-40B4-BE49-F238E27FC236}">
                      <a16:creationId xmlns:a16="http://schemas.microsoft.com/office/drawing/2014/main" id="{A4E33E14-BFC2-4645-984B-20796DF35082}"/>
                    </a:ext>
                  </a:extLst>
                </p:cNvPr>
                <p:cNvPicPr/>
                <p:nvPr/>
              </p:nvPicPr>
              <p:blipFill>
                <a:blip r:embed="rId44"/>
                <a:stretch>
                  <a:fillRect/>
                </a:stretch>
              </p:blipFill>
              <p:spPr>
                <a:xfrm>
                  <a:off x="260997" y="3249165"/>
                  <a:ext cx="25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732E6405-ADA6-422F-BF11-527F2D406526}"/>
                    </a:ext>
                  </a:extLst>
                </p14:cNvPr>
                <p14:cNvContentPartPr/>
                <p14:nvPr/>
              </p14:nvContentPartPr>
              <p14:xfrm>
                <a:off x="345597" y="3221445"/>
                <a:ext cx="101160" cy="152280"/>
              </p14:xfrm>
            </p:contentPart>
          </mc:Choice>
          <mc:Fallback xmlns="">
            <p:pic>
              <p:nvPicPr>
                <p:cNvPr id="43" name="Freihand 42">
                  <a:extLst>
                    <a:ext uri="{FF2B5EF4-FFF2-40B4-BE49-F238E27FC236}">
                      <a16:creationId xmlns:a16="http://schemas.microsoft.com/office/drawing/2014/main" id="{732E6405-ADA6-422F-BF11-527F2D406526}"/>
                    </a:ext>
                  </a:extLst>
                </p:cNvPr>
                <p:cNvPicPr/>
                <p:nvPr/>
              </p:nvPicPr>
              <p:blipFill>
                <a:blip r:embed="rId46"/>
                <a:stretch>
                  <a:fillRect/>
                </a:stretch>
              </p:blipFill>
              <p:spPr>
                <a:xfrm>
                  <a:off x="341277" y="3217125"/>
                  <a:ext cx="109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2D9BD152-547F-48DC-A4DB-511B5DB32EB9}"/>
                    </a:ext>
                  </a:extLst>
                </p14:cNvPr>
                <p14:cNvContentPartPr/>
                <p14:nvPr/>
              </p14:nvContentPartPr>
              <p14:xfrm>
                <a:off x="471237" y="3274365"/>
                <a:ext cx="50400" cy="216360"/>
              </p14:xfrm>
            </p:contentPart>
          </mc:Choice>
          <mc:Fallback xmlns="">
            <p:pic>
              <p:nvPicPr>
                <p:cNvPr id="44" name="Freihand 43">
                  <a:extLst>
                    <a:ext uri="{FF2B5EF4-FFF2-40B4-BE49-F238E27FC236}">
                      <a16:creationId xmlns:a16="http://schemas.microsoft.com/office/drawing/2014/main" id="{2D9BD152-547F-48DC-A4DB-511B5DB32EB9}"/>
                    </a:ext>
                  </a:extLst>
                </p:cNvPr>
                <p:cNvPicPr/>
                <p:nvPr/>
              </p:nvPicPr>
              <p:blipFill>
                <a:blip r:embed="rId48"/>
                <a:stretch>
                  <a:fillRect/>
                </a:stretch>
              </p:blipFill>
              <p:spPr>
                <a:xfrm>
                  <a:off x="466917" y="3270045"/>
                  <a:ext cx="59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5A9CE5CE-0739-4B9E-90CF-01381FF339E8}"/>
                    </a:ext>
                  </a:extLst>
                </p14:cNvPr>
                <p14:cNvContentPartPr/>
                <p14:nvPr/>
              </p14:nvContentPartPr>
              <p14:xfrm>
                <a:off x="566997" y="3277245"/>
                <a:ext cx="100080" cy="152640"/>
              </p14:xfrm>
            </p:contentPart>
          </mc:Choice>
          <mc:Fallback xmlns="">
            <p:pic>
              <p:nvPicPr>
                <p:cNvPr id="45" name="Freihand 44">
                  <a:extLst>
                    <a:ext uri="{FF2B5EF4-FFF2-40B4-BE49-F238E27FC236}">
                      <a16:creationId xmlns:a16="http://schemas.microsoft.com/office/drawing/2014/main" id="{5A9CE5CE-0739-4B9E-90CF-01381FF339E8}"/>
                    </a:ext>
                  </a:extLst>
                </p:cNvPr>
                <p:cNvPicPr/>
                <p:nvPr/>
              </p:nvPicPr>
              <p:blipFill>
                <a:blip r:embed="rId50"/>
                <a:stretch>
                  <a:fillRect/>
                </a:stretch>
              </p:blipFill>
              <p:spPr>
                <a:xfrm>
                  <a:off x="562677" y="3272925"/>
                  <a:ext cx="108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832A4F7A-0DA0-4C1E-8CCB-59F318500E9F}"/>
                    </a:ext>
                  </a:extLst>
                </p14:cNvPr>
                <p14:cNvContentPartPr/>
                <p14:nvPr/>
              </p14:nvContentPartPr>
              <p14:xfrm>
                <a:off x="692637" y="3382365"/>
                <a:ext cx="80640" cy="105120"/>
              </p14:xfrm>
            </p:contentPart>
          </mc:Choice>
          <mc:Fallback xmlns="">
            <p:pic>
              <p:nvPicPr>
                <p:cNvPr id="46" name="Freihand 45">
                  <a:extLst>
                    <a:ext uri="{FF2B5EF4-FFF2-40B4-BE49-F238E27FC236}">
                      <a16:creationId xmlns:a16="http://schemas.microsoft.com/office/drawing/2014/main" id="{832A4F7A-0DA0-4C1E-8CCB-59F318500E9F}"/>
                    </a:ext>
                  </a:extLst>
                </p:cNvPr>
                <p:cNvPicPr/>
                <p:nvPr/>
              </p:nvPicPr>
              <p:blipFill>
                <a:blip r:embed="rId52"/>
                <a:stretch>
                  <a:fillRect/>
                </a:stretch>
              </p:blipFill>
              <p:spPr>
                <a:xfrm>
                  <a:off x="688317" y="3378045"/>
                  <a:ext cx="89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F306907E-D162-4319-B273-AF41A889531B}"/>
                    </a:ext>
                  </a:extLst>
                </p14:cNvPr>
                <p14:cNvContentPartPr/>
                <p14:nvPr/>
              </p14:nvContentPartPr>
              <p14:xfrm>
                <a:off x="776517" y="3264645"/>
                <a:ext cx="65160" cy="253080"/>
              </p14:xfrm>
            </p:contentPart>
          </mc:Choice>
          <mc:Fallback xmlns="">
            <p:pic>
              <p:nvPicPr>
                <p:cNvPr id="47" name="Freihand 46">
                  <a:extLst>
                    <a:ext uri="{FF2B5EF4-FFF2-40B4-BE49-F238E27FC236}">
                      <a16:creationId xmlns:a16="http://schemas.microsoft.com/office/drawing/2014/main" id="{F306907E-D162-4319-B273-AF41A889531B}"/>
                    </a:ext>
                  </a:extLst>
                </p:cNvPr>
                <p:cNvPicPr/>
                <p:nvPr/>
              </p:nvPicPr>
              <p:blipFill>
                <a:blip r:embed="rId54"/>
                <a:stretch>
                  <a:fillRect/>
                </a:stretch>
              </p:blipFill>
              <p:spPr>
                <a:xfrm>
                  <a:off x="772197" y="3260325"/>
                  <a:ext cx="7380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17C19AE2-F8CA-436C-A4B2-6F38CDA72460}"/>
                  </a:ext>
                </a:extLst>
              </p14:cNvPr>
              <p14:cNvContentPartPr/>
              <p14:nvPr/>
            </p14:nvContentPartPr>
            <p14:xfrm>
              <a:off x="533157" y="5211885"/>
              <a:ext cx="119520" cy="189360"/>
            </p14:xfrm>
          </p:contentPart>
        </mc:Choice>
        <mc:Fallback xmlns="">
          <p:pic>
            <p:nvPicPr>
              <p:cNvPr id="58" name="Freihand 57">
                <a:extLst>
                  <a:ext uri="{FF2B5EF4-FFF2-40B4-BE49-F238E27FC236}">
                    <a16:creationId xmlns:a16="http://schemas.microsoft.com/office/drawing/2014/main" id="{17C19AE2-F8CA-436C-A4B2-6F38CDA72460}"/>
                  </a:ext>
                </a:extLst>
              </p:cNvPr>
              <p:cNvPicPr/>
              <p:nvPr/>
            </p:nvPicPr>
            <p:blipFill>
              <a:blip r:embed="rId56"/>
              <a:stretch>
                <a:fillRect/>
              </a:stretch>
            </p:blipFill>
            <p:spPr>
              <a:xfrm>
                <a:off x="528837" y="5207565"/>
                <a:ext cx="128160" cy="198000"/>
              </a:xfrm>
              <a:prstGeom prst="rect">
                <a:avLst/>
              </a:prstGeom>
            </p:spPr>
          </p:pic>
        </mc:Fallback>
      </mc:AlternateContent>
      <p:grpSp>
        <p:nvGrpSpPr>
          <p:cNvPr id="70" name="Gruppieren 69">
            <a:extLst>
              <a:ext uri="{FF2B5EF4-FFF2-40B4-BE49-F238E27FC236}">
                <a16:creationId xmlns:a16="http://schemas.microsoft.com/office/drawing/2014/main" id="{1529A483-8E2E-4296-AE46-0EE053CA23E5}"/>
              </a:ext>
            </a:extLst>
          </p:cNvPr>
          <p:cNvGrpSpPr/>
          <p:nvPr/>
        </p:nvGrpSpPr>
        <p:grpSpPr>
          <a:xfrm>
            <a:off x="736197" y="5098125"/>
            <a:ext cx="870480" cy="286920"/>
            <a:chOff x="736197" y="5098125"/>
            <a:chExt cx="870480" cy="286920"/>
          </a:xfrm>
        </p:grpSpPr>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E379A22C-0E97-4CB3-8105-C73158BFBCA3}"/>
                    </a:ext>
                  </a:extLst>
                </p14:cNvPr>
                <p14:cNvContentPartPr/>
                <p14:nvPr/>
              </p14:nvContentPartPr>
              <p14:xfrm>
                <a:off x="799557" y="5225205"/>
                <a:ext cx="5760" cy="128520"/>
              </p14:xfrm>
            </p:contentPart>
          </mc:Choice>
          <mc:Fallback xmlns="">
            <p:pic>
              <p:nvPicPr>
                <p:cNvPr id="59" name="Freihand 58">
                  <a:extLst>
                    <a:ext uri="{FF2B5EF4-FFF2-40B4-BE49-F238E27FC236}">
                      <a16:creationId xmlns:a16="http://schemas.microsoft.com/office/drawing/2014/main" id="{E379A22C-0E97-4CB3-8105-C73158BFBCA3}"/>
                    </a:ext>
                  </a:extLst>
                </p:cNvPr>
                <p:cNvPicPr/>
                <p:nvPr/>
              </p:nvPicPr>
              <p:blipFill>
                <a:blip r:embed="rId58"/>
                <a:stretch>
                  <a:fillRect/>
                </a:stretch>
              </p:blipFill>
              <p:spPr>
                <a:xfrm>
                  <a:off x="795237" y="5220885"/>
                  <a:ext cx="14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D6A5F639-B2D3-4EB3-AFF9-E495C9EFDD4F}"/>
                    </a:ext>
                  </a:extLst>
                </p14:cNvPr>
                <p14:cNvContentPartPr/>
                <p14:nvPr/>
              </p14:nvContentPartPr>
              <p14:xfrm>
                <a:off x="736197" y="5113965"/>
                <a:ext cx="136440" cy="112680"/>
              </p14:xfrm>
            </p:contentPart>
          </mc:Choice>
          <mc:Fallback xmlns="">
            <p:pic>
              <p:nvPicPr>
                <p:cNvPr id="60" name="Freihand 59">
                  <a:extLst>
                    <a:ext uri="{FF2B5EF4-FFF2-40B4-BE49-F238E27FC236}">
                      <a16:creationId xmlns:a16="http://schemas.microsoft.com/office/drawing/2014/main" id="{D6A5F639-B2D3-4EB3-AFF9-E495C9EFDD4F}"/>
                    </a:ext>
                  </a:extLst>
                </p:cNvPr>
                <p:cNvPicPr/>
                <p:nvPr/>
              </p:nvPicPr>
              <p:blipFill>
                <a:blip r:embed="rId60"/>
                <a:stretch>
                  <a:fillRect/>
                </a:stretch>
              </p:blipFill>
              <p:spPr>
                <a:xfrm>
                  <a:off x="731877" y="5109645"/>
                  <a:ext cx="145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2" name="Freihand 61">
                  <a:extLst>
                    <a:ext uri="{FF2B5EF4-FFF2-40B4-BE49-F238E27FC236}">
                      <a16:creationId xmlns:a16="http://schemas.microsoft.com/office/drawing/2014/main" id="{853A63D3-E906-4242-83E4-71BB3B3C0812}"/>
                    </a:ext>
                  </a:extLst>
                </p14:cNvPr>
                <p14:cNvContentPartPr/>
                <p14:nvPr/>
              </p14:nvContentPartPr>
              <p14:xfrm>
                <a:off x="959397" y="5266965"/>
                <a:ext cx="177120" cy="22680"/>
              </p14:xfrm>
            </p:contentPart>
          </mc:Choice>
          <mc:Fallback xmlns="">
            <p:pic>
              <p:nvPicPr>
                <p:cNvPr id="62" name="Freihand 61">
                  <a:extLst>
                    <a:ext uri="{FF2B5EF4-FFF2-40B4-BE49-F238E27FC236}">
                      <a16:creationId xmlns:a16="http://schemas.microsoft.com/office/drawing/2014/main" id="{853A63D3-E906-4242-83E4-71BB3B3C0812}"/>
                    </a:ext>
                  </a:extLst>
                </p:cNvPr>
                <p:cNvPicPr/>
                <p:nvPr/>
              </p:nvPicPr>
              <p:blipFill>
                <a:blip r:embed="rId62"/>
                <a:stretch>
                  <a:fillRect/>
                </a:stretch>
              </p:blipFill>
              <p:spPr>
                <a:xfrm>
                  <a:off x="955077" y="5262645"/>
                  <a:ext cx="185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Freihand 62">
                  <a:extLst>
                    <a:ext uri="{FF2B5EF4-FFF2-40B4-BE49-F238E27FC236}">
                      <a16:creationId xmlns:a16="http://schemas.microsoft.com/office/drawing/2014/main" id="{633966E0-21FC-435F-8592-439A216750FF}"/>
                    </a:ext>
                  </a:extLst>
                </p14:cNvPr>
                <p14:cNvContentPartPr/>
                <p14:nvPr/>
              </p14:nvContentPartPr>
              <p14:xfrm>
                <a:off x="1320117" y="5189205"/>
                <a:ext cx="65160" cy="114480"/>
              </p14:xfrm>
            </p:contentPart>
          </mc:Choice>
          <mc:Fallback xmlns="">
            <p:pic>
              <p:nvPicPr>
                <p:cNvPr id="63" name="Freihand 62">
                  <a:extLst>
                    <a:ext uri="{FF2B5EF4-FFF2-40B4-BE49-F238E27FC236}">
                      <a16:creationId xmlns:a16="http://schemas.microsoft.com/office/drawing/2014/main" id="{633966E0-21FC-435F-8592-439A216750FF}"/>
                    </a:ext>
                  </a:extLst>
                </p:cNvPr>
                <p:cNvPicPr/>
                <p:nvPr/>
              </p:nvPicPr>
              <p:blipFill>
                <a:blip r:embed="rId64"/>
                <a:stretch>
                  <a:fillRect/>
                </a:stretch>
              </p:blipFill>
              <p:spPr>
                <a:xfrm>
                  <a:off x="1315797" y="5184885"/>
                  <a:ext cx="73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Freihand 63">
                  <a:extLst>
                    <a:ext uri="{FF2B5EF4-FFF2-40B4-BE49-F238E27FC236}">
                      <a16:creationId xmlns:a16="http://schemas.microsoft.com/office/drawing/2014/main" id="{810F1DAA-DFD2-4E69-B993-9F954967A4C2}"/>
                    </a:ext>
                  </a:extLst>
                </p14:cNvPr>
                <p14:cNvContentPartPr/>
                <p14:nvPr/>
              </p14:nvContentPartPr>
              <p14:xfrm>
                <a:off x="1345317" y="5098125"/>
                <a:ext cx="14040" cy="19440"/>
              </p14:xfrm>
            </p:contentPart>
          </mc:Choice>
          <mc:Fallback xmlns="">
            <p:pic>
              <p:nvPicPr>
                <p:cNvPr id="64" name="Freihand 63">
                  <a:extLst>
                    <a:ext uri="{FF2B5EF4-FFF2-40B4-BE49-F238E27FC236}">
                      <a16:creationId xmlns:a16="http://schemas.microsoft.com/office/drawing/2014/main" id="{810F1DAA-DFD2-4E69-B993-9F954967A4C2}"/>
                    </a:ext>
                  </a:extLst>
                </p:cNvPr>
                <p:cNvPicPr/>
                <p:nvPr/>
              </p:nvPicPr>
              <p:blipFill>
                <a:blip r:embed="rId66"/>
                <a:stretch>
                  <a:fillRect/>
                </a:stretch>
              </p:blipFill>
              <p:spPr>
                <a:xfrm>
                  <a:off x="1340997" y="5093805"/>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A763BF48-97B5-40AD-AB70-42D2E14E58AA}"/>
                    </a:ext>
                  </a:extLst>
                </p14:cNvPr>
                <p14:cNvContentPartPr/>
                <p14:nvPr/>
              </p14:nvContentPartPr>
              <p14:xfrm>
                <a:off x="1513077" y="5109285"/>
                <a:ext cx="14400" cy="133200"/>
              </p14:xfrm>
            </p:contentPart>
          </mc:Choice>
          <mc:Fallback xmlns="">
            <p:pic>
              <p:nvPicPr>
                <p:cNvPr id="67" name="Freihand 66">
                  <a:extLst>
                    <a:ext uri="{FF2B5EF4-FFF2-40B4-BE49-F238E27FC236}">
                      <a16:creationId xmlns:a16="http://schemas.microsoft.com/office/drawing/2014/main" id="{A763BF48-97B5-40AD-AB70-42D2E14E58AA}"/>
                    </a:ext>
                  </a:extLst>
                </p:cNvPr>
                <p:cNvPicPr/>
                <p:nvPr/>
              </p:nvPicPr>
              <p:blipFill>
                <a:blip r:embed="rId68"/>
                <a:stretch>
                  <a:fillRect/>
                </a:stretch>
              </p:blipFill>
              <p:spPr>
                <a:xfrm>
                  <a:off x="1508757" y="5104965"/>
                  <a:ext cx="23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86804C4D-C420-4FA5-BA05-D1BD99195487}"/>
                    </a:ext>
                  </a:extLst>
                </p14:cNvPr>
                <p14:cNvContentPartPr/>
                <p14:nvPr/>
              </p14:nvContentPartPr>
              <p14:xfrm>
                <a:off x="1459437" y="5207565"/>
                <a:ext cx="147240" cy="159120"/>
              </p14:xfrm>
            </p:contentPart>
          </mc:Choice>
          <mc:Fallback xmlns="">
            <p:pic>
              <p:nvPicPr>
                <p:cNvPr id="68" name="Freihand 67">
                  <a:extLst>
                    <a:ext uri="{FF2B5EF4-FFF2-40B4-BE49-F238E27FC236}">
                      <a16:creationId xmlns:a16="http://schemas.microsoft.com/office/drawing/2014/main" id="{86804C4D-C420-4FA5-BA05-D1BD99195487}"/>
                    </a:ext>
                  </a:extLst>
                </p:cNvPr>
                <p:cNvPicPr/>
                <p:nvPr/>
              </p:nvPicPr>
              <p:blipFill>
                <a:blip r:embed="rId70"/>
                <a:stretch>
                  <a:fillRect/>
                </a:stretch>
              </p:blipFill>
              <p:spPr>
                <a:xfrm>
                  <a:off x="1455117" y="5203245"/>
                  <a:ext cx="155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Freihand 68">
                  <a:extLst>
                    <a:ext uri="{FF2B5EF4-FFF2-40B4-BE49-F238E27FC236}">
                      <a16:creationId xmlns:a16="http://schemas.microsoft.com/office/drawing/2014/main" id="{5C02B7C5-53A7-45A4-B8F6-0135AA88B9AE}"/>
                    </a:ext>
                  </a:extLst>
                </p14:cNvPr>
                <p14:cNvContentPartPr/>
                <p14:nvPr/>
              </p14:nvContentPartPr>
              <p14:xfrm>
                <a:off x="1102677" y="5192805"/>
                <a:ext cx="111600" cy="192240"/>
              </p14:xfrm>
            </p:contentPart>
          </mc:Choice>
          <mc:Fallback xmlns="">
            <p:pic>
              <p:nvPicPr>
                <p:cNvPr id="69" name="Freihand 68">
                  <a:extLst>
                    <a:ext uri="{FF2B5EF4-FFF2-40B4-BE49-F238E27FC236}">
                      <a16:creationId xmlns:a16="http://schemas.microsoft.com/office/drawing/2014/main" id="{5C02B7C5-53A7-45A4-B8F6-0135AA88B9AE}"/>
                    </a:ext>
                  </a:extLst>
                </p:cNvPr>
                <p:cNvPicPr/>
                <p:nvPr/>
              </p:nvPicPr>
              <p:blipFill>
                <a:blip r:embed="rId72"/>
                <a:stretch>
                  <a:fillRect/>
                </a:stretch>
              </p:blipFill>
              <p:spPr>
                <a:xfrm>
                  <a:off x="1098357" y="5188485"/>
                  <a:ext cx="120240" cy="200880"/>
                </a:xfrm>
                <a:prstGeom prst="rect">
                  <a:avLst/>
                </a:prstGeom>
              </p:spPr>
            </p:pic>
          </mc:Fallback>
        </mc:AlternateContent>
      </p:grpSp>
      <p:grpSp>
        <p:nvGrpSpPr>
          <p:cNvPr id="98" name="Gruppieren 97">
            <a:extLst>
              <a:ext uri="{FF2B5EF4-FFF2-40B4-BE49-F238E27FC236}">
                <a16:creationId xmlns:a16="http://schemas.microsoft.com/office/drawing/2014/main" id="{CFE729E4-63C9-4552-BE3F-15E6D5707B88}"/>
              </a:ext>
            </a:extLst>
          </p:cNvPr>
          <p:cNvGrpSpPr/>
          <p:nvPr/>
        </p:nvGrpSpPr>
        <p:grpSpPr>
          <a:xfrm>
            <a:off x="1811517" y="4772685"/>
            <a:ext cx="3509640" cy="616680"/>
            <a:chOff x="1811517" y="4772685"/>
            <a:chExt cx="3509640" cy="616680"/>
          </a:xfrm>
        </p:grpSpPr>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C4ACCEA9-2DDD-4ADD-9852-12B5D5783086}"/>
                    </a:ext>
                  </a:extLst>
                </p14:cNvPr>
                <p14:cNvContentPartPr/>
                <p14:nvPr/>
              </p14:nvContentPartPr>
              <p14:xfrm>
                <a:off x="4137837" y="4855485"/>
                <a:ext cx="90000" cy="83520"/>
              </p14:xfrm>
            </p:contentPart>
          </mc:Choice>
          <mc:Fallback xmlns="">
            <p:pic>
              <p:nvPicPr>
                <p:cNvPr id="48" name="Freihand 47">
                  <a:extLst>
                    <a:ext uri="{FF2B5EF4-FFF2-40B4-BE49-F238E27FC236}">
                      <a16:creationId xmlns:a16="http://schemas.microsoft.com/office/drawing/2014/main" id="{C4ACCEA9-2DDD-4ADD-9852-12B5D5783086}"/>
                    </a:ext>
                  </a:extLst>
                </p:cNvPr>
                <p:cNvPicPr/>
                <p:nvPr/>
              </p:nvPicPr>
              <p:blipFill>
                <a:blip r:embed="rId74"/>
                <a:stretch>
                  <a:fillRect/>
                </a:stretch>
              </p:blipFill>
              <p:spPr>
                <a:xfrm>
                  <a:off x="4133517" y="4851165"/>
                  <a:ext cx="98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B17C0300-3DBA-4DD2-9B91-95069D53F727}"/>
                    </a:ext>
                  </a:extLst>
                </p14:cNvPr>
                <p14:cNvContentPartPr/>
                <p14:nvPr/>
              </p14:nvContentPartPr>
              <p14:xfrm>
                <a:off x="4196877" y="4888605"/>
                <a:ext cx="31320" cy="197640"/>
              </p14:xfrm>
            </p:contentPart>
          </mc:Choice>
          <mc:Fallback xmlns="">
            <p:pic>
              <p:nvPicPr>
                <p:cNvPr id="49" name="Freihand 48">
                  <a:extLst>
                    <a:ext uri="{FF2B5EF4-FFF2-40B4-BE49-F238E27FC236}">
                      <a16:creationId xmlns:a16="http://schemas.microsoft.com/office/drawing/2014/main" id="{B17C0300-3DBA-4DD2-9B91-95069D53F727}"/>
                    </a:ext>
                  </a:extLst>
                </p:cNvPr>
                <p:cNvPicPr/>
                <p:nvPr/>
              </p:nvPicPr>
              <p:blipFill>
                <a:blip r:embed="rId76"/>
                <a:stretch>
                  <a:fillRect/>
                </a:stretch>
              </p:blipFill>
              <p:spPr>
                <a:xfrm>
                  <a:off x="4192557" y="4884285"/>
                  <a:ext cx="39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21240703-8C4E-4898-B7B7-E06AC1E40431}"/>
                    </a:ext>
                  </a:extLst>
                </p14:cNvPr>
                <p14:cNvContentPartPr/>
                <p14:nvPr/>
              </p14:nvContentPartPr>
              <p14:xfrm>
                <a:off x="4285797" y="4772685"/>
                <a:ext cx="91440" cy="106560"/>
              </p14:xfrm>
            </p:contentPart>
          </mc:Choice>
          <mc:Fallback xmlns="">
            <p:pic>
              <p:nvPicPr>
                <p:cNvPr id="52" name="Freihand 51">
                  <a:extLst>
                    <a:ext uri="{FF2B5EF4-FFF2-40B4-BE49-F238E27FC236}">
                      <a16:creationId xmlns:a16="http://schemas.microsoft.com/office/drawing/2014/main" id="{21240703-8C4E-4898-B7B7-E06AC1E40431}"/>
                    </a:ext>
                  </a:extLst>
                </p:cNvPr>
                <p:cNvPicPr/>
                <p:nvPr/>
              </p:nvPicPr>
              <p:blipFill>
                <a:blip r:embed="rId78"/>
                <a:stretch>
                  <a:fillRect/>
                </a:stretch>
              </p:blipFill>
              <p:spPr>
                <a:xfrm>
                  <a:off x="4281477" y="4768365"/>
                  <a:ext cx="100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EF29F79F-BF3D-4EAF-9070-EF2357DC9F2F}"/>
                    </a:ext>
                  </a:extLst>
                </p14:cNvPr>
                <p14:cNvContentPartPr/>
                <p14:nvPr/>
              </p14:nvContentPartPr>
              <p14:xfrm>
                <a:off x="4372197" y="4810125"/>
                <a:ext cx="88920" cy="207000"/>
              </p14:xfrm>
            </p:contentPart>
          </mc:Choice>
          <mc:Fallback xmlns="">
            <p:pic>
              <p:nvPicPr>
                <p:cNvPr id="53" name="Freihand 52">
                  <a:extLst>
                    <a:ext uri="{FF2B5EF4-FFF2-40B4-BE49-F238E27FC236}">
                      <a16:creationId xmlns:a16="http://schemas.microsoft.com/office/drawing/2014/main" id="{EF29F79F-BF3D-4EAF-9070-EF2357DC9F2F}"/>
                    </a:ext>
                  </a:extLst>
                </p:cNvPr>
                <p:cNvPicPr/>
                <p:nvPr/>
              </p:nvPicPr>
              <p:blipFill>
                <a:blip r:embed="rId80"/>
                <a:stretch>
                  <a:fillRect/>
                </a:stretch>
              </p:blipFill>
              <p:spPr>
                <a:xfrm>
                  <a:off x="4367877" y="4805805"/>
                  <a:ext cx="97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0FC36427-3E5B-48B1-B68E-7C6B3CE924FF}"/>
                    </a:ext>
                  </a:extLst>
                </p14:cNvPr>
                <p14:cNvContentPartPr/>
                <p14:nvPr/>
              </p14:nvContentPartPr>
              <p14:xfrm>
                <a:off x="4522317" y="4821645"/>
                <a:ext cx="107640" cy="142920"/>
              </p14:xfrm>
            </p:contentPart>
          </mc:Choice>
          <mc:Fallback xmlns="">
            <p:pic>
              <p:nvPicPr>
                <p:cNvPr id="54" name="Freihand 53">
                  <a:extLst>
                    <a:ext uri="{FF2B5EF4-FFF2-40B4-BE49-F238E27FC236}">
                      <a16:creationId xmlns:a16="http://schemas.microsoft.com/office/drawing/2014/main" id="{0FC36427-3E5B-48B1-B68E-7C6B3CE924FF}"/>
                    </a:ext>
                  </a:extLst>
                </p:cNvPr>
                <p:cNvPicPr/>
                <p:nvPr/>
              </p:nvPicPr>
              <p:blipFill>
                <a:blip r:embed="rId82"/>
                <a:stretch>
                  <a:fillRect/>
                </a:stretch>
              </p:blipFill>
              <p:spPr>
                <a:xfrm>
                  <a:off x="4517997" y="4817325"/>
                  <a:ext cx="116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AB7A97FE-4A3C-4A3A-A8D9-ECF8603E12CD}"/>
                    </a:ext>
                  </a:extLst>
                </p14:cNvPr>
                <p14:cNvContentPartPr/>
                <p14:nvPr/>
              </p14:nvContentPartPr>
              <p14:xfrm>
                <a:off x="4639317" y="4918125"/>
                <a:ext cx="123840" cy="93600"/>
              </p14:xfrm>
            </p:contentPart>
          </mc:Choice>
          <mc:Fallback xmlns="">
            <p:pic>
              <p:nvPicPr>
                <p:cNvPr id="55" name="Freihand 54">
                  <a:extLst>
                    <a:ext uri="{FF2B5EF4-FFF2-40B4-BE49-F238E27FC236}">
                      <a16:creationId xmlns:a16="http://schemas.microsoft.com/office/drawing/2014/main" id="{AB7A97FE-4A3C-4A3A-A8D9-ECF8603E12CD}"/>
                    </a:ext>
                  </a:extLst>
                </p:cNvPr>
                <p:cNvPicPr/>
                <p:nvPr/>
              </p:nvPicPr>
              <p:blipFill>
                <a:blip r:embed="rId84"/>
                <a:stretch>
                  <a:fillRect/>
                </a:stretch>
              </p:blipFill>
              <p:spPr>
                <a:xfrm>
                  <a:off x="4634997" y="4913805"/>
                  <a:ext cx="132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D4AF9EB5-1C61-4E34-85F5-8DCDBCF8148C}"/>
                    </a:ext>
                  </a:extLst>
                </p14:cNvPr>
                <p14:cNvContentPartPr/>
                <p14:nvPr/>
              </p14:nvContentPartPr>
              <p14:xfrm>
                <a:off x="4723557" y="4798965"/>
                <a:ext cx="91800" cy="279360"/>
              </p14:xfrm>
            </p:contentPart>
          </mc:Choice>
          <mc:Fallback xmlns="">
            <p:pic>
              <p:nvPicPr>
                <p:cNvPr id="56" name="Freihand 55">
                  <a:extLst>
                    <a:ext uri="{FF2B5EF4-FFF2-40B4-BE49-F238E27FC236}">
                      <a16:creationId xmlns:a16="http://schemas.microsoft.com/office/drawing/2014/main" id="{D4AF9EB5-1C61-4E34-85F5-8DCDBCF8148C}"/>
                    </a:ext>
                  </a:extLst>
                </p:cNvPr>
                <p:cNvPicPr/>
                <p:nvPr/>
              </p:nvPicPr>
              <p:blipFill>
                <a:blip r:embed="rId86"/>
                <a:stretch>
                  <a:fillRect/>
                </a:stretch>
              </p:blipFill>
              <p:spPr>
                <a:xfrm>
                  <a:off x="4719237" y="4794645"/>
                  <a:ext cx="100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1" name="Freihand 70">
                  <a:extLst>
                    <a:ext uri="{FF2B5EF4-FFF2-40B4-BE49-F238E27FC236}">
                      <a16:creationId xmlns:a16="http://schemas.microsoft.com/office/drawing/2014/main" id="{3B1CBA76-F03D-4E0E-996F-1E706EF5804B}"/>
                    </a:ext>
                  </a:extLst>
                </p14:cNvPr>
                <p14:cNvContentPartPr/>
                <p14:nvPr/>
              </p14:nvContentPartPr>
              <p14:xfrm>
                <a:off x="1811517" y="5208645"/>
                <a:ext cx="232560" cy="29880"/>
              </p14:xfrm>
            </p:contentPart>
          </mc:Choice>
          <mc:Fallback xmlns="">
            <p:pic>
              <p:nvPicPr>
                <p:cNvPr id="71" name="Freihand 70">
                  <a:extLst>
                    <a:ext uri="{FF2B5EF4-FFF2-40B4-BE49-F238E27FC236}">
                      <a16:creationId xmlns:a16="http://schemas.microsoft.com/office/drawing/2014/main" id="{3B1CBA76-F03D-4E0E-996F-1E706EF5804B}"/>
                    </a:ext>
                  </a:extLst>
                </p:cNvPr>
                <p:cNvPicPr/>
                <p:nvPr/>
              </p:nvPicPr>
              <p:blipFill>
                <a:blip r:embed="rId88"/>
                <a:stretch>
                  <a:fillRect/>
                </a:stretch>
              </p:blipFill>
              <p:spPr>
                <a:xfrm>
                  <a:off x="1807197" y="5204325"/>
                  <a:ext cx="241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 name="Freihand 71">
                  <a:extLst>
                    <a:ext uri="{FF2B5EF4-FFF2-40B4-BE49-F238E27FC236}">
                      <a16:creationId xmlns:a16="http://schemas.microsoft.com/office/drawing/2014/main" id="{0B7FFC56-6BCE-4552-9ADB-29698CCC01E6}"/>
                    </a:ext>
                  </a:extLst>
                </p14:cNvPr>
                <p14:cNvContentPartPr/>
                <p14:nvPr/>
              </p14:nvContentPartPr>
              <p14:xfrm>
                <a:off x="2000517" y="5153565"/>
                <a:ext cx="146520" cy="147240"/>
              </p14:xfrm>
            </p:contentPart>
          </mc:Choice>
          <mc:Fallback xmlns="">
            <p:pic>
              <p:nvPicPr>
                <p:cNvPr id="72" name="Freihand 71">
                  <a:extLst>
                    <a:ext uri="{FF2B5EF4-FFF2-40B4-BE49-F238E27FC236}">
                      <a16:creationId xmlns:a16="http://schemas.microsoft.com/office/drawing/2014/main" id="{0B7FFC56-6BCE-4552-9ADB-29698CCC01E6}"/>
                    </a:ext>
                  </a:extLst>
                </p:cNvPr>
                <p:cNvPicPr/>
                <p:nvPr/>
              </p:nvPicPr>
              <p:blipFill>
                <a:blip r:embed="rId90"/>
                <a:stretch>
                  <a:fillRect/>
                </a:stretch>
              </p:blipFill>
              <p:spPr>
                <a:xfrm>
                  <a:off x="1996197" y="5149245"/>
                  <a:ext cx="155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4" name="Freihand 73">
                  <a:extLst>
                    <a:ext uri="{FF2B5EF4-FFF2-40B4-BE49-F238E27FC236}">
                      <a16:creationId xmlns:a16="http://schemas.microsoft.com/office/drawing/2014/main" id="{33C58058-EEE8-41D2-ABB0-D660A2A1582B}"/>
                    </a:ext>
                  </a:extLst>
                </p14:cNvPr>
                <p14:cNvContentPartPr/>
                <p14:nvPr/>
              </p14:nvContentPartPr>
              <p14:xfrm>
                <a:off x="2403357" y="5175885"/>
                <a:ext cx="15480" cy="138600"/>
              </p14:xfrm>
            </p:contentPart>
          </mc:Choice>
          <mc:Fallback xmlns="">
            <p:pic>
              <p:nvPicPr>
                <p:cNvPr id="74" name="Freihand 73">
                  <a:extLst>
                    <a:ext uri="{FF2B5EF4-FFF2-40B4-BE49-F238E27FC236}">
                      <a16:creationId xmlns:a16="http://schemas.microsoft.com/office/drawing/2014/main" id="{33C58058-EEE8-41D2-ABB0-D660A2A1582B}"/>
                    </a:ext>
                  </a:extLst>
                </p:cNvPr>
                <p:cNvPicPr/>
                <p:nvPr/>
              </p:nvPicPr>
              <p:blipFill>
                <a:blip r:embed="rId92"/>
                <a:stretch>
                  <a:fillRect/>
                </a:stretch>
              </p:blipFill>
              <p:spPr>
                <a:xfrm>
                  <a:off x="2399037" y="5171565"/>
                  <a:ext cx="2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6A8652D2-F9CC-4501-BC10-2A824E071D61}"/>
                    </a:ext>
                  </a:extLst>
                </p14:cNvPr>
                <p14:cNvContentPartPr/>
                <p14:nvPr/>
              </p14:nvContentPartPr>
              <p14:xfrm>
                <a:off x="2333517" y="5261205"/>
                <a:ext cx="165240" cy="45000"/>
              </p14:xfrm>
            </p:contentPart>
          </mc:Choice>
          <mc:Fallback xmlns="">
            <p:pic>
              <p:nvPicPr>
                <p:cNvPr id="75" name="Freihand 74">
                  <a:extLst>
                    <a:ext uri="{FF2B5EF4-FFF2-40B4-BE49-F238E27FC236}">
                      <a16:creationId xmlns:a16="http://schemas.microsoft.com/office/drawing/2014/main" id="{6A8652D2-F9CC-4501-BC10-2A824E071D61}"/>
                    </a:ext>
                  </a:extLst>
                </p:cNvPr>
                <p:cNvPicPr/>
                <p:nvPr/>
              </p:nvPicPr>
              <p:blipFill>
                <a:blip r:embed="rId94"/>
                <a:stretch>
                  <a:fillRect/>
                </a:stretch>
              </p:blipFill>
              <p:spPr>
                <a:xfrm>
                  <a:off x="2329197" y="5256885"/>
                  <a:ext cx="173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Freihand 75">
                  <a:extLst>
                    <a:ext uri="{FF2B5EF4-FFF2-40B4-BE49-F238E27FC236}">
                      <a16:creationId xmlns:a16="http://schemas.microsoft.com/office/drawing/2014/main" id="{0E7E0A23-13D6-48C0-B31C-979944FFE687}"/>
                    </a:ext>
                  </a:extLst>
                </p14:cNvPr>
                <p14:cNvContentPartPr/>
                <p14:nvPr/>
              </p14:nvContentPartPr>
              <p14:xfrm>
                <a:off x="2321277" y="5138805"/>
                <a:ext cx="198000" cy="12240"/>
              </p14:xfrm>
            </p:contentPart>
          </mc:Choice>
          <mc:Fallback xmlns="">
            <p:pic>
              <p:nvPicPr>
                <p:cNvPr id="76" name="Freihand 75">
                  <a:extLst>
                    <a:ext uri="{FF2B5EF4-FFF2-40B4-BE49-F238E27FC236}">
                      <a16:creationId xmlns:a16="http://schemas.microsoft.com/office/drawing/2014/main" id="{0E7E0A23-13D6-48C0-B31C-979944FFE687}"/>
                    </a:ext>
                  </a:extLst>
                </p:cNvPr>
                <p:cNvPicPr/>
                <p:nvPr/>
              </p:nvPicPr>
              <p:blipFill>
                <a:blip r:embed="rId96"/>
                <a:stretch>
                  <a:fillRect/>
                </a:stretch>
              </p:blipFill>
              <p:spPr>
                <a:xfrm>
                  <a:off x="2316957" y="5134485"/>
                  <a:ext cx="206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7" name="Freihand 76">
                  <a:extLst>
                    <a:ext uri="{FF2B5EF4-FFF2-40B4-BE49-F238E27FC236}">
                      <a16:creationId xmlns:a16="http://schemas.microsoft.com/office/drawing/2014/main" id="{57D52B32-64CB-4925-AC90-5CE1397707F0}"/>
                    </a:ext>
                  </a:extLst>
                </p14:cNvPr>
                <p14:cNvContentPartPr/>
                <p14:nvPr/>
              </p14:nvContentPartPr>
              <p14:xfrm>
                <a:off x="2593437" y="5099925"/>
                <a:ext cx="55080" cy="174600"/>
              </p14:xfrm>
            </p:contentPart>
          </mc:Choice>
          <mc:Fallback xmlns="">
            <p:pic>
              <p:nvPicPr>
                <p:cNvPr id="77" name="Freihand 76">
                  <a:extLst>
                    <a:ext uri="{FF2B5EF4-FFF2-40B4-BE49-F238E27FC236}">
                      <a16:creationId xmlns:a16="http://schemas.microsoft.com/office/drawing/2014/main" id="{57D52B32-64CB-4925-AC90-5CE1397707F0}"/>
                    </a:ext>
                  </a:extLst>
                </p:cNvPr>
                <p:cNvPicPr/>
                <p:nvPr/>
              </p:nvPicPr>
              <p:blipFill>
                <a:blip r:embed="rId98"/>
                <a:stretch>
                  <a:fillRect/>
                </a:stretch>
              </p:blipFill>
              <p:spPr>
                <a:xfrm>
                  <a:off x="2589117" y="5095605"/>
                  <a:ext cx="63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8" name="Freihand 77">
                  <a:extLst>
                    <a:ext uri="{FF2B5EF4-FFF2-40B4-BE49-F238E27FC236}">
                      <a16:creationId xmlns:a16="http://schemas.microsoft.com/office/drawing/2014/main" id="{06720005-2035-49F1-9529-DECBC42A70FE}"/>
                    </a:ext>
                  </a:extLst>
                </p14:cNvPr>
                <p14:cNvContentPartPr/>
                <p14:nvPr/>
              </p14:nvContentPartPr>
              <p14:xfrm>
                <a:off x="2712237" y="5179845"/>
                <a:ext cx="14400" cy="62640"/>
              </p14:xfrm>
            </p:contentPart>
          </mc:Choice>
          <mc:Fallback xmlns="">
            <p:pic>
              <p:nvPicPr>
                <p:cNvPr id="78" name="Freihand 77">
                  <a:extLst>
                    <a:ext uri="{FF2B5EF4-FFF2-40B4-BE49-F238E27FC236}">
                      <a16:creationId xmlns:a16="http://schemas.microsoft.com/office/drawing/2014/main" id="{06720005-2035-49F1-9529-DECBC42A70FE}"/>
                    </a:ext>
                  </a:extLst>
                </p:cNvPr>
                <p:cNvPicPr/>
                <p:nvPr/>
              </p:nvPicPr>
              <p:blipFill>
                <a:blip r:embed="rId100"/>
                <a:stretch>
                  <a:fillRect/>
                </a:stretch>
              </p:blipFill>
              <p:spPr>
                <a:xfrm>
                  <a:off x="2707917" y="5175525"/>
                  <a:ext cx="23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Freihand 78">
                  <a:extLst>
                    <a:ext uri="{FF2B5EF4-FFF2-40B4-BE49-F238E27FC236}">
                      <a16:creationId xmlns:a16="http://schemas.microsoft.com/office/drawing/2014/main" id="{57B8B7E9-CD24-4ACB-80D6-B716C2EEDF55}"/>
                    </a:ext>
                  </a:extLst>
                </p14:cNvPr>
                <p14:cNvContentPartPr/>
                <p14:nvPr/>
              </p14:nvContentPartPr>
              <p14:xfrm>
                <a:off x="2712957" y="5092005"/>
                <a:ext cx="5760" cy="11880"/>
              </p14:xfrm>
            </p:contentPart>
          </mc:Choice>
          <mc:Fallback xmlns="">
            <p:pic>
              <p:nvPicPr>
                <p:cNvPr id="79" name="Freihand 78">
                  <a:extLst>
                    <a:ext uri="{FF2B5EF4-FFF2-40B4-BE49-F238E27FC236}">
                      <a16:creationId xmlns:a16="http://schemas.microsoft.com/office/drawing/2014/main" id="{57B8B7E9-CD24-4ACB-80D6-B716C2EEDF55}"/>
                    </a:ext>
                  </a:extLst>
                </p:cNvPr>
                <p:cNvPicPr/>
                <p:nvPr/>
              </p:nvPicPr>
              <p:blipFill>
                <a:blip r:embed="rId102"/>
                <a:stretch>
                  <a:fillRect/>
                </a:stretch>
              </p:blipFill>
              <p:spPr>
                <a:xfrm>
                  <a:off x="2708637" y="5087685"/>
                  <a:ext cx="14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0" name="Freihand 79">
                  <a:extLst>
                    <a:ext uri="{FF2B5EF4-FFF2-40B4-BE49-F238E27FC236}">
                      <a16:creationId xmlns:a16="http://schemas.microsoft.com/office/drawing/2014/main" id="{03CD991A-1669-472A-9781-E22D2DED1F6E}"/>
                    </a:ext>
                  </a:extLst>
                </p14:cNvPr>
                <p14:cNvContentPartPr/>
                <p14:nvPr/>
              </p14:nvContentPartPr>
              <p14:xfrm>
                <a:off x="2751837" y="5073645"/>
                <a:ext cx="77760" cy="236160"/>
              </p14:xfrm>
            </p:contentPart>
          </mc:Choice>
          <mc:Fallback xmlns="">
            <p:pic>
              <p:nvPicPr>
                <p:cNvPr id="80" name="Freihand 79">
                  <a:extLst>
                    <a:ext uri="{FF2B5EF4-FFF2-40B4-BE49-F238E27FC236}">
                      <a16:creationId xmlns:a16="http://schemas.microsoft.com/office/drawing/2014/main" id="{03CD991A-1669-472A-9781-E22D2DED1F6E}"/>
                    </a:ext>
                  </a:extLst>
                </p:cNvPr>
                <p:cNvPicPr/>
                <p:nvPr/>
              </p:nvPicPr>
              <p:blipFill>
                <a:blip r:embed="rId104"/>
                <a:stretch>
                  <a:fillRect/>
                </a:stretch>
              </p:blipFill>
              <p:spPr>
                <a:xfrm>
                  <a:off x="2747517" y="5069325"/>
                  <a:ext cx="86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1" name="Freihand 80">
                  <a:extLst>
                    <a:ext uri="{FF2B5EF4-FFF2-40B4-BE49-F238E27FC236}">
                      <a16:creationId xmlns:a16="http://schemas.microsoft.com/office/drawing/2014/main" id="{37939E78-2F09-4E66-9E58-F1C7C43BED15}"/>
                    </a:ext>
                  </a:extLst>
                </p14:cNvPr>
                <p14:cNvContentPartPr/>
                <p14:nvPr/>
              </p14:nvContentPartPr>
              <p14:xfrm>
                <a:off x="2951637" y="5124765"/>
                <a:ext cx="18360" cy="160200"/>
              </p14:xfrm>
            </p:contentPart>
          </mc:Choice>
          <mc:Fallback xmlns="">
            <p:pic>
              <p:nvPicPr>
                <p:cNvPr id="81" name="Freihand 80">
                  <a:extLst>
                    <a:ext uri="{FF2B5EF4-FFF2-40B4-BE49-F238E27FC236}">
                      <a16:creationId xmlns:a16="http://schemas.microsoft.com/office/drawing/2014/main" id="{37939E78-2F09-4E66-9E58-F1C7C43BED15}"/>
                    </a:ext>
                  </a:extLst>
                </p:cNvPr>
                <p:cNvPicPr/>
                <p:nvPr/>
              </p:nvPicPr>
              <p:blipFill>
                <a:blip r:embed="rId106"/>
                <a:stretch>
                  <a:fillRect/>
                </a:stretch>
              </p:blipFill>
              <p:spPr>
                <a:xfrm>
                  <a:off x="2947317" y="5120445"/>
                  <a:ext cx="27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Freihand 81">
                  <a:extLst>
                    <a:ext uri="{FF2B5EF4-FFF2-40B4-BE49-F238E27FC236}">
                      <a16:creationId xmlns:a16="http://schemas.microsoft.com/office/drawing/2014/main" id="{2DFE7F17-3DAF-4FC8-A15E-D84D616B55CB}"/>
                    </a:ext>
                  </a:extLst>
                </p14:cNvPr>
                <p14:cNvContentPartPr/>
                <p14:nvPr/>
              </p14:nvContentPartPr>
              <p14:xfrm>
                <a:off x="2846877" y="5035485"/>
                <a:ext cx="181800" cy="115920"/>
              </p14:xfrm>
            </p:contentPart>
          </mc:Choice>
          <mc:Fallback xmlns="">
            <p:pic>
              <p:nvPicPr>
                <p:cNvPr id="82" name="Freihand 81">
                  <a:extLst>
                    <a:ext uri="{FF2B5EF4-FFF2-40B4-BE49-F238E27FC236}">
                      <a16:creationId xmlns:a16="http://schemas.microsoft.com/office/drawing/2014/main" id="{2DFE7F17-3DAF-4FC8-A15E-D84D616B55CB}"/>
                    </a:ext>
                  </a:extLst>
                </p:cNvPr>
                <p:cNvPicPr/>
                <p:nvPr/>
              </p:nvPicPr>
              <p:blipFill>
                <a:blip r:embed="rId108"/>
                <a:stretch>
                  <a:fillRect/>
                </a:stretch>
              </p:blipFill>
              <p:spPr>
                <a:xfrm>
                  <a:off x="2842557" y="5031165"/>
                  <a:ext cx="190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9D2661C3-A58F-4349-B2F4-5D802D2F6C40}"/>
                    </a:ext>
                  </a:extLst>
                </p14:cNvPr>
                <p14:cNvContentPartPr/>
                <p14:nvPr/>
              </p14:nvContentPartPr>
              <p14:xfrm>
                <a:off x="3164757" y="5224845"/>
                <a:ext cx="199800" cy="22320"/>
              </p14:xfrm>
            </p:contentPart>
          </mc:Choice>
          <mc:Fallback xmlns="">
            <p:pic>
              <p:nvPicPr>
                <p:cNvPr id="84" name="Freihand 83">
                  <a:extLst>
                    <a:ext uri="{FF2B5EF4-FFF2-40B4-BE49-F238E27FC236}">
                      <a16:creationId xmlns:a16="http://schemas.microsoft.com/office/drawing/2014/main" id="{9D2661C3-A58F-4349-B2F4-5D802D2F6C40}"/>
                    </a:ext>
                  </a:extLst>
                </p:cNvPr>
                <p:cNvPicPr/>
                <p:nvPr/>
              </p:nvPicPr>
              <p:blipFill>
                <a:blip r:embed="rId110"/>
                <a:stretch>
                  <a:fillRect/>
                </a:stretch>
              </p:blipFill>
              <p:spPr>
                <a:xfrm>
                  <a:off x="3160437" y="5220525"/>
                  <a:ext cx="208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E654CB61-8EE8-475E-8D6D-031A805067BF}"/>
                    </a:ext>
                  </a:extLst>
                </p14:cNvPr>
                <p14:cNvContentPartPr/>
                <p14:nvPr/>
              </p14:nvContentPartPr>
              <p14:xfrm>
                <a:off x="3315957" y="5176965"/>
                <a:ext cx="145440" cy="121320"/>
              </p14:xfrm>
            </p:contentPart>
          </mc:Choice>
          <mc:Fallback xmlns="">
            <p:pic>
              <p:nvPicPr>
                <p:cNvPr id="85" name="Freihand 84">
                  <a:extLst>
                    <a:ext uri="{FF2B5EF4-FFF2-40B4-BE49-F238E27FC236}">
                      <a16:creationId xmlns:a16="http://schemas.microsoft.com/office/drawing/2014/main" id="{E654CB61-8EE8-475E-8D6D-031A805067BF}"/>
                    </a:ext>
                  </a:extLst>
                </p:cNvPr>
                <p:cNvPicPr/>
                <p:nvPr/>
              </p:nvPicPr>
              <p:blipFill>
                <a:blip r:embed="rId112"/>
                <a:stretch>
                  <a:fillRect/>
                </a:stretch>
              </p:blipFill>
              <p:spPr>
                <a:xfrm>
                  <a:off x="3311637" y="5172645"/>
                  <a:ext cx="154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8CE0FCA4-9CF5-4B1B-A805-FC2296D6990C}"/>
                    </a:ext>
                  </a:extLst>
                </p14:cNvPr>
                <p14:cNvContentPartPr/>
                <p14:nvPr/>
              </p14:nvContentPartPr>
              <p14:xfrm>
                <a:off x="3652197" y="5181645"/>
                <a:ext cx="107280" cy="78480"/>
              </p14:xfrm>
            </p:contentPart>
          </mc:Choice>
          <mc:Fallback xmlns="">
            <p:pic>
              <p:nvPicPr>
                <p:cNvPr id="86" name="Freihand 85">
                  <a:extLst>
                    <a:ext uri="{FF2B5EF4-FFF2-40B4-BE49-F238E27FC236}">
                      <a16:creationId xmlns:a16="http://schemas.microsoft.com/office/drawing/2014/main" id="{8CE0FCA4-9CF5-4B1B-A805-FC2296D6990C}"/>
                    </a:ext>
                  </a:extLst>
                </p:cNvPr>
                <p:cNvPicPr/>
                <p:nvPr/>
              </p:nvPicPr>
              <p:blipFill>
                <a:blip r:embed="rId114"/>
                <a:stretch>
                  <a:fillRect/>
                </a:stretch>
              </p:blipFill>
              <p:spPr>
                <a:xfrm>
                  <a:off x="3647877" y="5177325"/>
                  <a:ext cx="115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4D4CFC4C-9779-4971-B4AB-8DBF485A2BE0}"/>
                    </a:ext>
                  </a:extLst>
                </p14:cNvPr>
                <p14:cNvContentPartPr/>
                <p14:nvPr/>
              </p14:nvContentPartPr>
              <p14:xfrm>
                <a:off x="3723117" y="5213685"/>
                <a:ext cx="60480" cy="175680"/>
              </p14:xfrm>
            </p:contentPart>
          </mc:Choice>
          <mc:Fallback xmlns="">
            <p:pic>
              <p:nvPicPr>
                <p:cNvPr id="87" name="Freihand 86">
                  <a:extLst>
                    <a:ext uri="{FF2B5EF4-FFF2-40B4-BE49-F238E27FC236}">
                      <a16:creationId xmlns:a16="http://schemas.microsoft.com/office/drawing/2014/main" id="{4D4CFC4C-9779-4971-B4AB-8DBF485A2BE0}"/>
                    </a:ext>
                  </a:extLst>
                </p:cNvPr>
                <p:cNvPicPr/>
                <p:nvPr/>
              </p:nvPicPr>
              <p:blipFill>
                <a:blip r:embed="rId116"/>
                <a:stretch>
                  <a:fillRect/>
                </a:stretch>
              </p:blipFill>
              <p:spPr>
                <a:xfrm>
                  <a:off x="3718797" y="5209365"/>
                  <a:ext cx="69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2E652D4B-B7FC-49B0-81EC-97B46CF26B96}"/>
                    </a:ext>
                  </a:extLst>
                </p14:cNvPr>
                <p14:cNvContentPartPr/>
                <p14:nvPr/>
              </p14:nvContentPartPr>
              <p14:xfrm>
                <a:off x="3854517" y="5135925"/>
                <a:ext cx="21960" cy="101160"/>
              </p14:xfrm>
            </p:contentPart>
          </mc:Choice>
          <mc:Fallback xmlns="">
            <p:pic>
              <p:nvPicPr>
                <p:cNvPr id="88" name="Freihand 87">
                  <a:extLst>
                    <a:ext uri="{FF2B5EF4-FFF2-40B4-BE49-F238E27FC236}">
                      <a16:creationId xmlns:a16="http://schemas.microsoft.com/office/drawing/2014/main" id="{2E652D4B-B7FC-49B0-81EC-97B46CF26B96}"/>
                    </a:ext>
                  </a:extLst>
                </p:cNvPr>
                <p:cNvPicPr/>
                <p:nvPr/>
              </p:nvPicPr>
              <p:blipFill>
                <a:blip r:embed="rId118"/>
                <a:stretch>
                  <a:fillRect/>
                </a:stretch>
              </p:blipFill>
              <p:spPr>
                <a:xfrm>
                  <a:off x="3850197" y="5131605"/>
                  <a:ext cx="3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9" name="Freihand 88">
                  <a:extLst>
                    <a:ext uri="{FF2B5EF4-FFF2-40B4-BE49-F238E27FC236}">
                      <a16:creationId xmlns:a16="http://schemas.microsoft.com/office/drawing/2014/main" id="{E26D4E1C-02B1-4A38-985B-B2AA4FB8B70D}"/>
                    </a:ext>
                  </a:extLst>
                </p14:cNvPr>
                <p14:cNvContentPartPr/>
                <p14:nvPr/>
              </p14:nvContentPartPr>
              <p14:xfrm>
                <a:off x="3764517" y="5118645"/>
                <a:ext cx="162720" cy="120240"/>
              </p14:xfrm>
            </p:contentPart>
          </mc:Choice>
          <mc:Fallback xmlns="">
            <p:pic>
              <p:nvPicPr>
                <p:cNvPr id="89" name="Freihand 88">
                  <a:extLst>
                    <a:ext uri="{FF2B5EF4-FFF2-40B4-BE49-F238E27FC236}">
                      <a16:creationId xmlns:a16="http://schemas.microsoft.com/office/drawing/2014/main" id="{E26D4E1C-02B1-4A38-985B-B2AA4FB8B70D}"/>
                    </a:ext>
                  </a:extLst>
                </p:cNvPr>
                <p:cNvPicPr/>
                <p:nvPr/>
              </p:nvPicPr>
              <p:blipFill>
                <a:blip r:embed="rId120"/>
                <a:stretch>
                  <a:fillRect/>
                </a:stretch>
              </p:blipFill>
              <p:spPr>
                <a:xfrm>
                  <a:off x="3760197" y="5114325"/>
                  <a:ext cx="171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0" name="Freihand 89">
                  <a:extLst>
                    <a:ext uri="{FF2B5EF4-FFF2-40B4-BE49-F238E27FC236}">
                      <a16:creationId xmlns:a16="http://schemas.microsoft.com/office/drawing/2014/main" id="{6461BB58-79CE-44A4-93A1-EF932ABCC793}"/>
                    </a:ext>
                  </a:extLst>
                </p14:cNvPr>
                <p14:cNvContentPartPr/>
                <p14:nvPr/>
              </p14:nvContentPartPr>
              <p14:xfrm>
                <a:off x="4073757" y="5185605"/>
                <a:ext cx="14400" cy="137520"/>
              </p14:xfrm>
            </p:contentPart>
          </mc:Choice>
          <mc:Fallback xmlns="">
            <p:pic>
              <p:nvPicPr>
                <p:cNvPr id="90" name="Freihand 89">
                  <a:extLst>
                    <a:ext uri="{FF2B5EF4-FFF2-40B4-BE49-F238E27FC236}">
                      <a16:creationId xmlns:a16="http://schemas.microsoft.com/office/drawing/2014/main" id="{6461BB58-79CE-44A4-93A1-EF932ABCC793}"/>
                    </a:ext>
                  </a:extLst>
                </p:cNvPr>
                <p:cNvPicPr/>
                <p:nvPr/>
              </p:nvPicPr>
              <p:blipFill>
                <a:blip r:embed="rId122"/>
                <a:stretch>
                  <a:fillRect/>
                </a:stretch>
              </p:blipFill>
              <p:spPr>
                <a:xfrm>
                  <a:off x="4069437" y="5181285"/>
                  <a:ext cx="23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1" name="Freihand 90">
                  <a:extLst>
                    <a:ext uri="{FF2B5EF4-FFF2-40B4-BE49-F238E27FC236}">
                      <a16:creationId xmlns:a16="http://schemas.microsoft.com/office/drawing/2014/main" id="{D3760BD3-D510-4026-955F-E849824E6F51}"/>
                    </a:ext>
                  </a:extLst>
                </p14:cNvPr>
                <p14:cNvContentPartPr/>
                <p14:nvPr/>
              </p14:nvContentPartPr>
              <p14:xfrm>
                <a:off x="3992037" y="5101005"/>
                <a:ext cx="188640" cy="86040"/>
              </p14:xfrm>
            </p:contentPart>
          </mc:Choice>
          <mc:Fallback xmlns="">
            <p:pic>
              <p:nvPicPr>
                <p:cNvPr id="91" name="Freihand 90">
                  <a:extLst>
                    <a:ext uri="{FF2B5EF4-FFF2-40B4-BE49-F238E27FC236}">
                      <a16:creationId xmlns:a16="http://schemas.microsoft.com/office/drawing/2014/main" id="{D3760BD3-D510-4026-955F-E849824E6F51}"/>
                    </a:ext>
                  </a:extLst>
                </p:cNvPr>
                <p:cNvPicPr/>
                <p:nvPr/>
              </p:nvPicPr>
              <p:blipFill>
                <a:blip r:embed="rId124"/>
                <a:stretch>
                  <a:fillRect/>
                </a:stretch>
              </p:blipFill>
              <p:spPr>
                <a:xfrm>
                  <a:off x="3987717" y="5096685"/>
                  <a:ext cx="197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3" name="Freihand 92">
                  <a:extLst>
                    <a:ext uri="{FF2B5EF4-FFF2-40B4-BE49-F238E27FC236}">
                      <a16:creationId xmlns:a16="http://schemas.microsoft.com/office/drawing/2014/main" id="{F41FD3E1-C197-41F2-BA6E-84B4B1A88746}"/>
                    </a:ext>
                  </a:extLst>
                </p14:cNvPr>
                <p14:cNvContentPartPr/>
                <p14:nvPr/>
              </p14:nvContentPartPr>
              <p14:xfrm>
                <a:off x="4328277" y="5271645"/>
                <a:ext cx="256680" cy="16920"/>
              </p14:xfrm>
            </p:contentPart>
          </mc:Choice>
          <mc:Fallback xmlns="">
            <p:pic>
              <p:nvPicPr>
                <p:cNvPr id="93" name="Freihand 92">
                  <a:extLst>
                    <a:ext uri="{FF2B5EF4-FFF2-40B4-BE49-F238E27FC236}">
                      <a16:creationId xmlns:a16="http://schemas.microsoft.com/office/drawing/2014/main" id="{F41FD3E1-C197-41F2-BA6E-84B4B1A88746}"/>
                    </a:ext>
                  </a:extLst>
                </p:cNvPr>
                <p:cNvPicPr/>
                <p:nvPr/>
              </p:nvPicPr>
              <p:blipFill>
                <a:blip r:embed="rId126"/>
                <a:stretch>
                  <a:fillRect/>
                </a:stretch>
              </p:blipFill>
              <p:spPr>
                <a:xfrm>
                  <a:off x="4323957" y="5267325"/>
                  <a:ext cx="265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4" name="Freihand 93">
                  <a:extLst>
                    <a:ext uri="{FF2B5EF4-FFF2-40B4-BE49-F238E27FC236}">
                      <a16:creationId xmlns:a16="http://schemas.microsoft.com/office/drawing/2014/main" id="{78EC217B-A66B-42C7-8366-24FBB5284D66}"/>
                    </a:ext>
                  </a:extLst>
                </p14:cNvPr>
                <p14:cNvContentPartPr/>
                <p14:nvPr/>
              </p14:nvContentPartPr>
              <p14:xfrm>
                <a:off x="4551477" y="5211885"/>
                <a:ext cx="130320" cy="119520"/>
              </p14:xfrm>
            </p:contentPart>
          </mc:Choice>
          <mc:Fallback xmlns="">
            <p:pic>
              <p:nvPicPr>
                <p:cNvPr id="94" name="Freihand 93">
                  <a:extLst>
                    <a:ext uri="{FF2B5EF4-FFF2-40B4-BE49-F238E27FC236}">
                      <a16:creationId xmlns:a16="http://schemas.microsoft.com/office/drawing/2014/main" id="{78EC217B-A66B-42C7-8366-24FBB5284D66}"/>
                    </a:ext>
                  </a:extLst>
                </p:cNvPr>
                <p:cNvPicPr/>
                <p:nvPr/>
              </p:nvPicPr>
              <p:blipFill>
                <a:blip r:embed="rId128"/>
                <a:stretch>
                  <a:fillRect/>
                </a:stretch>
              </p:blipFill>
              <p:spPr>
                <a:xfrm>
                  <a:off x="4547157" y="5207565"/>
                  <a:ext cx="13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Freihand 94">
                  <a:extLst>
                    <a:ext uri="{FF2B5EF4-FFF2-40B4-BE49-F238E27FC236}">
                      <a16:creationId xmlns:a16="http://schemas.microsoft.com/office/drawing/2014/main" id="{A6E63463-9A48-45A8-9982-8B20364DEDDE}"/>
                    </a:ext>
                  </a:extLst>
                </p14:cNvPr>
                <p14:cNvContentPartPr/>
                <p14:nvPr/>
              </p14:nvContentPartPr>
              <p14:xfrm>
                <a:off x="4880517" y="5174805"/>
                <a:ext cx="143280" cy="176040"/>
              </p14:xfrm>
            </p:contentPart>
          </mc:Choice>
          <mc:Fallback xmlns="">
            <p:pic>
              <p:nvPicPr>
                <p:cNvPr id="95" name="Freihand 94">
                  <a:extLst>
                    <a:ext uri="{FF2B5EF4-FFF2-40B4-BE49-F238E27FC236}">
                      <a16:creationId xmlns:a16="http://schemas.microsoft.com/office/drawing/2014/main" id="{A6E63463-9A48-45A8-9982-8B20364DEDDE}"/>
                    </a:ext>
                  </a:extLst>
                </p:cNvPr>
                <p:cNvPicPr/>
                <p:nvPr/>
              </p:nvPicPr>
              <p:blipFill>
                <a:blip r:embed="rId130"/>
                <a:stretch>
                  <a:fillRect/>
                </a:stretch>
              </p:blipFill>
              <p:spPr>
                <a:xfrm>
                  <a:off x="4876197" y="5170485"/>
                  <a:ext cx="151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Freihand 95">
                  <a:extLst>
                    <a:ext uri="{FF2B5EF4-FFF2-40B4-BE49-F238E27FC236}">
                      <a16:creationId xmlns:a16="http://schemas.microsoft.com/office/drawing/2014/main" id="{147F91E2-D486-427C-B032-0BF26BB77BEC}"/>
                    </a:ext>
                  </a:extLst>
                </p14:cNvPr>
                <p14:cNvContentPartPr/>
                <p14:nvPr/>
              </p14:nvContentPartPr>
              <p14:xfrm>
                <a:off x="5141517" y="5149245"/>
                <a:ext cx="33480" cy="159840"/>
              </p14:xfrm>
            </p:contentPart>
          </mc:Choice>
          <mc:Fallback xmlns="">
            <p:pic>
              <p:nvPicPr>
                <p:cNvPr id="96" name="Freihand 95">
                  <a:extLst>
                    <a:ext uri="{FF2B5EF4-FFF2-40B4-BE49-F238E27FC236}">
                      <a16:creationId xmlns:a16="http://schemas.microsoft.com/office/drawing/2014/main" id="{147F91E2-D486-427C-B032-0BF26BB77BEC}"/>
                    </a:ext>
                  </a:extLst>
                </p:cNvPr>
                <p:cNvPicPr/>
                <p:nvPr/>
              </p:nvPicPr>
              <p:blipFill>
                <a:blip r:embed="rId132"/>
                <a:stretch>
                  <a:fillRect/>
                </a:stretch>
              </p:blipFill>
              <p:spPr>
                <a:xfrm>
                  <a:off x="5137197" y="5144925"/>
                  <a:ext cx="42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3C6B9233-2F91-4F47-B092-DAED78F5A059}"/>
                    </a:ext>
                  </a:extLst>
                </p14:cNvPr>
                <p14:cNvContentPartPr/>
                <p14:nvPr/>
              </p14:nvContentPartPr>
              <p14:xfrm>
                <a:off x="5069877" y="5025405"/>
                <a:ext cx="251280" cy="140760"/>
              </p14:xfrm>
            </p:contentPart>
          </mc:Choice>
          <mc:Fallback xmlns="">
            <p:pic>
              <p:nvPicPr>
                <p:cNvPr id="97" name="Freihand 96">
                  <a:extLst>
                    <a:ext uri="{FF2B5EF4-FFF2-40B4-BE49-F238E27FC236}">
                      <a16:creationId xmlns:a16="http://schemas.microsoft.com/office/drawing/2014/main" id="{3C6B9233-2F91-4F47-B092-DAED78F5A059}"/>
                    </a:ext>
                  </a:extLst>
                </p:cNvPr>
                <p:cNvPicPr/>
                <p:nvPr/>
              </p:nvPicPr>
              <p:blipFill>
                <a:blip r:embed="rId134"/>
                <a:stretch>
                  <a:fillRect/>
                </a:stretch>
              </p:blipFill>
              <p:spPr>
                <a:xfrm>
                  <a:off x="5065557" y="5021085"/>
                  <a:ext cx="259920" cy="149400"/>
                </a:xfrm>
                <a:prstGeom prst="rect">
                  <a:avLst/>
                </a:prstGeom>
              </p:spPr>
            </p:pic>
          </mc:Fallback>
        </mc:AlternateContent>
      </p:grpSp>
      <p:grpSp>
        <p:nvGrpSpPr>
          <p:cNvPr id="102" name="Gruppieren 101">
            <a:extLst>
              <a:ext uri="{FF2B5EF4-FFF2-40B4-BE49-F238E27FC236}">
                <a16:creationId xmlns:a16="http://schemas.microsoft.com/office/drawing/2014/main" id="{8F66B082-D089-4794-AEB7-EF922B94418E}"/>
              </a:ext>
            </a:extLst>
          </p:cNvPr>
          <p:cNvGrpSpPr/>
          <p:nvPr/>
        </p:nvGrpSpPr>
        <p:grpSpPr>
          <a:xfrm>
            <a:off x="599397" y="5668365"/>
            <a:ext cx="325080" cy="164520"/>
            <a:chOff x="599397" y="5668365"/>
            <a:chExt cx="325080" cy="164520"/>
          </a:xfrm>
        </p:grpSpPr>
        <mc:AlternateContent xmlns:mc="http://schemas.openxmlformats.org/markup-compatibility/2006" xmlns:p14="http://schemas.microsoft.com/office/powerpoint/2010/main">
          <mc:Choice Requires="p14">
            <p:contentPart p14:bwMode="auto" r:id="rId135">
              <p14:nvContentPartPr>
                <p14:cNvPr id="99" name="Freihand 98">
                  <a:extLst>
                    <a:ext uri="{FF2B5EF4-FFF2-40B4-BE49-F238E27FC236}">
                      <a16:creationId xmlns:a16="http://schemas.microsoft.com/office/drawing/2014/main" id="{F1BD4031-3AD3-4993-9CB3-63A584F0F99F}"/>
                    </a:ext>
                  </a:extLst>
                </p14:cNvPr>
                <p14:cNvContentPartPr/>
                <p14:nvPr/>
              </p14:nvContentPartPr>
              <p14:xfrm>
                <a:off x="599397" y="5704005"/>
                <a:ext cx="223920" cy="15480"/>
              </p14:xfrm>
            </p:contentPart>
          </mc:Choice>
          <mc:Fallback xmlns="">
            <p:pic>
              <p:nvPicPr>
                <p:cNvPr id="99" name="Freihand 98">
                  <a:extLst>
                    <a:ext uri="{FF2B5EF4-FFF2-40B4-BE49-F238E27FC236}">
                      <a16:creationId xmlns:a16="http://schemas.microsoft.com/office/drawing/2014/main" id="{F1BD4031-3AD3-4993-9CB3-63A584F0F99F}"/>
                    </a:ext>
                  </a:extLst>
                </p:cNvPr>
                <p:cNvPicPr/>
                <p:nvPr/>
              </p:nvPicPr>
              <p:blipFill>
                <a:blip r:embed="rId136"/>
                <a:stretch>
                  <a:fillRect/>
                </a:stretch>
              </p:blipFill>
              <p:spPr>
                <a:xfrm>
                  <a:off x="595077" y="5699685"/>
                  <a:ext cx="232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0" name="Freihand 99">
                  <a:extLst>
                    <a:ext uri="{FF2B5EF4-FFF2-40B4-BE49-F238E27FC236}">
                      <a16:creationId xmlns:a16="http://schemas.microsoft.com/office/drawing/2014/main" id="{CDCB6478-45D4-47A9-A87D-AD8E87C6676B}"/>
                    </a:ext>
                  </a:extLst>
                </p14:cNvPr>
                <p14:cNvContentPartPr/>
                <p14:nvPr/>
              </p14:nvContentPartPr>
              <p14:xfrm>
                <a:off x="603717" y="5764845"/>
                <a:ext cx="200160" cy="13680"/>
              </p14:xfrm>
            </p:contentPart>
          </mc:Choice>
          <mc:Fallback xmlns="">
            <p:pic>
              <p:nvPicPr>
                <p:cNvPr id="100" name="Freihand 99">
                  <a:extLst>
                    <a:ext uri="{FF2B5EF4-FFF2-40B4-BE49-F238E27FC236}">
                      <a16:creationId xmlns:a16="http://schemas.microsoft.com/office/drawing/2014/main" id="{CDCB6478-45D4-47A9-A87D-AD8E87C6676B}"/>
                    </a:ext>
                  </a:extLst>
                </p:cNvPr>
                <p:cNvPicPr/>
                <p:nvPr/>
              </p:nvPicPr>
              <p:blipFill>
                <a:blip r:embed="rId138"/>
                <a:stretch>
                  <a:fillRect/>
                </a:stretch>
              </p:blipFill>
              <p:spPr>
                <a:xfrm>
                  <a:off x="599397" y="5760525"/>
                  <a:ext cx="20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1" name="Freihand 100">
                  <a:extLst>
                    <a:ext uri="{FF2B5EF4-FFF2-40B4-BE49-F238E27FC236}">
                      <a16:creationId xmlns:a16="http://schemas.microsoft.com/office/drawing/2014/main" id="{4EB79F86-C4B0-45BB-A216-D23720463BD5}"/>
                    </a:ext>
                  </a:extLst>
                </p14:cNvPr>
                <p14:cNvContentPartPr/>
                <p14:nvPr/>
              </p14:nvContentPartPr>
              <p14:xfrm>
                <a:off x="799197" y="5668365"/>
                <a:ext cx="125280" cy="164520"/>
              </p14:xfrm>
            </p:contentPart>
          </mc:Choice>
          <mc:Fallback xmlns="">
            <p:pic>
              <p:nvPicPr>
                <p:cNvPr id="101" name="Freihand 100">
                  <a:extLst>
                    <a:ext uri="{FF2B5EF4-FFF2-40B4-BE49-F238E27FC236}">
                      <a16:creationId xmlns:a16="http://schemas.microsoft.com/office/drawing/2014/main" id="{4EB79F86-C4B0-45BB-A216-D23720463BD5}"/>
                    </a:ext>
                  </a:extLst>
                </p:cNvPr>
                <p:cNvPicPr/>
                <p:nvPr/>
              </p:nvPicPr>
              <p:blipFill>
                <a:blip r:embed="rId140"/>
                <a:stretch>
                  <a:fillRect/>
                </a:stretch>
              </p:blipFill>
              <p:spPr>
                <a:xfrm>
                  <a:off x="794877" y="5664045"/>
                  <a:ext cx="133920" cy="173160"/>
                </a:xfrm>
                <a:prstGeom prst="rect">
                  <a:avLst/>
                </a:prstGeom>
              </p:spPr>
            </p:pic>
          </mc:Fallback>
        </mc:AlternateContent>
      </p:grpSp>
      <p:grpSp>
        <p:nvGrpSpPr>
          <p:cNvPr id="121" name="Gruppieren 120">
            <a:extLst>
              <a:ext uri="{FF2B5EF4-FFF2-40B4-BE49-F238E27FC236}">
                <a16:creationId xmlns:a16="http://schemas.microsoft.com/office/drawing/2014/main" id="{FC1A3414-A3D8-4B09-9835-4810BE8CCDD9}"/>
              </a:ext>
            </a:extLst>
          </p:cNvPr>
          <p:cNvGrpSpPr/>
          <p:nvPr/>
        </p:nvGrpSpPr>
        <p:grpSpPr>
          <a:xfrm>
            <a:off x="1129677" y="5579445"/>
            <a:ext cx="1120680" cy="212760"/>
            <a:chOff x="1129677" y="5579445"/>
            <a:chExt cx="1120680" cy="212760"/>
          </a:xfrm>
        </p:grpSpPr>
        <mc:AlternateContent xmlns:mc="http://schemas.openxmlformats.org/markup-compatibility/2006" xmlns:p14="http://schemas.microsoft.com/office/powerpoint/2010/main">
          <mc:Choice Requires="p14">
            <p:contentPart p14:bwMode="auto" r:id="rId141">
              <p14:nvContentPartPr>
                <p14:cNvPr id="103" name="Freihand 102">
                  <a:extLst>
                    <a:ext uri="{FF2B5EF4-FFF2-40B4-BE49-F238E27FC236}">
                      <a16:creationId xmlns:a16="http://schemas.microsoft.com/office/drawing/2014/main" id="{57A95EB3-EB44-4001-9CD4-B916C4FA2520}"/>
                    </a:ext>
                  </a:extLst>
                </p14:cNvPr>
                <p14:cNvContentPartPr/>
                <p14:nvPr/>
              </p14:nvContentPartPr>
              <p14:xfrm>
                <a:off x="1129677" y="5656125"/>
                <a:ext cx="161280" cy="97920"/>
              </p14:xfrm>
            </p:contentPart>
          </mc:Choice>
          <mc:Fallback xmlns="">
            <p:pic>
              <p:nvPicPr>
                <p:cNvPr id="103" name="Freihand 102">
                  <a:extLst>
                    <a:ext uri="{FF2B5EF4-FFF2-40B4-BE49-F238E27FC236}">
                      <a16:creationId xmlns:a16="http://schemas.microsoft.com/office/drawing/2014/main" id="{57A95EB3-EB44-4001-9CD4-B916C4FA2520}"/>
                    </a:ext>
                  </a:extLst>
                </p:cNvPr>
                <p:cNvPicPr/>
                <p:nvPr/>
              </p:nvPicPr>
              <p:blipFill>
                <a:blip r:embed="rId142"/>
                <a:stretch>
                  <a:fillRect/>
                </a:stretch>
              </p:blipFill>
              <p:spPr>
                <a:xfrm>
                  <a:off x="1125357" y="5651805"/>
                  <a:ext cx="169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Freihand 103">
                  <a:extLst>
                    <a:ext uri="{FF2B5EF4-FFF2-40B4-BE49-F238E27FC236}">
                      <a16:creationId xmlns:a16="http://schemas.microsoft.com/office/drawing/2014/main" id="{9189F984-4B19-4944-B8EA-4777CCC398FD}"/>
                    </a:ext>
                  </a:extLst>
                </p14:cNvPr>
                <p14:cNvContentPartPr/>
                <p14:nvPr/>
              </p14:nvContentPartPr>
              <p14:xfrm>
                <a:off x="1267557" y="5591685"/>
                <a:ext cx="360" cy="360"/>
              </p14:xfrm>
            </p:contentPart>
          </mc:Choice>
          <mc:Fallback xmlns="">
            <p:pic>
              <p:nvPicPr>
                <p:cNvPr id="104" name="Freihand 103">
                  <a:extLst>
                    <a:ext uri="{FF2B5EF4-FFF2-40B4-BE49-F238E27FC236}">
                      <a16:creationId xmlns:a16="http://schemas.microsoft.com/office/drawing/2014/main" id="{9189F984-4B19-4944-B8EA-4777CCC398FD}"/>
                    </a:ext>
                  </a:extLst>
                </p:cNvPr>
                <p:cNvPicPr/>
                <p:nvPr/>
              </p:nvPicPr>
              <p:blipFill>
                <a:blip r:embed="rId144"/>
                <a:stretch>
                  <a:fillRect/>
                </a:stretch>
              </p:blipFill>
              <p:spPr>
                <a:xfrm>
                  <a:off x="1263237" y="5587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Freihand 104">
                  <a:extLst>
                    <a:ext uri="{FF2B5EF4-FFF2-40B4-BE49-F238E27FC236}">
                      <a16:creationId xmlns:a16="http://schemas.microsoft.com/office/drawing/2014/main" id="{66A853B3-FF1B-4734-A26C-44ADCAD7E593}"/>
                    </a:ext>
                  </a:extLst>
                </p14:cNvPr>
                <p14:cNvContentPartPr/>
                <p14:nvPr/>
              </p14:nvContentPartPr>
              <p14:xfrm>
                <a:off x="1362957" y="5655765"/>
                <a:ext cx="109440" cy="87120"/>
              </p14:xfrm>
            </p:contentPart>
          </mc:Choice>
          <mc:Fallback xmlns="">
            <p:pic>
              <p:nvPicPr>
                <p:cNvPr id="105" name="Freihand 104">
                  <a:extLst>
                    <a:ext uri="{FF2B5EF4-FFF2-40B4-BE49-F238E27FC236}">
                      <a16:creationId xmlns:a16="http://schemas.microsoft.com/office/drawing/2014/main" id="{66A853B3-FF1B-4734-A26C-44ADCAD7E593}"/>
                    </a:ext>
                  </a:extLst>
                </p:cNvPr>
                <p:cNvPicPr/>
                <p:nvPr/>
              </p:nvPicPr>
              <p:blipFill>
                <a:blip r:embed="rId146"/>
                <a:stretch>
                  <a:fillRect/>
                </a:stretch>
              </p:blipFill>
              <p:spPr>
                <a:xfrm>
                  <a:off x="1358637" y="5651445"/>
                  <a:ext cx="118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Freihand 105">
                  <a:extLst>
                    <a:ext uri="{FF2B5EF4-FFF2-40B4-BE49-F238E27FC236}">
                      <a16:creationId xmlns:a16="http://schemas.microsoft.com/office/drawing/2014/main" id="{80A08DF4-03CC-47B4-A615-024D2F53D7E9}"/>
                    </a:ext>
                  </a:extLst>
                </p14:cNvPr>
                <p14:cNvContentPartPr/>
                <p14:nvPr/>
              </p14:nvContentPartPr>
              <p14:xfrm>
                <a:off x="1550517" y="5639205"/>
                <a:ext cx="142920" cy="92520"/>
              </p14:xfrm>
            </p:contentPart>
          </mc:Choice>
          <mc:Fallback xmlns="">
            <p:pic>
              <p:nvPicPr>
                <p:cNvPr id="106" name="Freihand 105">
                  <a:extLst>
                    <a:ext uri="{FF2B5EF4-FFF2-40B4-BE49-F238E27FC236}">
                      <a16:creationId xmlns:a16="http://schemas.microsoft.com/office/drawing/2014/main" id="{80A08DF4-03CC-47B4-A615-024D2F53D7E9}"/>
                    </a:ext>
                  </a:extLst>
                </p:cNvPr>
                <p:cNvPicPr/>
                <p:nvPr/>
              </p:nvPicPr>
              <p:blipFill>
                <a:blip r:embed="rId148"/>
                <a:stretch>
                  <a:fillRect/>
                </a:stretch>
              </p:blipFill>
              <p:spPr>
                <a:xfrm>
                  <a:off x="1546197" y="5634885"/>
                  <a:ext cx="151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Freihand 106">
                  <a:extLst>
                    <a:ext uri="{FF2B5EF4-FFF2-40B4-BE49-F238E27FC236}">
                      <a16:creationId xmlns:a16="http://schemas.microsoft.com/office/drawing/2014/main" id="{10F00001-A3DA-4CCD-A719-6867CD64411F}"/>
                    </a:ext>
                  </a:extLst>
                </p14:cNvPr>
                <p14:cNvContentPartPr/>
                <p14:nvPr/>
              </p14:nvContentPartPr>
              <p14:xfrm>
                <a:off x="1716117" y="5643885"/>
                <a:ext cx="84960" cy="61920"/>
              </p14:xfrm>
            </p:contentPart>
          </mc:Choice>
          <mc:Fallback xmlns="">
            <p:pic>
              <p:nvPicPr>
                <p:cNvPr id="107" name="Freihand 106">
                  <a:extLst>
                    <a:ext uri="{FF2B5EF4-FFF2-40B4-BE49-F238E27FC236}">
                      <a16:creationId xmlns:a16="http://schemas.microsoft.com/office/drawing/2014/main" id="{10F00001-A3DA-4CCD-A719-6867CD64411F}"/>
                    </a:ext>
                  </a:extLst>
                </p:cNvPr>
                <p:cNvPicPr/>
                <p:nvPr/>
              </p:nvPicPr>
              <p:blipFill>
                <a:blip r:embed="rId150"/>
                <a:stretch>
                  <a:fillRect/>
                </a:stretch>
              </p:blipFill>
              <p:spPr>
                <a:xfrm>
                  <a:off x="1711797" y="5639565"/>
                  <a:ext cx="93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Freihand 107">
                  <a:extLst>
                    <a:ext uri="{FF2B5EF4-FFF2-40B4-BE49-F238E27FC236}">
                      <a16:creationId xmlns:a16="http://schemas.microsoft.com/office/drawing/2014/main" id="{D783C6FB-DEB9-41E9-97C7-0C177762F5C6}"/>
                    </a:ext>
                  </a:extLst>
                </p14:cNvPr>
                <p14:cNvContentPartPr/>
                <p14:nvPr/>
              </p14:nvContentPartPr>
              <p14:xfrm>
                <a:off x="1831677" y="5625165"/>
                <a:ext cx="75960" cy="75240"/>
              </p14:xfrm>
            </p:contentPart>
          </mc:Choice>
          <mc:Fallback xmlns="">
            <p:pic>
              <p:nvPicPr>
                <p:cNvPr id="108" name="Freihand 107">
                  <a:extLst>
                    <a:ext uri="{FF2B5EF4-FFF2-40B4-BE49-F238E27FC236}">
                      <a16:creationId xmlns:a16="http://schemas.microsoft.com/office/drawing/2014/main" id="{D783C6FB-DEB9-41E9-97C7-0C177762F5C6}"/>
                    </a:ext>
                  </a:extLst>
                </p:cNvPr>
                <p:cNvPicPr/>
                <p:nvPr/>
              </p:nvPicPr>
              <p:blipFill>
                <a:blip r:embed="rId152"/>
                <a:stretch>
                  <a:fillRect/>
                </a:stretch>
              </p:blipFill>
              <p:spPr>
                <a:xfrm>
                  <a:off x="1827357" y="5620845"/>
                  <a:ext cx="84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Freihand 108">
                  <a:extLst>
                    <a:ext uri="{FF2B5EF4-FFF2-40B4-BE49-F238E27FC236}">
                      <a16:creationId xmlns:a16="http://schemas.microsoft.com/office/drawing/2014/main" id="{57D1F188-3EC1-45E0-8D86-3F7B320241CF}"/>
                    </a:ext>
                  </a:extLst>
                </p14:cNvPr>
                <p14:cNvContentPartPr/>
                <p14:nvPr/>
              </p14:nvContentPartPr>
              <p14:xfrm>
                <a:off x="1958757" y="5634885"/>
                <a:ext cx="173880" cy="38160"/>
              </p14:xfrm>
            </p:contentPart>
          </mc:Choice>
          <mc:Fallback xmlns="">
            <p:pic>
              <p:nvPicPr>
                <p:cNvPr id="109" name="Freihand 108">
                  <a:extLst>
                    <a:ext uri="{FF2B5EF4-FFF2-40B4-BE49-F238E27FC236}">
                      <a16:creationId xmlns:a16="http://schemas.microsoft.com/office/drawing/2014/main" id="{57D1F188-3EC1-45E0-8D86-3F7B320241CF}"/>
                    </a:ext>
                  </a:extLst>
                </p:cNvPr>
                <p:cNvPicPr/>
                <p:nvPr/>
              </p:nvPicPr>
              <p:blipFill>
                <a:blip r:embed="rId154"/>
                <a:stretch>
                  <a:fillRect/>
                </a:stretch>
              </p:blipFill>
              <p:spPr>
                <a:xfrm>
                  <a:off x="1954437" y="5630565"/>
                  <a:ext cx="182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0" name="Freihand 109">
                  <a:extLst>
                    <a:ext uri="{FF2B5EF4-FFF2-40B4-BE49-F238E27FC236}">
                      <a16:creationId xmlns:a16="http://schemas.microsoft.com/office/drawing/2014/main" id="{C73A1B64-E2EC-46A6-9882-782049ED24AB}"/>
                    </a:ext>
                  </a:extLst>
                </p14:cNvPr>
                <p14:cNvContentPartPr/>
                <p14:nvPr/>
              </p14:nvContentPartPr>
              <p14:xfrm>
                <a:off x="2125797" y="5579445"/>
                <a:ext cx="33480" cy="5760"/>
              </p14:xfrm>
            </p:contentPart>
          </mc:Choice>
          <mc:Fallback xmlns="">
            <p:pic>
              <p:nvPicPr>
                <p:cNvPr id="110" name="Freihand 109">
                  <a:extLst>
                    <a:ext uri="{FF2B5EF4-FFF2-40B4-BE49-F238E27FC236}">
                      <a16:creationId xmlns:a16="http://schemas.microsoft.com/office/drawing/2014/main" id="{C73A1B64-E2EC-46A6-9882-782049ED24AB}"/>
                    </a:ext>
                  </a:extLst>
                </p:cNvPr>
                <p:cNvPicPr/>
                <p:nvPr/>
              </p:nvPicPr>
              <p:blipFill>
                <a:blip r:embed="rId156"/>
                <a:stretch>
                  <a:fillRect/>
                </a:stretch>
              </p:blipFill>
              <p:spPr>
                <a:xfrm>
                  <a:off x="2121477" y="5575125"/>
                  <a:ext cx="42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 name="Freihand 110">
                  <a:extLst>
                    <a:ext uri="{FF2B5EF4-FFF2-40B4-BE49-F238E27FC236}">
                      <a16:creationId xmlns:a16="http://schemas.microsoft.com/office/drawing/2014/main" id="{D1D819B6-7955-4D8B-8337-5C97DEEA31AF}"/>
                    </a:ext>
                  </a:extLst>
                </p14:cNvPr>
                <p14:cNvContentPartPr/>
                <p14:nvPr/>
              </p14:nvContentPartPr>
              <p14:xfrm>
                <a:off x="2164677" y="5616165"/>
                <a:ext cx="85680" cy="176040"/>
              </p14:xfrm>
            </p:contentPart>
          </mc:Choice>
          <mc:Fallback xmlns="">
            <p:pic>
              <p:nvPicPr>
                <p:cNvPr id="111" name="Freihand 110">
                  <a:extLst>
                    <a:ext uri="{FF2B5EF4-FFF2-40B4-BE49-F238E27FC236}">
                      <a16:creationId xmlns:a16="http://schemas.microsoft.com/office/drawing/2014/main" id="{D1D819B6-7955-4D8B-8337-5C97DEEA31AF}"/>
                    </a:ext>
                  </a:extLst>
                </p:cNvPr>
                <p:cNvPicPr/>
                <p:nvPr/>
              </p:nvPicPr>
              <p:blipFill>
                <a:blip r:embed="rId158"/>
                <a:stretch>
                  <a:fillRect/>
                </a:stretch>
              </p:blipFill>
              <p:spPr>
                <a:xfrm>
                  <a:off x="2160357" y="5611845"/>
                  <a:ext cx="94320" cy="184680"/>
                </a:xfrm>
                <a:prstGeom prst="rect">
                  <a:avLst/>
                </a:prstGeom>
              </p:spPr>
            </p:pic>
          </mc:Fallback>
        </mc:AlternateContent>
      </p:grpSp>
      <p:grpSp>
        <p:nvGrpSpPr>
          <p:cNvPr id="120" name="Gruppieren 119">
            <a:extLst>
              <a:ext uri="{FF2B5EF4-FFF2-40B4-BE49-F238E27FC236}">
                <a16:creationId xmlns:a16="http://schemas.microsoft.com/office/drawing/2014/main" id="{6B3EA5D0-ACB7-482E-B4C6-E5D679128B25}"/>
              </a:ext>
            </a:extLst>
          </p:cNvPr>
          <p:cNvGrpSpPr/>
          <p:nvPr/>
        </p:nvGrpSpPr>
        <p:grpSpPr>
          <a:xfrm>
            <a:off x="2544477" y="5599965"/>
            <a:ext cx="604440" cy="210600"/>
            <a:chOff x="2544477" y="5599965"/>
            <a:chExt cx="604440" cy="210600"/>
          </a:xfrm>
        </p:grpSpPr>
        <mc:AlternateContent xmlns:mc="http://schemas.openxmlformats.org/markup-compatibility/2006" xmlns:p14="http://schemas.microsoft.com/office/powerpoint/2010/main">
          <mc:Choice Requires="p14">
            <p:contentPart p14:bwMode="auto" r:id="rId159">
              <p14:nvContentPartPr>
                <p14:cNvPr id="112" name="Freihand 111">
                  <a:extLst>
                    <a:ext uri="{FF2B5EF4-FFF2-40B4-BE49-F238E27FC236}">
                      <a16:creationId xmlns:a16="http://schemas.microsoft.com/office/drawing/2014/main" id="{A8CED428-71CB-4E49-8852-0E139C9AEB1D}"/>
                    </a:ext>
                  </a:extLst>
                </p14:cNvPr>
                <p14:cNvContentPartPr/>
                <p14:nvPr/>
              </p14:nvContentPartPr>
              <p14:xfrm>
                <a:off x="2544477" y="5622285"/>
                <a:ext cx="209160" cy="46800"/>
              </p14:xfrm>
            </p:contentPart>
          </mc:Choice>
          <mc:Fallback xmlns="">
            <p:pic>
              <p:nvPicPr>
                <p:cNvPr id="112" name="Freihand 111">
                  <a:extLst>
                    <a:ext uri="{FF2B5EF4-FFF2-40B4-BE49-F238E27FC236}">
                      <a16:creationId xmlns:a16="http://schemas.microsoft.com/office/drawing/2014/main" id="{A8CED428-71CB-4E49-8852-0E139C9AEB1D}"/>
                    </a:ext>
                  </a:extLst>
                </p:cNvPr>
                <p:cNvPicPr/>
                <p:nvPr/>
              </p:nvPicPr>
              <p:blipFill>
                <a:blip r:embed="rId160"/>
                <a:stretch>
                  <a:fillRect/>
                </a:stretch>
              </p:blipFill>
              <p:spPr>
                <a:xfrm>
                  <a:off x="2540157" y="5617965"/>
                  <a:ext cx="217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3" name="Freihand 112">
                  <a:extLst>
                    <a:ext uri="{FF2B5EF4-FFF2-40B4-BE49-F238E27FC236}">
                      <a16:creationId xmlns:a16="http://schemas.microsoft.com/office/drawing/2014/main" id="{C00C3D5B-931D-40A1-8C98-CF0C33C0F68E}"/>
                    </a:ext>
                  </a:extLst>
                </p14:cNvPr>
                <p14:cNvContentPartPr/>
                <p14:nvPr/>
              </p14:nvContentPartPr>
              <p14:xfrm>
                <a:off x="2761557" y="5599965"/>
                <a:ext cx="387360" cy="210600"/>
              </p14:xfrm>
            </p:contentPart>
          </mc:Choice>
          <mc:Fallback xmlns="">
            <p:pic>
              <p:nvPicPr>
                <p:cNvPr id="113" name="Freihand 112">
                  <a:extLst>
                    <a:ext uri="{FF2B5EF4-FFF2-40B4-BE49-F238E27FC236}">
                      <a16:creationId xmlns:a16="http://schemas.microsoft.com/office/drawing/2014/main" id="{C00C3D5B-931D-40A1-8C98-CF0C33C0F68E}"/>
                    </a:ext>
                  </a:extLst>
                </p:cNvPr>
                <p:cNvPicPr/>
                <p:nvPr/>
              </p:nvPicPr>
              <p:blipFill>
                <a:blip r:embed="rId162"/>
                <a:stretch>
                  <a:fillRect/>
                </a:stretch>
              </p:blipFill>
              <p:spPr>
                <a:xfrm>
                  <a:off x="2757237" y="5595645"/>
                  <a:ext cx="396000" cy="219240"/>
                </a:xfrm>
                <a:prstGeom prst="rect">
                  <a:avLst/>
                </a:prstGeom>
              </p:spPr>
            </p:pic>
          </mc:Fallback>
        </mc:AlternateContent>
      </p:grpSp>
      <p:grpSp>
        <p:nvGrpSpPr>
          <p:cNvPr id="119" name="Gruppieren 118">
            <a:extLst>
              <a:ext uri="{FF2B5EF4-FFF2-40B4-BE49-F238E27FC236}">
                <a16:creationId xmlns:a16="http://schemas.microsoft.com/office/drawing/2014/main" id="{1449A425-325E-46DE-9148-567315B57490}"/>
              </a:ext>
            </a:extLst>
          </p:cNvPr>
          <p:cNvGrpSpPr/>
          <p:nvPr/>
        </p:nvGrpSpPr>
        <p:grpSpPr>
          <a:xfrm>
            <a:off x="3427917" y="5507445"/>
            <a:ext cx="692640" cy="302040"/>
            <a:chOff x="3427917" y="5507445"/>
            <a:chExt cx="692640" cy="302040"/>
          </a:xfrm>
        </p:grpSpPr>
        <mc:AlternateContent xmlns:mc="http://schemas.openxmlformats.org/markup-compatibility/2006" xmlns:p14="http://schemas.microsoft.com/office/powerpoint/2010/main">
          <mc:Choice Requires="p14">
            <p:contentPart p14:bwMode="auto" r:id="rId163">
              <p14:nvContentPartPr>
                <p14:cNvPr id="114" name="Freihand 113">
                  <a:extLst>
                    <a:ext uri="{FF2B5EF4-FFF2-40B4-BE49-F238E27FC236}">
                      <a16:creationId xmlns:a16="http://schemas.microsoft.com/office/drawing/2014/main" id="{AD85066D-2F3E-4450-BA11-6541BB9B9AF0}"/>
                    </a:ext>
                  </a:extLst>
                </p14:cNvPr>
                <p14:cNvContentPartPr/>
                <p14:nvPr/>
              </p14:nvContentPartPr>
              <p14:xfrm>
                <a:off x="3427917" y="5571525"/>
                <a:ext cx="80640" cy="91080"/>
              </p14:xfrm>
            </p:contentPart>
          </mc:Choice>
          <mc:Fallback xmlns="">
            <p:pic>
              <p:nvPicPr>
                <p:cNvPr id="114" name="Freihand 113">
                  <a:extLst>
                    <a:ext uri="{FF2B5EF4-FFF2-40B4-BE49-F238E27FC236}">
                      <a16:creationId xmlns:a16="http://schemas.microsoft.com/office/drawing/2014/main" id="{AD85066D-2F3E-4450-BA11-6541BB9B9AF0}"/>
                    </a:ext>
                  </a:extLst>
                </p:cNvPr>
                <p:cNvPicPr/>
                <p:nvPr/>
              </p:nvPicPr>
              <p:blipFill>
                <a:blip r:embed="rId164"/>
                <a:stretch>
                  <a:fillRect/>
                </a:stretch>
              </p:blipFill>
              <p:spPr>
                <a:xfrm>
                  <a:off x="3423597" y="5567205"/>
                  <a:ext cx="89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 name="Freihand 114">
                  <a:extLst>
                    <a:ext uri="{FF2B5EF4-FFF2-40B4-BE49-F238E27FC236}">
                      <a16:creationId xmlns:a16="http://schemas.microsoft.com/office/drawing/2014/main" id="{8F6D98AC-3763-48C3-95D7-AF8EE8CCDBD6}"/>
                    </a:ext>
                  </a:extLst>
                </p14:cNvPr>
                <p14:cNvContentPartPr/>
                <p14:nvPr/>
              </p14:nvContentPartPr>
              <p14:xfrm>
                <a:off x="3568317" y="5568645"/>
                <a:ext cx="124560" cy="88200"/>
              </p14:xfrm>
            </p:contentPart>
          </mc:Choice>
          <mc:Fallback xmlns="">
            <p:pic>
              <p:nvPicPr>
                <p:cNvPr id="115" name="Freihand 114">
                  <a:extLst>
                    <a:ext uri="{FF2B5EF4-FFF2-40B4-BE49-F238E27FC236}">
                      <a16:creationId xmlns:a16="http://schemas.microsoft.com/office/drawing/2014/main" id="{8F6D98AC-3763-48C3-95D7-AF8EE8CCDBD6}"/>
                    </a:ext>
                  </a:extLst>
                </p:cNvPr>
                <p:cNvPicPr/>
                <p:nvPr/>
              </p:nvPicPr>
              <p:blipFill>
                <a:blip r:embed="rId166"/>
                <a:stretch>
                  <a:fillRect/>
                </a:stretch>
              </p:blipFill>
              <p:spPr>
                <a:xfrm>
                  <a:off x="3563997" y="5564325"/>
                  <a:ext cx="133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Freihand 115">
                  <a:extLst>
                    <a:ext uri="{FF2B5EF4-FFF2-40B4-BE49-F238E27FC236}">
                      <a16:creationId xmlns:a16="http://schemas.microsoft.com/office/drawing/2014/main" id="{FD30BA3F-CD15-4398-A196-6A9800F9F881}"/>
                    </a:ext>
                  </a:extLst>
                </p14:cNvPr>
                <p14:cNvContentPartPr/>
                <p14:nvPr/>
              </p14:nvContentPartPr>
              <p14:xfrm>
                <a:off x="3702597" y="5573685"/>
                <a:ext cx="100080" cy="198720"/>
              </p14:xfrm>
            </p:contentPart>
          </mc:Choice>
          <mc:Fallback xmlns="">
            <p:pic>
              <p:nvPicPr>
                <p:cNvPr id="116" name="Freihand 115">
                  <a:extLst>
                    <a:ext uri="{FF2B5EF4-FFF2-40B4-BE49-F238E27FC236}">
                      <a16:creationId xmlns:a16="http://schemas.microsoft.com/office/drawing/2014/main" id="{FD30BA3F-CD15-4398-A196-6A9800F9F881}"/>
                    </a:ext>
                  </a:extLst>
                </p:cNvPr>
                <p:cNvPicPr/>
                <p:nvPr/>
              </p:nvPicPr>
              <p:blipFill>
                <a:blip r:embed="rId168"/>
                <a:stretch>
                  <a:fillRect/>
                </a:stretch>
              </p:blipFill>
              <p:spPr>
                <a:xfrm>
                  <a:off x="3698277" y="5569365"/>
                  <a:ext cx="108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7" name="Freihand 116">
                  <a:extLst>
                    <a:ext uri="{FF2B5EF4-FFF2-40B4-BE49-F238E27FC236}">
                      <a16:creationId xmlns:a16="http://schemas.microsoft.com/office/drawing/2014/main" id="{67DE6478-BE28-447A-9153-396FE993CDDC}"/>
                    </a:ext>
                  </a:extLst>
                </p14:cNvPr>
                <p14:cNvContentPartPr/>
                <p14:nvPr/>
              </p14:nvContentPartPr>
              <p14:xfrm>
                <a:off x="3796917" y="5562525"/>
                <a:ext cx="113040" cy="171360"/>
              </p14:xfrm>
            </p:contentPart>
          </mc:Choice>
          <mc:Fallback xmlns="">
            <p:pic>
              <p:nvPicPr>
                <p:cNvPr id="117" name="Freihand 116">
                  <a:extLst>
                    <a:ext uri="{FF2B5EF4-FFF2-40B4-BE49-F238E27FC236}">
                      <a16:creationId xmlns:a16="http://schemas.microsoft.com/office/drawing/2014/main" id="{67DE6478-BE28-447A-9153-396FE993CDDC}"/>
                    </a:ext>
                  </a:extLst>
                </p:cNvPr>
                <p:cNvPicPr/>
                <p:nvPr/>
              </p:nvPicPr>
              <p:blipFill>
                <a:blip r:embed="rId170"/>
                <a:stretch>
                  <a:fillRect/>
                </a:stretch>
              </p:blipFill>
              <p:spPr>
                <a:xfrm>
                  <a:off x="3792597" y="5558205"/>
                  <a:ext cx="121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8" name="Freihand 117">
                  <a:extLst>
                    <a:ext uri="{FF2B5EF4-FFF2-40B4-BE49-F238E27FC236}">
                      <a16:creationId xmlns:a16="http://schemas.microsoft.com/office/drawing/2014/main" id="{AA91F4B5-033A-4169-AEF3-12E01FB7A4A3}"/>
                    </a:ext>
                  </a:extLst>
                </p14:cNvPr>
                <p14:cNvContentPartPr/>
                <p14:nvPr/>
              </p14:nvContentPartPr>
              <p14:xfrm>
                <a:off x="3957117" y="5507445"/>
                <a:ext cx="163440" cy="302040"/>
              </p14:xfrm>
            </p:contentPart>
          </mc:Choice>
          <mc:Fallback xmlns="">
            <p:pic>
              <p:nvPicPr>
                <p:cNvPr id="118" name="Freihand 117">
                  <a:extLst>
                    <a:ext uri="{FF2B5EF4-FFF2-40B4-BE49-F238E27FC236}">
                      <a16:creationId xmlns:a16="http://schemas.microsoft.com/office/drawing/2014/main" id="{AA91F4B5-033A-4169-AEF3-12E01FB7A4A3}"/>
                    </a:ext>
                  </a:extLst>
                </p:cNvPr>
                <p:cNvPicPr/>
                <p:nvPr/>
              </p:nvPicPr>
              <p:blipFill>
                <a:blip r:embed="rId172"/>
                <a:stretch>
                  <a:fillRect/>
                </a:stretch>
              </p:blipFill>
              <p:spPr>
                <a:xfrm>
                  <a:off x="3952797" y="5503125"/>
                  <a:ext cx="172080" cy="310680"/>
                </a:xfrm>
                <a:prstGeom prst="rect">
                  <a:avLst/>
                </a:prstGeom>
              </p:spPr>
            </p:pic>
          </mc:Fallback>
        </mc:AlternateContent>
      </p:grpSp>
      <p:grpSp>
        <p:nvGrpSpPr>
          <p:cNvPr id="147" name="Gruppieren 146">
            <a:extLst>
              <a:ext uri="{FF2B5EF4-FFF2-40B4-BE49-F238E27FC236}">
                <a16:creationId xmlns:a16="http://schemas.microsoft.com/office/drawing/2014/main" id="{E17A8DED-4F13-45D3-B66B-8248A83A3E70}"/>
              </a:ext>
            </a:extLst>
          </p:cNvPr>
          <p:cNvGrpSpPr/>
          <p:nvPr/>
        </p:nvGrpSpPr>
        <p:grpSpPr>
          <a:xfrm>
            <a:off x="4349157" y="5526165"/>
            <a:ext cx="1086120" cy="127800"/>
            <a:chOff x="4349157" y="5526165"/>
            <a:chExt cx="1086120" cy="127800"/>
          </a:xfrm>
        </p:grpSpPr>
        <mc:AlternateContent xmlns:mc="http://schemas.openxmlformats.org/markup-compatibility/2006" xmlns:p14="http://schemas.microsoft.com/office/powerpoint/2010/main">
          <mc:Choice Requires="p14">
            <p:contentPart p14:bwMode="auto" r:id="rId173">
              <p14:nvContentPartPr>
                <p14:cNvPr id="122" name="Freihand 121">
                  <a:extLst>
                    <a:ext uri="{FF2B5EF4-FFF2-40B4-BE49-F238E27FC236}">
                      <a16:creationId xmlns:a16="http://schemas.microsoft.com/office/drawing/2014/main" id="{FE6DC8C2-9C9A-4687-831C-230FEA9CFCBA}"/>
                    </a:ext>
                  </a:extLst>
                </p14:cNvPr>
                <p14:cNvContentPartPr/>
                <p14:nvPr/>
              </p14:nvContentPartPr>
              <p14:xfrm>
                <a:off x="4349157" y="5573685"/>
                <a:ext cx="181440" cy="80280"/>
              </p14:xfrm>
            </p:contentPart>
          </mc:Choice>
          <mc:Fallback xmlns="">
            <p:pic>
              <p:nvPicPr>
                <p:cNvPr id="122" name="Freihand 121">
                  <a:extLst>
                    <a:ext uri="{FF2B5EF4-FFF2-40B4-BE49-F238E27FC236}">
                      <a16:creationId xmlns:a16="http://schemas.microsoft.com/office/drawing/2014/main" id="{FE6DC8C2-9C9A-4687-831C-230FEA9CFCBA}"/>
                    </a:ext>
                  </a:extLst>
                </p:cNvPr>
                <p:cNvPicPr/>
                <p:nvPr/>
              </p:nvPicPr>
              <p:blipFill>
                <a:blip r:embed="rId174"/>
                <a:stretch>
                  <a:fillRect/>
                </a:stretch>
              </p:blipFill>
              <p:spPr>
                <a:xfrm>
                  <a:off x="4344837" y="5569365"/>
                  <a:ext cx="190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3" name="Freihand 122">
                  <a:extLst>
                    <a:ext uri="{FF2B5EF4-FFF2-40B4-BE49-F238E27FC236}">
                      <a16:creationId xmlns:a16="http://schemas.microsoft.com/office/drawing/2014/main" id="{39B3E721-834F-4886-B0D5-613FFA890D0A}"/>
                    </a:ext>
                  </a:extLst>
                </p14:cNvPr>
                <p14:cNvContentPartPr/>
                <p14:nvPr/>
              </p14:nvContentPartPr>
              <p14:xfrm>
                <a:off x="4541037" y="5530485"/>
                <a:ext cx="720" cy="18000"/>
              </p14:xfrm>
            </p:contentPart>
          </mc:Choice>
          <mc:Fallback xmlns="">
            <p:pic>
              <p:nvPicPr>
                <p:cNvPr id="123" name="Freihand 122">
                  <a:extLst>
                    <a:ext uri="{FF2B5EF4-FFF2-40B4-BE49-F238E27FC236}">
                      <a16:creationId xmlns:a16="http://schemas.microsoft.com/office/drawing/2014/main" id="{39B3E721-834F-4886-B0D5-613FFA890D0A}"/>
                    </a:ext>
                  </a:extLst>
                </p:cNvPr>
                <p:cNvPicPr/>
                <p:nvPr/>
              </p:nvPicPr>
              <p:blipFill>
                <a:blip r:embed="rId176"/>
                <a:stretch>
                  <a:fillRect/>
                </a:stretch>
              </p:blipFill>
              <p:spPr>
                <a:xfrm>
                  <a:off x="4536717" y="5526165"/>
                  <a:ext cx="9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4" name="Freihand 123">
                  <a:extLst>
                    <a:ext uri="{FF2B5EF4-FFF2-40B4-BE49-F238E27FC236}">
                      <a16:creationId xmlns:a16="http://schemas.microsoft.com/office/drawing/2014/main" id="{11FC4166-EA78-4BD5-AF62-06AAC3549BCB}"/>
                    </a:ext>
                  </a:extLst>
                </p14:cNvPr>
                <p14:cNvContentPartPr/>
                <p14:nvPr/>
              </p14:nvContentPartPr>
              <p14:xfrm>
                <a:off x="4600437" y="5574405"/>
                <a:ext cx="112680" cy="62280"/>
              </p14:xfrm>
            </p:contentPart>
          </mc:Choice>
          <mc:Fallback xmlns="">
            <p:pic>
              <p:nvPicPr>
                <p:cNvPr id="124" name="Freihand 123">
                  <a:extLst>
                    <a:ext uri="{FF2B5EF4-FFF2-40B4-BE49-F238E27FC236}">
                      <a16:creationId xmlns:a16="http://schemas.microsoft.com/office/drawing/2014/main" id="{11FC4166-EA78-4BD5-AF62-06AAC3549BCB}"/>
                    </a:ext>
                  </a:extLst>
                </p:cNvPr>
                <p:cNvPicPr/>
                <p:nvPr/>
              </p:nvPicPr>
              <p:blipFill>
                <a:blip r:embed="rId178"/>
                <a:stretch>
                  <a:fillRect/>
                </a:stretch>
              </p:blipFill>
              <p:spPr>
                <a:xfrm>
                  <a:off x="4596117" y="5570085"/>
                  <a:ext cx="121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5" name="Freihand 124">
                  <a:extLst>
                    <a:ext uri="{FF2B5EF4-FFF2-40B4-BE49-F238E27FC236}">
                      <a16:creationId xmlns:a16="http://schemas.microsoft.com/office/drawing/2014/main" id="{64E0DAD3-2993-43BA-9959-C7D6C1543B92}"/>
                    </a:ext>
                  </a:extLst>
                </p14:cNvPr>
                <p14:cNvContentPartPr/>
                <p14:nvPr/>
              </p14:nvContentPartPr>
              <p14:xfrm>
                <a:off x="4771077" y="5571525"/>
                <a:ext cx="81720" cy="71640"/>
              </p14:xfrm>
            </p:contentPart>
          </mc:Choice>
          <mc:Fallback xmlns="">
            <p:pic>
              <p:nvPicPr>
                <p:cNvPr id="125" name="Freihand 124">
                  <a:extLst>
                    <a:ext uri="{FF2B5EF4-FFF2-40B4-BE49-F238E27FC236}">
                      <a16:creationId xmlns:a16="http://schemas.microsoft.com/office/drawing/2014/main" id="{64E0DAD3-2993-43BA-9959-C7D6C1543B92}"/>
                    </a:ext>
                  </a:extLst>
                </p:cNvPr>
                <p:cNvPicPr/>
                <p:nvPr/>
              </p:nvPicPr>
              <p:blipFill>
                <a:blip r:embed="rId180"/>
                <a:stretch>
                  <a:fillRect/>
                </a:stretch>
              </p:blipFill>
              <p:spPr>
                <a:xfrm>
                  <a:off x="4766757" y="5567205"/>
                  <a:ext cx="90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6" name="Freihand 125">
                  <a:extLst>
                    <a:ext uri="{FF2B5EF4-FFF2-40B4-BE49-F238E27FC236}">
                      <a16:creationId xmlns:a16="http://schemas.microsoft.com/office/drawing/2014/main" id="{02C0180B-8963-43BE-94ED-BFCFBABAF56A}"/>
                    </a:ext>
                  </a:extLst>
                </p14:cNvPr>
                <p14:cNvContentPartPr/>
                <p14:nvPr/>
              </p14:nvContentPartPr>
              <p14:xfrm>
                <a:off x="4862877" y="5554965"/>
                <a:ext cx="110520" cy="81000"/>
              </p14:xfrm>
            </p:contentPart>
          </mc:Choice>
          <mc:Fallback xmlns="">
            <p:pic>
              <p:nvPicPr>
                <p:cNvPr id="126" name="Freihand 125">
                  <a:extLst>
                    <a:ext uri="{FF2B5EF4-FFF2-40B4-BE49-F238E27FC236}">
                      <a16:creationId xmlns:a16="http://schemas.microsoft.com/office/drawing/2014/main" id="{02C0180B-8963-43BE-94ED-BFCFBABAF56A}"/>
                    </a:ext>
                  </a:extLst>
                </p:cNvPr>
                <p:cNvPicPr/>
                <p:nvPr/>
              </p:nvPicPr>
              <p:blipFill>
                <a:blip r:embed="rId182"/>
                <a:stretch>
                  <a:fillRect/>
                </a:stretch>
              </p:blipFill>
              <p:spPr>
                <a:xfrm>
                  <a:off x="4858557" y="5550645"/>
                  <a:ext cx="119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7" name="Freihand 126">
                  <a:extLst>
                    <a:ext uri="{FF2B5EF4-FFF2-40B4-BE49-F238E27FC236}">
                      <a16:creationId xmlns:a16="http://schemas.microsoft.com/office/drawing/2014/main" id="{338B871C-B803-4747-92DF-21F4192DC4E9}"/>
                    </a:ext>
                  </a:extLst>
                </p14:cNvPr>
                <p14:cNvContentPartPr/>
                <p14:nvPr/>
              </p14:nvContentPartPr>
              <p14:xfrm>
                <a:off x="4985637" y="5554605"/>
                <a:ext cx="114480" cy="76680"/>
              </p14:xfrm>
            </p:contentPart>
          </mc:Choice>
          <mc:Fallback xmlns="">
            <p:pic>
              <p:nvPicPr>
                <p:cNvPr id="127" name="Freihand 126">
                  <a:extLst>
                    <a:ext uri="{FF2B5EF4-FFF2-40B4-BE49-F238E27FC236}">
                      <a16:creationId xmlns:a16="http://schemas.microsoft.com/office/drawing/2014/main" id="{338B871C-B803-4747-92DF-21F4192DC4E9}"/>
                    </a:ext>
                  </a:extLst>
                </p:cNvPr>
                <p:cNvPicPr/>
                <p:nvPr/>
              </p:nvPicPr>
              <p:blipFill>
                <a:blip r:embed="rId184"/>
                <a:stretch>
                  <a:fillRect/>
                </a:stretch>
              </p:blipFill>
              <p:spPr>
                <a:xfrm>
                  <a:off x="4981317" y="5550285"/>
                  <a:ext cx="123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8" name="Freihand 127">
                  <a:extLst>
                    <a:ext uri="{FF2B5EF4-FFF2-40B4-BE49-F238E27FC236}">
                      <a16:creationId xmlns:a16="http://schemas.microsoft.com/office/drawing/2014/main" id="{B8776A9A-F062-426B-B013-697796C9F321}"/>
                    </a:ext>
                  </a:extLst>
                </p14:cNvPr>
                <p14:cNvContentPartPr/>
                <p14:nvPr/>
              </p14:nvContentPartPr>
              <p14:xfrm>
                <a:off x="5111277" y="5546325"/>
                <a:ext cx="74880" cy="88200"/>
              </p14:xfrm>
            </p:contentPart>
          </mc:Choice>
          <mc:Fallback xmlns="">
            <p:pic>
              <p:nvPicPr>
                <p:cNvPr id="128" name="Freihand 127">
                  <a:extLst>
                    <a:ext uri="{FF2B5EF4-FFF2-40B4-BE49-F238E27FC236}">
                      <a16:creationId xmlns:a16="http://schemas.microsoft.com/office/drawing/2014/main" id="{B8776A9A-F062-426B-B013-697796C9F321}"/>
                    </a:ext>
                  </a:extLst>
                </p:cNvPr>
                <p:cNvPicPr/>
                <p:nvPr/>
              </p:nvPicPr>
              <p:blipFill>
                <a:blip r:embed="rId186"/>
                <a:stretch>
                  <a:fillRect/>
                </a:stretch>
              </p:blipFill>
              <p:spPr>
                <a:xfrm>
                  <a:off x="5106957" y="5542005"/>
                  <a:ext cx="83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9" name="Freihand 128">
                  <a:extLst>
                    <a:ext uri="{FF2B5EF4-FFF2-40B4-BE49-F238E27FC236}">
                      <a16:creationId xmlns:a16="http://schemas.microsoft.com/office/drawing/2014/main" id="{0AFF27C8-6EA6-4052-A059-2ECA4B42362F}"/>
                    </a:ext>
                  </a:extLst>
                </p14:cNvPr>
                <p14:cNvContentPartPr/>
                <p14:nvPr/>
              </p14:nvContentPartPr>
              <p14:xfrm>
                <a:off x="5208477" y="5530485"/>
                <a:ext cx="72000" cy="86400"/>
              </p14:xfrm>
            </p:contentPart>
          </mc:Choice>
          <mc:Fallback xmlns="">
            <p:pic>
              <p:nvPicPr>
                <p:cNvPr id="129" name="Freihand 128">
                  <a:extLst>
                    <a:ext uri="{FF2B5EF4-FFF2-40B4-BE49-F238E27FC236}">
                      <a16:creationId xmlns:a16="http://schemas.microsoft.com/office/drawing/2014/main" id="{0AFF27C8-6EA6-4052-A059-2ECA4B42362F}"/>
                    </a:ext>
                  </a:extLst>
                </p:cNvPr>
                <p:cNvPicPr/>
                <p:nvPr/>
              </p:nvPicPr>
              <p:blipFill>
                <a:blip r:embed="rId188"/>
                <a:stretch>
                  <a:fillRect/>
                </a:stretch>
              </p:blipFill>
              <p:spPr>
                <a:xfrm>
                  <a:off x="5204157" y="5526165"/>
                  <a:ext cx="80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0" name="Freihand 129">
                  <a:extLst>
                    <a:ext uri="{FF2B5EF4-FFF2-40B4-BE49-F238E27FC236}">
                      <a16:creationId xmlns:a16="http://schemas.microsoft.com/office/drawing/2014/main" id="{166234ED-94A7-4760-BF6A-E3628CBF8617}"/>
                    </a:ext>
                  </a:extLst>
                </p14:cNvPr>
                <p14:cNvContentPartPr/>
                <p14:nvPr/>
              </p14:nvContentPartPr>
              <p14:xfrm>
                <a:off x="5342037" y="5526165"/>
                <a:ext cx="93240" cy="73800"/>
              </p14:xfrm>
            </p:contentPart>
          </mc:Choice>
          <mc:Fallback xmlns="">
            <p:pic>
              <p:nvPicPr>
                <p:cNvPr id="130" name="Freihand 129">
                  <a:extLst>
                    <a:ext uri="{FF2B5EF4-FFF2-40B4-BE49-F238E27FC236}">
                      <a16:creationId xmlns:a16="http://schemas.microsoft.com/office/drawing/2014/main" id="{166234ED-94A7-4760-BF6A-E3628CBF8617}"/>
                    </a:ext>
                  </a:extLst>
                </p:cNvPr>
                <p:cNvPicPr/>
                <p:nvPr/>
              </p:nvPicPr>
              <p:blipFill>
                <a:blip r:embed="rId190"/>
                <a:stretch>
                  <a:fillRect/>
                </a:stretch>
              </p:blipFill>
              <p:spPr>
                <a:xfrm>
                  <a:off x="5337717" y="5521845"/>
                  <a:ext cx="101880" cy="82440"/>
                </a:xfrm>
                <a:prstGeom prst="rect">
                  <a:avLst/>
                </a:prstGeom>
              </p:spPr>
            </p:pic>
          </mc:Fallback>
        </mc:AlternateContent>
      </p:grpSp>
      <p:grpSp>
        <p:nvGrpSpPr>
          <p:cNvPr id="146" name="Gruppieren 145">
            <a:extLst>
              <a:ext uri="{FF2B5EF4-FFF2-40B4-BE49-F238E27FC236}">
                <a16:creationId xmlns:a16="http://schemas.microsoft.com/office/drawing/2014/main" id="{82A91212-EB0E-4428-9881-5FC22D7DCF19}"/>
              </a:ext>
            </a:extLst>
          </p:cNvPr>
          <p:cNvGrpSpPr/>
          <p:nvPr/>
        </p:nvGrpSpPr>
        <p:grpSpPr>
          <a:xfrm>
            <a:off x="5608077" y="5428605"/>
            <a:ext cx="693720" cy="184320"/>
            <a:chOff x="5608077" y="5428605"/>
            <a:chExt cx="693720" cy="184320"/>
          </a:xfrm>
        </p:grpSpPr>
        <mc:AlternateContent xmlns:mc="http://schemas.openxmlformats.org/markup-compatibility/2006" xmlns:p14="http://schemas.microsoft.com/office/powerpoint/2010/main">
          <mc:Choice Requires="p14">
            <p:contentPart p14:bwMode="auto" r:id="rId191">
              <p14:nvContentPartPr>
                <p14:cNvPr id="131" name="Freihand 130">
                  <a:extLst>
                    <a:ext uri="{FF2B5EF4-FFF2-40B4-BE49-F238E27FC236}">
                      <a16:creationId xmlns:a16="http://schemas.microsoft.com/office/drawing/2014/main" id="{3FFF25DA-C0C3-4A9F-8D49-9C46756FA64A}"/>
                    </a:ext>
                  </a:extLst>
                </p14:cNvPr>
                <p14:cNvContentPartPr/>
                <p14:nvPr/>
              </p14:nvContentPartPr>
              <p14:xfrm>
                <a:off x="5608077" y="5525805"/>
                <a:ext cx="78120" cy="87120"/>
              </p14:xfrm>
            </p:contentPart>
          </mc:Choice>
          <mc:Fallback xmlns="">
            <p:pic>
              <p:nvPicPr>
                <p:cNvPr id="131" name="Freihand 130">
                  <a:extLst>
                    <a:ext uri="{FF2B5EF4-FFF2-40B4-BE49-F238E27FC236}">
                      <a16:creationId xmlns:a16="http://schemas.microsoft.com/office/drawing/2014/main" id="{3FFF25DA-C0C3-4A9F-8D49-9C46756FA64A}"/>
                    </a:ext>
                  </a:extLst>
                </p:cNvPr>
                <p:cNvPicPr/>
                <p:nvPr/>
              </p:nvPicPr>
              <p:blipFill>
                <a:blip r:embed="rId192"/>
                <a:stretch>
                  <a:fillRect/>
                </a:stretch>
              </p:blipFill>
              <p:spPr>
                <a:xfrm>
                  <a:off x="5603757" y="5521485"/>
                  <a:ext cx="86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D1DD7B75-CF04-4C27-AEC0-042B9DB72D00}"/>
                    </a:ext>
                  </a:extLst>
                </p14:cNvPr>
                <p14:cNvContentPartPr/>
                <p14:nvPr/>
              </p14:nvContentPartPr>
              <p14:xfrm>
                <a:off x="5723637" y="5502765"/>
                <a:ext cx="333360" cy="91440"/>
              </p14:xfrm>
            </p:contentPart>
          </mc:Choice>
          <mc:Fallback xmlns="">
            <p:pic>
              <p:nvPicPr>
                <p:cNvPr id="132" name="Freihand 131">
                  <a:extLst>
                    <a:ext uri="{FF2B5EF4-FFF2-40B4-BE49-F238E27FC236}">
                      <a16:creationId xmlns:a16="http://schemas.microsoft.com/office/drawing/2014/main" id="{D1DD7B75-CF04-4C27-AEC0-042B9DB72D00}"/>
                    </a:ext>
                  </a:extLst>
                </p:cNvPr>
                <p:cNvPicPr/>
                <p:nvPr/>
              </p:nvPicPr>
              <p:blipFill>
                <a:blip r:embed="rId194"/>
                <a:stretch>
                  <a:fillRect/>
                </a:stretch>
              </p:blipFill>
              <p:spPr>
                <a:xfrm>
                  <a:off x="5719317" y="5498445"/>
                  <a:ext cx="342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Freihand 132">
                  <a:extLst>
                    <a:ext uri="{FF2B5EF4-FFF2-40B4-BE49-F238E27FC236}">
                      <a16:creationId xmlns:a16="http://schemas.microsoft.com/office/drawing/2014/main" id="{2FA0797B-92F2-44AE-A524-DE19FC12144D}"/>
                    </a:ext>
                  </a:extLst>
                </p14:cNvPr>
                <p14:cNvContentPartPr/>
                <p14:nvPr/>
              </p14:nvContentPartPr>
              <p14:xfrm>
                <a:off x="6060237" y="5517885"/>
                <a:ext cx="95760" cy="61200"/>
              </p14:xfrm>
            </p:contentPart>
          </mc:Choice>
          <mc:Fallback xmlns="">
            <p:pic>
              <p:nvPicPr>
                <p:cNvPr id="133" name="Freihand 132">
                  <a:extLst>
                    <a:ext uri="{FF2B5EF4-FFF2-40B4-BE49-F238E27FC236}">
                      <a16:creationId xmlns:a16="http://schemas.microsoft.com/office/drawing/2014/main" id="{2FA0797B-92F2-44AE-A524-DE19FC12144D}"/>
                    </a:ext>
                  </a:extLst>
                </p:cNvPr>
                <p:cNvPicPr/>
                <p:nvPr/>
              </p:nvPicPr>
              <p:blipFill>
                <a:blip r:embed="rId196"/>
                <a:stretch>
                  <a:fillRect/>
                </a:stretch>
              </p:blipFill>
              <p:spPr>
                <a:xfrm>
                  <a:off x="6055917" y="5513565"/>
                  <a:ext cx="104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9BEB2C80-FA85-4694-B1EC-00AFF75BCE38}"/>
                    </a:ext>
                  </a:extLst>
                </p14:cNvPr>
                <p14:cNvContentPartPr/>
                <p14:nvPr/>
              </p14:nvContentPartPr>
              <p14:xfrm>
                <a:off x="6195957" y="5428605"/>
                <a:ext cx="105840" cy="136440"/>
              </p14:xfrm>
            </p:contentPart>
          </mc:Choice>
          <mc:Fallback xmlns="">
            <p:pic>
              <p:nvPicPr>
                <p:cNvPr id="134" name="Freihand 133">
                  <a:extLst>
                    <a:ext uri="{FF2B5EF4-FFF2-40B4-BE49-F238E27FC236}">
                      <a16:creationId xmlns:a16="http://schemas.microsoft.com/office/drawing/2014/main" id="{9BEB2C80-FA85-4694-B1EC-00AFF75BCE38}"/>
                    </a:ext>
                  </a:extLst>
                </p:cNvPr>
                <p:cNvPicPr/>
                <p:nvPr/>
              </p:nvPicPr>
              <p:blipFill>
                <a:blip r:embed="rId198"/>
                <a:stretch>
                  <a:fillRect/>
                </a:stretch>
              </p:blipFill>
              <p:spPr>
                <a:xfrm>
                  <a:off x="6191637" y="5424285"/>
                  <a:ext cx="114480" cy="145080"/>
                </a:xfrm>
                <a:prstGeom prst="rect">
                  <a:avLst/>
                </a:prstGeom>
              </p:spPr>
            </p:pic>
          </mc:Fallback>
        </mc:AlternateContent>
      </p:grpSp>
      <p:grpSp>
        <p:nvGrpSpPr>
          <p:cNvPr id="145" name="Gruppieren 144">
            <a:extLst>
              <a:ext uri="{FF2B5EF4-FFF2-40B4-BE49-F238E27FC236}">
                <a16:creationId xmlns:a16="http://schemas.microsoft.com/office/drawing/2014/main" id="{9B7C547F-742C-4078-B4B1-4CAB3C1E50D7}"/>
              </a:ext>
            </a:extLst>
          </p:cNvPr>
          <p:cNvGrpSpPr/>
          <p:nvPr/>
        </p:nvGrpSpPr>
        <p:grpSpPr>
          <a:xfrm>
            <a:off x="6519237" y="5221965"/>
            <a:ext cx="1763280" cy="330840"/>
            <a:chOff x="6519237" y="5221965"/>
            <a:chExt cx="1763280" cy="330840"/>
          </a:xfrm>
        </p:grpSpPr>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F7C8E6EF-9BB1-4A80-8BF9-711372B65EDC}"/>
                    </a:ext>
                  </a:extLst>
                </p14:cNvPr>
                <p14:cNvContentPartPr/>
                <p14:nvPr/>
              </p14:nvContentPartPr>
              <p14:xfrm>
                <a:off x="6519237" y="5413125"/>
                <a:ext cx="93960" cy="139680"/>
              </p14:xfrm>
            </p:contentPart>
          </mc:Choice>
          <mc:Fallback xmlns="">
            <p:pic>
              <p:nvPicPr>
                <p:cNvPr id="135" name="Freihand 134">
                  <a:extLst>
                    <a:ext uri="{FF2B5EF4-FFF2-40B4-BE49-F238E27FC236}">
                      <a16:creationId xmlns:a16="http://schemas.microsoft.com/office/drawing/2014/main" id="{F7C8E6EF-9BB1-4A80-8BF9-711372B65EDC}"/>
                    </a:ext>
                  </a:extLst>
                </p:cNvPr>
                <p:cNvPicPr/>
                <p:nvPr/>
              </p:nvPicPr>
              <p:blipFill>
                <a:blip r:embed="rId200"/>
                <a:stretch>
                  <a:fillRect/>
                </a:stretch>
              </p:blipFill>
              <p:spPr>
                <a:xfrm>
                  <a:off x="6514917" y="5408805"/>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Freihand 135">
                  <a:extLst>
                    <a:ext uri="{FF2B5EF4-FFF2-40B4-BE49-F238E27FC236}">
                      <a16:creationId xmlns:a16="http://schemas.microsoft.com/office/drawing/2014/main" id="{9D431E7E-87CC-4CDD-AB4F-420282A1CBFF}"/>
                    </a:ext>
                  </a:extLst>
                </p14:cNvPr>
                <p14:cNvContentPartPr/>
                <p14:nvPr/>
              </p14:nvContentPartPr>
              <p14:xfrm>
                <a:off x="6618957" y="5476125"/>
                <a:ext cx="123840" cy="66600"/>
              </p14:xfrm>
            </p:contentPart>
          </mc:Choice>
          <mc:Fallback xmlns="">
            <p:pic>
              <p:nvPicPr>
                <p:cNvPr id="136" name="Freihand 135">
                  <a:extLst>
                    <a:ext uri="{FF2B5EF4-FFF2-40B4-BE49-F238E27FC236}">
                      <a16:creationId xmlns:a16="http://schemas.microsoft.com/office/drawing/2014/main" id="{9D431E7E-87CC-4CDD-AB4F-420282A1CBFF}"/>
                    </a:ext>
                  </a:extLst>
                </p:cNvPr>
                <p:cNvPicPr/>
                <p:nvPr/>
              </p:nvPicPr>
              <p:blipFill>
                <a:blip r:embed="rId202"/>
                <a:stretch>
                  <a:fillRect/>
                </a:stretch>
              </p:blipFill>
              <p:spPr>
                <a:xfrm>
                  <a:off x="6614637" y="5471805"/>
                  <a:ext cx="132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3093E2BE-10D0-4015-8683-1C0B8B83892C}"/>
                    </a:ext>
                  </a:extLst>
                </p14:cNvPr>
                <p14:cNvContentPartPr/>
                <p14:nvPr/>
              </p14:nvContentPartPr>
              <p14:xfrm>
                <a:off x="6769797" y="5380005"/>
                <a:ext cx="95040" cy="156240"/>
              </p14:xfrm>
            </p:contentPart>
          </mc:Choice>
          <mc:Fallback xmlns="">
            <p:pic>
              <p:nvPicPr>
                <p:cNvPr id="137" name="Freihand 136">
                  <a:extLst>
                    <a:ext uri="{FF2B5EF4-FFF2-40B4-BE49-F238E27FC236}">
                      <a16:creationId xmlns:a16="http://schemas.microsoft.com/office/drawing/2014/main" id="{3093E2BE-10D0-4015-8683-1C0B8B83892C}"/>
                    </a:ext>
                  </a:extLst>
                </p:cNvPr>
                <p:cNvPicPr/>
                <p:nvPr/>
              </p:nvPicPr>
              <p:blipFill>
                <a:blip r:embed="rId204"/>
                <a:stretch>
                  <a:fillRect/>
                </a:stretch>
              </p:blipFill>
              <p:spPr>
                <a:xfrm>
                  <a:off x="6765477" y="5375685"/>
                  <a:ext cx="103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Freihand 137">
                  <a:extLst>
                    <a:ext uri="{FF2B5EF4-FFF2-40B4-BE49-F238E27FC236}">
                      <a16:creationId xmlns:a16="http://schemas.microsoft.com/office/drawing/2014/main" id="{D5627882-436F-46CC-ACB0-D13FEA89D654}"/>
                    </a:ext>
                  </a:extLst>
                </p14:cNvPr>
                <p14:cNvContentPartPr/>
                <p14:nvPr/>
              </p14:nvContentPartPr>
              <p14:xfrm>
                <a:off x="6879597" y="5393325"/>
                <a:ext cx="226800" cy="131760"/>
              </p14:xfrm>
            </p:contentPart>
          </mc:Choice>
          <mc:Fallback xmlns="">
            <p:pic>
              <p:nvPicPr>
                <p:cNvPr id="138" name="Freihand 137">
                  <a:extLst>
                    <a:ext uri="{FF2B5EF4-FFF2-40B4-BE49-F238E27FC236}">
                      <a16:creationId xmlns:a16="http://schemas.microsoft.com/office/drawing/2014/main" id="{D5627882-436F-46CC-ACB0-D13FEA89D654}"/>
                    </a:ext>
                  </a:extLst>
                </p:cNvPr>
                <p:cNvPicPr/>
                <p:nvPr/>
              </p:nvPicPr>
              <p:blipFill>
                <a:blip r:embed="rId206"/>
                <a:stretch>
                  <a:fillRect/>
                </a:stretch>
              </p:blipFill>
              <p:spPr>
                <a:xfrm>
                  <a:off x="6875277" y="5389005"/>
                  <a:ext cx="23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375C910C-823C-4D52-B8FB-B0170A95CC6B}"/>
                    </a:ext>
                  </a:extLst>
                </p14:cNvPr>
                <p14:cNvContentPartPr/>
                <p14:nvPr/>
              </p14:nvContentPartPr>
              <p14:xfrm>
                <a:off x="7250757" y="5435805"/>
                <a:ext cx="216360" cy="82800"/>
              </p14:xfrm>
            </p:contentPart>
          </mc:Choice>
          <mc:Fallback xmlns="">
            <p:pic>
              <p:nvPicPr>
                <p:cNvPr id="139" name="Freihand 138">
                  <a:extLst>
                    <a:ext uri="{FF2B5EF4-FFF2-40B4-BE49-F238E27FC236}">
                      <a16:creationId xmlns:a16="http://schemas.microsoft.com/office/drawing/2014/main" id="{375C910C-823C-4D52-B8FB-B0170A95CC6B}"/>
                    </a:ext>
                  </a:extLst>
                </p:cNvPr>
                <p:cNvPicPr/>
                <p:nvPr/>
              </p:nvPicPr>
              <p:blipFill>
                <a:blip r:embed="rId208"/>
                <a:stretch>
                  <a:fillRect/>
                </a:stretch>
              </p:blipFill>
              <p:spPr>
                <a:xfrm>
                  <a:off x="7246437" y="5431485"/>
                  <a:ext cx="225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00FEE551-55C8-45A8-863E-6A522141EF42}"/>
                    </a:ext>
                  </a:extLst>
                </p14:cNvPr>
                <p14:cNvContentPartPr/>
                <p14:nvPr/>
              </p14:nvContentPartPr>
              <p14:xfrm>
                <a:off x="7454877" y="5390085"/>
                <a:ext cx="23760" cy="28080"/>
              </p14:xfrm>
            </p:contentPart>
          </mc:Choice>
          <mc:Fallback xmlns="">
            <p:pic>
              <p:nvPicPr>
                <p:cNvPr id="140" name="Freihand 139">
                  <a:extLst>
                    <a:ext uri="{FF2B5EF4-FFF2-40B4-BE49-F238E27FC236}">
                      <a16:creationId xmlns:a16="http://schemas.microsoft.com/office/drawing/2014/main" id="{00FEE551-55C8-45A8-863E-6A522141EF42}"/>
                    </a:ext>
                  </a:extLst>
                </p:cNvPr>
                <p:cNvPicPr/>
                <p:nvPr/>
              </p:nvPicPr>
              <p:blipFill>
                <a:blip r:embed="rId210"/>
                <a:stretch>
                  <a:fillRect/>
                </a:stretch>
              </p:blipFill>
              <p:spPr>
                <a:xfrm>
                  <a:off x="7450557" y="5385765"/>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C734846A-C6C0-4C1E-B31C-09D5C2834626}"/>
                    </a:ext>
                  </a:extLst>
                </p14:cNvPr>
                <p14:cNvContentPartPr/>
                <p14:nvPr/>
              </p14:nvContentPartPr>
              <p14:xfrm>
                <a:off x="7531557" y="5417445"/>
                <a:ext cx="73440" cy="87840"/>
              </p14:xfrm>
            </p:contentPart>
          </mc:Choice>
          <mc:Fallback xmlns="">
            <p:pic>
              <p:nvPicPr>
                <p:cNvPr id="141" name="Freihand 140">
                  <a:extLst>
                    <a:ext uri="{FF2B5EF4-FFF2-40B4-BE49-F238E27FC236}">
                      <a16:creationId xmlns:a16="http://schemas.microsoft.com/office/drawing/2014/main" id="{C734846A-C6C0-4C1E-B31C-09D5C2834626}"/>
                    </a:ext>
                  </a:extLst>
                </p:cNvPr>
                <p:cNvPicPr/>
                <p:nvPr/>
              </p:nvPicPr>
              <p:blipFill>
                <a:blip r:embed="rId212"/>
                <a:stretch>
                  <a:fillRect/>
                </a:stretch>
              </p:blipFill>
              <p:spPr>
                <a:xfrm>
                  <a:off x="7527237" y="5413125"/>
                  <a:ext cx="82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4142A514-E3A5-455A-A1E9-5021CA81F351}"/>
                    </a:ext>
                  </a:extLst>
                </p14:cNvPr>
                <p14:cNvContentPartPr/>
                <p14:nvPr/>
              </p14:nvContentPartPr>
              <p14:xfrm>
                <a:off x="7662237" y="5436525"/>
                <a:ext cx="305640" cy="50040"/>
              </p14:xfrm>
            </p:contentPart>
          </mc:Choice>
          <mc:Fallback xmlns="">
            <p:pic>
              <p:nvPicPr>
                <p:cNvPr id="142" name="Freihand 141">
                  <a:extLst>
                    <a:ext uri="{FF2B5EF4-FFF2-40B4-BE49-F238E27FC236}">
                      <a16:creationId xmlns:a16="http://schemas.microsoft.com/office/drawing/2014/main" id="{4142A514-E3A5-455A-A1E9-5021CA81F351}"/>
                    </a:ext>
                  </a:extLst>
                </p:cNvPr>
                <p:cNvPicPr/>
                <p:nvPr/>
              </p:nvPicPr>
              <p:blipFill>
                <a:blip r:embed="rId214"/>
                <a:stretch>
                  <a:fillRect/>
                </a:stretch>
              </p:blipFill>
              <p:spPr>
                <a:xfrm>
                  <a:off x="7657917" y="5432205"/>
                  <a:ext cx="314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A0C66ECA-7F58-4BAA-8F71-C59C62EA2EA2}"/>
                    </a:ext>
                  </a:extLst>
                </p14:cNvPr>
                <p14:cNvContentPartPr/>
                <p14:nvPr/>
              </p14:nvContentPartPr>
              <p14:xfrm>
                <a:off x="8022957" y="5403405"/>
                <a:ext cx="164520" cy="79560"/>
              </p14:xfrm>
            </p:contentPart>
          </mc:Choice>
          <mc:Fallback xmlns="">
            <p:pic>
              <p:nvPicPr>
                <p:cNvPr id="143" name="Freihand 142">
                  <a:extLst>
                    <a:ext uri="{FF2B5EF4-FFF2-40B4-BE49-F238E27FC236}">
                      <a16:creationId xmlns:a16="http://schemas.microsoft.com/office/drawing/2014/main" id="{A0C66ECA-7F58-4BAA-8F71-C59C62EA2EA2}"/>
                    </a:ext>
                  </a:extLst>
                </p:cNvPr>
                <p:cNvPicPr/>
                <p:nvPr/>
              </p:nvPicPr>
              <p:blipFill>
                <a:blip r:embed="rId216"/>
                <a:stretch>
                  <a:fillRect/>
                </a:stretch>
              </p:blipFill>
              <p:spPr>
                <a:xfrm>
                  <a:off x="8018637" y="5399085"/>
                  <a:ext cx="173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C32D0739-2C13-49F1-A51B-5A3693CA0A9F}"/>
                    </a:ext>
                  </a:extLst>
                </p14:cNvPr>
                <p14:cNvContentPartPr/>
                <p14:nvPr/>
              </p14:nvContentPartPr>
              <p14:xfrm>
                <a:off x="8251197" y="5221965"/>
                <a:ext cx="31320" cy="258840"/>
              </p14:xfrm>
            </p:contentPart>
          </mc:Choice>
          <mc:Fallback xmlns="">
            <p:pic>
              <p:nvPicPr>
                <p:cNvPr id="144" name="Freihand 143">
                  <a:extLst>
                    <a:ext uri="{FF2B5EF4-FFF2-40B4-BE49-F238E27FC236}">
                      <a16:creationId xmlns:a16="http://schemas.microsoft.com/office/drawing/2014/main" id="{C32D0739-2C13-49F1-A51B-5A3693CA0A9F}"/>
                    </a:ext>
                  </a:extLst>
                </p:cNvPr>
                <p:cNvPicPr/>
                <p:nvPr/>
              </p:nvPicPr>
              <p:blipFill>
                <a:blip r:embed="rId218"/>
                <a:stretch>
                  <a:fillRect/>
                </a:stretch>
              </p:blipFill>
              <p:spPr>
                <a:xfrm>
                  <a:off x="8246877" y="5217645"/>
                  <a:ext cx="39960" cy="26748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fiscal</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impulse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if</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government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expenditure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doubles</a:t>
            </a:r>
            <a:r>
              <a:rPr lang="de-DE" sz="2000" dirty="0">
                <a:latin typeface="Times New Roman" pitchFamily="18"/>
                <a:ea typeface="Arial" pitchFamily="34"/>
                <a:cs typeface="Arial" pitchFamily="34"/>
              </a:rPr>
              <a:t>.</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monetary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impuls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if</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quantity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of</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increased</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by</a:t>
            </a:r>
            <a:r>
              <a:rPr lang="de-DE" sz="2000" dirty="0">
                <a:latin typeface="Times New Roman" pitchFamily="18"/>
                <a:ea typeface="Arial" pitchFamily="34"/>
                <a:cs typeface="Arial" pitchFamily="34"/>
              </a:rPr>
              <a:t> 25%.</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F9FDF77-0BCC-41AD-83C8-706E88AC7138}"/>
                  </a:ext>
                </a:extLst>
              </p14:cNvPr>
              <p14:cNvContentPartPr/>
              <p14:nvPr/>
            </p14:nvContentPartPr>
            <p14:xfrm>
              <a:off x="74241" y="1067205"/>
              <a:ext cx="3300840" cy="117720"/>
            </p14:xfrm>
          </p:contentPart>
        </mc:Choice>
        <mc:Fallback xmlns="">
          <p:pic>
            <p:nvPicPr>
              <p:cNvPr id="5" name="Freihand 4">
                <a:extLst>
                  <a:ext uri="{FF2B5EF4-FFF2-40B4-BE49-F238E27FC236}">
                    <a16:creationId xmlns:a16="http://schemas.microsoft.com/office/drawing/2014/main" id="{CF9FDF77-0BCC-41AD-83C8-706E88AC7138}"/>
                  </a:ext>
                </a:extLst>
              </p:cNvPr>
              <p:cNvPicPr/>
              <p:nvPr/>
            </p:nvPicPr>
            <p:blipFill>
              <a:blip r:embed="rId3"/>
              <a:stretch>
                <a:fillRect/>
              </a:stretch>
            </p:blipFill>
            <p:spPr>
              <a:xfrm>
                <a:off x="69921" y="1062885"/>
                <a:ext cx="3309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F50F0907-782F-4C76-87BA-8A974A100940}"/>
                  </a:ext>
                </a:extLst>
              </p14:cNvPr>
              <p14:cNvContentPartPr/>
              <p14:nvPr/>
            </p14:nvContentPartPr>
            <p14:xfrm>
              <a:off x="154521" y="1836525"/>
              <a:ext cx="2444400" cy="119520"/>
            </p14:xfrm>
          </p:contentPart>
        </mc:Choice>
        <mc:Fallback xmlns="">
          <p:pic>
            <p:nvPicPr>
              <p:cNvPr id="6" name="Freihand 5">
                <a:extLst>
                  <a:ext uri="{FF2B5EF4-FFF2-40B4-BE49-F238E27FC236}">
                    <a16:creationId xmlns:a16="http://schemas.microsoft.com/office/drawing/2014/main" id="{F50F0907-782F-4C76-87BA-8A974A100940}"/>
                  </a:ext>
                </a:extLst>
              </p:cNvPr>
              <p:cNvPicPr/>
              <p:nvPr/>
            </p:nvPicPr>
            <p:blipFill>
              <a:blip r:embed="rId5"/>
              <a:stretch>
                <a:fillRect/>
              </a:stretch>
            </p:blipFill>
            <p:spPr>
              <a:xfrm>
                <a:off x="150201" y="1832205"/>
                <a:ext cx="245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615DFBC4-7EFB-44C1-A18E-2AA6667911F4}"/>
                  </a:ext>
                </a:extLst>
              </p14:cNvPr>
              <p14:cNvContentPartPr/>
              <p14:nvPr/>
            </p14:nvContentPartPr>
            <p14:xfrm>
              <a:off x="207801" y="2581365"/>
              <a:ext cx="574200" cy="68040"/>
            </p14:xfrm>
          </p:contentPart>
        </mc:Choice>
        <mc:Fallback xmlns="">
          <p:pic>
            <p:nvPicPr>
              <p:cNvPr id="7" name="Freihand 6">
                <a:extLst>
                  <a:ext uri="{FF2B5EF4-FFF2-40B4-BE49-F238E27FC236}">
                    <a16:creationId xmlns:a16="http://schemas.microsoft.com/office/drawing/2014/main" id="{615DFBC4-7EFB-44C1-A18E-2AA6667911F4}"/>
                  </a:ext>
                </a:extLst>
              </p:cNvPr>
              <p:cNvPicPr/>
              <p:nvPr/>
            </p:nvPicPr>
            <p:blipFill>
              <a:blip r:embed="rId7"/>
              <a:stretch>
                <a:fillRect/>
              </a:stretch>
            </p:blipFill>
            <p:spPr>
              <a:xfrm>
                <a:off x="203481" y="2577045"/>
                <a:ext cx="582840" cy="76680"/>
              </a:xfrm>
              <a:prstGeom prst="rect">
                <a:avLst/>
              </a:prstGeom>
            </p:spPr>
          </p:pic>
        </mc:Fallback>
      </mc:AlternateContent>
      <p:sp>
        <p:nvSpPr>
          <p:cNvPr id="9" name="Textfeld 8">
            <a:extLst>
              <a:ext uri="{FF2B5EF4-FFF2-40B4-BE49-F238E27FC236}">
                <a16:creationId xmlns:a16="http://schemas.microsoft.com/office/drawing/2014/main" id="{E9F7441A-2434-46A0-B038-1709F273B166}"/>
              </a:ext>
            </a:extLst>
          </p:cNvPr>
          <p:cNvSpPr txBox="1"/>
          <p:nvPr/>
        </p:nvSpPr>
        <p:spPr>
          <a:xfrm>
            <a:off x="3006811" y="2830895"/>
            <a:ext cx="6128950" cy="1200329"/>
          </a:xfrm>
          <a:prstGeom prst="rect">
            <a:avLst/>
          </a:prstGeom>
          <a:noFill/>
        </p:spPr>
        <p:txBody>
          <a:bodyPr wrap="square">
            <a:spAutoFit/>
          </a:bodyPr>
          <a:lstStyle/>
          <a:p>
            <a:pPr marL="457200" lvl="0" indent="-457200" hangingPunct="0">
              <a:buFont typeface="+mj-lt"/>
              <a:buAutoNum type="alphaLcParenR"/>
            </a:pPr>
            <a:r>
              <a:rPr lang="de-DE" sz="1800" dirty="0" err="1">
                <a:latin typeface="Times New Roman" pitchFamily="18"/>
                <a:ea typeface="Arial" pitchFamily="34"/>
                <a:cs typeface="Arial" pitchFamily="34"/>
              </a:rPr>
              <a:t>Determine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the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fiscal</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impulse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if</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government</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expenditure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doubles</a:t>
            </a:r>
            <a:r>
              <a:rPr lang="de-DE" sz="1800" dirty="0">
                <a:latin typeface="Times New Roman" pitchFamily="18"/>
                <a:ea typeface="Arial" pitchFamily="34"/>
                <a:cs typeface="Arial" pitchFamily="34"/>
              </a:rPr>
              <a:t>.</a:t>
            </a:r>
          </a:p>
          <a:p>
            <a:pPr marL="457200" indent="-457200" hangingPunct="0">
              <a:buFont typeface="+mj-lt"/>
              <a:buAutoNum type="alphaLcParenR"/>
            </a:pPr>
            <a:r>
              <a:rPr lang="de-DE" sz="1800" dirty="0" err="1">
                <a:latin typeface="Times New Roman" pitchFamily="18"/>
                <a:ea typeface="Arial" pitchFamily="34"/>
                <a:cs typeface="Arial" pitchFamily="34"/>
              </a:rPr>
              <a:t>Determine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the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monetary</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impuls</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if</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the</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quantity</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of</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money</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is</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increased</a:t>
            </a:r>
            <a:r>
              <a:rPr lang="de-DE" sz="1800" dirty="0">
                <a:latin typeface="Times New Roman" pitchFamily="18"/>
                <a:ea typeface="Arial" pitchFamily="34"/>
                <a:cs typeface="Arial" pitchFamily="34"/>
              </a:rPr>
              <a:t> </a:t>
            </a:r>
            <a:r>
              <a:rPr lang="de-DE" sz="1800" dirty="0" err="1">
                <a:latin typeface="Times New Roman" pitchFamily="18"/>
                <a:ea typeface="Arial" pitchFamily="34"/>
                <a:cs typeface="Arial" pitchFamily="34"/>
              </a:rPr>
              <a:t>by</a:t>
            </a:r>
            <a:r>
              <a:rPr lang="de-DE" sz="1800" dirty="0">
                <a:latin typeface="Times New Roman" pitchFamily="18"/>
                <a:ea typeface="Arial" pitchFamily="34"/>
                <a:cs typeface="Arial" pitchFamily="34"/>
              </a:rPr>
              <a:t> 25%.</a:t>
            </a:r>
          </a:p>
        </p:txBody>
      </p:sp>
    </p:spTree>
    <p:extLst>
      <p:ext uri="{BB962C8B-B14F-4D97-AF65-F5344CB8AC3E}">
        <p14:creationId xmlns:p14="http://schemas.microsoft.com/office/powerpoint/2010/main" val="62284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8B86161-C220-4D21-B5C4-05B68A14F708}"/>
              </a:ext>
            </a:extLst>
          </p:cNvPr>
          <p:cNvPicPr>
            <a:picLocks noChangeAspect="1"/>
          </p:cNvPicPr>
          <p:nvPr/>
        </p:nvPicPr>
        <p:blipFill>
          <a:blip r:embed="rId2"/>
          <a:stretch>
            <a:fillRect/>
          </a:stretch>
        </p:blipFill>
        <p:spPr>
          <a:xfrm>
            <a:off x="162967" y="107092"/>
            <a:ext cx="3893851" cy="262787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6B2D947-17B9-4A5E-A266-B4E7B284BE45}"/>
                  </a:ext>
                </a:extLst>
              </p14:cNvPr>
              <p14:cNvContentPartPr/>
              <p14:nvPr/>
            </p14:nvContentPartPr>
            <p14:xfrm>
              <a:off x="4596477" y="569685"/>
              <a:ext cx="41400" cy="53280"/>
            </p14:xfrm>
          </p:contentPart>
        </mc:Choice>
        <mc:Fallback xmlns="">
          <p:pic>
            <p:nvPicPr>
              <p:cNvPr id="3" name="Freihand 2">
                <a:extLst>
                  <a:ext uri="{FF2B5EF4-FFF2-40B4-BE49-F238E27FC236}">
                    <a16:creationId xmlns:a16="http://schemas.microsoft.com/office/drawing/2014/main" id="{D6B2D947-17B9-4A5E-A266-B4E7B284BE45}"/>
                  </a:ext>
                </a:extLst>
              </p:cNvPr>
              <p:cNvPicPr/>
              <p:nvPr/>
            </p:nvPicPr>
            <p:blipFill>
              <a:blip r:embed="rId4"/>
              <a:stretch>
                <a:fillRect/>
              </a:stretch>
            </p:blipFill>
            <p:spPr>
              <a:xfrm>
                <a:off x="4592157" y="565365"/>
                <a:ext cx="50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379A703-D11A-449D-BB6D-7ACAAEE54A0E}"/>
                  </a:ext>
                </a:extLst>
              </p14:cNvPr>
              <p14:cNvContentPartPr/>
              <p14:nvPr/>
            </p14:nvContentPartPr>
            <p14:xfrm>
              <a:off x="1090797" y="2076645"/>
              <a:ext cx="410760" cy="19440"/>
            </p14:xfrm>
          </p:contentPart>
        </mc:Choice>
        <mc:Fallback xmlns="">
          <p:pic>
            <p:nvPicPr>
              <p:cNvPr id="4" name="Freihand 3">
                <a:extLst>
                  <a:ext uri="{FF2B5EF4-FFF2-40B4-BE49-F238E27FC236}">
                    <a16:creationId xmlns:a16="http://schemas.microsoft.com/office/drawing/2014/main" id="{A379A703-D11A-449D-BB6D-7ACAAEE54A0E}"/>
                  </a:ext>
                </a:extLst>
              </p:cNvPr>
              <p:cNvPicPr/>
              <p:nvPr/>
            </p:nvPicPr>
            <p:blipFill>
              <a:blip r:embed="rId6"/>
              <a:stretch>
                <a:fillRect/>
              </a:stretch>
            </p:blipFill>
            <p:spPr>
              <a:xfrm>
                <a:off x="1086477" y="2072325"/>
                <a:ext cx="419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81B65F9-0F82-454B-84AD-3E32D145C584}"/>
                  </a:ext>
                </a:extLst>
              </p14:cNvPr>
              <p14:cNvContentPartPr/>
              <p14:nvPr/>
            </p14:nvContentPartPr>
            <p14:xfrm>
              <a:off x="1115277" y="2209485"/>
              <a:ext cx="429120" cy="23760"/>
            </p14:xfrm>
          </p:contentPart>
        </mc:Choice>
        <mc:Fallback xmlns="">
          <p:pic>
            <p:nvPicPr>
              <p:cNvPr id="5" name="Freihand 4">
                <a:extLst>
                  <a:ext uri="{FF2B5EF4-FFF2-40B4-BE49-F238E27FC236}">
                    <a16:creationId xmlns:a16="http://schemas.microsoft.com/office/drawing/2014/main" id="{081B65F9-0F82-454B-84AD-3E32D145C584}"/>
                  </a:ext>
                </a:extLst>
              </p:cNvPr>
              <p:cNvPicPr/>
              <p:nvPr/>
            </p:nvPicPr>
            <p:blipFill>
              <a:blip r:embed="rId8"/>
              <a:stretch>
                <a:fillRect/>
              </a:stretch>
            </p:blipFill>
            <p:spPr>
              <a:xfrm>
                <a:off x="1110957" y="2205165"/>
                <a:ext cx="43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3AEB8C40-CCC1-442D-B06B-C8DF26BE65D2}"/>
                  </a:ext>
                </a:extLst>
              </p14:cNvPr>
              <p14:cNvContentPartPr/>
              <p14:nvPr/>
            </p14:nvContentPartPr>
            <p14:xfrm>
              <a:off x="220677" y="1013925"/>
              <a:ext cx="274320" cy="28440"/>
            </p14:xfrm>
          </p:contentPart>
        </mc:Choice>
        <mc:Fallback xmlns="">
          <p:pic>
            <p:nvPicPr>
              <p:cNvPr id="23" name="Freihand 22">
                <a:extLst>
                  <a:ext uri="{FF2B5EF4-FFF2-40B4-BE49-F238E27FC236}">
                    <a16:creationId xmlns:a16="http://schemas.microsoft.com/office/drawing/2014/main" id="{3AEB8C40-CCC1-442D-B06B-C8DF26BE65D2}"/>
                  </a:ext>
                </a:extLst>
              </p:cNvPr>
              <p:cNvPicPr/>
              <p:nvPr/>
            </p:nvPicPr>
            <p:blipFill>
              <a:blip r:embed="rId10"/>
              <a:stretch>
                <a:fillRect/>
              </a:stretch>
            </p:blipFill>
            <p:spPr>
              <a:xfrm>
                <a:off x="216357" y="1009605"/>
                <a:ext cx="282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6F305C00-28E2-4757-9B2A-CF90B9F22594}"/>
                  </a:ext>
                </a:extLst>
              </p14:cNvPr>
              <p14:cNvContentPartPr/>
              <p14:nvPr/>
            </p14:nvContentPartPr>
            <p14:xfrm>
              <a:off x="223917" y="679485"/>
              <a:ext cx="1227960" cy="72720"/>
            </p14:xfrm>
          </p:contentPart>
        </mc:Choice>
        <mc:Fallback xmlns="">
          <p:pic>
            <p:nvPicPr>
              <p:cNvPr id="24" name="Freihand 23">
                <a:extLst>
                  <a:ext uri="{FF2B5EF4-FFF2-40B4-BE49-F238E27FC236}">
                    <a16:creationId xmlns:a16="http://schemas.microsoft.com/office/drawing/2014/main" id="{6F305C00-28E2-4757-9B2A-CF90B9F22594}"/>
                  </a:ext>
                </a:extLst>
              </p:cNvPr>
              <p:cNvPicPr/>
              <p:nvPr/>
            </p:nvPicPr>
            <p:blipFill>
              <a:blip r:embed="rId12"/>
              <a:stretch>
                <a:fillRect/>
              </a:stretch>
            </p:blipFill>
            <p:spPr>
              <a:xfrm>
                <a:off x="219597" y="675165"/>
                <a:ext cx="1236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a:extLst>
                  <a:ext uri="{FF2B5EF4-FFF2-40B4-BE49-F238E27FC236}">
                    <a16:creationId xmlns:a16="http://schemas.microsoft.com/office/drawing/2014/main" id="{9CD46DE4-6D4C-40AF-AA45-9E29BB44C2C7}"/>
                  </a:ext>
                </a:extLst>
              </p14:cNvPr>
              <p14:cNvContentPartPr/>
              <p14:nvPr/>
            </p14:nvContentPartPr>
            <p14:xfrm>
              <a:off x="183597" y="343605"/>
              <a:ext cx="1398240" cy="48240"/>
            </p14:xfrm>
          </p:contentPart>
        </mc:Choice>
        <mc:Fallback xmlns="">
          <p:pic>
            <p:nvPicPr>
              <p:cNvPr id="25" name="Freihand 24">
                <a:extLst>
                  <a:ext uri="{FF2B5EF4-FFF2-40B4-BE49-F238E27FC236}">
                    <a16:creationId xmlns:a16="http://schemas.microsoft.com/office/drawing/2014/main" id="{9CD46DE4-6D4C-40AF-AA45-9E29BB44C2C7}"/>
                  </a:ext>
                </a:extLst>
              </p:cNvPr>
              <p:cNvPicPr/>
              <p:nvPr/>
            </p:nvPicPr>
            <p:blipFill>
              <a:blip r:embed="rId14"/>
              <a:stretch>
                <a:fillRect/>
              </a:stretch>
            </p:blipFill>
            <p:spPr>
              <a:xfrm>
                <a:off x="179277" y="339285"/>
                <a:ext cx="1406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3" name="Freihand 242">
                <a:extLst>
                  <a:ext uri="{FF2B5EF4-FFF2-40B4-BE49-F238E27FC236}">
                    <a16:creationId xmlns:a16="http://schemas.microsoft.com/office/drawing/2014/main" id="{C067D700-30DA-4CCE-8042-CD24A34FC00B}"/>
                  </a:ext>
                </a:extLst>
              </p14:cNvPr>
              <p14:cNvContentPartPr/>
              <p14:nvPr/>
            </p14:nvContentPartPr>
            <p14:xfrm>
              <a:off x="6415197" y="1836525"/>
              <a:ext cx="120960" cy="22680"/>
            </p14:xfrm>
          </p:contentPart>
        </mc:Choice>
        <mc:Fallback xmlns="">
          <p:pic>
            <p:nvPicPr>
              <p:cNvPr id="243" name="Freihand 242">
                <a:extLst>
                  <a:ext uri="{FF2B5EF4-FFF2-40B4-BE49-F238E27FC236}">
                    <a16:creationId xmlns:a16="http://schemas.microsoft.com/office/drawing/2014/main" id="{C067D700-30DA-4CCE-8042-CD24A34FC00B}"/>
                  </a:ext>
                </a:extLst>
              </p:cNvPr>
              <p:cNvPicPr/>
              <p:nvPr/>
            </p:nvPicPr>
            <p:blipFill>
              <a:blip r:embed="rId16"/>
              <a:stretch>
                <a:fillRect/>
              </a:stretch>
            </p:blipFill>
            <p:spPr>
              <a:xfrm>
                <a:off x="6410877" y="1832205"/>
                <a:ext cx="129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5" name="Freihand 244">
                <a:extLst>
                  <a:ext uri="{FF2B5EF4-FFF2-40B4-BE49-F238E27FC236}">
                    <a16:creationId xmlns:a16="http://schemas.microsoft.com/office/drawing/2014/main" id="{A707AE3B-D278-48C7-98A5-987AC4ADF446}"/>
                  </a:ext>
                </a:extLst>
              </p14:cNvPr>
              <p14:cNvContentPartPr/>
              <p14:nvPr/>
            </p14:nvContentPartPr>
            <p14:xfrm>
              <a:off x="8018277" y="1691445"/>
              <a:ext cx="91080" cy="27720"/>
            </p14:xfrm>
          </p:contentPart>
        </mc:Choice>
        <mc:Fallback xmlns="">
          <p:pic>
            <p:nvPicPr>
              <p:cNvPr id="245" name="Freihand 244">
                <a:extLst>
                  <a:ext uri="{FF2B5EF4-FFF2-40B4-BE49-F238E27FC236}">
                    <a16:creationId xmlns:a16="http://schemas.microsoft.com/office/drawing/2014/main" id="{A707AE3B-D278-48C7-98A5-987AC4ADF446}"/>
                  </a:ext>
                </a:extLst>
              </p:cNvPr>
              <p:cNvPicPr/>
              <p:nvPr/>
            </p:nvPicPr>
            <p:blipFill>
              <a:blip r:embed="rId18"/>
              <a:stretch>
                <a:fillRect/>
              </a:stretch>
            </p:blipFill>
            <p:spPr>
              <a:xfrm>
                <a:off x="8013957" y="1687125"/>
                <a:ext cx="99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 name="Freihand 226">
                <a:extLst>
                  <a:ext uri="{FF2B5EF4-FFF2-40B4-BE49-F238E27FC236}">
                    <a16:creationId xmlns:a16="http://schemas.microsoft.com/office/drawing/2014/main" id="{61E1DB20-5B44-4748-BFED-37F550394C9C}"/>
                  </a:ext>
                </a:extLst>
              </p14:cNvPr>
              <p14:cNvContentPartPr/>
              <p14:nvPr/>
            </p14:nvContentPartPr>
            <p14:xfrm>
              <a:off x="173877" y="2576325"/>
              <a:ext cx="360" cy="360"/>
            </p14:xfrm>
          </p:contentPart>
        </mc:Choice>
        <mc:Fallback xmlns="">
          <p:pic>
            <p:nvPicPr>
              <p:cNvPr id="227" name="Freihand 226">
                <a:extLst>
                  <a:ext uri="{FF2B5EF4-FFF2-40B4-BE49-F238E27FC236}">
                    <a16:creationId xmlns:a16="http://schemas.microsoft.com/office/drawing/2014/main" id="{61E1DB20-5B44-4748-BFED-37F550394C9C}"/>
                  </a:ext>
                </a:extLst>
              </p:cNvPr>
              <p:cNvPicPr/>
              <p:nvPr/>
            </p:nvPicPr>
            <p:blipFill>
              <a:blip r:embed="rId20"/>
              <a:stretch>
                <a:fillRect/>
              </a:stretch>
            </p:blipFill>
            <p:spPr>
              <a:xfrm>
                <a:off x="169557" y="2572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7" name="Freihand 256">
                <a:extLst>
                  <a:ext uri="{FF2B5EF4-FFF2-40B4-BE49-F238E27FC236}">
                    <a16:creationId xmlns:a16="http://schemas.microsoft.com/office/drawing/2014/main" id="{EC0681E0-B163-4B2F-9262-07404F7F4A42}"/>
                  </a:ext>
                </a:extLst>
              </p14:cNvPr>
              <p14:cNvContentPartPr/>
              <p14:nvPr/>
            </p14:nvContentPartPr>
            <p14:xfrm>
              <a:off x="389877" y="3136845"/>
              <a:ext cx="1774080" cy="1214640"/>
            </p14:xfrm>
          </p:contentPart>
        </mc:Choice>
        <mc:Fallback xmlns="">
          <p:pic>
            <p:nvPicPr>
              <p:cNvPr id="257" name="Freihand 256">
                <a:extLst>
                  <a:ext uri="{FF2B5EF4-FFF2-40B4-BE49-F238E27FC236}">
                    <a16:creationId xmlns:a16="http://schemas.microsoft.com/office/drawing/2014/main" id="{EC0681E0-B163-4B2F-9262-07404F7F4A42}"/>
                  </a:ext>
                </a:extLst>
              </p:cNvPr>
              <p:cNvPicPr/>
              <p:nvPr/>
            </p:nvPicPr>
            <p:blipFill>
              <a:blip r:embed="rId22"/>
              <a:stretch>
                <a:fillRect/>
              </a:stretch>
            </p:blipFill>
            <p:spPr>
              <a:xfrm>
                <a:off x="385557" y="3132525"/>
                <a:ext cx="178272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9" name="Freihand 288">
                <a:extLst>
                  <a:ext uri="{FF2B5EF4-FFF2-40B4-BE49-F238E27FC236}">
                    <a16:creationId xmlns:a16="http://schemas.microsoft.com/office/drawing/2014/main" id="{883166FC-C0CA-4499-AAF1-EAE593938720}"/>
                  </a:ext>
                </a:extLst>
              </p14:cNvPr>
              <p14:cNvContentPartPr/>
              <p14:nvPr/>
            </p14:nvContentPartPr>
            <p14:xfrm>
              <a:off x="304197" y="1649685"/>
              <a:ext cx="1172520" cy="30600"/>
            </p14:xfrm>
          </p:contentPart>
        </mc:Choice>
        <mc:Fallback xmlns="">
          <p:pic>
            <p:nvPicPr>
              <p:cNvPr id="289" name="Freihand 288">
                <a:extLst>
                  <a:ext uri="{FF2B5EF4-FFF2-40B4-BE49-F238E27FC236}">
                    <a16:creationId xmlns:a16="http://schemas.microsoft.com/office/drawing/2014/main" id="{883166FC-C0CA-4499-AAF1-EAE593938720}"/>
                  </a:ext>
                </a:extLst>
              </p:cNvPr>
              <p:cNvPicPr/>
              <p:nvPr/>
            </p:nvPicPr>
            <p:blipFill>
              <a:blip r:embed="rId24"/>
              <a:stretch>
                <a:fillRect/>
              </a:stretch>
            </p:blipFill>
            <p:spPr>
              <a:xfrm>
                <a:off x="299877" y="1645365"/>
                <a:ext cx="1181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1" name="Freihand 300">
                <a:extLst>
                  <a:ext uri="{FF2B5EF4-FFF2-40B4-BE49-F238E27FC236}">
                    <a16:creationId xmlns:a16="http://schemas.microsoft.com/office/drawing/2014/main" id="{8CA28B5C-E722-4A80-B773-47BD1D9B67DC}"/>
                  </a:ext>
                </a:extLst>
              </p14:cNvPr>
              <p14:cNvContentPartPr/>
              <p14:nvPr/>
            </p14:nvContentPartPr>
            <p14:xfrm>
              <a:off x="5006517" y="914925"/>
              <a:ext cx="863640" cy="75600"/>
            </p14:xfrm>
          </p:contentPart>
        </mc:Choice>
        <mc:Fallback xmlns="">
          <p:pic>
            <p:nvPicPr>
              <p:cNvPr id="301" name="Freihand 300">
                <a:extLst>
                  <a:ext uri="{FF2B5EF4-FFF2-40B4-BE49-F238E27FC236}">
                    <a16:creationId xmlns:a16="http://schemas.microsoft.com/office/drawing/2014/main" id="{8CA28B5C-E722-4A80-B773-47BD1D9B67DC}"/>
                  </a:ext>
                </a:extLst>
              </p:cNvPr>
              <p:cNvPicPr/>
              <p:nvPr/>
            </p:nvPicPr>
            <p:blipFill>
              <a:blip r:embed="rId26"/>
              <a:stretch>
                <a:fillRect/>
              </a:stretch>
            </p:blipFill>
            <p:spPr>
              <a:xfrm>
                <a:off x="5002197" y="910605"/>
                <a:ext cx="872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6" name="Freihand 485">
                <a:extLst>
                  <a:ext uri="{FF2B5EF4-FFF2-40B4-BE49-F238E27FC236}">
                    <a16:creationId xmlns:a16="http://schemas.microsoft.com/office/drawing/2014/main" id="{0CF81221-A9BF-447C-B38F-0BA9FDECF0D3}"/>
                  </a:ext>
                </a:extLst>
              </p14:cNvPr>
              <p14:cNvContentPartPr/>
              <p14:nvPr/>
            </p14:nvContentPartPr>
            <p14:xfrm>
              <a:off x="9047877" y="3508005"/>
              <a:ext cx="428760" cy="73080"/>
            </p14:xfrm>
          </p:contentPart>
        </mc:Choice>
        <mc:Fallback xmlns="">
          <p:pic>
            <p:nvPicPr>
              <p:cNvPr id="486" name="Freihand 485">
                <a:extLst>
                  <a:ext uri="{FF2B5EF4-FFF2-40B4-BE49-F238E27FC236}">
                    <a16:creationId xmlns:a16="http://schemas.microsoft.com/office/drawing/2014/main" id="{0CF81221-A9BF-447C-B38F-0BA9FDECF0D3}"/>
                  </a:ext>
                </a:extLst>
              </p:cNvPr>
              <p:cNvPicPr/>
              <p:nvPr/>
            </p:nvPicPr>
            <p:blipFill>
              <a:blip r:embed="rId28"/>
              <a:stretch>
                <a:fillRect/>
              </a:stretch>
            </p:blipFill>
            <p:spPr>
              <a:xfrm>
                <a:off x="9043557" y="3503685"/>
                <a:ext cx="437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8" name="Freihand 487">
                <a:extLst>
                  <a:ext uri="{FF2B5EF4-FFF2-40B4-BE49-F238E27FC236}">
                    <a16:creationId xmlns:a16="http://schemas.microsoft.com/office/drawing/2014/main" id="{04F4930A-0D02-45FA-9BBF-6EEFDB446F2F}"/>
                  </a:ext>
                </a:extLst>
              </p14:cNvPr>
              <p14:cNvContentPartPr/>
              <p14:nvPr/>
            </p14:nvContentPartPr>
            <p14:xfrm>
              <a:off x="7577637" y="1712325"/>
              <a:ext cx="286920" cy="21600"/>
            </p14:xfrm>
          </p:contentPart>
        </mc:Choice>
        <mc:Fallback xmlns="">
          <p:pic>
            <p:nvPicPr>
              <p:cNvPr id="488" name="Freihand 487">
                <a:extLst>
                  <a:ext uri="{FF2B5EF4-FFF2-40B4-BE49-F238E27FC236}">
                    <a16:creationId xmlns:a16="http://schemas.microsoft.com/office/drawing/2014/main" id="{04F4930A-0D02-45FA-9BBF-6EEFDB446F2F}"/>
                  </a:ext>
                </a:extLst>
              </p:cNvPr>
              <p:cNvPicPr/>
              <p:nvPr/>
            </p:nvPicPr>
            <p:blipFill>
              <a:blip r:embed="rId30"/>
              <a:stretch>
                <a:fillRect/>
              </a:stretch>
            </p:blipFill>
            <p:spPr>
              <a:xfrm>
                <a:off x="7573317" y="1708005"/>
                <a:ext cx="29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0" name="Freihand 489">
                <a:extLst>
                  <a:ext uri="{FF2B5EF4-FFF2-40B4-BE49-F238E27FC236}">
                    <a16:creationId xmlns:a16="http://schemas.microsoft.com/office/drawing/2014/main" id="{5AE0FA5A-FC62-4B23-A804-0755A52C60D8}"/>
                  </a:ext>
                </a:extLst>
              </p14:cNvPr>
              <p14:cNvContentPartPr/>
              <p14:nvPr/>
            </p14:nvContentPartPr>
            <p14:xfrm>
              <a:off x="9163077" y="3537525"/>
              <a:ext cx="229680" cy="55440"/>
            </p14:xfrm>
          </p:contentPart>
        </mc:Choice>
        <mc:Fallback xmlns="">
          <p:pic>
            <p:nvPicPr>
              <p:cNvPr id="490" name="Freihand 489">
                <a:extLst>
                  <a:ext uri="{FF2B5EF4-FFF2-40B4-BE49-F238E27FC236}">
                    <a16:creationId xmlns:a16="http://schemas.microsoft.com/office/drawing/2014/main" id="{5AE0FA5A-FC62-4B23-A804-0755A52C60D8}"/>
                  </a:ext>
                </a:extLst>
              </p:cNvPr>
              <p:cNvPicPr/>
              <p:nvPr/>
            </p:nvPicPr>
            <p:blipFill>
              <a:blip r:embed="rId32"/>
              <a:stretch>
                <a:fillRect/>
              </a:stretch>
            </p:blipFill>
            <p:spPr>
              <a:xfrm>
                <a:off x="9158757" y="3533205"/>
                <a:ext cx="238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2" name="Freihand 491">
                <a:extLst>
                  <a:ext uri="{FF2B5EF4-FFF2-40B4-BE49-F238E27FC236}">
                    <a16:creationId xmlns:a16="http://schemas.microsoft.com/office/drawing/2014/main" id="{7FDAD3B0-939C-44AA-BC0F-D31D8B97887E}"/>
                  </a:ext>
                </a:extLst>
              </p14:cNvPr>
              <p14:cNvContentPartPr/>
              <p14:nvPr/>
            </p14:nvContentPartPr>
            <p14:xfrm>
              <a:off x="7319157" y="3682605"/>
              <a:ext cx="339480" cy="50040"/>
            </p14:xfrm>
          </p:contentPart>
        </mc:Choice>
        <mc:Fallback xmlns="">
          <p:pic>
            <p:nvPicPr>
              <p:cNvPr id="492" name="Freihand 491">
                <a:extLst>
                  <a:ext uri="{FF2B5EF4-FFF2-40B4-BE49-F238E27FC236}">
                    <a16:creationId xmlns:a16="http://schemas.microsoft.com/office/drawing/2014/main" id="{7FDAD3B0-939C-44AA-BC0F-D31D8B97887E}"/>
                  </a:ext>
                </a:extLst>
              </p:cNvPr>
              <p:cNvPicPr/>
              <p:nvPr/>
            </p:nvPicPr>
            <p:blipFill>
              <a:blip r:embed="rId34"/>
              <a:stretch>
                <a:fillRect/>
              </a:stretch>
            </p:blipFill>
            <p:spPr>
              <a:xfrm>
                <a:off x="7314837" y="3678285"/>
                <a:ext cx="348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4" name="Freihand 493">
                <a:extLst>
                  <a:ext uri="{FF2B5EF4-FFF2-40B4-BE49-F238E27FC236}">
                    <a16:creationId xmlns:a16="http://schemas.microsoft.com/office/drawing/2014/main" id="{46DF818D-0008-4393-8CE0-BACD83104D5A}"/>
                  </a:ext>
                </a:extLst>
              </p14:cNvPr>
              <p14:cNvContentPartPr/>
              <p14:nvPr/>
            </p14:nvContentPartPr>
            <p14:xfrm>
              <a:off x="2657877" y="4703925"/>
              <a:ext cx="320040" cy="97200"/>
            </p14:xfrm>
          </p:contentPart>
        </mc:Choice>
        <mc:Fallback xmlns="">
          <p:pic>
            <p:nvPicPr>
              <p:cNvPr id="494" name="Freihand 493">
                <a:extLst>
                  <a:ext uri="{FF2B5EF4-FFF2-40B4-BE49-F238E27FC236}">
                    <a16:creationId xmlns:a16="http://schemas.microsoft.com/office/drawing/2014/main" id="{46DF818D-0008-4393-8CE0-BACD83104D5A}"/>
                  </a:ext>
                </a:extLst>
              </p:cNvPr>
              <p:cNvPicPr/>
              <p:nvPr/>
            </p:nvPicPr>
            <p:blipFill>
              <a:blip r:embed="rId36"/>
              <a:stretch>
                <a:fillRect/>
              </a:stretch>
            </p:blipFill>
            <p:spPr>
              <a:xfrm>
                <a:off x="2653557" y="4699605"/>
                <a:ext cx="328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5" name="Freihand 494">
                <a:extLst>
                  <a:ext uri="{FF2B5EF4-FFF2-40B4-BE49-F238E27FC236}">
                    <a16:creationId xmlns:a16="http://schemas.microsoft.com/office/drawing/2014/main" id="{6B8300CC-25FD-435A-B55D-138E5B70A4DE}"/>
                  </a:ext>
                </a:extLst>
              </p14:cNvPr>
              <p14:cNvContentPartPr/>
              <p14:nvPr/>
            </p14:nvContentPartPr>
            <p14:xfrm>
              <a:off x="1744557" y="3038925"/>
              <a:ext cx="683280" cy="1296000"/>
            </p14:xfrm>
          </p:contentPart>
        </mc:Choice>
        <mc:Fallback xmlns="">
          <p:pic>
            <p:nvPicPr>
              <p:cNvPr id="495" name="Freihand 494">
                <a:extLst>
                  <a:ext uri="{FF2B5EF4-FFF2-40B4-BE49-F238E27FC236}">
                    <a16:creationId xmlns:a16="http://schemas.microsoft.com/office/drawing/2014/main" id="{6B8300CC-25FD-435A-B55D-138E5B70A4DE}"/>
                  </a:ext>
                </a:extLst>
              </p:cNvPr>
              <p:cNvPicPr/>
              <p:nvPr/>
            </p:nvPicPr>
            <p:blipFill>
              <a:blip r:embed="rId38"/>
              <a:stretch>
                <a:fillRect/>
              </a:stretch>
            </p:blipFill>
            <p:spPr>
              <a:xfrm>
                <a:off x="1740237" y="3034605"/>
                <a:ext cx="691920" cy="1304640"/>
              </a:xfrm>
              <a:prstGeom prst="rect">
                <a:avLst/>
              </a:prstGeom>
            </p:spPr>
          </p:pic>
        </mc:Fallback>
      </mc:AlternateContent>
      <p:grpSp>
        <p:nvGrpSpPr>
          <p:cNvPr id="533" name="Gruppieren 532">
            <a:extLst>
              <a:ext uri="{FF2B5EF4-FFF2-40B4-BE49-F238E27FC236}">
                <a16:creationId xmlns:a16="http://schemas.microsoft.com/office/drawing/2014/main" id="{164203B2-8C5E-4804-A9AD-3330CCD37F4B}"/>
              </a:ext>
            </a:extLst>
          </p:cNvPr>
          <p:cNvGrpSpPr/>
          <p:nvPr/>
        </p:nvGrpSpPr>
        <p:grpSpPr>
          <a:xfrm>
            <a:off x="2840397" y="27525"/>
            <a:ext cx="8652240" cy="4030560"/>
            <a:chOff x="2840397" y="27525"/>
            <a:chExt cx="8652240" cy="4030560"/>
          </a:xfrm>
        </p:grpSpPr>
        <mc:AlternateContent xmlns:mc="http://schemas.openxmlformats.org/markup-compatibility/2006" xmlns:p14="http://schemas.microsoft.com/office/powerpoint/2010/main">
          <mc:Choice Requires="p14">
            <p:contentPart p14:bwMode="auto" r:id="rId39">
              <p14:nvContentPartPr>
                <p14:cNvPr id="6" name="Freihand 5">
                  <a:extLst>
                    <a:ext uri="{FF2B5EF4-FFF2-40B4-BE49-F238E27FC236}">
                      <a16:creationId xmlns:a16="http://schemas.microsoft.com/office/drawing/2014/main" id="{79AD4687-1732-4B44-9D78-A106BE109BD2}"/>
                    </a:ext>
                  </a:extLst>
                </p14:cNvPr>
                <p14:cNvContentPartPr/>
                <p14:nvPr/>
              </p14:nvContentPartPr>
              <p14:xfrm>
                <a:off x="4611957" y="140205"/>
                <a:ext cx="7560" cy="360"/>
              </p14:xfrm>
            </p:contentPart>
          </mc:Choice>
          <mc:Fallback xmlns="">
            <p:pic>
              <p:nvPicPr>
                <p:cNvPr id="6" name="Freihand 5">
                  <a:extLst>
                    <a:ext uri="{FF2B5EF4-FFF2-40B4-BE49-F238E27FC236}">
                      <a16:creationId xmlns:a16="http://schemas.microsoft.com/office/drawing/2014/main" id="{79AD4687-1732-4B44-9D78-A106BE109BD2}"/>
                    </a:ext>
                  </a:extLst>
                </p:cNvPr>
                <p:cNvPicPr/>
                <p:nvPr/>
              </p:nvPicPr>
              <p:blipFill>
                <a:blip r:embed="rId40"/>
                <a:stretch>
                  <a:fillRect/>
                </a:stretch>
              </p:blipFill>
              <p:spPr>
                <a:xfrm>
                  <a:off x="4607637" y="135885"/>
                  <a:ext cx="16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 name="Freihand 6">
                  <a:extLst>
                    <a:ext uri="{FF2B5EF4-FFF2-40B4-BE49-F238E27FC236}">
                      <a16:creationId xmlns:a16="http://schemas.microsoft.com/office/drawing/2014/main" id="{6BBF534C-2096-42D5-BF7B-292F183E15DD}"/>
                    </a:ext>
                  </a:extLst>
                </p14:cNvPr>
                <p14:cNvContentPartPr/>
                <p14:nvPr/>
              </p14:nvContentPartPr>
              <p14:xfrm>
                <a:off x="4593597" y="140205"/>
                <a:ext cx="360" cy="360"/>
              </p14:xfrm>
            </p:contentPart>
          </mc:Choice>
          <mc:Fallback xmlns="">
            <p:pic>
              <p:nvPicPr>
                <p:cNvPr id="7" name="Freihand 6">
                  <a:extLst>
                    <a:ext uri="{FF2B5EF4-FFF2-40B4-BE49-F238E27FC236}">
                      <a16:creationId xmlns:a16="http://schemas.microsoft.com/office/drawing/2014/main" id="{6BBF534C-2096-42D5-BF7B-292F183E15DD}"/>
                    </a:ext>
                  </a:extLst>
                </p:cNvPr>
                <p:cNvPicPr/>
                <p:nvPr/>
              </p:nvPicPr>
              <p:blipFill>
                <a:blip r:embed="rId20"/>
                <a:stretch>
                  <a:fillRect/>
                </a:stretch>
              </p:blipFill>
              <p:spPr>
                <a:xfrm>
                  <a:off x="4589277" y="135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 name="Freihand 7">
                  <a:extLst>
                    <a:ext uri="{FF2B5EF4-FFF2-40B4-BE49-F238E27FC236}">
                      <a16:creationId xmlns:a16="http://schemas.microsoft.com/office/drawing/2014/main" id="{00AB8099-D627-4D8C-ABD1-B49EF37B7F8E}"/>
                    </a:ext>
                  </a:extLst>
                </p14:cNvPr>
                <p14:cNvContentPartPr/>
                <p14:nvPr/>
              </p14:nvContentPartPr>
              <p14:xfrm>
                <a:off x="4531317" y="110325"/>
                <a:ext cx="150120" cy="128160"/>
              </p14:xfrm>
            </p:contentPart>
          </mc:Choice>
          <mc:Fallback xmlns="">
            <p:pic>
              <p:nvPicPr>
                <p:cNvPr id="8" name="Freihand 7">
                  <a:extLst>
                    <a:ext uri="{FF2B5EF4-FFF2-40B4-BE49-F238E27FC236}">
                      <a16:creationId xmlns:a16="http://schemas.microsoft.com/office/drawing/2014/main" id="{00AB8099-D627-4D8C-ABD1-B49EF37B7F8E}"/>
                    </a:ext>
                  </a:extLst>
                </p:cNvPr>
                <p:cNvPicPr/>
                <p:nvPr/>
              </p:nvPicPr>
              <p:blipFill>
                <a:blip r:embed="rId43"/>
                <a:stretch>
                  <a:fillRect/>
                </a:stretch>
              </p:blipFill>
              <p:spPr>
                <a:xfrm>
                  <a:off x="4526997" y="106005"/>
                  <a:ext cx="158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Freihand 8">
                  <a:extLst>
                    <a:ext uri="{FF2B5EF4-FFF2-40B4-BE49-F238E27FC236}">
                      <a16:creationId xmlns:a16="http://schemas.microsoft.com/office/drawing/2014/main" id="{2AFFED8C-11CD-4A0D-9A98-61834D2FCDFF}"/>
                    </a:ext>
                  </a:extLst>
                </p14:cNvPr>
                <p14:cNvContentPartPr/>
                <p14:nvPr/>
              </p14:nvContentPartPr>
              <p14:xfrm>
                <a:off x="4506117" y="82605"/>
                <a:ext cx="164880" cy="21960"/>
              </p14:xfrm>
            </p:contentPart>
          </mc:Choice>
          <mc:Fallback xmlns="">
            <p:pic>
              <p:nvPicPr>
                <p:cNvPr id="9" name="Freihand 8">
                  <a:extLst>
                    <a:ext uri="{FF2B5EF4-FFF2-40B4-BE49-F238E27FC236}">
                      <a16:creationId xmlns:a16="http://schemas.microsoft.com/office/drawing/2014/main" id="{2AFFED8C-11CD-4A0D-9A98-61834D2FCDFF}"/>
                    </a:ext>
                  </a:extLst>
                </p:cNvPr>
                <p:cNvPicPr/>
                <p:nvPr/>
              </p:nvPicPr>
              <p:blipFill>
                <a:blip r:embed="rId45"/>
                <a:stretch>
                  <a:fillRect/>
                </a:stretch>
              </p:blipFill>
              <p:spPr>
                <a:xfrm>
                  <a:off x="4501797" y="78285"/>
                  <a:ext cx="17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Freihand 9">
                  <a:extLst>
                    <a:ext uri="{FF2B5EF4-FFF2-40B4-BE49-F238E27FC236}">
                      <a16:creationId xmlns:a16="http://schemas.microsoft.com/office/drawing/2014/main" id="{B6D400A2-7667-4886-B7CC-D3E46D192167}"/>
                    </a:ext>
                  </a:extLst>
                </p14:cNvPr>
                <p14:cNvContentPartPr/>
                <p14:nvPr/>
              </p14:nvContentPartPr>
              <p14:xfrm>
                <a:off x="4737237" y="83325"/>
                <a:ext cx="104040" cy="137520"/>
              </p14:xfrm>
            </p:contentPart>
          </mc:Choice>
          <mc:Fallback xmlns="">
            <p:pic>
              <p:nvPicPr>
                <p:cNvPr id="10" name="Freihand 9">
                  <a:extLst>
                    <a:ext uri="{FF2B5EF4-FFF2-40B4-BE49-F238E27FC236}">
                      <a16:creationId xmlns:a16="http://schemas.microsoft.com/office/drawing/2014/main" id="{B6D400A2-7667-4886-B7CC-D3E46D192167}"/>
                    </a:ext>
                  </a:extLst>
                </p:cNvPr>
                <p:cNvPicPr/>
                <p:nvPr/>
              </p:nvPicPr>
              <p:blipFill>
                <a:blip r:embed="rId47"/>
                <a:stretch>
                  <a:fillRect/>
                </a:stretch>
              </p:blipFill>
              <p:spPr>
                <a:xfrm>
                  <a:off x="4732917" y="79005"/>
                  <a:ext cx="112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Freihand 11">
                  <a:extLst>
                    <a:ext uri="{FF2B5EF4-FFF2-40B4-BE49-F238E27FC236}">
                      <a16:creationId xmlns:a16="http://schemas.microsoft.com/office/drawing/2014/main" id="{B72F1BA7-4FC9-4B6D-9E05-11984BDCB870}"/>
                    </a:ext>
                  </a:extLst>
                </p14:cNvPr>
                <p14:cNvContentPartPr/>
                <p14:nvPr/>
              </p14:nvContentPartPr>
              <p14:xfrm>
                <a:off x="4959717" y="172965"/>
                <a:ext cx="14400" cy="2160"/>
              </p14:xfrm>
            </p:contentPart>
          </mc:Choice>
          <mc:Fallback xmlns="">
            <p:pic>
              <p:nvPicPr>
                <p:cNvPr id="12" name="Freihand 11">
                  <a:extLst>
                    <a:ext uri="{FF2B5EF4-FFF2-40B4-BE49-F238E27FC236}">
                      <a16:creationId xmlns:a16="http://schemas.microsoft.com/office/drawing/2014/main" id="{B72F1BA7-4FC9-4B6D-9E05-11984BDCB870}"/>
                    </a:ext>
                  </a:extLst>
                </p:cNvPr>
                <p:cNvPicPr/>
                <p:nvPr/>
              </p:nvPicPr>
              <p:blipFill>
                <a:blip r:embed="rId49"/>
                <a:stretch>
                  <a:fillRect/>
                </a:stretch>
              </p:blipFill>
              <p:spPr>
                <a:xfrm>
                  <a:off x="4955397" y="168645"/>
                  <a:ext cx="23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 name="Freihand 12">
                  <a:extLst>
                    <a:ext uri="{FF2B5EF4-FFF2-40B4-BE49-F238E27FC236}">
                      <a16:creationId xmlns:a16="http://schemas.microsoft.com/office/drawing/2014/main" id="{C8D13BF4-CA04-49A0-B590-0BE968FD040B}"/>
                    </a:ext>
                  </a:extLst>
                </p14:cNvPr>
                <p14:cNvContentPartPr/>
                <p14:nvPr/>
              </p14:nvContentPartPr>
              <p14:xfrm>
                <a:off x="4958997" y="215085"/>
                <a:ext cx="18000" cy="9000"/>
              </p14:xfrm>
            </p:contentPart>
          </mc:Choice>
          <mc:Fallback xmlns="">
            <p:pic>
              <p:nvPicPr>
                <p:cNvPr id="13" name="Freihand 12">
                  <a:extLst>
                    <a:ext uri="{FF2B5EF4-FFF2-40B4-BE49-F238E27FC236}">
                      <a16:creationId xmlns:a16="http://schemas.microsoft.com/office/drawing/2014/main" id="{C8D13BF4-CA04-49A0-B590-0BE968FD040B}"/>
                    </a:ext>
                  </a:extLst>
                </p:cNvPr>
                <p:cNvPicPr/>
                <p:nvPr/>
              </p:nvPicPr>
              <p:blipFill>
                <a:blip r:embed="rId51"/>
                <a:stretch>
                  <a:fillRect/>
                </a:stretch>
              </p:blipFill>
              <p:spPr>
                <a:xfrm>
                  <a:off x="4954677" y="210765"/>
                  <a:ext cx="26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Freihand 14">
                  <a:extLst>
                    <a:ext uri="{FF2B5EF4-FFF2-40B4-BE49-F238E27FC236}">
                      <a16:creationId xmlns:a16="http://schemas.microsoft.com/office/drawing/2014/main" id="{C36E8A5E-868C-48FC-AC29-CB8BE0CC1992}"/>
                    </a:ext>
                  </a:extLst>
                </p14:cNvPr>
                <p14:cNvContentPartPr/>
                <p14:nvPr/>
              </p14:nvContentPartPr>
              <p14:xfrm>
                <a:off x="5137197" y="145965"/>
                <a:ext cx="82080" cy="46080"/>
              </p14:xfrm>
            </p:contentPart>
          </mc:Choice>
          <mc:Fallback xmlns="">
            <p:pic>
              <p:nvPicPr>
                <p:cNvPr id="15" name="Freihand 14">
                  <a:extLst>
                    <a:ext uri="{FF2B5EF4-FFF2-40B4-BE49-F238E27FC236}">
                      <a16:creationId xmlns:a16="http://schemas.microsoft.com/office/drawing/2014/main" id="{C36E8A5E-868C-48FC-AC29-CB8BE0CC1992}"/>
                    </a:ext>
                  </a:extLst>
                </p:cNvPr>
                <p:cNvPicPr/>
                <p:nvPr/>
              </p:nvPicPr>
              <p:blipFill>
                <a:blip r:embed="rId53"/>
                <a:stretch>
                  <a:fillRect/>
                </a:stretch>
              </p:blipFill>
              <p:spPr>
                <a:xfrm>
                  <a:off x="5132877" y="141645"/>
                  <a:ext cx="90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Freihand 15">
                  <a:extLst>
                    <a:ext uri="{FF2B5EF4-FFF2-40B4-BE49-F238E27FC236}">
                      <a16:creationId xmlns:a16="http://schemas.microsoft.com/office/drawing/2014/main" id="{DA87F3F9-43E7-4385-B58C-A610BC4EF628}"/>
                    </a:ext>
                  </a:extLst>
                </p14:cNvPr>
                <p14:cNvContentPartPr/>
                <p14:nvPr/>
              </p14:nvContentPartPr>
              <p14:xfrm>
                <a:off x="5176077" y="143085"/>
                <a:ext cx="65880" cy="142200"/>
              </p14:xfrm>
            </p:contentPart>
          </mc:Choice>
          <mc:Fallback xmlns="">
            <p:pic>
              <p:nvPicPr>
                <p:cNvPr id="16" name="Freihand 15">
                  <a:extLst>
                    <a:ext uri="{FF2B5EF4-FFF2-40B4-BE49-F238E27FC236}">
                      <a16:creationId xmlns:a16="http://schemas.microsoft.com/office/drawing/2014/main" id="{DA87F3F9-43E7-4385-B58C-A610BC4EF628}"/>
                    </a:ext>
                  </a:extLst>
                </p:cNvPr>
                <p:cNvPicPr/>
                <p:nvPr/>
              </p:nvPicPr>
              <p:blipFill>
                <a:blip r:embed="rId55"/>
                <a:stretch>
                  <a:fillRect/>
                </a:stretch>
              </p:blipFill>
              <p:spPr>
                <a:xfrm>
                  <a:off x="5171757" y="138765"/>
                  <a:ext cx="74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Freihand 16">
                  <a:extLst>
                    <a:ext uri="{FF2B5EF4-FFF2-40B4-BE49-F238E27FC236}">
                      <a16:creationId xmlns:a16="http://schemas.microsoft.com/office/drawing/2014/main" id="{78F8933F-075C-40E6-B07E-046FC54F22A9}"/>
                    </a:ext>
                  </a:extLst>
                </p14:cNvPr>
                <p14:cNvContentPartPr/>
                <p14:nvPr/>
              </p14:nvContentPartPr>
              <p14:xfrm>
                <a:off x="5304237" y="97005"/>
                <a:ext cx="18360" cy="55800"/>
              </p14:xfrm>
            </p:contentPart>
          </mc:Choice>
          <mc:Fallback xmlns="">
            <p:pic>
              <p:nvPicPr>
                <p:cNvPr id="17" name="Freihand 16">
                  <a:extLst>
                    <a:ext uri="{FF2B5EF4-FFF2-40B4-BE49-F238E27FC236}">
                      <a16:creationId xmlns:a16="http://schemas.microsoft.com/office/drawing/2014/main" id="{78F8933F-075C-40E6-B07E-046FC54F22A9}"/>
                    </a:ext>
                  </a:extLst>
                </p:cNvPr>
                <p:cNvPicPr/>
                <p:nvPr/>
              </p:nvPicPr>
              <p:blipFill>
                <a:blip r:embed="rId57"/>
                <a:stretch>
                  <a:fillRect/>
                </a:stretch>
              </p:blipFill>
              <p:spPr>
                <a:xfrm>
                  <a:off x="5299917" y="92685"/>
                  <a:ext cx="27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8F54DCF6-C68F-4B91-91B1-C1E8D93D44E1}"/>
                    </a:ext>
                  </a:extLst>
                </p14:cNvPr>
                <p14:cNvContentPartPr/>
                <p14:nvPr/>
              </p14:nvContentPartPr>
              <p14:xfrm>
                <a:off x="5243397" y="97005"/>
                <a:ext cx="116280" cy="74520"/>
              </p14:xfrm>
            </p:contentPart>
          </mc:Choice>
          <mc:Fallback xmlns="">
            <p:pic>
              <p:nvPicPr>
                <p:cNvPr id="18" name="Freihand 17">
                  <a:extLst>
                    <a:ext uri="{FF2B5EF4-FFF2-40B4-BE49-F238E27FC236}">
                      <a16:creationId xmlns:a16="http://schemas.microsoft.com/office/drawing/2014/main" id="{8F54DCF6-C68F-4B91-91B1-C1E8D93D44E1}"/>
                    </a:ext>
                  </a:extLst>
                </p:cNvPr>
                <p:cNvPicPr/>
                <p:nvPr/>
              </p:nvPicPr>
              <p:blipFill>
                <a:blip r:embed="rId59"/>
                <a:stretch>
                  <a:fillRect/>
                </a:stretch>
              </p:blipFill>
              <p:spPr>
                <a:xfrm>
                  <a:off x="5239077" y="92685"/>
                  <a:ext cx="124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B74A5F34-4F98-4F27-A551-EC6420F84574}"/>
                    </a:ext>
                  </a:extLst>
                </p14:cNvPr>
                <p14:cNvContentPartPr/>
                <p14:nvPr/>
              </p14:nvContentPartPr>
              <p14:xfrm>
                <a:off x="5470197" y="174765"/>
                <a:ext cx="149760" cy="4320"/>
              </p14:xfrm>
            </p:contentPart>
          </mc:Choice>
          <mc:Fallback xmlns="">
            <p:pic>
              <p:nvPicPr>
                <p:cNvPr id="19" name="Freihand 18">
                  <a:extLst>
                    <a:ext uri="{FF2B5EF4-FFF2-40B4-BE49-F238E27FC236}">
                      <a16:creationId xmlns:a16="http://schemas.microsoft.com/office/drawing/2014/main" id="{B74A5F34-4F98-4F27-A551-EC6420F84574}"/>
                    </a:ext>
                  </a:extLst>
                </p:cNvPr>
                <p:cNvPicPr/>
                <p:nvPr/>
              </p:nvPicPr>
              <p:blipFill>
                <a:blip r:embed="rId61"/>
                <a:stretch>
                  <a:fillRect/>
                </a:stretch>
              </p:blipFill>
              <p:spPr>
                <a:xfrm>
                  <a:off x="5465877" y="170445"/>
                  <a:ext cx="158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E15C09D4-988B-4B5D-9E18-C1B0A020A18E}"/>
                    </a:ext>
                  </a:extLst>
                </p14:cNvPr>
                <p14:cNvContentPartPr/>
                <p14:nvPr/>
              </p14:nvContentPartPr>
              <p14:xfrm>
                <a:off x="5484957" y="215445"/>
                <a:ext cx="162720" cy="13680"/>
              </p14:xfrm>
            </p:contentPart>
          </mc:Choice>
          <mc:Fallback xmlns="">
            <p:pic>
              <p:nvPicPr>
                <p:cNvPr id="20" name="Freihand 19">
                  <a:extLst>
                    <a:ext uri="{FF2B5EF4-FFF2-40B4-BE49-F238E27FC236}">
                      <a16:creationId xmlns:a16="http://schemas.microsoft.com/office/drawing/2014/main" id="{E15C09D4-988B-4B5D-9E18-C1B0A020A18E}"/>
                    </a:ext>
                  </a:extLst>
                </p:cNvPr>
                <p:cNvPicPr/>
                <p:nvPr/>
              </p:nvPicPr>
              <p:blipFill>
                <a:blip r:embed="rId63"/>
                <a:stretch>
                  <a:fillRect/>
                </a:stretch>
              </p:blipFill>
              <p:spPr>
                <a:xfrm>
                  <a:off x="5480637" y="211125"/>
                  <a:ext cx="171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29EFB44D-844E-4887-A418-EBDB68AE4D38}"/>
                    </a:ext>
                  </a:extLst>
                </p14:cNvPr>
                <p14:cNvContentPartPr/>
                <p14:nvPr/>
              </p14:nvContentPartPr>
              <p14:xfrm>
                <a:off x="5747037" y="135165"/>
                <a:ext cx="133920" cy="83880"/>
              </p14:xfrm>
            </p:contentPart>
          </mc:Choice>
          <mc:Fallback xmlns="">
            <p:pic>
              <p:nvPicPr>
                <p:cNvPr id="26" name="Freihand 25">
                  <a:extLst>
                    <a:ext uri="{FF2B5EF4-FFF2-40B4-BE49-F238E27FC236}">
                      <a16:creationId xmlns:a16="http://schemas.microsoft.com/office/drawing/2014/main" id="{29EFB44D-844E-4887-A418-EBDB68AE4D38}"/>
                    </a:ext>
                  </a:extLst>
                </p:cNvPr>
                <p:cNvPicPr/>
                <p:nvPr/>
              </p:nvPicPr>
              <p:blipFill>
                <a:blip r:embed="rId65"/>
                <a:stretch>
                  <a:fillRect/>
                </a:stretch>
              </p:blipFill>
              <p:spPr>
                <a:xfrm>
                  <a:off x="5742717" y="130845"/>
                  <a:ext cx="142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BB395D93-F2AA-41B0-BE6B-7A6D02CCFB24}"/>
                    </a:ext>
                  </a:extLst>
                </p14:cNvPr>
                <p14:cNvContentPartPr/>
                <p14:nvPr/>
              </p14:nvContentPartPr>
              <p14:xfrm>
                <a:off x="5999757" y="135885"/>
                <a:ext cx="20880" cy="69120"/>
              </p14:xfrm>
            </p:contentPart>
          </mc:Choice>
          <mc:Fallback xmlns="">
            <p:pic>
              <p:nvPicPr>
                <p:cNvPr id="27" name="Freihand 26">
                  <a:extLst>
                    <a:ext uri="{FF2B5EF4-FFF2-40B4-BE49-F238E27FC236}">
                      <a16:creationId xmlns:a16="http://schemas.microsoft.com/office/drawing/2014/main" id="{BB395D93-F2AA-41B0-BE6B-7A6D02CCFB24}"/>
                    </a:ext>
                  </a:extLst>
                </p:cNvPr>
                <p:cNvPicPr/>
                <p:nvPr/>
              </p:nvPicPr>
              <p:blipFill>
                <a:blip r:embed="rId67"/>
                <a:stretch>
                  <a:fillRect/>
                </a:stretch>
              </p:blipFill>
              <p:spPr>
                <a:xfrm>
                  <a:off x="5995437" y="131565"/>
                  <a:ext cx="29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9E6CF90-7539-4148-B554-D93E6C244129}"/>
                    </a:ext>
                  </a:extLst>
                </p14:cNvPr>
                <p14:cNvContentPartPr/>
                <p14:nvPr/>
              </p14:nvContentPartPr>
              <p14:xfrm>
                <a:off x="5960877" y="161085"/>
                <a:ext cx="108000" cy="14040"/>
              </p14:xfrm>
            </p:contentPart>
          </mc:Choice>
          <mc:Fallback xmlns="">
            <p:pic>
              <p:nvPicPr>
                <p:cNvPr id="28" name="Freihand 27">
                  <a:extLst>
                    <a:ext uri="{FF2B5EF4-FFF2-40B4-BE49-F238E27FC236}">
                      <a16:creationId xmlns:a16="http://schemas.microsoft.com/office/drawing/2014/main" id="{09E6CF90-7539-4148-B554-D93E6C244129}"/>
                    </a:ext>
                  </a:extLst>
                </p:cNvPr>
                <p:cNvPicPr/>
                <p:nvPr/>
              </p:nvPicPr>
              <p:blipFill>
                <a:blip r:embed="rId69"/>
                <a:stretch>
                  <a:fillRect/>
                </a:stretch>
              </p:blipFill>
              <p:spPr>
                <a:xfrm>
                  <a:off x="5956557" y="156765"/>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D173B10A-243A-4225-86FF-28EC7B123F76}"/>
                    </a:ext>
                  </a:extLst>
                </p14:cNvPr>
                <p14:cNvContentPartPr/>
                <p14:nvPr/>
              </p14:nvContentPartPr>
              <p14:xfrm>
                <a:off x="6206037" y="112845"/>
                <a:ext cx="8280" cy="50760"/>
              </p14:xfrm>
            </p:contentPart>
          </mc:Choice>
          <mc:Fallback xmlns="">
            <p:pic>
              <p:nvPicPr>
                <p:cNvPr id="29" name="Freihand 28">
                  <a:extLst>
                    <a:ext uri="{FF2B5EF4-FFF2-40B4-BE49-F238E27FC236}">
                      <a16:creationId xmlns:a16="http://schemas.microsoft.com/office/drawing/2014/main" id="{D173B10A-243A-4225-86FF-28EC7B123F76}"/>
                    </a:ext>
                  </a:extLst>
                </p:cNvPr>
                <p:cNvPicPr/>
                <p:nvPr/>
              </p:nvPicPr>
              <p:blipFill>
                <a:blip r:embed="rId71"/>
                <a:stretch>
                  <a:fillRect/>
                </a:stretch>
              </p:blipFill>
              <p:spPr>
                <a:xfrm>
                  <a:off x="6201717" y="108525"/>
                  <a:ext cx="16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3F68374D-C278-49AB-BB0B-02AA8A739CDD}"/>
                    </a:ext>
                  </a:extLst>
                </p14:cNvPr>
                <p14:cNvContentPartPr/>
                <p14:nvPr/>
              </p14:nvContentPartPr>
              <p14:xfrm>
                <a:off x="6144477" y="177285"/>
                <a:ext cx="132840" cy="16560"/>
              </p14:xfrm>
            </p:contentPart>
          </mc:Choice>
          <mc:Fallback xmlns="">
            <p:pic>
              <p:nvPicPr>
                <p:cNvPr id="30" name="Freihand 29">
                  <a:extLst>
                    <a:ext uri="{FF2B5EF4-FFF2-40B4-BE49-F238E27FC236}">
                      <a16:creationId xmlns:a16="http://schemas.microsoft.com/office/drawing/2014/main" id="{3F68374D-C278-49AB-BB0B-02AA8A739CDD}"/>
                    </a:ext>
                  </a:extLst>
                </p:cNvPr>
                <p:cNvPicPr/>
                <p:nvPr/>
              </p:nvPicPr>
              <p:blipFill>
                <a:blip r:embed="rId73"/>
                <a:stretch>
                  <a:fillRect/>
                </a:stretch>
              </p:blipFill>
              <p:spPr>
                <a:xfrm>
                  <a:off x="6140157" y="172965"/>
                  <a:ext cx="141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2A37C6EC-64FE-4C3E-A256-0E1CD1599AD6}"/>
                    </a:ext>
                  </a:extLst>
                </p14:cNvPr>
                <p14:cNvContentPartPr/>
                <p14:nvPr/>
              </p14:nvContentPartPr>
              <p14:xfrm>
                <a:off x="6140517" y="103485"/>
                <a:ext cx="271440" cy="69480"/>
              </p14:xfrm>
            </p:contentPart>
          </mc:Choice>
          <mc:Fallback xmlns="">
            <p:pic>
              <p:nvPicPr>
                <p:cNvPr id="31" name="Freihand 30">
                  <a:extLst>
                    <a:ext uri="{FF2B5EF4-FFF2-40B4-BE49-F238E27FC236}">
                      <a16:creationId xmlns:a16="http://schemas.microsoft.com/office/drawing/2014/main" id="{2A37C6EC-64FE-4C3E-A256-0E1CD1599AD6}"/>
                    </a:ext>
                  </a:extLst>
                </p:cNvPr>
                <p:cNvPicPr/>
                <p:nvPr/>
              </p:nvPicPr>
              <p:blipFill>
                <a:blip r:embed="rId75"/>
                <a:stretch>
                  <a:fillRect/>
                </a:stretch>
              </p:blipFill>
              <p:spPr>
                <a:xfrm>
                  <a:off x="6136197" y="99165"/>
                  <a:ext cx="280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Freihand 31">
                  <a:extLst>
                    <a:ext uri="{FF2B5EF4-FFF2-40B4-BE49-F238E27FC236}">
                      <a16:creationId xmlns:a16="http://schemas.microsoft.com/office/drawing/2014/main" id="{4FBBF844-43F0-4A2E-86BD-A77FAF0CC255}"/>
                    </a:ext>
                  </a:extLst>
                </p14:cNvPr>
                <p14:cNvContentPartPr/>
                <p14:nvPr/>
              </p14:nvContentPartPr>
              <p14:xfrm>
                <a:off x="6355797" y="139845"/>
                <a:ext cx="99720" cy="3600"/>
              </p14:xfrm>
            </p:contentPart>
          </mc:Choice>
          <mc:Fallback xmlns="">
            <p:pic>
              <p:nvPicPr>
                <p:cNvPr id="32" name="Freihand 31">
                  <a:extLst>
                    <a:ext uri="{FF2B5EF4-FFF2-40B4-BE49-F238E27FC236}">
                      <a16:creationId xmlns:a16="http://schemas.microsoft.com/office/drawing/2014/main" id="{4FBBF844-43F0-4A2E-86BD-A77FAF0CC255}"/>
                    </a:ext>
                  </a:extLst>
                </p:cNvPr>
                <p:cNvPicPr/>
                <p:nvPr/>
              </p:nvPicPr>
              <p:blipFill>
                <a:blip r:embed="rId77"/>
                <a:stretch>
                  <a:fillRect/>
                </a:stretch>
              </p:blipFill>
              <p:spPr>
                <a:xfrm>
                  <a:off x="6351477" y="135525"/>
                  <a:ext cx="108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Freihand 32">
                  <a:extLst>
                    <a:ext uri="{FF2B5EF4-FFF2-40B4-BE49-F238E27FC236}">
                      <a16:creationId xmlns:a16="http://schemas.microsoft.com/office/drawing/2014/main" id="{CFEAA0A6-E8CB-4ABA-A489-E0907F369924}"/>
                    </a:ext>
                  </a:extLst>
                </p14:cNvPr>
                <p14:cNvContentPartPr/>
                <p14:nvPr/>
              </p14:nvContentPartPr>
              <p14:xfrm>
                <a:off x="6505917" y="82605"/>
                <a:ext cx="120240" cy="133200"/>
              </p14:xfrm>
            </p:contentPart>
          </mc:Choice>
          <mc:Fallback xmlns="">
            <p:pic>
              <p:nvPicPr>
                <p:cNvPr id="33" name="Freihand 32">
                  <a:extLst>
                    <a:ext uri="{FF2B5EF4-FFF2-40B4-BE49-F238E27FC236}">
                      <a16:creationId xmlns:a16="http://schemas.microsoft.com/office/drawing/2014/main" id="{CFEAA0A6-E8CB-4ABA-A489-E0907F369924}"/>
                    </a:ext>
                  </a:extLst>
                </p:cNvPr>
                <p:cNvPicPr/>
                <p:nvPr/>
              </p:nvPicPr>
              <p:blipFill>
                <a:blip r:embed="rId79"/>
                <a:stretch>
                  <a:fillRect/>
                </a:stretch>
              </p:blipFill>
              <p:spPr>
                <a:xfrm>
                  <a:off x="6501597" y="78285"/>
                  <a:ext cx="128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 name="Freihand 34">
                  <a:extLst>
                    <a:ext uri="{FF2B5EF4-FFF2-40B4-BE49-F238E27FC236}">
                      <a16:creationId xmlns:a16="http://schemas.microsoft.com/office/drawing/2014/main" id="{5045B176-0E68-4511-A56A-2E2B27DD91AD}"/>
                    </a:ext>
                  </a:extLst>
                </p14:cNvPr>
                <p14:cNvContentPartPr/>
                <p14:nvPr/>
              </p14:nvContentPartPr>
              <p14:xfrm>
                <a:off x="6789237" y="113925"/>
                <a:ext cx="93240" cy="5400"/>
              </p14:xfrm>
            </p:contentPart>
          </mc:Choice>
          <mc:Fallback xmlns="">
            <p:pic>
              <p:nvPicPr>
                <p:cNvPr id="35" name="Freihand 34">
                  <a:extLst>
                    <a:ext uri="{FF2B5EF4-FFF2-40B4-BE49-F238E27FC236}">
                      <a16:creationId xmlns:a16="http://schemas.microsoft.com/office/drawing/2014/main" id="{5045B176-0E68-4511-A56A-2E2B27DD91AD}"/>
                    </a:ext>
                  </a:extLst>
                </p:cNvPr>
                <p:cNvPicPr/>
                <p:nvPr/>
              </p:nvPicPr>
              <p:blipFill>
                <a:blip r:embed="rId81"/>
                <a:stretch>
                  <a:fillRect/>
                </a:stretch>
              </p:blipFill>
              <p:spPr>
                <a:xfrm>
                  <a:off x="6784917" y="109605"/>
                  <a:ext cx="101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Freihand 35">
                  <a:extLst>
                    <a:ext uri="{FF2B5EF4-FFF2-40B4-BE49-F238E27FC236}">
                      <a16:creationId xmlns:a16="http://schemas.microsoft.com/office/drawing/2014/main" id="{8FE7811F-07EF-475D-94F2-BFB461E2419D}"/>
                    </a:ext>
                  </a:extLst>
                </p14:cNvPr>
                <p14:cNvContentPartPr/>
                <p14:nvPr/>
              </p14:nvContentPartPr>
              <p14:xfrm>
                <a:off x="6777717" y="155325"/>
                <a:ext cx="133200" cy="6480"/>
              </p14:xfrm>
            </p:contentPart>
          </mc:Choice>
          <mc:Fallback xmlns="">
            <p:pic>
              <p:nvPicPr>
                <p:cNvPr id="36" name="Freihand 35">
                  <a:extLst>
                    <a:ext uri="{FF2B5EF4-FFF2-40B4-BE49-F238E27FC236}">
                      <a16:creationId xmlns:a16="http://schemas.microsoft.com/office/drawing/2014/main" id="{8FE7811F-07EF-475D-94F2-BFB461E2419D}"/>
                    </a:ext>
                  </a:extLst>
                </p:cNvPr>
                <p:cNvPicPr/>
                <p:nvPr/>
              </p:nvPicPr>
              <p:blipFill>
                <a:blip r:embed="rId83"/>
                <a:stretch>
                  <a:fillRect/>
                </a:stretch>
              </p:blipFill>
              <p:spPr>
                <a:xfrm>
                  <a:off x="6773397" y="151005"/>
                  <a:ext cx="141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 name="Freihand 37">
                  <a:extLst>
                    <a:ext uri="{FF2B5EF4-FFF2-40B4-BE49-F238E27FC236}">
                      <a16:creationId xmlns:a16="http://schemas.microsoft.com/office/drawing/2014/main" id="{57E2257A-B276-4D28-BBC5-64730868A651}"/>
                    </a:ext>
                  </a:extLst>
                </p14:cNvPr>
                <p14:cNvContentPartPr/>
                <p14:nvPr/>
              </p14:nvContentPartPr>
              <p14:xfrm>
                <a:off x="7004877" y="99885"/>
                <a:ext cx="97560" cy="103320"/>
              </p14:xfrm>
            </p:contentPart>
          </mc:Choice>
          <mc:Fallback xmlns="">
            <p:pic>
              <p:nvPicPr>
                <p:cNvPr id="38" name="Freihand 37">
                  <a:extLst>
                    <a:ext uri="{FF2B5EF4-FFF2-40B4-BE49-F238E27FC236}">
                      <a16:creationId xmlns:a16="http://schemas.microsoft.com/office/drawing/2014/main" id="{57E2257A-B276-4D28-BBC5-64730868A651}"/>
                    </a:ext>
                  </a:extLst>
                </p:cNvPr>
                <p:cNvPicPr/>
                <p:nvPr/>
              </p:nvPicPr>
              <p:blipFill>
                <a:blip r:embed="rId85"/>
                <a:stretch>
                  <a:fillRect/>
                </a:stretch>
              </p:blipFill>
              <p:spPr>
                <a:xfrm>
                  <a:off x="7000557" y="95565"/>
                  <a:ext cx="10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 name="Freihand 38">
                  <a:extLst>
                    <a:ext uri="{FF2B5EF4-FFF2-40B4-BE49-F238E27FC236}">
                      <a16:creationId xmlns:a16="http://schemas.microsoft.com/office/drawing/2014/main" id="{598FA259-6F13-4735-AB1D-692B2FDCFD6A}"/>
                    </a:ext>
                  </a:extLst>
                </p14:cNvPr>
                <p14:cNvContentPartPr/>
                <p14:nvPr/>
              </p14:nvContentPartPr>
              <p14:xfrm>
                <a:off x="7015677" y="74685"/>
                <a:ext cx="112680" cy="11520"/>
              </p14:xfrm>
            </p:contentPart>
          </mc:Choice>
          <mc:Fallback xmlns="">
            <p:pic>
              <p:nvPicPr>
                <p:cNvPr id="39" name="Freihand 38">
                  <a:extLst>
                    <a:ext uri="{FF2B5EF4-FFF2-40B4-BE49-F238E27FC236}">
                      <a16:creationId xmlns:a16="http://schemas.microsoft.com/office/drawing/2014/main" id="{598FA259-6F13-4735-AB1D-692B2FDCFD6A}"/>
                    </a:ext>
                  </a:extLst>
                </p:cNvPr>
                <p:cNvPicPr/>
                <p:nvPr/>
              </p:nvPicPr>
              <p:blipFill>
                <a:blip r:embed="rId87"/>
                <a:stretch>
                  <a:fillRect/>
                </a:stretch>
              </p:blipFill>
              <p:spPr>
                <a:xfrm>
                  <a:off x="7011357" y="70365"/>
                  <a:ext cx="121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0" name="Freihand 39">
                  <a:extLst>
                    <a:ext uri="{FF2B5EF4-FFF2-40B4-BE49-F238E27FC236}">
                      <a16:creationId xmlns:a16="http://schemas.microsoft.com/office/drawing/2014/main" id="{BFD7C902-F3AF-4B00-856C-578D7E61D6BC}"/>
                    </a:ext>
                  </a:extLst>
                </p14:cNvPr>
                <p14:cNvContentPartPr/>
                <p14:nvPr/>
              </p14:nvContentPartPr>
              <p14:xfrm>
                <a:off x="7152477" y="82965"/>
                <a:ext cx="114120" cy="102960"/>
              </p14:xfrm>
            </p:contentPart>
          </mc:Choice>
          <mc:Fallback xmlns="">
            <p:pic>
              <p:nvPicPr>
                <p:cNvPr id="40" name="Freihand 39">
                  <a:extLst>
                    <a:ext uri="{FF2B5EF4-FFF2-40B4-BE49-F238E27FC236}">
                      <a16:creationId xmlns:a16="http://schemas.microsoft.com/office/drawing/2014/main" id="{BFD7C902-F3AF-4B00-856C-578D7E61D6BC}"/>
                    </a:ext>
                  </a:extLst>
                </p:cNvPr>
                <p:cNvPicPr/>
                <p:nvPr/>
              </p:nvPicPr>
              <p:blipFill>
                <a:blip r:embed="rId89"/>
                <a:stretch>
                  <a:fillRect/>
                </a:stretch>
              </p:blipFill>
              <p:spPr>
                <a:xfrm>
                  <a:off x="7148157" y="78645"/>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 name="Freihand 40">
                  <a:extLst>
                    <a:ext uri="{FF2B5EF4-FFF2-40B4-BE49-F238E27FC236}">
                      <a16:creationId xmlns:a16="http://schemas.microsoft.com/office/drawing/2014/main" id="{6FEF5C85-D312-4BE4-AE52-E7C226179DE0}"/>
                    </a:ext>
                  </a:extLst>
                </p14:cNvPr>
                <p14:cNvContentPartPr/>
                <p14:nvPr/>
              </p14:nvContentPartPr>
              <p14:xfrm>
                <a:off x="7399437" y="114285"/>
                <a:ext cx="21600" cy="64440"/>
              </p14:xfrm>
            </p:contentPart>
          </mc:Choice>
          <mc:Fallback xmlns="">
            <p:pic>
              <p:nvPicPr>
                <p:cNvPr id="41" name="Freihand 40">
                  <a:extLst>
                    <a:ext uri="{FF2B5EF4-FFF2-40B4-BE49-F238E27FC236}">
                      <a16:creationId xmlns:a16="http://schemas.microsoft.com/office/drawing/2014/main" id="{6FEF5C85-D312-4BE4-AE52-E7C226179DE0}"/>
                    </a:ext>
                  </a:extLst>
                </p:cNvPr>
                <p:cNvPicPr/>
                <p:nvPr/>
              </p:nvPicPr>
              <p:blipFill>
                <a:blip r:embed="rId91"/>
                <a:stretch>
                  <a:fillRect/>
                </a:stretch>
              </p:blipFill>
              <p:spPr>
                <a:xfrm>
                  <a:off x="7395117" y="109965"/>
                  <a:ext cx="30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2" name="Freihand 41">
                  <a:extLst>
                    <a:ext uri="{FF2B5EF4-FFF2-40B4-BE49-F238E27FC236}">
                      <a16:creationId xmlns:a16="http://schemas.microsoft.com/office/drawing/2014/main" id="{A90CF188-A2A1-44D7-B985-008110808B90}"/>
                    </a:ext>
                  </a:extLst>
                </p14:cNvPr>
                <p14:cNvContentPartPr/>
                <p14:nvPr/>
              </p14:nvContentPartPr>
              <p14:xfrm>
                <a:off x="7353357" y="135165"/>
                <a:ext cx="109440" cy="12240"/>
              </p14:xfrm>
            </p:contentPart>
          </mc:Choice>
          <mc:Fallback xmlns="">
            <p:pic>
              <p:nvPicPr>
                <p:cNvPr id="42" name="Freihand 41">
                  <a:extLst>
                    <a:ext uri="{FF2B5EF4-FFF2-40B4-BE49-F238E27FC236}">
                      <a16:creationId xmlns:a16="http://schemas.microsoft.com/office/drawing/2014/main" id="{A90CF188-A2A1-44D7-B985-008110808B90}"/>
                    </a:ext>
                  </a:extLst>
                </p:cNvPr>
                <p:cNvPicPr/>
                <p:nvPr/>
              </p:nvPicPr>
              <p:blipFill>
                <a:blip r:embed="rId93"/>
                <a:stretch>
                  <a:fillRect/>
                </a:stretch>
              </p:blipFill>
              <p:spPr>
                <a:xfrm>
                  <a:off x="7349037" y="130845"/>
                  <a:ext cx="118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4" name="Freihand 43">
                  <a:extLst>
                    <a:ext uri="{FF2B5EF4-FFF2-40B4-BE49-F238E27FC236}">
                      <a16:creationId xmlns:a16="http://schemas.microsoft.com/office/drawing/2014/main" id="{78E7B62B-7720-41F8-9224-42841A2F728B}"/>
                    </a:ext>
                  </a:extLst>
                </p14:cNvPr>
                <p14:cNvContentPartPr/>
                <p14:nvPr/>
              </p14:nvContentPartPr>
              <p14:xfrm>
                <a:off x="7555677" y="101685"/>
                <a:ext cx="85320" cy="80280"/>
              </p14:xfrm>
            </p:contentPart>
          </mc:Choice>
          <mc:Fallback xmlns="">
            <p:pic>
              <p:nvPicPr>
                <p:cNvPr id="44" name="Freihand 43">
                  <a:extLst>
                    <a:ext uri="{FF2B5EF4-FFF2-40B4-BE49-F238E27FC236}">
                      <a16:creationId xmlns:a16="http://schemas.microsoft.com/office/drawing/2014/main" id="{78E7B62B-7720-41F8-9224-42841A2F728B}"/>
                    </a:ext>
                  </a:extLst>
                </p:cNvPr>
                <p:cNvPicPr/>
                <p:nvPr/>
              </p:nvPicPr>
              <p:blipFill>
                <a:blip r:embed="rId95"/>
                <a:stretch>
                  <a:fillRect/>
                </a:stretch>
              </p:blipFill>
              <p:spPr>
                <a:xfrm>
                  <a:off x="7551357" y="97365"/>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5" name="Freihand 44">
                  <a:extLst>
                    <a:ext uri="{FF2B5EF4-FFF2-40B4-BE49-F238E27FC236}">
                      <a16:creationId xmlns:a16="http://schemas.microsoft.com/office/drawing/2014/main" id="{27CD252A-AE55-4A76-AE47-30E25CE209A0}"/>
                    </a:ext>
                  </a:extLst>
                </p14:cNvPr>
                <p14:cNvContentPartPr/>
                <p14:nvPr/>
              </p14:nvContentPartPr>
              <p14:xfrm>
                <a:off x="7660077" y="151005"/>
                <a:ext cx="34200" cy="75960"/>
              </p14:xfrm>
            </p:contentPart>
          </mc:Choice>
          <mc:Fallback xmlns="">
            <p:pic>
              <p:nvPicPr>
                <p:cNvPr id="45" name="Freihand 44">
                  <a:extLst>
                    <a:ext uri="{FF2B5EF4-FFF2-40B4-BE49-F238E27FC236}">
                      <a16:creationId xmlns:a16="http://schemas.microsoft.com/office/drawing/2014/main" id="{27CD252A-AE55-4A76-AE47-30E25CE209A0}"/>
                    </a:ext>
                  </a:extLst>
                </p:cNvPr>
                <p:cNvPicPr/>
                <p:nvPr/>
              </p:nvPicPr>
              <p:blipFill>
                <a:blip r:embed="rId97"/>
                <a:stretch>
                  <a:fillRect/>
                </a:stretch>
              </p:blipFill>
              <p:spPr>
                <a:xfrm>
                  <a:off x="7655757" y="146685"/>
                  <a:ext cx="42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 name="Freihand 45">
                  <a:extLst>
                    <a:ext uri="{FF2B5EF4-FFF2-40B4-BE49-F238E27FC236}">
                      <a16:creationId xmlns:a16="http://schemas.microsoft.com/office/drawing/2014/main" id="{CA949B10-A7CB-4B33-B432-852A7D90AEC5}"/>
                    </a:ext>
                  </a:extLst>
                </p14:cNvPr>
                <p14:cNvContentPartPr/>
                <p14:nvPr/>
              </p14:nvContentPartPr>
              <p14:xfrm>
                <a:off x="7707237" y="85125"/>
                <a:ext cx="106920" cy="115200"/>
              </p14:xfrm>
            </p:contentPart>
          </mc:Choice>
          <mc:Fallback xmlns="">
            <p:pic>
              <p:nvPicPr>
                <p:cNvPr id="46" name="Freihand 45">
                  <a:extLst>
                    <a:ext uri="{FF2B5EF4-FFF2-40B4-BE49-F238E27FC236}">
                      <a16:creationId xmlns:a16="http://schemas.microsoft.com/office/drawing/2014/main" id="{CA949B10-A7CB-4B33-B432-852A7D90AEC5}"/>
                    </a:ext>
                  </a:extLst>
                </p:cNvPr>
                <p:cNvPicPr/>
                <p:nvPr/>
              </p:nvPicPr>
              <p:blipFill>
                <a:blip r:embed="rId99"/>
                <a:stretch>
                  <a:fillRect/>
                </a:stretch>
              </p:blipFill>
              <p:spPr>
                <a:xfrm>
                  <a:off x="7702917" y="80805"/>
                  <a:ext cx="11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 name="Freihand 46">
                  <a:extLst>
                    <a:ext uri="{FF2B5EF4-FFF2-40B4-BE49-F238E27FC236}">
                      <a16:creationId xmlns:a16="http://schemas.microsoft.com/office/drawing/2014/main" id="{0E7A5FDE-F1D9-4FC3-96B9-51129CF3063F}"/>
                    </a:ext>
                  </a:extLst>
                </p14:cNvPr>
                <p14:cNvContentPartPr/>
                <p14:nvPr/>
              </p14:nvContentPartPr>
              <p14:xfrm>
                <a:off x="7856277" y="94125"/>
                <a:ext cx="58680" cy="37800"/>
              </p14:xfrm>
            </p:contentPart>
          </mc:Choice>
          <mc:Fallback xmlns="">
            <p:pic>
              <p:nvPicPr>
                <p:cNvPr id="47" name="Freihand 46">
                  <a:extLst>
                    <a:ext uri="{FF2B5EF4-FFF2-40B4-BE49-F238E27FC236}">
                      <a16:creationId xmlns:a16="http://schemas.microsoft.com/office/drawing/2014/main" id="{0E7A5FDE-F1D9-4FC3-96B9-51129CF3063F}"/>
                    </a:ext>
                  </a:extLst>
                </p:cNvPr>
                <p:cNvPicPr/>
                <p:nvPr/>
              </p:nvPicPr>
              <p:blipFill>
                <a:blip r:embed="rId101"/>
                <a:stretch>
                  <a:fillRect/>
                </a:stretch>
              </p:blipFill>
              <p:spPr>
                <a:xfrm>
                  <a:off x="7851957" y="89805"/>
                  <a:ext cx="67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 name="Freihand 47">
                  <a:extLst>
                    <a:ext uri="{FF2B5EF4-FFF2-40B4-BE49-F238E27FC236}">
                      <a16:creationId xmlns:a16="http://schemas.microsoft.com/office/drawing/2014/main" id="{ECF671FB-FC79-4527-83A1-E62E709335C9}"/>
                    </a:ext>
                  </a:extLst>
                </p14:cNvPr>
                <p14:cNvContentPartPr/>
                <p14:nvPr/>
              </p14:nvContentPartPr>
              <p14:xfrm>
                <a:off x="7885077" y="94125"/>
                <a:ext cx="51840" cy="118440"/>
              </p14:xfrm>
            </p:contentPart>
          </mc:Choice>
          <mc:Fallback xmlns="">
            <p:pic>
              <p:nvPicPr>
                <p:cNvPr id="48" name="Freihand 47">
                  <a:extLst>
                    <a:ext uri="{FF2B5EF4-FFF2-40B4-BE49-F238E27FC236}">
                      <a16:creationId xmlns:a16="http://schemas.microsoft.com/office/drawing/2014/main" id="{ECF671FB-FC79-4527-83A1-E62E709335C9}"/>
                    </a:ext>
                  </a:extLst>
                </p:cNvPr>
                <p:cNvPicPr/>
                <p:nvPr/>
              </p:nvPicPr>
              <p:blipFill>
                <a:blip r:embed="rId103"/>
                <a:stretch>
                  <a:fillRect/>
                </a:stretch>
              </p:blipFill>
              <p:spPr>
                <a:xfrm>
                  <a:off x="7880757" y="89805"/>
                  <a:ext cx="60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111D730B-346E-4D21-BC7C-20D499193224}"/>
                    </a:ext>
                  </a:extLst>
                </p14:cNvPr>
                <p14:cNvContentPartPr/>
                <p14:nvPr/>
              </p14:nvContentPartPr>
              <p14:xfrm>
                <a:off x="8097117" y="103125"/>
                <a:ext cx="7920" cy="79560"/>
              </p14:xfrm>
            </p:contentPart>
          </mc:Choice>
          <mc:Fallback xmlns="">
            <p:pic>
              <p:nvPicPr>
                <p:cNvPr id="50" name="Freihand 49">
                  <a:extLst>
                    <a:ext uri="{FF2B5EF4-FFF2-40B4-BE49-F238E27FC236}">
                      <a16:creationId xmlns:a16="http://schemas.microsoft.com/office/drawing/2014/main" id="{111D730B-346E-4D21-BC7C-20D499193224}"/>
                    </a:ext>
                  </a:extLst>
                </p:cNvPr>
                <p:cNvPicPr/>
                <p:nvPr/>
              </p:nvPicPr>
              <p:blipFill>
                <a:blip r:embed="rId105"/>
                <a:stretch>
                  <a:fillRect/>
                </a:stretch>
              </p:blipFill>
              <p:spPr>
                <a:xfrm>
                  <a:off x="8092797" y="98805"/>
                  <a:ext cx="16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35979DCB-A921-408D-B1DE-ADDE0E699B87}"/>
                    </a:ext>
                  </a:extLst>
                </p14:cNvPr>
                <p14:cNvContentPartPr/>
                <p14:nvPr/>
              </p14:nvContentPartPr>
              <p14:xfrm>
                <a:off x="8056437" y="128685"/>
                <a:ext cx="108000" cy="5400"/>
              </p14:xfrm>
            </p:contentPart>
          </mc:Choice>
          <mc:Fallback xmlns="">
            <p:pic>
              <p:nvPicPr>
                <p:cNvPr id="51" name="Freihand 50">
                  <a:extLst>
                    <a:ext uri="{FF2B5EF4-FFF2-40B4-BE49-F238E27FC236}">
                      <a16:creationId xmlns:a16="http://schemas.microsoft.com/office/drawing/2014/main" id="{35979DCB-A921-408D-B1DE-ADDE0E699B87}"/>
                    </a:ext>
                  </a:extLst>
                </p:cNvPr>
                <p:cNvPicPr/>
                <p:nvPr/>
              </p:nvPicPr>
              <p:blipFill>
                <a:blip r:embed="rId107"/>
                <a:stretch>
                  <a:fillRect/>
                </a:stretch>
              </p:blipFill>
              <p:spPr>
                <a:xfrm>
                  <a:off x="8052117" y="124365"/>
                  <a:ext cx="116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95459FDD-23DF-43EC-A868-AABF6D3E6031}"/>
                    </a:ext>
                  </a:extLst>
                </p14:cNvPr>
                <p14:cNvContentPartPr/>
                <p14:nvPr/>
              </p14:nvContentPartPr>
              <p14:xfrm>
                <a:off x="8205477" y="76845"/>
                <a:ext cx="81720" cy="88920"/>
              </p14:xfrm>
            </p:contentPart>
          </mc:Choice>
          <mc:Fallback xmlns="">
            <p:pic>
              <p:nvPicPr>
                <p:cNvPr id="52" name="Freihand 51">
                  <a:extLst>
                    <a:ext uri="{FF2B5EF4-FFF2-40B4-BE49-F238E27FC236}">
                      <a16:creationId xmlns:a16="http://schemas.microsoft.com/office/drawing/2014/main" id="{95459FDD-23DF-43EC-A868-AABF6D3E6031}"/>
                    </a:ext>
                  </a:extLst>
                </p:cNvPr>
                <p:cNvPicPr/>
                <p:nvPr/>
              </p:nvPicPr>
              <p:blipFill>
                <a:blip r:embed="rId109"/>
                <a:stretch>
                  <a:fillRect/>
                </a:stretch>
              </p:blipFill>
              <p:spPr>
                <a:xfrm>
                  <a:off x="8201157" y="72525"/>
                  <a:ext cx="90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5D7DEF5-95AA-4E22-8C1D-E8FE52530113}"/>
                    </a:ext>
                  </a:extLst>
                </p14:cNvPr>
                <p14:cNvContentPartPr/>
                <p14:nvPr/>
              </p14:nvContentPartPr>
              <p14:xfrm>
                <a:off x="8321757" y="95565"/>
                <a:ext cx="83880" cy="62280"/>
              </p14:xfrm>
            </p:contentPart>
          </mc:Choice>
          <mc:Fallback xmlns="">
            <p:pic>
              <p:nvPicPr>
                <p:cNvPr id="53" name="Freihand 52">
                  <a:extLst>
                    <a:ext uri="{FF2B5EF4-FFF2-40B4-BE49-F238E27FC236}">
                      <a16:creationId xmlns:a16="http://schemas.microsoft.com/office/drawing/2014/main" id="{85D7DEF5-95AA-4E22-8C1D-E8FE52530113}"/>
                    </a:ext>
                  </a:extLst>
                </p:cNvPr>
                <p:cNvPicPr/>
                <p:nvPr/>
              </p:nvPicPr>
              <p:blipFill>
                <a:blip r:embed="rId111"/>
                <a:stretch>
                  <a:fillRect/>
                </a:stretch>
              </p:blipFill>
              <p:spPr>
                <a:xfrm>
                  <a:off x="8317437" y="91245"/>
                  <a:ext cx="92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 name="Freihand 54">
                  <a:extLst>
                    <a:ext uri="{FF2B5EF4-FFF2-40B4-BE49-F238E27FC236}">
                      <a16:creationId xmlns:a16="http://schemas.microsoft.com/office/drawing/2014/main" id="{2C5CCA22-9C42-4414-832F-2E778B13F11F}"/>
                    </a:ext>
                  </a:extLst>
                </p14:cNvPr>
                <p14:cNvContentPartPr/>
                <p14:nvPr/>
              </p14:nvContentPartPr>
              <p14:xfrm>
                <a:off x="8524077" y="126165"/>
                <a:ext cx="84960" cy="9360"/>
              </p14:xfrm>
            </p:contentPart>
          </mc:Choice>
          <mc:Fallback xmlns="">
            <p:pic>
              <p:nvPicPr>
                <p:cNvPr id="55" name="Freihand 54">
                  <a:extLst>
                    <a:ext uri="{FF2B5EF4-FFF2-40B4-BE49-F238E27FC236}">
                      <a16:creationId xmlns:a16="http://schemas.microsoft.com/office/drawing/2014/main" id="{2C5CCA22-9C42-4414-832F-2E778B13F11F}"/>
                    </a:ext>
                  </a:extLst>
                </p:cNvPr>
                <p:cNvPicPr/>
                <p:nvPr/>
              </p:nvPicPr>
              <p:blipFill>
                <a:blip r:embed="rId113"/>
                <a:stretch>
                  <a:fillRect/>
                </a:stretch>
              </p:blipFill>
              <p:spPr>
                <a:xfrm>
                  <a:off x="8519757" y="121845"/>
                  <a:ext cx="9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 name="Freihand 55">
                  <a:extLst>
                    <a:ext uri="{FF2B5EF4-FFF2-40B4-BE49-F238E27FC236}">
                      <a16:creationId xmlns:a16="http://schemas.microsoft.com/office/drawing/2014/main" id="{61B0AF2C-1EA4-4AC3-B2E1-99CB16F0C92D}"/>
                    </a:ext>
                  </a:extLst>
                </p14:cNvPr>
                <p14:cNvContentPartPr/>
                <p14:nvPr/>
              </p14:nvContentPartPr>
              <p14:xfrm>
                <a:off x="8682117" y="84045"/>
                <a:ext cx="64080" cy="91080"/>
              </p14:xfrm>
            </p:contentPart>
          </mc:Choice>
          <mc:Fallback xmlns="">
            <p:pic>
              <p:nvPicPr>
                <p:cNvPr id="56" name="Freihand 55">
                  <a:extLst>
                    <a:ext uri="{FF2B5EF4-FFF2-40B4-BE49-F238E27FC236}">
                      <a16:creationId xmlns:a16="http://schemas.microsoft.com/office/drawing/2014/main" id="{61B0AF2C-1EA4-4AC3-B2E1-99CB16F0C92D}"/>
                    </a:ext>
                  </a:extLst>
                </p:cNvPr>
                <p:cNvPicPr/>
                <p:nvPr/>
              </p:nvPicPr>
              <p:blipFill>
                <a:blip r:embed="rId115"/>
                <a:stretch>
                  <a:fillRect/>
                </a:stretch>
              </p:blipFill>
              <p:spPr>
                <a:xfrm>
                  <a:off x="8677797" y="79725"/>
                  <a:ext cx="72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7" name="Freihand 56">
                  <a:extLst>
                    <a:ext uri="{FF2B5EF4-FFF2-40B4-BE49-F238E27FC236}">
                      <a16:creationId xmlns:a16="http://schemas.microsoft.com/office/drawing/2014/main" id="{C04E5837-514E-4F07-B57E-490CA9A3155B}"/>
                    </a:ext>
                  </a:extLst>
                </p14:cNvPr>
                <p14:cNvContentPartPr/>
                <p14:nvPr/>
              </p14:nvContentPartPr>
              <p14:xfrm>
                <a:off x="8781117" y="107805"/>
                <a:ext cx="91800" cy="60840"/>
              </p14:xfrm>
            </p:contentPart>
          </mc:Choice>
          <mc:Fallback xmlns="">
            <p:pic>
              <p:nvPicPr>
                <p:cNvPr id="57" name="Freihand 56">
                  <a:extLst>
                    <a:ext uri="{FF2B5EF4-FFF2-40B4-BE49-F238E27FC236}">
                      <a16:creationId xmlns:a16="http://schemas.microsoft.com/office/drawing/2014/main" id="{C04E5837-514E-4F07-B57E-490CA9A3155B}"/>
                    </a:ext>
                  </a:extLst>
                </p:cNvPr>
                <p:cNvPicPr/>
                <p:nvPr/>
              </p:nvPicPr>
              <p:blipFill>
                <a:blip r:embed="rId117"/>
                <a:stretch>
                  <a:fillRect/>
                </a:stretch>
              </p:blipFill>
              <p:spPr>
                <a:xfrm>
                  <a:off x="8776797" y="103485"/>
                  <a:ext cx="100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8" name="Freihand 57">
                  <a:extLst>
                    <a:ext uri="{FF2B5EF4-FFF2-40B4-BE49-F238E27FC236}">
                      <a16:creationId xmlns:a16="http://schemas.microsoft.com/office/drawing/2014/main" id="{B7260EEE-EEC1-4E3A-B597-6B78EAAD02AA}"/>
                    </a:ext>
                  </a:extLst>
                </p14:cNvPr>
                <p14:cNvContentPartPr/>
                <p14:nvPr/>
              </p14:nvContentPartPr>
              <p14:xfrm>
                <a:off x="8890197" y="99165"/>
                <a:ext cx="97920" cy="56880"/>
              </p14:xfrm>
            </p:contentPart>
          </mc:Choice>
          <mc:Fallback xmlns="">
            <p:pic>
              <p:nvPicPr>
                <p:cNvPr id="58" name="Freihand 57">
                  <a:extLst>
                    <a:ext uri="{FF2B5EF4-FFF2-40B4-BE49-F238E27FC236}">
                      <a16:creationId xmlns:a16="http://schemas.microsoft.com/office/drawing/2014/main" id="{B7260EEE-EEC1-4E3A-B597-6B78EAAD02AA}"/>
                    </a:ext>
                  </a:extLst>
                </p:cNvPr>
                <p:cNvPicPr/>
                <p:nvPr/>
              </p:nvPicPr>
              <p:blipFill>
                <a:blip r:embed="rId119"/>
                <a:stretch>
                  <a:fillRect/>
                </a:stretch>
              </p:blipFill>
              <p:spPr>
                <a:xfrm>
                  <a:off x="8885877" y="94845"/>
                  <a:ext cx="10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9" name="Freihand 58">
                  <a:extLst>
                    <a:ext uri="{FF2B5EF4-FFF2-40B4-BE49-F238E27FC236}">
                      <a16:creationId xmlns:a16="http://schemas.microsoft.com/office/drawing/2014/main" id="{A9670619-A4F3-4338-8F9D-8EC339F3695C}"/>
                    </a:ext>
                  </a:extLst>
                </p14:cNvPr>
                <p14:cNvContentPartPr/>
                <p14:nvPr/>
              </p14:nvContentPartPr>
              <p14:xfrm>
                <a:off x="9066597" y="82245"/>
                <a:ext cx="48960" cy="47880"/>
              </p14:xfrm>
            </p:contentPart>
          </mc:Choice>
          <mc:Fallback xmlns="">
            <p:pic>
              <p:nvPicPr>
                <p:cNvPr id="59" name="Freihand 58">
                  <a:extLst>
                    <a:ext uri="{FF2B5EF4-FFF2-40B4-BE49-F238E27FC236}">
                      <a16:creationId xmlns:a16="http://schemas.microsoft.com/office/drawing/2014/main" id="{A9670619-A4F3-4338-8F9D-8EC339F3695C}"/>
                    </a:ext>
                  </a:extLst>
                </p:cNvPr>
                <p:cNvPicPr/>
                <p:nvPr/>
              </p:nvPicPr>
              <p:blipFill>
                <a:blip r:embed="rId121"/>
                <a:stretch>
                  <a:fillRect/>
                </a:stretch>
              </p:blipFill>
              <p:spPr>
                <a:xfrm>
                  <a:off x="9062277" y="77925"/>
                  <a:ext cx="57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0" name="Freihand 59">
                  <a:extLst>
                    <a:ext uri="{FF2B5EF4-FFF2-40B4-BE49-F238E27FC236}">
                      <a16:creationId xmlns:a16="http://schemas.microsoft.com/office/drawing/2014/main" id="{5E304870-FF3A-421A-80EB-9A3AC1201E7A}"/>
                    </a:ext>
                  </a:extLst>
                </p14:cNvPr>
                <p14:cNvContentPartPr/>
                <p14:nvPr/>
              </p14:nvContentPartPr>
              <p14:xfrm>
                <a:off x="9038877" y="27525"/>
                <a:ext cx="20880" cy="8280"/>
              </p14:xfrm>
            </p:contentPart>
          </mc:Choice>
          <mc:Fallback xmlns="">
            <p:pic>
              <p:nvPicPr>
                <p:cNvPr id="60" name="Freihand 59">
                  <a:extLst>
                    <a:ext uri="{FF2B5EF4-FFF2-40B4-BE49-F238E27FC236}">
                      <a16:creationId xmlns:a16="http://schemas.microsoft.com/office/drawing/2014/main" id="{5E304870-FF3A-421A-80EB-9A3AC1201E7A}"/>
                    </a:ext>
                  </a:extLst>
                </p:cNvPr>
                <p:cNvPicPr/>
                <p:nvPr/>
              </p:nvPicPr>
              <p:blipFill>
                <a:blip r:embed="rId123"/>
                <a:stretch>
                  <a:fillRect/>
                </a:stretch>
              </p:blipFill>
              <p:spPr>
                <a:xfrm>
                  <a:off x="9034557" y="23205"/>
                  <a:ext cx="2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1" name="Freihand 60">
                  <a:extLst>
                    <a:ext uri="{FF2B5EF4-FFF2-40B4-BE49-F238E27FC236}">
                      <a16:creationId xmlns:a16="http://schemas.microsoft.com/office/drawing/2014/main" id="{7C37B59D-9156-4123-A331-82B3AD495397}"/>
                    </a:ext>
                  </a:extLst>
                </p14:cNvPr>
                <p14:cNvContentPartPr/>
                <p14:nvPr/>
              </p14:nvContentPartPr>
              <p14:xfrm>
                <a:off x="9195117" y="95565"/>
                <a:ext cx="19080" cy="75600"/>
              </p14:xfrm>
            </p:contentPart>
          </mc:Choice>
          <mc:Fallback xmlns="">
            <p:pic>
              <p:nvPicPr>
                <p:cNvPr id="61" name="Freihand 60">
                  <a:extLst>
                    <a:ext uri="{FF2B5EF4-FFF2-40B4-BE49-F238E27FC236}">
                      <a16:creationId xmlns:a16="http://schemas.microsoft.com/office/drawing/2014/main" id="{7C37B59D-9156-4123-A331-82B3AD495397}"/>
                    </a:ext>
                  </a:extLst>
                </p:cNvPr>
                <p:cNvPicPr/>
                <p:nvPr/>
              </p:nvPicPr>
              <p:blipFill>
                <a:blip r:embed="rId125"/>
                <a:stretch>
                  <a:fillRect/>
                </a:stretch>
              </p:blipFill>
              <p:spPr>
                <a:xfrm>
                  <a:off x="9190797" y="91245"/>
                  <a:ext cx="2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2" name="Freihand 61">
                  <a:extLst>
                    <a:ext uri="{FF2B5EF4-FFF2-40B4-BE49-F238E27FC236}">
                      <a16:creationId xmlns:a16="http://schemas.microsoft.com/office/drawing/2014/main" id="{55C9CEEE-8954-4BFB-9A66-CCE1CF39D79C}"/>
                    </a:ext>
                  </a:extLst>
                </p14:cNvPr>
                <p14:cNvContentPartPr/>
                <p14:nvPr/>
              </p14:nvContentPartPr>
              <p14:xfrm>
                <a:off x="9160197" y="117165"/>
                <a:ext cx="106920" cy="14760"/>
              </p14:xfrm>
            </p:contentPart>
          </mc:Choice>
          <mc:Fallback xmlns="">
            <p:pic>
              <p:nvPicPr>
                <p:cNvPr id="62" name="Freihand 61">
                  <a:extLst>
                    <a:ext uri="{FF2B5EF4-FFF2-40B4-BE49-F238E27FC236}">
                      <a16:creationId xmlns:a16="http://schemas.microsoft.com/office/drawing/2014/main" id="{55C9CEEE-8954-4BFB-9A66-CCE1CF39D79C}"/>
                    </a:ext>
                  </a:extLst>
                </p:cNvPr>
                <p:cNvPicPr/>
                <p:nvPr/>
              </p:nvPicPr>
              <p:blipFill>
                <a:blip r:embed="rId127"/>
                <a:stretch>
                  <a:fillRect/>
                </a:stretch>
              </p:blipFill>
              <p:spPr>
                <a:xfrm>
                  <a:off x="9155877" y="112845"/>
                  <a:ext cx="11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3" name="Freihand 62">
                  <a:extLst>
                    <a:ext uri="{FF2B5EF4-FFF2-40B4-BE49-F238E27FC236}">
                      <a16:creationId xmlns:a16="http://schemas.microsoft.com/office/drawing/2014/main" id="{25B21131-A6FF-4B6C-BA10-6F91032FC132}"/>
                    </a:ext>
                  </a:extLst>
                </p14:cNvPr>
                <p14:cNvContentPartPr/>
                <p14:nvPr/>
              </p14:nvContentPartPr>
              <p14:xfrm>
                <a:off x="9284757" y="89085"/>
                <a:ext cx="137520" cy="72720"/>
              </p14:xfrm>
            </p:contentPart>
          </mc:Choice>
          <mc:Fallback xmlns="">
            <p:pic>
              <p:nvPicPr>
                <p:cNvPr id="63" name="Freihand 62">
                  <a:extLst>
                    <a:ext uri="{FF2B5EF4-FFF2-40B4-BE49-F238E27FC236}">
                      <a16:creationId xmlns:a16="http://schemas.microsoft.com/office/drawing/2014/main" id="{25B21131-A6FF-4B6C-BA10-6F91032FC132}"/>
                    </a:ext>
                  </a:extLst>
                </p:cNvPr>
                <p:cNvPicPr/>
                <p:nvPr/>
              </p:nvPicPr>
              <p:blipFill>
                <a:blip r:embed="rId129"/>
                <a:stretch>
                  <a:fillRect/>
                </a:stretch>
              </p:blipFill>
              <p:spPr>
                <a:xfrm>
                  <a:off x="9280437" y="84765"/>
                  <a:ext cx="146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4" name="Freihand 63">
                  <a:extLst>
                    <a:ext uri="{FF2B5EF4-FFF2-40B4-BE49-F238E27FC236}">
                      <a16:creationId xmlns:a16="http://schemas.microsoft.com/office/drawing/2014/main" id="{DBCBEFCE-284C-483F-8A6F-F7C2935D6DCD}"/>
                    </a:ext>
                  </a:extLst>
                </p14:cNvPr>
                <p14:cNvContentPartPr/>
                <p14:nvPr/>
              </p14:nvContentPartPr>
              <p14:xfrm>
                <a:off x="9442077" y="87285"/>
                <a:ext cx="81000" cy="59040"/>
              </p14:xfrm>
            </p:contentPart>
          </mc:Choice>
          <mc:Fallback xmlns="">
            <p:pic>
              <p:nvPicPr>
                <p:cNvPr id="64" name="Freihand 63">
                  <a:extLst>
                    <a:ext uri="{FF2B5EF4-FFF2-40B4-BE49-F238E27FC236}">
                      <a16:creationId xmlns:a16="http://schemas.microsoft.com/office/drawing/2014/main" id="{DBCBEFCE-284C-483F-8A6F-F7C2935D6DCD}"/>
                    </a:ext>
                  </a:extLst>
                </p:cNvPr>
                <p:cNvPicPr/>
                <p:nvPr/>
              </p:nvPicPr>
              <p:blipFill>
                <a:blip r:embed="rId131"/>
                <a:stretch>
                  <a:fillRect/>
                </a:stretch>
              </p:blipFill>
              <p:spPr>
                <a:xfrm>
                  <a:off x="9437757" y="82965"/>
                  <a:ext cx="89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8" name="Freihand 67">
                  <a:extLst>
                    <a:ext uri="{FF2B5EF4-FFF2-40B4-BE49-F238E27FC236}">
                      <a16:creationId xmlns:a16="http://schemas.microsoft.com/office/drawing/2014/main" id="{1849BA01-6F45-4F5E-A2C0-C933EBEA083D}"/>
                    </a:ext>
                  </a:extLst>
                </p14:cNvPr>
                <p14:cNvContentPartPr/>
                <p14:nvPr/>
              </p14:nvContentPartPr>
              <p14:xfrm>
                <a:off x="7012077" y="248205"/>
                <a:ext cx="221040" cy="13320"/>
              </p14:xfrm>
            </p:contentPart>
          </mc:Choice>
          <mc:Fallback xmlns="">
            <p:pic>
              <p:nvPicPr>
                <p:cNvPr id="68" name="Freihand 67">
                  <a:extLst>
                    <a:ext uri="{FF2B5EF4-FFF2-40B4-BE49-F238E27FC236}">
                      <a16:creationId xmlns:a16="http://schemas.microsoft.com/office/drawing/2014/main" id="{1849BA01-6F45-4F5E-A2C0-C933EBEA083D}"/>
                    </a:ext>
                  </a:extLst>
                </p:cNvPr>
                <p:cNvPicPr/>
                <p:nvPr/>
              </p:nvPicPr>
              <p:blipFill>
                <a:blip r:embed="rId133"/>
                <a:stretch>
                  <a:fillRect/>
                </a:stretch>
              </p:blipFill>
              <p:spPr>
                <a:xfrm>
                  <a:off x="7007757" y="243885"/>
                  <a:ext cx="22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9" name="Freihand 68">
                  <a:extLst>
                    <a:ext uri="{FF2B5EF4-FFF2-40B4-BE49-F238E27FC236}">
                      <a16:creationId xmlns:a16="http://schemas.microsoft.com/office/drawing/2014/main" id="{2AE31E62-7BA4-4D3B-A5BC-F65253471378}"/>
                    </a:ext>
                  </a:extLst>
                </p14:cNvPr>
                <p14:cNvContentPartPr/>
                <p14:nvPr/>
              </p14:nvContentPartPr>
              <p14:xfrm>
                <a:off x="8161197" y="211485"/>
                <a:ext cx="262080" cy="28080"/>
              </p14:xfrm>
            </p:contentPart>
          </mc:Choice>
          <mc:Fallback xmlns="">
            <p:pic>
              <p:nvPicPr>
                <p:cNvPr id="69" name="Freihand 68">
                  <a:extLst>
                    <a:ext uri="{FF2B5EF4-FFF2-40B4-BE49-F238E27FC236}">
                      <a16:creationId xmlns:a16="http://schemas.microsoft.com/office/drawing/2014/main" id="{2AE31E62-7BA4-4D3B-A5BC-F65253471378}"/>
                    </a:ext>
                  </a:extLst>
                </p:cNvPr>
                <p:cNvPicPr/>
                <p:nvPr/>
              </p:nvPicPr>
              <p:blipFill>
                <a:blip r:embed="rId135"/>
                <a:stretch>
                  <a:fillRect/>
                </a:stretch>
              </p:blipFill>
              <p:spPr>
                <a:xfrm>
                  <a:off x="8156877" y="207165"/>
                  <a:ext cx="270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 name="Freihand 71">
                  <a:extLst>
                    <a:ext uri="{FF2B5EF4-FFF2-40B4-BE49-F238E27FC236}">
                      <a16:creationId xmlns:a16="http://schemas.microsoft.com/office/drawing/2014/main" id="{6A609B55-F371-422D-A92D-EC409E56CFED}"/>
                    </a:ext>
                  </a:extLst>
                </p14:cNvPr>
                <p14:cNvContentPartPr/>
                <p14:nvPr/>
              </p14:nvContentPartPr>
              <p14:xfrm>
                <a:off x="9275757" y="198165"/>
                <a:ext cx="276120" cy="25560"/>
              </p14:xfrm>
            </p:contentPart>
          </mc:Choice>
          <mc:Fallback xmlns="">
            <p:pic>
              <p:nvPicPr>
                <p:cNvPr id="72" name="Freihand 71">
                  <a:extLst>
                    <a:ext uri="{FF2B5EF4-FFF2-40B4-BE49-F238E27FC236}">
                      <a16:creationId xmlns:a16="http://schemas.microsoft.com/office/drawing/2014/main" id="{6A609B55-F371-422D-A92D-EC409E56CFED}"/>
                    </a:ext>
                  </a:extLst>
                </p:cNvPr>
                <p:cNvPicPr/>
                <p:nvPr/>
              </p:nvPicPr>
              <p:blipFill>
                <a:blip r:embed="rId137"/>
                <a:stretch>
                  <a:fillRect/>
                </a:stretch>
              </p:blipFill>
              <p:spPr>
                <a:xfrm>
                  <a:off x="9271437" y="193845"/>
                  <a:ext cx="284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6" name="Freihand 65">
                  <a:extLst>
                    <a:ext uri="{FF2B5EF4-FFF2-40B4-BE49-F238E27FC236}">
                      <a16:creationId xmlns:a16="http://schemas.microsoft.com/office/drawing/2014/main" id="{39D39274-7295-4FF8-92D7-DDC96E22F735}"/>
                    </a:ext>
                  </a:extLst>
                </p14:cNvPr>
                <p14:cNvContentPartPr/>
                <p14:nvPr/>
              </p14:nvContentPartPr>
              <p14:xfrm>
                <a:off x="6790317" y="344685"/>
                <a:ext cx="108720" cy="3960"/>
              </p14:xfrm>
            </p:contentPart>
          </mc:Choice>
          <mc:Fallback xmlns="">
            <p:pic>
              <p:nvPicPr>
                <p:cNvPr id="66" name="Freihand 65">
                  <a:extLst>
                    <a:ext uri="{FF2B5EF4-FFF2-40B4-BE49-F238E27FC236}">
                      <a16:creationId xmlns:a16="http://schemas.microsoft.com/office/drawing/2014/main" id="{39D39274-7295-4FF8-92D7-DDC96E22F735}"/>
                    </a:ext>
                  </a:extLst>
                </p:cNvPr>
                <p:cNvPicPr/>
                <p:nvPr/>
              </p:nvPicPr>
              <p:blipFill>
                <a:blip r:embed="rId139"/>
                <a:stretch>
                  <a:fillRect/>
                </a:stretch>
              </p:blipFill>
              <p:spPr>
                <a:xfrm>
                  <a:off x="6785997" y="340365"/>
                  <a:ext cx="117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98E000A0-6389-4C0C-9670-90D4442DD096}"/>
                    </a:ext>
                  </a:extLst>
                </p14:cNvPr>
                <p14:cNvContentPartPr/>
                <p14:nvPr/>
              </p14:nvContentPartPr>
              <p14:xfrm>
                <a:off x="6793557" y="379245"/>
                <a:ext cx="131040" cy="21600"/>
              </p14:xfrm>
            </p:contentPart>
          </mc:Choice>
          <mc:Fallback xmlns="">
            <p:pic>
              <p:nvPicPr>
                <p:cNvPr id="67" name="Freihand 66">
                  <a:extLst>
                    <a:ext uri="{FF2B5EF4-FFF2-40B4-BE49-F238E27FC236}">
                      <a16:creationId xmlns:a16="http://schemas.microsoft.com/office/drawing/2014/main" id="{98E000A0-6389-4C0C-9670-90D4442DD096}"/>
                    </a:ext>
                  </a:extLst>
                </p:cNvPr>
                <p:cNvPicPr/>
                <p:nvPr/>
              </p:nvPicPr>
              <p:blipFill>
                <a:blip r:embed="rId141"/>
                <a:stretch>
                  <a:fillRect/>
                </a:stretch>
              </p:blipFill>
              <p:spPr>
                <a:xfrm>
                  <a:off x="6789237" y="374925"/>
                  <a:ext cx="13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4" name="Freihand 73">
                  <a:extLst>
                    <a:ext uri="{FF2B5EF4-FFF2-40B4-BE49-F238E27FC236}">
                      <a16:creationId xmlns:a16="http://schemas.microsoft.com/office/drawing/2014/main" id="{DA833D46-E8A9-4EFF-8865-5B0EA6A2D512}"/>
                    </a:ext>
                  </a:extLst>
                </p14:cNvPr>
                <p14:cNvContentPartPr/>
                <p14:nvPr/>
              </p14:nvContentPartPr>
              <p14:xfrm>
                <a:off x="7013517" y="350445"/>
                <a:ext cx="82440" cy="93960"/>
              </p14:xfrm>
            </p:contentPart>
          </mc:Choice>
          <mc:Fallback xmlns="">
            <p:pic>
              <p:nvPicPr>
                <p:cNvPr id="74" name="Freihand 73">
                  <a:extLst>
                    <a:ext uri="{FF2B5EF4-FFF2-40B4-BE49-F238E27FC236}">
                      <a16:creationId xmlns:a16="http://schemas.microsoft.com/office/drawing/2014/main" id="{DA833D46-E8A9-4EFF-8865-5B0EA6A2D512}"/>
                    </a:ext>
                  </a:extLst>
                </p:cNvPr>
                <p:cNvPicPr/>
                <p:nvPr/>
              </p:nvPicPr>
              <p:blipFill>
                <a:blip r:embed="rId143"/>
                <a:stretch>
                  <a:fillRect/>
                </a:stretch>
              </p:blipFill>
              <p:spPr>
                <a:xfrm>
                  <a:off x="7009197" y="346125"/>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5" name="Freihand 74">
                  <a:extLst>
                    <a:ext uri="{FF2B5EF4-FFF2-40B4-BE49-F238E27FC236}">
                      <a16:creationId xmlns:a16="http://schemas.microsoft.com/office/drawing/2014/main" id="{2914EDDC-478E-4C1A-9E30-366831C1BB97}"/>
                    </a:ext>
                  </a:extLst>
                </p14:cNvPr>
                <p14:cNvContentPartPr/>
                <p14:nvPr/>
              </p14:nvContentPartPr>
              <p14:xfrm>
                <a:off x="7133397" y="365205"/>
                <a:ext cx="64800" cy="78480"/>
              </p14:xfrm>
            </p:contentPart>
          </mc:Choice>
          <mc:Fallback xmlns="">
            <p:pic>
              <p:nvPicPr>
                <p:cNvPr id="75" name="Freihand 74">
                  <a:extLst>
                    <a:ext uri="{FF2B5EF4-FFF2-40B4-BE49-F238E27FC236}">
                      <a16:creationId xmlns:a16="http://schemas.microsoft.com/office/drawing/2014/main" id="{2914EDDC-478E-4C1A-9E30-366831C1BB97}"/>
                    </a:ext>
                  </a:extLst>
                </p:cNvPr>
                <p:cNvPicPr/>
                <p:nvPr/>
              </p:nvPicPr>
              <p:blipFill>
                <a:blip r:embed="rId145"/>
                <a:stretch>
                  <a:fillRect/>
                </a:stretch>
              </p:blipFill>
              <p:spPr>
                <a:xfrm>
                  <a:off x="7129077" y="360885"/>
                  <a:ext cx="73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Freihand 75">
                  <a:extLst>
                    <a:ext uri="{FF2B5EF4-FFF2-40B4-BE49-F238E27FC236}">
                      <a16:creationId xmlns:a16="http://schemas.microsoft.com/office/drawing/2014/main" id="{0E70E163-0997-44C4-B9AF-E881A470E175}"/>
                    </a:ext>
                  </a:extLst>
                </p14:cNvPr>
                <p14:cNvContentPartPr/>
                <p14:nvPr/>
              </p14:nvContentPartPr>
              <p14:xfrm>
                <a:off x="7229157" y="359805"/>
                <a:ext cx="68760" cy="74160"/>
              </p14:xfrm>
            </p:contentPart>
          </mc:Choice>
          <mc:Fallback xmlns="">
            <p:pic>
              <p:nvPicPr>
                <p:cNvPr id="76" name="Freihand 75">
                  <a:extLst>
                    <a:ext uri="{FF2B5EF4-FFF2-40B4-BE49-F238E27FC236}">
                      <a16:creationId xmlns:a16="http://schemas.microsoft.com/office/drawing/2014/main" id="{0E70E163-0997-44C4-B9AF-E881A470E175}"/>
                    </a:ext>
                  </a:extLst>
                </p:cNvPr>
                <p:cNvPicPr/>
                <p:nvPr/>
              </p:nvPicPr>
              <p:blipFill>
                <a:blip r:embed="rId147"/>
                <a:stretch>
                  <a:fillRect/>
                </a:stretch>
              </p:blipFill>
              <p:spPr>
                <a:xfrm>
                  <a:off x="7224837" y="355485"/>
                  <a:ext cx="7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8" name="Freihand 77">
                  <a:extLst>
                    <a:ext uri="{FF2B5EF4-FFF2-40B4-BE49-F238E27FC236}">
                      <a16:creationId xmlns:a16="http://schemas.microsoft.com/office/drawing/2014/main" id="{94805C58-FD85-4EAB-A848-66B9B8F3387C}"/>
                    </a:ext>
                  </a:extLst>
                </p14:cNvPr>
                <p14:cNvContentPartPr/>
                <p14:nvPr/>
              </p14:nvContentPartPr>
              <p14:xfrm>
                <a:off x="7430757" y="357645"/>
                <a:ext cx="2520" cy="71640"/>
              </p14:xfrm>
            </p:contentPart>
          </mc:Choice>
          <mc:Fallback xmlns="">
            <p:pic>
              <p:nvPicPr>
                <p:cNvPr id="78" name="Freihand 77">
                  <a:extLst>
                    <a:ext uri="{FF2B5EF4-FFF2-40B4-BE49-F238E27FC236}">
                      <a16:creationId xmlns:a16="http://schemas.microsoft.com/office/drawing/2014/main" id="{94805C58-FD85-4EAB-A848-66B9B8F3387C}"/>
                    </a:ext>
                  </a:extLst>
                </p:cNvPr>
                <p:cNvPicPr/>
                <p:nvPr/>
              </p:nvPicPr>
              <p:blipFill>
                <a:blip r:embed="rId149"/>
                <a:stretch>
                  <a:fillRect/>
                </a:stretch>
              </p:blipFill>
              <p:spPr>
                <a:xfrm>
                  <a:off x="7426437" y="353325"/>
                  <a:ext cx="1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9" name="Freihand 78">
                  <a:extLst>
                    <a:ext uri="{FF2B5EF4-FFF2-40B4-BE49-F238E27FC236}">
                      <a16:creationId xmlns:a16="http://schemas.microsoft.com/office/drawing/2014/main" id="{B938EEC3-2713-4DDA-B5F5-7B7C65A24B59}"/>
                    </a:ext>
                  </a:extLst>
                </p14:cNvPr>
                <p14:cNvContentPartPr/>
                <p14:nvPr/>
              </p14:nvContentPartPr>
              <p14:xfrm>
                <a:off x="7410957" y="378165"/>
                <a:ext cx="100080" cy="8280"/>
              </p14:xfrm>
            </p:contentPart>
          </mc:Choice>
          <mc:Fallback xmlns="">
            <p:pic>
              <p:nvPicPr>
                <p:cNvPr id="79" name="Freihand 78">
                  <a:extLst>
                    <a:ext uri="{FF2B5EF4-FFF2-40B4-BE49-F238E27FC236}">
                      <a16:creationId xmlns:a16="http://schemas.microsoft.com/office/drawing/2014/main" id="{B938EEC3-2713-4DDA-B5F5-7B7C65A24B59}"/>
                    </a:ext>
                  </a:extLst>
                </p:cNvPr>
                <p:cNvPicPr/>
                <p:nvPr/>
              </p:nvPicPr>
              <p:blipFill>
                <a:blip r:embed="rId151"/>
                <a:stretch>
                  <a:fillRect/>
                </a:stretch>
              </p:blipFill>
              <p:spPr>
                <a:xfrm>
                  <a:off x="7406637" y="373845"/>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0" name="Freihand 79">
                  <a:extLst>
                    <a:ext uri="{FF2B5EF4-FFF2-40B4-BE49-F238E27FC236}">
                      <a16:creationId xmlns:a16="http://schemas.microsoft.com/office/drawing/2014/main" id="{017B04B6-0766-47FC-8D3B-C857F89F44CC}"/>
                    </a:ext>
                  </a:extLst>
                </p14:cNvPr>
                <p14:cNvContentPartPr/>
                <p14:nvPr/>
              </p14:nvContentPartPr>
              <p14:xfrm>
                <a:off x="7582677" y="334605"/>
                <a:ext cx="83520" cy="81720"/>
              </p14:xfrm>
            </p:contentPart>
          </mc:Choice>
          <mc:Fallback xmlns="">
            <p:pic>
              <p:nvPicPr>
                <p:cNvPr id="80" name="Freihand 79">
                  <a:extLst>
                    <a:ext uri="{FF2B5EF4-FFF2-40B4-BE49-F238E27FC236}">
                      <a16:creationId xmlns:a16="http://schemas.microsoft.com/office/drawing/2014/main" id="{017B04B6-0766-47FC-8D3B-C857F89F44CC}"/>
                    </a:ext>
                  </a:extLst>
                </p:cNvPr>
                <p:cNvPicPr/>
                <p:nvPr/>
              </p:nvPicPr>
              <p:blipFill>
                <a:blip r:embed="rId153"/>
                <a:stretch>
                  <a:fillRect/>
                </a:stretch>
              </p:blipFill>
              <p:spPr>
                <a:xfrm>
                  <a:off x="7578357" y="330285"/>
                  <a:ext cx="92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1" name="Freihand 80">
                  <a:extLst>
                    <a:ext uri="{FF2B5EF4-FFF2-40B4-BE49-F238E27FC236}">
                      <a16:creationId xmlns:a16="http://schemas.microsoft.com/office/drawing/2014/main" id="{47C82D28-A10A-40CA-85E7-D6C9C5DCA953}"/>
                    </a:ext>
                  </a:extLst>
                </p14:cNvPr>
                <p14:cNvContentPartPr/>
                <p14:nvPr/>
              </p14:nvContentPartPr>
              <p14:xfrm>
                <a:off x="7689237" y="390045"/>
                <a:ext cx="10080" cy="55080"/>
              </p14:xfrm>
            </p:contentPart>
          </mc:Choice>
          <mc:Fallback xmlns="">
            <p:pic>
              <p:nvPicPr>
                <p:cNvPr id="81" name="Freihand 80">
                  <a:extLst>
                    <a:ext uri="{FF2B5EF4-FFF2-40B4-BE49-F238E27FC236}">
                      <a16:creationId xmlns:a16="http://schemas.microsoft.com/office/drawing/2014/main" id="{47C82D28-A10A-40CA-85E7-D6C9C5DCA953}"/>
                    </a:ext>
                  </a:extLst>
                </p:cNvPr>
                <p:cNvPicPr/>
                <p:nvPr/>
              </p:nvPicPr>
              <p:blipFill>
                <a:blip r:embed="rId155"/>
                <a:stretch>
                  <a:fillRect/>
                </a:stretch>
              </p:blipFill>
              <p:spPr>
                <a:xfrm>
                  <a:off x="7684917" y="385725"/>
                  <a:ext cx="18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 name="Freihand 81">
                  <a:extLst>
                    <a:ext uri="{FF2B5EF4-FFF2-40B4-BE49-F238E27FC236}">
                      <a16:creationId xmlns:a16="http://schemas.microsoft.com/office/drawing/2014/main" id="{AF1A5F2F-A652-4B8E-B888-6739C0871930}"/>
                    </a:ext>
                  </a:extLst>
                </p14:cNvPr>
                <p14:cNvContentPartPr/>
                <p14:nvPr/>
              </p14:nvContentPartPr>
              <p14:xfrm>
                <a:off x="7717317" y="319845"/>
                <a:ext cx="68400" cy="104040"/>
              </p14:xfrm>
            </p:contentPart>
          </mc:Choice>
          <mc:Fallback xmlns="">
            <p:pic>
              <p:nvPicPr>
                <p:cNvPr id="82" name="Freihand 81">
                  <a:extLst>
                    <a:ext uri="{FF2B5EF4-FFF2-40B4-BE49-F238E27FC236}">
                      <a16:creationId xmlns:a16="http://schemas.microsoft.com/office/drawing/2014/main" id="{AF1A5F2F-A652-4B8E-B888-6739C0871930}"/>
                    </a:ext>
                  </a:extLst>
                </p:cNvPr>
                <p:cNvPicPr/>
                <p:nvPr/>
              </p:nvPicPr>
              <p:blipFill>
                <a:blip r:embed="rId157"/>
                <a:stretch>
                  <a:fillRect/>
                </a:stretch>
              </p:blipFill>
              <p:spPr>
                <a:xfrm>
                  <a:off x="7712997" y="315525"/>
                  <a:ext cx="77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3" name="Freihand 82">
                  <a:extLst>
                    <a:ext uri="{FF2B5EF4-FFF2-40B4-BE49-F238E27FC236}">
                      <a16:creationId xmlns:a16="http://schemas.microsoft.com/office/drawing/2014/main" id="{1C2B36F7-02BF-4525-9869-CFCC489F0B54}"/>
                    </a:ext>
                  </a:extLst>
                </p14:cNvPr>
                <p14:cNvContentPartPr/>
                <p14:nvPr/>
              </p14:nvContentPartPr>
              <p14:xfrm>
                <a:off x="7848717" y="338565"/>
                <a:ext cx="56160" cy="47520"/>
              </p14:xfrm>
            </p:contentPart>
          </mc:Choice>
          <mc:Fallback xmlns="">
            <p:pic>
              <p:nvPicPr>
                <p:cNvPr id="83" name="Freihand 82">
                  <a:extLst>
                    <a:ext uri="{FF2B5EF4-FFF2-40B4-BE49-F238E27FC236}">
                      <a16:creationId xmlns:a16="http://schemas.microsoft.com/office/drawing/2014/main" id="{1C2B36F7-02BF-4525-9869-CFCC489F0B54}"/>
                    </a:ext>
                  </a:extLst>
                </p:cNvPr>
                <p:cNvPicPr/>
                <p:nvPr/>
              </p:nvPicPr>
              <p:blipFill>
                <a:blip r:embed="rId159"/>
                <a:stretch>
                  <a:fillRect/>
                </a:stretch>
              </p:blipFill>
              <p:spPr>
                <a:xfrm>
                  <a:off x="7844397" y="334245"/>
                  <a:ext cx="64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Freihand 83">
                  <a:extLst>
                    <a:ext uri="{FF2B5EF4-FFF2-40B4-BE49-F238E27FC236}">
                      <a16:creationId xmlns:a16="http://schemas.microsoft.com/office/drawing/2014/main" id="{E5014713-8F79-492D-BCC9-937D2698B19E}"/>
                    </a:ext>
                  </a:extLst>
                </p14:cNvPr>
                <p14:cNvContentPartPr/>
                <p14:nvPr/>
              </p14:nvContentPartPr>
              <p14:xfrm>
                <a:off x="7861677" y="351525"/>
                <a:ext cx="47160" cy="117000"/>
              </p14:xfrm>
            </p:contentPart>
          </mc:Choice>
          <mc:Fallback xmlns="">
            <p:pic>
              <p:nvPicPr>
                <p:cNvPr id="84" name="Freihand 83">
                  <a:extLst>
                    <a:ext uri="{FF2B5EF4-FFF2-40B4-BE49-F238E27FC236}">
                      <a16:creationId xmlns:a16="http://schemas.microsoft.com/office/drawing/2014/main" id="{E5014713-8F79-492D-BCC9-937D2698B19E}"/>
                    </a:ext>
                  </a:extLst>
                </p:cNvPr>
                <p:cNvPicPr/>
                <p:nvPr/>
              </p:nvPicPr>
              <p:blipFill>
                <a:blip r:embed="rId161"/>
                <a:stretch>
                  <a:fillRect/>
                </a:stretch>
              </p:blipFill>
              <p:spPr>
                <a:xfrm>
                  <a:off x="7857357" y="347205"/>
                  <a:ext cx="55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6" name="Freihand 85">
                  <a:extLst>
                    <a:ext uri="{FF2B5EF4-FFF2-40B4-BE49-F238E27FC236}">
                      <a16:creationId xmlns:a16="http://schemas.microsoft.com/office/drawing/2014/main" id="{806566F6-DFE8-4F2C-B5E8-3B1694D2FC51}"/>
                    </a:ext>
                  </a:extLst>
                </p14:cNvPr>
                <p14:cNvContentPartPr/>
                <p14:nvPr/>
              </p14:nvContentPartPr>
              <p14:xfrm>
                <a:off x="8021157" y="394005"/>
                <a:ext cx="81720" cy="8280"/>
              </p14:xfrm>
            </p:contentPart>
          </mc:Choice>
          <mc:Fallback xmlns="">
            <p:pic>
              <p:nvPicPr>
                <p:cNvPr id="86" name="Freihand 85">
                  <a:extLst>
                    <a:ext uri="{FF2B5EF4-FFF2-40B4-BE49-F238E27FC236}">
                      <a16:creationId xmlns:a16="http://schemas.microsoft.com/office/drawing/2014/main" id="{806566F6-DFE8-4F2C-B5E8-3B1694D2FC51}"/>
                    </a:ext>
                  </a:extLst>
                </p:cNvPr>
                <p:cNvPicPr/>
                <p:nvPr/>
              </p:nvPicPr>
              <p:blipFill>
                <a:blip r:embed="rId163"/>
                <a:stretch>
                  <a:fillRect/>
                </a:stretch>
              </p:blipFill>
              <p:spPr>
                <a:xfrm>
                  <a:off x="8016837" y="389685"/>
                  <a:ext cx="90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Freihand 86">
                  <a:extLst>
                    <a:ext uri="{FF2B5EF4-FFF2-40B4-BE49-F238E27FC236}">
                      <a16:creationId xmlns:a16="http://schemas.microsoft.com/office/drawing/2014/main" id="{ED6CF3CA-B9F3-4848-ACC0-2198AAD38234}"/>
                    </a:ext>
                  </a:extLst>
                </p14:cNvPr>
                <p14:cNvContentPartPr/>
                <p14:nvPr/>
              </p14:nvContentPartPr>
              <p14:xfrm>
                <a:off x="8196477" y="343605"/>
                <a:ext cx="58320" cy="82440"/>
              </p14:xfrm>
            </p:contentPart>
          </mc:Choice>
          <mc:Fallback xmlns="">
            <p:pic>
              <p:nvPicPr>
                <p:cNvPr id="87" name="Freihand 86">
                  <a:extLst>
                    <a:ext uri="{FF2B5EF4-FFF2-40B4-BE49-F238E27FC236}">
                      <a16:creationId xmlns:a16="http://schemas.microsoft.com/office/drawing/2014/main" id="{ED6CF3CA-B9F3-4848-ACC0-2198AAD38234}"/>
                    </a:ext>
                  </a:extLst>
                </p:cNvPr>
                <p:cNvPicPr/>
                <p:nvPr/>
              </p:nvPicPr>
              <p:blipFill>
                <a:blip r:embed="rId165"/>
                <a:stretch>
                  <a:fillRect/>
                </a:stretch>
              </p:blipFill>
              <p:spPr>
                <a:xfrm>
                  <a:off x="8192157" y="339285"/>
                  <a:ext cx="66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Freihand 87">
                  <a:extLst>
                    <a:ext uri="{FF2B5EF4-FFF2-40B4-BE49-F238E27FC236}">
                      <a16:creationId xmlns:a16="http://schemas.microsoft.com/office/drawing/2014/main" id="{12242E64-E8C4-49A1-8A3C-28CB5763B9CF}"/>
                    </a:ext>
                  </a:extLst>
                </p14:cNvPr>
                <p14:cNvContentPartPr/>
                <p14:nvPr/>
              </p14:nvContentPartPr>
              <p14:xfrm>
                <a:off x="8305557" y="340005"/>
                <a:ext cx="96120" cy="61920"/>
              </p14:xfrm>
            </p:contentPart>
          </mc:Choice>
          <mc:Fallback xmlns="">
            <p:pic>
              <p:nvPicPr>
                <p:cNvPr id="88" name="Freihand 87">
                  <a:extLst>
                    <a:ext uri="{FF2B5EF4-FFF2-40B4-BE49-F238E27FC236}">
                      <a16:creationId xmlns:a16="http://schemas.microsoft.com/office/drawing/2014/main" id="{12242E64-E8C4-49A1-8A3C-28CB5763B9CF}"/>
                    </a:ext>
                  </a:extLst>
                </p:cNvPr>
                <p:cNvPicPr/>
                <p:nvPr/>
              </p:nvPicPr>
              <p:blipFill>
                <a:blip r:embed="rId167"/>
                <a:stretch>
                  <a:fillRect/>
                </a:stretch>
              </p:blipFill>
              <p:spPr>
                <a:xfrm>
                  <a:off x="8301237" y="335685"/>
                  <a:ext cx="10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Freihand 88">
                  <a:extLst>
                    <a:ext uri="{FF2B5EF4-FFF2-40B4-BE49-F238E27FC236}">
                      <a16:creationId xmlns:a16="http://schemas.microsoft.com/office/drawing/2014/main" id="{ED1D6D24-AF63-45BD-81D1-0409EC20795C}"/>
                    </a:ext>
                  </a:extLst>
                </p14:cNvPr>
                <p14:cNvContentPartPr/>
                <p14:nvPr/>
              </p14:nvContentPartPr>
              <p14:xfrm>
                <a:off x="8400957" y="328485"/>
                <a:ext cx="84960" cy="72000"/>
              </p14:xfrm>
            </p:contentPart>
          </mc:Choice>
          <mc:Fallback xmlns="">
            <p:pic>
              <p:nvPicPr>
                <p:cNvPr id="89" name="Freihand 88">
                  <a:extLst>
                    <a:ext uri="{FF2B5EF4-FFF2-40B4-BE49-F238E27FC236}">
                      <a16:creationId xmlns:a16="http://schemas.microsoft.com/office/drawing/2014/main" id="{ED1D6D24-AF63-45BD-81D1-0409EC20795C}"/>
                    </a:ext>
                  </a:extLst>
                </p:cNvPr>
                <p:cNvPicPr/>
                <p:nvPr/>
              </p:nvPicPr>
              <p:blipFill>
                <a:blip r:embed="rId169"/>
                <a:stretch>
                  <a:fillRect/>
                </a:stretch>
              </p:blipFill>
              <p:spPr>
                <a:xfrm>
                  <a:off x="8396637" y="324165"/>
                  <a:ext cx="93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Freihand 89">
                  <a:extLst>
                    <a:ext uri="{FF2B5EF4-FFF2-40B4-BE49-F238E27FC236}">
                      <a16:creationId xmlns:a16="http://schemas.microsoft.com/office/drawing/2014/main" id="{28F87276-3804-4D38-8DD5-BB603BE51641}"/>
                    </a:ext>
                  </a:extLst>
                </p14:cNvPr>
                <p14:cNvContentPartPr/>
                <p14:nvPr/>
              </p14:nvContentPartPr>
              <p14:xfrm>
                <a:off x="8522997" y="333525"/>
                <a:ext cx="67320" cy="66240"/>
              </p14:xfrm>
            </p:contentPart>
          </mc:Choice>
          <mc:Fallback xmlns="">
            <p:pic>
              <p:nvPicPr>
                <p:cNvPr id="90" name="Freihand 89">
                  <a:extLst>
                    <a:ext uri="{FF2B5EF4-FFF2-40B4-BE49-F238E27FC236}">
                      <a16:creationId xmlns:a16="http://schemas.microsoft.com/office/drawing/2014/main" id="{28F87276-3804-4D38-8DD5-BB603BE51641}"/>
                    </a:ext>
                  </a:extLst>
                </p:cNvPr>
                <p:cNvPicPr/>
                <p:nvPr/>
              </p:nvPicPr>
              <p:blipFill>
                <a:blip r:embed="rId171"/>
                <a:stretch>
                  <a:fillRect/>
                </a:stretch>
              </p:blipFill>
              <p:spPr>
                <a:xfrm>
                  <a:off x="8518677" y="329205"/>
                  <a:ext cx="7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Freihand 90">
                  <a:extLst>
                    <a:ext uri="{FF2B5EF4-FFF2-40B4-BE49-F238E27FC236}">
                      <a16:creationId xmlns:a16="http://schemas.microsoft.com/office/drawing/2014/main" id="{BA70EB53-5692-4570-A74E-5167DAFE4984}"/>
                    </a:ext>
                  </a:extLst>
                </p14:cNvPr>
                <p14:cNvContentPartPr/>
                <p14:nvPr/>
              </p14:nvContentPartPr>
              <p14:xfrm>
                <a:off x="8539557" y="274125"/>
                <a:ext cx="29880" cy="6480"/>
              </p14:xfrm>
            </p:contentPart>
          </mc:Choice>
          <mc:Fallback xmlns="">
            <p:pic>
              <p:nvPicPr>
                <p:cNvPr id="91" name="Freihand 90">
                  <a:extLst>
                    <a:ext uri="{FF2B5EF4-FFF2-40B4-BE49-F238E27FC236}">
                      <a16:creationId xmlns:a16="http://schemas.microsoft.com/office/drawing/2014/main" id="{BA70EB53-5692-4570-A74E-5167DAFE4984}"/>
                    </a:ext>
                  </a:extLst>
                </p:cNvPr>
                <p:cNvPicPr/>
                <p:nvPr/>
              </p:nvPicPr>
              <p:blipFill>
                <a:blip r:embed="rId173"/>
                <a:stretch>
                  <a:fillRect/>
                </a:stretch>
              </p:blipFill>
              <p:spPr>
                <a:xfrm>
                  <a:off x="8535237" y="269805"/>
                  <a:ext cx="38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3" name="Freihand 92">
                  <a:extLst>
                    <a:ext uri="{FF2B5EF4-FFF2-40B4-BE49-F238E27FC236}">
                      <a16:creationId xmlns:a16="http://schemas.microsoft.com/office/drawing/2014/main" id="{5F607826-2092-4413-A8B2-241A023EA7BA}"/>
                    </a:ext>
                  </a:extLst>
                </p14:cNvPr>
                <p14:cNvContentPartPr/>
                <p14:nvPr/>
              </p14:nvContentPartPr>
              <p14:xfrm>
                <a:off x="5133957" y="709365"/>
                <a:ext cx="82440" cy="59400"/>
              </p14:xfrm>
            </p:contentPart>
          </mc:Choice>
          <mc:Fallback xmlns="">
            <p:pic>
              <p:nvPicPr>
                <p:cNvPr id="93" name="Freihand 92">
                  <a:extLst>
                    <a:ext uri="{FF2B5EF4-FFF2-40B4-BE49-F238E27FC236}">
                      <a16:creationId xmlns:a16="http://schemas.microsoft.com/office/drawing/2014/main" id="{5F607826-2092-4413-A8B2-241A023EA7BA}"/>
                    </a:ext>
                  </a:extLst>
                </p:cNvPr>
                <p:cNvPicPr/>
                <p:nvPr/>
              </p:nvPicPr>
              <p:blipFill>
                <a:blip r:embed="rId175"/>
                <a:stretch>
                  <a:fillRect/>
                </a:stretch>
              </p:blipFill>
              <p:spPr>
                <a:xfrm>
                  <a:off x="5129637" y="705045"/>
                  <a:ext cx="91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4" name="Freihand 93">
                  <a:extLst>
                    <a:ext uri="{FF2B5EF4-FFF2-40B4-BE49-F238E27FC236}">
                      <a16:creationId xmlns:a16="http://schemas.microsoft.com/office/drawing/2014/main" id="{4516900F-021A-4955-85E7-4EDD6C548B6C}"/>
                    </a:ext>
                  </a:extLst>
                </p14:cNvPr>
                <p14:cNvContentPartPr/>
                <p14:nvPr/>
              </p14:nvContentPartPr>
              <p14:xfrm>
                <a:off x="5168877" y="694965"/>
                <a:ext cx="80280" cy="150120"/>
              </p14:xfrm>
            </p:contentPart>
          </mc:Choice>
          <mc:Fallback xmlns="">
            <p:pic>
              <p:nvPicPr>
                <p:cNvPr id="94" name="Freihand 93">
                  <a:extLst>
                    <a:ext uri="{FF2B5EF4-FFF2-40B4-BE49-F238E27FC236}">
                      <a16:creationId xmlns:a16="http://schemas.microsoft.com/office/drawing/2014/main" id="{4516900F-021A-4955-85E7-4EDD6C548B6C}"/>
                    </a:ext>
                  </a:extLst>
                </p:cNvPr>
                <p:cNvPicPr/>
                <p:nvPr/>
              </p:nvPicPr>
              <p:blipFill>
                <a:blip r:embed="rId177"/>
                <a:stretch>
                  <a:fillRect/>
                </a:stretch>
              </p:blipFill>
              <p:spPr>
                <a:xfrm>
                  <a:off x="5164557" y="690645"/>
                  <a:ext cx="8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5" name="Freihand 94">
                  <a:extLst>
                    <a:ext uri="{FF2B5EF4-FFF2-40B4-BE49-F238E27FC236}">
                      <a16:creationId xmlns:a16="http://schemas.microsoft.com/office/drawing/2014/main" id="{D9B02149-0AFE-4B2E-A28C-5B5FC84900B8}"/>
                    </a:ext>
                  </a:extLst>
                </p14:cNvPr>
                <p14:cNvContentPartPr/>
                <p14:nvPr/>
              </p14:nvContentPartPr>
              <p14:xfrm>
                <a:off x="5286237" y="650685"/>
                <a:ext cx="12960" cy="88920"/>
              </p14:xfrm>
            </p:contentPart>
          </mc:Choice>
          <mc:Fallback xmlns="">
            <p:pic>
              <p:nvPicPr>
                <p:cNvPr id="95" name="Freihand 94">
                  <a:extLst>
                    <a:ext uri="{FF2B5EF4-FFF2-40B4-BE49-F238E27FC236}">
                      <a16:creationId xmlns:a16="http://schemas.microsoft.com/office/drawing/2014/main" id="{D9B02149-0AFE-4B2E-A28C-5B5FC84900B8}"/>
                    </a:ext>
                  </a:extLst>
                </p:cNvPr>
                <p:cNvPicPr/>
                <p:nvPr/>
              </p:nvPicPr>
              <p:blipFill>
                <a:blip r:embed="rId179"/>
                <a:stretch>
                  <a:fillRect/>
                </a:stretch>
              </p:blipFill>
              <p:spPr>
                <a:xfrm>
                  <a:off x="5281917" y="646365"/>
                  <a:ext cx="21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6" name="Freihand 95">
                  <a:extLst>
                    <a:ext uri="{FF2B5EF4-FFF2-40B4-BE49-F238E27FC236}">
                      <a16:creationId xmlns:a16="http://schemas.microsoft.com/office/drawing/2014/main" id="{264149D8-4B06-440A-9555-F2D7243074DD}"/>
                    </a:ext>
                  </a:extLst>
                </p14:cNvPr>
                <p14:cNvContentPartPr/>
                <p14:nvPr/>
              </p14:nvContentPartPr>
              <p14:xfrm>
                <a:off x="5246637" y="648165"/>
                <a:ext cx="82800" cy="87120"/>
              </p14:xfrm>
            </p:contentPart>
          </mc:Choice>
          <mc:Fallback xmlns="">
            <p:pic>
              <p:nvPicPr>
                <p:cNvPr id="96" name="Freihand 95">
                  <a:extLst>
                    <a:ext uri="{FF2B5EF4-FFF2-40B4-BE49-F238E27FC236}">
                      <a16:creationId xmlns:a16="http://schemas.microsoft.com/office/drawing/2014/main" id="{264149D8-4B06-440A-9555-F2D7243074DD}"/>
                    </a:ext>
                  </a:extLst>
                </p:cNvPr>
                <p:cNvPicPr/>
                <p:nvPr/>
              </p:nvPicPr>
              <p:blipFill>
                <a:blip r:embed="rId181"/>
                <a:stretch>
                  <a:fillRect/>
                </a:stretch>
              </p:blipFill>
              <p:spPr>
                <a:xfrm>
                  <a:off x="5242317" y="643845"/>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7" name="Freihand 96">
                  <a:extLst>
                    <a:ext uri="{FF2B5EF4-FFF2-40B4-BE49-F238E27FC236}">
                      <a16:creationId xmlns:a16="http://schemas.microsoft.com/office/drawing/2014/main" id="{2D1D5C84-BEF3-44F8-AEA0-DF0708815707}"/>
                    </a:ext>
                  </a:extLst>
                </p14:cNvPr>
                <p14:cNvContentPartPr/>
                <p14:nvPr/>
              </p14:nvContentPartPr>
              <p14:xfrm>
                <a:off x="5408637" y="714405"/>
                <a:ext cx="149040" cy="12600"/>
              </p14:xfrm>
            </p:contentPart>
          </mc:Choice>
          <mc:Fallback xmlns="">
            <p:pic>
              <p:nvPicPr>
                <p:cNvPr id="97" name="Freihand 96">
                  <a:extLst>
                    <a:ext uri="{FF2B5EF4-FFF2-40B4-BE49-F238E27FC236}">
                      <a16:creationId xmlns:a16="http://schemas.microsoft.com/office/drawing/2014/main" id="{2D1D5C84-BEF3-44F8-AEA0-DF0708815707}"/>
                    </a:ext>
                  </a:extLst>
                </p:cNvPr>
                <p:cNvPicPr/>
                <p:nvPr/>
              </p:nvPicPr>
              <p:blipFill>
                <a:blip r:embed="rId183"/>
                <a:stretch>
                  <a:fillRect/>
                </a:stretch>
              </p:blipFill>
              <p:spPr>
                <a:xfrm>
                  <a:off x="5404317" y="710085"/>
                  <a:ext cx="157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8" name="Freihand 97">
                  <a:extLst>
                    <a:ext uri="{FF2B5EF4-FFF2-40B4-BE49-F238E27FC236}">
                      <a16:creationId xmlns:a16="http://schemas.microsoft.com/office/drawing/2014/main" id="{A6369301-120F-4943-A1C0-8EE0B234C925}"/>
                    </a:ext>
                  </a:extLst>
                </p14:cNvPr>
                <p14:cNvContentPartPr/>
                <p14:nvPr/>
              </p14:nvContentPartPr>
              <p14:xfrm>
                <a:off x="5434557" y="751845"/>
                <a:ext cx="137880" cy="16560"/>
              </p14:xfrm>
            </p:contentPart>
          </mc:Choice>
          <mc:Fallback xmlns="">
            <p:pic>
              <p:nvPicPr>
                <p:cNvPr id="98" name="Freihand 97">
                  <a:extLst>
                    <a:ext uri="{FF2B5EF4-FFF2-40B4-BE49-F238E27FC236}">
                      <a16:creationId xmlns:a16="http://schemas.microsoft.com/office/drawing/2014/main" id="{A6369301-120F-4943-A1C0-8EE0B234C925}"/>
                    </a:ext>
                  </a:extLst>
                </p:cNvPr>
                <p:cNvPicPr/>
                <p:nvPr/>
              </p:nvPicPr>
              <p:blipFill>
                <a:blip r:embed="rId185"/>
                <a:stretch>
                  <a:fillRect/>
                </a:stretch>
              </p:blipFill>
              <p:spPr>
                <a:xfrm>
                  <a:off x="5430237" y="747525"/>
                  <a:ext cx="14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9" name="Freihand 98">
                  <a:extLst>
                    <a:ext uri="{FF2B5EF4-FFF2-40B4-BE49-F238E27FC236}">
                      <a16:creationId xmlns:a16="http://schemas.microsoft.com/office/drawing/2014/main" id="{CF4E3F67-EC60-4015-88A9-430D6CBA8D6D}"/>
                    </a:ext>
                  </a:extLst>
                </p14:cNvPr>
                <p14:cNvContentPartPr/>
                <p14:nvPr/>
              </p14:nvContentPartPr>
              <p14:xfrm>
                <a:off x="5619237" y="685605"/>
                <a:ext cx="123480" cy="158400"/>
              </p14:xfrm>
            </p:contentPart>
          </mc:Choice>
          <mc:Fallback xmlns="">
            <p:pic>
              <p:nvPicPr>
                <p:cNvPr id="99" name="Freihand 98">
                  <a:extLst>
                    <a:ext uri="{FF2B5EF4-FFF2-40B4-BE49-F238E27FC236}">
                      <a16:creationId xmlns:a16="http://schemas.microsoft.com/office/drawing/2014/main" id="{CF4E3F67-EC60-4015-88A9-430D6CBA8D6D}"/>
                    </a:ext>
                  </a:extLst>
                </p:cNvPr>
                <p:cNvPicPr/>
                <p:nvPr/>
              </p:nvPicPr>
              <p:blipFill>
                <a:blip r:embed="rId187"/>
                <a:stretch>
                  <a:fillRect/>
                </a:stretch>
              </p:blipFill>
              <p:spPr>
                <a:xfrm>
                  <a:off x="5614917" y="681285"/>
                  <a:ext cx="132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Freihand 100">
                  <a:extLst>
                    <a:ext uri="{FF2B5EF4-FFF2-40B4-BE49-F238E27FC236}">
                      <a16:creationId xmlns:a16="http://schemas.microsoft.com/office/drawing/2014/main" id="{7F2E73A6-9D6E-4D2A-8AC9-550C400CB330}"/>
                    </a:ext>
                  </a:extLst>
                </p14:cNvPr>
                <p14:cNvContentPartPr/>
                <p14:nvPr/>
              </p14:nvContentPartPr>
              <p14:xfrm>
                <a:off x="5919117" y="709725"/>
                <a:ext cx="55440" cy="6480"/>
              </p14:xfrm>
            </p:contentPart>
          </mc:Choice>
          <mc:Fallback xmlns="">
            <p:pic>
              <p:nvPicPr>
                <p:cNvPr id="101" name="Freihand 100">
                  <a:extLst>
                    <a:ext uri="{FF2B5EF4-FFF2-40B4-BE49-F238E27FC236}">
                      <a16:creationId xmlns:a16="http://schemas.microsoft.com/office/drawing/2014/main" id="{7F2E73A6-9D6E-4D2A-8AC9-550C400CB330}"/>
                    </a:ext>
                  </a:extLst>
                </p:cNvPr>
                <p:cNvPicPr/>
                <p:nvPr/>
              </p:nvPicPr>
              <p:blipFill>
                <a:blip r:embed="rId189"/>
                <a:stretch>
                  <a:fillRect/>
                </a:stretch>
              </p:blipFill>
              <p:spPr>
                <a:xfrm>
                  <a:off x="5914797" y="705405"/>
                  <a:ext cx="64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Freihand 101">
                  <a:extLst>
                    <a:ext uri="{FF2B5EF4-FFF2-40B4-BE49-F238E27FC236}">
                      <a16:creationId xmlns:a16="http://schemas.microsoft.com/office/drawing/2014/main" id="{2118AA42-C7FB-4D76-99F9-9C33CBD68A6C}"/>
                    </a:ext>
                  </a:extLst>
                </p14:cNvPr>
                <p14:cNvContentPartPr/>
                <p14:nvPr/>
              </p14:nvContentPartPr>
              <p14:xfrm>
                <a:off x="5905077" y="745005"/>
                <a:ext cx="73800" cy="13320"/>
              </p14:xfrm>
            </p:contentPart>
          </mc:Choice>
          <mc:Fallback xmlns="">
            <p:pic>
              <p:nvPicPr>
                <p:cNvPr id="102" name="Freihand 101">
                  <a:extLst>
                    <a:ext uri="{FF2B5EF4-FFF2-40B4-BE49-F238E27FC236}">
                      <a16:creationId xmlns:a16="http://schemas.microsoft.com/office/drawing/2014/main" id="{2118AA42-C7FB-4D76-99F9-9C33CBD68A6C}"/>
                    </a:ext>
                  </a:extLst>
                </p:cNvPr>
                <p:cNvPicPr/>
                <p:nvPr/>
              </p:nvPicPr>
              <p:blipFill>
                <a:blip r:embed="rId191"/>
                <a:stretch>
                  <a:fillRect/>
                </a:stretch>
              </p:blipFill>
              <p:spPr>
                <a:xfrm>
                  <a:off x="5900757" y="740685"/>
                  <a:ext cx="82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Freihand 102">
                  <a:extLst>
                    <a:ext uri="{FF2B5EF4-FFF2-40B4-BE49-F238E27FC236}">
                      <a16:creationId xmlns:a16="http://schemas.microsoft.com/office/drawing/2014/main" id="{0AC06F97-EE45-467C-B712-DEA310A85C74}"/>
                    </a:ext>
                  </a:extLst>
                </p14:cNvPr>
                <p14:cNvContentPartPr/>
                <p14:nvPr/>
              </p14:nvContentPartPr>
              <p14:xfrm>
                <a:off x="6007677" y="686325"/>
                <a:ext cx="74520" cy="94320"/>
              </p14:xfrm>
            </p:contentPart>
          </mc:Choice>
          <mc:Fallback xmlns="">
            <p:pic>
              <p:nvPicPr>
                <p:cNvPr id="103" name="Freihand 102">
                  <a:extLst>
                    <a:ext uri="{FF2B5EF4-FFF2-40B4-BE49-F238E27FC236}">
                      <a16:creationId xmlns:a16="http://schemas.microsoft.com/office/drawing/2014/main" id="{0AC06F97-EE45-467C-B712-DEA310A85C74}"/>
                    </a:ext>
                  </a:extLst>
                </p:cNvPr>
                <p:cNvPicPr/>
                <p:nvPr/>
              </p:nvPicPr>
              <p:blipFill>
                <a:blip r:embed="rId193"/>
                <a:stretch>
                  <a:fillRect/>
                </a:stretch>
              </p:blipFill>
              <p:spPr>
                <a:xfrm>
                  <a:off x="6003357" y="682005"/>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5" name="Freihand 104">
                  <a:extLst>
                    <a:ext uri="{FF2B5EF4-FFF2-40B4-BE49-F238E27FC236}">
                      <a16:creationId xmlns:a16="http://schemas.microsoft.com/office/drawing/2014/main" id="{9246045E-ED9C-4196-9917-D8AAA24A0E71}"/>
                    </a:ext>
                  </a:extLst>
                </p14:cNvPr>
                <p14:cNvContentPartPr/>
                <p14:nvPr/>
              </p14:nvContentPartPr>
              <p14:xfrm>
                <a:off x="6403317" y="692085"/>
                <a:ext cx="360" cy="360"/>
              </p14:xfrm>
            </p:contentPart>
          </mc:Choice>
          <mc:Fallback xmlns="">
            <p:pic>
              <p:nvPicPr>
                <p:cNvPr id="105" name="Freihand 104">
                  <a:extLst>
                    <a:ext uri="{FF2B5EF4-FFF2-40B4-BE49-F238E27FC236}">
                      <a16:creationId xmlns:a16="http://schemas.microsoft.com/office/drawing/2014/main" id="{9246045E-ED9C-4196-9917-D8AAA24A0E71}"/>
                    </a:ext>
                  </a:extLst>
                </p:cNvPr>
                <p:cNvPicPr/>
                <p:nvPr/>
              </p:nvPicPr>
              <p:blipFill>
                <a:blip r:embed="rId20"/>
                <a:stretch>
                  <a:fillRect/>
                </a:stretch>
              </p:blipFill>
              <p:spPr>
                <a:xfrm>
                  <a:off x="6398997" y="68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AFFEA33B-2D6C-4D90-8BB0-08A6137221F1}"/>
                    </a:ext>
                  </a:extLst>
                </p14:cNvPr>
                <p14:cNvContentPartPr/>
                <p14:nvPr/>
              </p14:nvContentPartPr>
              <p14:xfrm>
                <a:off x="6403317" y="692085"/>
                <a:ext cx="360" cy="360"/>
              </p14:xfrm>
            </p:contentPart>
          </mc:Choice>
          <mc:Fallback xmlns="">
            <p:pic>
              <p:nvPicPr>
                <p:cNvPr id="106" name="Freihand 105">
                  <a:extLst>
                    <a:ext uri="{FF2B5EF4-FFF2-40B4-BE49-F238E27FC236}">
                      <a16:creationId xmlns:a16="http://schemas.microsoft.com/office/drawing/2014/main" id="{AFFEA33B-2D6C-4D90-8BB0-08A6137221F1}"/>
                    </a:ext>
                  </a:extLst>
                </p:cNvPr>
                <p:cNvPicPr/>
                <p:nvPr/>
              </p:nvPicPr>
              <p:blipFill>
                <a:blip r:embed="rId20"/>
                <a:stretch>
                  <a:fillRect/>
                </a:stretch>
              </p:blipFill>
              <p:spPr>
                <a:xfrm>
                  <a:off x="6398997" y="68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E5740F73-3519-4DCD-8F6E-5BF4968D690E}"/>
                    </a:ext>
                  </a:extLst>
                </p14:cNvPr>
                <p14:cNvContentPartPr/>
                <p14:nvPr/>
              </p14:nvContentPartPr>
              <p14:xfrm>
                <a:off x="6414117" y="669765"/>
                <a:ext cx="84600" cy="172800"/>
              </p14:xfrm>
            </p:contentPart>
          </mc:Choice>
          <mc:Fallback xmlns="">
            <p:pic>
              <p:nvPicPr>
                <p:cNvPr id="107" name="Freihand 106">
                  <a:extLst>
                    <a:ext uri="{FF2B5EF4-FFF2-40B4-BE49-F238E27FC236}">
                      <a16:creationId xmlns:a16="http://schemas.microsoft.com/office/drawing/2014/main" id="{E5740F73-3519-4DCD-8F6E-5BF4968D690E}"/>
                    </a:ext>
                  </a:extLst>
                </p:cNvPr>
                <p:cNvPicPr/>
                <p:nvPr/>
              </p:nvPicPr>
              <p:blipFill>
                <a:blip r:embed="rId197"/>
                <a:stretch>
                  <a:fillRect/>
                </a:stretch>
              </p:blipFill>
              <p:spPr>
                <a:xfrm>
                  <a:off x="6409797" y="665445"/>
                  <a:ext cx="93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Freihand 124">
                  <a:extLst>
                    <a:ext uri="{FF2B5EF4-FFF2-40B4-BE49-F238E27FC236}">
                      <a16:creationId xmlns:a16="http://schemas.microsoft.com/office/drawing/2014/main" id="{D3C14DDE-4F41-445B-A832-D8A65BB41692}"/>
                    </a:ext>
                  </a:extLst>
                </p14:cNvPr>
                <p14:cNvContentPartPr/>
                <p14:nvPr/>
              </p14:nvContentPartPr>
              <p14:xfrm>
                <a:off x="8443797" y="524685"/>
                <a:ext cx="16200" cy="4680"/>
              </p14:xfrm>
            </p:contentPart>
          </mc:Choice>
          <mc:Fallback xmlns="">
            <p:pic>
              <p:nvPicPr>
                <p:cNvPr id="125" name="Freihand 124">
                  <a:extLst>
                    <a:ext uri="{FF2B5EF4-FFF2-40B4-BE49-F238E27FC236}">
                      <a16:creationId xmlns:a16="http://schemas.microsoft.com/office/drawing/2014/main" id="{D3C14DDE-4F41-445B-A832-D8A65BB41692}"/>
                    </a:ext>
                  </a:extLst>
                </p:cNvPr>
                <p:cNvPicPr/>
                <p:nvPr/>
              </p:nvPicPr>
              <p:blipFill>
                <a:blip r:embed="rId199"/>
                <a:stretch>
                  <a:fillRect/>
                </a:stretch>
              </p:blipFill>
              <p:spPr>
                <a:xfrm>
                  <a:off x="8439477" y="520365"/>
                  <a:ext cx="24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8" name="Freihand 107">
                  <a:extLst>
                    <a:ext uri="{FF2B5EF4-FFF2-40B4-BE49-F238E27FC236}">
                      <a16:creationId xmlns:a16="http://schemas.microsoft.com/office/drawing/2014/main" id="{9D17989A-DBC8-4CDD-8FE5-6E110A28555C}"/>
                    </a:ext>
                  </a:extLst>
                </p14:cNvPr>
                <p14:cNvContentPartPr/>
                <p14:nvPr/>
              </p14:nvContentPartPr>
              <p14:xfrm>
                <a:off x="6659277" y="682725"/>
                <a:ext cx="144360" cy="12960"/>
              </p14:xfrm>
            </p:contentPart>
          </mc:Choice>
          <mc:Fallback xmlns="">
            <p:pic>
              <p:nvPicPr>
                <p:cNvPr id="108" name="Freihand 107">
                  <a:extLst>
                    <a:ext uri="{FF2B5EF4-FFF2-40B4-BE49-F238E27FC236}">
                      <a16:creationId xmlns:a16="http://schemas.microsoft.com/office/drawing/2014/main" id="{9D17989A-DBC8-4CDD-8FE5-6E110A28555C}"/>
                    </a:ext>
                  </a:extLst>
                </p:cNvPr>
                <p:cNvPicPr/>
                <p:nvPr/>
              </p:nvPicPr>
              <p:blipFill>
                <a:blip r:embed="rId201"/>
                <a:stretch>
                  <a:fillRect/>
                </a:stretch>
              </p:blipFill>
              <p:spPr>
                <a:xfrm>
                  <a:off x="6654957" y="678405"/>
                  <a:ext cx="153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28218E2E-A842-4CAC-9F8E-475AEDA64F8A}"/>
                    </a:ext>
                  </a:extLst>
                </p14:cNvPr>
                <p14:cNvContentPartPr/>
                <p14:nvPr/>
              </p14:nvContentPartPr>
              <p14:xfrm>
                <a:off x="6693117" y="711165"/>
                <a:ext cx="126000" cy="12960"/>
              </p14:xfrm>
            </p:contentPart>
          </mc:Choice>
          <mc:Fallback xmlns="">
            <p:pic>
              <p:nvPicPr>
                <p:cNvPr id="109" name="Freihand 108">
                  <a:extLst>
                    <a:ext uri="{FF2B5EF4-FFF2-40B4-BE49-F238E27FC236}">
                      <a16:creationId xmlns:a16="http://schemas.microsoft.com/office/drawing/2014/main" id="{28218E2E-A842-4CAC-9F8E-475AEDA64F8A}"/>
                    </a:ext>
                  </a:extLst>
                </p:cNvPr>
                <p:cNvPicPr/>
                <p:nvPr/>
              </p:nvPicPr>
              <p:blipFill>
                <a:blip r:embed="rId203"/>
                <a:stretch>
                  <a:fillRect/>
                </a:stretch>
              </p:blipFill>
              <p:spPr>
                <a:xfrm>
                  <a:off x="6688797" y="706845"/>
                  <a:ext cx="134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Freihand 109">
                  <a:extLst>
                    <a:ext uri="{FF2B5EF4-FFF2-40B4-BE49-F238E27FC236}">
                      <a16:creationId xmlns:a16="http://schemas.microsoft.com/office/drawing/2014/main" id="{44C515A5-B60A-4CB6-AAC6-D8913774A1D4}"/>
                    </a:ext>
                  </a:extLst>
                </p14:cNvPr>
                <p14:cNvContentPartPr/>
                <p14:nvPr/>
              </p14:nvContentPartPr>
              <p14:xfrm>
                <a:off x="6900117" y="643125"/>
                <a:ext cx="117720" cy="95040"/>
              </p14:xfrm>
            </p:contentPart>
          </mc:Choice>
          <mc:Fallback xmlns="">
            <p:pic>
              <p:nvPicPr>
                <p:cNvPr id="110" name="Freihand 109">
                  <a:extLst>
                    <a:ext uri="{FF2B5EF4-FFF2-40B4-BE49-F238E27FC236}">
                      <a16:creationId xmlns:a16="http://schemas.microsoft.com/office/drawing/2014/main" id="{44C515A5-B60A-4CB6-AAC6-D8913774A1D4}"/>
                    </a:ext>
                  </a:extLst>
                </p:cNvPr>
                <p:cNvPicPr/>
                <p:nvPr/>
              </p:nvPicPr>
              <p:blipFill>
                <a:blip r:embed="rId205"/>
                <a:stretch>
                  <a:fillRect/>
                </a:stretch>
              </p:blipFill>
              <p:spPr>
                <a:xfrm>
                  <a:off x="6895797" y="638805"/>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Freihand 110">
                  <a:extLst>
                    <a:ext uri="{FF2B5EF4-FFF2-40B4-BE49-F238E27FC236}">
                      <a16:creationId xmlns:a16="http://schemas.microsoft.com/office/drawing/2014/main" id="{5754FE7A-83D5-43E1-A802-1F85DE20A86F}"/>
                    </a:ext>
                  </a:extLst>
                </p14:cNvPr>
                <p14:cNvContentPartPr/>
                <p14:nvPr/>
              </p14:nvContentPartPr>
              <p14:xfrm>
                <a:off x="7043397" y="656805"/>
                <a:ext cx="55440" cy="81000"/>
              </p14:xfrm>
            </p:contentPart>
          </mc:Choice>
          <mc:Fallback xmlns="">
            <p:pic>
              <p:nvPicPr>
                <p:cNvPr id="111" name="Freihand 110">
                  <a:extLst>
                    <a:ext uri="{FF2B5EF4-FFF2-40B4-BE49-F238E27FC236}">
                      <a16:creationId xmlns:a16="http://schemas.microsoft.com/office/drawing/2014/main" id="{5754FE7A-83D5-43E1-A802-1F85DE20A86F}"/>
                    </a:ext>
                  </a:extLst>
                </p:cNvPr>
                <p:cNvPicPr/>
                <p:nvPr/>
              </p:nvPicPr>
              <p:blipFill>
                <a:blip r:embed="rId207"/>
                <a:stretch>
                  <a:fillRect/>
                </a:stretch>
              </p:blipFill>
              <p:spPr>
                <a:xfrm>
                  <a:off x="7039077" y="652485"/>
                  <a:ext cx="64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Freihand 111">
                  <a:extLst>
                    <a:ext uri="{FF2B5EF4-FFF2-40B4-BE49-F238E27FC236}">
                      <a16:creationId xmlns:a16="http://schemas.microsoft.com/office/drawing/2014/main" id="{5A96B534-B470-4584-9FEB-E5B110DAE75A}"/>
                    </a:ext>
                  </a:extLst>
                </p14:cNvPr>
                <p14:cNvContentPartPr/>
                <p14:nvPr/>
              </p14:nvContentPartPr>
              <p14:xfrm>
                <a:off x="7135197" y="660405"/>
                <a:ext cx="112320" cy="74880"/>
              </p14:xfrm>
            </p:contentPart>
          </mc:Choice>
          <mc:Fallback xmlns="">
            <p:pic>
              <p:nvPicPr>
                <p:cNvPr id="112" name="Freihand 111">
                  <a:extLst>
                    <a:ext uri="{FF2B5EF4-FFF2-40B4-BE49-F238E27FC236}">
                      <a16:creationId xmlns:a16="http://schemas.microsoft.com/office/drawing/2014/main" id="{5A96B534-B470-4584-9FEB-E5B110DAE75A}"/>
                    </a:ext>
                  </a:extLst>
                </p:cNvPr>
                <p:cNvPicPr/>
                <p:nvPr/>
              </p:nvPicPr>
              <p:blipFill>
                <a:blip r:embed="rId209"/>
                <a:stretch>
                  <a:fillRect/>
                </a:stretch>
              </p:blipFill>
              <p:spPr>
                <a:xfrm>
                  <a:off x="7130877" y="656085"/>
                  <a:ext cx="120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Freihand 112">
                  <a:extLst>
                    <a:ext uri="{FF2B5EF4-FFF2-40B4-BE49-F238E27FC236}">
                      <a16:creationId xmlns:a16="http://schemas.microsoft.com/office/drawing/2014/main" id="{3D10C495-6931-4494-A38E-FB7607D6A5DA}"/>
                    </a:ext>
                  </a:extLst>
                </p14:cNvPr>
                <p14:cNvContentPartPr/>
                <p14:nvPr/>
              </p14:nvContentPartPr>
              <p14:xfrm>
                <a:off x="7374957" y="654285"/>
                <a:ext cx="16200" cy="74520"/>
              </p14:xfrm>
            </p:contentPart>
          </mc:Choice>
          <mc:Fallback xmlns="">
            <p:pic>
              <p:nvPicPr>
                <p:cNvPr id="113" name="Freihand 112">
                  <a:extLst>
                    <a:ext uri="{FF2B5EF4-FFF2-40B4-BE49-F238E27FC236}">
                      <a16:creationId xmlns:a16="http://schemas.microsoft.com/office/drawing/2014/main" id="{3D10C495-6931-4494-A38E-FB7607D6A5DA}"/>
                    </a:ext>
                  </a:extLst>
                </p:cNvPr>
                <p:cNvPicPr/>
                <p:nvPr/>
              </p:nvPicPr>
              <p:blipFill>
                <a:blip r:embed="rId211"/>
                <a:stretch>
                  <a:fillRect/>
                </a:stretch>
              </p:blipFill>
              <p:spPr>
                <a:xfrm>
                  <a:off x="7370637" y="649965"/>
                  <a:ext cx="2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4" name="Freihand 113">
                  <a:extLst>
                    <a:ext uri="{FF2B5EF4-FFF2-40B4-BE49-F238E27FC236}">
                      <a16:creationId xmlns:a16="http://schemas.microsoft.com/office/drawing/2014/main" id="{CF74B294-73DB-43F2-B901-51ED67734772}"/>
                    </a:ext>
                  </a:extLst>
                </p14:cNvPr>
                <p14:cNvContentPartPr/>
                <p14:nvPr/>
              </p14:nvContentPartPr>
              <p14:xfrm>
                <a:off x="7351917" y="679485"/>
                <a:ext cx="111240" cy="13320"/>
              </p14:xfrm>
            </p:contentPart>
          </mc:Choice>
          <mc:Fallback xmlns="">
            <p:pic>
              <p:nvPicPr>
                <p:cNvPr id="114" name="Freihand 113">
                  <a:extLst>
                    <a:ext uri="{FF2B5EF4-FFF2-40B4-BE49-F238E27FC236}">
                      <a16:creationId xmlns:a16="http://schemas.microsoft.com/office/drawing/2014/main" id="{CF74B294-73DB-43F2-B901-51ED67734772}"/>
                    </a:ext>
                  </a:extLst>
                </p:cNvPr>
                <p:cNvPicPr/>
                <p:nvPr/>
              </p:nvPicPr>
              <p:blipFill>
                <a:blip r:embed="rId213"/>
                <a:stretch>
                  <a:fillRect/>
                </a:stretch>
              </p:blipFill>
              <p:spPr>
                <a:xfrm>
                  <a:off x="7347597" y="675165"/>
                  <a:ext cx="11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5" name="Freihand 114">
                  <a:extLst>
                    <a:ext uri="{FF2B5EF4-FFF2-40B4-BE49-F238E27FC236}">
                      <a16:creationId xmlns:a16="http://schemas.microsoft.com/office/drawing/2014/main" id="{AE0AA8DC-95E7-4612-975F-59806E59D24B}"/>
                    </a:ext>
                  </a:extLst>
                </p14:cNvPr>
                <p14:cNvContentPartPr/>
                <p14:nvPr/>
              </p14:nvContentPartPr>
              <p14:xfrm>
                <a:off x="7540557" y="639525"/>
                <a:ext cx="89640" cy="76320"/>
              </p14:xfrm>
            </p:contentPart>
          </mc:Choice>
          <mc:Fallback xmlns="">
            <p:pic>
              <p:nvPicPr>
                <p:cNvPr id="115" name="Freihand 114">
                  <a:extLst>
                    <a:ext uri="{FF2B5EF4-FFF2-40B4-BE49-F238E27FC236}">
                      <a16:creationId xmlns:a16="http://schemas.microsoft.com/office/drawing/2014/main" id="{AE0AA8DC-95E7-4612-975F-59806E59D24B}"/>
                    </a:ext>
                  </a:extLst>
                </p:cNvPr>
                <p:cNvPicPr/>
                <p:nvPr/>
              </p:nvPicPr>
              <p:blipFill>
                <a:blip r:embed="rId215"/>
                <a:stretch>
                  <a:fillRect/>
                </a:stretch>
              </p:blipFill>
              <p:spPr>
                <a:xfrm>
                  <a:off x="7536237" y="635205"/>
                  <a:ext cx="98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6" name="Freihand 115">
                  <a:extLst>
                    <a:ext uri="{FF2B5EF4-FFF2-40B4-BE49-F238E27FC236}">
                      <a16:creationId xmlns:a16="http://schemas.microsoft.com/office/drawing/2014/main" id="{971B52CB-7D2F-4DD6-B7F5-7DC97EBCAB3A}"/>
                    </a:ext>
                  </a:extLst>
                </p14:cNvPr>
                <p14:cNvContentPartPr/>
                <p14:nvPr/>
              </p14:nvContentPartPr>
              <p14:xfrm>
                <a:off x="7657557" y="692805"/>
                <a:ext cx="14760" cy="65880"/>
              </p14:xfrm>
            </p:contentPart>
          </mc:Choice>
          <mc:Fallback xmlns="">
            <p:pic>
              <p:nvPicPr>
                <p:cNvPr id="116" name="Freihand 115">
                  <a:extLst>
                    <a:ext uri="{FF2B5EF4-FFF2-40B4-BE49-F238E27FC236}">
                      <a16:creationId xmlns:a16="http://schemas.microsoft.com/office/drawing/2014/main" id="{971B52CB-7D2F-4DD6-B7F5-7DC97EBCAB3A}"/>
                    </a:ext>
                  </a:extLst>
                </p:cNvPr>
                <p:cNvPicPr/>
                <p:nvPr/>
              </p:nvPicPr>
              <p:blipFill>
                <a:blip r:embed="rId217"/>
                <a:stretch>
                  <a:fillRect/>
                </a:stretch>
              </p:blipFill>
              <p:spPr>
                <a:xfrm>
                  <a:off x="7653237" y="688485"/>
                  <a:ext cx="23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7" name="Freihand 116">
                  <a:extLst>
                    <a:ext uri="{FF2B5EF4-FFF2-40B4-BE49-F238E27FC236}">
                      <a16:creationId xmlns:a16="http://schemas.microsoft.com/office/drawing/2014/main" id="{A0217C36-6A52-4EFC-BAFD-BAC757E1A07C}"/>
                    </a:ext>
                  </a:extLst>
                </p14:cNvPr>
                <p14:cNvContentPartPr/>
                <p14:nvPr/>
              </p14:nvContentPartPr>
              <p14:xfrm>
                <a:off x="7701837" y="617205"/>
                <a:ext cx="82800" cy="115200"/>
              </p14:xfrm>
            </p:contentPart>
          </mc:Choice>
          <mc:Fallback xmlns="">
            <p:pic>
              <p:nvPicPr>
                <p:cNvPr id="117" name="Freihand 116">
                  <a:extLst>
                    <a:ext uri="{FF2B5EF4-FFF2-40B4-BE49-F238E27FC236}">
                      <a16:creationId xmlns:a16="http://schemas.microsoft.com/office/drawing/2014/main" id="{A0217C36-6A52-4EFC-BAFD-BAC757E1A07C}"/>
                    </a:ext>
                  </a:extLst>
                </p:cNvPr>
                <p:cNvPicPr/>
                <p:nvPr/>
              </p:nvPicPr>
              <p:blipFill>
                <a:blip r:embed="rId219"/>
                <a:stretch>
                  <a:fillRect/>
                </a:stretch>
              </p:blipFill>
              <p:spPr>
                <a:xfrm>
                  <a:off x="7697517" y="612885"/>
                  <a:ext cx="91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 name="Freihand 119">
                  <a:extLst>
                    <a:ext uri="{FF2B5EF4-FFF2-40B4-BE49-F238E27FC236}">
                      <a16:creationId xmlns:a16="http://schemas.microsoft.com/office/drawing/2014/main" id="{1BD6A312-36A8-44EB-810A-8FADF9FE3DA1}"/>
                    </a:ext>
                  </a:extLst>
                </p14:cNvPr>
                <p14:cNvContentPartPr/>
                <p14:nvPr/>
              </p14:nvContentPartPr>
              <p14:xfrm>
                <a:off x="7872117" y="668325"/>
                <a:ext cx="116280" cy="19800"/>
              </p14:xfrm>
            </p:contentPart>
          </mc:Choice>
          <mc:Fallback xmlns="">
            <p:pic>
              <p:nvPicPr>
                <p:cNvPr id="120" name="Freihand 119">
                  <a:extLst>
                    <a:ext uri="{FF2B5EF4-FFF2-40B4-BE49-F238E27FC236}">
                      <a16:creationId xmlns:a16="http://schemas.microsoft.com/office/drawing/2014/main" id="{1BD6A312-36A8-44EB-810A-8FADF9FE3DA1}"/>
                    </a:ext>
                  </a:extLst>
                </p:cNvPr>
                <p:cNvPicPr/>
                <p:nvPr/>
              </p:nvPicPr>
              <p:blipFill>
                <a:blip r:embed="rId221"/>
                <a:stretch>
                  <a:fillRect/>
                </a:stretch>
              </p:blipFill>
              <p:spPr>
                <a:xfrm>
                  <a:off x="7867797" y="664005"/>
                  <a:ext cx="12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 name="Freihand 120">
                  <a:extLst>
                    <a:ext uri="{FF2B5EF4-FFF2-40B4-BE49-F238E27FC236}">
                      <a16:creationId xmlns:a16="http://schemas.microsoft.com/office/drawing/2014/main" id="{A1AE8C40-63CD-43EA-9938-2A26B0FABBE1}"/>
                    </a:ext>
                  </a:extLst>
                </p14:cNvPr>
                <p14:cNvContentPartPr/>
                <p14:nvPr/>
              </p14:nvContentPartPr>
              <p14:xfrm>
                <a:off x="8054637" y="602085"/>
                <a:ext cx="79920" cy="95040"/>
              </p14:xfrm>
            </p:contentPart>
          </mc:Choice>
          <mc:Fallback xmlns="">
            <p:pic>
              <p:nvPicPr>
                <p:cNvPr id="121" name="Freihand 120">
                  <a:extLst>
                    <a:ext uri="{FF2B5EF4-FFF2-40B4-BE49-F238E27FC236}">
                      <a16:creationId xmlns:a16="http://schemas.microsoft.com/office/drawing/2014/main" id="{A1AE8C40-63CD-43EA-9938-2A26B0FABBE1}"/>
                    </a:ext>
                  </a:extLst>
                </p:cNvPr>
                <p:cNvPicPr/>
                <p:nvPr/>
              </p:nvPicPr>
              <p:blipFill>
                <a:blip r:embed="rId223"/>
                <a:stretch>
                  <a:fillRect/>
                </a:stretch>
              </p:blipFill>
              <p:spPr>
                <a:xfrm>
                  <a:off x="8050317" y="597765"/>
                  <a:ext cx="88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2" name="Freihand 121">
                  <a:extLst>
                    <a:ext uri="{FF2B5EF4-FFF2-40B4-BE49-F238E27FC236}">
                      <a16:creationId xmlns:a16="http://schemas.microsoft.com/office/drawing/2014/main" id="{01F7BA80-AD68-4FD5-9527-BD8EC7E35235}"/>
                    </a:ext>
                  </a:extLst>
                </p14:cNvPr>
                <p14:cNvContentPartPr/>
                <p14:nvPr/>
              </p14:nvContentPartPr>
              <p14:xfrm>
                <a:off x="8172357" y="606765"/>
                <a:ext cx="92880" cy="73800"/>
              </p14:xfrm>
            </p:contentPart>
          </mc:Choice>
          <mc:Fallback xmlns="">
            <p:pic>
              <p:nvPicPr>
                <p:cNvPr id="122" name="Freihand 121">
                  <a:extLst>
                    <a:ext uri="{FF2B5EF4-FFF2-40B4-BE49-F238E27FC236}">
                      <a16:creationId xmlns:a16="http://schemas.microsoft.com/office/drawing/2014/main" id="{01F7BA80-AD68-4FD5-9527-BD8EC7E35235}"/>
                    </a:ext>
                  </a:extLst>
                </p:cNvPr>
                <p:cNvPicPr/>
                <p:nvPr/>
              </p:nvPicPr>
              <p:blipFill>
                <a:blip r:embed="rId225"/>
                <a:stretch>
                  <a:fillRect/>
                </a:stretch>
              </p:blipFill>
              <p:spPr>
                <a:xfrm>
                  <a:off x="8168037" y="602445"/>
                  <a:ext cx="101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2331134F-1341-4679-A405-B5C9F08A8592}"/>
                    </a:ext>
                  </a:extLst>
                </p14:cNvPr>
                <p14:cNvContentPartPr/>
                <p14:nvPr/>
              </p14:nvContentPartPr>
              <p14:xfrm>
                <a:off x="8269917" y="608205"/>
                <a:ext cx="112680" cy="70200"/>
              </p14:xfrm>
            </p:contentPart>
          </mc:Choice>
          <mc:Fallback xmlns="">
            <p:pic>
              <p:nvPicPr>
                <p:cNvPr id="123" name="Freihand 122">
                  <a:extLst>
                    <a:ext uri="{FF2B5EF4-FFF2-40B4-BE49-F238E27FC236}">
                      <a16:creationId xmlns:a16="http://schemas.microsoft.com/office/drawing/2014/main" id="{2331134F-1341-4679-A405-B5C9F08A8592}"/>
                    </a:ext>
                  </a:extLst>
                </p:cNvPr>
                <p:cNvPicPr/>
                <p:nvPr/>
              </p:nvPicPr>
              <p:blipFill>
                <a:blip r:embed="rId227"/>
                <a:stretch>
                  <a:fillRect/>
                </a:stretch>
              </p:blipFill>
              <p:spPr>
                <a:xfrm>
                  <a:off x="8265597" y="603885"/>
                  <a:ext cx="121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796E0BF9-7594-4B05-9701-1C2B4CB91111}"/>
                    </a:ext>
                  </a:extLst>
                </p14:cNvPr>
                <p14:cNvContentPartPr/>
                <p14:nvPr/>
              </p14:nvContentPartPr>
              <p14:xfrm>
                <a:off x="8422197" y="610005"/>
                <a:ext cx="47160" cy="43200"/>
              </p14:xfrm>
            </p:contentPart>
          </mc:Choice>
          <mc:Fallback xmlns="">
            <p:pic>
              <p:nvPicPr>
                <p:cNvPr id="124" name="Freihand 123">
                  <a:extLst>
                    <a:ext uri="{FF2B5EF4-FFF2-40B4-BE49-F238E27FC236}">
                      <a16:creationId xmlns:a16="http://schemas.microsoft.com/office/drawing/2014/main" id="{796E0BF9-7594-4B05-9701-1C2B4CB91111}"/>
                    </a:ext>
                  </a:extLst>
                </p:cNvPr>
                <p:cNvPicPr/>
                <p:nvPr/>
              </p:nvPicPr>
              <p:blipFill>
                <a:blip r:embed="rId229"/>
                <a:stretch>
                  <a:fillRect/>
                </a:stretch>
              </p:blipFill>
              <p:spPr>
                <a:xfrm>
                  <a:off x="8417877" y="605685"/>
                  <a:ext cx="55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6" name="Freihand 125">
                  <a:extLst>
                    <a:ext uri="{FF2B5EF4-FFF2-40B4-BE49-F238E27FC236}">
                      <a16:creationId xmlns:a16="http://schemas.microsoft.com/office/drawing/2014/main" id="{91F5D3E0-2E53-421E-8E94-0EA5C0FCD595}"/>
                    </a:ext>
                  </a:extLst>
                </p14:cNvPr>
                <p14:cNvContentPartPr/>
                <p14:nvPr/>
              </p14:nvContentPartPr>
              <p14:xfrm>
                <a:off x="7781757" y="680205"/>
                <a:ext cx="42120" cy="30960"/>
              </p14:xfrm>
            </p:contentPart>
          </mc:Choice>
          <mc:Fallback xmlns="">
            <p:pic>
              <p:nvPicPr>
                <p:cNvPr id="126" name="Freihand 125">
                  <a:extLst>
                    <a:ext uri="{FF2B5EF4-FFF2-40B4-BE49-F238E27FC236}">
                      <a16:creationId xmlns:a16="http://schemas.microsoft.com/office/drawing/2014/main" id="{91F5D3E0-2E53-421E-8E94-0EA5C0FCD595}"/>
                    </a:ext>
                  </a:extLst>
                </p:cNvPr>
                <p:cNvPicPr/>
                <p:nvPr/>
              </p:nvPicPr>
              <p:blipFill>
                <a:blip r:embed="rId231"/>
                <a:stretch>
                  <a:fillRect/>
                </a:stretch>
              </p:blipFill>
              <p:spPr>
                <a:xfrm>
                  <a:off x="7777437" y="675885"/>
                  <a:ext cx="50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7" name="Freihand 126">
                  <a:extLst>
                    <a:ext uri="{FF2B5EF4-FFF2-40B4-BE49-F238E27FC236}">
                      <a16:creationId xmlns:a16="http://schemas.microsoft.com/office/drawing/2014/main" id="{C3BE8110-15FD-4F59-AA83-4B3C700F9545}"/>
                    </a:ext>
                  </a:extLst>
                </p14:cNvPr>
                <p14:cNvContentPartPr/>
                <p14:nvPr/>
              </p14:nvContentPartPr>
              <p14:xfrm>
                <a:off x="7790757" y="669405"/>
                <a:ext cx="47880" cy="153720"/>
              </p14:xfrm>
            </p:contentPart>
          </mc:Choice>
          <mc:Fallback xmlns="">
            <p:pic>
              <p:nvPicPr>
                <p:cNvPr id="127" name="Freihand 126">
                  <a:extLst>
                    <a:ext uri="{FF2B5EF4-FFF2-40B4-BE49-F238E27FC236}">
                      <a16:creationId xmlns:a16="http://schemas.microsoft.com/office/drawing/2014/main" id="{C3BE8110-15FD-4F59-AA83-4B3C700F9545}"/>
                    </a:ext>
                  </a:extLst>
                </p:cNvPr>
                <p:cNvPicPr/>
                <p:nvPr/>
              </p:nvPicPr>
              <p:blipFill>
                <a:blip r:embed="rId233"/>
                <a:stretch>
                  <a:fillRect/>
                </a:stretch>
              </p:blipFill>
              <p:spPr>
                <a:xfrm>
                  <a:off x="7786437" y="665085"/>
                  <a:ext cx="56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9" name="Freihand 128">
                  <a:extLst>
                    <a:ext uri="{FF2B5EF4-FFF2-40B4-BE49-F238E27FC236}">
                      <a16:creationId xmlns:a16="http://schemas.microsoft.com/office/drawing/2014/main" id="{50583947-1714-4A66-8FC5-0610055E59DC}"/>
                    </a:ext>
                  </a:extLst>
                </p14:cNvPr>
                <p14:cNvContentPartPr/>
                <p14:nvPr/>
              </p14:nvContentPartPr>
              <p14:xfrm>
                <a:off x="8790837" y="557445"/>
                <a:ext cx="7200" cy="98640"/>
              </p14:xfrm>
            </p:contentPart>
          </mc:Choice>
          <mc:Fallback xmlns="">
            <p:pic>
              <p:nvPicPr>
                <p:cNvPr id="129" name="Freihand 128">
                  <a:extLst>
                    <a:ext uri="{FF2B5EF4-FFF2-40B4-BE49-F238E27FC236}">
                      <a16:creationId xmlns:a16="http://schemas.microsoft.com/office/drawing/2014/main" id="{50583947-1714-4A66-8FC5-0610055E59DC}"/>
                    </a:ext>
                  </a:extLst>
                </p:cNvPr>
                <p:cNvPicPr/>
                <p:nvPr/>
              </p:nvPicPr>
              <p:blipFill>
                <a:blip r:embed="rId235"/>
                <a:stretch>
                  <a:fillRect/>
                </a:stretch>
              </p:blipFill>
              <p:spPr>
                <a:xfrm>
                  <a:off x="8786517" y="553125"/>
                  <a:ext cx="15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0" name="Freihand 129">
                  <a:extLst>
                    <a:ext uri="{FF2B5EF4-FFF2-40B4-BE49-F238E27FC236}">
                      <a16:creationId xmlns:a16="http://schemas.microsoft.com/office/drawing/2014/main" id="{9C23677B-1B3F-424A-A3E1-F349D1927F26}"/>
                    </a:ext>
                  </a:extLst>
                </p14:cNvPr>
                <p14:cNvContentPartPr/>
                <p14:nvPr/>
              </p14:nvContentPartPr>
              <p14:xfrm>
                <a:off x="8909277" y="604605"/>
                <a:ext cx="81360" cy="5760"/>
              </p14:xfrm>
            </p:contentPart>
          </mc:Choice>
          <mc:Fallback xmlns="">
            <p:pic>
              <p:nvPicPr>
                <p:cNvPr id="130" name="Freihand 129">
                  <a:extLst>
                    <a:ext uri="{FF2B5EF4-FFF2-40B4-BE49-F238E27FC236}">
                      <a16:creationId xmlns:a16="http://schemas.microsoft.com/office/drawing/2014/main" id="{9C23677B-1B3F-424A-A3E1-F349D1927F26}"/>
                    </a:ext>
                  </a:extLst>
                </p:cNvPr>
                <p:cNvPicPr/>
                <p:nvPr/>
              </p:nvPicPr>
              <p:blipFill>
                <a:blip r:embed="rId237"/>
                <a:stretch>
                  <a:fillRect/>
                </a:stretch>
              </p:blipFill>
              <p:spPr>
                <a:xfrm>
                  <a:off x="8904957" y="600285"/>
                  <a:ext cx="90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1" name="Freihand 130">
                  <a:extLst>
                    <a:ext uri="{FF2B5EF4-FFF2-40B4-BE49-F238E27FC236}">
                      <a16:creationId xmlns:a16="http://schemas.microsoft.com/office/drawing/2014/main" id="{DF679B74-EFD2-483E-BB33-BA882EB90FEF}"/>
                    </a:ext>
                  </a:extLst>
                </p14:cNvPr>
                <p14:cNvContentPartPr/>
                <p14:nvPr/>
              </p14:nvContentPartPr>
              <p14:xfrm>
                <a:off x="9047157" y="540165"/>
                <a:ext cx="70560" cy="75600"/>
              </p14:xfrm>
            </p:contentPart>
          </mc:Choice>
          <mc:Fallback xmlns="">
            <p:pic>
              <p:nvPicPr>
                <p:cNvPr id="131" name="Freihand 130">
                  <a:extLst>
                    <a:ext uri="{FF2B5EF4-FFF2-40B4-BE49-F238E27FC236}">
                      <a16:creationId xmlns:a16="http://schemas.microsoft.com/office/drawing/2014/main" id="{DF679B74-EFD2-483E-BB33-BA882EB90FEF}"/>
                    </a:ext>
                  </a:extLst>
                </p:cNvPr>
                <p:cNvPicPr/>
                <p:nvPr/>
              </p:nvPicPr>
              <p:blipFill>
                <a:blip r:embed="rId239"/>
                <a:stretch>
                  <a:fillRect/>
                </a:stretch>
              </p:blipFill>
              <p:spPr>
                <a:xfrm>
                  <a:off x="9042837" y="535845"/>
                  <a:ext cx="79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2" name="Freihand 131">
                  <a:extLst>
                    <a:ext uri="{FF2B5EF4-FFF2-40B4-BE49-F238E27FC236}">
                      <a16:creationId xmlns:a16="http://schemas.microsoft.com/office/drawing/2014/main" id="{6609A0AD-1EA0-4DE1-8466-7D38F6C90C94}"/>
                    </a:ext>
                  </a:extLst>
                </p14:cNvPr>
                <p14:cNvContentPartPr/>
                <p14:nvPr/>
              </p14:nvContentPartPr>
              <p14:xfrm>
                <a:off x="9141477" y="592005"/>
                <a:ext cx="5400" cy="55080"/>
              </p14:xfrm>
            </p:contentPart>
          </mc:Choice>
          <mc:Fallback xmlns="">
            <p:pic>
              <p:nvPicPr>
                <p:cNvPr id="132" name="Freihand 131">
                  <a:extLst>
                    <a:ext uri="{FF2B5EF4-FFF2-40B4-BE49-F238E27FC236}">
                      <a16:creationId xmlns:a16="http://schemas.microsoft.com/office/drawing/2014/main" id="{6609A0AD-1EA0-4DE1-8466-7D38F6C90C94}"/>
                    </a:ext>
                  </a:extLst>
                </p:cNvPr>
                <p:cNvPicPr/>
                <p:nvPr/>
              </p:nvPicPr>
              <p:blipFill>
                <a:blip r:embed="rId241"/>
                <a:stretch>
                  <a:fillRect/>
                </a:stretch>
              </p:blipFill>
              <p:spPr>
                <a:xfrm>
                  <a:off x="9137157" y="587685"/>
                  <a:ext cx="14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3" name="Freihand 132">
                  <a:extLst>
                    <a:ext uri="{FF2B5EF4-FFF2-40B4-BE49-F238E27FC236}">
                      <a16:creationId xmlns:a16="http://schemas.microsoft.com/office/drawing/2014/main" id="{F20EC2E6-AA3B-441F-B04F-03659262EAEA}"/>
                    </a:ext>
                  </a:extLst>
                </p14:cNvPr>
                <p14:cNvContentPartPr/>
                <p14:nvPr/>
              </p14:nvContentPartPr>
              <p14:xfrm>
                <a:off x="9164877" y="510645"/>
                <a:ext cx="102960" cy="129240"/>
              </p14:xfrm>
            </p:contentPart>
          </mc:Choice>
          <mc:Fallback xmlns="">
            <p:pic>
              <p:nvPicPr>
                <p:cNvPr id="133" name="Freihand 132">
                  <a:extLst>
                    <a:ext uri="{FF2B5EF4-FFF2-40B4-BE49-F238E27FC236}">
                      <a16:creationId xmlns:a16="http://schemas.microsoft.com/office/drawing/2014/main" id="{F20EC2E6-AA3B-441F-B04F-03659262EAEA}"/>
                    </a:ext>
                  </a:extLst>
                </p:cNvPr>
                <p:cNvPicPr/>
                <p:nvPr/>
              </p:nvPicPr>
              <p:blipFill>
                <a:blip r:embed="rId243"/>
                <a:stretch>
                  <a:fillRect/>
                </a:stretch>
              </p:blipFill>
              <p:spPr>
                <a:xfrm>
                  <a:off x="9160557" y="506325"/>
                  <a:ext cx="111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4" name="Freihand 133">
                  <a:extLst>
                    <a:ext uri="{FF2B5EF4-FFF2-40B4-BE49-F238E27FC236}">
                      <a16:creationId xmlns:a16="http://schemas.microsoft.com/office/drawing/2014/main" id="{AB60B727-B6C9-4E54-9735-680673DB18F0}"/>
                    </a:ext>
                  </a:extLst>
                </p14:cNvPr>
                <p14:cNvContentPartPr/>
                <p14:nvPr/>
              </p14:nvContentPartPr>
              <p14:xfrm>
                <a:off x="9288357" y="579405"/>
                <a:ext cx="57960" cy="26280"/>
              </p14:xfrm>
            </p:contentPart>
          </mc:Choice>
          <mc:Fallback xmlns="">
            <p:pic>
              <p:nvPicPr>
                <p:cNvPr id="134" name="Freihand 133">
                  <a:extLst>
                    <a:ext uri="{FF2B5EF4-FFF2-40B4-BE49-F238E27FC236}">
                      <a16:creationId xmlns:a16="http://schemas.microsoft.com/office/drawing/2014/main" id="{AB60B727-B6C9-4E54-9735-680673DB18F0}"/>
                    </a:ext>
                  </a:extLst>
                </p:cNvPr>
                <p:cNvPicPr/>
                <p:nvPr/>
              </p:nvPicPr>
              <p:blipFill>
                <a:blip r:embed="rId245"/>
                <a:stretch>
                  <a:fillRect/>
                </a:stretch>
              </p:blipFill>
              <p:spPr>
                <a:xfrm>
                  <a:off x="9284037" y="575085"/>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 name="Freihand 134">
                  <a:extLst>
                    <a:ext uri="{FF2B5EF4-FFF2-40B4-BE49-F238E27FC236}">
                      <a16:creationId xmlns:a16="http://schemas.microsoft.com/office/drawing/2014/main" id="{A228112B-1712-4EC8-A05D-849E2EE2587F}"/>
                    </a:ext>
                  </a:extLst>
                </p14:cNvPr>
                <p14:cNvContentPartPr/>
                <p14:nvPr/>
              </p14:nvContentPartPr>
              <p14:xfrm>
                <a:off x="9285477" y="559605"/>
                <a:ext cx="86760" cy="155880"/>
              </p14:xfrm>
            </p:contentPart>
          </mc:Choice>
          <mc:Fallback xmlns="">
            <p:pic>
              <p:nvPicPr>
                <p:cNvPr id="135" name="Freihand 134">
                  <a:extLst>
                    <a:ext uri="{FF2B5EF4-FFF2-40B4-BE49-F238E27FC236}">
                      <a16:creationId xmlns:a16="http://schemas.microsoft.com/office/drawing/2014/main" id="{A228112B-1712-4EC8-A05D-849E2EE2587F}"/>
                    </a:ext>
                  </a:extLst>
                </p:cNvPr>
                <p:cNvPicPr/>
                <p:nvPr/>
              </p:nvPicPr>
              <p:blipFill>
                <a:blip r:embed="rId247"/>
                <a:stretch>
                  <a:fillRect/>
                </a:stretch>
              </p:blipFill>
              <p:spPr>
                <a:xfrm>
                  <a:off x="9281157" y="555285"/>
                  <a:ext cx="95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565293F3-9D2D-49FA-9DBD-F4FA677C48B8}"/>
                    </a:ext>
                  </a:extLst>
                </p14:cNvPr>
                <p14:cNvContentPartPr/>
                <p14:nvPr/>
              </p14:nvContentPartPr>
              <p14:xfrm>
                <a:off x="8264517" y="1214805"/>
                <a:ext cx="3240" cy="144000"/>
              </p14:xfrm>
            </p:contentPart>
          </mc:Choice>
          <mc:Fallback xmlns="">
            <p:pic>
              <p:nvPicPr>
                <p:cNvPr id="174" name="Freihand 173">
                  <a:extLst>
                    <a:ext uri="{FF2B5EF4-FFF2-40B4-BE49-F238E27FC236}">
                      <a16:creationId xmlns:a16="http://schemas.microsoft.com/office/drawing/2014/main" id="{565293F3-9D2D-49FA-9DBD-F4FA677C48B8}"/>
                    </a:ext>
                  </a:extLst>
                </p:cNvPr>
                <p:cNvPicPr/>
                <p:nvPr/>
              </p:nvPicPr>
              <p:blipFill>
                <a:blip r:embed="rId249"/>
                <a:stretch>
                  <a:fillRect/>
                </a:stretch>
              </p:blipFill>
              <p:spPr>
                <a:xfrm>
                  <a:off x="8260197" y="1210485"/>
                  <a:ext cx="1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5" name="Freihand 174">
                  <a:extLst>
                    <a:ext uri="{FF2B5EF4-FFF2-40B4-BE49-F238E27FC236}">
                      <a16:creationId xmlns:a16="http://schemas.microsoft.com/office/drawing/2014/main" id="{69E226AB-86D3-4D65-9A04-CED0886D0862}"/>
                    </a:ext>
                  </a:extLst>
                </p14:cNvPr>
                <p14:cNvContentPartPr/>
                <p14:nvPr/>
              </p14:nvContentPartPr>
              <p14:xfrm>
                <a:off x="8392317" y="1269525"/>
                <a:ext cx="360" cy="360"/>
              </p14:xfrm>
            </p:contentPart>
          </mc:Choice>
          <mc:Fallback xmlns="">
            <p:pic>
              <p:nvPicPr>
                <p:cNvPr id="175" name="Freihand 174">
                  <a:extLst>
                    <a:ext uri="{FF2B5EF4-FFF2-40B4-BE49-F238E27FC236}">
                      <a16:creationId xmlns:a16="http://schemas.microsoft.com/office/drawing/2014/main" id="{69E226AB-86D3-4D65-9A04-CED0886D0862}"/>
                    </a:ext>
                  </a:extLst>
                </p:cNvPr>
                <p:cNvPicPr/>
                <p:nvPr/>
              </p:nvPicPr>
              <p:blipFill>
                <a:blip r:embed="rId20"/>
                <a:stretch>
                  <a:fillRect/>
                </a:stretch>
              </p:blipFill>
              <p:spPr>
                <a:xfrm>
                  <a:off x="8387997" y="1265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6" name="Freihand 175">
                  <a:extLst>
                    <a:ext uri="{FF2B5EF4-FFF2-40B4-BE49-F238E27FC236}">
                      <a16:creationId xmlns:a16="http://schemas.microsoft.com/office/drawing/2014/main" id="{6049A972-20AC-4680-89E5-56653CC0FF11}"/>
                    </a:ext>
                  </a:extLst>
                </p14:cNvPr>
                <p14:cNvContentPartPr/>
                <p14:nvPr/>
              </p14:nvContentPartPr>
              <p14:xfrm>
                <a:off x="8394117" y="1324245"/>
                <a:ext cx="7200" cy="9360"/>
              </p14:xfrm>
            </p:contentPart>
          </mc:Choice>
          <mc:Fallback xmlns="">
            <p:pic>
              <p:nvPicPr>
                <p:cNvPr id="176" name="Freihand 175">
                  <a:extLst>
                    <a:ext uri="{FF2B5EF4-FFF2-40B4-BE49-F238E27FC236}">
                      <a16:creationId xmlns:a16="http://schemas.microsoft.com/office/drawing/2014/main" id="{6049A972-20AC-4680-89E5-56653CC0FF11}"/>
                    </a:ext>
                  </a:extLst>
                </p:cNvPr>
                <p:cNvPicPr/>
                <p:nvPr/>
              </p:nvPicPr>
              <p:blipFill>
                <a:blip r:embed="rId252"/>
                <a:stretch>
                  <a:fillRect/>
                </a:stretch>
              </p:blipFill>
              <p:spPr>
                <a:xfrm>
                  <a:off x="8389797" y="1319925"/>
                  <a:ext cx="1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8" name="Freihand 177">
                  <a:extLst>
                    <a:ext uri="{FF2B5EF4-FFF2-40B4-BE49-F238E27FC236}">
                      <a16:creationId xmlns:a16="http://schemas.microsoft.com/office/drawing/2014/main" id="{4C683FF3-95F1-4F88-BC81-B14765FE582B}"/>
                    </a:ext>
                  </a:extLst>
                </p14:cNvPr>
                <p14:cNvContentPartPr/>
                <p14:nvPr/>
              </p14:nvContentPartPr>
              <p14:xfrm>
                <a:off x="8468997" y="1224165"/>
                <a:ext cx="101520" cy="101160"/>
              </p14:xfrm>
            </p:contentPart>
          </mc:Choice>
          <mc:Fallback xmlns="">
            <p:pic>
              <p:nvPicPr>
                <p:cNvPr id="178" name="Freihand 177">
                  <a:extLst>
                    <a:ext uri="{FF2B5EF4-FFF2-40B4-BE49-F238E27FC236}">
                      <a16:creationId xmlns:a16="http://schemas.microsoft.com/office/drawing/2014/main" id="{4C683FF3-95F1-4F88-BC81-B14765FE582B}"/>
                    </a:ext>
                  </a:extLst>
                </p:cNvPr>
                <p:cNvPicPr/>
                <p:nvPr/>
              </p:nvPicPr>
              <p:blipFill>
                <a:blip r:embed="rId254"/>
                <a:stretch>
                  <a:fillRect/>
                </a:stretch>
              </p:blipFill>
              <p:spPr>
                <a:xfrm>
                  <a:off x="8464677" y="1219845"/>
                  <a:ext cx="11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9" name="Freihand 178">
                  <a:extLst>
                    <a:ext uri="{FF2B5EF4-FFF2-40B4-BE49-F238E27FC236}">
                      <a16:creationId xmlns:a16="http://schemas.microsoft.com/office/drawing/2014/main" id="{13FC472E-8022-49B5-847A-F524102AF0FA}"/>
                    </a:ext>
                  </a:extLst>
                </p14:cNvPr>
                <p14:cNvContentPartPr/>
                <p14:nvPr/>
              </p14:nvContentPartPr>
              <p14:xfrm>
                <a:off x="8578797" y="1320645"/>
                <a:ext cx="14400" cy="53280"/>
              </p14:xfrm>
            </p:contentPart>
          </mc:Choice>
          <mc:Fallback xmlns="">
            <p:pic>
              <p:nvPicPr>
                <p:cNvPr id="179" name="Freihand 178">
                  <a:extLst>
                    <a:ext uri="{FF2B5EF4-FFF2-40B4-BE49-F238E27FC236}">
                      <a16:creationId xmlns:a16="http://schemas.microsoft.com/office/drawing/2014/main" id="{13FC472E-8022-49B5-847A-F524102AF0FA}"/>
                    </a:ext>
                  </a:extLst>
                </p:cNvPr>
                <p:cNvPicPr/>
                <p:nvPr/>
              </p:nvPicPr>
              <p:blipFill>
                <a:blip r:embed="rId256"/>
                <a:stretch>
                  <a:fillRect/>
                </a:stretch>
              </p:blipFill>
              <p:spPr>
                <a:xfrm>
                  <a:off x="8574477" y="1316325"/>
                  <a:ext cx="2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Freihand 179">
                  <a:extLst>
                    <a:ext uri="{FF2B5EF4-FFF2-40B4-BE49-F238E27FC236}">
                      <a16:creationId xmlns:a16="http://schemas.microsoft.com/office/drawing/2014/main" id="{86FC19CF-B5F2-48E9-87C8-E61CE27576D3}"/>
                    </a:ext>
                  </a:extLst>
                </p14:cNvPr>
                <p14:cNvContentPartPr/>
                <p14:nvPr/>
              </p14:nvContentPartPr>
              <p14:xfrm>
                <a:off x="8629917" y="1215165"/>
                <a:ext cx="57240" cy="106200"/>
              </p14:xfrm>
            </p:contentPart>
          </mc:Choice>
          <mc:Fallback xmlns="">
            <p:pic>
              <p:nvPicPr>
                <p:cNvPr id="180" name="Freihand 179">
                  <a:extLst>
                    <a:ext uri="{FF2B5EF4-FFF2-40B4-BE49-F238E27FC236}">
                      <a16:creationId xmlns:a16="http://schemas.microsoft.com/office/drawing/2014/main" id="{86FC19CF-B5F2-48E9-87C8-E61CE27576D3}"/>
                    </a:ext>
                  </a:extLst>
                </p:cNvPr>
                <p:cNvPicPr/>
                <p:nvPr/>
              </p:nvPicPr>
              <p:blipFill>
                <a:blip r:embed="rId258"/>
                <a:stretch>
                  <a:fillRect/>
                </a:stretch>
              </p:blipFill>
              <p:spPr>
                <a:xfrm>
                  <a:off x="8625597" y="1210845"/>
                  <a:ext cx="65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5" name="Freihand 144">
                  <a:extLst>
                    <a:ext uri="{FF2B5EF4-FFF2-40B4-BE49-F238E27FC236}">
                      <a16:creationId xmlns:a16="http://schemas.microsoft.com/office/drawing/2014/main" id="{C2DF2189-7A37-4CC9-9C08-B846E592C02F}"/>
                    </a:ext>
                  </a:extLst>
                </p14:cNvPr>
                <p14:cNvContentPartPr/>
                <p14:nvPr/>
              </p14:nvContentPartPr>
              <p14:xfrm>
                <a:off x="7010997" y="983685"/>
                <a:ext cx="89640" cy="79920"/>
              </p14:xfrm>
            </p:contentPart>
          </mc:Choice>
          <mc:Fallback xmlns="">
            <p:pic>
              <p:nvPicPr>
                <p:cNvPr id="145" name="Freihand 144">
                  <a:extLst>
                    <a:ext uri="{FF2B5EF4-FFF2-40B4-BE49-F238E27FC236}">
                      <a16:creationId xmlns:a16="http://schemas.microsoft.com/office/drawing/2014/main" id="{C2DF2189-7A37-4CC9-9C08-B846E592C02F}"/>
                    </a:ext>
                  </a:extLst>
                </p:cNvPr>
                <p:cNvPicPr/>
                <p:nvPr/>
              </p:nvPicPr>
              <p:blipFill>
                <a:blip r:embed="rId260"/>
                <a:stretch>
                  <a:fillRect/>
                </a:stretch>
              </p:blipFill>
              <p:spPr>
                <a:xfrm>
                  <a:off x="7006677" y="979365"/>
                  <a:ext cx="98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6" name="Freihand 145">
                  <a:extLst>
                    <a:ext uri="{FF2B5EF4-FFF2-40B4-BE49-F238E27FC236}">
                      <a16:creationId xmlns:a16="http://schemas.microsoft.com/office/drawing/2014/main" id="{7BD72643-3918-4FB6-A45C-5B477046F7AA}"/>
                    </a:ext>
                  </a:extLst>
                </p14:cNvPr>
                <p14:cNvContentPartPr/>
                <p14:nvPr/>
              </p14:nvContentPartPr>
              <p14:xfrm>
                <a:off x="7111797" y="977565"/>
                <a:ext cx="94680" cy="76320"/>
              </p14:xfrm>
            </p:contentPart>
          </mc:Choice>
          <mc:Fallback xmlns="">
            <p:pic>
              <p:nvPicPr>
                <p:cNvPr id="146" name="Freihand 145">
                  <a:extLst>
                    <a:ext uri="{FF2B5EF4-FFF2-40B4-BE49-F238E27FC236}">
                      <a16:creationId xmlns:a16="http://schemas.microsoft.com/office/drawing/2014/main" id="{7BD72643-3918-4FB6-A45C-5B477046F7AA}"/>
                    </a:ext>
                  </a:extLst>
                </p:cNvPr>
                <p:cNvPicPr/>
                <p:nvPr/>
              </p:nvPicPr>
              <p:blipFill>
                <a:blip r:embed="rId262"/>
                <a:stretch>
                  <a:fillRect/>
                </a:stretch>
              </p:blipFill>
              <p:spPr>
                <a:xfrm>
                  <a:off x="7107477" y="973245"/>
                  <a:ext cx="103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7" name="Freihand 146">
                  <a:extLst>
                    <a:ext uri="{FF2B5EF4-FFF2-40B4-BE49-F238E27FC236}">
                      <a16:creationId xmlns:a16="http://schemas.microsoft.com/office/drawing/2014/main" id="{1C28AAC6-8769-454E-A103-48C13602680F}"/>
                    </a:ext>
                  </a:extLst>
                </p14:cNvPr>
                <p14:cNvContentPartPr/>
                <p14:nvPr/>
              </p14:nvContentPartPr>
              <p14:xfrm>
                <a:off x="7215117" y="985845"/>
                <a:ext cx="65160" cy="64080"/>
              </p14:xfrm>
            </p:contentPart>
          </mc:Choice>
          <mc:Fallback xmlns="">
            <p:pic>
              <p:nvPicPr>
                <p:cNvPr id="147" name="Freihand 146">
                  <a:extLst>
                    <a:ext uri="{FF2B5EF4-FFF2-40B4-BE49-F238E27FC236}">
                      <a16:creationId xmlns:a16="http://schemas.microsoft.com/office/drawing/2014/main" id="{1C28AAC6-8769-454E-A103-48C13602680F}"/>
                    </a:ext>
                  </a:extLst>
                </p:cNvPr>
                <p:cNvPicPr/>
                <p:nvPr/>
              </p:nvPicPr>
              <p:blipFill>
                <a:blip r:embed="rId264"/>
                <a:stretch>
                  <a:fillRect/>
                </a:stretch>
              </p:blipFill>
              <p:spPr>
                <a:xfrm>
                  <a:off x="7210797" y="981525"/>
                  <a:ext cx="7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8" name="Freihand 147">
                  <a:extLst>
                    <a:ext uri="{FF2B5EF4-FFF2-40B4-BE49-F238E27FC236}">
                      <a16:creationId xmlns:a16="http://schemas.microsoft.com/office/drawing/2014/main" id="{D116DB6D-A19C-4DA7-97E2-BD616CF3575B}"/>
                    </a:ext>
                  </a:extLst>
                </p14:cNvPr>
                <p14:cNvContentPartPr/>
                <p14:nvPr/>
              </p14:nvContentPartPr>
              <p14:xfrm>
                <a:off x="7396917" y="1033005"/>
                <a:ext cx="85320" cy="14760"/>
              </p14:xfrm>
            </p:contentPart>
          </mc:Choice>
          <mc:Fallback xmlns="">
            <p:pic>
              <p:nvPicPr>
                <p:cNvPr id="148" name="Freihand 147">
                  <a:extLst>
                    <a:ext uri="{FF2B5EF4-FFF2-40B4-BE49-F238E27FC236}">
                      <a16:creationId xmlns:a16="http://schemas.microsoft.com/office/drawing/2014/main" id="{D116DB6D-A19C-4DA7-97E2-BD616CF3575B}"/>
                    </a:ext>
                  </a:extLst>
                </p:cNvPr>
                <p:cNvPicPr/>
                <p:nvPr/>
              </p:nvPicPr>
              <p:blipFill>
                <a:blip r:embed="rId266"/>
                <a:stretch>
                  <a:fillRect/>
                </a:stretch>
              </p:blipFill>
              <p:spPr>
                <a:xfrm>
                  <a:off x="7392597" y="1028685"/>
                  <a:ext cx="93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9" name="Freihand 148">
                  <a:extLst>
                    <a:ext uri="{FF2B5EF4-FFF2-40B4-BE49-F238E27FC236}">
                      <a16:creationId xmlns:a16="http://schemas.microsoft.com/office/drawing/2014/main" id="{38967CDC-5355-4178-8F41-040C29731543}"/>
                    </a:ext>
                  </a:extLst>
                </p14:cNvPr>
                <p14:cNvContentPartPr/>
                <p14:nvPr/>
              </p14:nvContentPartPr>
              <p14:xfrm>
                <a:off x="7542717" y="971445"/>
                <a:ext cx="94680" cy="108720"/>
              </p14:xfrm>
            </p:contentPart>
          </mc:Choice>
          <mc:Fallback xmlns="">
            <p:pic>
              <p:nvPicPr>
                <p:cNvPr id="149" name="Freihand 148">
                  <a:extLst>
                    <a:ext uri="{FF2B5EF4-FFF2-40B4-BE49-F238E27FC236}">
                      <a16:creationId xmlns:a16="http://schemas.microsoft.com/office/drawing/2014/main" id="{38967CDC-5355-4178-8F41-040C29731543}"/>
                    </a:ext>
                  </a:extLst>
                </p:cNvPr>
                <p:cNvPicPr/>
                <p:nvPr/>
              </p:nvPicPr>
              <p:blipFill>
                <a:blip r:embed="rId268"/>
                <a:stretch>
                  <a:fillRect/>
                </a:stretch>
              </p:blipFill>
              <p:spPr>
                <a:xfrm>
                  <a:off x="7538397" y="967125"/>
                  <a:ext cx="103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0" name="Freihand 149">
                  <a:extLst>
                    <a:ext uri="{FF2B5EF4-FFF2-40B4-BE49-F238E27FC236}">
                      <a16:creationId xmlns:a16="http://schemas.microsoft.com/office/drawing/2014/main" id="{0405CF74-B9F9-4754-9C61-977FD12A2F8D}"/>
                    </a:ext>
                  </a:extLst>
                </p14:cNvPr>
                <p14:cNvContentPartPr/>
                <p14:nvPr/>
              </p14:nvContentPartPr>
              <p14:xfrm>
                <a:off x="7668357" y="979725"/>
                <a:ext cx="97920" cy="60480"/>
              </p14:xfrm>
            </p:contentPart>
          </mc:Choice>
          <mc:Fallback xmlns="">
            <p:pic>
              <p:nvPicPr>
                <p:cNvPr id="150" name="Freihand 149">
                  <a:extLst>
                    <a:ext uri="{FF2B5EF4-FFF2-40B4-BE49-F238E27FC236}">
                      <a16:creationId xmlns:a16="http://schemas.microsoft.com/office/drawing/2014/main" id="{0405CF74-B9F9-4754-9C61-977FD12A2F8D}"/>
                    </a:ext>
                  </a:extLst>
                </p:cNvPr>
                <p:cNvPicPr/>
                <p:nvPr/>
              </p:nvPicPr>
              <p:blipFill>
                <a:blip r:embed="rId270"/>
                <a:stretch>
                  <a:fillRect/>
                </a:stretch>
              </p:blipFill>
              <p:spPr>
                <a:xfrm>
                  <a:off x="7664037" y="975405"/>
                  <a:ext cx="106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1" name="Freihand 150">
                  <a:extLst>
                    <a:ext uri="{FF2B5EF4-FFF2-40B4-BE49-F238E27FC236}">
                      <a16:creationId xmlns:a16="http://schemas.microsoft.com/office/drawing/2014/main" id="{25F6ABFD-9EF5-42EC-B78D-E9B54A01519D}"/>
                    </a:ext>
                  </a:extLst>
                </p14:cNvPr>
                <p14:cNvContentPartPr/>
                <p14:nvPr/>
              </p14:nvContentPartPr>
              <p14:xfrm>
                <a:off x="7773117" y="979725"/>
                <a:ext cx="85320" cy="48600"/>
              </p14:xfrm>
            </p:contentPart>
          </mc:Choice>
          <mc:Fallback xmlns="">
            <p:pic>
              <p:nvPicPr>
                <p:cNvPr id="151" name="Freihand 150">
                  <a:extLst>
                    <a:ext uri="{FF2B5EF4-FFF2-40B4-BE49-F238E27FC236}">
                      <a16:creationId xmlns:a16="http://schemas.microsoft.com/office/drawing/2014/main" id="{25F6ABFD-9EF5-42EC-B78D-E9B54A01519D}"/>
                    </a:ext>
                  </a:extLst>
                </p:cNvPr>
                <p:cNvPicPr/>
                <p:nvPr/>
              </p:nvPicPr>
              <p:blipFill>
                <a:blip r:embed="rId272"/>
                <a:stretch>
                  <a:fillRect/>
                </a:stretch>
              </p:blipFill>
              <p:spPr>
                <a:xfrm>
                  <a:off x="7768797" y="975405"/>
                  <a:ext cx="93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2" name="Freihand 151">
                  <a:extLst>
                    <a:ext uri="{FF2B5EF4-FFF2-40B4-BE49-F238E27FC236}">
                      <a16:creationId xmlns:a16="http://schemas.microsoft.com/office/drawing/2014/main" id="{888F0074-A047-42A3-80EF-BBF91A8F0421}"/>
                    </a:ext>
                  </a:extLst>
                </p14:cNvPr>
                <p14:cNvContentPartPr/>
                <p14:nvPr/>
              </p14:nvContentPartPr>
              <p14:xfrm>
                <a:off x="7913517" y="904845"/>
                <a:ext cx="81360" cy="127080"/>
              </p14:xfrm>
            </p:contentPart>
          </mc:Choice>
          <mc:Fallback xmlns="">
            <p:pic>
              <p:nvPicPr>
                <p:cNvPr id="152" name="Freihand 151">
                  <a:extLst>
                    <a:ext uri="{FF2B5EF4-FFF2-40B4-BE49-F238E27FC236}">
                      <a16:creationId xmlns:a16="http://schemas.microsoft.com/office/drawing/2014/main" id="{888F0074-A047-42A3-80EF-BBF91A8F0421}"/>
                    </a:ext>
                  </a:extLst>
                </p:cNvPr>
                <p:cNvPicPr/>
                <p:nvPr/>
              </p:nvPicPr>
              <p:blipFill>
                <a:blip r:embed="rId274"/>
                <a:stretch>
                  <a:fillRect/>
                </a:stretch>
              </p:blipFill>
              <p:spPr>
                <a:xfrm>
                  <a:off x="7909197" y="900525"/>
                  <a:ext cx="9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 name="Freihand 136">
                  <a:extLst>
                    <a:ext uri="{FF2B5EF4-FFF2-40B4-BE49-F238E27FC236}">
                      <a16:creationId xmlns:a16="http://schemas.microsoft.com/office/drawing/2014/main" id="{BF1D84A9-3CD6-4AEE-A55B-4FD76A5E9F48}"/>
                    </a:ext>
                  </a:extLst>
                </p14:cNvPr>
                <p14:cNvContentPartPr/>
                <p14:nvPr/>
              </p14:nvContentPartPr>
              <p14:xfrm>
                <a:off x="6040077" y="1027245"/>
                <a:ext cx="64080" cy="82080"/>
              </p14:xfrm>
            </p:contentPart>
          </mc:Choice>
          <mc:Fallback xmlns="">
            <p:pic>
              <p:nvPicPr>
                <p:cNvPr id="137" name="Freihand 136">
                  <a:extLst>
                    <a:ext uri="{FF2B5EF4-FFF2-40B4-BE49-F238E27FC236}">
                      <a16:creationId xmlns:a16="http://schemas.microsoft.com/office/drawing/2014/main" id="{BF1D84A9-3CD6-4AEE-A55B-4FD76A5E9F48}"/>
                    </a:ext>
                  </a:extLst>
                </p:cNvPr>
                <p:cNvPicPr/>
                <p:nvPr/>
              </p:nvPicPr>
              <p:blipFill>
                <a:blip r:embed="rId276"/>
                <a:stretch>
                  <a:fillRect/>
                </a:stretch>
              </p:blipFill>
              <p:spPr>
                <a:xfrm>
                  <a:off x="6035757" y="1022925"/>
                  <a:ext cx="7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 name="Freihand 137">
                  <a:extLst>
                    <a:ext uri="{FF2B5EF4-FFF2-40B4-BE49-F238E27FC236}">
                      <a16:creationId xmlns:a16="http://schemas.microsoft.com/office/drawing/2014/main" id="{E5925AA6-AFB6-4B6B-A4AD-94FCF161A9C0}"/>
                    </a:ext>
                  </a:extLst>
                </p14:cNvPr>
                <p14:cNvContentPartPr/>
                <p14:nvPr/>
              </p14:nvContentPartPr>
              <p14:xfrm>
                <a:off x="6080757" y="1038405"/>
                <a:ext cx="38160" cy="149400"/>
              </p14:xfrm>
            </p:contentPart>
          </mc:Choice>
          <mc:Fallback xmlns="">
            <p:pic>
              <p:nvPicPr>
                <p:cNvPr id="138" name="Freihand 137">
                  <a:extLst>
                    <a:ext uri="{FF2B5EF4-FFF2-40B4-BE49-F238E27FC236}">
                      <a16:creationId xmlns:a16="http://schemas.microsoft.com/office/drawing/2014/main" id="{E5925AA6-AFB6-4B6B-A4AD-94FCF161A9C0}"/>
                    </a:ext>
                  </a:extLst>
                </p:cNvPr>
                <p:cNvPicPr/>
                <p:nvPr/>
              </p:nvPicPr>
              <p:blipFill>
                <a:blip r:embed="rId278"/>
                <a:stretch>
                  <a:fillRect/>
                </a:stretch>
              </p:blipFill>
              <p:spPr>
                <a:xfrm>
                  <a:off x="6076437" y="1034085"/>
                  <a:ext cx="4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9" name="Freihand 138">
                  <a:extLst>
                    <a:ext uri="{FF2B5EF4-FFF2-40B4-BE49-F238E27FC236}">
                      <a16:creationId xmlns:a16="http://schemas.microsoft.com/office/drawing/2014/main" id="{4DA886D5-6677-48FA-8036-077451C530A2}"/>
                    </a:ext>
                  </a:extLst>
                </p14:cNvPr>
                <p14:cNvContentPartPr/>
                <p14:nvPr/>
              </p14:nvContentPartPr>
              <p14:xfrm>
                <a:off x="6175797" y="1082685"/>
                <a:ext cx="70920" cy="16920"/>
              </p14:xfrm>
            </p:contentPart>
          </mc:Choice>
          <mc:Fallback xmlns="">
            <p:pic>
              <p:nvPicPr>
                <p:cNvPr id="139" name="Freihand 138">
                  <a:extLst>
                    <a:ext uri="{FF2B5EF4-FFF2-40B4-BE49-F238E27FC236}">
                      <a16:creationId xmlns:a16="http://schemas.microsoft.com/office/drawing/2014/main" id="{4DA886D5-6677-48FA-8036-077451C530A2}"/>
                    </a:ext>
                  </a:extLst>
                </p:cNvPr>
                <p:cNvPicPr/>
                <p:nvPr/>
              </p:nvPicPr>
              <p:blipFill>
                <a:blip r:embed="rId280"/>
                <a:stretch>
                  <a:fillRect/>
                </a:stretch>
              </p:blipFill>
              <p:spPr>
                <a:xfrm>
                  <a:off x="6171477" y="1078365"/>
                  <a:ext cx="79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0" name="Freihand 139">
                  <a:extLst>
                    <a:ext uri="{FF2B5EF4-FFF2-40B4-BE49-F238E27FC236}">
                      <a16:creationId xmlns:a16="http://schemas.microsoft.com/office/drawing/2014/main" id="{EF20F6B3-EEE5-45A3-92B0-286ABE8082ED}"/>
                    </a:ext>
                  </a:extLst>
                </p14:cNvPr>
                <p14:cNvContentPartPr/>
                <p14:nvPr/>
              </p14:nvContentPartPr>
              <p14:xfrm>
                <a:off x="6289917" y="1034445"/>
                <a:ext cx="90720" cy="126360"/>
              </p14:xfrm>
            </p:contentPart>
          </mc:Choice>
          <mc:Fallback xmlns="">
            <p:pic>
              <p:nvPicPr>
                <p:cNvPr id="140" name="Freihand 139">
                  <a:extLst>
                    <a:ext uri="{FF2B5EF4-FFF2-40B4-BE49-F238E27FC236}">
                      <a16:creationId xmlns:a16="http://schemas.microsoft.com/office/drawing/2014/main" id="{EF20F6B3-EEE5-45A3-92B0-286ABE8082ED}"/>
                    </a:ext>
                  </a:extLst>
                </p:cNvPr>
                <p:cNvPicPr/>
                <p:nvPr/>
              </p:nvPicPr>
              <p:blipFill>
                <a:blip r:embed="rId282"/>
                <a:stretch>
                  <a:fillRect/>
                </a:stretch>
              </p:blipFill>
              <p:spPr>
                <a:xfrm>
                  <a:off x="6285597" y="1030125"/>
                  <a:ext cx="9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1" name="Freihand 140">
                  <a:extLst>
                    <a:ext uri="{FF2B5EF4-FFF2-40B4-BE49-F238E27FC236}">
                      <a16:creationId xmlns:a16="http://schemas.microsoft.com/office/drawing/2014/main" id="{381A8F11-A65A-445A-A177-395953E21EC7}"/>
                    </a:ext>
                  </a:extLst>
                </p14:cNvPr>
                <p14:cNvContentPartPr/>
                <p14:nvPr/>
              </p14:nvContentPartPr>
              <p14:xfrm>
                <a:off x="6406197" y="1013565"/>
                <a:ext cx="69840" cy="95760"/>
              </p14:xfrm>
            </p:contentPart>
          </mc:Choice>
          <mc:Fallback xmlns="">
            <p:pic>
              <p:nvPicPr>
                <p:cNvPr id="141" name="Freihand 140">
                  <a:extLst>
                    <a:ext uri="{FF2B5EF4-FFF2-40B4-BE49-F238E27FC236}">
                      <a16:creationId xmlns:a16="http://schemas.microsoft.com/office/drawing/2014/main" id="{381A8F11-A65A-445A-A177-395953E21EC7}"/>
                    </a:ext>
                  </a:extLst>
                </p:cNvPr>
                <p:cNvPicPr/>
                <p:nvPr/>
              </p:nvPicPr>
              <p:blipFill>
                <a:blip r:embed="rId284"/>
                <a:stretch>
                  <a:fillRect/>
                </a:stretch>
              </p:blipFill>
              <p:spPr>
                <a:xfrm>
                  <a:off x="6401877" y="1009245"/>
                  <a:ext cx="78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2" name="Freihand 141">
                  <a:extLst>
                    <a:ext uri="{FF2B5EF4-FFF2-40B4-BE49-F238E27FC236}">
                      <a16:creationId xmlns:a16="http://schemas.microsoft.com/office/drawing/2014/main" id="{48498722-83DB-491B-AAF8-9B86D7689D6C}"/>
                    </a:ext>
                  </a:extLst>
                </p14:cNvPr>
                <p14:cNvContentPartPr/>
                <p14:nvPr/>
              </p14:nvContentPartPr>
              <p14:xfrm>
                <a:off x="6522837" y="1027965"/>
                <a:ext cx="61200" cy="39240"/>
              </p14:xfrm>
            </p:contentPart>
          </mc:Choice>
          <mc:Fallback xmlns="">
            <p:pic>
              <p:nvPicPr>
                <p:cNvPr id="142" name="Freihand 141">
                  <a:extLst>
                    <a:ext uri="{FF2B5EF4-FFF2-40B4-BE49-F238E27FC236}">
                      <a16:creationId xmlns:a16="http://schemas.microsoft.com/office/drawing/2014/main" id="{48498722-83DB-491B-AAF8-9B86D7689D6C}"/>
                    </a:ext>
                  </a:extLst>
                </p:cNvPr>
                <p:cNvPicPr/>
                <p:nvPr/>
              </p:nvPicPr>
              <p:blipFill>
                <a:blip r:embed="rId286"/>
                <a:stretch>
                  <a:fillRect/>
                </a:stretch>
              </p:blipFill>
              <p:spPr>
                <a:xfrm>
                  <a:off x="6518517" y="1023645"/>
                  <a:ext cx="69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3" name="Freihand 142">
                  <a:extLst>
                    <a:ext uri="{FF2B5EF4-FFF2-40B4-BE49-F238E27FC236}">
                      <a16:creationId xmlns:a16="http://schemas.microsoft.com/office/drawing/2014/main" id="{D00DB436-96A7-4F54-A592-D2B0589ECC2A}"/>
                    </a:ext>
                  </a:extLst>
                </p14:cNvPr>
                <p14:cNvContentPartPr/>
                <p14:nvPr/>
              </p14:nvContentPartPr>
              <p14:xfrm>
                <a:off x="6561717" y="1026165"/>
                <a:ext cx="244440" cy="113040"/>
              </p14:xfrm>
            </p:contentPart>
          </mc:Choice>
          <mc:Fallback xmlns="">
            <p:pic>
              <p:nvPicPr>
                <p:cNvPr id="143" name="Freihand 142">
                  <a:extLst>
                    <a:ext uri="{FF2B5EF4-FFF2-40B4-BE49-F238E27FC236}">
                      <a16:creationId xmlns:a16="http://schemas.microsoft.com/office/drawing/2014/main" id="{D00DB436-96A7-4F54-A592-D2B0589ECC2A}"/>
                    </a:ext>
                  </a:extLst>
                </p:cNvPr>
                <p:cNvPicPr/>
                <p:nvPr/>
              </p:nvPicPr>
              <p:blipFill>
                <a:blip r:embed="rId288"/>
                <a:stretch>
                  <a:fillRect/>
                </a:stretch>
              </p:blipFill>
              <p:spPr>
                <a:xfrm>
                  <a:off x="6557397" y="1021845"/>
                  <a:ext cx="25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4" name="Freihand 143">
                  <a:extLst>
                    <a:ext uri="{FF2B5EF4-FFF2-40B4-BE49-F238E27FC236}">
                      <a16:creationId xmlns:a16="http://schemas.microsoft.com/office/drawing/2014/main" id="{29956F7D-BC3B-4EDF-9C54-9933ABF06120}"/>
                    </a:ext>
                  </a:extLst>
                </p14:cNvPr>
                <p14:cNvContentPartPr/>
                <p14:nvPr/>
              </p14:nvContentPartPr>
              <p14:xfrm>
                <a:off x="6708957" y="1054605"/>
                <a:ext cx="127800" cy="10080"/>
              </p14:xfrm>
            </p:contentPart>
          </mc:Choice>
          <mc:Fallback xmlns="">
            <p:pic>
              <p:nvPicPr>
                <p:cNvPr id="144" name="Freihand 143">
                  <a:extLst>
                    <a:ext uri="{FF2B5EF4-FFF2-40B4-BE49-F238E27FC236}">
                      <a16:creationId xmlns:a16="http://schemas.microsoft.com/office/drawing/2014/main" id="{29956F7D-BC3B-4EDF-9C54-9933ABF06120}"/>
                    </a:ext>
                  </a:extLst>
                </p:cNvPr>
                <p:cNvPicPr/>
                <p:nvPr/>
              </p:nvPicPr>
              <p:blipFill>
                <a:blip r:embed="rId290"/>
                <a:stretch>
                  <a:fillRect/>
                </a:stretch>
              </p:blipFill>
              <p:spPr>
                <a:xfrm>
                  <a:off x="6704637" y="1050285"/>
                  <a:ext cx="136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5" name="Freihand 154">
                  <a:extLst>
                    <a:ext uri="{FF2B5EF4-FFF2-40B4-BE49-F238E27FC236}">
                      <a16:creationId xmlns:a16="http://schemas.microsoft.com/office/drawing/2014/main" id="{B2D4700D-616E-4DB0-A1E1-81C131B24620}"/>
                    </a:ext>
                  </a:extLst>
                </p14:cNvPr>
                <p14:cNvContentPartPr/>
                <p14:nvPr/>
              </p14:nvContentPartPr>
              <p14:xfrm>
                <a:off x="5996157" y="1206885"/>
                <a:ext cx="262080" cy="69120"/>
              </p14:xfrm>
            </p:contentPart>
          </mc:Choice>
          <mc:Fallback xmlns="">
            <p:pic>
              <p:nvPicPr>
                <p:cNvPr id="155" name="Freihand 154">
                  <a:extLst>
                    <a:ext uri="{FF2B5EF4-FFF2-40B4-BE49-F238E27FC236}">
                      <a16:creationId xmlns:a16="http://schemas.microsoft.com/office/drawing/2014/main" id="{B2D4700D-616E-4DB0-A1E1-81C131B24620}"/>
                    </a:ext>
                  </a:extLst>
                </p:cNvPr>
                <p:cNvPicPr/>
                <p:nvPr/>
              </p:nvPicPr>
              <p:blipFill>
                <a:blip r:embed="rId292"/>
                <a:stretch>
                  <a:fillRect/>
                </a:stretch>
              </p:blipFill>
              <p:spPr>
                <a:xfrm>
                  <a:off x="5991837" y="1202565"/>
                  <a:ext cx="270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6" name="Freihand 155">
                  <a:extLst>
                    <a:ext uri="{FF2B5EF4-FFF2-40B4-BE49-F238E27FC236}">
                      <a16:creationId xmlns:a16="http://schemas.microsoft.com/office/drawing/2014/main" id="{9C88586C-19E7-4F35-816F-5F5BE971AB12}"/>
                    </a:ext>
                  </a:extLst>
                </p14:cNvPr>
                <p14:cNvContentPartPr/>
                <p14:nvPr/>
              </p14:nvContentPartPr>
              <p14:xfrm>
                <a:off x="6255357" y="1213005"/>
                <a:ext cx="288360" cy="54720"/>
              </p14:xfrm>
            </p:contentPart>
          </mc:Choice>
          <mc:Fallback xmlns="">
            <p:pic>
              <p:nvPicPr>
                <p:cNvPr id="156" name="Freihand 155">
                  <a:extLst>
                    <a:ext uri="{FF2B5EF4-FFF2-40B4-BE49-F238E27FC236}">
                      <a16:creationId xmlns:a16="http://schemas.microsoft.com/office/drawing/2014/main" id="{9C88586C-19E7-4F35-816F-5F5BE971AB12}"/>
                    </a:ext>
                  </a:extLst>
                </p:cNvPr>
                <p:cNvPicPr/>
                <p:nvPr/>
              </p:nvPicPr>
              <p:blipFill>
                <a:blip r:embed="rId294"/>
                <a:stretch>
                  <a:fillRect/>
                </a:stretch>
              </p:blipFill>
              <p:spPr>
                <a:xfrm>
                  <a:off x="6251037" y="1208685"/>
                  <a:ext cx="297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8" name="Freihand 157">
                  <a:extLst>
                    <a:ext uri="{FF2B5EF4-FFF2-40B4-BE49-F238E27FC236}">
                      <a16:creationId xmlns:a16="http://schemas.microsoft.com/office/drawing/2014/main" id="{B8A5DB43-E8A5-4BEB-A867-54C2F0447C4E}"/>
                    </a:ext>
                  </a:extLst>
                </p14:cNvPr>
                <p14:cNvContentPartPr/>
                <p14:nvPr/>
              </p14:nvContentPartPr>
              <p14:xfrm>
                <a:off x="6160677" y="1408845"/>
                <a:ext cx="92520" cy="65520"/>
              </p14:xfrm>
            </p:contentPart>
          </mc:Choice>
          <mc:Fallback xmlns="">
            <p:pic>
              <p:nvPicPr>
                <p:cNvPr id="158" name="Freihand 157">
                  <a:extLst>
                    <a:ext uri="{FF2B5EF4-FFF2-40B4-BE49-F238E27FC236}">
                      <a16:creationId xmlns:a16="http://schemas.microsoft.com/office/drawing/2014/main" id="{B8A5DB43-E8A5-4BEB-A867-54C2F0447C4E}"/>
                    </a:ext>
                  </a:extLst>
                </p:cNvPr>
                <p:cNvPicPr/>
                <p:nvPr/>
              </p:nvPicPr>
              <p:blipFill>
                <a:blip r:embed="rId296"/>
                <a:stretch>
                  <a:fillRect/>
                </a:stretch>
              </p:blipFill>
              <p:spPr>
                <a:xfrm>
                  <a:off x="6156357" y="1404525"/>
                  <a:ext cx="101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9" name="Freihand 158">
                  <a:extLst>
                    <a:ext uri="{FF2B5EF4-FFF2-40B4-BE49-F238E27FC236}">
                      <a16:creationId xmlns:a16="http://schemas.microsoft.com/office/drawing/2014/main" id="{BF02C253-3D23-4C93-A567-87E266FA2E5A}"/>
                    </a:ext>
                  </a:extLst>
                </p14:cNvPr>
                <p14:cNvContentPartPr/>
                <p14:nvPr/>
              </p14:nvContentPartPr>
              <p14:xfrm>
                <a:off x="6292077" y="1435125"/>
                <a:ext cx="3960" cy="68760"/>
              </p14:xfrm>
            </p:contentPart>
          </mc:Choice>
          <mc:Fallback xmlns="">
            <p:pic>
              <p:nvPicPr>
                <p:cNvPr id="159" name="Freihand 158">
                  <a:extLst>
                    <a:ext uri="{FF2B5EF4-FFF2-40B4-BE49-F238E27FC236}">
                      <a16:creationId xmlns:a16="http://schemas.microsoft.com/office/drawing/2014/main" id="{BF02C253-3D23-4C93-A567-87E266FA2E5A}"/>
                    </a:ext>
                  </a:extLst>
                </p:cNvPr>
                <p:cNvPicPr/>
                <p:nvPr/>
              </p:nvPicPr>
              <p:blipFill>
                <a:blip r:embed="rId298"/>
                <a:stretch>
                  <a:fillRect/>
                </a:stretch>
              </p:blipFill>
              <p:spPr>
                <a:xfrm>
                  <a:off x="6287757" y="1430805"/>
                  <a:ext cx="12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0" name="Freihand 159">
                  <a:extLst>
                    <a:ext uri="{FF2B5EF4-FFF2-40B4-BE49-F238E27FC236}">
                      <a16:creationId xmlns:a16="http://schemas.microsoft.com/office/drawing/2014/main" id="{BE3CD0CB-61E6-4DA0-96DF-FA2E95799FF8}"/>
                    </a:ext>
                  </a:extLst>
                </p14:cNvPr>
                <p14:cNvContentPartPr/>
                <p14:nvPr/>
              </p14:nvContentPartPr>
              <p14:xfrm>
                <a:off x="6349677" y="1383285"/>
                <a:ext cx="96840" cy="74520"/>
              </p14:xfrm>
            </p:contentPart>
          </mc:Choice>
          <mc:Fallback xmlns="">
            <p:pic>
              <p:nvPicPr>
                <p:cNvPr id="160" name="Freihand 159">
                  <a:extLst>
                    <a:ext uri="{FF2B5EF4-FFF2-40B4-BE49-F238E27FC236}">
                      <a16:creationId xmlns:a16="http://schemas.microsoft.com/office/drawing/2014/main" id="{BE3CD0CB-61E6-4DA0-96DF-FA2E95799FF8}"/>
                    </a:ext>
                  </a:extLst>
                </p:cNvPr>
                <p:cNvPicPr/>
                <p:nvPr/>
              </p:nvPicPr>
              <p:blipFill>
                <a:blip r:embed="rId300"/>
                <a:stretch>
                  <a:fillRect/>
                </a:stretch>
              </p:blipFill>
              <p:spPr>
                <a:xfrm>
                  <a:off x="6345357" y="1378965"/>
                  <a:ext cx="105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1" name="Freihand 160">
                  <a:extLst>
                    <a:ext uri="{FF2B5EF4-FFF2-40B4-BE49-F238E27FC236}">
                      <a16:creationId xmlns:a16="http://schemas.microsoft.com/office/drawing/2014/main" id="{9D9EED84-2096-4C75-B782-046DD26712C8}"/>
                    </a:ext>
                  </a:extLst>
                </p14:cNvPr>
                <p14:cNvContentPartPr/>
                <p14:nvPr/>
              </p14:nvContentPartPr>
              <p14:xfrm>
                <a:off x="6449037" y="1411725"/>
                <a:ext cx="84960" cy="25920"/>
              </p14:xfrm>
            </p:contentPart>
          </mc:Choice>
          <mc:Fallback xmlns="">
            <p:pic>
              <p:nvPicPr>
                <p:cNvPr id="161" name="Freihand 160">
                  <a:extLst>
                    <a:ext uri="{FF2B5EF4-FFF2-40B4-BE49-F238E27FC236}">
                      <a16:creationId xmlns:a16="http://schemas.microsoft.com/office/drawing/2014/main" id="{9D9EED84-2096-4C75-B782-046DD26712C8}"/>
                    </a:ext>
                  </a:extLst>
                </p:cNvPr>
                <p:cNvPicPr/>
                <p:nvPr/>
              </p:nvPicPr>
              <p:blipFill>
                <a:blip r:embed="rId302"/>
                <a:stretch>
                  <a:fillRect/>
                </a:stretch>
              </p:blipFill>
              <p:spPr>
                <a:xfrm>
                  <a:off x="6444717" y="1407405"/>
                  <a:ext cx="93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2" name="Freihand 161">
                  <a:extLst>
                    <a:ext uri="{FF2B5EF4-FFF2-40B4-BE49-F238E27FC236}">
                      <a16:creationId xmlns:a16="http://schemas.microsoft.com/office/drawing/2014/main" id="{EFC9EC52-CB50-4EB3-ABCE-8271A16979BF}"/>
                    </a:ext>
                  </a:extLst>
                </p14:cNvPr>
                <p14:cNvContentPartPr/>
                <p14:nvPr/>
              </p14:nvContentPartPr>
              <p14:xfrm>
                <a:off x="6502317" y="1396245"/>
                <a:ext cx="47880" cy="127440"/>
              </p14:xfrm>
            </p:contentPart>
          </mc:Choice>
          <mc:Fallback xmlns="">
            <p:pic>
              <p:nvPicPr>
                <p:cNvPr id="162" name="Freihand 161">
                  <a:extLst>
                    <a:ext uri="{FF2B5EF4-FFF2-40B4-BE49-F238E27FC236}">
                      <a16:creationId xmlns:a16="http://schemas.microsoft.com/office/drawing/2014/main" id="{EFC9EC52-CB50-4EB3-ABCE-8271A16979BF}"/>
                    </a:ext>
                  </a:extLst>
                </p:cNvPr>
                <p:cNvPicPr/>
                <p:nvPr/>
              </p:nvPicPr>
              <p:blipFill>
                <a:blip r:embed="rId304"/>
                <a:stretch>
                  <a:fillRect/>
                </a:stretch>
              </p:blipFill>
              <p:spPr>
                <a:xfrm>
                  <a:off x="6497997" y="1391925"/>
                  <a:ext cx="56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3" name="Freihand 162">
                  <a:extLst>
                    <a:ext uri="{FF2B5EF4-FFF2-40B4-BE49-F238E27FC236}">
                      <a16:creationId xmlns:a16="http://schemas.microsoft.com/office/drawing/2014/main" id="{B0AF5BA3-A6C2-45C0-95D1-06F89D67752A}"/>
                    </a:ext>
                  </a:extLst>
                </p14:cNvPr>
                <p14:cNvContentPartPr/>
                <p14:nvPr/>
              </p14:nvContentPartPr>
              <p14:xfrm>
                <a:off x="6747477" y="1387965"/>
                <a:ext cx="140400" cy="49320"/>
              </p14:xfrm>
            </p:contentPart>
          </mc:Choice>
          <mc:Fallback xmlns="">
            <p:pic>
              <p:nvPicPr>
                <p:cNvPr id="163" name="Freihand 162">
                  <a:extLst>
                    <a:ext uri="{FF2B5EF4-FFF2-40B4-BE49-F238E27FC236}">
                      <a16:creationId xmlns:a16="http://schemas.microsoft.com/office/drawing/2014/main" id="{B0AF5BA3-A6C2-45C0-95D1-06F89D67752A}"/>
                    </a:ext>
                  </a:extLst>
                </p:cNvPr>
                <p:cNvPicPr/>
                <p:nvPr/>
              </p:nvPicPr>
              <p:blipFill>
                <a:blip r:embed="rId306"/>
                <a:stretch>
                  <a:fillRect/>
                </a:stretch>
              </p:blipFill>
              <p:spPr>
                <a:xfrm>
                  <a:off x="6743157" y="1383645"/>
                  <a:ext cx="149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4" name="Freihand 163">
                  <a:extLst>
                    <a:ext uri="{FF2B5EF4-FFF2-40B4-BE49-F238E27FC236}">
                      <a16:creationId xmlns:a16="http://schemas.microsoft.com/office/drawing/2014/main" id="{4DDC1544-6B47-4DE4-91AC-17DF5BB1AEDF}"/>
                    </a:ext>
                  </a:extLst>
                </p14:cNvPr>
                <p14:cNvContentPartPr/>
                <p14:nvPr/>
              </p14:nvContentPartPr>
              <p14:xfrm>
                <a:off x="7025757" y="1339365"/>
                <a:ext cx="116280" cy="80640"/>
              </p14:xfrm>
            </p:contentPart>
          </mc:Choice>
          <mc:Fallback xmlns="">
            <p:pic>
              <p:nvPicPr>
                <p:cNvPr id="164" name="Freihand 163">
                  <a:extLst>
                    <a:ext uri="{FF2B5EF4-FFF2-40B4-BE49-F238E27FC236}">
                      <a16:creationId xmlns:a16="http://schemas.microsoft.com/office/drawing/2014/main" id="{4DDC1544-6B47-4DE4-91AC-17DF5BB1AEDF}"/>
                    </a:ext>
                  </a:extLst>
                </p:cNvPr>
                <p:cNvPicPr/>
                <p:nvPr/>
              </p:nvPicPr>
              <p:blipFill>
                <a:blip r:embed="rId308"/>
                <a:stretch>
                  <a:fillRect/>
                </a:stretch>
              </p:blipFill>
              <p:spPr>
                <a:xfrm>
                  <a:off x="7021437" y="1335045"/>
                  <a:ext cx="12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5" name="Freihand 164">
                  <a:extLst>
                    <a:ext uri="{FF2B5EF4-FFF2-40B4-BE49-F238E27FC236}">
                      <a16:creationId xmlns:a16="http://schemas.microsoft.com/office/drawing/2014/main" id="{5AF608CA-5B85-4493-810F-80DAA45E3F91}"/>
                    </a:ext>
                  </a:extLst>
                </p14:cNvPr>
                <p14:cNvContentPartPr/>
                <p14:nvPr/>
              </p14:nvContentPartPr>
              <p14:xfrm>
                <a:off x="7149597" y="1337205"/>
                <a:ext cx="87120" cy="70920"/>
              </p14:xfrm>
            </p:contentPart>
          </mc:Choice>
          <mc:Fallback xmlns="">
            <p:pic>
              <p:nvPicPr>
                <p:cNvPr id="165" name="Freihand 164">
                  <a:extLst>
                    <a:ext uri="{FF2B5EF4-FFF2-40B4-BE49-F238E27FC236}">
                      <a16:creationId xmlns:a16="http://schemas.microsoft.com/office/drawing/2014/main" id="{5AF608CA-5B85-4493-810F-80DAA45E3F91}"/>
                    </a:ext>
                  </a:extLst>
                </p:cNvPr>
                <p:cNvPicPr/>
                <p:nvPr/>
              </p:nvPicPr>
              <p:blipFill>
                <a:blip r:embed="rId310"/>
                <a:stretch>
                  <a:fillRect/>
                </a:stretch>
              </p:blipFill>
              <p:spPr>
                <a:xfrm>
                  <a:off x="7145277" y="1332885"/>
                  <a:ext cx="95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6" name="Freihand 165">
                  <a:extLst>
                    <a:ext uri="{FF2B5EF4-FFF2-40B4-BE49-F238E27FC236}">
                      <a16:creationId xmlns:a16="http://schemas.microsoft.com/office/drawing/2014/main" id="{46832E7E-EFCD-4819-ACF5-C625DD4CDE15}"/>
                    </a:ext>
                  </a:extLst>
                </p14:cNvPr>
                <p14:cNvContentPartPr/>
                <p14:nvPr/>
              </p14:nvContentPartPr>
              <p14:xfrm>
                <a:off x="7257237" y="1353045"/>
                <a:ext cx="87480" cy="48960"/>
              </p14:xfrm>
            </p:contentPart>
          </mc:Choice>
          <mc:Fallback xmlns="">
            <p:pic>
              <p:nvPicPr>
                <p:cNvPr id="166" name="Freihand 165">
                  <a:extLst>
                    <a:ext uri="{FF2B5EF4-FFF2-40B4-BE49-F238E27FC236}">
                      <a16:creationId xmlns:a16="http://schemas.microsoft.com/office/drawing/2014/main" id="{46832E7E-EFCD-4819-ACF5-C625DD4CDE15}"/>
                    </a:ext>
                  </a:extLst>
                </p:cNvPr>
                <p:cNvPicPr/>
                <p:nvPr/>
              </p:nvPicPr>
              <p:blipFill>
                <a:blip r:embed="rId312"/>
                <a:stretch>
                  <a:fillRect/>
                </a:stretch>
              </p:blipFill>
              <p:spPr>
                <a:xfrm>
                  <a:off x="7252917" y="1348725"/>
                  <a:ext cx="9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7" name="Freihand 166">
                  <a:extLst>
                    <a:ext uri="{FF2B5EF4-FFF2-40B4-BE49-F238E27FC236}">
                      <a16:creationId xmlns:a16="http://schemas.microsoft.com/office/drawing/2014/main" id="{1EC09CD3-3C93-4399-8C3B-29B2649D77C3}"/>
                    </a:ext>
                  </a:extLst>
                </p14:cNvPr>
                <p14:cNvContentPartPr/>
                <p14:nvPr/>
              </p14:nvContentPartPr>
              <p14:xfrm>
                <a:off x="7465677" y="1354845"/>
                <a:ext cx="99000" cy="12960"/>
              </p14:xfrm>
            </p:contentPart>
          </mc:Choice>
          <mc:Fallback xmlns="">
            <p:pic>
              <p:nvPicPr>
                <p:cNvPr id="167" name="Freihand 166">
                  <a:extLst>
                    <a:ext uri="{FF2B5EF4-FFF2-40B4-BE49-F238E27FC236}">
                      <a16:creationId xmlns:a16="http://schemas.microsoft.com/office/drawing/2014/main" id="{1EC09CD3-3C93-4399-8C3B-29B2649D77C3}"/>
                    </a:ext>
                  </a:extLst>
                </p:cNvPr>
                <p:cNvPicPr/>
                <p:nvPr/>
              </p:nvPicPr>
              <p:blipFill>
                <a:blip r:embed="rId314"/>
                <a:stretch>
                  <a:fillRect/>
                </a:stretch>
              </p:blipFill>
              <p:spPr>
                <a:xfrm>
                  <a:off x="7461357" y="1350525"/>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8" name="Freihand 167">
                  <a:extLst>
                    <a:ext uri="{FF2B5EF4-FFF2-40B4-BE49-F238E27FC236}">
                      <a16:creationId xmlns:a16="http://schemas.microsoft.com/office/drawing/2014/main" id="{9C9A09D1-5191-4BC3-90E1-4EF11396E080}"/>
                    </a:ext>
                  </a:extLst>
                </p14:cNvPr>
                <p14:cNvContentPartPr/>
                <p14:nvPr/>
              </p14:nvContentPartPr>
              <p14:xfrm>
                <a:off x="7556757" y="1306245"/>
                <a:ext cx="114120" cy="100080"/>
              </p14:xfrm>
            </p:contentPart>
          </mc:Choice>
          <mc:Fallback xmlns="">
            <p:pic>
              <p:nvPicPr>
                <p:cNvPr id="168" name="Freihand 167">
                  <a:extLst>
                    <a:ext uri="{FF2B5EF4-FFF2-40B4-BE49-F238E27FC236}">
                      <a16:creationId xmlns:a16="http://schemas.microsoft.com/office/drawing/2014/main" id="{9C9A09D1-5191-4BC3-90E1-4EF11396E080}"/>
                    </a:ext>
                  </a:extLst>
                </p:cNvPr>
                <p:cNvPicPr/>
                <p:nvPr/>
              </p:nvPicPr>
              <p:blipFill>
                <a:blip r:embed="rId316"/>
                <a:stretch>
                  <a:fillRect/>
                </a:stretch>
              </p:blipFill>
              <p:spPr>
                <a:xfrm>
                  <a:off x="7552437" y="1301925"/>
                  <a:ext cx="122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9" name="Freihand 168">
                  <a:extLst>
                    <a:ext uri="{FF2B5EF4-FFF2-40B4-BE49-F238E27FC236}">
                      <a16:creationId xmlns:a16="http://schemas.microsoft.com/office/drawing/2014/main" id="{5013A4FC-81A4-4187-A674-F0AC18CCA5D8}"/>
                    </a:ext>
                  </a:extLst>
                </p14:cNvPr>
                <p14:cNvContentPartPr/>
                <p14:nvPr/>
              </p14:nvContentPartPr>
              <p14:xfrm>
                <a:off x="7709757" y="1312005"/>
                <a:ext cx="85680" cy="57240"/>
              </p14:xfrm>
            </p:contentPart>
          </mc:Choice>
          <mc:Fallback xmlns="">
            <p:pic>
              <p:nvPicPr>
                <p:cNvPr id="169" name="Freihand 168">
                  <a:extLst>
                    <a:ext uri="{FF2B5EF4-FFF2-40B4-BE49-F238E27FC236}">
                      <a16:creationId xmlns:a16="http://schemas.microsoft.com/office/drawing/2014/main" id="{5013A4FC-81A4-4187-A674-F0AC18CCA5D8}"/>
                    </a:ext>
                  </a:extLst>
                </p:cNvPr>
                <p:cNvPicPr/>
                <p:nvPr/>
              </p:nvPicPr>
              <p:blipFill>
                <a:blip r:embed="rId318"/>
                <a:stretch>
                  <a:fillRect/>
                </a:stretch>
              </p:blipFill>
              <p:spPr>
                <a:xfrm>
                  <a:off x="7705437" y="1307685"/>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0" name="Freihand 169">
                  <a:extLst>
                    <a:ext uri="{FF2B5EF4-FFF2-40B4-BE49-F238E27FC236}">
                      <a16:creationId xmlns:a16="http://schemas.microsoft.com/office/drawing/2014/main" id="{DBFFFE8F-E1CB-4679-BEFE-EE0F17BEA2BA}"/>
                    </a:ext>
                  </a:extLst>
                </p14:cNvPr>
                <p14:cNvContentPartPr/>
                <p14:nvPr/>
              </p14:nvContentPartPr>
              <p14:xfrm>
                <a:off x="7818837" y="1298325"/>
                <a:ext cx="90000" cy="54000"/>
              </p14:xfrm>
            </p:contentPart>
          </mc:Choice>
          <mc:Fallback xmlns="">
            <p:pic>
              <p:nvPicPr>
                <p:cNvPr id="170" name="Freihand 169">
                  <a:extLst>
                    <a:ext uri="{FF2B5EF4-FFF2-40B4-BE49-F238E27FC236}">
                      <a16:creationId xmlns:a16="http://schemas.microsoft.com/office/drawing/2014/main" id="{DBFFFE8F-E1CB-4679-BEFE-EE0F17BEA2BA}"/>
                    </a:ext>
                  </a:extLst>
                </p:cNvPr>
                <p:cNvPicPr/>
                <p:nvPr/>
              </p:nvPicPr>
              <p:blipFill>
                <a:blip r:embed="rId320"/>
                <a:stretch>
                  <a:fillRect/>
                </a:stretch>
              </p:blipFill>
              <p:spPr>
                <a:xfrm>
                  <a:off x="7814517" y="1294005"/>
                  <a:ext cx="98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1" name="Freihand 170">
                  <a:extLst>
                    <a:ext uri="{FF2B5EF4-FFF2-40B4-BE49-F238E27FC236}">
                      <a16:creationId xmlns:a16="http://schemas.microsoft.com/office/drawing/2014/main" id="{10A9B120-0999-44D8-9835-AE1ACB298CCF}"/>
                    </a:ext>
                  </a:extLst>
                </p14:cNvPr>
                <p14:cNvContentPartPr/>
                <p14:nvPr/>
              </p14:nvContentPartPr>
              <p14:xfrm>
                <a:off x="7960317" y="1233165"/>
                <a:ext cx="73080" cy="127440"/>
              </p14:xfrm>
            </p:contentPart>
          </mc:Choice>
          <mc:Fallback xmlns="">
            <p:pic>
              <p:nvPicPr>
                <p:cNvPr id="171" name="Freihand 170">
                  <a:extLst>
                    <a:ext uri="{FF2B5EF4-FFF2-40B4-BE49-F238E27FC236}">
                      <a16:creationId xmlns:a16="http://schemas.microsoft.com/office/drawing/2014/main" id="{10A9B120-0999-44D8-9835-AE1ACB298CCF}"/>
                    </a:ext>
                  </a:extLst>
                </p:cNvPr>
                <p:cNvPicPr/>
                <p:nvPr/>
              </p:nvPicPr>
              <p:blipFill>
                <a:blip r:embed="rId322"/>
                <a:stretch>
                  <a:fillRect/>
                </a:stretch>
              </p:blipFill>
              <p:spPr>
                <a:xfrm>
                  <a:off x="7955997" y="1228845"/>
                  <a:ext cx="8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2" name="Freihand 181">
                  <a:extLst>
                    <a:ext uri="{FF2B5EF4-FFF2-40B4-BE49-F238E27FC236}">
                      <a16:creationId xmlns:a16="http://schemas.microsoft.com/office/drawing/2014/main" id="{6B37D83A-B783-4128-874E-C23E3BB01839}"/>
                    </a:ext>
                  </a:extLst>
                </p14:cNvPr>
                <p14:cNvContentPartPr/>
                <p14:nvPr/>
              </p14:nvContentPartPr>
              <p14:xfrm>
                <a:off x="6438597" y="1674885"/>
                <a:ext cx="83880" cy="36000"/>
              </p14:xfrm>
            </p:contentPart>
          </mc:Choice>
          <mc:Fallback xmlns="">
            <p:pic>
              <p:nvPicPr>
                <p:cNvPr id="182" name="Freihand 181">
                  <a:extLst>
                    <a:ext uri="{FF2B5EF4-FFF2-40B4-BE49-F238E27FC236}">
                      <a16:creationId xmlns:a16="http://schemas.microsoft.com/office/drawing/2014/main" id="{6B37D83A-B783-4128-874E-C23E3BB01839}"/>
                    </a:ext>
                  </a:extLst>
                </p:cNvPr>
                <p:cNvPicPr/>
                <p:nvPr/>
              </p:nvPicPr>
              <p:blipFill>
                <a:blip r:embed="rId324"/>
                <a:stretch>
                  <a:fillRect/>
                </a:stretch>
              </p:blipFill>
              <p:spPr>
                <a:xfrm>
                  <a:off x="6434277" y="1670565"/>
                  <a:ext cx="92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3" name="Freihand 182">
                  <a:extLst>
                    <a:ext uri="{FF2B5EF4-FFF2-40B4-BE49-F238E27FC236}">
                      <a16:creationId xmlns:a16="http://schemas.microsoft.com/office/drawing/2014/main" id="{6190D9B1-04E7-4E33-8289-95E93B329889}"/>
                    </a:ext>
                  </a:extLst>
                </p14:cNvPr>
                <p14:cNvContentPartPr/>
                <p14:nvPr/>
              </p14:nvContentPartPr>
              <p14:xfrm>
                <a:off x="6490797" y="1675245"/>
                <a:ext cx="39240" cy="121680"/>
              </p14:xfrm>
            </p:contentPart>
          </mc:Choice>
          <mc:Fallback xmlns="">
            <p:pic>
              <p:nvPicPr>
                <p:cNvPr id="183" name="Freihand 182">
                  <a:extLst>
                    <a:ext uri="{FF2B5EF4-FFF2-40B4-BE49-F238E27FC236}">
                      <a16:creationId xmlns:a16="http://schemas.microsoft.com/office/drawing/2014/main" id="{6190D9B1-04E7-4E33-8289-95E93B329889}"/>
                    </a:ext>
                  </a:extLst>
                </p:cNvPr>
                <p:cNvPicPr/>
                <p:nvPr/>
              </p:nvPicPr>
              <p:blipFill>
                <a:blip r:embed="rId326"/>
                <a:stretch>
                  <a:fillRect/>
                </a:stretch>
              </p:blipFill>
              <p:spPr>
                <a:xfrm>
                  <a:off x="6486477" y="1670925"/>
                  <a:ext cx="47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4" name="Freihand 183">
                  <a:extLst>
                    <a:ext uri="{FF2B5EF4-FFF2-40B4-BE49-F238E27FC236}">
                      <a16:creationId xmlns:a16="http://schemas.microsoft.com/office/drawing/2014/main" id="{AD5595EA-62D7-4E0E-9D00-F74AB9297DD6}"/>
                    </a:ext>
                  </a:extLst>
                </p14:cNvPr>
                <p14:cNvContentPartPr/>
                <p14:nvPr/>
              </p14:nvContentPartPr>
              <p14:xfrm>
                <a:off x="6727677" y="1679565"/>
                <a:ext cx="75960" cy="11160"/>
              </p14:xfrm>
            </p:contentPart>
          </mc:Choice>
          <mc:Fallback xmlns="">
            <p:pic>
              <p:nvPicPr>
                <p:cNvPr id="184" name="Freihand 183">
                  <a:extLst>
                    <a:ext uri="{FF2B5EF4-FFF2-40B4-BE49-F238E27FC236}">
                      <a16:creationId xmlns:a16="http://schemas.microsoft.com/office/drawing/2014/main" id="{AD5595EA-62D7-4E0E-9D00-F74AB9297DD6}"/>
                    </a:ext>
                  </a:extLst>
                </p:cNvPr>
                <p:cNvPicPr/>
                <p:nvPr/>
              </p:nvPicPr>
              <p:blipFill>
                <a:blip r:embed="rId328"/>
                <a:stretch>
                  <a:fillRect/>
                </a:stretch>
              </p:blipFill>
              <p:spPr>
                <a:xfrm>
                  <a:off x="6723357" y="1675245"/>
                  <a:ext cx="84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5" name="Freihand 184">
                  <a:extLst>
                    <a:ext uri="{FF2B5EF4-FFF2-40B4-BE49-F238E27FC236}">
                      <a16:creationId xmlns:a16="http://schemas.microsoft.com/office/drawing/2014/main" id="{CCAE71EB-9B40-4F22-A893-3257AE53502E}"/>
                    </a:ext>
                  </a:extLst>
                </p14:cNvPr>
                <p14:cNvContentPartPr/>
                <p14:nvPr/>
              </p14:nvContentPartPr>
              <p14:xfrm>
                <a:off x="6710397" y="1711605"/>
                <a:ext cx="115200" cy="13680"/>
              </p14:xfrm>
            </p:contentPart>
          </mc:Choice>
          <mc:Fallback xmlns="">
            <p:pic>
              <p:nvPicPr>
                <p:cNvPr id="185" name="Freihand 184">
                  <a:extLst>
                    <a:ext uri="{FF2B5EF4-FFF2-40B4-BE49-F238E27FC236}">
                      <a16:creationId xmlns:a16="http://schemas.microsoft.com/office/drawing/2014/main" id="{CCAE71EB-9B40-4F22-A893-3257AE53502E}"/>
                    </a:ext>
                  </a:extLst>
                </p:cNvPr>
                <p:cNvPicPr/>
                <p:nvPr/>
              </p:nvPicPr>
              <p:blipFill>
                <a:blip r:embed="rId330"/>
                <a:stretch>
                  <a:fillRect/>
                </a:stretch>
              </p:blipFill>
              <p:spPr>
                <a:xfrm>
                  <a:off x="6706077" y="1707285"/>
                  <a:ext cx="123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7" name="Freihand 186">
                  <a:extLst>
                    <a:ext uri="{FF2B5EF4-FFF2-40B4-BE49-F238E27FC236}">
                      <a16:creationId xmlns:a16="http://schemas.microsoft.com/office/drawing/2014/main" id="{6B4B6323-63F1-4DFD-8D99-3ECC0CF8C2D2}"/>
                    </a:ext>
                  </a:extLst>
                </p14:cNvPr>
                <p14:cNvContentPartPr/>
                <p14:nvPr/>
              </p14:nvContentPartPr>
              <p14:xfrm>
                <a:off x="7034037" y="1590285"/>
                <a:ext cx="110520" cy="4320"/>
              </p14:xfrm>
            </p:contentPart>
          </mc:Choice>
          <mc:Fallback xmlns="">
            <p:pic>
              <p:nvPicPr>
                <p:cNvPr id="187" name="Freihand 186">
                  <a:extLst>
                    <a:ext uri="{FF2B5EF4-FFF2-40B4-BE49-F238E27FC236}">
                      <a16:creationId xmlns:a16="http://schemas.microsoft.com/office/drawing/2014/main" id="{6B4B6323-63F1-4DFD-8D99-3ECC0CF8C2D2}"/>
                    </a:ext>
                  </a:extLst>
                </p:cNvPr>
                <p:cNvPicPr/>
                <p:nvPr/>
              </p:nvPicPr>
              <p:blipFill>
                <a:blip r:embed="rId332"/>
                <a:stretch>
                  <a:fillRect/>
                </a:stretch>
              </p:blipFill>
              <p:spPr>
                <a:xfrm>
                  <a:off x="7029717" y="1585965"/>
                  <a:ext cx="119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8" name="Freihand 187">
                  <a:extLst>
                    <a:ext uri="{FF2B5EF4-FFF2-40B4-BE49-F238E27FC236}">
                      <a16:creationId xmlns:a16="http://schemas.microsoft.com/office/drawing/2014/main" id="{A09D0763-5F39-48DB-B67D-FAC328A07DFD}"/>
                    </a:ext>
                  </a:extLst>
                </p14:cNvPr>
                <p14:cNvContentPartPr/>
                <p14:nvPr/>
              </p14:nvContentPartPr>
              <p14:xfrm>
                <a:off x="7164357" y="1599645"/>
                <a:ext cx="87120" cy="76320"/>
              </p14:xfrm>
            </p:contentPart>
          </mc:Choice>
          <mc:Fallback xmlns="">
            <p:pic>
              <p:nvPicPr>
                <p:cNvPr id="188" name="Freihand 187">
                  <a:extLst>
                    <a:ext uri="{FF2B5EF4-FFF2-40B4-BE49-F238E27FC236}">
                      <a16:creationId xmlns:a16="http://schemas.microsoft.com/office/drawing/2014/main" id="{A09D0763-5F39-48DB-B67D-FAC328A07DFD}"/>
                    </a:ext>
                  </a:extLst>
                </p:cNvPr>
                <p:cNvPicPr/>
                <p:nvPr/>
              </p:nvPicPr>
              <p:blipFill>
                <a:blip r:embed="rId334"/>
                <a:stretch>
                  <a:fillRect/>
                </a:stretch>
              </p:blipFill>
              <p:spPr>
                <a:xfrm>
                  <a:off x="7160037" y="1595325"/>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9" name="Freihand 188">
                  <a:extLst>
                    <a:ext uri="{FF2B5EF4-FFF2-40B4-BE49-F238E27FC236}">
                      <a16:creationId xmlns:a16="http://schemas.microsoft.com/office/drawing/2014/main" id="{0E25F9F2-8874-495D-9CCE-3794F922D150}"/>
                    </a:ext>
                  </a:extLst>
                </p14:cNvPr>
                <p14:cNvContentPartPr/>
                <p14:nvPr/>
              </p14:nvContentPartPr>
              <p14:xfrm>
                <a:off x="7270557" y="1601085"/>
                <a:ext cx="88200" cy="71280"/>
              </p14:xfrm>
            </p:contentPart>
          </mc:Choice>
          <mc:Fallback xmlns="">
            <p:pic>
              <p:nvPicPr>
                <p:cNvPr id="189" name="Freihand 188">
                  <a:extLst>
                    <a:ext uri="{FF2B5EF4-FFF2-40B4-BE49-F238E27FC236}">
                      <a16:creationId xmlns:a16="http://schemas.microsoft.com/office/drawing/2014/main" id="{0E25F9F2-8874-495D-9CCE-3794F922D150}"/>
                    </a:ext>
                  </a:extLst>
                </p:cNvPr>
                <p:cNvPicPr/>
                <p:nvPr/>
              </p:nvPicPr>
              <p:blipFill>
                <a:blip r:embed="rId336"/>
                <a:stretch>
                  <a:fillRect/>
                </a:stretch>
              </p:blipFill>
              <p:spPr>
                <a:xfrm>
                  <a:off x="7266237" y="1596765"/>
                  <a:ext cx="96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0" name="Freihand 189">
                  <a:extLst>
                    <a:ext uri="{FF2B5EF4-FFF2-40B4-BE49-F238E27FC236}">
                      <a16:creationId xmlns:a16="http://schemas.microsoft.com/office/drawing/2014/main" id="{4AE28169-15BB-4F7E-A417-73AC1E72B0C0}"/>
                    </a:ext>
                  </a:extLst>
                </p14:cNvPr>
                <p14:cNvContentPartPr/>
                <p14:nvPr/>
              </p14:nvContentPartPr>
              <p14:xfrm>
                <a:off x="7442277" y="1635645"/>
                <a:ext cx="96120" cy="20880"/>
              </p14:xfrm>
            </p:contentPart>
          </mc:Choice>
          <mc:Fallback xmlns="">
            <p:pic>
              <p:nvPicPr>
                <p:cNvPr id="190" name="Freihand 189">
                  <a:extLst>
                    <a:ext uri="{FF2B5EF4-FFF2-40B4-BE49-F238E27FC236}">
                      <a16:creationId xmlns:a16="http://schemas.microsoft.com/office/drawing/2014/main" id="{4AE28169-15BB-4F7E-A417-73AC1E72B0C0}"/>
                    </a:ext>
                  </a:extLst>
                </p:cNvPr>
                <p:cNvPicPr/>
                <p:nvPr/>
              </p:nvPicPr>
              <p:blipFill>
                <a:blip r:embed="rId338"/>
                <a:stretch>
                  <a:fillRect/>
                </a:stretch>
              </p:blipFill>
              <p:spPr>
                <a:xfrm>
                  <a:off x="7437957" y="1631325"/>
                  <a:ext cx="104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1" name="Freihand 190">
                  <a:extLst>
                    <a:ext uri="{FF2B5EF4-FFF2-40B4-BE49-F238E27FC236}">
                      <a16:creationId xmlns:a16="http://schemas.microsoft.com/office/drawing/2014/main" id="{0401F0AD-89F2-4107-9906-85407DCBFCC8}"/>
                    </a:ext>
                  </a:extLst>
                </p14:cNvPr>
                <p14:cNvContentPartPr/>
                <p14:nvPr/>
              </p14:nvContentPartPr>
              <p14:xfrm>
                <a:off x="7610757" y="1579125"/>
                <a:ext cx="9720" cy="99720"/>
              </p14:xfrm>
            </p:contentPart>
          </mc:Choice>
          <mc:Fallback xmlns="">
            <p:pic>
              <p:nvPicPr>
                <p:cNvPr id="191" name="Freihand 190">
                  <a:extLst>
                    <a:ext uri="{FF2B5EF4-FFF2-40B4-BE49-F238E27FC236}">
                      <a16:creationId xmlns:a16="http://schemas.microsoft.com/office/drawing/2014/main" id="{0401F0AD-89F2-4107-9906-85407DCBFCC8}"/>
                    </a:ext>
                  </a:extLst>
                </p:cNvPr>
                <p:cNvPicPr/>
                <p:nvPr/>
              </p:nvPicPr>
              <p:blipFill>
                <a:blip r:embed="rId340"/>
                <a:stretch>
                  <a:fillRect/>
                </a:stretch>
              </p:blipFill>
              <p:spPr>
                <a:xfrm>
                  <a:off x="7606437" y="1574805"/>
                  <a:ext cx="18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2" name="Freihand 191">
                  <a:extLst>
                    <a:ext uri="{FF2B5EF4-FFF2-40B4-BE49-F238E27FC236}">
                      <a16:creationId xmlns:a16="http://schemas.microsoft.com/office/drawing/2014/main" id="{24C14753-C309-42D9-A43F-EB7147238DC8}"/>
                    </a:ext>
                  </a:extLst>
                </p14:cNvPr>
                <p14:cNvContentPartPr/>
                <p14:nvPr/>
              </p14:nvContentPartPr>
              <p14:xfrm>
                <a:off x="7658637" y="1574085"/>
                <a:ext cx="78840" cy="110520"/>
              </p14:xfrm>
            </p:contentPart>
          </mc:Choice>
          <mc:Fallback xmlns="">
            <p:pic>
              <p:nvPicPr>
                <p:cNvPr id="192" name="Freihand 191">
                  <a:extLst>
                    <a:ext uri="{FF2B5EF4-FFF2-40B4-BE49-F238E27FC236}">
                      <a16:creationId xmlns:a16="http://schemas.microsoft.com/office/drawing/2014/main" id="{24C14753-C309-42D9-A43F-EB7147238DC8}"/>
                    </a:ext>
                  </a:extLst>
                </p:cNvPr>
                <p:cNvPicPr/>
                <p:nvPr/>
              </p:nvPicPr>
              <p:blipFill>
                <a:blip r:embed="rId342"/>
                <a:stretch>
                  <a:fillRect/>
                </a:stretch>
              </p:blipFill>
              <p:spPr>
                <a:xfrm>
                  <a:off x="7654317" y="1569765"/>
                  <a:ext cx="87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3" name="Freihand 192">
                  <a:extLst>
                    <a:ext uri="{FF2B5EF4-FFF2-40B4-BE49-F238E27FC236}">
                      <a16:creationId xmlns:a16="http://schemas.microsoft.com/office/drawing/2014/main" id="{1D6D7D25-CA89-4D8B-AF34-DAD70D14ADA9}"/>
                    </a:ext>
                  </a:extLst>
                </p14:cNvPr>
                <p14:cNvContentPartPr/>
                <p14:nvPr/>
              </p14:nvContentPartPr>
              <p14:xfrm>
                <a:off x="7680237" y="1567965"/>
                <a:ext cx="83160" cy="9720"/>
              </p14:xfrm>
            </p:contentPart>
          </mc:Choice>
          <mc:Fallback xmlns="">
            <p:pic>
              <p:nvPicPr>
                <p:cNvPr id="193" name="Freihand 192">
                  <a:extLst>
                    <a:ext uri="{FF2B5EF4-FFF2-40B4-BE49-F238E27FC236}">
                      <a16:creationId xmlns:a16="http://schemas.microsoft.com/office/drawing/2014/main" id="{1D6D7D25-CA89-4D8B-AF34-DAD70D14ADA9}"/>
                    </a:ext>
                  </a:extLst>
                </p:cNvPr>
                <p:cNvPicPr/>
                <p:nvPr/>
              </p:nvPicPr>
              <p:blipFill>
                <a:blip r:embed="rId163"/>
                <a:stretch>
                  <a:fillRect/>
                </a:stretch>
              </p:blipFill>
              <p:spPr>
                <a:xfrm>
                  <a:off x="7675917" y="1563645"/>
                  <a:ext cx="91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4" name="Freihand 193">
                  <a:extLst>
                    <a:ext uri="{FF2B5EF4-FFF2-40B4-BE49-F238E27FC236}">
                      <a16:creationId xmlns:a16="http://schemas.microsoft.com/office/drawing/2014/main" id="{919CBA21-6051-475E-96F6-DB637BFB0B02}"/>
                    </a:ext>
                  </a:extLst>
                </p14:cNvPr>
                <p14:cNvContentPartPr/>
                <p14:nvPr/>
              </p14:nvContentPartPr>
              <p14:xfrm>
                <a:off x="7772757" y="1566525"/>
                <a:ext cx="99000" cy="93600"/>
              </p14:xfrm>
            </p:contentPart>
          </mc:Choice>
          <mc:Fallback xmlns="">
            <p:pic>
              <p:nvPicPr>
                <p:cNvPr id="194" name="Freihand 193">
                  <a:extLst>
                    <a:ext uri="{FF2B5EF4-FFF2-40B4-BE49-F238E27FC236}">
                      <a16:creationId xmlns:a16="http://schemas.microsoft.com/office/drawing/2014/main" id="{919CBA21-6051-475E-96F6-DB637BFB0B02}"/>
                    </a:ext>
                  </a:extLst>
                </p:cNvPr>
                <p:cNvPicPr/>
                <p:nvPr/>
              </p:nvPicPr>
              <p:blipFill>
                <a:blip r:embed="rId345"/>
                <a:stretch>
                  <a:fillRect/>
                </a:stretch>
              </p:blipFill>
              <p:spPr>
                <a:xfrm>
                  <a:off x="7768437" y="1562205"/>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5" name="Freihand 194">
                  <a:extLst>
                    <a:ext uri="{FF2B5EF4-FFF2-40B4-BE49-F238E27FC236}">
                      <a16:creationId xmlns:a16="http://schemas.microsoft.com/office/drawing/2014/main" id="{AD031E7F-8CE8-429F-A4BC-D836BA3DCDFE}"/>
                    </a:ext>
                  </a:extLst>
                </p14:cNvPr>
                <p14:cNvContentPartPr/>
                <p14:nvPr/>
              </p14:nvContentPartPr>
              <p14:xfrm>
                <a:off x="7865637" y="1578045"/>
                <a:ext cx="89640" cy="72000"/>
              </p14:xfrm>
            </p:contentPart>
          </mc:Choice>
          <mc:Fallback xmlns="">
            <p:pic>
              <p:nvPicPr>
                <p:cNvPr id="195" name="Freihand 194">
                  <a:extLst>
                    <a:ext uri="{FF2B5EF4-FFF2-40B4-BE49-F238E27FC236}">
                      <a16:creationId xmlns:a16="http://schemas.microsoft.com/office/drawing/2014/main" id="{AD031E7F-8CE8-429F-A4BC-D836BA3DCDFE}"/>
                    </a:ext>
                  </a:extLst>
                </p:cNvPr>
                <p:cNvPicPr/>
                <p:nvPr/>
              </p:nvPicPr>
              <p:blipFill>
                <a:blip r:embed="rId347"/>
                <a:stretch>
                  <a:fillRect/>
                </a:stretch>
              </p:blipFill>
              <p:spPr>
                <a:xfrm>
                  <a:off x="7861317" y="1573725"/>
                  <a:ext cx="98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6" name="Freihand 195">
                  <a:extLst>
                    <a:ext uri="{FF2B5EF4-FFF2-40B4-BE49-F238E27FC236}">
                      <a16:creationId xmlns:a16="http://schemas.microsoft.com/office/drawing/2014/main" id="{0A449FF8-F668-4436-8E4A-B3582E9B324A}"/>
                    </a:ext>
                  </a:extLst>
                </p14:cNvPr>
                <p14:cNvContentPartPr/>
                <p14:nvPr/>
              </p14:nvContentPartPr>
              <p14:xfrm>
                <a:off x="8051397" y="1494165"/>
                <a:ext cx="41040" cy="141480"/>
              </p14:xfrm>
            </p:contentPart>
          </mc:Choice>
          <mc:Fallback xmlns="">
            <p:pic>
              <p:nvPicPr>
                <p:cNvPr id="196" name="Freihand 195">
                  <a:extLst>
                    <a:ext uri="{FF2B5EF4-FFF2-40B4-BE49-F238E27FC236}">
                      <a16:creationId xmlns:a16="http://schemas.microsoft.com/office/drawing/2014/main" id="{0A449FF8-F668-4436-8E4A-B3582E9B324A}"/>
                    </a:ext>
                  </a:extLst>
                </p:cNvPr>
                <p:cNvPicPr/>
                <p:nvPr/>
              </p:nvPicPr>
              <p:blipFill>
                <a:blip r:embed="rId349"/>
                <a:stretch>
                  <a:fillRect/>
                </a:stretch>
              </p:blipFill>
              <p:spPr>
                <a:xfrm>
                  <a:off x="8047077" y="1489845"/>
                  <a:ext cx="49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0" name="Freihand 199">
                  <a:extLst>
                    <a:ext uri="{FF2B5EF4-FFF2-40B4-BE49-F238E27FC236}">
                      <a16:creationId xmlns:a16="http://schemas.microsoft.com/office/drawing/2014/main" id="{A56085CA-ADAC-4916-9582-093C32F71A1F}"/>
                    </a:ext>
                  </a:extLst>
                </p14:cNvPr>
                <p14:cNvContentPartPr/>
                <p14:nvPr/>
              </p14:nvContentPartPr>
              <p14:xfrm>
                <a:off x="6348597" y="1574085"/>
                <a:ext cx="27000" cy="275760"/>
              </p14:xfrm>
            </p:contentPart>
          </mc:Choice>
          <mc:Fallback xmlns="">
            <p:pic>
              <p:nvPicPr>
                <p:cNvPr id="200" name="Freihand 199">
                  <a:extLst>
                    <a:ext uri="{FF2B5EF4-FFF2-40B4-BE49-F238E27FC236}">
                      <a16:creationId xmlns:a16="http://schemas.microsoft.com/office/drawing/2014/main" id="{A56085CA-ADAC-4916-9582-093C32F71A1F}"/>
                    </a:ext>
                  </a:extLst>
                </p:cNvPr>
                <p:cNvPicPr/>
                <p:nvPr/>
              </p:nvPicPr>
              <p:blipFill>
                <a:blip r:embed="rId351"/>
                <a:stretch>
                  <a:fillRect/>
                </a:stretch>
              </p:blipFill>
              <p:spPr>
                <a:xfrm>
                  <a:off x="6344277" y="1569765"/>
                  <a:ext cx="35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1" name="Freihand 200">
                  <a:extLst>
                    <a:ext uri="{FF2B5EF4-FFF2-40B4-BE49-F238E27FC236}">
                      <a16:creationId xmlns:a16="http://schemas.microsoft.com/office/drawing/2014/main" id="{4A38E864-91FD-44D8-B7C6-9780C4DB81A3}"/>
                    </a:ext>
                  </a:extLst>
                </p14:cNvPr>
                <p14:cNvContentPartPr/>
                <p14:nvPr/>
              </p14:nvContentPartPr>
              <p14:xfrm>
                <a:off x="6330237" y="1490565"/>
                <a:ext cx="1629720" cy="138600"/>
              </p14:xfrm>
            </p:contentPart>
          </mc:Choice>
          <mc:Fallback xmlns="">
            <p:pic>
              <p:nvPicPr>
                <p:cNvPr id="201" name="Freihand 200">
                  <a:extLst>
                    <a:ext uri="{FF2B5EF4-FFF2-40B4-BE49-F238E27FC236}">
                      <a16:creationId xmlns:a16="http://schemas.microsoft.com/office/drawing/2014/main" id="{4A38E864-91FD-44D8-B7C6-9780C4DB81A3}"/>
                    </a:ext>
                  </a:extLst>
                </p:cNvPr>
                <p:cNvPicPr/>
                <p:nvPr/>
              </p:nvPicPr>
              <p:blipFill>
                <a:blip r:embed="rId353"/>
                <a:stretch>
                  <a:fillRect/>
                </a:stretch>
              </p:blipFill>
              <p:spPr>
                <a:xfrm>
                  <a:off x="6325917" y="1486245"/>
                  <a:ext cx="1638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3" name="Freihand 202">
                  <a:extLst>
                    <a:ext uri="{FF2B5EF4-FFF2-40B4-BE49-F238E27FC236}">
                      <a16:creationId xmlns:a16="http://schemas.microsoft.com/office/drawing/2014/main" id="{1518B110-6D7C-49C7-B767-B55D04301D6D}"/>
                    </a:ext>
                  </a:extLst>
                </p14:cNvPr>
                <p14:cNvContentPartPr/>
                <p14:nvPr/>
              </p14:nvContentPartPr>
              <p14:xfrm>
                <a:off x="7859517" y="1519365"/>
                <a:ext cx="362520" cy="253080"/>
              </p14:xfrm>
            </p:contentPart>
          </mc:Choice>
          <mc:Fallback xmlns="">
            <p:pic>
              <p:nvPicPr>
                <p:cNvPr id="203" name="Freihand 202">
                  <a:extLst>
                    <a:ext uri="{FF2B5EF4-FFF2-40B4-BE49-F238E27FC236}">
                      <a16:creationId xmlns:a16="http://schemas.microsoft.com/office/drawing/2014/main" id="{1518B110-6D7C-49C7-B767-B55D04301D6D}"/>
                    </a:ext>
                  </a:extLst>
                </p:cNvPr>
                <p:cNvPicPr/>
                <p:nvPr/>
              </p:nvPicPr>
              <p:blipFill>
                <a:blip r:embed="rId355"/>
                <a:stretch>
                  <a:fillRect/>
                </a:stretch>
              </p:blipFill>
              <p:spPr>
                <a:xfrm>
                  <a:off x="7855197" y="1515045"/>
                  <a:ext cx="371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4" name="Freihand 203">
                  <a:extLst>
                    <a:ext uri="{FF2B5EF4-FFF2-40B4-BE49-F238E27FC236}">
                      <a16:creationId xmlns:a16="http://schemas.microsoft.com/office/drawing/2014/main" id="{A6DF3465-56A2-4641-9B41-C8E3B19906E6}"/>
                    </a:ext>
                  </a:extLst>
                </p14:cNvPr>
                <p14:cNvContentPartPr/>
                <p14:nvPr/>
              </p14:nvContentPartPr>
              <p14:xfrm>
                <a:off x="6309357" y="1767765"/>
                <a:ext cx="1800720" cy="97920"/>
              </p14:xfrm>
            </p:contentPart>
          </mc:Choice>
          <mc:Fallback xmlns="">
            <p:pic>
              <p:nvPicPr>
                <p:cNvPr id="204" name="Freihand 203">
                  <a:extLst>
                    <a:ext uri="{FF2B5EF4-FFF2-40B4-BE49-F238E27FC236}">
                      <a16:creationId xmlns:a16="http://schemas.microsoft.com/office/drawing/2014/main" id="{A6DF3465-56A2-4641-9B41-C8E3B19906E6}"/>
                    </a:ext>
                  </a:extLst>
                </p:cNvPr>
                <p:cNvPicPr/>
                <p:nvPr/>
              </p:nvPicPr>
              <p:blipFill>
                <a:blip r:embed="rId357"/>
                <a:stretch>
                  <a:fillRect/>
                </a:stretch>
              </p:blipFill>
              <p:spPr>
                <a:xfrm>
                  <a:off x="6305037" y="1763445"/>
                  <a:ext cx="1809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5" name="Freihand 204">
                  <a:extLst>
                    <a:ext uri="{FF2B5EF4-FFF2-40B4-BE49-F238E27FC236}">
                      <a16:creationId xmlns:a16="http://schemas.microsoft.com/office/drawing/2014/main" id="{85566D34-59CF-4858-8DF1-EE66FC2FCE4D}"/>
                    </a:ext>
                  </a:extLst>
                </p14:cNvPr>
                <p14:cNvContentPartPr/>
                <p14:nvPr/>
              </p14:nvContentPartPr>
              <p14:xfrm>
                <a:off x="8305557" y="1584165"/>
                <a:ext cx="160920" cy="11160"/>
              </p14:xfrm>
            </p:contentPart>
          </mc:Choice>
          <mc:Fallback xmlns="">
            <p:pic>
              <p:nvPicPr>
                <p:cNvPr id="205" name="Freihand 204">
                  <a:extLst>
                    <a:ext uri="{FF2B5EF4-FFF2-40B4-BE49-F238E27FC236}">
                      <a16:creationId xmlns:a16="http://schemas.microsoft.com/office/drawing/2014/main" id="{85566D34-59CF-4858-8DF1-EE66FC2FCE4D}"/>
                    </a:ext>
                  </a:extLst>
                </p:cNvPr>
                <p:cNvPicPr/>
                <p:nvPr/>
              </p:nvPicPr>
              <p:blipFill>
                <a:blip r:embed="rId359"/>
                <a:stretch>
                  <a:fillRect/>
                </a:stretch>
              </p:blipFill>
              <p:spPr>
                <a:xfrm>
                  <a:off x="8301237" y="1579845"/>
                  <a:ext cx="169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6" name="Freihand 205">
                  <a:extLst>
                    <a:ext uri="{FF2B5EF4-FFF2-40B4-BE49-F238E27FC236}">
                      <a16:creationId xmlns:a16="http://schemas.microsoft.com/office/drawing/2014/main" id="{9DA982B2-8317-4966-B821-059844C5F91D}"/>
                    </a:ext>
                  </a:extLst>
                </p14:cNvPr>
                <p14:cNvContentPartPr/>
                <p14:nvPr/>
              </p14:nvContentPartPr>
              <p14:xfrm>
                <a:off x="8198277" y="1541325"/>
                <a:ext cx="195840" cy="113400"/>
              </p14:xfrm>
            </p:contentPart>
          </mc:Choice>
          <mc:Fallback xmlns="">
            <p:pic>
              <p:nvPicPr>
                <p:cNvPr id="206" name="Freihand 205">
                  <a:extLst>
                    <a:ext uri="{FF2B5EF4-FFF2-40B4-BE49-F238E27FC236}">
                      <a16:creationId xmlns:a16="http://schemas.microsoft.com/office/drawing/2014/main" id="{9DA982B2-8317-4966-B821-059844C5F91D}"/>
                    </a:ext>
                  </a:extLst>
                </p:cNvPr>
                <p:cNvPicPr/>
                <p:nvPr/>
              </p:nvPicPr>
              <p:blipFill>
                <a:blip r:embed="rId361"/>
                <a:stretch>
                  <a:fillRect/>
                </a:stretch>
              </p:blipFill>
              <p:spPr>
                <a:xfrm>
                  <a:off x="8193957" y="1537005"/>
                  <a:ext cx="204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7" name="Freihand 206">
                  <a:extLst>
                    <a:ext uri="{FF2B5EF4-FFF2-40B4-BE49-F238E27FC236}">
                      <a16:creationId xmlns:a16="http://schemas.microsoft.com/office/drawing/2014/main" id="{7051B264-4604-4CF5-BFC4-E76BD4BC89B8}"/>
                    </a:ext>
                  </a:extLst>
                </p14:cNvPr>
                <p14:cNvContentPartPr/>
                <p14:nvPr/>
              </p14:nvContentPartPr>
              <p14:xfrm>
                <a:off x="8591757" y="1545285"/>
                <a:ext cx="22680" cy="120960"/>
              </p14:xfrm>
            </p:contentPart>
          </mc:Choice>
          <mc:Fallback xmlns="">
            <p:pic>
              <p:nvPicPr>
                <p:cNvPr id="207" name="Freihand 206">
                  <a:extLst>
                    <a:ext uri="{FF2B5EF4-FFF2-40B4-BE49-F238E27FC236}">
                      <a16:creationId xmlns:a16="http://schemas.microsoft.com/office/drawing/2014/main" id="{7051B264-4604-4CF5-BFC4-E76BD4BC89B8}"/>
                    </a:ext>
                  </a:extLst>
                </p:cNvPr>
                <p:cNvPicPr/>
                <p:nvPr/>
              </p:nvPicPr>
              <p:blipFill>
                <a:blip r:embed="rId363"/>
                <a:stretch>
                  <a:fillRect/>
                </a:stretch>
              </p:blipFill>
              <p:spPr>
                <a:xfrm>
                  <a:off x="8587437" y="1540965"/>
                  <a:ext cx="31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8" name="Freihand 207">
                  <a:extLst>
                    <a:ext uri="{FF2B5EF4-FFF2-40B4-BE49-F238E27FC236}">
                      <a16:creationId xmlns:a16="http://schemas.microsoft.com/office/drawing/2014/main" id="{F341175D-10C5-4963-B837-4F9AF81F4053}"/>
                    </a:ext>
                  </a:extLst>
                </p14:cNvPr>
                <p14:cNvContentPartPr/>
                <p14:nvPr/>
              </p14:nvContentPartPr>
              <p14:xfrm>
                <a:off x="8499957" y="1651485"/>
                <a:ext cx="181080" cy="14040"/>
              </p14:xfrm>
            </p:contentPart>
          </mc:Choice>
          <mc:Fallback xmlns="">
            <p:pic>
              <p:nvPicPr>
                <p:cNvPr id="208" name="Freihand 207">
                  <a:extLst>
                    <a:ext uri="{FF2B5EF4-FFF2-40B4-BE49-F238E27FC236}">
                      <a16:creationId xmlns:a16="http://schemas.microsoft.com/office/drawing/2014/main" id="{F341175D-10C5-4963-B837-4F9AF81F4053}"/>
                    </a:ext>
                  </a:extLst>
                </p:cNvPr>
                <p:cNvPicPr/>
                <p:nvPr/>
              </p:nvPicPr>
              <p:blipFill>
                <a:blip r:embed="rId365"/>
                <a:stretch>
                  <a:fillRect/>
                </a:stretch>
              </p:blipFill>
              <p:spPr>
                <a:xfrm>
                  <a:off x="8495637" y="1647165"/>
                  <a:ext cx="189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9" name="Freihand 208">
                  <a:extLst>
                    <a:ext uri="{FF2B5EF4-FFF2-40B4-BE49-F238E27FC236}">
                      <a16:creationId xmlns:a16="http://schemas.microsoft.com/office/drawing/2014/main" id="{9669E4CE-16EC-4C91-B1EA-0B66B00A6A07}"/>
                    </a:ext>
                  </a:extLst>
                </p14:cNvPr>
                <p14:cNvContentPartPr/>
                <p14:nvPr/>
              </p14:nvContentPartPr>
              <p14:xfrm>
                <a:off x="8486637" y="1554645"/>
                <a:ext cx="155880" cy="25560"/>
              </p14:xfrm>
            </p:contentPart>
          </mc:Choice>
          <mc:Fallback xmlns="">
            <p:pic>
              <p:nvPicPr>
                <p:cNvPr id="209" name="Freihand 208">
                  <a:extLst>
                    <a:ext uri="{FF2B5EF4-FFF2-40B4-BE49-F238E27FC236}">
                      <a16:creationId xmlns:a16="http://schemas.microsoft.com/office/drawing/2014/main" id="{9669E4CE-16EC-4C91-B1EA-0B66B00A6A07}"/>
                    </a:ext>
                  </a:extLst>
                </p:cNvPr>
                <p:cNvPicPr/>
                <p:nvPr/>
              </p:nvPicPr>
              <p:blipFill>
                <a:blip r:embed="rId367"/>
                <a:stretch>
                  <a:fillRect/>
                </a:stretch>
              </p:blipFill>
              <p:spPr>
                <a:xfrm>
                  <a:off x="8482317" y="1550325"/>
                  <a:ext cx="16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0" name="Freihand 209">
                  <a:extLst>
                    <a:ext uri="{FF2B5EF4-FFF2-40B4-BE49-F238E27FC236}">
                      <a16:creationId xmlns:a16="http://schemas.microsoft.com/office/drawing/2014/main" id="{6DA0CB24-1F76-4FB9-AB28-C38434C0343E}"/>
                    </a:ext>
                  </a:extLst>
                </p14:cNvPr>
                <p14:cNvContentPartPr/>
                <p14:nvPr/>
              </p14:nvContentPartPr>
              <p14:xfrm>
                <a:off x="8696877" y="1530165"/>
                <a:ext cx="259200" cy="128160"/>
              </p14:xfrm>
            </p:contentPart>
          </mc:Choice>
          <mc:Fallback xmlns="">
            <p:pic>
              <p:nvPicPr>
                <p:cNvPr id="210" name="Freihand 209">
                  <a:extLst>
                    <a:ext uri="{FF2B5EF4-FFF2-40B4-BE49-F238E27FC236}">
                      <a16:creationId xmlns:a16="http://schemas.microsoft.com/office/drawing/2014/main" id="{6DA0CB24-1F76-4FB9-AB28-C38434C0343E}"/>
                    </a:ext>
                  </a:extLst>
                </p:cNvPr>
                <p:cNvPicPr/>
                <p:nvPr/>
              </p:nvPicPr>
              <p:blipFill>
                <a:blip r:embed="rId369"/>
                <a:stretch>
                  <a:fillRect/>
                </a:stretch>
              </p:blipFill>
              <p:spPr>
                <a:xfrm>
                  <a:off x="8692557" y="1525845"/>
                  <a:ext cx="26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1" name="Freihand 210">
                  <a:extLst>
                    <a:ext uri="{FF2B5EF4-FFF2-40B4-BE49-F238E27FC236}">
                      <a16:creationId xmlns:a16="http://schemas.microsoft.com/office/drawing/2014/main" id="{68E146A0-29B7-42A5-B784-316D8929F181}"/>
                    </a:ext>
                  </a:extLst>
                </p14:cNvPr>
                <p14:cNvContentPartPr/>
                <p14:nvPr/>
              </p14:nvContentPartPr>
              <p14:xfrm>
                <a:off x="9110877" y="1534845"/>
                <a:ext cx="9000" cy="107280"/>
              </p14:xfrm>
            </p:contentPart>
          </mc:Choice>
          <mc:Fallback xmlns="">
            <p:pic>
              <p:nvPicPr>
                <p:cNvPr id="211" name="Freihand 210">
                  <a:extLst>
                    <a:ext uri="{FF2B5EF4-FFF2-40B4-BE49-F238E27FC236}">
                      <a16:creationId xmlns:a16="http://schemas.microsoft.com/office/drawing/2014/main" id="{68E146A0-29B7-42A5-B784-316D8929F181}"/>
                    </a:ext>
                  </a:extLst>
                </p:cNvPr>
                <p:cNvPicPr/>
                <p:nvPr/>
              </p:nvPicPr>
              <p:blipFill>
                <a:blip r:embed="rId371"/>
                <a:stretch>
                  <a:fillRect/>
                </a:stretch>
              </p:blipFill>
              <p:spPr>
                <a:xfrm>
                  <a:off x="9106557" y="1530525"/>
                  <a:ext cx="1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2" name="Freihand 211">
                  <a:extLst>
                    <a:ext uri="{FF2B5EF4-FFF2-40B4-BE49-F238E27FC236}">
                      <a16:creationId xmlns:a16="http://schemas.microsoft.com/office/drawing/2014/main" id="{DC8D6CA9-F94B-4F3F-96D9-FAEC837F738F}"/>
                    </a:ext>
                  </a:extLst>
                </p14:cNvPr>
                <p14:cNvContentPartPr/>
                <p14:nvPr/>
              </p14:nvContentPartPr>
              <p14:xfrm>
                <a:off x="9106917" y="1511445"/>
                <a:ext cx="107280" cy="5040"/>
              </p14:xfrm>
            </p:contentPart>
          </mc:Choice>
          <mc:Fallback xmlns="">
            <p:pic>
              <p:nvPicPr>
                <p:cNvPr id="212" name="Freihand 211">
                  <a:extLst>
                    <a:ext uri="{FF2B5EF4-FFF2-40B4-BE49-F238E27FC236}">
                      <a16:creationId xmlns:a16="http://schemas.microsoft.com/office/drawing/2014/main" id="{DC8D6CA9-F94B-4F3F-96D9-FAEC837F738F}"/>
                    </a:ext>
                  </a:extLst>
                </p:cNvPr>
                <p:cNvPicPr/>
                <p:nvPr/>
              </p:nvPicPr>
              <p:blipFill>
                <a:blip r:embed="rId373"/>
                <a:stretch>
                  <a:fillRect/>
                </a:stretch>
              </p:blipFill>
              <p:spPr>
                <a:xfrm>
                  <a:off x="9102597" y="1507125"/>
                  <a:ext cx="115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3" name="Freihand 212">
                  <a:extLst>
                    <a:ext uri="{FF2B5EF4-FFF2-40B4-BE49-F238E27FC236}">
                      <a16:creationId xmlns:a16="http://schemas.microsoft.com/office/drawing/2014/main" id="{D254A703-921B-4573-AF5E-90B907F34A40}"/>
                    </a:ext>
                  </a:extLst>
                </p14:cNvPr>
                <p14:cNvContentPartPr/>
                <p14:nvPr/>
              </p14:nvContentPartPr>
              <p14:xfrm>
                <a:off x="9107637" y="1563285"/>
                <a:ext cx="105120" cy="87120"/>
              </p14:xfrm>
            </p:contentPart>
          </mc:Choice>
          <mc:Fallback xmlns="">
            <p:pic>
              <p:nvPicPr>
                <p:cNvPr id="213" name="Freihand 212">
                  <a:extLst>
                    <a:ext uri="{FF2B5EF4-FFF2-40B4-BE49-F238E27FC236}">
                      <a16:creationId xmlns:a16="http://schemas.microsoft.com/office/drawing/2014/main" id="{D254A703-921B-4573-AF5E-90B907F34A40}"/>
                    </a:ext>
                  </a:extLst>
                </p:cNvPr>
                <p:cNvPicPr/>
                <p:nvPr/>
              </p:nvPicPr>
              <p:blipFill>
                <a:blip r:embed="rId375"/>
                <a:stretch>
                  <a:fillRect/>
                </a:stretch>
              </p:blipFill>
              <p:spPr>
                <a:xfrm>
                  <a:off x="9103317" y="1558965"/>
                  <a:ext cx="113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4" name="Freihand 213">
                  <a:extLst>
                    <a:ext uri="{FF2B5EF4-FFF2-40B4-BE49-F238E27FC236}">
                      <a16:creationId xmlns:a16="http://schemas.microsoft.com/office/drawing/2014/main" id="{25FDE820-9F5E-4ABD-99CC-E7FDDAFB9E13}"/>
                    </a:ext>
                  </a:extLst>
                </p14:cNvPr>
                <p14:cNvContentPartPr/>
                <p14:nvPr/>
              </p14:nvContentPartPr>
              <p14:xfrm>
                <a:off x="9228957" y="1566885"/>
                <a:ext cx="95040" cy="143280"/>
              </p14:xfrm>
            </p:contentPart>
          </mc:Choice>
          <mc:Fallback xmlns="">
            <p:pic>
              <p:nvPicPr>
                <p:cNvPr id="214" name="Freihand 213">
                  <a:extLst>
                    <a:ext uri="{FF2B5EF4-FFF2-40B4-BE49-F238E27FC236}">
                      <a16:creationId xmlns:a16="http://schemas.microsoft.com/office/drawing/2014/main" id="{25FDE820-9F5E-4ABD-99CC-E7FDDAFB9E13}"/>
                    </a:ext>
                  </a:extLst>
                </p:cNvPr>
                <p:cNvPicPr/>
                <p:nvPr/>
              </p:nvPicPr>
              <p:blipFill>
                <a:blip r:embed="rId377"/>
                <a:stretch>
                  <a:fillRect/>
                </a:stretch>
              </p:blipFill>
              <p:spPr>
                <a:xfrm>
                  <a:off x="9224637" y="1562565"/>
                  <a:ext cx="103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5" name="Freihand 214">
                  <a:extLst>
                    <a:ext uri="{FF2B5EF4-FFF2-40B4-BE49-F238E27FC236}">
                      <a16:creationId xmlns:a16="http://schemas.microsoft.com/office/drawing/2014/main" id="{6E928C79-A438-45F8-BE48-48F303C340E1}"/>
                    </a:ext>
                  </a:extLst>
                </p14:cNvPr>
                <p14:cNvContentPartPr/>
                <p14:nvPr/>
              </p14:nvContentPartPr>
              <p14:xfrm>
                <a:off x="9317157" y="1555005"/>
                <a:ext cx="96840" cy="91800"/>
              </p14:xfrm>
            </p:contentPart>
          </mc:Choice>
          <mc:Fallback xmlns="">
            <p:pic>
              <p:nvPicPr>
                <p:cNvPr id="215" name="Freihand 214">
                  <a:extLst>
                    <a:ext uri="{FF2B5EF4-FFF2-40B4-BE49-F238E27FC236}">
                      <a16:creationId xmlns:a16="http://schemas.microsoft.com/office/drawing/2014/main" id="{6E928C79-A438-45F8-BE48-48F303C340E1}"/>
                    </a:ext>
                  </a:extLst>
                </p:cNvPr>
                <p:cNvPicPr/>
                <p:nvPr/>
              </p:nvPicPr>
              <p:blipFill>
                <a:blip r:embed="rId379"/>
                <a:stretch>
                  <a:fillRect/>
                </a:stretch>
              </p:blipFill>
              <p:spPr>
                <a:xfrm>
                  <a:off x="9312837" y="1550685"/>
                  <a:ext cx="10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6" name="Freihand 215">
                  <a:extLst>
                    <a:ext uri="{FF2B5EF4-FFF2-40B4-BE49-F238E27FC236}">
                      <a16:creationId xmlns:a16="http://schemas.microsoft.com/office/drawing/2014/main" id="{904F086C-4389-4A89-B976-B0A0048C0CAD}"/>
                    </a:ext>
                  </a:extLst>
                </p14:cNvPr>
                <p14:cNvContentPartPr/>
                <p14:nvPr/>
              </p14:nvContentPartPr>
              <p14:xfrm>
                <a:off x="9409317" y="1549965"/>
                <a:ext cx="81720" cy="72720"/>
              </p14:xfrm>
            </p:contentPart>
          </mc:Choice>
          <mc:Fallback xmlns="">
            <p:pic>
              <p:nvPicPr>
                <p:cNvPr id="216" name="Freihand 215">
                  <a:extLst>
                    <a:ext uri="{FF2B5EF4-FFF2-40B4-BE49-F238E27FC236}">
                      <a16:creationId xmlns:a16="http://schemas.microsoft.com/office/drawing/2014/main" id="{904F086C-4389-4A89-B976-B0A0048C0CAD}"/>
                    </a:ext>
                  </a:extLst>
                </p:cNvPr>
                <p:cNvPicPr/>
                <p:nvPr/>
              </p:nvPicPr>
              <p:blipFill>
                <a:blip r:embed="rId381"/>
                <a:stretch>
                  <a:fillRect/>
                </a:stretch>
              </p:blipFill>
              <p:spPr>
                <a:xfrm>
                  <a:off x="9404997" y="1545645"/>
                  <a:ext cx="90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7" name="Freihand 216">
                  <a:extLst>
                    <a:ext uri="{FF2B5EF4-FFF2-40B4-BE49-F238E27FC236}">
                      <a16:creationId xmlns:a16="http://schemas.microsoft.com/office/drawing/2014/main" id="{E14780F4-5B21-473A-AD56-399B9A14EB20}"/>
                    </a:ext>
                  </a:extLst>
                </p14:cNvPr>
                <p14:cNvContentPartPr/>
                <p14:nvPr/>
              </p14:nvContentPartPr>
              <p14:xfrm>
                <a:off x="9506157" y="1470045"/>
                <a:ext cx="140040" cy="152640"/>
              </p14:xfrm>
            </p:contentPart>
          </mc:Choice>
          <mc:Fallback xmlns="">
            <p:pic>
              <p:nvPicPr>
                <p:cNvPr id="217" name="Freihand 216">
                  <a:extLst>
                    <a:ext uri="{FF2B5EF4-FFF2-40B4-BE49-F238E27FC236}">
                      <a16:creationId xmlns:a16="http://schemas.microsoft.com/office/drawing/2014/main" id="{E14780F4-5B21-473A-AD56-399B9A14EB20}"/>
                    </a:ext>
                  </a:extLst>
                </p:cNvPr>
                <p:cNvPicPr/>
                <p:nvPr/>
              </p:nvPicPr>
              <p:blipFill>
                <a:blip r:embed="rId383"/>
                <a:stretch>
                  <a:fillRect/>
                </a:stretch>
              </p:blipFill>
              <p:spPr>
                <a:xfrm>
                  <a:off x="9501837" y="1465725"/>
                  <a:ext cx="148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8" name="Freihand 217">
                  <a:extLst>
                    <a:ext uri="{FF2B5EF4-FFF2-40B4-BE49-F238E27FC236}">
                      <a16:creationId xmlns:a16="http://schemas.microsoft.com/office/drawing/2014/main" id="{41A8E242-DF88-4739-B843-62B301456144}"/>
                    </a:ext>
                  </a:extLst>
                </p14:cNvPr>
                <p14:cNvContentPartPr/>
                <p14:nvPr/>
              </p14:nvContentPartPr>
              <p14:xfrm>
                <a:off x="9665277" y="1480485"/>
                <a:ext cx="6480" cy="21600"/>
              </p14:xfrm>
            </p:contentPart>
          </mc:Choice>
          <mc:Fallback xmlns="">
            <p:pic>
              <p:nvPicPr>
                <p:cNvPr id="218" name="Freihand 217">
                  <a:extLst>
                    <a:ext uri="{FF2B5EF4-FFF2-40B4-BE49-F238E27FC236}">
                      <a16:creationId xmlns:a16="http://schemas.microsoft.com/office/drawing/2014/main" id="{41A8E242-DF88-4739-B843-62B301456144}"/>
                    </a:ext>
                  </a:extLst>
                </p:cNvPr>
                <p:cNvPicPr/>
                <p:nvPr/>
              </p:nvPicPr>
              <p:blipFill>
                <a:blip r:embed="rId385"/>
                <a:stretch>
                  <a:fillRect/>
                </a:stretch>
              </p:blipFill>
              <p:spPr>
                <a:xfrm>
                  <a:off x="9660957" y="1476165"/>
                  <a:ext cx="15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9" name="Freihand 218">
                  <a:extLst>
                    <a:ext uri="{FF2B5EF4-FFF2-40B4-BE49-F238E27FC236}">
                      <a16:creationId xmlns:a16="http://schemas.microsoft.com/office/drawing/2014/main" id="{0EAD0CF6-44EF-461F-8255-556014664539}"/>
                    </a:ext>
                  </a:extLst>
                </p14:cNvPr>
                <p14:cNvContentPartPr/>
                <p14:nvPr/>
              </p14:nvContentPartPr>
              <p14:xfrm>
                <a:off x="9677517" y="1534845"/>
                <a:ext cx="208800" cy="74880"/>
              </p14:xfrm>
            </p:contentPart>
          </mc:Choice>
          <mc:Fallback xmlns="">
            <p:pic>
              <p:nvPicPr>
                <p:cNvPr id="219" name="Freihand 218">
                  <a:extLst>
                    <a:ext uri="{FF2B5EF4-FFF2-40B4-BE49-F238E27FC236}">
                      <a16:creationId xmlns:a16="http://schemas.microsoft.com/office/drawing/2014/main" id="{0EAD0CF6-44EF-461F-8255-556014664539}"/>
                    </a:ext>
                  </a:extLst>
                </p:cNvPr>
                <p:cNvPicPr/>
                <p:nvPr/>
              </p:nvPicPr>
              <p:blipFill>
                <a:blip r:embed="rId387"/>
                <a:stretch>
                  <a:fillRect/>
                </a:stretch>
              </p:blipFill>
              <p:spPr>
                <a:xfrm>
                  <a:off x="9673197" y="1530525"/>
                  <a:ext cx="217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0" name="Freihand 219">
                  <a:extLst>
                    <a:ext uri="{FF2B5EF4-FFF2-40B4-BE49-F238E27FC236}">
                      <a16:creationId xmlns:a16="http://schemas.microsoft.com/office/drawing/2014/main" id="{54A20615-07BA-45CC-BA72-6A57FDFFD642}"/>
                    </a:ext>
                  </a:extLst>
                </p14:cNvPr>
                <p14:cNvContentPartPr/>
                <p14:nvPr/>
              </p14:nvContentPartPr>
              <p14:xfrm>
                <a:off x="9981717" y="1412805"/>
                <a:ext cx="35640" cy="189720"/>
              </p14:xfrm>
            </p:contentPart>
          </mc:Choice>
          <mc:Fallback xmlns="">
            <p:pic>
              <p:nvPicPr>
                <p:cNvPr id="220" name="Freihand 219">
                  <a:extLst>
                    <a:ext uri="{FF2B5EF4-FFF2-40B4-BE49-F238E27FC236}">
                      <a16:creationId xmlns:a16="http://schemas.microsoft.com/office/drawing/2014/main" id="{54A20615-07BA-45CC-BA72-6A57FDFFD642}"/>
                    </a:ext>
                  </a:extLst>
                </p:cNvPr>
                <p:cNvPicPr/>
                <p:nvPr/>
              </p:nvPicPr>
              <p:blipFill>
                <a:blip r:embed="rId389"/>
                <a:stretch>
                  <a:fillRect/>
                </a:stretch>
              </p:blipFill>
              <p:spPr>
                <a:xfrm>
                  <a:off x="9977397" y="1408485"/>
                  <a:ext cx="4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2" name="Freihand 231">
                  <a:extLst>
                    <a:ext uri="{FF2B5EF4-FFF2-40B4-BE49-F238E27FC236}">
                      <a16:creationId xmlns:a16="http://schemas.microsoft.com/office/drawing/2014/main" id="{4C4DAF44-187E-4262-AE63-B6018BA96876}"/>
                    </a:ext>
                  </a:extLst>
                </p14:cNvPr>
                <p14:cNvContentPartPr/>
                <p14:nvPr/>
              </p14:nvContentPartPr>
              <p14:xfrm>
                <a:off x="7998837" y="1715565"/>
                <a:ext cx="102960" cy="7920"/>
              </p14:xfrm>
            </p:contentPart>
          </mc:Choice>
          <mc:Fallback xmlns="">
            <p:pic>
              <p:nvPicPr>
                <p:cNvPr id="232" name="Freihand 231">
                  <a:extLst>
                    <a:ext uri="{FF2B5EF4-FFF2-40B4-BE49-F238E27FC236}">
                      <a16:creationId xmlns:a16="http://schemas.microsoft.com/office/drawing/2014/main" id="{4C4DAF44-187E-4262-AE63-B6018BA96876}"/>
                    </a:ext>
                  </a:extLst>
                </p:cNvPr>
                <p:cNvPicPr/>
                <p:nvPr/>
              </p:nvPicPr>
              <p:blipFill>
                <a:blip r:embed="rId391"/>
                <a:stretch>
                  <a:fillRect/>
                </a:stretch>
              </p:blipFill>
              <p:spPr>
                <a:xfrm>
                  <a:off x="7994517" y="1711245"/>
                  <a:ext cx="111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9" name="Freihand 258">
                  <a:extLst>
                    <a:ext uri="{FF2B5EF4-FFF2-40B4-BE49-F238E27FC236}">
                      <a16:creationId xmlns:a16="http://schemas.microsoft.com/office/drawing/2014/main" id="{3B8A191C-1F70-4F41-8C45-EF6158C7ADCD}"/>
                    </a:ext>
                  </a:extLst>
                </p14:cNvPr>
                <p14:cNvContentPartPr/>
                <p14:nvPr/>
              </p14:nvContentPartPr>
              <p14:xfrm>
                <a:off x="4523757" y="2336205"/>
                <a:ext cx="124560" cy="168840"/>
              </p14:xfrm>
            </p:contentPart>
          </mc:Choice>
          <mc:Fallback xmlns="">
            <p:pic>
              <p:nvPicPr>
                <p:cNvPr id="259" name="Freihand 258">
                  <a:extLst>
                    <a:ext uri="{FF2B5EF4-FFF2-40B4-BE49-F238E27FC236}">
                      <a16:creationId xmlns:a16="http://schemas.microsoft.com/office/drawing/2014/main" id="{3B8A191C-1F70-4F41-8C45-EF6158C7ADCD}"/>
                    </a:ext>
                  </a:extLst>
                </p:cNvPr>
                <p:cNvPicPr/>
                <p:nvPr/>
              </p:nvPicPr>
              <p:blipFill>
                <a:blip r:embed="rId393"/>
                <a:stretch>
                  <a:fillRect/>
                </a:stretch>
              </p:blipFill>
              <p:spPr>
                <a:xfrm>
                  <a:off x="4519437" y="2331885"/>
                  <a:ext cx="133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0" name="Freihand 259">
                  <a:extLst>
                    <a:ext uri="{FF2B5EF4-FFF2-40B4-BE49-F238E27FC236}">
                      <a16:creationId xmlns:a16="http://schemas.microsoft.com/office/drawing/2014/main" id="{94CFF699-2524-4483-BCE8-C27F0568EBEF}"/>
                    </a:ext>
                  </a:extLst>
                </p14:cNvPr>
                <p14:cNvContentPartPr/>
                <p14:nvPr/>
              </p14:nvContentPartPr>
              <p14:xfrm>
                <a:off x="4703037" y="2316765"/>
                <a:ext cx="183240" cy="193680"/>
              </p14:xfrm>
            </p:contentPart>
          </mc:Choice>
          <mc:Fallback xmlns="">
            <p:pic>
              <p:nvPicPr>
                <p:cNvPr id="260" name="Freihand 259">
                  <a:extLst>
                    <a:ext uri="{FF2B5EF4-FFF2-40B4-BE49-F238E27FC236}">
                      <a16:creationId xmlns:a16="http://schemas.microsoft.com/office/drawing/2014/main" id="{94CFF699-2524-4483-BCE8-C27F0568EBEF}"/>
                    </a:ext>
                  </a:extLst>
                </p:cNvPr>
                <p:cNvPicPr/>
                <p:nvPr/>
              </p:nvPicPr>
              <p:blipFill>
                <a:blip r:embed="rId395"/>
                <a:stretch>
                  <a:fillRect/>
                </a:stretch>
              </p:blipFill>
              <p:spPr>
                <a:xfrm>
                  <a:off x="4698717" y="2312445"/>
                  <a:ext cx="191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1" name="Freihand 260">
                  <a:extLst>
                    <a:ext uri="{FF2B5EF4-FFF2-40B4-BE49-F238E27FC236}">
                      <a16:creationId xmlns:a16="http://schemas.microsoft.com/office/drawing/2014/main" id="{085440CA-8C27-4F77-985C-F5A81F74D4B7}"/>
                    </a:ext>
                  </a:extLst>
                </p14:cNvPr>
                <p14:cNvContentPartPr/>
                <p14:nvPr/>
              </p14:nvContentPartPr>
              <p14:xfrm>
                <a:off x="4949277" y="2340165"/>
                <a:ext cx="25920" cy="146880"/>
              </p14:xfrm>
            </p:contentPart>
          </mc:Choice>
          <mc:Fallback xmlns="">
            <p:pic>
              <p:nvPicPr>
                <p:cNvPr id="261" name="Freihand 260">
                  <a:extLst>
                    <a:ext uri="{FF2B5EF4-FFF2-40B4-BE49-F238E27FC236}">
                      <a16:creationId xmlns:a16="http://schemas.microsoft.com/office/drawing/2014/main" id="{085440CA-8C27-4F77-985C-F5A81F74D4B7}"/>
                    </a:ext>
                  </a:extLst>
                </p:cNvPr>
                <p:cNvPicPr/>
                <p:nvPr/>
              </p:nvPicPr>
              <p:blipFill>
                <a:blip r:embed="rId397"/>
                <a:stretch>
                  <a:fillRect/>
                </a:stretch>
              </p:blipFill>
              <p:spPr>
                <a:xfrm>
                  <a:off x="4944957" y="2335845"/>
                  <a:ext cx="34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3" name="Freihand 262">
                  <a:extLst>
                    <a:ext uri="{FF2B5EF4-FFF2-40B4-BE49-F238E27FC236}">
                      <a16:creationId xmlns:a16="http://schemas.microsoft.com/office/drawing/2014/main" id="{11DF931F-DA9B-43EC-B47F-18B9E2326230}"/>
                    </a:ext>
                  </a:extLst>
                </p14:cNvPr>
                <p14:cNvContentPartPr/>
                <p14:nvPr/>
              </p14:nvContentPartPr>
              <p14:xfrm>
                <a:off x="5150157" y="2300205"/>
                <a:ext cx="127800" cy="124560"/>
              </p14:xfrm>
            </p:contentPart>
          </mc:Choice>
          <mc:Fallback xmlns="">
            <p:pic>
              <p:nvPicPr>
                <p:cNvPr id="263" name="Freihand 262">
                  <a:extLst>
                    <a:ext uri="{FF2B5EF4-FFF2-40B4-BE49-F238E27FC236}">
                      <a16:creationId xmlns:a16="http://schemas.microsoft.com/office/drawing/2014/main" id="{11DF931F-DA9B-43EC-B47F-18B9E2326230}"/>
                    </a:ext>
                  </a:extLst>
                </p:cNvPr>
                <p:cNvPicPr/>
                <p:nvPr/>
              </p:nvPicPr>
              <p:blipFill>
                <a:blip r:embed="rId399"/>
                <a:stretch>
                  <a:fillRect/>
                </a:stretch>
              </p:blipFill>
              <p:spPr>
                <a:xfrm>
                  <a:off x="5145837" y="2295885"/>
                  <a:ext cx="136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4" name="Freihand 263">
                  <a:extLst>
                    <a:ext uri="{FF2B5EF4-FFF2-40B4-BE49-F238E27FC236}">
                      <a16:creationId xmlns:a16="http://schemas.microsoft.com/office/drawing/2014/main" id="{B6CFF510-2F33-40F9-A82C-A286EC51A844}"/>
                    </a:ext>
                  </a:extLst>
                </p14:cNvPr>
                <p14:cNvContentPartPr/>
                <p14:nvPr/>
              </p14:nvContentPartPr>
              <p14:xfrm>
                <a:off x="5309277" y="2211645"/>
                <a:ext cx="9720" cy="77400"/>
              </p14:xfrm>
            </p:contentPart>
          </mc:Choice>
          <mc:Fallback xmlns="">
            <p:pic>
              <p:nvPicPr>
                <p:cNvPr id="264" name="Freihand 263">
                  <a:extLst>
                    <a:ext uri="{FF2B5EF4-FFF2-40B4-BE49-F238E27FC236}">
                      <a16:creationId xmlns:a16="http://schemas.microsoft.com/office/drawing/2014/main" id="{B6CFF510-2F33-40F9-A82C-A286EC51A844}"/>
                    </a:ext>
                  </a:extLst>
                </p:cNvPr>
                <p:cNvPicPr/>
                <p:nvPr/>
              </p:nvPicPr>
              <p:blipFill>
                <a:blip r:embed="rId401"/>
                <a:stretch>
                  <a:fillRect/>
                </a:stretch>
              </p:blipFill>
              <p:spPr>
                <a:xfrm>
                  <a:off x="5304957" y="2207325"/>
                  <a:ext cx="18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5" name="Freihand 264">
                  <a:extLst>
                    <a:ext uri="{FF2B5EF4-FFF2-40B4-BE49-F238E27FC236}">
                      <a16:creationId xmlns:a16="http://schemas.microsoft.com/office/drawing/2014/main" id="{2D1A0AB7-0BB5-4F23-B086-8DF406F9190C}"/>
                    </a:ext>
                  </a:extLst>
                </p14:cNvPr>
                <p14:cNvContentPartPr/>
                <p14:nvPr/>
              </p14:nvContentPartPr>
              <p14:xfrm>
                <a:off x="5226837" y="2181405"/>
                <a:ext cx="164520" cy="119160"/>
              </p14:xfrm>
            </p:contentPart>
          </mc:Choice>
          <mc:Fallback xmlns="">
            <p:pic>
              <p:nvPicPr>
                <p:cNvPr id="265" name="Freihand 264">
                  <a:extLst>
                    <a:ext uri="{FF2B5EF4-FFF2-40B4-BE49-F238E27FC236}">
                      <a16:creationId xmlns:a16="http://schemas.microsoft.com/office/drawing/2014/main" id="{2D1A0AB7-0BB5-4F23-B086-8DF406F9190C}"/>
                    </a:ext>
                  </a:extLst>
                </p:cNvPr>
                <p:cNvPicPr/>
                <p:nvPr/>
              </p:nvPicPr>
              <p:blipFill>
                <a:blip r:embed="rId403"/>
                <a:stretch>
                  <a:fillRect/>
                </a:stretch>
              </p:blipFill>
              <p:spPr>
                <a:xfrm>
                  <a:off x="5222517" y="2177085"/>
                  <a:ext cx="17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6" name="Freihand 265">
                  <a:extLst>
                    <a:ext uri="{FF2B5EF4-FFF2-40B4-BE49-F238E27FC236}">
                      <a16:creationId xmlns:a16="http://schemas.microsoft.com/office/drawing/2014/main" id="{BF503631-32F7-43C9-A389-3779648BB43E}"/>
                    </a:ext>
                  </a:extLst>
                </p14:cNvPr>
                <p14:cNvContentPartPr/>
                <p14:nvPr/>
              </p14:nvContentPartPr>
              <p14:xfrm>
                <a:off x="5497557" y="2350605"/>
                <a:ext cx="133920" cy="4680"/>
              </p14:xfrm>
            </p:contentPart>
          </mc:Choice>
          <mc:Fallback xmlns="">
            <p:pic>
              <p:nvPicPr>
                <p:cNvPr id="266" name="Freihand 265">
                  <a:extLst>
                    <a:ext uri="{FF2B5EF4-FFF2-40B4-BE49-F238E27FC236}">
                      <a16:creationId xmlns:a16="http://schemas.microsoft.com/office/drawing/2014/main" id="{BF503631-32F7-43C9-A389-3779648BB43E}"/>
                    </a:ext>
                  </a:extLst>
                </p:cNvPr>
                <p:cNvPicPr/>
                <p:nvPr/>
              </p:nvPicPr>
              <p:blipFill>
                <a:blip r:embed="rId405"/>
                <a:stretch>
                  <a:fillRect/>
                </a:stretch>
              </p:blipFill>
              <p:spPr>
                <a:xfrm>
                  <a:off x="5493237" y="2346285"/>
                  <a:ext cx="14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7" name="Freihand 266">
                  <a:extLst>
                    <a:ext uri="{FF2B5EF4-FFF2-40B4-BE49-F238E27FC236}">
                      <a16:creationId xmlns:a16="http://schemas.microsoft.com/office/drawing/2014/main" id="{17B1E95C-375D-453A-898B-C0B1ECC675CD}"/>
                    </a:ext>
                  </a:extLst>
                </p14:cNvPr>
                <p14:cNvContentPartPr/>
                <p14:nvPr/>
              </p14:nvContentPartPr>
              <p14:xfrm>
                <a:off x="5509077" y="2391645"/>
                <a:ext cx="148680" cy="9720"/>
              </p14:xfrm>
            </p:contentPart>
          </mc:Choice>
          <mc:Fallback xmlns="">
            <p:pic>
              <p:nvPicPr>
                <p:cNvPr id="267" name="Freihand 266">
                  <a:extLst>
                    <a:ext uri="{FF2B5EF4-FFF2-40B4-BE49-F238E27FC236}">
                      <a16:creationId xmlns:a16="http://schemas.microsoft.com/office/drawing/2014/main" id="{17B1E95C-375D-453A-898B-C0B1ECC675CD}"/>
                    </a:ext>
                  </a:extLst>
                </p:cNvPr>
                <p:cNvPicPr/>
                <p:nvPr/>
              </p:nvPicPr>
              <p:blipFill>
                <a:blip r:embed="rId407"/>
                <a:stretch>
                  <a:fillRect/>
                </a:stretch>
              </p:blipFill>
              <p:spPr>
                <a:xfrm>
                  <a:off x="5504757" y="2387325"/>
                  <a:ext cx="157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9" name="Freihand 268">
                  <a:extLst>
                    <a:ext uri="{FF2B5EF4-FFF2-40B4-BE49-F238E27FC236}">
                      <a16:creationId xmlns:a16="http://schemas.microsoft.com/office/drawing/2014/main" id="{E73FA0FD-6CEA-4B7D-A399-191FA48B9D58}"/>
                    </a:ext>
                  </a:extLst>
                </p14:cNvPr>
                <p14:cNvContentPartPr/>
                <p14:nvPr/>
              </p14:nvContentPartPr>
              <p14:xfrm>
                <a:off x="5757117" y="2314245"/>
                <a:ext cx="95040" cy="73440"/>
              </p14:xfrm>
            </p:contentPart>
          </mc:Choice>
          <mc:Fallback xmlns="">
            <p:pic>
              <p:nvPicPr>
                <p:cNvPr id="269" name="Freihand 268">
                  <a:extLst>
                    <a:ext uri="{FF2B5EF4-FFF2-40B4-BE49-F238E27FC236}">
                      <a16:creationId xmlns:a16="http://schemas.microsoft.com/office/drawing/2014/main" id="{E73FA0FD-6CEA-4B7D-A399-191FA48B9D58}"/>
                    </a:ext>
                  </a:extLst>
                </p:cNvPr>
                <p:cNvPicPr/>
                <p:nvPr/>
              </p:nvPicPr>
              <p:blipFill>
                <a:blip r:embed="rId409"/>
                <a:stretch>
                  <a:fillRect/>
                </a:stretch>
              </p:blipFill>
              <p:spPr>
                <a:xfrm>
                  <a:off x="5752797" y="2309925"/>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0" name="Freihand 269">
                  <a:extLst>
                    <a:ext uri="{FF2B5EF4-FFF2-40B4-BE49-F238E27FC236}">
                      <a16:creationId xmlns:a16="http://schemas.microsoft.com/office/drawing/2014/main" id="{416296FD-40B7-4A2A-AAA5-6E82732DEC72}"/>
                    </a:ext>
                  </a:extLst>
                </p14:cNvPr>
                <p14:cNvContentPartPr/>
                <p14:nvPr/>
              </p14:nvContentPartPr>
              <p14:xfrm>
                <a:off x="5882397" y="2379405"/>
                <a:ext cx="27360" cy="110880"/>
              </p14:xfrm>
            </p:contentPart>
          </mc:Choice>
          <mc:Fallback xmlns="">
            <p:pic>
              <p:nvPicPr>
                <p:cNvPr id="270" name="Freihand 269">
                  <a:extLst>
                    <a:ext uri="{FF2B5EF4-FFF2-40B4-BE49-F238E27FC236}">
                      <a16:creationId xmlns:a16="http://schemas.microsoft.com/office/drawing/2014/main" id="{416296FD-40B7-4A2A-AAA5-6E82732DEC72}"/>
                    </a:ext>
                  </a:extLst>
                </p:cNvPr>
                <p:cNvPicPr/>
                <p:nvPr/>
              </p:nvPicPr>
              <p:blipFill>
                <a:blip r:embed="rId411"/>
                <a:stretch>
                  <a:fillRect/>
                </a:stretch>
              </p:blipFill>
              <p:spPr>
                <a:xfrm>
                  <a:off x="5878077" y="2375085"/>
                  <a:ext cx="36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1" name="Freihand 270">
                  <a:extLst>
                    <a:ext uri="{FF2B5EF4-FFF2-40B4-BE49-F238E27FC236}">
                      <a16:creationId xmlns:a16="http://schemas.microsoft.com/office/drawing/2014/main" id="{C994171F-CE42-49D5-8E64-2A1AEAABFDD9}"/>
                    </a:ext>
                  </a:extLst>
                </p14:cNvPr>
                <p14:cNvContentPartPr/>
                <p14:nvPr/>
              </p14:nvContentPartPr>
              <p14:xfrm>
                <a:off x="5962677" y="2282205"/>
                <a:ext cx="113760" cy="127800"/>
              </p14:xfrm>
            </p:contentPart>
          </mc:Choice>
          <mc:Fallback xmlns="">
            <p:pic>
              <p:nvPicPr>
                <p:cNvPr id="271" name="Freihand 270">
                  <a:extLst>
                    <a:ext uri="{FF2B5EF4-FFF2-40B4-BE49-F238E27FC236}">
                      <a16:creationId xmlns:a16="http://schemas.microsoft.com/office/drawing/2014/main" id="{C994171F-CE42-49D5-8E64-2A1AEAABFDD9}"/>
                    </a:ext>
                  </a:extLst>
                </p:cNvPr>
                <p:cNvPicPr/>
                <p:nvPr/>
              </p:nvPicPr>
              <p:blipFill>
                <a:blip r:embed="rId413"/>
                <a:stretch>
                  <a:fillRect/>
                </a:stretch>
              </p:blipFill>
              <p:spPr>
                <a:xfrm>
                  <a:off x="5958357" y="2277885"/>
                  <a:ext cx="12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2" name="Freihand 271">
                  <a:extLst>
                    <a:ext uri="{FF2B5EF4-FFF2-40B4-BE49-F238E27FC236}">
                      <a16:creationId xmlns:a16="http://schemas.microsoft.com/office/drawing/2014/main" id="{7E7EFBF9-A023-4F52-B5B9-0832BCF57072}"/>
                    </a:ext>
                  </a:extLst>
                </p14:cNvPr>
                <p14:cNvContentPartPr/>
                <p14:nvPr/>
              </p14:nvContentPartPr>
              <p14:xfrm>
                <a:off x="6010557" y="2290125"/>
                <a:ext cx="92160" cy="2880"/>
              </p14:xfrm>
            </p:contentPart>
          </mc:Choice>
          <mc:Fallback xmlns="">
            <p:pic>
              <p:nvPicPr>
                <p:cNvPr id="272" name="Freihand 271">
                  <a:extLst>
                    <a:ext uri="{FF2B5EF4-FFF2-40B4-BE49-F238E27FC236}">
                      <a16:creationId xmlns:a16="http://schemas.microsoft.com/office/drawing/2014/main" id="{7E7EFBF9-A023-4F52-B5B9-0832BCF57072}"/>
                    </a:ext>
                  </a:extLst>
                </p:cNvPr>
                <p:cNvPicPr/>
                <p:nvPr/>
              </p:nvPicPr>
              <p:blipFill>
                <a:blip r:embed="rId415"/>
                <a:stretch>
                  <a:fillRect/>
                </a:stretch>
              </p:blipFill>
              <p:spPr>
                <a:xfrm>
                  <a:off x="6006237" y="2285805"/>
                  <a:ext cx="100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3" name="Freihand 272">
                  <a:extLst>
                    <a:ext uri="{FF2B5EF4-FFF2-40B4-BE49-F238E27FC236}">
                      <a16:creationId xmlns:a16="http://schemas.microsoft.com/office/drawing/2014/main" id="{553CCDB8-B261-40F0-9BA4-780925DAD1E6}"/>
                    </a:ext>
                  </a:extLst>
                </p14:cNvPr>
                <p14:cNvContentPartPr/>
                <p14:nvPr/>
              </p14:nvContentPartPr>
              <p14:xfrm>
                <a:off x="6176157" y="2301285"/>
                <a:ext cx="91800" cy="53280"/>
              </p14:xfrm>
            </p:contentPart>
          </mc:Choice>
          <mc:Fallback xmlns="">
            <p:pic>
              <p:nvPicPr>
                <p:cNvPr id="273" name="Freihand 272">
                  <a:extLst>
                    <a:ext uri="{FF2B5EF4-FFF2-40B4-BE49-F238E27FC236}">
                      <a16:creationId xmlns:a16="http://schemas.microsoft.com/office/drawing/2014/main" id="{553CCDB8-B261-40F0-9BA4-780925DAD1E6}"/>
                    </a:ext>
                  </a:extLst>
                </p:cNvPr>
                <p:cNvPicPr/>
                <p:nvPr/>
              </p:nvPicPr>
              <p:blipFill>
                <a:blip r:embed="rId417"/>
                <a:stretch>
                  <a:fillRect/>
                </a:stretch>
              </p:blipFill>
              <p:spPr>
                <a:xfrm>
                  <a:off x="6171837" y="2296965"/>
                  <a:ext cx="100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4" name="Freihand 273">
                  <a:extLst>
                    <a:ext uri="{FF2B5EF4-FFF2-40B4-BE49-F238E27FC236}">
                      <a16:creationId xmlns:a16="http://schemas.microsoft.com/office/drawing/2014/main" id="{F33042CF-3100-4726-A75F-7F0202B6CBE9}"/>
                    </a:ext>
                  </a:extLst>
                </p14:cNvPr>
                <p14:cNvContentPartPr/>
                <p14:nvPr/>
              </p14:nvContentPartPr>
              <p14:xfrm>
                <a:off x="6213237" y="2311365"/>
                <a:ext cx="76680" cy="182520"/>
              </p14:xfrm>
            </p:contentPart>
          </mc:Choice>
          <mc:Fallback xmlns="">
            <p:pic>
              <p:nvPicPr>
                <p:cNvPr id="274" name="Freihand 273">
                  <a:extLst>
                    <a:ext uri="{FF2B5EF4-FFF2-40B4-BE49-F238E27FC236}">
                      <a16:creationId xmlns:a16="http://schemas.microsoft.com/office/drawing/2014/main" id="{F33042CF-3100-4726-A75F-7F0202B6CBE9}"/>
                    </a:ext>
                  </a:extLst>
                </p:cNvPr>
                <p:cNvPicPr/>
                <p:nvPr/>
              </p:nvPicPr>
              <p:blipFill>
                <a:blip r:embed="rId419"/>
                <a:stretch>
                  <a:fillRect/>
                </a:stretch>
              </p:blipFill>
              <p:spPr>
                <a:xfrm>
                  <a:off x="6208917" y="2307045"/>
                  <a:ext cx="85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5" name="Freihand 274">
                  <a:extLst>
                    <a:ext uri="{FF2B5EF4-FFF2-40B4-BE49-F238E27FC236}">
                      <a16:creationId xmlns:a16="http://schemas.microsoft.com/office/drawing/2014/main" id="{46F85E88-E86D-499C-A529-A4F6244C1197}"/>
                    </a:ext>
                  </a:extLst>
                </p14:cNvPr>
                <p14:cNvContentPartPr/>
                <p14:nvPr/>
              </p14:nvContentPartPr>
              <p14:xfrm>
                <a:off x="6434997" y="2335125"/>
                <a:ext cx="127800" cy="12960"/>
              </p14:xfrm>
            </p:contentPart>
          </mc:Choice>
          <mc:Fallback xmlns="">
            <p:pic>
              <p:nvPicPr>
                <p:cNvPr id="275" name="Freihand 274">
                  <a:extLst>
                    <a:ext uri="{FF2B5EF4-FFF2-40B4-BE49-F238E27FC236}">
                      <a16:creationId xmlns:a16="http://schemas.microsoft.com/office/drawing/2014/main" id="{46F85E88-E86D-499C-A529-A4F6244C1197}"/>
                    </a:ext>
                  </a:extLst>
                </p:cNvPr>
                <p:cNvPicPr/>
                <p:nvPr/>
              </p:nvPicPr>
              <p:blipFill>
                <a:blip r:embed="rId421"/>
                <a:stretch>
                  <a:fillRect/>
                </a:stretch>
              </p:blipFill>
              <p:spPr>
                <a:xfrm>
                  <a:off x="6430677" y="2330805"/>
                  <a:ext cx="13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6" name="Freihand 275">
                  <a:extLst>
                    <a:ext uri="{FF2B5EF4-FFF2-40B4-BE49-F238E27FC236}">
                      <a16:creationId xmlns:a16="http://schemas.microsoft.com/office/drawing/2014/main" id="{E4CFB0B7-6988-4A7C-9CBC-594FC58D673A}"/>
                    </a:ext>
                  </a:extLst>
                </p14:cNvPr>
                <p14:cNvContentPartPr/>
                <p14:nvPr/>
              </p14:nvContentPartPr>
              <p14:xfrm>
                <a:off x="6592677" y="2275725"/>
                <a:ext cx="132480" cy="119160"/>
              </p14:xfrm>
            </p:contentPart>
          </mc:Choice>
          <mc:Fallback xmlns="">
            <p:pic>
              <p:nvPicPr>
                <p:cNvPr id="276" name="Freihand 275">
                  <a:extLst>
                    <a:ext uri="{FF2B5EF4-FFF2-40B4-BE49-F238E27FC236}">
                      <a16:creationId xmlns:a16="http://schemas.microsoft.com/office/drawing/2014/main" id="{E4CFB0B7-6988-4A7C-9CBC-594FC58D673A}"/>
                    </a:ext>
                  </a:extLst>
                </p:cNvPr>
                <p:cNvPicPr/>
                <p:nvPr/>
              </p:nvPicPr>
              <p:blipFill>
                <a:blip r:embed="rId423"/>
                <a:stretch>
                  <a:fillRect/>
                </a:stretch>
              </p:blipFill>
              <p:spPr>
                <a:xfrm>
                  <a:off x="6588357" y="2271405"/>
                  <a:ext cx="141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7" name="Freihand 276">
                  <a:extLst>
                    <a:ext uri="{FF2B5EF4-FFF2-40B4-BE49-F238E27FC236}">
                      <a16:creationId xmlns:a16="http://schemas.microsoft.com/office/drawing/2014/main" id="{5E6C7589-50A7-42FD-9AA7-29B8C7A2722D}"/>
                    </a:ext>
                  </a:extLst>
                </p14:cNvPr>
                <p14:cNvContentPartPr/>
                <p14:nvPr/>
              </p14:nvContentPartPr>
              <p14:xfrm>
                <a:off x="6765117" y="2282205"/>
                <a:ext cx="126720" cy="117360"/>
              </p14:xfrm>
            </p:contentPart>
          </mc:Choice>
          <mc:Fallback xmlns="">
            <p:pic>
              <p:nvPicPr>
                <p:cNvPr id="277" name="Freihand 276">
                  <a:extLst>
                    <a:ext uri="{FF2B5EF4-FFF2-40B4-BE49-F238E27FC236}">
                      <a16:creationId xmlns:a16="http://schemas.microsoft.com/office/drawing/2014/main" id="{5E6C7589-50A7-42FD-9AA7-29B8C7A2722D}"/>
                    </a:ext>
                  </a:extLst>
                </p:cNvPr>
                <p:cNvPicPr/>
                <p:nvPr/>
              </p:nvPicPr>
              <p:blipFill>
                <a:blip r:embed="rId425"/>
                <a:stretch>
                  <a:fillRect/>
                </a:stretch>
              </p:blipFill>
              <p:spPr>
                <a:xfrm>
                  <a:off x="6760797" y="2277885"/>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8" name="Freihand 277">
                  <a:extLst>
                    <a:ext uri="{FF2B5EF4-FFF2-40B4-BE49-F238E27FC236}">
                      <a16:creationId xmlns:a16="http://schemas.microsoft.com/office/drawing/2014/main" id="{7D275D9E-A131-4EF7-8DFE-43DB1F4696CF}"/>
                    </a:ext>
                  </a:extLst>
                </p14:cNvPr>
                <p14:cNvContentPartPr/>
                <p14:nvPr/>
              </p14:nvContentPartPr>
              <p14:xfrm>
                <a:off x="6828837" y="2267085"/>
                <a:ext cx="93600" cy="14040"/>
              </p14:xfrm>
            </p:contentPart>
          </mc:Choice>
          <mc:Fallback xmlns="">
            <p:pic>
              <p:nvPicPr>
                <p:cNvPr id="278" name="Freihand 277">
                  <a:extLst>
                    <a:ext uri="{FF2B5EF4-FFF2-40B4-BE49-F238E27FC236}">
                      <a16:creationId xmlns:a16="http://schemas.microsoft.com/office/drawing/2014/main" id="{7D275D9E-A131-4EF7-8DFE-43DB1F4696CF}"/>
                    </a:ext>
                  </a:extLst>
                </p:cNvPr>
                <p:cNvPicPr/>
                <p:nvPr/>
              </p:nvPicPr>
              <p:blipFill>
                <a:blip r:embed="rId427"/>
                <a:stretch>
                  <a:fillRect/>
                </a:stretch>
              </p:blipFill>
              <p:spPr>
                <a:xfrm>
                  <a:off x="6824517" y="2262765"/>
                  <a:ext cx="102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9" name="Freihand 278">
                  <a:extLst>
                    <a:ext uri="{FF2B5EF4-FFF2-40B4-BE49-F238E27FC236}">
                      <a16:creationId xmlns:a16="http://schemas.microsoft.com/office/drawing/2014/main" id="{1551CD46-E3D7-4B3B-B1D6-9D9CD340DFD2}"/>
                    </a:ext>
                  </a:extLst>
                </p14:cNvPr>
                <p14:cNvContentPartPr/>
                <p14:nvPr/>
              </p14:nvContentPartPr>
              <p14:xfrm>
                <a:off x="6951957" y="2262405"/>
                <a:ext cx="277920" cy="119520"/>
              </p14:xfrm>
            </p:contentPart>
          </mc:Choice>
          <mc:Fallback xmlns="">
            <p:pic>
              <p:nvPicPr>
                <p:cNvPr id="279" name="Freihand 278">
                  <a:extLst>
                    <a:ext uri="{FF2B5EF4-FFF2-40B4-BE49-F238E27FC236}">
                      <a16:creationId xmlns:a16="http://schemas.microsoft.com/office/drawing/2014/main" id="{1551CD46-E3D7-4B3B-B1D6-9D9CD340DFD2}"/>
                    </a:ext>
                  </a:extLst>
                </p:cNvPr>
                <p:cNvPicPr/>
                <p:nvPr/>
              </p:nvPicPr>
              <p:blipFill>
                <a:blip r:embed="rId429"/>
                <a:stretch>
                  <a:fillRect/>
                </a:stretch>
              </p:blipFill>
              <p:spPr>
                <a:xfrm>
                  <a:off x="6947637" y="2258085"/>
                  <a:ext cx="286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0" name="Freihand 279">
                  <a:extLst>
                    <a:ext uri="{FF2B5EF4-FFF2-40B4-BE49-F238E27FC236}">
                      <a16:creationId xmlns:a16="http://schemas.microsoft.com/office/drawing/2014/main" id="{CF6986C6-B2ED-4672-BA42-E1B6146D1F93}"/>
                    </a:ext>
                  </a:extLst>
                </p14:cNvPr>
                <p14:cNvContentPartPr/>
                <p14:nvPr/>
              </p14:nvContentPartPr>
              <p14:xfrm>
                <a:off x="7243557" y="2212725"/>
                <a:ext cx="360" cy="360"/>
              </p14:xfrm>
            </p:contentPart>
          </mc:Choice>
          <mc:Fallback xmlns="">
            <p:pic>
              <p:nvPicPr>
                <p:cNvPr id="280" name="Freihand 279">
                  <a:extLst>
                    <a:ext uri="{FF2B5EF4-FFF2-40B4-BE49-F238E27FC236}">
                      <a16:creationId xmlns:a16="http://schemas.microsoft.com/office/drawing/2014/main" id="{CF6986C6-B2ED-4672-BA42-E1B6146D1F93}"/>
                    </a:ext>
                  </a:extLst>
                </p:cNvPr>
                <p:cNvPicPr/>
                <p:nvPr/>
              </p:nvPicPr>
              <p:blipFill>
                <a:blip r:embed="rId20"/>
                <a:stretch>
                  <a:fillRect/>
                </a:stretch>
              </p:blipFill>
              <p:spPr>
                <a:xfrm>
                  <a:off x="7239237" y="2208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2" name="Freihand 281">
                  <a:extLst>
                    <a:ext uri="{FF2B5EF4-FFF2-40B4-BE49-F238E27FC236}">
                      <a16:creationId xmlns:a16="http://schemas.microsoft.com/office/drawing/2014/main" id="{38168687-6C6F-49E3-9946-EB11E552B95D}"/>
                    </a:ext>
                  </a:extLst>
                </p14:cNvPr>
                <p14:cNvContentPartPr/>
                <p14:nvPr/>
              </p14:nvContentPartPr>
              <p14:xfrm>
                <a:off x="7872117" y="2113005"/>
                <a:ext cx="129600" cy="155520"/>
              </p14:xfrm>
            </p:contentPart>
          </mc:Choice>
          <mc:Fallback xmlns="">
            <p:pic>
              <p:nvPicPr>
                <p:cNvPr id="282" name="Freihand 281">
                  <a:extLst>
                    <a:ext uri="{FF2B5EF4-FFF2-40B4-BE49-F238E27FC236}">
                      <a16:creationId xmlns:a16="http://schemas.microsoft.com/office/drawing/2014/main" id="{38168687-6C6F-49E3-9946-EB11E552B95D}"/>
                    </a:ext>
                  </a:extLst>
                </p:cNvPr>
                <p:cNvPicPr/>
                <p:nvPr/>
              </p:nvPicPr>
              <p:blipFill>
                <a:blip r:embed="rId432"/>
                <a:stretch>
                  <a:fillRect/>
                </a:stretch>
              </p:blipFill>
              <p:spPr>
                <a:xfrm>
                  <a:off x="7867797" y="2108685"/>
                  <a:ext cx="138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3" name="Freihand 282">
                  <a:extLst>
                    <a:ext uri="{FF2B5EF4-FFF2-40B4-BE49-F238E27FC236}">
                      <a16:creationId xmlns:a16="http://schemas.microsoft.com/office/drawing/2014/main" id="{FD902B96-AA8A-4055-B041-BB48E9C2E7F0}"/>
                    </a:ext>
                  </a:extLst>
                </p14:cNvPr>
                <p14:cNvContentPartPr/>
                <p14:nvPr/>
              </p14:nvContentPartPr>
              <p14:xfrm>
                <a:off x="7781757" y="2251245"/>
                <a:ext cx="257400" cy="50760"/>
              </p14:xfrm>
            </p:contentPart>
          </mc:Choice>
          <mc:Fallback xmlns="">
            <p:pic>
              <p:nvPicPr>
                <p:cNvPr id="283" name="Freihand 282">
                  <a:extLst>
                    <a:ext uri="{FF2B5EF4-FFF2-40B4-BE49-F238E27FC236}">
                      <a16:creationId xmlns:a16="http://schemas.microsoft.com/office/drawing/2014/main" id="{FD902B96-AA8A-4055-B041-BB48E9C2E7F0}"/>
                    </a:ext>
                  </a:extLst>
                </p:cNvPr>
                <p:cNvPicPr/>
                <p:nvPr/>
              </p:nvPicPr>
              <p:blipFill>
                <a:blip r:embed="rId434"/>
                <a:stretch>
                  <a:fillRect/>
                </a:stretch>
              </p:blipFill>
              <p:spPr>
                <a:xfrm>
                  <a:off x="7777437" y="2246925"/>
                  <a:ext cx="266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4" name="Freihand 283">
                  <a:extLst>
                    <a:ext uri="{FF2B5EF4-FFF2-40B4-BE49-F238E27FC236}">
                      <a16:creationId xmlns:a16="http://schemas.microsoft.com/office/drawing/2014/main" id="{ABF90AB7-1B78-4B23-8863-CD0D50A963A2}"/>
                    </a:ext>
                  </a:extLst>
                </p14:cNvPr>
                <p14:cNvContentPartPr/>
                <p14:nvPr/>
              </p14:nvContentPartPr>
              <p14:xfrm>
                <a:off x="7905597" y="2379405"/>
                <a:ext cx="2880" cy="132480"/>
              </p14:xfrm>
            </p:contentPart>
          </mc:Choice>
          <mc:Fallback xmlns="">
            <p:pic>
              <p:nvPicPr>
                <p:cNvPr id="284" name="Freihand 283">
                  <a:extLst>
                    <a:ext uri="{FF2B5EF4-FFF2-40B4-BE49-F238E27FC236}">
                      <a16:creationId xmlns:a16="http://schemas.microsoft.com/office/drawing/2014/main" id="{ABF90AB7-1B78-4B23-8863-CD0D50A963A2}"/>
                    </a:ext>
                  </a:extLst>
                </p:cNvPr>
                <p:cNvPicPr/>
                <p:nvPr/>
              </p:nvPicPr>
              <p:blipFill>
                <a:blip r:embed="rId436"/>
                <a:stretch>
                  <a:fillRect/>
                </a:stretch>
              </p:blipFill>
              <p:spPr>
                <a:xfrm>
                  <a:off x="7901277" y="2375085"/>
                  <a:ext cx="11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5" name="Freihand 284">
                  <a:extLst>
                    <a:ext uri="{FF2B5EF4-FFF2-40B4-BE49-F238E27FC236}">
                      <a16:creationId xmlns:a16="http://schemas.microsoft.com/office/drawing/2014/main" id="{BA66FD1B-1643-475D-A64F-86C42DAD1AC5}"/>
                    </a:ext>
                  </a:extLst>
                </p14:cNvPr>
                <p14:cNvContentPartPr/>
                <p14:nvPr/>
              </p14:nvContentPartPr>
              <p14:xfrm>
                <a:off x="7835037" y="2359965"/>
                <a:ext cx="148680" cy="61200"/>
              </p14:xfrm>
            </p:contentPart>
          </mc:Choice>
          <mc:Fallback xmlns="">
            <p:pic>
              <p:nvPicPr>
                <p:cNvPr id="285" name="Freihand 284">
                  <a:extLst>
                    <a:ext uri="{FF2B5EF4-FFF2-40B4-BE49-F238E27FC236}">
                      <a16:creationId xmlns:a16="http://schemas.microsoft.com/office/drawing/2014/main" id="{BA66FD1B-1643-475D-A64F-86C42DAD1AC5}"/>
                    </a:ext>
                  </a:extLst>
                </p:cNvPr>
                <p:cNvPicPr/>
                <p:nvPr/>
              </p:nvPicPr>
              <p:blipFill>
                <a:blip r:embed="rId438"/>
                <a:stretch>
                  <a:fillRect/>
                </a:stretch>
              </p:blipFill>
              <p:spPr>
                <a:xfrm>
                  <a:off x="7830717" y="2355645"/>
                  <a:ext cx="15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6" name="Freihand 285">
                  <a:extLst>
                    <a:ext uri="{FF2B5EF4-FFF2-40B4-BE49-F238E27FC236}">
                      <a16:creationId xmlns:a16="http://schemas.microsoft.com/office/drawing/2014/main" id="{C646ABE3-0310-4813-8788-4A1EDEA8EFED}"/>
                    </a:ext>
                  </a:extLst>
                </p14:cNvPr>
                <p14:cNvContentPartPr/>
                <p14:nvPr/>
              </p14:nvContentPartPr>
              <p14:xfrm>
                <a:off x="8136357" y="2269965"/>
                <a:ext cx="142200" cy="5040"/>
              </p14:xfrm>
            </p:contentPart>
          </mc:Choice>
          <mc:Fallback xmlns="">
            <p:pic>
              <p:nvPicPr>
                <p:cNvPr id="286" name="Freihand 285">
                  <a:extLst>
                    <a:ext uri="{FF2B5EF4-FFF2-40B4-BE49-F238E27FC236}">
                      <a16:creationId xmlns:a16="http://schemas.microsoft.com/office/drawing/2014/main" id="{C646ABE3-0310-4813-8788-4A1EDEA8EFED}"/>
                    </a:ext>
                  </a:extLst>
                </p:cNvPr>
                <p:cNvPicPr/>
                <p:nvPr/>
              </p:nvPicPr>
              <p:blipFill>
                <a:blip r:embed="rId440"/>
                <a:stretch>
                  <a:fillRect/>
                </a:stretch>
              </p:blipFill>
              <p:spPr>
                <a:xfrm>
                  <a:off x="8132037" y="2265645"/>
                  <a:ext cx="150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7" name="Freihand 286">
                  <a:extLst>
                    <a:ext uri="{FF2B5EF4-FFF2-40B4-BE49-F238E27FC236}">
                      <a16:creationId xmlns:a16="http://schemas.microsoft.com/office/drawing/2014/main" id="{051D204C-02FC-487C-A746-48D62443CC11}"/>
                    </a:ext>
                  </a:extLst>
                </p14:cNvPr>
                <p14:cNvContentPartPr/>
                <p14:nvPr/>
              </p14:nvContentPartPr>
              <p14:xfrm>
                <a:off x="8145357" y="2298765"/>
                <a:ext cx="170280" cy="23400"/>
              </p14:xfrm>
            </p:contentPart>
          </mc:Choice>
          <mc:Fallback xmlns="">
            <p:pic>
              <p:nvPicPr>
                <p:cNvPr id="287" name="Freihand 286">
                  <a:extLst>
                    <a:ext uri="{FF2B5EF4-FFF2-40B4-BE49-F238E27FC236}">
                      <a16:creationId xmlns:a16="http://schemas.microsoft.com/office/drawing/2014/main" id="{051D204C-02FC-487C-A746-48D62443CC11}"/>
                    </a:ext>
                  </a:extLst>
                </p:cNvPr>
                <p:cNvPicPr/>
                <p:nvPr/>
              </p:nvPicPr>
              <p:blipFill>
                <a:blip r:embed="rId442"/>
                <a:stretch>
                  <a:fillRect/>
                </a:stretch>
              </p:blipFill>
              <p:spPr>
                <a:xfrm>
                  <a:off x="8141037" y="2294445"/>
                  <a:ext cx="178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0" name="Freihand 289">
                  <a:extLst>
                    <a:ext uri="{FF2B5EF4-FFF2-40B4-BE49-F238E27FC236}">
                      <a16:creationId xmlns:a16="http://schemas.microsoft.com/office/drawing/2014/main" id="{3825E95F-307B-4F53-8BA5-B9CA119607E7}"/>
                    </a:ext>
                  </a:extLst>
                </p14:cNvPr>
                <p14:cNvContentPartPr/>
                <p14:nvPr/>
              </p14:nvContentPartPr>
              <p14:xfrm>
                <a:off x="8452077" y="2096805"/>
                <a:ext cx="77400" cy="130680"/>
              </p14:xfrm>
            </p:contentPart>
          </mc:Choice>
          <mc:Fallback xmlns="">
            <p:pic>
              <p:nvPicPr>
                <p:cNvPr id="290" name="Freihand 289">
                  <a:extLst>
                    <a:ext uri="{FF2B5EF4-FFF2-40B4-BE49-F238E27FC236}">
                      <a16:creationId xmlns:a16="http://schemas.microsoft.com/office/drawing/2014/main" id="{3825E95F-307B-4F53-8BA5-B9CA119607E7}"/>
                    </a:ext>
                  </a:extLst>
                </p:cNvPr>
                <p:cNvPicPr/>
                <p:nvPr/>
              </p:nvPicPr>
              <p:blipFill>
                <a:blip r:embed="rId444"/>
                <a:stretch>
                  <a:fillRect/>
                </a:stretch>
              </p:blipFill>
              <p:spPr>
                <a:xfrm>
                  <a:off x="8447757" y="2092485"/>
                  <a:ext cx="86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1" name="Freihand 290">
                  <a:extLst>
                    <a:ext uri="{FF2B5EF4-FFF2-40B4-BE49-F238E27FC236}">
                      <a16:creationId xmlns:a16="http://schemas.microsoft.com/office/drawing/2014/main" id="{5B2C16FE-3D16-4DB3-866B-E48208D24BF6}"/>
                    </a:ext>
                  </a:extLst>
                </p14:cNvPr>
                <p14:cNvContentPartPr/>
                <p14:nvPr/>
              </p14:nvContentPartPr>
              <p14:xfrm>
                <a:off x="8597517" y="2119485"/>
                <a:ext cx="72360" cy="80640"/>
              </p14:xfrm>
            </p:contentPart>
          </mc:Choice>
          <mc:Fallback xmlns="">
            <p:pic>
              <p:nvPicPr>
                <p:cNvPr id="291" name="Freihand 290">
                  <a:extLst>
                    <a:ext uri="{FF2B5EF4-FFF2-40B4-BE49-F238E27FC236}">
                      <a16:creationId xmlns:a16="http://schemas.microsoft.com/office/drawing/2014/main" id="{5B2C16FE-3D16-4DB3-866B-E48208D24BF6}"/>
                    </a:ext>
                  </a:extLst>
                </p:cNvPr>
                <p:cNvPicPr/>
                <p:nvPr/>
              </p:nvPicPr>
              <p:blipFill>
                <a:blip r:embed="rId446"/>
                <a:stretch>
                  <a:fillRect/>
                </a:stretch>
              </p:blipFill>
              <p:spPr>
                <a:xfrm>
                  <a:off x="8593197" y="2115165"/>
                  <a:ext cx="81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2" name="Freihand 291">
                  <a:extLst>
                    <a:ext uri="{FF2B5EF4-FFF2-40B4-BE49-F238E27FC236}">
                      <a16:creationId xmlns:a16="http://schemas.microsoft.com/office/drawing/2014/main" id="{CCA486B7-0EE5-43E6-A5AF-D133CBD3B87E}"/>
                    </a:ext>
                  </a:extLst>
                </p14:cNvPr>
                <p14:cNvContentPartPr/>
                <p14:nvPr/>
              </p14:nvContentPartPr>
              <p14:xfrm>
                <a:off x="8728197" y="2100045"/>
                <a:ext cx="102240" cy="99720"/>
              </p14:xfrm>
            </p:contentPart>
          </mc:Choice>
          <mc:Fallback xmlns="">
            <p:pic>
              <p:nvPicPr>
                <p:cNvPr id="292" name="Freihand 291">
                  <a:extLst>
                    <a:ext uri="{FF2B5EF4-FFF2-40B4-BE49-F238E27FC236}">
                      <a16:creationId xmlns:a16="http://schemas.microsoft.com/office/drawing/2014/main" id="{CCA486B7-0EE5-43E6-A5AF-D133CBD3B87E}"/>
                    </a:ext>
                  </a:extLst>
                </p:cNvPr>
                <p:cNvPicPr/>
                <p:nvPr/>
              </p:nvPicPr>
              <p:blipFill>
                <a:blip r:embed="rId448"/>
                <a:stretch>
                  <a:fillRect/>
                </a:stretch>
              </p:blipFill>
              <p:spPr>
                <a:xfrm>
                  <a:off x="8723877" y="2095725"/>
                  <a:ext cx="110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3" name="Freihand 292">
                  <a:extLst>
                    <a:ext uri="{FF2B5EF4-FFF2-40B4-BE49-F238E27FC236}">
                      <a16:creationId xmlns:a16="http://schemas.microsoft.com/office/drawing/2014/main" id="{E4B3A511-F7A3-4D7A-83A0-E3B5FC2B338A}"/>
                    </a:ext>
                  </a:extLst>
                </p14:cNvPr>
                <p14:cNvContentPartPr/>
                <p14:nvPr/>
              </p14:nvContentPartPr>
              <p14:xfrm>
                <a:off x="8435517" y="2252325"/>
                <a:ext cx="409320" cy="39600"/>
              </p14:xfrm>
            </p:contentPart>
          </mc:Choice>
          <mc:Fallback xmlns="">
            <p:pic>
              <p:nvPicPr>
                <p:cNvPr id="293" name="Freihand 292">
                  <a:extLst>
                    <a:ext uri="{FF2B5EF4-FFF2-40B4-BE49-F238E27FC236}">
                      <a16:creationId xmlns:a16="http://schemas.microsoft.com/office/drawing/2014/main" id="{E4B3A511-F7A3-4D7A-83A0-E3B5FC2B338A}"/>
                    </a:ext>
                  </a:extLst>
                </p:cNvPr>
                <p:cNvPicPr/>
                <p:nvPr/>
              </p:nvPicPr>
              <p:blipFill>
                <a:blip r:embed="rId450"/>
                <a:stretch>
                  <a:fillRect/>
                </a:stretch>
              </p:blipFill>
              <p:spPr>
                <a:xfrm>
                  <a:off x="8431197" y="2248005"/>
                  <a:ext cx="417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4" name="Freihand 293">
                  <a:extLst>
                    <a:ext uri="{FF2B5EF4-FFF2-40B4-BE49-F238E27FC236}">
                      <a16:creationId xmlns:a16="http://schemas.microsoft.com/office/drawing/2014/main" id="{0BD258F5-87A6-4E15-A7F1-7B19EB9D69F8}"/>
                    </a:ext>
                  </a:extLst>
                </p14:cNvPr>
                <p14:cNvContentPartPr/>
                <p14:nvPr/>
              </p14:nvContentPartPr>
              <p14:xfrm>
                <a:off x="8599317" y="2349885"/>
                <a:ext cx="206280" cy="90720"/>
              </p14:xfrm>
            </p:contentPart>
          </mc:Choice>
          <mc:Fallback xmlns="">
            <p:pic>
              <p:nvPicPr>
                <p:cNvPr id="294" name="Freihand 293">
                  <a:extLst>
                    <a:ext uri="{FF2B5EF4-FFF2-40B4-BE49-F238E27FC236}">
                      <a16:creationId xmlns:a16="http://schemas.microsoft.com/office/drawing/2014/main" id="{0BD258F5-87A6-4E15-A7F1-7B19EB9D69F8}"/>
                    </a:ext>
                  </a:extLst>
                </p:cNvPr>
                <p:cNvPicPr/>
                <p:nvPr/>
              </p:nvPicPr>
              <p:blipFill>
                <a:blip r:embed="rId452"/>
                <a:stretch>
                  <a:fillRect/>
                </a:stretch>
              </p:blipFill>
              <p:spPr>
                <a:xfrm>
                  <a:off x="8594997" y="2345565"/>
                  <a:ext cx="214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5" name="Freihand 294">
                  <a:extLst>
                    <a:ext uri="{FF2B5EF4-FFF2-40B4-BE49-F238E27FC236}">
                      <a16:creationId xmlns:a16="http://schemas.microsoft.com/office/drawing/2014/main" id="{73B34F3D-8434-4139-BD13-785AB7DD6A68}"/>
                    </a:ext>
                  </a:extLst>
                </p14:cNvPr>
                <p14:cNvContentPartPr/>
                <p14:nvPr/>
              </p14:nvContentPartPr>
              <p14:xfrm>
                <a:off x="8990997" y="2245845"/>
                <a:ext cx="94680" cy="9000"/>
              </p14:xfrm>
            </p:contentPart>
          </mc:Choice>
          <mc:Fallback xmlns="">
            <p:pic>
              <p:nvPicPr>
                <p:cNvPr id="295" name="Freihand 294">
                  <a:extLst>
                    <a:ext uri="{FF2B5EF4-FFF2-40B4-BE49-F238E27FC236}">
                      <a16:creationId xmlns:a16="http://schemas.microsoft.com/office/drawing/2014/main" id="{73B34F3D-8434-4139-BD13-785AB7DD6A68}"/>
                    </a:ext>
                  </a:extLst>
                </p:cNvPr>
                <p:cNvPicPr/>
                <p:nvPr/>
              </p:nvPicPr>
              <p:blipFill>
                <a:blip r:embed="rId454"/>
                <a:stretch>
                  <a:fillRect/>
                </a:stretch>
              </p:blipFill>
              <p:spPr>
                <a:xfrm>
                  <a:off x="8986677" y="2241525"/>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6" name="Freihand 295">
                  <a:extLst>
                    <a:ext uri="{FF2B5EF4-FFF2-40B4-BE49-F238E27FC236}">
                      <a16:creationId xmlns:a16="http://schemas.microsoft.com/office/drawing/2014/main" id="{D9781A75-E9E1-47C9-9E6A-C1BC81C55E05}"/>
                    </a:ext>
                  </a:extLst>
                </p14:cNvPr>
                <p14:cNvContentPartPr/>
                <p14:nvPr/>
              </p14:nvContentPartPr>
              <p14:xfrm>
                <a:off x="8976957" y="2296605"/>
                <a:ext cx="135000" cy="5760"/>
              </p14:xfrm>
            </p:contentPart>
          </mc:Choice>
          <mc:Fallback xmlns="">
            <p:pic>
              <p:nvPicPr>
                <p:cNvPr id="296" name="Freihand 295">
                  <a:extLst>
                    <a:ext uri="{FF2B5EF4-FFF2-40B4-BE49-F238E27FC236}">
                      <a16:creationId xmlns:a16="http://schemas.microsoft.com/office/drawing/2014/main" id="{D9781A75-E9E1-47C9-9E6A-C1BC81C55E05}"/>
                    </a:ext>
                  </a:extLst>
                </p:cNvPr>
                <p:cNvPicPr/>
                <p:nvPr/>
              </p:nvPicPr>
              <p:blipFill>
                <a:blip r:embed="rId456"/>
                <a:stretch>
                  <a:fillRect/>
                </a:stretch>
              </p:blipFill>
              <p:spPr>
                <a:xfrm>
                  <a:off x="8972637" y="2292285"/>
                  <a:ext cx="143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7" name="Freihand 296">
                  <a:extLst>
                    <a:ext uri="{FF2B5EF4-FFF2-40B4-BE49-F238E27FC236}">
                      <a16:creationId xmlns:a16="http://schemas.microsoft.com/office/drawing/2014/main" id="{846504EF-8CE0-488B-8E1D-0CE2622A952D}"/>
                    </a:ext>
                  </a:extLst>
                </p14:cNvPr>
                <p14:cNvContentPartPr/>
                <p14:nvPr/>
              </p14:nvContentPartPr>
              <p14:xfrm>
                <a:off x="9231117" y="2200125"/>
                <a:ext cx="139320" cy="88200"/>
              </p14:xfrm>
            </p:contentPart>
          </mc:Choice>
          <mc:Fallback xmlns="">
            <p:pic>
              <p:nvPicPr>
                <p:cNvPr id="297" name="Freihand 296">
                  <a:extLst>
                    <a:ext uri="{FF2B5EF4-FFF2-40B4-BE49-F238E27FC236}">
                      <a16:creationId xmlns:a16="http://schemas.microsoft.com/office/drawing/2014/main" id="{846504EF-8CE0-488B-8E1D-0CE2622A952D}"/>
                    </a:ext>
                  </a:extLst>
                </p:cNvPr>
                <p:cNvPicPr/>
                <p:nvPr/>
              </p:nvPicPr>
              <p:blipFill>
                <a:blip r:embed="rId458"/>
                <a:stretch>
                  <a:fillRect/>
                </a:stretch>
              </p:blipFill>
              <p:spPr>
                <a:xfrm>
                  <a:off x="9226797" y="2195805"/>
                  <a:ext cx="147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8" name="Freihand 297">
                  <a:extLst>
                    <a:ext uri="{FF2B5EF4-FFF2-40B4-BE49-F238E27FC236}">
                      <a16:creationId xmlns:a16="http://schemas.microsoft.com/office/drawing/2014/main" id="{F7086B9D-CB7B-4EDF-8ACE-EFBB849C1EA8}"/>
                    </a:ext>
                  </a:extLst>
                </p14:cNvPr>
                <p14:cNvContentPartPr/>
                <p14:nvPr/>
              </p14:nvContentPartPr>
              <p14:xfrm>
                <a:off x="9373317" y="2197965"/>
                <a:ext cx="161640" cy="99000"/>
              </p14:xfrm>
            </p:contentPart>
          </mc:Choice>
          <mc:Fallback xmlns="">
            <p:pic>
              <p:nvPicPr>
                <p:cNvPr id="298" name="Freihand 297">
                  <a:extLst>
                    <a:ext uri="{FF2B5EF4-FFF2-40B4-BE49-F238E27FC236}">
                      <a16:creationId xmlns:a16="http://schemas.microsoft.com/office/drawing/2014/main" id="{F7086B9D-CB7B-4EDF-8ACE-EFBB849C1EA8}"/>
                    </a:ext>
                  </a:extLst>
                </p:cNvPr>
                <p:cNvPicPr/>
                <p:nvPr/>
              </p:nvPicPr>
              <p:blipFill>
                <a:blip r:embed="rId460"/>
                <a:stretch>
                  <a:fillRect/>
                </a:stretch>
              </p:blipFill>
              <p:spPr>
                <a:xfrm>
                  <a:off x="9368997" y="2193645"/>
                  <a:ext cx="170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9" name="Freihand 298">
                  <a:extLst>
                    <a:ext uri="{FF2B5EF4-FFF2-40B4-BE49-F238E27FC236}">
                      <a16:creationId xmlns:a16="http://schemas.microsoft.com/office/drawing/2014/main" id="{520CA4C5-B2CD-40B0-B215-75765D5A0771}"/>
                    </a:ext>
                  </a:extLst>
                </p14:cNvPr>
                <p14:cNvContentPartPr/>
                <p14:nvPr/>
              </p14:nvContentPartPr>
              <p14:xfrm>
                <a:off x="9574557" y="2178525"/>
                <a:ext cx="156960" cy="99360"/>
              </p14:xfrm>
            </p:contentPart>
          </mc:Choice>
          <mc:Fallback xmlns="">
            <p:pic>
              <p:nvPicPr>
                <p:cNvPr id="299" name="Freihand 298">
                  <a:extLst>
                    <a:ext uri="{FF2B5EF4-FFF2-40B4-BE49-F238E27FC236}">
                      <a16:creationId xmlns:a16="http://schemas.microsoft.com/office/drawing/2014/main" id="{520CA4C5-B2CD-40B0-B215-75765D5A0771}"/>
                    </a:ext>
                  </a:extLst>
                </p:cNvPr>
                <p:cNvPicPr/>
                <p:nvPr/>
              </p:nvPicPr>
              <p:blipFill>
                <a:blip r:embed="rId462"/>
                <a:stretch>
                  <a:fillRect/>
                </a:stretch>
              </p:blipFill>
              <p:spPr>
                <a:xfrm>
                  <a:off x="9570237" y="2174205"/>
                  <a:ext cx="165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2" name="Freihand 301">
                  <a:extLst>
                    <a:ext uri="{FF2B5EF4-FFF2-40B4-BE49-F238E27FC236}">
                      <a16:creationId xmlns:a16="http://schemas.microsoft.com/office/drawing/2014/main" id="{52688E5E-EF7B-4074-B0D3-C492BB9BC949}"/>
                    </a:ext>
                  </a:extLst>
                </p14:cNvPr>
                <p14:cNvContentPartPr/>
                <p14:nvPr/>
              </p14:nvContentPartPr>
              <p14:xfrm>
                <a:off x="5762877" y="2085285"/>
                <a:ext cx="1255320" cy="111240"/>
              </p14:xfrm>
            </p:contentPart>
          </mc:Choice>
          <mc:Fallback xmlns="">
            <p:pic>
              <p:nvPicPr>
                <p:cNvPr id="302" name="Freihand 301">
                  <a:extLst>
                    <a:ext uri="{FF2B5EF4-FFF2-40B4-BE49-F238E27FC236}">
                      <a16:creationId xmlns:a16="http://schemas.microsoft.com/office/drawing/2014/main" id="{52688E5E-EF7B-4074-B0D3-C492BB9BC949}"/>
                    </a:ext>
                  </a:extLst>
                </p:cNvPr>
                <p:cNvPicPr/>
                <p:nvPr/>
              </p:nvPicPr>
              <p:blipFill>
                <a:blip r:embed="rId464"/>
                <a:stretch>
                  <a:fillRect/>
                </a:stretch>
              </p:blipFill>
              <p:spPr>
                <a:xfrm>
                  <a:off x="5758557" y="2080965"/>
                  <a:ext cx="1263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3" name="Freihand 302">
                  <a:extLst>
                    <a:ext uri="{FF2B5EF4-FFF2-40B4-BE49-F238E27FC236}">
                      <a16:creationId xmlns:a16="http://schemas.microsoft.com/office/drawing/2014/main" id="{DBE2A3F2-B6FB-4941-93B2-A17ECBD54E88}"/>
                    </a:ext>
                  </a:extLst>
                </p14:cNvPr>
                <p14:cNvContentPartPr/>
                <p14:nvPr/>
              </p14:nvContentPartPr>
              <p14:xfrm>
                <a:off x="5996157" y="1954605"/>
                <a:ext cx="2520" cy="117360"/>
              </p14:xfrm>
            </p:contentPart>
          </mc:Choice>
          <mc:Fallback xmlns="">
            <p:pic>
              <p:nvPicPr>
                <p:cNvPr id="303" name="Freihand 302">
                  <a:extLst>
                    <a:ext uri="{FF2B5EF4-FFF2-40B4-BE49-F238E27FC236}">
                      <a16:creationId xmlns:a16="http://schemas.microsoft.com/office/drawing/2014/main" id="{DBE2A3F2-B6FB-4941-93B2-A17ECBD54E88}"/>
                    </a:ext>
                  </a:extLst>
                </p:cNvPr>
                <p:cNvPicPr/>
                <p:nvPr/>
              </p:nvPicPr>
              <p:blipFill>
                <a:blip r:embed="rId466"/>
                <a:stretch>
                  <a:fillRect/>
                </a:stretch>
              </p:blipFill>
              <p:spPr>
                <a:xfrm>
                  <a:off x="5991837" y="1950285"/>
                  <a:ext cx="11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4" name="Freihand 303">
                  <a:extLst>
                    <a:ext uri="{FF2B5EF4-FFF2-40B4-BE49-F238E27FC236}">
                      <a16:creationId xmlns:a16="http://schemas.microsoft.com/office/drawing/2014/main" id="{7569AB67-C808-454D-8484-DA661682A9A4}"/>
                    </a:ext>
                  </a:extLst>
                </p14:cNvPr>
                <p14:cNvContentPartPr/>
                <p14:nvPr/>
              </p14:nvContentPartPr>
              <p14:xfrm>
                <a:off x="5881317" y="1918965"/>
                <a:ext cx="235800" cy="136800"/>
              </p14:xfrm>
            </p:contentPart>
          </mc:Choice>
          <mc:Fallback xmlns="">
            <p:pic>
              <p:nvPicPr>
                <p:cNvPr id="304" name="Freihand 303">
                  <a:extLst>
                    <a:ext uri="{FF2B5EF4-FFF2-40B4-BE49-F238E27FC236}">
                      <a16:creationId xmlns:a16="http://schemas.microsoft.com/office/drawing/2014/main" id="{7569AB67-C808-454D-8484-DA661682A9A4}"/>
                    </a:ext>
                  </a:extLst>
                </p:cNvPr>
                <p:cNvPicPr/>
                <p:nvPr/>
              </p:nvPicPr>
              <p:blipFill>
                <a:blip r:embed="rId468"/>
                <a:stretch>
                  <a:fillRect/>
                </a:stretch>
              </p:blipFill>
              <p:spPr>
                <a:xfrm>
                  <a:off x="5876997" y="1914645"/>
                  <a:ext cx="244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5" name="Freihand 304">
                  <a:extLst>
                    <a:ext uri="{FF2B5EF4-FFF2-40B4-BE49-F238E27FC236}">
                      <a16:creationId xmlns:a16="http://schemas.microsoft.com/office/drawing/2014/main" id="{0B179BB7-F1E3-4DAC-83B9-D0FE4664246D}"/>
                    </a:ext>
                  </a:extLst>
                </p14:cNvPr>
                <p14:cNvContentPartPr/>
                <p14:nvPr/>
              </p14:nvContentPartPr>
              <p14:xfrm>
                <a:off x="6135837" y="1959285"/>
                <a:ext cx="236160" cy="99000"/>
              </p14:xfrm>
            </p:contentPart>
          </mc:Choice>
          <mc:Fallback xmlns="">
            <p:pic>
              <p:nvPicPr>
                <p:cNvPr id="305" name="Freihand 304">
                  <a:extLst>
                    <a:ext uri="{FF2B5EF4-FFF2-40B4-BE49-F238E27FC236}">
                      <a16:creationId xmlns:a16="http://schemas.microsoft.com/office/drawing/2014/main" id="{0B179BB7-F1E3-4DAC-83B9-D0FE4664246D}"/>
                    </a:ext>
                  </a:extLst>
                </p:cNvPr>
                <p:cNvPicPr/>
                <p:nvPr/>
              </p:nvPicPr>
              <p:blipFill>
                <a:blip r:embed="rId470"/>
                <a:stretch>
                  <a:fillRect/>
                </a:stretch>
              </p:blipFill>
              <p:spPr>
                <a:xfrm>
                  <a:off x="6131517" y="1954965"/>
                  <a:ext cx="244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6" name="Freihand 305">
                  <a:extLst>
                    <a:ext uri="{FF2B5EF4-FFF2-40B4-BE49-F238E27FC236}">
                      <a16:creationId xmlns:a16="http://schemas.microsoft.com/office/drawing/2014/main" id="{173F300B-86FF-49A3-82A9-A7B301110BD0}"/>
                    </a:ext>
                  </a:extLst>
                </p14:cNvPr>
                <p14:cNvContentPartPr/>
                <p14:nvPr/>
              </p14:nvContentPartPr>
              <p14:xfrm>
                <a:off x="6446517" y="1987725"/>
                <a:ext cx="189360" cy="41400"/>
              </p14:xfrm>
            </p:contentPart>
          </mc:Choice>
          <mc:Fallback xmlns="">
            <p:pic>
              <p:nvPicPr>
                <p:cNvPr id="306" name="Freihand 305">
                  <a:extLst>
                    <a:ext uri="{FF2B5EF4-FFF2-40B4-BE49-F238E27FC236}">
                      <a16:creationId xmlns:a16="http://schemas.microsoft.com/office/drawing/2014/main" id="{173F300B-86FF-49A3-82A9-A7B301110BD0}"/>
                    </a:ext>
                  </a:extLst>
                </p:cNvPr>
                <p:cNvPicPr/>
                <p:nvPr/>
              </p:nvPicPr>
              <p:blipFill>
                <a:blip r:embed="rId472"/>
                <a:stretch>
                  <a:fillRect/>
                </a:stretch>
              </p:blipFill>
              <p:spPr>
                <a:xfrm>
                  <a:off x="6442197" y="1983405"/>
                  <a:ext cx="198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7" name="Freihand 306">
                  <a:extLst>
                    <a:ext uri="{FF2B5EF4-FFF2-40B4-BE49-F238E27FC236}">
                      <a16:creationId xmlns:a16="http://schemas.microsoft.com/office/drawing/2014/main" id="{D4486BF8-28F4-4575-AC42-7BE17C7911FB}"/>
                    </a:ext>
                  </a:extLst>
                </p14:cNvPr>
                <p14:cNvContentPartPr/>
                <p14:nvPr/>
              </p14:nvContentPartPr>
              <p14:xfrm>
                <a:off x="6657477" y="1933725"/>
                <a:ext cx="143640" cy="97920"/>
              </p14:xfrm>
            </p:contentPart>
          </mc:Choice>
          <mc:Fallback xmlns="">
            <p:pic>
              <p:nvPicPr>
                <p:cNvPr id="307" name="Freihand 306">
                  <a:extLst>
                    <a:ext uri="{FF2B5EF4-FFF2-40B4-BE49-F238E27FC236}">
                      <a16:creationId xmlns:a16="http://schemas.microsoft.com/office/drawing/2014/main" id="{D4486BF8-28F4-4575-AC42-7BE17C7911FB}"/>
                    </a:ext>
                  </a:extLst>
                </p:cNvPr>
                <p:cNvPicPr/>
                <p:nvPr/>
              </p:nvPicPr>
              <p:blipFill>
                <a:blip r:embed="rId474"/>
                <a:stretch>
                  <a:fillRect/>
                </a:stretch>
              </p:blipFill>
              <p:spPr>
                <a:xfrm>
                  <a:off x="6653157" y="1929405"/>
                  <a:ext cx="15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9" name="Freihand 308">
                  <a:extLst>
                    <a:ext uri="{FF2B5EF4-FFF2-40B4-BE49-F238E27FC236}">
                      <a16:creationId xmlns:a16="http://schemas.microsoft.com/office/drawing/2014/main" id="{D01FE30B-CD5F-4845-ABE4-C2345C009453}"/>
                    </a:ext>
                  </a:extLst>
                </p14:cNvPr>
                <p14:cNvContentPartPr/>
                <p14:nvPr/>
              </p14:nvContentPartPr>
              <p14:xfrm>
                <a:off x="8417517" y="1891605"/>
                <a:ext cx="1244520" cy="108360"/>
              </p14:xfrm>
            </p:contentPart>
          </mc:Choice>
          <mc:Fallback xmlns="">
            <p:pic>
              <p:nvPicPr>
                <p:cNvPr id="309" name="Freihand 308">
                  <a:extLst>
                    <a:ext uri="{FF2B5EF4-FFF2-40B4-BE49-F238E27FC236}">
                      <a16:creationId xmlns:a16="http://schemas.microsoft.com/office/drawing/2014/main" id="{D01FE30B-CD5F-4845-ABE4-C2345C009453}"/>
                    </a:ext>
                  </a:extLst>
                </p:cNvPr>
                <p:cNvPicPr/>
                <p:nvPr/>
              </p:nvPicPr>
              <p:blipFill>
                <a:blip r:embed="rId476"/>
                <a:stretch>
                  <a:fillRect/>
                </a:stretch>
              </p:blipFill>
              <p:spPr>
                <a:xfrm>
                  <a:off x="8413197" y="1887285"/>
                  <a:ext cx="1253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0" name="Freihand 309">
                  <a:extLst>
                    <a:ext uri="{FF2B5EF4-FFF2-40B4-BE49-F238E27FC236}">
                      <a16:creationId xmlns:a16="http://schemas.microsoft.com/office/drawing/2014/main" id="{13F9518D-0603-418E-A80D-A491306601E0}"/>
                    </a:ext>
                  </a:extLst>
                </p14:cNvPr>
                <p14:cNvContentPartPr/>
                <p14:nvPr/>
              </p14:nvContentPartPr>
              <p14:xfrm>
                <a:off x="9015837" y="1724925"/>
                <a:ext cx="90000" cy="100440"/>
              </p14:xfrm>
            </p:contentPart>
          </mc:Choice>
          <mc:Fallback xmlns="">
            <p:pic>
              <p:nvPicPr>
                <p:cNvPr id="310" name="Freihand 309">
                  <a:extLst>
                    <a:ext uri="{FF2B5EF4-FFF2-40B4-BE49-F238E27FC236}">
                      <a16:creationId xmlns:a16="http://schemas.microsoft.com/office/drawing/2014/main" id="{13F9518D-0603-418E-A80D-A491306601E0}"/>
                    </a:ext>
                  </a:extLst>
                </p:cNvPr>
                <p:cNvPicPr/>
                <p:nvPr/>
              </p:nvPicPr>
              <p:blipFill>
                <a:blip r:embed="rId478"/>
                <a:stretch>
                  <a:fillRect/>
                </a:stretch>
              </p:blipFill>
              <p:spPr>
                <a:xfrm>
                  <a:off x="9011517" y="1720605"/>
                  <a:ext cx="98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1" name="Freihand 310">
                  <a:extLst>
                    <a:ext uri="{FF2B5EF4-FFF2-40B4-BE49-F238E27FC236}">
                      <a16:creationId xmlns:a16="http://schemas.microsoft.com/office/drawing/2014/main" id="{79FBC354-70FD-4F71-821D-87EA86B0C918}"/>
                    </a:ext>
                  </a:extLst>
                </p14:cNvPr>
                <p14:cNvContentPartPr/>
                <p14:nvPr/>
              </p14:nvContentPartPr>
              <p14:xfrm>
                <a:off x="9147957" y="1789005"/>
                <a:ext cx="90720" cy="61920"/>
              </p14:xfrm>
            </p:contentPart>
          </mc:Choice>
          <mc:Fallback xmlns="">
            <p:pic>
              <p:nvPicPr>
                <p:cNvPr id="311" name="Freihand 310">
                  <a:extLst>
                    <a:ext uri="{FF2B5EF4-FFF2-40B4-BE49-F238E27FC236}">
                      <a16:creationId xmlns:a16="http://schemas.microsoft.com/office/drawing/2014/main" id="{79FBC354-70FD-4F71-821D-87EA86B0C918}"/>
                    </a:ext>
                  </a:extLst>
                </p:cNvPr>
                <p:cNvPicPr/>
                <p:nvPr/>
              </p:nvPicPr>
              <p:blipFill>
                <a:blip r:embed="rId480"/>
                <a:stretch>
                  <a:fillRect/>
                </a:stretch>
              </p:blipFill>
              <p:spPr>
                <a:xfrm>
                  <a:off x="9143637" y="1784685"/>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2" name="Freihand 311">
                  <a:extLst>
                    <a:ext uri="{FF2B5EF4-FFF2-40B4-BE49-F238E27FC236}">
                      <a16:creationId xmlns:a16="http://schemas.microsoft.com/office/drawing/2014/main" id="{2F7A5F0E-794F-43A5-947C-ED58FE9424C1}"/>
                    </a:ext>
                  </a:extLst>
                </p14:cNvPr>
                <p14:cNvContentPartPr/>
                <p14:nvPr/>
              </p14:nvContentPartPr>
              <p14:xfrm>
                <a:off x="9251277" y="1774965"/>
                <a:ext cx="110880" cy="178200"/>
              </p14:xfrm>
            </p:contentPart>
          </mc:Choice>
          <mc:Fallback xmlns="">
            <p:pic>
              <p:nvPicPr>
                <p:cNvPr id="312" name="Freihand 311">
                  <a:extLst>
                    <a:ext uri="{FF2B5EF4-FFF2-40B4-BE49-F238E27FC236}">
                      <a16:creationId xmlns:a16="http://schemas.microsoft.com/office/drawing/2014/main" id="{2F7A5F0E-794F-43A5-947C-ED58FE9424C1}"/>
                    </a:ext>
                  </a:extLst>
                </p:cNvPr>
                <p:cNvPicPr/>
                <p:nvPr/>
              </p:nvPicPr>
              <p:blipFill>
                <a:blip r:embed="rId482"/>
                <a:stretch>
                  <a:fillRect/>
                </a:stretch>
              </p:blipFill>
              <p:spPr>
                <a:xfrm>
                  <a:off x="9246957" y="1770645"/>
                  <a:ext cx="119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3" name="Freihand 312">
                  <a:extLst>
                    <a:ext uri="{FF2B5EF4-FFF2-40B4-BE49-F238E27FC236}">
                      <a16:creationId xmlns:a16="http://schemas.microsoft.com/office/drawing/2014/main" id="{EA019BE3-23F3-42AA-BD8A-11C346AE0BD0}"/>
                    </a:ext>
                  </a:extLst>
                </p14:cNvPr>
                <p14:cNvContentPartPr/>
                <p14:nvPr/>
              </p14:nvContentPartPr>
              <p14:xfrm>
                <a:off x="9338757" y="1777845"/>
                <a:ext cx="111960" cy="190080"/>
              </p14:xfrm>
            </p:contentPart>
          </mc:Choice>
          <mc:Fallback xmlns="">
            <p:pic>
              <p:nvPicPr>
                <p:cNvPr id="313" name="Freihand 312">
                  <a:extLst>
                    <a:ext uri="{FF2B5EF4-FFF2-40B4-BE49-F238E27FC236}">
                      <a16:creationId xmlns:a16="http://schemas.microsoft.com/office/drawing/2014/main" id="{EA019BE3-23F3-42AA-BD8A-11C346AE0BD0}"/>
                    </a:ext>
                  </a:extLst>
                </p:cNvPr>
                <p:cNvPicPr/>
                <p:nvPr/>
              </p:nvPicPr>
              <p:blipFill>
                <a:blip r:embed="rId484"/>
                <a:stretch>
                  <a:fillRect/>
                </a:stretch>
              </p:blipFill>
              <p:spPr>
                <a:xfrm>
                  <a:off x="9334437" y="1773525"/>
                  <a:ext cx="120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4" name="Freihand 313">
                  <a:extLst>
                    <a:ext uri="{FF2B5EF4-FFF2-40B4-BE49-F238E27FC236}">
                      <a16:creationId xmlns:a16="http://schemas.microsoft.com/office/drawing/2014/main" id="{45B84E63-E198-4E7B-B377-C682BAC05A8A}"/>
                    </a:ext>
                  </a:extLst>
                </p14:cNvPr>
                <p14:cNvContentPartPr/>
                <p14:nvPr/>
              </p14:nvContentPartPr>
              <p14:xfrm>
                <a:off x="9478077" y="1726005"/>
                <a:ext cx="51480" cy="125280"/>
              </p14:xfrm>
            </p:contentPart>
          </mc:Choice>
          <mc:Fallback xmlns="">
            <p:pic>
              <p:nvPicPr>
                <p:cNvPr id="314" name="Freihand 313">
                  <a:extLst>
                    <a:ext uri="{FF2B5EF4-FFF2-40B4-BE49-F238E27FC236}">
                      <a16:creationId xmlns:a16="http://schemas.microsoft.com/office/drawing/2014/main" id="{45B84E63-E198-4E7B-B377-C682BAC05A8A}"/>
                    </a:ext>
                  </a:extLst>
                </p:cNvPr>
                <p:cNvPicPr/>
                <p:nvPr/>
              </p:nvPicPr>
              <p:blipFill>
                <a:blip r:embed="rId486"/>
                <a:stretch>
                  <a:fillRect/>
                </a:stretch>
              </p:blipFill>
              <p:spPr>
                <a:xfrm>
                  <a:off x="9473757" y="1721685"/>
                  <a:ext cx="60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5" name="Freihand 314">
                  <a:extLst>
                    <a:ext uri="{FF2B5EF4-FFF2-40B4-BE49-F238E27FC236}">
                      <a16:creationId xmlns:a16="http://schemas.microsoft.com/office/drawing/2014/main" id="{540412A3-44E1-4394-96D2-7FBE0966C213}"/>
                    </a:ext>
                  </a:extLst>
                </p14:cNvPr>
                <p14:cNvContentPartPr/>
                <p14:nvPr/>
              </p14:nvContentPartPr>
              <p14:xfrm>
                <a:off x="9543957" y="1796925"/>
                <a:ext cx="172440" cy="203400"/>
              </p14:xfrm>
            </p:contentPart>
          </mc:Choice>
          <mc:Fallback xmlns="">
            <p:pic>
              <p:nvPicPr>
                <p:cNvPr id="315" name="Freihand 314">
                  <a:extLst>
                    <a:ext uri="{FF2B5EF4-FFF2-40B4-BE49-F238E27FC236}">
                      <a16:creationId xmlns:a16="http://schemas.microsoft.com/office/drawing/2014/main" id="{540412A3-44E1-4394-96D2-7FBE0966C213}"/>
                    </a:ext>
                  </a:extLst>
                </p:cNvPr>
                <p:cNvPicPr/>
                <p:nvPr/>
              </p:nvPicPr>
              <p:blipFill>
                <a:blip r:embed="rId488"/>
                <a:stretch>
                  <a:fillRect/>
                </a:stretch>
              </p:blipFill>
              <p:spPr>
                <a:xfrm>
                  <a:off x="9539637" y="1792605"/>
                  <a:ext cx="181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7" name="Freihand 316">
                  <a:extLst>
                    <a:ext uri="{FF2B5EF4-FFF2-40B4-BE49-F238E27FC236}">
                      <a16:creationId xmlns:a16="http://schemas.microsoft.com/office/drawing/2014/main" id="{C6B2E0E1-477C-44B9-A492-A43047FA4234}"/>
                    </a:ext>
                  </a:extLst>
                </p14:cNvPr>
                <p14:cNvContentPartPr/>
                <p14:nvPr/>
              </p14:nvContentPartPr>
              <p14:xfrm>
                <a:off x="5193717" y="2791605"/>
                <a:ext cx="120960" cy="120240"/>
              </p14:xfrm>
            </p:contentPart>
          </mc:Choice>
          <mc:Fallback xmlns="">
            <p:pic>
              <p:nvPicPr>
                <p:cNvPr id="317" name="Freihand 316">
                  <a:extLst>
                    <a:ext uri="{FF2B5EF4-FFF2-40B4-BE49-F238E27FC236}">
                      <a16:creationId xmlns:a16="http://schemas.microsoft.com/office/drawing/2014/main" id="{C6B2E0E1-477C-44B9-A492-A43047FA4234}"/>
                    </a:ext>
                  </a:extLst>
                </p:cNvPr>
                <p:cNvPicPr/>
                <p:nvPr/>
              </p:nvPicPr>
              <p:blipFill>
                <a:blip r:embed="rId490"/>
                <a:stretch>
                  <a:fillRect/>
                </a:stretch>
              </p:blipFill>
              <p:spPr>
                <a:xfrm>
                  <a:off x="5189397" y="2787285"/>
                  <a:ext cx="129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8" name="Freihand 317">
                  <a:extLst>
                    <a:ext uri="{FF2B5EF4-FFF2-40B4-BE49-F238E27FC236}">
                      <a16:creationId xmlns:a16="http://schemas.microsoft.com/office/drawing/2014/main" id="{417D8A39-6F9B-4076-9B33-9C20C4885E8B}"/>
                    </a:ext>
                  </a:extLst>
                </p14:cNvPr>
                <p14:cNvContentPartPr/>
                <p14:nvPr/>
              </p14:nvContentPartPr>
              <p14:xfrm>
                <a:off x="5353917" y="2731125"/>
                <a:ext cx="16200" cy="59040"/>
              </p14:xfrm>
            </p:contentPart>
          </mc:Choice>
          <mc:Fallback xmlns="">
            <p:pic>
              <p:nvPicPr>
                <p:cNvPr id="318" name="Freihand 317">
                  <a:extLst>
                    <a:ext uri="{FF2B5EF4-FFF2-40B4-BE49-F238E27FC236}">
                      <a16:creationId xmlns:a16="http://schemas.microsoft.com/office/drawing/2014/main" id="{417D8A39-6F9B-4076-9B33-9C20C4885E8B}"/>
                    </a:ext>
                  </a:extLst>
                </p:cNvPr>
                <p:cNvPicPr/>
                <p:nvPr/>
              </p:nvPicPr>
              <p:blipFill>
                <a:blip r:embed="rId492"/>
                <a:stretch>
                  <a:fillRect/>
                </a:stretch>
              </p:blipFill>
              <p:spPr>
                <a:xfrm>
                  <a:off x="5349597" y="2726805"/>
                  <a:ext cx="24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9" name="Freihand 318">
                  <a:extLst>
                    <a:ext uri="{FF2B5EF4-FFF2-40B4-BE49-F238E27FC236}">
                      <a16:creationId xmlns:a16="http://schemas.microsoft.com/office/drawing/2014/main" id="{20BC0136-CF16-4595-B4C0-C43DB3E56E3F}"/>
                    </a:ext>
                  </a:extLst>
                </p14:cNvPr>
                <p14:cNvContentPartPr/>
                <p14:nvPr/>
              </p14:nvContentPartPr>
              <p14:xfrm>
                <a:off x="5269317" y="2700885"/>
                <a:ext cx="149040" cy="99720"/>
              </p14:xfrm>
            </p:contentPart>
          </mc:Choice>
          <mc:Fallback xmlns="">
            <p:pic>
              <p:nvPicPr>
                <p:cNvPr id="319" name="Freihand 318">
                  <a:extLst>
                    <a:ext uri="{FF2B5EF4-FFF2-40B4-BE49-F238E27FC236}">
                      <a16:creationId xmlns:a16="http://schemas.microsoft.com/office/drawing/2014/main" id="{20BC0136-CF16-4595-B4C0-C43DB3E56E3F}"/>
                    </a:ext>
                  </a:extLst>
                </p:cNvPr>
                <p:cNvPicPr/>
                <p:nvPr/>
              </p:nvPicPr>
              <p:blipFill>
                <a:blip r:embed="rId494"/>
                <a:stretch>
                  <a:fillRect/>
                </a:stretch>
              </p:blipFill>
              <p:spPr>
                <a:xfrm>
                  <a:off x="5264997" y="2696565"/>
                  <a:ext cx="157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0" name="Freihand 319">
                  <a:extLst>
                    <a:ext uri="{FF2B5EF4-FFF2-40B4-BE49-F238E27FC236}">
                      <a16:creationId xmlns:a16="http://schemas.microsoft.com/office/drawing/2014/main" id="{F107176D-B59C-46CA-9443-C1E7AD50A5DD}"/>
                    </a:ext>
                  </a:extLst>
                </p14:cNvPr>
                <p14:cNvContentPartPr/>
                <p14:nvPr/>
              </p14:nvContentPartPr>
              <p14:xfrm>
                <a:off x="5538957" y="2819325"/>
                <a:ext cx="156960" cy="13320"/>
              </p14:xfrm>
            </p:contentPart>
          </mc:Choice>
          <mc:Fallback xmlns="">
            <p:pic>
              <p:nvPicPr>
                <p:cNvPr id="320" name="Freihand 319">
                  <a:extLst>
                    <a:ext uri="{FF2B5EF4-FFF2-40B4-BE49-F238E27FC236}">
                      <a16:creationId xmlns:a16="http://schemas.microsoft.com/office/drawing/2014/main" id="{F107176D-B59C-46CA-9443-C1E7AD50A5DD}"/>
                    </a:ext>
                  </a:extLst>
                </p:cNvPr>
                <p:cNvPicPr/>
                <p:nvPr/>
              </p:nvPicPr>
              <p:blipFill>
                <a:blip r:embed="rId496"/>
                <a:stretch>
                  <a:fillRect/>
                </a:stretch>
              </p:blipFill>
              <p:spPr>
                <a:xfrm>
                  <a:off x="5534637" y="2815005"/>
                  <a:ext cx="165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1" name="Freihand 320">
                  <a:extLst>
                    <a:ext uri="{FF2B5EF4-FFF2-40B4-BE49-F238E27FC236}">
                      <a16:creationId xmlns:a16="http://schemas.microsoft.com/office/drawing/2014/main" id="{15CB982C-F26D-4B1C-A46E-D2D8B92C3309}"/>
                    </a:ext>
                  </a:extLst>
                </p14:cNvPr>
                <p14:cNvContentPartPr/>
                <p14:nvPr/>
              </p14:nvContentPartPr>
              <p14:xfrm>
                <a:off x="5561997" y="2858565"/>
                <a:ext cx="130320" cy="5760"/>
              </p14:xfrm>
            </p:contentPart>
          </mc:Choice>
          <mc:Fallback xmlns="">
            <p:pic>
              <p:nvPicPr>
                <p:cNvPr id="321" name="Freihand 320">
                  <a:extLst>
                    <a:ext uri="{FF2B5EF4-FFF2-40B4-BE49-F238E27FC236}">
                      <a16:creationId xmlns:a16="http://schemas.microsoft.com/office/drawing/2014/main" id="{15CB982C-F26D-4B1C-A46E-D2D8B92C3309}"/>
                    </a:ext>
                  </a:extLst>
                </p:cNvPr>
                <p:cNvPicPr/>
                <p:nvPr/>
              </p:nvPicPr>
              <p:blipFill>
                <a:blip r:embed="rId498"/>
                <a:stretch>
                  <a:fillRect/>
                </a:stretch>
              </p:blipFill>
              <p:spPr>
                <a:xfrm>
                  <a:off x="5557677" y="2854245"/>
                  <a:ext cx="138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3" name="Freihand 322">
                  <a:extLst>
                    <a:ext uri="{FF2B5EF4-FFF2-40B4-BE49-F238E27FC236}">
                      <a16:creationId xmlns:a16="http://schemas.microsoft.com/office/drawing/2014/main" id="{40BA333F-16CC-4056-8B5F-F9E3F5C95CDE}"/>
                    </a:ext>
                  </a:extLst>
                </p14:cNvPr>
                <p14:cNvContentPartPr/>
                <p14:nvPr/>
              </p14:nvContentPartPr>
              <p14:xfrm>
                <a:off x="5836677" y="2674245"/>
                <a:ext cx="117360" cy="105120"/>
              </p14:xfrm>
            </p:contentPart>
          </mc:Choice>
          <mc:Fallback xmlns="">
            <p:pic>
              <p:nvPicPr>
                <p:cNvPr id="323" name="Freihand 322">
                  <a:extLst>
                    <a:ext uri="{FF2B5EF4-FFF2-40B4-BE49-F238E27FC236}">
                      <a16:creationId xmlns:a16="http://schemas.microsoft.com/office/drawing/2014/main" id="{40BA333F-16CC-4056-8B5F-F9E3F5C95CDE}"/>
                    </a:ext>
                  </a:extLst>
                </p:cNvPr>
                <p:cNvPicPr/>
                <p:nvPr/>
              </p:nvPicPr>
              <p:blipFill>
                <a:blip r:embed="rId500"/>
                <a:stretch>
                  <a:fillRect/>
                </a:stretch>
              </p:blipFill>
              <p:spPr>
                <a:xfrm>
                  <a:off x="5832357" y="2669925"/>
                  <a:ext cx="126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4" name="Freihand 323">
                  <a:extLst>
                    <a:ext uri="{FF2B5EF4-FFF2-40B4-BE49-F238E27FC236}">
                      <a16:creationId xmlns:a16="http://schemas.microsoft.com/office/drawing/2014/main" id="{0ED63C97-6EE1-467C-968A-A8076D2A0677}"/>
                    </a:ext>
                  </a:extLst>
                </p14:cNvPr>
                <p14:cNvContentPartPr/>
                <p14:nvPr/>
              </p14:nvContentPartPr>
              <p14:xfrm>
                <a:off x="5745597" y="2795205"/>
                <a:ext cx="272520" cy="41760"/>
              </p14:xfrm>
            </p:contentPart>
          </mc:Choice>
          <mc:Fallback xmlns="">
            <p:pic>
              <p:nvPicPr>
                <p:cNvPr id="324" name="Freihand 323">
                  <a:extLst>
                    <a:ext uri="{FF2B5EF4-FFF2-40B4-BE49-F238E27FC236}">
                      <a16:creationId xmlns:a16="http://schemas.microsoft.com/office/drawing/2014/main" id="{0ED63C97-6EE1-467C-968A-A8076D2A0677}"/>
                    </a:ext>
                  </a:extLst>
                </p:cNvPr>
                <p:cNvPicPr/>
                <p:nvPr/>
              </p:nvPicPr>
              <p:blipFill>
                <a:blip r:embed="rId502"/>
                <a:stretch>
                  <a:fillRect/>
                </a:stretch>
              </p:blipFill>
              <p:spPr>
                <a:xfrm>
                  <a:off x="5741277" y="2790885"/>
                  <a:ext cx="281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5" name="Freihand 324">
                  <a:extLst>
                    <a:ext uri="{FF2B5EF4-FFF2-40B4-BE49-F238E27FC236}">
                      <a16:creationId xmlns:a16="http://schemas.microsoft.com/office/drawing/2014/main" id="{6309DF2E-FD94-416A-94D2-CD1B2BAE3367}"/>
                    </a:ext>
                  </a:extLst>
                </p14:cNvPr>
                <p14:cNvContentPartPr/>
                <p14:nvPr/>
              </p14:nvContentPartPr>
              <p14:xfrm>
                <a:off x="5838477" y="2865765"/>
                <a:ext cx="148320" cy="155880"/>
              </p14:xfrm>
            </p:contentPart>
          </mc:Choice>
          <mc:Fallback xmlns="">
            <p:pic>
              <p:nvPicPr>
                <p:cNvPr id="325" name="Freihand 324">
                  <a:extLst>
                    <a:ext uri="{FF2B5EF4-FFF2-40B4-BE49-F238E27FC236}">
                      <a16:creationId xmlns:a16="http://schemas.microsoft.com/office/drawing/2014/main" id="{6309DF2E-FD94-416A-94D2-CD1B2BAE3367}"/>
                    </a:ext>
                  </a:extLst>
                </p:cNvPr>
                <p:cNvPicPr/>
                <p:nvPr/>
              </p:nvPicPr>
              <p:blipFill>
                <a:blip r:embed="rId504"/>
                <a:stretch>
                  <a:fillRect/>
                </a:stretch>
              </p:blipFill>
              <p:spPr>
                <a:xfrm>
                  <a:off x="5834157" y="2861445"/>
                  <a:ext cx="156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7" name="Freihand 326">
                  <a:extLst>
                    <a:ext uri="{FF2B5EF4-FFF2-40B4-BE49-F238E27FC236}">
                      <a16:creationId xmlns:a16="http://schemas.microsoft.com/office/drawing/2014/main" id="{2773CAAA-B3C7-40BB-A1C4-18A8C18AD7AA}"/>
                    </a:ext>
                  </a:extLst>
                </p14:cNvPr>
                <p14:cNvContentPartPr/>
                <p14:nvPr/>
              </p14:nvContentPartPr>
              <p14:xfrm>
                <a:off x="5104077" y="2598645"/>
                <a:ext cx="50040" cy="380880"/>
              </p14:xfrm>
            </p:contentPart>
          </mc:Choice>
          <mc:Fallback xmlns="">
            <p:pic>
              <p:nvPicPr>
                <p:cNvPr id="327" name="Freihand 326">
                  <a:extLst>
                    <a:ext uri="{FF2B5EF4-FFF2-40B4-BE49-F238E27FC236}">
                      <a16:creationId xmlns:a16="http://schemas.microsoft.com/office/drawing/2014/main" id="{2773CAAA-B3C7-40BB-A1C4-18A8C18AD7AA}"/>
                    </a:ext>
                  </a:extLst>
                </p:cNvPr>
                <p:cNvPicPr/>
                <p:nvPr/>
              </p:nvPicPr>
              <p:blipFill>
                <a:blip r:embed="rId506"/>
                <a:stretch>
                  <a:fillRect/>
                </a:stretch>
              </p:blipFill>
              <p:spPr>
                <a:xfrm>
                  <a:off x="5099757" y="2594325"/>
                  <a:ext cx="586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8" name="Freihand 327">
                  <a:extLst>
                    <a:ext uri="{FF2B5EF4-FFF2-40B4-BE49-F238E27FC236}">
                      <a16:creationId xmlns:a16="http://schemas.microsoft.com/office/drawing/2014/main" id="{7DC51026-EE53-497B-A605-E889E3EAEAC0}"/>
                    </a:ext>
                  </a:extLst>
                </p14:cNvPr>
                <p14:cNvContentPartPr/>
                <p14:nvPr/>
              </p14:nvContentPartPr>
              <p14:xfrm>
                <a:off x="5099757" y="2567685"/>
                <a:ext cx="1029960" cy="484200"/>
              </p14:xfrm>
            </p:contentPart>
          </mc:Choice>
          <mc:Fallback xmlns="">
            <p:pic>
              <p:nvPicPr>
                <p:cNvPr id="328" name="Freihand 327">
                  <a:extLst>
                    <a:ext uri="{FF2B5EF4-FFF2-40B4-BE49-F238E27FC236}">
                      <a16:creationId xmlns:a16="http://schemas.microsoft.com/office/drawing/2014/main" id="{7DC51026-EE53-497B-A605-E889E3EAEAC0}"/>
                    </a:ext>
                  </a:extLst>
                </p:cNvPr>
                <p:cNvPicPr/>
                <p:nvPr/>
              </p:nvPicPr>
              <p:blipFill>
                <a:blip r:embed="rId508"/>
                <a:stretch>
                  <a:fillRect/>
                </a:stretch>
              </p:blipFill>
              <p:spPr>
                <a:xfrm>
                  <a:off x="5095437" y="2563365"/>
                  <a:ext cx="10386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9" name="Freihand 328">
                  <a:extLst>
                    <a:ext uri="{FF2B5EF4-FFF2-40B4-BE49-F238E27FC236}">
                      <a16:creationId xmlns:a16="http://schemas.microsoft.com/office/drawing/2014/main" id="{F89639F2-7EA6-4A3A-A7AF-272EC5417DC2}"/>
                    </a:ext>
                  </a:extLst>
                </p14:cNvPr>
                <p14:cNvContentPartPr/>
                <p14:nvPr/>
              </p14:nvContentPartPr>
              <p14:xfrm>
                <a:off x="4940997" y="642765"/>
                <a:ext cx="58680" cy="321120"/>
              </p14:xfrm>
            </p:contentPart>
          </mc:Choice>
          <mc:Fallback xmlns="">
            <p:pic>
              <p:nvPicPr>
                <p:cNvPr id="329" name="Freihand 328">
                  <a:extLst>
                    <a:ext uri="{FF2B5EF4-FFF2-40B4-BE49-F238E27FC236}">
                      <a16:creationId xmlns:a16="http://schemas.microsoft.com/office/drawing/2014/main" id="{F89639F2-7EA6-4A3A-A7AF-272EC5417DC2}"/>
                    </a:ext>
                  </a:extLst>
                </p:cNvPr>
                <p:cNvPicPr/>
                <p:nvPr/>
              </p:nvPicPr>
              <p:blipFill>
                <a:blip r:embed="rId510"/>
                <a:stretch>
                  <a:fillRect/>
                </a:stretch>
              </p:blipFill>
              <p:spPr>
                <a:xfrm>
                  <a:off x="4936677" y="638445"/>
                  <a:ext cx="673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0" name="Freihand 329">
                  <a:extLst>
                    <a:ext uri="{FF2B5EF4-FFF2-40B4-BE49-F238E27FC236}">
                      <a16:creationId xmlns:a16="http://schemas.microsoft.com/office/drawing/2014/main" id="{DBB77B19-77E7-4A08-BC1F-0E572CA3BA62}"/>
                    </a:ext>
                  </a:extLst>
                </p14:cNvPr>
                <p14:cNvContentPartPr/>
                <p14:nvPr/>
              </p14:nvContentPartPr>
              <p14:xfrm>
                <a:off x="4933077" y="534405"/>
                <a:ext cx="929160" cy="436320"/>
              </p14:xfrm>
            </p:contentPart>
          </mc:Choice>
          <mc:Fallback xmlns="">
            <p:pic>
              <p:nvPicPr>
                <p:cNvPr id="330" name="Freihand 329">
                  <a:extLst>
                    <a:ext uri="{FF2B5EF4-FFF2-40B4-BE49-F238E27FC236}">
                      <a16:creationId xmlns:a16="http://schemas.microsoft.com/office/drawing/2014/main" id="{DBB77B19-77E7-4A08-BC1F-0E572CA3BA62}"/>
                    </a:ext>
                  </a:extLst>
                </p:cNvPr>
                <p:cNvPicPr/>
                <p:nvPr/>
              </p:nvPicPr>
              <p:blipFill>
                <a:blip r:embed="rId512"/>
                <a:stretch>
                  <a:fillRect/>
                </a:stretch>
              </p:blipFill>
              <p:spPr>
                <a:xfrm>
                  <a:off x="4928757" y="530085"/>
                  <a:ext cx="9378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1" name="Freihand 330">
                  <a:extLst>
                    <a:ext uri="{FF2B5EF4-FFF2-40B4-BE49-F238E27FC236}">
                      <a16:creationId xmlns:a16="http://schemas.microsoft.com/office/drawing/2014/main" id="{BA5D5505-B631-4C0C-BBCA-A8468DB16A86}"/>
                    </a:ext>
                  </a:extLst>
                </p14:cNvPr>
                <p14:cNvContentPartPr/>
                <p14:nvPr/>
              </p14:nvContentPartPr>
              <p14:xfrm>
                <a:off x="4633197" y="794685"/>
                <a:ext cx="121320" cy="23760"/>
              </p14:xfrm>
            </p:contentPart>
          </mc:Choice>
          <mc:Fallback xmlns="">
            <p:pic>
              <p:nvPicPr>
                <p:cNvPr id="331" name="Freihand 330">
                  <a:extLst>
                    <a:ext uri="{FF2B5EF4-FFF2-40B4-BE49-F238E27FC236}">
                      <a16:creationId xmlns:a16="http://schemas.microsoft.com/office/drawing/2014/main" id="{BA5D5505-B631-4C0C-BBCA-A8468DB16A86}"/>
                    </a:ext>
                  </a:extLst>
                </p:cNvPr>
                <p:cNvPicPr/>
                <p:nvPr/>
              </p:nvPicPr>
              <p:blipFill>
                <a:blip r:embed="rId514"/>
                <a:stretch>
                  <a:fillRect/>
                </a:stretch>
              </p:blipFill>
              <p:spPr>
                <a:xfrm>
                  <a:off x="4628877" y="790365"/>
                  <a:ext cx="129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2" name="Freihand 331">
                  <a:extLst>
                    <a:ext uri="{FF2B5EF4-FFF2-40B4-BE49-F238E27FC236}">
                      <a16:creationId xmlns:a16="http://schemas.microsoft.com/office/drawing/2014/main" id="{4A314A8E-2B78-41FB-8DC0-91C0345CF7E9}"/>
                    </a:ext>
                  </a:extLst>
                </p14:cNvPr>
                <p14:cNvContentPartPr/>
                <p14:nvPr/>
              </p14:nvContentPartPr>
              <p14:xfrm>
                <a:off x="4692957" y="755805"/>
                <a:ext cx="164880" cy="119520"/>
              </p14:xfrm>
            </p:contentPart>
          </mc:Choice>
          <mc:Fallback xmlns="">
            <p:pic>
              <p:nvPicPr>
                <p:cNvPr id="332" name="Freihand 331">
                  <a:extLst>
                    <a:ext uri="{FF2B5EF4-FFF2-40B4-BE49-F238E27FC236}">
                      <a16:creationId xmlns:a16="http://schemas.microsoft.com/office/drawing/2014/main" id="{4A314A8E-2B78-41FB-8DC0-91C0345CF7E9}"/>
                    </a:ext>
                  </a:extLst>
                </p:cNvPr>
                <p:cNvPicPr/>
                <p:nvPr/>
              </p:nvPicPr>
              <p:blipFill>
                <a:blip r:embed="rId516"/>
                <a:stretch>
                  <a:fillRect/>
                </a:stretch>
              </p:blipFill>
              <p:spPr>
                <a:xfrm>
                  <a:off x="4688637" y="751485"/>
                  <a:ext cx="173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4" name="Freihand 333">
                  <a:extLst>
                    <a:ext uri="{FF2B5EF4-FFF2-40B4-BE49-F238E27FC236}">
                      <a16:creationId xmlns:a16="http://schemas.microsoft.com/office/drawing/2014/main" id="{A103B199-014E-4BC1-ACCC-48AE834E7274}"/>
                    </a:ext>
                  </a:extLst>
                </p14:cNvPr>
                <p14:cNvContentPartPr/>
                <p14:nvPr/>
              </p14:nvContentPartPr>
              <p14:xfrm>
                <a:off x="2840397" y="638445"/>
                <a:ext cx="111960" cy="82080"/>
              </p14:xfrm>
            </p:contentPart>
          </mc:Choice>
          <mc:Fallback xmlns="">
            <p:pic>
              <p:nvPicPr>
                <p:cNvPr id="334" name="Freihand 333">
                  <a:extLst>
                    <a:ext uri="{FF2B5EF4-FFF2-40B4-BE49-F238E27FC236}">
                      <a16:creationId xmlns:a16="http://schemas.microsoft.com/office/drawing/2014/main" id="{A103B199-014E-4BC1-ACCC-48AE834E7274}"/>
                    </a:ext>
                  </a:extLst>
                </p:cNvPr>
                <p:cNvPicPr/>
                <p:nvPr/>
              </p:nvPicPr>
              <p:blipFill>
                <a:blip r:embed="rId518"/>
                <a:stretch>
                  <a:fillRect/>
                </a:stretch>
              </p:blipFill>
              <p:spPr>
                <a:xfrm>
                  <a:off x="2836077" y="634125"/>
                  <a:ext cx="120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5" name="Freihand 334">
                  <a:extLst>
                    <a:ext uri="{FF2B5EF4-FFF2-40B4-BE49-F238E27FC236}">
                      <a16:creationId xmlns:a16="http://schemas.microsoft.com/office/drawing/2014/main" id="{77A90B49-CB3F-47B9-893F-35D441089D75}"/>
                    </a:ext>
                  </a:extLst>
                </p14:cNvPr>
                <p14:cNvContentPartPr/>
                <p14:nvPr/>
              </p14:nvContentPartPr>
              <p14:xfrm>
                <a:off x="2963517" y="642045"/>
                <a:ext cx="272160" cy="48960"/>
              </p14:xfrm>
            </p:contentPart>
          </mc:Choice>
          <mc:Fallback xmlns="">
            <p:pic>
              <p:nvPicPr>
                <p:cNvPr id="335" name="Freihand 334">
                  <a:extLst>
                    <a:ext uri="{FF2B5EF4-FFF2-40B4-BE49-F238E27FC236}">
                      <a16:creationId xmlns:a16="http://schemas.microsoft.com/office/drawing/2014/main" id="{77A90B49-CB3F-47B9-893F-35D441089D75}"/>
                    </a:ext>
                  </a:extLst>
                </p:cNvPr>
                <p:cNvPicPr/>
                <p:nvPr/>
              </p:nvPicPr>
              <p:blipFill>
                <a:blip r:embed="rId520"/>
                <a:stretch>
                  <a:fillRect/>
                </a:stretch>
              </p:blipFill>
              <p:spPr>
                <a:xfrm>
                  <a:off x="2959197" y="637725"/>
                  <a:ext cx="280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6" name="Freihand 335">
                  <a:extLst>
                    <a:ext uri="{FF2B5EF4-FFF2-40B4-BE49-F238E27FC236}">
                      <a16:creationId xmlns:a16="http://schemas.microsoft.com/office/drawing/2014/main" id="{4AC9022E-EE70-4B5E-9D69-CBFCF5950D46}"/>
                    </a:ext>
                  </a:extLst>
                </p14:cNvPr>
                <p14:cNvContentPartPr/>
                <p14:nvPr/>
              </p14:nvContentPartPr>
              <p14:xfrm>
                <a:off x="3249717" y="627285"/>
                <a:ext cx="167400" cy="34200"/>
              </p14:xfrm>
            </p:contentPart>
          </mc:Choice>
          <mc:Fallback xmlns="">
            <p:pic>
              <p:nvPicPr>
                <p:cNvPr id="336" name="Freihand 335">
                  <a:extLst>
                    <a:ext uri="{FF2B5EF4-FFF2-40B4-BE49-F238E27FC236}">
                      <a16:creationId xmlns:a16="http://schemas.microsoft.com/office/drawing/2014/main" id="{4AC9022E-EE70-4B5E-9D69-CBFCF5950D46}"/>
                    </a:ext>
                  </a:extLst>
                </p:cNvPr>
                <p:cNvPicPr/>
                <p:nvPr/>
              </p:nvPicPr>
              <p:blipFill>
                <a:blip r:embed="rId522"/>
                <a:stretch>
                  <a:fillRect/>
                </a:stretch>
              </p:blipFill>
              <p:spPr>
                <a:xfrm>
                  <a:off x="3245397" y="622965"/>
                  <a:ext cx="176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7" name="Freihand 336">
                  <a:extLst>
                    <a:ext uri="{FF2B5EF4-FFF2-40B4-BE49-F238E27FC236}">
                      <a16:creationId xmlns:a16="http://schemas.microsoft.com/office/drawing/2014/main" id="{588448D5-8529-42D3-A733-B8611755EE58}"/>
                    </a:ext>
                  </a:extLst>
                </p14:cNvPr>
                <p14:cNvContentPartPr/>
                <p14:nvPr/>
              </p14:nvContentPartPr>
              <p14:xfrm>
                <a:off x="3419637" y="632325"/>
                <a:ext cx="82080" cy="51120"/>
              </p14:xfrm>
            </p:contentPart>
          </mc:Choice>
          <mc:Fallback xmlns="">
            <p:pic>
              <p:nvPicPr>
                <p:cNvPr id="337" name="Freihand 336">
                  <a:extLst>
                    <a:ext uri="{FF2B5EF4-FFF2-40B4-BE49-F238E27FC236}">
                      <a16:creationId xmlns:a16="http://schemas.microsoft.com/office/drawing/2014/main" id="{588448D5-8529-42D3-A733-B8611755EE58}"/>
                    </a:ext>
                  </a:extLst>
                </p:cNvPr>
                <p:cNvPicPr/>
                <p:nvPr/>
              </p:nvPicPr>
              <p:blipFill>
                <a:blip r:embed="rId524"/>
                <a:stretch>
                  <a:fillRect/>
                </a:stretch>
              </p:blipFill>
              <p:spPr>
                <a:xfrm>
                  <a:off x="3415317" y="628005"/>
                  <a:ext cx="90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8" name="Freihand 337">
                  <a:extLst>
                    <a:ext uri="{FF2B5EF4-FFF2-40B4-BE49-F238E27FC236}">
                      <a16:creationId xmlns:a16="http://schemas.microsoft.com/office/drawing/2014/main" id="{49118952-134B-41C0-9E8C-E87F155149ED}"/>
                    </a:ext>
                  </a:extLst>
                </p14:cNvPr>
                <p14:cNvContentPartPr/>
                <p14:nvPr/>
              </p14:nvContentPartPr>
              <p14:xfrm>
                <a:off x="3539157" y="561405"/>
                <a:ext cx="155520" cy="95040"/>
              </p14:xfrm>
            </p:contentPart>
          </mc:Choice>
          <mc:Fallback xmlns="">
            <p:pic>
              <p:nvPicPr>
                <p:cNvPr id="338" name="Freihand 337">
                  <a:extLst>
                    <a:ext uri="{FF2B5EF4-FFF2-40B4-BE49-F238E27FC236}">
                      <a16:creationId xmlns:a16="http://schemas.microsoft.com/office/drawing/2014/main" id="{49118952-134B-41C0-9E8C-E87F155149ED}"/>
                    </a:ext>
                  </a:extLst>
                </p:cNvPr>
                <p:cNvPicPr/>
                <p:nvPr/>
              </p:nvPicPr>
              <p:blipFill>
                <a:blip r:embed="rId526"/>
                <a:stretch>
                  <a:fillRect/>
                </a:stretch>
              </p:blipFill>
              <p:spPr>
                <a:xfrm>
                  <a:off x="3534837" y="557085"/>
                  <a:ext cx="16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9" name="Freihand 338">
                  <a:extLst>
                    <a:ext uri="{FF2B5EF4-FFF2-40B4-BE49-F238E27FC236}">
                      <a16:creationId xmlns:a16="http://schemas.microsoft.com/office/drawing/2014/main" id="{18510F02-9EA0-434E-B00F-986B6D9385A0}"/>
                    </a:ext>
                  </a:extLst>
                </p14:cNvPr>
                <p14:cNvContentPartPr/>
                <p14:nvPr/>
              </p14:nvContentPartPr>
              <p14:xfrm>
                <a:off x="3719157" y="518205"/>
                <a:ext cx="132840" cy="189360"/>
              </p14:xfrm>
            </p:contentPart>
          </mc:Choice>
          <mc:Fallback xmlns="">
            <p:pic>
              <p:nvPicPr>
                <p:cNvPr id="339" name="Freihand 338">
                  <a:extLst>
                    <a:ext uri="{FF2B5EF4-FFF2-40B4-BE49-F238E27FC236}">
                      <a16:creationId xmlns:a16="http://schemas.microsoft.com/office/drawing/2014/main" id="{18510F02-9EA0-434E-B00F-986B6D9385A0}"/>
                    </a:ext>
                  </a:extLst>
                </p:cNvPr>
                <p:cNvPicPr/>
                <p:nvPr/>
              </p:nvPicPr>
              <p:blipFill>
                <a:blip r:embed="rId528"/>
                <a:stretch>
                  <a:fillRect/>
                </a:stretch>
              </p:blipFill>
              <p:spPr>
                <a:xfrm>
                  <a:off x="3714837" y="513885"/>
                  <a:ext cx="141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0" name="Freihand 339">
                  <a:extLst>
                    <a:ext uri="{FF2B5EF4-FFF2-40B4-BE49-F238E27FC236}">
                      <a16:creationId xmlns:a16="http://schemas.microsoft.com/office/drawing/2014/main" id="{9E8E9716-59EE-4211-859E-F2CC1A35201C}"/>
                    </a:ext>
                  </a:extLst>
                </p14:cNvPr>
                <p14:cNvContentPartPr/>
                <p14:nvPr/>
              </p14:nvContentPartPr>
              <p14:xfrm>
                <a:off x="3679197" y="478605"/>
                <a:ext cx="42840" cy="2520"/>
              </p14:xfrm>
            </p:contentPart>
          </mc:Choice>
          <mc:Fallback xmlns="">
            <p:pic>
              <p:nvPicPr>
                <p:cNvPr id="340" name="Freihand 339">
                  <a:extLst>
                    <a:ext uri="{FF2B5EF4-FFF2-40B4-BE49-F238E27FC236}">
                      <a16:creationId xmlns:a16="http://schemas.microsoft.com/office/drawing/2014/main" id="{9E8E9716-59EE-4211-859E-F2CC1A35201C}"/>
                    </a:ext>
                  </a:extLst>
                </p:cNvPr>
                <p:cNvPicPr/>
                <p:nvPr/>
              </p:nvPicPr>
              <p:blipFill>
                <a:blip r:embed="rId530"/>
                <a:stretch>
                  <a:fillRect/>
                </a:stretch>
              </p:blipFill>
              <p:spPr>
                <a:xfrm>
                  <a:off x="3674877" y="474285"/>
                  <a:ext cx="51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1" name="Freihand 340">
                  <a:extLst>
                    <a:ext uri="{FF2B5EF4-FFF2-40B4-BE49-F238E27FC236}">
                      <a16:creationId xmlns:a16="http://schemas.microsoft.com/office/drawing/2014/main" id="{8D765680-7FC7-40A9-AE13-BEFA9FF66661}"/>
                    </a:ext>
                  </a:extLst>
                </p14:cNvPr>
                <p14:cNvContentPartPr/>
                <p14:nvPr/>
              </p14:nvContentPartPr>
              <p14:xfrm>
                <a:off x="4014357" y="567885"/>
                <a:ext cx="119520" cy="87480"/>
              </p14:xfrm>
            </p:contentPart>
          </mc:Choice>
          <mc:Fallback xmlns="">
            <p:pic>
              <p:nvPicPr>
                <p:cNvPr id="341" name="Freihand 340">
                  <a:extLst>
                    <a:ext uri="{FF2B5EF4-FFF2-40B4-BE49-F238E27FC236}">
                      <a16:creationId xmlns:a16="http://schemas.microsoft.com/office/drawing/2014/main" id="{8D765680-7FC7-40A9-AE13-BEFA9FF66661}"/>
                    </a:ext>
                  </a:extLst>
                </p:cNvPr>
                <p:cNvPicPr/>
                <p:nvPr/>
              </p:nvPicPr>
              <p:blipFill>
                <a:blip r:embed="rId532"/>
                <a:stretch>
                  <a:fillRect/>
                </a:stretch>
              </p:blipFill>
              <p:spPr>
                <a:xfrm>
                  <a:off x="4010037" y="563565"/>
                  <a:ext cx="128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2" name="Freihand 341">
                  <a:extLst>
                    <a:ext uri="{FF2B5EF4-FFF2-40B4-BE49-F238E27FC236}">
                      <a16:creationId xmlns:a16="http://schemas.microsoft.com/office/drawing/2014/main" id="{DD2B712A-D112-47DC-B1C1-5680CB1B3748}"/>
                    </a:ext>
                  </a:extLst>
                </p14:cNvPr>
                <p14:cNvContentPartPr/>
                <p14:nvPr/>
              </p14:nvContentPartPr>
              <p14:xfrm>
                <a:off x="4146837" y="549885"/>
                <a:ext cx="127440" cy="88200"/>
              </p14:xfrm>
            </p:contentPart>
          </mc:Choice>
          <mc:Fallback xmlns="">
            <p:pic>
              <p:nvPicPr>
                <p:cNvPr id="342" name="Freihand 341">
                  <a:extLst>
                    <a:ext uri="{FF2B5EF4-FFF2-40B4-BE49-F238E27FC236}">
                      <a16:creationId xmlns:a16="http://schemas.microsoft.com/office/drawing/2014/main" id="{DD2B712A-D112-47DC-B1C1-5680CB1B3748}"/>
                    </a:ext>
                  </a:extLst>
                </p:cNvPr>
                <p:cNvPicPr/>
                <p:nvPr/>
              </p:nvPicPr>
              <p:blipFill>
                <a:blip r:embed="rId534"/>
                <a:stretch>
                  <a:fillRect/>
                </a:stretch>
              </p:blipFill>
              <p:spPr>
                <a:xfrm>
                  <a:off x="4142517" y="545565"/>
                  <a:ext cx="136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3" name="Freihand 342">
                  <a:extLst>
                    <a:ext uri="{FF2B5EF4-FFF2-40B4-BE49-F238E27FC236}">
                      <a16:creationId xmlns:a16="http://schemas.microsoft.com/office/drawing/2014/main" id="{524E97A8-D342-4AA4-A7A3-423567639840}"/>
                    </a:ext>
                  </a:extLst>
                </p14:cNvPr>
                <p14:cNvContentPartPr/>
                <p14:nvPr/>
              </p14:nvContentPartPr>
              <p14:xfrm>
                <a:off x="4281837" y="504525"/>
                <a:ext cx="76680" cy="104040"/>
              </p14:xfrm>
            </p:contentPart>
          </mc:Choice>
          <mc:Fallback xmlns="">
            <p:pic>
              <p:nvPicPr>
                <p:cNvPr id="343" name="Freihand 342">
                  <a:extLst>
                    <a:ext uri="{FF2B5EF4-FFF2-40B4-BE49-F238E27FC236}">
                      <a16:creationId xmlns:a16="http://schemas.microsoft.com/office/drawing/2014/main" id="{524E97A8-D342-4AA4-A7A3-423567639840}"/>
                    </a:ext>
                  </a:extLst>
                </p:cNvPr>
                <p:cNvPicPr/>
                <p:nvPr/>
              </p:nvPicPr>
              <p:blipFill>
                <a:blip r:embed="rId536"/>
                <a:stretch>
                  <a:fillRect/>
                </a:stretch>
              </p:blipFill>
              <p:spPr>
                <a:xfrm>
                  <a:off x="4277517" y="500205"/>
                  <a:ext cx="85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4" name="Freihand 343">
                  <a:extLst>
                    <a:ext uri="{FF2B5EF4-FFF2-40B4-BE49-F238E27FC236}">
                      <a16:creationId xmlns:a16="http://schemas.microsoft.com/office/drawing/2014/main" id="{85BC56EA-5DF8-4664-B464-2951656BE267}"/>
                    </a:ext>
                  </a:extLst>
                </p14:cNvPr>
                <p14:cNvContentPartPr/>
                <p14:nvPr/>
              </p14:nvContentPartPr>
              <p14:xfrm>
                <a:off x="4319997" y="605685"/>
                <a:ext cx="37800" cy="24120"/>
              </p14:xfrm>
            </p:contentPart>
          </mc:Choice>
          <mc:Fallback xmlns="">
            <p:pic>
              <p:nvPicPr>
                <p:cNvPr id="344" name="Freihand 343">
                  <a:extLst>
                    <a:ext uri="{FF2B5EF4-FFF2-40B4-BE49-F238E27FC236}">
                      <a16:creationId xmlns:a16="http://schemas.microsoft.com/office/drawing/2014/main" id="{85BC56EA-5DF8-4664-B464-2951656BE267}"/>
                    </a:ext>
                  </a:extLst>
                </p:cNvPr>
                <p:cNvPicPr/>
                <p:nvPr/>
              </p:nvPicPr>
              <p:blipFill>
                <a:blip r:embed="rId538"/>
                <a:stretch>
                  <a:fillRect/>
                </a:stretch>
              </p:blipFill>
              <p:spPr>
                <a:xfrm>
                  <a:off x="4315677" y="601365"/>
                  <a:ext cx="46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5" name="Freihand 344">
                  <a:extLst>
                    <a:ext uri="{FF2B5EF4-FFF2-40B4-BE49-F238E27FC236}">
                      <a16:creationId xmlns:a16="http://schemas.microsoft.com/office/drawing/2014/main" id="{A7CCE228-F27A-4F31-8DC6-707DA09CD106}"/>
                    </a:ext>
                  </a:extLst>
                </p14:cNvPr>
                <p14:cNvContentPartPr/>
                <p14:nvPr/>
              </p14:nvContentPartPr>
              <p14:xfrm>
                <a:off x="4373997" y="481125"/>
                <a:ext cx="148680" cy="147240"/>
              </p14:xfrm>
            </p:contentPart>
          </mc:Choice>
          <mc:Fallback xmlns="">
            <p:pic>
              <p:nvPicPr>
                <p:cNvPr id="345" name="Freihand 344">
                  <a:extLst>
                    <a:ext uri="{FF2B5EF4-FFF2-40B4-BE49-F238E27FC236}">
                      <a16:creationId xmlns:a16="http://schemas.microsoft.com/office/drawing/2014/main" id="{A7CCE228-F27A-4F31-8DC6-707DA09CD106}"/>
                    </a:ext>
                  </a:extLst>
                </p:cNvPr>
                <p:cNvPicPr/>
                <p:nvPr/>
              </p:nvPicPr>
              <p:blipFill>
                <a:blip r:embed="rId540"/>
                <a:stretch>
                  <a:fillRect/>
                </a:stretch>
              </p:blipFill>
              <p:spPr>
                <a:xfrm>
                  <a:off x="4369677" y="476805"/>
                  <a:ext cx="157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6" name="Freihand 345">
                  <a:extLst>
                    <a:ext uri="{FF2B5EF4-FFF2-40B4-BE49-F238E27FC236}">
                      <a16:creationId xmlns:a16="http://schemas.microsoft.com/office/drawing/2014/main" id="{B0730442-6498-40D3-9A01-F639AA51AD2B}"/>
                    </a:ext>
                  </a:extLst>
                </p14:cNvPr>
                <p14:cNvContentPartPr/>
                <p14:nvPr/>
              </p14:nvContentPartPr>
              <p14:xfrm>
                <a:off x="2940477" y="855885"/>
                <a:ext cx="131040" cy="105480"/>
              </p14:xfrm>
            </p:contentPart>
          </mc:Choice>
          <mc:Fallback xmlns="">
            <p:pic>
              <p:nvPicPr>
                <p:cNvPr id="346" name="Freihand 345">
                  <a:extLst>
                    <a:ext uri="{FF2B5EF4-FFF2-40B4-BE49-F238E27FC236}">
                      <a16:creationId xmlns:a16="http://schemas.microsoft.com/office/drawing/2014/main" id="{B0730442-6498-40D3-9A01-F639AA51AD2B}"/>
                    </a:ext>
                  </a:extLst>
                </p:cNvPr>
                <p:cNvPicPr/>
                <p:nvPr/>
              </p:nvPicPr>
              <p:blipFill>
                <a:blip r:embed="rId542"/>
                <a:stretch>
                  <a:fillRect/>
                </a:stretch>
              </p:blipFill>
              <p:spPr>
                <a:xfrm>
                  <a:off x="2936157" y="851565"/>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7" name="Freihand 346">
                  <a:extLst>
                    <a:ext uri="{FF2B5EF4-FFF2-40B4-BE49-F238E27FC236}">
                      <a16:creationId xmlns:a16="http://schemas.microsoft.com/office/drawing/2014/main" id="{3FFF4ED1-B25D-41F9-8A12-E76895938E7F}"/>
                    </a:ext>
                  </a:extLst>
                </p14:cNvPr>
                <p14:cNvContentPartPr/>
                <p14:nvPr/>
              </p14:nvContentPartPr>
              <p14:xfrm>
                <a:off x="3065757" y="859125"/>
                <a:ext cx="237600" cy="211320"/>
              </p14:xfrm>
            </p:contentPart>
          </mc:Choice>
          <mc:Fallback xmlns="">
            <p:pic>
              <p:nvPicPr>
                <p:cNvPr id="347" name="Freihand 346">
                  <a:extLst>
                    <a:ext uri="{FF2B5EF4-FFF2-40B4-BE49-F238E27FC236}">
                      <a16:creationId xmlns:a16="http://schemas.microsoft.com/office/drawing/2014/main" id="{3FFF4ED1-B25D-41F9-8A12-E76895938E7F}"/>
                    </a:ext>
                  </a:extLst>
                </p:cNvPr>
                <p:cNvPicPr/>
                <p:nvPr/>
              </p:nvPicPr>
              <p:blipFill>
                <a:blip r:embed="rId544"/>
                <a:stretch>
                  <a:fillRect/>
                </a:stretch>
              </p:blipFill>
              <p:spPr>
                <a:xfrm>
                  <a:off x="3061437" y="854805"/>
                  <a:ext cx="246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8" name="Freihand 347">
                  <a:extLst>
                    <a:ext uri="{FF2B5EF4-FFF2-40B4-BE49-F238E27FC236}">
                      <a16:creationId xmlns:a16="http://schemas.microsoft.com/office/drawing/2014/main" id="{BBE0FA4F-2A33-465A-A6DA-54EEFD60A6E6}"/>
                    </a:ext>
                  </a:extLst>
                </p14:cNvPr>
                <p14:cNvContentPartPr/>
                <p14:nvPr/>
              </p14:nvContentPartPr>
              <p14:xfrm>
                <a:off x="3346197" y="804765"/>
                <a:ext cx="107280" cy="129600"/>
              </p14:xfrm>
            </p:contentPart>
          </mc:Choice>
          <mc:Fallback xmlns="">
            <p:pic>
              <p:nvPicPr>
                <p:cNvPr id="348" name="Freihand 347">
                  <a:extLst>
                    <a:ext uri="{FF2B5EF4-FFF2-40B4-BE49-F238E27FC236}">
                      <a16:creationId xmlns:a16="http://schemas.microsoft.com/office/drawing/2014/main" id="{BBE0FA4F-2A33-465A-A6DA-54EEFD60A6E6}"/>
                    </a:ext>
                  </a:extLst>
                </p:cNvPr>
                <p:cNvPicPr/>
                <p:nvPr/>
              </p:nvPicPr>
              <p:blipFill>
                <a:blip r:embed="rId546"/>
                <a:stretch>
                  <a:fillRect/>
                </a:stretch>
              </p:blipFill>
              <p:spPr>
                <a:xfrm>
                  <a:off x="3341877" y="800445"/>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9" name="Freihand 348">
                  <a:extLst>
                    <a:ext uri="{FF2B5EF4-FFF2-40B4-BE49-F238E27FC236}">
                      <a16:creationId xmlns:a16="http://schemas.microsoft.com/office/drawing/2014/main" id="{37525EC8-6371-4AD8-A3ED-90678E64FD45}"/>
                    </a:ext>
                  </a:extLst>
                </p14:cNvPr>
                <p14:cNvContentPartPr/>
                <p14:nvPr/>
              </p14:nvContentPartPr>
              <p14:xfrm>
                <a:off x="3450237" y="797925"/>
                <a:ext cx="24480" cy="8280"/>
              </p14:xfrm>
            </p:contentPart>
          </mc:Choice>
          <mc:Fallback xmlns="">
            <p:pic>
              <p:nvPicPr>
                <p:cNvPr id="349" name="Freihand 348">
                  <a:extLst>
                    <a:ext uri="{FF2B5EF4-FFF2-40B4-BE49-F238E27FC236}">
                      <a16:creationId xmlns:a16="http://schemas.microsoft.com/office/drawing/2014/main" id="{37525EC8-6371-4AD8-A3ED-90678E64FD45}"/>
                    </a:ext>
                  </a:extLst>
                </p:cNvPr>
                <p:cNvPicPr/>
                <p:nvPr/>
              </p:nvPicPr>
              <p:blipFill>
                <a:blip r:embed="rId548"/>
                <a:stretch>
                  <a:fillRect/>
                </a:stretch>
              </p:blipFill>
              <p:spPr>
                <a:xfrm>
                  <a:off x="3445917" y="793605"/>
                  <a:ext cx="3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0" name="Freihand 349">
                  <a:extLst>
                    <a:ext uri="{FF2B5EF4-FFF2-40B4-BE49-F238E27FC236}">
                      <a16:creationId xmlns:a16="http://schemas.microsoft.com/office/drawing/2014/main" id="{04F504E4-ECD9-4D4B-BAAD-14490F4ABD1A}"/>
                    </a:ext>
                  </a:extLst>
                </p14:cNvPr>
                <p14:cNvContentPartPr/>
                <p14:nvPr/>
              </p14:nvContentPartPr>
              <p14:xfrm>
                <a:off x="3491637" y="782085"/>
                <a:ext cx="87120" cy="135720"/>
              </p14:xfrm>
            </p:contentPart>
          </mc:Choice>
          <mc:Fallback xmlns="">
            <p:pic>
              <p:nvPicPr>
                <p:cNvPr id="350" name="Freihand 349">
                  <a:extLst>
                    <a:ext uri="{FF2B5EF4-FFF2-40B4-BE49-F238E27FC236}">
                      <a16:creationId xmlns:a16="http://schemas.microsoft.com/office/drawing/2014/main" id="{04F504E4-ECD9-4D4B-BAAD-14490F4ABD1A}"/>
                    </a:ext>
                  </a:extLst>
                </p:cNvPr>
                <p:cNvPicPr/>
                <p:nvPr/>
              </p:nvPicPr>
              <p:blipFill>
                <a:blip r:embed="rId550"/>
                <a:stretch>
                  <a:fillRect/>
                </a:stretch>
              </p:blipFill>
              <p:spPr>
                <a:xfrm>
                  <a:off x="3487317" y="777765"/>
                  <a:ext cx="95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1" name="Freihand 350">
                  <a:extLst>
                    <a:ext uri="{FF2B5EF4-FFF2-40B4-BE49-F238E27FC236}">
                      <a16:creationId xmlns:a16="http://schemas.microsoft.com/office/drawing/2014/main" id="{24A955BE-886E-4F3F-BACC-A75AAAB1F952}"/>
                    </a:ext>
                  </a:extLst>
                </p14:cNvPr>
                <p14:cNvContentPartPr/>
                <p14:nvPr/>
              </p14:nvContentPartPr>
              <p14:xfrm>
                <a:off x="3584877" y="838965"/>
                <a:ext cx="19080" cy="76320"/>
              </p14:xfrm>
            </p:contentPart>
          </mc:Choice>
          <mc:Fallback xmlns="">
            <p:pic>
              <p:nvPicPr>
                <p:cNvPr id="351" name="Freihand 350">
                  <a:extLst>
                    <a:ext uri="{FF2B5EF4-FFF2-40B4-BE49-F238E27FC236}">
                      <a16:creationId xmlns:a16="http://schemas.microsoft.com/office/drawing/2014/main" id="{24A955BE-886E-4F3F-BACC-A75AAAB1F952}"/>
                    </a:ext>
                  </a:extLst>
                </p:cNvPr>
                <p:cNvPicPr/>
                <p:nvPr/>
              </p:nvPicPr>
              <p:blipFill>
                <a:blip r:embed="rId552"/>
                <a:stretch>
                  <a:fillRect/>
                </a:stretch>
              </p:blipFill>
              <p:spPr>
                <a:xfrm>
                  <a:off x="3580557" y="834645"/>
                  <a:ext cx="2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2" name="Freihand 351">
                  <a:extLst>
                    <a:ext uri="{FF2B5EF4-FFF2-40B4-BE49-F238E27FC236}">
                      <a16:creationId xmlns:a16="http://schemas.microsoft.com/office/drawing/2014/main" id="{5A31721F-F4DF-4480-A603-B43A0BB6A397}"/>
                    </a:ext>
                  </a:extLst>
                </p14:cNvPr>
                <p14:cNvContentPartPr/>
                <p14:nvPr/>
              </p14:nvContentPartPr>
              <p14:xfrm>
                <a:off x="3588117" y="845445"/>
                <a:ext cx="56520" cy="47520"/>
              </p14:xfrm>
            </p:contentPart>
          </mc:Choice>
          <mc:Fallback xmlns="">
            <p:pic>
              <p:nvPicPr>
                <p:cNvPr id="352" name="Freihand 351">
                  <a:extLst>
                    <a:ext uri="{FF2B5EF4-FFF2-40B4-BE49-F238E27FC236}">
                      <a16:creationId xmlns:a16="http://schemas.microsoft.com/office/drawing/2014/main" id="{5A31721F-F4DF-4480-A603-B43A0BB6A397}"/>
                    </a:ext>
                  </a:extLst>
                </p:cNvPr>
                <p:cNvPicPr/>
                <p:nvPr/>
              </p:nvPicPr>
              <p:blipFill>
                <a:blip r:embed="rId554"/>
                <a:stretch>
                  <a:fillRect/>
                </a:stretch>
              </p:blipFill>
              <p:spPr>
                <a:xfrm>
                  <a:off x="3583797" y="841125"/>
                  <a:ext cx="65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3" name="Freihand 352">
                  <a:extLst>
                    <a:ext uri="{FF2B5EF4-FFF2-40B4-BE49-F238E27FC236}">
                      <a16:creationId xmlns:a16="http://schemas.microsoft.com/office/drawing/2014/main" id="{66B55EEE-44C6-4908-9DFD-A5341933AE21}"/>
                    </a:ext>
                  </a:extLst>
                </p14:cNvPr>
                <p14:cNvContentPartPr/>
                <p14:nvPr/>
              </p14:nvContentPartPr>
              <p14:xfrm>
                <a:off x="3668037" y="840405"/>
                <a:ext cx="223200" cy="61200"/>
              </p14:xfrm>
            </p:contentPart>
          </mc:Choice>
          <mc:Fallback xmlns="">
            <p:pic>
              <p:nvPicPr>
                <p:cNvPr id="353" name="Freihand 352">
                  <a:extLst>
                    <a:ext uri="{FF2B5EF4-FFF2-40B4-BE49-F238E27FC236}">
                      <a16:creationId xmlns:a16="http://schemas.microsoft.com/office/drawing/2014/main" id="{66B55EEE-44C6-4908-9DFD-A5341933AE21}"/>
                    </a:ext>
                  </a:extLst>
                </p:cNvPr>
                <p:cNvPicPr/>
                <p:nvPr/>
              </p:nvPicPr>
              <p:blipFill>
                <a:blip r:embed="rId556"/>
                <a:stretch>
                  <a:fillRect/>
                </a:stretch>
              </p:blipFill>
              <p:spPr>
                <a:xfrm>
                  <a:off x="3663717" y="836085"/>
                  <a:ext cx="231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4" name="Freihand 353">
                  <a:extLst>
                    <a:ext uri="{FF2B5EF4-FFF2-40B4-BE49-F238E27FC236}">
                      <a16:creationId xmlns:a16="http://schemas.microsoft.com/office/drawing/2014/main" id="{9C4DDA75-FB51-4D72-8B12-96AE50E98AF2}"/>
                    </a:ext>
                  </a:extLst>
                </p14:cNvPr>
                <p14:cNvContentPartPr/>
                <p14:nvPr/>
              </p14:nvContentPartPr>
              <p14:xfrm>
                <a:off x="3900237" y="820965"/>
                <a:ext cx="360" cy="360"/>
              </p14:xfrm>
            </p:contentPart>
          </mc:Choice>
          <mc:Fallback xmlns="">
            <p:pic>
              <p:nvPicPr>
                <p:cNvPr id="354" name="Freihand 353">
                  <a:extLst>
                    <a:ext uri="{FF2B5EF4-FFF2-40B4-BE49-F238E27FC236}">
                      <a16:creationId xmlns:a16="http://schemas.microsoft.com/office/drawing/2014/main" id="{9C4DDA75-FB51-4D72-8B12-96AE50E98AF2}"/>
                    </a:ext>
                  </a:extLst>
                </p:cNvPr>
                <p:cNvPicPr/>
                <p:nvPr/>
              </p:nvPicPr>
              <p:blipFill>
                <a:blip r:embed="rId20"/>
                <a:stretch>
                  <a:fillRect/>
                </a:stretch>
              </p:blipFill>
              <p:spPr>
                <a:xfrm>
                  <a:off x="3895917" y="816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5" name="Freihand 354">
                  <a:extLst>
                    <a:ext uri="{FF2B5EF4-FFF2-40B4-BE49-F238E27FC236}">
                      <a16:creationId xmlns:a16="http://schemas.microsoft.com/office/drawing/2014/main" id="{1FD70FD6-2EB1-441F-9707-2372A6CCAB8E}"/>
                    </a:ext>
                  </a:extLst>
                </p14:cNvPr>
                <p14:cNvContentPartPr/>
                <p14:nvPr/>
              </p14:nvContentPartPr>
              <p14:xfrm>
                <a:off x="3976917" y="827445"/>
                <a:ext cx="77040" cy="79560"/>
              </p14:xfrm>
            </p:contentPart>
          </mc:Choice>
          <mc:Fallback xmlns="">
            <p:pic>
              <p:nvPicPr>
                <p:cNvPr id="355" name="Freihand 354">
                  <a:extLst>
                    <a:ext uri="{FF2B5EF4-FFF2-40B4-BE49-F238E27FC236}">
                      <a16:creationId xmlns:a16="http://schemas.microsoft.com/office/drawing/2014/main" id="{1FD70FD6-2EB1-441F-9707-2372A6CCAB8E}"/>
                    </a:ext>
                  </a:extLst>
                </p:cNvPr>
                <p:cNvPicPr/>
                <p:nvPr/>
              </p:nvPicPr>
              <p:blipFill>
                <a:blip r:embed="rId559"/>
                <a:stretch>
                  <a:fillRect/>
                </a:stretch>
              </p:blipFill>
              <p:spPr>
                <a:xfrm>
                  <a:off x="3972597" y="823125"/>
                  <a:ext cx="8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6" name="Freihand 355">
                  <a:extLst>
                    <a:ext uri="{FF2B5EF4-FFF2-40B4-BE49-F238E27FC236}">
                      <a16:creationId xmlns:a16="http://schemas.microsoft.com/office/drawing/2014/main" id="{137434D0-6D0B-482C-A895-348D6253891E}"/>
                    </a:ext>
                  </a:extLst>
                </p14:cNvPr>
                <p14:cNvContentPartPr/>
                <p14:nvPr/>
              </p14:nvContentPartPr>
              <p14:xfrm>
                <a:off x="4086357" y="848325"/>
                <a:ext cx="162720" cy="42480"/>
              </p14:xfrm>
            </p:contentPart>
          </mc:Choice>
          <mc:Fallback xmlns="">
            <p:pic>
              <p:nvPicPr>
                <p:cNvPr id="356" name="Freihand 355">
                  <a:extLst>
                    <a:ext uri="{FF2B5EF4-FFF2-40B4-BE49-F238E27FC236}">
                      <a16:creationId xmlns:a16="http://schemas.microsoft.com/office/drawing/2014/main" id="{137434D0-6D0B-482C-A895-348D6253891E}"/>
                    </a:ext>
                  </a:extLst>
                </p:cNvPr>
                <p:cNvPicPr/>
                <p:nvPr/>
              </p:nvPicPr>
              <p:blipFill>
                <a:blip r:embed="rId561"/>
                <a:stretch>
                  <a:fillRect/>
                </a:stretch>
              </p:blipFill>
              <p:spPr>
                <a:xfrm>
                  <a:off x="4082037" y="844005"/>
                  <a:ext cx="171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7" name="Freihand 356">
                  <a:extLst>
                    <a:ext uri="{FF2B5EF4-FFF2-40B4-BE49-F238E27FC236}">
                      <a16:creationId xmlns:a16="http://schemas.microsoft.com/office/drawing/2014/main" id="{3F8C1C9B-BF68-4283-91B1-0C0E1D50193A}"/>
                    </a:ext>
                  </a:extLst>
                </p14:cNvPr>
                <p14:cNvContentPartPr/>
                <p14:nvPr/>
              </p14:nvContentPartPr>
              <p14:xfrm>
                <a:off x="4262397" y="795765"/>
                <a:ext cx="168480" cy="82080"/>
              </p14:xfrm>
            </p:contentPart>
          </mc:Choice>
          <mc:Fallback xmlns="">
            <p:pic>
              <p:nvPicPr>
                <p:cNvPr id="357" name="Freihand 356">
                  <a:extLst>
                    <a:ext uri="{FF2B5EF4-FFF2-40B4-BE49-F238E27FC236}">
                      <a16:creationId xmlns:a16="http://schemas.microsoft.com/office/drawing/2014/main" id="{3F8C1C9B-BF68-4283-91B1-0C0E1D50193A}"/>
                    </a:ext>
                  </a:extLst>
                </p:cNvPr>
                <p:cNvPicPr/>
                <p:nvPr/>
              </p:nvPicPr>
              <p:blipFill>
                <a:blip r:embed="rId563"/>
                <a:stretch>
                  <a:fillRect/>
                </a:stretch>
              </p:blipFill>
              <p:spPr>
                <a:xfrm>
                  <a:off x="4258077" y="791445"/>
                  <a:ext cx="177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8" name="Freihand 357">
                  <a:extLst>
                    <a:ext uri="{FF2B5EF4-FFF2-40B4-BE49-F238E27FC236}">
                      <a16:creationId xmlns:a16="http://schemas.microsoft.com/office/drawing/2014/main" id="{F3A521BA-524F-46DF-9B0F-69480C2B2729}"/>
                    </a:ext>
                  </a:extLst>
                </p14:cNvPr>
                <p14:cNvContentPartPr/>
                <p14:nvPr/>
              </p14:nvContentPartPr>
              <p14:xfrm>
                <a:off x="4459677" y="751845"/>
                <a:ext cx="109800" cy="108720"/>
              </p14:xfrm>
            </p:contentPart>
          </mc:Choice>
          <mc:Fallback xmlns="">
            <p:pic>
              <p:nvPicPr>
                <p:cNvPr id="358" name="Freihand 357">
                  <a:extLst>
                    <a:ext uri="{FF2B5EF4-FFF2-40B4-BE49-F238E27FC236}">
                      <a16:creationId xmlns:a16="http://schemas.microsoft.com/office/drawing/2014/main" id="{F3A521BA-524F-46DF-9B0F-69480C2B2729}"/>
                    </a:ext>
                  </a:extLst>
                </p:cNvPr>
                <p:cNvPicPr/>
                <p:nvPr/>
              </p:nvPicPr>
              <p:blipFill>
                <a:blip r:embed="rId565"/>
                <a:stretch>
                  <a:fillRect/>
                </a:stretch>
              </p:blipFill>
              <p:spPr>
                <a:xfrm>
                  <a:off x="4455357" y="747525"/>
                  <a:ext cx="11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9" name="Freihand 358">
                  <a:extLst>
                    <a:ext uri="{FF2B5EF4-FFF2-40B4-BE49-F238E27FC236}">
                      <a16:creationId xmlns:a16="http://schemas.microsoft.com/office/drawing/2014/main" id="{E25BEDFA-AFE2-43E5-86F1-BBDF571C87AD}"/>
                    </a:ext>
                  </a:extLst>
                </p14:cNvPr>
                <p14:cNvContentPartPr/>
                <p14:nvPr/>
              </p14:nvContentPartPr>
              <p14:xfrm>
                <a:off x="4559037" y="759405"/>
                <a:ext cx="21960" cy="56160"/>
              </p14:xfrm>
            </p:contentPart>
          </mc:Choice>
          <mc:Fallback xmlns="">
            <p:pic>
              <p:nvPicPr>
                <p:cNvPr id="359" name="Freihand 358">
                  <a:extLst>
                    <a:ext uri="{FF2B5EF4-FFF2-40B4-BE49-F238E27FC236}">
                      <a16:creationId xmlns:a16="http://schemas.microsoft.com/office/drawing/2014/main" id="{E25BEDFA-AFE2-43E5-86F1-BBDF571C87AD}"/>
                    </a:ext>
                  </a:extLst>
                </p:cNvPr>
                <p:cNvPicPr/>
                <p:nvPr/>
              </p:nvPicPr>
              <p:blipFill>
                <a:blip r:embed="rId567"/>
                <a:stretch>
                  <a:fillRect/>
                </a:stretch>
              </p:blipFill>
              <p:spPr>
                <a:xfrm>
                  <a:off x="4554717" y="755085"/>
                  <a:ext cx="30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0" name="Freihand 359">
                  <a:extLst>
                    <a:ext uri="{FF2B5EF4-FFF2-40B4-BE49-F238E27FC236}">
                      <a16:creationId xmlns:a16="http://schemas.microsoft.com/office/drawing/2014/main" id="{D337C206-4510-45EC-9D08-EE8CB2FE6752}"/>
                    </a:ext>
                  </a:extLst>
                </p14:cNvPr>
                <p14:cNvContentPartPr/>
                <p14:nvPr/>
              </p14:nvContentPartPr>
              <p14:xfrm>
                <a:off x="4599717" y="817365"/>
                <a:ext cx="104400" cy="55080"/>
              </p14:xfrm>
            </p:contentPart>
          </mc:Choice>
          <mc:Fallback xmlns="">
            <p:pic>
              <p:nvPicPr>
                <p:cNvPr id="360" name="Freihand 359">
                  <a:extLst>
                    <a:ext uri="{FF2B5EF4-FFF2-40B4-BE49-F238E27FC236}">
                      <a16:creationId xmlns:a16="http://schemas.microsoft.com/office/drawing/2014/main" id="{D337C206-4510-45EC-9D08-EE8CB2FE6752}"/>
                    </a:ext>
                  </a:extLst>
                </p:cNvPr>
                <p:cNvPicPr/>
                <p:nvPr/>
              </p:nvPicPr>
              <p:blipFill>
                <a:blip r:embed="rId569"/>
                <a:stretch>
                  <a:fillRect/>
                </a:stretch>
              </p:blipFill>
              <p:spPr>
                <a:xfrm>
                  <a:off x="4595397" y="813045"/>
                  <a:ext cx="113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2" name="Freihand 361">
                  <a:extLst>
                    <a:ext uri="{FF2B5EF4-FFF2-40B4-BE49-F238E27FC236}">
                      <a16:creationId xmlns:a16="http://schemas.microsoft.com/office/drawing/2014/main" id="{3961DC5A-6C7B-41B3-A7B2-536E4C9D0A00}"/>
                    </a:ext>
                  </a:extLst>
                </p14:cNvPr>
                <p14:cNvContentPartPr/>
                <p14:nvPr/>
              </p14:nvContentPartPr>
              <p14:xfrm>
                <a:off x="4642197" y="2799165"/>
                <a:ext cx="210600" cy="20880"/>
              </p14:xfrm>
            </p:contentPart>
          </mc:Choice>
          <mc:Fallback xmlns="">
            <p:pic>
              <p:nvPicPr>
                <p:cNvPr id="362" name="Freihand 361">
                  <a:extLst>
                    <a:ext uri="{FF2B5EF4-FFF2-40B4-BE49-F238E27FC236}">
                      <a16:creationId xmlns:a16="http://schemas.microsoft.com/office/drawing/2014/main" id="{3961DC5A-6C7B-41B3-A7B2-536E4C9D0A00}"/>
                    </a:ext>
                  </a:extLst>
                </p:cNvPr>
                <p:cNvPicPr/>
                <p:nvPr/>
              </p:nvPicPr>
              <p:blipFill>
                <a:blip r:embed="rId571"/>
                <a:stretch>
                  <a:fillRect/>
                </a:stretch>
              </p:blipFill>
              <p:spPr>
                <a:xfrm>
                  <a:off x="4637877" y="2794845"/>
                  <a:ext cx="219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3" name="Freihand 362">
                  <a:extLst>
                    <a:ext uri="{FF2B5EF4-FFF2-40B4-BE49-F238E27FC236}">
                      <a16:creationId xmlns:a16="http://schemas.microsoft.com/office/drawing/2014/main" id="{97F88810-BED1-4912-A694-245A14AD229A}"/>
                    </a:ext>
                  </a:extLst>
                </p14:cNvPr>
                <p14:cNvContentPartPr/>
                <p14:nvPr/>
              </p14:nvContentPartPr>
              <p14:xfrm>
                <a:off x="4814997" y="2746245"/>
                <a:ext cx="87120" cy="142920"/>
              </p14:xfrm>
            </p:contentPart>
          </mc:Choice>
          <mc:Fallback xmlns="">
            <p:pic>
              <p:nvPicPr>
                <p:cNvPr id="363" name="Freihand 362">
                  <a:extLst>
                    <a:ext uri="{FF2B5EF4-FFF2-40B4-BE49-F238E27FC236}">
                      <a16:creationId xmlns:a16="http://schemas.microsoft.com/office/drawing/2014/main" id="{97F88810-BED1-4912-A694-245A14AD229A}"/>
                    </a:ext>
                  </a:extLst>
                </p:cNvPr>
                <p:cNvPicPr/>
                <p:nvPr/>
              </p:nvPicPr>
              <p:blipFill>
                <a:blip r:embed="rId573"/>
                <a:stretch>
                  <a:fillRect/>
                </a:stretch>
              </p:blipFill>
              <p:spPr>
                <a:xfrm>
                  <a:off x="4810677" y="2741925"/>
                  <a:ext cx="95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5" name="Freihand 364">
                  <a:extLst>
                    <a:ext uri="{FF2B5EF4-FFF2-40B4-BE49-F238E27FC236}">
                      <a16:creationId xmlns:a16="http://schemas.microsoft.com/office/drawing/2014/main" id="{E140D545-63D2-426D-98E4-6E6CDEF239C7}"/>
                    </a:ext>
                  </a:extLst>
                </p14:cNvPr>
                <p14:cNvContentPartPr/>
                <p14:nvPr/>
              </p14:nvContentPartPr>
              <p14:xfrm>
                <a:off x="3336117" y="2690805"/>
                <a:ext cx="496440" cy="173520"/>
              </p14:xfrm>
            </p:contentPart>
          </mc:Choice>
          <mc:Fallback xmlns="">
            <p:pic>
              <p:nvPicPr>
                <p:cNvPr id="365" name="Freihand 364">
                  <a:extLst>
                    <a:ext uri="{FF2B5EF4-FFF2-40B4-BE49-F238E27FC236}">
                      <a16:creationId xmlns:a16="http://schemas.microsoft.com/office/drawing/2014/main" id="{E140D545-63D2-426D-98E4-6E6CDEF239C7}"/>
                    </a:ext>
                  </a:extLst>
                </p:cNvPr>
                <p:cNvPicPr/>
                <p:nvPr/>
              </p:nvPicPr>
              <p:blipFill>
                <a:blip r:embed="rId575"/>
                <a:stretch>
                  <a:fillRect/>
                </a:stretch>
              </p:blipFill>
              <p:spPr>
                <a:xfrm>
                  <a:off x="3331797" y="2686485"/>
                  <a:ext cx="505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6" name="Freihand 365">
                  <a:extLst>
                    <a:ext uri="{FF2B5EF4-FFF2-40B4-BE49-F238E27FC236}">
                      <a16:creationId xmlns:a16="http://schemas.microsoft.com/office/drawing/2014/main" id="{B3949906-6D01-4C30-8020-87EA359C2667}"/>
                    </a:ext>
                  </a:extLst>
                </p14:cNvPr>
                <p14:cNvContentPartPr/>
                <p14:nvPr/>
              </p14:nvContentPartPr>
              <p14:xfrm>
                <a:off x="3938757" y="2680005"/>
                <a:ext cx="176400" cy="85320"/>
              </p14:xfrm>
            </p:contentPart>
          </mc:Choice>
          <mc:Fallback xmlns="">
            <p:pic>
              <p:nvPicPr>
                <p:cNvPr id="366" name="Freihand 365">
                  <a:extLst>
                    <a:ext uri="{FF2B5EF4-FFF2-40B4-BE49-F238E27FC236}">
                      <a16:creationId xmlns:a16="http://schemas.microsoft.com/office/drawing/2014/main" id="{B3949906-6D01-4C30-8020-87EA359C2667}"/>
                    </a:ext>
                  </a:extLst>
                </p:cNvPr>
                <p:cNvPicPr/>
                <p:nvPr/>
              </p:nvPicPr>
              <p:blipFill>
                <a:blip r:embed="rId577"/>
                <a:stretch>
                  <a:fillRect/>
                </a:stretch>
              </p:blipFill>
              <p:spPr>
                <a:xfrm>
                  <a:off x="3934437" y="2675685"/>
                  <a:ext cx="185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7" name="Freihand 366">
                  <a:extLst>
                    <a:ext uri="{FF2B5EF4-FFF2-40B4-BE49-F238E27FC236}">
                      <a16:creationId xmlns:a16="http://schemas.microsoft.com/office/drawing/2014/main" id="{762040E0-769C-495E-AA41-ECE6025D5E8B}"/>
                    </a:ext>
                  </a:extLst>
                </p14:cNvPr>
                <p14:cNvContentPartPr/>
                <p14:nvPr/>
              </p14:nvContentPartPr>
              <p14:xfrm>
                <a:off x="4131717" y="2633925"/>
                <a:ext cx="222840" cy="135360"/>
              </p14:xfrm>
            </p:contentPart>
          </mc:Choice>
          <mc:Fallback xmlns="">
            <p:pic>
              <p:nvPicPr>
                <p:cNvPr id="367" name="Freihand 366">
                  <a:extLst>
                    <a:ext uri="{FF2B5EF4-FFF2-40B4-BE49-F238E27FC236}">
                      <a16:creationId xmlns:a16="http://schemas.microsoft.com/office/drawing/2014/main" id="{762040E0-769C-495E-AA41-ECE6025D5E8B}"/>
                    </a:ext>
                  </a:extLst>
                </p:cNvPr>
                <p:cNvPicPr/>
                <p:nvPr/>
              </p:nvPicPr>
              <p:blipFill>
                <a:blip r:embed="rId579"/>
                <a:stretch>
                  <a:fillRect/>
                </a:stretch>
              </p:blipFill>
              <p:spPr>
                <a:xfrm>
                  <a:off x="4127397" y="2629605"/>
                  <a:ext cx="231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8" name="Freihand 367">
                  <a:extLst>
                    <a:ext uri="{FF2B5EF4-FFF2-40B4-BE49-F238E27FC236}">
                      <a16:creationId xmlns:a16="http://schemas.microsoft.com/office/drawing/2014/main" id="{246AF040-5A20-4C66-9E66-84839293D710}"/>
                    </a:ext>
                  </a:extLst>
                </p14:cNvPr>
                <p14:cNvContentPartPr/>
                <p14:nvPr/>
              </p14:nvContentPartPr>
              <p14:xfrm>
                <a:off x="4319997" y="2730765"/>
                <a:ext cx="38160" cy="26280"/>
              </p14:xfrm>
            </p:contentPart>
          </mc:Choice>
          <mc:Fallback xmlns="">
            <p:pic>
              <p:nvPicPr>
                <p:cNvPr id="368" name="Freihand 367">
                  <a:extLst>
                    <a:ext uri="{FF2B5EF4-FFF2-40B4-BE49-F238E27FC236}">
                      <a16:creationId xmlns:a16="http://schemas.microsoft.com/office/drawing/2014/main" id="{246AF040-5A20-4C66-9E66-84839293D710}"/>
                    </a:ext>
                  </a:extLst>
                </p:cNvPr>
                <p:cNvPicPr/>
                <p:nvPr/>
              </p:nvPicPr>
              <p:blipFill>
                <a:blip r:embed="rId581"/>
                <a:stretch>
                  <a:fillRect/>
                </a:stretch>
              </p:blipFill>
              <p:spPr>
                <a:xfrm>
                  <a:off x="4315677" y="2726445"/>
                  <a:ext cx="4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9" name="Freihand 368">
                  <a:extLst>
                    <a:ext uri="{FF2B5EF4-FFF2-40B4-BE49-F238E27FC236}">
                      <a16:creationId xmlns:a16="http://schemas.microsoft.com/office/drawing/2014/main" id="{3A94B9A7-C17D-4D4B-B7A0-E26CFD085707}"/>
                    </a:ext>
                  </a:extLst>
                </p14:cNvPr>
                <p14:cNvContentPartPr/>
                <p14:nvPr/>
              </p14:nvContentPartPr>
              <p14:xfrm>
                <a:off x="4381557" y="2626365"/>
                <a:ext cx="159120" cy="148320"/>
              </p14:xfrm>
            </p:contentPart>
          </mc:Choice>
          <mc:Fallback xmlns="">
            <p:pic>
              <p:nvPicPr>
                <p:cNvPr id="369" name="Freihand 368">
                  <a:extLst>
                    <a:ext uri="{FF2B5EF4-FFF2-40B4-BE49-F238E27FC236}">
                      <a16:creationId xmlns:a16="http://schemas.microsoft.com/office/drawing/2014/main" id="{3A94B9A7-C17D-4D4B-B7A0-E26CFD085707}"/>
                    </a:ext>
                  </a:extLst>
                </p:cNvPr>
                <p:cNvPicPr/>
                <p:nvPr/>
              </p:nvPicPr>
              <p:blipFill>
                <a:blip r:embed="rId583"/>
                <a:stretch>
                  <a:fillRect/>
                </a:stretch>
              </p:blipFill>
              <p:spPr>
                <a:xfrm>
                  <a:off x="4377237" y="2622045"/>
                  <a:ext cx="167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0" name="Freihand 369">
                  <a:extLst>
                    <a:ext uri="{FF2B5EF4-FFF2-40B4-BE49-F238E27FC236}">
                      <a16:creationId xmlns:a16="http://schemas.microsoft.com/office/drawing/2014/main" id="{E2076EA2-E657-4B0E-91E8-FD5CD141619B}"/>
                    </a:ext>
                  </a:extLst>
                </p14:cNvPr>
                <p14:cNvContentPartPr/>
                <p14:nvPr/>
              </p14:nvContentPartPr>
              <p14:xfrm>
                <a:off x="3242517" y="2926965"/>
                <a:ext cx="131760" cy="95760"/>
              </p14:xfrm>
            </p:contentPart>
          </mc:Choice>
          <mc:Fallback xmlns="">
            <p:pic>
              <p:nvPicPr>
                <p:cNvPr id="370" name="Freihand 369">
                  <a:extLst>
                    <a:ext uri="{FF2B5EF4-FFF2-40B4-BE49-F238E27FC236}">
                      <a16:creationId xmlns:a16="http://schemas.microsoft.com/office/drawing/2014/main" id="{E2076EA2-E657-4B0E-91E8-FD5CD141619B}"/>
                    </a:ext>
                  </a:extLst>
                </p:cNvPr>
                <p:cNvPicPr/>
                <p:nvPr/>
              </p:nvPicPr>
              <p:blipFill>
                <a:blip r:embed="rId585"/>
                <a:stretch>
                  <a:fillRect/>
                </a:stretch>
              </p:blipFill>
              <p:spPr>
                <a:xfrm>
                  <a:off x="3238197" y="2922645"/>
                  <a:ext cx="140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1" name="Freihand 370">
                  <a:extLst>
                    <a:ext uri="{FF2B5EF4-FFF2-40B4-BE49-F238E27FC236}">
                      <a16:creationId xmlns:a16="http://schemas.microsoft.com/office/drawing/2014/main" id="{A11791C5-8B6B-4C0E-A7CB-AB1E334C00A4}"/>
                    </a:ext>
                  </a:extLst>
                </p14:cNvPr>
                <p14:cNvContentPartPr/>
                <p14:nvPr/>
              </p14:nvContentPartPr>
              <p14:xfrm>
                <a:off x="3361677" y="2928765"/>
                <a:ext cx="234360" cy="171720"/>
              </p14:xfrm>
            </p:contentPart>
          </mc:Choice>
          <mc:Fallback xmlns="">
            <p:pic>
              <p:nvPicPr>
                <p:cNvPr id="371" name="Freihand 370">
                  <a:extLst>
                    <a:ext uri="{FF2B5EF4-FFF2-40B4-BE49-F238E27FC236}">
                      <a16:creationId xmlns:a16="http://schemas.microsoft.com/office/drawing/2014/main" id="{A11791C5-8B6B-4C0E-A7CB-AB1E334C00A4}"/>
                    </a:ext>
                  </a:extLst>
                </p:cNvPr>
                <p:cNvPicPr/>
                <p:nvPr/>
              </p:nvPicPr>
              <p:blipFill>
                <a:blip r:embed="rId587"/>
                <a:stretch>
                  <a:fillRect/>
                </a:stretch>
              </p:blipFill>
              <p:spPr>
                <a:xfrm>
                  <a:off x="3357357" y="2924445"/>
                  <a:ext cx="243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2" name="Freihand 371">
                  <a:extLst>
                    <a:ext uri="{FF2B5EF4-FFF2-40B4-BE49-F238E27FC236}">
                      <a16:creationId xmlns:a16="http://schemas.microsoft.com/office/drawing/2014/main" id="{AB42BDDB-B708-4891-A2F9-BAB880F1F68A}"/>
                    </a:ext>
                  </a:extLst>
                </p14:cNvPr>
                <p14:cNvContentPartPr/>
                <p14:nvPr/>
              </p14:nvContentPartPr>
              <p14:xfrm>
                <a:off x="3607197" y="2877285"/>
                <a:ext cx="2520" cy="8640"/>
              </p14:xfrm>
            </p:contentPart>
          </mc:Choice>
          <mc:Fallback xmlns="">
            <p:pic>
              <p:nvPicPr>
                <p:cNvPr id="372" name="Freihand 371">
                  <a:extLst>
                    <a:ext uri="{FF2B5EF4-FFF2-40B4-BE49-F238E27FC236}">
                      <a16:creationId xmlns:a16="http://schemas.microsoft.com/office/drawing/2014/main" id="{AB42BDDB-B708-4891-A2F9-BAB880F1F68A}"/>
                    </a:ext>
                  </a:extLst>
                </p:cNvPr>
                <p:cNvPicPr/>
                <p:nvPr/>
              </p:nvPicPr>
              <p:blipFill>
                <a:blip r:embed="rId589"/>
                <a:stretch>
                  <a:fillRect/>
                </a:stretch>
              </p:blipFill>
              <p:spPr>
                <a:xfrm>
                  <a:off x="3602877" y="2872965"/>
                  <a:ext cx="11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3" name="Freihand 372">
                  <a:extLst>
                    <a:ext uri="{FF2B5EF4-FFF2-40B4-BE49-F238E27FC236}">
                      <a16:creationId xmlns:a16="http://schemas.microsoft.com/office/drawing/2014/main" id="{6C0087AD-7443-499F-9215-8A18F4CFF02F}"/>
                    </a:ext>
                  </a:extLst>
                </p14:cNvPr>
                <p14:cNvContentPartPr/>
                <p14:nvPr/>
              </p14:nvContentPartPr>
              <p14:xfrm>
                <a:off x="3634557" y="2847765"/>
                <a:ext cx="102600" cy="159840"/>
              </p14:xfrm>
            </p:contentPart>
          </mc:Choice>
          <mc:Fallback xmlns="">
            <p:pic>
              <p:nvPicPr>
                <p:cNvPr id="373" name="Freihand 372">
                  <a:extLst>
                    <a:ext uri="{FF2B5EF4-FFF2-40B4-BE49-F238E27FC236}">
                      <a16:creationId xmlns:a16="http://schemas.microsoft.com/office/drawing/2014/main" id="{6C0087AD-7443-499F-9215-8A18F4CFF02F}"/>
                    </a:ext>
                  </a:extLst>
                </p:cNvPr>
                <p:cNvPicPr/>
                <p:nvPr/>
              </p:nvPicPr>
              <p:blipFill>
                <a:blip r:embed="rId591"/>
                <a:stretch>
                  <a:fillRect/>
                </a:stretch>
              </p:blipFill>
              <p:spPr>
                <a:xfrm>
                  <a:off x="3630237" y="2843445"/>
                  <a:ext cx="111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4" name="Freihand 373">
                  <a:extLst>
                    <a:ext uri="{FF2B5EF4-FFF2-40B4-BE49-F238E27FC236}">
                      <a16:creationId xmlns:a16="http://schemas.microsoft.com/office/drawing/2014/main" id="{0884BF95-5B7A-4564-97B4-A95DD314323E}"/>
                    </a:ext>
                  </a:extLst>
                </p14:cNvPr>
                <p14:cNvContentPartPr/>
                <p14:nvPr/>
              </p14:nvContentPartPr>
              <p14:xfrm>
                <a:off x="3721317" y="2883765"/>
                <a:ext cx="18360" cy="2520"/>
              </p14:xfrm>
            </p:contentPart>
          </mc:Choice>
          <mc:Fallback xmlns="">
            <p:pic>
              <p:nvPicPr>
                <p:cNvPr id="374" name="Freihand 373">
                  <a:extLst>
                    <a:ext uri="{FF2B5EF4-FFF2-40B4-BE49-F238E27FC236}">
                      <a16:creationId xmlns:a16="http://schemas.microsoft.com/office/drawing/2014/main" id="{0884BF95-5B7A-4564-97B4-A95DD314323E}"/>
                    </a:ext>
                  </a:extLst>
                </p:cNvPr>
                <p:cNvPicPr/>
                <p:nvPr/>
              </p:nvPicPr>
              <p:blipFill>
                <a:blip r:embed="rId593"/>
                <a:stretch>
                  <a:fillRect/>
                </a:stretch>
              </p:blipFill>
              <p:spPr>
                <a:xfrm>
                  <a:off x="3716997" y="2879445"/>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5" name="Freihand 374">
                  <a:extLst>
                    <a:ext uri="{FF2B5EF4-FFF2-40B4-BE49-F238E27FC236}">
                      <a16:creationId xmlns:a16="http://schemas.microsoft.com/office/drawing/2014/main" id="{1E3A117B-D61E-4EA7-B015-5FFDE825177E}"/>
                    </a:ext>
                  </a:extLst>
                </p14:cNvPr>
                <p14:cNvContentPartPr/>
                <p14:nvPr/>
              </p14:nvContentPartPr>
              <p14:xfrm>
                <a:off x="3741837" y="2865765"/>
                <a:ext cx="70560" cy="128160"/>
              </p14:xfrm>
            </p:contentPart>
          </mc:Choice>
          <mc:Fallback xmlns="">
            <p:pic>
              <p:nvPicPr>
                <p:cNvPr id="375" name="Freihand 374">
                  <a:extLst>
                    <a:ext uri="{FF2B5EF4-FFF2-40B4-BE49-F238E27FC236}">
                      <a16:creationId xmlns:a16="http://schemas.microsoft.com/office/drawing/2014/main" id="{1E3A117B-D61E-4EA7-B015-5FFDE825177E}"/>
                    </a:ext>
                  </a:extLst>
                </p:cNvPr>
                <p:cNvPicPr/>
                <p:nvPr/>
              </p:nvPicPr>
              <p:blipFill>
                <a:blip r:embed="rId595"/>
                <a:stretch>
                  <a:fillRect/>
                </a:stretch>
              </p:blipFill>
              <p:spPr>
                <a:xfrm>
                  <a:off x="3737517" y="2861445"/>
                  <a:ext cx="79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6" name="Freihand 375">
                  <a:extLst>
                    <a:ext uri="{FF2B5EF4-FFF2-40B4-BE49-F238E27FC236}">
                      <a16:creationId xmlns:a16="http://schemas.microsoft.com/office/drawing/2014/main" id="{BAD2E775-6BD3-4173-B7BD-D7623D111A8A}"/>
                    </a:ext>
                  </a:extLst>
                </p14:cNvPr>
                <p14:cNvContentPartPr/>
                <p14:nvPr/>
              </p14:nvContentPartPr>
              <p14:xfrm>
                <a:off x="3821757" y="2933085"/>
                <a:ext cx="380160" cy="73080"/>
              </p14:xfrm>
            </p:contentPart>
          </mc:Choice>
          <mc:Fallback xmlns="">
            <p:pic>
              <p:nvPicPr>
                <p:cNvPr id="376" name="Freihand 375">
                  <a:extLst>
                    <a:ext uri="{FF2B5EF4-FFF2-40B4-BE49-F238E27FC236}">
                      <a16:creationId xmlns:a16="http://schemas.microsoft.com/office/drawing/2014/main" id="{BAD2E775-6BD3-4173-B7BD-D7623D111A8A}"/>
                    </a:ext>
                  </a:extLst>
                </p:cNvPr>
                <p:cNvPicPr/>
                <p:nvPr/>
              </p:nvPicPr>
              <p:blipFill>
                <a:blip r:embed="rId597"/>
                <a:stretch>
                  <a:fillRect/>
                </a:stretch>
              </p:blipFill>
              <p:spPr>
                <a:xfrm>
                  <a:off x="3817437" y="2928765"/>
                  <a:ext cx="388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7" name="Freihand 376">
                  <a:extLst>
                    <a:ext uri="{FF2B5EF4-FFF2-40B4-BE49-F238E27FC236}">
                      <a16:creationId xmlns:a16="http://schemas.microsoft.com/office/drawing/2014/main" id="{982B5E5F-AC75-45C9-9995-1F2BA9C89C21}"/>
                    </a:ext>
                  </a:extLst>
                </p14:cNvPr>
                <p14:cNvContentPartPr/>
                <p14:nvPr/>
              </p14:nvContentPartPr>
              <p14:xfrm>
                <a:off x="4194357" y="2884485"/>
                <a:ext cx="360" cy="360"/>
              </p14:xfrm>
            </p:contentPart>
          </mc:Choice>
          <mc:Fallback xmlns="">
            <p:pic>
              <p:nvPicPr>
                <p:cNvPr id="377" name="Freihand 376">
                  <a:extLst>
                    <a:ext uri="{FF2B5EF4-FFF2-40B4-BE49-F238E27FC236}">
                      <a16:creationId xmlns:a16="http://schemas.microsoft.com/office/drawing/2014/main" id="{982B5E5F-AC75-45C9-9995-1F2BA9C89C21}"/>
                    </a:ext>
                  </a:extLst>
                </p:cNvPr>
                <p:cNvPicPr/>
                <p:nvPr/>
              </p:nvPicPr>
              <p:blipFill>
                <a:blip r:embed="rId20"/>
                <a:stretch>
                  <a:fillRect/>
                </a:stretch>
              </p:blipFill>
              <p:spPr>
                <a:xfrm>
                  <a:off x="4190037" y="2880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8" name="Freihand 377">
                  <a:extLst>
                    <a:ext uri="{FF2B5EF4-FFF2-40B4-BE49-F238E27FC236}">
                      <a16:creationId xmlns:a16="http://schemas.microsoft.com/office/drawing/2014/main" id="{1AAD74BE-B3F1-44C1-AFE2-F389585CC582}"/>
                    </a:ext>
                  </a:extLst>
                </p14:cNvPr>
                <p14:cNvContentPartPr/>
                <p14:nvPr/>
              </p14:nvContentPartPr>
              <p14:xfrm>
                <a:off x="3453117" y="3123525"/>
                <a:ext cx="107280" cy="89640"/>
              </p14:xfrm>
            </p:contentPart>
          </mc:Choice>
          <mc:Fallback xmlns="">
            <p:pic>
              <p:nvPicPr>
                <p:cNvPr id="378" name="Freihand 377">
                  <a:extLst>
                    <a:ext uri="{FF2B5EF4-FFF2-40B4-BE49-F238E27FC236}">
                      <a16:creationId xmlns:a16="http://schemas.microsoft.com/office/drawing/2014/main" id="{1AAD74BE-B3F1-44C1-AFE2-F389585CC582}"/>
                    </a:ext>
                  </a:extLst>
                </p:cNvPr>
                <p:cNvPicPr/>
                <p:nvPr/>
              </p:nvPicPr>
              <p:blipFill>
                <a:blip r:embed="rId600"/>
                <a:stretch>
                  <a:fillRect/>
                </a:stretch>
              </p:blipFill>
              <p:spPr>
                <a:xfrm>
                  <a:off x="3448797" y="3119205"/>
                  <a:ext cx="11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9" name="Freihand 378">
                  <a:extLst>
                    <a:ext uri="{FF2B5EF4-FFF2-40B4-BE49-F238E27FC236}">
                      <a16:creationId xmlns:a16="http://schemas.microsoft.com/office/drawing/2014/main" id="{F0C7A37A-0CD5-4CD0-8956-15521EC20AE9}"/>
                    </a:ext>
                  </a:extLst>
                </p14:cNvPr>
                <p14:cNvContentPartPr/>
                <p14:nvPr/>
              </p14:nvContentPartPr>
              <p14:xfrm>
                <a:off x="3563277" y="3144405"/>
                <a:ext cx="223200" cy="53640"/>
              </p14:xfrm>
            </p:contentPart>
          </mc:Choice>
          <mc:Fallback xmlns="">
            <p:pic>
              <p:nvPicPr>
                <p:cNvPr id="379" name="Freihand 378">
                  <a:extLst>
                    <a:ext uri="{FF2B5EF4-FFF2-40B4-BE49-F238E27FC236}">
                      <a16:creationId xmlns:a16="http://schemas.microsoft.com/office/drawing/2014/main" id="{F0C7A37A-0CD5-4CD0-8956-15521EC20AE9}"/>
                    </a:ext>
                  </a:extLst>
                </p:cNvPr>
                <p:cNvPicPr/>
                <p:nvPr/>
              </p:nvPicPr>
              <p:blipFill>
                <a:blip r:embed="rId602"/>
                <a:stretch>
                  <a:fillRect/>
                </a:stretch>
              </p:blipFill>
              <p:spPr>
                <a:xfrm>
                  <a:off x="3558957" y="3140085"/>
                  <a:ext cx="231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2" name="Freihand 381">
                  <a:extLst>
                    <a:ext uri="{FF2B5EF4-FFF2-40B4-BE49-F238E27FC236}">
                      <a16:creationId xmlns:a16="http://schemas.microsoft.com/office/drawing/2014/main" id="{0F4ABE0D-6430-46C3-B014-7DDC8E6740EF}"/>
                    </a:ext>
                  </a:extLst>
                </p14:cNvPr>
                <p14:cNvContentPartPr/>
                <p14:nvPr/>
              </p14:nvContentPartPr>
              <p14:xfrm>
                <a:off x="3807717" y="3123525"/>
                <a:ext cx="252720" cy="98280"/>
              </p14:xfrm>
            </p:contentPart>
          </mc:Choice>
          <mc:Fallback xmlns="">
            <p:pic>
              <p:nvPicPr>
                <p:cNvPr id="382" name="Freihand 381">
                  <a:extLst>
                    <a:ext uri="{FF2B5EF4-FFF2-40B4-BE49-F238E27FC236}">
                      <a16:creationId xmlns:a16="http://schemas.microsoft.com/office/drawing/2014/main" id="{0F4ABE0D-6430-46C3-B014-7DDC8E6740EF}"/>
                    </a:ext>
                  </a:extLst>
                </p:cNvPr>
                <p:cNvPicPr/>
                <p:nvPr/>
              </p:nvPicPr>
              <p:blipFill>
                <a:blip r:embed="rId604"/>
                <a:stretch>
                  <a:fillRect/>
                </a:stretch>
              </p:blipFill>
              <p:spPr>
                <a:xfrm>
                  <a:off x="3803397" y="3119205"/>
                  <a:ext cx="261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3" name="Freihand 382">
                  <a:extLst>
                    <a:ext uri="{FF2B5EF4-FFF2-40B4-BE49-F238E27FC236}">
                      <a16:creationId xmlns:a16="http://schemas.microsoft.com/office/drawing/2014/main" id="{50522CEF-8939-408C-B571-8CAE4B9C8C7A}"/>
                    </a:ext>
                  </a:extLst>
                </p14:cNvPr>
                <p14:cNvContentPartPr/>
                <p14:nvPr/>
              </p14:nvContentPartPr>
              <p14:xfrm>
                <a:off x="4045677" y="3089685"/>
                <a:ext cx="143280" cy="116640"/>
              </p14:xfrm>
            </p:contentPart>
          </mc:Choice>
          <mc:Fallback xmlns="">
            <p:pic>
              <p:nvPicPr>
                <p:cNvPr id="383" name="Freihand 382">
                  <a:extLst>
                    <a:ext uri="{FF2B5EF4-FFF2-40B4-BE49-F238E27FC236}">
                      <a16:creationId xmlns:a16="http://schemas.microsoft.com/office/drawing/2014/main" id="{50522CEF-8939-408C-B571-8CAE4B9C8C7A}"/>
                    </a:ext>
                  </a:extLst>
                </p:cNvPr>
                <p:cNvPicPr/>
                <p:nvPr/>
              </p:nvPicPr>
              <p:blipFill>
                <a:blip r:embed="rId606"/>
                <a:stretch>
                  <a:fillRect/>
                </a:stretch>
              </p:blipFill>
              <p:spPr>
                <a:xfrm>
                  <a:off x="4041357" y="3085365"/>
                  <a:ext cx="151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4" name="Freihand 383">
                  <a:extLst>
                    <a:ext uri="{FF2B5EF4-FFF2-40B4-BE49-F238E27FC236}">
                      <a16:creationId xmlns:a16="http://schemas.microsoft.com/office/drawing/2014/main" id="{1571D6F9-59CC-4C07-9D82-2D14D0E31C03}"/>
                    </a:ext>
                  </a:extLst>
                </p14:cNvPr>
                <p14:cNvContentPartPr/>
                <p14:nvPr/>
              </p14:nvContentPartPr>
              <p14:xfrm>
                <a:off x="4165197" y="3079245"/>
                <a:ext cx="22320" cy="22680"/>
              </p14:xfrm>
            </p:contentPart>
          </mc:Choice>
          <mc:Fallback xmlns="">
            <p:pic>
              <p:nvPicPr>
                <p:cNvPr id="384" name="Freihand 383">
                  <a:extLst>
                    <a:ext uri="{FF2B5EF4-FFF2-40B4-BE49-F238E27FC236}">
                      <a16:creationId xmlns:a16="http://schemas.microsoft.com/office/drawing/2014/main" id="{1571D6F9-59CC-4C07-9D82-2D14D0E31C03}"/>
                    </a:ext>
                  </a:extLst>
                </p:cNvPr>
                <p:cNvPicPr/>
                <p:nvPr/>
              </p:nvPicPr>
              <p:blipFill>
                <a:blip r:embed="rId608"/>
                <a:stretch>
                  <a:fillRect/>
                </a:stretch>
              </p:blipFill>
              <p:spPr>
                <a:xfrm>
                  <a:off x="4160877" y="3074925"/>
                  <a:ext cx="30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5" name="Freihand 384">
                  <a:extLst>
                    <a:ext uri="{FF2B5EF4-FFF2-40B4-BE49-F238E27FC236}">
                      <a16:creationId xmlns:a16="http://schemas.microsoft.com/office/drawing/2014/main" id="{F1710B4F-B07A-4A68-A85C-337D3C417E1B}"/>
                    </a:ext>
                  </a:extLst>
                </p14:cNvPr>
                <p14:cNvContentPartPr/>
                <p14:nvPr/>
              </p14:nvContentPartPr>
              <p14:xfrm>
                <a:off x="4094637" y="3030285"/>
                <a:ext cx="253800" cy="142560"/>
              </p14:xfrm>
            </p:contentPart>
          </mc:Choice>
          <mc:Fallback xmlns="">
            <p:pic>
              <p:nvPicPr>
                <p:cNvPr id="385" name="Freihand 384">
                  <a:extLst>
                    <a:ext uri="{FF2B5EF4-FFF2-40B4-BE49-F238E27FC236}">
                      <a16:creationId xmlns:a16="http://schemas.microsoft.com/office/drawing/2014/main" id="{F1710B4F-B07A-4A68-A85C-337D3C417E1B}"/>
                    </a:ext>
                  </a:extLst>
                </p:cNvPr>
                <p:cNvPicPr/>
                <p:nvPr/>
              </p:nvPicPr>
              <p:blipFill>
                <a:blip r:embed="rId610"/>
                <a:stretch>
                  <a:fillRect/>
                </a:stretch>
              </p:blipFill>
              <p:spPr>
                <a:xfrm>
                  <a:off x="4090317" y="3025965"/>
                  <a:ext cx="262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13" name="Freihand 412">
                  <a:extLst>
                    <a:ext uri="{FF2B5EF4-FFF2-40B4-BE49-F238E27FC236}">
                      <a16:creationId xmlns:a16="http://schemas.microsoft.com/office/drawing/2014/main" id="{7A117200-6DC1-4B9B-8ADB-1BB7F2CFF035}"/>
                    </a:ext>
                  </a:extLst>
                </p14:cNvPr>
                <p14:cNvContentPartPr/>
                <p14:nvPr/>
              </p14:nvContentPartPr>
              <p14:xfrm>
                <a:off x="10640157" y="2390565"/>
                <a:ext cx="18360" cy="9720"/>
              </p14:xfrm>
            </p:contentPart>
          </mc:Choice>
          <mc:Fallback xmlns="">
            <p:pic>
              <p:nvPicPr>
                <p:cNvPr id="413" name="Freihand 412">
                  <a:extLst>
                    <a:ext uri="{FF2B5EF4-FFF2-40B4-BE49-F238E27FC236}">
                      <a16:creationId xmlns:a16="http://schemas.microsoft.com/office/drawing/2014/main" id="{7A117200-6DC1-4B9B-8ADB-1BB7F2CFF035}"/>
                    </a:ext>
                  </a:extLst>
                </p:cNvPr>
                <p:cNvPicPr/>
                <p:nvPr/>
              </p:nvPicPr>
              <p:blipFill>
                <a:blip r:embed="rId612"/>
                <a:stretch>
                  <a:fillRect/>
                </a:stretch>
              </p:blipFill>
              <p:spPr>
                <a:xfrm>
                  <a:off x="10635837" y="2386245"/>
                  <a:ext cx="2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7" name="Freihand 386">
                  <a:extLst>
                    <a:ext uri="{FF2B5EF4-FFF2-40B4-BE49-F238E27FC236}">
                      <a16:creationId xmlns:a16="http://schemas.microsoft.com/office/drawing/2014/main" id="{8E1BE3A4-D6CD-4B32-9D8E-288937106E41}"/>
                    </a:ext>
                  </a:extLst>
                </p14:cNvPr>
                <p14:cNvContentPartPr/>
                <p14:nvPr/>
              </p14:nvContentPartPr>
              <p14:xfrm>
                <a:off x="6619677" y="2759925"/>
                <a:ext cx="88560" cy="95040"/>
              </p14:xfrm>
            </p:contentPart>
          </mc:Choice>
          <mc:Fallback xmlns="">
            <p:pic>
              <p:nvPicPr>
                <p:cNvPr id="387" name="Freihand 386">
                  <a:extLst>
                    <a:ext uri="{FF2B5EF4-FFF2-40B4-BE49-F238E27FC236}">
                      <a16:creationId xmlns:a16="http://schemas.microsoft.com/office/drawing/2014/main" id="{8E1BE3A4-D6CD-4B32-9D8E-288937106E41}"/>
                    </a:ext>
                  </a:extLst>
                </p:cNvPr>
                <p:cNvPicPr/>
                <p:nvPr/>
              </p:nvPicPr>
              <p:blipFill>
                <a:blip r:embed="rId614"/>
                <a:stretch>
                  <a:fillRect/>
                </a:stretch>
              </p:blipFill>
              <p:spPr>
                <a:xfrm>
                  <a:off x="6615357" y="2755605"/>
                  <a:ext cx="97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8" name="Freihand 387">
                  <a:extLst>
                    <a:ext uri="{FF2B5EF4-FFF2-40B4-BE49-F238E27FC236}">
                      <a16:creationId xmlns:a16="http://schemas.microsoft.com/office/drawing/2014/main" id="{7F0DAD53-1273-41AA-8AC5-40494C7EC2B9}"/>
                    </a:ext>
                  </a:extLst>
                </p14:cNvPr>
                <p14:cNvContentPartPr/>
                <p14:nvPr/>
              </p14:nvContentPartPr>
              <p14:xfrm>
                <a:off x="6765117" y="2825445"/>
                <a:ext cx="21240" cy="60120"/>
              </p14:xfrm>
            </p:contentPart>
          </mc:Choice>
          <mc:Fallback xmlns="">
            <p:pic>
              <p:nvPicPr>
                <p:cNvPr id="388" name="Freihand 387">
                  <a:extLst>
                    <a:ext uri="{FF2B5EF4-FFF2-40B4-BE49-F238E27FC236}">
                      <a16:creationId xmlns:a16="http://schemas.microsoft.com/office/drawing/2014/main" id="{7F0DAD53-1273-41AA-8AC5-40494C7EC2B9}"/>
                    </a:ext>
                  </a:extLst>
                </p:cNvPr>
                <p:cNvPicPr/>
                <p:nvPr/>
              </p:nvPicPr>
              <p:blipFill>
                <a:blip r:embed="rId616"/>
                <a:stretch>
                  <a:fillRect/>
                </a:stretch>
              </p:blipFill>
              <p:spPr>
                <a:xfrm>
                  <a:off x="6760797" y="2821125"/>
                  <a:ext cx="29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9" name="Freihand 388">
                  <a:extLst>
                    <a:ext uri="{FF2B5EF4-FFF2-40B4-BE49-F238E27FC236}">
                      <a16:creationId xmlns:a16="http://schemas.microsoft.com/office/drawing/2014/main" id="{64DBD105-F2BF-42D9-BBBF-59275D4CAAF0}"/>
                    </a:ext>
                  </a:extLst>
                </p14:cNvPr>
                <p14:cNvContentPartPr/>
                <p14:nvPr/>
              </p14:nvContentPartPr>
              <p14:xfrm>
                <a:off x="6864477" y="2710605"/>
                <a:ext cx="83520" cy="138960"/>
              </p14:xfrm>
            </p:contentPart>
          </mc:Choice>
          <mc:Fallback xmlns="">
            <p:pic>
              <p:nvPicPr>
                <p:cNvPr id="389" name="Freihand 388">
                  <a:extLst>
                    <a:ext uri="{FF2B5EF4-FFF2-40B4-BE49-F238E27FC236}">
                      <a16:creationId xmlns:a16="http://schemas.microsoft.com/office/drawing/2014/main" id="{64DBD105-F2BF-42D9-BBBF-59275D4CAAF0}"/>
                    </a:ext>
                  </a:extLst>
                </p:cNvPr>
                <p:cNvPicPr/>
                <p:nvPr/>
              </p:nvPicPr>
              <p:blipFill>
                <a:blip r:embed="rId618"/>
                <a:stretch>
                  <a:fillRect/>
                </a:stretch>
              </p:blipFill>
              <p:spPr>
                <a:xfrm>
                  <a:off x="6860157" y="2706285"/>
                  <a:ext cx="92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0" name="Freihand 389">
                  <a:extLst>
                    <a:ext uri="{FF2B5EF4-FFF2-40B4-BE49-F238E27FC236}">
                      <a16:creationId xmlns:a16="http://schemas.microsoft.com/office/drawing/2014/main" id="{9CD69918-9BCD-4C22-9EEC-32D636AAE2C7}"/>
                    </a:ext>
                  </a:extLst>
                </p14:cNvPr>
                <p14:cNvContentPartPr/>
                <p14:nvPr/>
              </p14:nvContentPartPr>
              <p14:xfrm>
                <a:off x="6891117" y="2685405"/>
                <a:ext cx="263160" cy="120600"/>
              </p14:xfrm>
            </p:contentPart>
          </mc:Choice>
          <mc:Fallback xmlns="">
            <p:pic>
              <p:nvPicPr>
                <p:cNvPr id="390" name="Freihand 389">
                  <a:extLst>
                    <a:ext uri="{FF2B5EF4-FFF2-40B4-BE49-F238E27FC236}">
                      <a16:creationId xmlns:a16="http://schemas.microsoft.com/office/drawing/2014/main" id="{9CD69918-9BCD-4C22-9EEC-32D636AAE2C7}"/>
                    </a:ext>
                  </a:extLst>
                </p:cNvPr>
                <p:cNvPicPr/>
                <p:nvPr/>
              </p:nvPicPr>
              <p:blipFill>
                <a:blip r:embed="rId620"/>
                <a:stretch>
                  <a:fillRect/>
                </a:stretch>
              </p:blipFill>
              <p:spPr>
                <a:xfrm>
                  <a:off x="6886797" y="2681085"/>
                  <a:ext cx="271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1" name="Freihand 390">
                  <a:extLst>
                    <a:ext uri="{FF2B5EF4-FFF2-40B4-BE49-F238E27FC236}">
                      <a16:creationId xmlns:a16="http://schemas.microsoft.com/office/drawing/2014/main" id="{D77ABC52-E82F-4439-90A9-23A0DF693C55}"/>
                    </a:ext>
                  </a:extLst>
                </p14:cNvPr>
                <p14:cNvContentPartPr/>
                <p14:nvPr/>
              </p14:nvContentPartPr>
              <p14:xfrm>
                <a:off x="7107837" y="2748765"/>
                <a:ext cx="57600" cy="159480"/>
              </p14:xfrm>
            </p:contentPart>
          </mc:Choice>
          <mc:Fallback xmlns="">
            <p:pic>
              <p:nvPicPr>
                <p:cNvPr id="391" name="Freihand 390">
                  <a:extLst>
                    <a:ext uri="{FF2B5EF4-FFF2-40B4-BE49-F238E27FC236}">
                      <a16:creationId xmlns:a16="http://schemas.microsoft.com/office/drawing/2014/main" id="{D77ABC52-E82F-4439-90A9-23A0DF693C55}"/>
                    </a:ext>
                  </a:extLst>
                </p:cNvPr>
                <p:cNvPicPr/>
                <p:nvPr/>
              </p:nvPicPr>
              <p:blipFill>
                <a:blip r:embed="rId622"/>
                <a:stretch>
                  <a:fillRect/>
                </a:stretch>
              </p:blipFill>
              <p:spPr>
                <a:xfrm>
                  <a:off x="7103517" y="2744445"/>
                  <a:ext cx="66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2" name="Freihand 391">
                  <a:extLst>
                    <a:ext uri="{FF2B5EF4-FFF2-40B4-BE49-F238E27FC236}">
                      <a16:creationId xmlns:a16="http://schemas.microsoft.com/office/drawing/2014/main" id="{19617854-B18C-4651-9727-6E74535A2287}"/>
                    </a:ext>
                  </a:extLst>
                </p14:cNvPr>
                <p14:cNvContentPartPr/>
                <p14:nvPr/>
              </p14:nvContentPartPr>
              <p14:xfrm>
                <a:off x="7323117" y="2786205"/>
                <a:ext cx="123480" cy="15840"/>
              </p14:xfrm>
            </p:contentPart>
          </mc:Choice>
          <mc:Fallback xmlns="">
            <p:pic>
              <p:nvPicPr>
                <p:cNvPr id="392" name="Freihand 391">
                  <a:extLst>
                    <a:ext uri="{FF2B5EF4-FFF2-40B4-BE49-F238E27FC236}">
                      <a16:creationId xmlns:a16="http://schemas.microsoft.com/office/drawing/2014/main" id="{19617854-B18C-4651-9727-6E74535A2287}"/>
                    </a:ext>
                  </a:extLst>
                </p:cNvPr>
                <p:cNvPicPr/>
                <p:nvPr/>
              </p:nvPicPr>
              <p:blipFill>
                <a:blip r:embed="rId624"/>
                <a:stretch>
                  <a:fillRect/>
                </a:stretch>
              </p:blipFill>
              <p:spPr>
                <a:xfrm>
                  <a:off x="7318797" y="2781885"/>
                  <a:ext cx="132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3" name="Freihand 392">
                  <a:extLst>
                    <a:ext uri="{FF2B5EF4-FFF2-40B4-BE49-F238E27FC236}">
                      <a16:creationId xmlns:a16="http://schemas.microsoft.com/office/drawing/2014/main" id="{22912ECA-CD04-43B5-B9B6-6A84A22E053C}"/>
                    </a:ext>
                  </a:extLst>
                </p14:cNvPr>
                <p14:cNvContentPartPr/>
                <p14:nvPr/>
              </p14:nvContentPartPr>
              <p14:xfrm>
                <a:off x="7531917" y="2720685"/>
                <a:ext cx="125280" cy="113040"/>
              </p14:xfrm>
            </p:contentPart>
          </mc:Choice>
          <mc:Fallback xmlns="">
            <p:pic>
              <p:nvPicPr>
                <p:cNvPr id="393" name="Freihand 392">
                  <a:extLst>
                    <a:ext uri="{FF2B5EF4-FFF2-40B4-BE49-F238E27FC236}">
                      <a16:creationId xmlns:a16="http://schemas.microsoft.com/office/drawing/2014/main" id="{22912ECA-CD04-43B5-B9B6-6A84A22E053C}"/>
                    </a:ext>
                  </a:extLst>
                </p:cNvPr>
                <p:cNvPicPr/>
                <p:nvPr/>
              </p:nvPicPr>
              <p:blipFill>
                <a:blip r:embed="rId626"/>
                <a:stretch>
                  <a:fillRect/>
                </a:stretch>
              </p:blipFill>
              <p:spPr>
                <a:xfrm>
                  <a:off x="7527597" y="2716365"/>
                  <a:ext cx="13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4" name="Freihand 393">
                  <a:extLst>
                    <a:ext uri="{FF2B5EF4-FFF2-40B4-BE49-F238E27FC236}">
                      <a16:creationId xmlns:a16="http://schemas.microsoft.com/office/drawing/2014/main" id="{050589CF-2F2F-4761-B804-A1CFF1E7A216}"/>
                    </a:ext>
                  </a:extLst>
                </p14:cNvPr>
                <p14:cNvContentPartPr/>
                <p14:nvPr/>
              </p14:nvContentPartPr>
              <p14:xfrm>
                <a:off x="7688877" y="2706645"/>
                <a:ext cx="96480" cy="118080"/>
              </p14:xfrm>
            </p:contentPart>
          </mc:Choice>
          <mc:Fallback xmlns="">
            <p:pic>
              <p:nvPicPr>
                <p:cNvPr id="394" name="Freihand 393">
                  <a:extLst>
                    <a:ext uri="{FF2B5EF4-FFF2-40B4-BE49-F238E27FC236}">
                      <a16:creationId xmlns:a16="http://schemas.microsoft.com/office/drawing/2014/main" id="{050589CF-2F2F-4761-B804-A1CFF1E7A216}"/>
                    </a:ext>
                  </a:extLst>
                </p:cNvPr>
                <p:cNvPicPr/>
                <p:nvPr/>
              </p:nvPicPr>
              <p:blipFill>
                <a:blip r:embed="rId628"/>
                <a:stretch>
                  <a:fillRect/>
                </a:stretch>
              </p:blipFill>
              <p:spPr>
                <a:xfrm>
                  <a:off x="7684557" y="2702325"/>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5" name="Freihand 394">
                  <a:extLst>
                    <a:ext uri="{FF2B5EF4-FFF2-40B4-BE49-F238E27FC236}">
                      <a16:creationId xmlns:a16="http://schemas.microsoft.com/office/drawing/2014/main" id="{1B61DE3F-6609-42D5-9055-FB3B183BF4C4}"/>
                    </a:ext>
                  </a:extLst>
                </p14:cNvPr>
                <p14:cNvContentPartPr/>
                <p14:nvPr/>
              </p14:nvContentPartPr>
              <p14:xfrm>
                <a:off x="7728837" y="2702685"/>
                <a:ext cx="97560" cy="2160"/>
              </p14:xfrm>
            </p:contentPart>
          </mc:Choice>
          <mc:Fallback xmlns="">
            <p:pic>
              <p:nvPicPr>
                <p:cNvPr id="395" name="Freihand 394">
                  <a:extLst>
                    <a:ext uri="{FF2B5EF4-FFF2-40B4-BE49-F238E27FC236}">
                      <a16:creationId xmlns:a16="http://schemas.microsoft.com/office/drawing/2014/main" id="{1B61DE3F-6609-42D5-9055-FB3B183BF4C4}"/>
                    </a:ext>
                  </a:extLst>
                </p:cNvPr>
                <p:cNvPicPr/>
                <p:nvPr/>
              </p:nvPicPr>
              <p:blipFill>
                <a:blip r:embed="rId630"/>
                <a:stretch>
                  <a:fillRect/>
                </a:stretch>
              </p:blipFill>
              <p:spPr>
                <a:xfrm>
                  <a:off x="7724517" y="2698365"/>
                  <a:ext cx="106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6" name="Freihand 395">
                  <a:extLst>
                    <a:ext uri="{FF2B5EF4-FFF2-40B4-BE49-F238E27FC236}">
                      <a16:creationId xmlns:a16="http://schemas.microsoft.com/office/drawing/2014/main" id="{828BD677-9F9D-40AF-BDEC-9CFBCE1005D9}"/>
                    </a:ext>
                  </a:extLst>
                </p14:cNvPr>
                <p14:cNvContentPartPr/>
                <p14:nvPr/>
              </p14:nvContentPartPr>
              <p14:xfrm>
                <a:off x="7847277" y="2696565"/>
                <a:ext cx="103680" cy="97920"/>
              </p14:xfrm>
            </p:contentPart>
          </mc:Choice>
          <mc:Fallback xmlns="">
            <p:pic>
              <p:nvPicPr>
                <p:cNvPr id="396" name="Freihand 395">
                  <a:extLst>
                    <a:ext uri="{FF2B5EF4-FFF2-40B4-BE49-F238E27FC236}">
                      <a16:creationId xmlns:a16="http://schemas.microsoft.com/office/drawing/2014/main" id="{828BD677-9F9D-40AF-BDEC-9CFBCE1005D9}"/>
                    </a:ext>
                  </a:extLst>
                </p:cNvPr>
                <p:cNvPicPr/>
                <p:nvPr/>
              </p:nvPicPr>
              <p:blipFill>
                <a:blip r:embed="rId632"/>
                <a:stretch>
                  <a:fillRect/>
                </a:stretch>
              </p:blipFill>
              <p:spPr>
                <a:xfrm>
                  <a:off x="7842957" y="2692245"/>
                  <a:ext cx="112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7" name="Freihand 396">
                  <a:extLst>
                    <a:ext uri="{FF2B5EF4-FFF2-40B4-BE49-F238E27FC236}">
                      <a16:creationId xmlns:a16="http://schemas.microsoft.com/office/drawing/2014/main" id="{50C86018-04BB-46F0-995E-56CAB42B2573}"/>
                    </a:ext>
                  </a:extLst>
                </p14:cNvPr>
                <p14:cNvContentPartPr/>
                <p14:nvPr/>
              </p14:nvContentPartPr>
              <p14:xfrm>
                <a:off x="8042037" y="2742285"/>
                <a:ext cx="42120" cy="54000"/>
              </p14:xfrm>
            </p:contentPart>
          </mc:Choice>
          <mc:Fallback xmlns="">
            <p:pic>
              <p:nvPicPr>
                <p:cNvPr id="397" name="Freihand 396">
                  <a:extLst>
                    <a:ext uri="{FF2B5EF4-FFF2-40B4-BE49-F238E27FC236}">
                      <a16:creationId xmlns:a16="http://schemas.microsoft.com/office/drawing/2014/main" id="{50C86018-04BB-46F0-995E-56CAB42B2573}"/>
                    </a:ext>
                  </a:extLst>
                </p:cNvPr>
                <p:cNvPicPr/>
                <p:nvPr/>
              </p:nvPicPr>
              <p:blipFill>
                <a:blip r:embed="rId634"/>
                <a:stretch>
                  <a:fillRect/>
                </a:stretch>
              </p:blipFill>
              <p:spPr>
                <a:xfrm>
                  <a:off x="8037717" y="2737965"/>
                  <a:ext cx="5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8" name="Freihand 397">
                  <a:extLst>
                    <a:ext uri="{FF2B5EF4-FFF2-40B4-BE49-F238E27FC236}">
                      <a16:creationId xmlns:a16="http://schemas.microsoft.com/office/drawing/2014/main" id="{B0059137-624C-491A-9442-0646B1AB654B}"/>
                    </a:ext>
                  </a:extLst>
                </p14:cNvPr>
                <p14:cNvContentPartPr/>
                <p14:nvPr/>
              </p14:nvContentPartPr>
              <p14:xfrm>
                <a:off x="8050317" y="2656605"/>
                <a:ext cx="22320" cy="11880"/>
              </p14:xfrm>
            </p:contentPart>
          </mc:Choice>
          <mc:Fallback xmlns="">
            <p:pic>
              <p:nvPicPr>
                <p:cNvPr id="398" name="Freihand 397">
                  <a:extLst>
                    <a:ext uri="{FF2B5EF4-FFF2-40B4-BE49-F238E27FC236}">
                      <a16:creationId xmlns:a16="http://schemas.microsoft.com/office/drawing/2014/main" id="{B0059137-624C-491A-9442-0646B1AB654B}"/>
                    </a:ext>
                  </a:extLst>
                </p:cNvPr>
                <p:cNvPicPr/>
                <p:nvPr/>
              </p:nvPicPr>
              <p:blipFill>
                <a:blip r:embed="rId636"/>
                <a:stretch>
                  <a:fillRect/>
                </a:stretch>
              </p:blipFill>
              <p:spPr>
                <a:xfrm>
                  <a:off x="8045997" y="2652285"/>
                  <a:ext cx="30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9" name="Freihand 398">
                  <a:extLst>
                    <a:ext uri="{FF2B5EF4-FFF2-40B4-BE49-F238E27FC236}">
                      <a16:creationId xmlns:a16="http://schemas.microsoft.com/office/drawing/2014/main" id="{A30ED651-3CCD-440F-BD99-F1C0C74F8F83}"/>
                    </a:ext>
                  </a:extLst>
                </p14:cNvPr>
                <p14:cNvContentPartPr/>
                <p14:nvPr/>
              </p14:nvContentPartPr>
              <p14:xfrm>
                <a:off x="8300877" y="2720325"/>
                <a:ext cx="155880" cy="46080"/>
              </p14:xfrm>
            </p:contentPart>
          </mc:Choice>
          <mc:Fallback xmlns="">
            <p:pic>
              <p:nvPicPr>
                <p:cNvPr id="399" name="Freihand 398">
                  <a:extLst>
                    <a:ext uri="{FF2B5EF4-FFF2-40B4-BE49-F238E27FC236}">
                      <a16:creationId xmlns:a16="http://schemas.microsoft.com/office/drawing/2014/main" id="{A30ED651-3CCD-440F-BD99-F1C0C74F8F83}"/>
                    </a:ext>
                  </a:extLst>
                </p:cNvPr>
                <p:cNvPicPr/>
                <p:nvPr/>
              </p:nvPicPr>
              <p:blipFill>
                <a:blip r:embed="rId638"/>
                <a:stretch>
                  <a:fillRect/>
                </a:stretch>
              </p:blipFill>
              <p:spPr>
                <a:xfrm>
                  <a:off x="8296557" y="2716005"/>
                  <a:ext cx="164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0" name="Freihand 399">
                  <a:extLst>
                    <a:ext uri="{FF2B5EF4-FFF2-40B4-BE49-F238E27FC236}">
                      <a16:creationId xmlns:a16="http://schemas.microsoft.com/office/drawing/2014/main" id="{66F9345D-884E-4D64-A2B5-FE82152C22F9}"/>
                    </a:ext>
                  </a:extLst>
                </p14:cNvPr>
                <p14:cNvContentPartPr/>
                <p14:nvPr/>
              </p14:nvContentPartPr>
              <p14:xfrm>
                <a:off x="8639277" y="2665245"/>
                <a:ext cx="152640" cy="77760"/>
              </p14:xfrm>
            </p:contentPart>
          </mc:Choice>
          <mc:Fallback xmlns="">
            <p:pic>
              <p:nvPicPr>
                <p:cNvPr id="400" name="Freihand 399">
                  <a:extLst>
                    <a:ext uri="{FF2B5EF4-FFF2-40B4-BE49-F238E27FC236}">
                      <a16:creationId xmlns:a16="http://schemas.microsoft.com/office/drawing/2014/main" id="{66F9345D-884E-4D64-A2B5-FE82152C22F9}"/>
                    </a:ext>
                  </a:extLst>
                </p:cNvPr>
                <p:cNvPicPr/>
                <p:nvPr/>
              </p:nvPicPr>
              <p:blipFill>
                <a:blip r:embed="rId640"/>
                <a:stretch>
                  <a:fillRect/>
                </a:stretch>
              </p:blipFill>
              <p:spPr>
                <a:xfrm>
                  <a:off x="8634957" y="2660925"/>
                  <a:ext cx="161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1" name="Freihand 400">
                  <a:extLst>
                    <a:ext uri="{FF2B5EF4-FFF2-40B4-BE49-F238E27FC236}">
                      <a16:creationId xmlns:a16="http://schemas.microsoft.com/office/drawing/2014/main" id="{1A58BE9C-51B6-42EC-A310-9B353928C9F1}"/>
                    </a:ext>
                  </a:extLst>
                </p14:cNvPr>
                <p14:cNvContentPartPr/>
                <p14:nvPr/>
              </p14:nvContentPartPr>
              <p14:xfrm>
                <a:off x="8803077" y="2656605"/>
                <a:ext cx="117000" cy="86040"/>
              </p14:xfrm>
            </p:contentPart>
          </mc:Choice>
          <mc:Fallback xmlns="">
            <p:pic>
              <p:nvPicPr>
                <p:cNvPr id="401" name="Freihand 400">
                  <a:extLst>
                    <a:ext uri="{FF2B5EF4-FFF2-40B4-BE49-F238E27FC236}">
                      <a16:creationId xmlns:a16="http://schemas.microsoft.com/office/drawing/2014/main" id="{1A58BE9C-51B6-42EC-A310-9B353928C9F1}"/>
                    </a:ext>
                  </a:extLst>
                </p:cNvPr>
                <p:cNvPicPr/>
                <p:nvPr/>
              </p:nvPicPr>
              <p:blipFill>
                <a:blip r:embed="rId642"/>
                <a:stretch>
                  <a:fillRect/>
                </a:stretch>
              </p:blipFill>
              <p:spPr>
                <a:xfrm>
                  <a:off x="8798757" y="2652285"/>
                  <a:ext cx="125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2" name="Freihand 401">
                  <a:extLst>
                    <a:ext uri="{FF2B5EF4-FFF2-40B4-BE49-F238E27FC236}">
                      <a16:creationId xmlns:a16="http://schemas.microsoft.com/office/drawing/2014/main" id="{0F36BF38-7D75-43FD-AF42-BB46BD1CF6D5}"/>
                    </a:ext>
                  </a:extLst>
                </p14:cNvPr>
                <p14:cNvContentPartPr/>
                <p14:nvPr/>
              </p14:nvContentPartPr>
              <p14:xfrm>
                <a:off x="8959317" y="2639685"/>
                <a:ext cx="145440" cy="86760"/>
              </p14:xfrm>
            </p:contentPart>
          </mc:Choice>
          <mc:Fallback xmlns="">
            <p:pic>
              <p:nvPicPr>
                <p:cNvPr id="402" name="Freihand 401">
                  <a:extLst>
                    <a:ext uri="{FF2B5EF4-FFF2-40B4-BE49-F238E27FC236}">
                      <a16:creationId xmlns:a16="http://schemas.microsoft.com/office/drawing/2014/main" id="{0F36BF38-7D75-43FD-AF42-BB46BD1CF6D5}"/>
                    </a:ext>
                  </a:extLst>
                </p:cNvPr>
                <p:cNvPicPr/>
                <p:nvPr/>
              </p:nvPicPr>
              <p:blipFill>
                <a:blip r:embed="rId644"/>
                <a:stretch>
                  <a:fillRect/>
                </a:stretch>
              </p:blipFill>
              <p:spPr>
                <a:xfrm>
                  <a:off x="8954997" y="2635365"/>
                  <a:ext cx="154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6" name="Freihand 405">
                  <a:extLst>
                    <a:ext uri="{FF2B5EF4-FFF2-40B4-BE49-F238E27FC236}">
                      <a16:creationId xmlns:a16="http://schemas.microsoft.com/office/drawing/2014/main" id="{31CDB19B-F194-4B17-AF4D-0E14C673E8AF}"/>
                    </a:ext>
                  </a:extLst>
                </p14:cNvPr>
                <p14:cNvContentPartPr/>
                <p14:nvPr/>
              </p14:nvContentPartPr>
              <p14:xfrm>
                <a:off x="9794877" y="2545005"/>
                <a:ext cx="20160" cy="156600"/>
              </p14:xfrm>
            </p:contentPart>
          </mc:Choice>
          <mc:Fallback xmlns="">
            <p:pic>
              <p:nvPicPr>
                <p:cNvPr id="406" name="Freihand 405">
                  <a:extLst>
                    <a:ext uri="{FF2B5EF4-FFF2-40B4-BE49-F238E27FC236}">
                      <a16:creationId xmlns:a16="http://schemas.microsoft.com/office/drawing/2014/main" id="{31CDB19B-F194-4B17-AF4D-0E14C673E8AF}"/>
                    </a:ext>
                  </a:extLst>
                </p:cNvPr>
                <p:cNvPicPr/>
                <p:nvPr/>
              </p:nvPicPr>
              <p:blipFill>
                <a:blip r:embed="rId646"/>
                <a:stretch>
                  <a:fillRect/>
                </a:stretch>
              </p:blipFill>
              <p:spPr>
                <a:xfrm>
                  <a:off x="9790557" y="2540685"/>
                  <a:ext cx="28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7" name="Freihand 406">
                  <a:extLst>
                    <a:ext uri="{FF2B5EF4-FFF2-40B4-BE49-F238E27FC236}">
                      <a16:creationId xmlns:a16="http://schemas.microsoft.com/office/drawing/2014/main" id="{0B0E4021-F91E-4EBF-B92A-C3BA178BFBBE}"/>
                    </a:ext>
                  </a:extLst>
                </p14:cNvPr>
                <p14:cNvContentPartPr/>
                <p14:nvPr/>
              </p14:nvContentPartPr>
              <p14:xfrm>
                <a:off x="9998277" y="2574885"/>
                <a:ext cx="20160" cy="99360"/>
              </p14:xfrm>
            </p:contentPart>
          </mc:Choice>
          <mc:Fallback xmlns="">
            <p:pic>
              <p:nvPicPr>
                <p:cNvPr id="407" name="Freihand 406">
                  <a:extLst>
                    <a:ext uri="{FF2B5EF4-FFF2-40B4-BE49-F238E27FC236}">
                      <a16:creationId xmlns:a16="http://schemas.microsoft.com/office/drawing/2014/main" id="{0B0E4021-F91E-4EBF-B92A-C3BA178BFBBE}"/>
                    </a:ext>
                  </a:extLst>
                </p:cNvPr>
                <p:cNvPicPr/>
                <p:nvPr/>
              </p:nvPicPr>
              <p:blipFill>
                <a:blip r:embed="rId648"/>
                <a:stretch>
                  <a:fillRect/>
                </a:stretch>
              </p:blipFill>
              <p:spPr>
                <a:xfrm>
                  <a:off x="9993957" y="2570565"/>
                  <a:ext cx="28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8" name="Freihand 407">
                  <a:extLst>
                    <a:ext uri="{FF2B5EF4-FFF2-40B4-BE49-F238E27FC236}">
                      <a16:creationId xmlns:a16="http://schemas.microsoft.com/office/drawing/2014/main" id="{8386A815-212E-4D36-862C-6A227383C5F3}"/>
                    </a:ext>
                  </a:extLst>
                </p14:cNvPr>
                <p14:cNvContentPartPr/>
                <p14:nvPr/>
              </p14:nvContentPartPr>
              <p14:xfrm>
                <a:off x="9950757" y="2619165"/>
                <a:ext cx="101520" cy="3600"/>
              </p14:xfrm>
            </p:contentPart>
          </mc:Choice>
          <mc:Fallback xmlns="">
            <p:pic>
              <p:nvPicPr>
                <p:cNvPr id="408" name="Freihand 407">
                  <a:extLst>
                    <a:ext uri="{FF2B5EF4-FFF2-40B4-BE49-F238E27FC236}">
                      <a16:creationId xmlns:a16="http://schemas.microsoft.com/office/drawing/2014/main" id="{8386A815-212E-4D36-862C-6A227383C5F3}"/>
                    </a:ext>
                  </a:extLst>
                </p:cNvPr>
                <p:cNvPicPr/>
                <p:nvPr/>
              </p:nvPicPr>
              <p:blipFill>
                <a:blip r:embed="rId650"/>
                <a:stretch>
                  <a:fillRect/>
                </a:stretch>
              </p:blipFill>
              <p:spPr>
                <a:xfrm>
                  <a:off x="9946437" y="2614845"/>
                  <a:ext cx="110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9" name="Freihand 408">
                  <a:extLst>
                    <a:ext uri="{FF2B5EF4-FFF2-40B4-BE49-F238E27FC236}">
                      <a16:creationId xmlns:a16="http://schemas.microsoft.com/office/drawing/2014/main" id="{5E2CD85B-9F73-42E3-A66C-317E6AC2B00C}"/>
                    </a:ext>
                  </a:extLst>
                </p14:cNvPr>
                <p14:cNvContentPartPr/>
                <p14:nvPr/>
              </p14:nvContentPartPr>
              <p14:xfrm>
                <a:off x="10158117" y="2503965"/>
                <a:ext cx="123480" cy="124560"/>
              </p14:xfrm>
            </p:contentPart>
          </mc:Choice>
          <mc:Fallback xmlns="">
            <p:pic>
              <p:nvPicPr>
                <p:cNvPr id="409" name="Freihand 408">
                  <a:extLst>
                    <a:ext uri="{FF2B5EF4-FFF2-40B4-BE49-F238E27FC236}">
                      <a16:creationId xmlns:a16="http://schemas.microsoft.com/office/drawing/2014/main" id="{5E2CD85B-9F73-42E3-A66C-317E6AC2B00C}"/>
                    </a:ext>
                  </a:extLst>
                </p:cNvPr>
                <p:cNvPicPr/>
                <p:nvPr/>
              </p:nvPicPr>
              <p:blipFill>
                <a:blip r:embed="rId652"/>
                <a:stretch>
                  <a:fillRect/>
                </a:stretch>
              </p:blipFill>
              <p:spPr>
                <a:xfrm>
                  <a:off x="10153797" y="2499645"/>
                  <a:ext cx="132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0" name="Freihand 409">
                  <a:extLst>
                    <a:ext uri="{FF2B5EF4-FFF2-40B4-BE49-F238E27FC236}">
                      <a16:creationId xmlns:a16="http://schemas.microsoft.com/office/drawing/2014/main" id="{D403D922-FB60-417F-A390-A18F461BF8CB}"/>
                    </a:ext>
                  </a:extLst>
                </p14:cNvPr>
                <p14:cNvContentPartPr/>
                <p14:nvPr/>
              </p14:nvContentPartPr>
              <p14:xfrm>
                <a:off x="10322997" y="2517645"/>
                <a:ext cx="101880" cy="119520"/>
              </p14:xfrm>
            </p:contentPart>
          </mc:Choice>
          <mc:Fallback xmlns="">
            <p:pic>
              <p:nvPicPr>
                <p:cNvPr id="410" name="Freihand 409">
                  <a:extLst>
                    <a:ext uri="{FF2B5EF4-FFF2-40B4-BE49-F238E27FC236}">
                      <a16:creationId xmlns:a16="http://schemas.microsoft.com/office/drawing/2014/main" id="{D403D922-FB60-417F-A390-A18F461BF8CB}"/>
                    </a:ext>
                  </a:extLst>
                </p:cNvPr>
                <p:cNvPicPr/>
                <p:nvPr/>
              </p:nvPicPr>
              <p:blipFill>
                <a:blip r:embed="rId654"/>
                <a:stretch>
                  <a:fillRect/>
                </a:stretch>
              </p:blipFill>
              <p:spPr>
                <a:xfrm>
                  <a:off x="10318677" y="2513325"/>
                  <a:ext cx="110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1" name="Freihand 410">
                  <a:extLst>
                    <a:ext uri="{FF2B5EF4-FFF2-40B4-BE49-F238E27FC236}">
                      <a16:creationId xmlns:a16="http://schemas.microsoft.com/office/drawing/2014/main" id="{2F6D25D0-EE9A-4B23-A4F2-CE76759CB43B}"/>
                    </a:ext>
                  </a:extLst>
                </p14:cNvPr>
                <p14:cNvContentPartPr/>
                <p14:nvPr/>
              </p14:nvContentPartPr>
              <p14:xfrm>
                <a:off x="10373757" y="2503965"/>
                <a:ext cx="62280" cy="2160"/>
              </p14:xfrm>
            </p:contentPart>
          </mc:Choice>
          <mc:Fallback xmlns="">
            <p:pic>
              <p:nvPicPr>
                <p:cNvPr id="411" name="Freihand 410">
                  <a:extLst>
                    <a:ext uri="{FF2B5EF4-FFF2-40B4-BE49-F238E27FC236}">
                      <a16:creationId xmlns:a16="http://schemas.microsoft.com/office/drawing/2014/main" id="{2F6D25D0-EE9A-4B23-A4F2-CE76759CB43B}"/>
                    </a:ext>
                  </a:extLst>
                </p:cNvPr>
                <p:cNvPicPr/>
                <p:nvPr/>
              </p:nvPicPr>
              <p:blipFill>
                <a:blip r:embed="rId656"/>
                <a:stretch>
                  <a:fillRect/>
                </a:stretch>
              </p:blipFill>
              <p:spPr>
                <a:xfrm>
                  <a:off x="10369437" y="2499645"/>
                  <a:ext cx="70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2" name="Freihand 411">
                  <a:extLst>
                    <a:ext uri="{FF2B5EF4-FFF2-40B4-BE49-F238E27FC236}">
                      <a16:creationId xmlns:a16="http://schemas.microsoft.com/office/drawing/2014/main" id="{42966CE4-50C7-4F0D-998C-E5BBF3EA393D}"/>
                    </a:ext>
                  </a:extLst>
                </p14:cNvPr>
                <p14:cNvContentPartPr/>
                <p14:nvPr/>
              </p14:nvContentPartPr>
              <p14:xfrm>
                <a:off x="10458717" y="2502165"/>
                <a:ext cx="215280" cy="95040"/>
              </p14:xfrm>
            </p:contentPart>
          </mc:Choice>
          <mc:Fallback xmlns="">
            <p:pic>
              <p:nvPicPr>
                <p:cNvPr id="412" name="Freihand 411">
                  <a:extLst>
                    <a:ext uri="{FF2B5EF4-FFF2-40B4-BE49-F238E27FC236}">
                      <a16:creationId xmlns:a16="http://schemas.microsoft.com/office/drawing/2014/main" id="{42966CE4-50C7-4F0D-998C-E5BBF3EA393D}"/>
                    </a:ext>
                  </a:extLst>
                </p:cNvPr>
                <p:cNvPicPr/>
                <p:nvPr/>
              </p:nvPicPr>
              <p:blipFill>
                <a:blip r:embed="rId658"/>
                <a:stretch>
                  <a:fillRect/>
                </a:stretch>
              </p:blipFill>
              <p:spPr>
                <a:xfrm>
                  <a:off x="10454397" y="2497845"/>
                  <a:ext cx="22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5" name="Freihand 414">
                  <a:extLst>
                    <a:ext uri="{FF2B5EF4-FFF2-40B4-BE49-F238E27FC236}">
                      <a16:creationId xmlns:a16="http://schemas.microsoft.com/office/drawing/2014/main" id="{AD8753FF-CCB1-4AFC-8ED8-6EAA7F2EFCFE}"/>
                    </a:ext>
                  </a:extLst>
                </p14:cNvPr>
                <p14:cNvContentPartPr/>
                <p14:nvPr/>
              </p14:nvContentPartPr>
              <p14:xfrm>
                <a:off x="7037277" y="3082485"/>
                <a:ext cx="103320" cy="105840"/>
              </p14:xfrm>
            </p:contentPart>
          </mc:Choice>
          <mc:Fallback xmlns="">
            <p:pic>
              <p:nvPicPr>
                <p:cNvPr id="415" name="Freihand 414">
                  <a:extLst>
                    <a:ext uri="{FF2B5EF4-FFF2-40B4-BE49-F238E27FC236}">
                      <a16:creationId xmlns:a16="http://schemas.microsoft.com/office/drawing/2014/main" id="{AD8753FF-CCB1-4AFC-8ED8-6EAA7F2EFCFE}"/>
                    </a:ext>
                  </a:extLst>
                </p:cNvPr>
                <p:cNvPicPr/>
                <p:nvPr/>
              </p:nvPicPr>
              <p:blipFill>
                <a:blip r:embed="rId660"/>
                <a:stretch>
                  <a:fillRect/>
                </a:stretch>
              </p:blipFill>
              <p:spPr>
                <a:xfrm>
                  <a:off x="7032957" y="3078165"/>
                  <a:ext cx="11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6" name="Freihand 415">
                  <a:extLst>
                    <a:ext uri="{FF2B5EF4-FFF2-40B4-BE49-F238E27FC236}">
                      <a16:creationId xmlns:a16="http://schemas.microsoft.com/office/drawing/2014/main" id="{DF7516E2-3F93-459C-9283-01E5A14BAF47}"/>
                    </a:ext>
                  </a:extLst>
                </p14:cNvPr>
                <p14:cNvContentPartPr/>
                <p14:nvPr/>
              </p14:nvContentPartPr>
              <p14:xfrm>
                <a:off x="7195317" y="3166365"/>
                <a:ext cx="14760" cy="76320"/>
              </p14:xfrm>
            </p:contentPart>
          </mc:Choice>
          <mc:Fallback xmlns="">
            <p:pic>
              <p:nvPicPr>
                <p:cNvPr id="416" name="Freihand 415">
                  <a:extLst>
                    <a:ext uri="{FF2B5EF4-FFF2-40B4-BE49-F238E27FC236}">
                      <a16:creationId xmlns:a16="http://schemas.microsoft.com/office/drawing/2014/main" id="{DF7516E2-3F93-459C-9283-01E5A14BAF47}"/>
                    </a:ext>
                  </a:extLst>
                </p:cNvPr>
                <p:cNvPicPr/>
                <p:nvPr/>
              </p:nvPicPr>
              <p:blipFill>
                <a:blip r:embed="rId662"/>
                <a:stretch>
                  <a:fillRect/>
                </a:stretch>
              </p:blipFill>
              <p:spPr>
                <a:xfrm>
                  <a:off x="7190997" y="3162045"/>
                  <a:ext cx="23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8" name="Freihand 417">
                  <a:extLst>
                    <a:ext uri="{FF2B5EF4-FFF2-40B4-BE49-F238E27FC236}">
                      <a16:creationId xmlns:a16="http://schemas.microsoft.com/office/drawing/2014/main" id="{EB73EC66-E21F-4C91-A5D4-E0B446EE320A}"/>
                    </a:ext>
                  </a:extLst>
                </p14:cNvPr>
                <p14:cNvContentPartPr/>
                <p14:nvPr/>
              </p14:nvContentPartPr>
              <p14:xfrm>
                <a:off x="7278837" y="3091845"/>
                <a:ext cx="72720" cy="93600"/>
              </p14:xfrm>
            </p:contentPart>
          </mc:Choice>
          <mc:Fallback xmlns="">
            <p:pic>
              <p:nvPicPr>
                <p:cNvPr id="418" name="Freihand 417">
                  <a:extLst>
                    <a:ext uri="{FF2B5EF4-FFF2-40B4-BE49-F238E27FC236}">
                      <a16:creationId xmlns:a16="http://schemas.microsoft.com/office/drawing/2014/main" id="{EB73EC66-E21F-4C91-A5D4-E0B446EE320A}"/>
                    </a:ext>
                  </a:extLst>
                </p:cNvPr>
                <p:cNvPicPr/>
                <p:nvPr/>
              </p:nvPicPr>
              <p:blipFill>
                <a:blip r:embed="rId664"/>
                <a:stretch>
                  <a:fillRect/>
                </a:stretch>
              </p:blipFill>
              <p:spPr>
                <a:xfrm>
                  <a:off x="7274517" y="3087525"/>
                  <a:ext cx="81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9" name="Freihand 418">
                  <a:extLst>
                    <a:ext uri="{FF2B5EF4-FFF2-40B4-BE49-F238E27FC236}">
                      <a16:creationId xmlns:a16="http://schemas.microsoft.com/office/drawing/2014/main" id="{B2483F81-E6CC-4158-9307-200E070091A6}"/>
                    </a:ext>
                  </a:extLst>
                </p14:cNvPr>
                <p14:cNvContentPartPr/>
                <p14:nvPr/>
              </p14:nvContentPartPr>
              <p14:xfrm>
                <a:off x="7292157" y="3074925"/>
                <a:ext cx="91440" cy="17280"/>
              </p14:xfrm>
            </p:contentPart>
          </mc:Choice>
          <mc:Fallback xmlns="">
            <p:pic>
              <p:nvPicPr>
                <p:cNvPr id="419" name="Freihand 418">
                  <a:extLst>
                    <a:ext uri="{FF2B5EF4-FFF2-40B4-BE49-F238E27FC236}">
                      <a16:creationId xmlns:a16="http://schemas.microsoft.com/office/drawing/2014/main" id="{B2483F81-E6CC-4158-9307-200E070091A6}"/>
                    </a:ext>
                  </a:extLst>
                </p:cNvPr>
                <p:cNvPicPr/>
                <p:nvPr/>
              </p:nvPicPr>
              <p:blipFill>
                <a:blip r:embed="rId666"/>
                <a:stretch>
                  <a:fillRect/>
                </a:stretch>
              </p:blipFill>
              <p:spPr>
                <a:xfrm>
                  <a:off x="7287837" y="3070605"/>
                  <a:ext cx="100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0" name="Freihand 419">
                  <a:extLst>
                    <a:ext uri="{FF2B5EF4-FFF2-40B4-BE49-F238E27FC236}">
                      <a16:creationId xmlns:a16="http://schemas.microsoft.com/office/drawing/2014/main" id="{55BFE290-56BE-470B-A658-4A7C97E49665}"/>
                    </a:ext>
                  </a:extLst>
                </p14:cNvPr>
                <p14:cNvContentPartPr/>
                <p14:nvPr/>
              </p14:nvContentPartPr>
              <p14:xfrm>
                <a:off x="7460637" y="3102285"/>
                <a:ext cx="87120" cy="141120"/>
              </p14:xfrm>
            </p:contentPart>
          </mc:Choice>
          <mc:Fallback xmlns="">
            <p:pic>
              <p:nvPicPr>
                <p:cNvPr id="420" name="Freihand 419">
                  <a:extLst>
                    <a:ext uri="{FF2B5EF4-FFF2-40B4-BE49-F238E27FC236}">
                      <a16:creationId xmlns:a16="http://schemas.microsoft.com/office/drawing/2014/main" id="{55BFE290-56BE-470B-A658-4A7C97E49665}"/>
                    </a:ext>
                  </a:extLst>
                </p:cNvPr>
                <p:cNvPicPr/>
                <p:nvPr/>
              </p:nvPicPr>
              <p:blipFill>
                <a:blip r:embed="rId668"/>
                <a:stretch>
                  <a:fillRect/>
                </a:stretch>
              </p:blipFill>
              <p:spPr>
                <a:xfrm>
                  <a:off x="7456317" y="3097965"/>
                  <a:ext cx="95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1" name="Freihand 420">
                  <a:extLst>
                    <a:ext uri="{FF2B5EF4-FFF2-40B4-BE49-F238E27FC236}">
                      <a16:creationId xmlns:a16="http://schemas.microsoft.com/office/drawing/2014/main" id="{10874B3D-3C58-4731-8D23-CD873B2B7C5B}"/>
                    </a:ext>
                  </a:extLst>
                </p14:cNvPr>
                <p14:cNvContentPartPr/>
                <p14:nvPr/>
              </p14:nvContentPartPr>
              <p14:xfrm>
                <a:off x="8115837" y="3103725"/>
                <a:ext cx="164880" cy="3240"/>
              </p14:xfrm>
            </p:contentPart>
          </mc:Choice>
          <mc:Fallback xmlns="">
            <p:pic>
              <p:nvPicPr>
                <p:cNvPr id="421" name="Freihand 420">
                  <a:extLst>
                    <a:ext uri="{FF2B5EF4-FFF2-40B4-BE49-F238E27FC236}">
                      <a16:creationId xmlns:a16="http://schemas.microsoft.com/office/drawing/2014/main" id="{10874B3D-3C58-4731-8D23-CD873B2B7C5B}"/>
                    </a:ext>
                  </a:extLst>
                </p:cNvPr>
                <p:cNvPicPr/>
                <p:nvPr/>
              </p:nvPicPr>
              <p:blipFill>
                <a:blip r:embed="rId670"/>
                <a:stretch>
                  <a:fillRect/>
                </a:stretch>
              </p:blipFill>
              <p:spPr>
                <a:xfrm>
                  <a:off x="8111517" y="3099405"/>
                  <a:ext cx="173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2" name="Freihand 421">
                  <a:extLst>
                    <a:ext uri="{FF2B5EF4-FFF2-40B4-BE49-F238E27FC236}">
                      <a16:creationId xmlns:a16="http://schemas.microsoft.com/office/drawing/2014/main" id="{48DEF82A-DD40-4E5E-A16A-86351A510EC2}"/>
                    </a:ext>
                  </a:extLst>
                </p14:cNvPr>
                <p14:cNvContentPartPr/>
                <p14:nvPr/>
              </p14:nvContentPartPr>
              <p14:xfrm>
                <a:off x="8153277" y="3146565"/>
                <a:ext cx="135360" cy="15840"/>
              </p14:xfrm>
            </p:contentPart>
          </mc:Choice>
          <mc:Fallback xmlns="">
            <p:pic>
              <p:nvPicPr>
                <p:cNvPr id="422" name="Freihand 421">
                  <a:extLst>
                    <a:ext uri="{FF2B5EF4-FFF2-40B4-BE49-F238E27FC236}">
                      <a16:creationId xmlns:a16="http://schemas.microsoft.com/office/drawing/2014/main" id="{48DEF82A-DD40-4E5E-A16A-86351A510EC2}"/>
                    </a:ext>
                  </a:extLst>
                </p:cNvPr>
                <p:cNvPicPr/>
                <p:nvPr/>
              </p:nvPicPr>
              <p:blipFill>
                <a:blip r:embed="rId672"/>
                <a:stretch>
                  <a:fillRect/>
                </a:stretch>
              </p:blipFill>
              <p:spPr>
                <a:xfrm>
                  <a:off x="8148957" y="3142245"/>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3" name="Freihand 422">
                  <a:extLst>
                    <a:ext uri="{FF2B5EF4-FFF2-40B4-BE49-F238E27FC236}">
                      <a16:creationId xmlns:a16="http://schemas.microsoft.com/office/drawing/2014/main" id="{350D1879-30AB-4F15-AAA6-05B1C699FA93}"/>
                    </a:ext>
                  </a:extLst>
                </p14:cNvPr>
                <p14:cNvContentPartPr/>
                <p14:nvPr/>
              </p14:nvContentPartPr>
              <p14:xfrm>
                <a:off x="8473317" y="3046125"/>
                <a:ext cx="114840" cy="94320"/>
              </p14:xfrm>
            </p:contentPart>
          </mc:Choice>
          <mc:Fallback xmlns="">
            <p:pic>
              <p:nvPicPr>
                <p:cNvPr id="423" name="Freihand 422">
                  <a:extLst>
                    <a:ext uri="{FF2B5EF4-FFF2-40B4-BE49-F238E27FC236}">
                      <a16:creationId xmlns:a16="http://schemas.microsoft.com/office/drawing/2014/main" id="{350D1879-30AB-4F15-AAA6-05B1C699FA93}"/>
                    </a:ext>
                  </a:extLst>
                </p:cNvPr>
                <p:cNvPicPr/>
                <p:nvPr/>
              </p:nvPicPr>
              <p:blipFill>
                <a:blip r:embed="rId674"/>
                <a:stretch>
                  <a:fillRect/>
                </a:stretch>
              </p:blipFill>
              <p:spPr>
                <a:xfrm>
                  <a:off x="8468997" y="3041805"/>
                  <a:ext cx="123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4" name="Freihand 423">
                  <a:extLst>
                    <a:ext uri="{FF2B5EF4-FFF2-40B4-BE49-F238E27FC236}">
                      <a16:creationId xmlns:a16="http://schemas.microsoft.com/office/drawing/2014/main" id="{8BC8C863-E1A7-4522-83F0-ACE3F586F337}"/>
                    </a:ext>
                  </a:extLst>
                </p14:cNvPr>
                <p14:cNvContentPartPr/>
                <p14:nvPr/>
              </p14:nvContentPartPr>
              <p14:xfrm>
                <a:off x="8624517" y="3059805"/>
                <a:ext cx="105840" cy="65160"/>
              </p14:xfrm>
            </p:contentPart>
          </mc:Choice>
          <mc:Fallback xmlns="">
            <p:pic>
              <p:nvPicPr>
                <p:cNvPr id="424" name="Freihand 423">
                  <a:extLst>
                    <a:ext uri="{FF2B5EF4-FFF2-40B4-BE49-F238E27FC236}">
                      <a16:creationId xmlns:a16="http://schemas.microsoft.com/office/drawing/2014/main" id="{8BC8C863-E1A7-4522-83F0-ACE3F586F337}"/>
                    </a:ext>
                  </a:extLst>
                </p:cNvPr>
                <p:cNvPicPr/>
                <p:nvPr/>
              </p:nvPicPr>
              <p:blipFill>
                <a:blip r:embed="rId676"/>
                <a:stretch>
                  <a:fillRect/>
                </a:stretch>
              </p:blipFill>
              <p:spPr>
                <a:xfrm>
                  <a:off x="8620197" y="3055485"/>
                  <a:ext cx="11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5" name="Freihand 424">
                  <a:extLst>
                    <a:ext uri="{FF2B5EF4-FFF2-40B4-BE49-F238E27FC236}">
                      <a16:creationId xmlns:a16="http://schemas.microsoft.com/office/drawing/2014/main" id="{5D06A8FB-C835-4C3D-96B0-1FDE575CB5E0}"/>
                    </a:ext>
                  </a:extLst>
                </p14:cNvPr>
                <p14:cNvContentPartPr/>
                <p14:nvPr/>
              </p14:nvContentPartPr>
              <p14:xfrm>
                <a:off x="8750517" y="3058365"/>
                <a:ext cx="99720" cy="68040"/>
              </p14:xfrm>
            </p:contentPart>
          </mc:Choice>
          <mc:Fallback xmlns="">
            <p:pic>
              <p:nvPicPr>
                <p:cNvPr id="425" name="Freihand 424">
                  <a:extLst>
                    <a:ext uri="{FF2B5EF4-FFF2-40B4-BE49-F238E27FC236}">
                      <a16:creationId xmlns:a16="http://schemas.microsoft.com/office/drawing/2014/main" id="{5D06A8FB-C835-4C3D-96B0-1FDE575CB5E0}"/>
                    </a:ext>
                  </a:extLst>
                </p:cNvPr>
                <p:cNvPicPr/>
                <p:nvPr/>
              </p:nvPicPr>
              <p:blipFill>
                <a:blip r:embed="rId678"/>
                <a:stretch>
                  <a:fillRect/>
                </a:stretch>
              </p:blipFill>
              <p:spPr>
                <a:xfrm>
                  <a:off x="8746197" y="3054045"/>
                  <a:ext cx="108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9" name="Freihand 428">
                  <a:extLst>
                    <a:ext uri="{FF2B5EF4-FFF2-40B4-BE49-F238E27FC236}">
                      <a16:creationId xmlns:a16="http://schemas.microsoft.com/office/drawing/2014/main" id="{86411B87-7ECE-4251-9EB0-4BC1BC95820A}"/>
                    </a:ext>
                  </a:extLst>
                </p14:cNvPr>
                <p14:cNvContentPartPr/>
                <p14:nvPr/>
              </p14:nvContentPartPr>
              <p14:xfrm>
                <a:off x="9048597" y="3037485"/>
                <a:ext cx="6480" cy="118800"/>
              </p14:xfrm>
            </p:contentPart>
          </mc:Choice>
          <mc:Fallback xmlns="">
            <p:pic>
              <p:nvPicPr>
                <p:cNvPr id="429" name="Freihand 428">
                  <a:extLst>
                    <a:ext uri="{FF2B5EF4-FFF2-40B4-BE49-F238E27FC236}">
                      <a16:creationId xmlns:a16="http://schemas.microsoft.com/office/drawing/2014/main" id="{86411B87-7ECE-4251-9EB0-4BC1BC95820A}"/>
                    </a:ext>
                  </a:extLst>
                </p:cNvPr>
                <p:cNvPicPr/>
                <p:nvPr/>
              </p:nvPicPr>
              <p:blipFill>
                <a:blip r:embed="rId680"/>
                <a:stretch>
                  <a:fillRect/>
                </a:stretch>
              </p:blipFill>
              <p:spPr>
                <a:xfrm>
                  <a:off x="9044277" y="3033165"/>
                  <a:ext cx="15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0" name="Freihand 429">
                  <a:extLst>
                    <a:ext uri="{FF2B5EF4-FFF2-40B4-BE49-F238E27FC236}">
                      <a16:creationId xmlns:a16="http://schemas.microsoft.com/office/drawing/2014/main" id="{6763EB65-14BF-4534-A333-714064A912F8}"/>
                    </a:ext>
                  </a:extLst>
                </p14:cNvPr>
                <p14:cNvContentPartPr/>
                <p14:nvPr/>
              </p14:nvContentPartPr>
              <p14:xfrm>
                <a:off x="9000357" y="3087885"/>
                <a:ext cx="117000" cy="11160"/>
              </p14:xfrm>
            </p:contentPart>
          </mc:Choice>
          <mc:Fallback xmlns="">
            <p:pic>
              <p:nvPicPr>
                <p:cNvPr id="430" name="Freihand 429">
                  <a:extLst>
                    <a:ext uri="{FF2B5EF4-FFF2-40B4-BE49-F238E27FC236}">
                      <a16:creationId xmlns:a16="http://schemas.microsoft.com/office/drawing/2014/main" id="{6763EB65-14BF-4534-A333-714064A912F8}"/>
                    </a:ext>
                  </a:extLst>
                </p:cNvPr>
                <p:cNvPicPr/>
                <p:nvPr/>
              </p:nvPicPr>
              <p:blipFill>
                <a:blip r:embed="rId682"/>
                <a:stretch>
                  <a:fillRect/>
                </a:stretch>
              </p:blipFill>
              <p:spPr>
                <a:xfrm>
                  <a:off x="8996037" y="3083565"/>
                  <a:ext cx="12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1" name="Freihand 430">
                  <a:extLst>
                    <a:ext uri="{FF2B5EF4-FFF2-40B4-BE49-F238E27FC236}">
                      <a16:creationId xmlns:a16="http://schemas.microsoft.com/office/drawing/2014/main" id="{B9D65E3D-E987-49E5-A6AA-1BB2386BA553}"/>
                    </a:ext>
                  </a:extLst>
                </p14:cNvPr>
                <p14:cNvContentPartPr/>
                <p14:nvPr/>
              </p14:nvContentPartPr>
              <p14:xfrm>
                <a:off x="9150837" y="3011205"/>
                <a:ext cx="118080" cy="108000"/>
              </p14:xfrm>
            </p:contentPart>
          </mc:Choice>
          <mc:Fallback xmlns="">
            <p:pic>
              <p:nvPicPr>
                <p:cNvPr id="431" name="Freihand 430">
                  <a:extLst>
                    <a:ext uri="{FF2B5EF4-FFF2-40B4-BE49-F238E27FC236}">
                      <a16:creationId xmlns:a16="http://schemas.microsoft.com/office/drawing/2014/main" id="{B9D65E3D-E987-49E5-A6AA-1BB2386BA553}"/>
                    </a:ext>
                  </a:extLst>
                </p:cNvPr>
                <p:cNvPicPr/>
                <p:nvPr/>
              </p:nvPicPr>
              <p:blipFill>
                <a:blip r:embed="rId684"/>
                <a:stretch>
                  <a:fillRect/>
                </a:stretch>
              </p:blipFill>
              <p:spPr>
                <a:xfrm>
                  <a:off x="9146517" y="3006885"/>
                  <a:ext cx="12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2" name="Freihand 431">
                  <a:extLst>
                    <a:ext uri="{FF2B5EF4-FFF2-40B4-BE49-F238E27FC236}">
                      <a16:creationId xmlns:a16="http://schemas.microsoft.com/office/drawing/2014/main" id="{83A5E969-F327-446E-BB6A-7189492278A9}"/>
                    </a:ext>
                  </a:extLst>
                </p14:cNvPr>
                <p14:cNvContentPartPr/>
                <p14:nvPr/>
              </p14:nvContentPartPr>
              <p14:xfrm>
                <a:off x="9296637" y="2999685"/>
                <a:ext cx="109080" cy="110880"/>
              </p14:xfrm>
            </p:contentPart>
          </mc:Choice>
          <mc:Fallback xmlns="">
            <p:pic>
              <p:nvPicPr>
                <p:cNvPr id="432" name="Freihand 431">
                  <a:extLst>
                    <a:ext uri="{FF2B5EF4-FFF2-40B4-BE49-F238E27FC236}">
                      <a16:creationId xmlns:a16="http://schemas.microsoft.com/office/drawing/2014/main" id="{83A5E969-F327-446E-BB6A-7189492278A9}"/>
                    </a:ext>
                  </a:extLst>
                </p:cNvPr>
                <p:cNvPicPr/>
                <p:nvPr/>
              </p:nvPicPr>
              <p:blipFill>
                <a:blip r:embed="rId686"/>
                <a:stretch>
                  <a:fillRect/>
                </a:stretch>
              </p:blipFill>
              <p:spPr>
                <a:xfrm>
                  <a:off x="9292317" y="2995365"/>
                  <a:ext cx="11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3" name="Freihand 432">
                  <a:extLst>
                    <a:ext uri="{FF2B5EF4-FFF2-40B4-BE49-F238E27FC236}">
                      <a16:creationId xmlns:a16="http://schemas.microsoft.com/office/drawing/2014/main" id="{15BB97E1-9DCB-4454-86BF-D1A50DAD48AF}"/>
                    </a:ext>
                  </a:extLst>
                </p14:cNvPr>
                <p14:cNvContentPartPr/>
                <p14:nvPr/>
              </p14:nvContentPartPr>
              <p14:xfrm>
                <a:off x="9430557" y="3003285"/>
                <a:ext cx="94320" cy="96480"/>
              </p14:xfrm>
            </p:contentPart>
          </mc:Choice>
          <mc:Fallback xmlns="">
            <p:pic>
              <p:nvPicPr>
                <p:cNvPr id="433" name="Freihand 432">
                  <a:extLst>
                    <a:ext uri="{FF2B5EF4-FFF2-40B4-BE49-F238E27FC236}">
                      <a16:creationId xmlns:a16="http://schemas.microsoft.com/office/drawing/2014/main" id="{15BB97E1-9DCB-4454-86BF-D1A50DAD48AF}"/>
                    </a:ext>
                  </a:extLst>
                </p:cNvPr>
                <p:cNvPicPr/>
                <p:nvPr/>
              </p:nvPicPr>
              <p:blipFill>
                <a:blip r:embed="rId688"/>
                <a:stretch>
                  <a:fillRect/>
                </a:stretch>
              </p:blipFill>
              <p:spPr>
                <a:xfrm>
                  <a:off x="9426237" y="2998965"/>
                  <a:ext cx="10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4" name="Freihand 433">
                  <a:extLst>
                    <a:ext uri="{FF2B5EF4-FFF2-40B4-BE49-F238E27FC236}">
                      <a16:creationId xmlns:a16="http://schemas.microsoft.com/office/drawing/2014/main" id="{0FD808C9-BE96-4F09-88E5-5AC3FB59CF2D}"/>
                    </a:ext>
                  </a:extLst>
                </p14:cNvPr>
                <p14:cNvContentPartPr/>
                <p14:nvPr/>
              </p14:nvContentPartPr>
              <p14:xfrm>
                <a:off x="9616317" y="3019485"/>
                <a:ext cx="35280" cy="66600"/>
              </p14:xfrm>
            </p:contentPart>
          </mc:Choice>
          <mc:Fallback xmlns="">
            <p:pic>
              <p:nvPicPr>
                <p:cNvPr id="434" name="Freihand 433">
                  <a:extLst>
                    <a:ext uri="{FF2B5EF4-FFF2-40B4-BE49-F238E27FC236}">
                      <a16:creationId xmlns:a16="http://schemas.microsoft.com/office/drawing/2014/main" id="{0FD808C9-BE96-4F09-88E5-5AC3FB59CF2D}"/>
                    </a:ext>
                  </a:extLst>
                </p:cNvPr>
                <p:cNvPicPr/>
                <p:nvPr/>
              </p:nvPicPr>
              <p:blipFill>
                <a:blip r:embed="rId690"/>
                <a:stretch>
                  <a:fillRect/>
                </a:stretch>
              </p:blipFill>
              <p:spPr>
                <a:xfrm>
                  <a:off x="9611997" y="3015165"/>
                  <a:ext cx="43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5" name="Freihand 434">
                  <a:extLst>
                    <a:ext uri="{FF2B5EF4-FFF2-40B4-BE49-F238E27FC236}">
                      <a16:creationId xmlns:a16="http://schemas.microsoft.com/office/drawing/2014/main" id="{F2DD05B2-B876-44C2-B9B1-96E3DE6CCE81}"/>
                    </a:ext>
                  </a:extLst>
                </p14:cNvPr>
                <p14:cNvContentPartPr/>
                <p14:nvPr/>
              </p14:nvContentPartPr>
              <p14:xfrm>
                <a:off x="9633237" y="2948205"/>
                <a:ext cx="360" cy="360"/>
              </p14:xfrm>
            </p:contentPart>
          </mc:Choice>
          <mc:Fallback xmlns="">
            <p:pic>
              <p:nvPicPr>
                <p:cNvPr id="435" name="Freihand 434">
                  <a:extLst>
                    <a:ext uri="{FF2B5EF4-FFF2-40B4-BE49-F238E27FC236}">
                      <a16:creationId xmlns:a16="http://schemas.microsoft.com/office/drawing/2014/main" id="{F2DD05B2-B876-44C2-B9B1-96E3DE6CCE81}"/>
                    </a:ext>
                  </a:extLst>
                </p:cNvPr>
                <p:cNvPicPr/>
                <p:nvPr/>
              </p:nvPicPr>
              <p:blipFill>
                <a:blip r:embed="rId20"/>
                <a:stretch>
                  <a:fillRect/>
                </a:stretch>
              </p:blipFill>
              <p:spPr>
                <a:xfrm>
                  <a:off x="9628917" y="2943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7" name="Freihand 436">
                  <a:extLst>
                    <a:ext uri="{FF2B5EF4-FFF2-40B4-BE49-F238E27FC236}">
                      <a16:creationId xmlns:a16="http://schemas.microsoft.com/office/drawing/2014/main" id="{6062126B-63FE-4FF9-907C-802038B2CB61}"/>
                    </a:ext>
                  </a:extLst>
                </p14:cNvPr>
                <p14:cNvContentPartPr/>
                <p14:nvPr/>
              </p14:nvContentPartPr>
              <p14:xfrm>
                <a:off x="9791637" y="2931645"/>
                <a:ext cx="16200" cy="195840"/>
              </p14:xfrm>
            </p:contentPart>
          </mc:Choice>
          <mc:Fallback xmlns="">
            <p:pic>
              <p:nvPicPr>
                <p:cNvPr id="437" name="Freihand 436">
                  <a:extLst>
                    <a:ext uri="{FF2B5EF4-FFF2-40B4-BE49-F238E27FC236}">
                      <a16:creationId xmlns:a16="http://schemas.microsoft.com/office/drawing/2014/main" id="{6062126B-63FE-4FF9-907C-802038B2CB61}"/>
                    </a:ext>
                  </a:extLst>
                </p:cNvPr>
                <p:cNvPicPr/>
                <p:nvPr/>
              </p:nvPicPr>
              <p:blipFill>
                <a:blip r:embed="rId693"/>
                <a:stretch>
                  <a:fillRect/>
                </a:stretch>
              </p:blipFill>
              <p:spPr>
                <a:xfrm>
                  <a:off x="9787317" y="2927325"/>
                  <a:ext cx="24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8" name="Freihand 437">
                  <a:extLst>
                    <a:ext uri="{FF2B5EF4-FFF2-40B4-BE49-F238E27FC236}">
                      <a16:creationId xmlns:a16="http://schemas.microsoft.com/office/drawing/2014/main" id="{E6165A3B-609A-4852-8CF0-2C1DB64D6F6C}"/>
                    </a:ext>
                  </a:extLst>
                </p14:cNvPr>
                <p14:cNvContentPartPr/>
                <p14:nvPr/>
              </p14:nvContentPartPr>
              <p14:xfrm>
                <a:off x="9922317" y="2985285"/>
                <a:ext cx="20160" cy="24120"/>
              </p14:xfrm>
            </p:contentPart>
          </mc:Choice>
          <mc:Fallback xmlns="">
            <p:pic>
              <p:nvPicPr>
                <p:cNvPr id="438" name="Freihand 437">
                  <a:extLst>
                    <a:ext uri="{FF2B5EF4-FFF2-40B4-BE49-F238E27FC236}">
                      <a16:creationId xmlns:a16="http://schemas.microsoft.com/office/drawing/2014/main" id="{E6165A3B-609A-4852-8CF0-2C1DB64D6F6C}"/>
                    </a:ext>
                  </a:extLst>
                </p:cNvPr>
                <p:cNvPicPr/>
                <p:nvPr/>
              </p:nvPicPr>
              <p:blipFill>
                <a:blip r:embed="rId695"/>
                <a:stretch>
                  <a:fillRect/>
                </a:stretch>
              </p:blipFill>
              <p:spPr>
                <a:xfrm>
                  <a:off x="9917997" y="2980965"/>
                  <a:ext cx="28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9" name="Freihand 438">
                  <a:extLst>
                    <a:ext uri="{FF2B5EF4-FFF2-40B4-BE49-F238E27FC236}">
                      <a16:creationId xmlns:a16="http://schemas.microsoft.com/office/drawing/2014/main" id="{1DAFBE4F-5291-4A4D-85C9-606DF78548B3}"/>
                    </a:ext>
                  </a:extLst>
                </p14:cNvPr>
                <p14:cNvContentPartPr/>
                <p14:nvPr/>
              </p14:nvContentPartPr>
              <p14:xfrm>
                <a:off x="9928437" y="3069165"/>
                <a:ext cx="14760" cy="3600"/>
              </p14:xfrm>
            </p:contentPart>
          </mc:Choice>
          <mc:Fallback xmlns="">
            <p:pic>
              <p:nvPicPr>
                <p:cNvPr id="439" name="Freihand 438">
                  <a:extLst>
                    <a:ext uri="{FF2B5EF4-FFF2-40B4-BE49-F238E27FC236}">
                      <a16:creationId xmlns:a16="http://schemas.microsoft.com/office/drawing/2014/main" id="{1DAFBE4F-5291-4A4D-85C9-606DF78548B3}"/>
                    </a:ext>
                  </a:extLst>
                </p:cNvPr>
                <p:cNvPicPr/>
                <p:nvPr/>
              </p:nvPicPr>
              <p:blipFill>
                <a:blip r:embed="rId593"/>
                <a:stretch>
                  <a:fillRect/>
                </a:stretch>
              </p:blipFill>
              <p:spPr>
                <a:xfrm>
                  <a:off x="9924117" y="3064845"/>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40" name="Freihand 439">
                  <a:extLst>
                    <a:ext uri="{FF2B5EF4-FFF2-40B4-BE49-F238E27FC236}">
                      <a16:creationId xmlns:a16="http://schemas.microsoft.com/office/drawing/2014/main" id="{FC6311D0-7BD2-46D7-AE6B-9413D60210FD}"/>
                    </a:ext>
                  </a:extLst>
                </p14:cNvPr>
                <p14:cNvContentPartPr/>
                <p14:nvPr/>
              </p14:nvContentPartPr>
              <p14:xfrm>
                <a:off x="10080717" y="2935965"/>
                <a:ext cx="67680" cy="109080"/>
              </p14:xfrm>
            </p:contentPart>
          </mc:Choice>
          <mc:Fallback xmlns="">
            <p:pic>
              <p:nvPicPr>
                <p:cNvPr id="440" name="Freihand 439">
                  <a:extLst>
                    <a:ext uri="{FF2B5EF4-FFF2-40B4-BE49-F238E27FC236}">
                      <a16:creationId xmlns:a16="http://schemas.microsoft.com/office/drawing/2014/main" id="{FC6311D0-7BD2-46D7-AE6B-9413D60210FD}"/>
                    </a:ext>
                  </a:extLst>
                </p:cNvPr>
                <p:cNvPicPr/>
                <p:nvPr/>
              </p:nvPicPr>
              <p:blipFill>
                <a:blip r:embed="rId698"/>
                <a:stretch>
                  <a:fillRect/>
                </a:stretch>
              </p:blipFill>
              <p:spPr>
                <a:xfrm>
                  <a:off x="10076397" y="2931645"/>
                  <a:ext cx="76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41" name="Freihand 440">
                  <a:extLst>
                    <a:ext uri="{FF2B5EF4-FFF2-40B4-BE49-F238E27FC236}">
                      <a16:creationId xmlns:a16="http://schemas.microsoft.com/office/drawing/2014/main" id="{764D33DB-23D7-4079-A289-AD1A9DBD5977}"/>
                    </a:ext>
                  </a:extLst>
                </p14:cNvPr>
                <p14:cNvContentPartPr/>
                <p14:nvPr/>
              </p14:nvContentPartPr>
              <p14:xfrm>
                <a:off x="10200957" y="3007605"/>
                <a:ext cx="14040" cy="101160"/>
              </p14:xfrm>
            </p:contentPart>
          </mc:Choice>
          <mc:Fallback xmlns="">
            <p:pic>
              <p:nvPicPr>
                <p:cNvPr id="441" name="Freihand 440">
                  <a:extLst>
                    <a:ext uri="{FF2B5EF4-FFF2-40B4-BE49-F238E27FC236}">
                      <a16:creationId xmlns:a16="http://schemas.microsoft.com/office/drawing/2014/main" id="{764D33DB-23D7-4079-A289-AD1A9DBD5977}"/>
                    </a:ext>
                  </a:extLst>
                </p:cNvPr>
                <p:cNvPicPr/>
                <p:nvPr/>
              </p:nvPicPr>
              <p:blipFill>
                <a:blip r:embed="rId700"/>
                <a:stretch>
                  <a:fillRect/>
                </a:stretch>
              </p:blipFill>
              <p:spPr>
                <a:xfrm>
                  <a:off x="10196637" y="3003285"/>
                  <a:ext cx="22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2" name="Freihand 441">
                  <a:extLst>
                    <a:ext uri="{FF2B5EF4-FFF2-40B4-BE49-F238E27FC236}">
                      <a16:creationId xmlns:a16="http://schemas.microsoft.com/office/drawing/2014/main" id="{A944CBEC-FB12-4A64-8F10-68FDCD672B09}"/>
                    </a:ext>
                  </a:extLst>
                </p14:cNvPr>
                <p14:cNvContentPartPr/>
                <p14:nvPr/>
              </p14:nvContentPartPr>
              <p14:xfrm>
                <a:off x="10261797" y="2887725"/>
                <a:ext cx="157320" cy="170280"/>
              </p14:xfrm>
            </p:contentPart>
          </mc:Choice>
          <mc:Fallback xmlns="">
            <p:pic>
              <p:nvPicPr>
                <p:cNvPr id="442" name="Freihand 441">
                  <a:extLst>
                    <a:ext uri="{FF2B5EF4-FFF2-40B4-BE49-F238E27FC236}">
                      <a16:creationId xmlns:a16="http://schemas.microsoft.com/office/drawing/2014/main" id="{A944CBEC-FB12-4A64-8F10-68FDCD672B09}"/>
                    </a:ext>
                  </a:extLst>
                </p:cNvPr>
                <p:cNvPicPr/>
                <p:nvPr/>
              </p:nvPicPr>
              <p:blipFill>
                <a:blip r:embed="rId702"/>
                <a:stretch>
                  <a:fillRect/>
                </a:stretch>
              </p:blipFill>
              <p:spPr>
                <a:xfrm>
                  <a:off x="10257477" y="2883405"/>
                  <a:ext cx="165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4" name="Freihand 443">
                  <a:extLst>
                    <a:ext uri="{FF2B5EF4-FFF2-40B4-BE49-F238E27FC236}">
                      <a16:creationId xmlns:a16="http://schemas.microsoft.com/office/drawing/2014/main" id="{C4938982-02CA-4721-8DE5-22345CA21D1F}"/>
                    </a:ext>
                  </a:extLst>
                </p14:cNvPr>
                <p14:cNvContentPartPr/>
                <p14:nvPr/>
              </p14:nvContentPartPr>
              <p14:xfrm>
                <a:off x="7463877" y="3379125"/>
                <a:ext cx="83520" cy="95040"/>
              </p14:xfrm>
            </p:contentPart>
          </mc:Choice>
          <mc:Fallback xmlns="">
            <p:pic>
              <p:nvPicPr>
                <p:cNvPr id="444" name="Freihand 443">
                  <a:extLst>
                    <a:ext uri="{FF2B5EF4-FFF2-40B4-BE49-F238E27FC236}">
                      <a16:creationId xmlns:a16="http://schemas.microsoft.com/office/drawing/2014/main" id="{C4938982-02CA-4721-8DE5-22345CA21D1F}"/>
                    </a:ext>
                  </a:extLst>
                </p:cNvPr>
                <p:cNvPicPr/>
                <p:nvPr/>
              </p:nvPicPr>
              <p:blipFill>
                <a:blip r:embed="rId704"/>
                <a:stretch>
                  <a:fillRect/>
                </a:stretch>
              </p:blipFill>
              <p:spPr>
                <a:xfrm>
                  <a:off x="7459557" y="3374805"/>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5" name="Freihand 444">
                  <a:extLst>
                    <a:ext uri="{FF2B5EF4-FFF2-40B4-BE49-F238E27FC236}">
                      <a16:creationId xmlns:a16="http://schemas.microsoft.com/office/drawing/2014/main" id="{71D21AEB-5D77-46E7-85BC-65DDED4480AC}"/>
                    </a:ext>
                  </a:extLst>
                </p14:cNvPr>
                <p14:cNvContentPartPr/>
                <p14:nvPr/>
              </p14:nvContentPartPr>
              <p14:xfrm>
                <a:off x="7506717" y="3409365"/>
                <a:ext cx="56160" cy="205200"/>
              </p14:xfrm>
            </p:contentPart>
          </mc:Choice>
          <mc:Fallback xmlns="">
            <p:pic>
              <p:nvPicPr>
                <p:cNvPr id="445" name="Freihand 444">
                  <a:extLst>
                    <a:ext uri="{FF2B5EF4-FFF2-40B4-BE49-F238E27FC236}">
                      <a16:creationId xmlns:a16="http://schemas.microsoft.com/office/drawing/2014/main" id="{71D21AEB-5D77-46E7-85BC-65DDED4480AC}"/>
                    </a:ext>
                  </a:extLst>
                </p:cNvPr>
                <p:cNvPicPr/>
                <p:nvPr/>
              </p:nvPicPr>
              <p:blipFill>
                <a:blip r:embed="rId706"/>
                <a:stretch>
                  <a:fillRect/>
                </a:stretch>
              </p:blipFill>
              <p:spPr>
                <a:xfrm>
                  <a:off x="7502397" y="3405045"/>
                  <a:ext cx="64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6" name="Freihand 445">
                  <a:extLst>
                    <a:ext uri="{FF2B5EF4-FFF2-40B4-BE49-F238E27FC236}">
                      <a16:creationId xmlns:a16="http://schemas.microsoft.com/office/drawing/2014/main" id="{3639A600-1924-4F60-92D7-4D54B4B399F1}"/>
                    </a:ext>
                  </a:extLst>
                </p14:cNvPr>
                <p14:cNvContentPartPr/>
                <p14:nvPr/>
              </p14:nvContentPartPr>
              <p14:xfrm>
                <a:off x="8138157" y="3428805"/>
                <a:ext cx="153720" cy="4680"/>
              </p14:xfrm>
            </p:contentPart>
          </mc:Choice>
          <mc:Fallback xmlns="">
            <p:pic>
              <p:nvPicPr>
                <p:cNvPr id="446" name="Freihand 445">
                  <a:extLst>
                    <a:ext uri="{FF2B5EF4-FFF2-40B4-BE49-F238E27FC236}">
                      <a16:creationId xmlns:a16="http://schemas.microsoft.com/office/drawing/2014/main" id="{3639A600-1924-4F60-92D7-4D54B4B399F1}"/>
                    </a:ext>
                  </a:extLst>
                </p:cNvPr>
                <p:cNvPicPr/>
                <p:nvPr/>
              </p:nvPicPr>
              <p:blipFill>
                <a:blip r:embed="rId708"/>
                <a:stretch>
                  <a:fillRect/>
                </a:stretch>
              </p:blipFill>
              <p:spPr>
                <a:xfrm>
                  <a:off x="8133837" y="3424485"/>
                  <a:ext cx="162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7" name="Freihand 446">
                  <a:extLst>
                    <a:ext uri="{FF2B5EF4-FFF2-40B4-BE49-F238E27FC236}">
                      <a16:creationId xmlns:a16="http://schemas.microsoft.com/office/drawing/2014/main" id="{5C0C853F-7A4B-4769-949A-E0AE01D53F4B}"/>
                    </a:ext>
                  </a:extLst>
                </p14:cNvPr>
                <p14:cNvContentPartPr/>
                <p14:nvPr/>
              </p14:nvContentPartPr>
              <p14:xfrm>
                <a:off x="8147517" y="3465885"/>
                <a:ext cx="156240" cy="19440"/>
              </p14:xfrm>
            </p:contentPart>
          </mc:Choice>
          <mc:Fallback xmlns="">
            <p:pic>
              <p:nvPicPr>
                <p:cNvPr id="447" name="Freihand 446">
                  <a:extLst>
                    <a:ext uri="{FF2B5EF4-FFF2-40B4-BE49-F238E27FC236}">
                      <a16:creationId xmlns:a16="http://schemas.microsoft.com/office/drawing/2014/main" id="{5C0C853F-7A4B-4769-949A-E0AE01D53F4B}"/>
                    </a:ext>
                  </a:extLst>
                </p:cNvPr>
                <p:cNvPicPr/>
                <p:nvPr/>
              </p:nvPicPr>
              <p:blipFill>
                <a:blip r:embed="rId710"/>
                <a:stretch>
                  <a:fillRect/>
                </a:stretch>
              </p:blipFill>
              <p:spPr>
                <a:xfrm>
                  <a:off x="8143197" y="3461565"/>
                  <a:ext cx="164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8" name="Freihand 447">
                  <a:extLst>
                    <a:ext uri="{FF2B5EF4-FFF2-40B4-BE49-F238E27FC236}">
                      <a16:creationId xmlns:a16="http://schemas.microsoft.com/office/drawing/2014/main" id="{7A722755-AEA7-4756-B421-5AEA650DD2BD}"/>
                    </a:ext>
                  </a:extLst>
                </p14:cNvPr>
                <p14:cNvContentPartPr/>
                <p14:nvPr/>
              </p14:nvContentPartPr>
              <p14:xfrm>
                <a:off x="8477277" y="3351045"/>
                <a:ext cx="86760" cy="115560"/>
              </p14:xfrm>
            </p:contentPart>
          </mc:Choice>
          <mc:Fallback xmlns="">
            <p:pic>
              <p:nvPicPr>
                <p:cNvPr id="448" name="Freihand 447">
                  <a:extLst>
                    <a:ext uri="{FF2B5EF4-FFF2-40B4-BE49-F238E27FC236}">
                      <a16:creationId xmlns:a16="http://schemas.microsoft.com/office/drawing/2014/main" id="{7A722755-AEA7-4756-B421-5AEA650DD2BD}"/>
                    </a:ext>
                  </a:extLst>
                </p:cNvPr>
                <p:cNvPicPr/>
                <p:nvPr/>
              </p:nvPicPr>
              <p:blipFill>
                <a:blip r:embed="rId712"/>
                <a:stretch>
                  <a:fillRect/>
                </a:stretch>
              </p:blipFill>
              <p:spPr>
                <a:xfrm>
                  <a:off x="8472957" y="3346725"/>
                  <a:ext cx="95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9" name="Freihand 448">
                  <a:extLst>
                    <a:ext uri="{FF2B5EF4-FFF2-40B4-BE49-F238E27FC236}">
                      <a16:creationId xmlns:a16="http://schemas.microsoft.com/office/drawing/2014/main" id="{B89D9865-9418-4FAB-BAA2-EF6DB0778782}"/>
                    </a:ext>
                  </a:extLst>
                </p14:cNvPr>
                <p14:cNvContentPartPr/>
                <p14:nvPr/>
              </p14:nvContentPartPr>
              <p14:xfrm>
                <a:off x="8540277" y="3427365"/>
                <a:ext cx="59760" cy="71280"/>
              </p14:xfrm>
            </p:contentPart>
          </mc:Choice>
          <mc:Fallback xmlns="">
            <p:pic>
              <p:nvPicPr>
                <p:cNvPr id="449" name="Freihand 448">
                  <a:extLst>
                    <a:ext uri="{FF2B5EF4-FFF2-40B4-BE49-F238E27FC236}">
                      <a16:creationId xmlns:a16="http://schemas.microsoft.com/office/drawing/2014/main" id="{B89D9865-9418-4FAB-BAA2-EF6DB0778782}"/>
                    </a:ext>
                  </a:extLst>
                </p:cNvPr>
                <p:cNvPicPr/>
                <p:nvPr/>
              </p:nvPicPr>
              <p:blipFill>
                <a:blip r:embed="rId714"/>
                <a:stretch>
                  <a:fillRect/>
                </a:stretch>
              </p:blipFill>
              <p:spPr>
                <a:xfrm>
                  <a:off x="8535957" y="3423045"/>
                  <a:ext cx="68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50" name="Freihand 449">
                  <a:extLst>
                    <a:ext uri="{FF2B5EF4-FFF2-40B4-BE49-F238E27FC236}">
                      <a16:creationId xmlns:a16="http://schemas.microsoft.com/office/drawing/2014/main" id="{4E65228C-7DBE-4F45-9083-89D853064820}"/>
                    </a:ext>
                  </a:extLst>
                </p14:cNvPr>
                <p14:cNvContentPartPr/>
                <p14:nvPr/>
              </p14:nvContentPartPr>
              <p14:xfrm>
                <a:off x="8645037" y="3404685"/>
                <a:ext cx="96840" cy="77040"/>
              </p14:xfrm>
            </p:contentPart>
          </mc:Choice>
          <mc:Fallback xmlns="">
            <p:pic>
              <p:nvPicPr>
                <p:cNvPr id="450" name="Freihand 449">
                  <a:extLst>
                    <a:ext uri="{FF2B5EF4-FFF2-40B4-BE49-F238E27FC236}">
                      <a16:creationId xmlns:a16="http://schemas.microsoft.com/office/drawing/2014/main" id="{4E65228C-7DBE-4F45-9083-89D853064820}"/>
                    </a:ext>
                  </a:extLst>
                </p:cNvPr>
                <p:cNvPicPr/>
                <p:nvPr/>
              </p:nvPicPr>
              <p:blipFill>
                <a:blip r:embed="rId716"/>
                <a:stretch>
                  <a:fillRect/>
                </a:stretch>
              </p:blipFill>
              <p:spPr>
                <a:xfrm>
                  <a:off x="8640717" y="3400365"/>
                  <a:ext cx="10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51" name="Freihand 450">
                  <a:extLst>
                    <a:ext uri="{FF2B5EF4-FFF2-40B4-BE49-F238E27FC236}">
                      <a16:creationId xmlns:a16="http://schemas.microsoft.com/office/drawing/2014/main" id="{CCF739E5-0EF0-4D9B-B213-031EE22A0F93}"/>
                    </a:ext>
                  </a:extLst>
                </p14:cNvPr>
                <p14:cNvContentPartPr/>
                <p14:nvPr/>
              </p14:nvContentPartPr>
              <p14:xfrm>
                <a:off x="8788677" y="3392085"/>
                <a:ext cx="71640" cy="88920"/>
              </p14:xfrm>
            </p:contentPart>
          </mc:Choice>
          <mc:Fallback xmlns="">
            <p:pic>
              <p:nvPicPr>
                <p:cNvPr id="451" name="Freihand 450">
                  <a:extLst>
                    <a:ext uri="{FF2B5EF4-FFF2-40B4-BE49-F238E27FC236}">
                      <a16:creationId xmlns:a16="http://schemas.microsoft.com/office/drawing/2014/main" id="{CCF739E5-0EF0-4D9B-B213-031EE22A0F93}"/>
                    </a:ext>
                  </a:extLst>
                </p:cNvPr>
                <p:cNvPicPr/>
                <p:nvPr/>
              </p:nvPicPr>
              <p:blipFill>
                <a:blip r:embed="rId718"/>
                <a:stretch>
                  <a:fillRect/>
                </a:stretch>
              </p:blipFill>
              <p:spPr>
                <a:xfrm>
                  <a:off x="8784357" y="3387765"/>
                  <a:ext cx="80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2" name="Freihand 451">
                  <a:extLst>
                    <a:ext uri="{FF2B5EF4-FFF2-40B4-BE49-F238E27FC236}">
                      <a16:creationId xmlns:a16="http://schemas.microsoft.com/office/drawing/2014/main" id="{CA0ECC84-16F7-4CC9-A5C7-71BEA54C2662}"/>
                    </a:ext>
                  </a:extLst>
                </p14:cNvPr>
                <p14:cNvContentPartPr/>
                <p14:nvPr/>
              </p14:nvContentPartPr>
              <p14:xfrm>
                <a:off x="9015477" y="3389565"/>
                <a:ext cx="22680" cy="99000"/>
              </p14:xfrm>
            </p:contentPart>
          </mc:Choice>
          <mc:Fallback xmlns="">
            <p:pic>
              <p:nvPicPr>
                <p:cNvPr id="452" name="Freihand 451">
                  <a:extLst>
                    <a:ext uri="{FF2B5EF4-FFF2-40B4-BE49-F238E27FC236}">
                      <a16:creationId xmlns:a16="http://schemas.microsoft.com/office/drawing/2014/main" id="{CA0ECC84-16F7-4CC9-A5C7-71BEA54C2662}"/>
                    </a:ext>
                  </a:extLst>
                </p:cNvPr>
                <p:cNvPicPr/>
                <p:nvPr/>
              </p:nvPicPr>
              <p:blipFill>
                <a:blip r:embed="rId720"/>
                <a:stretch>
                  <a:fillRect/>
                </a:stretch>
              </p:blipFill>
              <p:spPr>
                <a:xfrm>
                  <a:off x="9011157" y="3385245"/>
                  <a:ext cx="3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53" name="Freihand 452">
                  <a:extLst>
                    <a:ext uri="{FF2B5EF4-FFF2-40B4-BE49-F238E27FC236}">
                      <a16:creationId xmlns:a16="http://schemas.microsoft.com/office/drawing/2014/main" id="{B6B328E5-2BDD-428D-A43E-52066AFE3F83}"/>
                    </a:ext>
                  </a:extLst>
                </p14:cNvPr>
                <p14:cNvContentPartPr/>
                <p14:nvPr/>
              </p14:nvContentPartPr>
              <p14:xfrm>
                <a:off x="8978757" y="3435285"/>
                <a:ext cx="92880" cy="12600"/>
              </p14:xfrm>
            </p:contentPart>
          </mc:Choice>
          <mc:Fallback xmlns="">
            <p:pic>
              <p:nvPicPr>
                <p:cNvPr id="453" name="Freihand 452">
                  <a:extLst>
                    <a:ext uri="{FF2B5EF4-FFF2-40B4-BE49-F238E27FC236}">
                      <a16:creationId xmlns:a16="http://schemas.microsoft.com/office/drawing/2014/main" id="{B6B328E5-2BDD-428D-A43E-52066AFE3F83}"/>
                    </a:ext>
                  </a:extLst>
                </p:cNvPr>
                <p:cNvPicPr/>
                <p:nvPr/>
              </p:nvPicPr>
              <p:blipFill>
                <a:blip r:embed="rId722"/>
                <a:stretch>
                  <a:fillRect/>
                </a:stretch>
              </p:blipFill>
              <p:spPr>
                <a:xfrm>
                  <a:off x="8974437" y="3430965"/>
                  <a:ext cx="101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54" name="Freihand 453">
                  <a:extLst>
                    <a:ext uri="{FF2B5EF4-FFF2-40B4-BE49-F238E27FC236}">
                      <a16:creationId xmlns:a16="http://schemas.microsoft.com/office/drawing/2014/main" id="{18B2B226-3810-48DB-8C7B-E8D532958CBA}"/>
                    </a:ext>
                  </a:extLst>
                </p14:cNvPr>
                <p14:cNvContentPartPr/>
                <p14:nvPr/>
              </p14:nvContentPartPr>
              <p14:xfrm>
                <a:off x="9106917" y="3369765"/>
                <a:ext cx="133920" cy="105120"/>
              </p14:xfrm>
            </p:contentPart>
          </mc:Choice>
          <mc:Fallback xmlns="">
            <p:pic>
              <p:nvPicPr>
                <p:cNvPr id="454" name="Freihand 453">
                  <a:extLst>
                    <a:ext uri="{FF2B5EF4-FFF2-40B4-BE49-F238E27FC236}">
                      <a16:creationId xmlns:a16="http://schemas.microsoft.com/office/drawing/2014/main" id="{18B2B226-3810-48DB-8C7B-E8D532958CBA}"/>
                    </a:ext>
                  </a:extLst>
                </p:cNvPr>
                <p:cNvPicPr/>
                <p:nvPr/>
              </p:nvPicPr>
              <p:blipFill>
                <a:blip r:embed="rId724"/>
                <a:stretch>
                  <a:fillRect/>
                </a:stretch>
              </p:blipFill>
              <p:spPr>
                <a:xfrm>
                  <a:off x="9102597" y="3365445"/>
                  <a:ext cx="14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5" name="Freihand 454">
                  <a:extLst>
                    <a:ext uri="{FF2B5EF4-FFF2-40B4-BE49-F238E27FC236}">
                      <a16:creationId xmlns:a16="http://schemas.microsoft.com/office/drawing/2014/main" id="{73756E6D-E6C9-4AA0-B164-51B5F5660C1C}"/>
                    </a:ext>
                  </a:extLst>
                </p14:cNvPr>
                <p14:cNvContentPartPr/>
                <p14:nvPr/>
              </p14:nvContentPartPr>
              <p14:xfrm>
                <a:off x="9295557" y="3359325"/>
                <a:ext cx="80640" cy="68040"/>
              </p14:xfrm>
            </p:contentPart>
          </mc:Choice>
          <mc:Fallback xmlns="">
            <p:pic>
              <p:nvPicPr>
                <p:cNvPr id="455" name="Freihand 454">
                  <a:extLst>
                    <a:ext uri="{FF2B5EF4-FFF2-40B4-BE49-F238E27FC236}">
                      <a16:creationId xmlns:a16="http://schemas.microsoft.com/office/drawing/2014/main" id="{73756E6D-E6C9-4AA0-B164-51B5F5660C1C}"/>
                    </a:ext>
                  </a:extLst>
                </p:cNvPr>
                <p:cNvPicPr/>
                <p:nvPr/>
              </p:nvPicPr>
              <p:blipFill>
                <a:blip r:embed="rId726"/>
                <a:stretch>
                  <a:fillRect/>
                </a:stretch>
              </p:blipFill>
              <p:spPr>
                <a:xfrm>
                  <a:off x="9291237" y="3355005"/>
                  <a:ext cx="89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6" name="Freihand 455">
                  <a:extLst>
                    <a:ext uri="{FF2B5EF4-FFF2-40B4-BE49-F238E27FC236}">
                      <a16:creationId xmlns:a16="http://schemas.microsoft.com/office/drawing/2014/main" id="{E76A9125-63A0-465B-8229-B93DA335250E}"/>
                    </a:ext>
                  </a:extLst>
                </p14:cNvPr>
                <p14:cNvContentPartPr/>
                <p14:nvPr/>
              </p14:nvContentPartPr>
              <p14:xfrm>
                <a:off x="9403557" y="3351765"/>
                <a:ext cx="75960" cy="78120"/>
              </p14:xfrm>
            </p:contentPart>
          </mc:Choice>
          <mc:Fallback xmlns="">
            <p:pic>
              <p:nvPicPr>
                <p:cNvPr id="456" name="Freihand 455">
                  <a:extLst>
                    <a:ext uri="{FF2B5EF4-FFF2-40B4-BE49-F238E27FC236}">
                      <a16:creationId xmlns:a16="http://schemas.microsoft.com/office/drawing/2014/main" id="{E76A9125-63A0-465B-8229-B93DA335250E}"/>
                    </a:ext>
                  </a:extLst>
                </p:cNvPr>
                <p:cNvPicPr/>
                <p:nvPr/>
              </p:nvPicPr>
              <p:blipFill>
                <a:blip r:embed="rId728"/>
                <a:stretch>
                  <a:fillRect/>
                </a:stretch>
              </p:blipFill>
              <p:spPr>
                <a:xfrm>
                  <a:off x="9399237" y="3347445"/>
                  <a:ext cx="84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7" name="Freihand 456">
                  <a:extLst>
                    <a:ext uri="{FF2B5EF4-FFF2-40B4-BE49-F238E27FC236}">
                      <a16:creationId xmlns:a16="http://schemas.microsoft.com/office/drawing/2014/main" id="{E2A57B96-7512-4B06-9DB4-DF266859D773}"/>
                    </a:ext>
                  </a:extLst>
                </p14:cNvPr>
                <p14:cNvContentPartPr/>
                <p14:nvPr/>
              </p14:nvContentPartPr>
              <p14:xfrm>
                <a:off x="9575277" y="3267165"/>
                <a:ext cx="64440" cy="159480"/>
              </p14:xfrm>
            </p:contentPart>
          </mc:Choice>
          <mc:Fallback xmlns="">
            <p:pic>
              <p:nvPicPr>
                <p:cNvPr id="457" name="Freihand 456">
                  <a:extLst>
                    <a:ext uri="{FF2B5EF4-FFF2-40B4-BE49-F238E27FC236}">
                      <a16:creationId xmlns:a16="http://schemas.microsoft.com/office/drawing/2014/main" id="{E2A57B96-7512-4B06-9DB4-DF266859D773}"/>
                    </a:ext>
                  </a:extLst>
                </p:cNvPr>
                <p:cNvPicPr/>
                <p:nvPr/>
              </p:nvPicPr>
              <p:blipFill>
                <a:blip r:embed="rId730"/>
                <a:stretch>
                  <a:fillRect/>
                </a:stretch>
              </p:blipFill>
              <p:spPr>
                <a:xfrm>
                  <a:off x="9570957" y="3262845"/>
                  <a:ext cx="7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61" name="Freihand 460">
                  <a:extLst>
                    <a:ext uri="{FF2B5EF4-FFF2-40B4-BE49-F238E27FC236}">
                      <a16:creationId xmlns:a16="http://schemas.microsoft.com/office/drawing/2014/main" id="{AA12E08D-1AEE-4647-9521-0BE4E3BEDDAD}"/>
                    </a:ext>
                  </a:extLst>
                </p14:cNvPr>
                <p14:cNvContentPartPr/>
                <p14:nvPr/>
              </p14:nvContentPartPr>
              <p14:xfrm>
                <a:off x="7303317" y="3334845"/>
                <a:ext cx="57240" cy="284760"/>
              </p14:xfrm>
            </p:contentPart>
          </mc:Choice>
          <mc:Fallback xmlns="">
            <p:pic>
              <p:nvPicPr>
                <p:cNvPr id="461" name="Freihand 460">
                  <a:extLst>
                    <a:ext uri="{FF2B5EF4-FFF2-40B4-BE49-F238E27FC236}">
                      <a16:creationId xmlns:a16="http://schemas.microsoft.com/office/drawing/2014/main" id="{AA12E08D-1AEE-4647-9521-0BE4E3BEDDAD}"/>
                    </a:ext>
                  </a:extLst>
                </p:cNvPr>
                <p:cNvPicPr/>
                <p:nvPr/>
              </p:nvPicPr>
              <p:blipFill>
                <a:blip r:embed="rId732"/>
                <a:stretch>
                  <a:fillRect/>
                </a:stretch>
              </p:blipFill>
              <p:spPr>
                <a:xfrm>
                  <a:off x="7298997" y="3330525"/>
                  <a:ext cx="65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62" name="Freihand 461">
                  <a:extLst>
                    <a:ext uri="{FF2B5EF4-FFF2-40B4-BE49-F238E27FC236}">
                      <a16:creationId xmlns:a16="http://schemas.microsoft.com/office/drawing/2014/main" id="{5606210B-CACC-4CA3-80A6-97FD8EBCF7CB}"/>
                    </a:ext>
                  </a:extLst>
                </p14:cNvPr>
                <p14:cNvContentPartPr/>
                <p14:nvPr/>
              </p14:nvContentPartPr>
              <p14:xfrm>
                <a:off x="7345797" y="3193725"/>
                <a:ext cx="2409480" cy="272520"/>
              </p14:xfrm>
            </p:contentPart>
          </mc:Choice>
          <mc:Fallback xmlns="">
            <p:pic>
              <p:nvPicPr>
                <p:cNvPr id="462" name="Freihand 461">
                  <a:extLst>
                    <a:ext uri="{FF2B5EF4-FFF2-40B4-BE49-F238E27FC236}">
                      <a16:creationId xmlns:a16="http://schemas.microsoft.com/office/drawing/2014/main" id="{5606210B-CACC-4CA3-80A6-97FD8EBCF7CB}"/>
                    </a:ext>
                  </a:extLst>
                </p:cNvPr>
                <p:cNvPicPr/>
                <p:nvPr/>
              </p:nvPicPr>
              <p:blipFill>
                <a:blip r:embed="rId734"/>
                <a:stretch>
                  <a:fillRect/>
                </a:stretch>
              </p:blipFill>
              <p:spPr>
                <a:xfrm>
                  <a:off x="7341477" y="3189405"/>
                  <a:ext cx="2418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63" name="Freihand 462">
                  <a:extLst>
                    <a:ext uri="{FF2B5EF4-FFF2-40B4-BE49-F238E27FC236}">
                      <a16:creationId xmlns:a16="http://schemas.microsoft.com/office/drawing/2014/main" id="{B4A705AD-F264-47AB-919A-AC1F68DC6640}"/>
                    </a:ext>
                  </a:extLst>
                </p14:cNvPr>
                <p14:cNvContentPartPr/>
                <p14:nvPr/>
              </p14:nvContentPartPr>
              <p14:xfrm>
                <a:off x="7499877" y="3522045"/>
                <a:ext cx="2184480" cy="172440"/>
              </p14:xfrm>
            </p:contentPart>
          </mc:Choice>
          <mc:Fallback xmlns="">
            <p:pic>
              <p:nvPicPr>
                <p:cNvPr id="463" name="Freihand 462">
                  <a:extLst>
                    <a:ext uri="{FF2B5EF4-FFF2-40B4-BE49-F238E27FC236}">
                      <a16:creationId xmlns:a16="http://schemas.microsoft.com/office/drawing/2014/main" id="{B4A705AD-F264-47AB-919A-AC1F68DC6640}"/>
                    </a:ext>
                  </a:extLst>
                </p:cNvPr>
                <p:cNvPicPr/>
                <p:nvPr/>
              </p:nvPicPr>
              <p:blipFill>
                <a:blip r:embed="rId736"/>
                <a:stretch>
                  <a:fillRect/>
                </a:stretch>
              </p:blipFill>
              <p:spPr>
                <a:xfrm>
                  <a:off x="7495557" y="3517725"/>
                  <a:ext cx="219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65" name="Freihand 464">
                  <a:extLst>
                    <a:ext uri="{FF2B5EF4-FFF2-40B4-BE49-F238E27FC236}">
                      <a16:creationId xmlns:a16="http://schemas.microsoft.com/office/drawing/2014/main" id="{7FDC2829-174D-4EE1-8F56-01FCF065BB7D}"/>
                    </a:ext>
                  </a:extLst>
                </p14:cNvPr>
                <p14:cNvContentPartPr/>
                <p14:nvPr/>
              </p14:nvContentPartPr>
              <p14:xfrm>
                <a:off x="9817197" y="3349965"/>
                <a:ext cx="153000" cy="27000"/>
              </p14:xfrm>
            </p:contentPart>
          </mc:Choice>
          <mc:Fallback xmlns="">
            <p:pic>
              <p:nvPicPr>
                <p:cNvPr id="465" name="Freihand 464">
                  <a:extLst>
                    <a:ext uri="{FF2B5EF4-FFF2-40B4-BE49-F238E27FC236}">
                      <a16:creationId xmlns:a16="http://schemas.microsoft.com/office/drawing/2014/main" id="{7FDC2829-174D-4EE1-8F56-01FCF065BB7D}"/>
                    </a:ext>
                  </a:extLst>
                </p:cNvPr>
                <p:cNvPicPr/>
                <p:nvPr/>
              </p:nvPicPr>
              <p:blipFill>
                <a:blip r:embed="rId738"/>
                <a:stretch>
                  <a:fillRect/>
                </a:stretch>
              </p:blipFill>
              <p:spPr>
                <a:xfrm>
                  <a:off x="9812877" y="3345645"/>
                  <a:ext cx="161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66" name="Freihand 465">
                  <a:extLst>
                    <a:ext uri="{FF2B5EF4-FFF2-40B4-BE49-F238E27FC236}">
                      <a16:creationId xmlns:a16="http://schemas.microsoft.com/office/drawing/2014/main" id="{87309498-4C00-4CCC-BF77-3887150A07A1}"/>
                    </a:ext>
                  </a:extLst>
                </p14:cNvPr>
                <p14:cNvContentPartPr/>
                <p14:nvPr/>
              </p14:nvContentPartPr>
              <p14:xfrm>
                <a:off x="10032117" y="3259605"/>
                <a:ext cx="133200" cy="155880"/>
              </p14:xfrm>
            </p:contentPart>
          </mc:Choice>
          <mc:Fallback xmlns="">
            <p:pic>
              <p:nvPicPr>
                <p:cNvPr id="466" name="Freihand 465">
                  <a:extLst>
                    <a:ext uri="{FF2B5EF4-FFF2-40B4-BE49-F238E27FC236}">
                      <a16:creationId xmlns:a16="http://schemas.microsoft.com/office/drawing/2014/main" id="{87309498-4C00-4CCC-BF77-3887150A07A1}"/>
                    </a:ext>
                  </a:extLst>
                </p:cNvPr>
                <p:cNvPicPr/>
                <p:nvPr/>
              </p:nvPicPr>
              <p:blipFill>
                <a:blip r:embed="rId740"/>
                <a:stretch>
                  <a:fillRect/>
                </a:stretch>
              </p:blipFill>
              <p:spPr>
                <a:xfrm>
                  <a:off x="10027797" y="3255285"/>
                  <a:ext cx="141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68" name="Freihand 467">
                  <a:extLst>
                    <a:ext uri="{FF2B5EF4-FFF2-40B4-BE49-F238E27FC236}">
                      <a16:creationId xmlns:a16="http://schemas.microsoft.com/office/drawing/2014/main" id="{76286BDD-FFF1-486B-82C1-203762863762}"/>
                    </a:ext>
                  </a:extLst>
                </p14:cNvPr>
                <p14:cNvContentPartPr/>
                <p14:nvPr/>
              </p14:nvContentPartPr>
              <p14:xfrm>
                <a:off x="10217157" y="3235125"/>
                <a:ext cx="146520" cy="157680"/>
              </p14:xfrm>
            </p:contentPart>
          </mc:Choice>
          <mc:Fallback xmlns="">
            <p:pic>
              <p:nvPicPr>
                <p:cNvPr id="468" name="Freihand 467">
                  <a:extLst>
                    <a:ext uri="{FF2B5EF4-FFF2-40B4-BE49-F238E27FC236}">
                      <a16:creationId xmlns:a16="http://schemas.microsoft.com/office/drawing/2014/main" id="{76286BDD-FFF1-486B-82C1-203762863762}"/>
                    </a:ext>
                  </a:extLst>
                </p:cNvPr>
                <p:cNvPicPr/>
                <p:nvPr/>
              </p:nvPicPr>
              <p:blipFill>
                <a:blip r:embed="rId742"/>
                <a:stretch>
                  <a:fillRect/>
                </a:stretch>
              </p:blipFill>
              <p:spPr>
                <a:xfrm>
                  <a:off x="10212837" y="3230805"/>
                  <a:ext cx="155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69" name="Freihand 468">
                  <a:extLst>
                    <a:ext uri="{FF2B5EF4-FFF2-40B4-BE49-F238E27FC236}">
                      <a16:creationId xmlns:a16="http://schemas.microsoft.com/office/drawing/2014/main" id="{EDC23D73-C1A9-475F-BE6E-C6FFAAFC9286}"/>
                    </a:ext>
                  </a:extLst>
                </p14:cNvPr>
                <p14:cNvContentPartPr/>
                <p14:nvPr/>
              </p14:nvContentPartPr>
              <p14:xfrm>
                <a:off x="10434597" y="3307485"/>
                <a:ext cx="43200" cy="2160"/>
              </p14:xfrm>
            </p:contentPart>
          </mc:Choice>
          <mc:Fallback xmlns="">
            <p:pic>
              <p:nvPicPr>
                <p:cNvPr id="469" name="Freihand 468">
                  <a:extLst>
                    <a:ext uri="{FF2B5EF4-FFF2-40B4-BE49-F238E27FC236}">
                      <a16:creationId xmlns:a16="http://schemas.microsoft.com/office/drawing/2014/main" id="{EDC23D73-C1A9-475F-BE6E-C6FFAAFC9286}"/>
                    </a:ext>
                  </a:extLst>
                </p:cNvPr>
                <p:cNvPicPr/>
                <p:nvPr/>
              </p:nvPicPr>
              <p:blipFill>
                <a:blip r:embed="rId744"/>
                <a:stretch>
                  <a:fillRect/>
                </a:stretch>
              </p:blipFill>
              <p:spPr>
                <a:xfrm>
                  <a:off x="10430277" y="3303165"/>
                  <a:ext cx="51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70" name="Freihand 469">
                  <a:extLst>
                    <a:ext uri="{FF2B5EF4-FFF2-40B4-BE49-F238E27FC236}">
                      <a16:creationId xmlns:a16="http://schemas.microsoft.com/office/drawing/2014/main" id="{05FF4741-CF70-49B5-9DDF-CC14589561D3}"/>
                    </a:ext>
                  </a:extLst>
                </p14:cNvPr>
                <p14:cNvContentPartPr/>
                <p14:nvPr/>
              </p14:nvContentPartPr>
              <p14:xfrm>
                <a:off x="10554477" y="3260325"/>
                <a:ext cx="129240" cy="127800"/>
              </p14:xfrm>
            </p:contentPart>
          </mc:Choice>
          <mc:Fallback xmlns="">
            <p:pic>
              <p:nvPicPr>
                <p:cNvPr id="470" name="Freihand 469">
                  <a:extLst>
                    <a:ext uri="{FF2B5EF4-FFF2-40B4-BE49-F238E27FC236}">
                      <a16:creationId xmlns:a16="http://schemas.microsoft.com/office/drawing/2014/main" id="{05FF4741-CF70-49B5-9DDF-CC14589561D3}"/>
                    </a:ext>
                  </a:extLst>
                </p:cNvPr>
                <p:cNvPicPr/>
                <p:nvPr/>
              </p:nvPicPr>
              <p:blipFill>
                <a:blip r:embed="rId746"/>
                <a:stretch>
                  <a:fillRect/>
                </a:stretch>
              </p:blipFill>
              <p:spPr>
                <a:xfrm>
                  <a:off x="10550157" y="3256005"/>
                  <a:ext cx="137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71" name="Freihand 470">
                  <a:extLst>
                    <a:ext uri="{FF2B5EF4-FFF2-40B4-BE49-F238E27FC236}">
                      <a16:creationId xmlns:a16="http://schemas.microsoft.com/office/drawing/2014/main" id="{F60A5796-C060-421A-941E-D3B56AEF45F3}"/>
                    </a:ext>
                  </a:extLst>
                </p14:cNvPr>
                <p14:cNvContentPartPr/>
                <p14:nvPr/>
              </p14:nvContentPartPr>
              <p14:xfrm>
                <a:off x="10710717" y="3254205"/>
                <a:ext cx="183240" cy="217440"/>
              </p14:xfrm>
            </p:contentPart>
          </mc:Choice>
          <mc:Fallback xmlns="">
            <p:pic>
              <p:nvPicPr>
                <p:cNvPr id="471" name="Freihand 470">
                  <a:extLst>
                    <a:ext uri="{FF2B5EF4-FFF2-40B4-BE49-F238E27FC236}">
                      <a16:creationId xmlns:a16="http://schemas.microsoft.com/office/drawing/2014/main" id="{F60A5796-C060-421A-941E-D3B56AEF45F3}"/>
                    </a:ext>
                  </a:extLst>
                </p:cNvPr>
                <p:cNvPicPr/>
                <p:nvPr/>
              </p:nvPicPr>
              <p:blipFill>
                <a:blip r:embed="rId748"/>
                <a:stretch>
                  <a:fillRect/>
                </a:stretch>
              </p:blipFill>
              <p:spPr>
                <a:xfrm>
                  <a:off x="10706397" y="3249885"/>
                  <a:ext cx="191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72" name="Freihand 471">
                  <a:extLst>
                    <a:ext uri="{FF2B5EF4-FFF2-40B4-BE49-F238E27FC236}">
                      <a16:creationId xmlns:a16="http://schemas.microsoft.com/office/drawing/2014/main" id="{CFB1B6B8-A0E9-45CB-8840-A1D6614FE7BF}"/>
                    </a:ext>
                  </a:extLst>
                </p14:cNvPr>
                <p14:cNvContentPartPr/>
                <p14:nvPr/>
              </p14:nvContentPartPr>
              <p14:xfrm>
                <a:off x="10896837" y="3261765"/>
                <a:ext cx="83160" cy="82800"/>
              </p14:xfrm>
            </p:contentPart>
          </mc:Choice>
          <mc:Fallback xmlns="">
            <p:pic>
              <p:nvPicPr>
                <p:cNvPr id="472" name="Freihand 471">
                  <a:extLst>
                    <a:ext uri="{FF2B5EF4-FFF2-40B4-BE49-F238E27FC236}">
                      <a16:creationId xmlns:a16="http://schemas.microsoft.com/office/drawing/2014/main" id="{CFB1B6B8-A0E9-45CB-8840-A1D6614FE7BF}"/>
                    </a:ext>
                  </a:extLst>
                </p:cNvPr>
                <p:cNvPicPr/>
                <p:nvPr/>
              </p:nvPicPr>
              <p:blipFill>
                <a:blip r:embed="rId750"/>
                <a:stretch>
                  <a:fillRect/>
                </a:stretch>
              </p:blipFill>
              <p:spPr>
                <a:xfrm>
                  <a:off x="10892517" y="3257445"/>
                  <a:ext cx="91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3" name="Freihand 472">
                  <a:extLst>
                    <a:ext uri="{FF2B5EF4-FFF2-40B4-BE49-F238E27FC236}">
                      <a16:creationId xmlns:a16="http://schemas.microsoft.com/office/drawing/2014/main" id="{92DA51AB-BA8F-4E53-8395-E12F1B9F98E4}"/>
                    </a:ext>
                  </a:extLst>
                </p14:cNvPr>
                <p14:cNvContentPartPr/>
                <p14:nvPr/>
              </p14:nvContentPartPr>
              <p14:xfrm>
                <a:off x="11040477" y="3136125"/>
                <a:ext cx="138960" cy="186480"/>
              </p14:xfrm>
            </p:contentPart>
          </mc:Choice>
          <mc:Fallback xmlns="">
            <p:pic>
              <p:nvPicPr>
                <p:cNvPr id="473" name="Freihand 472">
                  <a:extLst>
                    <a:ext uri="{FF2B5EF4-FFF2-40B4-BE49-F238E27FC236}">
                      <a16:creationId xmlns:a16="http://schemas.microsoft.com/office/drawing/2014/main" id="{92DA51AB-BA8F-4E53-8395-E12F1B9F98E4}"/>
                    </a:ext>
                  </a:extLst>
                </p:cNvPr>
                <p:cNvPicPr/>
                <p:nvPr/>
              </p:nvPicPr>
              <p:blipFill>
                <a:blip r:embed="rId752"/>
                <a:stretch>
                  <a:fillRect/>
                </a:stretch>
              </p:blipFill>
              <p:spPr>
                <a:xfrm>
                  <a:off x="11036157" y="3131805"/>
                  <a:ext cx="147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74" name="Freihand 473">
                  <a:extLst>
                    <a:ext uri="{FF2B5EF4-FFF2-40B4-BE49-F238E27FC236}">
                      <a16:creationId xmlns:a16="http://schemas.microsoft.com/office/drawing/2014/main" id="{A3FC5B3E-9A01-4A8F-BCED-473CBC908BF1}"/>
                    </a:ext>
                  </a:extLst>
                </p14:cNvPr>
                <p14:cNvContentPartPr/>
                <p14:nvPr/>
              </p14:nvContentPartPr>
              <p14:xfrm>
                <a:off x="11197077" y="3125685"/>
                <a:ext cx="16560" cy="56880"/>
              </p14:xfrm>
            </p:contentPart>
          </mc:Choice>
          <mc:Fallback xmlns="">
            <p:pic>
              <p:nvPicPr>
                <p:cNvPr id="474" name="Freihand 473">
                  <a:extLst>
                    <a:ext uri="{FF2B5EF4-FFF2-40B4-BE49-F238E27FC236}">
                      <a16:creationId xmlns:a16="http://schemas.microsoft.com/office/drawing/2014/main" id="{A3FC5B3E-9A01-4A8F-BCED-473CBC908BF1}"/>
                    </a:ext>
                  </a:extLst>
                </p:cNvPr>
                <p:cNvPicPr/>
                <p:nvPr/>
              </p:nvPicPr>
              <p:blipFill>
                <a:blip r:embed="rId754"/>
                <a:stretch>
                  <a:fillRect/>
                </a:stretch>
              </p:blipFill>
              <p:spPr>
                <a:xfrm>
                  <a:off x="11192757" y="3121365"/>
                  <a:ext cx="25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5" name="Freihand 474">
                  <a:extLst>
                    <a:ext uri="{FF2B5EF4-FFF2-40B4-BE49-F238E27FC236}">
                      <a16:creationId xmlns:a16="http://schemas.microsoft.com/office/drawing/2014/main" id="{73A62FD3-61F4-4B4E-9430-47FB51FDF8C0}"/>
                    </a:ext>
                  </a:extLst>
                </p14:cNvPr>
                <p14:cNvContentPartPr/>
                <p14:nvPr/>
              </p14:nvContentPartPr>
              <p14:xfrm>
                <a:off x="11229837" y="3220005"/>
                <a:ext cx="262800" cy="81000"/>
              </p14:xfrm>
            </p:contentPart>
          </mc:Choice>
          <mc:Fallback xmlns="">
            <p:pic>
              <p:nvPicPr>
                <p:cNvPr id="475" name="Freihand 474">
                  <a:extLst>
                    <a:ext uri="{FF2B5EF4-FFF2-40B4-BE49-F238E27FC236}">
                      <a16:creationId xmlns:a16="http://schemas.microsoft.com/office/drawing/2014/main" id="{73A62FD3-61F4-4B4E-9430-47FB51FDF8C0}"/>
                    </a:ext>
                  </a:extLst>
                </p:cNvPr>
                <p:cNvPicPr/>
                <p:nvPr/>
              </p:nvPicPr>
              <p:blipFill>
                <a:blip r:embed="rId756"/>
                <a:stretch>
                  <a:fillRect/>
                </a:stretch>
              </p:blipFill>
              <p:spPr>
                <a:xfrm>
                  <a:off x="11225517" y="3215685"/>
                  <a:ext cx="271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7" name="Freihand 476">
                  <a:extLst>
                    <a:ext uri="{FF2B5EF4-FFF2-40B4-BE49-F238E27FC236}">
                      <a16:creationId xmlns:a16="http://schemas.microsoft.com/office/drawing/2014/main" id="{44259B78-B64A-4273-953E-FB005E451AB3}"/>
                    </a:ext>
                  </a:extLst>
                </p14:cNvPr>
                <p14:cNvContentPartPr/>
                <p14:nvPr/>
              </p14:nvContentPartPr>
              <p14:xfrm>
                <a:off x="9547917" y="3458685"/>
                <a:ext cx="34200" cy="9720"/>
              </p14:xfrm>
            </p:contentPart>
          </mc:Choice>
          <mc:Fallback xmlns="">
            <p:pic>
              <p:nvPicPr>
                <p:cNvPr id="477" name="Freihand 476">
                  <a:extLst>
                    <a:ext uri="{FF2B5EF4-FFF2-40B4-BE49-F238E27FC236}">
                      <a16:creationId xmlns:a16="http://schemas.microsoft.com/office/drawing/2014/main" id="{44259B78-B64A-4273-953E-FB005E451AB3}"/>
                    </a:ext>
                  </a:extLst>
                </p:cNvPr>
                <p:cNvPicPr/>
                <p:nvPr/>
              </p:nvPicPr>
              <p:blipFill>
                <a:blip r:embed="rId758"/>
                <a:stretch>
                  <a:fillRect/>
                </a:stretch>
              </p:blipFill>
              <p:spPr>
                <a:xfrm>
                  <a:off x="9543597" y="3454365"/>
                  <a:ext cx="42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8" name="Freihand 477">
                  <a:extLst>
                    <a:ext uri="{FF2B5EF4-FFF2-40B4-BE49-F238E27FC236}">
                      <a16:creationId xmlns:a16="http://schemas.microsoft.com/office/drawing/2014/main" id="{338CBA82-B226-4F5A-B885-68DD35FDD384}"/>
                    </a:ext>
                  </a:extLst>
                </p14:cNvPr>
                <p14:cNvContentPartPr/>
                <p14:nvPr/>
              </p14:nvContentPartPr>
              <p14:xfrm>
                <a:off x="9500757" y="3488205"/>
                <a:ext cx="162360" cy="43200"/>
              </p14:xfrm>
            </p:contentPart>
          </mc:Choice>
          <mc:Fallback xmlns="">
            <p:pic>
              <p:nvPicPr>
                <p:cNvPr id="478" name="Freihand 477">
                  <a:extLst>
                    <a:ext uri="{FF2B5EF4-FFF2-40B4-BE49-F238E27FC236}">
                      <a16:creationId xmlns:a16="http://schemas.microsoft.com/office/drawing/2014/main" id="{338CBA82-B226-4F5A-B885-68DD35FDD384}"/>
                    </a:ext>
                  </a:extLst>
                </p:cNvPr>
                <p:cNvPicPr/>
                <p:nvPr/>
              </p:nvPicPr>
              <p:blipFill>
                <a:blip r:embed="rId760"/>
                <a:stretch>
                  <a:fillRect/>
                </a:stretch>
              </p:blipFill>
              <p:spPr>
                <a:xfrm>
                  <a:off x="9496437" y="3483885"/>
                  <a:ext cx="171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21" name="Freihand 520">
                  <a:extLst>
                    <a:ext uri="{FF2B5EF4-FFF2-40B4-BE49-F238E27FC236}">
                      <a16:creationId xmlns:a16="http://schemas.microsoft.com/office/drawing/2014/main" id="{7A74AEC8-B5D5-4B10-A73B-A3544EF86384}"/>
                    </a:ext>
                  </a:extLst>
                </p14:cNvPr>
                <p14:cNvContentPartPr/>
                <p14:nvPr/>
              </p14:nvContentPartPr>
              <p14:xfrm>
                <a:off x="4442037" y="3857925"/>
                <a:ext cx="149400" cy="200160"/>
              </p14:xfrm>
            </p:contentPart>
          </mc:Choice>
          <mc:Fallback xmlns="">
            <p:pic>
              <p:nvPicPr>
                <p:cNvPr id="521" name="Freihand 520">
                  <a:extLst>
                    <a:ext uri="{FF2B5EF4-FFF2-40B4-BE49-F238E27FC236}">
                      <a16:creationId xmlns:a16="http://schemas.microsoft.com/office/drawing/2014/main" id="{7A74AEC8-B5D5-4B10-A73B-A3544EF86384}"/>
                    </a:ext>
                  </a:extLst>
                </p:cNvPr>
                <p:cNvPicPr/>
                <p:nvPr/>
              </p:nvPicPr>
              <p:blipFill>
                <a:blip r:embed="rId762"/>
                <a:stretch>
                  <a:fillRect/>
                </a:stretch>
              </p:blipFill>
              <p:spPr>
                <a:xfrm>
                  <a:off x="4437717" y="3853605"/>
                  <a:ext cx="158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22" name="Freihand 521">
                  <a:extLst>
                    <a:ext uri="{FF2B5EF4-FFF2-40B4-BE49-F238E27FC236}">
                      <a16:creationId xmlns:a16="http://schemas.microsoft.com/office/drawing/2014/main" id="{7DBB58F0-B943-4082-99C6-60C02B426808}"/>
                    </a:ext>
                  </a:extLst>
                </p14:cNvPr>
                <p14:cNvContentPartPr/>
                <p14:nvPr/>
              </p14:nvContentPartPr>
              <p14:xfrm>
                <a:off x="4676037" y="3845685"/>
                <a:ext cx="163800" cy="176040"/>
              </p14:xfrm>
            </p:contentPart>
          </mc:Choice>
          <mc:Fallback xmlns="">
            <p:pic>
              <p:nvPicPr>
                <p:cNvPr id="522" name="Freihand 521">
                  <a:extLst>
                    <a:ext uri="{FF2B5EF4-FFF2-40B4-BE49-F238E27FC236}">
                      <a16:creationId xmlns:a16="http://schemas.microsoft.com/office/drawing/2014/main" id="{7DBB58F0-B943-4082-99C6-60C02B426808}"/>
                    </a:ext>
                  </a:extLst>
                </p:cNvPr>
                <p:cNvPicPr/>
                <p:nvPr/>
              </p:nvPicPr>
              <p:blipFill>
                <a:blip r:embed="rId764"/>
                <a:stretch>
                  <a:fillRect/>
                </a:stretch>
              </p:blipFill>
              <p:spPr>
                <a:xfrm>
                  <a:off x="4671717" y="3841365"/>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23" name="Freihand 522">
                  <a:extLst>
                    <a:ext uri="{FF2B5EF4-FFF2-40B4-BE49-F238E27FC236}">
                      <a16:creationId xmlns:a16="http://schemas.microsoft.com/office/drawing/2014/main" id="{551B1BE8-E407-4296-B1DA-88D17B9C87DC}"/>
                    </a:ext>
                  </a:extLst>
                </p14:cNvPr>
                <p14:cNvContentPartPr/>
                <p14:nvPr/>
              </p14:nvContentPartPr>
              <p14:xfrm>
                <a:off x="4991757" y="3908685"/>
                <a:ext cx="177120" cy="8640"/>
              </p14:xfrm>
            </p:contentPart>
          </mc:Choice>
          <mc:Fallback xmlns="">
            <p:pic>
              <p:nvPicPr>
                <p:cNvPr id="523" name="Freihand 522">
                  <a:extLst>
                    <a:ext uri="{FF2B5EF4-FFF2-40B4-BE49-F238E27FC236}">
                      <a16:creationId xmlns:a16="http://schemas.microsoft.com/office/drawing/2014/main" id="{551B1BE8-E407-4296-B1DA-88D17B9C87DC}"/>
                    </a:ext>
                  </a:extLst>
                </p:cNvPr>
                <p:cNvPicPr/>
                <p:nvPr/>
              </p:nvPicPr>
              <p:blipFill>
                <a:blip r:embed="rId766"/>
                <a:stretch>
                  <a:fillRect/>
                </a:stretch>
              </p:blipFill>
              <p:spPr>
                <a:xfrm>
                  <a:off x="4987437" y="3904365"/>
                  <a:ext cx="185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24" name="Freihand 523">
                  <a:extLst>
                    <a:ext uri="{FF2B5EF4-FFF2-40B4-BE49-F238E27FC236}">
                      <a16:creationId xmlns:a16="http://schemas.microsoft.com/office/drawing/2014/main" id="{26383633-3803-448F-86C7-4C86568B3557}"/>
                    </a:ext>
                  </a:extLst>
                </p14:cNvPr>
                <p14:cNvContentPartPr/>
                <p14:nvPr/>
              </p14:nvContentPartPr>
              <p14:xfrm>
                <a:off x="4988877" y="3964845"/>
                <a:ext cx="190440" cy="15120"/>
              </p14:xfrm>
            </p:contentPart>
          </mc:Choice>
          <mc:Fallback xmlns="">
            <p:pic>
              <p:nvPicPr>
                <p:cNvPr id="524" name="Freihand 523">
                  <a:extLst>
                    <a:ext uri="{FF2B5EF4-FFF2-40B4-BE49-F238E27FC236}">
                      <a16:creationId xmlns:a16="http://schemas.microsoft.com/office/drawing/2014/main" id="{26383633-3803-448F-86C7-4C86568B3557}"/>
                    </a:ext>
                  </a:extLst>
                </p:cNvPr>
                <p:cNvPicPr/>
                <p:nvPr/>
              </p:nvPicPr>
              <p:blipFill>
                <a:blip r:embed="rId768"/>
                <a:stretch>
                  <a:fillRect/>
                </a:stretch>
              </p:blipFill>
              <p:spPr>
                <a:xfrm>
                  <a:off x="4984557" y="3960525"/>
                  <a:ext cx="199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25" name="Freihand 524">
                  <a:extLst>
                    <a:ext uri="{FF2B5EF4-FFF2-40B4-BE49-F238E27FC236}">
                      <a16:creationId xmlns:a16="http://schemas.microsoft.com/office/drawing/2014/main" id="{1B332E93-9C85-4154-BBC8-43037754EACE}"/>
                    </a:ext>
                  </a:extLst>
                </p14:cNvPr>
                <p14:cNvContentPartPr/>
                <p14:nvPr/>
              </p14:nvContentPartPr>
              <p14:xfrm>
                <a:off x="5375517" y="3829845"/>
                <a:ext cx="19080" cy="140040"/>
              </p14:xfrm>
            </p:contentPart>
          </mc:Choice>
          <mc:Fallback xmlns="">
            <p:pic>
              <p:nvPicPr>
                <p:cNvPr id="525" name="Freihand 524">
                  <a:extLst>
                    <a:ext uri="{FF2B5EF4-FFF2-40B4-BE49-F238E27FC236}">
                      <a16:creationId xmlns:a16="http://schemas.microsoft.com/office/drawing/2014/main" id="{1B332E93-9C85-4154-BBC8-43037754EACE}"/>
                    </a:ext>
                  </a:extLst>
                </p:cNvPr>
                <p:cNvPicPr/>
                <p:nvPr/>
              </p:nvPicPr>
              <p:blipFill>
                <a:blip r:embed="rId770"/>
                <a:stretch>
                  <a:fillRect/>
                </a:stretch>
              </p:blipFill>
              <p:spPr>
                <a:xfrm>
                  <a:off x="5371197" y="3825525"/>
                  <a:ext cx="27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26" name="Freihand 525">
                  <a:extLst>
                    <a:ext uri="{FF2B5EF4-FFF2-40B4-BE49-F238E27FC236}">
                      <a16:creationId xmlns:a16="http://schemas.microsoft.com/office/drawing/2014/main" id="{F46B4298-98E6-4F00-AA89-DBBE93720CCB}"/>
                    </a:ext>
                  </a:extLst>
                </p14:cNvPr>
                <p14:cNvContentPartPr/>
                <p14:nvPr/>
              </p14:nvContentPartPr>
              <p14:xfrm>
                <a:off x="5279037" y="3948285"/>
                <a:ext cx="186480" cy="35640"/>
              </p14:xfrm>
            </p:contentPart>
          </mc:Choice>
          <mc:Fallback xmlns="">
            <p:pic>
              <p:nvPicPr>
                <p:cNvPr id="526" name="Freihand 525">
                  <a:extLst>
                    <a:ext uri="{FF2B5EF4-FFF2-40B4-BE49-F238E27FC236}">
                      <a16:creationId xmlns:a16="http://schemas.microsoft.com/office/drawing/2014/main" id="{F46B4298-98E6-4F00-AA89-DBBE93720CCB}"/>
                    </a:ext>
                  </a:extLst>
                </p:cNvPr>
                <p:cNvPicPr/>
                <p:nvPr/>
              </p:nvPicPr>
              <p:blipFill>
                <a:blip r:embed="rId772"/>
                <a:stretch>
                  <a:fillRect/>
                </a:stretch>
              </p:blipFill>
              <p:spPr>
                <a:xfrm>
                  <a:off x="5274717" y="3943965"/>
                  <a:ext cx="19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27" name="Freihand 526">
                  <a:extLst>
                    <a:ext uri="{FF2B5EF4-FFF2-40B4-BE49-F238E27FC236}">
                      <a16:creationId xmlns:a16="http://schemas.microsoft.com/office/drawing/2014/main" id="{7AE6F24B-ECA4-4A9D-9AEF-BF86C28F9968}"/>
                    </a:ext>
                  </a:extLst>
                </p14:cNvPr>
                <p14:cNvContentPartPr/>
                <p14:nvPr/>
              </p14:nvContentPartPr>
              <p14:xfrm>
                <a:off x="5291997" y="3809325"/>
                <a:ext cx="153000" cy="3600"/>
              </p14:xfrm>
            </p:contentPart>
          </mc:Choice>
          <mc:Fallback xmlns="">
            <p:pic>
              <p:nvPicPr>
                <p:cNvPr id="527" name="Freihand 526">
                  <a:extLst>
                    <a:ext uri="{FF2B5EF4-FFF2-40B4-BE49-F238E27FC236}">
                      <a16:creationId xmlns:a16="http://schemas.microsoft.com/office/drawing/2014/main" id="{7AE6F24B-ECA4-4A9D-9AEF-BF86C28F9968}"/>
                    </a:ext>
                  </a:extLst>
                </p:cNvPr>
                <p:cNvPicPr/>
                <p:nvPr/>
              </p:nvPicPr>
              <p:blipFill>
                <a:blip r:embed="rId774"/>
                <a:stretch>
                  <a:fillRect/>
                </a:stretch>
              </p:blipFill>
              <p:spPr>
                <a:xfrm>
                  <a:off x="5287677" y="3805005"/>
                  <a:ext cx="161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28" name="Freihand 527">
                  <a:extLst>
                    <a:ext uri="{FF2B5EF4-FFF2-40B4-BE49-F238E27FC236}">
                      <a16:creationId xmlns:a16="http://schemas.microsoft.com/office/drawing/2014/main" id="{5FFD3FCD-F7EB-4838-9A40-E60FF6EB2E6B}"/>
                    </a:ext>
                  </a:extLst>
                </p14:cNvPr>
                <p14:cNvContentPartPr/>
                <p14:nvPr/>
              </p14:nvContentPartPr>
              <p14:xfrm>
                <a:off x="5488557" y="3785925"/>
                <a:ext cx="154800" cy="166680"/>
              </p14:xfrm>
            </p:contentPart>
          </mc:Choice>
          <mc:Fallback xmlns="">
            <p:pic>
              <p:nvPicPr>
                <p:cNvPr id="528" name="Freihand 527">
                  <a:extLst>
                    <a:ext uri="{FF2B5EF4-FFF2-40B4-BE49-F238E27FC236}">
                      <a16:creationId xmlns:a16="http://schemas.microsoft.com/office/drawing/2014/main" id="{5FFD3FCD-F7EB-4838-9A40-E60FF6EB2E6B}"/>
                    </a:ext>
                  </a:extLst>
                </p:cNvPr>
                <p:cNvPicPr/>
                <p:nvPr/>
              </p:nvPicPr>
              <p:blipFill>
                <a:blip r:embed="rId776"/>
                <a:stretch>
                  <a:fillRect/>
                </a:stretch>
              </p:blipFill>
              <p:spPr>
                <a:xfrm>
                  <a:off x="5484237" y="3781605"/>
                  <a:ext cx="163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29" name="Freihand 528">
                  <a:extLst>
                    <a:ext uri="{FF2B5EF4-FFF2-40B4-BE49-F238E27FC236}">
                      <a16:creationId xmlns:a16="http://schemas.microsoft.com/office/drawing/2014/main" id="{4BCE6485-E850-4EFF-AAAB-25B0BD6031E0}"/>
                    </a:ext>
                  </a:extLst>
                </p14:cNvPr>
                <p14:cNvContentPartPr/>
                <p14:nvPr/>
              </p14:nvContentPartPr>
              <p14:xfrm>
                <a:off x="4298757" y="3753885"/>
                <a:ext cx="109080" cy="62280"/>
              </p14:xfrm>
            </p:contentPart>
          </mc:Choice>
          <mc:Fallback xmlns="">
            <p:pic>
              <p:nvPicPr>
                <p:cNvPr id="529" name="Freihand 528">
                  <a:extLst>
                    <a:ext uri="{FF2B5EF4-FFF2-40B4-BE49-F238E27FC236}">
                      <a16:creationId xmlns:a16="http://schemas.microsoft.com/office/drawing/2014/main" id="{4BCE6485-E850-4EFF-AAAB-25B0BD6031E0}"/>
                    </a:ext>
                  </a:extLst>
                </p:cNvPr>
                <p:cNvPicPr/>
                <p:nvPr/>
              </p:nvPicPr>
              <p:blipFill>
                <a:blip r:embed="rId778"/>
                <a:stretch>
                  <a:fillRect/>
                </a:stretch>
              </p:blipFill>
              <p:spPr>
                <a:xfrm>
                  <a:off x="4294437" y="3749565"/>
                  <a:ext cx="117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30" name="Freihand 529">
                  <a:extLst>
                    <a:ext uri="{FF2B5EF4-FFF2-40B4-BE49-F238E27FC236}">
                      <a16:creationId xmlns:a16="http://schemas.microsoft.com/office/drawing/2014/main" id="{FDA90C51-494C-4044-AEDC-1F16D6A246FF}"/>
                    </a:ext>
                  </a:extLst>
                </p14:cNvPr>
                <p14:cNvContentPartPr/>
                <p14:nvPr/>
              </p14:nvContentPartPr>
              <p14:xfrm>
                <a:off x="5683677" y="3589365"/>
                <a:ext cx="116640" cy="90360"/>
              </p14:xfrm>
            </p:contentPart>
          </mc:Choice>
          <mc:Fallback xmlns="">
            <p:pic>
              <p:nvPicPr>
                <p:cNvPr id="530" name="Freihand 529">
                  <a:extLst>
                    <a:ext uri="{FF2B5EF4-FFF2-40B4-BE49-F238E27FC236}">
                      <a16:creationId xmlns:a16="http://schemas.microsoft.com/office/drawing/2014/main" id="{FDA90C51-494C-4044-AEDC-1F16D6A246FF}"/>
                    </a:ext>
                  </a:extLst>
                </p:cNvPr>
                <p:cNvPicPr/>
                <p:nvPr/>
              </p:nvPicPr>
              <p:blipFill>
                <a:blip r:embed="rId780"/>
                <a:stretch>
                  <a:fillRect/>
                </a:stretch>
              </p:blipFill>
              <p:spPr>
                <a:xfrm>
                  <a:off x="5679357" y="3585045"/>
                  <a:ext cx="125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32" name="Freihand 531">
                  <a:extLst>
                    <a:ext uri="{FF2B5EF4-FFF2-40B4-BE49-F238E27FC236}">
                      <a16:creationId xmlns:a16="http://schemas.microsoft.com/office/drawing/2014/main" id="{EBFE0B65-7E57-4736-839F-15F0C49A1B67}"/>
                    </a:ext>
                  </a:extLst>
                </p14:cNvPr>
                <p14:cNvContentPartPr/>
                <p14:nvPr/>
              </p14:nvContentPartPr>
              <p14:xfrm>
                <a:off x="6353997" y="1791525"/>
                <a:ext cx="1656000" cy="105120"/>
              </p14:xfrm>
            </p:contentPart>
          </mc:Choice>
          <mc:Fallback xmlns="">
            <p:pic>
              <p:nvPicPr>
                <p:cNvPr id="532" name="Freihand 531">
                  <a:extLst>
                    <a:ext uri="{FF2B5EF4-FFF2-40B4-BE49-F238E27FC236}">
                      <a16:creationId xmlns:a16="http://schemas.microsoft.com/office/drawing/2014/main" id="{EBFE0B65-7E57-4736-839F-15F0C49A1B67}"/>
                    </a:ext>
                  </a:extLst>
                </p:cNvPr>
                <p:cNvPicPr/>
                <p:nvPr/>
              </p:nvPicPr>
              <p:blipFill>
                <a:blip r:embed="rId782"/>
                <a:stretch>
                  <a:fillRect/>
                </a:stretch>
              </p:blipFill>
              <p:spPr>
                <a:xfrm>
                  <a:off x="6349677" y="1787205"/>
                  <a:ext cx="1664640" cy="113760"/>
                </a:xfrm>
                <a:prstGeom prst="rect">
                  <a:avLst/>
                </a:prstGeom>
              </p:spPr>
            </p:pic>
          </mc:Fallback>
        </mc:AlternateContent>
      </p:grpSp>
      <p:grpSp>
        <p:nvGrpSpPr>
          <p:cNvPr id="558" name="Gruppieren 557">
            <a:extLst>
              <a:ext uri="{FF2B5EF4-FFF2-40B4-BE49-F238E27FC236}">
                <a16:creationId xmlns:a16="http://schemas.microsoft.com/office/drawing/2014/main" id="{F7C6EF9D-8879-435C-90BE-ACD95CE3FCBB}"/>
              </a:ext>
            </a:extLst>
          </p:cNvPr>
          <p:cNvGrpSpPr/>
          <p:nvPr/>
        </p:nvGrpSpPr>
        <p:grpSpPr>
          <a:xfrm>
            <a:off x="4067277" y="4209285"/>
            <a:ext cx="3469680" cy="529560"/>
            <a:chOff x="4067277" y="4209285"/>
            <a:chExt cx="3469680" cy="529560"/>
          </a:xfrm>
        </p:grpSpPr>
        <mc:AlternateContent xmlns:mc="http://schemas.openxmlformats.org/markup-compatibility/2006" xmlns:p14="http://schemas.microsoft.com/office/powerpoint/2010/main">
          <mc:Choice Requires="p14">
            <p:contentPart p14:bwMode="auto" r:id="rId783">
              <p14:nvContentPartPr>
                <p14:cNvPr id="534" name="Freihand 533">
                  <a:extLst>
                    <a:ext uri="{FF2B5EF4-FFF2-40B4-BE49-F238E27FC236}">
                      <a16:creationId xmlns:a16="http://schemas.microsoft.com/office/drawing/2014/main" id="{66B3F63F-4B71-4955-9590-BF563FFE522A}"/>
                    </a:ext>
                  </a:extLst>
                </p14:cNvPr>
                <p14:cNvContentPartPr/>
                <p14:nvPr/>
              </p14:nvContentPartPr>
              <p14:xfrm>
                <a:off x="4067277" y="4530405"/>
                <a:ext cx="116640" cy="208440"/>
              </p14:xfrm>
            </p:contentPart>
          </mc:Choice>
          <mc:Fallback xmlns="">
            <p:pic>
              <p:nvPicPr>
                <p:cNvPr id="534" name="Freihand 533">
                  <a:extLst>
                    <a:ext uri="{FF2B5EF4-FFF2-40B4-BE49-F238E27FC236}">
                      <a16:creationId xmlns:a16="http://schemas.microsoft.com/office/drawing/2014/main" id="{66B3F63F-4B71-4955-9590-BF563FFE522A}"/>
                    </a:ext>
                  </a:extLst>
                </p:cNvPr>
                <p:cNvPicPr/>
                <p:nvPr/>
              </p:nvPicPr>
              <p:blipFill>
                <a:blip r:embed="rId784"/>
                <a:stretch>
                  <a:fillRect/>
                </a:stretch>
              </p:blipFill>
              <p:spPr>
                <a:xfrm>
                  <a:off x="4062957" y="4526085"/>
                  <a:ext cx="1252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35" name="Freihand 534">
                  <a:extLst>
                    <a:ext uri="{FF2B5EF4-FFF2-40B4-BE49-F238E27FC236}">
                      <a16:creationId xmlns:a16="http://schemas.microsoft.com/office/drawing/2014/main" id="{0E0717C5-D6E7-4CEE-92C0-0696BFF8019E}"/>
                    </a:ext>
                  </a:extLst>
                </p14:cNvPr>
                <p14:cNvContentPartPr/>
                <p14:nvPr/>
              </p14:nvContentPartPr>
              <p14:xfrm>
                <a:off x="4133517" y="4517445"/>
                <a:ext cx="94680" cy="16920"/>
              </p14:xfrm>
            </p:contentPart>
          </mc:Choice>
          <mc:Fallback xmlns="">
            <p:pic>
              <p:nvPicPr>
                <p:cNvPr id="535" name="Freihand 534">
                  <a:extLst>
                    <a:ext uri="{FF2B5EF4-FFF2-40B4-BE49-F238E27FC236}">
                      <a16:creationId xmlns:a16="http://schemas.microsoft.com/office/drawing/2014/main" id="{0E0717C5-D6E7-4CEE-92C0-0696BFF8019E}"/>
                    </a:ext>
                  </a:extLst>
                </p:cNvPr>
                <p:cNvPicPr/>
                <p:nvPr/>
              </p:nvPicPr>
              <p:blipFill>
                <a:blip r:embed="rId786"/>
                <a:stretch>
                  <a:fillRect/>
                </a:stretch>
              </p:blipFill>
              <p:spPr>
                <a:xfrm>
                  <a:off x="4129197" y="4513125"/>
                  <a:ext cx="103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36" name="Freihand 535">
                  <a:extLst>
                    <a:ext uri="{FF2B5EF4-FFF2-40B4-BE49-F238E27FC236}">
                      <a16:creationId xmlns:a16="http://schemas.microsoft.com/office/drawing/2014/main" id="{29F9A99A-A37C-404D-9950-DA1E5FD76F2B}"/>
                    </a:ext>
                  </a:extLst>
                </p14:cNvPr>
                <p14:cNvContentPartPr/>
                <p14:nvPr/>
              </p14:nvContentPartPr>
              <p14:xfrm>
                <a:off x="4273197" y="4545525"/>
                <a:ext cx="129960" cy="128520"/>
              </p14:xfrm>
            </p:contentPart>
          </mc:Choice>
          <mc:Fallback xmlns="">
            <p:pic>
              <p:nvPicPr>
                <p:cNvPr id="536" name="Freihand 535">
                  <a:extLst>
                    <a:ext uri="{FF2B5EF4-FFF2-40B4-BE49-F238E27FC236}">
                      <a16:creationId xmlns:a16="http://schemas.microsoft.com/office/drawing/2014/main" id="{29F9A99A-A37C-404D-9950-DA1E5FD76F2B}"/>
                    </a:ext>
                  </a:extLst>
                </p:cNvPr>
                <p:cNvPicPr/>
                <p:nvPr/>
              </p:nvPicPr>
              <p:blipFill>
                <a:blip r:embed="rId788"/>
                <a:stretch>
                  <a:fillRect/>
                </a:stretch>
              </p:blipFill>
              <p:spPr>
                <a:xfrm>
                  <a:off x="4268877" y="4541205"/>
                  <a:ext cx="138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37" name="Freihand 536">
                  <a:extLst>
                    <a:ext uri="{FF2B5EF4-FFF2-40B4-BE49-F238E27FC236}">
                      <a16:creationId xmlns:a16="http://schemas.microsoft.com/office/drawing/2014/main" id="{BB57CA0D-8779-421C-8993-D15B6907E3C1}"/>
                    </a:ext>
                  </a:extLst>
                </p14:cNvPr>
                <p14:cNvContentPartPr/>
                <p14:nvPr/>
              </p14:nvContentPartPr>
              <p14:xfrm>
                <a:off x="4433037" y="4548405"/>
                <a:ext cx="146880" cy="112320"/>
              </p14:xfrm>
            </p:contentPart>
          </mc:Choice>
          <mc:Fallback xmlns="">
            <p:pic>
              <p:nvPicPr>
                <p:cNvPr id="537" name="Freihand 536">
                  <a:extLst>
                    <a:ext uri="{FF2B5EF4-FFF2-40B4-BE49-F238E27FC236}">
                      <a16:creationId xmlns:a16="http://schemas.microsoft.com/office/drawing/2014/main" id="{BB57CA0D-8779-421C-8993-D15B6907E3C1}"/>
                    </a:ext>
                  </a:extLst>
                </p:cNvPr>
                <p:cNvPicPr/>
                <p:nvPr/>
              </p:nvPicPr>
              <p:blipFill>
                <a:blip r:embed="rId790"/>
                <a:stretch>
                  <a:fillRect/>
                </a:stretch>
              </p:blipFill>
              <p:spPr>
                <a:xfrm>
                  <a:off x="4428717" y="4544085"/>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39" name="Freihand 538">
                  <a:extLst>
                    <a:ext uri="{FF2B5EF4-FFF2-40B4-BE49-F238E27FC236}">
                      <a16:creationId xmlns:a16="http://schemas.microsoft.com/office/drawing/2014/main" id="{36787E85-F557-4D86-BB5B-91D8CD512A9E}"/>
                    </a:ext>
                  </a:extLst>
                </p14:cNvPr>
                <p14:cNvContentPartPr/>
                <p14:nvPr/>
              </p14:nvContentPartPr>
              <p14:xfrm>
                <a:off x="4771077" y="4584045"/>
                <a:ext cx="133560" cy="5040"/>
              </p14:xfrm>
            </p:contentPart>
          </mc:Choice>
          <mc:Fallback xmlns="">
            <p:pic>
              <p:nvPicPr>
                <p:cNvPr id="539" name="Freihand 538">
                  <a:extLst>
                    <a:ext uri="{FF2B5EF4-FFF2-40B4-BE49-F238E27FC236}">
                      <a16:creationId xmlns:a16="http://schemas.microsoft.com/office/drawing/2014/main" id="{36787E85-F557-4D86-BB5B-91D8CD512A9E}"/>
                    </a:ext>
                  </a:extLst>
                </p:cNvPr>
                <p:cNvPicPr/>
                <p:nvPr/>
              </p:nvPicPr>
              <p:blipFill>
                <a:blip r:embed="rId792"/>
                <a:stretch>
                  <a:fillRect/>
                </a:stretch>
              </p:blipFill>
              <p:spPr>
                <a:xfrm>
                  <a:off x="4766757" y="4579725"/>
                  <a:ext cx="142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40" name="Freihand 539">
                  <a:extLst>
                    <a:ext uri="{FF2B5EF4-FFF2-40B4-BE49-F238E27FC236}">
                      <a16:creationId xmlns:a16="http://schemas.microsoft.com/office/drawing/2014/main" id="{4468914D-5779-499A-9151-355B110A4CD1}"/>
                    </a:ext>
                  </a:extLst>
                </p14:cNvPr>
                <p14:cNvContentPartPr/>
                <p14:nvPr/>
              </p14:nvContentPartPr>
              <p14:xfrm>
                <a:off x="4972317" y="4489365"/>
                <a:ext cx="15480" cy="134640"/>
              </p14:xfrm>
            </p:contentPart>
          </mc:Choice>
          <mc:Fallback xmlns="">
            <p:pic>
              <p:nvPicPr>
                <p:cNvPr id="540" name="Freihand 539">
                  <a:extLst>
                    <a:ext uri="{FF2B5EF4-FFF2-40B4-BE49-F238E27FC236}">
                      <a16:creationId xmlns:a16="http://schemas.microsoft.com/office/drawing/2014/main" id="{4468914D-5779-499A-9151-355B110A4CD1}"/>
                    </a:ext>
                  </a:extLst>
                </p:cNvPr>
                <p:cNvPicPr/>
                <p:nvPr/>
              </p:nvPicPr>
              <p:blipFill>
                <a:blip r:embed="rId794"/>
                <a:stretch>
                  <a:fillRect/>
                </a:stretch>
              </p:blipFill>
              <p:spPr>
                <a:xfrm>
                  <a:off x="4967997" y="4485045"/>
                  <a:ext cx="24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41" name="Freihand 540">
                  <a:extLst>
                    <a:ext uri="{FF2B5EF4-FFF2-40B4-BE49-F238E27FC236}">
                      <a16:creationId xmlns:a16="http://schemas.microsoft.com/office/drawing/2014/main" id="{BBAAAB68-DE70-4009-843A-0F83611F0AD1}"/>
                    </a:ext>
                  </a:extLst>
                </p14:cNvPr>
                <p14:cNvContentPartPr/>
                <p14:nvPr/>
              </p14:nvContentPartPr>
              <p14:xfrm>
                <a:off x="5059797" y="4478565"/>
                <a:ext cx="88920" cy="128160"/>
              </p14:xfrm>
            </p:contentPart>
          </mc:Choice>
          <mc:Fallback xmlns="">
            <p:pic>
              <p:nvPicPr>
                <p:cNvPr id="541" name="Freihand 540">
                  <a:extLst>
                    <a:ext uri="{FF2B5EF4-FFF2-40B4-BE49-F238E27FC236}">
                      <a16:creationId xmlns:a16="http://schemas.microsoft.com/office/drawing/2014/main" id="{BBAAAB68-DE70-4009-843A-0F83611F0AD1}"/>
                    </a:ext>
                  </a:extLst>
                </p:cNvPr>
                <p:cNvPicPr/>
                <p:nvPr/>
              </p:nvPicPr>
              <p:blipFill>
                <a:blip r:embed="rId796"/>
                <a:stretch>
                  <a:fillRect/>
                </a:stretch>
              </p:blipFill>
              <p:spPr>
                <a:xfrm>
                  <a:off x="5055477" y="4474245"/>
                  <a:ext cx="97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42" name="Freihand 541">
                  <a:extLst>
                    <a:ext uri="{FF2B5EF4-FFF2-40B4-BE49-F238E27FC236}">
                      <a16:creationId xmlns:a16="http://schemas.microsoft.com/office/drawing/2014/main" id="{873EA383-2F52-4B7D-B934-967378994570}"/>
                    </a:ext>
                  </a:extLst>
                </p14:cNvPr>
                <p14:cNvContentPartPr/>
                <p14:nvPr/>
              </p14:nvContentPartPr>
              <p14:xfrm>
                <a:off x="5070957" y="4457685"/>
                <a:ext cx="137520" cy="9360"/>
              </p14:xfrm>
            </p:contentPart>
          </mc:Choice>
          <mc:Fallback xmlns="">
            <p:pic>
              <p:nvPicPr>
                <p:cNvPr id="542" name="Freihand 541">
                  <a:extLst>
                    <a:ext uri="{FF2B5EF4-FFF2-40B4-BE49-F238E27FC236}">
                      <a16:creationId xmlns:a16="http://schemas.microsoft.com/office/drawing/2014/main" id="{873EA383-2F52-4B7D-B934-967378994570}"/>
                    </a:ext>
                  </a:extLst>
                </p:cNvPr>
                <p:cNvPicPr/>
                <p:nvPr/>
              </p:nvPicPr>
              <p:blipFill>
                <a:blip r:embed="rId798"/>
                <a:stretch>
                  <a:fillRect/>
                </a:stretch>
              </p:blipFill>
              <p:spPr>
                <a:xfrm>
                  <a:off x="5066637" y="4453365"/>
                  <a:ext cx="146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43" name="Freihand 542">
                  <a:extLst>
                    <a:ext uri="{FF2B5EF4-FFF2-40B4-BE49-F238E27FC236}">
                      <a16:creationId xmlns:a16="http://schemas.microsoft.com/office/drawing/2014/main" id="{7E5986C5-9C18-425F-92EC-E2A4A852F747}"/>
                    </a:ext>
                  </a:extLst>
                </p14:cNvPr>
                <p14:cNvContentPartPr/>
                <p14:nvPr/>
              </p14:nvContentPartPr>
              <p14:xfrm>
                <a:off x="5206317" y="4467765"/>
                <a:ext cx="117000" cy="109440"/>
              </p14:xfrm>
            </p:contentPart>
          </mc:Choice>
          <mc:Fallback xmlns="">
            <p:pic>
              <p:nvPicPr>
                <p:cNvPr id="543" name="Freihand 542">
                  <a:extLst>
                    <a:ext uri="{FF2B5EF4-FFF2-40B4-BE49-F238E27FC236}">
                      <a16:creationId xmlns:a16="http://schemas.microsoft.com/office/drawing/2014/main" id="{7E5986C5-9C18-425F-92EC-E2A4A852F747}"/>
                    </a:ext>
                  </a:extLst>
                </p:cNvPr>
                <p:cNvPicPr/>
                <p:nvPr/>
              </p:nvPicPr>
              <p:blipFill>
                <a:blip r:embed="rId800"/>
                <a:stretch>
                  <a:fillRect/>
                </a:stretch>
              </p:blipFill>
              <p:spPr>
                <a:xfrm>
                  <a:off x="5201997" y="4463445"/>
                  <a:ext cx="12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44" name="Freihand 543">
                  <a:extLst>
                    <a:ext uri="{FF2B5EF4-FFF2-40B4-BE49-F238E27FC236}">
                      <a16:creationId xmlns:a16="http://schemas.microsoft.com/office/drawing/2014/main" id="{9AE53691-2BB9-469C-827A-0B6DD14BE2EF}"/>
                    </a:ext>
                  </a:extLst>
                </p14:cNvPr>
                <p14:cNvContentPartPr/>
                <p14:nvPr/>
              </p14:nvContentPartPr>
              <p14:xfrm>
                <a:off x="5349957" y="4454805"/>
                <a:ext cx="268560" cy="98640"/>
              </p14:xfrm>
            </p:contentPart>
          </mc:Choice>
          <mc:Fallback xmlns="">
            <p:pic>
              <p:nvPicPr>
                <p:cNvPr id="544" name="Freihand 543">
                  <a:extLst>
                    <a:ext uri="{FF2B5EF4-FFF2-40B4-BE49-F238E27FC236}">
                      <a16:creationId xmlns:a16="http://schemas.microsoft.com/office/drawing/2014/main" id="{9AE53691-2BB9-469C-827A-0B6DD14BE2EF}"/>
                    </a:ext>
                  </a:extLst>
                </p:cNvPr>
                <p:cNvPicPr/>
                <p:nvPr/>
              </p:nvPicPr>
              <p:blipFill>
                <a:blip r:embed="rId802"/>
                <a:stretch>
                  <a:fillRect/>
                </a:stretch>
              </p:blipFill>
              <p:spPr>
                <a:xfrm>
                  <a:off x="5345637" y="4450485"/>
                  <a:ext cx="277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5" name="Freihand 544">
                  <a:extLst>
                    <a:ext uri="{FF2B5EF4-FFF2-40B4-BE49-F238E27FC236}">
                      <a16:creationId xmlns:a16="http://schemas.microsoft.com/office/drawing/2014/main" id="{C10F570F-3E97-4828-B02D-CB3DF87380B9}"/>
                    </a:ext>
                  </a:extLst>
                </p14:cNvPr>
                <p14:cNvContentPartPr/>
                <p14:nvPr/>
              </p14:nvContentPartPr>
              <p14:xfrm>
                <a:off x="5546157" y="4375965"/>
                <a:ext cx="48240" cy="16200"/>
              </p14:xfrm>
            </p:contentPart>
          </mc:Choice>
          <mc:Fallback xmlns="">
            <p:pic>
              <p:nvPicPr>
                <p:cNvPr id="545" name="Freihand 544">
                  <a:extLst>
                    <a:ext uri="{FF2B5EF4-FFF2-40B4-BE49-F238E27FC236}">
                      <a16:creationId xmlns:a16="http://schemas.microsoft.com/office/drawing/2014/main" id="{C10F570F-3E97-4828-B02D-CB3DF87380B9}"/>
                    </a:ext>
                  </a:extLst>
                </p:cNvPr>
                <p:cNvPicPr/>
                <p:nvPr/>
              </p:nvPicPr>
              <p:blipFill>
                <a:blip r:embed="rId804"/>
                <a:stretch>
                  <a:fillRect/>
                </a:stretch>
              </p:blipFill>
              <p:spPr>
                <a:xfrm>
                  <a:off x="5541837" y="4371645"/>
                  <a:ext cx="56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6" name="Freihand 545">
                  <a:extLst>
                    <a:ext uri="{FF2B5EF4-FFF2-40B4-BE49-F238E27FC236}">
                      <a16:creationId xmlns:a16="http://schemas.microsoft.com/office/drawing/2014/main" id="{0A371AD2-2AFB-4610-9F5E-970F9F5A9A2D}"/>
                    </a:ext>
                  </a:extLst>
                </p14:cNvPr>
                <p14:cNvContentPartPr/>
                <p14:nvPr/>
              </p14:nvContentPartPr>
              <p14:xfrm>
                <a:off x="5777637" y="4442205"/>
                <a:ext cx="205920" cy="14040"/>
              </p14:xfrm>
            </p:contentPart>
          </mc:Choice>
          <mc:Fallback xmlns="">
            <p:pic>
              <p:nvPicPr>
                <p:cNvPr id="546" name="Freihand 545">
                  <a:extLst>
                    <a:ext uri="{FF2B5EF4-FFF2-40B4-BE49-F238E27FC236}">
                      <a16:creationId xmlns:a16="http://schemas.microsoft.com/office/drawing/2014/main" id="{0A371AD2-2AFB-4610-9F5E-970F9F5A9A2D}"/>
                    </a:ext>
                  </a:extLst>
                </p:cNvPr>
                <p:cNvPicPr/>
                <p:nvPr/>
              </p:nvPicPr>
              <p:blipFill>
                <a:blip r:embed="rId806"/>
                <a:stretch>
                  <a:fillRect/>
                </a:stretch>
              </p:blipFill>
              <p:spPr>
                <a:xfrm>
                  <a:off x="5773317" y="4437885"/>
                  <a:ext cx="214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7" name="Freihand 546">
                  <a:extLst>
                    <a:ext uri="{FF2B5EF4-FFF2-40B4-BE49-F238E27FC236}">
                      <a16:creationId xmlns:a16="http://schemas.microsoft.com/office/drawing/2014/main" id="{A8A9FE59-5FCE-41F2-B8C6-B760324E5C86}"/>
                    </a:ext>
                  </a:extLst>
                </p14:cNvPr>
                <p14:cNvContentPartPr/>
                <p14:nvPr/>
              </p14:nvContentPartPr>
              <p14:xfrm>
                <a:off x="5808237" y="4475325"/>
                <a:ext cx="218520" cy="17280"/>
              </p14:xfrm>
            </p:contentPart>
          </mc:Choice>
          <mc:Fallback xmlns="">
            <p:pic>
              <p:nvPicPr>
                <p:cNvPr id="547" name="Freihand 546">
                  <a:extLst>
                    <a:ext uri="{FF2B5EF4-FFF2-40B4-BE49-F238E27FC236}">
                      <a16:creationId xmlns:a16="http://schemas.microsoft.com/office/drawing/2014/main" id="{A8A9FE59-5FCE-41F2-B8C6-B760324E5C86}"/>
                    </a:ext>
                  </a:extLst>
                </p:cNvPr>
                <p:cNvPicPr/>
                <p:nvPr/>
              </p:nvPicPr>
              <p:blipFill>
                <a:blip r:embed="rId808"/>
                <a:stretch>
                  <a:fillRect/>
                </a:stretch>
              </p:blipFill>
              <p:spPr>
                <a:xfrm>
                  <a:off x="5803917" y="4471005"/>
                  <a:ext cx="227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8" name="Freihand 547">
                  <a:extLst>
                    <a:ext uri="{FF2B5EF4-FFF2-40B4-BE49-F238E27FC236}">
                      <a16:creationId xmlns:a16="http://schemas.microsoft.com/office/drawing/2014/main" id="{76F67D4D-F7F7-4F6A-94C8-8128A3C9D4DD}"/>
                    </a:ext>
                  </a:extLst>
                </p14:cNvPr>
                <p14:cNvContentPartPr/>
                <p14:nvPr/>
              </p14:nvContentPartPr>
              <p14:xfrm>
                <a:off x="6120357" y="4361565"/>
                <a:ext cx="76320" cy="109800"/>
              </p14:xfrm>
            </p:contentPart>
          </mc:Choice>
          <mc:Fallback xmlns="">
            <p:pic>
              <p:nvPicPr>
                <p:cNvPr id="548" name="Freihand 547">
                  <a:extLst>
                    <a:ext uri="{FF2B5EF4-FFF2-40B4-BE49-F238E27FC236}">
                      <a16:creationId xmlns:a16="http://schemas.microsoft.com/office/drawing/2014/main" id="{76F67D4D-F7F7-4F6A-94C8-8128A3C9D4DD}"/>
                    </a:ext>
                  </a:extLst>
                </p:cNvPr>
                <p:cNvPicPr/>
                <p:nvPr/>
              </p:nvPicPr>
              <p:blipFill>
                <a:blip r:embed="rId810"/>
                <a:stretch>
                  <a:fillRect/>
                </a:stretch>
              </p:blipFill>
              <p:spPr>
                <a:xfrm>
                  <a:off x="6116037" y="4357245"/>
                  <a:ext cx="84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9" name="Freihand 548">
                  <a:extLst>
                    <a:ext uri="{FF2B5EF4-FFF2-40B4-BE49-F238E27FC236}">
                      <a16:creationId xmlns:a16="http://schemas.microsoft.com/office/drawing/2014/main" id="{6DCDCE37-AFE6-4B67-9A87-1B1EF44E5A8C}"/>
                    </a:ext>
                  </a:extLst>
                </p14:cNvPr>
                <p14:cNvContentPartPr/>
                <p14:nvPr/>
              </p14:nvContentPartPr>
              <p14:xfrm>
                <a:off x="6163557" y="4420965"/>
                <a:ext cx="59760" cy="95040"/>
              </p14:xfrm>
            </p:contentPart>
          </mc:Choice>
          <mc:Fallback xmlns="">
            <p:pic>
              <p:nvPicPr>
                <p:cNvPr id="549" name="Freihand 548">
                  <a:extLst>
                    <a:ext uri="{FF2B5EF4-FFF2-40B4-BE49-F238E27FC236}">
                      <a16:creationId xmlns:a16="http://schemas.microsoft.com/office/drawing/2014/main" id="{6DCDCE37-AFE6-4B67-9A87-1B1EF44E5A8C}"/>
                    </a:ext>
                  </a:extLst>
                </p:cNvPr>
                <p:cNvPicPr/>
                <p:nvPr/>
              </p:nvPicPr>
              <p:blipFill>
                <a:blip r:embed="rId812"/>
                <a:stretch>
                  <a:fillRect/>
                </a:stretch>
              </p:blipFill>
              <p:spPr>
                <a:xfrm>
                  <a:off x="6159237" y="4416645"/>
                  <a:ext cx="68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50" name="Freihand 549">
                  <a:extLst>
                    <a:ext uri="{FF2B5EF4-FFF2-40B4-BE49-F238E27FC236}">
                      <a16:creationId xmlns:a16="http://schemas.microsoft.com/office/drawing/2014/main" id="{2A244322-CC75-4FD1-AC56-9F678028E501}"/>
                    </a:ext>
                  </a:extLst>
                </p14:cNvPr>
                <p14:cNvContentPartPr/>
                <p14:nvPr/>
              </p14:nvContentPartPr>
              <p14:xfrm>
                <a:off x="6271917" y="4384605"/>
                <a:ext cx="117000" cy="101160"/>
              </p14:xfrm>
            </p:contentPart>
          </mc:Choice>
          <mc:Fallback xmlns="">
            <p:pic>
              <p:nvPicPr>
                <p:cNvPr id="550" name="Freihand 549">
                  <a:extLst>
                    <a:ext uri="{FF2B5EF4-FFF2-40B4-BE49-F238E27FC236}">
                      <a16:creationId xmlns:a16="http://schemas.microsoft.com/office/drawing/2014/main" id="{2A244322-CC75-4FD1-AC56-9F678028E501}"/>
                    </a:ext>
                  </a:extLst>
                </p:cNvPr>
                <p:cNvPicPr/>
                <p:nvPr/>
              </p:nvPicPr>
              <p:blipFill>
                <a:blip r:embed="rId814"/>
                <a:stretch>
                  <a:fillRect/>
                </a:stretch>
              </p:blipFill>
              <p:spPr>
                <a:xfrm>
                  <a:off x="6267597" y="4380285"/>
                  <a:ext cx="12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51" name="Freihand 550">
                  <a:extLst>
                    <a:ext uri="{FF2B5EF4-FFF2-40B4-BE49-F238E27FC236}">
                      <a16:creationId xmlns:a16="http://schemas.microsoft.com/office/drawing/2014/main" id="{88FD677E-8D2F-4490-B824-A5CB5FD03AE6}"/>
                    </a:ext>
                  </a:extLst>
                </p14:cNvPr>
                <p14:cNvContentPartPr/>
                <p14:nvPr/>
              </p14:nvContentPartPr>
              <p14:xfrm>
                <a:off x="6420237" y="4388205"/>
                <a:ext cx="161280" cy="82440"/>
              </p14:xfrm>
            </p:contentPart>
          </mc:Choice>
          <mc:Fallback xmlns="">
            <p:pic>
              <p:nvPicPr>
                <p:cNvPr id="551" name="Freihand 550">
                  <a:extLst>
                    <a:ext uri="{FF2B5EF4-FFF2-40B4-BE49-F238E27FC236}">
                      <a16:creationId xmlns:a16="http://schemas.microsoft.com/office/drawing/2014/main" id="{88FD677E-8D2F-4490-B824-A5CB5FD03AE6}"/>
                    </a:ext>
                  </a:extLst>
                </p:cNvPr>
                <p:cNvPicPr/>
                <p:nvPr/>
              </p:nvPicPr>
              <p:blipFill>
                <a:blip r:embed="rId816"/>
                <a:stretch>
                  <a:fillRect/>
                </a:stretch>
              </p:blipFill>
              <p:spPr>
                <a:xfrm>
                  <a:off x="6415917" y="4383885"/>
                  <a:ext cx="169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52" name="Freihand 551">
                  <a:extLst>
                    <a:ext uri="{FF2B5EF4-FFF2-40B4-BE49-F238E27FC236}">
                      <a16:creationId xmlns:a16="http://schemas.microsoft.com/office/drawing/2014/main" id="{ECD34DDE-2720-4B95-B2BC-4CA4B4C1FE5E}"/>
                    </a:ext>
                  </a:extLst>
                </p14:cNvPr>
                <p14:cNvContentPartPr/>
                <p14:nvPr/>
              </p14:nvContentPartPr>
              <p14:xfrm>
                <a:off x="6760077" y="4382085"/>
                <a:ext cx="20160" cy="107640"/>
              </p14:xfrm>
            </p:contentPart>
          </mc:Choice>
          <mc:Fallback xmlns="">
            <p:pic>
              <p:nvPicPr>
                <p:cNvPr id="552" name="Freihand 551">
                  <a:extLst>
                    <a:ext uri="{FF2B5EF4-FFF2-40B4-BE49-F238E27FC236}">
                      <a16:creationId xmlns:a16="http://schemas.microsoft.com/office/drawing/2014/main" id="{ECD34DDE-2720-4B95-B2BC-4CA4B4C1FE5E}"/>
                    </a:ext>
                  </a:extLst>
                </p:cNvPr>
                <p:cNvPicPr/>
                <p:nvPr/>
              </p:nvPicPr>
              <p:blipFill>
                <a:blip r:embed="rId818"/>
                <a:stretch>
                  <a:fillRect/>
                </a:stretch>
              </p:blipFill>
              <p:spPr>
                <a:xfrm>
                  <a:off x="6755757" y="4377765"/>
                  <a:ext cx="2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53" name="Freihand 552">
                  <a:extLst>
                    <a:ext uri="{FF2B5EF4-FFF2-40B4-BE49-F238E27FC236}">
                      <a16:creationId xmlns:a16="http://schemas.microsoft.com/office/drawing/2014/main" id="{4007B3A7-D6FD-49D0-8657-73AB669A6327}"/>
                    </a:ext>
                  </a:extLst>
                </p14:cNvPr>
                <p14:cNvContentPartPr/>
                <p14:nvPr/>
              </p14:nvContentPartPr>
              <p14:xfrm>
                <a:off x="6696717" y="4422765"/>
                <a:ext cx="107640" cy="15120"/>
              </p14:xfrm>
            </p:contentPart>
          </mc:Choice>
          <mc:Fallback xmlns="">
            <p:pic>
              <p:nvPicPr>
                <p:cNvPr id="553" name="Freihand 552">
                  <a:extLst>
                    <a:ext uri="{FF2B5EF4-FFF2-40B4-BE49-F238E27FC236}">
                      <a16:creationId xmlns:a16="http://schemas.microsoft.com/office/drawing/2014/main" id="{4007B3A7-D6FD-49D0-8657-73AB669A6327}"/>
                    </a:ext>
                  </a:extLst>
                </p:cNvPr>
                <p:cNvPicPr/>
                <p:nvPr/>
              </p:nvPicPr>
              <p:blipFill>
                <a:blip r:embed="rId820"/>
                <a:stretch>
                  <a:fillRect/>
                </a:stretch>
              </p:blipFill>
              <p:spPr>
                <a:xfrm>
                  <a:off x="6692397" y="4418445"/>
                  <a:ext cx="116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54" name="Freihand 553">
                  <a:extLst>
                    <a:ext uri="{FF2B5EF4-FFF2-40B4-BE49-F238E27FC236}">
                      <a16:creationId xmlns:a16="http://schemas.microsoft.com/office/drawing/2014/main" id="{CFB06E43-C3E2-4E4D-AE46-4ADD14A1DE2D}"/>
                    </a:ext>
                  </a:extLst>
                </p14:cNvPr>
                <p14:cNvContentPartPr/>
                <p14:nvPr/>
              </p14:nvContentPartPr>
              <p14:xfrm>
                <a:off x="6867357" y="4325925"/>
                <a:ext cx="175320" cy="134280"/>
              </p14:xfrm>
            </p:contentPart>
          </mc:Choice>
          <mc:Fallback xmlns="">
            <p:pic>
              <p:nvPicPr>
                <p:cNvPr id="554" name="Freihand 553">
                  <a:extLst>
                    <a:ext uri="{FF2B5EF4-FFF2-40B4-BE49-F238E27FC236}">
                      <a16:creationId xmlns:a16="http://schemas.microsoft.com/office/drawing/2014/main" id="{CFB06E43-C3E2-4E4D-AE46-4ADD14A1DE2D}"/>
                    </a:ext>
                  </a:extLst>
                </p:cNvPr>
                <p:cNvPicPr/>
                <p:nvPr/>
              </p:nvPicPr>
              <p:blipFill>
                <a:blip r:embed="rId822"/>
                <a:stretch>
                  <a:fillRect/>
                </a:stretch>
              </p:blipFill>
              <p:spPr>
                <a:xfrm>
                  <a:off x="6863037" y="4321605"/>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5" name="Freihand 554">
                  <a:extLst>
                    <a:ext uri="{FF2B5EF4-FFF2-40B4-BE49-F238E27FC236}">
                      <a16:creationId xmlns:a16="http://schemas.microsoft.com/office/drawing/2014/main" id="{361478C3-4EBC-4BCB-A0F8-9B4D467D5D81}"/>
                    </a:ext>
                  </a:extLst>
                </p14:cNvPr>
                <p14:cNvContentPartPr/>
                <p14:nvPr/>
              </p14:nvContentPartPr>
              <p14:xfrm>
                <a:off x="7061757" y="4315125"/>
                <a:ext cx="141840" cy="118080"/>
              </p14:xfrm>
            </p:contentPart>
          </mc:Choice>
          <mc:Fallback xmlns="">
            <p:pic>
              <p:nvPicPr>
                <p:cNvPr id="555" name="Freihand 554">
                  <a:extLst>
                    <a:ext uri="{FF2B5EF4-FFF2-40B4-BE49-F238E27FC236}">
                      <a16:creationId xmlns:a16="http://schemas.microsoft.com/office/drawing/2014/main" id="{361478C3-4EBC-4BCB-A0F8-9B4D467D5D81}"/>
                    </a:ext>
                  </a:extLst>
                </p:cNvPr>
                <p:cNvPicPr/>
                <p:nvPr/>
              </p:nvPicPr>
              <p:blipFill>
                <a:blip r:embed="rId824"/>
                <a:stretch>
                  <a:fillRect/>
                </a:stretch>
              </p:blipFill>
              <p:spPr>
                <a:xfrm>
                  <a:off x="7057437" y="4310805"/>
                  <a:ext cx="15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6" name="Freihand 555">
                  <a:extLst>
                    <a:ext uri="{FF2B5EF4-FFF2-40B4-BE49-F238E27FC236}">
                      <a16:creationId xmlns:a16="http://schemas.microsoft.com/office/drawing/2014/main" id="{1C20883C-2D74-47D0-8836-E0C0C5CF9CB9}"/>
                    </a:ext>
                  </a:extLst>
                </p14:cNvPr>
                <p14:cNvContentPartPr/>
                <p14:nvPr/>
              </p14:nvContentPartPr>
              <p14:xfrm>
                <a:off x="7247157" y="4299285"/>
                <a:ext cx="130320" cy="119520"/>
              </p14:xfrm>
            </p:contentPart>
          </mc:Choice>
          <mc:Fallback xmlns="">
            <p:pic>
              <p:nvPicPr>
                <p:cNvPr id="556" name="Freihand 555">
                  <a:extLst>
                    <a:ext uri="{FF2B5EF4-FFF2-40B4-BE49-F238E27FC236}">
                      <a16:creationId xmlns:a16="http://schemas.microsoft.com/office/drawing/2014/main" id="{1C20883C-2D74-47D0-8836-E0C0C5CF9CB9}"/>
                    </a:ext>
                  </a:extLst>
                </p:cNvPr>
                <p:cNvPicPr/>
                <p:nvPr/>
              </p:nvPicPr>
              <p:blipFill>
                <a:blip r:embed="rId826"/>
                <a:stretch>
                  <a:fillRect/>
                </a:stretch>
              </p:blipFill>
              <p:spPr>
                <a:xfrm>
                  <a:off x="7242837" y="4294965"/>
                  <a:ext cx="13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7" name="Freihand 556">
                  <a:extLst>
                    <a:ext uri="{FF2B5EF4-FFF2-40B4-BE49-F238E27FC236}">
                      <a16:creationId xmlns:a16="http://schemas.microsoft.com/office/drawing/2014/main" id="{69C3F767-E229-44C6-B16C-CD5E3E55A000}"/>
                    </a:ext>
                  </a:extLst>
                </p14:cNvPr>
                <p14:cNvContentPartPr/>
                <p14:nvPr/>
              </p14:nvContentPartPr>
              <p14:xfrm>
                <a:off x="7461357" y="4209285"/>
                <a:ext cx="75600" cy="192960"/>
              </p14:xfrm>
            </p:contentPart>
          </mc:Choice>
          <mc:Fallback xmlns="">
            <p:pic>
              <p:nvPicPr>
                <p:cNvPr id="557" name="Freihand 556">
                  <a:extLst>
                    <a:ext uri="{FF2B5EF4-FFF2-40B4-BE49-F238E27FC236}">
                      <a16:creationId xmlns:a16="http://schemas.microsoft.com/office/drawing/2014/main" id="{69C3F767-E229-44C6-B16C-CD5E3E55A000}"/>
                    </a:ext>
                  </a:extLst>
                </p:cNvPr>
                <p:cNvPicPr/>
                <p:nvPr/>
              </p:nvPicPr>
              <p:blipFill>
                <a:blip r:embed="rId828"/>
                <a:stretch>
                  <a:fillRect/>
                </a:stretch>
              </p:blipFill>
              <p:spPr>
                <a:xfrm>
                  <a:off x="7457037" y="4204965"/>
                  <a:ext cx="84240" cy="201600"/>
                </a:xfrm>
                <a:prstGeom prst="rect">
                  <a:avLst/>
                </a:prstGeom>
              </p:spPr>
            </p:pic>
          </mc:Fallback>
        </mc:AlternateContent>
      </p:grpSp>
      <p:grpSp>
        <p:nvGrpSpPr>
          <p:cNvPr id="573" name="Gruppieren 572">
            <a:extLst>
              <a:ext uri="{FF2B5EF4-FFF2-40B4-BE49-F238E27FC236}">
                <a16:creationId xmlns:a16="http://schemas.microsoft.com/office/drawing/2014/main" id="{F345F321-F595-482C-9C55-6B9D82263AA4}"/>
              </a:ext>
            </a:extLst>
          </p:cNvPr>
          <p:cNvGrpSpPr/>
          <p:nvPr/>
        </p:nvGrpSpPr>
        <p:grpSpPr>
          <a:xfrm>
            <a:off x="8009997" y="4076085"/>
            <a:ext cx="2054520" cy="348840"/>
            <a:chOff x="8009997" y="4076085"/>
            <a:chExt cx="2054520" cy="348840"/>
          </a:xfrm>
        </p:grpSpPr>
        <mc:AlternateContent xmlns:mc="http://schemas.openxmlformats.org/markup-compatibility/2006" xmlns:p14="http://schemas.microsoft.com/office/powerpoint/2010/main">
          <mc:Choice Requires="p14">
            <p:contentPart p14:bwMode="auto" r:id="rId829">
              <p14:nvContentPartPr>
                <p14:cNvPr id="559" name="Freihand 558">
                  <a:extLst>
                    <a:ext uri="{FF2B5EF4-FFF2-40B4-BE49-F238E27FC236}">
                      <a16:creationId xmlns:a16="http://schemas.microsoft.com/office/drawing/2014/main" id="{7C1C4AD0-A7C1-421B-BBBC-69F95722BAAE}"/>
                    </a:ext>
                  </a:extLst>
                </p14:cNvPr>
                <p14:cNvContentPartPr/>
                <p14:nvPr/>
              </p14:nvContentPartPr>
              <p14:xfrm>
                <a:off x="8009997" y="4217565"/>
                <a:ext cx="42840" cy="207360"/>
              </p14:xfrm>
            </p:contentPart>
          </mc:Choice>
          <mc:Fallback xmlns="">
            <p:pic>
              <p:nvPicPr>
                <p:cNvPr id="559" name="Freihand 558">
                  <a:extLst>
                    <a:ext uri="{FF2B5EF4-FFF2-40B4-BE49-F238E27FC236}">
                      <a16:creationId xmlns:a16="http://schemas.microsoft.com/office/drawing/2014/main" id="{7C1C4AD0-A7C1-421B-BBBC-69F95722BAAE}"/>
                    </a:ext>
                  </a:extLst>
                </p:cNvPr>
                <p:cNvPicPr/>
                <p:nvPr/>
              </p:nvPicPr>
              <p:blipFill>
                <a:blip r:embed="rId830"/>
                <a:stretch>
                  <a:fillRect/>
                </a:stretch>
              </p:blipFill>
              <p:spPr>
                <a:xfrm>
                  <a:off x="8005677" y="4213245"/>
                  <a:ext cx="51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60" name="Freihand 559">
                  <a:extLst>
                    <a:ext uri="{FF2B5EF4-FFF2-40B4-BE49-F238E27FC236}">
                      <a16:creationId xmlns:a16="http://schemas.microsoft.com/office/drawing/2014/main" id="{FF284454-6DF1-4F56-8B34-89DE53955890}"/>
                    </a:ext>
                  </a:extLst>
                </p14:cNvPr>
                <p14:cNvContentPartPr/>
                <p14:nvPr/>
              </p14:nvContentPartPr>
              <p14:xfrm>
                <a:off x="8277837" y="4250325"/>
                <a:ext cx="24480" cy="104760"/>
              </p14:xfrm>
            </p:contentPart>
          </mc:Choice>
          <mc:Fallback xmlns="">
            <p:pic>
              <p:nvPicPr>
                <p:cNvPr id="560" name="Freihand 559">
                  <a:extLst>
                    <a:ext uri="{FF2B5EF4-FFF2-40B4-BE49-F238E27FC236}">
                      <a16:creationId xmlns:a16="http://schemas.microsoft.com/office/drawing/2014/main" id="{FF284454-6DF1-4F56-8B34-89DE53955890}"/>
                    </a:ext>
                  </a:extLst>
                </p:cNvPr>
                <p:cNvPicPr/>
                <p:nvPr/>
              </p:nvPicPr>
              <p:blipFill>
                <a:blip r:embed="rId832"/>
                <a:stretch>
                  <a:fillRect/>
                </a:stretch>
              </p:blipFill>
              <p:spPr>
                <a:xfrm>
                  <a:off x="8273517" y="4246005"/>
                  <a:ext cx="33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61" name="Freihand 560">
                  <a:extLst>
                    <a:ext uri="{FF2B5EF4-FFF2-40B4-BE49-F238E27FC236}">
                      <a16:creationId xmlns:a16="http://schemas.microsoft.com/office/drawing/2014/main" id="{31746438-9445-4C3A-8611-1586E22C24D8}"/>
                    </a:ext>
                  </a:extLst>
                </p14:cNvPr>
                <p14:cNvContentPartPr/>
                <p14:nvPr/>
              </p14:nvContentPartPr>
              <p14:xfrm>
                <a:off x="8228877" y="4296765"/>
                <a:ext cx="123120" cy="9720"/>
              </p14:xfrm>
            </p:contentPart>
          </mc:Choice>
          <mc:Fallback xmlns="">
            <p:pic>
              <p:nvPicPr>
                <p:cNvPr id="561" name="Freihand 560">
                  <a:extLst>
                    <a:ext uri="{FF2B5EF4-FFF2-40B4-BE49-F238E27FC236}">
                      <a16:creationId xmlns:a16="http://schemas.microsoft.com/office/drawing/2014/main" id="{31746438-9445-4C3A-8611-1586E22C24D8}"/>
                    </a:ext>
                  </a:extLst>
                </p:cNvPr>
                <p:cNvPicPr/>
                <p:nvPr/>
              </p:nvPicPr>
              <p:blipFill>
                <a:blip r:embed="rId834"/>
                <a:stretch>
                  <a:fillRect/>
                </a:stretch>
              </p:blipFill>
              <p:spPr>
                <a:xfrm>
                  <a:off x="8224557" y="4292445"/>
                  <a:ext cx="131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62" name="Freihand 561">
                  <a:extLst>
                    <a:ext uri="{FF2B5EF4-FFF2-40B4-BE49-F238E27FC236}">
                      <a16:creationId xmlns:a16="http://schemas.microsoft.com/office/drawing/2014/main" id="{E92DD4D5-AEF6-47D8-A693-DC52780B4E77}"/>
                    </a:ext>
                  </a:extLst>
                </p14:cNvPr>
                <p14:cNvContentPartPr/>
                <p14:nvPr/>
              </p14:nvContentPartPr>
              <p14:xfrm>
                <a:off x="8438757" y="4188405"/>
                <a:ext cx="25920" cy="144000"/>
              </p14:xfrm>
            </p:contentPart>
          </mc:Choice>
          <mc:Fallback xmlns="">
            <p:pic>
              <p:nvPicPr>
                <p:cNvPr id="562" name="Freihand 561">
                  <a:extLst>
                    <a:ext uri="{FF2B5EF4-FFF2-40B4-BE49-F238E27FC236}">
                      <a16:creationId xmlns:a16="http://schemas.microsoft.com/office/drawing/2014/main" id="{E92DD4D5-AEF6-47D8-A693-DC52780B4E77}"/>
                    </a:ext>
                  </a:extLst>
                </p:cNvPr>
                <p:cNvPicPr/>
                <p:nvPr/>
              </p:nvPicPr>
              <p:blipFill>
                <a:blip r:embed="rId836"/>
                <a:stretch>
                  <a:fillRect/>
                </a:stretch>
              </p:blipFill>
              <p:spPr>
                <a:xfrm>
                  <a:off x="8434437" y="4184085"/>
                  <a:ext cx="34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63" name="Freihand 562">
                  <a:extLst>
                    <a:ext uri="{FF2B5EF4-FFF2-40B4-BE49-F238E27FC236}">
                      <a16:creationId xmlns:a16="http://schemas.microsoft.com/office/drawing/2014/main" id="{E01922AA-3E05-4181-A08B-847E0F45FC52}"/>
                    </a:ext>
                  </a:extLst>
                </p14:cNvPr>
                <p14:cNvContentPartPr/>
                <p14:nvPr/>
              </p14:nvContentPartPr>
              <p14:xfrm>
                <a:off x="8501757" y="4167525"/>
                <a:ext cx="114480" cy="157320"/>
              </p14:xfrm>
            </p:contentPart>
          </mc:Choice>
          <mc:Fallback xmlns="">
            <p:pic>
              <p:nvPicPr>
                <p:cNvPr id="563" name="Freihand 562">
                  <a:extLst>
                    <a:ext uri="{FF2B5EF4-FFF2-40B4-BE49-F238E27FC236}">
                      <a16:creationId xmlns:a16="http://schemas.microsoft.com/office/drawing/2014/main" id="{E01922AA-3E05-4181-A08B-847E0F45FC52}"/>
                    </a:ext>
                  </a:extLst>
                </p:cNvPr>
                <p:cNvPicPr/>
                <p:nvPr/>
              </p:nvPicPr>
              <p:blipFill>
                <a:blip r:embed="rId838"/>
                <a:stretch>
                  <a:fillRect/>
                </a:stretch>
              </p:blipFill>
              <p:spPr>
                <a:xfrm>
                  <a:off x="8497437" y="4163205"/>
                  <a:ext cx="123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64" name="Freihand 563">
                  <a:extLst>
                    <a:ext uri="{FF2B5EF4-FFF2-40B4-BE49-F238E27FC236}">
                      <a16:creationId xmlns:a16="http://schemas.microsoft.com/office/drawing/2014/main" id="{0B23AC54-B0B7-4A6D-AB8A-4E72E5EFA85D}"/>
                    </a:ext>
                  </a:extLst>
                </p14:cNvPr>
                <p14:cNvContentPartPr/>
                <p14:nvPr/>
              </p14:nvContentPartPr>
              <p14:xfrm>
                <a:off x="8672037" y="4167525"/>
                <a:ext cx="110880" cy="124200"/>
              </p14:xfrm>
            </p:contentPart>
          </mc:Choice>
          <mc:Fallback xmlns="">
            <p:pic>
              <p:nvPicPr>
                <p:cNvPr id="564" name="Freihand 563">
                  <a:extLst>
                    <a:ext uri="{FF2B5EF4-FFF2-40B4-BE49-F238E27FC236}">
                      <a16:creationId xmlns:a16="http://schemas.microsoft.com/office/drawing/2014/main" id="{0B23AC54-B0B7-4A6D-AB8A-4E72E5EFA85D}"/>
                    </a:ext>
                  </a:extLst>
                </p:cNvPr>
                <p:cNvPicPr/>
                <p:nvPr/>
              </p:nvPicPr>
              <p:blipFill>
                <a:blip r:embed="rId840"/>
                <a:stretch>
                  <a:fillRect/>
                </a:stretch>
              </p:blipFill>
              <p:spPr>
                <a:xfrm>
                  <a:off x="8667717" y="4163205"/>
                  <a:ext cx="119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65" name="Freihand 564">
                  <a:extLst>
                    <a:ext uri="{FF2B5EF4-FFF2-40B4-BE49-F238E27FC236}">
                      <a16:creationId xmlns:a16="http://schemas.microsoft.com/office/drawing/2014/main" id="{9DB0FF59-2236-4008-88EE-3334AACD16D5}"/>
                    </a:ext>
                  </a:extLst>
                </p14:cNvPr>
                <p14:cNvContentPartPr/>
                <p14:nvPr/>
              </p14:nvContentPartPr>
              <p14:xfrm>
                <a:off x="8815317" y="4169325"/>
                <a:ext cx="123840" cy="96120"/>
              </p14:xfrm>
            </p:contentPart>
          </mc:Choice>
          <mc:Fallback xmlns="">
            <p:pic>
              <p:nvPicPr>
                <p:cNvPr id="565" name="Freihand 564">
                  <a:extLst>
                    <a:ext uri="{FF2B5EF4-FFF2-40B4-BE49-F238E27FC236}">
                      <a16:creationId xmlns:a16="http://schemas.microsoft.com/office/drawing/2014/main" id="{9DB0FF59-2236-4008-88EE-3334AACD16D5}"/>
                    </a:ext>
                  </a:extLst>
                </p:cNvPr>
                <p:cNvPicPr/>
                <p:nvPr/>
              </p:nvPicPr>
              <p:blipFill>
                <a:blip r:embed="rId842"/>
                <a:stretch>
                  <a:fillRect/>
                </a:stretch>
              </p:blipFill>
              <p:spPr>
                <a:xfrm>
                  <a:off x="8810997" y="4165005"/>
                  <a:ext cx="132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66" name="Freihand 565">
                  <a:extLst>
                    <a:ext uri="{FF2B5EF4-FFF2-40B4-BE49-F238E27FC236}">
                      <a16:creationId xmlns:a16="http://schemas.microsoft.com/office/drawing/2014/main" id="{29626BC1-51C7-4516-AB30-49564B2C8CB5}"/>
                    </a:ext>
                  </a:extLst>
                </p14:cNvPr>
                <p14:cNvContentPartPr/>
                <p14:nvPr/>
              </p14:nvContentPartPr>
              <p14:xfrm>
                <a:off x="9035997" y="4174725"/>
                <a:ext cx="63360" cy="83880"/>
              </p14:xfrm>
            </p:contentPart>
          </mc:Choice>
          <mc:Fallback xmlns="">
            <p:pic>
              <p:nvPicPr>
                <p:cNvPr id="566" name="Freihand 565">
                  <a:extLst>
                    <a:ext uri="{FF2B5EF4-FFF2-40B4-BE49-F238E27FC236}">
                      <a16:creationId xmlns:a16="http://schemas.microsoft.com/office/drawing/2014/main" id="{29626BC1-51C7-4516-AB30-49564B2C8CB5}"/>
                    </a:ext>
                  </a:extLst>
                </p:cNvPr>
                <p:cNvPicPr/>
                <p:nvPr/>
              </p:nvPicPr>
              <p:blipFill>
                <a:blip r:embed="rId844"/>
                <a:stretch>
                  <a:fillRect/>
                </a:stretch>
              </p:blipFill>
              <p:spPr>
                <a:xfrm>
                  <a:off x="9031677" y="4170405"/>
                  <a:ext cx="72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67" name="Freihand 566">
                  <a:extLst>
                    <a:ext uri="{FF2B5EF4-FFF2-40B4-BE49-F238E27FC236}">
                      <a16:creationId xmlns:a16="http://schemas.microsoft.com/office/drawing/2014/main" id="{5EC03763-26E1-4AB3-A619-7C5D50F21975}"/>
                    </a:ext>
                  </a:extLst>
                </p14:cNvPr>
                <p14:cNvContentPartPr/>
                <p14:nvPr/>
              </p14:nvContentPartPr>
              <p14:xfrm>
                <a:off x="9023397" y="4076085"/>
                <a:ext cx="31680" cy="1800"/>
              </p14:xfrm>
            </p:contentPart>
          </mc:Choice>
          <mc:Fallback xmlns="">
            <p:pic>
              <p:nvPicPr>
                <p:cNvPr id="567" name="Freihand 566">
                  <a:extLst>
                    <a:ext uri="{FF2B5EF4-FFF2-40B4-BE49-F238E27FC236}">
                      <a16:creationId xmlns:a16="http://schemas.microsoft.com/office/drawing/2014/main" id="{5EC03763-26E1-4AB3-A619-7C5D50F21975}"/>
                    </a:ext>
                  </a:extLst>
                </p:cNvPr>
                <p:cNvPicPr/>
                <p:nvPr/>
              </p:nvPicPr>
              <p:blipFill>
                <a:blip r:embed="rId846"/>
                <a:stretch>
                  <a:fillRect/>
                </a:stretch>
              </p:blipFill>
              <p:spPr>
                <a:xfrm>
                  <a:off x="9019077" y="4071765"/>
                  <a:ext cx="4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68" name="Freihand 567">
                  <a:extLst>
                    <a:ext uri="{FF2B5EF4-FFF2-40B4-BE49-F238E27FC236}">
                      <a16:creationId xmlns:a16="http://schemas.microsoft.com/office/drawing/2014/main" id="{07FEF2B8-9E72-4628-8277-0ED2C533E91B}"/>
                    </a:ext>
                  </a:extLst>
                </p14:cNvPr>
                <p14:cNvContentPartPr/>
                <p14:nvPr/>
              </p14:nvContentPartPr>
              <p14:xfrm>
                <a:off x="9263157" y="4192725"/>
                <a:ext cx="124560" cy="10440"/>
              </p14:xfrm>
            </p:contentPart>
          </mc:Choice>
          <mc:Fallback xmlns="">
            <p:pic>
              <p:nvPicPr>
                <p:cNvPr id="568" name="Freihand 567">
                  <a:extLst>
                    <a:ext uri="{FF2B5EF4-FFF2-40B4-BE49-F238E27FC236}">
                      <a16:creationId xmlns:a16="http://schemas.microsoft.com/office/drawing/2014/main" id="{07FEF2B8-9E72-4628-8277-0ED2C533E91B}"/>
                    </a:ext>
                  </a:extLst>
                </p:cNvPr>
                <p:cNvPicPr/>
                <p:nvPr/>
              </p:nvPicPr>
              <p:blipFill>
                <a:blip r:embed="rId848"/>
                <a:stretch>
                  <a:fillRect/>
                </a:stretch>
              </p:blipFill>
              <p:spPr>
                <a:xfrm>
                  <a:off x="9258837" y="4188405"/>
                  <a:ext cx="133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9" name="Freihand 568">
                  <a:extLst>
                    <a:ext uri="{FF2B5EF4-FFF2-40B4-BE49-F238E27FC236}">
                      <a16:creationId xmlns:a16="http://schemas.microsoft.com/office/drawing/2014/main" id="{5A7E05F8-C0A7-4EE2-A0D0-EF217D4148CB}"/>
                    </a:ext>
                  </a:extLst>
                </p14:cNvPr>
                <p14:cNvContentPartPr/>
                <p14:nvPr/>
              </p14:nvContentPartPr>
              <p14:xfrm>
                <a:off x="9494997" y="4091565"/>
                <a:ext cx="93600" cy="109440"/>
              </p14:xfrm>
            </p:contentPart>
          </mc:Choice>
          <mc:Fallback xmlns="">
            <p:pic>
              <p:nvPicPr>
                <p:cNvPr id="569" name="Freihand 568">
                  <a:extLst>
                    <a:ext uri="{FF2B5EF4-FFF2-40B4-BE49-F238E27FC236}">
                      <a16:creationId xmlns:a16="http://schemas.microsoft.com/office/drawing/2014/main" id="{5A7E05F8-C0A7-4EE2-A0D0-EF217D4148CB}"/>
                    </a:ext>
                  </a:extLst>
                </p:cNvPr>
                <p:cNvPicPr/>
                <p:nvPr/>
              </p:nvPicPr>
              <p:blipFill>
                <a:blip r:embed="rId850"/>
                <a:stretch>
                  <a:fillRect/>
                </a:stretch>
              </p:blipFill>
              <p:spPr>
                <a:xfrm>
                  <a:off x="9490677" y="4087245"/>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70" name="Freihand 569">
                  <a:extLst>
                    <a:ext uri="{FF2B5EF4-FFF2-40B4-BE49-F238E27FC236}">
                      <a16:creationId xmlns:a16="http://schemas.microsoft.com/office/drawing/2014/main" id="{834F33DD-9535-4CFF-A100-1DD4E273A8C9}"/>
                    </a:ext>
                  </a:extLst>
                </p14:cNvPr>
                <p14:cNvContentPartPr/>
                <p14:nvPr/>
              </p14:nvContentPartPr>
              <p14:xfrm>
                <a:off x="9569517" y="4139085"/>
                <a:ext cx="86400" cy="75600"/>
              </p14:xfrm>
            </p:contentPart>
          </mc:Choice>
          <mc:Fallback xmlns="">
            <p:pic>
              <p:nvPicPr>
                <p:cNvPr id="570" name="Freihand 569">
                  <a:extLst>
                    <a:ext uri="{FF2B5EF4-FFF2-40B4-BE49-F238E27FC236}">
                      <a16:creationId xmlns:a16="http://schemas.microsoft.com/office/drawing/2014/main" id="{834F33DD-9535-4CFF-A100-1DD4E273A8C9}"/>
                    </a:ext>
                  </a:extLst>
                </p:cNvPr>
                <p:cNvPicPr/>
                <p:nvPr/>
              </p:nvPicPr>
              <p:blipFill>
                <a:blip r:embed="rId852"/>
                <a:stretch>
                  <a:fillRect/>
                </a:stretch>
              </p:blipFill>
              <p:spPr>
                <a:xfrm>
                  <a:off x="9565197" y="4134765"/>
                  <a:ext cx="95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71" name="Freihand 570">
                  <a:extLst>
                    <a:ext uri="{FF2B5EF4-FFF2-40B4-BE49-F238E27FC236}">
                      <a16:creationId xmlns:a16="http://schemas.microsoft.com/office/drawing/2014/main" id="{096E2185-983F-4113-9B2B-8F18A903CDB8}"/>
                    </a:ext>
                  </a:extLst>
                </p14:cNvPr>
                <p14:cNvContentPartPr/>
                <p14:nvPr/>
              </p14:nvContentPartPr>
              <p14:xfrm>
                <a:off x="9680397" y="4093005"/>
                <a:ext cx="128880" cy="108000"/>
              </p14:xfrm>
            </p:contentPart>
          </mc:Choice>
          <mc:Fallback xmlns="">
            <p:pic>
              <p:nvPicPr>
                <p:cNvPr id="571" name="Freihand 570">
                  <a:extLst>
                    <a:ext uri="{FF2B5EF4-FFF2-40B4-BE49-F238E27FC236}">
                      <a16:creationId xmlns:a16="http://schemas.microsoft.com/office/drawing/2014/main" id="{096E2185-983F-4113-9B2B-8F18A903CDB8}"/>
                    </a:ext>
                  </a:extLst>
                </p:cNvPr>
                <p:cNvPicPr/>
                <p:nvPr/>
              </p:nvPicPr>
              <p:blipFill>
                <a:blip r:embed="rId854"/>
                <a:stretch>
                  <a:fillRect/>
                </a:stretch>
              </p:blipFill>
              <p:spPr>
                <a:xfrm>
                  <a:off x="9676077" y="4088685"/>
                  <a:ext cx="137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72" name="Freihand 571">
                  <a:extLst>
                    <a:ext uri="{FF2B5EF4-FFF2-40B4-BE49-F238E27FC236}">
                      <a16:creationId xmlns:a16="http://schemas.microsoft.com/office/drawing/2014/main" id="{34015D23-B6B2-47EE-81DE-8B94547795B1}"/>
                    </a:ext>
                  </a:extLst>
                </p14:cNvPr>
                <p14:cNvContentPartPr/>
                <p14:nvPr/>
              </p14:nvContentPartPr>
              <p14:xfrm>
                <a:off x="9874077" y="4085445"/>
                <a:ext cx="190440" cy="104400"/>
              </p14:xfrm>
            </p:contentPart>
          </mc:Choice>
          <mc:Fallback xmlns="">
            <p:pic>
              <p:nvPicPr>
                <p:cNvPr id="572" name="Freihand 571">
                  <a:extLst>
                    <a:ext uri="{FF2B5EF4-FFF2-40B4-BE49-F238E27FC236}">
                      <a16:creationId xmlns:a16="http://schemas.microsoft.com/office/drawing/2014/main" id="{34015D23-B6B2-47EE-81DE-8B94547795B1}"/>
                    </a:ext>
                  </a:extLst>
                </p:cNvPr>
                <p:cNvPicPr/>
                <p:nvPr/>
              </p:nvPicPr>
              <p:blipFill>
                <a:blip r:embed="rId856"/>
                <a:stretch>
                  <a:fillRect/>
                </a:stretch>
              </p:blipFill>
              <p:spPr>
                <a:xfrm>
                  <a:off x="9869757" y="4081125"/>
                  <a:ext cx="199080" cy="113040"/>
                </a:xfrm>
                <a:prstGeom prst="rect">
                  <a:avLst/>
                </a:prstGeom>
              </p:spPr>
            </p:pic>
          </mc:Fallback>
        </mc:AlternateContent>
      </p:grpSp>
      <p:grpSp>
        <p:nvGrpSpPr>
          <p:cNvPr id="577" name="Gruppieren 576">
            <a:extLst>
              <a:ext uri="{FF2B5EF4-FFF2-40B4-BE49-F238E27FC236}">
                <a16:creationId xmlns:a16="http://schemas.microsoft.com/office/drawing/2014/main" id="{4A798B3B-71FF-4107-BF66-37DCF133B761}"/>
              </a:ext>
            </a:extLst>
          </p:cNvPr>
          <p:cNvGrpSpPr/>
          <p:nvPr/>
        </p:nvGrpSpPr>
        <p:grpSpPr>
          <a:xfrm>
            <a:off x="4109757" y="4944765"/>
            <a:ext cx="515880" cy="130680"/>
            <a:chOff x="4109757" y="4944765"/>
            <a:chExt cx="515880" cy="130680"/>
          </a:xfrm>
        </p:grpSpPr>
        <mc:AlternateContent xmlns:mc="http://schemas.openxmlformats.org/markup-compatibility/2006" xmlns:p14="http://schemas.microsoft.com/office/powerpoint/2010/main">
          <mc:Choice Requires="p14">
            <p:contentPart p14:bwMode="auto" r:id="rId857">
              <p14:nvContentPartPr>
                <p14:cNvPr id="574" name="Freihand 573">
                  <a:extLst>
                    <a:ext uri="{FF2B5EF4-FFF2-40B4-BE49-F238E27FC236}">
                      <a16:creationId xmlns:a16="http://schemas.microsoft.com/office/drawing/2014/main" id="{D7E3B5E9-28F8-43E2-AA09-40C3913CBF12}"/>
                    </a:ext>
                  </a:extLst>
                </p14:cNvPr>
                <p14:cNvContentPartPr/>
                <p14:nvPr/>
              </p14:nvContentPartPr>
              <p14:xfrm>
                <a:off x="4109757" y="4954125"/>
                <a:ext cx="125640" cy="121320"/>
              </p14:xfrm>
            </p:contentPart>
          </mc:Choice>
          <mc:Fallback xmlns="">
            <p:pic>
              <p:nvPicPr>
                <p:cNvPr id="574" name="Freihand 573">
                  <a:extLst>
                    <a:ext uri="{FF2B5EF4-FFF2-40B4-BE49-F238E27FC236}">
                      <a16:creationId xmlns:a16="http://schemas.microsoft.com/office/drawing/2014/main" id="{D7E3B5E9-28F8-43E2-AA09-40C3913CBF12}"/>
                    </a:ext>
                  </a:extLst>
                </p:cNvPr>
                <p:cNvPicPr/>
                <p:nvPr/>
              </p:nvPicPr>
              <p:blipFill>
                <a:blip r:embed="rId858"/>
                <a:stretch>
                  <a:fillRect/>
                </a:stretch>
              </p:blipFill>
              <p:spPr>
                <a:xfrm>
                  <a:off x="4105437" y="4949805"/>
                  <a:ext cx="134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75" name="Freihand 574">
                  <a:extLst>
                    <a:ext uri="{FF2B5EF4-FFF2-40B4-BE49-F238E27FC236}">
                      <a16:creationId xmlns:a16="http://schemas.microsoft.com/office/drawing/2014/main" id="{6D3F6C4F-3203-44E1-9905-FB329B58F073}"/>
                    </a:ext>
                  </a:extLst>
                </p14:cNvPr>
                <p14:cNvContentPartPr/>
                <p14:nvPr/>
              </p14:nvContentPartPr>
              <p14:xfrm>
                <a:off x="4290117" y="4966365"/>
                <a:ext cx="108000" cy="106200"/>
              </p14:xfrm>
            </p:contentPart>
          </mc:Choice>
          <mc:Fallback xmlns="">
            <p:pic>
              <p:nvPicPr>
                <p:cNvPr id="575" name="Freihand 574">
                  <a:extLst>
                    <a:ext uri="{FF2B5EF4-FFF2-40B4-BE49-F238E27FC236}">
                      <a16:creationId xmlns:a16="http://schemas.microsoft.com/office/drawing/2014/main" id="{6D3F6C4F-3203-44E1-9905-FB329B58F073}"/>
                    </a:ext>
                  </a:extLst>
                </p:cNvPr>
                <p:cNvPicPr/>
                <p:nvPr/>
              </p:nvPicPr>
              <p:blipFill>
                <a:blip r:embed="rId860"/>
                <a:stretch>
                  <a:fillRect/>
                </a:stretch>
              </p:blipFill>
              <p:spPr>
                <a:xfrm>
                  <a:off x="4285797" y="4962045"/>
                  <a:ext cx="11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76" name="Freihand 575">
                  <a:extLst>
                    <a:ext uri="{FF2B5EF4-FFF2-40B4-BE49-F238E27FC236}">
                      <a16:creationId xmlns:a16="http://schemas.microsoft.com/office/drawing/2014/main" id="{85B691CA-64AA-4D48-A006-F8C120573DE7}"/>
                    </a:ext>
                  </a:extLst>
                </p14:cNvPr>
                <p14:cNvContentPartPr/>
                <p14:nvPr/>
              </p14:nvContentPartPr>
              <p14:xfrm>
                <a:off x="4461477" y="4944765"/>
                <a:ext cx="164160" cy="106200"/>
              </p14:xfrm>
            </p:contentPart>
          </mc:Choice>
          <mc:Fallback xmlns="">
            <p:pic>
              <p:nvPicPr>
                <p:cNvPr id="576" name="Freihand 575">
                  <a:extLst>
                    <a:ext uri="{FF2B5EF4-FFF2-40B4-BE49-F238E27FC236}">
                      <a16:creationId xmlns:a16="http://schemas.microsoft.com/office/drawing/2014/main" id="{85B691CA-64AA-4D48-A006-F8C120573DE7}"/>
                    </a:ext>
                  </a:extLst>
                </p:cNvPr>
                <p:cNvPicPr/>
                <p:nvPr/>
              </p:nvPicPr>
              <p:blipFill>
                <a:blip r:embed="rId862"/>
                <a:stretch>
                  <a:fillRect/>
                </a:stretch>
              </p:blipFill>
              <p:spPr>
                <a:xfrm>
                  <a:off x="4457157" y="4940445"/>
                  <a:ext cx="172800" cy="114840"/>
                </a:xfrm>
                <a:prstGeom prst="rect">
                  <a:avLst/>
                </a:prstGeom>
              </p:spPr>
            </p:pic>
          </mc:Fallback>
        </mc:AlternateContent>
      </p:grpSp>
      <p:grpSp>
        <p:nvGrpSpPr>
          <p:cNvPr id="587" name="Gruppieren 586">
            <a:extLst>
              <a:ext uri="{FF2B5EF4-FFF2-40B4-BE49-F238E27FC236}">
                <a16:creationId xmlns:a16="http://schemas.microsoft.com/office/drawing/2014/main" id="{68B81D48-31EC-488E-80E3-0E15B27ACED1}"/>
              </a:ext>
            </a:extLst>
          </p:cNvPr>
          <p:cNvGrpSpPr/>
          <p:nvPr/>
        </p:nvGrpSpPr>
        <p:grpSpPr>
          <a:xfrm>
            <a:off x="5347077" y="4813365"/>
            <a:ext cx="1220400" cy="146160"/>
            <a:chOff x="5347077" y="4813365"/>
            <a:chExt cx="1220400" cy="146160"/>
          </a:xfrm>
        </p:grpSpPr>
        <mc:AlternateContent xmlns:mc="http://schemas.openxmlformats.org/markup-compatibility/2006" xmlns:p14="http://schemas.microsoft.com/office/powerpoint/2010/main">
          <mc:Choice Requires="p14">
            <p:contentPart p14:bwMode="auto" r:id="rId863">
              <p14:nvContentPartPr>
                <p14:cNvPr id="578" name="Freihand 577">
                  <a:extLst>
                    <a:ext uri="{FF2B5EF4-FFF2-40B4-BE49-F238E27FC236}">
                      <a16:creationId xmlns:a16="http://schemas.microsoft.com/office/drawing/2014/main" id="{9BE62CFC-00A7-4AF7-B8D1-0A018FD9FFDD}"/>
                    </a:ext>
                  </a:extLst>
                </p14:cNvPr>
                <p14:cNvContentPartPr/>
                <p14:nvPr/>
              </p14:nvContentPartPr>
              <p14:xfrm>
                <a:off x="5351757" y="4885365"/>
                <a:ext cx="189720" cy="13320"/>
              </p14:xfrm>
            </p:contentPart>
          </mc:Choice>
          <mc:Fallback xmlns="">
            <p:pic>
              <p:nvPicPr>
                <p:cNvPr id="578" name="Freihand 577">
                  <a:extLst>
                    <a:ext uri="{FF2B5EF4-FFF2-40B4-BE49-F238E27FC236}">
                      <a16:creationId xmlns:a16="http://schemas.microsoft.com/office/drawing/2014/main" id="{9BE62CFC-00A7-4AF7-B8D1-0A018FD9FFDD}"/>
                    </a:ext>
                  </a:extLst>
                </p:cNvPr>
                <p:cNvPicPr/>
                <p:nvPr/>
              </p:nvPicPr>
              <p:blipFill>
                <a:blip r:embed="rId864"/>
                <a:stretch>
                  <a:fillRect/>
                </a:stretch>
              </p:blipFill>
              <p:spPr>
                <a:xfrm>
                  <a:off x="5347437" y="4881045"/>
                  <a:ext cx="198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79" name="Freihand 578">
                  <a:extLst>
                    <a:ext uri="{FF2B5EF4-FFF2-40B4-BE49-F238E27FC236}">
                      <a16:creationId xmlns:a16="http://schemas.microsoft.com/office/drawing/2014/main" id="{DC22AE71-161B-4F20-B8C6-4AE44903EFC8}"/>
                    </a:ext>
                  </a:extLst>
                </p14:cNvPr>
                <p14:cNvContentPartPr/>
                <p14:nvPr/>
              </p14:nvContentPartPr>
              <p14:xfrm>
                <a:off x="5347077" y="4944045"/>
                <a:ext cx="245520" cy="15480"/>
              </p14:xfrm>
            </p:contentPart>
          </mc:Choice>
          <mc:Fallback xmlns="">
            <p:pic>
              <p:nvPicPr>
                <p:cNvPr id="579" name="Freihand 578">
                  <a:extLst>
                    <a:ext uri="{FF2B5EF4-FFF2-40B4-BE49-F238E27FC236}">
                      <a16:creationId xmlns:a16="http://schemas.microsoft.com/office/drawing/2014/main" id="{DC22AE71-161B-4F20-B8C6-4AE44903EFC8}"/>
                    </a:ext>
                  </a:extLst>
                </p:cNvPr>
                <p:cNvPicPr/>
                <p:nvPr/>
              </p:nvPicPr>
              <p:blipFill>
                <a:blip r:embed="rId866"/>
                <a:stretch>
                  <a:fillRect/>
                </a:stretch>
              </p:blipFill>
              <p:spPr>
                <a:xfrm>
                  <a:off x="5342757" y="4939725"/>
                  <a:ext cx="254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81" name="Freihand 580">
                  <a:extLst>
                    <a:ext uri="{FF2B5EF4-FFF2-40B4-BE49-F238E27FC236}">
                      <a16:creationId xmlns:a16="http://schemas.microsoft.com/office/drawing/2014/main" id="{357645E1-A563-4AD1-9342-D539D9151817}"/>
                    </a:ext>
                  </a:extLst>
                </p14:cNvPr>
                <p14:cNvContentPartPr/>
                <p14:nvPr/>
              </p14:nvContentPartPr>
              <p14:xfrm>
                <a:off x="5747037" y="4845045"/>
                <a:ext cx="172080" cy="112320"/>
              </p14:xfrm>
            </p:contentPart>
          </mc:Choice>
          <mc:Fallback xmlns="">
            <p:pic>
              <p:nvPicPr>
                <p:cNvPr id="581" name="Freihand 580">
                  <a:extLst>
                    <a:ext uri="{FF2B5EF4-FFF2-40B4-BE49-F238E27FC236}">
                      <a16:creationId xmlns:a16="http://schemas.microsoft.com/office/drawing/2014/main" id="{357645E1-A563-4AD1-9342-D539D9151817}"/>
                    </a:ext>
                  </a:extLst>
                </p:cNvPr>
                <p:cNvPicPr/>
                <p:nvPr/>
              </p:nvPicPr>
              <p:blipFill>
                <a:blip r:embed="rId868"/>
                <a:stretch>
                  <a:fillRect/>
                </a:stretch>
              </p:blipFill>
              <p:spPr>
                <a:xfrm>
                  <a:off x="5742717" y="4840725"/>
                  <a:ext cx="180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82" name="Freihand 581">
                  <a:extLst>
                    <a:ext uri="{FF2B5EF4-FFF2-40B4-BE49-F238E27FC236}">
                      <a16:creationId xmlns:a16="http://schemas.microsoft.com/office/drawing/2014/main" id="{BFE6ECE9-E696-495C-A56E-B9F1B943381B}"/>
                    </a:ext>
                  </a:extLst>
                </p14:cNvPr>
                <p14:cNvContentPartPr/>
                <p14:nvPr/>
              </p14:nvContentPartPr>
              <p14:xfrm>
                <a:off x="5957997" y="4840005"/>
                <a:ext cx="115200" cy="71280"/>
              </p14:xfrm>
            </p:contentPart>
          </mc:Choice>
          <mc:Fallback xmlns="">
            <p:pic>
              <p:nvPicPr>
                <p:cNvPr id="582" name="Freihand 581">
                  <a:extLst>
                    <a:ext uri="{FF2B5EF4-FFF2-40B4-BE49-F238E27FC236}">
                      <a16:creationId xmlns:a16="http://schemas.microsoft.com/office/drawing/2014/main" id="{BFE6ECE9-E696-495C-A56E-B9F1B943381B}"/>
                    </a:ext>
                  </a:extLst>
                </p:cNvPr>
                <p:cNvPicPr/>
                <p:nvPr/>
              </p:nvPicPr>
              <p:blipFill>
                <a:blip r:embed="rId870"/>
                <a:stretch>
                  <a:fillRect/>
                </a:stretch>
              </p:blipFill>
              <p:spPr>
                <a:xfrm>
                  <a:off x="5953677" y="4835685"/>
                  <a:ext cx="12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83" name="Freihand 582">
                  <a:extLst>
                    <a:ext uri="{FF2B5EF4-FFF2-40B4-BE49-F238E27FC236}">
                      <a16:creationId xmlns:a16="http://schemas.microsoft.com/office/drawing/2014/main" id="{C334EB09-B7FB-4045-BD09-B9513AE55B03}"/>
                    </a:ext>
                  </a:extLst>
                </p14:cNvPr>
                <p14:cNvContentPartPr/>
                <p14:nvPr/>
              </p14:nvContentPartPr>
              <p14:xfrm>
                <a:off x="6101637" y="4832085"/>
                <a:ext cx="141840" cy="77400"/>
              </p14:xfrm>
            </p:contentPart>
          </mc:Choice>
          <mc:Fallback xmlns="">
            <p:pic>
              <p:nvPicPr>
                <p:cNvPr id="583" name="Freihand 582">
                  <a:extLst>
                    <a:ext uri="{FF2B5EF4-FFF2-40B4-BE49-F238E27FC236}">
                      <a16:creationId xmlns:a16="http://schemas.microsoft.com/office/drawing/2014/main" id="{C334EB09-B7FB-4045-BD09-B9513AE55B03}"/>
                    </a:ext>
                  </a:extLst>
                </p:cNvPr>
                <p:cNvPicPr/>
                <p:nvPr/>
              </p:nvPicPr>
              <p:blipFill>
                <a:blip r:embed="rId872"/>
                <a:stretch>
                  <a:fillRect/>
                </a:stretch>
              </p:blipFill>
              <p:spPr>
                <a:xfrm>
                  <a:off x="6097317" y="4827765"/>
                  <a:ext cx="150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84" name="Freihand 583">
                  <a:extLst>
                    <a:ext uri="{FF2B5EF4-FFF2-40B4-BE49-F238E27FC236}">
                      <a16:creationId xmlns:a16="http://schemas.microsoft.com/office/drawing/2014/main" id="{C2BF6A65-D532-4C28-BE39-DF4E98125FB8}"/>
                    </a:ext>
                  </a:extLst>
                </p14:cNvPr>
                <p14:cNvContentPartPr/>
                <p14:nvPr/>
              </p14:nvContentPartPr>
              <p14:xfrm>
                <a:off x="6267957" y="4813365"/>
                <a:ext cx="98640" cy="72000"/>
              </p14:xfrm>
            </p:contentPart>
          </mc:Choice>
          <mc:Fallback xmlns="">
            <p:pic>
              <p:nvPicPr>
                <p:cNvPr id="584" name="Freihand 583">
                  <a:extLst>
                    <a:ext uri="{FF2B5EF4-FFF2-40B4-BE49-F238E27FC236}">
                      <a16:creationId xmlns:a16="http://schemas.microsoft.com/office/drawing/2014/main" id="{C2BF6A65-D532-4C28-BE39-DF4E98125FB8}"/>
                    </a:ext>
                  </a:extLst>
                </p:cNvPr>
                <p:cNvPicPr/>
                <p:nvPr/>
              </p:nvPicPr>
              <p:blipFill>
                <a:blip r:embed="rId874"/>
                <a:stretch>
                  <a:fillRect/>
                </a:stretch>
              </p:blipFill>
              <p:spPr>
                <a:xfrm>
                  <a:off x="6263637" y="4809045"/>
                  <a:ext cx="107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85" name="Freihand 584">
                  <a:extLst>
                    <a:ext uri="{FF2B5EF4-FFF2-40B4-BE49-F238E27FC236}">
                      <a16:creationId xmlns:a16="http://schemas.microsoft.com/office/drawing/2014/main" id="{8C8FBF17-26E2-470B-8C67-9D173129A29E}"/>
                    </a:ext>
                  </a:extLst>
                </p14:cNvPr>
                <p14:cNvContentPartPr/>
                <p14:nvPr/>
              </p14:nvContentPartPr>
              <p14:xfrm>
                <a:off x="6471717" y="4817685"/>
                <a:ext cx="95760" cy="65880"/>
              </p14:xfrm>
            </p:contentPart>
          </mc:Choice>
          <mc:Fallback xmlns="">
            <p:pic>
              <p:nvPicPr>
                <p:cNvPr id="585" name="Freihand 584">
                  <a:extLst>
                    <a:ext uri="{FF2B5EF4-FFF2-40B4-BE49-F238E27FC236}">
                      <a16:creationId xmlns:a16="http://schemas.microsoft.com/office/drawing/2014/main" id="{8C8FBF17-26E2-470B-8C67-9D173129A29E}"/>
                    </a:ext>
                  </a:extLst>
                </p:cNvPr>
                <p:cNvPicPr/>
                <p:nvPr/>
              </p:nvPicPr>
              <p:blipFill>
                <a:blip r:embed="rId876"/>
                <a:stretch>
                  <a:fillRect/>
                </a:stretch>
              </p:blipFill>
              <p:spPr>
                <a:xfrm>
                  <a:off x="6467397" y="4813365"/>
                  <a:ext cx="10440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7">
            <p14:nvContentPartPr>
              <p14:cNvPr id="586" name="Freihand 585">
                <a:extLst>
                  <a:ext uri="{FF2B5EF4-FFF2-40B4-BE49-F238E27FC236}">
                    <a16:creationId xmlns:a16="http://schemas.microsoft.com/office/drawing/2014/main" id="{C818EF4E-AD85-436F-8684-E275AE86D7B0}"/>
                  </a:ext>
                </a:extLst>
              </p14:cNvPr>
              <p14:cNvContentPartPr/>
              <p14:nvPr/>
            </p14:nvContentPartPr>
            <p14:xfrm>
              <a:off x="6521037" y="4722285"/>
              <a:ext cx="5040" cy="5400"/>
            </p14:xfrm>
          </p:contentPart>
        </mc:Choice>
        <mc:Fallback xmlns="">
          <p:pic>
            <p:nvPicPr>
              <p:cNvPr id="586" name="Freihand 585">
                <a:extLst>
                  <a:ext uri="{FF2B5EF4-FFF2-40B4-BE49-F238E27FC236}">
                    <a16:creationId xmlns:a16="http://schemas.microsoft.com/office/drawing/2014/main" id="{C818EF4E-AD85-436F-8684-E275AE86D7B0}"/>
                  </a:ext>
                </a:extLst>
              </p:cNvPr>
              <p:cNvPicPr/>
              <p:nvPr/>
            </p:nvPicPr>
            <p:blipFill>
              <a:blip r:embed="rId878"/>
              <a:stretch>
                <a:fillRect/>
              </a:stretch>
            </p:blipFill>
            <p:spPr>
              <a:xfrm>
                <a:off x="6516717" y="4717965"/>
                <a:ext cx="13680" cy="14040"/>
              </a:xfrm>
              <a:prstGeom prst="rect">
                <a:avLst/>
              </a:prstGeom>
            </p:spPr>
          </p:pic>
        </mc:Fallback>
      </mc:AlternateContent>
      <p:grpSp>
        <p:nvGrpSpPr>
          <p:cNvPr id="594" name="Gruppieren 593">
            <a:extLst>
              <a:ext uri="{FF2B5EF4-FFF2-40B4-BE49-F238E27FC236}">
                <a16:creationId xmlns:a16="http://schemas.microsoft.com/office/drawing/2014/main" id="{E34EA55B-02F2-438C-999D-0CCDA2B44C35}"/>
              </a:ext>
            </a:extLst>
          </p:cNvPr>
          <p:cNvGrpSpPr/>
          <p:nvPr/>
        </p:nvGrpSpPr>
        <p:grpSpPr>
          <a:xfrm>
            <a:off x="6801117" y="4724805"/>
            <a:ext cx="872640" cy="217440"/>
            <a:chOff x="6801117" y="4724805"/>
            <a:chExt cx="872640" cy="217440"/>
          </a:xfrm>
        </p:grpSpPr>
        <mc:AlternateContent xmlns:mc="http://schemas.openxmlformats.org/markup-compatibility/2006" xmlns:p14="http://schemas.microsoft.com/office/powerpoint/2010/main">
          <mc:Choice Requires="p14">
            <p:contentPart p14:bwMode="auto" r:id="rId879">
              <p14:nvContentPartPr>
                <p14:cNvPr id="588" name="Freihand 587">
                  <a:extLst>
                    <a:ext uri="{FF2B5EF4-FFF2-40B4-BE49-F238E27FC236}">
                      <a16:creationId xmlns:a16="http://schemas.microsoft.com/office/drawing/2014/main" id="{BDEFD142-3C8E-45B0-9FEB-715C22994836}"/>
                    </a:ext>
                  </a:extLst>
                </p14:cNvPr>
                <p14:cNvContentPartPr/>
                <p14:nvPr/>
              </p14:nvContentPartPr>
              <p14:xfrm>
                <a:off x="6801117" y="4748205"/>
                <a:ext cx="33840" cy="194040"/>
              </p14:xfrm>
            </p:contentPart>
          </mc:Choice>
          <mc:Fallback xmlns="">
            <p:pic>
              <p:nvPicPr>
                <p:cNvPr id="588" name="Freihand 587">
                  <a:extLst>
                    <a:ext uri="{FF2B5EF4-FFF2-40B4-BE49-F238E27FC236}">
                      <a16:creationId xmlns:a16="http://schemas.microsoft.com/office/drawing/2014/main" id="{BDEFD142-3C8E-45B0-9FEB-715C22994836}"/>
                    </a:ext>
                  </a:extLst>
                </p:cNvPr>
                <p:cNvPicPr/>
                <p:nvPr/>
              </p:nvPicPr>
              <p:blipFill>
                <a:blip r:embed="rId880"/>
                <a:stretch>
                  <a:fillRect/>
                </a:stretch>
              </p:blipFill>
              <p:spPr>
                <a:xfrm>
                  <a:off x="6796797" y="4743885"/>
                  <a:ext cx="4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89" name="Freihand 588">
                  <a:extLst>
                    <a:ext uri="{FF2B5EF4-FFF2-40B4-BE49-F238E27FC236}">
                      <a16:creationId xmlns:a16="http://schemas.microsoft.com/office/drawing/2014/main" id="{40DBF63A-5979-41BC-829A-9860ADDE1C3D}"/>
                    </a:ext>
                  </a:extLst>
                </p14:cNvPr>
                <p14:cNvContentPartPr/>
                <p14:nvPr/>
              </p14:nvContentPartPr>
              <p14:xfrm>
                <a:off x="6936477" y="4783845"/>
                <a:ext cx="34560" cy="86400"/>
              </p14:xfrm>
            </p:contentPart>
          </mc:Choice>
          <mc:Fallback xmlns="">
            <p:pic>
              <p:nvPicPr>
                <p:cNvPr id="589" name="Freihand 588">
                  <a:extLst>
                    <a:ext uri="{FF2B5EF4-FFF2-40B4-BE49-F238E27FC236}">
                      <a16:creationId xmlns:a16="http://schemas.microsoft.com/office/drawing/2014/main" id="{40DBF63A-5979-41BC-829A-9860ADDE1C3D}"/>
                    </a:ext>
                  </a:extLst>
                </p:cNvPr>
                <p:cNvPicPr/>
                <p:nvPr/>
              </p:nvPicPr>
              <p:blipFill>
                <a:blip r:embed="rId882"/>
                <a:stretch>
                  <a:fillRect/>
                </a:stretch>
              </p:blipFill>
              <p:spPr>
                <a:xfrm>
                  <a:off x="6932157" y="4779525"/>
                  <a:ext cx="43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90" name="Freihand 589">
                  <a:extLst>
                    <a:ext uri="{FF2B5EF4-FFF2-40B4-BE49-F238E27FC236}">
                      <a16:creationId xmlns:a16="http://schemas.microsoft.com/office/drawing/2014/main" id="{A3CEDEF9-DF9E-4054-96C9-E43FFF4462AD}"/>
                    </a:ext>
                  </a:extLst>
                </p14:cNvPr>
                <p14:cNvContentPartPr/>
                <p14:nvPr/>
              </p14:nvContentPartPr>
              <p14:xfrm>
                <a:off x="7115037" y="4724805"/>
                <a:ext cx="158760" cy="121320"/>
              </p14:xfrm>
            </p:contentPart>
          </mc:Choice>
          <mc:Fallback xmlns="">
            <p:pic>
              <p:nvPicPr>
                <p:cNvPr id="590" name="Freihand 589">
                  <a:extLst>
                    <a:ext uri="{FF2B5EF4-FFF2-40B4-BE49-F238E27FC236}">
                      <a16:creationId xmlns:a16="http://schemas.microsoft.com/office/drawing/2014/main" id="{A3CEDEF9-DF9E-4054-96C9-E43FFF4462AD}"/>
                    </a:ext>
                  </a:extLst>
                </p:cNvPr>
                <p:cNvPicPr/>
                <p:nvPr/>
              </p:nvPicPr>
              <p:blipFill>
                <a:blip r:embed="rId884"/>
                <a:stretch>
                  <a:fillRect/>
                </a:stretch>
              </p:blipFill>
              <p:spPr>
                <a:xfrm>
                  <a:off x="7110717" y="4720485"/>
                  <a:ext cx="167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91" name="Freihand 590">
                  <a:extLst>
                    <a:ext uri="{FF2B5EF4-FFF2-40B4-BE49-F238E27FC236}">
                      <a16:creationId xmlns:a16="http://schemas.microsoft.com/office/drawing/2014/main" id="{058A58D3-B2E3-4633-AC65-359C61C6D248}"/>
                    </a:ext>
                  </a:extLst>
                </p14:cNvPr>
                <p14:cNvContentPartPr/>
                <p14:nvPr/>
              </p14:nvContentPartPr>
              <p14:xfrm>
                <a:off x="7324197" y="4744245"/>
                <a:ext cx="89280" cy="80280"/>
              </p14:xfrm>
            </p:contentPart>
          </mc:Choice>
          <mc:Fallback xmlns="">
            <p:pic>
              <p:nvPicPr>
                <p:cNvPr id="591" name="Freihand 590">
                  <a:extLst>
                    <a:ext uri="{FF2B5EF4-FFF2-40B4-BE49-F238E27FC236}">
                      <a16:creationId xmlns:a16="http://schemas.microsoft.com/office/drawing/2014/main" id="{058A58D3-B2E3-4633-AC65-359C61C6D248}"/>
                    </a:ext>
                  </a:extLst>
                </p:cNvPr>
                <p:cNvPicPr/>
                <p:nvPr/>
              </p:nvPicPr>
              <p:blipFill>
                <a:blip r:embed="rId886"/>
                <a:stretch>
                  <a:fillRect/>
                </a:stretch>
              </p:blipFill>
              <p:spPr>
                <a:xfrm>
                  <a:off x="7319877" y="4739925"/>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2" name="Freihand 591">
                  <a:extLst>
                    <a:ext uri="{FF2B5EF4-FFF2-40B4-BE49-F238E27FC236}">
                      <a16:creationId xmlns:a16="http://schemas.microsoft.com/office/drawing/2014/main" id="{817A063C-5D11-46F8-8B6D-70AFB52154F4}"/>
                    </a:ext>
                  </a:extLst>
                </p14:cNvPr>
                <p14:cNvContentPartPr/>
                <p14:nvPr/>
              </p14:nvContentPartPr>
              <p14:xfrm>
                <a:off x="7428957" y="4731285"/>
                <a:ext cx="124920" cy="74880"/>
              </p14:xfrm>
            </p:contentPart>
          </mc:Choice>
          <mc:Fallback xmlns="">
            <p:pic>
              <p:nvPicPr>
                <p:cNvPr id="592" name="Freihand 591">
                  <a:extLst>
                    <a:ext uri="{FF2B5EF4-FFF2-40B4-BE49-F238E27FC236}">
                      <a16:creationId xmlns:a16="http://schemas.microsoft.com/office/drawing/2014/main" id="{817A063C-5D11-46F8-8B6D-70AFB52154F4}"/>
                    </a:ext>
                  </a:extLst>
                </p:cNvPr>
                <p:cNvPicPr/>
                <p:nvPr/>
              </p:nvPicPr>
              <p:blipFill>
                <a:blip r:embed="rId888"/>
                <a:stretch>
                  <a:fillRect/>
                </a:stretch>
              </p:blipFill>
              <p:spPr>
                <a:xfrm>
                  <a:off x="7424637" y="4726965"/>
                  <a:ext cx="133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3" name="Freihand 592">
                  <a:extLst>
                    <a:ext uri="{FF2B5EF4-FFF2-40B4-BE49-F238E27FC236}">
                      <a16:creationId xmlns:a16="http://schemas.microsoft.com/office/drawing/2014/main" id="{6A63F28F-81ED-425E-A7B0-5C667E554477}"/>
                    </a:ext>
                  </a:extLst>
                </p14:cNvPr>
                <p14:cNvContentPartPr/>
                <p14:nvPr/>
              </p14:nvContentPartPr>
              <p14:xfrm>
                <a:off x="7574757" y="4730565"/>
                <a:ext cx="99000" cy="64440"/>
              </p14:xfrm>
            </p:contentPart>
          </mc:Choice>
          <mc:Fallback xmlns="">
            <p:pic>
              <p:nvPicPr>
                <p:cNvPr id="593" name="Freihand 592">
                  <a:extLst>
                    <a:ext uri="{FF2B5EF4-FFF2-40B4-BE49-F238E27FC236}">
                      <a16:creationId xmlns:a16="http://schemas.microsoft.com/office/drawing/2014/main" id="{6A63F28F-81ED-425E-A7B0-5C667E554477}"/>
                    </a:ext>
                  </a:extLst>
                </p:cNvPr>
                <p:cNvPicPr/>
                <p:nvPr/>
              </p:nvPicPr>
              <p:blipFill>
                <a:blip r:embed="rId890"/>
                <a:stretch>
                  <a:fillRect/>
                </a:stretch>
              </p:blipFill>
              <p:spPr>
                <a:xfrm>
                  <a:off x="7570437" y="4726245"/>
                  <a:ext cx="107640" cy="73080"/>
                </a:xfrm>
                <a:prstGeom prst="rect">
                  <a:avLst/>
                </a:prstGeom>
              </p:spPr>
            </p:pic>
          </mc:Fallback>
        </mc:AlternateContent>
      </p:grpSp>
      <p:grpSp>
        <p:nvGrpSpPr>
          <p:cNvPr id="609" name="Gruppieren 608">
            <a:extLst>
              <a:ext uri="{FF2B5EF4-FFF2-40B4-BE49-F238E27FC236}">
                <a16:creationId xmlns:a16="http://schemas.microsoft.com/office/drawing/2014/main" id="{2702E1FC-1E77-484D-BF42-C481DA020319}"/>
              </a:ext>
            </a:extLst>
          </p:cNvPr>
          <p:cNvGrpSpPr/>
          <p:nvPr/>
        </p:nvGrpSpPr>
        <p:grpSpPr>
          <a:xfrm>
            <a:off x="5398917" y="5341125"/>
            <a:ext cx="245520" cy="74880"/>
            <a:chOff x="5398917" y="5341125"/>
            <a:chExt cx="245520" cy="74880"/>
          </a:xfrm>
        </p:grpSpPr>
        <mc:AlternateContent xmlns:mc="http://schemas.openxmlformats.org/markup-compatibility/2006" xmlns:p14="http://schemas.microsoft.com/office/powerpoint/2010/main">
          <mc:Choice Requires="p14">
            <p:contentPart p14:bwMode="auto" r:id="rId891">
              <p14:nvContentPartPr>
                <p14:cNvPr id="603" name="Freihand 602">
                  <a:extLst>
                    <a:ext uri="{FF2B5EF4-FFF2-40B4-BE49-F238E27FC236}">
                      <a16:creationId xmlns:a16="http://schemas.microsoft.com/office/drawing/2014/main" id="{D2AA2D71-BB7C-4E27-AB5B-455AF18BF4F7}"/>
                    </a:ext>
                  </a:extLst>
                </p14:cNvPr>
                <p14:cNvContentPartPr/>
                <p14:nvPr/>
              </p14:nvContentPartPr>
              <p14:xfrm>
                <a:off x="5398917" y="5341125"/>
                <a:ext cx="214560" cy="23040"/>
              </p14:xfrm>
            </p:contentPart>
          </mc:Choice>
          <mc:Fallback xmlns="">
            <p:pic>
              <p:nvPicPr>
                <p:cNvPr id="603" name="Freihand 602">
                  <a:extLst>
                    <a:ext uri="{FF2B5EF4-FFF2-40B4-BE49-F238E27FC236}">
                      <a16:creationId xmlns:a16="http://schemas.microsoft.com/office/drawing/2014/main" id="{D2AA2D71-BB7C-4E27-AB5B-455AF18BF4F7}"/>
                    </a:ext>
                  </a:extLst>
                </p:cNvPr>
                <p:cNvPicPr/>
                <p:nvPr/>
              </p:nvPicPr>
              <p:blipFill>
                <a:blip r:embed="rId892"/>
                <a:stretch>
                  <a:fillRect/>
                </a:stretch>
              </p:blipFill>
              <p:spPr>
                <a:xfrm>
                  <a:off x="5394597" y="5336805"/>
                  <a:ext cx="223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04" name="Freihand 603">
                  <a:extLst>
                    <a:ext uri="{FF2B5EF4-FFF2-40B4-BE49-F238E27FC236}">
                      <a16:creationId xmlns:a16="http://schemas.microsoft.com/office/drawing/2014/main" id="{78B77813-510C-4A5D-9340-A201C442D7FE}"/>
                    </a:ext>
                  </a:extLst>
                </p14:cNvPr>
                <p14:cNvContentPartPr/>
                <p14:nvPr/>
              </p14:nvContentPartPr>
              <p14:xfrm>
                <a:off x="5431677" y="5391885"/>
                <a:ext cx="212760" cy="24120"/>
              </p14:xfrm>
            </p:contentPart>
          </mc:Choice>
          <mc:Fallback xmlns="">
            <p:pic>
              <p:nvPicPr>
                <p:cNvPr id="604" name="Freihand 603">
                  <a:extLst>
                    <a:ext uri="{FF2B5EF4-FFF2-40B4-BE49-F238E27FC236}">
                      <a16:creationId xmlns:a16="http://schemas.microsoft.com/office/drawing/2014/main" id="{78B77813-510C-4A5D-9340-A201C442D7FE}"/>
                    </a:ext>
                  </a:extLst>
                </p:cNvPr>
                <p:cNvPicPr/>
                <p:nvPr/>
              </p:nvPicPr>
              <p:blipFill>
                <a:blip r:embed="rId894"/>
                <a:stretch>
                  <a:fillRect/>
                </a:stretch>
              </p:blipFill>
              <p:spPr>
                <a:xfrm>
                  <a:off x="5427357" y="5387565"/>
                  <a:ext cx="221400" cy="32760"/>
                </a:xfrm>
                <a:prstGeom prst="rect">
                  <a:avLst/>
                </a:prstGeom>
              </p:spPr>
            </p:pic>
          </mc:Fallback>
        </mc:AlternateContent>
      </p:grpSp>
      <p:grpSp>
        <p:nvGrpSpPr>
          <p:cNvPr id="608" name="Gruppieren 607">
            <a:extLst>
              <a:ext uri="{FF2B5EF4-FFF2-40B4-BE49-F238E27FC236}">
                <a16:creationId xmlns:a16="http://schemas.microsoft.com/office/drawing/2014/main" id="{7319247D-116B-497F-9CF8-366F6F298108}"/>
              </a:ext>
            </a:extLst>
          </p:cNvPr>
          <p:cNvGrpSpPr/>
          <p:nvPr/>
        </p:nvGrpSpPr>
        <p:grpSpPr>
          <a:xfrm>
            <a:off x="5947917" y="5147805"/>
            <a:ext cx="304200" cy="236160"/>
            <a:chOff x="5947917" y="5147805"/>
            <a:chExt cx="304200" cy="236160"/>
          </a:xfrm>
        </p:grpSpPr>
        <mc:AlternateContent xmlns:mc="http://schemas.openxmlformats.org/markup-compatibility/2006" xmlns:p14="http://schemas.microsoft.com/office/powerpoint/2010/main">
          <mc:Choice Requires="p14">
            <p:contentPart p14:bwMode="auto" r:id="rId895">
              <p14:nvContentPartPr>
                <p14:cNvPr id="605" name="Freihand 604">
                  <a:extLst>
                    <a:ext uri="{FF2B5EF4-FFF2-40B4-BE49-F238E27FC236}">
                      <a16:creationId xmlns:a16="http://schemas.microsoft.com/office/drawing/2014/main" id="{D3A4FA82-E7CB-4202-BA91-C9AC49224DAE}"/>
                    </a:ext>
                  </a:extLst>
                </p14:cNvPr>
                <p14:cNvContentPartPr/>
                <p14:nvPr/>
              </p14:nvContentPartPr>
              <p14:xfrm>
                <a:off x="5960517" y="5289285"/>
                <a:ext cx="68400" cy="94680"/>
              </p14:xfrm>
            </p:contentPart>
          </mc:Choice>
          <mc:Fallback xmlns="">
            <p:pic>
              <p:nvPicPr>
                <p:cNvPr id="605" name="Freihand 604">
                  <a:extLst>
                    <a:ext uri="{FF2B5EF4-FFF2-40B4-BE49-F238E27FC236}">
                      <a16:creationId xmlns:a16="http://schemas.microsoft.com/office/drawing/2014/main" id="{D3A4FA82-E7CB-4202-BA91-C9AC49224DAE}"/>
                    </a:ext>
                  </a:extLst>
                </p:cNvPr>
                <p:cNvPicPr/>
                <p:nvPr/>
              </p:nvPicPr>
              <p:blipFill>
                <a:blip r:embed="rId896"/>
                <a:stretch>
                  <a:fillRect/>
                </a:stretch>
              </p:blipFill>
              <p:spPr>
                <a:xfrm>
                  <a:off x="5956197" y="5284965"/>
                  <a:ext cx="77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06" name="Freihand 605">
                  <a:extLst>
                    <a:ext uri="{FF2B5EF4-FFF2-40B4-BE49-F238E27FC236}">
                      <a16:creationId xmlns:a16="http://schemas.microsoft.com/office/drawing/2014/main" id="{25800D83-601B-451E-BF39-B6460A2DF857}"/>
                    </a:ext>
                  </a:extLst>
                </p14:cNvPr>
                <p14:cNvContentPartPr/>
                <p14:nvPr/>
              </p14:nvContentPartPr>
              <p14:xfrm>
                <a:off x="5947917" y="5160045"/>
                <a:ext cx="71640" cy="44280"/>
              </p14:xfrm>
            </p:contentPart>
          </mc:Choice>
          <mc:Fallback xmlns="">
            <p:pic>
              <p:nvPicPr>
                <p:cNvPr id="606" name="Freihand 605">
                  <a:extLst>
                    <a:ext uri="{FF2B5EF4-FFF2-40B4-BE49-F238E27FC236}">
                      <a16:creationId xmlns:a16="http://schemas.microsoft.com/office/drawing/2014/main" id="{25800D83-601B-451E-BF39-B6460A2DF857}"/>
                    </a:ext>
                  </a:extLst>
                </p:cNvPr>
                <p:cNvPicPr/>
                <p:nvPr/>
              </p:nvPicPr>
              <p:blipFill>
                <a:blip r:embed="rId898"/>
                <a:stretch>
                  <a:fillRect/>
                </a:stretch>
              </p:blipFill>
              <p:spPr>
                <a:xfrm>
                  <a:off x="5943597" y="5155725"/>
                  <a:ext cx="80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07" name="Freihand 606">
                  <a:extLst>
                    <a:ext uri="{FF2B5EF4-FFF2-40B4-BE49-F238E27FC236}">
                      <a16:creationId xmlns:a16="http://schemas.microsoft.com/office/drawing/2014/main" id="{08A6F502-EDBB-4EB7-80F4-49EF5432FA5F}"/>
                    </a:ext>
                  </a:extLst>
                </p14:cNvPr>
                <p14:cNvContentPartPr/>
                <p14:nvPr/>
              </p14:nvContentPartPr>
              <p14:xfrm>
                <a:off x="6103437" y="5147805"/>
                <a:ext cx="148680" cy="126000"/>
              </p14:xfrm>
            </p:contentPart>
          </mc:Choice>
          <mc:Fallback xmlns="">
            <p:pic>
              <p:nvPicPr>
                <p:cNvPr id="607" name="Freihand 606">
                  <a:extLst>
                    <a:ext uri="{FF2B5EF4-FFF2-40B4-BE49-F238E27FC236}">
                      <a16:creationId xmlns:a16="http://schemas.microsoft.com/office/drawing/2014/main" id="{08A6F502-EDBB-4EB7-80F4-49EF5432FA5F}"/>
                    </a:ext>
                  </a:extLst>
                </p:cNvPr>
                <p:cNvPicPr/>
                <p:nvPr/>
              </p:nvPicPr>
              <p:blipFill>
                <a:blip r:embed="rId900"/>
                <a:stretch>
                  <a:fillRect/>
                </a:stretch>
              </p:blipFill>
              <p:spPr>
                <a:xfrm>
                  <a:off x="6099117" y="5143485"/>
                  <a:ext cx="157320" cy="134640"/>
                </a:xfrm>
                <a:prstGeom prst="rect">
                  <a:avLst/>
                </a:prstGeom>
              </p:spPr>
            </p:pic>
          </mc:Fallback>
        </mc:AlternateContent>
      </p:grpSp>
      <p:grpSp>
        <p:nvGrpSpPr>
          <p:cNvPr id="615" name="Gruppieren 614">
            <a:extLst>
              <a:ext uri="{FF2B5EF4-FFF2-40B4-BE49-F238E27FC236}">
                <a16:creationId xmlns:a16="http://schemas.microsoft.com/office/drawing/2014/main" id="{02154FEF-0EA6-42CF-8609-533AE4FFECB8}"/>
              </a:ext>
            </a:extLst>
          </p:cNvPr>
          <p:cNvGrpSpPr/>
          <p:nvPr/>
        </p:nvGrpSpPr>
        <p:grpSpPr>
          <a:xfrm>
            <a:off x="4178877" y="5259405"/>
            <a:ext cx="747000" cy="403920"/>
            <a:chOff x="4178877" y="5259405"/>
            <a:chExt cx="747000" cy="403920"/>
          </a:xfrm>
        </p:grpSpPr>
        <mc:AlternateContent xmlns:mc="http://schemas.openxmlformats.org/markup-compatibility/2006" xmlns:p14="http://schemas.microsoft.com/office/powerpoint/2010/main">
          <mc:Choice Requires="p14">
            <p:contentPart p14:bwMode="auto" r:id="rId901">
              <p14:nvContentPartPr>
                <p14:cNvPr id="595" name="Freihand 594">
                  <a:extLst>
                    <a:ext uri="{FF2B5EF4-FFF2-40B4-BE49-F238E27FC236}">
                      <a16:creationId xmlns:a16="http://schemas.microsoft.com/office/drawing/2014/main" id="{CEF2F3CD-0674-4731-9488-D5B7AF08B4C4}"/>
                    </a:ext>
                  </a:extLst>
                </p14:cNvPr>
                <p14:cNvContentPartPr/>
                <p14:nvPr/>
              </p14:nvContentPartPr>
              <p14:xfrm>
                <a:off x="4241157" y="5308005"/>
                <a:ext cx="174960" cy="90720"/>
              </p14:xfrm>
            </p:contentPart>
          </mc:Choice>
          <mc:Fallback xmlns="">
            <p:pic>
              <p:nvPicPr>
                <p:cNvPr id="595" name="Freihand 594">
                  <a:extLst>
                    <a:ext uri="{FF2B5EF4-FFF2-40B4-BE49-F238E27FC236}">
                      <a16:creationId xmlns:a16="http://schemas.microsoft.com/office/drawing/2014/main" id="{CEF2F3CD-0674-4731-9488-D5B7AF08B4C4}"/>
                    </a:ext>
                  </a:extLst>
                </p:cNvPr>
                <p:cNvPicPr/>
                <p:nvPr/>
              </p:nvPicPr>
              <p:blipFill>
                <a:blip r:embed="rId902"/>
                <a:stretch>
                  <a:fillRect/>
                </a:stretch>
              </p:blipFill>
              <p:spPr>
                <a:xfrm>
                  <a:off x="4236837" y="5303685"/>
                  <a:ext cx="183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96" name="Freihand 595">
                  <a:extLst>
                    <a:ext uri="{FF2B5EF4-FFF2-40B4-BE49-F238E27FC236}">
                      <a16:creationId xmlns:a16="http://schemas.microsoft.com/office/drawing/2014/main" id="{7B6487E3-BDFC-41D0-91D8-F5EC97C841E9}"/>
                    </a:ext>
                  </a:extLst>
                </p14:cNvPr>
                <p14:cNvContentPartPr/>
                <p14:nvPr/>
              </p14:nvContentPartPr>
              <p14:xfrm>
                <a:off x="4426917" y="5297205"/>
                <a:ext cx="92520" cy="90720"/>
              </p14:xfrm>
            </p:contentPart>
          </mc:Choice>
          <mc:Fallback xmlns="">
            <p:pic>
              <p:nvPicPr>
                <p:cNvPr id="596" name="Freihand 595">
                  <a:extLst>
                    <a:ext uri="{FF2B5EF4-FFF2-40B4-BE49-F238E27FC236}">
                      <a16:creationId xmlns:a16="http://schemas.microsoft.com/office/drawing/2014/main" id="{7B6487E3-BDFC-41D0-91D8-F5EC97C841E9}"/>
                    </a:ext>
                  </a:extLst>
                </p:cNvPr>
                <p:cNvPicPr/>
                <p:nvPr/>
              </p:nvPicPr>
              <p:blipFill>
                <a:blip r:embed="rId904"/>
                <a:stretch>
                  <a:fillRect/>
                </a:stretch>
              </p:blipFill>
              <p:spPr>
                <a:xfrm>
                  <a:off x="4422597" y="5292885"/>
                  <a:ext cx="10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97" name="Freihand 596">
                  <a:extLst>
                    <a:ext uri="{FF2B5EF4-FFF2-40B4-BE49-F238E27FC236}">
                      <a16:creationId xmlns:a16="http://schemas.microsoft.com/office/drawing/2014/main" id="{FBB42255-89DD-498A-812F-E4FC86ABA48E}"/>
                    </a:ext>
                  </a:extLst>
                </p14:cNvPr>
                <p14:cNvContentPartPr/>
                <p14:nvPr/>
              </p14:nvContentPartPr>
              <p14:xfrm>
                <a:off x="4587117" y="5271645"/>
                <a:ext cx="92160" cy="88200"/>
              </p14:xfrm>
            </p:contentPart>
          </mc:Choice>
          <mc:Fallback xmlns="">
            <p:pic>
              <p:nvPicPr>
                <p:cNvPr id="597" name="Freihand 596">
                  <a:extLst>
                    <a:ext uri="{FF2B5EF4-FFF2-40B4-BE49-F238E27FC236}">
                      <a16:creationId xmlns:a16="http://schemas.microsoft.com/office/drawing/2014/main" id="{FBB42255-89DD-498A-812F-E4FC86ABA48E}"/>
                    </a:ext>
                  </a:extLst>
                </p:cNvPr>
                <p:cNvPicPr/>
                <p:nvPr/>
              </p:nvPicPr>
              <p:blipFill>
                <a:blip r:embed="rId906"/>
                <a:stretch>
                  <a:fillRect/>
                </a:stretch>
              </p:blipFill>
              <p:spPr>
                <a:xfrm>
                  <a:off x="4582797" y="5267325"/>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98" name="Freihand 597">
                  <a:extLst>
                    <a:ext uri="{FF2B5EF4-FFF2-40B4-BE49-F238E27FC236}">
                      <a16:creationId xmlns:a16="http://schemas.microsoft.com/office/drawing/2014/main" id="{7D23B299-8FB8-44E9-BFA4-8DF5C6C5B2CB}"/>
                    </a:ext>
                  </a:extLst>
                </p14:cNvPr>
                <p14:cNvContentPartPr/>
                <p14:nvPr/>
              </p14:nvContentPartPr>
              <p14:xfrm>
                <a:off x="4178877" y="5371725"/>
                <a:ext cx="747000" cy="117000"/>
              </p14:xfrm>
            </p:contentPart>
          </mc:Choice>
          <mc:Fallback xmlns="">
            <p:pic>
              <p:nvPicPr>
                <p:cNvPr id="598" name="Freihand 597">
                  <a:extLst>
                    <a:ext uri="{FF2B5EF4-FFF2-40B4-BE49-F238E27FC236}">
                      <a16:creationId xmlns:a16="http://schemas.microsoft.com/office/drawing/2014/main" id="{7D23B299-8FB8-44E9-BFA4-8DF5C6C5B2CB}"/>
                    </a:ext>
                  </a:extLst>
                </p:cNvPr>
                <p:cNvPicPr/>
                <p:nvPr/>
              </p:nvPicPr>
              <p:blipFill>
                <a:blip r:embed="rId908"/>
                <a:stretch>
                  <a:fillRect/>
                </a:stretch>
              </p:blipFill>
              <p:spPr>
                <a:xfrm>
                  <a:off x="4174557" y="5367405"/>
                  <a:ext cx="75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99" name="Freihand 598">
                  <a:extLst>
                    <a:ext uri="{FF2B5EF4-FFF2-40B4-BE49-F238E27FC236}">
                      <a16:creationId xmlns:a16="http://schemas.microsoft.com/office/drawing/2014/main" id="{B70A3A00-4E83-4EE1-BF00-6D9A4088D717}"/>
                    </a:ext>
                  </a:extLst>
                </p14:cNvPr>
                <p14:cNvContentPartPr/>
                <p14:nvPr/>
              </p14:nvContentPartPr>
              <p14:xfrm>
                <a:off x="4179957" y="5562885"/>
                <a:ext cx="155880" cy="100440"/>
              </p14:xfrm>
            </p:contentPart>
          </mc:Choice>
          <mc:Fallback xmlns="">
            <p:pic>
              <p:nvPicPr>
                <p:cNvPr id="599" name="Freihand 598">
                  <a:extLst>
                    <a:ext uri="{FF2B5EF4-FFF2-40B4-BE49-F238E27FC236}">
                      <a16:creationId xmlns:a16="http://schemas.microsoft.com/office/drawing/2014/main" id="{B70A3A00-4E83-4EE1-BF00-6D9A4088D717}"/>
                    </a:ext>
                  </a:extLst>
                </p:cNvPr>
                <p:cNvPicPr/>
                <p:nvPr/>
              </p:nvPicPr>
              <p:blipFill>
                <a:blip r:embed="rId910"/>
                <a:stretch>
                  <a:fillRect/>
                </a:stretch>
              </p:blipFill>
              <p:spPr>
                <a:xfrm>
                  <a:off x="4175637" y="5558565"/>
                  <a:ext cx="16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00" name="Freihand 599">
                  <a:extLst>
                    <a:ext uri="{FF2B5EF4-FFF2-40B4-BE49-F238E27FC236}">
                      <a16:creationId xmlns:a16="http://schemas.microsoft.com/office/drawing/2014/main" id="{7FEC1D22-D78C-4B5C-9D0D-6BB6CFBF33A4}"/>
                    </a:ext>
                  </a:extLst>
                </p14:cNvPr>
                <p14:cNvContentPartPr/>
                <p14:nvPr/>
              </p14:nvContentPartPr>
              <p14:xfrm>
                <a:off x="4379757" y="5562885"/>
                <a:ext cx="77400" cy="68760"/>
              </p14:xfrm>
            </p:contentPart>
          </mc:Choice>
          <mc:Fallback xmlns="">
            <p:pic>
              <p:nvPicPr>
                <p:cNvPr id="600" name="Freihand 599">
                  <a:extLst>
                    <a:ext uri="{FF2B5EF4-FFF2-40B4-BE49-F238E27FC236}">
                      <a16:creationId xmlns:a16="http://schemas.microsoft.com/office/drawing/2014/main" id="{7FEC1D22-D78C-4B5C-9D0D-6BB6CFBF33A4}"/>
                    </a:ext>
                  </a:extLst>
                </p:cNvPr>
                <p:cNvPicPr/>
                <p:nvPr/>
              </p:nvPicPr>
              <p:blipFill>
                <a:blip r:embed="rId912"/>
                <a:stretch>
                  <a:fillRect/>
                </a:stretch>
              </p:blipFill>
              <p:spPr>
                <a:xfrm>
                  <a:off x="4375437" y="5558565"/>
                  <a:ext cx="8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01" name="Freihand 600">
                  <a:extLst>
                    <a:ext uri="{FF2B5EF4-FFF2-40B4-BE49-F238E27FC236}">
                      <a16:creationId xmlns:a16="http://schemas.microsoft.com/office/drawing/2014/main" id="{6B7CBEEF-20F8-4F21-B629-450EDBB4E563}"/>
                    </a:ext>
                  </a:extLst>
                </p14:cNvPr>
                <p14:cNvContentPartPr/>
                <p14:nvPr/>
              </p14:nvContentPartPr>
              <p14:xfrm>
                <a:off x="4503237" y="5547765"/>
                <a:ext cx="81360" cy="66960"/>
              </p14:xfrm>
            </p:contentPart>
          </mc:Choice>
          <mc:Fallback xmlns="">
            <p:pic>
              <p:nvPicPr>
                <p:cNvPr id="601" name="Freihand 600">
                  <a:extLst>
                    <a:ext uri="{FF2B5EF4-FFF2-40B4-BE49-F238E27FC236}">
                      <a16:creationId xmlns:a16="http://schemas.microsoft.com/office/drawing/2014/main" id="{6B7CBEEF-20F8-4F21-B629-450EDBB4E563}"/>
                    </a:ext>
                  </a:extLst>
                </p:cNvPr>
                <p:cNvPicPr/>
                <p:nvPr/>
              </p:nvPicPr>
              <p:blipFill>
                <a:blip r:embed="rId914"/>
                <a:stretch>
                  <a:fillRect/>
                </a:stretch>
              </p:blipFill>
              <p:spPr>
                <a:xfrm>
                  <a:off x="4498917" y="5543445"/>
                  <a:ext cx="90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02" name="Freihand 601">
                  <a:extLst>
                    <a:ext uri="{FF2B5EF4-FFF2-40B4-BE49-F238E27FC236}">
                      <a16:creationId xmlns:a16="http://schemas.microsoft.com/office/drawing/2014/main" id="{E22FE772-AF29-4AFB-A878-685DB8675494}"/>
                    </a:ext>
                  </a:extLst>
                </p14:cNvPr>
                <p14:cNvContentPartPr/>
                <p14:nvPr/>
              </p14:nvContentPartPr>
              <p14:xfrm>
                <a:off x="4645437" y="5544885"/>
                <a:ext cx="118440" cy="62640"/>
              </p14:xfrm>
            </p:contentPart>
          </mc:Choice>
          <mc:Fallback xmlns="">
            <p:pic>
              <p:nvPicPr>
                <p:cNvPr id="602" name="Freihand 601">
                  <a:extLst>
                    <a:ext uri="{FF2B5EF4-FFF2-40B4-BE49-F238E27FC236}">
                      <a16:creationId xmlns:a16="http://schemas.microsoft.com/office/drawing/2014/main" id="{E22FE772-AF29-4AFB-A878-685DB8675494}"/>
                    </a:ext>
                  </a:extLst>
                </p:cNvPr>
                <p:cNvPicPr/>
                <p:nvPr/>
              </p:nvPicPr>
              <p:blipFill>
                <a:blip r:embed="rId916"/>
                <a:stretch>
                  <a:fillRect/>
                </a:stretch>
              </p:blipFill>
              <p:spPr>
                <a:xfrm>
                  <a:off x="4641117" y="5540565"/>
                  <a:ext cx="12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13" name="Freihand 612">
                  <a:extLst>
                    <a:ext uri="{FF2B5EF4-FFF2-40B4-BE49-F238E27FC236}">
                      <a16:creationId xmlns:a16="http://schemas.microsoft.com/office/drawing/2014/main" id="{D3AD74BC-A980-44C2-B40D-CE7CB7251FA1}"/>
                    </a:ext>
                  </a:extLst>
                </p14:cNvPr>
                <p14:cNvContentPartPr/>
                <p14:nvPr/>
              </p14:nvContentPartPr>
              <p14:xfrm>
                <a:off x="4448517" y="5259405"/>
                <a:ext cx="320760" cy="145800"/>
              </p14:xfrm>
            </p:contentPart>
          </mc:Choice>
          <mc:Fallback xmlns="">
            <p:pic>
              <p:nvPicPr>
                <p:cNvPr id="613" name="Freihand 612">
                  <a:extLst>
                    <a:ext uri="{FF2B5EF4-FFF2-40B4-BE49-F238E27FC236}">
                      <a16:creationId xmlns:a16="http://schemas.microsoft.com/office/drawing/2014/main" id="{D3AD74BC-A980-44C2-B40D-CE7CB7251FA1}"/>
                    </a:ext>
                  </a:extLst>
                </p:cNvPr>
                <p:cNvPicPr/>
                <p:nvPr/>
              </p:nvPicPr>
              <p:blipFill>
                <a:blip r:embed="rId918"/>
                <a:stretch>
                  <a:fillRect/>
                </a:stretch>
              </p:blipFill>
              <p:spPr>
                <a:xfrm>
                  <a:off x="4444197" y="5255085"/>
                  <a:ext cx="329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14" name="Freihand 613">
                  <a:extLst>
                    <a:ext uri="{FF2B5EF4-FFF2-40B4-BE49-F238E27FC236}">
                      <a16:creationId xmlns:a16="http://schemas.microsoft.com/office/drawing/2014/main" id="{0C2AF3F5-4177-433B-8125-A39F6AA4E74A}"/>
                    </a:ext>
                  </a:extLst>
                </p14:cNvPr>
                <p14:cNvContentPartPr/>
                <p14:nvPr/>
              </p14:nvContentPartPr>
              <p14:xfrm>
                <a:off x="4507917" y="5500605"/>
                <a:ext cx="324360" cy="150480"/>
              </p14:xfrm>
            </p:contentPart>
          </mc:Choice>
          <mc:Fallback xmlns="">
            <p:pic>
              <p:nvPicPr>
                <p:cNvPr id="614" name="Freihand 613">
                  <a:extLst>
                    <a:ext uri="{FF2B5EF4-FFF2-40B4-BE49-F238E27FC236}">
                      <a16:creationId xmlns:a16="http://schemas.microsoft.com/office/drawing/2014/main" id="{0C2AF3F5-4177-433B-8125-A39F6AA4E74A}"/>
                    </a:ext>
                  </a:extLst>
                </p:cNvPr>
                <p:cNvPicPr/>
                <p:nvPr/>
              </p:nvPicPr>
              <p:blipFill>
                <a:blip r:embed="rId920"/>
                <a:stretch>
                  <a:fillRect/>
                </a:stretch>
              </p:blipFill>
              <p:spPr>
                <a:xfrm>
                  <a:off x="4503597" y="5496285"/>
                  <a:ext cx="333000" cy="159120"/>
                </a:xfrm>
                <a:prstGeom prst="rect">
                  <a:avLst/>
                </a:prstGeom>
              </p:spPr>
            </p:pic>
          </mc:Fallback>
        </mc:AlternateContent>
      </p:grpSp>
      <p:grpSp>
        <p:nvGrpSpPr>
          <p:cNvPr id="623" name="Gruppieren 622">
            <a:extLst>
              <a:ext uri="{FF2B5EF4-FFF2-40B4-BE49-F238E27FC236}">
                <a16:creationId xmlns:a16="http://schemas.microsoft.com/office/drawing/2014/main" id="{30D6CA6B-1F69-49DE-86D3-A0CBCD9880FA}"/>
              </a:ext>
            </a:extLst>
          </p:cNvPr>
          <p:cNvGrpSpPr/>
          <p:nvPr/>
        </p:nvGrpSpPr>
        <p:grpSpPr>
          <a:xfrm>
            <a:off x="3379317" y="5390085"/>
            <a:ext cx="573120" cy="237600"/>
            <a:chOff x="3379317" y="5390085"/>
            <a:chExt cx="573120" cy="237600"/>
          </a:xfrm>
        </p:grpSpPr>
        <mc:AlternateContent xmlns:mc="http://schemas.openxmlformats.org/markup-compatibility/2006" xmlns:p14="http://schemas.microsoft.com/office/powerpoint/2010/main">
          <mc:Choice Requires="p14">
            <p:contentPart p14:bwMode="auto" r:id="rId921">
              <p14:nvContentPartPr>
                <p14:cNvPr id="611" name="Freihand 610">
                  <a:extLst>
                    <a:ext uri="{FF2B5EF4-FFF2-40B4-BE49-F238E27FC236}">
                      <a16:creationId xmlns:a16="http://schemas.microsoft.com/office/drawing/2014/main" id="{A0F57E8F-B9A9-46B3-BDC6-D732BBBFE8A4}"/>
                    </a:ext>
                  </a:extLst>
                </p14:cNvPr>
                <p14:cNvContentPartPr/>
                <p14:nvPr/>
              </p14:nvContentPartPr>
              <p14:xfrm>
                <a:off x="3814557" y="5486205"/>
                <a:ext cx="109440" cy="9360"/>
              </p14:xfrm>
            </p:contentPart>
          </mc:Choice>
          <mc:Fallback xmlns="">
            <p:pic>
              <p:nvPicPr>
                <p:cNvPr id="611" name="Freihand 610">
                  <a:extLst>
                    <a:ext uri="{FF2B5EF4-FFF2-40B4-BE49-F238E27FC236}">
                      <a16:creationId xmlns:a16="http://schemas.microsoft.com/office/drawing/2014/main" id="{A0F57E8F-B9A9-46B3-BDC6-D732BBBFE8A4}"/>
                    </a:ext>
                  </a:extLst>
                </p:cNvPr>
                <p:cNvPicPr/>
                <p:nvPr/>
              </p:nvPicPr>
              <p:blipFill>
                <a:blip r:embed="rId922"/>
                <a:stretch>
                  <a:fillRect/>
                </a:stretch>
              </p:blipFill>
              <p:spPr>
                <a:xfrm>
                  <a:off x="3810237" y="5481885"/>
                  <a:ext cx="11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12" name="Freihand 611">
                  <a:extLst>
                    <a:ext uri="{FF2B5EF4-FFF2-40B4-BE49-F238E27FC236}">
                      <a16:creationId xmlns:a16="http://schemas.microsoft.com/office/drawing/2014/main" id="{8BE873CF-6806-4293-BB1A-91D88EDDB842}"/>
                    </a:ext>
                  </a:extLst>
                </p14:cNvPr>
                <p14:cNvContentPartPr/>
                <p14:nvPr/>
              </p14:nvContentPartPr>
              <p14:xfrm>
                <a:off x="3791517" y="5521845"/>
                <a:ext cx="160920" cy="23040"/>
              </p14:xfrm>
            </p:contentPart>
          </mc:Choice>
          <mc:Fallback xmlns="">
            <p:pic>
              <p:nvPicPr>
                <p:cNvPr id="612" name="Freihand 611">
                  <a:extLst>
                    <a:ext uri="{FF2B5EF4-FFF2-40B4-BE49-F238E27FC236}">
                      <a16:creationId xmlns:a16="http://schemas.microsoft.com/office/drawing/2014/main" id="{8BE873CF-6806-4293-BB1A-91D88EDDB842}"/>
                    </a:ext>
                  </a:extLst>
                </p:cNvPr>
                <p:cNvPicPr/>
                <p:nvPr/>
              </p:nvPicPr>
              <p:blipFill>
                <a:blip r:embed="rId924"/>
                <a:stretch>
                  <a:fillRect/>
                </a:stretch>
              </p:blipFill>
              <p:spPr>
                <a:xfrm>
                  <a:off x="3787197" y="5517525"/>
                  <a:ext cx="169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17" name="Freihand 616">
                  <a:extLst>
                    <a:ext uri="{FF2B5EF4-FFF2-40B4-BE49-F238E27FC236}">
                      <a16:creationId xmlns:a16="http://schemas.microsoft.com/office/drawing/2014/main" id="{C1832A34-9D96-47B8-A100-5691E7FD5401}"/>
                    </a:ext>
                  </a:extLst>
                </p14:cNvPr>
                <p14:cNvContentPartPr/>
                <p14:nvPr/>
              </p14:nvContentPartPr>
              <p14:xfrm>
                <a:off x="3379317" y="5441205"/>
                <a:ext cx="136800" cy="186480"/>
              </p14:xfrm>
            </p:contentPart>
          </mc:Choice>
          <mc:Fallback xmlns="">
            <p:pic>
              <p:nvPicPr>
                <p:cNvPr id="617" name="Freihand 616">
                  <a:extLst>
                    <a:ext uri="{FF2B5EF4-FFF2-40B4-BE49-F238E27FC236}">
                      <a16:creationId xmlns:a16="http://schemas.microsoft.com/office/drawing/2014/main" id="{C1832A34-9D96-47B8-A100-5691E7FD5401}"/>
                    </a:ext>
                  </a:extLst>
                </p:cNvPr>
                <p:cNvPicPr/>
                <p:nvPr/>
              </p:nvPicPr>
              <p:blipFill>
                <a:blip r:embed="rId926"/>
                <a:stretch>
                  <a:fillRect/>
                </a:stretch>
              </p:blipFill>
              <p:spPr>
                <a:xfrm>
                  <a:off x="3374997" y="5436885"/>
                  <a:ext cx="145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18" name="Freihand 617">
                  <a:extLst>
                    <a:ext uri="{FF2B5EF4-FFF2-40B4-BE49-F238E27FC236}">
                      <a16:creationId xmlns:a16="http://schemas.microsoft.com/office/drawing/2014/main" id="{332C6A90-D341-4064-ABAE-503AE7603C94}"/>
                    </a:ext>
                  </a:extLst>
                </p14:cNvPr>
                <p14:cNvContentPartPr/>
                <p14:nvPr/>
              </p14:nvContentPartPr>
              <p14:xfrm>
                <a:off x="3440157" y="5434005"/>
                <a:ext cx="132480" cy="14400"/>
              </p14:xfrm>
            </p:contentPart>
          </mc:Choice>
          <mc:Fallback xmlns="">
            <p:pic>
              <p:nvPicPr>
                <p:cNvPr id="618" name="Freihand 617">
                  <a:extLst>
                    <a:ext uri="{FF2B5EF4-FFF2-40B4-BE49-F238E27FC236}">
                      <a16:creationId xmlns:a16="http://schemas.microsoft.com/office/drawing/2014/main" id="{332C6A90-D341-4064-ABAE-503AE7603C94}"/>
                    </a:ext>
                  </a:extLst>
                </p:cNvPr>
                <p:cNvPicPr/>
                <p:nvPr/>
              </p:nvPicPr>
              <p:blipFill>
                <a:blip r:embed="rId928"/>
                <a:stretch>
                  <a:fillRect/>
                </a:stretch>
              </p:blipFill>
              <p:spPr>
                <a:xfrm>
                  <a:off x="3435837" y="5429685"/>
                  <a:ext cx="141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20" name="Freihand 619">
                  <a:extLst>
                    <a:ext uri="{FF2B5EF4-FFF2-40B4-BE49-F238E27FC236}">
                      <a16:creationId xmlns:a16="http://schemas.microsoft.com/office/drawing/2014/main" id="{6F0C63AE-FD09-4077-A6E2-56372E43CDDC}"/>
                    </a:ext>
                  </a:extLst>
                </p14:cNvPr>
                <p14:cNvContentPartPr/>
                <p14:nvPr/>
              </p14:nvContentPartPr>
              <p14:xfrm>
                <a:off x="3611157" y="5475045"/>
                <a:ext cx="99360" cy="101880"/>
              </p14:xfrm>
            </p:contentPart>
          </mc:Choice>
          <mc:Fallback xmlns="">
            <p:pic>
              <p:nvPicPr>
                <p:cNvPr id="620" name="Freihand 619">
                  <a:extLst>
                    <a:ext uri="{FF2B5EF4-FFF2-40B4-BE49-F238E27FC236}">
                      <a16:creationId xmlns:a16="http://schemas.microsoft.com/office/drawing/2014/main" id="{6F0C63AE-FD09-4077-A6E2-56372E43CDDC}"/>
                    </a:ext>
                  </a:extLst>
                </p:cNvPr>
                <p:cNvPicPr/>
                <p:nvPr/>
              </p:nvPicPr>
              <p:blipFill>
                <a:blip r:embed="rId930"/>
                <a:stretch>
                  <a:fillRect/>
                </a:stretch>
              </p:blipFill>
              <p:spPr>
                <a:xfrm>
                  <a:off x="3606837" y="5470725"/>
                  <a:ext cx="108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21" name="Freihand 620">
                  <a:extLst>
                    <a:ext uri="{FF2B5EF4-FFF2-40B4-BE49-F238E27FC236}">
                      <a16:creationId xmlns:a16="http://schemas.microsoft.com/office/drawing/2014/main" id="{DBFC455C-A933-44A9-8724-BB15DEB861D3}"/>
                    </a:ext>
                  </a:extLst>
                </p14:cNvPr>
                <p14:cNvContentPartPr/>
                <p14:nvPr/>
              </p14:nvContentPartPr>
              <p14:xfrm>
                <a:off x="3596037" y="5390085"/>
                <a:ext cx="69840" cy="117000"/>
              </p14:xfrm>
            </p:contentPart>
          </mc:Choice>
          <mc:Fallback xmlns="">
            <p:pic>
              <p:nvPicPr>
                <p:cNvPr id="621" name="Freihand 620">
                  <a:extLst>
                    <a:ext uri="{FF2B5EF4-FFF2-40B4-BE49-F238E27FC236}">
                      <a16:creationId xmlns:a16="http://schemas.microsoft.com/office/drawing/2014/main" id="{DBFC455C-A933-44A9-8724-BB15DEB861D3}"/>
                    </a:ext>
                  </a:extLst>
                </p:cNvPr>
                <p:cNvPicPr/>
                <p:nvPr/>
              </p:nvPicPr>
              <p:blipFill>
                <a:blip r:embed="rId932"/>
                <a:stretch>
                  <a:fillRect/>
                </a:stretch>
              </p:blipFill>
              <p:spPr>
                <a:xfrm>
                  <a:off x="3591717" y="5385765"/>
                  <a:ext cx="78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22" name="Freihand 621">
                  <a:extLst>
                    <a:ext uri="{FF2B5EF4-FFF2-40B4-BE49-F238E27FC236}">
                      <a16:creationId xmlns:a16="http://schemas.microsoft.com/office/drawing/2014/main" id="{E7C6564D-86E4-4F11-88E9-A135E30811E9}"/>
                    </a:ext>
                  </a:extLst>
                </p14:cNvPr>
                <p14:cNvContentPartPr/>
                <p14:nvPr/>
              </p14:nvContentPartPr>
              <p14:xfrm>
                <a:off x="3661917" y="5541645"/>
                <a:ext cx="101520" cy="76680"/>
              </p14:xfrm>
            </p:contentPart>
          </mc:Choice>
          <mc:Fallback xmlns="">
            <p:pic>
              <p:nvPicPr>
                <p:cNvPr id="622" name="Freihand 621">
                  <a:extLst>
                    <a:ext uri="{FF2B5EF4-FFF2-40B4-BE49-F238E27FC236}">
                      <a16:creationId xmlns:a16="http://schemas.microsoft.com/office/drawing/2014/main" id="{E7C6564D-86E4-4F11-88E9-A135E30811E9}"/>
                    </a:ext>
                  </a:extLst>
                </p:cNvPr>
                <p:cNvPicPr/>
                <p:nvPr/>
              </p:nvPicPr>
              <p:blipFill>
                <a:blip r:embed="rId934"/>
                <a:stretch>
                  <a:fillRect/>
                </a:stretch>
              </p:blipFill>
              <p:spPr>
                <a:xfrm>
                  <a:off x="3657597" y="5537325"/>
                  <a:ext cx="110160" cy="85320"/>
                </a:xfrm>
                <a:prstGeom prst="rect">
                  <a:avLst/>
                </a:prstGeom>
              </p:spPr>
            </p:pic>
          </mc:Fallback>
        </mc:AlternateContent>
      </p:grpSp>
      <p:grpSp>
        <p:nvGrpSpPr>
          <p:cNvPr id="630" name="Gruppieren 629">
            <a:extLst>
              <a:ext uri="{FF2B5EF4-FFF2-40B4-BE49-F238E27FC236}">
                <a16:creationId xmlns:a16="http://schemas.microsoft.com/office/drawing/2014/main" id="{E1FF303F-6D0D-41E5-BA2B-BB46B4F1113C}"/>
              </a:ext>
            </a:extLst>
          </p:cNvPr>
          <p:cNvGrpSpPr/>
          <p:nvPr/>
        </p:nvGrpSpPr>
        <p:grpSpPr>
          <a:xfrm>
            <a:off x="26637" y="2677125"/>
            <a:ext cx="2971800" cy="2151720"/>
            <a:chOff x="26637" y="2677125"/>
            <a:chExt cx="2971800" cy="2151720"/>
          </a:xfrm>
        </p:grpSpPr>
        <mc:AlternateContent xmlns:mc="http://schemas.openxmlformats.org/markup-compatibility/2006" xmlns:p14="http://schemas.microsoft.com/office/powerpoint/2010/main">
          <mc:Choice Requires="p14">
            <p:contentPart p14:bwMode="auto" r:id="rId935">
              <p14:nvContentPartPr>
                <p14:cNvPr id="222" name="Freihand 221">
                  <a:extLst>
                    <a:ext uri="{FF2B5EF4-FFF2-40B4-BE49-F238E27FC236}">
                      <a16:creationId xmlns:a16="http://schemas.microsoft.com/office/drawing/2014/main" id="{49D56529-3694-4750-B637-C7DC3D4F47AF}"/>
                    </a:ext>
                  </a:extLst>
                </p14:cNvPr>
                <p14:cNvContentPartPr/>
                <p14:nvPr/>
              </p14:nvContentPartPr>
              <p14:xfrm>
                <a:off x="360357" y="2847765"/>
                <a:ext cx="39600" cy="1627200"/>
              </p14:xfrm>
            </p:contentPart>
          </mc:Choice>
          <mc:Fallback xmlns="">
            <p:pic>
              <p:nvPicPr>
                <p:cNvPr id="222" name="Freihand 221">
                  <a:extLst>
                    <a:ext uri="{FF2B5EF4-FFF2-40B4-BE49-F238E27FC236}">
                      <a16:creationId xmlns:a16="http://schemas.microsoft.com/office/drawing/2014/main" id="{49D56529-3694-4750-B637-C7DC3D4F47AF}"/>
                    </a:ext>
                  </a:extLst>
                </p:cNvPr>
                <p:cNvPicPr/>
                <p:nvPr/>
              </p:nvPicPr>
              <p:blipFill>
                <a:blip r:embed="rId936"/>
                <a:stretch>
                  <a:fillRect/>
                </a:stretch>
              </p:blipFill>
              <p:spPr>
                <a:xfrm>
                  <a:off x="356037" y="2843445"/>
                  <a:ext cx="48240" cy="16358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23" name="Freihand 222">
                  <a:extLst>
                    <a:ext uri="{FF2B5EF4-FFF2-40B4-BE49-F238E27FC236}">
                      <a16:creationId xmlns:a16="http://schemas.microsoft.com/office/drawing/2014/main" id="{43AB4527-DF5C-418D-A566-B09DEB8A28E9}"/>
                    </a:ext>
                  </a:extLst>
                </p14:cNvPr>
                <p14:cNvContentPartPr/>
                <p14:nvPr/>
              </p14:nvContentPartPr>
              <p14:xfrm>
                <a:off x="317517" y="4342845"/>
                <a:ext cx="2584800" cy="52920"/>
              </p14:xfrm>
            </p:contentPart>
          </mc:Choice>
          <mc:Fallback xmlns="">
            <p:pic>
              <p:nvPicPr>
                <p:cNvPr id="223" name="Freihand 222">
                  <a:extLst>
                    <a:ext uri="{FF2B5EF4-FFF2-40B4-BE49-F238E27FC236}">
                      <a16:creationId xmlns:a16="http://schemas.microsoft.com/office/drawing/2014/main" id="{43AB4527-DF5C-418D-A566-B09DEB8A28E9}"/>
                    </a:ext>
                  </a:extLst>
                </p:cNvPr>
                <p:cNvPicPr/>
                <p:nvPr/>
              </p:nvPicPr>
              <p:blipFill>
                <a:blip r:embed="rId938"/>
                <a:stretch>
                  <a:fillRect/>
                </a:stretch>
              </p:blipFill>
              <p:spPr>
                <a:xfrm>
                  <a:off x="313197" y="4338525"/>
                  <a:ext cx="2593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24" name="Freihand 223">
                  <a:extLst>
                    <a:ext uri="{FF2B5EF4-FFF2-40B4-BE49-F238E27FC236}">
                      <a16:creationId xmlns:a16="http://schemas.microsoft.com/office/drawing/2014/main" id="{B1F02230-6E52-480A-A609-9F6437220841}"/>
                    </a:ext>
                  </a:extLst>
                </p14:cNvPr>
                <p14:cNvContentPartPr/>
                <p14:nvPr/>
              </p14:nvContentPartPr>
              <p14:xfrm>
                <a:off x="2858397" y="4289205"/>
                <a:ext cx="140040" cy="144720"/>
              </p14:xfrm>
            </p:contentPart>
          </mc:Choice>
          <mc:Fallback xmlns="">
            <p:pic>
              <p:nvPicPr>
                <p:cNvPr id="224" name="Freihand 223">
                  <a:extLst>
                    <a:ext uri="{FF2B5EF4-FFF2-40B4-BE49-F238E27FC236}">
                      <a16:creationId xmlns:a16="http://schemas.microsoft.com/office/drawing/2014/main" id="{B1F02230-6E52-480A-A609-9F6437220841}"/>
                    </a:ext>
                  </a:extLst>
                </p:cNvPr>
                <p:cNvPicPr/>
                <p:nvPr/>
              </p:nvPicPr>
              <p:blipFill>
                <a:blip r:embed="rId940"/>
                <a:stretch>
                  <a:fillRect/>
                </a:stretch>
              </p:blipFill>
              <p:spPr>
                <a:xfrm>
                  <a:off x="2854077" y="4284885"/>
                  <a:ext cx="148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5" name="Freihand 224">
                  <a:extLst>
                    <a:ext uri="{FF2B5EF4-FFF2-40B4-BE49-F238E27FC236}">
                      <a16:creationId xmlns:a16="http://schemas.microsoft.com/office/drawing/2014/main" id="{C30D69CE-C415-4D56-9B55-BCE740934178}"/>
                    </a:ext>
                  </a:extLst>
                </p14:cNvPr>
                <p14:cNvContentPartPr/>
                <p14:nvPr/>
              </p14:nvContentPartPr>
              <p14:xfrm>
                <a:off x="237957" y="2726445"/>
                <a:ext cx="225360" cy="171720"/>
              </p14:xfrm>
            </p:contentPart>
          </mc:Choice>
          <mc:Fallback xmlns="">
            <p:pic>
              <p:nvPicPr>
                <p:cNvPr id="225" name="Freihand 224">
                  <a:extLst>
                    <a:ext uri="{FF2B5EF4-FFF2-40B4-BE49-F238E27FC236}">
                      <a16:creationId xmlns:a16="http://schemas.microsoft.com/office/drawing/2014/main" id="{C30D69CE-C415-4D56-9B55-BCE740934178}"/>
                    </a:ext>
                  </a:extLst>
                </p:cNvPr>
                <p:cNvPicPr/>
                <p:nvPr/>
              </p:nvPicPr>
              <p:blipFill>
                <a:blip r:embed="rId942"/>
                <a:stretch>
                  <a:fillRect/>
                </a:stretch>
              </p:blipFill>
              <p:spPr>
                <a:xfrm>
                  <a:off x="233637" y="2722125"/>
                  <a:ext cx="234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6" name="Freihand 225">
                  <a:extLst>
                    <a:ext uri="{FF2B5EF4-FFF2-40B4-BE49-F238E27FC236}">
                      <a16:creationId xmlns:a16="http://schemas.microsoft.com/office/drawing/2014/main" id="{250D19DD-852F-424D-8365-10595C7D996D}"/>
                    </a:ext>
                  </a:extLst>
                </p14:cNvPr>
                <p14:cNvContentPartPr/>
                <p14:nvPr/>
              </p14:nvContentPartPr>
              <p14:xfrm>
                <a:off x="173517" y="2677125"/>
                <a:ext cx="41760" cy="97920"/>
              </p14:xfrm>
            </p:contentPart>
          </mc:Choice>
          <mc:Fallback xmlns="">
            <p:pic>
              <p:nvPicPr>
                <p:cNvPr id="226" name="Freihand 225">
                  <a:extLst>
                    <a:ext uri="{FF2B5EF4-FFF2-40B4-BE49-F238E27FC236}">
                      <a16:creationId xmlns:a16="http://schemas.microsoft.com/office/drawing/2014/main" id="{250D19DD-852F-424D-8365-10595C7D996D}"/>
                    </a:ext>
                  </a:extLst>
                </p:cNvPr>
                <p:cNvPicPr/>
                <p:nvPr/>
              </p:nvPicPr>
              <p:blipFill>
                <a:blip r:embed="rId944"/>
                <a:stretch>
                  <a:fillRect/>
                </a:stretch>
              </p:blipFill>
              <p:spPr>
                <a:xfrm>
                  <a:off x="169197" y="2672805"/>
                  <a:ext cx="50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9" name="Freihand 228">
                  <a:extLst>
                    <a:ext uri="{FF2B5EF4-FFF2-40B4-BE49-F238E27FC236}">
                      <a16:creationId xmlns:a16="http://schemas.microsoft.com/office/drawing/2014/main" id="{1A483448-BA72-4075-8CBC-4DF98D0E2C9F}"/>
                    </a:ext>
                  </a:extLst>
                </p14:cNvPr>
                <p14:cNvContentPartPr/>
                <p14:nvPr/>
              </p14:nvContentPartPr>
              <p14:xfrm>
                <a:off x="2778117" y="4505205"/>
                <a:ext cx="95040" cy="54000"/>
              </p14:xfrm>
            </p:contentPart>
          </mc:Choice>
          <mc:Fallback xmlns="">
            <p:pic>
              <p:nvPicPr>
                <p:cNvPr id="229" name="Freihand 228">
                  <a:extLst>
                    <a:ext uri="{FF2B5EF4-FFF2-40B4-BE49-F238E27FC236}">
                      <a16:creationId xmlns:a16="http://schemas.microsoft.com/office/drawing/2014/main" id="{1A483448-BA72-4075-8CBC-4DF98D0E2C9F}"/>
                    </a:ext>
                  </a:extLst>
                </p:cNvPr>
                <p:cNvPicPr/>
                <p:nvPr/>
              </p:nvPicPr>
              <p:blipFill>
                <a:blip r:embed="rId946"/>
                <a:stretch>
                  <a:fillRect/>
                </a:stretch>
              </p:blipFill>
              <p:spPr>
                <a:xfrm>
                  <a:off x="2773797" y="4500885"/>
                  <a:ext cx="103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30" name="Freihand 229">
                  <a:extLst>
                    <a:ext uri="{FF2B5EF4-FFF2-40B4-BE49-F238E27FC236}">
                      <a16:creationId xmlns:a16="http://schemas.microsoft.com/office/drawing/2014/main" id="{4EE654DA-6AFA-41BE-B89D-DA72667F86A5}"/>
                    </a:ext>
                  </a:extLst>
                </p14:cNvPr>
                <p14:cNvContentPartPr/>
                <p14:nvPr/>
              </p14:nvContentPartPr>
              <p14:xfrm>
                <a:off x="2806557" y="4501605"/>
                <a:ext cx="92880" cy="196560"/>
              </p14:xfrm>
            </p:contentPart>
          </mc:Choice>
          <mc:Fallback xmlns="">
            <p:pic>
              <p:nvPicPr>
                <p:cNvPr id="230" name="Freihand 229">
                  <a:extLst>
                    <a:ext uri="{FF2B5EF4-FFF2-40B4-BE49-F238E27FC236}">
                      <a16:creationId xmlns:a16="http://schemas.microsoft.com/office/drawing/2014/main" id="{4EE654DA-6AFA-41BE-B89D-DA72667F86A5}"/>
                    </a:ext>
                  </a:extLst>
                </p:cNvPr>
                <p:cNvPicPr/>
                <p:nvPr/>
              </p:nvPicPr>
              <p:blipFill>
                <a:blip r:embed="rId948"/>
                <a:stretch>
                  <a:fillRect/>
                </a:stretch>
              </p:blipFill>
              <p:spPr>
                <a:xfrm>
                  <a:off x="2802237" y="4497285"/>
                  <a:ext cx="10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35" name="Freihand 234">
                  <a:extLst>
                    <a:ext uri="{FF2B5EF4-FFF2-40B4-BE49-F238E27FC236}">
                      <a16:creationId xmlns:a16="http://schemas.microsoft.com/office/drawing/2014/main" id="{C08FCE90-8B09-48E5-9423-22A577AD74F6}"/>
                    </a:ext>
                  </a:extLst>
                </p14:cNvPr>
                <p14:cNvContentPartPr/>
                <p14:nvPr/>
              </p14:nvContentPartPr>
              <p14:xfrm>
                <a:off x="381957" y="4364805"/>
                <a:ext cx="23040" cy="38520"/>
              </p14:xfrm>
            </p:contentPart>
          </mc:Choice>
          <mc:Fallback xmlns="">
            <p:pic>
              <p:nvPicPr>
                <p:cNvPr id="235" name="Freihand 234">
                  <a:extLst>
                    <a:ext uri="{FF2B5EF4-FFF2-40B4-BE49-F238E27FC236}">
                      <a16:creationId xmlns:a16="http://schemas.microsoft.com/office/drawing/2014/main" id="{C08FCE90-8B09-48E5-9423-22A577AD74F6}"/>
                    </a:ext>
                  </a:extLst>
                </p:cNvPr>
                <p:cNvPicPr/>
                <p:nvPr/>
              </p:nvPicPr>
              <p:blipFill>
                <a:blip r:embed="rId950"/>
                <a:stretch>
                  <a:fillRect/>
                </a:stretch>
              </p:blipFill>
              <p:spPr>
                <a:xfrm>
                  <a:off x="377637" y="4360485"/>
                  <a:ext cx="31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7" name="Freihand 236">
                  <a:extLst>
                    <a:ext uri="{FF2B5EF4-FFF2-40B4-BE49-F238E27FC236}">
                      <a16:creationId xmlns:a16="http://schemas.microsoft.com/office/drawing/2014/main" id="{DEA09EAD-9BCF-459E-957F-8C67FE76FE6D}"/>
                    </a:ext>
                  </a:extLst>
                </p14:cNvPr>
                <p14:cNvContentPartPr/>
                <p14:nvPr/>
              </p14:nvContentPartPr>
              <p14:xfrm>
                <a:off x="2173317" y="4311165"/>
                <a:ext cx="5040" cy="118800"/>
              </p14:xfrm>
            </p:contentPart>
          </mc:Choice>
          <mc:Fallback xmlns="">
            <p:pic>
              <p:nvPicPr>
                <p:cNvPr id="237" name="Freihand 236">
                  <a:extLst>
                    <a:ext uri="{FF2B5EF4-FFF2-40B4-BE49-F238E27FC236}">
                      <a16:creationId xmlns:a16="http://schemas.microsoft.com/office/drawing/2014/main" id="{DEA09EAD-9BCF-459E-957F-8C67FE76FE6D}"/>
                    </a:ext>
                  </a:extLst>
                </p:cNvPr>
                <p:cNvPicPr/>
                <p:nvPr/>
              </p:nvPicPr>
              <p:blipFill>
                <a:blip r:embed="rId952"/>
                <a:stretch>
                  <a:fillRect/>
                </a:stretch>
              </p:blipFill>
              <p:spPr>
                <a:xfrm>
                  <a:off x="2168997" y="4306845"/>
                  <a:ext cx="13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8" name="Freihand 237">
                  <a:extLst>
                    <a:ext uri="{FF2B5EF4-FFF2-40B4-BE49-F238E27FC236}">
                      <a16:creationId xmlns:a16="http://schemas.microsoft.com/office/drawing/2014/main" id="{7D12AE55-E687-4BB7-AB0B-808689A088C6}"/>
                    </a:ext>
                  </a:extLst>
                </p14:cNvPr>
                <p14:cNvContentPartPr/>
                <p14:nvPr/>
              </p14:nvContentPartPr>
              <p14:xfrm>
                <a:off x="2050917" y="4485765"/>
                <a:ext cx="82800" cy="115560"/>
              </p14:xfrm>
            </p:contentPart>
          </mc:Choice>
          <mc:Fallback xmlns="">
            <p:pic>
              <p:nvPicPr>
                <p:cNvPr id="238" name="Freihand 237">
                  <a:extLst>
                    <a:ext uri="{FF2B5EF4-FFF2-40B4-BE49-F238E27FC236}">
                      <a16:creationId xmlns:a16="http://schemas.microsoft.com/office/drawing/2014/main" id="{7D12AE55-E687-4BB7-AB0B-808689A088C6}"/>
                    </a:ext>
                  </a:extLst>
                </p:cNvPr>
                <p:cNvPicPr/>
                <p:nvPr/>
              </p:nvPicPr>
              <p:blipFill>
                <a:blip r:embed="rId954"/>
                <a:stretch>
                  <a:fillRect/>
                </a:stretch>
              </p:blipFill>
              <p:spPr>
                <a:xfrm>
                  <a:off x="2046597" y="4481445"/>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9" name="Freihand 238">
                  <a:extLst>
                    <a:ext uri="{FF2B5EF4-FFF2-40B4-BE49-F238E27FC236}">
                      <a16:creationId xmlns:a16="http://schemas.microsoft.com/office/drawing/2014/main" id="{1E598E18-3630-4491-ADA0-8FDDC42A4A65}"/>
                    </a:ext>
                  </a:extLst>
                </p14:cNvPr>
                <p14:cNvContentPartPr/>
                <p14:nvPr/>
              </p14:nvContentPartPr>
              <p14:xfrm>
                <a:off x="2092317" y="4474605"/>
                <a:ext cx="69120" cy="6840"/>
              </p14:xfrm>
            </p:contentPart>
          </mc:Choice>
          <mc:Fallback xmlns="">
            <p:pic>
              <p:nvPicPr>
                <p:cNvPr id="239" name="Freihand 238">
                  <a:extLst>
                    <a:ext uri="{FF2B5EF4-FFF2-40B4-BE49-F238E27FC236}">
                      <a16:creationId xmlns:a16="http://schemas.microsoft.com/office/drawing/2014/main" id="{1E598E18-3630-4491-ADA0-8FDDC42A4A65}"/>
                    </a:ext>
                  </a:extLst>
                </p:cNvPr>
                <p:cNvPicPr/>
                <p:nvPr/>
              </p:nvPicPr>
              <p:blipFill>
                <a:blip r:embed="rId956"/>
                <a:stretch>
                  <a:fillRect/>
                </a:stretch>
              </p:blipFill>
              <p:spPr>
                <a:xfrm>
                  <a:off x="2087997" y="4470285"/>
                  <a:ext cx="77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40" name="Freihand 239">
                  <a:extLst>
                    <a:ext uri="{FF2B5EF4-FFF2-40B4-BE49-F238E27FC236}">
                      <a16:creationId xmlns:a16="http://schemas.microsoft.com/office/drawing/2014/main" id="{1E23C737-B735-47F9-8469-AE69E3526DE8}"/>
                    </a:ext>
                  </a:extLst>
                </p14:cNvPr>
                <p14:cNvContentPartPr/>
                <p14:nvPr/>
              </p14:nvContentPartPr>
              <p14:xfrm>
                <a:off x="2177277" y="4470645"/>
                <a:ext cx="100080" cy="87480"/>
              </p14:xfrm>
            </p:contentPart>
          </mc:Choice>
          <mc:Fallback xmlns="">
            <p:pic>
              <p:nvPicPr>
                <p:cNvPr id="240" name="Freihand 239">
                  <a:extLst>
                    <a:ext uri="{FF2B5EF4-FFF2-40B4-BE49-F238E27FC236}">
                      <a16:creationId xmlns:a16="http://schemas.microsoft.com/office/drawing/2014/main" id="{1E23C737-B735-47F9-8469-AE69E3526DE8}"/>
                    </a:ext>
                  </a:extLst>
                </p:cNvPr>
                <p:cNvPicPr/>
                <p:nvPr/>
              </p:nvPicPr>
              <p:blipFill>
                <a:blip r:embed="rId958"/>
                <a:stretch>
                  <a:fillRect/>
                </a:stretch>
              </p:blipFill>
              <p:spPr>
                <a:xfrm>
                  <a:off x="2172957" y="4466325"/>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41" name="Freihand 240">
                  <a:extLst>
                    <a:ext uri="{FF2B5EF4-FFF2-40B4-BE49-F238E27FC236}">
                      <a16:creationId xmlns:a16="http://schemas.microsoft.com/office/drawing/2014/main" id="{5D927C30-256C-4F98-8F95-AE32124BEC66}"/>
                    </a:ext>
                  </a:extLst>
                </p14:cNvPr>
                <p14:cNvContentPartPr/>
                <p14:nvPr/>
              </p14:nvContentPartPr>
              <p14:xfrm>
                <a:off x="2276277" y="4480005"/>
                <a:ext cx="118800" cy="104760"/>
              </p14:xfrm>
            </p:contentPart>
          </mc:Choice>
          <mc:Fallback xmlns="">
            <p:pic>
              <p:nvPicPr>
                <p:cNvPr id="241" name="Freihand 240">
                  <a:extLst>
                    <a:ext uri="{FF2B5EF4-FFF2-40B4-BE49-F238E27FC236}">
                      <a16:creationId xmlns:a16="http://schemas.microsoft.com/office/drawing/2014/main" id="{5D927C30-256C-4F98-8F95-AE32124BEC66}"/>
                    </a:ext>
                  </a:extLst>
                </p:cNvPr>
                <p:cNvPicPr/>
                <p:nvPr/>
              </p:nvPicPr>
              <p:blipFill>
                <a:blip r:embed="rId960"/>
                <a:stretch>
                  <a:fillRect/>
                </a:stretch>
              </p:blipFill>
              <p:spPr>
                <a:xfrm>
                  <a:off x="2271957" y="4475685"/>
                  <a:ext cx="12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47" name="Freihand 246">
                  <a:extLst>
                    <a:ext uri="{FF2B5EF4-FFF2-40B4-BE49-F238E27FC236}">
                      <a16:creationId xmlns:a16="http://schemas.microsoft.com/office/drawing/2014/main" id="{678FBCDB-143A-4A38-898E-6343D174178A}"/>
                    </a:ext>
                  </a:extLst>
                </p14:cNvPr>
                <p14:cNvContentPartPr/>
                <p14:nvPr/>
              </p14:nvContentPartPr>
              <p14:xfrm>
                <a:off x="308157" y="3113445"/>
                <a:ext cx="141120" cy="23760"/>
              </p14:xfrm>
            </p:contentPart>
          </mc:Choice>
          <mc:Fallback xmlns="">
            <p:pic>
              <p:nvPicPr>
                <p:cNvPr id="247" name="Freihand 246">
                  <a:extLst>
                    <a:ext uri="{FF2B5EF4-FFF2-40B4-BE49-F238E27FC236}">
                      <a16:creationId xmlns:a16="http://schemas.microsoft.com/office/drawing/2014/main" id="{678FBCDB-143A-4A38-898E-6343D174178A}"/>
                    </a:ext>
                  </a:extLst>
                </p:cNvPr>
                <p:cNvPicPr/>
                <p:nvPr/>
              </p:nvPicPr>
              <p:blipFill>
                <a:blip r:embed="rId962"/>
                <a:stretch>
                  <a:fillRect/>
                </a:stretch>
              </p:blipFill>
              <p:spPr>
                <a:xfrm>
                  <a:off x="303837" y="3109125"/>
                  <a:ext cx="149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8" name="Freihand 247">
                  <a:extLst>
                    <a:ext uri="{FF2B5EF4-FFF2-40B4-BE49-F238E27FC236}">
                      <a16:creationId xmlns:a16="http://schemas.microsoft.com/office/drawing/2014/main" id="{43269E0E-36BB-4E40-8AEC-14FA73ADDE2F}"/>
                    </a:ext>
                  </a:extLst>
                </p14:cNvPr>
                <p14:cNvContentPartPr/>
                <p14:nvPr/>
              </p14:nvContentPartPr>
              <p14:xfrm>
                <a:off x="30957" y="3102285"/>
                <a:ext cx="52920" cy="84240"/>
              </p14:xfrm>
            </p:contentPart>
          </mc:Choice>
          <mc:Fallback xmlns="">
            <p:pic>
              <p:nvPicPr>
                <p:cNvPr id="248" name="Freihand 247">
                  <a:extLst>
                    <a:ext uri="{FF2B5EF4-FFF2-40B4-BE49-F238E27FC236}">
                      <a16:creationId xmlns:a16="http://schemas.microsoft.com/office/drawing/2014/main" id="{43269E0E-36BB-4E40-8AEC-14FA73ADDE2F}"/>
                    </a:ext>
                  </a:extLst>
                </p:cNvPr>
                <p:cNvPicPr/>
                <p:nvPr/>
              </p:nvPicPr>
              <p:blipFill>
                <a:blip r:embed="rId964"/>
                <a:stretch>
                  <a:fillRect/>
                </a:stretch>
              </p:blipFill>
              <p:spPr>
                <a:xfrm>
                  <a:off x="26637" y="3097965"/>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9" name="Freihand 248">
                  <a:extLst>
                    <a:ext uri="{FF2B5EF4-FFF2-40B4-BE49-F238E27FC236}">
                      <a16:creationId xmlns:a16="http://schemas.microsoft.com/office/drawing/2014/main" id="{1C149192-CAC4-46A3-B254-850E66E3651E}"/>
                    </a:ext>
                  </a:extLst>
                </p14:cNvPr>
                <p14:cNvContentPartPr/>
                <p14:nvPr/>
              </p14:nvContentPartPr>
              <p14:xfrm>
                <a:off x="89277" y="3086085"/>
                <a:ext cx="57960" cy="99720"/>
              </p14:xfrm>
            </p:contentPart>
          </mc:Choice>
          <mc:Fallback xmlns="">
            <p:pic>
              <p:nvPicPr>
                <p:cNvPr id="249" name="Freihand 248">
                  <a:extLst>
                    <a:ext uri="{FF2B5EF4-FFF2-40B4-BE49-F238E27FC236}">
                      <a16:creationId xmlns:a16="http://schemas.microsoft.com/office/drawing/2014/main" id="{1C149192-CAC4-46A3-B254-850E66E3651E}"/>
                    </a:ext>
                  </a:extLst>
                </p:cNvPr>
                <p:cNvPicPr/>
                <p:nvPr/>
              </p:nvPicPr>
              <p:blipFill>
                <a:blip r:embed="rId966"/>
                <a:stretch>
                  <a:fillRect/>
                </a:stretch>
              </p:blipFill>
              <p:spPr>
                <a:xfrm>
                  <a:off x="84957" y="3081765"/>
                  <a:ext cx="6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50" name="Freihand 249">
                  <a:extLst>
                    <a:ext uri="{FF2B5EF4-FFF2-40B4-BE49-F238E27FC236}">
                      <a16:creationId xmlns:a16="http://schemas.microsoft.com/office/drawing/2014/main" id="{01BBF002-88D9-4EA8-9A1B-C031ACA6BA7A}"/>
                    </a:ext>
                  </a:extLst>
                </p14:cNvPr>
                <p14:cNvContentPartPr/>
                <p14:nvPr/>
              </p14:nvContentPartPr>
              <p14:xfrm>
                <a:off x="156597" y="3144765"/>
                <a:ext cx="5400" cy="82800"/>
              </p14:xfrm>
            </p:contentPart>
          </mc:Choice>
          <mc:Fallback xmlns="">
            <p:pic>
              <p:nvPicPr>
                <p:cNvPr id="250" name="Freihand 249">
                  <a:extLst>
                    <a:ext uri="{FF2B5EF4-FFF2-40B4-BE49-F238E27FC236}">
                      <a16:creationId xmlns:a16="http://schemas.microsoft.com/office/drawing/2014/main" id="{01BBF002-88D9-4EA8-9A1B-C031ACA6BA7A}"/>
                    </a:ext>
                  </a:extLst>
                </p:cNvPr>
                <p:cNvPicPr/>
                <p:nvPr/>
              </p:nvPicPr>
              <p:blipFill>
                <a:blip r:embed="rId968"/>
                <a:stretch>
                  <a:fillRect/>
                </a:stretch>
              </p:blipFill>
              <p:spPr>
                <a:xfrm>
                  <a:off x="152277" y="3140445"/>
                  <a:ext cx="14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51" name="Freihand 250">
                  <a:extLst>
                    <a:ext uri="{FF2B5EF4-FFF2-40B4-BE49-F238E27FC236}">
                      <a16:creationId xmlns:a16="http://schemas.microsoft.com/office/drawing/2014/main" id="{EC816D49-2FCA-4E49-A5A4-7D4505AA1D16}"/>
                    </a:ext>
                  </a:extLst>
                </p14:cNvPr>
                <p14:cNvContentPartPr/>
                <p14:nvPr/>
              </p14:nvContentPartPr>
              <p14:xfrm>
                <a:off x="187197" y="3099765"/>
                <a:ext cx="34920" cy="78120"/>
              </p14:xfrm>
            </p:contentPart>
          </mc:Choice>
          <mc:Fallback xmlns="">
            <p:pic>
              <p:nvPicPr>
                <p:cNvPr id="251" name="Freihand 250">
                  <a:extLst>
                    <a:ext uri="{FF2B5EF4-FFF2-40B4-BE49-F238E27FC236}">
                      <a16:creationId xmlns:a16="http://schemas.microsoft.com/office/drawing/2014/main" id="{EC816D49-2FCA-4E49-A5A4-7D4505AA1D16}"/>
                    </a:ext>
                  </a:extLst>
                </p:cNvPr>
                <p:cNvPicPr/>
                <p:nvPr/>
              </p:nvPicPr>
              <p:blipFill>
                <a:blip r:embed="rId970"/>
                <a:stretch>
                  <a:fillRect/>
                </a:stretch>
              </p:blipFill>
              <p:spPr>
                <a:xfrm>
                  <a:off x="182877" y="3095445"/>
                  <a:ext cx="43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52" name="Freihand 251">
                  <a:extLst>
                    <a:ext uri="{FF2B5EF4-FFF2-40B4-BE49-F238E27FC236}">
                      <a16:creationId xmlns:a16="http://schemas.microsoft.com/office/drawing/2014/main" id="{2D301F49-5BCC-4191-BDFD-414669CBD5E8}"/>
                    </a:ext>
                  </a:extLst>
                </p14:cNvPr>
                <p14:cNvContentPartPr/>
                <p14:nvPr/>
              </p14:nvContentPartPr>
              <p14:xfrm>
                <a:off x="155877" y="3042525"/>
                <a:ext cx="97560" cy="12960"/>
              </p14:xfrm>
            </p:contentPart>
          </mc:Choice>
          <mc:Fallback xmlns="">
            <p:pic>
              <p:nvPicPr>
                <p:cNvPr id="252" name="Freihand 251">
                  <a:extLst>
                    <a:ext uri="{FF2B5EF4-FFF2-40B4-BE49-F238E27FC236}">
                      <a16:creationId xmlns:a16="http://schemas.microsoft.com/office/drawing/2014/main" id="{2D301F49-5BCC-4191-BDFD-414669CBD5E8}"/>
                    </a:ext>
                  </a:extLst>
                </p:cNvPr>
                <p:cNvPicPr/>
                <p:nvPr/>
              </p:nvPicPr>
              <p:blipFill>
                <a:blip r:embed="rId972"/>
                <a:stretch>
                  <a:fillRect/>
                </a:stretch>
              </p:blipFill>
              <p:spPr>
                <a:xfrm>
                  <a:off x="151557" y="3038205"/>
                  <a:ext cx="106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53" name="Freihand 252">
                  <a:extLst>
                    <a:ext uri="{FF2B5EF4-FFF2-40B4-BE49-F238E27FC236}">
                      <a16:creationId xmlns:a16="http://schemas.microsoft.com/office/drawing/2014/main" id="{478CCC6A-AEA0-4319-B48B-3BBD5AD7AF4D}"/>
                    </a:ext>
                  </a:extLst>
                </p14:cNvPr>
                <p14:cNvContentPartPr/>
                <p14:nvPr/>
              </p14:nvContentPartPr>
              <p14:xfrm>
                <a:off x="218157" y="3056205"/>
                <a:ext cx="62640" cy="108720"/>
              </p14:xfrm>
            </p:contentPart>
          </mc:Choice>
          <mc:Fallback xmlns="">
            <p:pic>
              <p:nvPicPr>
                <p:cNvPr id="253" name="Freihand 252">
                  <a:extLst>
                    <a:ext uri="{FF2B5EF4-FFF2-40B4-BE49-F238E27FC236}">
                      <a16:creationId xmlns:a16="http://schemas.microsoft.com/office/drawing/2014/main" id="{478CCC6A-AEA0-4319-B48B-3BBD5AD7AF4D}"/>
                    </a:ext>
                  </a:extLst>
                </p:cNvPr>
                <p:cNvPicPr/>
                <p:nvPr/>
              </p:nvPicPr>
              <p:blipFill>
                <a:blip r:embed="rId974"/>
                <a:stretch>
                  <a:fillRect/>
                </a:stretch>
              </p:blipFill>
              <p:spPr>
                <a:xfrm>
                  <a:off x="213837" y="3051885"/>
                  <a:ext cx="71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54" name="Freihand 253">
                  <a:extLst>
                    <a:ext uri="{FF2B5EF4-FFF2-40B4-BE49-F238E27FC236}">
                      <a16:creationId xmlns:a16="http://schemas.microsoft.com/office/drawing/2014/main" id="{E0E71239-2D3F-47A0-9C8A-32B67F99EB24}"/>
                    </a:ext>
                  </a:extLst>
                </p14:cNvPr>
                <p14:cNvContentPartPr/>
                <p14:nvPr/>
              </p14:nvContentPartPr>
              <p14:xfrm>
                <a:off x="240837" y="3031725"/>
                <a:ext cx="50760" cy="36000"/>
              </p14:xfrm>
            </p:contentPart>
          </mc:Choice>
          <mc:Fallback xmlns="">
            <p:pic>
              <p:nvPicPr>
                <p:cNvPr id="254" name="Freihand 253">
                  <a:extLst>
                    <a:ext uri="{FF2B5EF4-FFF2-40B4-BE49-F238E27FC236}">
                      <a16:creationId xmlns:a16="http://schemas.microsoft.com/office/drawing/2014/main" id="{E0E71239-2D3F-47A0-9C8A-32B67F99EB24}"/>
                    </a:ext>
                  </a:extLst>
                </p:cNvPr>
                <p:cNvPicPr/>
                <p:nvPr/>
              </p:nvPicPr>
              <p:blipFill>
                <a:blip r:embed="rId976"/>
                <a:stretch>
                  <a:fillRect/>
                </a:stretch>
              </p:blipFill>
              <p:spPr>
                <a:xfrm>
                  <a:off x="236517" y="3027405"/>
                  <a:ext cx="59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55" name="Freihand 254">
                  <a:extLst>
                    <a:ext uri="{FF2B5EF4-FFF2-40B4-BE49-F238E27FC236}">
                      <a16:creationId xmlns:a16="http://schemas.microsoft.com/office/drawing/2014/main" id="{333ADE2C-1938-4D20-9C65-EED91B12C5EB}"/>
                    </a:ext>
                  </a:extLst>
                </p14:cNvPr>
                <p14:cNvContentPartPr/>
                <p14:nvPr/>
              </p14:nvContentPartPr>
              <p14:xfrm>
                <a:off x="257037" y="3114165"/>
                <a:ext cx="26280" cy="27360"/>
              </p14:xfrm>
            </p:contentPart>
          </mc:Choice>
          <mc:Fallback xmlns="">
            <p:pic>
              <p:nvPicPr>
                <p:cNvPr id="255" name="Freihand 254">
                  <a:extLst>
                    <a:ext uri="{FF2B5EF4-FFF2-40B4-BE49-F238E27FC236}">
                      <a16:creationId xmlns:a16="http://schemas.microsoft.com/office/drawing/2014/main" id="{333ADE2C-1938-4D20-9C65-EED91B12C5EB}"/>
                    </a:ext>
                  </a:extLst>
                </p:cNvPr>
                <p:cNvPicPr/>
                <p:nvPr/>
              </p:nvPicPr>
              <p:blipFill>
                <a:blip r:embed="rId978"/>
                <a:stretch>
                  <a:fillRect/>
                </a:stretch>
              </p:blipFill>
              <p:spPr>
                <a:xfrm>
                  <a:off x="252717" y="3109845"/>
                  <a:ext cx="34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480" name="Freihand 479">
                  <a:extLst>
                    <a:ext uri="{FF2B5EF4-FFF2-40B4-BE49-F238E27FC236}">
                      <a16:creationId xmlns:a16="http://schemas.microsoft.com/office/drawing/2014/main" id="{0D68FC69-CEBA-47B6-95F6-A00E0AC479AD}"/>
                    </a:ext>
                  </a:extLst>
                </p14:cNvPr>
                <p14:cNvContentPartPr/>
                <p14:nvPr/>
              </p14:nvContentPartPr>
              <p14:xfrm>
                <a:off x="1731597" y="4291005"/>
                <a:ext cx="19800" cy="163800"/>
              </p14:xfrm>
            </p:contentPart>
          </mc:Choice>
          <mc:Fallback xmlns="">
            <p:pic>
              <p:nvPicPr>
                <p:cNvPr id="480" name="Freihand 479">
                  <a:extLst>
                    <a:ext uri="{FF2B5EF4-FFF2-40B4-BE49-F238E27FC236}">
                      <a16:creationId xmlns:a16="http://schemas.microsoft.com/office/drawing/2014/main" id="{0D68FC69-CEBA-47B6-95F6-A00E0AC479AD}"/>
                    </a:ext>
                  </a:extLst>
                </p:cNvPr>
                <p:cNvPicPr/>
                <p:nvPr/>
              </p:nvPicPr>
              <p:blipFill>
                <a:blip r:embed="rId980"/>
                <a:stretch>
                  <a:fillRect/>
                </a:stretch>
              </p:blipFill>
              <p:spPr>
                <a:xfrm>
                  <a:off x="1727277" y="4286685"/>
                  <a:ext cx="28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481" name="Freihand 480">
                  <a:extLst>
                    <a:ext uri="{FF2B5EF4-FFF2-40B4-BE49-F238E27FC236}">
                      <a16:creationId xmlns:a16="http://schemas.microsoft.com/office/drawing/2014/main" id="{70D39B7B-87AA-4573-B3D3-A96161DB62B9}"/>
                    </a:ext>
                  </a:extLst>
                </p14:cNvPr>
                <p14:cNvContentPartPr/>
                <p14:nvPr/>
              </p14:nvContentPartPr>
              <p14:xfrm>
                <a:off x="1581837" y="4445805"/>
                <a:ext cx="42120" cy="115920"/>
              </p14:xfrm>
            </p:contentPart>
          </mc:Choice>
          <mc:Fallback xmlns="">
            <p:pic>
              <p:nvPicPr>
                <p:cNvPr id="481" name="Freihand 480">
                  <a:extLst>
                    <a:ext uri="{FF2B5EF4-FFF2-40B4-BE49-F238E27FC236}">
                      <a16:creationId xmlns:a16="http://schemas.microsoft.com/office/drawing/2014/main" id="{70D39B7B-87AA-4573-B3D3-A96161DB62B9}"/>
                    </a:ext>
                  </a:extLst>
                </p:cNvPr>
                <p:cNvPicPr/>
                <p:nvPr/>
              </p:nvPicPr>
              <p:blipFill>
                <a:blip r:embed="rId982"/>
                <a:stretch>
                  <a:fillRect/>
                </a:stretch>
              </p:blipFill>
              <p:spPr>
                <a:xfrm>
                  <a:off x="1577517" y="4441485"/>
                  <a:ext cx="50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482" name="Freihand 481">
                  <a:extLst>
                    <a:ext uri="{FF2B5EF4-FFF2-40B4-BE49-F238E27FC236}">
                      <a16:creationId xmlns:a16="http://schemas.microsoft.com/office/drawing/2014/main" id="{9C5F8A77-4E7E-453E-BBCE-4126547F8C82}"/>
                    </a:ext>
                  </a:extLst>
                </p14:cNvPr>
                <p14:cNvContentPartPr/>
                <p14:nvPr/>
              </p14:nvContentPartPr>
              <p14:xfrm>
                <a:off x="1612437" y="4500525"/>
                <a:ext cx="24120" cy="87120"/>
              </p14:xfrm>
            </p:contentPart>
          </mc:Choice>
          <mc:Fallback xmlns="">
            <p:pic>
              <p:nvPicPr>
                <p:cNvPr id="482" name="Freihand 481">
                  <a:extLst>
                    <a:ext uri="{FF2B5EF4-FFF2-40B4-BE49-F238E27FC236}">
                      <a16:creationId xmlns:a16="http://schemas.microsoft.com/office/drawing/2014/main" id="{9C5F8A77-4E7E-453E-BBCE-4126547F8C82}"/>
                    </a:ext>
                  </a:extLst>
                </p:cNvPr>
                <p:cNvPicPr/>
                <p:nvPr/>
              </p:nvPicPr>
              <p:blipFill>
                <a:blip r:embed="rId984"/>
                <a:stretch>
                  <a:fillRect/>
                </a:stretch>
              </p:blipFill>
              <p:spPr>
                <a:xfrm>
                  <a:off x="1608117" y="4496205"/>
                  <a:ext cx="3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483" name="Freihand 482">
                  <a:extLst>
                    <a:ext uri="{FF2B5EF4-FFF2-40B4-BE49-F238E27FC236}">
                      <a16:creationId xmlns:a16="http://schemas.microsoft.com/office/drawing/2014/main" id="{390088DA-6D06-4B62-9D4A-1B28BD640838}"/>
                    </a:ext>
                  </a:extLst>
                </p14:cNvPr>
                <p14:cNvContentPartPr/>
                <p14:nvPr/>
              </p14:nvContentPartPr>
              <p14:xfrm>
                <a:off x="1670397" y="4495485"/>
                <a:ext cx="45360" cy="79560"/>
              </p14:xfrm>
            </p:contentPart>
          </mc:Choice>
          <mc:Fallback xmlns="">
            <p:pic>
              <p:nvPicPr>
                <p:cNvPr id="483" name="Freihand 482">
                  <a:extLst>
                    <a:ext uri="{FF2B5EF4-FFF2-40B4-BE49-F238E27FC236}">
                      <a16:creationId xmlns:a16="http://schemas.microsoft.com/office/drawing/2014/main" id="{390088DA-6D06-4B62-9D4A-1B28BD640838}"/>
                    </a:ext>
                  </a:extLst>
                </p:cNvPr>
                <p:cNvPicPr/>
                <p:nvPr/>
              </p:nvPicPr>
              <p:blipFill>
                <a:blip r:embed="rId986"/>
                <a:stretch>
                  <a:fillRect/>
                </a:stretch>
              </p:blipFill>
              <p:spPr>
                <a:xfrm>
                  <a:off x="1666077" y="4491165"/>
                  <a:ext cx="54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484" name="Freihand 483">
                  <a:extLst>
                    <a:ext uri="{FF2B5EF4-FFF2-40B4-BE49-F238E27FC236}">
                      <a16:creationId xmlns:a16="http://schemas.microsoft.com/office/drawing/2014/main" id="{D91A61C5-D6D2-4873-82D4-3CC09DE23F9C}"/>
                    </a:ext>
                  </a:extLst>
                </p14:cNvPr>
                <p14:cNvContentPartPr/>
                <p14:nvPr/>
              </p14:nvContentPartPr>
              <p14:xfrm>
                <a:off x="1749957" y="4492965"/>
                <a:ext cx="76320" cy="90720"/>
              </p14:xfrm>
            </p:contentPart>
          </mc:Choice>
          <mc:Fallback xmlns="">
            <p:pic>
              <p:nvPicPr>
                <p:cNvPr id="484" name="Freihand 483">
                  <a:extLst>
                    <a:ext uri="{FF2B5EF4-FFF2-40B4-BE49-F238E27FC236}">
                      <a16:creationId xmlns:a16="http://schemas.microsoft.com/office/drawing/2014/main" id="{D91A61C5-D6D2-4873-82D4-3CC09DE23F9C}"/>
                    </a:ext>
                  </a:extLst>
                </p:cNvPr>
                <p:cNvPicPr/>
                <p:nvPr/>
              </p:nvPicPr>
              <p:blipFill>
                <a:blip r:embed="rId988"/>
                <a:stretch>
                  <a:fillRect/>
                </a:stretch>
              </p:blipFill>
              <p:spPr>
                <a:xfrm>
                  <a:off x="1745637" y="4488645"/>
                  <a:ext cx="84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496" name="Freihand 495">
                  <a:extLst>
                    <a:ext uri="{FF2B5EF4-FFF2-40B4-BE49-F238E27FC236}">
                      <a16:creationId xmlns:a16="http://schemas.microsoft.com/office/drawing/2014/main" id="{70ACB6AF-DF14-44D2-99B0-5C77899C4752}"/>
                    </a:ext>
                  </a:extLst>
                </p14:cNvPr>
                <p14:cNvContentPartPr/>
                <p14:nvPr/>
              </p14:nvContentPartPr>
              <p14:xfrm>
                <a:off x="2513517" y="2889885"/>
                <a:ext cx="137520" cy="126360"/>
              </p14:xfrm>
            </p:contentPart>
          </mc:Choice>
          <mc:Fallback xmlns="">
            <p:pic>
              <p:nvPicPr>
                <p:cNvPr id="496" name="Freihand 495">
                  <a:extLst>
                    <a:ext uri="{FF2B5EF4-FFF2-40B4-BE49-F238E27FC236}">
                      <a16:creationId xmlns:a16="http://schemas.microsoft.com/office/drawing/2014/main" id="{70ACB6AF-DF14-44D2-99B0-5C77899C4752}"/>
                    </a:ext>
                  </a:extLst>
                </p:cNvPr>
                <p:cNvPicPr/>
                <p:nvPr/>
              </p:nvPicPr>
              <p:blipFill>
                <a:blip r:embed="rId990"/>
                <a:stretch>
                  <a:fillRect/>
                </a:stretch>
              </p:blipFill>
              <p:spPr>
                <a:xfrm>
                  <a:off x="2509197" y="2885565"/>
                  <a:ext cx="146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97" name="Freihand 496">
                  <a:extLst>
                    <a:ext uri="{FF2B5EF4-FFF2-40B4-BE49-F238E27FC236}">
                      <a16:creationId xmlns:a16="http://schemas.microsoft.com/office/drawing/2014/main" id="{DF99D312-443D-4821-9823-D58DB43087B8}"/>
                    </a:ext>
                  </a:extLst>
                </p14:cNvPr>
                <p14:cNvContentPartPr/>
                <p14:nvPr/>
              </p14:nvContentPartPr>
              <p14:xfrm>
                <a:off x="2667237" y="2853525"/>
                <a:ext cx="140760" cy="124560"/>
              </p14:xfrm>
            </p:contentPart>
          </mc:Choice>
          <mc:Fallback xmlns="">
            <p:pic>
              <p:nvPicPr>
                <p:cNvPr id="497" name="Freihand 496">
                  <a:extLst>
                    <a:ext uri="{FF2B5EF4-FFF2-40B4-BE49-F238E27FC236}">
                      <a16:creationId xmlns:a16="http://schemas.microsoft.com/office/drawing/2014/main" id="{DF99D312-443D-4821-9823-D58DB43087B8}"/>
                    </a:ext>
                  </a:extLst>
                </p:cNvPr>
                <p:cNvPicPr/>
                <p:nvPr/>
              </p:nvPicPr>
              <p:blipFill>
                <a:blip r:embed="rId992"/>
                <a:stretch>
                  <a:fillRect/>
                </a:stretch>
              </p:blipFill>
              <p:spPr>
                <a:xfrm>
                  <a:off x="2662917" y="2849205"/>
                  <a:ext cx="149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99" name="Freihand 498">
                  <a:extLst>
                    <a:ext uri="{FF2B5EF4-FFF2-40B4-BE49-F238E27FC236}">
                      <a16:creationId xmlns:a16="http://schemas.microsoft.com/office/drawing/2014/main" id="{0691E8EC-D77E-4B0E-B386-4093F0B3E4D4}"/>
                    </a:ext>
                  </a:extLst>
                </p14:cNvPr>
                <p14:cNvContentPartPr/>
                <p14:nvPr/>
              </p14:nvContentPartPr>
              <p14:xfrm>
                <a:off x="804237" y="3113445"/>
                <a:ext cx="242640" cy="257760"/>
              </p14:xfrm>
            </p:contentPart>
          </mc:Choice>
          <mc:Fallback xmlns="">
            <p:pic>
              <p:nvPicPr>
                <p:cNvPr id="499" name="Freihand 498">
                  <a:extLst>
                    <a:ext uri="{FF2B5EF4-FFF2-40B4-BE49-F238E27FC236}">
                      <a16:creationId xmlns:a16="http://schemas.microsoft.com/office/drawing/2014/main" id="{0691E8EC-D77E-4B0E-B386-4093F0B3E4D4}"/>
                    </a:ext>
                  </a:extLst>
                </p:cNvPr>
                <p:cNvPicPr/>
                <p:nvPr/>
              </p:nvPicPr>
              <p:blipFill>
                <a:blip r:embed="rId994"/>
                <a:stretch>
                  <a:fillRect/>
                </a:stretch>
              </p:blipFill>
              <p:spPr>
                <a:xfrm>
                  <a:off x="799917" y="3109125"/>
                  <a:ext cx="2512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00" name="Freihand 499">
                  <a:extLst>
                    <a:ext uri="{FF2B5EF4-FFF2-40B4-BE49-F238E27FC236}">
                      <a16:creationId xmlns:a16="http://schemas.microsoft.com/office/drawing/2014/main" id="{6EF9526E-8A56-4137-8046-C573C741EACF}"/>
                    </a:ext>
                  </a:extLst>
                </p14:cNvPr>
                <p14:cNvContentPartPr/>
                <p14:nvPr/>
              </p14:nvContentPartPr>
              <p14:xfrm>
                <a:off x="773637" y="3155925"/>
                <a:ext cx="244080" cy="237240"/>
              </p14:xfrm>
            </p:contentPart>
          </mc:Choice>
          <mc:Fallback xmlns="">
            <p:pic>
              <p:nvPicPr>
                <p:cNvPr id="500" name="Freihand 499">
                  <a:extLst>
                    <a:ext uri="{FF2B5EF4-FFF2-40B4-BE49-F238E27FC236}">
                      <a16:creationId xmlns:a16="http://schemas.microsoft.com/office/drawing/2014/main" id="{6EF9526E-8A56-4137-8046-C573C741EACF}"/>
                    </a:ext>
                  </a:extLst>
                </p:cNvPr>
                <p:cNvPicPr/>
                <p:nvPr/>
              </p:nvPicPr>
              <p:blipFill>
                <a:blip r:embed="rId996"/>
                <a:stretch>
                  <a:fillRect/>
                </a:stretch>
              </p:blipFill>
              <p:spPr>
                <a:xfrm>
                  <a:off x="769317" y="3151605"/>
                  <a:ext cx="252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01" name="Freihand 500">
                  <a:extLst>
                    <a:ext uri="{FF2B5EF4-FFF2-40B4-BE49-F238E27FC236}">
                      <a16:creationId xmlns:a16="http://schemas.microsoft.com/office/drawing/2014/main" id="{F40D7C09-A213-4B93-975F-F879385DAF5B}"/>
                    </a:ext>
                  </a:extLst>
                </p14:cNvPr>
                <p14:cNvContentPartPr/>
                <p14:nvPr/>
              </p14:nvContentPartPr>
              <p14:xfrm>
                <a:off x="1165677" y="2937405"/>
                <a:ext cx="23760" cy="117720"/>
              </p14:xfrm>
            </p:contentPart>
          </mc:Choice>
          <mc:Fallback xmlns="">
            <p:pic>
              <p:nvPicPr>
                <p:cNvPr id="501" name="Freihand 500">
                  <a:extLst>
                    <a:ext uri="{FF2B5EF4-FFF2-40B4-BE49-F238E27FC236}">
                      <a16:creationId xmlns:a16="http://schemas.microsoft.com/office/drawing/2014/main" id="{F40D7C09-A213-4B93-975F-F879385DAF5B}"/>
                    </a:ext>
                  </a:extLst>
                </p:cNvPr>
                <p:cNvPicPr/>
                <p:nvPr/>
              </p:nvPicPr>
              <p:blipFill>
                <a:blip r:embed="rId998"/>
                <a:stretch>
                  <a:fillRect/>
                </a:stretch>
              </p:blipFill>
              <p:spPr>
                <a:xfrm>
                  <a:off x="1161357" y="2933085"/>
                  <a:ext cx="3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02" name="Freihand 501">
                  <a:extLst>
                    <a:ext uri="{FF2B5EF4-FFF2-40B4-BE49-F238E27FC236}">
                      <a16:creationId xmlns:a16="http://schemas.microsoft.com/office/drawing/2014/main" id="{8459EEAD-2DE8-49C2-B82A-BD80D7EA7C2C}"/>
                    </a:ext>
                  </a:extLst>
                </p14:cNvPr>
                <p14:cNvContentPartPr/>
                <p14:nvPr/>
              </p14:nvContentPartPr>
              <p14:xfrm>
                <a:off x="1110957" y="3004365"/>
                <a:ext cx="162000" cy="72720"/>
              </p14:xfrm>
            </p:contentPart>
          </mc:Choice>
          <mc:Fallback xmlns="">
            <p:pic>
              <p:nvPicPr>
                <p:cNvPr id="502" name="Freihand 501">
                  <a:extLst>
                    <a:ext uri="{FF2B5EF4-FFF2-40B4-BE49-F238E27FC236}">
                      <a16:creationId xmlns:a16="http://schemas.microsoft.com/office/drawing/2014/main" id="{8459EEAD-2DE8-49C2-B82A-BD80D7EA7C2C}"/>
                    </a:ext>
                  </a:extLst>
                </p:cNvPr>
                <p:cNvPicPr/>
                <p:nvPr/>
              </p:nvPicPr>
              <p:blipFill>
                <a:blip r:embed="rId1000"/>
                <a:stretch>
                  <a:fillRect/>
                </a:stretch>
              </p:blipFill>
              <p:spPr>
                <a:xfrm>
                  <a:off x="1106637" y="3000045"/>
                  <a:ext cx="170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03" name="Freihand 502">
                  <a:extLst>
                    <a:ext uri="{FF2B5EF4-FFF2-40B4-BE49-F238E27FC236}">
                      <a16:creationId xmlns:a16="http://schemas.microsoft.com/office/drawing/2014/main" id="{159B9E4C-E1EF-4C06-8465-6ED55B2A5AAC}"/>
                    </a:ext>
                  </a:extLst>
                </p14:cNvPr>
                <p14:cNvContentPartPr/>
                <p14:nvPr/>
              </p14:nvContentPartPr>
              <p14:xfrm>
                <a:off x="1086837" y="2919045"/>
                <a:ext cx="120600" cy="52560"/>
              </p14:xfrm>
            </p:contentPart>
          </mc:Choice>
          <mc:Fallback xmlns="">
            <p:pic>
              <p:nvPicPr>
                <p:cNvPr id="503" name="Freihand 502">
                  <a:extLst>
                    <a:ext uri="{FF2B5EF4-FFF2-40B4-BE49-F238E27FC236}">
                      <a16:creationId xmlns:a16="http://schemas.microsoft.com/office/drawing/2014/main" id="{159B9E4C-E1EF-4C06-8465-6ED55B2A5AAC}"/>
                    </a:ext>
                  </a:extLst>
                </p:cNvPr>
                <p:cNvPicPr/>
                <p:nvPr/>
              </p:nvPicPr>
              <p:blipFill>
                <a:blip r:embed="rId1002"/>
                <a:stretch>
                  <a:fillRect/>
                </a:stretch>
              </p:blipFill>
              <p:spPr>
                <a:xfrm>
                  <a:off x="1082517" y="2914725"/>
                  <a:ext cx="129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04" name="Freihand 503">
                  <a:extLst>
                    <a:ext uri="{FF2B5EF4-FFF2-40B4-BE49-F238E27FC236}">
                      <a16:creationId xmlns:a16="http://schemas.microsoft.com/office/drawing/2014/main" id="{ABA812C3-CAD7-4DDB-A651-71DDD4E24E0A}"/>
                    </a:ext>
                  </a:extLst>
                </p14:cNvPr>
                <p14:cNvContentPartPr/>
                <p14:nvPr/>
              </p14:nvContentPartPr>
              <p14:xfrm>
                <a:off x="1273677" y="2849565"/>
                <a:ext cx="134640" cy="142200"/>
              </p14:xfrm>
            </p:contentPart>
          </mc:Choice>
          <mc:Fallback xmlns="">
            <p:pic>
              <p:nvPicPr>
                <p:cNvPr id="504" name="Freihand 503">
                  <a:extLst>
                    <a:ext uri="{FF2B5EF4-FFF2-40B4-BE49-F238E27FC236}">
                      <a16:creationId xmlns:a16="http://schemas.microsoft.com/office/drawing/2014/main" id="{ABA812C3-CAD7-4DDB-A651-71DDD4E24E0A}"/>
                    </a:ext>
                  </a:extLst>
                </p:cNvPr>
                <p:cNvPicPr/>
                <p:nvPr/>
              </p:nvPicPr>
              <p:blipFill>
                <a:blip r:embed="rId1004"/>
                <a:stretch>
                  <a:fillRect/>
                </a:stretch>
              </p:blipFill>
              <p:spPr>
                <a:xfrm>
                  <a:off x="1269357" y="2845245"/>
                  <a:ext cx="143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06" name="Freihand 505">
                  <a:extLst>
                    <a:ext uri="{FF2B5EF4-FFF2-40B4-BE49-F238E27FC236}">
                      <a16:creationId xmlns:a16="http://schemas.microsoft.com/office/drawing/2014/main" id="{767C3664-8762-4C46-A469-82320F3A7D82}"/>
                    </a:ext>
                  </a:extLst>
                </p14:cNvPr>
                <p14:cNvContentPartPr/>
                <p14:nvPr/>
              </p14:nvContentPartPr>
              <p14:xfrm>
                <a:off x="388077" y="4107045"/>
                <a:ext cx="97920" cy="5040"/>
              </p14:xfrm>
            </p:contentPart>
          </mc:Choice>
          <mc:Fallback xmlns="">
            <p:pic>
              <p:nvPicPr>
                <p:cNvPr id="506" name="Freihand 505">
                  <a:extLst>
                    <a:ext uri="{FF2B5EF4-FFF2-40B4-BE49-F238E27FC236}">
                      <a16:creationId xmlns:a16="http://schemas.microsoft.com/office/drawing/2014/main" id="{767C3664-8762-4C46-A469-82320F3A7D82}"/>
                    </a:ext>
                  </a:extLst>
                </p:cNvPr>
                <p:cNvPicPr/>
                <p:nvPr/>
              </p:nvPicPr>
              <p:blipFill>
                <a:blip r:embed="rId1006"/>
                <a:stretch>
                  <a:fillRect/>
                </a:stretch>
              </p:blipFill>
              <p:spPr>
                <a:xfrm>
                  <a:off x="383757" y="410272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07" name="Freihand 506">
                  <a:extLst>
                    <a:ext uri="{FF2B5EF4-FFF2-40B4-BE49-F238E27FC236}">
                      <a16:creationId xmlns:a16="http://schemas.microsoft.com/office/drawing/2014/main" id="{7A731CAC-2D42-45B3-9D38-AD73557B5508}"/>
                    </a:ext>
                  </a:extLst>
                </p14:cNvPr>
                <p14:cNvContentPartPr/>
                <p14:nvPr/>
              </p14:nvContentPartPr>
              <p14:xfrm>
                <a:off x="630717" y="4101285"/>
                <a:ext cx="200880" cy="9720"/>
              </p14:xfrm>
            </p:contentPart>
          </mc:Choice>
          <mc:Fallback xmlns="">
            <p:pic>
              <p:nvPicPr>
                <p:cNvPr id="507" name="Freihand 506">
                  <a:extLst>
                    <a:ext uri="{FF2B5EF4-FFF2-40B4-BE49-F238E27FC236}">
                      <a16:creationId xmlns:a16="http://schemas.microsoft.com/office/drawing/2014/main" id="{7A731CAC-2D42-45B3-9D38-AD73557B5508}"/>
                    </a:ext>
                  </a:extLst>
                </p:cNvPr>
                <p:cNvPicPr/>
                <p:nvPr/>
              </p:nvPicPr>
              <p:blipFill>
                <a:blip r:embed="rId1008"/>
                <a:stretch>
                  <a:fillRect/>
                </a:stretch>
              </p:blipFill>
              <p:spPr>
                <a:xfrm>
                  <a:off x="626397" y="4096965"/>
                  <a:ext cx="209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08" name="Freihand 507">
                  <a:extLst>
                    <a:ext uri="{FF2B5EF4-FFF2-40B4-BE49-F238E27FC236}">
                      <a16:creationId xmlns:a16="http://schemas.microsoft.com/office/drawing/2014/main" id="{5466336C-9709-43A5-A223-658C7582E2EC}"/>
                    </a:ext>
                  </a:extLst>
                </p14:cNvPr>
                <p14:cNvContentPartPr/>
                <p14:nvPr/>
              </p14:nvContentPartPr>
              <p14:xfrm>
                <a:off x="879477" y="4109925"/>
                <a:ext cx="668520" cy="10080"/>
              </p14:xfrm>
            </p:contentPart>
          </mc:Choice>
          <mc:Fallback xmlns="">
            <p:pic>
              <p:nvPicPr>
                <p:cNvPr id="508" name="Freihand 507">
                  <a:extLst>
                    <a:ext uri="{FF2B5EF4-FFF2-40B4-BE49-F238E27FC236}">
                      <a16:creationId xmlns:a16="http://schemas.microsoft.com/office/drawing/2014/main" id="{5466336C-9709-43A5-A223-658C7582E2EC}"/>
                    </a:ext>
                  </a:extLst>
                </p:cNvPr>
                <p:cNvPicPr/>
                <p:nvPr/>
              </p:nvPicPr>
              <p:blipFill>
                <a:blip r:embed="rId1010"/>
                <a:stretch>
                  <a:fillRect/>
                </a:stretch>
              </p:blipFill>
              <p:spPr>
                <a:xfrm>
                  <a:off x="875157" y="4105605"/>
                  <a:ext cx="67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09" name="Freihand 508">
                  <a:extLst>
                    <a:ext uri="{FF2B5EF4-FFF2-40B4-BE49-F238E27FC236}">
                      <a16:creationId xmlns:a16="http://schemas.microsoft.com/office/drawing/2014/main" id="{6C4EFEE8-D804-47E7-9150-D6844E7C1CB3}"/>
                    </a:ext>
                  </a:extLst>
                </p14:cNvPr>
                <p14:cNvContentPartPr/>
                <p14:nvPr/>
              </p14:nvContentPartPr>
              <p14:xfrm>
                <a:off x="1665357" y="4108845"/>
                <a:ext cx="153720" cy="5400"/>
              </p14:xfrm>
            </p:contentPart>
          </mc:Choice>
          <mc:Fallback xmlns="">
            <p:pic>
              <p:nvPicPr>
                <p:cNvPr id="509" name="Freihand 508">
                  <a:extLst>
                    <a:ext uri="{FF2B5EF4-FFF2-40B4-BE49-F238E27FC236}">
                      <a16:creationId xmlns:a16="http://schemas.microsoft.com/office/drawing/2014/main" id="{6C4EFEE8-D804-47E7-9150-D6844E7C1CB3}"/>
                    </a:ext>
                  </a:extLst>
                </p:cNvPr>
                <p:cNvPicPr/>
                <p:nvPr/>
              </p:nvPicPr>
              <p:blipFill>
                <a:blip r:embed="rId1012"/>
                <a:stretch>
                  <a:fillRect/>
                </a:stretch>
              </p:blipFill>
              <p:spPr>
                <a:xfrm>
                  <a:off x="1661037" y="4104525"/>
                  <a:ext cx="1623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11" name="Freihand 510">
                  <a:extLst>
                    <a:ext uri="{FF2B5EF4-FFF2-40B4-BE49-F238E27FC236}">
                      <a16:creationId xmlns:a16="http://schemas.microsoft.com/office/drawing/2014/main" id="{BE886088-A192-4B14-984D-D2DDCEEA5963}"/>
                    </a:ext>
                  </a:extLst>
                </p14:cNvPr>
                <p14:cNvContentPartPr/>
                <p14:nvPr/>
              </p14:nvContentPartPr>
              <p14:xfrm>
                <a:off x="1844277" y="4141965"/>
                <a:ext cx="39240" cy="208800"/>
              </p14:xfrm>
            </p:contentPart>
          </mc:Choice>
          <mc:Fallback xmlns="">
            <p:pic>
              <p:nvPicPr>
                <p:cNvPr id="511" name="Freihand 510">
                  <a:extLst>
                    <a:ext uri="{FF2B5EF4-FFF2-40B4-BE49-F238E27FC236}">
                      <a16:creationId xmlns:a16="http://schemas.microsoft.com/office/drawing/2014/main" id="{BE886088-A192-4B14-984D-D2DDCEEA5963}"/>
                    </a:ext>
                  </a:extLst>
                </p:cNvPr>
                <p:cNvPicPr/>
                <p:nvPr/>
              </p:nvPicPr>
              <p:blipFill>
                <a:blip r:embed="rId1014"/>
                <a:stretch>
                  <a:fillRect/>
                </a:stretch>
              </p:blipFill>
              <p:spPr>
                <a:xfrm>
                  <a:off x="1839957" y="4137645"/>
                  <a:ext cx="47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12" name="Freihand 511">
                  <a:extLst>
                    <a:ext uri="{FF2B5EF4-FFF2-40B4-BE49-F238E27FC236}">
                      <a16:creationId xmlns:a16="http://schemas.microsoft.com/office/drawing/2014/main" id="{BC118219-5E25-4504-93E1-3E2340ED0CBC}"/>
                    </a:ext>
                  </a:extLst>
                </p14:cNvPr>
                <p14:cNvContentPartPr/>
                <p14:nvPr/>
              </p14:nvContentPartPr>
              <p14:xfrm>
                <a:off x="1901157" y="4462725"/>
                <a:ext cx="3960" cy="143280"/>
              </p14:xfrm>
            </p:contentPart>
          </mc:Choice>
          <mc:Fallback xmlns="">
            <p:pic>
              <p:nvPicPr>
                <p:cNvPr id="512" name="Freihand 511">
                  <a:extLst>
                    <a:ext uri="{FF2B5EF4-FFF2-40B4-BE49-F238E27FC236}">
                      <a16:creationId xmlns:a16="http://schemas.microsoft.com/office/drawing/2014/main" id="{BC118219-5E25-4504-93E1-3E2340ED0CBC}"/>
                    </a:ext>
                  </a:extLst>
                </p:cNvPr>
                <p:cNvPicPr/>
                <p:nvPr/>
              </p:nvPicPr>
              <p:blipFill>
                <a:blip r:embed="rId1016"/>
                <a:stretch>
                  <a:fillRect/>
                </a:stretch>
              </p:blipFill>
              <p:spPr>
                <a:xfrm>
                  <a:off x="1896837" y="4458405"/>
                  <a:ext cx="1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13" name="Freihand 512">
                  <a:extLst>
                    <a:ext uri="{FF2B5EF4-FFF2-40B4-BE49-F238E27FC236}">
                      <a16:creationId xmlns:a16="http://schemas.microsoft.com/office/drawing/2014/main" id="{7ADBFCE8-FAF0-440A-A997-A2EA3B34CD6A}"/>
                    </a:ext>
                  </a:extLst>
                </p14:cNvPr>
                <p14:cNvContentPartPr/>
                <p14:nvPr/>
              </p14:nvContentPartPr>
              <p14:xfrm>
                <a:off x="1830237" y="4398645"/>
                <a:ext cx="154800" cy="85680"/>
              </p14:xfrm>
            </p:contentPart>
          </mc:Choice>
          <mc:Fallback xmlns="">
            <p:pic>
              <p:nvPicPr>
                <p:cNvPr id="513" name="Freihand 512">
                  <a:extLst>
                    <a:ext uri="{FF2B5EF4-FFF2-40B4-BE49-F238E27FC236}">
                      <a16:creationId xmlns:a16="http://schemas.microsoft.com/office/drawing/2014/main" id="{7ADBFCE8-FAF0-440A-A997-A2EA3B34CD6A}"/>
                    </a:ext>
                  </a:extLst>
                </p:cNvPr>
                <p:cNvPicPr/>
                <p:nvPr/>
              </p:nvPicPr>
              <p:blipFill>
                <a:blip r:embed="rId1018"/>
                <a:stretch>
                  <a:fillRect/>
                </a:stretch>
              </p:blipFill>
              <p:spPr>
                <a:xfrm>
                  <a:off x="1825917" y="4394325"/>
                  <a:ext cx="163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14" name="Freihand 513">
                  <a:extLst>
                    <a:ext uri="{FF2B5EF4-FFF2-40B4-BE49-F238E27FC236}">
                      <a16:creationId xmlns:a16="http://schemas.microsoft.com/office/drawing/2014/main" id="{468FEACF-EA67-4EAD-8FD2-620CD76817DC}"/>
                    </a:ext>
                  </a:extLst>
                </p14:cNvPr>
                <p14:cNvContentPartPr/>
                <p14:nvPr/>
              </p14:nvContentPartPr>
              <p14:xfrm>
                <a:off x="1850757" y="4692765"/>
                <a:ext cx="60840" cy="136080"/>
              </p14:xfrm>
            </p:contentPart>
          </mc:Choice>
          <mc:Fallback xmlns="">
            <p:pic>
              <p:nvPicPr>
                <p:cNvPr id="514" name="Freihand 513">
                  <a:extLst>
                    <a:ext uri="{FF2B5EF4-FFF2-40B4-BE49-F238E27FC236}">
                      <a16:creationId xmlns:a16="http://schemas.microsoft.com/office/drawing/2014/main" id="{468FEACF-EA67-4EAD-8FD2-620CD76817DC}"/>
                    </a:ext>
                  </a:extLst>
                </p:cNvPr>
                <p:cNvPicPr/>
                <p:nvPr/>
              </p:nvPicPr>
              <p:blipFill>
                <a:blip r:embed="rId1020"/>
                <a:stretch>
                  <a:fillRect/>
                </a:stretch>
              </p:blipFill>
              <p:spPr>
                <a:xfrm>
                  <a:off x="1846437" y="4688445"/>
                  <a:ext cx="69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15" name="Freihand 514">
                  <a:extLst>
                    <a:ext uri="{FF2B5EF4-FFF2-40B4-BE49-F238E27FC236}">
                      <a16:creationId xmlns:a16="http://schemas.microsoft.com/office/drawing/2014/main" id="{D620982A-9F97-4A4A-9E68-158F5B796BD9}"/>
                    </a:ext>
                  </a:extLst>
                </p14:cNvPr>
                <p14:cNvContentPartPr/>
                <p14:nvPr/>
              </p14:nvContentPartPr>
              <p14:xfrm>
                <a:off x="1948317" y="4658565"/>
                <a:ext cx="98640" cy="98640"/>
              </p14:xfrm>
            </p:contentPart>
          </mc:Choice>
          <mc:Fallback xmlns="">
            <p:pic>
              <p:nvPicPr>
                <p:cNvPr id="515" name="Freihand 514">
                  <a:extLst>
                    <a:ext uri="{FF2B5EF4-FFF2-40B4-BE49-F238E27FC236}">
                      <a16:creationId xmlns:a16="http://schemas.microsoft.com/office/drawing/2014/main" id="{D620982A-9F97-4A4A-9E68-158F5B796BD9}"/>
                    </a:ext>
                  </a:extLst>
                </p:cNvPr>
                <p:cNvPicPr/>
                <p:nvPr/>
              </p:nvPicPr>
              <p:blipFill>
                <a:blip r:embed="rId1022"/>
                <a:stretch>
                  <a:fillRect/>
                </a:stretch>
              </p:blipFill>
              <p:spPr>
                <a:xfrm>
                  <a:off x="1943997" y="4654245"/>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16" name="Freihand 515">
                  <a:extLst>
                    <a:ext uri="{FF2B5EF4-FFF2-40B4-BE49-F238E27FC236}">
                      <a16:creationId xmlns:a16="http://schemas.microsoft.com/office/drawing/2014/main" id="{84D72A1D-3C53-4A98-9C9F-EE6F48A344EE}"/>
                    </a:ext>
                  </a:extLst>
                </p14:cNvPr>
                <p14:cNvContentPartPr/>
                <p14:nvPr/>
              </p14:nvContentPartPr>
              <p14:xfrm>
                <a:off x="115917" y="4067085"/>
                <a:ext cx="51120" cy="78840"/>
              </p14:xfrm>
            </p:contentPart>
          </mc:Choice>
          <mc:Fallback xmlns="">
            <p:pic>
              <p:nvPicPr>
                <p:cNvPr id="516" name="Freihand 515">
                  <a:extLst>
                    <a:ext uri="{FF2B5EF4-FFF2-40B4-BE49-F238E27FC236}">
                      <a16:creationId xmlns:a16="http://schemas.microsoft.com/office/drawing/2014/main" id="{84D72A1D-3C53-4A98-9C9F-EE6F48A344EE}"/>
                    </a:ext>
                  </a:extLst>
                </p:cNvPr>
                <p:cNvPicPr/>
                <p:nvPr/>
              </p:nvPicPr>
              <p:blipFill>
                <a:blip r:embed="rId1024"/>
                <a:stretch>
                  <a:fillRect/>
                </a:stretch>
              </p:blipFill>
              <p:spPr>
                <a:xfrm>
                  <a:off x="111597" y="4062765"/>
                  <a:ext cx="59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17" name="Freihand 516">
                  <a:extLst>
                    <a:ext uri="{FF2B5EF4-FFF2-40B4-BE49-F238E27FC236}">
                      <a16:creationId xmlns:a16="http://schemas.microsoft.com/office/drawing/2014/main" id="{F9937E68-3B09-4AC2-9C57-D92EF44C6E80}"/>
                    </a:ext>
                  </a:extLst>
                </p14:cNvPr>
                <p14:cNvContentPartPr/>
                <p14:nvPr/>
              </p14:nvContentPartPr>
              <p14:xfrm>
                <a:off x="118437" y="3987525"/>
                <a:ext cx="28440" cy="5760"/>
              </p14:xfrm>
            </p:contentPart>
          </mc:Choice>
          <mc:Fallback xmlns="">
            <p:pic>
              <p:nvPicPr>
                <p:cNvPr id="517" name="Freihand 516">
                  <a:extLst>
                    <a:ext uri="{FF2B5EF4-FFF2-40B4-BE49-F238E27FC236}">
                      <a16:creationId xmlns:a16="http://schemas.microsoft.com/office/drawing/2014/main" id="{F9937E68-3B09-4AC2-9C57-D92EF44C6E80}"/>
                    </a:ext>
                  </a:extLst>
                </p:cNvPr>
                <p:cNvPicPr/>
                <p:nvPr/>
              </p:nvPicPr>
              <p:blipFill>
                <a:blip r:embed="rId1026"/>
                <a:stretch>
                  <a:fillRect/>
                </a:stretch>
              </p:blipFill>
              <p:spPr>
                <a:xfrm>
                  <a:off x="114117" y="3983205"/>
                  <a:ext cx="37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18" name="Freihand 517">
                  <a:extLst>
                    <a:ext uri="{FF2B5EF4-FFF2-40B4-BE49-F238E27FC236}">
                      <a16:creationId xmlns:a16="http://schemas.microsoft.com/office/drawing/2014/main" id="{C4A77D49-3BCB-4766-A5EB-4FE16250CBCC}"/>
                    </a:ext>
                  </a:extLst>
                </p14:cNvPr>
                <p14:cNvContentPartPr/>
                <p14:nvPr/>
              </p14:nvContentPartPr>
              <p14:xfrm>
                <a:off x="219597" y="3960165"/>
                <a:ext cx="100800" cy="115200"/>
              </p14:xfrm>
            </p:contentPart>
          </mc:Choice>
          <mc:Fallback xmlns="">
            <p:pic>
              <p:nvPicPr>
                <p:cNvPr id="518" name="Freihand 517">
                  <a:extLst>
                    <a:ext uri="{FF2B5EF4-FFF2-40B4-BE49-F238E27FC236}">
                      <a16:creationId xmlns:a16="http://schemas.microsoft.com/office/drawing/2014/main" id="{C4A77D49-3BCB-4766-A5EB-4FE16250CBCC}"/>
                    </a:ext>
                  </a:extLst>
                </p:cNvPr>
                <p:cNvPicPr/>
                <p:nvPr/>
              </p:nvPicPr>
              <p:blipFill>
                <a:blip r:embed="rId1028"/>
                <a:stretch>
                  <a:fillRect/>
                </a:stretch>
              </p:blipFill>
              <p:spPr>
                <a:xfrm>
                  <a:off x="215277" y="3955845"/>
                  <a:ext cx="10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4" name="Freihand 623">
                  <a:extLst>
                    <a:ext uri="{FF2B5EF4-FFF2-40B4-BE49-F238E27FC236}">
                      <a16:creationId xmlns:a16="http://schemas.microsoft.com/office/drawing/2014/main" id="{2D63B612-3108-4945-BD8E-9E98B52C803B}"/>
                    </a:ext>
                  </a:extLst>
                </p14:cNvPr>
                <p14:cNvContentPartPr/>
                <p14:nvPr/>
              </p14:nvContentPartPr>
              <p14:xfrm>
                <a:off x="101157" y="4232325"/>
                <a:ext cx="17280" cy="159480"/>
              </p14:xfrm>
            </p:contentPart>
          </mc:Choice>
          <mc:Fallback xmlns="">
            <p:pic>
              <p:nvPicPr>
                <p:cNvPr id="624" name="Freihand 623">
                  <a:extLst>
                    <a:ext uri="{FF2B5EF4-FFF2-40B4-BE49-F238E27FC236}">
                      <a16:creationId xmlns:a16="http://schemas.microsoft.com/office/drawing/2014/main" id="{2D63B612-3108-4945-BD8E-9E98B52C803B}"/>
                    </a:ext>
                  </a:extLst>
                </p:cNvPr>
                <p:cNvPicPr/>
                <p:nvPr/>
              </p:nvPicPr>
              <p:blipFill>
                <a:blip r:embed="rId1030"/>
                <a:stretch>
                  <a:fillRect/>
                </a:stretch>
              </p:blipFill>
              <p:spPr>
                <a:xfrm>
                  <a:off x="96837" y="4228005"/>
                  <a:ext cx="2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25" name="Freihand 624">
                  <a:extLst>
                    <a:ext uri="{FF2B5EF4-FFF2-40B4-BE49-F238E27FC236}">
                      <a16:creationId xmlns:a16="http://schemas.microsoft.com/office/drawing/2014/main" id="{FFA9AF98-6D1F-4E17-845B-611E596D5A82}"/>
                    </a:ext>
                  </a:extLst>
                </p14:cNvPr>
                <p14:cNvContentPartPr/>
                <p14:nvPr/>
              </p14:nvContentPartPr>
              <p14:xfrm>
                <a:off x="34197" y="4189125"/>
                <a:ext cx="117360" cy="96120"/>
              </p14:xfrm>
            </p:contentPart>
          </mc:Choice>
          <mc:Fallback xmlns="">
            <p:pic>
              <p:nvPicPr>
                <p:cNvPr id="625" name="Freihand 624">
                  <a:extLst>
                    <a:ext uri="{FF2B5EF4-FFF2-40B4-BE49-F238E27FC236}">
                      <a16:creationId xmlns:a16="http://schemas.microsoft.com/office/drawing/2014/main" id="{FFA9AF98-6D1F-4E17-845B-611E596D5A82}"/>
                    </a:ext>
                  </a:extLst>
                </p:cNvPr>
                <p:cNvPicPr/>
                <p:nvPr/>
              </p:nvPicPr>
              <p:blipFill>
                <a:blip r:embed="rId1032"/>
                <a:stretch>
                  <a:fillRect/>
                </a:stretch>
              </p:blipFill>
              <p:spPr>
                <a:xfrm>
                  <a:off x="29877" y="4184805"/>
                  <a:ext cx="126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26" name="Freihand 625">
                  <a:extLst>
                    <a:ext uri="{FF2B5EF4-FFF2-40B4-BE49-F238E27FC236}">
                      <a16:creationId xmlns:a16="http://schemas.microsoft.com/office/drawing/2014/main" id="{1CE5FBC6-FBB2-40C1-826E-478329A5EB81}"/>
                    </a:ext>
                  </a:extLst>
                </p14:cNvPr>
                <p14:cNvContentPartPr/>
                <p14:nvPr/>
              </p14:nvContentPartPr>
              <p14:xfrm>
                <a:off x="26637" y="4516365"/>
                <a:ext cx="70200" cy="92880"/>
              </p14:xfrm>
            </p:contentPart>
          </mc:Choice>
          <mc:Fallback xmlns="">
            <p:pic>
              <p:nvPicPr>
                <p:cNvPr id="626" name="Freihand 625">
                  <a:extLst>
                    <a:ext uri="{FF2B5EF4-FFF2-40B4-BE49-F238E27FC236}">
                      <a16:creationId xmlns:a16="http://schemas.microsoft.com/office/drawing/2014/main" id="{1CE5FBC6-FBB2-40C1-826E-478329A5EB81}"/>
                    </a:ext>
                  </a:extLst>
                </p:cNvPr>
                <p:cNvPicPr/>
                <p:nvPr/>
              </p:nvPicPr>
              <p:blipFill>
                <a:blip r:embed="rId1034"/>
                <a:stretch>
                  <a:fillRect/>
                </a:stretch>
              </p:blipFill>
              <p:spPr>
                <a:xfrm>
                  <a:off x="22317" y="4512045"/>
                  <a:ext cx="78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7" name="Freihand 626">
                  <a:extLst>
                    <a:ext uri="{FF2B5EF4-FFF2-40B4-BE49-F238E27FC236}">
                      <a16:creationId xmlns:a16="http://schemas.microsoft.com/office/drawing/2014/main" id="{E007BAB7-CF33-4158-8D4F-927203642260}"/>
                    </a:ext>
                  </a:extLst>
                </p14:cNvPr>
                <p14:cNvContentPartPr/>
                <p14:nvPr/>
              </p14:nvContentPartPr>
              <p14:xfrm>
                <a:off x="38157" y="4495845"/>
                <a:ext cx="68400" cy="3600"/>
              </p14:xfrm>
            </p:contentPart>
          </mc:Choice>
          <mc:Fallback xmlns="">
            <p:pic>
              <p:nvPicPr>
                <p:cNvPr id="627" name="Freihand 626">
                  <a:extLst>
                    <a:ext uri="{FF2B5EF4-FFF2-40B4-BE49-F238E27FC236}">
                      <a16:creationId xmlns:a16="http://schemas.microsoft.com/office/drawing/2014/main" id="{E007BAB7-CF33-4158-8D4F-927203642260}"/>
                    </a:ext>
                  </a:extLst>
                </p:cNvPr>
                <p:cNvPicPr/>
                <p:nvPr/>
              </p:nvPicPr>
              <p:blipFill>
                <a:blip r:embed="rId1036"/>
                <a:stretch>
                  <a:fillRect/>
                </a:stretch>
              </p:blipFill>
              <p:spPr>
                <a:xfrm>
                  <a:off x="33837" y="4491525"/>
                  <a:ext cx="77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8" name="Freihand 627">
                  <a:extLst>
                    <a:ext uri="{FF2B5EF4-FFF2-40B4-BE49-F238E27FC236}">
                      <a16:creationId xmlns:a16="http://schemas.microsoft.com/office/drawing/2014/main" id="{21A1E55B-207A-4B32-A22A-1A93D5C1AAF7}"/>
                    </a:ext>
                  </a:extLst>
                </p14:cNvPr>
                <p14:cNvContentPartPr/>
                <p14:nvPr/>
              </p14:nvContentPartPr>
              <p14:xfrm>
                <a:off x="111237" y="4471725"/>
                <a:ext cx="85320" cy="121680"/>
              </p14:xfrm>
            </p:contentPart>
          </mc:Choice>
          <mc:Fallback xmlns="">
            <p:pic>
              <p:nvPicPr>
                <p:cNvPr id="628" name="Freihand 627">
                  <a:extLst>
                    <a:ext uri="{FF2B5EF4-FFF2-40B4-BE49-F238E27FC236}">
                      <a16:creationId xmlns:a16="http://schemas.microsoft.com/office/drawing/2014/main" id="{21A1E55B-207A-4B32-A22A-1A93D5C1AAF7}"/>
                    </a:ext>
                  </a:extLst>
                </p:cNvPr>
                <p:cNvPicPr/>
                <p:nvPr/>
              </p:nvPicPr>
              <p:blipFill>
                <a:blip r:embed="rId1038"/>
                <a:stretch>
                  <a:fillRect/>
                </a:stretch>
              </p:blipFill>
              <p:spPr>
                <a:xfrm>
                  <a:off x="106917" y="4467405"/>
                  <a:ext cx="93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29" name="Freihand 628">
                  <a:extLst>
                    <a:ext uri="{FF2B5EF4-FFF2-40B4-BE49-F238E27FC236}">
                      <a16:creationId xmlns:a16="http://schemas.microsoft.com/office/drawing/2014/main" id="{EAF58F6E-4F20-4179-88ED-D9C5D08405E9}"/>
                    </a:ext>
                  </a:extLst>
                </p14:cNvPr>
                <p14:cNvContentPartPr/>
                <p14:nvPr/>
              </p14:nvContentPartPr>
              <p14:xfrm>
                <a:off x="178917" y="4555965"/>
                <a:ext cx="66960" cy="68400"/>
              </p14:xfrm>
            </p:contentPart>
          </mc:Choice>
          <mc:Fallback xmlns="">
            <p:pic>
              <p:nvPicPr>
                <p:cNvPr id="629" name="Freihand 628">
                  <a:extLst>
                    <a:ext uri="{FF2B5EF4-FFF2-40B4-BE49-F238E27FC236}">
                      <a16:creationId xmlns:a16="http://schemas.microsoft.com/office/drawing/2014/main" id="{EAF58F6E-4F20-4179-88ED-D9C5D08405E9}"/>
                    </a:ext>
                  </a:extLst>
                </p:cNvPr>
                <p:cNvPicPr/>
                <p:nvPr/>
              </p:nvPicPr>
              <p:blipFill>
                <a:blip r:embed="rId1040"/>
                <a:stretch>
                  <a:fillRect/>
                </a:stretch>
              </p:blipFill>
              <p:spPr>
                <a:xfrm>
                  <a:off x="174597" y="4551645"/>
                  <a:ext cx="75600" cy="77040"/>
                </a:xfrm>
                <a:prstGeom prst="rect">
                  <a:avLst/>
                </a:prstGeom>
              </p:spPr>
            </p:pic>
          </mc:Fallback>
        </mc:AlternateContent>
      </p:grpSp>
      <p:grpSp>
        <p:nvGrpSpPr>
          <p:cNvPr id="640" name="Gruppieren 639">
            <a:extLst>
              <a:ext uri="{FF2B5EF4-FFF2-40B4-BE49-F238E27FC236}">
                <a16:creationId xmlns:a16="http://schemas.microsoft.com/office/drawing/2014/main" id="{37EACCC6-9141-43C4-AADA-CE758C3299BA}"/>
              </a:ext>
            </a:extLst>
          </p:cNvPr>
          <p:cNvGrpSpPr/>
          <p:nvPr/>
        </p:nvGrpSpPr>
        <p:grpSpPr>
          <a:xfrm>
            <a:off x="1730157" y="4933965"/>
            <a:ext cx="172800" cy="154080"/>
            <a:chOff x="1730157" y="4933965"/>
            <a:chExt cx="172800" cy="154080"/>
          </a:xfrm>
        </p:grpSpPr>
        <mc:AlternateContent xmlns:mc="http://schemas.openxmlformats.org/markup-compatibility/2006" xmlns:p14="http://schemas.microsoft.com/office/powerpoint/2010/main">
          <mc:Choice Requires="p14">
            <p:contentPart p14:bwMode="auto" r:id="rId1041">
              <p14:nvContentPartPr>
                <p14:cNvPr id="637" name="Freihand 636">
                  <a:extLst>
                    <a:ext uri="{FF2B5EF4-FFF2-40B4-BE49-F238E27FC236}">
                      <a16:creationId xmlns:a16="http://schemas.microsoft.com/office/drawing/2014/main" id="{989DDC7A-D438-4AC7-B605-B50C011B5762}"/>
                    </a:ext>
                  </a:extLst>
                </p14:cNvPr>
                <p14:cNvContentPartPr/>
                <p14:nvPr/>
              </p14:nvContentPartPr>
              <p14:xfrm>
                <a:off x="1833837" y="5023965"/>
                <a:ext cx="360" cy="360"/>
              </p14:xfrm>
            </p:contentPart>
          </mc:Choice>
          <mc:Fallback xmlns="">
            <p:pic>
              <p:nvPicPr>
                <p:cNvPr id="637" name="Freihand 636">
                  <a:extLst>
                    <a:ext uri="{FF2B5EF4-FFF2-40B4-BE49-F238E27FC236}">
                      <a16:creationId xmlns:a16="http://schemas.microsoft.com/office/drawing/2014/main" id="{989DDC7A-D438-4AC7-B605-B50C011B5762}"/>
                    </a:ext>
                  </a:extLst>
                </p:cNvPr>
                <p:cNvPicPr/>
                <p:nvPr/>
              </p:nvPicPr>
              <p:blipFill>
                <a:blip r:embed="rId20"/>
                <a:stretch>
                  <a:fillRect/>
                </a:stretch>
              </p:blipFill>
              <p:spPr>
                <a:xfrm>
                  <a:off x="1829517" y="5019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38" name="Freihand 637">
                  <a:extLst>
                    <a:ext uri="{FF2B5EF4-FFF2-40B4-BE49-F238E27FC236}">
                      <a16:creationId xmlns:a16="http://schemas.microsoft.com/office/drawing/2014/main" id="{338DF011-07CA-43D3-9879-12EF257A3BE4}"/>
                    </a:ext>
                  </a:extLst>
                </p14:cNvPr>
                <p14:cNvContentPartPr/>
                <p14:nvPr/>
              </p14:nvContentPartPr>
              <p14:xfrm>
                <a:off x="1824477" y="4960605"/>
                <a:ext cx="23040" cy="127440"/>
              </p14:xfrm>
            </p:contentPart>
          </mc:Choice>
          <mc:Fallback xmlns="">
            <p:pic>
              <p:nvPicPr>
                <p:cNvPr id="638" name="Freihand 637">
                  <a:extLst>
                    <a:ext uri="{FF2B5EF4-FFF2-40B4-BE49-F238E27FC236}">
                      <a16:creationId xmlns:a16="http://schemas.microsoft.com/office/drawing/2014/main" id="{338DF011-07CA-43D3-9879-12EF257A3BE4}"/>
                    </a:ext>
                  </a:extLst>
                </p:cNvPr>
                <p:cNvPicPr/>
                <p:nvPr/>
              </p:nvPicPr>
              <p:blipFill>
                <a:blip r:embed="rId1043"/>
                <a:stretch>
                  <a:fillRect/>
                </a:stretch>
              </p:blipFill>
              <p:spPr>
                <a:xfrm>
                  <a:off x="1820157" y="4956285"/>
                  <a:ext cx="3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39" name="Freihand 638">
                  <a:extLst>
                    <a:ext uri="{FF2B5EF4-FFF2-40B4-BE49-F238E27FC236}">
                      <a16:creationId xmlns:a16="http://schemas.microsoft.com/office/drawing/2014/main" id="{1279A01C-F4BD-4CDA-A3DD-D97FB3A77287}"/>
                    </a:ext>
                  </a:extLst>
                </p14:cNvPr>
                <p14:cNvContentPartPr/>
                <p14:nvPr/>
              </p14:nvContentPartPr>
              <p14:xfrm>
                <a:off x="1730157" y="4933965"/>
                <a:ext cx="172800" cy="84600"/>
              </p14:xfrm>
            </p:contentPart>
          </mc:Choice>
          <mc:Fallback xmlns="">
            <p:pic>
              <p:nvPicPr>
                <p:cNvPr id="639" name="Freihand 638">
                  <a:extLst>
                    <a:ext uri="{FF2B5EF4-FFF2-40B4-BE49-F238E27FC236}">
                      <a16:creationId xmlns:a16="http://schemas.microsoft.com/office/drawing/2014/main" id="{1279A01C-F4BD-4CDA-A3DD-D97FB3A77287}"/>
                    </a:ext>
                  </a:extLst>
                </p:cNvPr>
                <p:cNvPicPr/>
                <p:nvPr/>
              </p:nvPicPr>
              <p:blipFill>
                <a:blip r:embed="rId1045"/>
                <a:stretch>
                  <a:fillRect/>
                </a:stretch>
              </p:blipFill>
              <p:spPr>
                <a:xfrm>
                  <a:off x="1725837" y="4929645"/>
                  <a:ext cx="181440" cy="93240"/>
                </a:xfrm>
                <a:prstGeom prst="rect">
                  <a:avLst/>
                </a:prstGeom>
              </p:spPr>
            </p:pic>
          </mc:Fallback>
        </mc:AlternateContent>
      </p:grpSp>
      <p:grpSp>
        <p:nvGrpSpPr>
          <p:cNvPr id="691" name="Gruppieren 690">
            <a:extLst>
              <a:ext uri="{FF2B5EF4-FFF2-40B4-BE49-F238E27FC236}">
                <a16:creationId xmlns:a16="http://schemas.microsoft.com/office/drawing/2014/main" id="{0B3267DF-D4A1-4F75-A798-3A19336E0A4F}"/>
              </a:ext>
            </a:extLst>
          </p:cNvPr>
          <p:cNvGrpSpPr/>
          <p:nvPr/>
        </p:nvGrpSpPr>
        <p:grpSpPr>
          <a:xfrm>
            <a:off x="3662997" y="5779965"/>
            <a:ext cx="4608360" cy="785520"/>
            <a:chOff x="3662997" y="5779965"/>
            <a:chExt cx="4608360" cy="785520"/>
          </a:xfrm>
        </p:grpSpPr>
        <mc:AlternateContent xmlns:mc="http://schemas.openxmlformats.org/markup-compatibility/2006" xmlns:p14="http://schemas.microsoft.com/office/powerpoint/2010/main">
          <mc:Choice Requires="p14">
            <p:contentPart p14:bwMode="auto" r:id="rId1046">
              <p14:nvContentPartPr>
                <p14:cNvPr id="631" name="Freihand 630">
                  <a:extLst>
                    <a:ext uri="{FF2B5EF4-FFF2-40B4-BE49-F238E27FC236}">
                      <a16:creationId xmlns:a16="http://schemas.microsoft.com/office/drawing/2014/main" id="{98D4D270-3E18-4A10-B9D1-2B52B583408A}"/>
                    </a:ext>
                  </a:extLst>
                </p14:cNvPr>
                <p14:cNvContentPartPr/>
                <p14:nvPr/>
              </p14:nvContentPartPr>
              <p14:xfrm>
                <a:off x="3662997" y="6062925"/>
                <a:ext cx="143640" cy="124200"/>
              </p14:xfrm>
            </p:contentPart>
          </mc:Choice>
          <mc:Fallback xmlns="">
            <p:pic>
              <p:nvPicPr>
                <p:cNvPr id="631" name="Freihand 630">
                  <a:extLst>
                    <a:ext uri="{FF2B5EF4-FFF2-40B4-BE49-F238E27FC236}">
                      <a16:creationId xmlns:a16="http://schemas.microsoft.com/office/drawing/2014/main" id="{98D4D270-3E18-4A10-B9D1-2B52B583408A}"/>
                    </a:ext>
                  </a:extLst>
                </p:cNvPr>
                <p:cNvPicPr/>
                <p:nvPr/>
              </p:nvPicPr>
              <p:blipFill>
                <a:blip r:embed="rId1047"/>
                <a:stretch>
                  <a:fillRect/>
                </a:stretch>
              </p:blipFill>
              <p:spPr>
                <a:xfrm>
                  <a:off x="3658677" y="6058605"/>
                  <a:ext cx="152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32" name="Freihand 631">
                  <a:extLst>
                    <a:ext uri="{FF2B5EF4-FFF2-40B4-BE49-F238E27FC236}">
                      <a16:creationId xmlns:a16="http://schemas.microsoft.com/office/drawing/2014/main" id="{D1352F03-99BB-4C8E-A8C5-8EA11E14FD64}"/>
                    </a:ext>
                  </a:extLst>
                </p14:cNvPr>
                <p14:cNvContentPartPr/>
                <p14:nvPr/>
              </p14:nvContentPartPr>
              <p14:xfrm>
                <a:off x="3693237" y="6089565"/>
                <a:ext cx="143640" cy="243360"/>
              </p14:xfrm>
            </p:contentPart>
          </mc:Choice>
          <mc:Fallback xmlns="">
            <p:pic>
              <p:nvPicPr>
                <p:cNvPr id="632" name="Freihand 631">
                  <a:extLst>
                    <a:ext uri="{FF2B5EF4-FFF2-40B4-BE49-F238E27FC236}">
                      <a16:creationId xmlns:a16="http://schemas.microsoft.com/office/drawing/2014/main" id="{D1352F03-99BB-4C8E-A8C5-8EA11E14FD64}"/>
                    </a:ext>
                  </a:extLst>
                </p:cNvPr>
                <p:cNvPicPr/>
                <p:nvPr/>
              </p:nvPicPr>
              <p:blipFill>
                <a:blip r:embed="rId1049"/>
                <a:stretch>
                  <a:fillRect/>
                </a:stretch>
              </p:blipFill>
              <p:spPr>
                <a:xfrm>
                  <a:off x="3688917" y="6085245"/>
                  <a:ext cx="152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33" name="Freihand 632">
                  <a:extLst>
                    <a:ext uri="{FF2B5EF4-FFF2-40B4-BE49-F238E27FC236}">
                      <a16:creationId xmlns:a16="http://schemas.microsoft.com/office/drawing/2014/main" id="{49FD5A27-76B3-434E-AE84-13145A4472A0}"/>
                    </a:ext>
                  </a:extLst>
                </p14:cNvPr>
                <p14:cNvContentPartPr/>
                <p14:nvPr/>
              </p14:nvContentPartPr>
              <p14:xfrm>
                <a:off x="3886197" y="5953845"/>
                <a:ext cx="220320" cy="139320"/>
              </p14:xfrm>
            </p:contentPart>
          </mc:Choice>
          <mc:Fallback xmlns="">
            <p:pic>
              <p:nvPicPr>
                <p:cNvPr id="633" name="Freihand 632">
                  <a:extLst>
                    <a:ext uri="{FF2B5EF4-FFF2-40B4-BE49-F238E27FC236}">
                      <a16:creationId xmlns:a16="http://schemas.microsoft.com/office/drawing/2014/main" id="{49FD5A27-76B3-434E-AE84-13145A4472A0}"/>
                    </a:ext>
                  </a:extLst>
                </p:cNvPr>
                <p:cNvPicPr/>
                <p:nvPr/>
              </p:nvPicPr>
              <p:blipFill>
                <a:blip r:embed="rId1051"/>
                <a:stretch>
                  <a:fillRect/>
                </a:stretch>
              </p:blipFill>
              <p:spPr>
                <a:xfrm>
                  <a:off x="3881877" y="5949525"/>
                  <a:ext cx="228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34" name="Freihand 633">
                  <a:extLst>
                    <a:ext uri="{FF2B5EF4-FFF2-40B4-BE49-F238E27FC236}">
                      <a16:creationId xmlns:a16="http://schemas.microsoft.com/office/drawing/2014/main" id="{A05D7EA5-2300-45E2-A398-653EC279EBFF}"/>
                    </a:ext>
                  </a:extLst>
                </p14:cNvPr>
                <p14:cNvContentPartPr/>
                <p14:nvPr/>
              </p14:nvContentPartPr>
              <p14:xfrm>
                <a:off x="4205157" y="6146445"/>
                <a:ext cx="263520" cy="17280"/>
              </p14:xfrm>
            </p:contentPart>
          </mc:Choice>
          <mc:Fallback xmlns="">
            <p:pic>
              <p:nvPicPr>
                <p:cNvPr id="634" name="Freihand 633">
                  <a:extLst>
                    <a:ext uri="{FF2B5EF4-FFF2-40B4-BE49-F238E27FC236}">
                      <a16:creationId xmlns:a16="http://schemas.microsoft.com/office/drawing/2014/main" id="{A05D7EA5-2300-45E2-A398-653EC279EBFF}"/>
                    </a:ext>
                  </a:extLst>
                </p:cNvPr>
                <p:cNvPicPr/>
                <p:nvPr/>
              </p:nvPicPr>
              <p:blipFill>
                <a:blip r:embed="rId1053"/>
                <a:stretch>
                  <a:fillRect/>
                </a:stretch>
              </p:blipFill>
              <p:spPr>
                <a:xfrm>
                  <a:off x="4200837" y="6142125"/>
                  <a:ext cx="272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35" name="Freihand 634">
                  <a:extLst>
                    <a:ext uri="{FF2B5EF4-FFF2-40B4-BE49-F238E27FC236}">
                      <a16:creationId xmlns:a16="http://schemas.microsoft.com/office/drawing/2014/main" id="{1A1D4659-862E-49F8-B923-C8C27D49504D}"/>
                    </a:ext>
                  </a:extLst>
                </p14:cNvPr>
                <p14:cNvContentPartPr/>
                <p14:nvPr/>
              </p14:nvContentPartPr>
              <p14:xfrm>
                <a:off x="4247997" y="6192525"/>
                <a:ext cx="219960" cy="20520"/>
              </p14:xfrm>
            </p:contentPart>
          </mc:Choice>
          <mc:Fallback xmlns="">
            <p:pic>
              <p:nvPicPr>
                <p:cNvPr id="635" name="Freihand 634">
                  <a:extLst>
                    <a:ext uri="{FF2B5EF4-FFF2-40B4-BE49-F238E27FC236}">
                      <a16:creationId xmlns:a16="http://schemas.microsoft.com/office/drawing/2014/main" id="{1A1D4659-862E-49F8-B923-C8C27D49504D}"/>
                    </a:ext>
                  </a:extLst>
                </p:cNvPr>
                <p:cNvPicPr/>
                <p:nvPr/>
              </p:nvPicPr>
              <p:blipFill>
                <a:blip r:embed="rId1055"/>
                <a:stretch>
                  <a:fillRect/>
                </a:stretch>
              </p:blipFill>
              <p:spPr>
                <a:xfrm>
                  <a:off x="4243677" y="6188205"/>
                  <a:ext cx="228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41" name="Freihand 640">
                  <a:extLst>
                    <a:ext uri="{FF2B5EF4-FFF2-40B4-BE49-F238E27FC236}">
                      <a16:creationId xmlns:a16="http://schemas.microsoft.com/office/drawing/2014/main" id="{2A206B72-2C5E-427E-A5B7-20AC7EDC2C8D}"/>
                    </a:ext>
                  </a:extLst>
                </p14:cNvPr>
                <p14:cNvContentPartPr/>
                <p14:nvPr/>
              </p14:nvContentPartPr>
              <p14:xfrm>
                <a:off x="4617357" y="6025845"/>
                <a:ext cx="108000" cy="165600"/>
              </p14:xfrm>
            </p:contentPart>
          </mc:Choice>
          <mc:Fallback xmlns="">
            <p:pic>
              <p:nvPicPr>
                <p:cNvPr id="641" name="Freihand 640">
                  <a:extLst>
                    <a:ext uri="{FF2B5EF4-FFF2-40B4-BE49-F238E27FC236}">
                      <a16:creationId xmlns:a16="http://schemas.microsoft.com/office/drawing/2014/main" id="{2A206B72-2C5E-427E-A5B7-20AC7EDC2C8D}"/>
                    </a:ext>
                  </a:extLst>
                </p:cNvPr>
                <p:cNvPicPr/>
                <p:nvPr/>
              </p:nvPicPr>
              <p:blipFill>
                <a:blip r:embed="rId1057"/>
                <a:stretch>
                  <a:fillRect/>
                </a:stretch>
              </p:blipFill>
              <p:spPr>
                <a:xfrm>
                  <a:off x="4613037" y="6021525"/>
                  <a:ext cx="116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42" name="Freihand 641">
                  <a:extLst>
                    <a:ext uri="{FF2B5EF4-FFF2-40B4-BE49-F238E27FC236}">
                      <a16:creationId xmlns:a16="http://schemas.microsoft.com/office/drawing/2014/main" id="{3C938F53-2FC8-4455-BF87-01CCEE7F2AED}"/>
                    </a:ext>
                  </a:extLst>
                </p14:cNvPr>
                <p14:cNvContentPartPr/>
                <p14:nvPr/>
              </p14:nvContentPartPr>
              <p14:xfrm>
                <a:off x="4642557" y="6021165"/>
                <a:ext cx="97200" cy="7560"/>
              </p14:xfrm>
            </p:contentPart>
          </mc:Choice>
          <mc:Fallback xmlns="">
            <p:pic>
              <p:nvPicPr>
                <p:cNvPr id="642" name="Freihand 641">
                  <a:extLst>
                    <a:ext uri="{FF2B5EF4-FFF2-40B4-BE49-F238E27FC236}">
                      <a16:creationId xmlns:a16="http://schemas.microsoft.com/office/drawing/2014/main" id="{3C938F53-2FC8-4455-BF87-01CCEE7F2AED}"/>
                    </a:ext>
                  </a:extLst>
                </p:cNvPr>
                <p:cNvPicPr/>
                <p:nvPr/>
              </p:nvPicPr>
              <p:blipFill>
                <a:blip r:embed="rId1059"/>
                <a:stretch>
                  <a:fillRect/>
                </a:stretch>
              </p:blipFill>
              <p:spPr>
                <a:xfrm>
                  <a:off x="4638237" y="6016845"/>
                  <a:ext cx="10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43" name="Freihand 642">
                  <a:extLst>
                    <a:ext uri="{FF2B5EF4-FFF2-40B4-BE49-F238E27FC236}">
                      <a16:creationId xmlns:a16="http://schemas.microsoft.com/office/drawing/2014/main" id="{F0A325D7-A81E-47C7-8747-4160B9889013}"/>
                    </a:ext>
                  </a:extLst>
                </p14:cNvPr>
                <p14:cNvContentPartPr/>
                <p14:nvPr/>
              </p14:nvContentPartPr>
              <p14:xfrm>
                <a:off x="4832997" y="6029445"/>
                <a:ext cx="89280" cy="127800"/>
              </p14:xfrm>
            </p:contentPart>
          </mc:Choice>
          <mc:Fallback xmlns="">
            <p:pic>
              <p:nvPicPr>
                <p:cNvPr id="643" name="Freihand 642">
                  <a:extLst>
                    <a:ext uri="{FF2B5EF4-FFF2-40B4-BE49-F238E27FC236}">
                      <a16:creationId xmlns:a16="http://schemas.microsoft.com/office/drawing/2014/main" id="{F0A325D7-A81E-47C7-8747-4160B9889013}"/>
                    </a:ext>
                  </a:extLst>
                </p:cNvPr>
                <p:cNvPicPr/>
                <p:nvPr/>
              </p:nvPicPr>
              <p:blipFill>
                <a:blip r:embed="rId1061"/>
                <a:stretch>
                  <a:fillRect/>
                </a:stretch>
              </p:blipFill>
              <p:spPr>
                <a:xfrm>
                  <a:off x="4828677" y="6025125"/>
                  <a:ext cx="97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44" name="Freihand 643">
                  <a:extLst>
                    <a:ext uri="{FF2B5EF4-FFF2-40B4-BE49-F238E27FC236}">
                      <a16:creationId xmlns:a16="http://schemas.microsoft.com/office/drawing/2014/main" id="{87A10349-E297-43A9-9289-03C9A71A9C7B}"/>
                    </a:ext>
                  </a:extLst>
                </p14:cNvPr>
                <p14:cNvContentPartPr/>
                <p14:nvPr/>
              </p14:nvContentPartPr>
              <p14:xfrm>
                <a:off x="4973757" y="6026205"/>
                <a:ext cx="136800" cy="105840"/>
              </p14:xfrm>
            </p:contentPart>
          </mc:Choice>
          <mc:Fallback xmlns="">
            <p:pic>
              <p:nvPicPr>
                <p:cNvPr id="644" name="Freihand 643">
                  <a:extLst>
                    <a:ext uri="{FF2B5EF4-FFF2-40B4-BE49-F238E27FC236}">
                      <a16:creationId xmlns:a16="http://schemas.microsoft.com/office/drawing/2014/main" id="{87A10349-E297-43A9-9289-03C9A71A9C7B}"/>
                    </a:ext>
                  </a:extLst>
                </p:cNvPr>
                <p:cNvPicPr/>
                <p:nvPr/>
              </p:nvPicPr>
              <p:blipFill>
                <a:blip r:embed="rId1063"/>
                <a:stretch>
                  <a:fillRect/>
                </a:stretch>
              </p:blipFill>
              <p:spPr>
                <a:xfrm>
                  <a:off x="4969437" y="6021885"/>
                  <a:ext cx="145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45" name="Freihand 644">
                  <a:extLst>
                    <a:ext uri="{FF2B5EF4-FFF2-40B4-BE49-F238E27FC236}">
                      <a16:creationId xmlns:a16="http://schemas.microsoft.com/office/drawing/2014/main" id="{54F2854D-A9DD-4915-B4B9-0EF695E556D0}"/>
                    </a:ext>
                  </a:extLst>
                </p14:cNvPr>
                <p14:cNvContentPartPr/>
                <p14:nvPr/>
              </p14:nvContentPartPr>
              <p14:xfrm>
                <a:off x="5192277" y="6060045"/>
                <a:ext cx="155160" cy="15120"/>
              </p14:xfrm>
            </p:contentPart>
          </mc:Choice>
          <mc:Fallback xmlns="">
            <p:pic>
              <p:nvPicPr>
                <p:cNvPr id="645" name="Freihand 644">
                  <a:extLst>
                    <a:ext uri="{FF2B5EF4-FFF2-40B4-BE49-F238E27FC236}">
                      <a16:creationId xmlns:a16="http://schemas.microsoft.com/office/drawing/2014/main" id="{54F2854D-A9DD-4915-B4B9-0EF695E556D0}"/>
                    </a:ext>
                  </a:extLst>
                </p:cNvPr>
                <p:cNvPicPr/>
                <p:nvPr/>
              </p:nvPicPr>
              <p:blipFill>
                <a:blip r:embed="rId1065"/>
                <a:stretch>
                  <a:fillRect/>
                </a:stretch>
              </p:blipFill>
              <p:spPr>
                <a:xfrm>
                  <a:off x="5187957" y="6055725"/>
                  <a:ext cx="163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47" name="Freihand 646">
                  <a:extLst>
                    <a:ext uri="{FF2B5EF4-FFF2-40B4-BE49-F238E27FC236}">
                      <a16:creationId xmlns:a16="http://schemas.microsoft.com/office/drawing/2014/main" id="{A629CBC9-2083-483F-AF37-91F1A6D4044A}"/>
                    </a:ext>
                  </a:extLst>
                </p14:cNvPr>
                <p14:cNvContentPartPr/>
                <p14:nvPr/>
              </p14:nvContentPartPr>
              <p14:xfrm>
                <a:off x="5442117" y="5958885"/>
                <a:ext cx="10080" cy="140760"/>
              </p14:xfrm>
            </p:contentPart>
          </mc:Choice>
          <mc:Fallback xmlns="">
            <p:pic>
              <p:nvPicPr>
                <p:cNvPr id="647" name="Freihand 646">
                  <a:extLst>
                    <a:ext uri="{FF2B5EF4-FFF2-40B4-BE49-F238E27FC236}">
                      <a16:creationId xmlns:a16="http://schemas.microsoft.com/office/drawing/2014/main" id="{A629CBC9-2083-483F-AF37-91F1A6D4044A}"/>
                    </a:ext>
                  </a:extLst>
                </p:cNvPr>
                <p:cNvPicPr/>
                <p:nvPr/>
              </p:nvPicPr>
              <p:blipFill>
                <a:blip r:embed="rId1067"/>
                <a:stretch>
                  <a:fillRect/>
                </a:stretch>
              </p:blipFill>
              <p:spPr>
                <a:xfrm>
                  <a:off x="5437797" y="5954565"/>
                  <a:ext cx="18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48" name="Freihand 647">
                  <a:extLst>
                    <a:ext uri="{FF2B5EF4-FFF2-40B4-BE49-F238E27FC236}">
                      <a16:creationId xmlns:a16="http://schemas.microsoft.com/office/drawing/2014/main" id="{70851A39-C688-4A25-88DE-6E89493C21A9}"/>
                    </a:ext>
                  </a:extLst>
                </p14:cNvPr>
                <p14:cNvContentPartPr/>
                <p14:nvPr/>
              </p14:nvContentPartPr>
              <p14:xfrm>
                <a:off x="5500437" y="5941605"/>
                <a:ext cx="113040" cy="108720"/>
              </p14:xfrm>
            </p:contentPart>
          </mc:Choice>
          <mc:Fallback xmlns="">
            <p:pic>
              <p:nvPicPr>
                <p:cNvPr id="648" name="Freihand 647">
                  <a:extLst>
                    <a:ext uri="{FF2B5EF4-FFF2-40B4-BE49-F238E27FC236}">
                      <a16:creationId xmlns:a16="http://schemas.microsoft.com/office/drawing/2014/main" id="{70851A39-C688-4A25-88DE-6E89493C21A9}"/>
                    </a:ext>
                  </a:extLst>
                </p:cNvPr>
                <p:cNvPicPr/>
                <p:nvPr/>
              </p:nvPicPr>
              <p:blipFill>
                <a:blip r:embed="rId1069"/>
                <a:stretch>
                  <a:fillRect/>
                </a:stretch>
              </p:blipFill>
              <p:spPr>
                <a:xfrm>
                  <a:off x="5496117" y="5937285"/>
                  <a:ext cx="12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49" name="Freihand 648">
                  <a:extLst>
                    <a:ext uri="{FF2B5EF4-FFF2-40B4-BE49-F238E27FC236}">
                      <a16:creationId xmlns:a16="http://schemas.microsoft.com/office/drawing/2014/main" id="{AB68EDE4-3BE4-45D9-A4FE-08EFC18799F4}"/>
                    </a:ext>
                  </a:extLst>
                </p14:cNvPr>
                <p14:cNvContentPartPr/>
                <p14:nvPr/>
              </p14:nvContentPartPr>
              <p14:xfrm>
                <a:off x="5537877" y="5929365"/>
                <a:ext cx="87120" cy="2520"/>
              </p14:xfrm>
            </p:contentPart>
          </mc:Choice>
          <mc:Fallback xmlns="">
            <p:pic>
              <p:nvPicPr>
                <p:cNvPr id="649" name="Freihand 648">
                  <a:extLst>
                    <a:ext uri="{FF2B5EF4-FFF2-40B4-BE49-F238E27FC236}">
                      <a16:creationId xmlns:a16="http://schemas.microsoft.com/office/drawing/2014/main" id="{AB68EDE4-3BE4-45D9-A4FE-08EFC18799F4}"/>
                    </a:ext>
                  </a:extLst>
                </p:cNvPr>
                <p:cNvPicPr/>
                <p:nvPr/>
              </p:nvPicPr>
              <p:blipFill>
                <a:blip r:embed="rId1071"/>
                <a:stretch>
                  <a:fillRect/>
                </a:stretch>
              </p:blipFill>
              <p:spPr>
                <a:xfrm>
                  <a:off x="5533557" y="5925045"/>
                  <a:ext cx="95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50" name="Freihand 649">
                  <a:extLst>
                    <a:ext uri="{FF2B5EF4-FFF2-40B4-BE49-F238E27FC236}">
                      <a16:creationId xmlns:a16="http://schemas.microsoft.com/office/drawing/2014/main" id="{F1A36566-D9C0-4558-ABAD-689539E2373D}"/>
                    </a:ext>
                  </a:extLst>
                </p14:cNvPr>
                <p14:cNvContentPartPr/>
                <p14:nvPr/>
              </p14:nvContentPartPr>
              <p14:xfrm>
                <a:off x="5644797" y="5934405"/>
                <a:ext cx="110160" cy="98640"/>
              </p14:xfrm>
            </p:contentPart>
          </mc:Choice>
          <mc:Fallback xmlns="">
            <p:pic>
              <p:nvPicPr>
                <p:cNvPr id="650" name="Freihand 649">
                  <a:extLst>
                    <a:ext uri="{FF2B5EF4-FFF2-40B4-BE49-F238E27FC236}">
                      <a16:creationId xmlns:a16="http://schemas.microsoft.com/office/drawing/2014/main" id="{F1A36566-D9C0-4558-ABAD-689539E2373D}"/>
                    </a:ext>
                  </a:extLst>
                </p:cNvPr>
                <p:cNvPicPr/>
                <p:nvPr/>
              </p:nvPicPr>
              <p:blipFill>
                <a:blip r:embed="rId1073"/>
                <a:stretch>
                  <a:fillRect/>
                </a:stretch>
              </p:blipFill>
              <p:spPr>
                <a:xfrm>
                  <a:off x="5640477" y="5930085"/>
                  <a:ext cx="118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51" name="Freihand 650">
                  <a:extLst>
                    <a:ext uri="{FF2B5EF4-FFF2-40B4-BE49-F238E27FC236}">
                      <a16:creationId xmlns:a16="http://schemas.microsoft.com/office/drawing/2014/main" id="{1DC208F4-B893-446D-AC7C-ECFC4FF12C62}"/>
                    </a:ext>
                  </a:extLst>
                </p14:cNvPr>
                <p14:cNvContentPartPr/>
                <p14:nvPr/>
              </p14:nvContentPartPr>
              <p14:xfrm>
                <a:off x="5784117" y="5920725"/>
                <a:ext cx="119520" cy="110880"/>
              </p14:xfrm>
            </p:contentPart>
          </mc:Choice>
          <mc:Fallback xmlns="">
            <p:pic>
              <p:nvPicPr>
                <p:cNvPr id="651" name="Freihand 650">
                  <a:extLst>
                    <a:ext uri="{FF2B5EF4-FFF2-40B4-BE49-F238E27FC236}">
                      <a16:creationId xmlns:a16="http://schemas.microsoft.com/office/drawing/2014/main" id="{1DC208F4-B893-446D-AC7C-ECFC4FF12C62}"/>
                    </a:ext>
                  </a:extLst>
                </p:cNvPr>
                <p:cNvPicPr/>
                <p:nvPr/>
              </p:nvPicPr>
              <p:blipFill>
                <a:blip r:embed="rId1075"/>
                <a:stretch>
                  <a:fillRect/>
                </a:stretch>
              </p:blipFill>
              <p:spPr>
                <a:xfrm>
                  <a:off x="5779797" y="5916405"/>
                  <a:ext cx="128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52" name="Freihand 651">
                  <a:extLst>
                    <a:ext uri="{FF2B5EF4-FFF2-40B4-BE49-F238E27FC236}">
                      <a16:creationId xmlns:a16="http://schemas.microsoft.com/office/drawing/2014/main" id="{FA028AD7-0A64-421D-8339-FF585CE463C4}"/>
                    </a:ext>
                  </a:extLst>
                </p14:cNvPr>
                <p14:cNvContentPartPr/>
                <p14:nvPr/>
              </p14:nvContentPartPr>
              <p14:xfrm>
                <a:off x="5980317" y="5945205"/>
                <a:ext cx="36000" cy="20160"/>
              </p14:xfrm>
            </p:contentPart>
          </mc:Choice>
          <mc:Fallback xmlns="">
            <p:pic>
              <p:nvPicPr>
                <p:cNvPr id="652" name="Freihand 651">
                  <a:extLst>
                    <a:ext uri="{FF2B5EF4-FFF2-40B4-BE49-F238E27FC236}">
                      <a16:creationId xmlns:a16="http://schemas.microsoft.com/office/drawing/2014/main" id="{FA028AD7-0A64-421D-8339-FF585CE463C4}"/>
                    </a:ext>
                  </a:extLst>
                </p:cNvPr>
                <p:cNvPicPr/>
                <p:nvPr/>
              </p:nvPicPr>
              <p:blipFill>
                <a:blip r:embed="rId1077"/>
                <a:stretch>
                  <a:fillRect/>
                </a:stretch>
              </p:blipFill>
              <p:spPr>
                <a:xfrm>
                  <a:off x="5975997" y="5940885"/>
                  <a:ext cx="44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53" name="Freihand 652">
                  <a:extLst>
                    <a:ext uri="{FF2B5EF4-FFF2-40B4-BE49-F238E27FC236}">
                      <a16:creationId xmlns:a16="http://schemas.microsoft.com/office/drawing/2014/main" id="{1D1E80BF-5339-458E-831C-ACAEDB74E1C9}"/>
                    </a:ext>
                  </a:extLst>
                </p14:cNvPr>
                <p14:cNvContentPartPr/>
                <p14:nvPr/>
              </p14:nvContentPartPr>
              <p14:xfrm>
                <a:off x="6103797" y="5866005"/>
                <a:ext cx="88200" cy="117720"/>
              </p14:xfrm>
            </p:contentPart>
          </mc:Choice>
          <mc:Fallback xmlns="">
            <p:pic>
              <p:nvPicPr>
                <p:cNvPr id="653" name="Freihand 652">
                  <a:extLst>
                    <a:ext uri="{FF2B5EF4-FFF2-40B4-BE49-F238E27FC236}">
                      <a16:creationId xmlns:a16="http://schemas.microsoft.com/office/drawing/2014/main" id="{1D1E80BF-5339-458E-831C-ACAEDB74E1C9}"/>
                    </a:ext>
                  </a:extLst>
                </p:cNvPr>
                <p:cNvPicPr/>
                <p:nvPr/>
              </p:nvPicPr>
              <p:blipFill>
                <a:blip r:embed="rId1079"/>
                <a:stretch>
                  <a:fillRect/>
                </a:stretch>
              </p:blipFill>
              <p:spPr>
                <a:xfrm>
                  <a:off x="6099477" y="5861685"/>
                  <a:ext cx="96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54" name="Freihand 653">
                  <a:extLst>
                    <a:ext uri="{FF2B5EF4-FFF2-40B4-BE49-F238E27FC236}">
                      <a16:creationId xmlns:a16="http://schemas.microsoft.com/office/drawing/2014/main" id="{C561B6B4-2DD1-48FF-840D-4C3AFAB5D99B}"/>
                    </a:ext>
                  </a:extLst>
                </p14:cNvPr>
                <p14:cNvContentPartPr/>
                <p14:nvPr/>
              </p14:nvContentPartPr>
              <p14:xfrm>
                <a:off x="6140517" y="5838645"/>
                <a:ext cx="113760" cy="6120"/>
              </p14:xfrm>
            </p:contentPart>
          </mc:Choice>
          <mc:Fallback xmlns="">
            <p:pic>
              <p:nvPicPr>
                <p:cNvPr id="654" name="Freihand 653">
                  <a:extLst>
                    <a:ext uri="{FF2B5EF4-FFF2-40B4-BE49-F238E27FC236}">
                      <a16:creationId xmlns:a16="http://schemas.microsoft.com/office/drawing/2014/main" id="{C561B6B4-2DD1-48FF-840D-4C3AFAB5D99B}"/>
                    </a:ext>
                  </a:extLst>
                </p:cNvPr>
                <p:cNvPicPr/>
                <p:nvPr/>
              </p:nvPicPr>
              <p:blipFill>
                <a:blip r:embed="rId1081"/>
                <a:stretch>
                  <a:fillRect/>
                </a:stretch>
              </p:blipFill>
              <p:spPr>
                <a:xfrm>
                  <a:off x="6136197" y="5834325"/>
                  <a:ext cx="122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55" name="Freihand 654">
                  <a:extLst>
                    <a:ext uri="{FF2B5EF4-FFF2-40B4-BE49-F238E27FC236}">
                      <a16:creationId xmlns:a16="http://schemas.microsoft.com/office/drawing/2014/main" id="{D24BAC5F-49B0-4849-B46D-239022404ACC}"/>
                    </a:ext>
                  </a:extLst>
                </p14:cNvPr>
                <p14:cNvContentPartPr/>
                <p14:nvPr/>
              </p14:nvContentPartPr>
              <p14:xfrm>
                <a:off x="5802837" y="6037005"/>
                <a:ext cx="570600" cy="73080"/>
              </p14:xfrm>
            </p:contentPart>
          </mc:Choice>
          <mc:Fallback xmlns="">
            <p:pic>
              <p:nvPicPr>
                <p:cNvPr id="655" name="Freihand 654">
                  <a:extLst>
                    <a:ext uri="{FF2B5EF4-FFF2-40B4-BE49-F238E27FC236}">
                      <a16:creationId xmlns:a16="http://schemas.microsoft.com/office/drawing/2014/main" id="{D24BAC5F-49B0-4849-B46D-239022404ACC}"/>
                    </a:ext>
                  </a:extLst>
                </p:cNvPr>
                <p:cNvPicPr/>
                <p:nvPr/>
              </p:nvPicPr>
              <p:blipFill>
                <a:blip r:embed="rId1083"/>
                <a:stretch>
                  <a:fillRect/>
                </a:stretch>
              </p:blipFill>
              <p:spPr>
                <a:xfrm>
                  <a:off x="5798517" y="6032685"/>
                  <a:ext cx="579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56" name="Freihand 655">
                  <a:extLst>
                    <a:ext uri="{FF2B5EF4-FFF2-40B4-BE49-F238E27FC236}">
                      <a16:creationId xmlns:a16="http://schemas.microsoft.com/office/drawing/2014/main" id="{032CE394-7A7C-488F-977D-343804B9F1F0}"/>
                    </a:ext>
                  </a:extLst>
                </p14:cNvPr>
                <p14:cNvContentPartPr/>
                <p14:nvPr/>
              </p14:nvContentPartPr>
              <p14:xfrm>
                <a:off x="5866557" y="6152565"/>
                <a:ext cx="173520" cy="117000"/>
              </p14:xfrm>
            </p:contentPart>
          </mc:Choice>
          <mc:Fallback xmlns="">
            <p:pic>
              <p:nvPicPr>
                <p:cNvPr id="656" name="Freihand 655">
                  <a:extLst>
                    <a:ext uri="{FF2B5EF4-FFF2-40B4-BE49-F238E27FC236}">
                      <a16:creationId xmlns:a16="http://schemas.microsoft.com/office/drawing/2014/main" id="{032CE394-7A7C-488F-977D-343804B9F1F0}"/>
                    </a:ext>
                  </a:extLst>
                </p:cNvPr>
                <p:cNvPicPr/>
                <p:nvPr/>
              </p:nvPicPr>
              <p:blipFill>
                <a:blip r:embed="rId1085"/>
                <a:stretch>
                  <a:fillRect/>
                </a:stretch>
              </p:blipFill>
              <p:spPr>
                <a:xfrm>
                  <a:off x="5862237" y="6148245"/>
                  <a:ext cx="182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57" name="Freihand 656">
                  <a:extLst>
                    <a:ext uri="{FF2B5EF4-FFF2-40B4-BE49-F238E27FC236}">
                      <a16:creationId xmlns:a16="http://schemas.microsoft.com/office/drawing/2014/main" id="{93FA3BD4-82FC-4DA0-9FBF-871C6DC04774}"/>
                    </a:ext>
                  </a:extLst>
                </p14:cNvPr>
                <p14:cNvContentPartPr/>
                <p14:nvPr/>
              </p14:nvContentPartPr>
              <p14:xfrm>
                <a:off x="6047997" y="6127365"/>
                <a:ext cx="129240" cy="103320"/>
              </p14:xfrm>
            </p:contentPart>
          </mc:Choice>
          <mc:Fallback xmlns="">
            <p:pic>
              <p:nvPicPr>
                <p:cNvPr id="657" name="Freihand 656">
                  <a:extLst>
                    <a:ext uri="{FF2B5EF4-FFF2-40B4-BE49-F238E27FC236}">
                      <a16:creationId xmlns:a16="http://schemas.microsoft.com/office/drawing/2014/main" id="{93FA3BD4-82FC-4DA0-9FBF-871C6DC04774}"/>
                    </a:ext>
                  </a:extLst>
                </p:cNvPr>
                <p:cNvPicPr/>
                <p:nvPr/>
              </p:nvPicPr>
              <p:blipFill>
                <a:blip r:embed="rId1087"/>
                <a:stretch>
                  <a:fillRect/>
                </a:stretch>
              </p:blipFill>
              <p:spPr>
                <a:xfrm>
                  <a:off x="6043677" y="6123045"/>
                  <a:ext cx="137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58" name="Freihand 657">
                  <a:extLst>
                    <a:ext uri="{FF2B5EF4-FFF2-40B4-BE49-F238E27FC236}">
                      <a16:creationId xmlns:a16="http://schemas.microsoft.com/office/drawing/2014/main" id="{6F52F521-B1D8-4EAF-98D4-803FBE5B6DEC}"/>
                    </a:ext>
                  </a:extLst>
                </p14:cNvPr>
                <p14:cNvContentPartPr/>
                <p14:nvPr/>
              </p14:nvContentPartPr>
              <p14:xfrm>
                <a:off x="6205677" y="6149325"/>
                <a:ext cx="145800" cy="93960"/>
              </p14:xfrm>
            </p:contentPart>
          </mc:Choice>
          <mc:Fallback xmlns="">
            <p:pic>
              <p:nvPicPr>
                <p:cNvPr id="658" name="Freihand 657">
                  <a:extLst>
                    <a:ext uri="{FF2B5EF4-FFF2-40B4-BE49-F238E27FC236}">
                      <a16:creationId xmlns:a16="http://schemas.microsoft.com/office/drawing/2014/main" id="{6F52F521-B1D8-4EAF-98D4-803FBE5B6DEC}"/>
                    </a:ext>
                  </a:extLst>
                </p:cNvPr>
                <p:cNvPicPr/>
                <p:nvPr/>
              </p:nvPicPr>
              <p:blipFill>
                <a:blip r:embed="rId1089"/>
                <a:stretch>
                  <a:fillRect/>
                </a:stretch>
              </p:blipFill>
              <p:spPr>
                <a:xfrm>
                  <a:off x="6201357" y="6145005"/>
                  <a:ext cx="154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59" name="Freihand 658">
                  <a:extLst>
                    <a:ext uri="{FF2B5EF4-FFF2-40B4-BE49-F238E27FC236}">
                      <a16:creationId xmlns:a16="http://schemas.microsoft.com/office/drawing/2014/main" id="{38C50BB1-EFCA-42BD-B2C6-906D5763D435}"/>
                    </a:ext>
                  </a:extLst>
                </p14:cNvPr>
                <p14:cNvContentPartPr/>
                <p14:nvPr/>
              </p14:nvContentPartPr>
              <p14:xfrm>
                <a:off x="6494757" y="6010005"/>
                <a:ext cx="190800" cy="10080"/>
              </p14:xfrm>
            </p:contentPart>
          </mc:Choice>
          <mc:Fallback xmlns="">
            <p:pic>
              <p:nvPicPr>
                <p:cNvPr id="659" name="Freihand 658">
                  <a:extLst>
                    <a:ext uri="{FF2B5EF4-FFF2-40B4-BE49-F238E27FC236}">
                      <a16:creationId xmlns:a16="http://schemas.microsoft.com/office/drawing/2014/main" id="{38C50BB1-EFCA-42BD-B2C6-906D5763D435}"/>
                    </a:ext>
                  </a:extLst>
                </p:cNvPr>
                <p:cNvPicPr/>
                <p:nvPr/>
              </p:nvPicPr>
              <p:blipFill>
                <a:blip r:embed="rId1091"/>
                <a:stretch>
                  <a:fillRect/>
                </a:stretch>
              </p:blipFill>
              <p:spPr>
                <a:xfrm>
                  <a:off x="6490437" y="6005685"/>
                  <a:ext cx="199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60" name="Freihand 659">
                  <a:extLst>
                    <a:ext uri="{FF2B5EF4-FFF2-40B4-BE49-F238E27FC236}">
                      <a16:creationId xmlns:a16="http://schemas.microsoft.com/office/drawing/2014/main" id="{86CE79D1-4A76-487A-9D2D-F96620F30331}"/>
                    </a:ext>
                  </a:extLst>
                </p14:cNvPr>
                <p14:cNvContentPartPr/>
                <p14:nvPr/>
              </p14:nvContentPartPr>
              <p14:xfrm>
                <a:off x="6515637" y="6044205"/>
                <a:ext cx="186480" cy="21960"/>
              </p14:xfrm>
            </p:contentPart>
          </mc:Choice>
          <mc:Fallback xmlns="">
            <p:pic>
              <p:nvPicPr>
                <p:cNvPr id="660" name="Freihand 659">
                  <a:extLst>
                    <a:ext uri="{FF2B5EF4-FFF2-40B4-BE49-F238E27FC236}">
                      <a16:creationId xmlns:a16="http://schemas.microsoft.com/office/drawing/2014/main" id="{86CE79D1-4A76-487A-9D2D-F96620F30331}"/>
                    </a:ext>
                  </a:extLst>
                </p:cNvPr>
                <p:cNvPicPr/>
                <p:nvPr/>
              </p:nvPicPr>
              <p:blipFill>
                <a:blip r:embed="rId1093"/>
                <a:stretch>
                  <a:fillRect/>
                </a:stretch>
              </p:blipFill>
              <p:spPr>
                <a:xfrm>
                  <a:off x="6511317" y="6039885"/>
                  <a:ext cx="195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62" name="Freihand 661">
                  <a:extLst>
                    <a:ext uri="{FF2B5EF4-FFF2-40B4-BE49-F238E27FC236}">
                      <a16:creationId xmlns:a16="http://schemas.microsoft.com/office/drawing/2014/main" id="{595844C9-5C18-4BC2-9552-9208D856A962}"/>
                    </a:ext>
                  </a:extLst>
                </p14:cNvPr>
                <p14:cNvContentPartPr/>
                <p14:nvPr/>
              </p14:nvContentPartPr>
              <p14:xfrm>
                <a:off x="6793917" y="5925405"/>
                <a:ext cx="54360" cy="74160"/>
              </p14:xfrm>
            </p:contentPart>
          </mc:Choice>
          <mc:Fallback xmlns="">
            <p:pic>
              <p:nvPicPr>
                <p:cNvPr id="662" name="Freihand 661">
                  <a:extLst>
                    <a:ext uri="{FF2B5EF4-FFF2-40B4-BE49-F238E27FC236}">
                      <a16:creationId xmlns:a16="http://schemas.microsoft.com/office/drawing/2014/main" id="{595844C9-5C18-4BC2-9552-9208D856A962}"/>
                    </a:ext>
                  </a:extLst>
                </p:cNvPr>
                <p:cNvPicPr/>
                <p:nvPr/>
              </p:nvPicPr>
              <p:blipFill>
                <a:blip r:embed="rId1095"/>
                <a:stretch>
                  <a:fillRect/>
                </a:stretch>
              </p:blipFill>
              <p:spPr>
                <a:xfrm>
                  <a:off x="6789597" y="5921085"/>
                  <a:ext cx="63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63" name="Freihand 662">
                  <a:extLst>
                    <a:ext uri="{FF2B5EF4-FFF2-40B4-BE49-F238E27FC236}">
                      <a16:creationId xmlns:a16="http://schemas.microsoft.com/office/drawing/2014/main" id="{2273B34E-6CDD-4E8D-92D1-EE0EA5ED4C0C}"/>
                    </a:ext>
                  </a:extLst>
                </p14:cNvPr>
                <p14:cNvContentPartPr/>
                <p14:nvPr/>
              </p14:nvContentPartPr>
              <p14:xfrm>
                <a:off x="6824517" y="5968605"/>
                <a:ext cx="56880" cy="79200"/>
              </p14:xfrm>
            </p:contentPart>
          </mc:Choice>
          <mc:Fallback xmlns="">
            <p:pic>
              <p:nvPicPr>
                <p:cNvPr id="663" name="Freihand 662">
                  <a:extLst>
                    <a:ext uri="{FF2B5EF4-FFF2-40B4-BE49-F238E27FC236}">
                      <a16:creationId xmlns:a16="http://schemas.microsoft.com/office/drawing/2014/main" id="{2273B34E-6CDD-4E8D-92D1-EE0EA5ED4C0C}"/>
                    </a:ext>
                  </a:extLst>
                </p:cNvPr>
                <p:cNvPicPr/>
                <p:nvPr/>
              </p:nvPicPr>
              <p:blipFill>
                <a:blip r:embed="rId1097"/>
                <a:stretch>
                  <a:fillRect/>
                </a:stretch>
              </p:blipFill>
              <p:spPr>
                <a:xfrm>
                  <a:off x="6820197" y="5964285"/>
                  <a:ext cx="65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64" name="Freihand 663">
                  <a:extLst>
                    <a:ext uri="{FF2B5EF4-FFF2-40B4-BE49-F238E27FC236}">
                      <a16:creationId xmlns:a16="http://schemas.microsoft.com/office/drawing/2014/main" id="{4FF57617-329F-4762-9631-27E983028E41}"/>
                    </a:ext>
                  </a:extLst>
                </p14:cNvPr>
                <p14:cNvContentPartPr/>
                <p14:nvPr/>
              </p14:nvContentPartPr>
              <p14:xfrm>
                <a:off x="6938997" y="5914245"/>
                <a:ext cx="121680" cy="113760"/>
              </p14:xfrm>
            </p:contentPart>
          </mc:Choice>
          <mc:Fallback xmlns="">
            <p:pic>
              <p:nvPicPr>
                <p:cNvPr id="664" name="Freihand 663">
                  <a:extLst>
                    <a:ext uri="{FF2B5EF4-FFF2-40B4-BE49-F238E27FC236}">
                      <a16:creationId xmlns:a16="http://schemas.microsoft.com/office/drawing/2014/main" id="{4FF57617-329F-4762-9631-27E983028E41}"/>
                    </a:ext>
                  </a:extLst>
                </p:cNvPr>
                <p:cNvPicPr/>
                <p:nvPr/>
              </p:nvPicPr>
              <p:blipFill>
                <a:blip r:embed="rId1099"/>
                <a:stretch>
                  <a:fillRect/>
                </a:stretch>
              </p:blipFill>
              <p:spPr>
                <a:xfrm>
                  <a:off x="6934677" y="5909925"/>
                  <a:ext cx="130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65" name="Freihand 664">
                  <a:extLst>
                    <a:ext uri="{FF2B5EF4-FFF2-40B4-BE49-F238E27FC236}">
                      <a16:creationId xmlns:a16="http://schemas.microsoft.com/office/drawing/2014/main" id="{903AA106-6F27-4B47-8FE8-BDDC2123369A}"/>
                    </a:ext>
                  </a:extLst>
                </p14:cNvPr>
                <p14:cNvContentPartPr/>
                <p14:nvPr/>
              </p14:nvContentPartPr>
              <p14:xfrm>
                <a:off x="7080477" y="5906685"/>
                <a:ext cx="141120" cy="110520"/>
              </p14:xfrm>
            </p:contentPart>
          </mc:Choice>
          <mc:Fallback xmlns="">
            <p:pic>
              <p:nvPicPr>
                <p:cNvPr id="665" name="Freihand 664">
                  <a:extLst>
                    <a:ext uri="{FF2B5EF4-FFF2-40B4-BE49-F238E27FC236}">
                      <a16:creationId xmlns:a16="http://schemas.microsoft.com/office/drawing/2014/main" id="{903AA106-6F27-4B47-8FE8-BDDC2123369A}"/>
                    </a:ext>
                  </a:extLst>
                </p:cNvPr>
                <p:cNvPicPr/>
                <p:nvPr/>
              </p:nvPicPr>
              <p:blipFill>
                <a:blip r:embed="rId1101"/>
                <a:stretch>
                  <a:fillRect/>
                </a:stretch>
              </p:blipFill>
              <p:spPr>
                <a:xfrm>
                  <a:off x="7076157" y="5902365"/>
                  <a:ext cx="149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66" name="Freihand 665">
                  <a:extLst>
                    <a:ext uri="{FF2B5EF4-FFF2-40B4-BE49-F238E27FC236}">
                      <a16:creationId xmlns:a16="http://schemas.microsoft.com/office/drawing/2014/main" id="{3F6DA530-5041-4523-83EC-09A4BA2063D5}"/>
                    </a:ext>
                  </a:extLst>
                </p14:cNvPr>
                <p14:cNvContentPartPr/>
                <p14:nvPr/>
              </p14:nvContentPartPr>
              <p14:xfrm>
                <a:off x="7338957" y="5921085"/>
                <a:ext cx="24120" cy="113760"/>
              </p14:xfrm>
            </p:contentPart>
          </mc:Choice>
          <mc:Fallback xmlns="">
            <p:pic>
              <p:nvPicPr>
                <p:cNvPr id="666" name="Freihand 665">
                  <a:extLst>
                    <a:ext uri="{FF2B5EF4-FFF2-40B4-BE49-F238E27FC236}">
                      <a16:creationId xmlns:a16="http://schemas.microsoft.com/office/drawing/2014/main" id="{3F6DA530-5041-4523-83EC-09A4BA2063D5}"/>
                    </a:ext>
                  </a:extLst>
                </p:cNvPr>
                <p:cNvPicPr/>
                <p:nvPr/>
              </p:nvPicPr>
              <p:blipFill>
                <a:blip r:embed="rId1103"/>
                <a:stretch>
                  <a:fillRect/>
                </a:stretch>
              </p:blipFill>
              <p:spPr>
                <a:xfrm>
                  <a:off x="7334637" y="5916765"/>
                  <a:ext cx="32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67" name="Freihand 666">
                  <a:extLst>
                    <a:ext uri="{FF2B5EF4-FFF2-40B4-BE49-F238E27FC236}">
                      <a16:creationId xmlns:a16="http://schemas.microsoft.com/office/drawing/2014/main" id="{26CE300A-36E7-45E4-9F65-FF71BD37569B}"/>
                    </a:ext>
                  </a:extLst>
                </p14:cNvPr>
                <p14:cNvContentPartPr/>
                <p14:nvPr/>
              </p14:nvContentPartPr>
              <p14:xfrm>
                <a:off x="7270557" y="5976525"/>
                <a:ext cx="122760" cy="14400"/>
              </p14:xfrm>
            </p:contentPart>
          </mc:Choice>
          <mc:Fallback xmlns="">
            <p:pic>
              <p:nvPicPr>
                <p:cNvPr id="667" name="Freihand 666">
                  <a:extLst>
                    <a:ext uri="{FF2B5EF4-FFF2-40B4-BE49-F238E27FC236}">
                      <a16:creationId xmlns:a16="http://schemas.microsoft.com/office/drawing/2014/main" id="{26CE300A-36E7-45E4-9F65-FF71BD37569B}"/>
                    </a:ext>
                  </a:extLst>
                </p:cNvPr>
                <p:cNvPicPr/>
                <p:nvPr/>
              </p:nvPicPr>
              <p:blipFill>
                <a:blip r:embed="rId1105"/>
                <a:stretch>
                  <a:fillRect/>
                </a:stretch>
              </p:blipFill>
              <p:spPr>
                <a:xfrm>
                  <a:off x="7266237" y="5972205"/>
                  <a:ext cx="131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68" name="Freihand 667">
                  <a:extLst>
                    <a:ext uri="{FF2B5EF4-FFF2-40B4-BE49-F238E27FC236}">
                      <a16:creationId xmlns:a16="http://schemas.microsoft.com/office/drawing/2014/main" id="{1C5C0DEC-FDC4-433B-8B82-224D075C10C9}"/>
                    </a:ext>
                  </a:extLst>
                </p14:cNvPr>
                <p14:cNvContentPartPr/>
                <p14:nvPr/>
              </p14:nvContentPartPr>
              <p14:xfrm>
                <a:off x="7460997" y="5870325"/>
                <a:ext cx="134280" cy="112320"/>
              </p14:xfrm>
            </p:contentPart>
          </mc:Choice>
          <mc:Fallback xmlns="">
            <p:pic>
              <p:nvPicPr>
                <p:cNvPr id="668" name="Freihand 667">
                  <a:extLst>
                    <a:ext uri="{FF2B5EF4-FFF2-40B4-BE49-F238E27FC236}">
                      <a16:creationId xmlns:a16="http://schemas.microsoft.com/office/drawing/2014/main" id="{1C5C0DEC-FDC4-433B-8B82-224D075C10C9}"/>
                    </a:ext>
                  </a:extLst>
                </p:cNvPr>
                <p:cNvPicPr/>
                <p:nvPr/>
              </p:nvPicPr>
              <p:blipFill>
                <a:blip r:embed="rId1107"/>
                <a:stretch>
                  <a:fillRect/>
                </a:stretch>
              </p:blipFill>
              <p:spPr>
                <a:xfrm>
                  <a:off x="7456677" y="5866005"/>
                  <a:ext cx="142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69" name="Freihand 668">
                  <a:extLst>
                    <a:ext uri="{FF2B5EF4-FFF2-40B4-BE49-F238E27FC236}">
                      <a16:creationId xmlns:a16="http://schemas.microsoft.com/office/drawing/2014/main" id="{515FB470-70D1-4275-BD14-B0B4AD3EF584}"/>
                    </a:ext>
                  </a:extLst>
                </p14:cNvPr>
                <p14:cNvContentPartPr/>
                <p14:nvPr/>
              </p14:nvContentPartPr>
              <p14:xfrm>
                <a:off x="7498077" y="5854845"/>
                <a:ext cx="112680" cy="27000"/>
              </p14:xfrm>
            </p:contentPart>
          </mc:Choice>
          <mc:Fallback xmlns="">
            <p:pic>
              <p:nvPicPr>
                <p:cNvPr id="669" name="Freihand 668">
                  <a:extLst>
                    <a:ext uri="{FF2B5EF4-FFF2-40B4-BE49-F238E27FC236}">
                      <a16:creationId xmlns:a16="http://schemas.microsoft.com/office/drawing/2014/main" id="{515FB470-70D1-4275-BD14-B0B4AD3EF584}"/>
                    </a:ext>
                  </a:extLst>
                </p:cNvPr>
                <p:cNvPicPr/>
                <p:nvPr/>
              </p:nvPicPr>
              <p:blipFill>
                <a:blip r:embed="rId1109"/>
                <a:stretch>
                  <a:fillRect/>
                </a:stretch>
              </p:blipFill>
              <p:spPr>
                <a:xfrm>
                  <a:off x="7493757" y="5850525"/>
                  <a:ext cx="12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70" name="Freihand 669">
                  <a:extLst>
                    <a:ext uri="{FF2B5EF4-FFF2-40B4-BE49-F238E27FC236}">
                      <a16:creationId xmlns:a16="http://schemas.microsoft.com/office/drawing/2014/main" id="{D2E7D741-6DB4-4BB5-8EA1-E34B55418B91}"/>
                    </a:ext>
                  </a:extLst>
                </p14:cNvPr>
                <p14:cNvContentPartPr/>
                <p14:nvPr/>
              </p14:nvContentPartPr>
              <p14:xfrm>
                <a:off x="7640637" y="5854845"/>
                <a:ext cx="99000" cy="117720"/>
              </p14:xfrm>
            </p:contentPart>
          </mc:Choice>
          <mc:Fallback xmlns="">
            <p:pic>
              <p:nvPicPr>
                <p:cNvPr id="670" name="Freihand 669">
                  <a:extLst>
                    <a:ext uri="{FF2B5EF4-FFF2-40B4-BE49-F238E27FC236}">
                      <a16:creationId xmlns:a16="http://schemas.microsoft.com/office/drawing/2014/main" id="{D2E7D741-6DB4-4BB5-8EA1-E34B55418B91}"/>
                    </a:ext>
                  </a:extLst>
                </p:cNvPr>
                <p:cNvPicPr/>
                <p:nvPr/>
              </p:nvPicPr>
              <p:blipFill>
                <a:blip r:embed="rId1111"/>
                <a:stretch>
                  <a:fillRect/>
                </a:stretch>
              </p:blipFill>
              <p:spPr>
                <a:xfrm>
                  <a:off x="7636317" y="5850525"/>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71" name="Freihand 670">
                  <a:extLst>
                    <a:ext uri="{FF2B5EF4-FFF2-40B4-BE49-F238E27FC236}">
                      <a16:creationId xmlns:a16="http://schemas.microsoft.com/office/drawing/2014/main" id="{F0487AC1-A0A9-44C1-A261-F144B7425524}"/>
                    </a:ext>
                  </a:extLst>
                </p14:cNvPr>
                <p14:cNvContentPartPr/>
                <p14:nvPr/>
              </p14:nvContentPartPr>
              <p14:xfrm>
                <a:off x="7767357" y="5860245"/>
                <a:ext cx="102600" cy="88560"/>
              </p14:xfrm>
            </p:contentPart>
          </mc:Choice>
          <mc:Fallback xmlns="">
            <p:pic>
              <p:nvPicPr>
                <p:cNvPr id="671" name="Freihand 670">
                  <a:extLst>
                    <a:ext uri="{FF2B5EF4-FFF2-40B4-BE49-F238E27FC236}">
                      <a16:creationId xmlns:a16="http://schemas.microsoft.com/office/drawing/2014/main" id="{F0487AC1-A0A9-44C1-A261-F144B7425524}"/>
                    </a:ext>
                  </a:extLst>
                </p:cNvPr>
                <p:cNvPicPr/>
                <p:nvPr/>
              </p:nvPicPr>
              <p:blipFill>
                <a:blip r:embed="rId1113"/>
                <a:stretch>
                  <a:fillRect/>
                </a:stretch>
              </p:blipFill>
              <p:spPr>
                <a:xfrm>
                  <a:off x="7763037" y="5855925"/>
                  <a:ext cx="11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72" name="Freihand 671">
                  <a:extLst>
                    <a:ext uri="{FF2B5EF4-FFF2-40B4-BE49-F238E27FC236}">
                      <a16:creationId xmlns:a16="http://schemas.microsoft.com/office/drawing/2014/main" id="{1E1B89E8-590F-4342-8045-05244D3D1023}"/>
                    </a:ext>
                  </a:extLst>
                </p14:cNvPr>
                <p14:cNvContentPartPr/>
                <p14:nvPr/>
              </p14:nvContentPartPr>
              <p14:xfrm>
                <a:off x="7962117" y="5898045"/>
                <a:ext cx="27360" cy="5760"/>
              </p14:xfrm>
            </p:contentPart>
          </mc:Choice>
          <mc:Fallback xmlns="">
            <p:pic>
              <p:nvPicPr>
                <p:cNvPr id="672" name="Freihand 671">
                  <a:extLst>
                    <a:ext uri="{FF2B5EF4-FFF2-40B4-BE49-F238E27FC236}">
                      <a16:creationId xmlns:a16="http://schemas.microsoft.com/office/drawing/2014/main" id="{1E1B89E8-590F-4342-8045-05244D3D1023}"/>
                    </a:ext>
                  </a:extLst>
                </p:cNvPr>
                <p:cNvPicPr/>
                <p:nvPr/>
              </p:nvPicPr>
              <p:blipFill>
                <a:blip r:embed="rId1026"/>
                <a:stretch>
                  <a:fillRect/>
                </a:stretch>
              </p:blipFill>
              <p:spPr>
                <a:xfrm>
                  <a:off x="7957797" y="5893725"/>
                  <a:ext cx="36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73" name="Freihand 672">
                  <a:extLst>
                    <a:ext uri="{FF2B5EF4-FFF2-40B4-BE49-F238E27FC236}">
                      <a16:creationId xmlns:a16="http://schemas.microsoft.com/office/drawing/2014/main" id="{D9D1F747-318C-491B-B461-8267EE8E7771}"/>
                    </a:ext>
                  </a:extLst>
                </p14:cNvPr>
                <p14:cNvContentPartPr/>
                <p14:nvPr/>
              </p14:nvContentPartPr>
              <p14:xfrm>
                <a:off x="8074077" y="5822445"/>
                <a:ext cx="113040" cy="106560"/>
              </p14:xfrm>
            </p:contentPart>
          </mc:Choice>
          <mc:Fallback xmlns="">
            <p:pic>
              <p:nvPicPr>
                <p:cNvPr id="673" name="Freihand 672">
                  <a:extLst>
                    <a:ext uri="{FF2B5EF4-FFF2-40B4-BE49-F238E27FC236}">
                      <a16:creationId xmlns:a16="http://schemas.microsoft.com/office/drawing/2014/main" id="{D9D1F747-318C-491B-B461-8267EE8E7771}"/>
                    </a:ext>
                  </a:extLst>
                </p:cNvPr>
                <p:cNvPicPr/>
                <p:nvPr/>
              </p:nvPicPr>
              <p:blipFill>
                <a:blip r:embed="rId1116"/>
                <a:stretch>
                  <a:fillRect/>
                </a:stretch>
              </p:blipFill>
              <p:spPr>
                <a:xfrm>
                  <a:off x="8069757" y="5818125"/>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74" name="Freihand 673">
                  <a:extLst>
                    <a:ext uri="{FF2B5EF4-FFF2-40B4-BE49-F238E27FC236}">
                      <a16:creationId xmlns:a16="http://schemas.microsoft.com/office/drawing/2014/main" id="{DB3D3C78-1009-498D-9C19-4F0E4EBC728F}"/>
                    </a:ext>
                  </a:extLst>
                </p14:cNvPr>
                <p14:cNvContentPartPr/>
                <p14:nvPr/>
              </p14:nvContentPartPr>
              <p14:xfrm>
                <a:off x="8103957" y="5779965"/>
                <a:ext cx="167400" cy="16920"/>
              </p14:xfrm>
            </p:contentPart>
          </mc:Choice>
          <mc:Fallback xmlns="">
            <p:pic>
              <p:nvPicPr>
                <p:cNvPr id="674" name="Freihand 673">
                  <a:extLst>
                    <a:ext uri="{FF2B5EF4-FFF2-40B4-BE49-F238E27FC236}">
                      <a16:creationId xmlns:a16="http://schemas.microsoft.com/office/drawing/2014/main" id="{DB3D3C78-1009-498D-9C19-4F0E4EBC728F}"/>
                    </a:ext>
                  </a:extLst>
                </p:cNvPr>
                <p:cNvPicPr/>
                <p:nvPr/>
              </p:nvPicPr>
              <p:blipFill>
                <a:blip r:embed="rId1118"/>
                <a:stretch>
                  <a:fillRect/>
                </a:stretch>
              </p:blipFill>
              <p:spPr>
                <a:xfrm>
                  <a:off x="8099637" y="5775645"/>
                  <a:ext cx="176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75" name="Freihand 674">
                  <a:extLst>
                    <a:ext uri="{FF2B5EF4-FFF2-40B4-BE49-F238E27FC236}">
                      <a16:creationId xmlns:a16="http://schemas.microsoft.com/office/drawing/2014/main" id="{E36B687F-3C5B-48D2-B2D0-344133FD198A}"/>
                    </a:ext>
                  </a:extLst>
                </p14:cNvPr>
                <p14:cNvContentPartPr/>
                <p14:nvPr/>
              </p14:nvContentPartPr>
              <p14:xfrm>
                <a:off x="7283517" y="5954205"/>
                <a:ext cx="970200" cy="155160"/>
              </p14:xfrm>
            </p:contentPart>
          </mc:Choice>
          <mc:Fallback xmlns="">
            <p:pic>
              <p:nvPicPr>
                <p:cNvPr id="675" name="Freihand 674">
                  <a:extLst>
                    <a:ext uri="{FF2B5EF4-FFF2-40B4-BE49-F238E27FC236}">
                      <a16:creationId xmlns:a16="http://schemas.microsoft.com/office/drawing/2014/main" id="{E36B687F-3C5B-48D2-B2D0-344133FD198A}"/>
                    </a:ext>
                  </a:extLst>
                </p:cNvPr>
                <p:cNvPicPr/>
                <p:nvPr/>
              </p:nvPicPr>
              <p:blipFill>
                <a:blip r:embed="rId1120"/>
                <a:stretch>
                  <a:fillRect/>
                </a:stretch>
              </p:blipFill>
              <p:spPr>
                <a:xfrm>
                  <a:off x="7279197" y="5949885"/>
                  <a:ext cx="978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76" name="Freihand 675">
                  <a:extLst>
                    <a:ext uri="{FF2B5EF4-FFF2-40B4-BE49-F238E27FC236}">
                      <a16:creationId xmlns:a16="http://schemas.microsoft.com/office/drawing/2014/main" id="{0AB5AFBB-4F3B-4D30-AE61-6DE41BD9E216}"/>
                    </a:ext>
                  </a:extLst>
                </p14:cNvPr>
                <p14:cNvContentPartPr/>
                <p14:nvPr/>
              </p14:nvContentPartPr>
              <p14:xfrm>
                <a:off x="7642437" y="6100725"/>
                <a:ext cx="152280" cy="97560"/>
              </p14:xfrm>
            </p:contentPart>
          </mc:Choice>
          <mc:Fallback xmlns="">
            <p:pic>
              <p:nvPicPr>
                <p:cNvPr id="676" name="Freihand 675">
                  <a:extLst>
                    <a:ext uri="{FF2B5EF4-FFF2-40B4-BE49-F238E27FC236}">
                      <a16:creationId xmlns:a16="http://schemas.microsoft.com/office/drawing/2014/main" id="{0AB5AFBB-4F3B-4D30-AE61-6DE41BD9E216}"/>
                    </a:ext>
                  </a:extLst>
                </p:cNvPr>
                <p:cNvPicPr/>
                <p:nvPr/>
              </p:nvPicPr>
              <p:blipFill>
                <a:blip r:embed="rId1122"/>
                <a:stretch>
                  <a:fillRect/>
                </a:stretch>
              </p:blipFill>
              <p:spPr>
                <a:xfrm>
                  <a:off x="7638117" y="6096405"/>
                  <a:ext cx="160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77" name="Freihand 676">
                  <a:extLst>
                    <a:ext uri="{FF2B5EF4-FFF2-40B4-BE49-F238E27FC236}">
                      <a16:creationId xmlns:a16="http://schemas.microsoft.com/office/drawing/2014/main" id="{1A4C55CB-D448-4C57-AB22-CC97C23BCCB9}"/>
                    </a:ext>
                  </a:extLst>
                </p14:cNvPr>
                <p14:cNvContentPartPr/>
                <p14:nvPr/>
              </p14:nvContentPartPr>
              <p14:xfrm>
                <a:off x="7812357" y="6106125"/>
                <a:ext cx="133920" cy="80280"/>
              </p14:xfrm>
            </p:contentPart>
          </mc:Choice>
          <mc:Fallback xmlns="">
            <p:pic>
              <p:nvPicPr>
                <p:cNvPr id="677" name="Freihand 676">
                  <a:extLst>
                    <a:ext uri="{FF2B5EF4-FFF2-40B4-BE49-F238E27FC236}">
                      <a16:creationId xmlns:a16="http://schemas.microsoft.com/office/drawing/2014/main" id="{1A4C55CB-D448-4C57-AB22-CC97C23BCCB9}"/>
                    </a:ext>
                  </a:extLst>
                </p:cNvPr>
                <p:cNvPicPr/>
                <p:nvPr/>
              </p:nvPicPr>
              <p:blipFill>
                <a:blip r:embed="rId1124"/>
                <a:stretch>
                  <a:fillRect/>
                </a:stretch>
              </p:blipFill>
              <p:spPr>
                <a:xfrm>
                  <a:off x="7808037" y="6101805"/>
                  <a:ext cx="142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78" name="Freihand 677">
                  <a:extLst>
                    <a:ext uri="{FF2B5EF4-FFF2-40B4-BE49-F238E27FC236}">
                      <a16:creationId xmlns:a16="http://schemas.microsoft.com/office/drawing/2014/main" id="{DFFEC160-6FCE-48B3-A165-B5AEA95EF362}"/>
                    </a:ext>
                  </a:extLst>
                </p14:cNvPr>
                <p14:cNvContentPartPr/>
                <p14:nvPr/>
              </p14:nvContentPartPr>
              <p14:xfrm>
                <a:off x="7989477" y="6098925"/>
                <a:ext cx="124560" cy="82440"/>
              </p14:xfrm>
            </p:contentPart>
          </mc:Choice>
          <mc:Fallback xmlns="">
            <p:pic>
              <p:nvPicPr>
                <p:cNvPr id="678" name="Freihand 677">
                  <a:extLst>
                    <a:ext uri="{FF2B5EF4-FFF2-40B4-BE49-F238E27FC236}">
                      <a16:creationId xmlns:a16="http://schemas.microsoft.com/office/drawing/2014/main" id="{DFFEC160-6FCE-48B3-A165-B5AEA95EF362}"/>
                    </a:ext>
                  </a:extLst>
                </p:cNvPr>
                <p:cNvPicPr/>
                <p:nvPr/>
              </p:nvPicPr>
              <p:blipFill>
                <a:blip r:embed="rId1126"/>
                <a:stretch>
                  <a:fillRect/>
                </a:stretch>
              </p:blipFill>
              <p:spPr>
                <a:xfrm>
                  <a:off x="7985157" y="6094605"/>
                  <a:ext cx="133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79" name="Freihand 678">
                  <a:extLst>
                    <a:ext uri="{FF2B5EF4-FFF2-40B4-BE49-F238E27FC236}">
                      <a16:creationId xmlns:a16="http://schemas.microsoft.com/office/drawing/2014/main" id="{8F989B47-6C1F-43CD-86E6-3F7E8E21236D}"/>
                    </a:ext>
                  </a:extLst>
                </p14:cNvPr>
                <p14:cNvContentPartPr/>
                <p14:nvPr/>
              </p14:nvContentPartPr>
              <p14:xfrm>
                <a:off x="7765917" y="6074805"/>
                <a:ext cx="362520" cy="188640"/>
              </p14:xfrm>
            </p:contentPart>
          </mc:Choice>
          <mc:Fallback xmlns="">
            <p:pic>
              <p:nvPicPr>
                <p:cNvPr id="679" name="Freihand 678">
                  <a:extLst>
                    <a:ext uri="{FF2B5EF4-FFF2-40B4-BE49-F238E27FC236}">
                      <a16:creationId xmlns:a16="http://schemas.microsoft.com/office/drawing/2014/main" id="{8F989B47-6C1F-43CD-86E6-3F7E8E21236D}"/>
                    </a:ext>
                  </a:extLst>
                </p:cNvPr>
                <p:cNvPicPr/>
                <p:nvPr/>
              </p:nvPicPr>
              <p:blipFill>
                <a:blip r:embed="rId1128"/>
                <a:stretch>
                  <a:fillRect/>
                </a:stretch>
              </p:blipFill>
              <p:spPr>
                <a:xfrm>
                  <a:off x="7761597" y="6070485"/>
                  <a:ext cx="371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80" name="Freihand 679">
                  <a:extLst>
                    <a:ext uri="{FF2B5EF4-FFF2-40B4-BE49-F238E27FC236}">
                      <a16:creationId xmlns:a16="http://schemas.microsoft.com/office/drawing/2014/main" id="{E3B2559F-A14A-40D9-BBBE-C1D75174C483}"/>
                    </a:ext>
                  </a:extLst>
                </p14:cNvPr>
                <p14:cNvContentPartPr/>
                <p14:nvPr/>
              </p14:nvContentPartPr>
              <p14:xfrm>
                <a:off x="7595277" y="5840805"/>
                <a:ext cx="323640" cy="159480"/>
              </p14:xfrm>
            </p:contentPart>
          </mc:Choice>
          <mc:Fallback xmlns="">
            <p:pic>
              <p:nvPicPr>
                <p:cNvPr id="680" name="Freihand 679">
                  <a:extLst>
                    <a:ext uri="{FF2B5EF4-FFF2-40B4-BE49-F238E27FC236}">
                      <a16:creationId xmlns:a16="http://schemas.microsoft.com/office/drawing/2014/main" id="{E3B2559F-A14A-40D9-BBBE-C1D75174C483}"/>
                    </a:ext>
                  </a:extLst>
                </p:cNvPr>
                <p:cNvPicPr/>
                <p:nvPr/>
              </p:nvPicPr>
              <p:blipFill>
                <a:blip r:embed="rId1130"/>
                <a:stretch>
                  <a:fillRect/>
                </a:stretch>
              </p:blipFill>
              <p:spPr>
                <a:xfrm>
                  <a:off x="7590957" y="5836485"/>
                  <a:ext cx="33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82" name="Freihand 681">
                  <a:extLst>
                    <a:ext uri="{FF2B5EF4-FFF2-40B4-BE49-F238E27FC236}">
                      <a16:creationId xmlns:a16="http://schemas.microsoft.com/office/drawing/2014/main" id="{E11511A1-24E1-4FC4-A52A-63CE59A43A6D}"/>
                    </a:ext>
                  </a:extLst>
                </p14:cNvPr>
                <p14:cNvContentPartPr/>
                <p14:nvPr/>
              </p14:nvContentPartPr>
              <p14:xfrm>
                <a:off x="6545517" y="6450645"/>
                <a:ext cx="145440" cy="25560"/>
              </p14:xfrm>
            </p:contentPart>
          </mc:Choice>
          <mc:Fallback xmlns="">
            <p:pic>
              <p:nvPicPr>
                <p:cNvPr id="682" name="Freihand 681">
                  <a:extLst>
                    <a:ext uri="{FF2B5EF4-FFF2-40B4-BE49-F238E27FC236}">
                      <a16:creationId xmlns:a16="http://schemas.microsoft.com/office/drawing/2014/main" id="{E11511A1-24E1-4FC4-A52A-63CE59A43A6D}"/>
                    </a:ext>
                  </a:extLst>
                </p:cNvPr>
                <p:cNvPicPr/>
                <p:nvPr/>
              </p:nvPicPr>
              <p:blipFill>
                <a:blip r:embed="rId1132"/>
                <a:stretch>
                  <a:fillRect/>
                </a:stretch>
              </p:blipFill>
              <p:spPr>
                <a:xfrm>
                  <a:off x="6541197" y="6446325"/>
                  <a:ext cx="154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83" name="Freihand 682">
                  <a:extLst>
                    <a:ext uri="{FF2B5EF4-FFF2-40B4-BE49-F238E27FC236}">
                      <a16:creationId xmlns:a16="http://schemas.microsoft.com/office/drawing/2014/main" id="{08334475-A570-40D2-8022-2F4D59E3736E}"/>
                    </a:ext>
                  </a:extLst>
                </p14:cNvPr>
                <p14:cNvContentPartPr/>
                <p14:nvPr/>
              </p14:nvContentPartPr>
              <p14:xfrm>
                <a:off x="6572517" y="6498165"/>
                <a:ext cx="156960" cy="23760"/>
              </p14:xfrm>
            </p:contentPart>
          </mc:Choice>
          <mc:Fallback xmlns="">
            <p:pic>
              <p:nvPicPr>
                <p:cNvPr id="683" name="Freihand 682">
                  <a:extLst>
                    <a:ext uri="{FF2B5EF4-FFF2-40B4-BE49-F238E27FC236}">
                      <a16:creationId xmlns:a16="http://schemas.microsoft.com/office/drawing/2014/main" id="{08334475-A570-40D2-8022-2F4D59E3736E}"/>
                    </a:ext>
                  </a:extLst>
                </p:cNvPr>
                <p:cNvPicPr/>
                <p:nvPr/>
              </p:nvPicPr>
              <p:blipFill>
                <a:blip r:embed="rId1134"/>
                <a:stretch>
                  <a:fillRect/>
                </a:stretch>
              </p:blipFill>
              <p:spPr>
                <a:xfrm>
                  <a:off x="6568197" y="6493845"/>
                  <a:ext cx="165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84" name="Freihand 683">
                  <a:extLst>
                    <a:ext uri="{FF2B5EF4-FFF2-40B4-BE49-F238E27FC236}">
                      <a16:creationId xmlns:a16="http://schemas.microsoft.com/office/drawing/2014/main" id="{A2CB8BB5-77E0-4667-856D-3B96DAB68EA6}"/>
                    </a:ext>
                  </a:extLst>
                </p14:cNvPr>
                <p14:cNvContentPartPr/>
                <p14:nvPr/>
              </p14:nvContentPartPr>
              <p14:xfrm>
                <a:off x="6906237" y="6368205"/>
                <a:ext cx="93600" cy="128160"/>
              </p14:xfrm>
            </p:contentPart>
          </mc:Choice>
          <mc:Fallback xmlns="">
            <p:pic>
              <p:nvPicPr>
                <p:cNvPr id="684" name="Freihand 683">
                  <a:extLst>
                    <a:ext uri="{FF2B5EF4-FFF2-40B4-BE49-F238E27FC236}">
                      <a16:creationId xmlns:a16="http://schemas.microsoft.com/office/drawing/2014/main" id="{A2CB8BB5-77E0-4667-856D-3B96DAB68EA6}"/>
                    </a:ext>
                  </a:extLst>
                </p:cNvPr>
                <p:cNvPicPr/>
                <p:nvPr/>
              </p:nvPicPr>
              <p:blipFill>
                <a:blip r:embed="rId1136"/>
                <a:stretch>
                  <a:fillRect/>
                </a:stretch>
              </p:blipFill>
              <p:spPr>
                <a:xfrm>
                  <a:off x="6901917" y="6363885"/>
                  <a:ext cx="102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85" name="Freihand 684">
                  <a:extLst>
                    <a:ext uri="{FF2B5EF4-FFF2-40B4-BE49-F238E27FC236}">
                      <a16:creationId xmlns:a16="http://schemas.microsoft.com/office/drawing/2014/main" id="{ED951718-0447-416B-AC9A-73B9EA094536}"/>
                    </a:ext>
                  </a:extLst>
                </p14:cNvPr>
                <p14:cNvContentPartPr/>
                <p14:nvPr/>
              </p14:nvContentPartPr>
              <p14:xfrm>
                <a:off x="6974997" y="6440205"/>
                <a:ext cx="35640" cy="125280"/>
              </p14:xfrm>
            </p:contentPart>
          </mc:Choice>
          <mc:Fallback xmlns="">
            <p:pic>
              <p:nvPicPr>
                <p:cNvPr id="685" name="Freihand 684">
                  <a:extLst>
                    <a:ext uri="{FF2B5EF4-FFF2-40B4-BE49-F238E27FC236}">
                      <a16:creationId xmlns:a16="http://schemas.microsoft.com/office/drawing/2014/main" id="{ED951718-0447-416B-AC9A-73B9EA094536}"/>
                    </a:ext>
                  </a:extLst>
                </p:cNvPr>
                <p:cNvPicPr/>
                <p:nvPr/>
              </p:nvPicPr>
              <p:blipFill>
                <a:blip r:embed="rId1138"/>
                <a:stretch>
                  <a:fillRect/>
                </a:stretch>
              </p:blipFill>
              <p:spPr>
                <a:xfrm>
                  <a:off x="6970677" y="6435885"/>
                  <a:ext cx="4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86" name="Freihand 685">
                  <a:extLst>
                    <a:ext uri="{FF2B5EF4-FFF2-40B4-BE49-F238E27FC236}">
                      <a16:creationId xmlns:a16="http://schemas.microsoft.com/office/drawing/2014/main" id="{62B85A62-12C1-42CC-B741-CF1C830523D4}"/>
                    </a:ext>
                  </a:extLst>
                </p14:cNvPr>
                <p14:cNvContentPartPr/>
                <p14:nvPr/>
              </p14:nvContentPartPr>
              <p14:xfrm>
                <a:off x="7078677" y="6401325"/>
                <a:ext cx="155520" cy="124920"/>
              </p14:xfrm>
            </p:contentPart>
          </mc:Choice>
          <mc:Fallback xmlns="">
            <p:pic>
              <p:nvPicPr>
                <p:cNvPr id="686" name="Freihand 685">
                  <a:extLst>
                    <a:ext uri="{FF2B5EF4-FFF2-40B4-BE49-F238E27FC236}">
                      <a16:creationId xmlns:a16="http://schemas.microsoft.com/office/drawing/2014/main" id="{62B85A62-12C1-42CC-B741-CF1C830523D4}"/>
                    </a:ext>
                  </a:extLst>
                </p:cNvPr>
                <p:cNvPicPr/>
                <p:nvPr/>
              </p:nvPicPr>
              <p:blipFill>
                <a:blip r:embed="rId1140"/>
                <a:stretch>
                  <a:fillRect/>
                </a:stretch>
              </p:blipFill>
              <p:spPr>
                <a:xfrm>
                  <a:off x="7074357" y="6397005"/>
                  <a:ext cx="164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87" name="Freihand 686">
                  <a:extLst>
                    <a:ext uri="{FF2B5EF4-FFF2-40B4-BE49-F238E27FC236}">
                      <a16:creationId xmlns:a16="http://schemas.microsoft.com/office/drawing/2014/main" id="{8FD6F3B4-4A20-415C-9347-7F64755DA3DD}"/>
                    </a:ext>
                  </a:extLst>
                </p14:cNvPr>
                <p14:cNvContentPartPr/>
                <p14:nvPr/>
              </p14:nvContentPartPr>
              <p14:xfrm>
                <a:off x="7290717" y="6386565"/>
                <a:ext cx="199440" cy="151200"/>
              </p14:xfrm>
            </p:contentPart>
          </mc:Choice>
          <mc:Fallback xmlns="">
            <p:pic>
              <p:nvPicPr>
                <p:cNvPr id="687" name="Freihand 686">
                  <a:extLst>
                    <a:ext uri="{FF2B5EF4-FFF2-40B4-BE49-F238E27FC236}">
                      <a16:creationId xmlns:a16="http://schemas.microsoft.com/office/drawing/2014/main" id="{8FD6F3B4-4A20-415C-9347-7F64755DA3DD}"/>
                    </a:ext>
                  </a:extLst>
                </p:cNvPr>
                <p:cNvPicPr/>
                <p:nvPr/>
              </p:nvPicPr>
              <p:blipFill>
                <a:blip r:embed="rId1142"/>
                <a:stretch>
                  <a:fillRect/>
                </a:stretch>
              </p:blipFill>
              <p:spPr>
                <a:xfrm>
                  <a:off x="7286397" y="6382245"/>
                  <a:ext cx="208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89" name="Freihand 688">
                  <a:extLst>
                    <a:ext uri="{FF2B5EF4-FFF2-40B4-BE49-F238E27FC236}">
                      <a16:creationId xmlns:a16="http://schemas.microsoft.com/office/drawing/2014/main" id="{3ED44937-A40F-4BA3-98E7-203687921252}"/>
                    </a:ext>
                  </a:extLst>
                </p14:cNvPr>
                <p14:cNvContentPartPr/>
                <p14:nvPr/>
              </p14:nvContentPartPr>
              <p14:xfrm>
                <a:off x="6016317" y="6105405"/>
                <a:ext cx="321840" cy="167760"/>
              </p14:xfrm>
            </p:contentPart>
          </mc:Choice>
          <mc:Fallback xmlns="">
            <p:pic>
              <p:nvPicPr>
                <p:cNvPr id="689" name="Freihand 688">
                  <a:extLst>
                    <a:ext uri="{FF2B5EF4-FFF2-40B4-BE49-F238E27FC236}">
                      <a16:creationId xmlns:a16="http://schemas.microsoft.com/office/drawing/2014/main" id="{3ED44937-A40F-4BA3-98E7-203687921252}"/>
                    </a:ext>
                  </a:extLst>
                </p:cNvPr>
                <p:cNvPicPr/>
                <p:nvPr/>
              </p:nvPicPr>
              <p:blipFill>
                <a:blip r:embed="rId1144"/>
                <a:stretch>
                  <a:fillRect/>
                </a:stretch>
              </p:blipFill>
              <p:spPr>
                <a:xfrm>
                  <a:off x="6011997" y="6101085"/>
                  <a:ext cx="330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90" name="Freihand 689">
                  <a:extLst>
                    <a:ext uri="{FF2B5EF4-FFF2-40B4-BE49-F238E27FC236}">
                      <a16:creationId xmlns:a16="http://schemas.microsoft.com/office/drawing/2014/main" id="{F0451E17-33DB-47DD-BB4F-4A6C2C7D1E2B}"/>
                    </a:ext>
                  </a:extLst>
                </p14:cNvPr>
                <p14:cNvContentPartPr/>
                <p14:nvPr/>
              </p14:nvContentPartPr>
              <p14:xfrm>
                <a:off x="5661717" y="5862765"/>
                <a:ext cx="323640" cy="186480"/>
              </p14:xfrm>
            </p:contentPart>
          </mc:Choice>
          <mc:Fallback xmlns="">
            <p:pic>
              <p:nvPicPr>
                <p:cNvPr id="690" name="Freihand 689">
                  <a:extLst>
                    <a:ext uri="{FF2B5EF4-FFF2-40B4-BE49-F238E27FC236}">
                      <a16:creationId xmlns:a16="http://schemas.microsoft.com/office/drawing/2014/main" id="{F0451E17-33DB-47DD-BB4F-4A6C2C7D1E2B}"/>
                    </a:ext>
                  </a:extLst>
                </p:cNvPr>
                <p:cNvPicPr/>
                <p:nvPr/>
              </p:nvPicPr>
              <p:blipFill>
                <a:blip r:embed="rId1146"/>
                <a:stretch>
                  <a:fillRect/>
                </a:stretch>
              </p:blipFill>
              <p:spPr>
                <a:xfrm>
                  <a:off x="5657397" y="5858445"/>
                  <a:ext cx="332280" cy="195120"/>
                </a:xfrm>
                <a:prstGeom prst="rect">
                  <a:avLst/>
                </a:prstGeom>
              </p:spPr>
            </p:pic>
          </mc:Fallback>
        </mc:AlternateContent>
      </p:grpSp>
      <p:grpSp>
        <p:nvGrpSpPr>
          <p:cNvPr id="694" name="Gruppieren 693">
            <a:extLst>
              <a:ext uri="{FF2B5EF4-FFF2-40B4-BE49-F238E27FC236}">
                <a16:creationId xmlns:a16="http://schemas.microsoft.com/office/drawing/2014/main" id="{C42FEA3D-09B1-4DF4-83B4-C2AE6B1506C9}"/>
              </a:ext>
            </a:extLst>
          </p:cNvPr>
          <p:cNvGrpSpPr/>
          <p:nvPr/>
        </p:nvGrpSpPr>
        <p:grpSpPr>
          <a:xfrm>
            <a:off x="4257357" y="6536325"/>
            <a:ext cx="370440" cy="82080"/>
            <a:chOff x="4257357" y="6536325"/>
            <a:chExt cx="370440" cy="82080"/>
          </a:xfrm>
        </p:grpSpPr>
        <mc:AlternateContent xmlns:mc="http://schemas.openxmlformats.org/markup-compatibility/2006" xmlns:p14="http://schemas.microsoft.com/office/powerpoint/2010/main">
          <mc:Choice Requires="p14">
            <p:contentPart p14:bwMode="auto" r:id="rId1147">
              <p14:nvContentPartPr>
                <p14:cNvPr id="692" name="Freihand 691">
                  <a:extLst>
                    <a:ext uri="{FF2B5EF4-FFF2-40B4-BE49-F238E27FC236}">
                      <a16:creationId xmlns:a16="http://schemas.microsoft.com/office/drawing/2014/main" id="{998D5DEE-DB9A-4585-88E1-44B6779A7911}"/>
                    </a:ext>
                  </a:extLst>
                </p14:cNvPr>
                <p14:cNvContentPartPr/>
                <p14:nvPr/>
              </p14:nvContentPartPr>
              <p14:xfrm>
                <a:off x="4257357" y="6536325"/>
                <a:ext cx="362160" cy="38520"/>
              </p14:xfrm>
            </p:contentPart>
          </mc:Choice>
          <mc:Fallback xmlns="">
            <p:pic>
              <p:nvPicPr>
                <p:cNvPr id="692" name="Freihand 691">
                  <a:extLst>
                    <a:ext uri="{FF2B5EF4-FFF2-40B4-BE49-F238E27FC236}">
                      <a16:creationId xmlns:a16="http://schemas.microsoft.com/office/drawing/2014/main" id="{998D5DEE-DB9A-4585-88E1-44B6779A7911}"/>
                    </a:ext>
                  </a:extLst>
                </p:cNvPr>
                <p:cNvPicPr/>
                <p:nvPr/>
              </p:nvPicPr>
              <p:blipFill>
                <a:blip r:embed="rId1148"/>
                <a:stretch>
                  <a:fillRect/>
                </a:stretch>
              </p:blipFill>
              <p:spPr>
                <a:xfrm>
                  <a:off x="4253037" y="6532005"/>
                  <a:ext cx="370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93" name="Freihand 692">
                  <a:extLst>
                    <a:ext uri="{FF2B5EF4-FFF2-40B4-BE49-F238E27FC236}">
                      <a16:creationId xmlns:a16="http://schemas.microsoft.com/office/drawing/2014/main" id="{85E3C17B-F2E3-41AB-972B-899674F7A9E6}"/>
                    </a:ext>
                  </a:extLst>
                </p14:cNvPr>
                <p14:cNvContentPartPr/>
                <p14:nvPr/>
              </p14:nvContentPartPr>
              <p14:xfrm>
                <a:off x="4339797" y="6585285"/>
                <a:ext cx="288000" cy="33120"/>
              </p14:xfrm>
            </p:contentPart>
          </mc:Choice>
          <mc:Fallback xmlns="">
            <p:pic>
              <p:nvPicPr>
                <p:cNvPr id="693" name="Freihand 692">
                  <a:extLst>
                    <a:ext uri="{FF2B5EF4-FFF2-40B4-BE49-F238E27FC236}">
                      <a16:creationId xmlns:a16="http://schemas.microsoft.com/office/drawing/2014/main" id="{85E3C17B-F2E3-41AB-972B-899674F7A9E6}"/>
                    </a:ext>
                  </a:extLst>
                </p:cNvPr>
                <p:cNvPicPr/>
                <p:nvPr/>
              </p:nvPicPr>
              <p:blipFill>
                <a:blip r:embed="rId1150"/>
                <a:stretch>
                  <a:fillRect/>
                </a:stretch>
              </p:blipFill>
              <p:spPr>
                <a:xfrm>
                  <a:off x="4335477" y="6580965"/>
                  <a:ext cx="296640" cy="41760"/>
                </a:xfrm>
                <a:prstGeom prst="rect">
                  <a:avLst/>
                </a:prstGeom>
              </p:spPr>
            </p:pic>
          </mc:Fallback>
        </mc:AlternateContent>
      </p:grpSp>
      <p:grpSp>
        <p:nvGrpSpPr>
          <p:cNvPr id="701" name="Gruppieren 700">
            <a:extLst>
              <a:ext uri="{FF2B5EF4-FFF2-40B4-BE49-F238E27FC236}">
                <a16:creationId xmlns:a16="http://schemas.microsoft.com/office/drawing/2014/main" id="{BA2A0BAD-B90D-4ACE-9BBE-69DC3523ADDE}"/>
              </a:ext>
            </a:extLst>
          </p:cNvPr>
          <p:cNvGrpSpPr/>
          <p:nvPr/>
        </p:nvGrpSpPr>
        <p:grpSpPr>
          <a:xfrm>
            <a:off x="5116677" y="6446685"/>
            <a:ext cx="758880" cy="237600"/>
            <a:chOff x="5116677" y="6446685"/>
            <a:chExt cx="758880" cy="237600"/>
          </a:xfrm>
        </p:grpSpPr>
        <mc:AlternateContent xmlns:mc="http://schemas.openxmlformats.org/markup-compatibility/2006" xmlns:p14="http://schemas.microsoft.com/office/powerpoint/2010/main">
          <mc:Choice Requires="p14">
            <p:contentPart p14:bwMode="auto" r:id="rId1151">
              <p14:nvContentPartPr>
                <p14:cNvPr id="695" name="Freihand 694">
                  <a:extLst>
                    <a:ext uri="{FF2B5EF4-FFF2-40B4-BE49-F238E27FC236}">
                      <a16:creationId xmlns:a16="http://schemas.microsoft.com/office/drawing/2014/main" id="{6BD06A85-A762-4538-AF43-D9A62142A470}"/>
                    </a:ext>
                  </a:extLst>
                </p14:cNvPr>
                <p14:cNvContentPartPr/>
                <p14:nvPr/>
              </p14:nvContentPartPr>
              <p14:xfrm>
                <a:off x="5116677" y="6446685"/>
                <a:ext cx="121680" cy="87480"/>
              </p14:xfrm>
            </p:contentPart>
          </mc:Choice>
          <mc:Fallback xmlns="">
            <p:pic>
              <p:nvPicPr>
                <p:cNvPr id="695" name="Freihand 694">
                  <a:extLst>
                    <a:ext uri="{FF2B5EF4-FFF2-40B4-BE49-F238E27FC236}">
                      <a16:creationId xmlns:a16="http://schemas.microsoft.com/office/drawing/2014/main" id="{6BD06A85-A762-4538-AF43-D9A62142A470}"/>
                    </a:ext>
                  </a:extLst>
                </p:cNvPr>
                <p:cNvPicPr/>
                <p:nvPr/>
              </p:nvPicPr>
              <p:blipFill>
                <a:blip r:embed="rId1152"/>
                <a:stretch>
                  <a:fillRect/>
                </a:stretch>
              </p:blipFill>
              <p:spPr>
                <a:xfrm>
                  <a:off x="5112357" y="6442365"/>
                  <a:ext cx="130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96" name="Freihand 695">
                  <a:extLst>
                    <a:ext uri="{FF2B5EF4-FFF2-40B4-BE49-F238E27FC236}">
                      <a16:creationId xmlns:a16="http://schemas.microsoft.com/office/drawing/2014/main" id="{93DF73B8-723A-499D-8725-1DFAFF1FE892}"/>
                    </a:ext>
                  </a:extLst>
                </p14:cNvPr>
                <p14:cNvContentPartPr/>
                <p14:nvPr/>
              </p14:nvContentPartPr>
              <p14:xfrm>
                <a:off x="5199477" y="6492405"/>
                <a:ext cx="64080" cy="93240"/>
              </p14:xfrm>
            </p:contentPart>
          </mc:Choice>
          <mc:Fallback xmlns="">
            <p:pic>
              <p:nvPicPr>
                <p:cNvPr id="696" name="Freihand 695">
                  <a:extLst>
                    <a:ext uri="{FF2B5EF4-FFF2-40B4-BE49-F238E27FC236}">
                      <a16:creationId xmlns:a16="http://schemas.microsoft.com/office/drawing/2014/main" id="{93DF73B8-723A-499D-8725-1DFAFF1FE892}"/>
                    </a:ext>
                  </a:extLst>
                </p:cNvPr>
                <p:cNvPicPr/>
                <p:nvPr/>
              </p:nvPicPr>
              <p:blipFill>
                <a:blip r:embed="rId1154"/>
                <a:stretch>
                  <a:fillRect/>
                </a:stretch>
              </p:blipFill>
              <p:spPr>
                <a:xfrm>
                  <a:off x="5195157" y="6488085"/>
                  <a:ext cx="72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97" name="Freihand 696">
                  <a:extLst>
                    <a:ext uri="{FF2B5EF4-FFF2-40B4-BE49-F238E27FC236}">
                      <a16:creationId xmlns:a16="http://schemas.microsoft.com/office/drawing/2014/main" id="{5E987A6A-F7CA-4971-B0C1-384C30BD596F}"/>
                    </a:ext>
                  </a:extLst>
                </p14:cNvPr>
                <p14:cNvContentPartPr/>
                <p14:nvPr/>
              </p14:nvContentPartPr>
              <p14:xfrm>
                <a:off x="5324757" y="6459645"/>
                <a:ext cx="138600" cy="137880"/>
              </p14:xfrm>
            </p:contentPart>
          </mc:Choice>
          <mc:Fallback xmlns="">
            <p:pic>
              <p:nvPicPr>
                <p:cNvPr id="697" name="Freihand 696">
                  <a:extLst>
                    <a:ext uri="{FF2B5EF4-FFF2-40B4-BE49-F238E27FC236}">
                      <a16:creationId xmlns:a16="http://schemas.microsoft.com/office/drawing/2014/main" id="{5E987A6A-F7CA-4971-B0C1-384C30BD596F}"/>
                    </a:ext>
                  </a:extLst>
                </p:cNvPr>
                <p:cNvPicPr/>
                <p:nvPr/>
              </p:nvPicPr>
              <p:blipFill>
                <a:blip r:embed="rId1156"/>
                <a:stretch>
                  <a:fillRect/>
                </a:stretch>
              </p:blipFill>
              <p:spPr>
                <a:xfrm>
                  <a:off x="5320437" y="6455325"/>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98" name="Freihand 697">
                  <a:extLst>
                    <a:ext uri="{FF2B5EF4-FFF2-40B4-BE49-F238E27FC236}">
                      <a16:creationId xmlns:a16="http://schemas.microsoft.com/office/drawing/2014/main" id="{B95381BE-B277-47E3-A87C-311D16FA3C57}"/>
                    </a:ext>
                  </a:extLst>
                </p14:cNvPr>
                <p14:cNvContentPartPr/>
                <p14:nvPr/>
              </p14:nvContentPartPr>
              <p14:xfrm>
                <a:off x="5329437" y="6606525"/>
                <a:ext cx="210600" cy="77760"/>
              </p14:xfrm>
            </p:contentPart>
          </mc:Choice>
          <mc:Fallback xmlns="">
            <p:pic>
              <p:nvPicPr>
                <p:cNvPr id="698" name="Freihand 697">
                  <a:extLst>
                    <a:ext uri="{FF2B5EF4-FFF2-40B4-BE49-F238E27FC236}">
                      <a16:creationId xmlns:a16="http://schemas.microsoft.com/office/drawing/2014/main" id="{B95381BE-B277-47E3-A87C-311D16FA3C57}"/>
                    </a:ext>
                  </a:extLst>
                </p:cNvPr>
                <p:cNvPicPr/>
                <p:nvPr/>
              </p:nvPicPr>
              <p:blipFill>
                <a:blip r:embed="rId1158"/>
                <a:stretch>
                  <a:fillRect/>
                </a:stretch>
              </p:blipFill>
              <p:spPr>
                <a:xfrm>
                  <a:off x="5325117" y="6602205"/>
                  <a:ext cx="219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99" name="Freihand 698">
                  <a:extLst>
                    <a:ext uri="{FF2B5EF4-FFF2-40B4-BE49-F238E27FC236}">
                      <a16:creationId xmlns:a16="http://schemas.microsoft.com/office/drawing/2014/main" id="{EC3BFA6C-2DF7-4315-A3A9-8977DDA8E6BE}"/>
                    </a:ext>
                  </a:extLst>
                </p14:cNvPr>
                <p14:cNvContentPartPr/>
                <p14:nvPr/>
              </p14:nvContentPartPr>
              <p14:xfrm>
                <a:off x="5654517" y="6496725"/>
                <a:ext cx="110520" cy="128880"/>
              </p14:xfrm>
            </p:contentPart>
          </mc:Choice>
          <mc:Fallback xmlns="">
            <p:pic>
              <p:nvPicPr>
                <p:cNvPr id="699" name="Freihand 698">
                  <a:extLst>
                    <a:ext uri="{FF2B5EF4-FFF2-40B4-BE49-F238E27FC236}">
                      <a16:creationId xmlns:a16="http://schemas.microsoft.com/office/drawing/2014/main" id="{EC3BFA6C-2DF7-4315-A3A9-8977DDA8E6BE}"/>
                    </a:ext>
                  </a:extLst>
                </p:cNvPr>
                <p:cNvPicPr/>
                <p:nvPr/>
              </p:nvPicPr>
              <p:blipFill>
                <a:blip r:embed="rId1160"/>
                <a:stretch>
                  <a:fillRect/>
                </a:stretch>
              </p:blipFill>
              <p:spPr>
                <a:xfrm>
                  <a:off x="5650197" y="6492405"/>
                  <a:ext cx="119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00" name="Freihand 699">
                  <a:extLst>
                    <a:ext uri="{FF2B5EF4-FFF2-40B4-BE49-F238E27FC236}">
                      <a16:creationId xmlns:a16="http://schemas.microsoft.com/office/drawing/2014/main" id="{23C24661-B031-4A95-9762-67761C12199E}"/>
                    </a:ext>
                  </a:extLst>
                </p14:cNvPr>
                <p14:cNvContentPartPr/>
                <p14:nvPr/>
              </p14:nvContentPartPr>
              <p14:xfrm>
                <a:off x="5671797" y="6470085"/>
                <a:ext cx="203760" cy="29880"/>
              </p14:xfrm>
            </p:contentPart>
          </mc:Choice>
          <mc:Fallback xmlns="">
            <p:pic>
              <p:nvPicPr>
                <p:cNvPr id="700" name="Freihand 699">
                  <a:extLst>
                    <a:ext uri="{FF2B5EF4-FFF2-40B4-BE49-F238E27FC236}">
                      <a16:creationId xmlns:a16="http://schemas.microsoft.com/office/drawing/2014/main" id="{23C24661-B031-4A95-9762-67761C12199E}"/>
                    </a:ext>
                  </a:extLst>
                </p:cNvPr>
                <p:cNvPicPr/>
                <p:nvPr/>
              </p:nvPicPr>
              <p:blipFill>
                <a:blip r:embed="rId1162"/>
                <a:stretch>
                  <a:fillRect/>
                </a:stretch>
              </p:blipFill>
              <p:spPr>
                <a:xfrm>
                  <a:off x="5667477" y="6465765"/>
                  <a:ext cx="212400" cy="38520"/>
                </a:xfrm>
                <a:prstGeom prst="rect">
                  <a:avLst/>
                </a:prstGeom>
              </p:spPr>
            </p:pic>
          </mc:Fallback>
        </mc:AlternateContent>
      </p:grpSp>
      <p:grpSp>
        <p:nvGrpSpPr>
          <p:cNvPr id="706" name="Gruppieren 705">
            <a:extLst>
              <a:ext uri="{FF2B5EF4-FFF2-40B4-BE49-F238E27FC236}">
                <a16:creationId xmlns:a16="http://schemas.microsoft.com/office/drawing/2014/main" id="{94BEB94B-5F54-4673-8DBA-E88935FEDDDA}"/>
              </a:ext>
            </a:extLst>
          </p:cNvPr>
          <p:cNvGrpSpPr/>
          <p:nvPr/>
        </p:nvGrpSpPr>
        <p:grpSpPr>
          <a:xfrm>
            <a:off x="1589037" y="5193165"/>
            <a:ext cx="533880" cy="227520"/>
            <a:chOff x="1589037" y="5193165"/>
            <a:chExt cx="533880" cy="227520"/>
          </a:xfrm>
        </p:grpSpPr>
        <mc:AlternateContent xmlns:mc="http://schemas.openxmlformats.org/markup-compatibility/2006" xmlns:p14="http://schemas.microsoft.com/office/powerpoint/2010/main">
          <mc:Choice Requires="p14">
            <p:contentPart p14:bwMode="auto" r:id="rId1163">
              <p14:nvContentPartPr>
                <p14:cNvPr id="702" name="Freihand 701">
                  <a:extLst>
                    <a:ext uri="{FF2B5EF4-FFF2-40B4-BE49-F238E27FC236}">
                      <a16:creationId xmlns:a16="http://schemas.microsoft.com/office/drawing/2014/main" id="{0C1CE5A2-537A-42C3-9B12-6B827C391290}"/>
                    </a:ext>
                  </a:extLst>
                </p14:cNvPr>
                <p14:cNvContentPartPr/>
                <p14:nvPr/>
              </p14:nvContentPartPr>
              <p14:xfrm>
                <a:off x="1589037" y="5201445"/>
                <a:ext cx="105120" cy="140400"/>
              </p14:xfrm>
            </p:contentPart>
          </mc:Choice>
          <mc:Fallback xmlns="">
            <p:pic>
              <p:nvPicPr>
                <p:cNvPr id="702" name="Freihand 701">
                  <a:extLst>
                    <a:ext uri="{FF2B5EF4-FFF2-40B4-BE49-F238E27FC236}">
                      <a16:creationId xmlns:a16="http://schemas.microsoft.com/office/drawing/2014/main" id="{0C1CE5A2-537A-42C3-9B12-6B827C391290}"/>
                    </a:ext>
                  </a:extLst>
                </p:cNvPr>
                <p:cNvPicPr/>
                <p:nvPr/>
              </p:nvPicPr>
              <p:blipFill>
                <a:blip r:embed="rId1164"/>
                <a:stretch>
                  <a:fillRect/>
                </a:stretch>
              </p:blipFill>
              <p:spPr>
                <a:xfrm>
                  <a:off x="1584717" y="5197125"/>
                  <a:ext cx="113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03" name="Freihand 702">
                  <a:extLst>
                    <a:ext uri="{FF2B5EF4-FFF2-40B4-BE49-F238E27FC236}">
                      <a16:creationId xmlns:a16="http://schemas.microsoft.com/office/drawing/2014/main" id="{3A71904D-ADF8-42BC-8A13-A9FF1F12FDA5}"/>
                    </a:ext>
                  </a:extLst>
                </p14:cNvPr>
                <p14:cNvContentPartPr/>
                <p14:nvPr/>
              </p14:nvContentPartPr>
              <p14:xfrm>
                <a:off x="1664277" y="5279565"/>
                <a:ext cx="33840" cy="141120"/>
              </p14:xfrm>
            </p:contentPart>
          </mc:Choice>
          <mc:Fallback xmlns="">
            <p:pic>
              <p:nvPicPr>
                <p:cNvPr id="703" name="Freihand 702">
                  <a:extLst>
                    <a:ext uri="{FF2B5EF4-FFF2-40B4-BE49-F238E27FC236}">
                      <a16:creationId xmlns:a16="http://schemas.microsoft.com/office/drawing/2014/main" id="{3A71904D-ADF8-42BC-8A13-A9FF1F12FDA5}"/>
                    </a:ext>
                  </a:extLst>
                </p:cNvPr>
                <p:cNvPicPr/>
                <p:nvPr/>
              </p:nvPicPr>
              <p:blipFill>
                <a:blip r:embed="rId1166"/>
                <a:stretch>
                  <a:fillRect/>
                </a:stretch>
              </p:blipFill>
              <p:spPr>
                <a:xfrm>
                  <a:off x="1659957" y="5275245"/>
                  <a:ext cx="4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04" name="Freihand 703">
                  <a:extLst>
                    <a:ext uri="{FF2B5EF4-FFF2-40B4-BE49-F238E27FC236}">
                      <a16:creationId xmlns:a16="http://schemas.microsoft.com/office/drawing/2014/main" id="{3682FF63-4735-48BE-8BFA-DAD953AB173F}"/>
                    </a:ext>
                  </a:extLst>
                </p14:cNvPr>
                <p14:cNvContentPartPr/>
                <p14:nvPr/>
              </p14:nvContentPartPr>
              <p14:xfrm>
                <a:off x="1754997" y="5217285"/>
                <a:ext cx="158400" cy="145440"/>
              </p14:xfrm>
            </p:contentPart>
          </mc:Choice>
          <mc:Fallback xmlns="">
            <p:pic>
              <p:nvPicPr>
                <p:cNvPr id="704" name="Freihand 703">
                  <a:extLst>
                    <a:ext uri="{FF2B5EF4-FFF2-40B4-BE49-F238E27FC236}">
                      <a16:creationId xmlns:a16="http://schemas.microsoft.com/office/drawing/2014/main" id="{3682FF63-4735-48BE-8BFA-DAD953AB173F}"/>
                    </a:ext>
                  </a:extLst>
                </p:cNvPr>
                <p:cNvPicPr/>
                <p:nvPr/>
              </p:nvPicPr>
              <p:blipFill>
                <a:blip r:embed="rId1168"/>
                <a:stretch>
                  <a:fillRect/>
                </a:stretch>
              </p:blipFill>
              <p:spPr>
                <a:xfrm>
                  <a:off x="1750677" y="5212965"/>
                  <a:ext cx="16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05" name="Freihand 704">
                  <a:extLst>
                    <a:ext uri="{FF2B5EF4-FFF2-40B4-BE49-F238E27FC236}">
                      <a16:creationId xmlns:a16="http://schemas.microsoft.com/office/drawing/2014/main" id="{42AD5018-C60C-4D44-8F31-388D37067A16}"/>
                    </a:ext>
                  </a:extLst>
                </p14:cNvPr>
                <p14:cNvContentPartPr/>
                <p14:nvPr/>
              </p14:nvContentPartPr>
              <p14:xfrm>
                <a:off x="1951557" y="5193165"/>
                <a:ext cx="171360" cy="172080"/>
              </p14:xfrm>
            </p:contentPart>
          </mc:Choice>
          <mc:Fallback xmlns="">
            <p:pic>
              <p:nvPicPr>
                <p:cNvPr id="705" name="Freihand 704">
                  <a:extLst>
                    <a:ext uri="{FF2B5EF4-FFF2-40B4-BE49-F238E27FC236}">
                      <a16:creationId xmlns:a16="http://schemas.microsoft.com/office/drawing/2014/main" id="{42AD5018-C60C-4D44-8F31-388D37067A16}"/>
                    </a:ext>
                  </a:extLst>
                </p:cNvPr>
                <p:cNvPicPr/>
                <p:nvPr/>
              </p:nvPicPr>
              <p:blipFill>
                <a:blip r:embed="rId1170"/>
                <a:stretch>
                  <a:fillRect/>
                </a:stretch>
              </p:blipFill>
              <p:spPr>
                <a:xfrm>
                  <a:off x="1947237" y="5188845"/>
                  <a:ext cx="180000" cy="180720"/>
                </a:xfrm>
                <a:prstGeom prst="rect">
                  <a:avLst/>
                </a:prstGeom>
              </p:spPr>
            </p:pic>
          </mc:Fallback>
        </mc:AlternateContent>
      </p:grpSp>
      <p:pic>
        <p:nvPicPr>
          <p:cNvPr id="11" name="Grafik 10">
            <a:extLst>
              <a:ext uri="{FF2B5EF4-FFF2-40B4-BE49-F238E27FC236}">
                <a16:creationId xmlns:a16="http://schemas.microsoft.com/office/drawing/2014/main" id="{BB25B260-D2CE-49A6-8D26-1CA3A75CF3E6}"/>
              </a:ext>
            </a:extLst>
          </p:cNvPr>
          <p:cNvPicPr>
            <a:picLocks noChangeAspect="1"/>
          </p:cNvPicPr>
          <p:nvPr/>
        </p:nvPicPr>
        <p:blipFill>
          <a:blip r:embed="rId1171"/>
          <a:stretch>
            <a:fillRect/>
          </a:stretch>
        </p:blipFill>
        <p:spPr>
          <a:xfrm>
            <a:off x="1937157" y="1351685"/>
            <a:ext cx="3322836" cy="709222"/>
          </a:xfrm>
          <a:prstGeom prst="rect">
            <a:avLst/>
          </a:prstGeom>
        </p:spPr>
      </p:pic>
      <mc:AlternateContent xmlns:mc="http://schemas.openxmlformats.org/markup-compatibility/2006" xmlns:p14="http://schemas.microsoft.com/office/powerpoint/2010/main">
        <mc:Choice Requires="p14">
          <p:contentPart p14:bwMode="auto" r:id="rId1172">
            <p14:nvContentPartPr>
              <p14:cNvPr id="14" name="Freihand 13">
                <a:extLst>
                  <a:ext uri="{FF2B5EF4-FFF2-40B4-BE49-F238E27FC236}">
                    <a16:creationId xmlns:a16="http://schemas.microsoft.com/office/drawing/2014/main" id="{8F227893-8C6F-4567-994E-718B0EDD2DCA}"/>
                  </a:ext>
                </a:extLst>
              </p14:cNvPr>
              <p14:cNvContentPartPr/>
              <p14:nvPr/>
            </p14:nvContentPartPr>
            <p14:xfrm>
              <a:off x="2017437" y="1011045"/>
              <a:ext cx="54360" cy="16200"/>
            </p14:xfrm>
          </p:contentPart>
        </mc:Choice>
        <mc:Fallback xmlns="">
          <p:pic>
            <p:nvPicPr>
              <p:cNvPr id="14" name="Freihand 13">
                <a:extLst>
                  <a:ext uri="{FF2B5EF4-FFF2-40B4-BE49-F238E27FC236}">
                    <a16:creationId xmlns:a16="http://schemas.microsoft.com/office/drawing/2014/main" id="{8F227893-8C6F-4567-994E-718B0EDD2DCA}"/>
                  </a:ext>
                </a:extLst>
              </p:cNvPr>
              <p:cNvPicPr/>
              <p:nvPr/>
            </p:nvPicPr>
            <p:blipFill>
              <a:blip r:embed="rId1173"/>
              <a:stretch>
                <a:fillRect/>
              </a:stretch>
            </p:blipFill>
            <p:spPr>
              <a:xfrm>
                <a:off x="2013117" y="1006725"/>
                <a:ext cx="63000" cy="24840"/>
              </a:xfrm>
              <a:prstGeom prst="rect">
                <a:avLst/>
              </a:prstGeom>
            </p:spPr>
          </p:pic>
        </mc:Fallback>
      </mc:AlternateContent>
      <p:grpSp>
        <p:nvGrpSpPr>
          <p:cNvPr id="37" name="Gruppieren 36">
            <a:extLst>
              <a:ext uri="{FF2B5EF4-FFF2-40B4-BE49-F238E27FC236}">
                <a16:creationId xmlns:a16="http://schemas.microsoft.com/office/drawing/2014/main" id="{41EB17A2-F4C4-4B83-A270-A05179C24C4B}"/>
              </a:ext>
            </a:extLst>
          </p:cNvPr>
          <p:cNvGrpSpPr/>
          <p:nvPr/>
        </p:nvGrpSpPr>
        <p:grpSpPr>
          <a:xfrm>
            <a:off x="1963797" y="1312005"/>
            <a:ext cx="3230280" cy="415440"/>
            <a:chOff x="1963797" y="1312005"/>
            <a:chExt cx="3230280" cy="415440"/>
          </a:xfrm>
        </p:grpSpPr>
        <mc:AlternateContent xmlns:mc="http://schemas.openxmlformats.org/markup-compatibility/2006" xmlns:p14="http://schemas.microsoft.com/office/powerpoint/2010/main">
          <mc:Choice Requires="p14">
            <p:contentPart p14:bwMode="auto" r:id="rId1174">
              <p14:nvContentPartPr>
                <p14:cNvPr id="21" name="Freihand 20">
                  <a:extLst>
                    <a:ext uri="{FF2B5EF4-FFF2-40B4-BE49-F238E27FC236}">
                      <a16:creationId xmlns:a16="http://schemas.microsoft.com/office/drawing/2014/main" id="{2ED2886C-660B-4313-B6BB-0D94251374ED}"/>
                    </a:ext>
                  </a:extLst>
                </p14:cNvPr>
                <p14:cNvContentPartPr/>
                <p14:nvPr/>
              </p14:nvContentPartPr>
              <p14:xfrm>
                <a:off x="1967037" y="1312005"/>
                <a:ext cx="32760" cy="285480"/>
              </p14:xfrm>
            </p:contentPart>
          </mc:Choice>
          <mc:Fallback xmlns="">
            <p:pic>
              <p:nvPicPr>
                <p:cNvPr id="21" name="Freihand 20">
                  <a:extLst>
                    <a:ext uri="{FF2B5EF4-FFF2-40B4-BE49-F238E27FC236}">
                      <a16:creationId xmlns:a16="http://schemas.microsoft.com/office/drawing/2014/main" id="{2ED2886C-660B-4313-B6BB-0D94251374ED}"/>
                    </a:ext>
                  </a:extLst>
                </p:cNvPr>
                <p:cNvPicPr/>
                <p:nvPr/>
              </p:nvPicPr>
              <p:blipFill>
                <a:blip r:embed="rId1175"/>
                <a:stretch>
                  <a:fillRect/>
                </a:stretch>
              </p:blipFill>
              <p:spPr>
                <a:xfrm>
                  <a:off x="1962717" y="1307685"/>
                  <a:ext cx="414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22" name="Freihand 21">
                  <a:extLst>
                    <a:ext uri="{FF2B5EF4-FFF2-40B4-BE49-F238E27FC236}">
                      <a16:creationId xmlns:a16="http://schemas.microsoft.com/office/drawing/2014/main" id="{D7E0E27A-8A42-4A3E-9EAA-00210489A79F}"/>
                    </a:ext>
                  </a:extLst>
                </p14:cNvPr>
                <p14:cNvContentPartPr/>
                <p14:nvPr/>
              </p14:nvContentPartPr>
              <p14:xfrm>
                <a:off x="1963797" y="1553205"/>
                <a:ext cx="33120" cy="117360"/>
              </p14:xfrm>
            </p:contentPart>
          </mc:Choice>
          <mc:Fallback xmlns="">
            <p:pic>
              <p:nvPicPr>
                <p:cNvPr id="22" name="Freihand 21">
                  <a:extLst>
                    <a:ext uri="{FF2B5EF4-FFF2-40B4-BE49-F238E27FC236}">
                      <a16:creationId xmlns:a16="http://schemas.microsoft.com/office/drawing/2014/main" id="{D7E0E27A-8A42-4A3E-9EAA-00210489A79F}"/>
                    </a:ext>
                  </a:extLst>
                </p:cNvPr>
                <p:cNvPicPr/>
                <p:nvPr/>
              </p:nvPicPr>
              <p:blipFill>
                <a:blip r:embed="rId1177"/>
                <a:stretch>
                  <a:fillRect/>
                </a:stretch>
              </p:blipFill>
              <p:spPr>
                <a:xfrm>
                  <a:off x="1959477" y="1548885"/>
                  <a:ext cx="41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34" name="Freihand 33">
                  <a:extLst>
                    <a:ext uri="{FF2B5EF4-FFF2-40B4-BE49-F238E27FC236}">
                      <a16:creationId xmlns:a16="http://schemas.microsoft.com/office/drawing/2014/main" id="{11493E0E-6129-4C37-81EF-F8C6C8FA2B34}"/>
                    </a:ext>
                  </a:extLst>
                </p14:cNvPr>
                <p14:cNvContentPartPr/>
                <p14:nvPr/>
              </p14:nvContentPartPr>
              <p14:xfrm>
                <a:off x="1990077" y="1314885"/>
                <a:ext cx="3204000" cy="412560"/>
              </p14:xfrm>
            </p:contentPart>
          </mc:Choice>
          <mc:Fallback xmlns="">
            <p:pic>
              <p:nvPicPr>
                <p:cNvPr id="34" name="Freihand 33">
                  <a:extLst>
                    <a:ext uri="{FF2B5EF4-FFF2-40B4-BE49-F238E27FC236}">
                      <a16:creationId xmlns:a16="http://schemas.microsoft.com/office/drawing/2014/main" id="{11493E0E-6129-4C37-81EF-F8C6C8FA2B34}"/>
                    </a:ext>
                  </a:extLst>
                </p:cNvPr>
                <p:cNvPicPr/>
                <p:nvPr/>
              </p:nvPicPr>
              <p:blipFill>
                <a:blip r:embed="rId1179"/>
                <a:stretch>
                  <a:fillRect/>
                </a:stretch>
              </p:blipFill>
              <p:spPr>
                <a:xfrm>
                  <a:off x="1985757" y="1310565"/>
                  <a:ext cx="3212640" cy="42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0">
            <p14:nvContentPartPr>
              <p14:cNvPr id="43" name="Freihand 42">
                <a:extLst>
                  <a:ext uri="{FF2B5EF4-FFF2-40B4-BE49-F238E27FC236}">
                    <a16:creationId xmlns:a16="http://schemas.microsoft.com/office/drawing/2014/main" id="{2F642938-4A64-45A7-B264-469BCAEA1B25}"/>
                  </a:ext>
                </a:extLst>
              </p14:cNvPr>
              <p14:cNvContentPartPr/>
              <p14:nvPr/>
            </p14:nvContentPartPr>
            <p14:xfrm>
              <a:off x="187557" y="735285"/>
              <a:ext cx="469800" cy="303120"/>
            </p14:xfrm>
          </p:contentPart>
        </mc:Choice>
        <mc:Fallback xmlns="">
          <p:pic>
            <p:nvPicPr>
              <p:cNvPr id="43" name="Freihand 42">
                <a:extLst>
                  <a:ext uri="{FF2B5EF4-FFF2-40B4-BE49-F238E27FC236}">
                    <a16:creationId xmlns:a16="http://schemas.microsoft.com/office/drawing/2014/main" id="{2F642938-4A64-45A7-B264-469BCAEA1B25}"/>
                  </a:ext>
                </a:extLst>
              </p:cNvPr>
              <p:cNvPicPr/>
              <p:nvPr/>
            </p:nvPicPr>
            <p:blipFill>
              <a:blip r:embed="rId1181"/>
              <a:stretch>
                <a:fillRect/>
              </a:stretch>
            </p:blipFill>
            <p:spPr>
              <a:xfrm>
                <a:off x="183237" y="730965"/>
                <a:ext cx="478440" cy="311760"/>
              </a:xfrm>
              <a:prstGeom prst="rect">
                <a:avLst/>
              </a:prstGeom>
            </p:spPr>
          </p:pic>
        </mc:Fallback>
      </mc:AlternateContent>
      <p:grpSp>
        <p:nvGrpSpPr>
          <p:cNvPr id="464" name="Gruppieren 463">
            <a:extLst>
              <a:ext uri="{FF2B5EF4-FFF2-40B4-BE49-F238E27FC236}">
                <a16:creationId xmlns:a16="http://schemas.microsoft.com/office/drawing/2014/main" id="{208149A1-379C-4689-A95D-A39E7A03BCFE}"/>
              </a:ext>
            </a:extLst>
          </p:cNvPr>
          <p:cNvGrpSpPr/>
          <p:nvPr/>
        </p:nvGrpSpPr>
        <p:grpSpPr>
          <a:xfrm>
            <a:off x="3220197" y="1552125"/>
            <a:ext cx="570240" cy="119520"/>
            <a:chOff x="3220197" y="1552125"/>
            <a:chExt cx="570240" cy="119520"/>
          </a:xfrm>
        </p:grpSpPr>
        <mc:AlternateContent xmlns:mc="http://schemas.openxmlformats.org/markup-compatibility/2006" xmlns:p14="http://schemas.microsoft.com/office/powerpoint/2010/main">
          <mc:Choice Requires="p14">
            <p:contentPart p14:bwMode="auto" r:id="rId1182">
              <p14:nvContentPartPr>
                <p14:cNvPr id="49" name="Freihand 48">
                  <a:extLst>
                    <a:ext uri="{FF2B5EF4-FFF2-40B4-BE49-F238E27FC236}">
                      <a16:creationId xmlns:a16="http://schemas.microsoft.com/office/drawing/2014/main" id="{52E2DCA6-2507-430F-84F9-8287FEAAEF4E}"/>
                    </a:ext>
                  </a:extLst>
                </p14:cNvPr>
                <p14:cNvContentPartPr/>
                <p14:nvPr/>
              </p14:nvContentPartPr>
              <p14:xfrm>
                <a:off x="3220197" y="1552125"/>
                <a:ext cx="149400" cy="119520"/>
              </p14:xfrm>
            </p:contentPart>
          </mc:Choice>
          <mc:Fallback xmlns="">
            <p:pic>
              <p:nvPicPr>
                <p:cNvPr id="49" name="Freihand 48">
                  <a:extLst>
                    <a:ext uri="{FF2B5EF4-FFF2-40B4-BE49-F238E27FC236}">
                      <a16:creationId xmlns:a16="http://schemas.microsoft.com/office/drawing/2014/main" id="{52E2DCA6-2507-430F-84F9-8287FEAAEF4E}"/>
                    </a:ext>
                  </a:extLst>
                </p:cNvPr>
                <p:cNvPicPr/>
                <p:nvPr/>
              </p:nvPicPr>
              <p:blipFill>
                <a:blip r:embed="rId1183"/>
                <a:stretch>
                  <a:fillRect/>
                </a:stretch>
              </p:blipFill>
              <p:spPr>
                <a:xfrm>
                  <a:off x="3215877" y="1547805"/>
                  <a:ext cx="158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54" name="Freihand 53">
                  <a:extLst>
                    <a:ext uri="{FF2B5EF4-FFF2-40B4-BE49-F238E27FC236}">
                      <a16:creationId xmlns:a16="http://schemas.microsoft.com/office/drawing/2014/main" id="{6F1D0D44-4C82-4674-96B9-92D08CFD30D4}"/>
                    </a:ext>
                  </a:extLst>
                </p14:cNvPr>
                <p14:cNvContentPartPr/>
                <p14:nvPr/>
              </p14:nvContentPartPr>
              <p14:xfrm>
                <a:off x="3427197" y="1588485"/>
                <a:ext cx="91800" cy="26280"/>
              </p14:xfrm>
            </p:contentPart>
          </mc:Choice>
          <mc:Fallback xmlns="">
            <p:pic>
              <p:nvPicPr>
                <p:cNvPr id="54" name="Freihand 53">
                  <a:extLst>
                    <a:ext uri="{FF2B5EF4-FFF2-40B4-BE49-F238E27FC236}">
                      <a16:creationId xmlns:a16="http://schemas.microsoft.com/office/drawing/2014/main" id="{6F1D0D44-4C82-4674-96B9-92D08CFD30D4}"/>
                    </a:ext>
                  </a:extLst>
                </p:cNvPr>
                <p:cNvPicPr/>
                <p:nvPr/>
              </p:nvPicPr>
              <p:blipFill>
                <a:blip r:embed="rId1185"/>
                <a:stretch>
                  <a:fillRect/>
                </a:stretch>
              </p:blipFill>
              <p:spPr>
                <a:xfrm>
                  <a:off x="3422877" y="1584165"/>
                  <a:ext cx="100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458" name="Freihand 457">
                  <a:extLst>
                    <a:ext uri="{FF2B5EF4-FFF2-40B4-BE49-F238E27FC236}">
                      <a16:creationId xmlns:a16="http://schemas.microsoft.com/office/drawing/2014/main" id="{276E9D24-4AF7-4DE1-8644-C86760DAB032}"/>
                    </a:ext>
                  </a:extLst>
                </p14:cNvPr>
                <p14:cNvContentPartPr/>
                <p14:nvPr/>
              </p14:nvContentPartPr>
              <p14:xfrm>
                <a:off x="3419997" y="1645005"/>
                <a:ext cx="105120" cy="6480"/>
              </p14:xfrm>
            </p:contentPart>
          </mc:Choice>
          <mc:Fallback xmlns="">
            <p:pic>
              <p:nvPicPr>
                <p:cNvPr id="458" name="Freihand 457">
                  <a:extLst>
                    <a:ext uri="{FF2B5EF4-FFF2-40B4-BE49-F238E27FC236}">
                      <a16:creationId xmlns:a16="http://schemas.microsoft.com/office/drawing/2014/main" id="{276E9D24-4AF7-4DE1-8644-C86760DAB032}"/>
                    </a:ext>
                  </a:extLst>
                </p:cNvPr>
                <p:cNvPicPr/>
                <p:nvPr/>
              </p:nvPicPr>
              <p:blipFill>
                <a:blip r:embed="rId1187"/>
                <a:stretch>
                  <a:fillRect/>
                </a:stretch>
              </p:blipFill>
              <p:spPr>
                <a:xfrm>
                  <a:off x="3415677" y="1640685"/>
                  <a:ext cx="113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459" name="Freihand 458">
                  <a:extLst>
                    <a:ext uri="{FF2B5EF4-FFF2-40B4-BE49-F238E27FC236}">
                      <a16:creationId xmlns:a16="http://schemas.microsoft.com/office/drawing/2014/main" id="{82CBBF58-A5E8-457C-919A-290EF35A0987}"/>
                    </a:ext>
                  </a:extLst>
                </p14:cNvPr>
                <p14:cNvContentPartPr/>
                <p14:nvPr/>
              </p14:nvContentPartPr>
              <p14:xfrm>
                <a:off x="3581277" y="1569405"/>
                <a:ext cx="47880" cy="69840"/>
              </p14:xfrm>
            </p:contentPart>
          </mc:Choice>
          <mc:Fallback xmlns="">
            <p:pic>
              <p:nvPicPr>
                <p:cNvPr id="459" name="Freihand 458">
                  <a:extLst>
                    <a:ext uri="{FF2B5EF4-FFF2-40B4-BE49-F238E27FC236}">
                      <a16:creationId xmlns:a16="http://schemas.microsoft.com/office/drawing/2014/main" id="{82CBBF58-A5E8-457C-919A-290EF35A0987}"/>
                    </a:ext>
                  </a:extLst>
                </p:cNvPr>
                <p:cNvPicPr/>
                <p:nvPr/>
              </p:nvPicPr>
              <p:blipFill>
                <a:blip r:embed="rId1189"/>
                <a:stretch>
                  <a:fillRect/>
                </a:stretch>
              </p:blipFill>
              <p:spPr>
                <a:xfrm>
                  <a:off x="3576957" y="1565085"/>
                  <a:ext cx="56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460" name="Freihand 459">
                  <a:extLst>
                    <a:ext uri="{FF2B5EF4-FFF2-40B4-BE49-F238E27FC236}">
                      <a16:creationId xmlns:a16="http://schemas.microsoft.com/office/drawing/2014/main" id="{82D69CA7-D21E-46DB-A914-25D857350AC1}"/>
                    </a:ext>
                  </a:extLst>
                </p14:cNvPr>
                <p14:cNvContentPartPr/>
                <p14:nvPr/>
              </p14:nvContentPartPr>
              <p14:xfrm>
                <a:off x="3622317" y="1571565"/>
                <a:ext cx="168120" cy="94320"/>
              </p14:xfrm>
            </p:contentPart>
          </mc:Choice>
          <mc:Fallback xmlns="">
            <p:pic>
              <p:nvPicPr>
                <p:cNvPr id="460" name="Freihand 459">
                  <a:extLst>
                    <a:ext uri="{FF2B5EF4-FFF2-40B4-BE49-F238E27FC236}">
                      <a16:creationId xmlns:a16="http://schemas.microsoft.com/office/drawing/2014/main" id="{82D69CA7-D21E-46DB-A914-25D857350AC1}"/>
                    </a:ext>
                  </a:extLst>
                </p:cNvPr>
                <p:cNvPicPr/>
                <p:nvPr/>
              </p:nvPicPr>
              <p:blipFill>
                <a:blip r:embed="rId1191"/>
                <a:stretch>
                  <a:fillRect/>
                </a:stretch>
              </p:blipFill>
              <p:spPr>
                <a:xfrm>
                  <a:off x="3617997" y="1567245"/>
                  <a:ext cx="176760" cy="102960"/>
                </a:xfrm>
                <a:prstGeom prst="rect">
                  <a:avLst/>
                </a:prstGeom>
              </p:spPr>
            </p:pic>
          </mc:Fallback>
        </mc:AlternateContent>
      </p:grpSp>
      <p:grpSp>
        <p:nvGrpSpPr>
          <p:cNvPr id="487" name="Gruppieren 486">
            <a:extLst>
              <a:ext uri="{FF2B5EF4-FFF2-40B4-BE49-F238E27FC236}">
                <a16:creationId xmlns:a16="http://schemas.microsoft.com/office/drawing/2014/main" id="{4FD1E73B-157D-4089-9BEF-F57CC9A83B2B}"/>
              </a:ext>
            </a:extLst>
          </p:cNvPr>
          <p:cNvGrpSpPr/>
          <p:nvPr/>
        </p:nvGrpSpPr>
        <p:grpSpPr>
          <a:xfrm>
            <a:off x="9584637" y="55245"/>
            <a:ext cx="238320" cy="130320"/>
            <a:chOff x="9584637" y="55245"/>
            <a:chExt cx="238320" cy="130320"/>
          </a:xfrm>
        </p:grpSpPr>
        <mc:AlternateContent xmlns:mc="http://schemas.openxmlformats.org/markup-compatibility/2006" xmlns:p14="http://schemas.microsoft.com/office/powerpoint/2010/main">
          <mc:Choice Requires="p14">
            <p:contentPart p14:bwMode="auto" r:id="rId1192">
              <p14:nvContentPartPr>
                <p14:cNvPr id="467" name="Freihand 466">
                  <a:extLst>
                    <a:ext uri="{FF2B5EF4-FFF2-40B4-BE49-F238E27FC236}">
                      <a16:creationId xmlns:a16="http://schemas.microsoft.com/office/drawing/2014/main" id="{18CD96C3-72E2-439C-9354-3D5DC671659C}"/>
                    </a:ext>
                  </a:extLst>
                </p14:cNvPr>
                <p14:cNvContentPartPr/>
                <p14:nvPr/>
              </p14:nvContentPartPr>
              <p14:xfrm>
                <a:off x="9617757" y="76845"/>
                <a:ext cx="6120" cy="12240"/>
              </p14:xfrm>
            </p:contentPart>
          </mc:Choice>
          <mc:Fallback xmlns="">
            <p:pic>
              <p:nvPicPr>
                <p:cNvPr id="467" name="Freihand 466">
                  <a:extLst>
                    <a:ext uri="{FF2B5EF4-FFF2-40B4-BE49-F238E27FC236}">
                      <a16:creationId xmlns:a16="http://schemas.microsoft.com/office/drawing/2014/main" id="{18CD96C3-72E2-439C-9354-3D5DC671659C}"/>
                    </a:ext>
                  </a:extLst>
                </p:cNvPr>
                <p:cNvPicPr/>
                <p:nvPr/>
              </p:nvPicPr>
              <p:blipFill>
                <a:blip r:embed="rId1193"/>
                <a:stretch>
                  <a:fillRect/>
                </a:stretch>
              </p:blipFill>
              <p:spPr>
                <a:xfrm>
                  <a:off x="9613437" y="72525"/>
                  <a:ext cx="14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476" name="Freihand 475">
                  <a:extLst>
                    <a:ext uri="{FF2B5EF4-FFF2-40B4-BE49-F238E27FC236}">
                      <a16:creationId xmlns:a16="http://schemas.microsoft.com/office/drawing/2014/main" id="{EA12BDD9-BBB8-437A-AAC7-00692BEC59A9}"/>
                    </a:ext>
                  </a:extLst>
                </p14:cNvPr>
                <p14:cNvContentPartPr/>
                <p14:nvPr/>
              </p14:nvContentPartPr>
              <p14:xfrm>
                <a:off x="9584637" y="55245"/>
                <a:ext cx="82080" cy="80280"/>
              </p14:xfrm>
            </p:contentPart>
          </mc:Choice>
          <mc:Fallback xmlns="">
            <p:pic>
              <p:nvPicPr>
                <p:cNvPr id="476" name="Freihand 475">
                  <a:extLst>
                    <a:ext uri="{FF2B5EF4-FFF2-40B4-BE49-F238E27FC236}">
                      <a16:creationId xmlns:a16="http://schemas.microsoft.com/office/drawing/2014/main" id="{EA12BDD9-BBB8-437A-AAC7-00692BEC59A9}"/>
                    </a:ext>
                  </a:extLst>
                </p:cNvPr>
                <p:cNvPicPr/>
                <p:nvPr/>
              </p:nvPicPr>
              <p:blipFill>
                <a:blip r:embed="rId1195"/>
                <a:stretch>
                  <a:fillRect/>
                </a:stretch>
              </p:blipFill>
              <p:spPr>
                <a:xfrm>
                  <a:off x="9580317" y="50925"/>
                  <a:ext cx="90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479" name="Freihand 478">
                  <a:extLst>
                    <a:ext uri="{FF2B5EF4-FFF2-40B4-BE49-F238E27FC236}">
                      <a16:creationId xmlns:a16="http://schemas.microsoft.com/office/drawing/2014/main" id="{26B669B7-33F2-496A-929A-AFB4DC57E0A3}"/>
                    </a:ext>
                  </a:extLst>
                </p14:cNvPr>
                <p14:cNvContentPartPr/>
                <p14:nvPr/>
              </p14:nvContentPartPr>
              <p14:xfrm>
                <a:off x="9658797" y="95565"/>
                <a:ext cx="54360" cy="90000"/>
              </p14:xfrm>
            </p:contentPart>
          </mc:Choice>
          <mc:Fallback xmlns="">
            <p:pic>
              <p:nvPicPr>
                <p:cNvPr id="479" name="Freihand 478">
                  <a:extLst>
                    <a:ext uri="{FF2B5EF4-FFF2-40B4-BE49-F238E27FC236}">
                      <a16:creationId xmlns:a16="http://schemas.microsoft.com/office/drawing/2014/main" id="{26B669B7-33F2-496A-929A-AFB4DC57E0A3}"/>
                    </a:ext>
                  </a:extLst>
                </p:cNvPr>
                <p:cNvPicPr/>
                <p:nvPr/>
              </p:nvPicPr>
              <p:blipFill>
                <a:blip r:embed="rId1197"/>
                <a:stretch>
                  <a:fillRect/>
                </a:stretch>
              </p:blipFill>
              <p:spPr>
                <a:xfrm>
                  <a:off x="9654477" y="91245"/>
                  <a:ext cx="63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485" name="Freihand 484">
                  <a:extLst>
                    <a:ext uri="{FF2B5EF4-FFF2-40B4-BE49-F238E27FC236}">
                      <a16:creationId xmlns:a16="http://schemas.microsoft.com/office/drawing/2014/main" id="{2358A3F4-AD25-467F-B529-F5F77D725058}"/>
                    </a:ext>
                  </a:extLst>
                </p14:cNvPr>
                <p14:cNvContentPartPr/>
                <p14:nvPr/>
              </p14:nvContentPartPr>
              <p14:xfrm>
                <a:off x="9721437" y="58845"/>
                <a:ext cx="101520" cy="102600"/>
              </p14:xfrm>
            </p:contentPart>
          </mc:Choice>
          <mc:Fallback xmlns="">
            <p:pic>
              <p:nvPicPr>
                <p:cNvPr id="485" name="Freihand 484">
                  <a:extLst>
                    <a:ext uri="{FF2B5EF4-FFF2-40B4-BE49-F238E27FC236}">
                      <a16:creationId xmlns:a16="http://schemas.microsoft.com/office/drawing/2014/main" id="{2358A3F4-AD25-467F-B529-F5F77D725058}"/>
                    </a:ext>
                  </a:extLst>
                </p:cNvPr>
                <p:cNvPicPr/>
                <p:nvPr/>
              </p:nvPicPr>
              <p:blipFill>
                <a:blip r:embed="rId1199"/>
                <a:stretch>
                  <a:fillRect/>
                </a:stretch>
              </p:blipFill>
              <p:spPr>
                <a:xfrm>
                  <a:off x="9717117" y="54525"/>
                  <a:ext cx="110160" cy="111240"/>
                </a:xfrm>
                <a:prstGeom prst="rect">
                  <a:avLst/>
                </a:prstGeom>
              </p:spPr>
            </p:pic>
          </mc:Fallback>
        </mc:AlternateContent>
      </p:grpSp>
      <p:grpSp>
        <p:nvGrpSpPr>
          <p:cNvPr id="498" name="Gruppieren 497">
            <a:extLst>
              <a:ext uri="{FF2B5EF4-FFF2-40B4-BE49-F238E27FC236}">
                <a16:creationId xmlns:a16="http://schemas.microsoft.com/office/drawing/2014/main" id="{1C10908B-E448-446F-91E7-C34BDBA52AE3}"/>
              </a:ext>
            </a:extLst>
          </p:cNvPr>
          <p:cNvGrpSpPr/>
          <p:nvPr/>
        </p:nvGrpSpPr>
        <p:grpSpPr>
          <a:xfrm>
            <a:off x="6942237" y="534765"/>
            <a:ext cx="281160" cy="83520"/>
            <a:chOff x="6942237" y="534765"/>
            <a:chExt cx="281160" cy="83520"/>
          </a:xfrm>
        </p:grpSpPr>
        <mc:AlternateContent xmlns:mc="http://schemas.openxmlformats.org/markup-compatibility/2006" xmlns:p14="http://schemas.microsoft.com/office/powerpoint/2010/main">
          <mc:Choice Requires="p14">
            <p:contentPart p14:bwMode="auto" r:id="rId1200">
              <p14:nvContentPartPr>
                <p14:cNvPr id="489" name="Freihand 488">
                  <a:extLst>
                    <a:ext uri="{FF2B5EF4-FFF2-40B4-BE49-F238E27FC236}">
                      <a16:creationId xmlns:a16="http://schemas.microsoft.com/office/drawing/2014/main" id="{2F8612B1-6551-4495-B9FB-1992512DF44C}"/>
                    </a:ext>
                  </a:extLst>
                </p14:cNvPr>
                <p14:cNvContentPartPr/>
                <p14:nvPr/>
              </p14:nvContentPartPr>
              <p14:xfrm>
                <a:off x="6942237" y="535845"/>
                <a:ext cx="74160" cy="82440"/>
              </p14:xfrm>
            </p:contentPart>
          </mc:Choice>
          <mc:Fallback xmlns="">
            <p:pic>
              <p:nvPicPr>
                <p:cNvPr id="489" name="Freihand 488">
                  <a:extLst>
                    <a:ext uri="{FF2B5EF4-FFF2-40B4-BE49-F238E27FC236}">
                      <a16:creationId xmlns:a16="http://schemas.microsoft.com/office/drawing/2014/main" id="{2F8612B1-6551-4495-B9FB-1992512DF44C}"/>
                    </a:ext>
                  </a:extLst>
                </p:cNvPr>
                <p:cNvPicPr/>
                <p:nvPr/>
              </p:nvPicPr>
              <p:blipFill>
                <a:blip r:embed="rId1201"/>
                <a:stretch>
                  <a:fillRect/>
                </a:stretch>
              </p:blipFill>
              <p:spPr>
                <a:xfrm>
                  <a:off x="6937917" y="531525"/>
                  <a:ext cx="82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491" name="Freihand 490">
                  <a:extLst>
                    <a:ext uri="{FF2B5EF4-FFF2-40B4-BE49-F238E27FC236}">
                      <a16:creationId xmlns:a16="http://schemas.microsoft.com/office/drawing/2014/main" id="{D4E2B8A3-0559-46A8-8DC9-D9F7828CB8CF}"/>
                    </a:ext>
                  </a:extLst>
                </p14:cNvPr>
                <p14:cNvContentPartPr/>
                <p14:nvPr/>
              </p14:nvContentPartPr>
              <p14:xfrm>
                <a:off x="7050597" y="534765"/>
                <a:ext cx="47880" cy="79200"/>
              </p14:xfrm>
            </p:contentPart>
          </mc:Choice>
          <mc:Fallback xmlns="">
            <p:pic>
              <p:nvPicPr>
                <p:cNvPr id="491" name="Freihand 490">
                  <a:extLst>
                    <a:ext uri="{FF2B5EF4-FFF2-40B4-BE49-F238E27FC236}">
                      <a16:creationId xmlns:a16="http://schemas.microsoft.com/office/drawing/2014/main" id="{D4E2B8A3-0559-46A8-8DC9-D9F7828CB8CF}"/>
                    </a:ext>
                  </a:extLst>
                </p:cNvPr>
                <p:cNvPicPr/>
                <p:nvPr/>
              </p:nvPicPr>
              <p:blipFill>
                <a:blip r:embed="rId1203"/>
                <a:stretch>
                  <a:fillRect/>
                </a:stretch>
              </p:blipFill>
              <p:spPr>
                <a:xfrm>
                  <a:off x="7046277" y="530445"/>
                  <a:ext cx="56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493" name="Freihand 492">
                  <a:extLst>
                    <a:ext uri="{FF2B5EF4-FFF2-40B4-BE49-F238E27FC236}">
                      <a16:creationId xmlns:a16="http://schemas.microsoft.com/office/drawing/2014/main" id="{14BA50D1-2806-4C43-B49B-7EC842DAAD45}"/>
                    </a:ext>
                  </a:extLst>
                </p14:cNvPr>
                <p14:cNvContentPartPr/>
                <p14:nvPr/>
              </p14:nvContentPartPr>
              <p14:xfrm>
                <a:off x="7160397" y="541965"/>
                <a:ext cx="63000" cy="54720"/>
              </p14:xfrm>
            </p:contentPart>
          </mc:Choice>
          <mc:Fallback xmlns="">
            <p:pic>
              <p:nvPicPr>
                <p:cNvPr id="493" name="Freihand 492">
                  <a:extLst>
                    <a:ext uri="{FF2B5EF4-FFF2-40B4-BE49-F238E27FC236}">
                      <a16:creationId xmlns:a16="http://schemas.microsoft.com/office/drawing/2014/main" id="{14BA50D1-2806-4C43-B49B-7EC842DAAD45}"/>
                    </a:ext>
                  </a:extLst>
                </p:cNvPr>
                <p:cNvPicPr/>
                <p:nvPr/>
              </p:nvPicPr>
              <p:blipFill>
                <a:blip r:embed="rId1205"/>
                <a:stretch>
                  <a:fillRect/>
                </a:stretch>
              </p:blipFill>
              <p:spPr>
                <a:xfrm>
                  <a:off x="7156077" y="537645"/>
                  <a:ext cx="71640" cy="63360"/>
                </a:xfrm>
                <a:prstGeom prst="rect">
                  <a:avLst/>
                </a:prstGeom>
              </p:spPr>
            </p:pic>
          </mc:Fallback>
        </mc:AlternateContent>
      </p:grpSp>
      <p:grpSp>
        <p:nvGrpSpPr>
          <p:cNvPr id="520" name="Gruppieren 519">
            <a:extLst>
              <a:ext uri="{FF2B5EF4-FFF2-40B4-BE49-F238E27FC236}">
                <a16:creationId xmlns:a16="http://schemas.microsoft.com/office/drawing/2014/main" id="{9ABCC526-FE87-4010-9617-6F391BE08C55}"/>
              </a:ext>
            </a:extLst>
          </p:cNvPr>
          <p:cNvGrpSpPr/>
          <p:nvPr/>
        </p:nvGrpSpPr>
        <p:grpSpPr>
          <a:xfrm>
            <a:off x="7010997" y="835725"/>
            <a:ext cx="258120" cy="82080"/>
            <a:chOff x="7010997" y="835725"/>
            <a:chExt cx="258120" cy="82080"/>
          </a:xfrm>
        </p:grpSpPr>
        <mc:AlternateContent xmlns:mc="http://schemas.openxmlformats.org/markup-compatibility/2006" xmlns:p14="http://schemas.microsoft.com/office/powerpoint/2010/main">
          <mc:Choice Requires="p14">
            <p:contentPart p14:bwMode="auto" r:id="rId1206">
              <p14:nvContentPartPr>
                <p14:cNvPr id="505" name="Freihand 504">
                  <a:extLst>
                    <a:ext uri="{FF2B5EF4-FFF2-40B4-BE49-F238E27FC236}">
                      <a16:creationId xmlns:a16="http://schemas.microsoft.com/office/drawing/2014/main" id="{57846D9D-F83B-4323-BA3C-96E438597CBF}"/>
                    </a:ext>
                  </a:extLst>
                </p14:cNvPr>
                <p14:cNvContentPartPr/>
                <p14:nvPr/>
              </p14:nvContentPartPr>
              <p14:xfrm>
                <a:off x="7010997" y="848685"/>
                <a:ext cx="57240" cy="69120"/>
              </p14:xfrm>
            </p:contentPart>
          </mc:Choice>
          <mc:Fallback xmlns="">
            <p:pic>
              <p:nvPicPr>
                <p:cNvPr id="505" name="Freihand 504">
                  <a:extLst>
                    <a:ext uri="{FF2B5EF4-FFF2-40B4-BE49-F238E27FC236}">
                      <a16:creationId xmlns:a16="http://schemas.microsoft.com/office/drawing/2014/main" id="{57846D9D-F83B-4323-BA3C-96E438597CBF}"/>
                    </a:ext>
                  </a:extLst>
                </p:cNvPr>
                <p:cNvPicPr/>
                <p:nvPr/>
              </p:nvPicPr>
              <p:blipFill>
                <a:blip r:embed="rId1207"/>
                <a:stretch>
                  <a:fillRect/>
                </a:stretch>
              </p:blipFill>
              <p:spPr>
                <a:xfrm>
                  <a:off x="7006677" y="844365"/>
                  <a:ext cx="65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510" name="Freihand 509">
                  <a:extLst>
                    <a:ext uri="{FF2B5EF4-FFF2-40B4-BE49-F238E27FC236}">
                      <a16:creationId xmlns:a16="http://schemas.microsoft.com/office/drawing/2014/main" id="{0B101A86-69AD-4AFA-B45E-A117625FAE46}"/>
                    </a:ext>
                  </a:extLst>
                </p14:cNvPr>
                <p14:cNvContentPartPr/>
                <p14:nvPr/>
              </p14:nvContentPartPr>
              <p14:xfrm>
                <a:off x="7109997" y="835725"/>
                <a:ext cx="65880" cy="65160"/>
              </p14:xfrm>
            </p:contentPart>
          </mc:Choice>
          <mc:Fallback xmlns="">
            <p:pic>
              <p:nvPicPr>
                <p:cNvPr id="510" name="Freihand 509">
                  <a:extLst>
                    <a:ext uri="{FF2B5EF4-FFF2-40B4-BE49-F238E27FC236}">
                      <a16:creationId xmlns:a16="http://schemas.microsoft.com/office/drawing/2014/main" id="{0B101A86-69AD-4AFA-B45E-A117625FAE46}"/>
                    </a:ext>
                  </a:extLst>
                </p:cNvPr>
                <p:cNvPicPr/>
                <p:nvPr/>
              </p:nvPicPr>
              <p:blipFill>
                <a:blip r:embed="rId1209"/>
                <a:stretch>
                  <a:fillRect/>
                </a:stretch>
              </p:blipFill>
              <p:spPr>
                <a:xfrm>
                  <a:off x="7105677" y="831405"/>
                  <a:ext cx="74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519" name="Freihand 518">
                  <a:extLst>
                    <a:ext uri="{FF2B5EF4-FFF2-40B4-BE49-F238E27FC236}">
                      <a16:creationId xmlns:a16="http://schemas.microsoft.com/office/drawing/2014/main" id="{82C2ECC0-4AD9-4669-9A18-0AEBDE56BEF9}"/>
                    </a:ext>
                  </a:extLst>
                </p14:cNvPr>
                <p14:cNvContentPartPr/>
                <p14:nvPr/>
              </p14:nvContentPartPr>
              <p14:xfrm>
                <a:off x="7194237" y="847245"/>
                <a:ext cx="74880" cy="59400"/>
              </p14:xfrm>
            </p:contentPart>
          </mc:Choice>
          <mc:Fallback xmlns="">
            <p:pic>
              <p:nvPicPr>
                <p:cNvPr id="519" name="Freihand 518">
                  <a:extLst>
                    <a:ext uri="{FF2B5EF4-FFF2-40B4-BE49-F238E27FC236}">
                      <a16:creationId xmlns:a16="http://schemas.microsoft.com/office/drawing/2014/main" id="{82C2ECC0-4AD9-4669-9A18-0AEBDE56BEF9}"/>
                    </a:ext>
                  </a:extLst>
                </p:cNvPr>
                <p:cNvPicPr/>
                <p:nvPr/>
              </p:nvPicPr>
              <p:blipFill>
                <a:blip r:embed="rId1211"/>
                <a:stretch>
                  <a:fillRect/>
                </a:stretch>
              </p:blipFill>
              <p:spPr>
                <a:xfrm>
                  <a:off x="7189917" y="842925"/>
                  <a:ext cx="83520" cy="68040"/>
                </a:xfrm>
                <a:prstGeom prst="rect">
                  <a:avLst/>
                </a:prstGeom>
              </p:spPr>
            </p:pic>
          </mc:Fallback>
        </mc:AlternateContent>
      </p:grpSp>
      <p:grpSp>
        <p:nvGrpSpPr>
          <p:cNvPr id="70" name="Gruppieren 69">
            <a:extLst>
              <a:ext uri="{FF2B5EF4-FFF2-40B4-BE49-F238E27FC236}">
                <a16:creationId xmlns:a16="http://schemas.microsoft.com/office/drawing/2014/main" id="{4F60BF5D-B143-4FCD-8A01-1DAEC8C3375D}"/>
              </a:ext>
            </a:extLst>
          </p:cNvPr>
          <p:cNvGrpSpPr/>
          <p:nvPr/>
        </p:nvGrpSpPr>
        <p:grpSpPr>
          <a:xfrm>
            <a:off x="7062837" y="1200765"/>
            <a:ext cx="266760" cy="93960"/>
            <a:chOff x="7062837" y="1200765"/>
            <a:chExt cx="266760" cy="93960"/>
          </a:xfrm>
        </p:grpSpPr>
        <mc:AlternateContent xmlns:mc="http://schemas.openxmlformats.org/markup-compatibility/2006" xmlns:p14="http://schemas.microsoft.com/office/powerpoint/2010/main">
          <mc:Choice Requires="p14">
            <p:contentPart p14:bwMode="auto" r:id="rId1212">
              <p14:nvContentPartPr>
                <p14:cNvPr id="531" name="Freihand 530">
                  <a:extLst>
                    <a:ext uri="{FF2B5EF4-FFF2-40B4-BE49-F238E27FC236}">
                      <a16:creationId xmlns:a16="http://schemas.microsoft.com/office/drawing/2014/main" id="{BF3322AC-2694-48C5-8ED2-4A23300E2AE4}"/>
                    </a:ext>
                  </a:extLst>
                </p14:cNvPr>
                <p14:cNvContentPartPr/>
                <p14:nvPr/>
              </p14:nvContentPartPr>
              <p14:xfrm>
                <a:off x="7062837" y="1219845"/>
                <a:ext cx="52920" cy="74880"/>
              </p14:xfrm>
            </p:contentPart>
          </mc:Choice>
          <mc:Fallback xmlns="">
            <p:pic>
              <p:nvPicPr>
                <p:cNvPr id="531" name="Freihand 530">
                  <a:extLst>
                    <a:ext uri="{FF2B5EF4-FFF2-40B4-BE49-F238E27FC236}">
                      <a16:creationId xmlns:a16="http://schemas.microsoft.com/office/drawing/2014/main" id="{BF3322AC-2694-48C5-8ED2-4A23300E2AE4}"/>
                    </a:ext>
                  </a:extLst>
                </p:cNvPr>
                <p:cNvPicPr/>
                <p:nvPr/>
              </p:nvPicPr>
              <p:blipFill>
                <a:blip r:embed="rId1213"/>
                <a:stretch>
                  <a:fillRect/>
                </a:stretch>
              </p:blipFill>
              <p:spPr>
                <a:xfrm>
                  <a:off x="7058517" y="1215525"/>
                  <a:ext cx="61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538" name="Freihand 537">
                  <a:extLst>
                    <a:ext uri="{FF2B5EF4-FFF2-40B4-BE49-F238E27FC236}">
                      <a16:creationId xmlns:a16="http://schemas.microsoft.com/office/drawing/2014/main" id="{9689D9A2-78D3-4501-A37D-5F9A762A4932}"/>
                    </a:ext>
                  </a:extLst>
                </p14:cNvPr>
                <p14:cNvContentPartPr/>
                <p14:nvPr/>
              </p14:nvContentPartPr>
              <p14:xfrm>
                <a:off x="7141317" y="1200765"/>
                <a:ext cx="84600" cy="73800"/>
              </p14:xfrm>
            </p:contentPart>
          </mc:Choice>
          <mc:Fallback xmlns="">
            <p:pic>
              <p:nvPicPr>
                <p:cNvPr id="538" name="Freihand 537">
                  <a:extLst>
                    <a:ext uri="{FF2B5EF4-FFF2-40B4-BE49-F238E27FC236}">
                      <a16:creationId xmlns:a16="http://schemas.microsoft.com/office/drawing/2014/main" id="{9689D9A2-78D3-4501-A37D-5F9A762A4932}"/>
                    </a:ext>
                  </a:extLst>
                </p:cNvPr>
                <p:cNvPicPr/>
                <p:nvPr/>
              </p:nvPicPr>
              <p:blipFill>
                <a:blip r:embed="rId1215"/>
                <a:stretch>
                  <a:fillRect/>
                </a:stretch>
              </p:blipFill>
              <p:spPr>
                <a:xfrm>
                  <a:off x="7136997" y="1196445"/>
                  <a:ext cx="93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65" name="Freihand 64">
                  <a:extLst>
                    <a:ext uri="{FF2B5EF4-FFF2-40B4-BE49-F238E27FC236}">
                      <a16:creationId xmlns:a16="http://schemas.microsoft.com/office/drawing/2014/main" id="{0D8E4631-424D-4A4B-94C5-3BF0FCF3BF02}"/>
                    </a:ext>
                  </a:extLst>
                </p14:cNvPr>
                <p14:cNvContentPartPr/>
                <p14:nvPr/>
              </p14:nvContentPartPr>
              <p14:xfrm>
                <a:off x="7274157" y="1206165"/>
                <a:ext cx="55440" cy="39240"/>
              </p14:xfrm>
            </p:contentPart>
          </mc:Choice>
          <mc:Fallback xmlns="">
            <p:pic>
              <p:nvPicPr>
                <p:cNvPr id="65" name="Freihand 64">
                  <a:extLst>
                    <a:ext uri="{FF2B5EF4-FFF2-40B4-BE49-F238E27FC236}">
                      <a16:creationId xmlns:a16="http://schemas.microsoft.com/office/drawing/2014/main" id="{0D8E4631-424D-4A4B-94C5-3BF0FCF3BF02}"/>
                    </a:ext>
                  </a:extLst>
                </p:cNvPr>
                <p:cNvPicPr/>
                <p:nvPr/>
              </p:nvPicPr>
              <p:blipFill>
                <a:blip r:embed="rId1217"/>
                <a:stretch>
                  <a:fillRect/>
                </a:stretch>
              </p:blipFill>
              <p:spPr>
                <a:xfrm>
                  <a:off x="7269837" y="1201845"/>
                  <a:ext cx="6408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8">
            <p14:nvContentPartPr>
              <p14:cNvPr id="92" name="Freihand 91">
                <a:extLst>
                  <a:ext uri="{FF2B5EF4-FFF2-40B4-BE49-F238E27FC236}">
                    <a16:creationId xmlns:a16="http://schemas.microsoft.com/office/drawing/2014/main" id="{6FE80B0C-7942-4DC0-9322-421C96EBE27D}"/>
                  </a:ext>
                </a:extLst>
              </p14:cNvPr>
              <p14:cNvContentPartPr/>
              <p14:nvPr/>
            </p14:nvContentPartPr>
            <p14:xfrm>
              <a:off x="7023237" y="1594965"/>
              <a:ext cx="62280" cy="117000"/>
            </p14:xfrm>
          </p:contentPart>
        </mc:Choice>
        <mc:Fallback xmlns="">
          <p:pic>
            <p:nvPicPr>
              <p:cNvPr id="92" name="Freihand 91">
                <a:extLst>
                  <a:ext uri="{FF2B5EF4-FFF2-40B4-BE49-F238E27FC236}">
                    <a16:creationId xmlns:a16="http://schemas.microsoft.com/office/drawing/2014/main" id="{6FE80B0C-7942-4DC0-9322-421C96EBE27D}"/>
                  </a:ext>
                </a:extLst>
              </p:cNvPr>
              <p:cNvPicPr/>
              <p:nvPr/>
            </p:nvPicPr>
            <p:blipFill>
              <a:blip r:embed="rId1219"/>
              <a:stretch>
                <a:fillRect/>
              </a:stretch>
            </p:blipFill>
            <p:spPr>
              <a:xfrm>
                <a:off x="7018917" y="1590645"/>
                <a:ext cx="70920" cy="125640"/>
              </a:xfrm>
              <a:prstGeom prst="rect">
                <a:avLst/>
              </a:prstGeom>
            </p:spPr>
          </p:pic>
        </mc:Fallback>
      </mc:AlternateContent>
      <p:grpSp>
        <p:nvGrpSpPr>
          <p:cNvPr id="119" name="Gruppieren 118">
            <a:extLst>
              <a:ext uri="{FF2B5EF4-FFF2-40B4-BE49-F238E27FC236}">
                <a16:creationId xmlns:a16="http://schemas.microsoft.com/office/drawing/2014/main" id="{4466E968-3AD1-4677-ABAD-8C973B07C3C2}"/>
              </a:ext>
            </a:extLst>
          </p:cNvPr>
          <p:cNvGrpSpPr/>
          <p:nvPr/>
        </p:nvGrpSpPr>
        <p:grpSpPr>
          <a:xfrm>
            <a:off x="7068597" y="1460325"/>
            <a:ext cx="300960" cy="98640"/>
            <a:chOff x="7068597" y="1460325"/>
            <a:chExt cx="300960" cy="98640"/>
          </a:xfrm>
        </p:grpSpPr>
        <mc:AlternateContent xmlns:mc="http://schemas.openxmlformats.org/markup-compatibility/2006" xmlns:p14="http://schemas.microsoft.com/office/powerpoint/2010/main">
          <mc:Choice Requires="p14">
            <p:contentPart p14:bwMode="auto" r:id="rId1220">
              <p14:nvContentPartPr>
                <p14:cNvPr id="100" name="Freihand 99">
                  <a:extLst>
                    <a:ext uri="{FF2B5EF4-FFF2-40B4-BE49-F238E27FC236}">
                      <a16:creationId xmlns:a16="http://schemas.microsoft.com/office/drawing/2014/main" id="{0021EB9F-DBCD-4524-9271-3CBD56B36AFB}"/>
                    </a:ext>
                  </a:extLst>
                </p14:cNvPr>
                <p14:cNvContentPartPr/>
                <p14:nvPr/>
              </p14:nvContentPartPr>
              <p14:xfrm>
                <a:off x="7068597" y="1471845"/>
                <a:ext cx="63720" cy="87120"/>
              </p14:xfrm>
            </p:contentPart>
          </mc:Choice>
          <mc:Fallback xmlns="">
            <p:pic>
              <p:nvPicPr>
                <p:cNvPr id="100" name="Freihand 99">
                  <a:extLst>
                    <a:ext uri="{FF2B5EF4-FFF2-40B4-BE49-F238E27FC236}">
                      <a16:creationId xmlns:a16="http://schemas.microsoft.com/office/drawing/2014/main" id="{0021EB9F-DBCD-4524-9271-3CBD56B36AFB}"/>
                    </a:ext>
                  </a:extLst>
                </p:cNvPr>
                <p:cNvPicPr/>
                <p:nvPr/>
              </p:nvPicPr>
              <p:blipFill>
                <a:blip r:embed="rId1221"/>
                <a:stretch>
                  <a:fillRect/>
                </a:stretch>
              </p:blipFill>
              <p:spPr>
                <a:xfrm>
                  <a:off x="7064277" y="1467525"/>
                  <a:ext cx="72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104" name="Freihand 103">
                  <a:extLst>
                    <a:ext uri="{FF2B5EF4-FFF2-40B4-BE49-F238E27FC236}">
                      <a16:creationId xmlns:a16="http://schemas.microsoft.com/office/drawing/2014/main" id="{91E730B2-8BA1-4871-9472-674C120158DC}"/>
                    </a:ext>
                  </a:extLst>
                </p14:cNvPr>
                <p14:cNvContentPartPr/>
                <p14:nvPr/>
              </p14:nvContentPartPr>
              <p14:xfrm>
                <a:off x="7178757" y="1471845"/>
                <a:ext cx="77400" cy="79920"/>
              </p14:xfrm>
            </p:contentPart>
          </mc:Choice>
          <mc:Fallback xmlns="">
            <p:pic>
              <p:nvPicPr>
                <p:cNvPr id="104" name="Freihand 103">
                  <a:extLst>
                    <a:ext uri="{FF2B5EF4-FFF2-40B4-BE49-F238E27FC236}">
                      <a16:creationId xmlns:a16="http://schemas.microsoft.com/office/drawing/2014/main" id="{91E730B2-8BA1-4871-9472-674C120158DC}"/>
                    </a:ext>
                  </a:extLst>
                </p:cNvPr>
                <p:cNvPicPr/>
                <p:nvPr/>
              </p:nvPicPr>
              <p:blipFill>
                <a:blip r:embed="rId1223"/>
                <a:stretch>
                  <a:fillRect/>
                </a:stretch>
              </p:blipFill>
              <p:spPr>
                <a:xfrm>
                  <a:off x="7174437" y="1467525"/>
                  <a:ext cx="86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118" name="Freihand 117">
                  <a:extLst>
                    <a:ext uri="{FF2B5EF4-FFF2-40B4-BE49-F238E27FC236}">
                      <a16:creationId xmlns:a16="http://schemas.microsoft.com/office/drawing/2014/main" id="{BC114D40-ECE1-413E-AC8E-FED7C761D546}"/>
                    </a:ext>
                  </a:extLst>
                </p14:cNvPr>
                <p14:cNvContentPartPr/>
                <p14:nvPr/>
              </p14:nvContentPartPr>
              <p14:xfrm>
                <a:off x="7289997" y="1460325"/>
                <a:ext cx="79560" cy="69480"/>
              </p14:xfrm>
            </p:contentPart>
          </mc:Choice>
          <mc:Fallback xmlns="">
            <p:pic>
              <p:nvPicPr>
                <p:cNvPr id="118" name="Freihand 117">
                  <a:extLst>
                    <a:ext uri="{FF2B5EF4-FFF2-40B4-BE49-F238E27FC236}">
                      <a16:creationId xmlns:a16="http://schemas.microsoft.com/office/drawing/2014/main" id="{BC114D40-ECE1-413E-AC8E-FED7C761D546}"/>
                    </a:ext>
                  </a:extLst>
                </p:cNvPr>
                <p:cNvPicPr/>
                <p:nvPr/>
              </p:nvPicPr>
              <p:blipFill>
                <a:blip r:embed="rId1225"/>
                <a:stretch>
                  <a:fillRect/>
                </a:stretch>
              </p:blipFill>
              <p:spPr>
                <a:xfrm>
                  <a:off x="7285677" y="1456005"/>
                  <a:ext cx="8820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6">
            <p14:nvContentPartPr>
              <p14:cNvPr id="172" name="Freihand 171">
                <a:extLst>
                  <a:ext uri="{FF2B5EF4-FFF2-40B4-BE49-F238E27FC236}">
                    <a16:creationId xmlns:a16="http://schemas.microsoft.com/office/drawing/2014/main" id="{41C0913D-E59A-4AD3-8E06-A924AAE03F46}"/>
                  </a:ext>
                </a:extLst>
              </p14:cNvPr>
              <p14:cNvContentPartPr/>
              <p14:nvPr/>
            </p14:nvContentPartPr>
            <p14:xfrm>
              <a:off x="399597" y="2896725"/>
              <a:ext cx="1974600" cy="1439280"/>
            </p14:xfrm>
          </p:contentPart>
        </mc:Choice>
        <mc:Fallback xmlns="">
          <p:pic>
            <p:nvPicPr>
              <p:cNvPr id="172" name="Freihand 171">
                <a:extLst>
                  <a:ext uri="{FF2B5EF4-FFF2-40B4-BE49-F238E27FC236}">
                    <a16:creationId xmlns:a16="http://schemas.microsoft.com/office/drawing/2014/main" id="{41C0913D-E59A-4AD3-8E06-A924AAE03F46}"/>
                  </a:ext>
                </a:extLst>
              </p:cNvPr>
              <p:cNvPicPr/>
              <p:nvPr/>
            </p:nvPicPr>
            <p:blipFill>
              <a:blip r:embed="rId1227"/>
              <a:stretch>
                <a:fillRect/>
              </a:stretch>
            </p:blipFill>
            <p:spPr>
              <a:xfrm>
                <a:off x="395277" y="2892405"/>
                <a:ext cx="1983240" cy="14479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177" name="Freihand 176">
                <a:extLst>
                  <a:ext uri="{FF2B5EF4-FFF2-40B4-BE49-F238E27FC236}">
                    <a16:creationId xmlns:a16="http://schemas.microsoft.com/office/drawing/2014/main" id="{D5647BCD-9B13-4DB7-B659-B71A9B8C0083}"/>
                  </a:ext>
                </a:extLst>
              </p14:cNvPr>
              <p14:cNvContentPartPr/>
              <p14:nvPr/>
            </p14:nvContentPartPr>
            <p14:xfrm>
              <a:off x="1157037" y="3253125"/>
              <a:ext cx="29880" cy="132840"/>
            </p14:xfrm>
          </p:contentPart>
        </mc:Choice>
        <mc:Fallback xmlns="">
          <p:pic>
            <p:nvPicPr>
              <p:cNvPr id="177" name="Freihand 176">
                <a:extLst>
                  <a:ext uri="{FF2B5EF4-FFF2-40B4-BE49-F238E27FC236}">
                    <a16:creationId xmlns:a16="http://schemas.microsoft.com/office/drawing/2014/main" id="{D5647BCD-9B13-4DB7-B659-B71A9B8C0083}"/>
                  </a:ext>
                </a:extLst>
              </p:cNvPr>
              <p:cNvPicPr/>
              <p:nvPr/>
            </p:nvPicPr>
            <p:blipFill>
              <a:blip r:embed="rId1229"/>
              <a:stretch>
                <a:fillRect/>
              </a:stretch>
            </p:blipFill>
            <p:spPr>
              <a:xfrm>
                <a:off x="1152717" y="3248805"/>
                <a:ext cx="38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181" name="Freihand 180">
                <a:extLst>
                  <a:ext uri="{FF2B5EF4-FFF2-40B4-BE49-F238E27FC236}">
                    <a16:creationId xmlns:a16="http://schemas.microsoft.com/office/drawing/2014/main" id="{C6F1E761-3E0E-445D-B55D-98749325F3F8}"/>
                  </a:ext>
                </a:extLst>
              </p14:cNvPr>
              <p14:cNvContentPartPr/>
              <p14:nvPr/>
            </p14:nvContentPartPr>
            <p14:xfrm>
              <a:off x="1215357" y="3232965"/>
              <a:ext cx="86040" cy="118440"/>
            </p14:xfrm>
          </p:contentPart>
        </mc:Choice>
        <mc:Fallback xmlns="">
          <p:pic>
            <p:nvPicPr>
              <p:cNvPr id="181" name="Freihand 180">
                <a:extLst>
                  <a:ext uri="{FF2B5EF4-FFF2-40B4-BE49-F238E27FC236}">
                    <a16:creationId xmlns:a16="http://schemas.microsoft.com/office/drawing/2014/main" id="{C6F1E761-3E0E-445D-B55D-98749325F3F8}"/>
                  </a:ext>
                </a:extLst>
              </p:cNvPr>
              <p:cNvPicPr/>
              <p:nvPr/>
            </p:nvPicPr>
            <p:blipFill>
              <a:blip r:embed="rId1231"/>
              <a:stretch>
                <a:fillRect/>
              </a:stretch>
            </p:blipFill>
            <p:spPr>
              <a:xfrm>
                <a:off x="1211037" y="3228645"/>
                <a:ext cx="94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580" name="Freihand 579">
                <a:extLst>
                  <a:ext uri="{FF2B5EF4-FFF2-40B4-BE49-F238E27FC236}">
                    <a16:creationId xmlns:a16="http://schemas.microsoft.com/office/drawing/2014/main" id="{507E6369-E3F1-43A3-BD0B-2A7286682662}"/>
                  </a:ext>
                </a:extLst>
              </p14:cNvPr>
              <p14:cNvContentPartPr/>
              <p14:nvPr/>
            </p14:nvContentPartPr>
            <p14:xfrm>
              <a:off x="1312557" y="3124245"/>
              <a:ext cx="78840" cy="190800"/>
            </p14:xfrm>
          </p:contentPart>
        </mc:Choice>
        <mc:Fallback xmlns="">
          <p:pic>
            <p:nvPicPr>
              <p:cNvPr id="580" name="Freihand 579">
                <a:extLst>
                  <a:ext uri="{FF2B5EF4-FFF2-40B4-BE49-F238E27FC236}">
                    <a16:creationId xmlns:a16="http://schemas.microsoft.com/office/drawing/2014/main" id="{507E6369-E3F1-43A3-BD0B-2A7286682662}"/>
                  </a:ext>
                </a:extLst>
              </p:cNvPr>
              <p:cNvPicPr/>
              <p:nvPr/>
            </p:nvPicPr>
            <p:blipFill>
              <a:blip r:embed="rId1233"/>
              <a:stretch>
                <a:fillRect/>
              </a:stretch>
            </p:blipFill>
            <p:spPr>
              <a:xfrm>
                <a:off x="1308237" y="3119925"/>
                <a:ext cx="87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616" name="Freihand 615">
                <a:extLst>
                  <a:ext uri="{FF2B5EF4-FFF2-40B4-BE49-F238E27FC236}">
                    <a16:creationId xmlns:a16="http://schemas.microsoft.com/office/drawing/2014/main" id="{6EA5DF01-0C71-40D7-9CA0-0276C8CDFC7C}"/>
                  </a:ext>
                </a:extLst>
              </p14:cNvPr>
              <p14:cNvContentPartPr/>
              <p14:nvPr/>
            </p14:nvContentPartPr>
            <p14:xfrm>
              <a:off x="1393917" y="3081765"/>
              <a:ext cx="106200" cy="135360"/>
            </p14:xfrm>
          </p:contentPart>
        </mc:Choice>
        <mc:Fallback xmlns="">
          <p:pic>
            <p:nvPicPr>
              <p:cNvPr id="616" name="Freihand 615">
                <a:extLst>
                  <a:ext uri="{FF2B5EF4-FFF2-40B4-BE49-F238E27FC236}">
                    <a16:creationId xmlns:a16="http://schemas.microsoft.com/office/drawing/2014/main" id="{6EA5DF01-0C71-40D7-9CA0-0276C8CDFC7C}"/>
                  </a:ext>
                </a:extLst>
              </p:cNvPr>
              <p:cNvPicPr/>
              <p:nvPr/>
            </p:nvPicPr>
            <p:blipFill>
              <a:blip r:embed="rId1235"/>
              <a:stretch>
                <a:fillRect/>
              </a:stretch>
            </p:blipFill>
            <p:spPr>
              <a:xfrm>
                <a:off x="1389597" y="3077445"/>
                <a:ext cx="114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619" name="Freihand 618">
                <a:extLst>
                  <a:ext uri="{FF2B5EF4-FFF2-40B4-BE49-F238E27FC236}">
                    <a16:creationId xmlns:a16="http://schemas.microsoft.com/office/drawing/2014/main" id="{3BF2C7A1-7478-4A35-B82F-CD4693703D81}"/>
                  </a:ext>
                </a:extLst>
              </p14:cNvPr>
              <p14:cNvContentPartPr/>
              <p14:nvPr/>
            </p14:nvContentPartPr>
            <p14:xfrm>
              <a:off x="1514517" y="3065205"/>
              <a:ext cx="77760" cy="31680"/>
            </p14:xfrm>
          </p:contentPart>
        </mc:Choice>
        <mc:Fallback xmlns="">
          <p:pic>
            <p:nvPicPr>
              <p:cNvPr id="619" name="Freihand 618">
                <a:extLst>
                  <a:ext uri="{FF2B5EF4-FFF2-40B4-BE49-F238E27FC236}">
                    <a16:creationId xmlns:a16="http://schemas.microsoft.com/office/drawing/2014/main" id="{3BF2C7A1-7478-4A35-B82F-CD4693703D81}"/>
                  </a:ext>
                </a:extLst>
              </p:cNvPr>
              <p:cNvPicPr/>
              <p:nvPr/>
            </p:nvPicPr>
            <p:blipFill>
              <a:blip r:embed="rId1237"/>
              <a:stretch>
                <a:fillRect/>
              </a:stretch>
            </p:blipFill>
            <p:spPr>
              <a:xfrm>
                <a:off x="1510197" y="3060885"/>
                <a:ext cx="86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636" name="Freihand 635">
                <a:extLst>
                  <a:ext uri="{FF2B5EF4-FFF2-40B4-BE49-F238E27FC236}">
                    <a16:creationId xmlns:a16="http://schemas.microsoft.com/office/drawing/2014/main" id="{699D51CA-4EFC-42BF-BACD-867D38357589}"/>
                  </a:ext>
                </a:extLst>
              </p14:cNvPr>
              <p14:cNvContentPartPr/>
              <p14:nvPr/>
            </p14:nvContentPartPr>
            <p14:xfrm>
              <a:off x="1522437" y="3073485"/>
              <a:ext cx="105480" cy="47880"/>
            </p14:xfrm>
          </p:contentPart>
        </mc:Choice>
        <mc:Fallback xmlns="">
          <p:pic>
            <p:nvPicPr>
              <p:cNvPr id="636" name="Freihand 635">
                <a:extLst>
                  <a:ext uri="{FF2B5EF4-FFF2-40B4-BE49-F238E27FC236}">
                    <a16:creationId xmlns:a16="http://schemas.microsoft.com/office/drawing/2014/main" id="{699D51CA-4EFC-42BF-BACD-867D38357589}"/>
                  </a:ext>
                </a:extLst>
              </p:cNvPr>
              <p:cNvPicPr/>
              <p:nvPr/>
            </p:nvPicPr>
            <p:blipFill>
              <a:blip r:embed="rId1239"/>
              <a:stretch>
                <a:fillRect/>
              </a:stretch>
            </p:blipFill>
            <p:spPr>
              <a:xfrm>
                <a:off x="1518117" y="3069165"/>
                <a:ext cx="114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197" name="Freihand 196">
                <a:extLst>
                  <a:ext uri="{FF2B5EF4-FFF2-40B4-BE49-F238E27FC236}">
                    <a16:creationId xmlns:a16="http://schemas.microsoft.com/office/drawing/2014/main" id="{E0EEEAC0-0603-4D0B-A804-E2D246C186FF}"/>
                  </a:ext>
                </a:extLst>
              </p14:cNvPr>
              <p14:cNvContentPartPr/>
              <p14:nvPr/>
            </p14:nvContentPartPr>
            <p14:xfrm>
              <a:off x="1628277" y="2982045"/>
              <a:ext cx="120240" cy="77400"/>
            </p14:xfrm>
          </p:contentPart>
        </mc:Choice>
        <mc:Fallback xmlns="">
          <p:pic>
            <p:nvPicPr>
              <p:cNvPr id="197" name="Freihand 196">
                <a:extLst>
                  <a:ext uri="{FF2B5EF4-FFF2-40B4-BE49-F238E27FC236}">
                    <a16:creationId xmlns:a16="http://schemas.microsoft.com/office/drawing/2014/main" id="{E0EEEAC0-0603-4D0B-A804-E2D246C186FF}"/>
                  </a:ext>
                </a:extLst>
              </p:cNvPr>
              <p:cNvPicPr/>
              <p:nvPr/>
            </p:nvPicPr>
            <p:blipFill>
              <a:blip r:embed="rId1241"/>
              <a:stretch>
                <a:fillRect/>
              </a:stretch>
            </p:blipFill>
            <p:spPr>
              <a:xfrm>
                <a:off x="1623957" y="2977725"/>
                <a:ext cx="128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98" name="Freihand 197">
                <a:extLst>
                  <a:ext uri="{FF2B5EF4-FFF2-40B4-BE49-F238E27FC236}">
                    <a16:creationId xmlns:a16="http://schemas.microsoft.com/office/drawing/2014/main" id="{1911C0DF-1621-426D-8943-AA387F9BF71B}"/>
                  </a:ext>
                </a:extLst>
              </p14:cNvPr>
              <p14:cNvContentPartPr/>
              <p14:nvPr/>
            </p14:nvContentPartPr>
            <p14:xfrm>
              <a:off x="1759677" y="2923005"/>
              <a:ext cx="68040" cy="112320"/>
            </p14:xfrm>
          </p:contentPart>
        </mc:Choice>
        <mc:Fallback xmlns="">
          <p:pic>
            <p:nvPicPr>
              <p:cNvPr id="198" name="Freihand 197">
                <a:extLst>
                  <a:ext uri="{FF2B5EF4-FFF2-40B4-BE49-F238E27FC236}">
                    <a16:creationId xmlns:a16="http://schemas.microsoft.com/office/drawing/2014/main" id="{1911C0DF-1621-426D-8943-AA387F9BF71B}"/>
                  </a:ext>
                </a:extLst>
              </p:cNvPr>
              <p:cNvPicPr/>
              <p:nvPr/>
            </p:nvPicPr>
            <p:blipFill>
              <a:blip r:embed="rId1243"/>
              <a:stretch>
                <a:fillRect/>
              </a:stretch>
            </p:blipFill>
            <p:spPr>
              <a:xfrm>
                <a:off x="1755357" y="2918685"/>
                <a:ext cx="76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199" name="Freihand 198">
                <a:extLst>
                  <a:ext uri="{FF2B5EF4-FFF2-40B4-BE49-F238E27FC236}">
                    <a16:creationId xmlns:a16="http://schemas.microsoft.com/office/drawing/2014/main" id="{AC45DBE3-7181-4DFA-A0A9-4BCF0FE21D49}"/>
                  </a:ext>
                </a:extLst>
              </p14:cNvPr>
              <p14:cNvContentPartPr/>
              <p14:nvPr/>
            </p14:nvContentPartPr>
            <p14:xfrm>
              <a:off x="1845717" y="2871525"/>
              <a:ext cx="87120" cy="229320"/>
            </p14:xfrm>
          </p:contentPart>
        </mc:Choice>
        <mc:Fallback xmlns="">
          <p:pic>
            <p:nvPicPr>
              <p:cNvPr id="199" name="Freihand 198">
                <a:extLst>
                  <a:ext uri="{FF2B5EF4-FFF2-40B4-BE49-F238E27FC236}">
                    <a16:creationId xmlns:a16="http://schemas.microsoft.com/office/drawing/2014/main" id="{AC45DBE3-7181-4DFA-A0A9-4BCF0FE21D49}"/>
                  </a:ext>
                </a:extLst>
              </p:cNvPr>
              <p:cNvPicPr/>
              <p:nvPr/>
            </p:nvPicPr>
            <p:blipFill>
              <a:blip r:embed="rId1245"/>
              <a:stretch>
                <a:fillRect/>
              </a:stretch>
            </p:blipFill>
            <p:spPr>
              <a:xfrm>
                <a:off x="1841397" y="2867205"/>
                <a:ext cx="95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221" name="Freihand 220">
                <a:extLst>
                  <a:ext uri="{FF2B5EF4-FFF2-40B4-BE49-F238E27FC236}">
                    <a16:creationId xmlns:a16="http://schemas.microsoft.com/office/drawing/2014/main" id="{CFEE3D10-3B3E-4758-B277-B3FC186AAA20}"/>
                  </a:ext>
                </a:extLst>
              </p14:cNvPr>
              <p14:cNvContentPartPr/>
              <p14:nvPr/>
            </p14:nvContentPartPr>
            <p14:xfrm>
              <a:off x="4336557" y="4016685"/>
              <a:ext cx="1391040" cy="148320"/>
            </p14:xfrm>
          </p:contentPart>
        </mc:Choice>
        <mc:Fallback xmlns="">
          <p:pic>
            <p:nvPicPr>
              <p:cNvPr id="221" name="Freihand 220">
                <a:extLst>
                  <a:ext uri="{FF2B5EF4-FFF2-40B4-BE49-F238E27FC236}">
                    <a16:creationId xmlns:a16="http://schemas.microsoft.com/office/drawing/2014/main" id="{CFEE3D10-3B3E-4758-B277-B3FC186AAA20}"/>
                  </a:ext>
                </a:extLst>
              </p:cNvPr>
              <p:cNvPicPr/>
              <p:nvPr/>
            </p:nvPicPr>
            <p:blipFill>
              <a:blip r:embed="rId1247"/>
              <a:stretch>
                <a:fillRect/>
              </a:stretch>
            </p:blipFill>
            <p:spPr>
              <a:xfrm>
                <a:off x="4332237" y="4012365"/>
                <a:ext cx="1399680" cy="156960"/>
              </a:xfrm>
              <a:prstGeom prst="rect">
                <a:avLst/>
              </a:prstGeom>
            </p:spPr>
          </p:pic>
        </mc:Fallback>
      </mc:AlternateContent>
      <p:grpSp>
        <p:nvGrpSpPr>
          <p:cNvPr id="236" name="Gruppieren 235">
            <a:extLst>
              <a:ext uri="{FF2B5EF4-FFF2-40B4-BE49-F238E27FC236}">
                <a16:creationId xmlns:a16="http://schemas.microsoft.com/office/drawing/2014/main" id="{214B90A8-0F2B-48B0-B253-280AAA334D10}"/>
              </a:ext>
            </a:extLst>
          </p:cNvPr>
          <p:cNvGrpSpPr/>
          <p:nvPr/>
        </p:nvGrpSpPr>
        <p:grpSpPr>
          <a:xfrm>
            <a:off x="4091037" y="4285605"/>
            <a:ext cx="530640" cy="165240"/>
            <a:chOff x="4091037" y="4285605"/>
            <a:chExt cx="530640" cy="165240"/>
          </a:xfrm>
        </p:grpSpPr>
        <mc:AlternateContent xmlns:mc="http://schemas.openxmlformats.org/markup-compatibility/2006" xmlns:p14="http://schemas.microsoft.com/office/powerpoint/2010/main">
          <mc:Choice Requires="p14">
            <p:contentPart p14:bwMode="auto" r:id="rId1248">
              <p14:nvContentPartPr>
                <p14:cNvPr id="228" name="Freihand 227">
                  <a:extLst>
                    <a:ext uri="{FF2B5EF4-FFF2-40B4-BE49-F238E27FC236}">
                      <a16:creationId xmlns:a16="http://schemas.microsoft.com/office/drawing/2014/main" id="{B34E5326-B8C8-4556-9BD3-CEC487A9A0CC}"/>
                    </a:ext>
                  </a:extLst>
                </p14:cNvPr>
                <p14:cNvContentPartPr/>
                <p14:nvPr/>
              </p14:nvContentPartPr>
              <p14:xfrm>
                <a:off x="4091037" y="4285605"/>
                <a:ext cx="125280" cy="165240"/>
              </p14:xfrm>
            </p:contentPart>
          </mc:Choice>
          <mc:Fallback xmlns="">
            <p:pic>
              <p:nvPicPr>
                <p:cNvPr id="228" name="Freihand 227">
                  <a:extLst>
                    <a:ext uri="{FF2B5EF4-FFF2-40B4-BE49-F238E27FC236}">
                      <a16:creationId xmlns:a16="http://schemas.microsoft.com/office/drawing/2014/main" id="{B34E5326-B8C8-4556-9BD3-CEC487A9A0CC}"/>
                    </a:ext>
                  </a:extLst>
                </p:cNvPr>
                <p:cNvPicPr/>
                <p:nvPr/>
              </p:nvPicPr>
              <p:blipFill>
                <a:blip r:embed="rId1249"/>
                <a:stretch>
                  <a:fillRect/>
                </a:stretch>
              </p:blipFill>
              <p:spPr>
                <a:xfrm>
                  <a:off x="4086717" y="4281285"/>
                  <a:ext cx="133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231" name="Freihand 230">
                  <a:extLst>
                    <a:ext uri="{FF2B5EF4-FFF2-40B4-BE49-F238E27FC236}">
                      <a16:creationId xmlns:a16="http://schemas.microsoft.com/office/drawing/2014/main" id="{CA12BCC8-1DDA-4A4D-9BDC-2D2FEA09A972}"/>
                    </a:ext>
                  </a:extLst>
                </p14:cNvPr>
                <p14:cNvContentPartPr/>
                <p14:nvPr/>
              </p14:nvContentPartPr>
              <p14:xfrm>
                <a:off x="4281117" y="4300005"/>
                <a:ext cx="123480" cy="114840"/>
              </p14:xfrm>
            </p:contentPart>
          </mc:Choice>
          <mc:Fallback xmlns="">
            <p:pic>
              <p:nvPicPr>
                <p:cNvPr id="231" name="Freihand 230">
                  <a:extLst>
                    <a:ext uri="{FF2B5EF4-FFF2-40B4-BE49-F238E27FC236}">
                      <a16:creationId xmlns:a16="http://schemas.microsoft.com/office/drawing/2014/main" id="{CA12BCC8-1DDA-4A4D-9BDC-2D2FEA09A972}"/>
                    </a:ext>
                  </a:extLst>
                </p:cNvPr>
                <p:cNvPicPr/>
                <p:nvPr/>
              </p:nvPicPr>
              <p:blipFill>
                <a:blip r:embed="rId1251"/>
                <a:stretch>
                  <a:fillRect/>
                </a:stretch>
              </p:blipFill>
              <p:spPr>
                <a:xfrm>
                  <a:off x="4276797" y="4295685"/>
                  <a:ext cx="132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233" name="Freihand 232">
                  <a:extLst>
                    <a:ext uri="{FF2B5EF4-FFF2-40B4-BE49-F238E27FC236}">
                      <a16:creationId xmlns:a16="http://schemas.microsoft.com/office/drawing/2014/main" id="{AD907120-D95F-4F5C-B534-349F2C7FCD7D}"/>
                    </a:ext>
                  </a:extLst>
                </p14:cNvPr>
                <p14:cNvContentPartPr/>
                <p14:nvPr/>
              </p14:nvContentPartPr>
              <p14:xfrm>
                <a:off x="4473717" y="4285965"/>
                <a:ext cx="147960" cy="102240"/>
              </p14:xfrm>
            </p:contentPart>
          </mc:Choice>
          <mc:Fallback xmlns="">
            <p:pic>
              <p:nvPicPr>
                <p:cNvPr id="233" name="Freihand 232">
                  <a:extLst>
                    <a:ext uri="{FF2B5EF4-FFF2-40B4-BE49-F238E27FC236}">
                      <a16:creationId xmlns:a16="http://schemas.microsoft.com/office/drawing/2014/main" id="{AD907120-D95F-4F5C-B534-349F2C7FCD7D}"/>
                    </a:ext>
                  </a:extLst>
                </p:cNvPr>
                <p:cNvPicPr/>
                <p:nvPr/>
              </p:nvPicPr>
              <p:blipFill>
                <a:blip r:embed="rId1253"/>
                <a:stretch>
                  <a:fillRect/>
                </a:stretch>
              </p:blipFill>
              <p:spPr>
                <a:xfrm>
                  <a:off x="4469397" y="4281645"/>
                  <a:ext cx="156600" cy="110880"/>
                </a:xfrm>
                <a:prstGeom prst="rect">
                  <a:avLst/>
                </a:prstGeom>
              </p:spPr>
            </p:pic>
          </mc:Fallback>
        </mc:AlternateContent>
      </p:grpSp>
      <p:grpSp>
        <p:nvGrpSpPr>
          <p:cNvPr id="646" name="Gruppieren 645">
            <a:extLst>
              <a:ext uri="{FF2B5EF4-FFF2-40B4-BE49-F238E27FC236}">
                <a16:creationId xmlns:a16="http://schemas.microsoft.com/office/drawing/2014/main" id="{A28860A4-3465-479C-B91A-67CF3FD77DC7}"/>
              </a:ext>
            </a:extLst>
          </p:cNvPr>
          <p:cNvGrpSpPr/>
          <p:nvPr/>
        </p:nvGrpSpPr>
        <p:grpSpPr>
          <a:xfrm>
            <a:off x="4145397" y="4810125"/>
            <a:ext cx="479520" cy="100440"/>
            <a:chOff x="4145397" y="4810125"/>
            <a:chExt cx="479520" cy="100440"/>
          </a:xfrm>
        </p:grpSpPr>
        <mc:AlternateContent xmlns:mc="http://schemas.openxmlformats.org/markup-compatibility/2006" xmlns:p14="http://schemas.microsoft.com/office/powerpoint/2010/main">
          <mc:Choice Requires="p14">
            <p:contentPart p14:bwMode="auto" r:id="rId1254">
              <p14:nvContentPartPr>
                <p14:cNvPr id="242" name="Freihand 241">
                  <a:extLst>
                    <a:ext uri="{FF2B5EF4-FFF2-40B4-BE49-F238E27FC236}">
                      <a16:creationId xmlns:a16="http://schemas.microsoft.com/office/drawing/2014/main" id="{0147FDE8-53DA-42E8-BF55-8A0E5737B798}"/>
                    </a:ext>
                  </a:extLst>
                </p14:cNvPr>
                <p14:cNvContentPartPr/>
                <p14:nvPr/>
              </p14:nvContentPartPr>
              <p14:xfrm>
                <a:off x="4145397" y="4810125"/>
                <a:ext cx="135720" cy="100440"/>
              </p14:xfrm>
            </p:contentPart>
          </mc:Choice>
          <mc:Fallback xmlns="">
            <p:pic>
              <p:nvPicPr>
                <p:cNvPr id="242" name="Freihand 241">
                  <a:extLst>
                    <a:ext uri="{FF2B5EF4-FFF2-40B4-BE49-F238E27FC236}">
                      <a16:creationId xmlns:a16="http://schemas.microsoft.com/office/drawing/2014/main" id="{0147FDE8-53DA-42E8-BF55-8A0E5737B798}"/>
                    </a:ext>
                  </a:extLst>
                </p:cNvPr>
                <p:cNvPicPr/>
                <p:nvPr/>
              </p:nvPicPr>
              <p:blipFill>
                <a:blip r:embed="rId1255"/>
                <a:stretch>
                  <a:fillRect/>
                </a:stretch>
              </p:blipFill>
              <p:spPr>
                <a:xfrm>
                  <a:off x="4141077" y="4805805"/>
                  <a:ext cx="144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244" name="Freihand 243">
                  <a:extLst>
                    <a:ext uri="{FF2B5EF4-FFF2-40B4-BE49-F238E27FC236}">
                      <a16:creationId xmlns:a16="http://schemas.microsoft.com/office/drawing/2014/main" id="{AD17D6CE-6BA4-410F-9B0E-8D087458B55B}"/>
                    </a:ext>
                  </a:extLst>
                </p14:cNvPr>
                <p14:cNvContentPartPr/>
                <p14:nvPr/>
              </p14:nvContentPartPr>
              <p14:xfrm>
                <a:off x="4331517" y="4823085"/>
                <a:ext cx="110880" cy="77040"/>
              </p14:xfrm>
            </p:contentPart>
          </mc:Choice>
          <mc:Fallback xmlns="">
            <p:pic>
              <p:nvPicPr>
                <p:cNvPr id="244" name="Freihand 243">
                  <a:extLst>
                    <a:ext uri="{FF2B5EF4-FFF2-40B4-BE49-F238E27FC236}">
                      <a16:creationId xmlns:a16="http://schemas.microsoft.com/office/drawing/2014/main" id="{AD17D6CE-6BA4-410F-9B0E-8D087458B55B}"/>
                    </a:ext>
                  </a:extLst>
                </p:cNvPr>
                <p:cNvPicPr/>
                <p:nvPr/>
              </p:nvPicPr>
              <p:blipFill>
                <a:blip r:embed="rId1257"/>
                <a:stretch>
                  <a:fillRect/>
                </a:stretch>
              </p:blipFill>
              <p:spPr>
                <a:xfrm>
                  <a:off x="4327197" y="4818765"/>
                  <a:ext cx="119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246" name="Freihand 245">
                  <a:extLst>
                    <a:ext uri="{FF2B5EF4-FFF2-40B4-BE49-F238E27FC236}">
                      <a16:creationId xmlns:a16="http://schemas.microsoft.com/office/drawing/2014/main" id="{F764176D-0E91-4AA6-98A0-9451168E17E7}"/>
                    </a:ext>
                  </a:extLst>
                </p14:cNvPr>
                <p14:cNvContentPartPr/>
                <p14:nvPr/>
              </p14:nvContentPartPr>
              <p14:xfrm>
                <a:off x="4480917" y="4814445"/>
                <a:ext cx="144000" cy="95040"/>
              </p14:xfrm>
            </p:contentPart>
          </mc:Choice>
          <mc:Fallback xmlns="">
            <p:pic>
              <p:nvPicPr>
                <p:cNvPr id="246" name="Freihand 245">
                  <a:extLst>
                    <a:ext uri="{FF2B5EF4-FFF2-40B4-BE49-F238E27FC236}">
                      <a16:creationId xmlns:a16="http://schemas.microsoft.com/office/drawing/2014/main" id="{F764176D-0E91-4AA6-98A0-9451168E17E7}"/>
                    </a:ext>
                  </a:extLst>
                </p:cNvPr>
                <p:cNvPicPr/>
                <p:nvPr/>
              </p:nvPicPr>
              <p:blipFill>
                <a:blip r:embed="rId1259"/>
                <a:stretch>
                  <a:fillRect/>
                </a:stretch>
              </p:blipFill>
              <p:spPr>
                <a:xfrm>
                  <a:off x="4476597" y="4810125"/>
                  <a:ext cx="152640" cy="103680"/>
                </a:xfrm>
                <a:prstGeom prst="rect">
                  <a:avLst/>
                </a:prstGeom>
              </p:spPr>
            </p:pic>
          </mc:Fallback>
        </mc:AlternateContent>
      </p:grpSp>
      <p:grpSp>
        <p:nvGrpSpPr>
          <p:cNvPr id="262" name="Gruppieren 261">
            <a:extLst>
              <a:ext uri="{FF2B5EF4-FFF2-40B4-BE49-F238E27FC236}">
                <a16:creationId xmlns:a16="http://schemas.microsoft.com/office/drawing/2014/main" id="{4C3580A2-1A94-4EE4-A675-A225B0A253F4}"/>
              </a:ext>
            </a:extLst>
          </p:cNvPr>
          <p:cNvGrpSpPr/>
          <p:nvPr/>
        </p:nvGrpSpPr>
        <p:grpSpPr>
          <a:xfrm>
            <a:off x="4285797" y="5107845"/>
            <a:ext cx="468000" cy="140400"/>
            <a:chOff x="4285797" y="5107845"/>
            <a:chExt cx="468000" cy="140400"/>
          </a:xfrm>
        </p:grpSpPr>
        <mc:AlternateContent xmlns:mc="http://schemas.openxmlformats.org/markup-compatibility/2006" xmlns:p14="http://schemas.microsoft.com/office/powerpoint/2010/main">
          <mc:Choice Requires="p14">
            <p:contentPart p14:bwMode="auto" r:id="rId1260">
              <p14:nvContentPartPr>
                <p14:cNvPr id="661" name="Freihand 660">
                  <a:extLst>
                    <a:ext uri="{FF2B5EF4-FFF2-40B4-BE49-F238E27FC236}">
                      <a16:creationId xmlns:a16="http://schemas.microsoft.com/office/drawing/2014/main" id="{84BA15DE-4BB0-48D6-84F8-5411C8D2B047}"/>
                    </a:ext>
                  </a:extLst>
                </p14:cNvPr>
                <p14:cNvContentPartPr/>
                <p14:nvPr/>
              </p14:nvContentPartPr>
              <p14:xfrm>
                <a:off x="4285797" y="5149245"/>
                <a:ext cx="112680" cy="80280"/>
              </p14:xfrm>
            </p:contentPart>
          </mc:Choice>
          <mc:Fallback xmlns="">
            <p:pic>
              <p:nvPicPr>
                <p:cNvPr id="661" name="Freihand 660">
                  <a:extLst>
                    <a:ext uri="{FF2B5EF4-FFF2-40B4-BE49-F238E27FC236}">
                      <a16:creationId xmlns:a16="http://schemas.microsoft.com/office/drawing/2014/main" id="{84BA15DE-4BB0-48D6-84F8-5411C8D2B047}"/>
                    </a:ext>
                  </a:extLst>
                </p:cNvPr>
                <p:cNvPicPr/>
                <p:nvPr/>
              </p:nvPicPr>
              <p:blipFill>
                <a:blip r:embed="rId1261"/>
                <a:stretch>
                  <a:fillRect/>
                </a:stretch>
              </p:blipFill>
              <p:spPr>
                <a:xfrm>
                  <a:off x="4281477" y="5144925"/>
                  <a:ext cx="121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681" name="Freihand 680">
                  <a:extLst>
                    <a:ext uri="{FF2B5EF4-FFF2-40B4-BE49-F238E27FC236}">
                      <a16:creationId xmlns:a16="http://schemas.microsoft.com/office/drawing/2014/main" id="{554E7C27-C5FB-4430-9299-B199C4188971}"/>
                    </a:ext>
                  </a:extLst>
                </p14:cNvPr>
                <p14:cNvContentPartPr/>
                <p14:nvPr/>
              </p14:nvContentPartPr>
              <p14:xfrm>
                <a:off x="4421157" y="5153925"/>
                <a:ext cx="92880" cy="72360"/>
              </p14:xfrm>
            </p:contentPart>
          </mc:Choice>
          <mc:Fallback xmlns="">
            <p:pic>
              <p:nvPicPr>
                <p:cNvPr id="681" name="Freihand 680">
                  <a:extLst>
                    <a:ext uri="{FF2B5EF4-FFF2-40B4-BE49-F238E27FC236}">
                      <a16:creationId xmlns:a16="http://schemas.microsoft.com/office/drawing/2014/main" id="{554E7C27-C5FB-4430-9299-B199C4188971}"/>
                    </a:ext>
                  </a:extLst>
                </p:cNvPr>
                <p:cNvPicPr/>
                <p:nvPr/>
              </p:nvPicPr>
              <p:blipFill>
                <a:blip r:embed="rId1263"/>
                <a:stretch>
                  <a:fillRect/>
                </a:stretch>
              </p:blipFill>
              <p:spPr>
                <a:xfrm>
                  <a:off x="4416837" y="5149605"/>
                  <a:ext cx="101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688" name="Freihand 687">
                  <a:extLst>
                    <a:ext uri="{FF2B5EF4-FFF2-40B4-BE49-F238E27FC236}">
                      <a16:creationId xmlns:a16="http://schemas.microsoft.com/office/drawing/2014/main" id="{9D04C060-41BE-4F57-B0C3-F36C7D00A222}"/>
                    </a:ext>
                  </a:extLst>
                </p14:cNvPr>
                <p14:cNvContentPartPr/>
                <p14:nvPr/>
              </p14:nvContentPartPr>
              <p14:xfrm>
                <a:off x="4575237" y="5147085"/>
                <a:ext cx="136440" cy="60120"/>
              </p14:xfrm>
            </p:contentPart>
          </mc:Choice>
          <mc:Fallback xmlns="">
            <p:pic>
              <p:nvPicPr>
                <p:cNvPr id="688" name="Freihand 687">
                  <a:extLst>
                    <a:ext uri="{FF2B5EF4-FFF2-40B4-BE49-F238E27FC236}">
                      <a16:creationId xmlns:a16="http://schemas.microsoft.com/office/drawing/2014/main" id="{9D04C060-41BE-4F57-B0C3-F36C7D00A222}"/>
                    </a:ext>
                  </a:extLst>
                </p:cNvPr>
                <p:cNvPicPr/>
                <p:nvPr/>
              </p:nvPicPr>
              <p:blipFill>
                <a:blip r:embed="rId1265"/>
                <a:stretch>
                  <a:fillRect/>
                </a:stretch>
              </p:blipFill>
              <p:spPr>
                <a:xfrm>
                  <a:off x="4570917" y="5142765"/>
                  <a:ext cx="145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258" name="Freihand 257">
                  <a:extLst>
                    <a:ext uri="{FF2B5EF4-FFF2-40B4-BE49-F238E27FC236}">
                      <a16:creationId xmlns:a16="http://schemas.microsoft.com/office/drawing/2014/main" id="{5476B492-8574-4B77-9457-D9E403E7543A}"/>
                    </a:ext>
                  </a:extLst>
                </p14:cNvPr>
                <p14:cNvContentPartPr/>
                <p14:nvPr/>
              </p14:nvContentPartPr>
              <p14:xfrm>
                <a:off x="4424037" y="5107845"/>
                <a:ext cx="329760" cy="140400"/>
              </p14:xfrm>
            </p:contentPart>
          </mc:Choice>
          <mc:Fallback xmlns="">
            <p:pic>
              <p:nvPicPr>
                <p:cNvPr id="258" name="Freihand 257">
                  <a:extLst>
                    <a:ext uri="{FF2B5EF4-FFF2-40B4-BE49-F238E27FC236}">
                      <a16:creationId xmlns:a16="http://schemas.microsoft.com/office/drawing/2014/main" id="{5476B492-8574-4B77-9457-D9E403E7543A}"/>
                    </a:ext>
                  </a:extLst>
                </p:cNvPr>
                <p:cNvPicPr/>
                <p:nvPr/>
              </p:nvPicPr>
              <p:blipFill>
                <a:blip r:embed="rId1267"/>
                <a:stretch>
                  <a:fillRect/>
                </a:stretch>
              </p:blipFill>
              <p:spPr>
                <a:xfrm>
                  <a:off x="4419717" y="5103525"/>
                  <a:ext cx="338400" cy="149040"/>
                </a:xfrm>
                <a:prstGeom prst="rect">
                  <a:avLst/>
                </a:prstGeom>
              </p:spPr>
            </p:pic>
          </mc:Fallback>
        </mc:AlternateContent>
      </p:grpSp>
      <p:grpSp>
        <p:nvGrpSpPr>
          <p:cNvPr id="316" name="Gruppieren 315">
            <a:extLst>
              <a:ext uri="{FF2B5EF4-FFF2-40B4-BE49-F238E27FC236}">
                <a16:creationId xmlns:a16="http://schemas.microsoft.com/office/drawing/2014/main" id="{EE382392-F12F-4495-8951-CD2AC18A51E4}"/>
              </a:ext>
            </a:extLst>
          </p:cNvPr>
          <p:cNvGrpSpPr/>
          <p:nvPr/>
        </p:nvGrpSpPr>
        <p:grpSpPr>
          <a:xfrm>
            <a:off x="3153237" y="5138805"/>
            <a:ext cx="616680" cy="222480"/>
            <a:chOff x="3153237" y="5138805"/>
            <a:chExt cx="616680" cy="222480"/>
          </a:xfrm>
        </p:grpSpPr>
        <mc:AlternateContent xmlns:mc="http://schemas.openxmlformats.org/markup-compatibility/2006" xmlns:p14="http://schemas.microsoft.com/office/powerpoint/2010/main">
          <mc:Choice Requires="p14">
            <p:contentPart p14:bwMode="auto" r:id="rId1268">
              <p14:nvContentPartPr>
                <p14:cNvPr id="268" name="Freihand 267">
                  <a:extLst>
                    <a:ext uri="{FF2B5EF4-FFF2-40B4-BE49-F238E27FC236}">
                      <a16:creationId xmlns:a16="http://schemas.microsoft.com/office/drawing/2014/main" id="{B2548593-6D8C-4725-9A21-BBD4DA3D6FB9}"/>
                    </a:ext>
                  </a:extLst>
                </p14:cNvPr>
                <p14:cNvContentPartPr/>
                <p14:nvPr/>
              </p14:nvContentPartPr>
              <p14:xfrm>
                <a:off x="3153237" y="5238525"/>
                <a:ext cx="139320" cy="122760"/>
              </p14:xfrm>
            </p:contentPart>
          </mc:Choice>
          <mc:Fallback xmlns="">
            <p:pic>
              <p:nvPicPr>
                <p:cNvPr id="268" name="Freihand 267">
                  <a:extLst>
                    <a:ext uri="{FF2B5EF4-FFF2-40B4-BE49-F238E27FC236}">
                      <a16:creationId xmlns:a16="http://schemas.microsoft.com/office/drawing/2014/main" id="{B2548593-6D8C-4725-9A21-BBD4DA3D6FB9}"/>
                    </a:ext>
                  </a:extLst>
                </p:cNvPr>
                <p:cNvPicPr/>
                <p:nvPr/>
              </p:nvPicPr>
              <p:blipFill>
                <a:blip r:embed="rId1269"/>
                <a:stretch>
                  <a:fillRect/>
                </a:stretch>
              </p:blipFill>
              <p:spPr>
                <a:xfrm>
                  <a:off x="3148917" y="5234205"/>
                  <a:ext cx="147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281" name="Freihand 280">
                  <a:extLst>
                    <a:ext uri="{FF2B5EF4-FFF2-40B4-BE49-F238E27FC236}">
                      <a16:creationId xmlns:a16="http://schemas.microsoft.com/office/drawing/2014/main" id="{5A4FA429-BA94-422E-8BA8-B4021DA87E15}"/>
                    </a:ext>
                  </a:extLst>
                </p14:cNvPr>
                <p14:cNvContentPartPr/>
                <p14:nvPr/>
              </p14:nvContentPartPr>
              <p14:xfrm>
                <a:off x="3349797" y="5210085"/>
                <a:ext cx="91800" cy="93960"/>
              </p14:xfrm>
            </p:contentPart>
          </mc:Choice>
          <mc:Fallback xmlns="">
            <p:pic>
              <p:nvPicPr>
                <p:cNvPr id="281" name="Freihand 280">
                  <a:extLst>
                    <a:ext uri="{FF2B5EF4-FFF2-40B4-BE49-F238E27FC236}">
                      <a16:creationId xmlns:a16="http://schemas.microsoft.com/office/drawing/2014/main" id="{5A4FA429-BA94-422E-8BA8-B4021DA87E15}"/>
                    </a:ext>
                  </a:extLst>
                </p:cNvPr>
                <p:cNvPicPr/>
                <p:nvPr/>
              </p:nvPicPr>
              <p:blipFill>
                <a:blip r:embed="rId1271"/>
                <a:stretch>
                  <a:fillRect/>
                </a:stretch>
              </p:blipFill>
              <p:spPr>
                <a:xfrm>
                  <a:off x="3345477" y="5205765"/>
                  <a:ext cx="100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288" name="Freihand 287">
                  <a:extLst>
                    <a:ext uri="{FF2B5EF4-FFF2-40B4-BE49-F238E27FC236}">
                      <a16:creationId xmlns:a16="http://schemas.microsoft.com/office/drawing/2014/main" id="{BB195E9F-B307-4013-9BE8-3F9245DE3EE0}"/>
                    </a:ext>
                  </a:extLst>
                </p14:cNvPr>
                <p14:cNvContentPartPr/>
                <p14:nvPr/>
              </p14:nvContentPartPr>
              <p14:xfrm>
                <a:off x="3572277" y="5189565"/>
                <a:ext cx="77040" cy="123480"/>
              </p14:xfrm>
            </p:contentPart>
          </mc:Choice>
          <mc:Fallback xmlns="">
            <p:pic>
              <p:nvPicPr>
                <p:cNvPr id="288" name="Freihand 287">
                  <a:extLst>
                    <a:ext uri="{FF2B5EF4-FFF2-40B4-BE49-F238E27FC236}">
                      <a16:creationId xmlns:a16="http://schemas.microsoft.com/office/drawing/2014/main" id="{BB195E9F-B307-4013-9BE8-3F9245DE3EE0}"/>
                    </a:ext>
                  </a:extLst>
                </p:cNvPr>
                <p:cNvPicPr/>
                <p:nvPr/>
              </p:nvPicPr>
              <p:blipFill>
                <a:blip r:embed="rId1273"/>
                <a:stretch>
                  <a:fillRect/>
                </a:stretch>
              </p:blipFill>
              <p:spPr>
                <a:xfrm>
                  <a:off x="3567957" y="5185245"/>
                  <a:ext cx="85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300" name="Freihand 299">
                  <a:extLst>
                    <a:ext uri="{FF2B5EF4-FFF2-40B4-BE49-F238E27FC236}">
                      <a16:creationId xmlns:a16="http://schemas.microsoft.com/office/drawing/2014/main" id="{EF674576-4437-47C8-9552-FCB692F69B4E}"/>
                    </a:ext>
                  </a:extLst>
                </p14:cNvPr>
                <p14:cNvContentPartPr/>
                <p14:nvPr/>
              </p14:nvContentPartPr>
              <p14:xfrm>
                <a:off x="3503877" y="5138805"/>
                <a:ext cx="88200" cy="84960"/>
              </p14:xfrm>
            </p:contentPart>
          </mc:Choice>
          <mc:Fallback xmlns="">
            <p:pic>
              <p:nvPicPr>
                <p:cNvPr id="300" name="Freihand 299">
                  <a:extLst>
                    <a:ext uri="{FF2B5EF4-FFF2-40B4-BE49-F238E27FC236}">
                      <a16:creationId xmlns:a16="http://schemas.microsoft.com/office/drawing/2014/main" id="{EF674576-4437-47C8-9552-FCB692F69B4E}"/>
                    </a:ext>
                  </a:extLst>
                </p:cNvPr>
                <p:cNvPicPr/>
                <p:nvPr/>
              </p:nvPicPr>
              <p:blipFill>
                <a:blip r:embed="rId1275"/>
                <a:stretch>
                  <a:fillRect/>
                </a:stretch>
              </p:blipFill>
              <p:spPr>
                <a:xfrm>
                  <a:off x="3499557" y="5134485"/>
                  <a:ext cx="9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308" name="Freihand 307">
                  <a:extLst>
                    <a:ext uri="{FF2B5EF4-FFF2-40B4-BE49-F238E27FC236}">
                      <a16:creationId xmlns:a16="http://schemas.microsoft.com/office/drawing/2014/main" id="{27F53591-82C3-4FE7-9CF6-8F5E4690A15B}"/>
                    </a:ext>
                  </a:extLst>
                </p14:cNvPr>
                <p14:cNvContentPartPr/>
                <p14:nvPr/>
              </p14:nvContentPartPr>
              <p14:xfrm>
                <a:off x="3649677" y="5221965"/>
                <a:ext cx="120240" cy="89280"/>
              </p14:xfrm>
            </p:contentPart>
          </mc:Choice>
          <mc:Fallback xmlns="">
            <p:pic>
              <p:nvPicPr>
                <p:cNvPr id="308" name="Freihand 307">
                  <a:extLst>
                    <a:ext uri="{FF2B5EF4-FFF2-40B4-BE49-F238E27FC236}">
                      <a16:creationId xmlns:a16="http://schemas.microsoft.com/office/drawing/2014/main" id="{27F53591-82C3-4FE7-9CF6-8F5E4690A15B}"/>
                    </a:ext>
                  </a:extLst>
                </p:cNvPr>
                <p:cNvPicPr/>
                <p:nvPr/>
              </p:nvPicPr>
              <p:blipFill>
                <a:blip r:embed="rId1277"/>
                <a:stretch>
                  <a:fillRect/>
                </a:stretch>
              </p:blipFill>
              <p:spPr>
                <a:xfrm>
                  <a:off x="3645357" y="5217645"/>
                  <a:ext cx="12888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8">
            <p14:nvContentPartPr>
              <p14:cNvPr id="707" name="Freihand 706">
                <a:extLst>
                  <a:ext uri="{FF2B5EF4-FFF2-40B4-BE49-F238E27FC236}">
                    <a16:creationId xmlns:a16="http://schemas.microsoft.com/office/drawing/2014/main" id="{2EEECAE5-7BA4-4856-A3C9-8DF028278439}"/>
                  </a:ext>
                </a:extLst>
              </p14:cNvPr>
              <p14:cNvContentPartPr/>
              <p14:nvPr/>
            </p14:nvContentPartPr>
            <p14:xfrm>
              <a:off x="4660197" y="5784645"/>
              <a:ext cx="75960" cy="121680"/>
            </p14:xfrm>
          </p:contentPart>
        </mc:Choice>
        <mc:Fallback xmlns="">
          <p:pic>
            <p:nvPicPr>
              <p:cNvPr id="707" name="Freihand 706">
                <a:extLst>
                  <a:ext uri="{FF2B5EF4-FFF2-40B4-BE49-F238E27FC236}">
                    <a16:creationId xmlns:a16="http://schemas.microsoft.com/office/drawing/2014/main" id="{2EEECAE5-7BA4-4856-A3C9-8DF028278439}"/>
                  </a:ext>
                </a:extLst>
              </p:cNvPr>
              <p:cNvPicPr/>
              <p:nvPr/>
            </p:nvPicPr>
            <p:blipFill>
              <a:blip r:embed="rId1279"/>
              <a:stretch>
                <a:fillRect/>
              </a:stretch>
            </p:blipFill>
            <p:spPr>
              <a:xfrm>
                <a:off x="4655877" y="5780325"/>
                <a:ext cx="84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708" name="Freihand 707">
                <a:extLst>
                  <a:ext uri="{FF2B5EF4-FFF2-40B4-BE49-F238E27FC236}">
                    <a16:creationId xmlns:a16="http://schemas.microsoft.com/office/drawing/2014/main" id="{AB080896-E484-4228-A50A-72D2BEC31AEF}"/>
                  </a:ext>
                </a:extLst>
              </p14:cNvPr>
              <p14:cNvContentPartPr/>
              <p14:nvPr/>
            </p14:nvContentPartPr>
            <p14:xfrm>
              <a:off x="4804917" y="5792925"/>
              <a:ext cx="131040" cy="90720"/>
            </p14:xfrm>
          </p:contentPart>
        </mc:Choice>
        <mc:Fallback xmlns="">
          <p:pic>
            <p:nvPicPr>
              <p:cNvPr id="708" name="Freihand 707">
                <a:extLst>
                  <a:ext uri="{FF2B5EF4-FFF2-40B4-BE49-F238E27FC236}">
                    <a16:creationId xmlns:a16="http://schemas.microsoft.com/office/drawing/2014/main" id="{AB080896-E484-4228-A50A-72D2BEC31AEF}"/>
                  </a:ext>
                </a:extLst>
              </p:cNvPr>
              <p:cNvPicPr/>
              <p:nvPr/>
            </p:nvPicPr>
            <p:blipFill>
              <a:blip r:embed="rId1281"/>
              <a:stretch>
                <a:fillRect/>
              </a:stretch>
            </p:blipFill>
            <p:spPr>
              <a:xfrm>
                <a:off x="4800597" y="5788605"/>
                <a:ext cx="139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709" name="Freihand 708">
                <a:extLst>
                  <a:ext uri="{FF2B5EF4-FFF2-40B4-BE49-F238E27FC236}">
                    <a16:creationId xmlns:a16="http://schemas.microsoft.com/office/drawing/2014/main" id="{6E898D3C-C21D-4F34-80C8-1AF5964117F9}"/>
                  </a:ext>
                </a:extLst>
              </p14:cNvPr>
              <p14:cNvContentPartPr/>
              <p14:nvPr/>
            </p14:nvContentPartPr>
            <p14:xfrm>
              <a:off x="5002557" y="5783565"/>
              <a:ext cx="131760" cy="81720"/>
            </p14:xfrm>
          </p:contentPart>
        </mc:Choice>
        <mc:Fallback xmlns="">
          <p:pic>
            <p:nvPicPr>
              <p:cNvPr id="709" name="Freihand 708">
                <a:extLst>
                  <a:ext uri="{FF2B5EF4-FFF2-40B4-BE49-F238E27FC236}">
                    <a16:creationId xmlns:a16="http://schemas.microsoft.com/office/drawing/2014/main" id="{6E898D3C-C21D-4F34-80C8-1AF5964117F9}"/>
                  </a:ext>
                </a:extLst>
              </p:cNvPr>
              <p:cNvPicPr/>
              <p:nvPr/>
            </p:nvPicPr>
            <p:blipFill>
              <a:blip r:embed="rId1283"/>
              <a:stretch>
                <a:fillRect/>
              </a:stretch>
            </p:blipFill>
            <p:spPr>
              <a:xfrm>
                <a:off x="4998237" y="5779245"/>
                <a:ext cx="140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751" name="Freihand 750">
                <a:extLst>
                  <a:ext uri="{FF2B5EF4-FFF2-40B4-BE49-F238E27FC236}">
                    <a16:creationId xmlns:a16="http://schemas.microsoft.com/office/drawing/2014/main" id="{4EECE807-5899-427B-ABCF-DA19F2C7AB22}"/>
                  </a:ext>
                </a:extLst>
              </p14:cNvPr>
              <p14:cNvContentPartPr/>
              <p14:nvPr/>
            </p14:nvContentPartPr>
            <p14:xfrm>
              <a:off x="4573437" y="5444085"/>
              <a:ext cx="1837800" cy="475920"/>
            </p14:xfrm>
          </p:contentPart>
        </mc:Choice>
        <mc:Fallback xmlns="">
          <p:pic>
            <p:nvPicPr>
              <p:cNvPr id="751" name="Freihand 750">
                <a:extLst>
                  <a:ext uri="{FF2B5EF4-FFF2-40B4-BE49-F238E27FC236}">
                    <a16:creationId xmlns:a16="http://schemas.microsoft.com/office/drawing/2014/main" id="{4EECE807-5899-427B-ABCF-DA19F2C7AB22}"/>
                  </a:ext>
                </a:extLst>
              </p:cNvPr>
              <p:cNvPicPr/>
              <p:nvPr/>
            </p:nvPicPr>
            <p:blipFill>
              <a:blip r:embed="rId1285"/>
              <a:stretch>
                <a:fillRect/>
              </a:stretch>
            </p:blipFill>
            <p:spPr>
              <a:xfrm>
                <a:off x="4569117" y="5439765"/>
                <a:ext cx="1846440" cy="484560"/>
              </a:xfrm>
              <a:prstGeom prst="rect">
                <a:avLst/>
              </a:prstGeom>
            </p:spPr>
          </p:pic>
        </mc:Fallback>
      </mc:AlternateContent>
      <p:grpSp>
        <p:nvGrpSpPr>
          <p:cNvPr id="767" name="Gruppieren 766">
            <a:extLst>
              <a:ext uri="{FF2B5EF4-FFF2-40B4-BE49-F238E27FC236}">
                <a16:creationId xmlns:a16="http://schemas.microsoft.com/office/drawing/2014/main" id="{CEF10BB4-5370-486A-A4A0-1EE6229533A8}"/>
              </a:ext>
            </a:extLst>
          </p:cNvPr>
          <p:cNvGrpSpPr/>
          <p:nvPr/>
        </p:nvGrpSpPr>
        <p:grpSpPr>
          <a:xfrm>
            <a:off x="5222517" y="5260845"/>
            <a:ext cx="3062520" cy="552960"/>
            <a:chOff x="5222517" y="5260845"/>
            <a:chExt cx="3062520" cy="552960"/>
          </a:xfrm>
        </p:grpSpPr>
        <mc:AlternateContent xmlns:mc="http://schemas.openxmlformats.org/markup-compatibility/2006" xmlns:p14="http://schemas.microsoft.com/office/powerpoint/2010/main">
          <mc:Choice Requires="p14">
            <p:contentPart p14:bwMode="auto" r:id="rId1286">
              <p14:nvContentPartPr>
                <p14:cNvPr id="729" name="Freihand 728">
                  <a:extLst>
                    <a:ext uri="{FF2B5EF4-FFF2-40B4-BE49-F238E27FC236}">
                      <a16:creationId xmlns:a16="http://schemas.microsoft.com/office/drawing/2014/main" id="{779E0EE4-07CA-4AE6-ACD7-27286092B8BF}"/>
                    </a:ext>
                  </a:extLst>
                </p14:cNvPr>
                <p14:cNvContentPartPr/>
                <p14:nvPr/>
              </p14:nvContentPartPr>
              <p14:xfrm>
                <a:off x="6748197" y="5658285"/>
                <a:ext cx="94680" cy="112320"/>
              </p14:xfrm>
            </p:contentPart>
          </mc:Choice>
          <mc:Fallback xmlns="">
            <p:pic>
              <p:nvPicPr>
                <p:cNvPr id="729" name="Freihand 728">
                  <a:extLst>
                    <a:ext uri="{FF2B5EF4-FFF2-40B4-BE49-F238E27FC236}">
                      <a16:creationId xmlns:a16="http://schemas.microsoft.com/office/drawing/2014/main" id="{779E0EE4-07CA-4AE6-ACD7-27286092B8BF}"/>
                    </a:ext>
                  </a:extLst>
                </p:cNvPr>
                <p:cNvPicPr/>
                <p:nvPr/>
              </p:nvPicPr>
              <p:blipFill>
                <a:blip r:embed="rId1287"/>
                <a:stretch>
                  <a:fillRect/>
                </a:stretch>
              </p:blipFill>
              <p:spPr>
                <a:xfrm>
                  <a:off x="6743877" y="5653965"/>
                  <a:ext cx="103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730" name="Freihand 729">
                  <a:extLst>
                    <a:ext uri="{FF2B5EF4-FFF2-40B4-BE49-F238E27FC236}">
                      <a16:creationId xmlns:a16="http://schemas.microsoft.com/office/drawing/2014/main" id="{B3E43D18-F690-4A57-B3D2-539519749C5F}"/>
                    </a:ext>
                  </a:extLst>
                </p14:cNvPr>
                <p14:cNvContentPartPr/>
                <p14:nvPr/>
              </p14:nvContentPartPr>
              <p14:xfrm>
                <a:off x="6823797" y="5711205"/>
                <a:ext cx="38160" cy="71640"/>
              </p14:xfrm>
            </p:contentPart>
          </mc:Choice>
          <mc:Fallback xmlns="">
            <p:pic>
              <p:nvPicPr>
                <p:cNvPr id="730" name="Freihand 729">
                  <a:extLst>
                    <a:ext uri="{FF2B5EF4-FFF2-40B4-BE49-F238E27FC236}">
                      <a16:creationId xmlns:a16="http://schemas.microsoft.com/office/drawing/2014/main" id="{B3E43D18-F690-4A57-B3D2-539519749C5F}"/>
                    </a:ext>
                  </a:extLst>
                </p:cNvPr>
                <p:cNvPicPr/>
                <p:nvPr/>
              </p:nvPicPr>
              <p:blipFill>
                <a:blip r:embed="rId1289"/>
                <a:stretch>
                  <a:fillRect/>
                </a:stretch>
              </p:blipFill>
              <p:spPr>
                <a:xfrm>
                  <a:off x="6819477" y="5706885"/>
                  <a:ext cx="46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731" name="Freihand 730">
                  <a:extLst>
                    <a:ext uri="{FF2B5EF4-FFF2-40B4-BE49-F238E27FC236}">
                      <a16:creationId xmlns:a16="http://schemas.microsoft.com/office/drawing/2014/main" id="{BDE38E18-B4CE-460B-BEFB-AD081EB36326}"/>
                    </a:ext>
                  </a:extLst>
                </p14:cNvPr>
                <p14:cNvContentPartPr/>
                <p14:nvPr/>
              </p14:nvContentPartPr>
              <p14:xfrm>
                <a:off x="6918837" y="5674845"/>
                <a:ext cx="69480" cy="78120"/>
              </p14:xfrm>
            </p:contentPart>
          </mc:Choice>
          <mc:Fallback xmlns="">
            <p:pic>
              <p:nvPicPr>
                <p:cNvPr id="731" name="Freihand 730">
                  <a:extLst>
                    <a:ext uri="{FF2B5EF4-FFF2-40B4-BE49-F238E27FC236}">
                      <a16:creationId xmlns:a16="http://schemas.microsoft.com/office/drawing/2014/main" id="{BDE38E18-B4CE-460B-BEFB-AD081EB36326}"/>
                    </a:ext>
                  </a:extLst>
                </p:cNvPr>
                <p:cNvPicPr/>
                <p:nvPr/>
              </p:nvPicPr>
              <p:blipFill>
                <a:blip r:embed="rId1291"/>
                <a:stretch>
                  <a:fillRect/>
                </a:stretch>
              </p:blipFill>
              <p:spPr>
                <a:xfrm>
                  <a:off x="6914517" y="5670525"/>
                  <a:ext cx="78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732" name="Freihand 731">
                  <a:extLst>
                    <a:ext uri="{FF2B5EF4-FFF2-40B4-BE49-F238E27FC236}">
                      <a16:creationId xmlns:a16="http://schemas.microsoft.com/office/drawing/2014/main" id="{25F6F4C3-5765-44D5-B1A0-8FB99027350A}"/>
                    </a:ext>
                  </a:extLst>
                </p14:cNvPr>
                <p14:cNvContentPartPr/>
                <p14:nvPr/>
              </p14:nvContentPartPr>
              <p14:xfrm>
                <a:off x="7046277" y="5654685"/>
                <a:ext cx="99720" cy="79200"/>
              </p14:xfrm>
            </p:contentPart>
          </mc:Choice>
          <mc:Fallback xmlns="">
            <p:pic>
              <p:nvPicPr>
                <p:cNvPr id="732" name="Freihand 731">
                  <a:extLst>
                    <a:ext uri="{FF2B5EF4-FFF2-40B4-BE49-F238E27FC236}">
                      <a16:creationId xmlns:a16="http://schemas.microsoft.com/office/drawing/2014/main" id="{25F6F4C3-5765-44D5-B1A0-8FB99027350A}"/>
                    </a:ext>
                  </a:extLst>
                </p:cNvPr>
                <p:cNvPicPr/>
                <p:nvPr/>
              </p:nvPicPr>
              <p:blipFill>
                <a:blip r:embed="rId1293"/>
                <a:stretch>
                  <a:fillRect/>
                </a:stretch>
              </p:blipFill>
              <p:spPr>
                <a:xfrm>
                  <a:off x="7041957" y="5650365"/>
                  <a:ext cx="108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734" name="Freihand 733">
                  <a:extLst>
                    <a:ext uri="{FF2B5EF4-FFF2-40B4-BE49-F238E27FC236}">
                      <a16:creationId xmlns:a16="http://schemas.microsoft.com/office/drawing/2014/main" id="{39EA5F0E-FEAC-4265-AFDB-DFEFB768A0C7}"/>
                    </a:ext>
                  </a:extLst>
                </p14:cNvPr>
                <p14:cNvContentPartPr/>
                <p14:nvPr/>
              </p14:nvContentPartPr>
              <p14:xfrm>
                <a:off x="7338597" y="5639205"/>
                <a:ext cx="7200" cy="95040"/>
              </p14:xfrm>
            </p:contentPart>
          </mc:Choice>
          <mc:Fallback xmlns="">
            <p:pic>
              <p:nvPicPr>
                <p:cNvPr id="734" name="Freihand 733">
                  <a:extLst>
                    <a:ext uri="{FF2B5EF4-FFF2-40B4-BE49-F238E27FC236}">
                      <a16:creationId xmlns:a16="http://schemas.microsoft.com/office/drawing/2014/main" id="{39EA5F0E-FEAC-4265-AFDB-DFEFB768A0C7}"/>
                    </a:ext>
                  </a:extLst>
                </p:cNvPr>
                <p:cNvPicPr/>
                <p:nvPr/>
              </p:nvPicPr>
              <p:blipFill>
                <a:blip r:embed="rId1295"/>
                <a:stretch>
                  <a:fillRect/>
                </a:stretch>
              </p:blipFill>
              <p:spPr>
                <a:xfrm>
                  <a:off x="7334277" y="5634885"/>
                  <a:ext cx="15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735" name="Freihand 734">
                  <a:extLst>
                    <a:ext uri="{FF2B5EF4-FFF2-40B4-BE49-F238E27FC236}">
                      <a16:creationId xmlns:a16="http://schemas.microsoft.com/office/drawing/2014/main" id="{C9DA96C4-AF3C-4F61-AE95-3AF77BCCFB9E}"/>
                    </a:ext>
                  </a:extLst>
                </p14:cNvPr>
                <p14:cNvContentPartPr/>
                <p14:nvPr/>
              </p14:nvContentPartPr>
              <p14:xfrm>
                <a:off x="7288557" y="5671605"/>
                <a:ext cx="104760" cy="17280"/>
              </p14:xfrm>
            </p:contentPart>
          </mc:Choice>
          <mc:Fallback xmlns="">
            <p:pic>
              <p:nvPicPr>
                <p:cNvPr id="735" name="Freihand 734">
                  <a:extLst>
                    <a:ext uri="{FF2B5EF4-FFF2-40B4-BE49-F238E27FC236}">
                      <a16:creationId xmlns:a16="http://schemas.microsoft.com/office/drawing/2014/main" id="{C9DA96C4-AF3C-4F61-AE95-3AF77BCCFB9E}"/>
                    </a:ext>
                  </a:extLst>
                </p:cNvPr>
                <p:cNvPicPr/>
                <p:nvPr/>
              </p:nvPicPr>
              <p:blipFill>
                <a:blip r:embed="rId1297"/>
                <a:stretch>
                  <a:fillRect/>
                </a:stretch>
              </p:blipFill>
              <p:spPr>
                <a:xfrm>
                  <a:off x="7284237" y="5667285"/>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737" name="Freihand 736">
                  <a:extLst>
                    <a:ext uri="{FF2B5EF4-FFF2-40B4-BE49-F238E27FC236}">
                      <a16:creationId xmlns:a16="http://schemas.microsoft.com/office/drawing/2014/main" id="{B1FED4A9-AF18-458F-ABAD-EE1A69E2B18B}"/>
                    </a:ext>
                  </a:extLst>
                </p14:cNvPr>
                <p14:cNvContentPartPr/>
                <p14:nvPr/>
              </p14:nvContentPartPr>
              <p14:xfrm>
                <a:off x="7468557" y="5573685"/>
                <a:ext cx="83880" cy="90000"/>
              </p14:xfrm>
            </p:contentPart>
          </mc:Choice>
          <mc:Fallback xmlns="">
            <p:pic>
              <p:nvPicPr>
                <p:cNvPr id="737" name="Freihand 736">
                  <a:extLst>
                    <a:ext uri="{FF2B5EF4-FFF2-40B4-BE49-F238E27FC236}">
                      <a16:creationId xmlns:a16="http://schemas.microsoft.com/office/drawing/2014/main" id="{B1FED4A9-AF18-458F-ABAD-EE1A69E2B18B}"/>
                    </a:ext>
                  </a:extLst>
                </p:cNvPr>
                <p:cNvPicPr/>
                <p:nvPr/>
              </p:nvPicPr>
              <p:blipFill>
                <a:blip r:embed="rId1299"/>
                <a:stretch>
                  <a:fillRect/>
                </a:stretch>
              </p:blipFill>
              <p:spPr>
                <a:xfrm>
                  <a:off x="7464237" y="5569365"/>
                  <a:ext cx="92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738" name="Freihand 737">
                  <a:extLst>
                    <a:ext uri="{FF2B5EF4-FFF2-40B4-BE49-F238E27FC236}">
                      <a16:creationId xmlns:a16="http://schemas.microsoft.com/office/drawing/2014/main" id="{4DB98837-F4F7-471B-861C-348358B259B2}"/>
                    </a:ext>
                  </a:extLst>
                </p14:cNvPr>
                <p14:cNvContentPartPr/>
                <p14:nvPr/>
              </p14:nvContentPartPr>
              <p14:xfrm>
                <a:off x="7492677" y="5566485"/>
                <a:ext cx="89280" cy="7560"/>
              </p14:xfrm>
            </p:contentPart>
          </mc:Choice>
          <mc:Fallback xmlns="">
            <p:pic>
              <p:nvPicPr>
                <p:cNvPr id="738" name="Freihand 737">
                  <a:extLst>
                    <a:ext uri="{FF2B5EF4-FFF2-40B4-BE49-F238E27FC236}">
                      <a16:creationId xmlns:a16="http://schemas.microsoft.com/office/drawing/2014/main" id="{4DB98837-F4F7-471B-861C-348358B259B2}"/>
                    </a:ext>
                  </a:extLst>
                </p:cNvPr>
                <p:cNvPicPr/>
                <p:nvPr/>
              </p:nvPicPr>
              <p:blipFill>
                <a:blip r:embed="rId1301"/>
                <a:stretch>
                  <a:fillRect/>
                </a:stretch>
              </p:blipFill>
              <p:spPr>
                <a:xfrm>
                  <a:off x="7488357" y="5562165"/>
                  <a:ext cx="97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739" name="Freihand 738">
                  <a:extLst>
                    <a:ext uri="{FF2B5EF4-FFF2-40B4-BE49-F238E27FC236}">
                      <a16:creationId xmlns:a16="http://schemas.microsoft.com/office/drawing/2014/main" id="{368784E9-EC54-4FF6-B2E0-59FDBBF23340}"/>
                    </a:ext>
                  </a:extLst>
                </p14:cNvPr>
                <p14:cNvContentPartPr/>
                <p14:nvPr/>
              </p14:nvContentPartPr>
              <p14:xfrm>
                <a:off x="7590957" y="5563965"/>
                <a:ext cx="72360" cy="73080"/>
              </p14:xfrm>
            </p:contentPart>
          </mc:Choice>
          <mc:Fallback xmlns="">
            <p:pic>
              <p:nvPicPr>
                <p:cNvPr id="739" name="Freihand 738">
                  <a:extLst>
                    <a:ext uri="{FF2B5EF4-FFF2-40B4-BE49-F238E27FC236}">
                      <a16:creationId xmlns:a16="http://schemas.microsoft.com/office/drawing/2014/main" id="{368784E9-EC54-4FF6-B2E0-59FDBBF23340}"/>
                    </a:ext>
                  </a:extLst>
                </p:cNvPr>
                <p:cNvPicPr/>
                <p:nvPr/>
              </p:nvPicPr>
              <p:blipFill>
                <a:blip r:embed="rId1303"/>
                <a:stretch>
                  <a:fillRect/>
                </a:stretch>
              </p:blipFill>
              <p:spPr>
                <a:xfrm>
                  <a:off x="7586637" y="5559645"/>
                  <a:ext cx="81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740" name="Freihand 739">
                  <a:extLst>
                    <a:ext uri="{FF2B5EF4-FFF2-40B4-BE49-F238E27FC236}">
                      <a16:creationId xmlns:a16="http://schemas.microsoft.com/office/drawing/2014/main" id="{D4E531DD-0876-4564-BA5D-DD79A9461858}"/>
                    </a:ext>
                  </a:extLst>
                </p14:cNvPr>
                <p14:cNvContentPartPr/>
                <p14:nvPr/>
              </p14:nvContentPartPr>
              <p14:xfrm>
                <a:off x="7693557" y="5566485"/>
                <a:ext cx="133560" cy="83160"/>
              </p14:xfrm>
            </p:contentPart>
          </mc:Choice>
          <mc:Fallback xmlns="">
            <p:pic>
              <p:nvPicPr>
                <p:cNvPr id="740" name="Freihand 739">
                  <a:extLst>
                    <a:ext uri="{FF2B5EF4-FFF2-40B4-BE49-F238E27FC236}">
                      <a16:creationId xmlns:a16="http://schemas.microsoft.com/office/drawing/2014/main" id="{D4E531DD-0876-4564-BA5D-DD79A9461858}"/>
                    </a:ext>
                  </a:extLst>
                </p:cNvPr>
                <p:cNvPicPr/>
                <p:nvPr/>
              </p:nvPicPr>
              <p:blipFill>
                <a:blip r:embed="rId1305"/>
                <a:stretch>
                  <a:fillRect/>
                </a:stretch>
              </p:blipFill>
              <p:spPr>
                <a:xfrm>
                  <a:off x="7689237" y="5562165"/>
                  <a:ext cx="142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742" name="Freihand 741">
                  <a:extLst>
                    <a:ext uri="{FF2B5EF4-FFF2-40B4-BE49-F238E27FC236}">
                      <a16:creationId xmlns:a16="http://schemas.microsoft.com/office/drawing/2014/main" id="{BC8718C7-9A6A-455E-90F5-23146F14A70E}"/>
                    </a:ext>
                  </a:extLst>
                </p14:cNvPr>
                <p14:cNvContentPartPr/>
                <p14:nvPr/>
              </p14:nvContentPartPr>
              <p14:xfrm>
                <a:off x="7927197" y="5491605"/>
                <a:ext cx="21240" cy="63720"/>
              </p14:xfrm>
            </p:contentPart>
          </mc:Choice>
          <mc:Fallback xmlns="">
            <p:pic>
              <p:nvPicPr>
                <p:cNvPr id="742" name="Freihand 741">
                  <a:extLst>
                    <a:ext uri="{FF2B5EF4-FFF2-40B4-BE49-F238E27FC236}">
                      <a16:creationId xmlns:a16="http://schemas.microsoft.com/office/drawing/2014/main" id="{BC8718C7-9A6A-455E-90F5-23146F14A70E}"/>
                    </a:ext>
                  </a:extLst>
                </p:cNvPr>
                <p:cNvPicPr/>
                <p:nvPr/>
              </p:nvPicPr>
              <p:blipFill>
                <a:blip r:embed="rId1307"/>
                <a:stretch>
                  <a:fillRect/>
                </a:stretch>
              </p:blipFill>
              <p:spPr>
                <a:xfrm>
                  <a:off x="7922877" y="5487285"/>
                  <a:ext cx="29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743" name="Freihand 742">
                  <a:extLst>
                    <a:ext uri="{FF2B5EF4-FFF2-40B4-BE49-F238E27FC236}">
                      <a16:creationId xmlns:a16="http://schemas.microsoft.com/office/drawing/2014/main" id="{2F501D1D-8178-471C-A29C-D32507B0D50C}"/>
                    </a:ext>
                  </a:extLst>
                </p14:cNvPr>
                <p14:cNvContentPartPr/>
                <p14:nvPr/>
              </p14:nvContentPartPr>
              <p14:xfrm>
                <a:off x="7982637" y="5481525"/>
                <a:ext cx="73080" cy="53640"/>
              </p14:xfrm>
            </p:contentPart>
          </mc:Choice>
          <mc:Fallback xmlns="">
            <p:pic>
              <p:nvPicPr>
                <p:cNvPr id="743" name="Freihand 742">
                  <a:extLst>
                    <a:ext uri="{FF2B5EF4-FFF2-40B4-BE49-F238E27FC236}">
                      <a16:creationId xmlns:a16="http://schemas.microsoft.com/office/drawing/2014/main" id="{2F501D1D-8178-471C-A29C-D32507B0D50C}"/>
                    </a:ext>
                  </a:extLst>
                </p:cNvPr>
                <p:cNvPicPr/>
                <p:nvPr/>
              </p:nvPicPr>
              <p:blipFill>
                <a:blip r:embed="rId1309"/>
                <a:stretch>
                  <a:fillRect/>
                </a:stretch>
              </p:blipFill>
              <p:spPr>
                <a:xfrm>
                  <a:off x="7978317" y="5477205"/>
                  <a:ext cx="81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744" name="Freihand 743">
                  <a:extLst>
                    <a:ext uri="{FF2B5EF4-FFF2-40B4-BE49-F238E27FC236}">
                      <a16:creationId xmlns:a16="http://schemas.microsoft.com/office/drawing/2014/main" id="{11CAC5D5-C096-46E7-B1D4-DB24E1D75600}"/>
                    </a:ext>
                  </a:extLst>
                </p14:cNvPr>
                <p14:cNvContentPartPr/>
                <p14:nvPr/>
              </p14:nvContentPartPr>
              <p14:xfrm>
                <a:off x="7862757" y="5545605"/>
                <a:ext cx="267120" cy="48960"/>
              </p14:xfrm>
            </p:contentPart>
          </mc:Choice>
          <mc:Fallback xmlns="">
            <p:pic>
              <p:nvPicPr>
                <p:cNvPr id="744" name="Freihand 743">
                  <a:extLst>
                    <a:ext uri="{FF2B5EF4-FFF2-40B4-BE49-F238E27FC236}">
                      <a16:creationId xmlns:a16="http://schemas.microsoft.com/office/drawing/2014/main" id="{11CAC5D5-C096-46E7-B1D4-DB24E1D75600}"/>
                    </a:ext>
                  </a:extLst>
                </p:cNvPr>
                <p:cNvPicPr/>
                <p:nvPr/>
              </p:nvPicPr>
              <p:blipFill>
                <a:blip r:embed="rId1311"/>
                <a:stretch>
                  <a:fillRect/>
                </a:stretch>
              </p:blipFill>
              <p:spPr>
                <a:xfrm>
                  <a:off x="7858437" y="5541285"/>
                  <a:ext cx="275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745" name="Freihand 744">
                  <a:extLst>
                    <a:ext uri="{FF2B5EF4-FFF2-40B4-BE49-F238E27FC236}">
                      <a16:creationId xmlns:a16="http://schemas.microsoft.com/office/drawing/2014/main" id="{A432C95C-B63D-43BF-8687-0B7CA9AF6611}"/>
                    </a:ext>
                  </a:extLst>
                </p14:cNvPr>
                <p14:cNvContentPartPr/>
                <p14:nvPr/>
              </p14:nvContentPartPr>
              <p14:xfrm>
                <a:off x="7855557" y="5616525"/>
                <a:ext cx="86760" cy="54720"/>
              </p14:xfrm>
            </p:contentPart>
          </mc:Choice>
          <mc:Fallback xmlns="">
            <p:pic>
              <p:nvPicPr>
                <p:cNvPr id="745" name="Freihand 744">
                  <a:extLst>
                    <a:ext uri="{FF2B5EF4-FFF2-40B4-BE49-F238E27FC236}">
                      <a16:creationId xmlns:a16="http://schemas.microsoft.com/office/drawing/2014/main" id="{A432C95C-B63D-43BF-8687-0B7CA9AF6611}"/>
                    </a:ext>
                  </a:extLst>
                </p:cNvPr>
                <p:cNvPicPr/>
                <p:nvPr/>
              </p:nvPicPr>
              <p:blipFill>
                <a:blip r:embed="rId1313"/>
                <a:stretch>
                  <a:fillRect/>
                </a:stretch>
              </p:blipFill>
              <p:spPr>
                <a:xfrm>
                  <a:off x="7851237" y="5612205"/>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746" name="Freihand 745">
                  <a:extLst>
                    <a:ext uri="{FF2B5EF4-FFF2-40B4-BE49-F238E27FC236}">
                      <a16:creationId xmlns:a16="http://schemas.microsoft.com/office/drawing/2014/main" id="{397EDF5D-F53B-49D1-B673-F74636E389F7}"/>
                    </a:ext>
                  </a:extLst>
                </p14:cNvPr>
                <p14:cNvContentPartPr/>
                <p14:nvPr/>
              </p14:nvContentPartPr>
              <p14:xfrm>
                <a:off x="7979037" y="5617965"/>
                <a:ext cx="53640" cy="46080"/>
              </p14:xfrm>
            </p:contentPart>
          </mc:Choice>
          <mc:Fallback xmlns="">
            <p:pic>
              <p:nvPicPr>
                <p:cNvPr id="746" name="Freihand 745">
                  <a:extLst>
                    <a:ext uri="{FF2B5EF4-FFF2-40B4-BE49-F238E27FC236}">
                      <a16:creationId xmlns:a16="http://schemas.microsoft.com/office/drawing/2014/main" id="{397EDF5D-F53B-49D1-B673-F74636E389F7}"/>
                    </a:ext>
                  </a:extLst>
                </p:cNvPr>
                <p:cNvPicPr/>
                <p:nvPr/>
              </p:nvPicPr>
              <p:blipFill>
                <a:blip r:embed="rId1315"/>
                <a:stretch>
                  <a:fillRect/>
                </a:stretch>
              </p:blipFill>
              <p:spPr>
                <a:xfrm>
                  <a:off x="7974717" y="5613645"/>
                  <a:ext cx="62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747" name="Freihand 746">
                  <a:extLst>
                    <a:ext uri="{FF2B5EF4-FFF2-40B4-BE49-F238E27FC236}">
                      <a16:creationId xmlns:a16="http://schemas.microsoft.com/office/drawing/2014/main" id="{3023288C-EA18-48E0-A0B4-7D18A76CEEBD}"/>
                    </a:ext>
                  </a:extLst>
                </p14:cNvPr>
                <p14:cNvContentPartPr/>
                <p14:nvPr/>
              </p14:nvContentPartPr>
              <p14:xfrm>
                <a:off x="8058597" y="5595645"/>
                <a:ext cx="69840" cy="53280"/>
              </p14:xfrm>
            </p:contentPart>
          </mc:Choice>
          <mc:Fallback xmlns="">
            <p:pic>
              <p:nvPicPr>
                <p:cNvPr id="747" name="Freihand 746">
                  <a:extLst>
                    <a:ext uri="{FF2B5EF4-FFF2-40B4-BE49-F238E27FC236}">
                      <a16:creationId xmlns:a16="http://schemas.microsoft.com/office/drawing/2014/main" id="{3023288C-EA18-48E0-A0B4-7D18A76CEEBD}"/>
                    </a:ext>
                  </a:extLst>
                </p:cNvPr>
                <p:cNvPicPr/>
                <p:nvPr/>
              </p:nvPicPr>
              <p:blipFill>
                <a:blip r:embed="rId1317"/>
                <a:stretch>
                  <a:fillRect/>
                </a:stretch>
              </p:blipFill>
              <p:spPr>
                <a:xfrm>
                  <a:off x="8054277" y="5591325"/>
                  <a:ext cx="78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748" name="Freihand 747">
                  <a:extLst>
                    <a:ext uri="{FF2B5EF4-FFF2-40B4-BE49-F238E27FC236}">
                      <a16:creationId xmlns:a16="http://schemas.microsoft.com/office/drawing/2014/main" id="{3E1771F0-C580-4279-AD0A-BE9310F42F39}"/>
                    </a:ext>
                  </a:extLst>
                </p14:cNvPr>
                <p14:cNvContentPartPr/>
                <p14:nvPr/>
              </p14:nvContentPartPr>
              <p14:xfrm>
                <a:off x="7963917" y="5585925"/>
                <a:ext cx="168120" cy="86760"/>
              </p14:xfrm>
            </p:contentPart>
          </mc:Choice>
          <mc:Fallback xmlns="">
            <p:pic>
              <p:nvPicPr>
                <p:cNvPr id="748" name="Freihand 747">
                  <a:extLst>
                    <a:ext uri="{FF2B5EF4-FFF2-40B4-BE49-F238E27FC236}">
                      <a16:creationId xmlns:a16="http://schemas.microsoft.com/office/drawing/2014/main" id="{3E1771F0-C580-4279-AD0A-BE9310F42F39}"/>
                    </a:ext>
                  </a:extLst>
                </p:cNvPr>
                <p:cNvPicPr/>
                <p:nvPr/>
              </p:nvPicPr>
              <p:blipFill>
                <a:blip r:embed="rId1319"/>
                <a:stretch>
                  <a:fillRect/>
                </a:stretch>
              </p:blipFill>
              <p:spPr>
                <a:xfrm>
                  <a:off x="7959597" y="5581605"/>
                  <a:ext cx="176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749" name="Freihand 748">
                  <a:extLst>
                    <a:ext uri="{FF2B5EF4-FFF2-40B4-BE49-F238E27FC236}">
                      <a16:creationId xmlns:a16="http://schemas.microsoft.com/office/drawing/2014/main" id="{22B19CA2-9F1E-4187-B854-1111BC8D889E}"/>
                    </a:ext>
                  </a:extLst>
                </p14:cNvPr>
                <p14:cNvContentPartPr/>
                <p14:nvPr/>
              </p14:nvContentPartPr>
              <p14:xfrm>
                <a:off x="7582677" y="5531565"/>
                <a:ext cx="201960" cy="138600"/>
              </p14:xfrm>
            </p:contentPart>
          </mc:Choice>
          <mc:Fallback xmlns="">
            <p:pic>
              <p:nvPicPr>
                <p:cNvPr id="749" name="Freihand 748">
                  <a:extLst>
                    <a:ext uri="{FF2B5EF4-FFF2-40B4-BE49-F238E27FC236}">
                      <a16:creationId xmlns:a16="http://schemas.microsoft.com/office/drawing/2014/main" id="{22B19CA2-9F1E-4187-B854-1111BC8D889E}"/>
                    </a:ext>
                  </a:extLst>
                </p:cNvPr>
                <p:cNvPicPr/>
                <p:nvPr/>
              </p:nvPicPr>
              <p:blipFill>
                <a:blip r:embed="rId1321"/>
                <a:stretch>
                  <a:fillRect/>
                </a:stretch>
              </p:blipFill>
              <p:spPr>
                <a:xfrm>
                  <a:off x="7578357" y="5527245"/>
                  <a:ext cx="210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711" name="Freihand 710">
                  <a:extLst>
                    <a:ext uri="{FF2B5EF4-FFF2-40B4-BE49-F238E27FC236}">
                      <a16:creationId xmlns:a16="http://schemas.microsoft.com/office/drawing/2014/main" id="{F20B87A3-57C3-4DDE-AF3B-355B74EDA322}"/>
                    </a:ext>
                  </a:extLst>
                </p14:cNvPr>
                <p14:cNvContentPartPr/>
                <p14:nvPr/>
              </p14:nvContentPartPr>
              <p14:xfrm>
                <a:off x="5375517" y="5693925"/>
                <a:ext cx="93960" cy="102600"/>
              </p14:xfrm>
            </p:contentPart>
          </mc:Choice>
          <mc:Fallback xmlns="">
            <p:pic>
              <p:nvPicPr>
                <p:cNvPr id="711" name="Freihand 710">
                  <a:extLst>
                    <a:ext uri="{FF2B5EF4-FFF2-40B4-BE49-F238E27FC236}">
                      <a16:creationId xmlns:a16="http://schemas.microsoft.com/office/drawing/2014/main" id="{F20B87A3-57C3-4DDE-AF3B-355B74EDA322}"/>
                    </a:ext>
                  </a:extLst>
                </p:cNvPr>
                <p:cNvPicPr/>
                <p:nvPr/>
              </p:nvPicPr>
              <p:blipFill>
                <a:blip r:embed="rId1323"/>
                <a:stretch>
                  <a:fillRect/>
                </a:stretch>
              </p:blipFill>
              <p:spPr>
                <a:xfrm>
                  <a:off x="5371197" y="5689605"/>
                  <a:ext cx="102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712" name="Freihand 711">
                  <a:extLst>
                    <a:ext uri="{FF2B5EF4-FFF2-40B4-BE49-F238E27FC236}">
                      <a16:creationId xmlns:a16="http://schemas.microsoft.com/office/drawing/2014/main" id="{48DC5570-71D2-4E6B-BC98-BEFFEDBEBEA1}"/>
                    </a:ext>
                  </a:extLst>
                </p14:cNvPr>
                <p14:cNvContentPartPr/>
                <p14:nvPr/>
              </p14:nvContentPartPr>
              <p14:xfrm>
                <a:off x="5516277" y="5660445"/>
                <a:ext cx="85680" cy="82440"/>
              </p14:xfrm>
            </p:contentPart>
          </mc:Choice>
          <mc:Fallback xmlns="">
            <p:pic>
              <p:nvPicPr>
                <p:cNvPr id="712" name="Freihand 711">
                  <a:extLst>
                    <a:ext uri="{FF2B5EF4-FFF2-40B4-BE49-F238E27FC236}">
                      <a16:creationId xmlns:a16="http://schemas.microsoft.com/office/drawing/2014/main" id="{48DC5570-71D2-4E6B-BC98-BEFFEDBEBEA1}"/>
                    </a:ext>
                  </a:extLst>
                </p:cNvPr>
                <p:cNvPicPr/>
                <p:nvPr/>
              </p:nvPicPr>
              <p:blipFill>
                <a:blip r:embed="rId1325"/>
                <a:stretch>
                  <a:fillRect/>
                </a:stretch>
              </p:blipFill>
              <p:spPr>
                <a:xfrm>
                  <a:off x="5511957" y="5656125"/>
                  <a:ext cx="94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713" name="Freihand 712">
                  <a:extLst>
                    <a:ext uri="{FF2B5EF4-FFF2-40B4-BE49-F238E27FC236}">
                      <a16:creationId xmlns:a16="http://schemas.microsoft.com/office/drawing/2014/main" id="{AE48C6A3-A059-49B9-8667-2C3781EE630A}"/>
                    </a:ext>
                  </a:extLst>
                </p14:cNvPr>
                <p14:cNvContentPartPr/>
                <p14:nvPr/>
              </p14:nvContentPartPr>
              <p14:xfrm>
                <a:off x="5528877" y="5641725"/>
                <a:ext cx="96480" cy="19440"/>
              </p14:xfrm>
            </p:contentPart>
          </mc:Choice>
          <mc:Fallback xmlns="">
            <p:pic>
              <p:nvPicPr>
                <p:cNvPr id="713" name="Freihand 712">
                  <a:extLst>
                    <a:ext uri="{FF2B5EF4-FFF2-40B4-BE49-F238E27FC236}">
                      <a16:creationId xmlns:a16="http://schemas.microsoft.com/office/drawing/2014/main" id="{AE48C6A3-A059-49B9-8667-2C3781EE630A}"/>
                    </a:ext>
                  </a:extLst>
                </p:cNvPr>
                <p:cNvPicPr/>
                <p:nvPr/>
              </p:nvPicPr>
              <p:blipFill>
                <a:blip r:embed="rId1327"/>
                <a:stretch>
                  <a:fillRect/>
                </a:stretch>
              </p:blipFill>
              <p:spPr>
                <a:xfrm>
                  <a:off x="5524557" y="5637405"/>
                  <a:ext cx="105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714" name="Freihand 713">
                  <a:extLst>
                    <a:ext uri="{FF2B5EF4-FFF2-40B4-BE49-F238E27FC236}">
                      <a16:creationId xmlns:a16="http://schemas.microsoft.com/office/drawing/2014/main" id="{02FC577E-88BB-47C1-AFCC-345048BC113B}"/>
                    </a:ext>
                  </a:extLst>
                </p14:cNvPr>
                <p14:cNvContentPartPr/>
                <p14:nvPr/>
              </p14:nvContentPartPr>
              <p14:xfrm>
                <a:off x="5655237" y="5623005"/>
                <a:ext cx="80280" cy="82800"/>
              </p14:xfrm>
            </p:contentPart>
          </mc:Choice>
          <mc:Fallback xmlns="">
            <p:pic>
              <p:nvPicPr>
                <p:cNvPr id="714" name="Freihand 713">
                  <a:extLst>
                    <a:ext uri="{FF2B5EF4-FFF2-40B4-BE49-F238E27FC236}">
                      <a16:creationId xmlns:a16="http://schemas.microsoft.com/office/drawing/2014/main" id="{02FC577E-88BB-47C1-AFCC-345048BC113B}"/>
                    </a:ext>
                  </a:extLst>
                </p:cNvPr>
                <p:cNvPicPr/>
                <p:nvPr/>
              </p:nvPicPr>
              <p:blipFill>
                <a:blip r:embed="rId1329"/>
                <a:stretch>
                  <a:fillRect/>
                </a:stretch>
              </p:blipFill>
              <p:spPr>
                <a:xfrm>
                  <a:off x="5650917" y="5618685"/>
                  <a:ext cx="88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715" name="Freihand 714">
                  <a:extLst>
                    <a:ext uri="{FF2B5EF4-FFF2-40B4-BE49-F238E27FC236}">
                      <a16:creationId xmlns:a16="http://schemas.microsoft.com/office/drawing/2014/main" id="{4506A1E7-BEAE-4B44-85A4-94D440DFBD9C}"/>
                    </a:ext>
                  </a:extLst>
                </p14:cNvPr>
                <p14:cNvContentPartPr/>
                <p14:nvPr/>
              </p14:nvContentPartPr>
              <p14:xfrm>
                <a:off x="5770437" y="5612565"/>
                <a:ext cx="99720" cy="84240"/>
              </p14:xfrm>
            </p:contentPart>
          </mc:Choice>
          <mc:Fallback xmlns="">
            <p:pic>
              <p:nvPicPr>
                <p:cNvPr id="715" name="Freihand 714">
                  <a:extLst>
                    <a:ext uri="{FF2B5EF4-FFF2-40B4-BE49-F238E27FC236}">
                      <a16:creationId xmlns:a16="http://schemas.microsoft.com/office/drawing/2014/main" id="{4506A1E7-BEAE-4B44-85A4-94D440DFBD9C}"/>
                    </a:ext>
                  </a:extLst>
                </p:cNvPr>
                <p:cNvPicPr/>
                <p:nvPr/>
              </p:nvPicPr>
              <p:blipFill>
                <a:blip r:embed="rId1331"/>
                <a:stretch>
                  <a:fillRect/>
                </a:stretch>
              </p:blipFill>
              <p:spPr>
                <a:xfrm>
                  <a:off x="5766117" y="5608245"/>
                  <a:ext cx="108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716" name="Freihand 715">
                  <a:extLst>
                    <a:ext uri="{FF2B5EF4-FFF2-40B4-BE49-F238E27FC236}">
                      <a16:creationId xmlns:a16="http://schemas.microsoft.com/office/drawing/2014/main" id="{E0FD8A09-1F9C-4220-B5A1-609400DFFCA0}"/>
                    </a:ext>
                  </a:extLst>
                </p14:cNvPr>
                <p14:cNvContentPartPr/>
                <p14:nvPr/>
              </p14:nvContentPartPr>
              <p14:xfrm>
                <a:off x="5222517" y="5731725"/>
                <a:ext cx="71280" cy="21960"/>
              </p14:xfrm>
            </p:contentPart>
          </mc:Choice>
          <mc:Fallback xmlns="">
            <p:pic>
              <p:nvPicPr>
                <p:cNvPr id="716" name="Freihand 715">
                  <a:extLst>
                    <a:ext uri="{FF2B5EF4-FFF2-40B4-BE49-F238E27FC236}">
                      <a16:creationId xmlns:a16="http://schemas.microsoft.com/office/drawing/2014/main" id="{E0FD8A09-1F9C-4220-B5A1-609400DFFCA0}"/>
                    </a:ext>
                  </a:extLst>
                </p:cNvPr>
                <p:cNvPicPr/>
                <p:nvPr/>
              </p:nvPicPr>
              <p:blipFill>
                <a:blip r:embed="rId1333"/>
                <a:stretch>
                  <a:fillRect/>
                </a:stretch>
              </p:blipFill>
              <p:spPr>
                <a:xfrm>
                  <a:off x="5218197" y="5727405"/>
                  <a:ext cx="79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718" name="Freihand 717">
                  <a:extLst>
                    <a:ext uri="{FF2B5EF4-FFF2-40B4-BE49-F238E27FC236}">
                      <a16:creationId xmlns:a16="http://schemas.microsoft.com/office/drawing/2014/main" id="{56D653A9-5643-403C-AD48-4718D7532CE6}"/>
                    </a:ext>
                  </a:extLst>
                </p14:cNvPr>
                <p14:cNvContentPartPr/>
                <p14:nvPr/>
              </p14:nvContentPartPr>
              <p14:xfrm>
                <a:off x="5957277" y="5635245"/>
                <a:ext cx="18360" cy="8280"/>
              </p14:xfrm>
            </p:contentPart>
          </mc:Choice>
          <mc:Fallback xmlns="">
            <p:pic>
              <p:nvPicPr>
                <p:cNvPr id="718" name="Freihand 717">
                  <a:extLst>
                    <a:ext uri="{FF2B5EF4-FFF2-40B4-BE49-F238E27FC236}">
                      <a16:creationId xmlns:a16="http://schemas.microsoft.com/office/drawing/2014/main" id="{56D653A9-5643-403C-AD48-4718D7532CE6}"/>
                    </a:ext>
                  </a:extLst>
                </p:cNvPr>
                <p:cNvPicPr/>
                <p:nvPr/>
              </p:nvPicPr>
              <p:blipFill>
                <a:blip r:embed="rId1335"/>
                <a:stretch>
                  <a:fillRect/>
                </a:stretch>
              </p:blipFill>
              <p:spPr>
                <a:xfrm>
                  <a:off x="5952957" y="5630925"/>
                  <a:ext cx="27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719" name="Freihand 718">
                  <a:extLst>
                    <a:ext uri="{FF2B5EF4-FFF2-40B4-BE49-F238E27FC236}">
                      <a16:creationId xmlns:a16="http://schemas.microsoft.com/office/drawing/2014/main" id="{4471791D-CC26-4411-8A09-2D7DB1192925}"/>
                    </a:ext>
                  </a:extLst>
                </p14:cNvPr>
                <p14:cNvContentPartPr/>
                <p14:nvPr/>
              </p14:nvContentPartPr>
              <p14:xfrm>
                <a:off x="6049797" y="5524005"/>
                <a:ext cx="96480" cy="72720"/>
              </p14:xfrm>
            </p:contentPart>
          </mc:Choice>
          <mc:Fallback xmlns="">
            <p:pic>
              <p:nvPicPr>
                <p:cNvPr id="719" name="Freihand 718">
                  <a:extLst>
                    <a:ext uri="{FF2B5EF4-FFF2-40B4-BE49-F238E27FC236}">
                      <a16:creationId xmlns:a16="http://schemas.microsoft.com/office/drawing/2014/main" id="{4471791D-CC26-4411-8A09-2D7DB1192925}"/>
                    </a:ext>
                  </a:extLst>
                </p:cNvPr>
                <p:cNvPicPr/>
                <p:nvPr/>
              </p:nvPicPr>
              <p:blipFill>
                <a:blip r:embed="rId1337"/>
                <a:stretch>
                  <a:fillRect/>
                </a:stretch>
              </p:blipFill>
              <p:spPr>
                <a:xfrm>
                  <a:off x="6045477" y="5519685"/>
                  <a:ext cx="105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20" name="Freihand 719">
                  <a:extLst>
                    <a:ext uri="{FF2B5EF4-FFF2-40B4-BE49-F238E27FC236}">
                      <a16:creationId xmlns:a16="http://schemas.microsoft.com/office/drawing/2014/main" id="{D0A8E55C-510D-4BF0-9114-095C12AABCCC}"/>
                    </a:ext>
                  </a:extLst>
                </p14:cNvPr>
                <p14:cNvContentPartPr/>
                <p14:nvPr/>
              </p14:nvContentPartPr>
              <p14:xfrm>
                <a:off x="6172917" y="5494485"/>
                <a:ext cx="95040" cy="73800"/>
              </p14:xfrm>
            </p:contentPart>
          </mc:Choice>
          <mc:Fallback xmlns="">
            <p:pic>
              <p:nvPicPr>
                <p:cNvPr id="720" name="Freihand 719">
                  <a:extLst>
                    <a:ext uri="{FF2B5EF4-FFF2-40B4-BE49-F238E27FC236}">
                      <a16:creationId xmlns:a16="http://schemas.microsoft.com/office/drawing/2014/main" id="{D0A8E55C-510D-4BF0-9114-095C12AABCCC}"/>
                    </a:ext>
                  </a:extLst>
                </p:cNvPr>
                <p:cNvPicPr/>
                <p:nvPr/>
              </p:nvPicPr>
              <p:blipFill>
                <a:blip r:embed="rId1339"/>
                <a:stretch>
                  <a:fillRect/>
                </a:stretch>
              </p:blipFill>
              <p:spPr>
                <a:xfrm>
                  <a:off x="6168597" y="5490165"/>
                  <a:ext cx="103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722" name="Freihand 721">
                  <a:extLst>
                    <a:ext uri="{FF2B5EF4-FFF2-40B4-BE49-F238E27FC236}">
                      <a16:creationId xmlns:a16="http://schemas.microsoft.com/office/drawing/2014/main" id="{4167BA74-1152-4B32-9CD4-259150067522}"/>
                    </a:ext>
                  </a:extLst>
                </p14:cNvPr>
                <p14:cNvContentPartPr/>
                <p14:nvPr/>
              </p14:nvContentPartPr>
              <p14:xfrm>
                <a:off x="6029637" y="5611845"/>
                <a:ext cx="307440" cy="45360"/>
              </p14:xfrm>
            </p:contentPart>
          </mc:Choice>
          <mc:Fallback xmlns="">
            <p:pic>
              <p:nvPicPr>
                <p:cNvPr id="722" name="Freihand 721">
                  <a:extLst>
                    <a:ext uri="{FF2B5EF4-FFF2-40B4-BE49-F238E27FC236}">
                      <a16:creationId xmlns:a16="http://schemas.microsoft.com/office/drawing/2014/main" id="{4167BA74-1152-4B32-9CD4-259150067522}"/>
                    </a:ext>
                  </a:extLst>
                </p:cNvPr>
                <p:cNvPicPr/>
                <p:nvPr/>
              </p:nvPicPr>
              <p:blipFill>
                <a:blip r:embed="rId1341"/>
                <a:stretch>
                  <a:fillRect/>
                </a:stretch>
              </p:blipFill>
              <p:spPr>
                <a:xfrm>
                  <a:off x="6025317" y="5607525"/>
                  <a:ext cx="316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24" name="Freihand 723">
                  <a:extLst>
                    <a:ext uri="{FF2B5EF4-FFF2-40B4-BE49-F238E27FC236}">
                      <a16:creationId xmlns:a16="http://schemas.microsoft.com/office/drawing/2014/main" id="{E48D9E58-3BF7-4BAE-8FA3-9615D343E15D}"/>
                    </a:ext>
                  </a:extLst>
                </p14:cNvPr>
                <p14:cNvContentPartPr/>
                <p14:nvPr/>
              </p14:nvContentPartPr>
              <p14:xfrm>
                <a:off x="5985357" y="5677725"/>
                <a:ext cx="192240" cy="70200"/>
              </p14:xfrm>
            </p:contentPart>
          </mc:Choice>
          <mc:Fallback xmlns="">
            <p:pic>
              <p:nvPicPr>
                <p:cNvPr id="724" name="Freihand 723">
                  <a:extLst>
                    <a:ext uri="{FF2B5EF4-FFF2-40B4-BE49-F238E27FC236}">
                      <a16:creationId xmlns:a16="http://schemas.microsoft.com/office/drawing/2014/main" id="{E48D9E58-3BF7-4BAE-8FA3-9615D343E15D}"/>
                    </a:ext>
                  </a:extLst>
                </p:cNvPr>
                <p:cNvPicPr/>
                <p:nvPr/>
              </p:nvPicPr>
              <p:blipFill>
                <a:blip r:embed="rId1343"/>
                <a:stretch>
                  <a:fillRect/>
                </a:stretch>
              </p:blipFill>
              <p:spPr>
                <a:xfrm>
                  <a:off x="5981037" y="5673405"/>
                  <a:ext cx="200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725" name="Freihand 724">
                  <a:extLst>
                    <a:ext uri="{FF2B5EF4-FFF2-40B4-BE49-F238E27FC236}">
                      <a16:creationId xmlns:a16="http://schemas.microsoft.com/office/drawing/2014/main" id="{17B0CC2D-0ECE-476A-8E91-CDD722CAD8C3}"/>
                    </a:ext>
                  </a:extLst>
                </p14:cNvPr>
                <p14:cNvContentPartPr/>
                <p14:nvPr/>
              </p14:nvContentPartPr>
              <p14:xfrm>
                <a:off x="6197397" y="5676285"/>
                <a:ext cx="99000" cy="51480"/>
              </p14:xfrm>
            </p:contentPart>
          </mc:Choice>
          <mc:Fallback xmlns="">
            <p:pic>
              <p:nvPicPr>
                <p:cNvPr id="725" name="Freihand 724">
                  <a:extLst>
                    <a:ext uri="{FF2B5EF4-FFF2-40B4-BE49-F238E27FC236}">
                      <a16:creationId xmlns:a16="http://schemas.microsoft.com/office/drawing/2014/main" id="{17B0CC2D-0ECE-476A-8E91-CDD722CAD8C3}"/>
                    </a:ext>
                  </a:extLst>
                </p:cNvPr>
                <p:cNvPicPr/>
                <p:nvPr/>
              </p:nvPicPr>
              <p:blipFill>
                <a:blip r:embed="rId1345"/>
                <a:stretch>
                  <a:fillRect/>
                </a:stretch>
              </p:blipFill>
              <p:spPr>
                <a:xfrm>
                  <a:off x="6193077" y="5671965"/>
                  <a:ext cx="107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26" name="Freihand 725">
                  <a:extLst>
                    <a:ext uri="{FF2B5EF4-FFF2-40B4-BE49-F238E27FC236}">
                      <a16:creationId xmlns:a16="http://schemas.microsoft.com/office/drawing/2014/main" id="{FD8FFCA4-0796-42A4-B1A2-96141EAE09BD}"/>
                    </a:ext>
                  </a:extLst>
                </p14:cNvPr>
                <p14:cNvContentPartPr/>
                <p14:nvPr/>
              </p14:nvContentPartPr>
              <p14:xfrm>
                <a:off x="6065277" y="5665125"/>
                <a:ext cx="220320" cy="95040"/>
              </p14:xfrm>
            </p:contentPart>
          </mc:Choice>
          <mc:Fallback xmlns="">
            <p:pic>
              <p:nvPicPr>
                <p:cNvPr id="726" name="Freihand 725">
                  <a:extLst>
                    <a:ext uri="{FF2B5EF4-FFF2-40B4-BE49-F238E27FC236}">
                      <a16:creationId xmlns:a16="http://schemas.microsoft.com/office/drawing/2014/main" id="{FD8FFCA4-0796-42A4-B1A2-96141EAE09BD}"/>
                    </a:ext>
                  </a:extLst>
                </p:cNvPr>
                <p:cNvPicPr/>
                <p:nvPr/>
              </p:nvPicPr>
              <p:blipFill>
                <a:blip r:embed="rId1347"/>
                <a:stretch>
                  <a:fillRect/>
                </a:stretch>
              </p:blipFill>
              <p:spPr>
                <a:xfrm>
                  <a:off x="6060957" y="5660805"/>
                  <a:ext cx="228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727" name="Freihand 726">
                  <a:extLst>
                    <a:ext uri="{FF2B5EF4-FFF2-40B4-BE49-F238E27FC236}">
                      <a16:creationId xmlns:a16="http://schemas.microsoft.com/office/drawing/2014/main" id="{A40F171C-E849-4972-8482-F59077A12478}"/>
                    </a:ext>
                  </a:extLst>
                </p14:cNvPr>
                <p14:cNvContentPartPr/>
                <p14:nvPr/>
              </p14:nvContentPartPr>
              <p14:xfrm>
                <a:off x="5650917" y="5581245"/>
                <a:ext cx="243720" cy="146880"/>
              </p14:xfrm>
            </p:contentPart>
          </mc:Choice>
          <mc:Fallback xmlns="">
            <p:pic>
              <p:nvPicPr>
                <p:cNvPr id="727" name="Freihand 726">
                  <a:extLst>
                    <a:ext uri="{FF2B5EF4-FFF2-40B4-BE49-F238E27FC236}">
                      <a16:creationId xmlns:a16="http://schemas.microsoft.com/office/drawing/2014/main" id="{A40F171C-E849-4972-8482-F59077A12478}"/>
                    </a:ext>
                  </a:extLst>
                </p:cNvPr>
                <p:cNvPicPr/>
                <p:nvPr/>
              </p:nvPicPr>
              <p:blipFill>
                <a:blip r:embed="rId1349"/>
                <a:stretch>
                  <a:fillRect/>
                </a:stretch>
              </p:blipFill>
              <p:spPr>
                <a:xfrm>
                  <a:off x="5646597" y="5576925"/>
                  <a:ext cx="252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753" name="Freihand 752">
                  <a:extLst>
                    <a:ext uri="{FF2B5EF4-FFF2-40B4-BE49-F238E27FC236}">
                      <a16:creationId xmlns:a16="http://schemas.microsoft.com/office/drawing/2014/main" id="{D18592CC-659C-429E-8230-969B4A9DD73A}"/>
                    </a:ext>
                  </a:extLst>
                </p14:cNvPr>
                <p14:cNvContentPartPr/>
                <p14:nvPr/>
              </p14:nvContentPartPr>
              <p14:xfrm>
                <a:off x="6394317" y="5321325"/>
                <a:ext cx="84960" cy="131400"/>
              </p14:xfrm>
            </p:contentPart>
          </mc:Choice>
          <mc:Fallback xmlns="">
            <p:pic>
              <p:nvPicPr>
                <p:cNvPr id="753" name="Freihand 752">
                  <a:extLst>
                    <a:ext uri="{FF2B5EF4-FFF2-40B4-BE49-F238E27FC236}">
                      <a16:creationId xmlns:a16="http://schemas.microsoft.com/office/drawing/2014/main" id="{D18592CC-659C-429E-8230-969B4A9DD73A}"/>
                    </a:ext>
                  </a:extLst>
                </p:cNvPr>
                <p:cNvPicPr/>
                <p:nvPr/>
              </p:nvPicPr>
              <p:blipFill>
                <a:blip r:embed="rId1351"/>
                <a:stretch>
                  <a:fillRect/>
                </a:stretch>
              </p:blipFill>
              <p:spPr>
                <a:xfrm>
                  <a:off x="6389997" y="5317005"/>
                  <a:ext cx="93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754" name="Freihand 753">
                  <a:extLst>
                    <a:ext uri="{FF2B5EF4-FFF2-40B4-BE49-F238E27FC236}">
                      <a16:creationId xmlns:a16="http://schemas.microsoft.com/office/drawing/2014/main" id="{9AC52DCF-9385-4C00-B22A-327166736771}"/>
                    </a:ext>
                  </a:extLst>
                </p14:cNvPr>
                <p14:cNvContentPartPr/>
                <p14:nvPr/>
              </p14:nvContentPartPr>
              <p14:xfrm>
                <a:off x="6465237" y="5371725"/>
                <a:ext cx="32400" cy="74520"/>
              </p14:xfrm>
            </p:contentPart>
          </mc:Choice>
          <mc:Fallback xmlns="">
            <p:pic>
              <p:nvPicPr>
                <p:cNvPr id="754" name="Freihand 753">
                  <a:extLst>
                    <a:ext uri="{FF2B5EF4-FFF2-40B4-BE49-F238E27FC236}">
                      <a16:creationId xmlns:a16="http://schemas.microsoft.com/office/drawing/2014/main" id="{9AC52DCF-9385-4C00-B22A-327166736771}"/>
                    </a:ext>
                  </a:extLst>
                </p:cNvPr>
                <p:cNvPicPr/>
                <p:nvPr/>
              </p:nvPicPr>
              <p:blipFill>
                <a:blip r:embed="rId1353"/>
                <a:stretch>
                  <a:fillRect/>
                </a:stretch>
              </p:blipFill>
              <p:spPr>
                <a:xfrm>
                  <a:off x="6460917" y="5367405"/>
                  <a:ext cx="41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755" name="Freihand 754">
                  <a:extLst>
                    <a:ext uri="{FF2B5EF4-FFF2-40B4-BE49-F238E27FC236}">
                      <a16:creationId xmlns:a16="http://schemas.microsoft.com/office/drawing/2014/main" id="{B07A3B16-C623-4635-B950-A188D16B3A2C}"/>
                    </a:ext>
                  </a:extLst>
                </p14:cNvPr>
                <p14:cNvContentPartPr/>
                <p14:nvPr/>
              </p14:nvContentPartPr>
              <p14:xfrm>
                <a:off x="6502317" y="5289645"/>
                <a:ext cx="91440" cy="138960"/>
              </p14:xfrm>
            </p:contentPart>
          </mc:Choice>
          <mc:Fallback xmlns="">
            <p:pic>
              <p:nvPicPr>
                <p:cNvPr id="755" name="Freihand 754">
                  <a:extLst>
                    <a:ext uri="{FF2B5EF4-FFF2-40B4-BE49-F238E27FC236}">
                      <a16:creationId xmlns:a16="http://schemas.microsoft.com/office/drawing/2014/main" id="{B07A3B16-C623-4635-B950-A188D16B3A2C}"/>
                    </a:ext>
                  </a:extLst>
                </p:cNvPr>
                <p:cNvPicPr/>
                <p:nvPr/>
              </p:nvPicPr>
              <p:blipFill>
                <a:blip r:embed="rId1355"/>
                <a:stretch>
                  <a:fillRect/>
                </a:stretch>
              </p:blipFill>
              <p:spPr>
                <a:xfrm>
                  <a:off x="6497997" y="5285325"/>
                  <a:ext cx="100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756" name="Freihand 755">
                  <a:extLst>
                    <a:ext uri="{FF2B5EF4-FFF2-40B4-BE49-F238E27FC236}">
                      <a16:creationId xmlns:a16="http://schemas.microsoft.com/office/drawing/2014/main" id="{C391091F-5D46-4FF3-87F9-665DFD108C43}"/>
                    </a:ext>
                  </a:extLst>
                </p14:cNvPr>
                <p14:cNvContentPartPr/>
                <p14:nvPr/>
              </p14:nvContentPartPr>
              <p14:xfrm>
                <a:off x="6622917" y="5260845"/>
                <a:ext cx="87480" cy="91080"/>
              </p14:xfrm>
            </p:contentPart>
          </mc:Choice>
          <mc:Fallback xmlns="">
            <p:pic>
              <p:nvPicPr>
                <p:cNvPr id="756" name="Freihand 755">
                  <a:extLst>
                    <a:ext uri="{FF2B5EF4-FFF2-40B4-BE49-F238E27FC236}">
                      <a16:creationId xmlns:a16="http://schemas.microsoft.com/office/drawing/2014/main" id="{C391091F-5D46-4FF3-87F9-665DFD108C43}"/>
                    </a:ext>
                  </a:extLst>
                </p:cNvPr>
                <p:cNvPicPr/>
                <p:nvPr/>
              </p:nvPicPr>
              <p:blipFill>
                <a:blip r:embed="rId1357"/>
                <a:stretch>
                  <a:fillRect/>
                </a:stretch>
              </p:blipFill>
              <p:spPr>
                <a:xfrm>
                  <a:off x="6618597" y="5256525"/>
                  <a:ext cx="96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758" name="Freihand 757">
                  <a:extLst>
                    <a:ext uri="{FF2B5EF4-FFF2-40B4-BE49-F238E27FC236}">
                      <a16:creationId xmlns:a16="http://schemas.microsoft.com/office/drawing/2014/main" id="{0B7E867A-79D0-4309-9F7B-753B94F27C7C}"/>
                    </a:ext>
                  </a:extLst>
                </p14:cNvPr>
                <p14:cNvContentPartPr/>
                <p14:nvPr/>
              </p14:nvContentPartPr>
              <p14:xfrm>
                <a:off x="6607797" y="5387205"/>
                <a:ext cx="1677240" cy="426600"/>
              </p14:xfrm>
            </p:contentPart>
          </mc:Choice>
          <mc:Fallback xmlns="">
            <p:pic>
              <p:nvPicPr>
                <p:cNvPr id="758" name="Freihand 757">
                  <a:extLst>
                    <a:ext uri="{FF2B5EF4-FFF2-40B4-BE49-F238E27FC236}">
                      <a16:creationId xmlns:a16="http://schemas.microsoft.com/office/drawing/2014/main" id="{0B7E867A-79D0-4309-9F7B-753B94F27C7C}"/>
                    </a:ext>
                  </a:extLst>
                </p:cNvPr>
                <p:cNvPicPr/>
                <p:nvPr/>
              </p:nvPicPr>
              <p:blipFill>
                <a:blip r:embed="rId1359"/>
                <a:stretch>
                  <a:fillRect/>
                </a:stretch>
              </p:blipFill>
              <p:spPr>
                <a:xfrm>
                  <a:off x="6603477" y="5382885"/>
                  <a:ext cx="16858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760" name="Freihand 759">
                  <a:extLst>
                    <a:ext uri="{FF2B5EF4-FFF2-40B4-BE49-F238E27FC236}">
                      <a16:creationId xmlns:a16="http://schemas.microsoft.com/office/drawing/2014/main" id="{482C771C-9148-46DD-86A2-282DCFE45CC2}"/>
                    </a:ext>
                  </a:extLst>
                </p14:cNvPr>
                <p14:cNvContentPartPr/>
                <p14:nvPr/>
              </p14:nvContentPartPr>
              <p14:xfrm>
                <a:off x="6831357" y="5415645"/>
                <a:ext cx="360" cy="360"/>
              </p14:xfrm>
            </p:contentPart>
          </mc:Choice>
          <mc:Fallback xmlns="">
            <p:pic>
              <p:nvPicPr>
                <p:cNvPr id="760" name="Freihand 759">
                  <a:extLst>
                    <a:ext uri="{FF2B5EF4-FFF2-40B4-BE49-F238E27FC236}">
                      <a16:creationId xmlns:a16="http://schemas.microsoft.com/office/drawing/2014/main" id="{482C771C-9148-46DD-86A2-282DCFE45CC2}"/>
                    </a:ext>
                  </a:extLst>
                </p:cNvPr>
                <p:cNvPicPr/>
                <p:nvPr/>
              </p:nvPicPr>
              <p:blipFill>
                <a:blip r:embed="rId1361"/>
                <a:stretch>
                  <a:fillRect/>
                </a:stretch>
              </p:blipFill>
              <p:spPr>
                <a:xfrm>
                  <a:off x="6827037" y="5411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761" name="Freihand 760">
                  <a:extLst>
                    <a:ext uri="{FF2B5EF4-FFF2-40B4-BE49-F238E27FC236}">
                      <a16:creationId xmlns:a16="http://schemas.microsoft.com/office/drawing/2014/main" id="{04C88690-421F-49E0-B077-F448AC79DC75}"/>
                    </a:ext>
                  </a:extLst>
                </p14:cNvPr>
                <p14:cNvContentPartPr/>
                <p14:nvPr/>
              </p14:nvContentPartPr>
              <p14:xfrm>
                <a:off x="6819837" y="5415645"/>
                <a:ext cx="11880" cy="22320"/>
              </p14:xfrm>
            </p:contentPart>
          </mc:Choice>
          <mc:Fallback xmlns="">
            <p:pic>
              <p:nvPicPr>
                <p:cNvPr id="761" name="Freihand 760">
                  <a:extLst>
                    <a:ext uri="{FF2B5EF4-FFF2-40B4-BE49-F238E27FC236}">
                      <a16:creationId xmlns:a16="http://schemas.microsoft.com/office/drawing/2014/main" id="{04C88690-421F-49E0-B077-F448AC79DC75}"/>
                    </a:ext>
                  </a:extLst>
                </p:cNvPr>
                <p:cNvPicPr/>
                <p:nvPr/>
              </p:nvPicPr>
              <p:blipFill>
                <a:blip r:embed="rId1363"/>
                <a:stretch>
                  <a:fillRect/>
                </a:stretch>
              </p:blipFill>
              <p:spPr>
                <a:xfrm>
                  <a:off x="6815517" y="5411325"/>
                  <a:ext cx="20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762" name="Freihand 761">
                  <a:extLst>
                    <a:ext uri="{FF2B5EF4-FFF2-40B4-BE49-F238E27FC236}">
                      <a16:creationId xmlns:a16="http://schemas.microsoft.com/office/drawing/2014/main" id="{39164E19-0584-45E0-AF30-DDCF569E59AC}"/>
                    </a:ext>
                  </a:extLst>
                </p14:cNvPr>
                <p14:cNvContentPartPr/>
                <p14:nvPr/>
              </p14:nvContentPartPr>
              <p14:xfrm>
                <a:off x="6727677" y="5363805"/>
                <a:ext cx="107280" cy="96120"/>
              </p14:xfrm>
            </p:contentPart>
          </mc:Choice>
          <mc:Fallback xmlns="">
            <p:pic>
              <p:nvPicPr>
                <p:cNvPr id="762" name="Freihand 761">
                  <a:extLst>
                    <a:ext uri="{FF2B5EF4-FFF2-40B4-BE49-F238E27FC236}">
                      <a16:creationId xmlns:a16="http://schemas.microsoft.com/office/drawing/2014/main" id="{39164E19-0584-45E0-AF30-DDCF569E59AC}"/>
                    </a:ext>
                  </a:extLst>
                </p:cNvPr>
                <p:cNvPicPr/>
                <p:nvPr/>
              </p:nvPicPr>
              <p:blipFill>
                <a:blip r:embed="rId1365"/>
                <a:stretch>
                  <a:fillRect/>
                </a:stretch>
              </p:blipFill>
              <p:spPr>
                <a:xfrm>
                  <a:off x="6723357" y="5359485"/>
                  <a:ext cx="11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763" name="Freihand 762">
                  <a:extLst>
                    <a:ext uri="{FF2B5EF4-FFF2-40B4-BE49-F238E27FC236}">
                      <a16:creationId xmlns:a16="http://schemas.microsoft.com/office/drawing/2014/main" id="{1FDCB960-311C-419D-99B9-18A106A2951A}"/>
                    </a:ext>
                  </a:extLst>
                </p14:cNvPr>
                <p14:cNvContentPartPr/>
                <p14:nvPr/>
              </p14:nvContentPartPr>
              <p14:xfrm>
                <a:off x="6742797" y="5381085"/>
                <a:ext cx="141840" cy="122040"/>
              </p14:xfrm>
            </p:contentPart>
          </mc:Choice>
          <mc:Fallback xmlns="">
            <p:pic>
              <p:nvPicPr>
                <p:cNvPr id="763" name="Freihand 762">
                  <a:extLst>
                    <a:ext uri="{FF2B5EF4-FFF2-40B4-BE49-F238E27FC236}">
                      <a16:creationId xmlns:a16="http://schemas.microsoft.com/office/drawing/2014/main" id="{1FDCB960-311C-419D-99B9-18A106A2951A}"/>
                    </a:ext>
                  </a:extLst>
                </p:cNvPr>
                <p:cNvPicPr/>
                <p:nvPr/>
              </p:nvPicPr>
              <p:blipFill>
                <a:blip r:embed="rId1367"/>
                <a:stretch>
                  <a:fillRect/>
                </a:stretch>
              </p:blipFill>
              <p:spPr>
                <a:xfrm>
                  <a:off x="6738477" y="5376765"/>
                  <a:ext cx="150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765" name="Freihand 764">
                  <a:extLst>
                    <a:ext uri="{FF2B5EF4-FFF2-40B4-BE49-F238E27FC236}">
                      <a16:creationId xmlns:a16="http://schemas.microsoft.com/office/drawing/2014/main" id="{5C4DE570-E7D5-42D5-8E63-AA0FACD3B0CC}"/>
                    </a:ext>
                  </a:extLst>
                </p14:cNvPr>
                <p14:cNvContentPartPr/>
                <p14:nvPr/>
              </p14:nvContentPartPr>
              <p14:xfrm>
                <a:off x="6410877" y="5429325"/>
                <a:ext cx="76320" cy="115200"/>
              </p14:xfrm>
            </p:contentPart>
          </mc:Choice>
          <mc:Fallback xmlns="">
            <p:pic>
              <p:nvPicPr>
                <p:cNvPr id="765" name="Freihand 764">
                  <a:extLst>
                    <a:ext uri="{FF2B5EF4-FFF2-40B4-BE49-F238E27FC236}">
                      <a16:creationId xmlns:a16="http://schemas.microsoft.com/office/drawing/2014/main" id="{5C4DE570-E7D5-42D5-8E63-AA0FACD3B0CC}"/>
                    </a:ext>
                  </a:extLst>
                </p:cNvPr>
                <p:cNvPicPr/>
                <p:nvPr/>
              </p:nvPicPr>
              <p:blipFill>
                <a:blip r:embed="rId1369"/>
                <a:stretch>
                  <a:fillRect/>
                </a:stretch>
              </p:blipFill>
              <p:spPr>
                <a:xfrm>
                  <a:off x="6406557" y="5425005"/>
                  <a:ext cx="8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766" name="Freihand 765">
                  <a:extLst>
                    <a:ext uri="{FF2B5EF4-FFF2-40B4-BE49-F238E27FC236}">
                      <a16:creationId xmlns:a16="http://schemas.microsoft.com/office/drawing/2014/main" id="{6FB7B49B-A31E-46B5-8DE2-2A55E77C975F}"/>
                    </a:ext>
                  </a:extLst>
                </p14:cNvPr>
                <p14:cNvContentPartPr/>
                <p14:nvPr/>
              </p14:nvContentPartPr>
              <p14:xfrm>
                <a:off x="6361197" y="5472525"/>
                <a:ext cx="181080" cy="122400"/>
              </p14:xfrm>
            </p:contentPart>
          </mc:Choice>
          <mc:Fallback xmlns="">
            <p:pic>
              <p:nvPicPr>
                <p:cNvPr id="766" name="Freihand 765">
                  <a:extLst>
                    <a:ext uri="{FF2B5EF4-FFF2-40B4-BE49-F238E27FC236}">
                      <a16:creationId xmlns:a16="http://schemas.microsoft.com/office/drawing/2014/main" id="{6FB7B49B-A31E-46B5-8DE2-2A55E77C975F}"/>
                    </a:ext>
                  </a:extLst>
                </p:cNvPr>
                <p:cNvPicPr/>
                <p:nvPr/>
              </p:nvPicPr>
              <p:blipFill>
                <a:blip r:embed="rId1371"/>
                <a:stretch>
                  <a:fillRect/>
                </a:stretch>
              </p:blipFill>
              <p:spPr>
                <a:xfrm>
                  <a:off x="6356877" y="5468205"/>
                  <a:ext cx="189720" cy="131040"/>
                </a:xfrm>
                <a:prstGeom prst="rect">
                  <a:avLst/>
                </a:prstGeom>
              </p:spPr>
            </p:pic>
          </mc:Fallback>
        </mc:AlternateContent>
      </p:grpSp>
      <p:grpSp>
        <p:nvGrpSpPr>
          <p:cNvPr id="443" name="Gruppieren 442">
            <a:extLst>
              <a:ext uri="{FF2B5EF4-FFF2-40B4-BE49-F238E27FC236}">
                <a16:creationId xmlns:a16="http://schemas.microsoft.com/office/drawing/2014/main" id="{73B3F38D-C802-431B-8FE1-DD67AD0E211B}"/>
              </a:ext>
            </a:extLst>
          </p:cNvPr>
          <p:cNvGrpSpPr/>
          <p:nvPr/>
        </p:nvGrpSpPr>
        <p:grpSpPr>
          <a:xfrm>
            <a:off x="380517" y="3960525"/>
            <a:ext cx="2342880" cy="1289520"/>
            <a:chOff x="380517" y="3960525"/>
            <a:chExt cx="2342880" cy="1289520"/>
          </a:xfrm>
        </p:grpSpPr>
        <mc:AlternateContent xmlns:mc="http://schemas.openxmlformats.org/markup-compatibility/2006" xmlns:p14="http://schemas.microsoft.com/office/powerpoint/2010/main">
          <mc:Choice Requires="p14">
            <p:contentPart p14:bwMode="auto" r:id="rId1372">
              <p14:nvContentPartPr>
                <p14:cNvPr id="128" name="Freihand 127">
                  <a:extLst>
                    <a:ext uri="{FF2B5EF4-FFF2-40B4-BE49-F238E27FC236}">
                      <a16:creationId xmlns:a16="http://schemas.microsoft.com/office/drawing/2014/main" id="{811D7BC8-0909-4614-AC00-054E44E4AA10}"/>
                    </a:ext>
                  </a:extLst>
                </p14:cNvPr>
                <p14:cNvContentPartPr/>
                <p14:nvPr/>
              </p14:nvContentPartPr>
              <p14:xfrm>
                <a:off x="2390757" y="4286685"/>
                <a:ext cx="8640" cy="114480"/>
              </p14:xfrm>
            </p:contentPart>
          </mc:Choice>
          <mc:Fallback xmlns="">
            <p:pic>
              <p:nvPicPr>
                <p:cNvPr id="128" name="Freihand 127">
                  <a:extLst>
                    <a:ext uri="{FF2B5EF4-FFF2-40B4-BE49-F238E27FC236}">
                      <a16:creationId xmlns:a16="http://schemas.microsoft.com/office/drawing/2014/main" id="{811D7BC8-0909-4614-AC00-054E44E4AA10}"/>
                    </a:ext>
                  </a:extLst>
                </p:cNvPr>
                <p:cNvPicPr/>
                <p:nvPr/>
              </p:nvPicPr>
              <p:blipFill>
                <a:blip r:embed="rId1373"/>
                <a:stretch>
                  <a:fillRect/>
                </a:stretch>
              </p:blipFill>
              <p:spPr>
                <a:xfrm>
                  <a:off x="2386437" y="4282365"/>
                  <a:ext cx="1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136" name="Freihand 135">
                  <a:extLst>
                    <a:ext uri="{FF2B5EF4-FFF2-40B4-BE49-F238E27FC236}">
                      <a16:creationId xmlns:a16="http://schemas.microsoft.com/office/drawing/2014/main" id="{8136C5EB-95D5-4707-A107-A37B8F6A9041}"/>
                    </a:ext>
                  </a:extLst>
                </p14:cNvPr>
                <p14:cNvContentPartPr/>
                <p14:nvPr/>
              </p14:nvContentPartPr>
              <p14:xfrm>
                <a:off x="2293197" y="4447965"/>
                <a:ext cx="79200" cy="98280"/>
              </p14:xfrm>
            </p:contentPart>
          </mc:Choice>
          <mc:Fallback xmlns="">
            <p:pic>
              <p:nvPicPr>
                <p:cNvPr id="136" name="Freihand 135">
                  <a:extLst>
                    <a:ext uri="{FF2B5EF4-FFF2-40B4-BE49-F238E27FC236}">
                      <a16:creationId xmlns:a16="http://schemas.microsoft.com/office/drawing/2014/main" id="{8136C5EB-95D5-4707-A107-A37B8F6A9041}"/>
                    </a:ext>
                  </a:extLst>
                </p:cNvPr>
                <p:cNvPicPr/>
                <p:nvPr/>
              </p:nvPicPr>
              <p:blipFill>
                <a:blip r:embed="rId1375"/>
                <a:stretch>
                  <a:fillRect/>
                </a:stretch>
              </p:blipFill>
              <p:spPr>
                <a:xfrm>
                  <a:off x="2288877" y="4443645"/>
                  <a:ext cx="87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153" name="Freihand 152">
                  <a:extLst>
                    <a:ext uri="{FF2B5EF4-FFF2-40B4-BE49-F238E27FC236}">
                      <a16:creationId xmlns:a16="http://schemas.microsoft.com/office/drawing/2014/main" id="{61BF8DAF-344B-43F1-8B0E-780C0722048F}"/>
                    </a:ext>
                  </a:extLst>
                </p14:cNvPr>
                <p14:cNvContentPartPr/>
                <p14:nvPr/>
              </p14:nvContentPartPr>
              <p14:xfrm>
                <a:off x="2387877" y="4440405"/>
                <a:ext cx="82800" cy="72360"/>
              </p14:xfrm>
            </p:contentPart>
          </mc:Choice>
          <mc:Fallback xmlns="">
            <p:pic>
              <p:nvPicPr>
                <p:cNvPr id="153" name="Freihand 152">
                  <a:extLst>
                    <a:ext uri="{FF2B5EF4-FFF2-40B4-BE49-F238E27FC236}">
                      <a16:creationId xmlns:a16="http://schemas.microsoft.com/office/drawing/2014/main" id="{61BF8DAF-344B-43F1-8B0E-780C0722048F}"/>
                    </a:ext>
                  </a:extLst>
                </p:cNvPr>
                <p:cNvPicPr/>
                <p:nvPr/>
              </p:nvPicPr>
              <p:blipFill>
                <a:blip r:embed="rId1377"/>
                <a:stretch>
                  <a:fillRect/>
                </a:stretch>
              </p:blipFill>
              <p:spPr>
                <a:xfrm>
                  <a:off x="2383557" y="4436085"/>
                  <a:ext cx="91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154" name="Freihand 153">
                  <a:extLst>
                    <a:ext uri="{FF2B5EF4-FFF2-40B4-BE49-F238E27FC236}">
                      <a16:creationId xmlns:a16="http://schemas.microsoft.com/office/drawing/2014/main" id="{F5F7DAFC-6113-4096-ADA0-418AEF80E089}"/>
                    </a:ext>
                  </a:extLst>
                </p14:cNvPr>
                <p14:cNvContentPartPr/>
                <p14:nvPr/>
              </p14:nvContentPartPr>
              <p14:xfrm>
                <a:off x="2487597" y="4420245"/>
                <a:ext cx="57960" cy="65160"/>
              </p14:xfrm>
            </p:contentPart>
          </mc:Choice>
          <mc:Fallback xmlns="">
            <p:pic>
              <p:nvPicPr>
                <p:cNvPr id="154" name="Freihand 153">
                  <a:extLst>
                    <a:ext uri="{FF2B5EF4-FFF2-40B4-BE49-F238E27FC236}">
                      <a16:creationId xmlns:a16="http://schemas.microsoft.com/office/drawing/2014/main" id="{F5F7DAFC-6113-4096-ADA0-418AEF80E089}"/>
                    </a:ext>
                  </a:extLst>
                </p:cNvPr>
                <p:cNvPicPr/>
                <p:nvPr/>
              </p:nvPicPr>
              <p:blipFill>
                <a:blip r:embed="rId1379"/>
                <a:stretch>
                  <a:fillRect/>
                </a:stretch>
              </p:blipFill>
              <p:spPr>
                <a:xfrm>
                  <a:off x="2483277" y="4415925"/>
                  <a:ext cx="66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322" name="Freihand 321">
                  <a:extLst>
                    <a:ext uri="{FF2B5EF4-FFF2-40B4-BE49-F238E27FC236}">
                      <a16:creationId xmlns:a16="http://schemas.microsoft.com/office/drawing/2014/main" id="{FDED9841-B630-4737-95D0-8E4E63031A00}"/>
                    </a:ext>
                  </a:extLst>
                </p14:cNvPr>
                <p14:cNvContentPartPr/>
                <p14:nvPr/>
              </p14:nvContentPartPr>
              <p14:xfrm>
                <a:off x="380517" y="3960525"/>
                <a:ext cx="402480" cy="15120"/>
              </p14:xfrm>
            </p:contentPart>
          </mc:Choice>
          <mc:Fallback xmlns="">
            <p:pic>
              <p:nvPicPr>
                <p:cNvPr id="322" name="Freihand 321">
                  <a:extLst>
                    <a:ext uri="{FF2B5EF4-FFF2-40B4-BE49-F238E27FC236}">
                      <a16:creationId xmlns:a16="http://schemas.microsoft.com/office/drawing/2014/main" id="{FDED9841-B630-4737-95D0-8E4E63031A00}"/>
                    </a:ext>
                  </a:extLst>
                </p:cNvPr>
                <p:cNvPicPr/>
                <p:nvPr/>
              </p:nvPicPr>
              <p:blipFill>
                <a:blip r:embed="rId1381"/>
                <a:stretch>
                  <a:fillRect/>
                </a:stretch>
              </p:blipFill>
              <p:spPr>
                <a:xfrm>
                  <a:off x="376197" y="3956205"/>
                  <a:ext cx="411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326" name="Freihand 325">
                  <a:extLst>
                    <a:ext uri="{FF2B5EF4-FFF2-40B4-BE49-F238E27FC236}">
                      <a16:creationId xmlns:a16="http://schemas.microsoft.com/office/drawing/2014/main" id="{314F0783-0C0F-44DE-A31F-E6B5A4EBEFC1}"/>
                    </a:ext>
                  </a:extLst>
                </p14:cNvPr>
                <p14:cNvContentPartPr/>
                <p14:nvPr/>
              </p14:nvContentPartPr>
              <p14:xfrm>
                <a:off x="887397" y="3964845"/>
                <a:ext cx="97560" cy="5040"/>
              </p14:xfrm>
            </p:contentPart>
          </mc:Choice>
          <mc:Fallback xmlns="">
            <p:pic>
              <p:nvPicPr>
                <p:cNvPr id="326" name="Freihand 325">
                  <a:extLst>
                    <a:ext uri="{FF2B5EF4-FFF2-40B4-BE49-F238E27FC236}">
                      <a16:creationId xmlns:a16="http://schemas.microsoft.com/office/drawing/2014/main" id="{314F0783-0C0F-44DE-A31F-E6B5A4EBEFC1}"/>
                    </a:ext>
                  </a:extLst>
                </p:cNvPr>
                <p:cNvPicPr/>
                <p:nvPr/>
              </p:nvPicPr>
              <p:blipFill>
                <a:blip r:embed="rId1383"/>
                <a:stretch>
                  <a:fillRect/>
                </a:stretch>
              </p:blipFill>
              <p:spPr>
                <a:xfrm>
                  <a:off x="883077" y="3960525"/>
                  <a:ext cx="106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333" name="Freihand 332">
                  <a:extLst>
                    <a:ext uri="{FF2B5EF4-FFF2-40B4-BE49-F238E27FC236}">
                      <a16:creationId xmlns:a16="http://schemas.microsoft.com/office/drawing/2014/main" id="{9217FAFC-503F-44D7-9970-D4F27C32246D}"/>
                    </a:ext>
                  </a:extLst>
                </p14:cNvPr>
                <p14:cNvContentPartPr/>
                <p14:nvPr/>
              </p14:nvContentPartPr>
              <p14:xfrm>
                <a:off x="1076037" y="3975645"/>
                <a:ext cx="717120" cy="51480"/>
              </p14:xfrm>
            </p:contentPart>
          </mc:Choice>
          <mc:Fallback xmlns="">
            <p:pic>
              <p:nvPicPr>
                <p:cNvPr id="333" name="Freihand 332">
                  <a:extLst>
                    <a:ext uri="{FF2B5EF4-FFF2-40B4-BE49-F238E27FC236}">
                      <a16:creationId xmlns:a16="http://schemas.microsoft.com/office/drawing/2014/main" id="{9217FAFC-503F-44D7-9970-D4F27C32246D}"/>
                    </a:ext>
                  </a:extLst>
                </p:cNvPr>
                <p:cNvPicPr/>
                <p:nvPr/>
              </p:nvPicPr>
              <p:blipFill>
                <a:blip r:embed="rId1385"/>
                <a:stretch>
                  <a:fillRect/>
                </a:stretch>
              </p:blipFill>
              <p:spPr>
                <a:xfrm>
                  <a:off x="1071717" y="3971325"/>
                  <a:ext cx="725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361" name="Freihand 360">
                  <a:extLst>
                    <a:ext uri="{FF2B5EF4-FFF2-40B4-BE49-F238E27FC236}">
                      <a16:creationId xmlns:a16="http://schemas.microsoft.com/office/drawing/2014/main" id="{08447295-AA7B-4CA9-B8FB-117C3206924F}"/>
                    </a:ext>
                  </a:extLst>
                </p14:cNvPr>
                <p14:cNvContentPartPr/>
                <p14:nvPr/>
              </p14:nvContentPartPr>
              <p14:xfrm>
                <a:off x="1850037" y="4022805"/>
                <a:ext cx="102960" cy="9000"/>
              </p14:xfrm>
            </p:contentPart>
          </mc:Choice>
          <mc:Fallback xmlns="">
            <p:pic>
              <p:nvPicPr>
                <p:cNvPr id="361" name="Freihand 360">
                  <a:extLst>
                    <a:ext uri="{FF2B5EF4-FFF2-40B4-BE49-F238E27FC236}">
                      <a16:creationId xmlns:a16="http://schemas.microsoft.com/office/drawing/2014/main" id="{08447295-AA7B-4CA9-B8FB-117C3206924F}"/>
                    </a:ext>
                  </a:extLst>
                </p:cNvPr>
                <p:cNvPicPr/>
                <p:nvPr/>
              </p:nvPicPr>
              <p:blipFill>
                <a:blip r:embed="rId1387"/>
                <a:stretch>
                  <a:fillRect/>
                </a:stretch>
              </p:blipFill>
              <p:spPr>
                <a:xfrm>
                  <a:off x="1845717" y="4018485"/>
                  <a:ext cx="111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380" name="Freihand 379">
                  <a:extLst>
                    <a:ext uri="{FF2B5EF4-FFF2-40B4-BE49-F238E27FC236}">
                      <a16:creationId xmlns:a16="http://schemas.microsoft.com/office/drawing/2014/main" id="{8D1E84D0-F00F-4D18-8A33-03B6A0952F82}"/>
                    </a:ext>
                  </a:extLst>
                </p14:cNvPr>
                <p14:cNvContentPartPr/>
                <p14:nvPr/>
              </p14:nvContentPartPr>
              <p14:xfrm>
                <a:off x="1929237" y="4015245"/>
                <a:ext cx="34920" cy="102240"/>
              </p14:xfrm>
            </p:contentPart>
          </mc:Choice>
          <mc:Fallback xmlns="">
            <p:pic>
              <p:nvPicPr>
                <p:cNvPr id="380" name="Freihand 379">
                  <a:extLst>
                    <a:ext uri="{FF2B5EF4-FFF2-40B4-BE49-F238E27FC236}">
                      <a16:creationId xmlns:a16="http://schemas.microsoft.com/office/drawing/2014/main" id="{8D1E84D0-F00F-4D18-8A33-03B6A0952F82}"/>
                    </a:ext>
                  </a:extLst>
                </p:cNvPr>
                <p:cNvPicPr/>
                <p:nvPr/>
              </p:nvPicPr>
              <p:blipFill>
                <a:blip r:embed="rId1389"/>
                <a:stretch>
                  <a:fillRect/>
                </a:stretch>
              </p:blipFill>
              <p:spPr>
                <a:xfrm>
                  <a:off x="1924917" y="4010925"/>
                  <a:ext cx="43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381" name="Freihand 380">
                  <a:extLst>
                    <a:ext uri="{FF2B5EF4-FFF2-40B4-BE49-F238E27FC236}">
                      <a16:creationId xmlns:a16="http://schemas.microsoft.com/office/drawing/2014/main" id="{024F25F0-1AB9-4EDC-9935-629CC324A523}"/>
                    </a:ext>
                  </a:extLst>
                </p14:cNvPr>
                <p14:cNvContentPartPr/>
                <p14:nvPr/>
              </p14:nvContentPartPr>
              <p14:xfrm>
                <a:off x="1977477" y="4149885"/>
                <a:ext cx="41040" cy="217440"/>
              </p14:xfrm>
            </p:contentPart>
          </mc:Choice>
          <mc:Fallback xmlns="">
            <p:pic>
              <p:nvPicPr>
                <p:cNvPr id="381" name="Freihand 380">
                  <a:extLst>
                    <a:ext uri="{FF2B5EF4-FFF2-40B4-BE49-F238E27FC236}">
                      <a16:creationId xmlns:a16="http://schemas.microsoft.com/office/drawing/2014/main" id="{024F25F0-1AB9-4EDC-9935-629CC324A523}"/>
                    </a:ext>
                  </a:extLst>
                </p:cNvPr>
                <p:cNvPicPr/>
                <p:nvPr/>
              </p:nvPicPr>
              <p:blipFill>
                <a:blip r:embed="rId1391"/>
                <a:stretch>
                  <a:fillRect/>
                </a:stretch>
              </p:blipFill>
              <p:spPr>
                <a:xfrm>
                  <a:off x="1973157" y="4145565"/>
                  <a:ext cx="496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403" name="Freihand 402">
                  <a:extLst>
                    <a:ext uri="{FF2B5EF4-FFF2-40B4-BE49-F238E27FC236}">
                      <a16:creationId xmlns:a16="http://schemas.microsoft.com/office/drawing/2014/main" id="{13C136AD-02B9-4B90-975E-F6BC849AB0E4}"/>
                    </a:ext>
                  </a:extLst>
                </p14:cNvPr>
                <p14:cNvContentPartPr/>
                <p14:nvPr/>
              </p14:nvContentPartPr>
              <p14:xfrm>
                <a:off x="2021757" y="4421685"/>
                <a:ext cx="360" cy="1800"/>
              </p14:xfrm>
            </p:contentPart>
          </mc:Choice>
          <mc:Fallback xmlns="">
            <p:pic>
              <p:nvPicPr>
                <p:cNvPr id="403" name="Freihand 402">
                  <a:extLst>
                    <a:ext uri="{FF2B5EF4-FFF2-40B4-BE49-F238E27FC236}">
                      <a16:creationId xmlns:a16="http://schemas.microsoft.com/office/drawing/2014/main" id="{13C136AD-02B9-4B90-975E-F6BC849AB0E4}"/>
                    </a:ext>
                  </a:extLst>
                </p:cNvPr>
                <p:cNvPicPr/>
                <p:nvPr/>
              </p:nvPicPr>
              <p:blipFill>
                <a:blip r:embed="rId1393"/>
                <a:stretch>
                  <a:fillRect/>
                </a:stretch>
              </p:blipFill>
              <p:spPr>
                <a:xfrm>
                  <a:off x="2017437" y="4417365"/>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405" name="Freihand 404">
                  <a:extLst>
                    <a:ext uri="{FF2B5EF4-FFF2-40B4-BE49-F238E27FC236}">
                      <a16:creationId xmlns:a16="http://schemas.microsoft.com/office/drawing/2014/main" id="{9D0C626B-82DE-426A-8D31-3C4EB2D2E2B2}"/>
                    </a:ext>
                  </a:extLst>
                </p14:cNvPr>
                <p14:cNvContentPartPr/>
                <p14:nvPr/>
              </p14:nvContentPartPr>
              <p14:xfrm>
                <a:off x="2026437" y="4404405"/>
                <a:ext cx="311400" cy="580680"/>
              </p14:xfrm>
            </p:contentPart>
          </mc:Choice>
          <mc:Fallback xmlns="">
            <p:pic>
              <p:nvPicPr>
                <p:cNvPr id="405" name="Freihand 404">
                  <a:extLst>
                    <a:ext uri="{FF2B5EF4-FFF2-40B4-BE49-F238E27FC236}">
                      <a16:creationId xmlns:a16="http://schemas.microsoft.com/office/drawing/2014/main" id="{9D0C626B-82DE-426A-8D31-3C4EB2D2E2B2}"/>
                    </a:ext>
                  </a:extLst>
                </p:cNvPr>
                <p:cNvPicPr/>
                <p:nvPr/>
              </p:nvPicPr>
              <p:blipFill>
                <a:blip r:embed="rId1395"/>
                <a:stretch>
                  <a:fillRect/>
                </a:stretch>
              </p:blipFill>
              <p:spPr>
                <a:xfrm>
                  <a:off x="2022117" y="4400085"/>
                  <a:ext cx="32004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414" name="Freihand 413">
                  <a:extLst>
                    <a:ext uri="{FF2B5EF4-FFF2-40B4-BE49-F238E27FC236}">
                      <a16:creationId xmlns:a16="http://schemas.microsoft.com/office/drawing/2014/main" id="{306AAD6B-84DE-49A0-BEE1-7C609C7803D8}"/>
                    </a:ext>
                  </a:extLst>
                </p14:cNvPr>
                <p14:cNvContentPartPr/>
                <p14:nvPr/>
              </p14:nvContentPartPr>
              <p14:xfrm>
                <a:off x="1949397" y="4366965"/>
                <a:ext cx="161280" cy="116280"/>
              </p14:xfrm>
            </p:contentPart>
          </mc:Choice>
          <mc:Fallback xmlns="">
            <p:pic>
              <p:nvPicPr>
                <p:cNvPr id="414" name="Freihand 413">
                  <a:extLst>
                    <a:ext uri="{FF2B5EF4-FFF2-40B4-BE49-F238E27FC236}">
                      <a16:creationId xmlns:a16="http://schemas.microsoft.com/office/drawing/2014/main" id="{306AAD6B-84DE-49A0-BEE1-7C609C7803D8}"/>
                    </a:ext>
                  </a:extLst>
                </p:cNvPr>
                <p:cNvPicPr/>
                <p:nvPr/>
              </p:nvPicPr>
              <p:blipFill>
                <a:blip r:embed="rId1397"/>
                <a:stretch>
                  <a:fillRect/>
                </a:stretch>
              </p:blipFill>
              <p:spPr>
                <a:xfrm>
                  <a:off x="1945077" y="4362645"/>
                  <a:ext cx="169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426" name="Freihand 425">
                  <a:extLst>
                    <a:ext uri="{FF2B5EF4-FFF2-40B4-BE49-F238E27FC236}">
                      <a16:creationId xmlns:a16="http://schemas.microsoft.com/office/drawing/2014/main" id="{13D1AF35-9176-4FB1-8ABD-53D1708B4D39}"/>
                    </a:ext>
                  </a:extLst>
                </p14:cNvPr>
                <p14:cNvContentPartPr/>
                <p14:nvPr/>
              </p14:nvContentPartPr>
              <p14:xfrm>
                <a:off x="2253237" y="5027205"/>
                <a:ext cx="91080" cy="175320"/>
              </p14:xfrm>
            </p:contentPart>
          </mc:Choice>
          <mc:Fallback xmlns="">
            <p:pic>
              <p:nvPicPr>
                <p:cNvPr id="426" name="Freihand 425">
                  <a:extLst>
                    <a:ext uri="{FF2B5EF4-FFF2-40B4-BE49-F238E27FC236}">
                      <a16:creationId xmlns:a16="http://schemas.microsoft.com/office/drawing/2014/main" id="{13D1AF35-9176-4FB1-8ABD-53D1708B4D39}"/>
                    </a:ext>
                  </a:extLst>
                </p:cNvPr>
                <p:cNvPicPr/>
                <p:nvPr/>
              </p:nvPicPr>
              <p:blipFill>
                <a:blip r:embed="rId1399"/>
                <a:stretch>
                  <a:fillRect/>
                </a:stretch>
              </p:blipFill>
              <p:spPr>
                <a:xfrm>
                  <a:off x="2248917" y="5022885"/>
                  <a:ext cx="99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427" name="Freihand 426">
                  <a:extLst>
                    <a:ext uri="{FF2B5EF4-FFF2-40B4-BE49-F238E27FC236}">
                      <a16:creationId xmlns:a16="http://schemas.microsoft.com/office/drawing/2014/main" id="{2EB88822-0DEB-472D-94F0-388C4AC243D8}"/>
                    </a:ext>
                  </a:extLst>
                </p14:cNvPr>
                <p14:cNvContentPartPr/>
                <p14:nvPr/>
              </p14:nvContentPartPr>
              <p14:xfrm>
                <a:off x="2324877" y="5148525"/>
                <a:ext cx="34200" cy="101520"/>
              </p14:xfrm>
            </p:contentPart>
          </mc:Choice>
          <mc:Fallback xmlns="">
            <p:pic>
              <p:nvPicPr>
                <p:cNvPr id="427" name="Freihand 426">
                  <a:extLst>
                    <a:ext uri="{FF2B5EF4-FFF2-40B4-BE49-F238E27FC236}">
                      <a16:creationId xmlns:a16="http://schemas.microsoft.com/office/drawing/2014/main" id="{2EB88822-0DEB-472D-94F0-388C4AC243D8}"/>
                    </a:ext>
                  </a:extLst>
                </p:cNvPr>
                <p:cNvPicPr/>
                <p:nvPr/>
              </p:nvPicPr>
              <p:blipFill>
                <a:blip r:embed="rId1401"/>
                <a:stretch>
                  <a:fillRect/>
                </a:stretch>
              </p:blipFill>
              <p:spPr>
                <a:xfrm>
                  <a:off x="2320557" y="5144205"/>
                  <a:ext cx="42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428" name="Freihand 427">
                  <a:extLst>
                    <a:ext uri="{FF2B5EF4-FFF2-40B4-BE49-F238E27FC236}">
                      <a16:creationId xmlns:a16="http://schemas.microsoft.com/office/drawing/2014/main" id="{635F50A0-B29E-4CFC-8F33-8F4FBBB37E66}"/>
                    </a:ext>
                  </a:extLst>
                </p14:cNvPr>
                <p14:cNvContentPartPr/>
                <p14:nvPr/>
              </p14:nvContentPartPr>
              <p14:xfrm>
                <a:off x="2414877" y="5050605"/>
                <a:ext cx="118080" cy="185400"/>
              </p14:xfrm>
            </p:contentPart>
          </mc:Choice>
          <mc:Fallback xmlns="">
            <p:pic>
              <p:nvPicPr>
                <p:cNvPr id="428" name="Freihand 427">
                  <a:extLst>
                    <a:ext uri="{FF2B5EF4-FFF2-40B4-BE49-F238E27FC236}">
                      <a16:creationId xmlns:a16="http://schemas.microsoft.com/office/drawing/2014/main" id="{635F50A0-B29E-4CFC-8F33-8F4FBBB37E66}"/>
                    </a:ext>
                  </a:extLst>
                </p:cNvPr>
                <p:cNvPicPr/>
                <p:nvPr/>
              </p:nvPicPr>
              <p:blipFill>
                <a:blip r:embed="rId1403"/>
                <a:stretch>
                  <a:fillRect/>
                </a:stretch>
              </p:blipFill>
              <p:spPr>
                <a:xfrm>
                  <a:off x="2410557" y="5046285"/>
                  <a:ext cx="126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436" name="Freihand 435">
                  <a:extLst>
                    <a:ext uri="{FF2B5EF4-FFF2-40B4-BE49-F238E27FC236}">
                      <a16:creationId xmlns:a16="http://schemas.microsoft.com/office/drawing/2014/main" id="{0CBD0142-E094-49AD-8BCA-9BDEA5AA9182}"/>
                    </a:ext>
                  </a:extLst>
                </p14:cNvPr>
                <p14:cNvContentPartPr/>
                <p14:nvPr/>
              </p14:nvContentPartPr>
              <p14:xfrm>
                <a:off x="2593437" y="5063565"/>
                <a:ext cx="129960" cy="140400"/>
              </p14:xfrm>
            </p:contentPart>
          </mc:Choice>
          <mc:Fallback xmlns="">
            <p:pic>
              <p:nvPicPr>
                <p:cNvPr id="436" name="Freihand 435">
                  <a:extLst>
                    <a:ext uri="{FF2B5EF4-FFF2-40B4-BE49-F238E27FC236}">
                      <a16:creationId xmlns:a16="http://schemas.microsoft.com/office/drawing/2014/main" id="{0CBD0142-E094-49AD-8BCA-9BDEA5AA9182}"/>
                    </a:ext>
                  </a:extLst>
                </p:cNvPr>
                <p:cNvPicPr/>
                <p:nvPr/>
              </p:nvPicPr>
              <p:blipFill>
                <a:blip r:embed="rId1405"/>
                <a:stretch>
                  <a:fillRect/>
                </a:stretch>
              </p:blipFill>
              <p:spPr>
                <a:xfrm>
                  <a:off x="2589117" y="5059245"/>
                  <a:ext cx="138600" cy="149040"/>
                </a:xfrm>
                <a:prstGeom prst="rect">
                  <a:avLst/>
                </a:prstGeom>
              </p:spPr>
            </p:pic>
          </mc:Fallback>
        </mc:AlternateContent>
      </p:grpSp>
      <p:grpSp>
        <p:nvGrpSpPr>
          <p:cNvPr id="779" name="Gruppieren 778">
            <a:extLst>
              <a:ext uri="{FF2B5EF4-FFF2-40B4-BE49-F238E27FC236}">
                <a16:creationId xmlns:a16="http://schemas.microsoft.com/office/drawing/2014/main" id="{F259B08C-FBCA-4074-A2B4-73591CBA99DE}"/>
              </a:ext>
            </a:extLst>
          </p:cNvPr>
          <p:cNvGrpSpPr/>
          <p:nvPr/>
        </p:nvGrpSpPr>
        <p:grpSpPr>
          <a:xfrm>
            <a:off x="122757" y="3716445"/>
            <a:ext cx="556560" cy="1867320"/>
            <a:chOff x="122757" y="3716445"/>
            <a:chExt cx="556560" cy="1867320"/>
          </a:xfrm>
        </p:grpSpPr>
        <mc:AlternateContent xmlns:mc="http://schemas.openxmlformats.org/markup-compatibility/2006" xmlns:p14="http://schemas.microsoft.com/office/powerpoint/2010/main">
          <mc:Choice Requires="p14">
            <p:contentPart p14:bwMode="auto" r:id="rId1406">
              <p14:nvContentPartPr>
                <p14:cNvPr id="768" name="Freihand 767">
                  <a:extLst>
                    <a:ext uri="{FF2B5EF4-FFF2-40B4-BE49-F238E27FC236}">
                      <a16:creationId xmlns:a16="http://schemas.microsoft.com/office/drawing/2014/main" id="{C061B45E-A574-42C7-B41F-CB88258041FA}"/>
                    </a:ext>
                  </a:extLst>
                </p14:cNvPr>
                <p14:cNvContentPartPr/>
                <p14:nvPr/>
              </p14:nvContentPartPr>
              <p14:xfrm>
                <a:off x="166317" y="3872325"/>
                <a:ext cx="59040" cy="77040"/>
              </p14:xfrm>
            </p:contentPart>
          </mc:Choice>
          <mc:Fallback xmlns="">
            <p:pic>
              <p:nvPicPr>
                <p:cNvPr id="768" name="Freihand 767">
                  <a:extLst>
                    <a:ext uri="{FF2B5EF4-FFF2-40B4-BE49-F238E27FC236}">
                      <a16:creationId xmlns:a16="http://schemas.microsoft.com/office/drawing/2014/main" id="{C061B45E-A574-42C7-B41F-CB88258041FA}"/>
                    </a:ext>
                  </a:extLst>
                </p:cNvPr>
                <p:cNvPicPr/>
                <p:nvPr/>
              </p:nvPicPr>
              <p:blipFill>
                <a:blip r:embed="rId1407"/>
                <a:stretch>
                  <a:fillRect/>
                </a:stretch>
              </p:blipFill>
              <p:spPr>
                <a:xfrm>
                  <a:off x="161997" y="3868005"/>
                  <a:ext cx="67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769" name="Freihand 768">
                  <a:extLst>
                    <a:ext uri="{FF2B5EF4-FFF2-40B4-BE49-F238E27FC236}">
                      <a16:creationId xmlns:a16="http://schemas.microsoft.com/office/drawing/2014/main" id="{13DD0237-517E-4968-8BC9-76F617D2D607}"/>
                    </a:ext>
                  </a:extLst>
                </p14:cNvPr>
                <p14:cNvContentPartPr/>
                <p14:nvPr/>
              </p14:nvContentPartPr>
              <p14:xfrm>
                <a:off x="165237" y="3819045"/>
                <a:ext cx="14040" cy="10440"/>
              </p14:xfrm>
            </p:contentPart>
          </mc:Choice>
          <mc:Fallback xmlns="">
            <p:pic>
              <p:nvPicPr>
                <p:cNvPr id="769" name="Freihand 768">
                  <a:extLst>
                    <a:ext uri="{FF2B5EF4-FFF2-40B4-BE49-F238E27FC236}">
                      <a16:creationId xmlns:a16="http://schemas.microsoft.com/office/drawing/2014/main" id="{13DD0237-517E-4968-8BC9-76F617D2D607}"/>
                    </a:ext>
                  </a:extLst>
                </p:cNvPr>
                <p:cNvPicPr/>
                <p:nvPr/>
              </p:nvPicPr>
              <p:blipFill>
                <a:blip r:embed="rId1409"/>
                <a:stretch>
                  <a:fillRect/>
                </a:stretch>
              </p:blipFill>
              <p:spPr>
                <a:xfrm>
                  <a:off x="160917" y="3814725"/>
                  <a:ext cx="22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771" name="Freihand 770">
                  <a:extLst>
                    <a:ext uri="{FF2B5EF4-FFF2-40B4-BE49-F238E27FC236}">
                      <a16:creationId xmlns:a16="http://schemas.microsoft.com/office/drawing/2014/main" id="{4134BA82-93AB-42F9-96DE-0BDC1CE8C9D4}"/>
                    </a:ext>
                  </a:extLst>
                </p14:cNvPr>
                <p14:cNvContentPartPr/>
                <p14:nvPr/>
              </p14:nvContentPartPr>
              <p14:xfrm>
                <a:off x="208437" y="3810765"/>
                <a:ext cx="70560" cy="79560"/>
              </p14:xfrm>
            </p:contentPart>
          </mc:Choice>
          <mc:Fallback xmlns="">
            <p:pic>
              <p:nvPicPr>
                <p:cNvPr id="771" name="Freihand 770">
                  <a:extLst>
                    <a:ext uri="{FF2B5EF4-FFF2-40B4-BE49-F238E27FC236}">
                      <a16:creationId xmlns:a16="http://schemas.microsoft.com/office/drawing/2014/main" id="{4134BA82-93AB-42F9-96DE-0BDC1CE8C9D4}"/>
                    </a:ext>
                  </a:extLst>
                </p:cNvPr>
                <p:cNvPicPr/>
                <p:nvPr/>
              </p:nvPicPr>
              <p:blipFill>
                <a:blip r:embed="rId1411"/>
                <a:stretch>
                  <a:fillRect/>
                </a:stretch>
              </p:blipFill>
              <p:spPr>
                <a:xfrm>
                  <a:off x="204117" y="3806445"/>
                  <a:ext cx="79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772" name="Freihand 771">
                  <a:extLst>
                    <a:ext uri="{FF2B5EF4-FFF2-40B4-BE49-F238E27FC236}">
                      <a16:creationId xmlns:a16="http://schemas.microsoft.com/office/drawing/2014/main" id="{7A41724D-DC59-4E8D-A555-5ED608DD953E}"/>
                    </a:ext>
                  </a:extLst>
                </p14:cNvPr>
                <p14:cNvContentPartPr/>
                <p14:nvPr/>
              </p14:nvContentPartPr>
              <p14:xfrm>
                <a:off x="284397" y="3716445"/>
                <a:ext cx="15120" cy="71280"/>
              </p14:xfrm>
            </p:contentPart>
          </mc:Choice>
          <mc:Fallback xmlns="">
            <p:pic>
              <p:nvPicPr>
                <p:cNvPr id="772" name="Freihand 771">
                  <a:extLst>
                    <a:ext uri="{FF2B5EF4-FFF2-40B4-BE49-F238E27FC236}">
                      <a16:creationId xmlns:a16="http://schemas.microsoft.com/office/drawing/2014/main" id="{7A41724D-DC59-4E8D-A555-5ED608DD953E}"/>
                    </a:ext>
                  </a:extLst>
                </p:cNvPr>
                <p:cNvPicPr/>
                <p:nvPr/>
              </p:nvPicPr>
              <p:blipFill>
                <a:blip r:embed="rId1413"/>
                <a:stretch>
                  <a:fillRect/>
                </a:stretch>
              </p:blipFill>
              <p:spPr>
                <a:xfrm>
                  <a:off x="280077" y="3712125"/>
                  <a:ext cx="23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773" name="Freihand 772">
                  <a:extLst>
                    <a:ext uri="{FF2B5EF4-FFF2-40B4-BE49-F238E27FC236}">
                      <a16:creationId xmlns:a16="http://schemas.microsoft.com/office/drawing/2014/main" id="{F77C0665-A7C7-4C57-B24C-B6DA6EA31A65}"/>
                    </a:ext>
                  </a:extLst>
                </p14:cNvPr>
                <p14:cNvContentPartPr/>
                <p14:nvPr/>
              </p14:nvContentPartPr>
              <p14:xfrm>
                <a:off x="187557" y="3923445"/>
                <a:ext cx="154440" cy="1371240"/>
              </p14:xfrm>
            </p:contentPart>
          </mc:Choice>
          <mc:Fallback xmlns="">
            <p:pic>
              <p:nvPicPr>
                <p:cNvPr id="773" name="Freihand 772">
                  <a:extLst>
                    <a:ext uri="{FF2B5EF4-FFF2-40B4-BE49-F238E27FC236}">
                      <a16:creationId xmlns:a16="http://schemas.microsoft.com/office/drawing/2014/main" id="{F77C0665-A7C7-4C57-B24C-B6DA6EA31A65}"/>
                    </a:ext>
                  </a:extLst>
                </p:cNvPr>
                <p:cNvPicPr/>
                <p:nvPr/>
              </p:nvPicPr>
              <p:blipFill>
                <a:blip r:embed="rId1415"/>
                <a:stretch>
                  <a:fillRect/>
                </a:stretch>
              </p:blipFill>
              <p:spPr>
                <a:xfrm>
                  <a:off x="183237" y="3919125"/>
                  <a:ext cx="163080" cy="137988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774" name="Freihand 773">
                  <a:extLst>
                    <a:ext uri="{FF2B5EF4-FFF2-40B4-BE49-F238E27FC236}">
                      <a16:creationId xmlns:a16="http://schemas.microsoft.com/office/drawing/2014/main" id="{02484CEA-D4E9-4DE7-B998-19F959749A2C}"/>
                    </a:ext>
                  </a:extLst>
                </p14:cNvPr>
                <p14:cNvContentPartPr/>
                <p14:nvPr/>
              </p14:nvContentPartPr>
              <p14:xfrm>
                <a:off x="122757" y="5417445"/>
                <a:ext cx="131040" cy="163440"/>
              </p14:xfrm>
            </p:contentPart>
          </mc:Choice>
          <mc:Fallback xmlns="">
            <p:pic>
              <p:nvPicPr>
                <p:cNvPr id="774" name="Freihand 773">
                  <a:extLst>
                    <a:ext uri="{FF2B5EF4-FFF2-40B4-BE49-F238E27FC236}">
                      <a16:creationId xmlns:a16="http://schemas.microsoft.com/office/drawing/2014/main" id="{02484CEA-D4E9-4DE7-B998-19F959749A2C}"/>
                    </a:ext>
                  </a:extLst>
                </p:cNvPr>
                <p:cNvPicPr/>
                <p:nvPr/>
              </p:nvPicPr>
              <p:blipFill>
                <a:blip r:embed="rId1417"/>
                <a:stretch>
                  <a:fillRect/>
                </a:stretch>
              </p:blipFill>
              <p:spPr>
                <a:xfrm>
                  <a:off x="118437" y="5413125"/>
                  <a:ext cx="139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775" name="Freihand 774">
                  <a:extLst>
                    <a:ext uri="{FF2B5EF4-FFF2-40B4-BE49-F238E27FC236}">
                      <a16:creationId xmlns:a16="http://schemas.microsoft.com/office/drawing/2014/main" id="{266F7895-E528-4A33-B5C6-9B9B73C2C592}"/>
                    </a:ext>
                  </a:extLst>
                </p14:cNvPr>
                <p14:cNvContentPartPr/>
                <p14:nvPr/>
              </p14:nvContentPartPr>
              <p14:xfrm>
                <a:off x="283677" y="5454525"/>
                <a:ext cx="119880" cy="129240"/>
              </p14:xfrm>
            </p:contentPart>
          </mc:Choice>
          <mc:Fallback xmlns="">
            <p:pic>
              <p:nvPicPr>
                <p:cNvPr id="775" name="Freihand 774">
                  <a:extLst>
                    <a:ext uri="{FF2B5EF4-FFF2-40B4-BE49-F238E27FC236}">
                      <a16:creationId xmlns:a16="http://schemas.microsoft.com/office/drawing/2014/main" id="{266F7895-E528-4A33-B5C6-9B9B73C2C592}"/>
                    </a:ext>
                  </a:extLst>
                </p:cNvPr>
                <p:cNvPicPr/>
                <p:nvPr/>
              </p:nvPicPr>
              <p:blipFill>
                <a:blip r:embed="rId1419"/>
                <a:stretch>
                  <a:fillRect/>
                </a:stretch>
              </p:blipFill>
              <p:spPr>
                <a:xfrm>
                  <a:off x="279357" y="5450205"/>
                  <a:ext cx="128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776" name="Freihand 775">
                  <a:extLst>
                    <a:ext uri="{FF2B5EF4-FFF2-40B4-BE49-F238E27FC236}">
                      <a16:creationId xmlns:a16="http://schemas.microsoft.com/office/drawing/2014/main" id="{16CC60E3-0D51-4929-A281-E6ED122870CD}"/>
                    </a:ext>
                  </a:extLst>
                </p14:cNvPr>
                <p14:cNvContentPartPr/>
                <p14:nvPr/>
              </p14:nvContentPartPr>
              <p14:xfrm>
                <a:off x="529917" y="5409165"/>
                <a:ext cx="53280" cy="149040"/>
              </p14:xfrm>
            </p:contentPart>
          </mc:Choice>
          <mc:Fallback xmlns="">
            <p:pic>
              <p:nvPicPr>
                <p:cNvPr id="776" name="Freihand 775">
                  <a:extLst>
                    <a:ext uri="{FF2B5EF4-FFF2-40B4-BE49-F238E27FC236}">
                      <a16:creationId xmlns:a16="http://schemas.microsoft.com/office/drawing/2014/main" id="{16CC60E3-0D51-4929-A281-E6ED122870CD}"/>
                    </a:ext>
                  </a:extLst>
                </p:cNvPr>
                <p:cNvPicPr/>
                <p:nvPr/>
              </p:nvPicPr>
              <p:blipFill>
                <a:blip r:embed="rId1421"/>
                <a:stretch>
                  <a:fillRect/>
                </a:stretch>
              </p:blipFill>
              <p:spPr>
                <a:xfrm>
                  <a:off x="525597" y="5404845"/>
                  <a:ext cx="61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777" name="Freihand 776">
                  <a:extLst>
                    <a:ext uri="{FF2B5EF4-FFF2-40B4-BE49-F238E27FC236}">
                      <a16:creationId xmlns:a16="http://schemas.microsoft.com/office/drawing/2014/main" id="{16F5F5DC-BDA1-4E20-A0ED-1DFF9327A787}"/>
                    </a:ext>
                  </a:extLst>
                </p14:cNvPr>
                <p14:cNvContentPartPr/>
                <p14:nvPr/>
              </p14:nvContentPartPr>
              <p14:xfrm>
                <a:off x="456837" y="5354805"/>
                <a:ext cx="77400" cy="115200"/>
              </p14:xfrm>
            </p:contentPart>
          </mc:Choice>
          <mc:Fallback xmlns="">
            <p:pic>
              <p:nvPicPr>
                <p:cNvPr id="777" name="Freihand 776">
                  <a:extLst>
                    <a:ext uri="{FF2B5EF4-FFF2-40B4-BE49-F238E27FC236}">
                      <a16:creationId xmlns:a16="http://schemas.microsoft.com/office/drawing/2014/main" id="{16F5F5DC-BDA1-4E20-A0ED-1DFF9327A787}"/>
                    </a:ext>
                  </a:extLst>
                </p:cNvPr>
                <p:cNvPicPr/>
                <p:nvPr/>
              </p:nvPicPr>
              <p:blipFill>
                <a:blip r:embed="rId1423"/>
                <a:stretch>
                  <a:fillRect/>
                </a:stretch>
              </p:blipFill>
              <p:spPr>
                <a:xfrm>
                  <a:off x="452517" y="5350485"/>
                  <a:ext cx="86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778" name="Freihand 777">
                  <a:extLst>
                    <a:ext uri="{FF2B5EF4-FFF2-40B4-BE49-F238E27FC236}">
                      <a16:creationId xmlns:a16="http://schemas.microsoft.com/office/drawing/2014/main" id="{2CFF5896-4CC7-4974-8D83-E97C61BB2338}"/>
                    </a:ext>
                  </a:extLst>
                </p14:cNvPr>
                <p14:cNvContentPartPr/>
                <p14:nvPr/>
              </p14:nvContentPartPr>
              <p14:xfrm>
                <a:off x="595437" y="5506005"/>
                <a:ext cx="83880" cy="73440"/>
              </p14:xfrm>
            </p:contentPart>
          </mc:Choice>
          <mc:Fallback xmlns="">
            <p:pic>
              <p:nvPicPr>
                <p:cNvPr id="778" name="Freihand 777">
                  <a:extLst>
                    <a:ext uri="{FF2B5EF4-FFF2-40B4-BE49-F238E27FC236}">
                      <a16:creationId xmlns:a16="http://schemas.microsoft.com/office/drawing/2014/main" id="{2CFF5896-4CC7-4974-8D83-E97C61BB2338}"/>
                    </a:ext>
                  </a:extLst>
                </p:cNvPr>
                <p:cNvPicPr/>
                <p:nvPr/>
              </p:nvPicPr>
              <p:blipFill>
                <a:blip r:embed="rId1425"/>
                <a:stretch>
                  <a:fillRect/>
                </a:stretch>
              </p:blipFill>
              <p:spPr>
                <a:xfrm>
                  <a:off x="591117" y="5501685"/>
                  <a:ext cx="92520" cy="82080"/>
                </a:xfrm>
                <a:prstGeom prst="rect">
                  <a:avLst/>
                </a:prstGeom>
              </p:spPr>
            </p:pic>
          </mc:Fallback>
        </mc:AlternateContent>
      </p:grpSp>
    </p:spTree>
    <p:extLst>
      <p:ext uri="{BB962C8B-B14F-4D97-AF65-F5344CB8AC3E}">
        <p14:creationId xmlns:p14="http://schemas.microsoft.com/office/powerpoint/2010/main" val="50514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8B86161-C220-4D21-B5C4-05B68A14F708}"/>
              </a:ext>
            </a:extLst>
          </p:cNvPr>
          <p:cNvPicPr>
            <a:picLocks noChangeAspect="1"/>
          </p:cNvPicPr>
          <p:nvPr/>
        </p:nvPicPr>
        <p:blipFill>
          <a:blip r:embed="rId2"/>
          <a:stretch>
            <a:fillRect/>
          </a:stretch>
        </p:blipFill>
        <p:spPr>
          <a:xfrm>
            <a:off x="162967" y="107092"/>
            <a:ext cx="3893851" cy="262787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6B2D947-17B9-4A5E-A266-B4E7B284BE45}"/>
                  </a:ext>
                </a:extLst>
              </p14:cNvPr>
              <p14:cNvContentPartPr/>
              <p14:nvPr/>
            </p14:nvContentPartPr>
            <p14:xfrm>
              <a:off x="4596477" y="569685"/>
              <a:ext cx="41400" cy="53280"/>
            </p14:xfrm>
          </p:contentPart>
        </mc:Choice>
        <mc:Fallback xmlns="">
          <p:pic>
            <p:nvPicPr>
              <p:cNvPr id="3" name="Freihand 2">
                <a:extLst>
                  <a:ext uri="{FF2B5EF4-FFF2-40B4-BE49-F238E27FC236}">
                    <a16:creationId xmlns:a16="http://schemas.microsoft.com/office/drawing/2014/main" id="{D6B2D947-17B9-4A5E-A266-B4E7B284BE45}"/>
                  </a:ext>
                </a:extLst>
              </p:cNvPr>
              <p:cNvPicPr/>
              <p:nvPr/>
            </p:nvPicPr>
            <p:blipFill>
              <a:blip r:embed="rId4"/>
              <a:stretch>
                <a:fillRect/>
              </a:stretch>
            </p:blipFill>
            <p:spPr>
              <a:xfrm>
                <a:off x="4592157" y="565365"/>
                <a:ext cx="50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379A703-D11A-449D-BB6D-7ACAAEE54A0E}"/>
                  </a:ext>
                </a:extLst>
              </p14:cNvPr>
              <p14:cNvContentPartPr/>
              <p14:nvPr/>
            </p14:nvContentPartPr>
            <p14:xfrm>
              <a:off x="1090797" y="2076645"/>
              <a:ext cx="410760" cy="19440"/>
            </p14:xfrm>
          </p:contentPart>
        </mc:Choice>
        <mc:Fallback xmlns="">
          <p:pic>
            <p:nvPicPr>
              <p:cNvPr id="4" name="Freihand 3">
                <a:extLst>
                  <a:ext uri="{FF2B5EF4-FFF2-40B4-BE49-F238E27FC236}">
                    <a16:creationId xmlns:a16="http://schemas.microsoft.com/office/drawing/2014/main" id="{A379A703-D11A-449D-BB6D-7ACAAEE54A0E}"/>
                  </a:ext>
                </a:extLst>
              </p:cNvPr>
              <p:cNvPicPr/>
              <p:nvPr/>
            </p:nvPicPr>
            <p:blipFill>
              <a:blip r:embed="rId6"/>
              <a:stretch>
                <a:fillRect/>
              </a:stretch>
            </p:blipFill>
            <p:spPr>
              <a:xfrm>
                <a:off x="1086477" y="2072325"/>
                <a:ext cx="419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81B65F9-0F82-454B-84AD-3E32D145C584}"/>
                  </a:ext>
                </a:extLst>
              </p14:cNvPr>
              <p14:cNvContentPartPr/>
              <p14:nvPr/>
            </p14:nvContentPartPr>
            <p14:xfrm>
              <a:off x="1115277" y="2209485"/>
              <a:ext cx="429120" cy="23760"/>
            </p14:xfrm>
          </p:contentPart>
        </mc:Choice>
        <mc:Fallback xmlns="">
          <p:pic>
            <p:nvPicPr>
              <p:cNvPr id="5" name="Freihand 4">
                <a:extLst>
                  <a:ext uri="{FF2B5EF4-FFF2-40B4-BE49-F238E27FC236}">
                    <a16:creationId xmlns:a16="http://schemas.microsoft.com/office/drawing/2014/main" id="{081B65F9-0F82-454B-84AD-3E32D145C584}"/>
                  </a:ext>
                </a:extLst>
              </p:cNvPr>
              <p:cNvPicPr/>
              <p:nvPr/>
            </p:nvPicPr>
            <p:blipFill>
              <a:blip r:embed="rId8"/>
              <a:stretch>
                <a:fillRect/>
              </a:stretch>
            </p:blipFill>
            <p:spPr>
              <a:xfrm>
                <a:off x="1110957" y="2205165"/>
                <a:ext cx="43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3AEB8C40-CCC1-442D-B06B-C8DF26BE65D2}"/>
                  </a:ext>
                </a:extLst>
              </p14:cNvPr>
              <p14:cNvContentPartPr/>
              <p14:nvPr/>
            </p14:nvContentPartPr>
            <p14:xfrm>
              <a:off x="220677" y="1013925"/>
              <a:ext cx="274320" cy="28440"/>
            </p14:xfrm>
          </p:contentPart>
        </mc:Choice>
        <mc:Fallback xmlns="">
          <p:pic>
            <p:nvPicPr>
              <p:cNvPr id="23" name="Freihand 22">
                <a:extLst>
                  <a:ext uri="{FF2B5EF4-FFF2-40B4-BE49-F238E27FC236}">
                    <a16:creationId xmlns:a16="http://schemas.microsoft.com/office/drawing/2014/main" id="{3AEB8C40-CCC1-442D-B06B-C8DF26BE65D2}"/>
                  </a:ext>
                </a:extLst>
              </p:cNvPr>
              <p:cNvPicPr/>
              <p:nvPr/>
            </p:nvPicPr>
            <p:blipFill>
              <a:blip r:embed="rId10"/>
              <a:stretch>
                <a:fillRect/>
              </a:stretch>
            </p:blipFill>
            <p:spPr>
              <a:xfrm>
                <a:off x="216357" y="1009605"/>
                <a:ext cx="282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6F305C00-28E2-4757-9B2A-CF90B9F22594}"/>
                  </a:ext>
                </a:extLst>
              </p14:cNvPr>
              <p14:cNvContentPartPr/>
              <p14:nvPr/>
            </p14:nvContentPartPr>
            <p14:xfrm>
              <a:off x="223917" y="679485"/>
              <a:ext cx="1227960" cy="72720"/>
            </p14:xfrm>
          </p:contentPart>
        </mc:Choice>
        <mc:Fallback xmlns="">
          <p:pic>
            <p:nvPicPr>
              <p:cNvPr id="24" name="Freihand 23">
                <a:extLst>
                  <a:ext uri="{FF2B5EF4-FFF2-40B4-BE49-F238E27FC236}">
                    <a16:creationId xmlns:a16="http://schemas.microsoft.com/office/drawing/2014/main" id="{6F305C00-28E2-4757-9B2A-CF90B9F22594}"/>
                  </a:ext>
                </a:extLst>
              </p:cNvPr>
              <p:cNvPicPr/>
              <p:nvPr/>
            </p:nvPicPr>
            <p:blipFill>
              <a:blip r:embed="rId12"/>
              <a:stretch>
                <a:fillRect/>
              </a:stretch>
            </p:blipFill>
            <p:spPr>
              <a:xfrm>
                <a:off x="219597" y="675165"/>
                <a:ext cx="1236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a:extLst>
                  <a:ext uri="{FF2B5EF4-FFF2-40B4-BE49-F238E27FC236}">
                    <a16:creationId xmlns:a16="http://schemas.microsoft.com/office/drawing/2014/main" id="{9CD46DE4-6D4C-40AF-AA45-9E29BB44C2C7}"/>
                  </a:ext>
                </a:extLst>
              </p14:cNvPr>
              <p14:cNvContentPartPr/>
              <p14:nvPr/>
            </p14:nvContentPartPr>
            <p14:xfrm>
              <a:off x="183597" y="343605"/>
              <a:ext cx="1398240" cy="48240"/>
            </p14:xfrm>
          </p:contentPart>
        </mc:Choice>
        <mc:Fallback xmlns="">
          <p:pic>
            <p:nvPicPr>
              <p:cNvPr id="25" name="Freihand 24">
                <a:extLst>
                  <a:ext uri="{FF2B5EF4-FFF2-40B4-BE49-F238E27FC236}">
                    <a16:creationId xmlns:a16="http://schemas.microsoft.com/office/drawing/2014/main" id="{9CD46DE4-6D4C-40AF-AA45-9E29BB44C2C7}"/>
                  </a:ext>
                </a:extLst>
              </p:cNvPr>
              <p:cNvPicPr/>
              <p:nvPr/>
            </p:nvPicPr>
            <p:blipFill>
              <a:blip r:embed="rId14"/>
              <a:stretch>
                <a:fillRect/>
              </a:stretch>
            </p:blipFill>
            <p:spPr>
              <a:xfrm>
                <a:off x="179277" y="339285"/>
                <a:ext cx="1406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3" name="Freihand 242">
                <a:extLst>
                  <a:ext uri="{FF2B5EF4-FFF2-40B4-BE49-F238E27FC236}">
                    <a16:creationId xmlns:a16="http://schemas.microsoft.com/office/drawing/2014/main" id="{C067D700-30DA-4CCE-8042-CD24A34FC00B}"/>
                  </a:ext>
                </a:extLst>
              </p14:cNvPr>
              <p14:cNvContentPartPr/>
              <p14:nvPr/>
            </p14:nvContentPartPr>
            <p14:xfrm>
              <a:off x="6415197" y="1836525"/>
              <a:ext cx="120960" cy="22680"/>
            </p14:xfrm>
          </p:contentPart>
        </mc:Choice>
        <mc:Fallback xmlns="">
          <p:pic>
            <p:nvPicPr>
              <p:cNvPr id="243" name="Freihand 242">
                <a:extLst>
                  <a:ext uri="{FF2B5EF4-FFF2-40B4-BE49-F238E27FC236}">
                    <a16:creationId xmlns:a16="http://schemas.microsoft.com/office/drawing/2014/main" id="{C067D700-30DA-4CCE-8042-CD24A34FC00B}"/>
                  </a:ext>
                </a:extLst>
              </p:cNvPr>
              <p:cNvPicPr/>
              <p:nvPr/>
            </p:nvPicPr>
            <p:blipFill>
              <a:blip r:embed="rId16"/>
              <a:stretch>
                <a:fillRect/>
              </a:stretch>
            </p:blipFill>
            <p:spPr>
              <a:xfrm>
                <a:off x="6410877" y="1832205"/>
                <a:ext cx="129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5" name="Freihand 244">
                <a:extLst>
                  <a:ext uri="{FF2B5EF4-FFF2-40B4-BE49-F238E27FC236}">
                    <a16:creationId xmlns:a16="http://schemas.microsoft.com/office/drawing/2014/main" id="{A707AE3B-D278-48C7-98A5-987AC4ADF446}"/>
                  </a:ext>
                </a:extLst>
              </p14:cNvPr>
              <p14:cNvContentPartPr/>
              <p14:nvPr/>
            </p14:nvContentPartPr>
            <p14:xfrm>
              <a:off x="8018277" y="1691445"/>
              <a:ext cx="91080" cy="27720"/>
            </p14:xfrm>
          </p:contentPart>
        </mc:Choice>
        <mc:Fallback xmlns="">
          <p:pic>
            <p:nvPicPr>
              <p:cNvPr id="245" name="Freihand 244">
                <a:extLst>
                  <a:ext uri="{FF2B5EF4-FFF2-40B4-BE49-F238E27FC236}">
                    <a16:creationId xmlns:a16="http://schemas.microsoft.com/office/drawing/2014/main" id="{A707AE3B-D278-48C7-98A5-987AC4ADF446}"/>
                  </a:ext>
                </a:extLst>
              </p:cNvPr>
              <p:cNvPicPr/>
              <p:nvPr/>
            </p:nvPicPr>
            <p:blipFill>
              <a:blip r:embed="rId18"/>
              <a:stretch>
                <a:fillRect/>
              </a:stretch>
            </p:blipFill>
            <p:spPr>
              <a:xfrm>
                <a:off x="8013957" y="1687125"/>
                <a:ext cx="99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 name="Freihand 226">
                <a:extLst>
                  <a:ext uri="{FF2B5EF4-FFF2-40B4-BE49-F238E27FC236}">
                    <a16:creationId xmlns:a16="http://schemas.microsoft.com/office/drawing/2014/main" id="{61E1DB20-5B44-4748-BFED-37F550394C9C}"/>
                  </a:ext>
                </a:extLst>
              </p14:cNvPr>
              <p14:cNvContentPartPr/>
              <p14:nvPr/>
            </p14:nvContentPartPr>
            <p14:xfrm>
              <a:off x="173877" y="2576325"/>
              <a:ext cx="360" cy="360"/>
            </p14:xfrm>
          </p:contentPart>
        </mc:Choice>
        <mc:Fallback xmlns="">
          <p:pic>
            <p:nvPicPr>
              <p:cNvPr id="227" name="Freihand 226">
                <a:extLst>
                  <a:ext uri="{FF2B5EF4-FFF2-40B4-BE49-F238E27FC236}">
                    <a16:creationId xmlns:a16="http://schemas.microsoft.com/office/drawing/2014/main" id="{61E1DB20-5B44-4748-BFED-37F550394C9C}"/>
                  </a:ext>
                </a:extLst>
              </p:cNvPr>
              <p:cNvPicPr/>
              <p:nvPr/>
            </p:nvPicPr>
            <p:blipFill>
              <a:blip r:embed="rId20"/>
              <a:stretch>
                <a:fillRect/>
              </a:stretch>
            </p:blipFill>
            <p:spPr>
              <a:xfrm>
                <a:off x="169557" y="2572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7" name="Freihand 256">
                <a:extLst>
                  <a:ext uri="{FF2B5EF4-FFF2-40B4-BE49-F238E27FC236}">
                    <a16:creationId xmlns:a16="http://schemas.microsoft.com/office/drawing/2014/main" id="{EC0681E0-B163-4B2F-9262-07404F7F4A42}"/>
                  </a:ext>
                </a:extLst>
              </p14:cNvPr>
              <p14:cNvContentPartPr/>
              <p14:nvPr/>
            </p14:nvContentPartPr>
            <p14:xfrm>
              <a:off x="389877" y="3136845"/>
              <a:ext cx="1774080" cy="1214640"/>
            </p14:xfrm>
          </p:contentPart>
        </mc:Choice>
        <mc:Fallback xmlns="">
          <p:pic>
            <p:nvPicPr>
              <p:cNvPr id="257" name="Freihand 256">
                <a:extLst>
                  <a:ext uri="{FF2B5EF4-FFF2-40B4-BE49-F238E27FC236}">
                    <a16:creationId xmlns:a16="http://schemas.microsoft.com/office/drawing/2014/main" id="{EC0681E0-B163-4B2F-9262-07404F7F4A42}"/>
                  </a:ext>
                </a:extLst>
              </p:cNvPr>
              <p:cNvPicPr/>
              <p:nvPr/>
            </p:nvPicPr>
            <p:blipFill>
              <a:blip r:embed="rId22"/>
              <a:stretch>
                <a:fillRect/>
              </a:stretch>
            </p:blipFill>
            <p:spPr>
              <a:xfrm>
                <a:off x="385557" y="3132525"/>
                <a:ext cx="178272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9" name="Freihand 288">
                <a:extLst>
                  <a:ext uri="{FF2B5EF4-FFF2-40B4-BE49-F238E27FC236}">
                    <a16:creationId xmlns:a16="http://schemas.microsoft.com/office/drawing/2014/main" id="{883166FC-C0CA-4499-AAF1-EAE593938720}"/>
                  </a:ext>
                </a:extLst>
              </p14:cNvPr>
              <p14:cNvContentPartPr/>
              <p14:nvPr/>
            </p14:nvContentPartPr>
            <p14:xfrm>
              <a:off x="304197" y="1649685"/>
              <a:ext cx="1172520" cy="30600"/>
            </p14:xfrm>
          </p:contentPart>
        </mc:Choice>
        <mc:Fallback xmlns="">
          <p:pic>
            <p:nvPicPr>
              <p:cNvPr id="289" name="Freihand 288">
                <a:extLst>
                  <a:ext uri="{FF2B5EF4-FFF2-40B4-BE49-F238E27FC236}">
                    <a16:creationId xmlns:a16="http://schemas.microsoft.com/office/drawing/2014/main" id="{883166FC-C0CA-4499-AAF1-EAE593938720}"/>
                  </a:ext>
                </a:extLst>
              </p:cNvPr>
              <p:cNvPicPr/>
              <p:nvPr/>
            </p:nvPicPr>
            <p:blipFill>
              <a:blip r:embed="rId24"/>
              <a:stretch>
                <a:fillRect/>
              </a:stretch>
            </p:blipFill>
            <p:spPr>
              <a:xfrm>
                <a:off x="299877" y="1645365"/>
                <a:ext cx="1181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1" name="Freihand 300">
                <a:extLst>
                  <a:ext uri="{FF2B5EF4-FFF2-40B4-BE49-F238E27FC236}">
                    <a16:creationId xmlns:a16="http://schemas.microsoft.com/office/drawing/2014/main" id="{8CA28B5C-E722-4A80-B773-47BD1D9B67DC}"/>
                  </a:ext>
                </a:extLst>
              </p14:cNvPr>
              <p14:cNvContentPartPr/>
              <p14:nvPr/>
            </p14:nvContentPartPr>
            <p14:xfrm>
              <a:off x="5006517" y="914925"/>
              <a:ext cx="863640" cy="75600"/>
            </p14:xfrm>
          </p:contentPart>
        </mc:Choice>
        <mc:Fallback xmlns="">
          <p:pic>
            <p:nvPicPr>
              <p:cNvPr id="301" name="Freihand 300">
                <a:extLst>
                  <a:ext uri="{FF2B5EF4-FFF2-40B4-BE49-F238E27FC236}">
                    <a16:creationId xmlns:a16="http://schemas.microsoft.com/office/drawing/2014/main" id="{8CA28B5C-E722-4A80-B773-47BD1D9B67DC}"/>
                  </a:ext>
                </a:extLst>
              </p:cNvPr>
              <p:cNvPicPr/>
              <p:nvPr/>
            </p:nvPicPr>
            <p:blipFill>
              <a:blip r:embed="rId26"/>
              <a:stretch>
                <a:fillRect/>
              </a:stretch>
            </p:blipFill>
            <p:spPr>
              <a:xfrm>
                <a:off x="5002197" y="910605"/>
                <a:ext cx="872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6" name="Freihand 485">
                <a:extLst>
                  <a:ext uri="{FF2B5EF4-FFF2-40B4-BE49-F238E27FC236}">
                    <a16:creationId xmlns:a16="http://schemas.microsoft.com/office/drawing/2014/main" id="{0CF81221-A9BF-447C-B38F-0BA9FDECF0D3}"/>
                  </a:ext>
                </a:extLst>
              </p14:cNvPr>
              <p14:cNvContentPartPr/>
              <p14:nvPr/>
            </p14:nvContentPartPr>
            <p14:xfrm>
              <a:off x="9047877" y="3508005"/>
              <a:ext cx="428760" cy="73080"/>
            </p14:xfrm>
          </p:contentPart>
        </mc:Choice>
        <mc:Fallback xmlns="">
          <p:pic>
            <p:nvPicPr>
              <p:cNvPr id="486" name="Freihand 485">
                <a:extLst>
                  <a:ext uri="{FF2B5EF4-FFF2-40B4-BE49-F238E27FC236}">
                    <a16:creationId xmlns:a16="http://schemas.microsoft.com/office/drawing/2014/main" id="{0CF81221-A9BF-447C-B38F-0BA9FDECF0D3}"/>
                  </a:ext>
                </a:extLst>
              </p:cNvPr>
              <p:cNvPicPr/>
              <p:nvPr/>
            </p:nvPicPr>
            <p:blipFill>
              <a:blip r:embed="rId28"/>
              <a:stretch>
                <a:fillRect/>
              </a:stretch>
            </p:blipFill>
            <p:spPr>
              <a:xfrm>
                <a:off x="9043557" y="3503685"/>
                <a:ext cx="437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8" name="Freihand 487">
                <a:extLst>
                  <a:ext uri="{FF2B5EF4-FFF2-40B4-BE49-F238E27FC236}">
                    <a16:creationId xmlns:a16="http://schemas.microsoft.com/office/drawing/2014/main" id="{04F4930A-0D02-45FA-9BBF-6EEFDB446F2F}"/>
                  </a:ext>
                </a:extLst>
              </p14:cNvPr>
              <p14:cNvContentPartPr/>
              <p14:nvPr/>
            </p14:nvContentPartPr>
            <p14:xfrm>
              <a:off x="7577637" y="1712325"/>
              <a:ext cx="286920" cy="21600"/>
            </p14:xfrm>
          </p:contentPart>
        </mc:Choice>
        <mc:Fallback xmlns="">
          <p:pic>
            <p:nvPicPr>
              <p:cNvPr id="488" name="Freihand 487">
                <a:extLst>
                  <a:ext uri="{FF2B5EF4-FFF2-40B4-BE49-F238E27FC236}">
                    <a16:creationId xmlns:a16="http://schemas.microsoft.com/office/drawing/2014/main" id="{04F4930A-0D02-45FA-9BBF-6EEFDB446F2F}"/>
                  </a:ext>
                </a:extLst>
              </p:cNvPr>
              <p:cNvPicPr/>
              <p:nvPr/>
            </p:nvPicPr>
            <p:blipFill>
              <a:blip r:embed="rId30"/>
              <a:stretch>
                <a:fillRect/>
              </a:stretch>
            </p:blipFill>
            <p:spPr>
              <a:xfrm>
                <a:off x="7573317" y="1708005"/>
                <a:ext cx="29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0" name="Freihand 489">
                <a:extLst>
                  <a:ext uri="{FF2B5EF4-FFF2-40B4-BE49-F238E27FC236}">
                    <a16:creationId xmlns:a16="http://schemas.microsoft.com/office/drawing/2014/main" id="{5AE0FA5A-FC62-4B23-A804-0755A52C60D8}"/>
                  </a:ext>
                </a:extLst>
              </p14:cNvPr>
              <p14:cNvContentPartPr/>
              <p14:nvPr/>
            </p14:nvContentPartPr>
            <p14:xfrm>
              <a:off x="9163077" y="3537525"/>
              <a:ext cx="229680" cy="55440"/>
            </p14:xfrm>
          </p:contentPart>
        </mc:Choice>
        <mc:Fallback xmlns="">
          <p:pic>
            <p:nvPicPr>
              <p:cNvPr id="490" name="Freihand 489">
                <a:extLst>
                  <a:ext uri="{FF2B5EF4-FFF2-40B4-BE49-F238E27FC236}">
                    <a16:creationId xmlns:a16="http://schemas.microsoft.com/office/drawing/2014/main" id="{5AE0FA5A-FC62-4B23-A804-0755A52C60D8}"/>
                  </a:ext>
                </a:extLst>
              </p:cNvPr>
              <p:cNvPicPr/>
              <p:nvPr/>
            </p:nvPicPr>
            <p:blipFill>
              <a:blip r:embed="rId32"/>
              <a:stretch>
                <a:fillRect/>
              </a:stretch>
            </p:blipFill>
            <p:spPr>
              <a:xfrm>
                <a:off x="9158757" y="3533205"/>
                <a:ext cx="238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2" name="Freihand 491">
                <a:extLst>
                  <a:ext uri="{FF2B5EF4-FFF2-40B4-BE49-F238E27FC236}">
                    <a16:creationId xmlns:a16="http://schemas.microsoft.com/office/drawing/2014/main" id="{7FDAD3B0-939C-44AA-BC0F-D31D8B97887E}"/>
                  </a:ext>
                </a:extLst>
              </p14:cNvPr>
              <p14:cNvContentPartPr/>
              <p14:nvPr/>
            </p14:nvContentPartPr>
            <p14:xfrm>
              <a:off x="7319157" y="3682605"/>
              <a:ext cx="339480" cy="50040"/>
            </p14:xfrm>
          </p:contentPart>
        </mc:Choice>
        <mc:Fallback xmlns="">
          <p:pic>
            <p:nvPicPr>
              <p:cNvPr id="492" name="Freihand 491">
                <a:extLst>
                  <a:ext uri="{FF2B5EF4-FFF2-40B4-BE49-F238E27FC236}">
                    <a16:creationId xmlns:a16="http://schemas.microsoft.com/office/drawing/2014/main" id="{7FDAD3B0-939C-44AA-BC0F-D31D8B97887E}"/>
                  </a:ext>
                </a:extLst>
              </p:cNvPr>
              <p:cNvPicPr/>
              <p:nvPr/>
            </p:nvPicPr>
            <p:blipFill>
              <a:blip r:embed="rId34"/>
              <a:stretch>
                <a:fillRect/>
              </a:stretch>
            </p:blipFill>
            <p:spPr>
              <a:xfrm>
                <a:off x="7314837" y="3678285"/>
                <a:ext cx="348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4" name="Freihand 493">
                <a:extLst>
                  <a:ext uri="{FF2B5EF4-FFF2-40B4-BE49-F238E27FC236}">
                    <a16:creationId xmlns:a16="http://schemas.microsoft.com/office/drawing/2014/main" id="{46DF818D-0008-4393-8CE0-BACD83104D5A}"/>
                  </a:ext>
                </a:extLst>
              </p14:cNvPr>
              <p14:cNvContentPartPr/>
              <p14:nvPr/>
            </p14:nvContentPartPr>
            <p14:xfrm>
              <a:off x="2657877" y="4703925"/>
              <a:ext cx="320040" cy="97200"/>
            </p14:xfrm>
          </p:contentPart>
        </mc:Choice>
        <mc:Fallback xmlns="">
          <p:pic>
            <p:nvPicPr>
              <p:cNvPr id="494" name="Freihand 493">
                <a:extLst>
                  <a:ext uri="{FF2B5EF4-FFF2-40B4-BE49-F238E27FC236}">
                    <a16:creationId xmlns:a16="http://schemas.microsoft.com/office/drawing/2014/main" id="{46DF818D-0008-4393-8CE0-BACD83104D5A}"/>
                  </a:ext>
                </a:extLst>
              </p:cNvPr>
              <p:cNvPicPr/>
              <p:nvPr/>
            </p:nvPicPr>
            <p:blipFill>
              <a:blip r:embed="rId36"/>
              <a:stretch>
                <a:fillRect/>
              </a:stretch>
            </p:blipFill>
            <p:spPr>
              <a:xfrm>
                <a:off x="2653557" y="4699605"/>
                <a:ext cx="328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5" name="Freihand 494">
                <a:extLst>
                  <a:ext uri="{FF2B5EF4-FFF2-40B4-BE49-F238E27FC236}">
                    <a16:creationId xmlns:a16="http://schemas.microsoft.com/office/drawing/2014/main" id="{6B8300CC-25FD-435A-B55D-138E5B70A4DE}"/>
                  </a:ext>
                </a:extLst>
              </p14:cNvPr>
              <p14:cNvContentPartPr/>
              <p14:nvPr/>
            </p14:nvContentPartPr>
            <p14:xfrm>
              <a:off x="1744557" y="3038925"/>
              <a:ext cx="683280" cy="1296000"/>
            </p14:xfrm>
          </p:contentPart>
        </mc:Choice>
        <mc:Fallback xmlns="">
          <p:pic>
            <p:nvPicPr>
              <p:cNvPr id="495" name="Freihand 494">
                <a:extLst>
                  <a:ext uri="{FF2B5EF4-FFF2-40B4-BE49-F238E27FC236}">
                    <a16:creationId xmlns:a16="http://schemas.microsoft.com/office/drawing/2014/main" id="{6B8300CC-25FD-435A-B55D-138E5B70A4DE}"/>
                  </a:ext>
                </a:extLst>
              </p:cNvPr>
              <p:cNvPicPr/>
              <p:nvPr/>
            </p:nvPicPr>
            <p:blipFill>
              <a:blip r:embed="rId38"/>
              <a:stretch>
                <a:fillRect/>
              </a:stretch>
            </p:blipFill>
            <p:spPr>
              <a:xfrm>
                <a:off x="1740237" y="3034605"/>
                <a:ext cx="691920" cy="1304640"/>
              </a:xfrm>
              <a:prstGeom prst="rect">
                <a:avLst/>
              </a:prstGeom>
            </p:spPr>
          </p:pic>
        </mc:Fallback>
      </mc:AlternateContent>
      <p:grpSp>
        <p:nvGrpSpPr>
          <p:cNvPr id="533" name="Gruppieren 532">
            <a:extLst>
              <a:ext uri="{FF2B5EF4-FFF2-40B4-BE49-F238E27FC236}">
                <a16:creationId xmlns:a16="http://schemas.microsoft.com/office/drawing/2014/main" id="{164203B2-8C5E-4804-A9AD-3330CCD37F4B}"/>
              </a:ext>
            </a:extLst>
          </p:cNvPr>
          <p:cNvGrpSpPr/>
          <p:nvPr/>
        </p:nvGrpSpPr>
        <p:grpSpPr>
          <a:xfrm>
            <a:off x="2840397" y="27525"/>
            <a:ext cx="8652240" cy="4030560"/>
            <a:chOff x="2840397" y="27525"/>
            <a:chExt cx="8652240" cy="4030560"/>
          </a:xfrm>
        </p:grpSpPr>
        <mc:AlternateContent xmlns:mc="http://schemas.openxmlformats.org/markup-compatibility/2006" xmlns:p14="http://schemas.microsoft.com/office/powerpoint/2010/main">
          <mc:Choice Requires="p14">
            <p:contentPart p14:bwMode="auto" r:id="rId39">
              <p14:nvContentPartPr>
                <p14:cNvPr id="6" name="Freihand 5">
                  <a:extLst>
                    <a:ext uri="{FF2B5EF4-FFF2-40B4-BE49-F238E27FC236}">
                      <a16:creationId xmlns:a16="http://schemas.microsoft.com/office/drawing/2014/main" id="{79AD4687-1732-4B44-9D78-A106BE109BD2}"/>
                    </a:ext>
                  </a:extLst>
                </p14:cNvPr>
                <p14:cNvContentPartPr/>
                <p14:nvPr/>
              </p14:nvContentPartPr>
              <p14:xfrm>
                <a:off x="4611957" y="140205"/>
                <a:ext cx="7560" cy="360"/>
              </p14:xfrm>
            </p:contentPart>
          </mc:Choice>
          <mc:Fallback xmlns="">
            <p:pic>
              <p:nvPicPr>
                <p:cNvPr id="6" name="Freihand 5">
                  <a:extLst>
                    <a:ext uri="{FF2B5EF4-FFF2-40B4-BE49-F238E27FC236}">
                      <a16:creationId xmlns:a16="http://schemas.microsoft.com/office/drawing/2014/main" id="{79AD4687-1732-4B44-9D78-A106BE109BD2}"/>
                    </a:ext>
                  </a:extLst>
                </p:cNvPr>
                <p:cNvPicPr/>
                <p:nvPr/>
              </p:nvPicPr>
              <p:blipFill>
                <a:blip r:embed="rId40"/>
                <a:stretch>
                  <a:fillRect/>
                </a:stretch>
              </p:blipFill>
              <p:spPr>
                <a:xfrm>
                  <a:off x="4607637" y="135885"/>
                  <a:ext cx="16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 name="Freihand 6">
                  <a:extLst>
                    <a:ext uri="{FF2B5EF4-FFF2-40B4-BE49-F238E27FC236}">
                      <a16:creationId xmlns:a16="http://schemas.microsoft.com/office/drawing/2014/main" id="{6BBF534C-2096-42D5-BF7B-292F183E15DD}"/>
                    </a:ext>
                  </a:extLst>
                </p14:cNvPr>
                <p14:cNvContentPartPr/>
                <p14:nvPr/>
              </p14:nvContentPartPr>
              <p14:xfrm>
                <a:off x="4593597" y="140205"/>
                <a:ext cx="360" cy="360"/>
              </p14:xfrm>
            </p:contentPart>
          </mc:Choice>
          <mc:Fallback xmlns="">
            <p:pic>
              <p:nvPicPr>
                <p:cNvPr id="7" name="Freihand 6">
                  <a:extLst>
                    <a:ext uri="{FF2B5EF4-FFF2-40B4-BE49-F238E27FC236}">
                      <a16:creationId xmlns:a16="http://schemas.microsoft.com/office/drawing/2014/main" id="{6BBF534C-2096-42D5-BF7B-292F183E15DD}"/>
                    </a:ext>
                  </a:extLst>
                </p:cNvPr>
                <p:cNvPicPr/>
                <p:nvPr/>
              </p:nvPicPr>
              <p:blipFill>
                <a:blip r:embed="rId20"/>
                <a:stretch>
                  <a:fillRect/>
                </a:stretch>
              </p:blipFill>
              <p:spPr>
                <a:xfrm>
                  <a:off x="4589277" y="135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 name="Freihand 7">
                  <a:extLst>
                    <a:ext uri="{FF2B5EF4-FFF2-40B4-BE49-F238E27FC236}">
                      <a16:creationId xmlns:a16="http://schemas.microsoft.com/office/drawing/2014/main" id="{00AB8099-D627-4D8C-ABD1-B49EF37B7F8E}"/>
                    </a:ext>
                  </a:extLst>
                </p14:cNvPr>
                <p14:cNvContentPartPr/>
                <p14:nvPr/>
              </p14:nvContentPartPr>
              <p14:xfrm>
                <a:off x="4531317" y="110325"/>
                <a:ext cx="150120" cy="128160"/>
              </p14:xfrm>
            </p:contentPart>
          </mc:Choice>
          <mc:Fallback xmlns="">
            <p:pic>
              <p:nvPicPr>
                <p:cNvPr id="8" name="Freihand 7">
                  <a:extLst>
                    <a:ext uri="{FF2B5EF4-FFF2-40B4-BE49-F238E27FC236}">
                      <a16:creationId xmlns:a16="http://schemas.microsoft.com/office/drawing/2014/main" id="{00AB8099-D627-4D8C-ABD1-B49EF37B7F8E}"/>
                    </a:ext>
                  </a:extLst>
                </p:cNvPr>
                <p:cNvPicPr/>
                <p:nvPr/>
              </p:nvPicPr>
              <p:blipFill>
                <a:blip r:embed="rId43"/>
                <a:stretch>
                  <a:fillRect/>
                </a:stretch>
              </p:blipFill>
              <p:spPr>
                <a:xfrm>
                  <a:off x="4526997" y="106005"/>
                  <a:ext cx="158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Freihand 8">
                  <a:extLst>
                    <a:ext uri="{FF2B5EF4-FFF2-40B4-BE49-F238E27FC236}">
                      <a16:creationId xmlns:a16="http://schemas.microsoft.com/office/drawing/2014/main" id="{2AFFED8C-11CD-4A0D-9A98-61834D2FCDFF}"/>
                    </a:ext>
                  </a:extLst>
                </p14:cNvPr>
                <p14:cNvContentPartPr/>
                <p14:nvPr/>
              </p14:nvContentPartPr>
              <p14:xfrm>
                <a:off x="4506117" y="82605"/>
                <a:ext cx="164880" cy="21960"/>
              </p14:xfrm>
            </p:contentPart>
          </mc:Choice>
          <mc:Fallback xmlns="">
            <p:pic>
              <p:nvPicPr>
                <p:cNvPr id="9" name="Freihand 8">
                  <a:extLst>
                    <a:ext uri="{FF2B5EF4-FFF2-40B4-BE49-F238E27FC236}">
                      <a16:creationId xmlns:a16="http://schemas.microsoft.com/office/drawing/2014/main" id="{2AFFED8C-11CD-4A0D-9A98-61834D2FCDFF}"/>
                    </a:ext>
                  </a:extLst>
                </p:cNvPr>
                <p:cNvPicPr/>
                <p:nvPr/>
              </p:nvPicPr>
              <p:blipFill>
                <a:blip r:embed="rId45"/>
                <a:stretch>
                  <a:fillRect/>
                </a:stretch>
              </p:blipFill>
              <p:spPr>
                <a:xfrm>
                  <a:off x="4501797" y="78285"/>
                  <a:ext cx="17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Freihand 9">
                  <a:extLst>
                    <a:ext uri="{FF2B5EF4-FFF2-40B4-BE49-F238E27FC236}">
                      <a16:creationId xmlns:a16="http://schemas.microsoft.com/office/drawing/2014/main" id="{B6D400A2-7667-4886-B7CC-D3E46D192167}"/>
                    </a:ext>
                  </a:extLst>
                </p14:cNvPr>
                <p14:cNvContentPartPr/>
                <p14:nvPr/>
              </p14:nvContentPartPr>
              <p14:xfrm>
                <a:off x="4737237" y="83325"/>
                <a:ext cx="104040" cy="137520"/>
              </p14:xfrm>
            </p:contentPart>
          </mc:Choice>
          <mc:Fallback xmlns="">
            <p:pic>
              <p:nvPicPr>
                <p:cNvPr id="10" name="Freihand 9">
                  <a:extLst>
                    <a:ext uri="{FF2B5EF4-FFF2-40B4-BE49-F238E27FC236}">
                      <a16:creationId xmlns:a16="http://schemas.microsoft.com/office/drawing/2014/main" id="{B6D400A2-7667-4886-B7CC-D3E46D192167}"/>
                    </a:ext>
                  </a:extLst>
                </p:cNvPr>
                <p:cNvPicPr/>
                <p:nvPr/>
              </p:nvPicPr>
              <p:blipFill>
                <a:blip r:embed="rId47"/>
                <a:stretch>
                  <a:fillRect/>
                </a:stretch>
              </p:blipFill>
              <p:spPr>
                <a:xfrm>
                  <a:off x="4732917" y="79005"/>
                  <a:ext cx="112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Freihand 11">
                  <a:extLst>
                    <a:ext uri="{FF2B5EF4-FFF2-40B4-BE49-F238E27FC236}">
                      <a16:creationId xmlns:a16="http://schemas.microsoft.com/office/drawing/2014/main" id="{B72F1BA7-4FC9-4B6D-9E05-11984BDCB870}"/>
                    </a:ext>
                  </a:extLst>
                </p14:cNvPr>
                <p14:cNvContentPartPr/>
                <p14:nvPr/>
              </p14:nvContentPartPr>
              <p14:xfrm>
                <a:off x="4959717" y="172965"/>
                <a:ext cx="14400" cy="2160"/>
              </p14:xfrm>
            </p:contentPart>
          </mc:Choice>
          <mc:Fallback xmlns="">
            <p:pic>
              <p:nvPicPr>
                <p:cNvPr id="12" name="Freihand 11">
                  <a:extLst>
                    <a:ext uri="{FF2B5EF4-FFF2-40B4-BE49-F238E27FC236}">
                      <a16:creationId xmlns:a16="http://schemas.microsoft.com/office/drawing/2014/main" id="{B72F1BA7-4FC9-4B6D-9E05-11984BDCB870}"/>
                    </a:ext>
                  </a:extLst>
                </p:cNvPr>
                <p:cNvPicPr/>
                <p:nvPr/>
              </p:nvPicPr>
              <p:blipFill>
                <a:blip r:embed="rId49"/>
                <a:stretch>
                  <a:fillRect/>
                </a:stretch>
              </p:blipFill>
              <p:spPr>
                <a:xfrm>
                  <a:off x="4955397" y="168645"/>
                  <a:ext cx="23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 name="Freihand 12">
                  <a:extLst>
                    <a:ext uri="{FF2B5EF4-FFF2-40B4-BE49-F238E27FC236}">
                      <a16:creationId xmlns:a16="http://schemas.microsoft.com/office/drawing/2014/main" id="{C8D13BF4-CA04-49A0-B590-0BE968FD040B}"/>
                    </a:ext>
                  </a:extLst>
                </p14:cNvPr>
                <p14:cNvContentPartPr/>
                <p14:nvPr/>
              </p14:nvContentPartPr>
              <p14:xfrm>
                <a:off x="4958997" y="215085"/>
                <a:ext cx="18000" cy="9000"/>
              </p14:xfrm>
            </p:contentPart>
          </mc:Choice>
          <mc:Fallback xmlns="">
            <p:pic>
              <p:nvPicPr>
                <p:cNvPr id="13" name="Freihand 12">
                  <a:extLst>
                    <a:ext uri="{FF2B5EF4-FFF2-40B4-BE49-F238E27FC236}">
                      <a16:creationId xmlns:a16="http://schemas.microsoft.com/office/drawing/2014/main" id="{C8D13BF4-CA04-49A0-B590-0BE968FD040B}"/>
                    </a:ext>
                  </a:extLst>
                </p:cNvPr>
                <p:cNvPicPr/>
                <p:nvPr/>
              </p:nvPicPr>
              <p:blipFill>
                <a:blip r:embed="rId51"/>
                <a:stretch>
                  <a:fillRect/>
                </a:stretch>
              </p:blipFill>
              <p:spPr>
                <a:xfrm>
                  <a:off x="4954677" y="210765"/>
                  <a:ext cx="26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Freihand 14">
                  <a:extLst>
                    <a:ext uri="{FF2B5EF4-FFF2-40B4-BE49-F238E27FC236}">
                      <a16:creationId xmlns:a16="http://schemas.microsoft.com/office/drawing/2014/main" id="{C36E8A5E-868C-48FC-AC29-CB8BE0CC1992}"/>
                    </a:ext>
                  </a:extLst>
                </p14:cNvPr>
                <p14:cNvContentPartPr/>
                <p14:nvPr/>
              </p14:nvContentPartPr>
              <p14:xfrm>
                <a:off x="5137197" y="145965"/>
                <a:ext cx="82080" cy="46080"/>
              </p14:xfrm>
            </p:contentPart>
          </mc:Choice>
          <mc:Fallback xmlns="">
            <p:pic>
              <p:nvPicPr>
                <p:cNvPr id="15" name="Freihand 14">
                  <a:extLst>
                    <a:ext uri="{FF2B5EF4-FFF2-40B4-BE49-F238E27FC236}">
                      <a16:creationId xmlns:a16="http://schemas.microsoft.com/office/drawing/2014/main" id="{C36E8A5E-868C-48FC-AC29-CB8BE0CC1992}"/>
                    </a:ext>
                  </a:extLst>
                </p:cNvPr>
                <p:cNvPicPr/>
                <p:nvPr/>
              </p:nvPicPr>
              <p:blipFill>
                <a:blip r:embed="rId53"/>
                <a:stretch>
                  <a:fillRect/>
                </a:stretch>
              </p:blipFill>
              <p:spPr>
                <a:xfrm>
                  <a:off x="5132877" y="141645"/>
                  <a:ext cx="90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Freihand 15">
                  <a:extLst>
                    <a:ext uri="{FF2B5EF4-FFF2-40B4-BE49-F238E27FC236}">
                      <a16:creationId xmlns:a16="http://schemas.microsoft.com/office/drawing/2014/main" id="{DA87F3F9-43E7-4385-B58C-A610BC4EF628}"/>
                    </a:ext>
                  </a:extLst>
                </p14:cNvPr>
                <p14:cNvContentPartPr/>
                <p14:nvPr/>
              </p14:nvContentPartPr>
              <p14:xfrm>
                <a:off x="5176077" y="143085"/>
                <a:ext cx="65880" cy="142200"/>
              </p14:xfrm>
            </p:contentPart>
          </mc:Choice>
          <mc:Fallback xmlns="">
            <p:pic>
              <p:nvPicPr>
                <p:cNvPr id="16" name="Freihand 15">
                  <a:extLst>
                    <a:ext uri="{FF2B5EF4-FFF2-40B4-BE49-F238E27FC236}">
                      <a16:creationId xmlns:a16="http://schemas.microsoft.com/office/drawing/2014/main" id="{DA87F3F9-43E7-4385-B58C-A610BC4EF628}"/>
                    </a:ext>
                  </a:extLst>
                </p:cNvPr>
                <p:cNvPicPr/>
                <p:nvPr/>
              </p:nvPicPr>
              <p:blipFill>
                <a:blip r:embed="rId55"/>
                <a:stretch>
                  <a:fillRect/>
                </a:stretch>
              </p:blipFill>
              <p:spPr>
                <a:xfrm>
                  <a:off x="5171757" y="138765"/>
                  <a:ext cx="74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Freihand 16">
                  <a:extLst>
                    <a:ext uri="{FF2B5EF4-FFF2-40B4-BE49-F238E27FC236}">
                      <a16:creationId xmlns:a16="http://schemas.microsoft.com/office/drawing/2014/main" id="{78F8933F-075C-40E6-B07E-046FC54F22A9}"/>
                    </a:ext>
                  </a:extLst>
                </p14:cNvPr>
                <p14:cNvContentPartPr/>
                <p14:nvPr/>
              </p14:nvContentPartPr>
              <p14:xfrm>
                <a:off x="5304237" y="97005"/>
                <a:ext cx="18360" cy="55800"/>
              </p14:xfrm>
            </p:contentPart>
          </mc:Choice>
          <mc:Fallback xmlns="">
            <p:pic>
              <p:nvPicPr>
                <p:cNvPr id="17" name="Freihand 16">
                  <a:extLst>
                    <a:ext uri="{FF2B5EF4-FFF2-40B4-BE49-F238E27FC236}">
                      <a16:creationId xmlns:a16="http://schemas.microsoft.com/office/drawing/2014/main" id="{78F8933F-075C-40E6-B07E-046FC54F22A9}"/>
                    </a:ext>
                  </a:extLst>
                </p:cNvPr>
                <p:cNvPicPr/>
                <p:nvPr/>
              </p:nvPicPr>
              <p:blipFill>
                <a:blip r:embed="rId57"/>
                <a:stretch>
                  <a:fillRect/>
                </a:stretch>
              </p:blipFill>
              <p:spPr>
                <a:xfrm>
                  <a:off x="5299917" y="92685"/>
                  <a:ext cx="27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8F54DCF6-C68F-4B91-91B1-C1E8D93D44E1}"/>
                    </a:ext>
                  </a:extLst>
                </p14:cNvPr>
                <p14:cNvContentPartPr/>
                <p14:nvPr/>
              </p14:nvContentPartPr>
              <p14:xfrm>
                <a:off x="5243397" y="97005"/>
                <a:ext cx="116280" cy="74520"/>
              </p14:xfrm>
            </p:contentPart>
          </mc:Choice>
          <mc:Fallback xmlns="">
            <p:pic>
              <p:nvPicPr>
                <p:cNvPr id="18" name="Freihand 17">
                  <a:extLst>
                    <a:ext uri="{FF2B5EF4-FFF2-40B4-BE49-F238E27FC236}">
                      <a16:creationId xmlns:a16="http://schemas.microsoft.com/office/drawing/2014/main" id="{8F54DCF6-C68F-4B91-91B1-C1E8D93D44E1}"/>
                    </a:ext>
                  </a:extLst>
                </p:cNvPr>
                <p:cNvPicPr/>
                <p:nvPr/>
              </p:nvPicPr>
              <p:blipFill>
                <a:blip r:embed="rId59"/>
                <a:stretch>
                  <a:fillRect/>
                </a:stretch>
              </p:blipFill>
              <p:spPr>
                <a:xfrm>
                  <a:off x="5239077" y="92685"/>
                  <a:ext cx="124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B74A5F34-4F98-4F27-A551-EC6420F84574}"/>
                    </a:ext>
                  </a:extLst>
                </p14:cNvPr>
                <p14:cNvContentPartPr/>
                <p14:nvPr/>
              </p14:nvContentPartPr>
              <p14:xfrm>
                <a:off x="5470197" y="174765"/>
                <a:ext cx="149760" cy="4320"/>
              </p14:xfrm>
            </p:contentPart>
          </mc:Choice>
          <mc:Fallback xmlns="">
            <p:pic>
              <p:nvPicPr>
                <p:cNvPr id="19" name="Freihand 18">
                  <a:extLst>
                    <a:ext uri="{FF2B5EF4-FFF2-40B4-BE49-F238E27FC236}">
                      <a16:creationId xmlns:a16="http://schemas.microsoft.com/office/drawing/2014/main" id="{B74A5F34-4F98-4F27-A551-EC6420F84574}"/>
                    </a:ext>
                  </a:extLst>
                </p:cNvPr>
                <p:cNvPicPr/>
                <p:nvPr/>
              </p:nvPicPr>
              <p:blipFill>
                <a:blip r:embed="rId61"/>
                <a:stretch>
                  <a:fillRect/>
                </a:stretch>
              </p:blipFill>
              <p:spPr>
                <a:xfrm>
                  <a:off x="5465877" y="170445"/>
                  <a:ext cx="158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E15C09D4-988B-4B5D-9E18-C1B0A020A18E}"/>
                    </a:ext>
                  </a:extLst>
                </p14:cNvPr>
                <p14:cNvContentPartPr/>
                <p14:nvPr/>
              </p14:nvContentPartPr>
              <p14:xfrm>
                <a:off x="5484957" y="215445"/>
                <a:ext cx="162720" cy="13680"/>
              </p14:xfrm>
            </p:contentPart>
          </mc:Choice>
          <mc:Fallback xmlns="">
            <p:pic>
              <p:nvPicPr>
                <p:cNvPr id="20" name="Freihand 19">
                  <a:extLst>
                    <a:ext uri="{FF2B5EF4-FFF2-40B4-BE49-F238E27FC236}">
                      <a16:creationId xmlns:a16="http://schemas.microsoft.com/office/drawing/2014/main" id="{E15C09D4-988B-4B5D-9E18-C1B0A020A18E}"/>
                    </a:ext>
                  </a:extLst>
                </p:cNvPr>
                <p:cNvPicPr/>
                <p:nvPr/>
              </p:nvPicPr>
              <p:blipFill>
                <a:blip r:embed="rId63"/>
                <a:stretch>
                  <a:fillRect/>
                </a:stretch>
              </p:blipFill>
              <p:spPr>
                <a:xfrm>
                  <a:off x="5480637" y="211125"/>
                  <a:ext cx="171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29EFB44D-844E-4887-A418-EBDB68AE4D38}"/>
                    </a:ext>
                  </a:extLst>
                </p14:cNvPr>
                <p14:cNvContentPartPr/>
                <p14:nvPr/>
              </p14:nvContentPartPr>
              <p14:xfrm>
                <a:off x="5747037" y="135165"/>
                <a:ext cx="133920" cy="83880"/>
              </p14:xfrm>
            </p:contentPart>
          </mc:Choice>
          <mc:Fallback xmlns="">
            <p:pic>
              <p:nvPicPr>
                <p:cNvPr id="26" name="Freihand 25">
                  <a:extLst>
                    <a:ext uri="{FF2B5EF4-FFF2-40B4-BE49-F238E27FC236}">
                      <a16:creationId xmlns:a16="http://schemas.microsoft.com/office/drawing/2014/main" id="{29EFB44D-844E-4887-A418-EBDB68AE4D38}"/>
                    </a:ext>
                  </a:extLst>
                </p:cNvPr>
                <p:cNvPicPr/>
                <p:nvPr/>
              </p:nvPicPr>
              <p:blipFill>
                <a:blip r:embed="rId65"/>
                <a:stretch>
                  <a:fillRect/>
                </a:stretch>
              </p:blipFill>
              <p:spPr>
                <a:xfrm>
                  <a:off x="5742717" y="130845"/>
                  <a:ext cx="142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BB395D93-F2AA-41B0-BE6B-7A6D02CCFB24}"/>
                    </a:ext>
                  </a:extLst>
                </p14:cNvPr>
                <p14:cNvContentPartPr/>
                <p14:nvPr/>
              </p14:nvContentPartPr>
              <p14:xfrm>
                <a:off x="5999757" y="135885"/>
                <a:ext cx="20880" cy="69120"/>
              </p14:xfrm>
            </p:contentPart>
          </mc:Choice>
          <mc:Fallback xmlns="">
            <p:pic>
              <p:nvPicPr>
                <p:cNvPr id="27" name="Freihand 26">
                  <a:extLst>
                    <a:ext uri="{FF2B5EF4-FFF2-40B4-BE49-F238E27FC236}">
                      <a16:creationId xmlns:a16="http://schemas.microsoft.com/office/drawing/2014/main" id="{BB395D93-F2AA-41B0-BE6B-7A6D02CCFB24}"/>
                    </a:ext>
                  </a:extLst>
                </p:cNvPr>
                <p:cNvPicPr/>
                <p:nvPr/>
              </p:nvPicPr>
              <p:blipFill>
                <a:blip r:embed="rId67"/>
                <a:stretch>
                  <a:fillRect/>
                </a:stretch>
              </p:blipFill>
              <p:spPr>
                <a:xfrm>
                  <a:off x="5995437" y="131565"/>
                  <a:ext cx="29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9E6CF90-7539-4148-B554-D93E6C244129}"/>
                    </a:ext>
                  </a:extLst>
                </p14:cNvPr>
                <p14:cNvContentPartPr/>
                <p14:nvPr/>
              </p14:nvContentPartPr>
              <p14:xfrm>
                <a:off x="5960877" y="161085"/>
                <a:ext cx="108000" cy="14040"/>
              </p14:xfrm>
            </p:contentPart>
          </mc:Choice>
          <mc:Fallback xmlns="">
            <p:pic>
              <p:nvPicPr>
                <p:cNvPr id="28" name="Freihand 27">
                  <a:extLst>
                    <a:ext uri="{FF2B5EF4-FFF2-40B4-BE49-F238E27FC236}">
                      <a16:creationId xmlns:a16="http://schemas.microsoft.com/office/drawing/2014/main" id="{09E6CF90-7539-4148-B554-D93E6C244129}"/>
                    </a:ext>
                  </a:extLst>
                </p:cNvPr>
                <p:cNvPicPr/>
                <p:nvPr/>
              </p:nvPicPr>
              <p:blipFill>
                <a:blip r:embed="rId69"/>
                <a:stretch>
                  <a:fillRect/>
                </a:stretch>
              </p:blipFill>
              <p:spPr>
                <a:xfrm>
                  <a:off x="5956557" y="156765"/>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D173B10A-243A-4225-86FF-28EC7B123F76}"/>
                    </a:ext>
                  </a:extLst>
                </p14:cNvPr>
                <p14:cNvContentPartPr/>
                <p14:nvPr/>
              </p14:nvContentPartPr>
              <p14:xfrm>
                <a:off x="6206037" y="112845"/>
                <a:ext cx="8280" cy="50760"/>
              </p14:xfrm>
            </p:contentPart>
          </mc:Choice>
          <mc:Fallback xmlns="">
            <p:pic>
              <p:nvPicPr>
                <p:cNvPr id="29" name="Freihand 28">
                  <a:extLst>
                    <a:ext uri="{FF2B5EF4-FFF2-40B4-BE49-F238E27FC236}">
                      <a16:creationId xmlns:a16="http://schemas.microsoft.com/office/drawing/2014/main" id="{D173B10A-243A-4225-86FF-28EC7B123F76}"/>
                    </a:ext>
                  </a:extLst>
                </p:cNvPr>
                <p:cNvPicPr/>
                <p:nvPr/>
              </p:nvPicPr>
              <p:blipFill>
                <a:blip r:embed="rId71"/>
                <a:stretch>
                  <a:fillRect/>
                </a:stretch>
              </p:blipFill>
              <p:spPr>
                <a:xfrm>
                  <a:off x="6201717" y="108525"/>
                  <a:ext cx="16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3F68374D-C278-49AB-BB0B-02AA8A739CDD}"/>
                    </a:ext>
                  </a:extLst>
                </p14:cNvPr>
                <p14:cNvContentPartPr/>
                <p14:nvPr/>
              </p14:nvContentPartPr>
              <p14:xfrm>
                <a:off x="6144477" y="177285"/>
                <a:ext cx="132840" cy="16560"/>
              </p14:xfrm>
            </p:contentPart>
          </mc:Choice>
          <mc:Fallback xmlns="">
            <p:pic>
              <p:nvPicPr>
                <p:cNvPr id="30" name="Freihand 29">
                  <a:extLst>
                    <a:ext uri="{FF2B5EF4-FFF2-40B4-BE49-F238E27FC236}">
                      <a16:creationId xmlns:a16="http://schemas.microsoft.com/office/drawing/2014/main" id="{3F68374D-C278-49AB-BB0B-02AA8A739CDD}"/>
                    </a:ext>
                  </a:extLst>
                </p:cNvPr>
                <p:cNvPicPr/>
                <p:nvPr/>
              </p:nvPicPr>
              <p:blipFill>
                <a:blip r:embed="rId73"/>
                <a:stretch>
                  <a:fillRect/>
                </a:stretch>
              </p:blipFill>
              <p:spPr>
                <a:xfrm>
                  <a:off x="6140157" y="172965"/>
                  <a:ext cx="141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2A37C6EC-64FE-4C3E-A256-0E1CD1599AD6}"/>
                    </a:ext>
                  </a:extLst>
                </p14:cNvPr>
                <p14:cNvContentPartPr/>
                <p14:nvPr/>
              </p14:nvContentPartPr>
              <p14:xfrm>
                <a:off x="6140517" y="103485"/>
                <a:ext cx="271440" cy="69480"/>
              </p14:xfrm>
            </p:contentPart>
          </mc:Choice>
          <mc:Fallback xmlns="">
            <p:pic>
              <p:nvPicPr>
                <p:cNvPr id="31" name="Freihand 30">
                  <a:extLst>
                    <a:ext uri="{FF2B5EF4-FFF2-40B4-BE49-F238E27FC236}">
                      <a16:creationId xmlns:a16="http://schemas.microsoft.com/office/drawing/2014/main" id="{2A37C6EC-64FE-4C3E-A256-0E1CD1599AD6}"/>
                    </a:ext>
                  </a:extLst>
                </p:cNvPr>
                <p:cNvPicPr/>
                <p:nvPr/>
              </p:nvPicPr>
              <p:blipFill>
                <a:blip r:embed="rId75"/>
                <a:stretch>
                  <a:fillRect/>
                </a:stretch>
              </p:blipFill>
              <p:spPr>
                <a:xfrm>
                  <a:off x="6136197" y="99165"/>
                  <a:ext cx="280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Freihand 31">
                  <a:extLst>
                    <a:ext uri="{FF2B5EF4-FFF2-40B4-BE49-F238E27FC236}">
                      <a16:creationId xmlns:a16="http://schemas.microsoft.com/office/drawing/2014/main" id="{4FBBF844-43F0-4A2E-86BD-A77FAF0CC255}"/>
                    </a:ext>
                  </a:extLst>
                </p14:cNvPr>
                <p14:cNvContentPartPr/>
                <p14:nvPr/>
              </p14:nvContentPartPr>
              <p14:xfrm>
                <a:off x="6355797" y="139845"/>
                <a:ext cx="99720" cy="3600"/>
              </p14:xfrm>
            </p:contentPart>
          </mc:Choice>
          <mc:Fallback xmlns="">
            <p:pic>
              <p:nvPicPr>
                <p:cNvPr id="32" name="Freihand 31">
                  <a:extLst>
                    <a:ext uri="{FF2B5EF4-FFF2-40B4-BE49-F238E27FC236}">
                      <a16:creationId xmlns:a16="http://schemas.microsoft.com/office/drawing/2014/main" id="{4FBBF844-43F0-4A2E-86BD-A77FAF0CC255}"/>
                    </a:ext>
                  </a:extLst>
                </p:cNvPr>
                <p:cNvPicPr/>
                <p:nvPr/>
              </p:nvPicPr>
              <p:blipFill>
                <a:blip r:embed="rId77"/>
                <a:stretch>
                  <a:fillRect/>
                </a:stretch>
              </p:blipFill>
              <p:spPr>
                <a:xfrm>
                  <a:off x="6351477" y="135525"/>
                  <a:ext cx="108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Freihand 32">
                  <a:extLst>
                    <a:ext uri="{FF2B5EF4-FFF2-40B4-BE49-F238E27FC236}">
                      <a16:creationId xmlns:a16="http://schemas.microsoft.com/office/drawing/2014/main" id="{CFEAA0A6-E8CB-4ABA-A489-E0907F369924}"/>
                    </a:ext>
                  </a:extLst>
                </p14:cNvPr>
                <p14:cNvContentPartPr/>
                <p14:nvPr/>
              </p14:nvContentPartPr>
              <p14:xfrm>
                <a:off x="6505917" y="82605"/>
                <a:ext cx="120240" cy="133200"/>
              </p14:xfrm>
            </p:contentPart>
          </mc:Choice>
          <mc:Fallback xmlns="">
            <p:pic>
              <p:nvPicPr>
                <p:cNvPr id="33" name="Freihand 32">
                  <a:extLst>
                    <a:ext uri="{FF2B5EF4-FFF2-40B4-BE49-F238E27FC236}">
                      <a16:creationId xmlns:a16="http://schemas.microsoft.com/office/drawing/2014/main" id="{CFEAA0A6-E8CB-4ABA-A489-E0907F369924}"/>
                    </a:ext>
                  </a:extLst>
                </p:cNvPr>
                <p:cNvPicPr/>
                <p:nvPr/>
              </p:nvPicPr>
              <p:blipFill>
                <a:blip r:embed="rId79"/>
                <a:stretch>
                  <a:fillRect/>
                </a:stretch>
              </p:blipFill>
              <p:spPr>
                <a:xfrm>
                  <a:off x="6501597" y="78285"/>
                  <a:ext cx="128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 name="Freihand 34">
                  <a:extLst>
                    <a:ext uri="{FF2B5EF4-FFF2-40B4-BE49-F238E27FC236}">
                      <a16:creationId xmlns:a16="http://schemas.microsoft.com/office/drawing/2014/main" id="{5045B176-0E68-4511-A56A-2E2B27DD91AD}"/>
                    </a:ext>
                  </a:extLst>
                </p14:cNvPr>
                <p14:cNvContentPartPr/>
                <p14:nvPr/>
              </p14:nvContentPartPr>
              <p14:xfrm>
                <a:off x="6789237" y="113925"/>
                <a:ext cx="93240" cy="5400"/>
              </p14:xfrm>
            </p:contentPart>
          </mc:Choice>
          <mc:Fallback xmlns="">
            <p:pic>
              <p:nvPicPr>
                <p:cNvPr id="35" name="Freihand 34">
                  <a:extLst>
                    <a:ext uri="{FF2B5EF4-FFF2-40B4-BE49-F238E27FC236}">
                      <a16:creationId xmlns:a16="http://schemas.microsoft.com/office/drawing/2014/main" id="{5045B176-0E68-4511-A56A-2E2B27DD91AD}"/>
                    </a:ext>
                  </a:extLst>
                </p:cNvPr>
                <p:cNvPicPr/>
                <p:nvPr/>
              </p:nvPicPr>
              <p:blipFill>
                <a:blip r:embed="rId81"/>
                <a:stretch>
                  <a:fillRect/>
                </a:stretch>
              </p:blipFill>
              <p:spPr>
                <a:xfrm>
                  <a:off x="6784917" y="109605"/>
                  <a:ext cx="101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Freihand 35">
                  <a:extLst>
                    <a:ext uri="{FF2B5EF4-FFF2-40B4-BE49-F238E27FC236}">
                      <a16:creationId xmlns:a16="http://schemas.microsoft.com/office/drawing/2014/main" id="{8FE7811F-07EF-475D-94F2-BFB461E2419D}"/>
                    </a:ext>
                  </a:extLst>
                </p14:cNvPr>
                <p14:cNvContentPartPr/>
                <p14:nvPr/>
              </p14:nvContentPartPr>
              <p14:xfrm>
                <a:off x="6777717" y="155325"/>
                <a:ext cx="133200" cy="6480"/>
              </p14:xfrm>
            </p:contentPart>
          </mc:Choice>
          <mc:Fallback xmlns="">
            <p:pic>
              <p:nvPicPr>
                <p:cNvPr id="36" name="Freihand 35">
                  <a:extLst>
                    <a:ext uri="{FF2B5EF4-FFF2-40B4-BE49-F238E27FC236}">
                      <a16:creationId xmlns:a16="http://schemas.microsoft.com/office/drawing/2014/main" id="{8FE7811F-07EF-475D-94F2-BFB461E2419D}"/>
                    </a:ext>
                  </a:extLst>
                </p:cNvPr>
                <p:cNvPicPr/>
                <p:nvPr/>
              </p:nvPicPr>
              <p:blipFill>
                <a:blip r:embed="rId83"/>
                <a:stretch>
                  <a:fillRect/>
                </a:stretch>
              </p:blipFill>
              <p:spPr>
                <a:xfrm>
                  <a:off x="6773397" y="151005"/>
                  <a:ext cx="141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 name="Freihand 37">
                  <a:extLst>
                    <a:ext uri="{FF2B5EF4-FFF2-40B4-BE49-F238E27FC236}">
                      <a16:creationId xmlns:a16="http://schemas.microsoft.com/office/drawing/2014/main" id="{57E2257A-B276-4D28-BBC5-64730868A651}"/>
                    </a:ext>
                  </a:extLst>
                </p14:cNvPr>
                <p14:cNvContentPartPr/>
                <p14:nvPr/>
              </p14:nvContentPartPr>
              <p14:xfrm>
                <a:off x="7004877" y="99885"/>
                <a:ext cx="97560" cy="103320"/>
              </p14:xfrm>
            </p:contentPart>
          </mc:Choice>
          <mc:Fallback xmlns="">
            <p:pic>
              <p:nvPicPr>
                <p:cNvPr id="38" name="Freihand 37">
                  <a:extLst>
                    <a:ext uri="{FF2B5EF4-FFF2-40B4-BE49-F238E27FC236}">
                      <a16:creationId xmlns:a16="http://schemas.microsoft.com/office/drawing/2014/main" id="{57E2257A-B276-4D28-BBC5-64730868A651}"/>
                    </a:ext>
                  </a:extLst>
                </p:cNvPr>
                <p:cNvPicPr/>
                <p:nvPr/>
              </p:nvPicPr>
              <p:blipFill>
                <a:blip r:embed="rId85"/>
                <a:stretch>
                  <a:fillRect/>
                </a:stretch>
              </p:blipFill>
              <p:spPr>
                <a:xfrm>
                  <a:off x="7000557" y="95565"/>
                  <a:ext cx="10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 name="Freihand 38">
                  <a:extLst>
                    <a:ext uri="{FF2B5EF4-FFF2-40B4-BE49-F238E27FC236}">
                      <a16:creationId xmlns:a16="http://schemas.microsoft.com/office/drawing/2014/main" id="{598FA259-6F13-4735-AB1D-692B2FDCFD6A}"/>
                    </a:ext>
                  </a:extLst>
                </p14:cNvPr>
                <p14:cNvContentPartPr/>
                <p14:nvPr/>
              </p14:nvContentPartPr>
              <p14:xfrm>
                <a:off x="7015677" y="74685"/>
                <a:ext cx="112680" cy="11520"/>
              </p14:xfrm>
            </p:contentPart>
          </mc:Choice>
          <mc:Fallback xmlns="">
            <p:pic>
              <p:nvPicPr>
                <p:cNvPr id="39" name="Freihand 38">
                  <a:extLst>
                    <a:ext uri="{FF2B5EF4-FFF2-40B4-BE49-F238E27FC236}">
                      <a16:creationId xmlns:a16="http://schemas.microsoft.com/office/drawing/2014/main" id="{598FA259-6F13-4735-AB1D-692B2FDCFD6A}"/>
                    </a:ext>
                  </a:extLst>
                </p:cNvPr>
                <p:cNvPicPr/>
                <p:nvPr/>
              </p:nvPicPr>
              <p:blipFill>
                <a:blip r:embed="rId87"/>
                <a:stretch>
                  <a:fillRect/>
                </a:stretch>
              </p:blipFill>
              <p:spPr>
                <a:xfrm>
                  <a:off x="7011357" y="70365"/>
                  <a:ext cx="121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0" name="Freihand 39">
                  <a:extLst>
                    <a:ext uri="{FF2B5EF4-FFF2-40B4-BE49-F238E27FC236}">
                      <a16:creationId xmlns:a16="http://schemas.microsoft.com/office/drawing/2014/main" id="{BFD7C902-F3AF-4B00-856C-578D7E61D6BC}"/>
                    </a:ext>
                  </a:extLst>
                </p14:cNvPr>
                <p14:cNvContentPartPr/>
                <p14:nvPr/>
              </p14:nvContentPartPr>
              <p14:xfrm>
                <a:off x="7152477" y="82965"/>
                <a:ext cx="114120" cy="102960"/>
              </p14:xfrm>
            </p:contentPart>
          </mc:Choice>
          <mc:Fallback xmlns="">
            <p:pic>
              <p:nvPicPr>
                <p:cNvPr id="40" name="Freihand 39">
                  <a:extLst>
                    <a:ext uri="{FF2B5EF4-FFF2-40B4-BE49-F238E27FC236}">
                      <a16:creationId xmlns:a16="http://schemas.microsoft.com/office/drawing/2014/main" id="{BFD7C902-F3AF-4B00-856C-578D7E61D6BC}"/>
                    </a:ext>
                  </a:extLst>
                </p:cNvPr>
                <p:cNvPicPr/>
                <p:nvPr/>
              </p:nvPicPr>
              <p:blipFill>
                <a:blip r:embed="rId89"/>
                <a:stretch>
                  <a:fillRect/>
                </a:stretch>
              </p:blipFill>
              <p:spPr>
                <a:xfrm>
                  <a:off x="7148157" y="78645"/>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 name="Freihand 40">
                  <a:extLst>
                    <a:ext uri="{FF2B5EF4-FFF2-40B4-BE49-F238E27FC236}">
                      <a16:creationId xmlns:a16="http://schemas.microsoft.com/office/drawing/2014/main" id="{6FEF5C85-D312-4BE4-AE52-E7C226179DE0}"/>
                    </a:ext>
                  </a:extLst>
                </p14:cNvPr>
                <p14:cNvContentPartPr/>
                <p14:nvPr/>
              </p14:nvContentPartPr>
              <p14:xfrm>
                <a:off x="7399437" y="114285"/>
                <a:ext cx="21600" cy="64440"/>
              </p14:xfrm>
            </p:contentPart>
          </mc:Choice>
          <mc:Fallback xmlns="">
            <p:pic>
              <p:nvPicPr>
                <p:cNvPr id="41" name="Freihand 40">
                  <a:extLst>
                    <a:ext uri="{FF2B5EF4-FFF2-40B4-BE49-F238E27FC236}">
                      <a16:creationId xmlns:a16="http://schemas.microsoft.com/office/drawing/2014/main" id="{6FEF5C85-D312-4BE4-AE52-E7C226179DE0}"/>
                    </a:ext>
                  </a:extLst>
                </p:cNvPr>
                <p:cNvPicPr/>
                <p:nvPr/>
              </p:nvPicPr>
              <p:blipFill>
                <a:blip r:embed="rId91"/>
                <a:stretch>
                  <a:fillRect/>
                </a:stretch>
              </p:blipFill>
              <p:spPr>
                <a:xfrm>
                  <a:off x="7395117" y="109965"/>
                  <a:ext cx="30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2" name="Freihand 41">
                  <a:extLst>
                    <a:ext uri="{FF2B5EF4-FFF2-40B4-BE49-F238E27FC236}">
                      <a16:creationId xmlns:a16="http://schemas.microsoft.com/office/drawing/2014/main" id="{A90CF188-A2A1-44D7-B985-008110808B90}"/>
                    </a:ext>
                  </a:extLst>
                </p14:cNvPr>
                <p14:cNvContentPartPr/>
                <p14:nvPr/>
              </p14:nvContentPartPr>
              <p14:xfrm>
                <a:off x="7353357" y="135165"/>
                <a:ext cx="109440" cy="12240"/>
              </p14:xfrm>
            </p:contentPart>
          </mc:Choice>
          <mc:Fallback xmlns="">
            <p:pic>
              <p:nvPicPr>
                <p:cNvPr id="42" name="Freihand 41">
                  <a:extLst>
                    <a:ext uri="{FF2B5EF4-FFF2-40B4-BE49-F238E27FC236}">
                      <a16:creationId xmlns:a16="http://schemas.microsoft.com/office/drawing/2014/main" id="{A90CF188-A2A1-44D7-B985-008110808B90}"/>
                    </a:ext>
                  </a:extLst>
                </p:cNvPr>
                <p:cNvPicPr/>
                <p:nvPr/>
              </p:nvPicPr>
              <p:blipFill>
                <a:blip r:embed="rId93"/>
                <a:stretch>
                  <a:fillRect/>
                </a:stretch>
              </p:blipFill>
              <p:spPr>
                <a:xfrm>
                  <a:off x="7349037" y="130845"/>
                  <a:ext cx="118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4" name="Freihand 43">
                  <a:extLst>
                    <a:ext uri="{FF2B5EF4-FFF2-40B4-BE49-F238E27FC236}">
                      <a16:creationId xmlns:a16="http://schemas.microsoft.com/office/drawing/2014/main" id="{78E7B62B-7720-41F8-9224-42841A2F728B}"/>
                    </a:ext>
                  </a:extLst>
                </p14:cNvPr>
                <p14:cNvContentPartPr/>
                <p14:nvPr/>
              </p14:nvContentPartPr>
              <p14:xfrm>
                <a:off x="7555677" y="101685"/>
                <a:ext cx="85320" cy="80280"/>
              </p14:xfrm>
            </p:contentPart>
          </mc:Choice>
          <mc:Fallback xmlns="">
            <p:pic>
              <p:nvPicPr>
                <p:cNvPr id="44" name="Freihand 43">
                  <a:extLst>
                    <a:ext uri="{FF2B5EF4-FFF2-40B4-BE49-F238E27FC236}">
                      <a16:creationId xmlns:a16="http://schemas.microsoft.com/office/drawing/2014/main" id="{78E7B62B-7720-41F8-9224-42841A2F728B}"/>
                    </a:ext>
                  </a:extLst>
                </p:cNvPr>
                <p:cNvPicPr/>
                <p:nvPr/>
              </p:nvPicPr>
              <p:blipFill>
                <a:blip r:embed="rId95"/>
                <a:stretch>
                  <a:fillRect/>
                </a:stretch>
              </p:blipFill>
              <p:spPr>
                <a:xfrm>
                  <a:off x="7551357" y="97365"/>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5" name="Freihand 44">
                  <a:extLst>
                    <a:ext uri="{FF2B5EF4-FFF2-40B4-BE49-F238E27FC236}">
                      <a16:creationId xmlns:a16="http://schemas.microsoft.com/office/drawing/2014/main" id="{27CD252A-AE55-4A76-AE47-30E25CE209A0}"/>
                    </a:ext>
                  </a:extLst>
                </p14:cNvPr>
                <p14:cNvContentPartPr/>
                <p14:nvPr/>
              </p14:nvContentPartPr>
              <p14:xfrm>
                <a:off x="7660077" y="151005"/>
                <a:ext cx="34200" cy="75960"/>
              </p14:xfrm>
            </p:contentPart>
          </mc:Choice>
          <mc:Fallback xmlns="">
            <p:pic>
              <p:nvPicPr>
                <p:cNvPr id="45" name="Freihand 44">
                  <a:extLst>
                    <a:ext uri="{FF2B5EF4-FFF2-40B4-BE49-F238E27FC236}">
                      <a16:creationId xmlns:a16="http://schemas.microsoft.com/office/drawing/2014/main" id="{27CD252A-AE55-4A76-AE47-30E25CE209A0}"/>
                    </a:ext>
                  </a:extLst>
                </p:cNvPr>
                <p:cNvPicPr/>
                <p:nvPr/>
              </p:nvPicPr>
              <p:blipFill>
                <a:blip r:embed="rId97"/>
                <a:stretch>
                  <a:fillRect/>
                </a:stretch>
              </p:blipFill>
              <p:spPr>
                <a:xfrm>
                  <a:off x="7655757" y="146685"/>
                  <a:ext cx="42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 name="Freihand 45">
                  <a:extLst>
                    <a:ext uri="{FF2B5EF4-FFF2-40B4-BE49-F238E27FC236}">
                      <a16:creationId xmlns:a16="http://schemas.microsoft.com/office/drawing/2014/main" id="{CA949B10-A7CB-4B33-B432-852A7D90AEC5}"/>
                    </a:ext>
                  </a:extLst>
                </p14:cNvPr>
                <p14:cNvContentPartPr/>
                <p14:nvPr/>
              </p14:nvContentPartPr>
              <p14:xfrm>
                <a:off x="7707237" y="85125"/>
                <a:ext cx="106920" cy="115200"/>
              </p14:xfrm>
            </p:contentPart>
          </mc:Choice>
          <mc:Fallback xmlns="">
            <p:pic>
              <p:nvPicPr>
                <p:cNvPr id="46" name="Freihand 45">
                  <a:extLst>
                    <a:ext uri="{FF2B5EF4-FFF2-40B4-BE49-F238E27FC236}">
                      <a16:creationId xmlns:a16="http://schemas.microsoft.com/office/drawing/2014/main" id="{CA949B10-A7CB-4B33-B432-852A7D90AEC5}"/>
                    </a:ext>
                  </a:extLst>
                </p:cNvPr>
                <p:cNvPicPr/>
                <p:nvPr/>
              </p:nvPicPr>
              <p:blipFill>
                <a:blip r:embed="rId99"/>
                <a:stretch>
                  <a:fillRect/>
                </a:stretch>
              </p:blipFill>
              <p:spPr>
                <a:xfrm>
                  <a:off x="7702917" y="80805"/>
                  <a:ext cx="11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 name="Freihand 46">
                  <a:extLst>
                    <a:ext uri="{FF2B5EF4-FFF2-40B4-BE49-F238E27FC236}">
                      <a16:creationId xmlns:a16="http://schemas.microsoft.com/office/drawing/2014/main" id="{0E7A5FDE-F1D9-4FC3-96B9-51129CF3063F}"/>
                    </a:ext>
                  </a:extLst>
                </p14:cNvPr>
                <p14:cNvContentPartPr/>
                <p14:nvPr/>
              </p14:nvContentPartPr>
              <p14:xfrm>
                <a:off x="7856277" y="94125"/>
                <a:ext cx="58680" cy="37800"/>
              </p14:xfrm>
            </p:contentPart>
          </mc:Choice>
          <mc:Fallback xmlns="">
            <p:pic>
              <p:nvPicPr>
                <p:cNvPr id="47" name="Freihand 46">
                  <a:extLst>
                    <a:ext uri="{FF2B5EF4-FFF2-40B4-BE49-F238E27FC236}">
                      <a16:creationId xmlns:a16="http://schemas.microsoft.com/office/drawing/2014/main" id="{0E7A5FDE-F1D9-4FC3-96B9-51129CF3063F}"/>
                    </a:ext>
                  </a:extLst>
                </p:cNvPr>
                <p:cNvPicPr/>
                <p:nvPr/>
              </p:nvPicPr>
              <p:blipFill>
                <a:blip r:embed="rId101"/>
                <a:stretch>
                  <a:fillRect/>
                </a:stretch>
              </p:blipFill>
              <p:spPr>
                <a:xfrm>
                  <a:off x="7851957" y="89805"/>
                  <a:ext cx="67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 name="Freihand 47">
                  <a:extLst>
                    <a:ext uri="{FF2B5EF4-FFF2-40B4-BE49-F238E27FC236}">
                      <a16:creationId xmlns:a16="http://schemas.microsoft.com/office/drawing/2014/main" id="{ECF671FB-FC79-4527-83A1-E62E709335C9}"/>
                    </a:ext>
                  </a:extLst>
                </p14:cNvPr>
                <p14:cNvContentPartPr/>
                <p14:nvPr/>
              </p14:nvContentPartPr>
              <p14:xfrm>
                <a:off x="7885077" y="94125"/>
                <a:ext cx="51840" cy="118440"/>
              </p14:xfrm>
            </p:contentPart>
          </mc:Choice>
          <mc:Fallback xmlns="">
            <p:pic>
              <p:nvPicPr>
                <p:cNvPr id="48" name="Freihand 47">
                  <a:extLst>
                    <a:ext uri="{FF2B5EF4-FFF2-40B4-BE49-F238E27FC236}">
                      <a16:creationId xmlns:a16="http://schemas.microsoft.com/office/drawing/2014/main" id="{ECF671FB-FC79-4527-83A1-E62E709335C9}"/>
                    </a:ext>
                  </a:extLst>
                </p:cNvPr>
                <p:cNvPicPr/>
                <p:nvPr/>
              </p:nvPicPr>
              <p:blipFill>
                <a:blip r:embed="rId103"/>
                <a:stretch>
                  <a:fillRect/>
                </a:stretch>
              </p:blipFill>
              <p:spPr>
                <a:xfrm>
                  <a:off x="7880757" y="89805"/>
                  <a:ext cx="60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111D730B-346E-4D21-BC7C-20D499193224}"/>
                    </a:ext>
                  </a:extLst>
                </p14:cNvPr>
                <p14:cNvContentPartPr/>
                <p14:nvPr/>
              </p14:nvContentPartPr>
              <p14:xfrm>
                <a:off x="8097117" y="103125"/>
                <a:ext cx="7920" cy="79560"/>
              </p14:xfrm>
            </p:contentPart>
          </mc:Choice>
          <mc:Fallback xmlns="">
            <p:pic>
              <p:nvPicPr>
                <p:cNvPr id="50" name="Freihand 49">
                  <a:extLst>
                    <a:ext uri="{FF2B5EF4-FFF2-40B4-BE49-F238E27FC236}">
                      <a16:creationId xmlns:a16="http://schemas.microsoft.com/office/drawing/2014/main" id="{111D730B-346E-4D21-BC7C-20D499193224}"/>
                    </a:ext>
                  </a:extLst>
                </p:cNvPr>
                <p:cNvPicPr/>
                <p:nvPr/>
              </p:nvPicPr>
              <p:blipFill>
                <a:blip r:embed="rId105"/>
                <a:stretch>
                  <a:fillRect/>
                </a:stretch>
              </p:blipFill>
              <p:spPr>
                <a:xfrm>
                  <a:off x="8092797" y="98805"/>
                  <a:ext cx="16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35979DCB-A921-408D-B1DE-ADDE0E699B87}"/>
                    </a:ext>
                  </a:extLst>
                </p14:cNvPr>
                <p14:cNvContentPartPr/>
                <p14:nvPr/>
              </p14:nvContentPartPr>
              <p14:xfrm>
                <a:off x="8056437" y="128685"/>
                <a:ext cx="108000" cy="5400"/>
              </p14:xfrm>
            </p:contentPart>
          </mc:Choice>
          <mc:Fallback xmlns="">
            <p:pic>
              <p:nvPicPr>
                <p:cNvPr id="51" name="Freihand 50">
                  <a:extLst>
                    <a:ext uri="{FF2B5EF4-FFF2-40B4-BE49-F238E27FC236}">
                      <a16:creationId xmlns:a16="http://schemas.microsoft.com/office/drawing/2014/main" id="{35979DCB-A921-408D-B1DE-ADDE0E699B87}"/>
                    </a:ext>
                  </a:extLst>
                </p:cNvPr>
                <p:cNvPicPr/>
                <p:nvPr/>
              </p:nvPicPr>
              <p:blipFill>
                <a:blip r:embed="rId107"/>
                <a:stretch>
                  <a:fillRect/>
                </a:stretch>
              </p:blipFill>
              <p:spPr>
                <a:xfrm>
                  <a:off x="8052117" y="124365"/>
                  <a:ext cx="116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95459FDD-23DF-43EC-A868-AABF6D3E6031}"/>
                    </a:ext>
                  </a:extLst>
                </p14:cNvPr>
                <p14:cNvContentPartPr/>
                <p14:nvPr/>
              </p14:nvContentPartPr>
              <p14:xfrm>
                <a:off x="8205477" y="76845"/>
                <a:ext cx="81720" cy="88920"/>
              </p14:xfrm>
            </p:contentPart>
          </mc:Choice>
          <mc:Fallback xmlns="">
            <p:pic>
              <p:nvPicPr>
                <p:cNvPr id="52" name="Freihand 51">
                  <a:extLst>
                    <a:ext uri="{FF2B5EF4-FFF2-40B4-BE49-F238E27FC236}">
                      <a16:creationId xmlns:a16="http://schemas.microsoft.com/office/drawing/2014/main" id="{95459FDD-23DF-43EC-A868-AABF6D3E6031}"/>
                    </a:ext>
                  </a:extLst>
                </p:cNvPr>
                <p:cNvPicPr/>
                <p:nvPr/>
              </p:nvPicPr>
              <p:blipFill>
                <a:blip r:embed="rId109"/>
                <a:stretch>
                  <a:fillRect/>
                </a:stretch>
              </p:blipFill>
              <p:spPr>
                <a:xfrm>
                  <a:off x="8201157" y="72525"/>
                  <a:ext cx="90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5D7DEF5-95AA-4E22-8C1D-E8FE52530113}"/>
                    </a:ext>
                  </a:extLst>
                </p14:cNvPr>
                <p14:cNvContentPartPr/>
                <p14:nvPr/>
              </p14:nvContentPartPr>
              <p14:xfrm>
                <a:off x="8321757" y="95565"/>
                <a:ext cx="83880" cy="62280"/>
              </p14:xfrm>
            </p:contentPart>
          </mc:Choice>
          <mc:Fallback xmlns="">
            <p:pic>
              <p:nvPicPr>
                <p:cNvPr id="53" name="Freihand 52">
                  <a:extLst>
                    <a:ext uri="{FF2B5EF4-FFF2-40B4-BE49-F238E27FC236}">
                      <a16:creationId xmlns:a16="http://schemas.microsoft.com/office/drawing/2014/main" id="{85D7DEF5-95AA-4E22-8C1D-E8FE52530113}"/>
                    </a:ext>
                  </a:extLst>
                </p:cNvPr>
                <p:cNvPicPr/>
                <p:nvPr/>
              </p:nvPicPr>
              <p:blipFill>
                <a:blip r:embed="rId111"/>
                <a:stretch>
                  <a:fillRect/>
                </a:stretch>
              </p:blipFill>
              <p:spPr>
                <a:xfrm>
                  <a:off x="8317437" y="91245"/>
                  <a:ext cx="92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 name="Freihand 54">
                  <a:extLst>
                    <a:ext uri="{FF2B5EF4-FFF2-40B4-BE49-F238E27FC236}">
                      <a16:creationId xmlns:a16="http://schemas.microsoft.com/office/drawing/2014/main" id="{2C5CCA22-9C42-4414-832F-2E778B13F11F}"/>
                    </a:ext>
                  </a:extLst>
                </p14:cNvPr>
                <p14:cNvContentPartPr/>
                <p14:nvPr/>
              </p14:nvContentPartPr>
              <p14:xfrm>
                <a:off x="8524077" y="126165"/>
                <a:ext cx="84960" cy="9360"/>
              </p14:xfrm>
            </p:contentPart>
          </mc:Choice>
          <mc:Fallback xmlns="">
            <p:pic>
              <p:nvPicPr>
                <p:cNvPr id="55" name="Freihand 54">
                  <a:extLst>
                    <a:ext uri="{FF2B5EF4-FFF2-40B4-BE49-F238E27FC236}">
                      <a16:creationId xmlns:a16="http://schemas.microsoft.com/office/drawing/2014/main" id="{2C5CCA22-9C42-4414-832F-2E778B13F11F}"/>
                    </a:ext>
                  </a:extLst>
                </p:cNvPr>
                <p:cNvPicPr/>
                <p:nvPr/>
              </p:nvPicPr>
              <p:blipFill>
                <a:blip r:embed="rId113"/>
                <a:stretch>
                  <a:fillRect/>
                </a:stretch>
              </p:blipFill>
              <p:spPr>
                <a:xfrm>
                  <a:off x="8519757" y="121845"/>
                  <a:ext cx="9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 name="Freihand 55">
                  <a:extLst>
                    <a:ext uri="{FF2B5EF4-FFF2-40B4-BE49-F238E27FC236}">
                      <a16:creationId xmlns:a16="http://schemas.microsoft.com/office/drawing/2014/main" id="{61B0AF2C-1EA4-4AC3-B2E1-99CB16F0C92D}"/>
                    </a:ext>
                  </a:extLst>
                </p14:cNvPr>
                <p14:cNvContentPartPr/>
                <p14:nvPr/>
              </p14:nvContentPartPr>
              <p14:xfrm>
                <a:off x="8682117" y="84045"/>
                <a:ext cx="64080" cy="91080"/>
              </p14:xfrm>
            </p:contentPart>
          </mc:Choice>
          <mc:Fallback xmlns="">
            <p:pic>
              <p:nvPicPr>
                <p:cNvPr id="56" name="Freihand 55">
                  <a:extLst>
                    <a:ext uri="{FF2B5EF4-FFF2-40B4-BE49-F238E27FC236}">
                      <a16:creationId xmlns:a16="http://schemas.microsoft.com/office/drawing/2014/main" id="{61B0AF2C-1EA4-4AC3-B2E1-99CB16F0C92D}"/>
                    </a:ext>
                  </a:extLst>
                </p:cNvPr>
                <p:cNvPicPr/>
                <p:nvPr/>
              </p:nvPicPr>
              <p:blipFill>
                <a:blip r:embed="rId115"/>
                <a:stretch>
                  <a:fillRect/>
                </a:stretch>
              </p:blipFill>
              <p:spPr>
                <a:xfrm>
                  <a:off x="8677797" y="79725"/>
                  <a:ext cx="72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7" name="Freihand 56">
                  <a:extLst>
                    <a:ext uri="{FF2B5EF4-FFF2-40B4-BE49-F238E27FC236}">
                      <a16:creationId xmlns:a16="http://schemas.microsoft.com/office/drawing/2014/main" id="{C04E5837-514E-4F07-B57E-490CA9A3155B}"/>
                    </a:ext>
                  </a:extLst>
                </p14:cNvPr>
                <p14:cNvContentPartPr/>
                <p14:nvPr/>
              </p14:nvContentPartPr>
              <p14:xfrm>
                <a:off x="8781117" y="107805"/>
                <a:ext cx="91800" cy="60840"/>
              </p14:xfrm>
            </p:contentPart>
          </mc:Choice>
          <mc:Fallback xmlns="">
            <p:pic>
              <p:nvPicPr>
                <p:cNvPr id="57" name="Freihand 56">
                  <a:extLst>
                    <a:ext uri="{FF2B5EF4-FFF2-40B4-BE49-F238E27FC236}">
                      <a16:creationId xmlns:a16="http://schemas.microsoft.com/office/drawing/2014/main" id="{C04E5837-514E-4F07-B57E-490CA9A3155B}"/>
                    </a:ext>
                  </a:extLst>
                </p:cNvPr>
                <p:cNvPicPr/>
                <p:nvPr/>
              </p:nvPicPr>
              <p:blipFill>
                <a:blip r:embed="rId117"/>
                <a:stretch>
                  <a:fillRect/>
                </a:stretch>
              </p:blipFill>
              <p:spPr>
                <a:xfrm>
                  <a:off x="8776797" y="103485"/>
                  <a:ext cx="100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8" name="Freihand 57">
                  <a:extLst>
                    <a:ext uri="{FF2B5EF4-FFF2-40B4-BE49-F238E27FC236}">
                      <a16:creationId xmlns:a16="http://schemas.microsoft.com/office/drawing/2014/main" id="{B7260EEE-EEC1-4E3A-B597-6B78EAAD02AA}"/>
                    </a:ext>
                  </a:extLst>
                </p14:cNvPr>
                <p14:cNvContentPartPr/>
                <p14:nvPr/>
              </p14:nvContentPartPr>
              <p14:xfrm>
                <a:off x="8890197" y="99165"/>
                <a:ext cx="97920" cy="56880"/>
              </p14:xfrm>
            </p:contentPart>
          </mc:Choice>
          <mc:Fallback xmlns="">
            <p:pic>
              <p:nvPicPr>
                <p:cNvPr id="58" name="Freihand 57">
                  <a:extLst>
                    <a:ext uri="{FF2B5EF4-FFF2-40B4-BE49-F238E27FC236}">
                      <a16:creationId xmlns:a16="http://schemas.microsoft.com/office/drawing/2014/main" id="{B7260EEE-EEC1-4E3A-B597-6B78EAAD02AA}"/>
                    </a:ext>
                  </a:extLst>
                </p:cNvPr>
                <p:cNvPicPr/>
                <p:nvPr/>
              </p:nvPicPr>
              <p:blipFill>
                <a:blip r:embed="rId119"/>
                <a:stretch>
                  <a:fillRect/>
                </a:stretch>
              </p:blipFill>
              <p:spPr>
                <a:xfrm>
                  <a:off x="8885877" y="94845"/>
                  <a:ext cx="10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9" name="Freihand 58">
                  <a:extLst>
                    <a:ext uri="{FF2B5EF4-FFF2-40B4-BE49-F238E27FC236}">
                      <a16:creationId xmlns:a16="http://schemas.microsoft.com/office/drawing/2014/main" id="{A9670619-A4F3-4338-8F9D-8EC339F3695C}"/>
                    </a:ext>
                  </a:extLst>
                </p14:cNvPr>
                <p14:cNvContentPartPr/>
                <p14:nvPr/>
              </p14:nvContentPartPr>
              <p14:xfrm>
                <a:off x="9066597" y="82245"/>
                <a:ext cx="48960" cy="47880"/>
              </p14:xfrm>
            </p:contentPart>
          </mc:Choice>
          <mc:Fallback xmlns="">
            <p:pic>
              <p:nvPicPr>
                <p:cNvPr id="59" name="Freihand 58">
                  <a:extLst>
                    <a:ext uri="{FF2B5EF4-FFF2-40B4-BE49-F238E27FC236}">
                      <a16:creationId xmlns:a16="http://schemas.microsoft.com/office/drawing/2014/main" id="{A9670619-A4F3-4338-8F9D-8EC339F3695C}"/>
                    </a:ext>
                  </a:extLst>
                </p:cNvPr>
                <p:cNvPicPr/>
                <p:nvPr/>
              </p:nvPicPr>
              <p:blipFill>
                <a:blip r:embed="rId121"/>
                <a:stretch>
                  <a:fillRect/>
                </a:stretch>
              </p:blipFill>
              <p:spPr>
                <a:xfrm>
                  <a:off x="9062277" y="77925"/>
                  <a:ext cx="57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0" name="Freihand 59">
                  <a:extLst>
                    <a:ext uri="{FF2B5EF4-FFF2-40B4-BE49-F238E27FC236}">
                      <a16:creationId xmlns:a16="http://schemas.microsoft.com/office/drawing/2014/main" id="{5E304870-FF3A-421A-80EB-9A3AC1201E7A}"/>
                    </a:ext>
                  </a:extLst>
                </p14:cNvPr>
                <p14:cNvContentPartPr/>
                <p14:nvPr/>
              </p14:nvContentPartPr>
              <p14:xfrm>
                <a:off x="9038877" y="27525"/>
                <a:ext cx="20880" cy="8280"/>
              </p14:xfrm>
            </p:contentPart>
          </mc:Choice>
          <mc:Fallback xmlns="">
            <p:pic>
              <p:nvPicPr>
                <p:cNvPr id="60" name="Freihand 59">
                  <a:extLst>
                    <a:ext uri="{FF2B5EF4-FFF2-40B4-BE49-F238E27FC236}">
                      <a16:creationId xmlns:a16="http://schemas.microsoft.com/office/drawing/2014/main" id="{5E304870-FF3A-421A-80EB-9A3AC1201E7A}"/>
                    </a:ext>
                  </a:extLst>
                </p:cNvPr>
                <p:cNvPicPr/>
                <p:nvPr/>
              </p:nvPicPr>
              <p:blipFill>
                <a:blip r:embed="rId123"/>
                <a:stretch>
                  <a:fillRect/>
                </a:stretch>
              </p:blipFill>
              <p:spPr>
                <a:xfrm>
                  <a:off x="9034557" y="23205"/>
                  <a:ext cx="2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1" name="Freihand 60">
                  <a:extLst>
                    <a:ext uri="{FF2B5EF4-FFF2-40B4-BE49-F238E27FC236}">
                      <a16:creationId xmlns:a16="http://schemas.microsoft.com/office/drawing/2014/main" id="{7C37B59D-9156-4123-A331-82B3AD495397}"/>
                    </a:ext>
                  </a:extLst>
                </p14:cNvPr>
                <p14:cNvContentPartPr/>
                <p14:nvPr/>
              </p14:nvContentPartPr>
              <p14:xfrm>
                <a:off x="9195117" y="95565"/>
                <a:ext cx="19080" cy="75600"/>
              </p14:xfrm>
            </p:contentPart>
          </mc:Choice>
          <mc:Fallback xmlns="">
            <p:pic>
              <p:nvPicPr>
                <p:cNvPr id="61" name="Freihand 60">
                  <a:extLst>
                    <a:ext uri="{FF2B5EF4-FFF2-40B4-BE49-F238E27FC236}">
                      <a16:creationId xmlns:a16="http://schemas.microsoft.com/office/drawing/2014/main" id="{7C37B59D-9156-4123-A331-82B3AD495397}"/>
                    </a:ext>
                  </a:extLst>
                </p:cNvPr>
                <p:cNvPicPr/>
                <p:nvPr/>
              </p:nvPicPr>
              <p:blipFill>
                <a:blip r:embed="rId125"/>
                <a:stretch>
                  <a:fillRect/>
                </a:stretch>
              </p:blipFill>
              <p:spPr>
                <a:xfrm>
                  <a:off x="9190797" y="91245"/>
                  <a:ext cx="2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2" name="Freihand 61">
                  <a:extLst>
                    <a:ext uri="{FF2B5EF4-FFF2-40B4-BE49-F238E27FC236}">
                      <a16:creationId xmlns:a16="http://schemas.microsoft.com/office/drawing/2014/main" id="{55C9CEEE-8954-4BFB-9A66-CCE1CF39D79C}"/>
                    </a:ext>
                  </a:extLst>
                </p14:cNvPr>
                <p14:cNvContentPartPr/>
                <p14:nvPr/>
              </p14:nvContentPartPr>
              <p14:xfrm>
                <a:off x="9160197" y="117165"/>
                <a:ext cx="106920" cy="14760"/>
              </p14:xfrm>
            </p:contentPart>
          </mc:Choice>
          <mc:Fallback xmlns="">
            <p:pic>
              <p:nvPicPr>
                <p:cNvPr id="62" name="Freihand 61">
                  <a:extLst>
                    <a:ext uri="{FF2B5EF4-FFF2-40B4-BE49-F238E27FC236}">
                      <a16:creationId xmlns:a16="http://schemas.microsoft.com/office/drawing/2014/main" id="{55C9CEEE-8954-4BFB-9A66-CCE1CF39D79C}"/>
                    </a:ext>
                  </a:extLst>
                </p:cNvPr>
                <p:cNvPicPr/>
                <p:nvPr/>
              </p:nvPicPr>
              <p:blipFill>
                <a:blip r:embed="rId127"/>
                <a:stretch>
                  <a:fillRect/>
                </a:stretch>
              </p:blipFill>
              <p:spPr>
                <a:xfrm>
                  <a:off x="9155877" y="112845"/>
                  <a:ext cx="11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3" name="Freihand 62">
                  <a:extLst>
                    <a:ext uri="{FF2B5EF4-FFF2-40B4-BE49-F238E27FC236}">
                      <a16:creationId xmlns:a16="http://schemas.microsoft.com/office/drawing/2014/main" id="{25B21131-A6FF-4B6C-BA10-6F91032FC132}"/>
                    </a:ext>
                  </a:extLst>
                </p14:cNvPr>
                <p14:cNvContentPartPr/>
                <p14:nvPr/>
              </p14:nvContentPartPr>
              <p14:xfrm>
                <a:off x="9284757" y="89085"/>
                <a:ext cx="137520" cy="72720"/>
              </p14:xfrm>
            </p:contentPart>
          </mc:Choice>
          <mc:Fallback xmlns="">
            <p:pic>
              <p:nvPicPr>
                <p:cNvPr id="63" name="Freihand 62">
                  <a:extLst>
                    <a:ext uri="{FF2B5EF4-FFF2-40B4-BE49-F238E27FC236}">
                      <a16:creationId xmlns:a16="http://schemas.microsoft.com/office/drawing/2014/main" id="{25B21131-A6FF-4B6C-BA10-6F91032FC132}"/>
                    </a:ext>
                  </a:extLst>
                </p:cNvPr>
                <p:cNvPicPr/>
                <p:nvPr/>
              </p:nvPicPr>
              <p:blipFill>
                <a:blip r:embed="rId129"/>
                <a:stretch>
                  <a:fillRect/>
                </a:stretch>
              </p:blipFill>
              <p:spPr>
                <a:xfrm>
                  <a:off x="9280437" y="84765"/>
                  <a:ext cx="146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4" name="Freihand 63">
                  <a:extLst>
                    <a:ext uri="{FF2B5EF4-FFF2-40B4-BE49-F238E27FC236}">
                      <a16:creationId xmlns:a16="http://schemas.microsoft.com/office/drawing/2014/main" id="{DBCBEFCE-284C-483F-8A6F-F7C2935D6DCD}"/>
                    </a:ext>
                  </a:extLst>
                </p14:cNvPr>
                <p14:cNvContentPartPr/>
                <p14:nvPr/>
              </p14:nvContentPartPr>
              <p14:xfrm>
                <a:off x="9442077" y="87285"/>
                <a:ext cx="81000" cy="59040"/>
              </p14:xfrm>
            </p:contentPart>
          </mc:Choice>
          <mc:Fallback xmlns="">
            <p:pic>
              <p:nvPicPr>
                <p:cNvPr id="64" name="Freihand 63">
                  <a:extLst>
                    <a:ext uri="{FF2B5EF4-FFF2-40B4-BE49-F238E27FC236}">
                      <a16:creationId xmlns:a16="http://schemas.microsoft.com/office/drawing/2014/main" id="{DBCBEFCE-284C-483F-8A6F-F7C2935D6DCD}"/>
                    </a:ext>
                  </a:extLst>
                </p:cNvPr>
                <p:cNvPicPr/>
                <p:nvPr/>
              </p:nvPicPr>
              <p:blipFill>
                <a:blip r:embed="rId131"/>
                <a:stretch>
                  <a:fillRect/>
                </a:stretch>
              </p:blipFill>
              <p:spPr>
                <a:xfrm>
                  <a:off x="9437757" y="82965"/>
                  <a:ext cx="89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8" name="Freihand 67">
                  <a:extLst>
                    <a:ext uri="{FF2B5EF4-FFF2-40B4-BE49-F238E27FC236}">
                      <a16:creationId xmlns:a16="http://schemas.microsoft.com/office/drawing/2014/main" id="{1849BA01-6F45-4F5E-A2C0-C933EBEA083D}"/>
                    </a:ext>
                  </a:extLst>
                </p14:cNvPr>
                <p14:cNvContentPartPr/>
                <p14:nvPr/>
              </p14:nvContentPartPr>
              <p14:xfrm>
                <a:off x="7012077" y="248205"/>
                <a:ext cx="221040" cy="13320"/>
              </p14:xfrm>
            </p:contentPart>
          </mc:Choice>
          <mc:Fallback xmlns="">
            <p:pic>
              <p:nvPicPr>
                <p:cNvPr id="68" name="Freihand 67">
                  <a:extLst>
                    <a:ext uri="{FF2B5EF4-FFF2-40B4-BE49-F238E27FC236}">
                      <a16:creationId xmlns:a16="http://schemas.microsoft.com/office/drawing/2014/main" id="{1849BA01-6F45-4F5E-A2C0-C933EBEA083D}"/>
                    </a:ext>
                  </a:extLst>
                </p:cNvPr>
                <p:cNvPicPr/>
                <p:nvPr/>
              </p:nvPicPr>
              <p:blipFill>
                <a:blip r:embed="rId133"/>
                <a:stretch>
                  <a:fillRect/>
                </a:stretch>
              </p:blipFill>
              <p:spPr>
                <a:xfrm>
                  <a:off x="7007757" y="243885"/>
                  <a:ext cx="22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9" name="Freihand 68">
                  <a:extLst>
                    <a:ext uri="{FF2B5EF4-FFF2-40B4-BE49-F238E27FC236}">
                      <a16:creationId xmlns:a16="http://schemas.microsoft.com/office/drawing/2014/main" id="{2AE31E62-7BA4-4D3B-A5BC-F65253471378}"/>
                    </a:ext>
                  </a:extLst>
                </p14:cNvPr>
                <p14:cNvContentPartPr/>
                <p14:nvPr/>
              </p14:nvContentPartPr>
              <p14:xfrm>
                <a:off x="8161197" y="211485"/>
                <a:ext cx="262080" cy="28080"/>
              </p14:xfrm>
            </p:contentPart>
          </mc:Choice>
          <mc:Fallback xmlns="">
            <p:pic>
              <p:nvPicPr>
                <p:cNvPr id="69" name="Freihand 68">
                  <a:extLst>
                    <a:ext uri="{FF2B5EF4-FFF2-40B4-BE49-F238E27FC236}">
                      <a16:creationId xmlns:a16="http://schemas.microsoft.com/office/drawing/2014/main" id="{2AE31E62-7BA4-4D3B-A5BC-F65253471378}"/>
                    </a:ext>
                  </a:extLst>
                </p:cNvPr>
                <p:cNvPicPr/>
                <p:nvPr/>
              </p:nvPicPr>
              <p:blipFill>
                <a:blip r:embed="rId135"/>
                <a:stretch>
                  <a:fillRect/>
                </a:stretch>
              </p:blipFill>
              <p:spPr>
                <a:xfrm>
                  <a:off x="8156877" y="207165"/>
                  <a:ext cx="270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 name="Freihand 71">
                  <a:extLst>
                    <a:ext uri="{FF2B5EF4-FFF2-40B4-BE49-F238E27FC236}">
                      <a16:creationId xmlns:a16="http://schemas.microsoft.com/office/drawing/2014/main" id="{6A609B55-F371-422D-A92D-EC409E56CFED}"/>
                    </a:ext>
                  </a:extLst>
                </p14:cNvPr>
                <p14:cNvContentPartPr/>
                <p14:nvPr/>
              </p14:nvContentPartPr>
              <p14:xfrm>
                <a:off x="9275757" y="198165"/>
                <a:ext cx="276120" cy="25560"/>
              </p14:xfrm>
            </p:contentPart>
          </mc:Choice>
          <mc:Fallback xmlns="">
            <p:pic>
              <p:nvPicPr>
                <p:cNvPr id="72" name="Freihand 71">
                  <a:extLst>
                    <a:ext uri="{FF2B5EF4-FFF2-40B4-BE49-F238E27FC236}">
                      <a16:creationId xmlns:a16="http://schemas.microsoft.com/office/drawing/2014/main" id="{6A609B55-F371-422D-A92D-EC409E56CFED}"/>
                    </a:ext>
                  </a:extLst>
                </p:cNvPr>
                <p:cNvPicPr/>
                <p:nvPr/>
              </p:nvPicPr>
              <p:blipFill>
                <a:blip r:embed="rId137"/>
                <a:stretch>
                  <a:fillRect/>
                </a:stretch>
              </p:blipFill>
              <p:spPr>
                <a:xfrm>
                  <a:off x="9271437" y="193845"/>
                  <a:ext cx="284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6" name="Freihand 65">
                  <a:extLst>
                    <a:ext uri="{FF2B5EF4-FFF2-40B4-BE49-F238E27FC236}">
                      <a16:creationId xmlns:a16="http://schemas.microsoft.com/office/drawing/2014/main" id="{39D39274-7295-4FF8-92D7-DDC96E22F735}"/>
                    </a:ext>
                  </a:extLst>
                </p14:cNvPr>
                <p14:cNvContentPartPr/>
                <p14:nvPr/>
              </p14:nvContentPartPr>
              <p14:xfrm>
                <a:off x="6790317" y="344685"/>
                <a:ext cx="108720" cy="3960"/>
              </p14:xfrm>
            </p:contentPart>
          </mc:Choice>
          <mc:Fallback xmlns="">
            <p:pic>
              <p:nvPicPr>
                <p:cNvPr id="66" name="Freihand 65">
                  <a:extLst>
                    <a:ext uri="{FF2B5EF4-FFF2-40B4-BE49-F238E27FC236}">
                      <a16:creationId xmlns:a16="http://schemas.microsoft.com/office/drawing/2014/main" id="{39D39274-7295-4FF8-92D7-DDC96E22F735}"/>
                    </a:ext>
                  </a:extLst>
                </p:cNvPr>
                <p:cNvPicPr/>
                <p:nvPr/>
              </p:nvPicPr>
              <p:blipFill>
                <a:blip r:embed="rId139"/>
                <a:stretch>
                  <a:fillRect/>
                </a:stretch>
              </p:blipFill>
              <p:spPr>
                <a:xfrm>
                  <a:off x="6785997" y="340365"/>
                  <a:ext cx="117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98E000A0-6389-4C0C-9670-90D4442DD096}"/>
                    </a:ext>
                  </a:extLst>
                </p14:cNvPr>
                <p14:cNvContentPartPr/>
                <p14:nvPr/>
              </p14:nvContentPartPr>
              <p14:xfrm>
                <a:off x="6793557" y="379245"/>
                <a:ext cx="131040" cy="21600"/>
              </p14:xfrm>
            </p:contentPart>
          </mc:Choice>
          <mc:Fallback xmlns="">
            <p:pic>
              <p:nvPicPr>
                <p:cNvPr id="67" name="Freihand 66">
                  <a:extLst>
                    <a:ext uri="{FF2B5EF4-FFF2-40B4-BE49-F238E27FC236}">
                      <a16:creationId xmlns:a16="http://schemas.microsoft.com/office/drawing/2014/main" id="{98E000A0-6389-4C0C-9670-90D4442DD096}"/>
                    </a:ext>
                  </a:extLst>
                </p:cNvPr>
                <p:cNvPicPr/>
                <p:nvPr/>
              </p:nvPicPr>
              <p:blipFill>
                <a:blip r:embed="rId141"/>
                <a:stretch>
                  <a:fillRect/>
                </a:stretch>
              </p:blipFill>
              <p:spPr>
                <a:xfrm>
                  <a:off x="6789237" y="374925"/>
                  <a:ext cx="13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4" name="Freihand 73">
                  <a:extLst>
                    <a:ext uri="{FF2B5EF4-FFF2-40B4-BE49-F238E27FC236}">
                      <a16:creationId xmlns:a16="http://schemas.microsoft.com/office/drawing/2014/main" id="{DA833D46-E8A9-4EFF-8865-5B0EA6A2D512}"/>
                    </a:ext>
                  </a:extLst>
                </p14:cNvPr>
                <p14:cNvContentPartPr/>
                <p14:nvPr/>
              </p14:nvContentPartPr>
              <p14:xfrm>
                <a:off x="7013517" y="350445"/>
                <a:ext cx="82440" cy="93960"/>
              </p14:xfrm>
            </p:contentPart>
          </mc:Choice>
          <mc:Fallback xmlns="">
            <p:pic>
              <p:nvPicPr>
                <p:cNvPr id="74" name="Freihand 73">
                  <a:extLst>
                    <a:ext uri="{FF2B5EF4-FFF2-40B4-BE49-F238E27FC236}">
                      <a16:creationId xmlns:a16="http://schemas.microsoft.com/office/drawing/2014/main" id="{DA833D46-E8A9-4EFF-8865-5B0EA6A2D512}"/>
                    </a:ext>
                  </a:extLst>
                </p:cNvPr>
                <p:cNvPicPr/>
                <p:nvPr/>
              </p:nvPicPr>
              <p:blipFill>
                <a:blip r:embed="rId143"/>
                <a:stretch>
                  <a:fillRect/>
                </a:stretch>
              </p:blipFill>
              <p:spPr>
                <a:xfrm>
                  <a:off x="7009197" y="346125"/>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5" name="Freihand 74">
                  <a:extLst>
                    <a:ext uri="{FF2B5EF4-FFF2-40B4-BE49-F238E27FC236}">
                      <a16:creationId xmlns:a16="http://schemas.microsoft.com/office/drawing/2014/main" id="{2914EDDC-478E-4C1A-9E30-366831C1BB97}"/>
                    </a:ext>
                  </a:extLst>
                </p14:cNvPr>
                <p14:cNvContentPartPr/>
                <p14:nvPr/>
              </p14:nvContentPartPr>
              <p14:xfrm>
                <a:off x="7133397" y="365205"/>
                <a:ext cx="64800" cy="78480"/>
              </p14:xfrm>
            </p:contentPart>
          </mc:Choice>
          <mc:Fallback xmlns="">
            <p:pic>
              <p:nvPicPr>
                <p:cNvPr id="75" name="Freihand 74">
                  <a:extLst>
                    <a:ext uri="{FF2B5EF4-FFF2-40B4-BE49-F238E27FC236}">
                      <a16:creationId xmlns:a16="http://schemas.microsoft.com/office/drawing/2014/main" id="{2914EDDC-478E-4C1A-9E30-366831C1BB97}"/>
                    </a:ext>
                  </a:extLst>
                </p:cNvPr>
                <p:cNvPicPr/>
                <p:nvPr/>
              </p:nvPicPr>
              <p:blipFill>
                <a:blip r:embed="rId145"/>
                <a:stretch>
                  <a:fillRect/>
                </a:stretch>
              </p:blipFill>
              <p:spPr>
                <a:xfrm>
                  <a:off x="7129077" y="360885"/>
                  <a:ext cx="73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Freihand 75">
                  <a:extLst>
                    <a:ext uri="{FF2B5EF4-FFF2-40B4-BE49-F238E27FC236}">
                      <a16:creationId xmlns:a16="http://schemas.microsoft.com/office/drawing/2014/main" id="{0E70E163-0997-44C4-B9AF-E881A470E175}"/>
                    </a:ext>
                  </a:extLst>
                </p14:cNvPr>
                <p14:cNvContentPartPr/>
                <p14:nvPr/>
              </p14:nvContentPartPr>
              <p14:xfrm>
                <a:off x="7229157" y="359805"/>
                <a:ext cx="68760" cy="74160"/>
              </p14:xfrm>
            </p:contentPart>
          </mc:Choice>
          <mc:Fallback xmlns="">
            <p:pic>
              <p:nvPicPr>
                <p:cNvPr id="76" name="Freihand 75">
                  <a:extLst>
                    <a:ext uri="{FF2B5EF4-FFF2-40B4-BE49-F238E27FC236}">
                      <a16:creationId xmlns:a16="http://schemas.microsoft.com/office/drawing/2014/main" id="{0E70E163-0997-44C4-B9AF-E881A470E175}"/>
                    </a:ext>
                  </a:extLst>
                </p:cNvPr>
                <p:cNvPicPr/>
                <p:nvPr/>
              </p:nvPicPr>
              <p:blipFill>
                <a:blip r:embed="rId147"/>
                <a:stretch>
                  <a:fillRect/>
                </a:stretch>
              </p:blipFill>
              <p:spPr>
                <a:xfrm>
                  <a:off x="7224837" y="355485"/>
                  <a:ext cx="7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8" name="Freihand 77">
                  <a:extLst>
                    <a:ext uri="{FF2B5EF4-FFF2-40B4-BE49-F238E27FC236}">
                      <a16:creationId xmlns:a16="http://schemas.microsoft.com/office/drawing/2014/main" id="{94805C58-FD85-4EAB-A848-66B9B8F3387C}"/>
                    </a:ext>
                  </a:extLst>
                </p14:cNvPr>
                <p14:cNvContentPartPr/>
                <p14:nvPr/>
              </p14:nvContentPartPr>
              <p14:xfrm>
                <a:off x="7430757" y="357645"/>
                <a:ext cx="2520" cy="71640"/>
              </p14:xfrm>
            </p:contentPart>
          </mc:Choice>
          <mc:Fallback xmlns="">
            <p:pic>
              <p:nvPicPr>
                <p:cNvPr id="78" name="Freihand 77">
                  <a:extLst>
                    <a:ext uri="{FF2B5EF4-FFF2-40B4-BE49-F238E27FC236}">
                      <a16:creationId xmlns:a16="http://schemas.microsoft.com/office/drawing/2014/main" id="{94805C58-FD85-4EAB-A848-66B9B8F3387C}"/>
                    </a:ext>
                  </a:extLst>
                </p:cNvPr>
                <p:cNvPicPr/>
                <p:nvPr/>
              </p:nvPicPr>
              <p:blipFill>
                <a:blip r:embed="rId149"/>
                <a:stretch>
                  <a:fillRect/>
                </a:stretch>
              </p:blipFill>
              <p:spPr>
                <a:xfrm>
                  <a:off x="7426437" y="353325"/>
                  <a:ext cx="1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9" name="Freihand 78">
                  <a:extLst>
                    <a:ext uri="{FF2B5EF4-FFF2-40B4-BE49-F238E27FC236}">
                      <a16:creationId xmlns:a16="http://schemas.microsoft.com/office/drawing/2014/main" id="{B938EEC3-2713-4DDA-B5F5-7B7C65A24B59}"/>
                    </a:ext>
                  </a:extLst>
                </p14:cNvPr>
                <p14:cNvContentPartPr/>
                <p14:nvPr/>
              </p14:nvContentPartPr>
              <p14:xfrm>
                <a:off x="7410957" y="378165"/>
                <a:ext cx="100080" cy="8280"/>
              </p14:xfrm>
            </p:contentPart>
          </mc:Choice>
          <mc:Fallback xmlns="">
            <p:pic>
              <p:nvPicPr>
                <p:cNvPr id="79" name="Freihand 78">
                  <a:extLst>
                    <a:ext uri="{FF2B5EF4-FFF2-40B4-BE49-F238E27FC236}">
                      <a16:creationId xmlns:a16="http://schemas.microsoft.com/office/drawing/2014/main" id="{B938EEC3-2713-4DDA-B5F5-7B7C65A24B59}"/>
                    </a:ext>
                  </a:extLst>
                </p:cNvPr>
                <p:cNvPicPr/>
                <p:nvPr/>
              </p:nvPicPr>
              <p:blipFill>
                <a:blip r:embed="rId151"/>
                <a:stretch>
                  <a:fillRect/>
                </a:stretch>
              </p:blipFill>
              <p:spPr>
                <a:xfrm>
                  <a:off x="7406637" y="373845"/>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0" name="Freihand 79">
                  <a:extLst>
                    <a:ext uri="{FF2B5EF4-FFF2-40B4-BE49-F238E27FC236}">
                      <a16:creationId xmlns:a16="http://schemas.microsoft.com/office/drawing/2014/main" id="{017B04B6-0766-47FC-8D3B-C857F89F44CC}"/>
                    </a:ext>
                  </a:extLst>
                </p14:cNvPr>
                <p14:cNvContentPartPr/>
                <p14:nvPr/>
              </p14:nvContentPartPr>
              <p14:xfrm>
                <a:off x="7582677" y="334605"/>
                <a:ext cx="83520" cy="81720"/>
              </p14:xfrm>
            </p:contentPart>
          </mc:Choice>
          <mc:Fallback xmlns="">
            <p:pic>
              <p:nvPicPr>
                <p:cNvPr id="80" name="Freihand 79">
                  <a:extLst>
                    <a:ext uri="{FF2B5EF4-FFF2-40B4-BE49-F238E27FC236}">
                      <a16:creationId xmlns:a16="http://schemas.microsoft.com/office/drawing/2014/main" id="{017B04B6-0766-47FC-8D3B-C857F89F44CC}"/>
                    </a:ext>
                  </a:extLst>
                </p:cNvPr>
                <p:cNvPicPr/>
                <p:nvPr/>
              </p:nvPicPr>
              <p:blipFill>
                <a:blip r:embed="rId153"/>
                <a:stretch>
                  <a:fillRect/>
                </a:stretch>
              </p:blipFill>
              <p:spPr>
                <a:xfrm>
                  <a:off x="7578357" y="330285"/>
                  <a:ext cx="92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1" name="Freihand 80">
                  <a:extLst>
                    <a:ext uri="{FF2B5EF4-FFF2-40B4-BE49-F238E27FC236}">
                      <a16:creationId xmlns:a16="http://schemas.microsoft.com/office/drawing/2014/main" id="{47C82D28-A10A-40CA-85E7-D6C9C5DCA953}"/>
                    </a:ext>
                  </a:extLst>
                </p14:cNvPr>
                <p14:cNvContentPartPr/>
                <p14:nvPr/>
              </p14:nvContentPartPr>
              <p14:xfrm>
                <a:off x="7689237" y="390045"/>
                <a:ext cx="10080" cy="55080"/>
              </p14:xfrm>
            </p:contentPart>
          </mc:Choice>
          <mc:Fallback xmlns="">
            <p:pic>
              <p:nvPicPr>
                <p:cNvPr id="81" name="Freihand 80">
                  <a:extLst>
                    <a:ext uri="{FF2B5EF4-FFF2-40B4-BE49-F238E27FC236}">
                      <a16:creationId xmlns:a16="http://schemas.microsoft.com/office/drawing/2014/main" id="{47C82D28-A10A-40CA-85E7-D6C9C5DCA953}"/>
                    </a:ext>
                  </a:extLst>
                </p:cNvPr>
                <p:cNvPicPr/>
                <p:nvPr/>
              </p:nvPicPr>
              <p:blipFill>
                <a:blip r:embed="rId155"/>
                <a:stretch>
                  <a:fillRect/>
                </a:stretch>
              </p:blipFill>
              <p:spPr>
                <a:xfrm>
                  <a:off x="7684917" y="385725"/>
                  <a:ext cx="18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 name="Freihand 81">
                  <a:extLst>
                    <a:ext uri="{FF2B5EF4-FFF2-40B4-BE49-F238E27FC236}">
                      <a16:creationId xmlns:a16="http://schemas.microsoft.com/office/drawing/2014/main" id="{AF1A5F2F-A652-4B8E-B888-6739C0871930}"/>
                    </a:ext>
                  </a:extLst>
                </p14:cNvPr>
                <p14:cNvContentPartPr/>
                <p14:nvPr/>
              </p14:nvContentPartPr>
              <p14:xfrm>
                <a:off x="7717317" y="319845"/>
                <a:ext cx="68400" cy="104040"/>
              </p14:xfrm>
            </p:contentPart>
          </mc:Choice>
          <mc:Fallback xmlns="">
            <p:pic>
              <p:nvPicPr>
                <p:cNvPr id="82" name="Freihand 81">
                  <a:extLst>
                    <a:ext uri="{FF2B5EF4-FFF2-40B4-BE49-F238E27FC236}">
                      <a16:creationId xmlns:a16="http://schemas.microsoft.com/office/drawing/2014/main" id="{AF1A5F2F-A652-4B8E-B888-6739C0871930}"/>
                    </a:ext>
                  </a:extLst>
                </p:cNvPr>
                <p:cNvPicPr/>
                <p:nvPr/>
              </p:nvPicPr>
              <p:blipFill>
                <a:blip r:embed="rId157"/>
                <a:stretch>
                  <a:fillRect/>
                </a:stretch>
              </p:blipFill>
              <p:spPr>
                <a:xfrm>
                  <a:off x="7712997" y="315525"/>
                  <a:ext cx="77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3" name="Freihand 82">
                  <a:extLst>
                    <a:ext uri="{FF2B5EF4-FFF2-40B4-BE49-F238E27FC236}">
                      <a16:creationId xmlns:a16="http://schemas.microsoft.com/office/drawing/2014/main" id="{1C2B36F7-02BF-4525-9869-CFCC489F0B54}"/>
                    </a:ext>
                  </a:extLst>
                </p14:cNvPr>
                <p14:cNvContentPartPr/>
                <p14:nvPr/>
              </p14:nvContentPartPr>
              <p14:xfrm>
                <a:off x="7848717" y="338565"/>
                <a:ext cx="56160" cy="47520"/>
              </p14:xfrm>
            </p:contentPart>
          </mc:Choice>
          <mc:Fallback xmlns="">
            <p:pic>
              <p:nvPicPr>
                <p:cNvPr id="83" name="Freihand 82">
                  <a:extLst>
                    <a:ext uri="{FF2B5EF4-FFF2-40B4-BE49-F238E27FC236}">
                      <a16:creationId xmlns:a16="http://schemas.microsoft.com/office/drawing/2014/main" id="{1C2B36F7-02BF-4525-9869-CFCC489F0B54}"/>
                    </a:ext>
                  </a:extLst>
                </p:cNvPr>
                <p:cNvPicPr/>
                <p:nvPr/>
              </p:nvPicPr>
              <p:blipFill>
                <a:blip r:embed="rId159"/>
                <a:stretch>
                  <a:fillRect/>
                </a:stretch>
              </p:blipFill>
              <p:spPr>
                <a:xfrm>
                  <a:off x="7844397" y="334245"/>
                  <a:ext cx="64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Freihand 83">
                  <a:extLst>
                    <a:ext uri="{FF2B5EF4-FFF2-40B4-BE49-F238E27FC236}">
                      <a16:creationId xmlns:a16="http://schemas.microsoft.com/office/drawing/2014/main" id="{E5014713-8F79-492D-BCC9-937D2698B19E}"/>
                    </a:ext>
                  </a:extLst>
                </p14:cNvPr>
                <p14:cNvContentPartPr/>
                <p14:nvPr/>
              </p14:nvContentPartPr>
              <p14:xfrm>
                <a:off x="7861677" y="351525"/>
                <a:ext cx="47160" cy="117000"/>
              </p14:xfrm>
            </p:contentPart>
          </mc:Choice>
          <mc:Fallback xmlns="">
            <p:pic>
              <p:nvPicPr>
                <p:cNvPr id="84" name="Freihand 83">
                  <a:extLst>
                    <a:ext uri="{FF2B5EF4-FFF2-40B4-BE49-F238E27FC236}">
                      <a16:creationId xmlns:a16="http://schemas.microsoft.com/office/drawing/2014/main" id="{E5014713-8F79-492D-BCC9-937D2698B19E}"/>
                    </a:ext>
                  </a:extLst>
                </p:cNvPr>
                <p:cNvPicPr/>
                <p:nvPr/>
              </p:nvPicPr>
              <p:blipFill>
                <a:blip r:embed="rId161"/>
                <a:stretch>
                  <a:fillRect/>
                </a:stretch>
              </p:blipFill>
              <p:spPr>
                <a:xfrm>
                  <a:off x="7857357" y="347205"/>
                  <a:ext cx="55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6" name="Freihand 85">
                  <a:extLst>
                    <a:ext uri="{FF2B5EF4-FFF2-40B4-BE49-F238E27FC236}">
                      <a16:creationId xmlns:a16="http://schemas.microsoft.com/office/drawing/2014/main" id="{806566F6-DFE8-4F2C-B5E8-3B1694D2FC51}"/>
                    </a:ext>
                  </a:extLst>
                </p14:cNvPr>
                <p14:cNvContentPartPr/>
                <p14:nvPr/>
              </p14:nvContentPartPr>
              <p14:xfrm>
                <a:off x="8021157" y="394005"/>
                <a:ext cx="81720" cy="8280"/>
              </p14:xfrm>
            </p:contentPart>
          </mc:Choice>
          <mc:Fallback xmlns="">
            <p:pic>
              <p:nvPicPr>
                <p:cNvPr id="86" name="Freihand 85">
                  <a:extLst>
                    <a:ext uri="{FF2B5EF4-FFF2-40B4-BE49-F238E27FC236}">
                      <a16:creationId xmlns:a16="http://schemas.microsoft.com/office/drawing/2014/main" id="{806566F6-DFE8-4F2C-B5E8-3B1694D2FC51}"/>
                    </a:ext>
                  </a:extLst>
                </p:cNvPr>
                <p:cNvPicPr/>
                <p:nvPr/>
              </p:nvPicPr>
              <p:blipFill>
                <a:blip r:embed="rId163"/>
                <a:stretch>
                  <a:fillRect/>
                </a:stretch>
              </p:blipFill>
              <p:spPr>
                <a:xfrm>
                  <a:off x="8016837" y="389685"/>
                  <a:ext cx="90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Freihand 86">
                  <a:extLst>
                    <a:ext uri="{FF2B5EF4-FFF2-40B4-BE49-F238E27FC236}">
                      <a16:creationId xmlns:a16="http://schemas.microsoft.com/office/drawing/2014/main" id="{ED6CF3CA-B9F3-4848-ACC0-2198AAD38234}"/>
                    </a:ext>
                  </a:extLst>
                </p14:cNvPr>
                <p14:cNvContentPartPr/>
                <p14:nvPr/>
              </p14:nvContentPartPr>
              <p14:xfrm>
                <a:off x="8196477" y="343605"/>
                <a:ext cx="58320" cy="82440"/>
              </p14:xfrm>
            </p:contentPart>
          </mc:Choice>
          <mc:Fallback xmlns="">
            <p:pic>
              <p:nvPicPr>
                <p:cNvPr id="87" name="Freihand 86">
                  <a:extLst>
                    <a:ext uri="{FF2B5EF4-FFF2-40B4-BE49-F238E27FC236}">
                      <a16:creationId xmlns:a16="http://schemas.microsoft.com/office/drawing/2014/main" id="{ED6CF3CA-B9F3-4848-ACC0-2198AAD38234}"/>
                    </a:ext>
                  </a:extLst>
                </p:cNvPr>
                <p:cNvPicPr/>
                <p:nvPr/>
              </p:nvPicPr>
              <p:blipFill>
                <a:blip r:embed="rId165"/>
                <a:stretch>
                  <a:fillRect/>
                </a:stretch>
              </p:blipFill>
              <p:spPr>
                <a:xfrm>
                  <a:off x="8192157" y="339285"/>
                  <a:ext cx="66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Freihand 87">
                  <a:extLst>
                    <a:ext uri="{FF2B5EF4-FFF2-40B4-BE49-F238E27FC236}">
                      <a16:creationId xmlns:a16="http://schemas.microsoft.com/office/drawing/2014/main" id="{12242E64-E8C4-49A1-8A3C-28CB5763B9CF}"/>
                    </a:ext>
                  </a:extLst>
                </p14:cNvPr>
                <p14:cNvContentPartPr/>
                <p14:nvPr/>
              </p14:nvContentPartPr>
              <p14:xfrm>
                <a:off x="8305557" y="340005"/>
                <a:ext cx="96120" cy="61920"/>
              </p14:xfrm>
            </p:contentPart>
          </mc:Choice>
          <mc:Fallback xmlns="">
            <p:pic>
              <p:nvPicPr>
                <p:cNvPr id="88" name="Freihand 87">
                  <a:extLst>
                    <a:ext uri="{FF2B5EF4-FFF2-40B4-BE49-F238E27FC236}">
                      <a16:creationId xmlns:a16="http://schemas.microsoft.com/office/drawing/2014/main" id="{12242E64-E8C4-49A1-8A3C-28CB5763B9CF}"/>
                    </a:ext>
                  </a:extLst>
                </p:cNvPr>
                <p:cNvPicPr/>
                <p:nvPr/>
              </p:nvPicPr>
              <p:blipFill>
                <a:blip r:embed="rId167"/>
                <a:stretch>
                  <a:fillRect/>
                </a:stretch>
              </p:blipFill>
              <p:spPr>
                <a:xfrm>
                  <a:off x="8301237" y="335685"/>
                  <a:ext cx="10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Freihand 88">
                  <a:extLst>
                    <a:ext uri="{FF2B5EF4-FFF2-40B4-BE49-F238E27FC236}">
                      <a16:creationId xmlns:a16="http://schemas.microsoft.com/office/drawing/2014/main" id="{ED1D6D24-AF63-45BD-81D1-0409EC20795C}"/>
                    </a:ext>
                  </a:extLst>
                </p14:cNvPr>
                <p14:cNvContentPartPr/>
                <p14:nvPr/>
              </p14:nvContentPartPr>
              <p14:xfrm>
                <a:off x="8400957" y="328485"/>
                <a:ext cx="84960" cy="72000"/>
              </p14:xfrm>
            </p:contentPart>
          </mc:Choice>
          <mc:Fallback xmlns="">
            <p:pic>
              <p:nvPicPr>
                <p:cNvPr id="89" name="Freihand 88">
                  <a:extLst>
                    <a:ext uri="{FF2B5EF4-FFF2-40B4-BE49-F238E27FC236}">
                      <a16:creationId xmlns:a16="http://schemas.microsoft.com/office/drawing/2014/main" id="{ED1D6D24-AF63-45BD-81D1-0409EC20795C}"/>
                    </a:ext>
                  </a:extLst>
                </p:cNvPr>
                <p:cNvPicPr/>
                <p:nvPr/>
              </p:nvPicPr>
              <p:blipFill>
                <a:blip r:embed="rId169"/>
                <a:stretch>
                  <a:fillRect/>
                </a:stretch>
              </p:blipFill>
              <p:spPr>
                <a:xfrm>
                  <a:off x="8396637" y="324165"/>
                  <a:ext cx="93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Freihand 89">
                  <a:extLst>
                    <a:ext uri="{FF2B5EF4-FFF2-40B4-BE49-F238E27FC236}">
                      <a16:creationId xmlns:a16="http://schemas.microsoft.com/office/drawing/2014/main" id="{28F87276-3804-4D38-8DD5-BB603BE51641}"/>
                    </a:ext>
                  </a:extLst>
                </p14:cNvPr>
                <p14:cNvContentPartPr/>
                <p14:nvPr/>
              </p14:nvContentPartPr>
              <p14:xfrm>
                <a:off x="8522997" y="333525"/>
                <a:ext cx="67320" cy="66240"/>
              </p14:xfrm>
            </p:contentPart>
          </mc:Choice>
          <mc:Fallback xmlns="">
            <p:pic>
              <p:nvPicPr>
                <p:cNvPr id="90" name="Freihand 89">
                  <a:extLst>
                    <a:ext uri="{FF2B5EF4-FFF2-40B4-BE49-F238E27FC236}">
                      <a16:creationId xmlns:a16="http://schemas.microsoft.com/office/drawing/2014/main" id="{28F87276-3804-4D38-8DD5-BB603BE51641}"/>
                    </a:ext>
                  </a:extLst>
                </p:cNvPr>
                <p:cNvPicPr/>
                <p:nvPr/>
              </p:nvPicPr>
              <p:blipFill>
                <a:blip r:embed="rId171"/>
                <a:stretch>
                  <a:fillRect/>
                </a:stretch>
              </p:blipFill>
              <p:spPr>
                <a:xfrm>
                  <a:off x="8518677" y="329205"/>
                  <a:ext cx="7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Freihand 90">
                  <a:extLst>
                    <a:ext uri="{FF2B5EF4-FFF2-40B4-BE49-F238E27FC236}">
                      <a16:creationId xmlns:a16="http://schemas.microsoft.com/office/drawing/2014/main" id="{BA70EB53-5692-4570-A74E-5167DAFE4984}"/>
                    </a:ext>
                  </a:extLst>
                </p14:cNvPr>
                <p14:cNvContentPartPr/>
                <p14:nvPr/>
              </p14:nvContentPartPr>
              <p14:xfrm>
                <a:off x="8539557" y="274125"/>
                <a:ext cx="29880" cy="6480"/>
              </p14:xfrm>
            </p:contentPart>
          </mc:Choice>
          <mc:Fallback xmlns="">
            <p:pic>
              <p:nvPicPr>
                <p:cNvPr id="91" name="Freihand 90">
                  <a:extLst>
                    <a:ext uri="{FF2B5EF4-FFF2-40B4-BE49-F238E27FC236}">
                      <a16:creationId xmlns:a16="http://schemas.microsoft.com/office/drawing/2014/main" id="{BA70EB53-5692-4570-A74E-5167DAFE4984}"/>
                    </a:ext>
                  </a:extLst>
                </p:cNvPr>
                <p:cNvPicPr/>
                <p:nvPr/>
              </p:nvPicPr>
              <p:blipFill>
                <a:blip r:embed="rId173"/>
                <a:stretch>
                  <a:fillRect/>
                </a:stretch>
              </p:blipFill>
              <p:spPr>
                <a:xfrm>
                  <a:off x="8535237" y="269805"/>
                  <a:ext cx="38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3" name="Freihand 92">
                  <a:extLst>
                    <a:ext uri="{FF2B5EF4-FFF2-40B4-BE49-F238E27FC236}">
                      <a16:creationId xmlns:a16="http://schemas.microsoft.com/office/drawing/2014/main" id="{5F607826-2092-4413-A8B2-241A023EA7BA}"/>
                    </a:ext>
                  </a:extLst>
                </p14:cNvPr>
                <p14:cNvContentPartPr/>
                <p14:nvPr/>
              </p14:nvContentPartPr>
              <p14:xfrm>
                <a:off x="5133957" y="709365"/>
                <a:ext cx="82440" cy="59400"/>
              </p14:xfrm>
            </p:contentPart>
          </mc:Choice>
          <mc:Fallback xmlns="">
            <p:pic>
              <p:nvPicPr>
                <p:cNvPr id="93" name="Freihand 92">
                  <a:extLst>
                    <a:ext uri="{FF2B5EF4-FFF2-40B4-BE49-F238E27FC236}">
                      <a16:creationId xmlns:a16="http://schemas.microsoft.com/office/drawing/2014/main" id="{5F607826-2092-4413-A8B2-241A023EA7BA}"/>
                    </a:ext>
                  </a:extLst>
                </p:cNvPr>
                <p:cNvPicPr/>
                <p:nvPr/>
              </p:nvPicPr>
              <p:blipFill>
                <a:blip r:embed="rId175"/>
                <a:stretch>
                  <a:fillRect/>
                </a:stretch>
              </p:blipFill>
              <p:spPr>
                <a:xfrm>
                  <a:off x="5129637" y="705045"/>
                  <a:ext cx="91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4" name="Freihand 93">
                  <a:extLst>
                    <a:ext uri="{FF2B5EF4-FFF2-40B4-BE49-F238E27FC236}">
                      <a16:creationId xmlns:a16="http://schemas.microsoft.com/office/drawing/2014/main" id="{4516900F-021A-4955-85E7-4EDD6C548B6C}"/>
                    </a:ext>
                  </a:extLst>
                </p14:cNvPr>
                <p14:cNvContentPartPr/>
                <p14:nvPr/>
              </p14:nvContentPartPr>
              <p14:xfrm>
                <a:off x="5168877" y="694965"/>
                <a:ext cx="80280" cy="150120"/>
              </p14:xfrm>
            </p:contentPart>
          </mc:Choice>
          <mc:Fallback xmlns="">
            <p:pic>
              <p:nvPicPr>
                <p:cNvPr id="94" name="Freihand 93">
                  <a:extLst>
                    <a:ext uri="{FF2B5EF4-FFF2-40B4-BE49-F238E27FC236}">
                      <a16:creationId xmlns:a16="http://schemas.microsoft.com/office/drawing/2014/main" id="{4516900F-021A-4955-85E7-4EDD6C548B6C}"/>
                    </a:ext>
                  </a:extLst>
                </p:cNvPr>
                <p:cNvPicPr/>
                <p:nvPr/>
              </p:nvPicPr>
              <p:blipFill>
                <a:blip r:embed="rId177"/>
                <a:stretch>
                  <a:fillRect/>
                </a:stretch>
              </p:blipFill>
              <p:spPr>
                <a:xfrm>
                  <a:off x="5164557" y="690645"/>
                  <a:ext cx="8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5" name="Freihand 94">
                  <a:extLst>
                    <a:ext uri="{FF2B5EF4-FFF2-40B4-BE49-F238E27FC236}">
                      <a16:creationId xmlns:a16="http://schemas.microsoft.com/office/drawing/2014/main" id="{D9B02149-0AFE-4B2E-A28C-5B5FC84900B8}"/>
                    </a:ext>
                  </a:extLst>
                </p14:cNvPr>
                <p14:cNvContentPartPr/>
                <p14:nvPr/>
              </p14:nvContentPartPr>
              <p14:xfrm>
                <a:off x="5286237" y="650685"/>
                <a:ext cx="12960" cy="88920"/>
              </p14:xfrm>
            </p:contentPart>
          </mc:Choice>
          <mc:Fallback xmlns="">
            <p:pic>
              <p:nvPicPr>
                <p:cNvPr id="95" name="Freihand 94">
                  <a:extLst>
                    <a:ext uri="{FF2B5EF4-FFF2-40B4-BE49-F238E27FC236}">
                      <a16:creationId xmlns:a16="http://schemas.microsoft.com/office/drawing/2014/main" id="{D9B02149-0AFE-4B2E-A28C-5B5FC84900B8}"/>
                    </a:ext>
                  </a:extLst>
                </p:cNvPr>
                <p:cNvPicPr/>
                <p:nvPr/>
              </p:nvPicPr>
              <p:blipFill>
                <a:blip r:embed="rId179"/>
                <a:stretch>
                  <a:fillRect/>
                </a:stretch>
              </p:blipFill>
              <p:spPr>
                <a:xfrm>
                  <a:off x="5281917" y="646365"/>
                  <a:ext cx="21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6" name="Freihand 95">
                  <a:extLst>
                    <a:ext uri="{FF2B5EF4-FFF2-40B4-BE49-F238E27FC236}">
                      <a16:creationId xmlns:a16="http://schemas.microsoft.com/office/drawing/2014/main" id="{264149D8-4B06-440A-9555-F2D7243074DD}"/>
                    </a:ext>
                  </a:extLst>
                </p14:cNvPr>
                <p14:cNvContentPartPr/>
                <p14:nvPr/>
              </p14:nvContentPartPr>
              <p14:xfrm>
                <a:off x="5246637" y="648165"/>
                <a:ext cx="82800" cy="87120"/>
              </p14:xfrm>
            </p:contentPart>
          </mc:Choice>
          <mc:Fallback xmlns="">
            <p:pic>
              <p:nvPicPr>
                <p:cNvPr id="96" name="Freihand 95">
                  <a:extLst>
                    <a:ext uri="{FF2B5EF4-FFF2-40B4-BE49-F238E27FC236}">
                      <a16:creationId xmlns:a16="http://schemas.microsoft.com/office/drawing/2014/main" id="{264149D8-4B06-440A-9555-F2D7243074DD}"/>
                    </a:ext>
                  </a:extLst>
                </p:cNvPr>
                <p:cNvPicPr/>
                <p:nvPr/>
              </p:nvPicPr>
              <p:blipFill>
                <a:blip r:embed="rId181"/>
                <a:stretch>
                  <a:fillRect/>
                </a:stretch>
              </p:blipFill>
              <p:spPr>
                <a:xfrm>
                  <a:off x="5242317" y="643845"/>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7" name="Freihand 96">
                  <a:extLst>
                    <a:ext uri="{FF2B5EF4-FFF2-40B4-BE49-F238E27FC236}">
                      <a16:creationId xmlns:a16="http://schemas.microsoft.com/office/drawing/2014/main" id="{2D1D5C84-BEF3-44F8-AEA0-DF0708815707}"/>
                    </a:ext>
                  </a:extLst>
                </p14:cNvPr>
                <p14:cNvContentPartPr/>
                <p14:nvPr/>
              </p14:nvContentPartPr>
              <p14:xfrm>
                <a:off x="5408637" y="714405"/>
                <a:ext cx="149040" cy="12600"/>
              </p14:xfrm>
            </p:contentPart>
          </mc:Choice>
          <mc:Fallback xmlns="">
            <p:pic>
              <p:nvPicPr>
                <p:cNvPr id="97" name="Freihand 96">
                  <a:extLst>
                    <a:ext uri="{FF2B5EF4-FFF2-40B4-BE49-F238E27FC236}">
                      <a16:creationId xmlns:a16="http://schemas.microsoft.com/office/drawing/2014/main" id="{2D1D5C84-BEF3-44F8-AEA0-DF0708815707}"/>
                    </a:ext>
                  </a:extLst>
                </p:cNvPr>
                <p:cNvPicPr/>
                <p:nvPr/>
              </p:nvPicPr>
              <p:blipFill>
                <a:blip r:embed="rId183"/>
                <a:stretch>
                  <a:fillRect/>
                </a:stretch>
              </p:blipFill>
              <p:spPr>
                <a:xfrm>
                  <a:off x="5404317" y="710085"/>
                  <a:ext cx="157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8" name="Freihand 97">
                  <a:extLst>
                    <a:ext uri="{FF2B5EF4-FFF2-40B4-BE49-F238E27FC236}">
                      <a16:creationId xmlns:a16="http://schemas.microsoft.com/office/drawing/2014/main" id="{A6369301-120F-4943-A1C0-8EE0B234C925}"/>
                    </a:ext>
                  </a:extLst>
                </p14:cNvPr>
                <p14:cNvContentPartPr/>
                <p14:nvPr/>
              </p14:nvContentPartPr>
              <p14:xfrm>
                <a:off x="5434557" y="751845"/>
                <a:ext cx="137880" cy="16560"/>
              </p14:xfrm>
            </p:contentPart>
          </mc:Choice>
          <mc:Fallback xmlns="">
            <p:pic>
              <p:nvPicPr>
                <p:cNvPr id="98" name="Freihand 97">
                  <a:extLst>
                    <a:ext uri="{FF2B5EF4-FFF2-40B4-BE49-F238E27FC236}">
                      <a16:creationId xmlns:a16="http://schemas.microsoft.com/office/drawing/2014/main" id="{A6369301-120F-4943-A1C0-8EE0B234C925}"/>
                    </a:ext>
                  </a:extLst>
                </p:cNvPr>
                <p:cNvPicPr/>
                <p:nvPr/>
              </p:nvPicPr>
              <p:blipFill>
                <a:blip r:embed="rId185"/>
                <a:stretch>
                  <a:fillRect/>
                </a:stretch>
              </p:blipFill>
              <p:spPr>
                <a:xfrm>
                  <a:off x="5430237" y="747525"/>
                  <a:ext cx="14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9" name="Freihand 98">
                  <a:extLst>
                    <a:ext uri="{FF2B5EF4-FFF2-40B4-BE49-F238E27FC236}">
                      <a16:creationId xmlns:a16="http://schemas.microsoft.com/office/drawing/2014/main" id="{CF4E3F67-EC60-4015-88A9-430D6CBA8D6D}"/>
                    </a:ext>
                  </a:extLst>
                </p14:cNvPr>
                <p14:cNvContentPartPr/>
                <p14:nvPr/>
              </p14:nvContentPartPr>
              <p14:xfrm>
                <a:off x="5619237" y="685605"/>
                <a:ext cx="123480" cy="158400"/>
              </p14:xfrm>
            </p:contentPart>
          </mc:Choice>
          <mc:Fallback xmlns="">
            <p:pic>
              <p:nvPicPr>
                <p:cNvPr id="99" name="Freihand 98">
                  <a:extLst>
                    <a:ext uri="{FF2B5EF4-FFF2-40B4-BE49-F238E27FC236}">
                      <a16:creationId xmlns:a16="http://schemas.microsoft.com/office/drawing/2014/main" id="{CF4E3F67-EC60-4015-88A9-430D6CBA8D6D}"/>
                    </a:ext>
                  </a:extLst>
                </p:cNvPr>
                <p:cNvPicPr/>
                <p:nvPr/>
              </p:nvPicPr>
              <p:blipFill>
                <a:blip r:embed="rId187"/>
                <a:stretch>
                  <a:fillRect/>
                </a:stretch>
              </p:blipFill>
              <p:spPr>
                <a:xfrm>
                  <a:off x="5614917" y="681285"/>
                  <a:ext cx="132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Freihand 100">
                  <a:extLst>
                    <a:ext uri="{FF2B5EF4-FFF2-40B4-BE49-F238E27FC236}">
                      <a16:creationId xmlns:a16="http://schemas.microsoft.com/office/drawing/2014/main" id="{7F2E73A6-9D6E-4D2A-8AC9-550C400CB330}"/>
                    </a:ext>
                  </a:extLst>
                </p14:cNvPr>
                <p14:cNvContentPartPr/>
                <p14:nvPr/>
              </p14:nvContentPartPr>
              <p14:xfrm>
                <a:off x="5919117" y="709725"/>
                <a:ext cx="55440" cy="6480"/>
              </p14:xfrm>
            </p:contentPart>
          </mc:Choice>
          <mc:Fallback xmlns="">
            <p:pic>
              <p:nvPicPr>
                <p:cNvPr id="101" name="Freihand 100">
                  <a:extLst>
                    <a:ext uri="{FF2B5EF4-FFF2-40B4-BE49-F238E27FC236}">
                      <a16:creationId xmlns:a16="http://schemas.microsoft.com/office/drawing/2014/main" id="{7F2E73A6-9D6E-4D2A-8AC9-550C400CB330}"/>
                    </a:ext>
                  </a:extLst>
                </p:cNvPr>
                <p:cNvPicPr/>
                <p:nvPr/>
              </p:nvPicPr>
              <p:blipFill>
                <a:blip r:embed="rId189"/>
                <a:stretch>
                  <a:fillRect/>
                </a:stretch>
              </p:blipFill>
              <p:spPr>
                <a:xfrm>
                  <a:off x="5914797" y="705405"/>
                  <a:ext cx="64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Freihand 101">
                  <a:extLst>
                    <a:ext uri="{FF2B5EF4-FFF2-40B4-BE49-F238E27FC236}">
                      <a16:creationId xmlns:a16="http://schemas.microsoft.com/office/drawing/2014/main" id="{2118AA42-C7FB-4D76-99F9-9C33CBD68A6C}"/>
                    </a:ext>
                  </a:extLst>
                </p14:cNvPr>
                <p14:cNvContentPartPr/>
                <p14:nvPr/>
              </p14:nvContentPartPr>
              <p14:xfrm>
                <a:off x="5905077" y="745005"/>
                <a:ext cx="73800" cy="13320"/>
              </p14:xfrm>
            </p:contentPart>
          </mc:Choice>
          <mc:Fallback xmlns="">
            <p:pic>
              <p:nvPicPr>
                <p:cNvPr id="102" name="Freihand 101">
                  <a:extLst>
                    <a:ext uri="{FF2B5EF4-FFF2-40B4-BE49-F238E27FC236}">
                      <a16:creationId xmlns:a16="http://schemas.microsoft.com/office/drawing/2014/main" id="{2118AA42-C7FB-4D76-99F9-9C33CBD68A6C}"/>
                    </a:ext>
                  </a:extLst>
                </p:cNvPr>
                <p:cNvPicPr/>
                <p:nvPr/>
              </p:nvPicPr>
              <p:blipFill>
                <a:blip r:embed="rId191"/>
                <a:stretch>
                  <a:fillRect/>
                </a:stretch>
              </p:blipFill>
              <p:spPr>
                <a:xfrm>
                  <a:off x="5900757" y="740685"/>
                  <a:ext cx="82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Freihand 102">
                  <a:extLst>
                    <a:ext uri="{FF2B5EF4-FFF2-40B4-BE49-F238E27FC236}">
                      <a16:creationId xmlns:a16="http://schemas.microsoft.com/office/drawing/2014/main" id="{0AC06F97-EE45-467C-B712-DEA310A85C74}"/>
                    </a:ext>
                  </a:extLst>
                </p14:cNvPr>
                <p14:cNvContentPartPr/>
                <p14:nvPr/>
              </p14:nvContentPartPr>
              <p14:xfrm>
                <a:off x="6007677" y="686325"/>
                <a:ext cx="74520" cy="94320"/>
              </p14:xfrm>
            </p:contentPart>
          </mc:Choice>
          <mc:Fallback xmlns="">
            <p:pic>
              <p:nvPicPr>
                <p:cNvPr id="103" name="Freihand 102">
                  <a:extLst>
                    <a:ext uri="{FF2B5EF4-FFF2-40B4-BE49-F238E27FC236}">
                      <a16:creationId xmlns:a16="http://schemas.microsoft.com/office/drawing/2014/main" id="{0AC06F97-EE45-467C-B712-DEA310A85C74}"/>
                    </a:ext>
                  </a:extLst>
                </p:cNvPr>
                <p:cNvPicPr/>
                <p:nvPr/>
              </p:nvPicPr>
              <p:blipFill>
                <a:blip r:embed="rId193"/>
                <a:stretch>
                  <a:fillRect/>
                </a:stretch>
              </p:blipFill>
              <p:spPr>
                <a:xfrm>
                  <a:off x="6003357" y="682005"/>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5" name="Freihand 104">
                  <a:extLst>
                    <a:ext uri="{FF2B5EF4-FFF2-40B4-BE49-F238E27FC236}">
                      <a16:creationId xmlns:a16="http://schemas.microsoft.com/office/drawing/2014/main" id="{9246045E-ED9C-4196-9917-D8AAA24A0E71}"/>
                    </a:ext>
                  </a:extLst>
                </p14:cNvPr>
                <p14:cNvContentPartPr/>
                <p14:nvPr/>
              </p14:nvContentPartPr>
              <p14:xfrm>
                <a:off x="6403317" y="692085"/>
                <a:ext cx="360" cy="360"/>
              </p14:xfrm>
            </p:contentPart>
          </mc:Choice>
          <mc:Fallback xmlns="">
            <p:pic>
              <p:nvPicPr>
                <p:cNvPr id="105" name="Freihand 104">
                  <a:extLst>
                    <a:ext uri="{FF2B5EF4-FFF2-40B4-BE49-F238E27FC236}">
                      <a16:creationId xmlns:a16="http://schemas.microsoft.com/office/drawing/2014/main" id="{9246045E-ED9C-4196-9917-D8AAA24A0E71}"/>
                    </a:ext>
                  </a:extLst>
                </p:cNvPr>
                <p:cNvPicPr/>
                <p:nvPr/>
              </p:nvPicPr>
              <p:blipFill>
                <a:blip r:embed="rId20"/>
                <a:stretch>
                  <a:fillRect/>
                </a:stretch>
              </p:blipFill>
              <p:spPr>
                <a:xfrm>
                  <a:off x="6398997" y="68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AFFEA33B-2D6C-4D90-8BB0-08A6137221F1}"/>
                    </a:ext>
                  </a:extLst>
                </p14:cNvPr>
                <p14:cNvContentPartPr/>
                <p14:nvPr/>
              </p14:nvContentPartPr>
              <p14:xfrm>
                <a:off x="6403317" y="692085"/>
                <a:ext cx="360" cy="360"/>
              </p14:xfrm>
            </p:contentPart>
          </mc:Choice>
          <mc:Fallback xmlns="">
            <p:pic>
              <p:nvPicPr>
                <p:cNvPr id="106" name="Freihand 105">
                  <a:extLst>
                    <a:ext uri="{FF2B5EF4-FFF2-40B4-BE49-F238E27FC236}">
                      <a16:creationId xmlns:a16="http://schemas.microsoft.com/office/drawing/2014/main" id="{AFFEA33B-2D6C-4D90-8BB0-08A6137221F1}"/>
                    </a:ext>
                  </a:extLst>
                </p:cNvPr>
                <p:cNvPicPr/>
                <p:nvPr/>
              </p:nvPicPr>
              <p:blipFill>
                <a:blip r:embed="rId20"/>
                <a:stretch>
                  <a:fillRect/>
                </a:stretch>
              </p:blipFill>
              <p:spPr>
                <a:xfrm>
                  <a:off x="6398997" y="68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E5740F73-3519-4DCD-8F6E-5BF4968D690E}"/>
                    </a:ext>
                  </a:extLst>
                </p14:cNvPr>
                <p14:cNvContentPartPr/>
                <p14:nvPr/>
              </p14:nvContentPartPr>
              <p14:xfrm>
                <a:off x="6414117" y="669765"/>
                <a:ext cx="84600" cy="172800"/>
              </p14:xfrm>
            </p:contentPart>
          </mc:Choice>
          <mc:Fallback xmlns="">
            <p:pic>
              <p:nvPicPr>
                <p:cNvPr id="107" name="Freihand 106">
                  <a:extLst>
                    <a:ext uri="{FF2B5EF4-FFF2-40B4-BE49-F238E27FC236}">
                      <a16:creationId xmlns:a16="http://schemas.microsoft.com/office/drawing/2014/main" id="{E5740F73-3519-4DCD-8F6E-5BF4968D690E}"/>
                    </a:ext>
                  </a:extLst>
                </p:cNvPr>
                <p:cNvPicPr/>
                <p:nvPr/>
              </p:nvPicPr>
              <p:blipFill>
                <a:blip r:embed="rId197"/>
                <a:stretch>
                  <a:fillRect/>
                </a:stretch>
              </p:blipFill>
              <p:spPr>
                <a:xfrm>
                  <a:off x="6409797" y="665445"/>
                  <a:ext cx="93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Freihand 124">
                  <a:extLst>
                    <a:ext uri="{FF2B5EF4-FFF2-40B4-BE49-F238E27FC236}">
                      <a16:creationId xmlns:a16="http://schemas.microsoft.com/office/drawing/2014/main" id="{D3C14DDE-4F41-445B-A832-D8A65BB41692}"/>
                    </a:ext>
                  </a:extLst>
                </p14:cNvPr>
                <p14:cNvContentPartPr/>
                <p14:nvPr/>
              </p14:nvContentPartPr>
              <p14:xfrm>
                <a:off x="8443797" y="524685"/>
                <a:ext cx="16200" cy="4680"/>
              </p14:xfrm>
            </p:contentPart>
          </mc:Choice>
          <mc:Fallback xmlns="">
            <p:pic>
              <p:nvPicPr>
                <p:cNvPr id="125" name="Freihand 124">
                  <a:extLst>
                    <a:ext uri="{FF2B5EF4-FFF2-40B4-BE49-F238E27FC236}">
                      <a16:creationId xmlns:a16="http://schemas.microsoft.com/office/drawing/2014/main" id="{D3C14DDE-4F41-445B-A832-D8A65BB41692}"/>
                    </a:ext>
                  </a:extLst>
                </p:cNvPr>
                <p:cNvPicPr/>
                <p:nvPr/>
              </p:nvPicPr>
              <p:blipFill>
                <a:blip r:embed="rId199"/>
                <a:stretch>
                  <a:fillRect/>
                </a:stretch>
              </p:blipFill>
              <p:spPr>
                <a:xfrm>
                  <a:off x="8439477" y="520365"/>
                  <a:ext cx="24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8" name="Freihand 107">
                  <a:extLst>
                    <a:ext uri="{FF2B5EF4-FFF2-40B4-BE49-F238E27FC236}">
                      <a16:creationId xmlns:a16="http://schemas.microsoft.com/office/drawing/2014/main" id="{9D17989A-DBC8-4CDD-8FE5-6E110A28555C}"/>
                    </a:ext>
                  </a:extLst>
                </p14:cNvPr>
                <p14:cNvContentPartPr/>
                <p14:nvPr/>
              </p14:nvContentPartPr>
              <p14:xfrm>
                <a:off x="6659277" y="682725"/>
                <a:ext cx="144360" cy="12960"/>
              </p14:xfrm>
            </p:contentPart>
          </mc:Choice>
          <mc:Fallback xmlns="">
            <p:pic>
              <p:nvPicPr>
                <p:cNvPr id="108" name="Freihand 107">
                  <a:extLst>
                    <a:ext uri="{FF2B5EF4-FFF2-40B4-BE49-F238E27FC236}">
                      <a16:creationId xmlns:a16="http://schemas.microsoft.com/office/drawing/2014/main" id="{9D17989A-DBC8-4CDD-8FE5-6E110A28555C}"/>
                    </a:ext>
                  </a:extLst>
                </p:cNvPr>
                <p:cNvPicPr/>
                <p:nvPr/>
              </p:nvPicPr>
              <p:blipFill>
                <a:blip r:embed="rId201"/>
                <a:stretch>
                  <a:fillRect/>
                </a:stretch>
              </p:blipFill>
              <p:spPr>
                <a:xfrm>
                  <a:off x="6654957" y="678405"/>
                  <a:ext cx="153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28218E2E-A842-4CAC-9F8E-475AEDA64F8A}"/>
                    </a:ext>
                  </a:extLst>
                </p14:cNvPr>
                <p14:cNvContentPartPr/>
                <p14:nvPr/>
              </p14:nvContentPartPr>
              <p14:xfrm>
                <a:off x="6693117" y="711165"/>
                <a:ext cx="126000" cy="12960"/>
              </p14:xfrm>
            </p:contentPart>
          </mc:Choice>
          <mc:Fallback xmlns="">
            <p:pic>
              <p:nvPicPr>
                <p:cNvPr id="109" name="Freihand 108">
                  <a:extLst>
                    <a:ext uri="{FF2B5EF4-FFF2-40B4-BE49-F238E27FC236}">
                      <a16:creationId xmlns:a16="http://schemas.microsoft.com/office/drawing/2014/main" id="{28218E2E-A842-4CAC-9F8E-475AEDA64F8A}"/>
                    </a:ext>
                  </a:extLst>
                </p:cNvPr>
                <p:cNvPicPr/>
                <p:nvPr/>
              </p:nvPicPr>
              <p:blipFill>
                <a:blip r:embed="rId203"/>
                <a:stretch>
                  <a:fillRect/>
                </a:stretch>
              </p:blipFill>
              <p:spPr>
                <a:xfrm>
                  <a:off x="6688797" y="706845"/>
                  <a:ext cx="134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Freihand 109">
                  <a:extLst>
                    <a:ext uri="{FF2B5EF4-FFF2-40B4-BE49-F238E27FC236}">
                      <a16:creationId xmlns:a16="http://schemas.microsoft.com/office/drawing/2014/main" id="{44C515A5-B60A-4CB6-AAC6-D8913774A1D4}"/>
                    </a:ext>
                  </a:extLst>
                </p14:cNvPr>
                <p14:cNvContentPartPr/>
                <p14:nvPr/>
              </p14:nvContentPartPr>
              <p14:xfrm>
                <a:off x="6900117" y="643125"/>
                <a:ext cx="117720" cy="95040"/>
              </p14:xfrm>
            </p:contentPart>
          </mc:Choice>
          <mc:Fallback xmlns="">
            <p:pic>
              <p:nvPicPr>
                <p:cNvPr id="110" name="Freihand 109">
                  <a:extLst>
                    <a:ext uri="{FF2B5EF4-FFF2-40B4-BE49-F238E27FC236}">
                      <a16:creationId xmlns:a16="http://schemas.microsoft.com/office/drawing/2014/main" id="{44C515A5-B60A-4CB6-AAC6-D8913774A1D4}"/>
                    </a:ext>
                  </a:extLst>
                </p:cNvPr>
                <p:cNvPicPr/>
                <p:nvPr/>
              </p:nvPicPr>
              <p:blipFill>
                <a:blip r:embed="rId205"/>
                <a:stretch>
                  <a:fillRect/>
                </a:stretch>
              </p:blipFill>
              <p:spPr>
                <a:xfrm>
                  <a:off x="6895797" y="638805"/>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Freihand 110">
                  <a:extLst>
                    <a:ext uri="{FF2B5EF4-FFF2-40B4-BE49-F238E27FC236}">
                      <a16:creationId xmlns:a16="http://schemas.microsoft.com/office/drawing/2014/main" id="{5754FE7A-83D5-43E1-A802-1F85DE20A86F}"/>
                    </a:ext>
                  </a:extLst>
                </p14:cNvPr>
                <p14:cNvContentPartPr/>
                <p14:nvPr/>
              </p14:nvContentPartPr>
              <p14:xfrm>
                <a:off x="7043397" y="656805"/>
                <a:ext cx="55440" cy="81000"/>
              </p14:xfrm>
            </p:contentPart>
          </mc:Choice>
          <mc:Fallback xmlns="">
            <p:pic>
              <p:nvPicPr>
                <p:cNvPr id="111" name="Freihand 110">
                  <a:extLst>
                    <a:ext uri="{FF2B5EF4-FFF2-40B4-BE49-F238E27FC236}">
                      <a16:creationId xmlns:a16="http://schemas.microsoft.com/office/drawing/2014/main" id="{5754FE7A-83D5-43E1-A802-1F85DE20A86F}"/>
                    </a:ext>
                  </a:extLst>
                </p:cNvPr>
                <p:cNvPicPr/>
                <p:nvPr/>
              </p:nvPicPr>
              <p:blipFill>
                <a:blip r:embed="rId207"/>
                <a:stretch>
                  <a:fillRect/>
                </a:stretch>
              </p:blipFill>
              <p:spPr>
                <a:xfrm>
                  <a:off x="7039077" y="652485"/>
                  <a:ext cx="64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Freihand 111">
                  <a:extLst>
                    <a:ext uri="{FF2B5EF4-FFF2-40B4-BE49-F238E27FC236}">
                      <a16:creationId xmlns:a16="http://schemas.microsoft.com/office/drawing/2014/main" id="{5A96B534-B470-4584-9FEB-E5B110DAE75A}"/>
                    </a:ext>
                  </a:extLst>
                </p14:cNvPr>
                <p14:cNvContentPartPr/>
                <p14:nvPr/>
              </p14:nvContentPartPr>
              <p14:xfrm>
                <a:off x="7135197" y="660405"/>
                <a:ext cx="112320" cy="74880"/>
              </p14:xfrm>
            </p:contentPart>
          </mc:Choice>
          <mc:Fallback xmlns="">
            <p:pic>
              <p:nvPicPr>
                <p:cNvPr id="112" name="Freihand 111">
                  <a:extLst>
                    <a:ext uri="{FF2B5EF4-FFF2-40B4-BE49-F238E27FC236}">
                      <a16:creationId xmlns:a16="http://schemas.microsoft.com/office/drawing/2014/main" id="{5A96B534-B470-4584-9FEB-E5B110DAE75A}"/>
                    </a:ext>
                  </a:extLst>
                </p:cNvPr>
                <p:cNvPicPr/>
                <p:nvPr/>
              </p:nvPicPr>
              <p:blipFill>
                <a:blip r:embed="rId209"/>
                <a:stretch>
                  <a:fillRect/>
                </a:stretch>
              </p:blipFill>
              <p:spPr>
                <a:xfrm>
                  <a:off x="7130877" y="656085"/>
                  <a:ext cx="120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Freihand 112">
                  <a:extLst>
                    <a:ext uri="{FF2B5EF4-FFF2-40B4-BE49-F238E27FC236}">
                      <a16:creationId xmlns:a16="http://schemas.microsoft.com/office/drawing/2014/main" id="{3D10C495-6931-4494-A38E-FB7607D6A5DA}"/>
                    </a:ext>
                  </a:extLst>
                </p14:cNvPr>
                <p14:cNvContentPartPr/>
                <p14:nvPr/>
              </p14:nvContentPartPr>
              <p14:xfrm>
                <a:off x="7374957" y="654285"/>
                <a:ext cx="16200" cy="74520"/>
              </p14:xfrm>
            </p:contentPart>
          </mc:Choice>
          <mc:Fallback xmlns="">
            <p:pic>
              <p:nvPicPr>
                <p:cNvPr id="113" name="Freihand 112">
                  <a:extLst>
                    <a:ext uri="{FF2B5EF4-FFF2-40B4-BE49-F238E27FC236}">
                      <a16:creationId xmlns:a16="http://schemas.microsoft.com/office/drawing/2014/main" id="{3D10C495-6931-4494-A38E-FB7607D6A5DA}"/>
                    </a:ext>
                  </a:extLst>
                </p:cNvPr>
                <p:cNvPicPr/>
                <p:nvPr/>
              </p:nvPicPr>
              <p:blipFill>
                <a:blip r:embed="rId211"/>
                <a:stretch>
                  <a:fillRect/>
                </a:stretch>
              </p:blipFill>
              <p:spPr>
                <a:xfrm>
                  <a:off x="7370637" y="649965"/>
                  <a:ext cx="2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4" name="Freihand 113">
                  <a:extLst>
                    <a:ext uri="{FF2B5EF4-FFF2-40B4-BE49-F238E27FC236}">
                      <a16:creationId xmlns:a16="http://schemas.microsoft.com/office/drawing/2014/main" id="{CF74B294-73DB-43F2-B901-51ED67734772}"/>
                    </a:ext>
                  </a:extLst>
                </p14:cNvPr>
                <p14:cNvContentPartPr/>
                <p14:nvPr/>
              </p14:nvContentPartPr>
              <p14:xfrm>
                <a:off x="7351917" y="679485"/>
                <a:ext cx="111240" cy="13320"/>
              </p14:xfrm>
            </p:contentPart>
          </mc:Choice>
          <mc:Fallback xmlns="">
            <p:pic>
              <p:nvPicPr>
                <p:cNvPr id="114" name="Freihand 113">
                  <a:extLst>
                    <a:ext uri="{FF2B5EF4-FFF2-40B4-BE49-F238E27FC236}">
                      <a16:creationId xmlns:a16="http://schemas.microsoft.com/office/drawing/2014/main" id="{CF74B294-73DB-43F2-B901-51ED67734772}"/>
                    </a:ext>
                  </a:extLst>
                </p:cNvPr>
                <p:cNvPicPr/>
                <p:nvPr/>
              </p:nvPicPr>
              <p:blipFill>
                <a:blip r:embed="rId213"/>
                <a:stretch>
                  <a:fillRect/>
                </a:stretch>
              </p:blipFill>
              <p:spPr>
                <a:xfrm>
                  <a:off x="7347597" y="675165"/>
                  <a:ext cx="11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5" name="Freihand 114">
                  <a:extLst>
                    <a:ext uri="{FF2B5EF4-FFF2-40B4-BE49-F238E27FC236}">
                      <a16:creationId xmlns:a16="http://schemas.microsoft.com/office/drawing/2014/main" id="{AE0AA8DC-95E7-4612-975F-59806E59D24B}"/>
                    </a:ext>
                  </a:extLst>
                </p14:cNvPr>
                <p14:cNvContentPartPr/>
                <p14:nvPr/>
              </p14:nvContentPartPr>
              <p14:xfrm>
                <a:off x="7540557" y="639525"/>
                <a:ext cx="89640" cy="76320"/>
              </p14:xfrm>
            </p:contentPart>
          </mc:Choice>
          <mc:Fallback xmlns="">
            <p:pic>
              <p:nvPicPr>
                <p:cNvPr id="115" name="Freihand 114">
                  <a:extLst>
                    <a:ext uri="{FF2B5EF4-FFF2-40B4-BE49-F238E27FC236}">
                      <a16:creationId xmlns:a16="http://schemas.microsoft.com/office/drawing/2014/main" id="{AE0AA8DC-95E7-4612-975F-59806E59D24B}"/>
                    </a:ext>
                  </a:extLst>
                </p:cNvPr>
                <p:cNvPicPr/>
                <p:nvPr/>
              </p:nvPicPr>
              <p:blipFill>
                <a:blip r:embed="rId215"/>
                <a:stretch>
                  <a:fillRect/>
                </a:stretch>
              </p:blipFill>
              <p:spPr>
                <a:xfrm>
                  <a:off x="7536237" y="635205"/>
                  <a:ext cx="98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6" name="Freihand 115">
                  <a:extLst>
                    <a:ext uri="{FF2B5EF4-FFF2-40B4-BE49-F238E27FC236}">
                      <a16:creationId xmlns:a16="http://schemas.microsoft.com/office/drawing/2014/main" id="{971B52CB-7D2F-4DD6-B7F5-7DC97EBCAB3A}"/>
                    </a:ext>
                  </a:extLst>
                </p14:cNvPr>
                <p14:cNvContentPartPr/>
                <p14:nvPr/>
              </p14:nvContentPartPr>
              <p14:xfrm>
                <a:off x="7657557" y="692805"/>
                <a:ext cx="14760" cy="65880"/>
              </p14:xfrm>
            </p:contentPart>
          </mc:Choice>
          <mc:Fallback xmlns="">
            <p:pic>
              <p:nvPicPr>
                <p:cNvPr id="116" name="Freihand 115">
                  <a:extLst>
                    <a:ext uri="{FF2B5EF4-FFF2-40B4-BE49-F238E27FC236}">
                      <a16:creationId xmlns:a16="http://schemas.microsoft.com/office/drawing/2014/main" id="{971B52CB-7D2F-4DD6-B7F5-7DC97EBCAB3A}"/>
                    </a:ext>
                  </a:extLst>
                </p:cNvPr>
                <p:cNvPicPr/>
                <p:nvPr/>
              </p:nvPicPr>
              <p:blipFill>
                <a:blip r:embed="rId217"/>
                <a:stretch>
                  <a:fillRect/>
                </a:stretch>
              </p:blipFill>
              <p:spPr>
                <a:xfrm>
                  <a:off x="7653237" y="688485"/>
                  <a:ext cx="23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7" name="Freihand 116">
                  <a:extLst>
                    <a:ext uri="{FF2B5EF4-FFF2-40B4-BE49-F238E27FC236}">
                      <a16:creationId xmlns:a16="http://schemas.microsoft.com/office/drawing/2014/main" id="{A0217C36-6A52-4EFC-BAFD-BAC757E1A07C}"/>
                    </a:ext>
                  </a:extLst>
                </p14:cNvPr>
                <p14:cNvContentPartPr/>
                <p14:nvPr/>
              </p14:nvContentPartPr>
              <p14:xfrm>
                <a:off x="7701837" y="617205"/>
                <a:ext cx="82800" cy="115200"/>
              </p14:xfrm>
            </p:contentPart>
          </mc:Choice>
          <mc:Fallback xmlns="">
            <p:pic>
              <p:nvPicPr>
                <p:cNvPr id="117" name="Freihand 116">
                  <a:extLst>
                    <a:ext uri="{FF2B5EF4-FFF2-40B4-BE49-F238E27FC236}">
                      <a16:creationId xmlns:a16="http://schemas.microsoft.com/office/drawing/2014/main" id="{A0217C36-6A52-4EFC-BAFD-BAC757E1A07C}"/>
                    </a:ext>
                  </a:extLst>
                </p:cNvPr>
                <p:cNvPicPr/>
                <p:nvPr/>
              </p:nvPicPr>
              <p:blipFill>
                <a:blip r:embed="rId219"/>
                <a:stretch>
                  <a:fillRect/>
                </a:stretch>
              </p:blipFill>
              <p:spPr>
                <a:xfrm>
                  <a:off x="7697517" y="612885"/>
                  <a:ext cx="91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 name="Freihand 119">
                  <a:extLst>
                    <a:ext uri="{FF2B5EF4-FFF2-40B4-BE49-F238E27FC236}">
                      <a16:creationId xmlns:a16="http://schemas.microsoft.com/office/drawing/2014/main" id="{1BD6A312-36A8-44EB-810A-8FADF9FE3DA1}"/>
                    </a:ext>
                  </a:extLst>
                </p14:cNvPr>
                <p14:cNvContentPartPr/>
                <p14:nvPr/>
              </p14:nvContentPartPr>
              <p14:xfrm>
                <a:off x="7872117" y="668325"/>
                <a:ext cx="116280" cy="19800"/>
              </p14:xfrm>
            </p:contentPart>
          </mc:Choice>
          <mc:Fallback xmlns="">
            <p:pic>
              <p:nvPicPr>
                <p:cNvPr id="120" name="Freihand 119">
                  <a:extLst>
                    <a:ext uri="{FF2B5EF4-FFF2-40B4-BE49-F238E27FC236}">
                      <a16:creationId xmlns:a16="http://schemas.microsoft.com/office/drawing/2014/main" id="{1BD6A312-36A8-44EB-810A-8FADF9FE3DA1}"/>
                    </a:ext>
                  </a:extLst>
                </p:cNvPr>
                <p:cNvPicPr/>
                <p:nvPr/>
              </p:nvPicPr>
              <p:blipFill>
                <a:blip r:embed="rId221"/>
                <a:stretch>
                  <a:fillRect/>
                </a:stretch>
              </p:blipFill>
              <p:spPr>
                <a:xfrm>
                  <a:off x="7867797" y="664005"/>
                  <a:ext cx="12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 name="Freihand 120">
                  <a:extLst>
                    <a:ext uri="{FF2B5EF4-FFF2-40B4-BE49-F238E27FC236}">
                      <a16:creationId xmlns:a16="http://schemas.microsoft.com/office/drawing/2014/main" id="{A1AE8C40-63CD-43EA-9938-2A26B0FABBE1}"/>
                    </a:ext>
                  </a:extLst>
                </p14:cNvPr>
                <p14:cNvContentPartPr/>
                <p14:nvPr/>
              </p14:nvContentPartPr>
              <p14:xfrm>
                <a:off x="8054637" y="602085"/>
                <a:ext cx="79920" cy="95040"/>
              </p14:xfrm>
            </p:contentPart>
          </mc:Choice>
          <mc:Fallback xmlns="">
            <p:pic>
              <p:nvPicPr>
                <p:cNvPr id="121" name="Freihand 120">
                  <a:extLst>
                    <a:ext uri="{FF2B5EF4-FFF2-40B4-BE49-F238E27FC236}">
                      <a16:creationId xmlns:a16="http://schemas.microsoft.com/office/drawing/2014/main" id="{A1AE8C40-63CD-43EA-9938-2A26B0FABBE1}"/>
                    </a:ext>
                  </a:extLst>
                </p:cNvPr>
                <p:cNvPicPr/>
                <p:nvPr/>
              </p:nvPicPr>
              <p:blipFill>
                <a:blip r:embed="rId223"/>
                <a:stretch>
                  <a:fillRect/>
                </a:stretch>
              </p:blipFill>
              <p:spPr>
                <a:xfrm>
                  <a:off x="8050317" y="597765"/>
                  <a:ext cx="88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2" name="Freihand 121">
                  <a:extLst>
                    <a:ext uri="{FF2B5EF4-FFF2-40B4-BE49-F238E27FC236}">
                      <a16:creationId xmlns:a16="http://schemas.microsoft.com/office/drawing/2014/main" id="{01F7BA80-AD68-4FD5-9527-BD8EC7E35235}"/>
                    </a:ext>
                  </a:extLst>
                </p14:cNvPr>
                <p14:cNvContentPartPr/>
                <p14:nvPr/>
              </p14:nvContentPartPr>
              <p14:xfrm>
                <a:off x="8172357" y="606765"/>
                <a:ext cx="92880" cy="73800"/>
              </p14:xfrm>
            </p:contentPart>
          </mc:Choice>
          <mc:Fallback xmlns="">
            <p:pic>
              <p:nvPicPr>
                <p:cNvPr id="122" name="Freihand 121">
                  <a:extLst>
                    <a:ext uri="{FF2B5EF4-FFF2-40B4-BE49-F238E27FC236}">
                      <a16:creationId xmlns:a16="http://schemas.microsoft.com/office/drawing/2014/main" id="{01F7BA80-AD68-4FD5-9527-BD8EC7E35235}"/>
                    </a:ext>
                  </a:extLst>
                </p:cNvPr>
                <p:cNvPicPr/>
                <p:nvPr/>
              </p:nvPicPr>
              <p:blipFill>
                <a:blip r:embed="rId225"/>
                <a:stretch>
                  <a:fillRect/>
                </a:stretch>
              </p:blipFill>
              <p:spPr>
                <a:xfrm>
                  <a:off x="8168037" y="602445"/>
                  <a:ext cx="101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2331134F-1341-4679-A405-B5C9F08A8592}"/>
                    </a:ext>
                  </a:extLst>
                </p14:cNvPr>
                <p14:cNvContentPartPr/>
                <p14:nvPr/>
              </p14:nvContentPartPr>
              <p14:xfrm>
                <a:off x="8269917" y="608205"/>
                <a:ext cx="112680" cy="70200"/>
              </p14:xfrm>
            </p:contentPart>
          </mc:Choice>
          <mc:Fallback xmlns="">
            <p:pic>
              <p:nvPicPr>
                <p:cNvPr id="123" name="Freihand 122">
                  <a:extLst>
                    <a:ext uri="{FF2B5EF4-FFF2-40B4-BE49-F238E27FC236}">
                      <a16:creationId xmlns:a16="http://schemas.microsoft.com/office/drawing/2014/main" id="{2331134F-1341-4679-A405-B5C9F08A8592}"/>
                    </a:ext>
                  </a:extLst>
                </p:cNvPr>
                <p:cNvPicPr/>
                <p:nvPr/>
              </p:nvPicPr>
              <p:blipFill>
                <a:blip r:embed="rId227"/>
                <a:stretch>
                  <a:fillRect/>
                </a:stretch>
              </p:blipFill>
              <p:spPr>
                <a:xfrm>
                  <a:off x="8265597" y="603885"/>
                  <a:ext cx="121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796E0BF9-7594-4B05-9701-1C2B4CB91111}"/>
                    </a:ext>
                  </a:extLst>
                </p14:cNvPr>
                <p14:cNvContentPartPr/>
                <p14:nvPr/>
              </p14:nvContentPartPr>
              <p14:xfrm>
                <a:off x="8422197" y="610005"/>
                <a:ext cx="47160" cy="43200"/>
              </p14:xfrm>
            </p:contentPart>
          </mc:Choice>
          <mc:Fallback xmlns="">
            <p:pic>
              <p:nvPicPr>
                <p:cNvPr id="124" name="Freihand 123">
                  <a:extLst>
                    <a:ext uri="{FF2B5EF4-FFF2-40B4-BE49-F238E27FC236}">
                      <a16:creationId xmlns:a16="http://schemas.microsoft.com/office/drawing/2014/main" id="{796E0BF9-7594-4B05-9701-1C2B4CB91111}"/>
                    </a:ext>
                  </a:extLst>
                </p:cNvPr>
                <p:cNvPicPr/>
                <p:nvPr/>
              </p:nvPicPr>
              <p:blipFill>
                <a:blip r:embed="rId229"/>
                <a:stretch>
                  <a:fillRect/>
                </a:stretch>
              </p:blipFill>
              <p:spPr>
                <a:xfrm>
                  <a:off x="8417877" y="605685"/>
                  <a:ext cx="55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6" name="Freihand 125">
                  <a:extLst>
                    <a:ext uri="{FF2B5EF4-FFF2-40B4-BE49-F238E27FC236}">
                      <a16:creationId xmlns:a16="http://schemas.microsoft.com/office/drawing/2014/main" id="{91F5D3E0-2E53-421E-8E94-0EA5C0FCD595}"/>
                    </a:ext>
                  </a:extLst>
                </p14:cNvPr>
                <p14:cNvContentPartPr/>
                <p14:nvPr/>
              </p14:nvContentPartPr>
              <p14:xfrm>
                <a:off x="7781757" y="680205"/>
                <a:ext cx="42120" cy="30960"/>
              </p14:xfrm>
            </p:contentPart>
          </mc:Choice>
          <mc:Fallback xmlns="">
            <p:pic>
              <p:nvPicPr>
                <p:cNvPr id="126" name="Freihand 125">
                  <a:extLst>
                    <a:ext uri="{FF2B5EF4-FFF2-40B4-BE49-F238E27FC236}">
                      <a16:creationId xmlns:a16="http://schemas.microsoft.com/office/drawing/2014/main" id="{91F5D3E0-2E53-421E-8E94-0EA5C0FCD595}"/>
                    </a:ext>
                  </a:extLst>
                </p:cNvPr>
                <p:cNvPicPr/>
                <p:nvPr/>
              </p:nvPicPr>
              <p:blipFill>
                <a:blip r:embed="rId231"/>
                <a:stretch>
                  <a:fillRect/>
                </a:stretch>
              </p:blipFill>
              <p:spPr>
                <a:xfrm>
                  <a:off x="7777437" y="675885"/>
                  <a:ext cx="50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7" name="Freihand 126">
                  <a:extLst>
                    <a:ext uri="{FF2B5EF4-FFF2-40B4-BE49-F238E27FC236}">
                      <a16:creationId xmlns:a16="http://schemas.microsoft.com/office/drawing/2014/main" id="{C3BE8110-15FD-4F59-AA83-4B3C700F9545}"/>
                    </a:ext>
                  </a:extLst>
                </p14:cNvPr>
                <p14:cNvContentPartPr/>
                <p14:nvPr/>
              </p14:nvContentPartPr>
              <p14:xfrm>
                <a:off x="7790757" y="669405"/>
                <a:ext cx="47880" cy="153720"/>
              </p14:xfrm>
            </p:contentPart>
          </mc:Choice>
          <mc:Fallback xmlns="">
            <p:pic>
              <p:nvPicPr>
                <p:cNvPr id="127" name="Freihand 126">
                  <a:extLst>
                    <a:ext uri="{FF2B5EF4-FFF2-40B4-BE49-F238E27FC236}">
                      <a16:creationId xmlns:a16="http://schemas.microsoft.com/office/drawing/2014/main" id="{C3BE8110-15FD-4F59-AA83-4B3C700F9545}"/>
                    </a:ext>
                  </a:extLst>
                </p:cNvPr>
                <p:cNvPicPr/>
                <p:nvPr/>
              </p:nvPicPr>
              <p:blipFill>
                <a:blip r:embed="rId233"/>
                <a:stretch>
                  <a:fillRect/>
                </a:stretch>
              </p:blipFill>
              <p:spPr>
                <a:xfrm>
                  <a:off x="7786437" y="665085"/>
                  <a:ext cx="56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9" name="Freihand 128">
                  <a:extLst>
                    <a:ext uri="{FF2B5EF4-FFF2-40B4-BE49-F238E27FC236}">
                      <a16:creationId xmlns:a16="http://schemas.microsoft.com/office/drawing/2014/main" id="{50583947-1714-4A66-8FC5-0610055E59DC}"/>
                    </a:ext>
                  </a:extLst>
                </p14:cNvPr>
                <p14:cNvContentPartPr/>
                <p14:nvPr/>
              </p14:nvContentPartPr>
              <p14:xfrm>
                <a:off x="8790837" y="557445"/>
                <a:ext cx="7200" cy="98640"/>
              </p14:xfrm>
            </p:contentPart>
          </mc:Choice>
          <mc:Fallback xmlns="">
            <p:pic>
              <p:nvPicPr>
                <p:cNvPr id="129" name="Freihand 128">
                  <a:extLst>
                    <a:ext uri="{FF2B5EF4-FFF2-40B4-BE49-F238E27FC236}">
                      <a16:creationId xmlns:a16="http://schemas.microsoft.com/office/drawing/2014/main" id="{50583947-1714-4A66-8FC5-0610055E59DC}"/>
                    </a:ext>
                  </a:extLst>
                </p:cNvPr>
                <p:cNvPicPr/>
                <p:nvPr/>
              </p:nvPicPr>
              <p:blipFill>
                <a:blip r:embed="rId235"/>
                <a:stretch>
                  <a:fillRect/>
                </a:stretch>
              </p:blipFill>
              <p:spPr>
                <a:xfrm>
                  <a:off x="8786517" y="553125"/>
                  <a:ext cx="15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0" name="Freihand 129">
                  <a:extLst>
                    <a:ext uri="{FF2B5EF4-FFF2-40B4-BE49-F238E27FC236}">
                      <a16:creationId xmlns:a16="http://schemas.microsoft.com/office/drawing/2014/main" id="{9C23677B-1B3F-424A-A3E1-F349D1927F26}"/>
                    </a:ext>
                  </a:extLst>
                </p14:cNvPr>
                <p14:cNvContentPartPr/>
                <p14:nvPr/>
              </p14:nvContentPartPr>
              <p14:xfrm>
                <a:off x="8909277" y="604605"/>
                <a:ext cx="81360" cy="5760"/>
              </p14:xfrm>
            </p:contentPart>
          </mc:Choice>
          <mc:Fallback xmlns="">
            <p:pic>
              <p:nvPicPr>
                <p:cNvPr id="130" name="Freihand 129">
                  <a:extLst>
                    <a:ext uri="{FF2B5EF4-FFF2-40B4-BE49-F238E27FC236}">
                      <a16:creationId xmlns:a16="http://schemas.microsoft.com/office/drawing/2014/main" id="{9C23677B-1B3F-424A-A3E1-F349D1927F26}"/>
                    </a:ext>
                  </a:extLst>
                </p:cNvPr>
                <p:cNvPicPr/>
                <p:nvPr/>
              </p:nvPicPr>
              <p:blipFill>
                <a:blip r:embed="rId237"/>
                <a:stretch>
                  <a:fillRect/>
                </a:stretch>
              </p:blipFill>
              <p:spPr>
                <a:xfrm>
                  <a:off x="8904957" y="600285"/>
                  <a:ext cx="90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1" name="Freihand 130">
                  <a:extLst>
                    <a:ext uri="{FF2B5EF4-FFF2-40B4-BE49-F238E27FC236}">
                      <a16:creationId xmlns:a16="http://schemas.microsoft.com/office/drawing/2014/main" id="{DF679B74-EFD2-483E-BB33-BA882EB90FEF}"/>
                    </a:ext>
                  </a:extLst>
                </p14:cNvPr>
                <p14:cNvContentPartPr/>
                <p14:nvPr/>
              </p14:nvContentPartPr>
              <p14:xfrm>
                <a:off x="9047157" y="540165"/>
                <a:ext cx="70560" cy="75600"/>
              </p14:xfrm>
            </p:contentPart>
          </mc:Choice>
          <mc:Fallback xmlns="">
            <p:pic>
              <p:nvPicPr>
                <p:cNvPr id="131" name="Freihand 130">
                  <a:extLst>
                    <a:ext uri="{FF2B5EF4-FFF2-40B4-BE49-F238E27FC236}">
                      <a16:creationId xmlns:a16="http://schemas.microsoft.com/office/drawing/2014/main" id="{DF679B74-EFD2-483E-BB33-BA882EB90FEF}"/>
                    </a:ext>
                  </a:extLst>
                </p:cNvPr>
                <p:cNvPicPr/>
                <p:nvPr/>
              </p:nvPicPr>
              <p:blipFill>
                <a:blip r:embed="rId239"/>
                <a:stretch>
                  <a:fillRect/>
                </a:stretch>
              </p:blipFill>
              <p:spPr>
                <a:xfrm>
                  <a:off x="9042837" y="535845"/>
                  <a:ext cx="79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2" name="Freihand 131">
                  <a:extLst>
                    <a:ext uri="{FF2B5EF4-FFF2-40B4-BE49-F238E27FC236}">
                      <a16:creationId xmlns:a16="http://schemas.microsoft.com/office/drawing/2014/main" id="{6609A0AD-1EA0-4DE1-8466-7D38F6C90C94}"/>
                    </a:ext>
                  </a:extLst>
                </p14:cNvPr>
                <p14:cNvContentPartPr/>
                <p14:nvPr/>
              </p14:nvContentPartPr>
              <p14:xfrm>
                <a:off x="9141477" y="592005"/>
                <a:ext cx="5400" cy="55080"/>
              </p14:xfrm>
            </p:contentPart>
          </mc:Choice>
          <mc:Fallback xmlns="">
            <p:pic>
              <p:nvPicPr>
                <p:cNvPr id="132" name="Freihand 131">
                  <a:extLst>
                    <a:ext uri="{FF2B5EF4-FFF2-40B4-BE49-F238E27FC236}">
                      <a16:creationId xmlns:a16="http://schemas.microsoft.com/office/drawing/2014/main" id="{6609A0AD-1EA0-4DE1-8466-7D38F6C90C94}"/>
                    </a:ext>
                  </a:extLst>
                </p:cNvPr>
                <p:cNvPicPr/>
                <p:nvPr/>
              </p:nvPicPr>
              <p:blipFill>
                <a:blip r:embed="rId241"/>
                <a:stretch>
                  <a:fillRect/>
                </a:stretch>
              </p:blipFill>
              <p:spPr>
                <a:xfrm>
                  <a:off x="9137157" y="587685"/>
                  <a:ext cx="14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3" name="Freihand 132">
                  <a:extLst>
                    <a:ext uri="{FF2B5EF4-FFF2-40B4-BE49-F238E27FC236}">
                      <a16:creationId xmlns:a16="http://schemas.microsoft.com/office/drawing/2014/main" id="{F20EC2E6-AA3B-441F-B04F-03659262EAEA}"/>
                    </a:ext>
                  </a:extLst>
                </p14:cNvPr>
                <p14:cNvContentPartPr/>
                <p14:nvPr/>
              </p14:nvContentPartPr>
              <p14:xfrm>
                <a:off x="9164877" y="510645"/>
                <a:ext cx="102960" cy="129240"/>
              </p14:xfrm>
            </p:contentPart>
          </mc:Choice>
          <mc:Fallback xmlns="">
            <p:pic>
              <p:nvPicPr>
                <p:cNvPr id="133" name="Freihand 132">
                  <a:extLst>
                    <a:ext uri="{FF2B5EF4-FFF2-40B4-BE49-F238E27FC236}">
                      <a16:creationId xmlns:a16="http://schemas.microsoft.com/office/drawing/2014/main" id="{F20EC2E6-AA3B-441F-B04F-03659262EAEA}"/>
                    </a:ext>
                  </a:extLst>
                </p:cNvPr>
                <p:cNvPicPr/>
                <p:nvPr/>
              </p:nvPicPr>
              <p:blipFill>
                <a:blip r:embed="rId243"/>
                <a:stretch>
                  <a:fillRect/>
                </a:stretch>
              </p:blipFill>
              <p:spPr>
                <a:xfrm>
                  <a:off x="9160557" y="506325"/>
                  <a:ext cx="111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4" name="Freihand 133">
                  <a:extLst>
                    <a:ext uri="{FF2B5EF4-FFF2-40B4-BE49-F238E27FC236}">
                      <a16:creationId xmlns:a16="http://schemas.microsoft.com/office/drawing/2014/main" id="{AB60B727-B6C9-4E54-9735-680673DB18F0}"/>
                    </a:ext>
                  </a:extLst>
                </p14:cNvPr>
                <p14:cNvContentPartPr/>
                <p14:nvPr/>
              </p14:nvContentPartPr>
              <p14:xfrm>
                <a:off x="9288357" y="579405"/>
                <a:ext cx="57960" cy="26280"/>
              </p14:xfrm>
            </p:contentPart>
          </mc:Choice>
          <mc:Fallback xmlns="">
            <p:pic>
              <p:nvPicPr>
                <p:cNvPr id="134" name="Freihand 133">
                  <a:extLst>
                    <a:ext uri="{FF2B5EF4-FFF2-40B4-BE49-F238E27FC236}">
                      <a16:creationId xmlns:a16="http://schemas.microsoft.com/office/drawing/2014/main" id="{AB60B727-B6C9-4E54-9735-680673DB18F0}"/>
                    </a:ext>
                  </a:extLst>
                </p:cNvPr>
                <p:cNvPicPr/>
                <p:nvPr/>
              </p:nvPicPr>
              <p:blipFill>
                <a:blip r:embed="rId245"/>
                <a:stretch>
                  <a:fillRect/>
                </a:stretch>
              </p:blipFill>
              <p:spPr>
                <a:xfrm>
                  <a:off x="9284037" y="575085"/>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 name="Freihand 134">
                  <a:extLst>
                    <a:ext uri="{FF2B5EF4-FFF2-40B4-BE49-F238E27FC236}">
                      <a16:creationId xmlns:a16="http://schemas.microsoft.com/office/drawing/2014/main" id="{A228112B-1712-4EC8-A05D-849E2EE2587F}"/>
                    </a:ext>
                  </a:extLst>
                </p14:cNvPr>
                <p14:cNvContentPartPr/>
                <p14:nvPr/>
              </p14:nvContentPartPr>
              <p14:xfrm>
                <a:off x="9285477" y="559605"/>
                <a:ext cx="86760" cy="155880"/>
              </p14:xfrm>
            </p:contentPart>
          </mc:Choice>
          <mc:Fallback xmlns="">
            <p:pic>
              <p:nvPicPr>
                <p:cNvPr id="135" name="Freihand 134">
                  <a:extLst>
                    <a:ext uri="{FF2B5EF4-FFF2-40B4-BE49-F238E27FC236}">
                      <a16:creationId xmlns:a16="http://schemas.microsoft.com/office/drawing/2014/main" id="{A228112B-1712-4EC8-A05D-849E2EE2587F}"/>
                    </a:ext>
                  </a:extLst>
                </p:cNvPr>
                <p:cNvPicPr/>
                <p:nvPr/>
              </p:nvPicPr>
              <p:blipFill>
                <a:blip r:embed="rId247"/>
                <a:stretch>
                  <a:fillRect/>
                </a:stretch>
              </p:blipFill>
              <p:spPr>
                <a:xfrm>
                  <a:off x="9281157" y="555285"/>
                  <a:ext cx="95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565293F3-9D2D-49FA-9DBD-F4FA677C48B8}"/>
                    </a:ext>
                  </a:extLst>
                </p14:cNvPr>
                <p14:cNvContentPartPr/>
                <p14:nvPr/>
              </p14:nvContentPartPr>
              <p14:xfrm>
                <a:off x="8264517" y="1214805"/>
                <a:ext cx="3240" cy="144000"/>
              </p14:xfrm>
            </p:contentPart>
          </mc:Choice>
          <mc:Fallback xmlns="">
            <p:pic>
              <p:nvPicPr>
                <p:cNvPr id="174" name="Freihand 173">
                  <a:extLst>
                    <a:ext uri="{FF2B5EF4-FFF2-40B4-BE49-F238E27FC236}">
                      <a16:creationId xmlns:a16="http://schemas.microsoft.com/office/drawing/2014/main" id="{565293F3-9D2D-49FA-9DBD-F4FA677C48B8}"/>
                    </a:ext>
                  </a:extLst>
                </p:cNvPr>
                <p:cNvPicPr/>
                <p:nvPr/>
              </p:nvPicPr>
              <p:blipFill>
                <a:blip r:embed="rId249"/>
                <a:stretch>
                  <a:fillRect/>
                </a:stretch>
              </p:blipFill>
              <p:spPr>
                <a:xfrm>
                  <a:off x="8260197" y="1210485"/>
                  <a:ext cx="1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5" name="Freihand 174">
                  <a:extLst>
                    <a:ext uri="{FF2B5EF4-FFF2-40B4-BE49-F238E27FC236}">
                      <a16:creationId xmlns:a16="http://schemas.microsoft.com/office/drawing/2014/main" id="{69E226AB-86D3-4D65-9A04-CED0886D0862}"/>
                    </a:ext>
                  </a:extLst>
                </p14:cNvPr>
                <p14:cNvContentPartPr/>
                <p14:nvPr/>
              </p14:nvContentPartPr>
              <p14:xfrm>
                <a:off x="8392317" y="1269525"/>
                <a:ext cx="360" cy="360"/>
              </p14:xfrm>
            </p:contentPart>
          </mc:Choice>
          <mc:Fallback xmlns="">
            <p:pic>
              <p:nvPicPr>
                <p:cNvPr id="175" name="Freihand 174">
                  <a:extLst>
                    <a:ext uri="{FF2B5EF4-FFF2-40B4-BE49-F238E27FC236}">
                      <a16:creationId xmlns:a16="http://schemas.microsoft.com/office/drawing/2014/main" id="{69E226AB-86D3-4D65-9A04-CED0886D0862}"/>
                    </a:ext>
                  </a:extLst>
                </p:cNvPr>
                <p:cNvPicPr/>
                <p:nvPr/>
              </p:nvPicPr>
              <p:blipFill>
                <a:blip r:embed="rId20"/>
                <a:stretch>
                  <a:fillRect/>
                </a:stretch>
              </p:blipFill>
              <p:spPr>
                <a:xfrm>
                  <a:off x="8387997" y="1265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6" name="Freihand 175">
                  <a:extLst>
                    <a:ext uri="{FF2B5EF4-FFF2-40B4-BE49-F238E27FC236}">
                      <a16:creationId xmlns:a16="http://schemas.microsoft.com/office/drawing/2014/main" id="{6049A972-20AC-4680-89E5-56653CC0FF11}"/>
                    </a:ext>
                  </a:extLst>
                </p14:cNvPr>
                <p14:cNvContentPartPr/>
                <p14:nvPr/>
              </p14:nvContentPartPr>
              <p14:xfrm>
                <a:off x="8394117" y="1324245"/>
                <a:ext cx="7200" cy="9360"/>
              </p14:xfrm>
            </p:contentPart>
          </mc:Choice>
          <mc:Fallback xmlns="">
            <p:pic>
              <p:nvPicPr>
                <p:cNvPr id="176" name="Freihand 175">
                  <a:extLst>
                    <a:ext uri="{FF2B5EF4-FFF2-40B4-BE49-F238E27FC236}">
                      <a16:creationId xmlns:a16="http://schemas.microsoft.com/office/drawing/2014/main" id="{6049A972-20AC-4680-89E5-56653CC0FF11}"/>
                    </a:ext>
                  </a:extLst>
                </p:cNvPr>
                <p:cNvPicPr/>
                <p:nvPr/>
              </p:nvPicPr>
              <p:blipFill>
                <a:blip r:embed="rId252"/>
                <a:stretch>
                  <a:fillRect/>
                </a:stretch>
              </p:blipFill>
              <p:spPr>
                <a:xfrm>
                  <a:off x="8389797" y="1319925"/>
                  <a:ext cx="1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8" name="Freihand 177">
                  <a:extLst>
                    <a:ext uri="{FF2B5EF4-FFF2-40B4-BE49-F238E27FC236}">
                      <a16:creationId xmlns:a16="http://schemas.microsoft.com/office/drawing/2014/main" id="{4C683FF3-95F1-4F88-BC81-B14765FE582B}"/>
                    </a:ext>
                  </a:extLst>
                </p14:cNvPr>
                <p14:cNvContentPartPr/>
                <p14:nvPr/>
              </p14:nvContentPartPr>
              <p14:xfrm>
                <a:off x="8468997" y="1224165"/>
                <a:ext cx="101520" cy="101160"/>
              </p14:xfrm>
            </p:contentPart>
          </mc:Choice>
          <mc:Fallback xmlns="">
            <p:pic>
              <p:nvPicPr>
                <p:cNvPr id="178" name="Freihand 177">
                  <a:extLst>
                    <a:ext uri="{FF2B5EF4-FFF2-40B4-BE49-F238E27FC236}">
                      <a16:creationId xmlns:a16="http://schemas.microsoft.com/office/drawing/2014/main" id="{4C683FF3-95F1-4F88-BC81-B14765FE582B}"/>
                    </a:ext>
                  </a:extLst>
                </p:cNvPr>
                <p:cNvPicPr/>
                <p:nvPr/>
              </p:nvPicPr>
              <p:blipFill>
                <a:blip r:embed="rId254"/>
                <a:stretch>
                  <a:fillRect/>
                </a:stretch>
              </p:blipFill>
              <p:spPr>
                <a:xfrm>
                  <a:off x="8464677" y="1219845"/>
                  <a:ext cx="11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9" name="Freihand 178">
                  <a:extLst>
                    <a:ext uri="{FF2B5EF4-FFF2-40B4-BE49-F238E27FC236}">
                      <a16:creationId xmlns:a16="http://schemas.microsoft.com/office/drawing/2014/main" id="{13FC472E-8022-49B5-847A-F524102AF0FA}"/>
                    </a:ext>
                  </a:extLst>
                </p14:cNvPr>
                <p14:cNvContentPartPr/>
                <p14:nvPr/>
              </p14:nvContentPartPr>
              <p14:xfrm>
                <a:off x="8578797" y="1320645"/>
                <a:ext cx="14400" cy="53280"/>
              </p14:xfrm>
            </p:contentPart>
          </mc:Choice>
          <mc:Fallback xmlns="">
            <p:pic>
              <p:nvPicPr>
                <p:cNvPr id="179" name="Freihand 178">
                  <a:extLst>
                    <a:ext uri="{FF2B5EF4-FFF2-40B4-BE49-F238E27FC236}">
                      <a16:creationId xmlns:a16="http://schemas.microsoft.com/office/drawing/2014/main" id="{13FC472E-8022-49B5-847A-F524102AF0FA}"/>
                    </a:ext>
                  </a:extLst>
                </p:cNvPr>
                <p:cNvPicPr/>
                <p:nvPr/>
              </p:nvPicPr>
              <p:blipFill>
                <a:blip r:embed="rId256"/>
                <a:stretch>
                  <a:fillRect/>
                </a:stretch>
              </p:blipFill>
              <p:spPr>
                <a:xfrm>
                  <a:off x="8574477" y="1316325"/>
                  <a:ext cx="2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Freihand 179">
                  <a:extLst>
                    <a:ext uri="{FF2B5EF4-FFF2-40B4-BE49-F238E27FC236}">
                      <a16:creationId xmlns:a16="http://schemas.microsoft.com/office/drawing/2014/main" id="{86FC19CF-B5F2-48E9-87C8-E61CE27576D3}"/>
                    </a:ext>
                  </a:extLst>
                </p14:cNvPr>
                <p14:cNvContentPartPr/>
                <p14:nvPr/>
              </p14:nvContentPartPr>
              <p14:xfrm>
                <a:off x="8629917" y="1215165"/>
                <a:ext cx="57240" cy="106200"/>
              </p14:xfrm>
            </p:contentPart>
          </mc:Choice>
          <mc:Fallback xmlns="">
            <p:pic>
              <p:nvPicPr>
                <p:cNvPr id="180" name="Freihand 179">
                  <a:extLst>
                    <a:ext uri="{FF2B5EF4-FFF2-40B4-BE49-F238E27FC236}">
                      <a16:creationId xmlns:a16="http://schemas.microsoft.com/office/drawing/2014/main" id="{86FC19CF-B5F2-48E9-87C8-E61CE27576D3}"/>
                    </a:ext>
                  </a:extLst>
                </p:cNvPr>
                <p:cNvPicPr/>
                <p:nvPr/>
              </p:nvPicPr>
              <p:blipFill>
                <a:blip r:embed="rId258"/>
                <a:stretch>
                  <a:fillRect/>
                </a:stretch>
              </p:blipFill>
              <p:spPr>
                <a:xfrm>
                  <a:off x="8625597" y="1210845"/>
                  <a:ext cx="65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5" name="Freihand 144">
                  <a:extLst>
                    <a:ext uri="{FF2B5EF4-FFF2-40B4-BE49-F238E27FC236}">
                      <a16:creationId xmlns:a16="http://schemas.microsoft.com/office/drawing/2014/main" id="{C2DF2189-7A37-4CC9-9C08-B846E592C02F}"/>
                    </a:ext>
                  </a:extLst>
                </p14:cNvPr>
                <p14:cNvContentPartPr/>
                <p14:nvPr/>
              </p14:nvContentPartPr>
              <p14:xfrm>
                <a:off x="7010997" y="983685"/>
                <a:ext cx="89640" cy="79920"/>
              </p14:xfrm>
            </p:contentPart>
          </mc:Choice>
          <mc:Fallback xmlns="">
            <p:pic>
              <p:nvPicPr>
                <p:cNvPr id="145" name="Freihand 144">
                  <a:extLst>
                    <a:ext uri="{FF2B5EF4-FFF2-40B4-BE49-F238E27FC236}">
                      <a16:creationId xmlns:a16="http://schemas.microsoft.com/office/drawing/2014/main" id="{C2DF2189-7A37-4CC9-9C08-B846E592C02F}"/>
                    </a:ext>
                  </a:extLst>
                </p:cNvPr>
                <p:cNvPicPr/>
                <p:nvPr/>
              </p:nvPicPr>
              <p:blipFill>
                <a:blip r:embed="rId260"/>
                <a:stretch>
                  <a:fillRect/>
                </a:stretch>
              </p:blipFill>
              <p:spPr>
                <a:xfrm>
                  <a:off x="7006677" y="979365"/>
                  <a:ext cx="98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6" name="Freihand 145">
                  <a:extLst>
                    <a:ext uri="{FF2B5EF4-FFF2-40B4-BE49-F238E27FC236}">
                      <a16:creationId xmlns:a16="http://schemas.microsoft.com/office/drawing/2014/main" id="{7BD72643-3918-4FB6-A45C-5B477046F7AA}"/>
                    </a:ext>
                  </a:extLst>
                </p14:cNvPr>
                <p14:cNvContentPartPr/>
                <p14:nvPr/>
              </p14:nvContentPartPr>
              <p14:xfrm>
                <a:off x="7111797" y="977565"/>
                <a:ext cx="94680" cy="76320"/>
              </p14:xfrm>
            </p:contentPart>
          </mc:Choice>
          <mc:Fallback xmlns="">
            <p:pic>
              <p:nvPicPr>
                <p:cNvPr id="146" name="Freihand 145">
                  <a:extLst>
                    <a:ext uri="{FF2B5EF4-FFF2-40B4-BE49-F238E27FC236}">
                      <a16:creationId xmlns:a16="http://schemas.microsoft.com/office/drawing/2014/main" id="{7BD72643-3918-4FB6-A45C-5B477046F7AA}"/>
                    </a:ext>
                  </a:extLst>
                </p:cNvPr>
                <p:cNvPicPr/>
                <p:nvPr/>
              </p:nvPicPr>
              <p:blipFill>
                <a:blip r:embed="rId262"/>
                <a:stretch>
                  <a:fillRect/>
                </a:stretch>
              </p:blipFill>
              <p:spPr>
                <a:xfrm>
                  <a:off x="7107477" y="973245"/>
                  <a:ext cx="103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7" name="Freihand 146">
                  <a:extLst>
                    <a:ext uri="{FF2B5EF4-FFF2-40B4-BE49-F238E27FC236}">
                      <a16:creationId xmlns:a16="http://schemas.microsoft.com/office/drawing/2014/main" id="{1C28AAC6-8769-454E-A103-48C13602680F}"/>
                    </a:ext>
                  </a:extLst>
                </p14:cNvPr>
                <p14:cNvContentPartPr/>
                <p14:nvPr/>
              </p14:nvContentPartPr>
              <p14:xfrm>
                <a:off x="7215117" y="985845"/>
                <a:ext cx="65160" cy="64080"/>
              </p14:xfrm>
            </p:contentPart>
          </mc:Choice>
          <mc:Fallback xmlns="">
            <p:pic>
              <p:nvPicPr>
                <p:cNvPr id="147" name="Freihand 146">
                  <a:extLst>
                    <a:ext uri="{FF2B5EF4-FFF2-40B4-BE49-F238E27FC236}">
                      <a16:creationId xmlns:a16="http://schemas.microsoft.com/office/drawing/2014/main" id="{1C28AAC6-8769-454E-A103-48C13602680F}"/>
                    </a:ext>
                  </a:extLst>
                </p:cNvPr>
                <p:cNvPicPr/>
                <p:nvPr/>
              </p:nvPicPr>
              <p:blipFill>
                <a:blip r:embed="rId264"/>
                <a:stretch>
                  <a:fillRect/>
                </a:stretch>
              </p:blipFill>
              <p:spPr>
                <a:xfrm>
                  <a:off x="7210797" y="981525"/>
                  <a:ext cx="7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8" name="Freihand 147">
                  <a:extLst>
                    <a:ext uri="{FF2B5EF4-FFF2-40B4-BE49-F238E27FC236}">
                      <a16:creationId xmlns:a16="http://schemas.microsoft.com/office/drawing/2014/main" id="{D116DB6D-A19C-4DA7-97E2-BD616CF3575B}"/>
                    </a:ext>
                  </a:extLst>
                </p14:cNvPr>
                <p14:cNvContentPartPr/>
                <p14:nvPr/>
              </p14:nvContentPartPr>
              <p14:xfrm>
                <a:off x="7396917" y="1033005"/>
                <a:ext cx="85320" cy="14760"/>
              </p14:xfrm>
            </p:contentPart>
          </mc:Choice>
          <mc:Fallback xmlns="">
            <p:pic>
              <p:nvPicPr>
                <p:cNvPr id="148" name="Freihand 147">
                  <a:extLst>
                    <a:ext uri="{FF2B5EF4-FFF2-40B4-BE49-F238E27FC236}">
                      <a16:creationId xmlns:a16="http://schemas.microsoft.com/office/drawing/2014/main" id="{D116DB6D-A19C-4DA7-97E2-BD616CF3575B}"/>
                    </a:ext>
                  </a:extLst>
                </p:cNvPr>
                <p:cNvPicPr/>
                <p:nvPr/>
              </p:nvPicPr>
              <p:blipFill>
                <a:blip r:embed="rId266"/>
                <a:stretch>
                  <a:fillRect/>
                </a:stretch>
              </p:blipFill>
              <p:spPr>
                <a:xfrm>
                  <a:off x="7392597" y="1028685"/>
                  <a:ext cx="93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9" name="Freihand 148">
                  <a:extLst>
                    <a:ext uri="{FF2B5EF4-FFF2-40B4-BE49-F238E27FC236}">
                      <a16:creationId xmlns:a16="http://schemas.microsoft.com/office/drawing/2014/main" id="{38967CDC-5355-4178-8F41-040C29731543}"/>
                    </a:ext>
                  </a:extLst>
                </p14:cNvPr>
                <p14:cNvContentPartPr/>
                <p14:nvPr/>
              </p14:nvContentPartPr>
              <p14:xfrm>
                <a:off x="7542717" y="971445"/>
                <a:ext cx="94680" cy="108720"/>
              </p14:xfrm>
            </p:contentPart>
          </mc:Choice>
          <mc:Fallback xmlns="">
            <p:pic>
              <p:nvPicPr>
                <p:cNvPr id="149" name="Freihand 148">
                  <a:extLst>
                    <a:ext uri="{FF2B5EF4-FFF2-40B4-BE49-F238E27FC236}">
                      <a16:creationId xmlns:a16="http://schemas.microsoft.com/office/drawing/2014/main" id="{38967CDC-5355-4178-8F41-040C29731543}"/>
                    </a:ext>
                  </a:extLst>
                </p:cNvPr>
                <p:cNvPicPr/>
                <p:nvPr/>
              </p:nvPicPr>
              <p:blipFill>
                <a:blip r:embed="rId268"/>
                <a:stretch>
                  <a:fillRect/>
                </a:stretch>
              </p:blipFill>
              <p:spPr>
                <a:xfrm>
                  <a:off x="7538397" y="967125"/>
                  <a:ext cx="103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0" name="Freihand 149">
                  <a:extLst>
                    <a:ext uri="{FF2B5EF4-FFF2-40B4-BE49-F238E27FC236}">
                      <a16:creationId xmlns:a16="http://schemas.microsoft.com/office/drawing/2014/main" id="{0405CF74-B9F9-4754-9C61-977FD12A2F8D}"/>
                    </a:ext>
                  </a:extLst>
                </p14:cNvPr>
                <p14:cNvContentPartPr/>
                <p14:nvPr/>
              </p14:nvContentPartPr>
              <p14:xfrm>
                <a:off x="7668357" y="979725"/>
                <a:ext cx="97920" cy="60480"/>
              </p14:xfrm>
            </p:contentPart>
          </mc:Choice>
          <mc:Fallback xmlns="">
            <p:pic>
              <p:nvPicPr>
                <p:cNvPr id="150" name="Freihand 149">
                  <a:extLst>
                    <a:ext uri="{FF2B5EF4-FFF2-40B4-BE49-F238E27FC236}">
                      <a16:creationId xmlns:a16="http://schemas.microsoft.com/office/drawing/2014/main" id="{0405CF74-B9F9-4754-9C61-977FD12A2F8D}"/>
                    </a:ext>
                  </a:extLst>
                </p:cNvPr>
                <p:cNvPicPr/>
                <p:nvPr/>
              </p:nvPicPr>
              <p:blipFill>
                <a:blip r:embed="rId270"/>
                <a:stretch>
                  <a:fillRect/>
                </a:stretch>
              </p:blipFill>
              <p:spPr>
                <a:xfrm>
                  <a:off x="7664037" y="975405"/>
                  <a:ext cx="106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1" name="Freihand 150">
                  <a:extLst>
                    <a:ext uri="{FF2B5EF4-FFF2-40B4-BE49-F238E27FC236}">
                      <a16:creationId xmlns:a16="http://schemas.microsoft.com/office/drawing/2014/main" id="{25F6ABFD-9EF5-42EC-B78D-E9B54A01519D}"/>
                    </a:ext>
                  </a:extLst>
                </p14:cNvPr>
                <p14:cNvContentPartPr/>
                <p14:nvPr/>
              </p14:nvContentPartPr>
              <p14:xfrm>
                <a:off x="7773117" y="979725"/>
                <a:ext cx="85320" cy="48600"/>
              </p14:xfrm>
            </p:contentPart>
          </mc:Choice>
          <mc:Fallback xmlns="">
            <p:pic>
              <p:nvPicPr>
                <p:cNvPr id="151" name="Freihand 150">
                  <a:extLst>
                    <a:ext uri="{FF2B5EF4-FFF2-40B4-BE49-F238E27FC236}">
                      <a16:creationId xmlns:a16="http://schemas.microsoft.com/office/drawing/2014/main" id="{25F6ABFD-9EF5-42EC-B78D-E9B54A01519D}"/>
                    </a:ext>
                  </a:extLst>
                </p:cNvPr>
                <p:cNvPicPr/>
                <p:nvPr/>
              </p:nvPicPr>
              <p:blipFill>
                <a:blip r:embed="rId272"/>
                <a:stretch>
                  <a:fillRect/>
                </a:stretch>
              </p:blipFill>
              <p:spPr>
                <a:xfrm>
                  <a:off x="7768797" y="975405"/>
                  <a:ext cx="93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2" name="Freihand 151">
                  <a:extLst>
                    <a:ext uri="{FF2B5EF4-FFF2-40B4-BE49-F238E27FC236}">
                      <a16:creationId xmlns:a16="http://schemas.microsoft.com/office/drawing/2014/main" id="{888F0074-A047-42A3-80EF-BBF91A8F0421}"/>
                    </a:ext>
                  </a:extLst>
                </p14:cNvPr>
                <p14:cNvContentPartPr/>
                <p14:nvPr/>
              </p14:nvContentPartPr>
              <p14:xfrm>
                <a:off x="7913517" y="904845"/>
                <a:ext cx="81360" cy="127080"/>
              </p14:xfrm>
            </p:contentPart>
          </mc:Choice>
          <mc:Fallback xmlns="">
            <p:pic>
              <p:nvPicPr>
                <p:cNvPr id="152" name="Freihand 151">
                  <a:extLst>
                    <a:ext uri="{FF2B5EF4-FFF2-40B4-BE49-F238E27FC236}">
                      <a16:creationId xmlns:a16="http://schemas.microsoft.com/office/drawing/2014/main" id="{888F0074-A047-42A3-80EF-BBF91A8F0421}"/>
                    </a:ext>
                  </a:extLst>
                </p:cNvPr>
                <p:cNvPicPr/>
                <p:nvPr/>
              </p:nvPicPr>
              <p:blipFill>
                <a:blip r:embed="rId274"/>
                <a:stretch>
                  <a:fillRect/>
                </a:stretch>
              </p:blipFill>
              <p:spPr>
                <a:xfrm>
                  <a:off x="7909197" y="900525"/>
                  <a:ext cx="9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 name="Freihand 136">
                  <a:extLst>
                    <a:ext uri="{FF2B5EF4-FFF2-40B4-BE49-F238E27FC236}">
                      <a16:creationId xmlns:a16="http://schemas.microsoft.com/office/drawing/2014/main" id="{BF1D84A9-3CD6-4AEE-A55B-4FD76A5E9F48}"/>
                    </a:ext>
                  </a:extLst>
                </p14:cNvPr>
                <p14:cNvContentPartPr/>
                <p14:nvPr/>
              </p14:nvContentPartPr>
              <p14:xfrm>
                <a:off x="6040077" y="1027245"/>
                <a:ext cx="64080" cy="82080"/>
              </p14:xfrm>
            </p:contentPart>
          </mc:Choice>
          <mc:Fallback xmlns="">
            <p:pic>
              <p:nvPicPr>
                <p:cNvPr id="137" name="Freihand 136">
                  <a:extLst>
                    <a:ext uri="{FF2B5EF4-FFF2-40B4-BE49-F238E27FC236}">
                      <a16:creationId xmlns:a16="http://schemas.microsoft.com/office/drawing/2014/main" id="{BF1D84A9-3CD6-4AEE-A55B-4FD76A5E9F48}"/>
                    </a:ext>
                  </a:extLst>
                </p:cNvPr>
                <p:cNvPicPr/>
                <p:nvPr/>
              </p:nvPicPr>
              <p:blipFill>
                <a:blip r:embed="rId276"/>
                <a:stretch>
                  <a:fillRect/>
                </a:stretch>
              </p:blipFill>
              <p:spPr>
                <a:xfrm>
                  <a:off x="6035757" y="1022925"/>
                  <a:ext cx="7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 name="Freihand 137">
                  <a:extLst>
                    <a:ext uri="{FF2B5EF4-FFF2-40B4-BE49-F238E27FC236}">
                      <a16:creationId xmlns:a16="http://schemas.microsoft.com/office/drawing/2014/main" id="{E5925AA6-AFB6-4B6B-A4AD-94FCF161A9C0}"/>
                    </a:ext>
                  </a:extLst>
                </p14:cNvPr>
                <p14:cNvContentPartPr/>
                <p14:nvPr/>
              </p14:nvContentPartPr>
              <p14:xfrm>
                <a:off x="6080757" y="1038405"/>
                <a:ext cx="38160" cy="149400"/>
              </p14:xfrm>
            </p:contentPart>
          </mc:Choice>
          <mc:Fallback xmlns="">
            <p:pic>
              <p:nvPicPr>
                <p:cNvPr id="138" name="Freihand 137">
                  <a:extLst>
                    <a:ext uri="{FF2B5EF4-FFF2-40B4-BE49-F238E27FC236}">
                      <a16:creationId xmlns:a16="http://schemas.microsoft.com/office/drawing/2014/main" id="{E5925AA6-AFB6-4B6B-A4AD-94FCF161A9C0}"/>
                    </a:ext>
                  </a:extLst>
                </p:cNvPr>
                <p:cNvPicPr/>
                <p:nvPr/>
              </p:nvPicPr>
              <p:blipFill>
                <a:blip r:embed="rId278"/>
                <a:stretch>
                  <a:fillRect/>
                </a:stretch>
              </p:blipFill>
              <p:spPr>
                <a:xfrm>
                  <a:off x="6076437" y="1034085"/>
                  <a:ext cx="4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9" name="Freihand 138">
                  <a:extLst>
                    <a:ext uri="{FF2B5EF4-FFF2-40B4-BE49-F238E27FC236}">
                      <a16:creationId xmlns:a16="http://schemas.microsoft.com/office/drawing/2014/main" id="{4DA886D5-6677-48FA-8036-077451C530A2}"/>
                    </a:ext>
                  </a:extLst>
                </p14:cNvPr>
                <p14:cNvContentPartPr/>
                <p14:nvPr/>
              </p14:nvContentPartPr>
              <p14:xfrm>
                <a:off x="6175797" y="1082685"/>
                <a:ext cx="70920" cy="16920"/>
              </p14:xfrm>
            </p:contentPart>
          </mc:Choice>
          <mc:Fallback xmlns="">
            <p:pic>
              <p:nvPicPr>
                <p:cNvPr id="139" name="Freihand 138">
                  <a:extLst>
                    <a:ext uri="{FF2B5EF4-FFF2-40B4-BE49-F238E27FC236}">
                      <a16:creationId xmlns:a16="http://schemas.microsoft.com/office/drawing/2014/main" id="{4DA886D5-6677-48FA-8036-077451C530A2}"/>
                    </a:ext>
                  </a:extLst>
                </p:cNvPr>
                <p:cNvPicPr/>
                <p:nvPr/>
              </p:nvPicPr>
              <p:blipFill>
                <a:blip r:embed="rId280"/>
                <a:stretch>
                  <a:fillRect/>
                </a:stretch>
              </p:blipFill>
              <p:spPr>
                <a:xfrm>
                  <a:off x="6171477" y="1078365"/>
                  <a:ext cx="79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0" name="Freihand 139">
                  <a:extLst>
                    <a:ext uri="{FF2B5EF4-FFF2-40B4-BE49-F238E27FC236}">
                      <a16:creationId xmlns:a16="http://schemas.microsoft.com/office/drawing/2014/main" id="{EF20F6B3-EEE5-45A3-92B0-286ABE8082ED}"/>
                    </a:ext>
                  </a:extLst>
                </p14:cNvPr>
                <p14:cNvContentPartPr/>
                <p14:nvPr/>
              </p14:nvContentPartPr>
              <p14:xfrm>
                <a:off x="6289917" y="1034445"/>
                <a:ext cx="90720" cy="126360"/>
              </p14:xfrm>
            </p:contentPart>
          </mc:Choice>
          <mc:Fallback xmlns="">
            <p:pic>
              <p:nvPicPr>
                <p:cNvPr id="140" name="Freihand 139">
                  <a:extLst>
                    <a:ext uri="{FF2B5EF4-FFF2-40B4-BE49-F238E27FC236}">
                      <a16:creationId xmlns:a16="http://schemas.microsoft.com/office/drawing/2014/main" id="{EF20F6B3-EEE5-45A3-92B0-286ABE8082ED}"/>
                    </a:ext>
                  </a:extLst>
                </p:cNvPr>
                <p:cNvPicPr/>
                <p:nvPr/>
              </p:nvPicPr>
              <p:blipFill>
                <a:blip r:embed="rId282"/>
                <a:stretch>
                  <a:fillRect/>
                </a:stretch>
              </p:blipFill>
              <p:spPr>
                <a:xfrm>
                  <a:off x="6285597" y="1030125"/>
                  <a:ext cx="9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1" name="Freihand 140">
                  <a:extLst>
                    <a:ext uri="{FF2B5EF4-FFF2-40B4-BE49-F238E27FC236}">
                      <a16:creationId xmlns:a16="http://schemas.microsoft.com/office/drawing/2014/main" id="{381A8F11-A65A-445A-A177-395953E21EC7}"/>
                    </a:ext>
                  </a:extLst>
                </p14:cNvPr>
                <p14:cNvContentPartPr/>
                <p14:nvPr/>
              </p14:nvContentPartPr>
              <p14:xfrm>
                <a:off x="6406197" y="1013565"/>
                <a:ext cx="69840" cy="95760"/>
              </p14:xfrm>
            </p:contentPart>
          </mc:Choice>
          <mc:Fallback xmlns="">
            <p:pic>
              <p:nvPicPr>
                <p:cNvPr id="141" name="Freihand 140">
                  <a:extLst>
                    <a:ext uri="{FF2B5EF4-FFF2-40B4-BE49-F238E27FC236}">
                      <a16:creationId xmlns:a16="http://schemas.microsoft.com/office/drawing/2014/main" id="{381A8F11-A65A-445A-A177-395953E21EC7}"/>
                    </a:ext>
                  </a:extLst>
                </p:cNvPr>
                <p:cNvPicPr/>
                <p:nvPr/>
              </p:nvPicPr>
              <p:blipFill>
                <a:blip r:embed="rId284"/>
                <a:stretch>
                  <a:fillRect/>
                </a:stretch>
              </p:blipFill>
              <p:spPr>
                <a:xfrm>
                  <a:off x="6401877" y="1009245"/>
                  <a:ext cx="78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2" name="Freihand 141">
                  <a:extLst>
                    <a:ext uri="{FF2B5EF4-FFF2-40B4-BE49-F238E27FC236}">
                      <a16:creationId xmlns:a16="http://schemas.microsoft.com/office/drawing/2014/main" id="{48498722-83DB-491B-AAF8-9B86D7689D6C}"/>
                    </a:ext>
                  </a:extLst>
                </p14:cNvPr>
                <p14:cNvContentPartPr/>
                <p14:nvPr/>
              </p14:nvContentPartPr>
              <p14:xfrm>
                <a:off x="6522837" y="1027965"/>
                <a:ext cx="61200" cy="39240"/>
              </p14:xfrm>
            </p:contentPart>
          </mc:Choice>
          <mc:Fallback xmlns="">
            <p:pic>
              <p:nvPicPr>
                <p:cNvPr id="142" name="Freihand 141">
                  <a:extLst>
                    <a:ext uri="{FF2B5EF4-FFF2-40B4-BE49-F238E27FC236}">
                      <a16:creationId xmlns:a16="http://schemas.microsoft.com/office/drawing/2014/main" id="{48498722-83DB-491B-AAF8-9B86D7689D6C}"/>
                    </a:ext>
                  </a:extLst>
                </p:cNvPr>
                <p:cNvPicPr/>
                <p:nvPr/>
              </p:nvPicPr>
              <p:blipFill>
                <a:blip r:embed="rId286"/>
                <a:stretch>
                  <a:fillRect/>
                </a:stretch>
              </p:blipFill>
              <p:spPr>
                <a:xfrm>
                  <a:off x="6518517" y="1023645"/>
                  <a:ext cx="69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3" name="Freihand 142">
                  <a:extLst>
                    <a:ext uri="{FF2B5EF4-FFF2-40B4-BE49-F238E27FC236}">
                      <a16:creationId xmlns:a16="http://schemas.microsoft.com/office/drawing/2014/main" id="{D00DB436-96A7-4F54-A592-D2B0589ECC2A}"/>
                    </a:ext>
                  </a:extLst>
                </p14:cNvPr>
                <p14:cNvContentPartPr/>
                <p14:nvPr/>
              </p14:nvContentPartPr>
              <p14:xfrm>
                <a:off x="6561717" y="1026165"/>
                <a:ext cx="244440" cy="113040"/>
              </p14:xfrm>
            </p:contentPart>
          </mc:Choice>
          <mc:Fallback xmlns="">
            <p:pic>
              <p:nvPicPr>
                <p:cNvPr id="143" name="Freihand 142">
                  <a:extLst>
                    <a:ext uri="{FF2B5EF4-FFF2-40B4-BE49-F238E27FC236}">
                      <a16:creationId xmlns:a16="http://schemas.microsoft.com/office/drawing/2014/main" id="{D00DB436-96A7-4F54-A592-D2B0589ECC2A}"/>
                    </a:ext>
                  </a:extLst>
                </p:cNvPr>
                <p:cNvPicPr/>
                <p:nvPr/>
              </p:nvPicPr>
              <p:blipFill>
                <a:blip r:embed="rId288"/>
                <a:stretch>
                  <a:fillRect/>
                </a:stretch>
              </p:blipFill>
              <p:spPr>
                <a:xfrm>
                  <a:off x="6557397" y="1021845"/>
                  <a:ext cx="25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4" name="Freihand 143">
                  <a:extLst>
                    <a:ext uri="{FF2B5EF4-FFF2-40B4-BE49-F238E27FC236}">
                      <a16:creationId xmlns:a16="http://schemas.microsoft.com/office/drawing/2014/main" id="{29956F7D-BC3B-4EDF-9C54-9933ABF06120}"/>
                    </a:ext>
                  </a:extLst>
                </p14:cNvPr>
                <p14:cNvContentPartPr/>
                <p14:nvPr/>
              </p14:nvContentPartPr>
              <p14:xfrm>
                <a:off x="6708957" y="1054605"/>
                <a:ext cx="127800" cy="10080"/>
              </p14:xfrm>
            </p:contentPart>
          </mc:Choice>
          <mc:Fallback xmlns="">
            <p:pic>
              <p:nvPicPr>
                <p:cNvPr id="144" name="Freihand 143">
                  <a:extLst>
                    <a:ext uri="{FF2B5EF4-FFF2-40B4-BE49-F238E27FC236}">
                      <a16:creationId xmlns:a16="http://schemas.microsoft.com/office/drawing/2014/main" id="{29956F7D-BC3B-4EDF-9C54-9933ABF06120}"/>
                    </a:ext>
                  </a:extLst>
                </p:cNvPr>
                <p:cNvPicPr/>
                <p:nvPr/>
              </p:nvPicPr>
              <p:blipFill>
                <a:blip r:embed="rId290"/>
                <a:stretch>
                  <a:fillRect/>
                </a:stretch>
              </p:blipFill>
              <p:spPr>
                <a:xfrm>
                  <a:off x="6704637" y="1050285"/>
                  <a:ext cx="136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5" name="Freihand 154">
                  <a:extLst>
                    <a:ext uri="{FF2B5EF4-FFF2-40B4-BE49-F238E27FC236}">
                      <a16:creationId xmlns:a16="http://schemas.microsoft.com/office/drawing/2014/main" id="{B2D4700D-616E-4DB0-A1E1-81C131B24620}"/>
                    </a:ext>
                  </a:extLst>
                </p14:cNvPr>
                <p14:cNvContentPartPr/>
                <p14:nvPr/>
              </p14:nvContentPartPr>
              <p14:xfrm>
                <a:off x="5996157" y="1206885"/>
                <a:ext cx="262080" cy="69120"/>
              </p14:xfrm>
            </p:contentPart>
          </mc:Choice>
          <mc:Fallback xmlns="">
            <p:pic>
              <p:nvPicPr>
                <p:cNvPr id="155" name="Freihand 154">
                  <a:extLst>
                    <a:ext uri="{FF2B5EF4-FFF2-40B4-BE49-F238E27FC236}">
                      <a16:creationId xmlns:a16="http://schemas.microsoft.com/office/drawing/2014/main" id="{B2D4700D-616E-4DB0-A1E1-81C131B24620}"/>
                    </a:ext>
                  </a:extLst>
                </p:cNvPr>
                <p:cNvPicPr/>
                <p:nvPr/>
              </p:nvPicPr>
              <p:blipFill>
                <a:blip r:embed="rId292"/>
                <a:stretch>
                  <a:fillRect/>
                </a:stretch>
              </p:blipFill>
              <p:spPr>
                <a:xfrm>
                  <a:off x="5991837" y="1202565"/>
                  <a:ext cx="270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6" name="Freihand 155">
                  <a:extLst>
                    <a:ext uri="{FF2B5EF4-FFF2-40B4-BE49-F238E27FC236}">
                      <a16:creationId xmlns:a16="http://schemas.microsoft.com/office/drawing/2014/main" id="{9C88586C-19E7-4F35-816F-5F5BE971AB12}"/>
                    </a:ext>
                  </a:extLst>
                </p14:cNvPr>
                <p14:cNvContentPartPr/>
                <p14:nvPr/>
              </p14:nvContentPartPr>
              <p14:xfrm>
                <a:off x="6255357" y="1213005"/>
                <a:ext cx="288360" cy="54720"/>
              </p14:xfrm>
            </p:contentPart>
          </mc:Choice>
          <mc:Fallback xmlns="">
            <p:pic>
              <p:nvPicPr>
                <p:cNvPr id="156" name="Freihand 155">
                  <a:extLst>
                    <a:ext uri="{FF2B5EF4-FFF2-40B4-BE49-F238E27FC236}">
                      <a16:creationId xmlns:a16="http://schemas.microsoft.com/office/drawing/2014/main" id="{9C88586C-19E7-4F35-816F-5F5BE971AB12}"/>
                    </a:ext>
                  </a:extLst>
                </p:cNvPr>
                <p:cNvPicPr/>
                <p:nvPr/>
              </p:nvPicPr>
              <p:blipFill>
                <a:blip r:embed="rId294"/>
                <a:stretch>
                  <a:fillRect/>
                </a:stretch>
              </p:blipFill>
              <p:spPr>
                <a:xfrm>
                  <a:off x="6251037" y="1208685"/>
                  <a:ext cx="297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8" name="Freihand 157">
                  <a:extLst>
                    <a:ext uri="{FF2B5EF4-FFF2-40B4-BE49-F238E27FC236}">
                      <a16:creationId xmlns:a16="http://schemas.microsoft.com/office/drawing/2014/main" id="{B8A5DB43-E8A5-4BEB-A867-54C2F0447C4E}"/>
                    </a:ext>
                  </a:extLst>
                </p14:cNvPr>
                <p14:cNvContentPartPr/>
                <p14:nvPr/>
              </p14:nvContentPartPr>
              <p14:xfrm>
                <a:off x="6160677" y="1408845"/>
                <a:ext cx="92520" cy="65520"/>
              </p14:xfrm>
            </p:contentPart>
          </mc:Choice>
          <mc:Fallback xmlns="">
            <p:pic>
              <p:nvPicPr>
                <p:cNvPr id="158" name="Freihand 157">
                  <a:extLst>
                    <a:ext uri="{FF2B5EF4-FFF2-40B4-BE49-F238E27FC236}">
                      <a16:creationId xmlns:a16="http://schemas.microsoft.com/office/drawing/2014/main" id="{B8A5DB43-E8A5-4BEB-A867-54C2F0447C4E}"/>
                    </a:ext>
                  </a:extLst>
                </p:cNvPr>
                <p:cNvPicPr/>
                <p:nvPr/>
              </p:nvPicPr>
              <p:blipFill>
                <a:blip r:embed="rId296"/>
                <a:stretch>
                  <a:fillRect/>
                </a:stretch>
              </p:blipFill>
              <p:spPr>
                <a:xfrm>
                  <a:off x="6156357" y="1404525"/>
                  <a:ext cx="101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9" name="Freihand 158">
                  <a:extLst>
                    <a:ext uri="{FF2B5EF4-FFF2-40B4-BE49-F238E27FC236}">
                      <a16:creationId xmlns:a16="http://schemas.microsoft.com/office/drawing/2014/main" id="{BF02C253-3D23-4C93-A567-87E266FA2E5A}"/>
                    </a:ext>
                  </a:extLst>
                </p14:cNvPr>
                <p14:cNvContentPartPr/>
                <p14:nvPr/>
              </p14:nvContentPartPr>
              <p14:xfrm>
                <a:off x="6292077" y="1435125"/>
                <a:ext cx="3960" cy="68760"/>
              </p14:xfrm>
            </p:contentPart>
          </mc:Choice>
          <mc:Fallback xmlns="">
            <p:pic>
              <p:nvPicPr>
                <p:cNvPr id="159" name="Freihand 158">
                  <a:extLst>
                    <a:ext uri="{FF2B5EF4-FFF2-40B4-BE49-F238E27FC236}">
                      <a16:creationId xmlns:a16="http://schemas.microsoft.com/office/drawing/2014/main" id="{BF02C253-3D23-4C93-A567-87E266FA2E5A}"/>
                    </a:ext>
                  </a:extLst>
                </p:cNvPr>
                <p:cNvPicPr/>
                <p:nvPr/>
              </p:nvPicPr>
              <p:blipFill>
                <a:blip r:embed="rId298"/>
                <a:stretch>
                  <a:fillRect/>
                </a:stretch>
              </p:blipFill>
              <p:spPr>
                <a:xfrm>
                  <a:off x="6287757" y="1430805"/>
                  <a:ext cx="12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0" name="Freihand 159">
                  <a:extLst>
                    <a:ext uri="{FF2B5EF4-FFF2-40B4-BE49-F238E27FC236}">
                      <a16:creationId xmlns:a16="http://schemas.microsoft.com/office/drawing/2014/main" id="{BE3CD0CB-61E6-4DA0-96DF-FA2E95799FF8}"/>
                    </a:ext>
                  </a:extLst>
                </p14:cNvPr>
                <p14:cNvContentPartPr/>
                <p14:nvPr/>
              </p14:nvContentPartPr>
              <p14:xfrm>
                <a:off x="6349677" y="1383285"/>
                <a:ext cx="96840" cy="74520"/>
              </p14:xfrm>
            </p:contentPart>
          </mc:Choice>
          <mc:Fallback xmlns="">
            <p:pic>
              <p:nvPicPr>
                <p:cNvPr id="160" name="Freihand 159">
                  <a:extLst>
                    <a:ext uri="{FF2B5EF4-FFF2-40B4-BE49-F238E27FC236}">
                      <a16:creationId xmlns:a16="http://schemas.microsoft.com/office/drawing/2014/main" id="{BE3CD0CB-61E6-4DA0-96DF-FA2E95799FF8}"/>
                    </a:ext>
                  </a:extLst>
                </p:cNvPr>
                <p:cNvPicPr/>
                <p:nvPr/>
              </p:nvPicPr>
              <p:blipFill>
                <a:blip r:embed="rId300"/>
                <a:stretch>
                  <a:fillRect/>
                </a:stretch>
              </p:blipFill>
              <p:spPr>
                <a:xfrm>
                  <a:off x="6345357" y="1378965"/>
                  <a:ext cx="105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1" name="Freihand 160">
                  <a:extLst>
                    <a:ext uri="{FF2B5EF4-FFF2-40B4-BE49-F238E27FC236}">
                      <a16:creationId xmlns:a16="http://schemas.microsoft.com/office/drawing/2014/main" id="{9D9EED84-2096-4C75-B782-046DD26712C8}"/>
                    </a:ext>
                  </a:extLst>
                </p14:cNvPr>
                <p14:cNvContentPartPr/>
                <p14:nvPr/>
              </p14:nvContentPartPr>
              <p14:xfrm>
                <a:off x="6449037" y="1411725"/>
                <a:ext cx="84960" cy="25920"/>
              </p14:xfrm>
            </p:contentPart>
          </mc:Choice>
          <mc:Fallback xmlns="">
            <p:pic>
              <p:nvPicPr>
                <p:cNvPr id="161" name="Freihand 160">
                  <a:extLst>
                    <a:ext uri="{FF2B5EF4-FFF2-40B4-BE49-F238E27FC236}">
                      <a16:creationId xmlns:a16="http://schemas.microsoft.com/office/drawing/2014/main" id="{9D9EED84-2096-4C75-B782-046DD26712C8}"/>
                    </a:ext>
                  </a:extLst>
                </p:cNvPr>
                <p:cNvPicPr/>
                <p:nvPr/>
              </p:nvPicPr>
              <p:blipFill>
                <a:blip r:embed="rId302"/>
                <a:stretch>
                  <a:fillRect/>
                </a:stretch>
              </p:blipFill>
              <p:spPr>
                <a:xfrm>
                  <a:off x="6444717" y="1407405"/>
                  <a:ext cx="93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2" name="Freihand 161">
                  <a:extLst>
                    <a:ext uri="{FF2B5EF4-FFF2-40B4-BE49-F238E27FC236}">
                      <a16:creationId xmlns:a16="http://schemas.microsoft.com/office/drawing/2014/main" id="{EFC9EC52-CB50-4EB3-ABCE-8271A16979BF}"/>
                    </a:ext>
                  </a:extLst>
                </p14:cNvPr>
                <p14:cNvContentPartPr/>
                <p14:nvPr/>
              </p14:nvContentPartPr>
              <p14:xfrm>
                <a:off x="6502317" y="1396245"/>
                <a:ext cx="47880" cy="127440"/>
              </p14:xfrm>
            </p:contentPart>
          </mc:Choice>
          <mc:Fallback xmlns="">
            <p:pic>
              <p:nvPicPr>
                <p:cNvPr id="162" name="Freihand 161">
                  <a:extLst>
                    <a:ext uri="{FF2B5EF4-FFF2-40B4-BE49-F238E27FC236}">
                      <a16:creationId xmlns:a16="http://schemas.microsoft.com/office/drawing/2014/main" id="{EFC9EC52-CB50-4EB3-ABCE-8271A16979BF}"/>
                    </a:ext>
                  </a:extLst>
                </p:cNvPr>
                <p:cNvPicPr/>
                <p:nvPr/>
              </p:nvPicPr>
              <p:blipFill>
                <a:blip r:embed="rId304"/>
                <a:stretch>
                  <a:fillRect/>
                </a:stretch>
              </p:blipFill>
              <p:spPr>
                <a:xfrm>
                  <a:off x="6497997" y="1391925"/>
                  <a:ext cx="56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3" name="Freihand 162">
                  <a:extLst>
                    <a:ext uri="{FF2B5EF4-FFF2-40B4-BE49-F238E27FC236}">
                      <a16:creationId xmlns:a16="http://schemas.microsoft.com/office/drawing/2014/main" id="{B0AF5BA3-A6C2-45C0-95D1-06F89D67752A}"/>
                    </a:ext>
                  </a:extLst>
                </p14:cNvPr>
                <p14:cNvContentPartPr/>
                <p14:nvPr/>
              </p14:nvContentPartPr>
              <p14:xfrm>
                <a:off x="6747477" y="1387965"/>
                <a:ext cx="140400" cy="49320"/>
              </p14:xfrm>
            </p:contentPart>
          </mc:Choice>
          <mc:Fallback xmlns="">
            <p:pic>
              <p:nvPicPr>
                <p:cNvPr id="163" name="Freihand 162">
                  <a:extLst>
                    <a:ext uri="{FF2B5EF4-FFF2-40B4-BE49-F238E27FC236}">
                      <a16:creationId xmlns:a16="http://schemas.microsoft.com/office/drawing/2014/main" id="{B0AF5BA3-A6C2-45C0-95D1-06F89D67752A}"/>
                    </a:ext>
                  </a:extLst>
                </p:cNvPr>
                <p:cNvPicPr/>
                <p:nvPr/>
              </p:nvPicPr>
              <p:blipFill>
                <a:blip r:embed="rId306"/>
                <a:stretch>
                  <a:fillRect/>
                </a:stretch>
              </p:blipFill>
              <p:spPr>
                <a:xfrm>
                  <a:off x="6743157" y="1383645"/>
                  <a:ext cx="149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4" name="Freihand 163">
                  <a:extLst>
                    <a:ext uri="{FF2B5EF4-FFF2-40B4-BE49-F238E27FC236}">
                      <a16:creationId xmlns:a16="http://schemas.microsoft.com/office/drawing/2014/main" id="{4DDC1544-6B47-4DE4-91AC-17DF5BB1AEDF}"/>
                    </a:ext>
                  </a:extLst>
                </p14:cNvPr>
                <p14:cNvContentPartPr/>
                <p14:nvPr/>
              </p14:nvContentPartPr>
              <p14:xfrm>
                <a:off x="7025757" y="1339365"/>
                <a:ext cx="116280" cy="80640"/>
              </p14:xfrm>
            </p:contentPart>
          </mc:Choice>
          <mc:Fallback xmlns="">
            <p:pic>
              <p:nvPicPr>
                <p:cNvPr id="164" name="Freihand 163">
                  <a:extLst>
                    <a:ext uri="{FF2B5EF4-FFF2-40B4-BE49-F238E27FC236}">
                      <a16:creationId xmlns:a16="http://schemas.microsoft.com/office/drawing/2014/main" id="{4DDC1544-6B47-4DE4-91AC-17DF5BB1AEDF}"/>
                    </a:ext>
                  </a:extLst>
                </p:cNvPr>
                <p:cNvPicPr/>
                <p:nvPr/>
              </p:nvPicPr>
              <p:blipFill>
                <a:blip r:embed="rId308"/>
                <a:stretch>
                  <a:fillRect/>
                </a:stretch>
              </p:blipFill>
              <p:spPr>
                <a:xfrm>
                  <a:off x="7021437" y="1335045"/>
                  <a:ext cx="12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5" name="Freihand 164">
                  <a:extLst>
                    <a:ext uri="{FF2B5EF4-FFF2-40B4-BE49-F238E27FC236}">
                      <a16:creationId xmlns:a16="http://schemas.microsoft.com/office/drawing/2014/main" id="{5AF608CA-5B85-4493-810F-80DAA45E3F91}"/>
                    </a:ext>
                  </a:extLst>
                </p14:cNvPr>
                <p14:cNvContentPartPr/>
                <p14:nvPr/>
              </p14:nvContentPartPr>
              <p14:xfrm>
                <a:off x="7149597" y="1337205"/>
                <a:ext cx="87120" cy="70920"/>
              </p14:xfrm>
            </p:contentPart>
          </mc:Choice>
          <mc:Fallback xmlns="">
            <p:pic>
              <p:nvPicPr>
                <p:cNvPr id="165" name="Freihand 164">
                  <a:extLst>
                    <a:ext uri="{FF2B5EF4-FFF2-40B4-BE49-F238E27FC236}">
                      <a16:creationId xmlns:a16="http://schemas.microsoft.com/office/drawing/2014/main" id="{5AF608CA-5B85-4493-810F-80DAA45E3F91}"/>
                    </a:ext>
                  </a:extLst>
                </p:cNvPr>
                <p:cNvPicPr/>
                <p:nvPr/>
              </p:nvPicPr>
              <p:blipFill>
                <a:blip r:embed="rId310"/>
                <a:stretch>
                  <a:fillRect/>
                </a:stretch>
              </p:blipFill>
              <p:spPr>
                <a:xfrm>
                  <a:off x="7145277" y="1332885"/>
                  <a:ext cx="95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6" name="Freihand 165">
                  <a:extLst>
                    <a:ext uri="{FF2B5EF4-FFF2-40B4-BE49-F238E27FC236}">
                      <a16:creationId xmlns:a16="http://schemas.microsoft.com/office/drawing/2014/main" id="{46832E7E-EFCD-4819-ACF5-C625DD4CDE15}"/>
                    </a:ext>
                  </a:extLst>
                </p14:cNvPr>
                <p14:cNvContentPartPr/>
                <p14:nvPr/>
              </p14:nvContentPartPr>
              <p14:xfrm>
                <a:off x="7257237" y="1353045"/>
                <a:ext cx="87480" cy="48960"/>
              </p14:xfrm>
            </p:contentPart>
          </mc:Choice>
          <mc:Fallback xmlns="">
            <p:pic>
              <p:nvPicPr>
                <p:cNvPr id="166" name="Freihand 165">
                  <a:extLst>
                    <a:ext uri="{FF2B5EF4-FFF2-40B4-BE49-F238E27FC236}">
                      <a16:creationId xmlns:a16="http://schemas.microsoft.com/office/drawing/2014/main" id="{46832E7E-EFCD-4819-ACF5-C625DD4CDE15}"/>
                    </a:ext>
                  </a:extLst>
                </p:cNvPr>
                <p:cNvPicPr/>
                <p:nvPr/>
              </p:nvPicPr>
              <p:blipFill>
                <a:blip r:embed="rId312"/>
                <a:stretch>
                  <a:fillRect/>
                </a:stretch>
              </p:blipFill>
              <p:spPr>
                <a:xfrm>
                  <a:off x="7252917" y="1348725"/>
                  <a:ext cx="9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7" name="Freihand 166">
                  <a:extLst>
                    <a:ext uri="{FF2B5EF4-FFF2-40B4-BE49-F238E27FC236}">
                      <a16:creationId xmlns:a16="http://schemas.microsoft.com/office/drawing/2014/main" id="{1EC09CD3-3C93-4399-8C3B-29B2649D77C3}"/>
                    </a:ext>
                  </a:extLst>
                </p14:cNvPr>
                <p14:cNvContentPartPr/>
                <p14:nvPr/>
              </p14:nvContentPartPr>
              <p14:xfrm>
                <a:off x="7465677" y="1354845"/>
                <a:ext cx="99000" cy="12960"/>
              </p14:xfrm>
            </p:contentPart>
          </mc:Choice>
          <mc:Fallback xmlns="">
            <p:pic>
              <p:nvPicPr>
                <p:cNvPr id="167" name="Freihand 166">
                  <a:extLst>
                    <a:ext uri="{FF2B5EF4-FFF2-40B4-BE49-F238E27FC236}">
                      <a16:creationId xmlns:a16="http://schemas.microsoft.com/office/drawing/2014/main" id="{1EC09CD3-3C93-4399-8C3B-29B2649D77C3}"/>
                    </a:ext>
                  </a:extLst>
                </p:cNvPr>
                <p:cNvPicPr/>
                <p:nvPr/>
              </p:nvPicPr>
              <p:blipFill>
                <a:blip r:embed="rId314"/>
                <a:stretch>
                  <a:fillRect/>
                </a:stretch>
              </p:blipFill>
              <p:spPr>
                <a:xfrm>
                  <a:off x="7461357" y="1350525"/>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8" name="Freihand 167">
                  <a:extLst>
                    <a:ext uri="{FF2B5EF4-FFF2-40B4-BE49-F238E27FC236}">
                      <a16:creationId xmlns:a16="http://schemas.microsoft.com/office/drawing/2014/main" id="{9C9A09D1-5191-4BC3-90E1-4EF11396E080}"/>
                    </a:ext>
                  </a:extLst>
                </p14:cNvPr>
                <p14:cNvContentPartPr/>
                <p14:nvPr/>
              </p14:nvContentPartPr>
              <p14:xfrm>
                <a:off x="7556757" y="1306245"/>
                <a:ext cx="114120" cy="100080"/>
              </p14:xfrm>
            </p:contentPart>
          </mc:Choice>
          <mc:Fallback xmlns="">
            <p:pic>
              <p:nvPicPr>
                <p:cNvPr id="168" name="Freihand 167">
                  <a:extLst>
                    <a:ext uri="{FF2B5EF4-FFF2-40B4-BE49-F238E27FC236}">
                      <a16:creationId xmlns:a16="http://schemas.microsoft.com/office/drawing/2014/main" id="{9C9A09D1-5191-4BC3-90E1-4EF11396E080}"/>
                    </a:ext>
                  </a:extLst>
                </p:cNvPr>
                <p:cNvPicPr/>
                <p:nvPr/>
              </p:nvPicPr>
              <p:blipFill>
                <a:blip r:embed="rId316"/>
                <a:stretch>
                  <a:fillRect/>
                </a:stretch>
              </p:blipFill>
              <p:spPr>
                <a:xfrm>
                  <a:off x="7552437" y="1301925"/>
                  <a:ext cx="122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9" name="Freihand 168">
                  <a:extLst>
                    <a:ext uri="{FF2B5EF4-FFF2-40B4-BE49-F238E27FC236}">
                      <a16:creationId xmlns:a16="http://schemas.microsoft.com/office/drawing/2014/main" id="{5013A4FC-81A4-4187-A674-F0AC18CCA5D8}"/>
                    </a:ext>
                  </a:extLst>
                </p14:cNvPr>
                <p14:cNvContentPartPr/>
                <p14:nvPr/>
              </p14:nvContentPartPr>
              <p14:xfrm>
                <a:off x="7709757" y="1312005"/>
                <a:ext cx="85680" cy="57240"/>
              </p14:xfrm>
            </p:contentPart>
          </mc:Choice>
          <mc:Fallback xmlns="">
            <p:pic>
              <p:nvPicPr>
                <p:cNvPr id="169" name="Freihand 168">
                  <a:extLst>
                    <a:ext uri="{FF2B5EF4-FFF2-40B4-BE49-F238E27FC236}">
                      <a16:creationId xmlns:a16="http://schemas.microsoft.com/office/drawing/2014/main" id="{5013A4FC-81A4-4187-A674-F0AC18CCA5D8}"/>
                    </a:ext>
                  </a:extLst>
                </p:cNvPr>
                <p:cNvPicPr/>
                <p:nvPr/>
              </p:nvPicPr>
              <p:blipFill>
                <a:blip r:embed="rId318"/>
                <a:stretch>
                  <a:fillRect/>
                </a:stretch>
              </p:blipFill>
              <p:spPr>
                <a:xfrm>
                  <a:off x="7705437" y="1307685"/>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0" name="Freihand 169">
                  <a:extLst>
                    <a:ext uri="{FF2B5EF4-FFF2-40B4-BE49-F238E27FC236}">
                      <a16:creationId xmlns:a16="http://schemas.microsoft.com/office/drawing/2014/main" id="{DBFFFE8F-E1CB-4679-BEFE-EE0F17BEA2BA}"/>
                    </a:ext>
                  </a:extLst>
                </p14:cNvPr>
                <p14:cNvContentPartPr/>
                <p14:nvPr/>
              </p14:nvContentPartPr>
              <p14:xfrm>
                <a:off x="7818837" y="1298325"/>
                <a:ext cx="90000" cy="54000"/>
              </p14:xfrm>
            </p:contentPart>
          </mc:Choice>
          <mc:Fallback xmlns="">
            <p:pic>
              <p:nvPicPr>
                <p:cNvPr id="170" name="Freihand 169">
                  <a:extLst>
                    <a:ext uri="{FF2B5EF4-FFF2-40B4-BE49-F238E27FC236}">
                      <a16:creationId xmlns:a16="http://schemas.microsoft.com/office/drawing/2014/main" id="{DBFFFE8F-E1CB-4679-BEFE-EE0F17BEA2BA}"/>
                    </a:ext>
                  </a:extLst>
                </p:cNvPr>
                <p:cNvPicPr/>
                <p:nvPr/>
              </p:nvPicPr>
              <p:blipFill>
                <a:blip r:embed="rId320"/>
                <a:stretch>
                  <a:fillRect/>
                </a:stretch>
              </p:blipFill>
              <p:spPr>
                <a:xfrm>
                  <a:off x="7814517" y="1294005"/>
                  <a:ext cx="98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1" name="Freihand 170">
                  <a:extLst>
                    <a:ext uri="{FF2B5EF4-FFF2-40B4-BE49-F238E27FC236}">
                      <a16:creationId xmlns:a16="http://schemas.microsoft.com/office/drawing/2014/main" id="{10A9B120-0999-44D8-9835-AE1ACB298CCF}"/>
                    </a:ext>
                  </a:extLst>
                </p14:cNvPr>
                <p14:cNvContentPartPr/>
                <p14:nvPr/>
              </p14:nvContentPartPr>
              <p14:xfrm>
                <a:off x="7960317" y="1233165"/>
                <a:ext cx="73080" cy="127440"/>
              </p14:xfrm>
            </p:contentPart>
          </mc:Choice>
          <mc:Fallback xmlns="">
            <p:pic>
              <p:nvPicPr>
                <p:cNvPr id="171" name="Freihand 170">
                  <a:extLst>
                    <a:ext uri="{FF2B5EF4-FFF2-40B4-BE49-F238E27FC236}">
                      <a16:creationId xmlns:a16="http://schemas.microsoft.com/office/drawing/2014/main" id="{10A9B120-0999-44D8-9835-AE1ACB298CCF}"/>
                    </a:ext>
                  </a:extLst>
                </p:cNvPr>
                <p:cNvPicPr/>
                <p:nvPr/>
              </p:nvPicPr>
              <p:blipFill>
                <a:blip r:embed="rId322"/>
                <a:stretch>
                  <a:fillRect/>
                </a:stretch>
              </p:blipFill>
              <p:spPr>
                <a:xfrm>
                  <a:off x="7955997" y="1228845"/>
                  <a:ext cx="8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2" name="Freihand 181">
                  <a:extLst>
                    <a:ext uri="{FF2B5EF4-FFF2-40B4-BE49-F238E27FC236}">
                      <a16:creationId xmlns:a16="http://schemas.microsoft.com/office/drawing/2014/main" id="{6B37D83A-B783-4128-874E-C23E3BB01839}"/>
                    </a:ext>
                  </a:extLst>
                </p14:cNvPr>
                <p14:cNvContentPartPr/>
                <p14:nvPr/>
              </p14:nvContentPartPr>
              <p14:xfrm>
                <a:off x="6438597" y="1674885"/>
                <a:ext cx="83880" cy="36000"/>
              </p14:xfrm>
            </p:contentPart>
          </mc:Choice>
          <mc:Fallback xmlns="">
            <p:pic>
              <p:nvPicPr>
                <p:cNvPr id="182" name="Freihand 181">
                  <a:extLst>
                    <a:ext uri="{FF2B5EF4-FFF2-40B4-BE49-F238E27FC236}">
                      <a16:creationId xmlns:a16="http://schemas.microsoft.com/office/drawing/2014/main" id="{6B37D83A-B783-4128-874E-C23E3BB01839}"/>
                    </a:ext>
                  </a:extLst>
                </p:cNvPr>
                <p:cNvPicPr/>
                <p:nvPr/>
              </p:nvPicPr>
              <p:blipFill>
                <a:blip r:embed="rId324"/>
                <a:stretch>
                  <a:fillRect/>
                </a:stretch>
              </p:blipFill>
              <p:spPr>
                <a:xfrm>
                  <a:off x="6434277" y="1670565"/>
                  <a:ext cx="92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3" name="Freihand 182">
                  <a:extLst>
                    <a:ext uri="{FF2B5EF4-FFF2-40B4-BE49-F238E27FC236}">
                      <a16:creationId xmlns:a16="http://schemas.microsoft.com/office/drawing/2014/main" id="{6190D9B1-04E7-4E33-8289-95E93B329889}"/>
                    </a:ext>
                  </a:extLst>
                </p14:cNvPr>
                <p14:cNvContentPartPr/>
                <p14:nvPr/>
              </p14:nvContentPartPr>
              <p14:xfrm>
                <a:off x="6490797" y="1675245"/>
                <a:ext cx="39240" cy="121680"/>
              </p14:xfrm>
            </p:contentPart>
          </mc:Choice>
          <mc:Fallback xmlns="">
            <p:pic>
              <p:nvPicPr>
                <p:cNvPr id="183" name="Freihand 182">
                  <a:extLst>
                    <a:ext uri="{FF2B5EF4-FFF2-40B4-BE49-F238E27FC236}">
                      <a16:creationId xmlns:a16="http://schemas.microsoft.com/office/drawing/2014/main" id="{6190D9B1-04E7-4E33-8289-95E93B329889}"/>
                    </a:ext>
                  </a:extLst>
                </p:cNvPr>
                <p:cNvPicPr/>
                <p:nvPr/>
              </p:nvPicPr>
              <p:blipFill>
                <a:blip r:embed="rId326"/>
                <a:stretch>
                  <a:fillRect/>
                </a:stretch>
              </p:blipFill>
              <p:spPr>
                <a:xfrm>
                  <a:off x="6486477" y="1670925"/>
                  <a:ext cx="47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4" name="Freihand 183">
                  <a:extLst>
                    <a:ext uri="{FF2B5EF4-FFF2-40B4-BE49-F238E27FC236}">
                      <a16:creationId xmlns:a16="http://schemas.microsoft.com/office/drawing/2014/main" id="{AD5595EA-62D7-4E0E-9D00-F74AB9297DD6}"/>
                    </a:ext>
                  </a:extLst>
                </p14:cNvPr>
                <p14:cNvContentPartPr/>
                <p14:nvPr/>
              </p14:nvContentPartPr>
              <p14:xfrm>
                <a:off x="6727677" y="1679565"/>
                <a:ext cx="75960" cy="11160"/>
              </p14:xfrm>
            </p:contentPart>
          </mc:Choice>
          <mc:Fallback xmlns="">
            <p:pic>
              <p:nvPicPr>
                <p:cNvPr id="184" name="Freihand 183">
                  <a:extLst>
                    <a:ext uri="{FF2B5EF4-FFF2-40B4-BE49-F238E27FC236}">
                      <a16:creationId xmlns:a16="http://schemas.microsoft.com/office/drawing/2014/main" id="{AD5595EA-62D7-4E0E-9D00-F74AB9297DD6}"/>
                    </a:ext>
                  </a:extLst>
                </p:cNvPr>
                <p:cNvPicPr/>
                <p:nvPr/>
              </p:nvPicPr>
              <p:blipFill>
                <a:blip r:embed="rId328"/>
                <a:stretch>
                  <a:fillRect/>
                </a:stretch>
              </p:blipFill>
              <p:spPr>
                <a:xfrm>
                  <a:off x="6723357" y="1675245"/>
                  <a:ext cx="84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5" name="Freihand 184">
                  <a:extLst>
                    <a:ext uri="{FF2B5EF4-FFF2-40B4-BE49-F238E27FC236}">
                      <a16:creationId xmlns:a16="http://schemas.microsoft.com/office/drawing/2014/main" id="{CCAE71EB-9B40-4F22-A893-3257AE53502E}"/>
                    </a:ext>
                  </a:extLst>
                </p14:cNvPr>
                <p14:cNvContentPartPr/>
                <p14:nvPr/>
              </p14:nvContentPartPr>
              <p14:xfrm>
                <a:off x="6710397" y="1711605"/>
                <a:ext cx="115200" cy="13680"/>
              </p14:xfrm>
            </p:contentPart>
          </mc:Choice>
          <mc:Fallback xmlns="">
            <p:pic>
              <p:nvPicPr>
                <p:cNvPr id="185" name="Freihand 184">
                  <a:extLst>
                    <a:ext uri="{FF2B5EF4-FFF2-40B4-BE49-F238E27FC236}">
                      <a16:creationId xmlns:a16="http://schemas.microsoft.com/office/drawing/2014/main" id="{CCAE71EB-9B40-4F22-A893-3257AE53502E}"/>
                    </a:ext>
                  </a:extLst>
                </p:cNvPr>
                <p:cNvPicPr/>
                <p:nvPr/>
              </p:nvPicPr>
              <p:blipFill>
                <a:blip r:embed="rId330"/>
                <a:stretch>
                  <a:fillRect/>
                </a:stretch>
              </p:blipFill>
              <p:spPr>
                <a:xfrm>
                  <a:off x="6706077" y="1707285"/>
                  <a:ext cx="123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6" name="Freihand 185">
                  <a:extLst>
                    <a:ext uri="{FF2B5EF4-FFF2-40B4-BE49-F238E27FC236}">
                      <a16:creationId xmlns:a16="http://schemas.microsoft.com/office/drawing/2014/main" id="{F1F05F99-3BAA-402A-AA9B-14C51F808126}"/>
                    </a:ext>
                  </a:extLst>
                </p14:cNvPr>
                <p14:cNvContentPartPr/>
                <p14:nvPr/>
              </p14:nvContentPartPr>
              <p14:xfrm>
                <a:off x="7002717" y="1601085"/>
                <a:ext cx="112680" cy="110880"/>
              </p14:xfrm>
            </p:contentPart>
          </mc:Choice>
          <mc:Fallback xmlns="">
            <p:pic>
              <p:nvPicPr>
                <p:cNvPr id="186" name="Freihand 185">
                  <a:extLst>
                    <a:ext uri="{FF2B5EF4-FFF2-40B4-BE49-F238E27FC236}">
                      <a16:creationId xmlns:a16="http://schemas.microsoft.com/office/drawing/2014/main" id="{F1F05F99-3BAA-402A-AA9B-14C51F808126}"/>
                    </a:ext>
                  </a:extLst>
                </p:cNvPr>
                <p:cNvPicPr/>
                <p:nvPr/>
              </p:nvPicPr>
              <p:blipFill>
                <a:blip r:embed="rId332"/>
                <a:stretch>
                  <a:fillRect/>
                </a:stretch>
              </p:blipFill>
              <p:spPr>
                <a:xfrm>
                  <a:off x="6998397" y="1596765"/>
                  <a:ext cx="121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7" name="Freihand 186">
                  <a:extLst>
                    <a:ext uri="{FF2B5EF4-FFF2-40B4-BE49-F238E27FC236}">
                      <a16:creationId xmlns:a16="http://schemas.microsoft.com/office/drawing/2014/main" id="{6B4B6323-63F1-4DFD-8D99-3ECC0CF8C2D2}"/>
                    </a:ext>
                  </a:extLst>
                </p14:cNvPr>
                <p14:cNvContentPartPr/>
                <p14:nvPr/>
              </p14:nvContentPartPr>
              <p14:xfrm>
                <a:off x="7034037" y="1590285"/>
                <a:ext cx="110520" cy="4320"/>
              </p14:xfrm>
            </p:contentPart>
          </mc:Choice>
          <mc:Fallback xmlns="">
            <p:pic>
              <p:nvPicPr>
                <p:cNvPr id="187" name="Freihand 186">
                  <a:extLst>
                    <a:ext uri="{FF2B5EF4-FFF2-40B4-BE49-F238E27FC236}">
                      <a16:creationId xmlns:a16="http://schemas.microsoft.com/office/drawing/2014/main" id="{6B4B6323-63F1-4DFD-8D99-3ECC0CF8C2D2}"/>
                    </a:ext>
                  </a:extLst>
                </p:cNvPr>
                <p:cNvPicPr/>
                <p:nvPr/>
              </p:nvPicPr>
              <p:blipFill>
                <a:blip r:embed="rId334"/>
                <a:stretch>
                  <a:fillRect/>
                </a:stretch>
              </p:blipFill>
              <p:spPr>
                <a:xfrm>
                  <a:off x="7029717" y="1585965"/>
                  <a:ext cx="119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8" name="Freihand 187">
                  <a:extLst>
                    <a:ext uri="{FF2B5EF4-FFF2-40B4-BE49-F238E27FC236}">
                      <a16:creationId xmlns:a16="http://schemas.microsoft.com/office/drawing/2014/main" id="{A09D0763-5F39-48DB-B67D-FAC328A07DFD}"/>
                    </a:ext>
                  </a:extLst>
                </p14:cNvPr>
                <p14:cNvContentPartPr/>
                <p14:nvPr/>
              </p14:nvContentPartPr>
              <p14:xfrm>
                <a:off x="7164357" y="1599645"/>
                <a:ext cx="87120" cy="76320"/>
              </p14:xfrm>
            </p:contentPart>
          </mc:Choice>
          <mc:Fallback xmlns="">
            <p:pic>
              <p:nvPicPr>
                <p:cNvPr id="188" name="Freihand 187">
                  <a:extLst>
                    <a:ext uri="{FF2B5EF4-FFF2-40B4-BE49-F238E27FC236}">
                      <a16:creationId xmlns:a16="http://schemas.microsoft.com/office/drawing/2014/main" id="{A09D0763-5F39-48DB-B67D-FAC328A07DFD}"/>
                    </a:ext>
                  </a:extLst>
                </p:cNvPr>
                <p:cNvPicPr/>
                <p:nvPr/>
              </p:nvPicPr>
              <p:blipFill>
                <a:blip r:embed="rId336"/>
                <a:stretch>
                  <a:fillRect/>
                </a:stretch>
              </p:blipFill>
              <p:spPr>
                <a:xfrm>
                  <a:off x="7160037" y="1595325"/>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9" name="Freihand 188">
                  <a:extLst>
                    <a:ext uri="{FF2B5EF4-FFF2-40B4-BE49-F238E27FC236}">
                      <a16:creationId xmlns:a16="http://schemas.microsoft.com/office/drawing/2014/main" id="{0E25F9F2-8874-495D-9CCE-3794F922D150}"/>
                    </a:ext>
                  </a:extLst>
                </p14:cNvPr>
                <p14:cNvContentPartPr/>
                <p14:nvPr/>
              </p14:nvContentPartPr>
              <p14:xfrm>
                <a:off x="7270557" y="1601085"/>
                <a:ext cx="88200" cy="71280"/>
              </p14:xfrm>
            </p:contentPart>
          </mc:Choice>
          <mc:Fallback xmlns="">
            <p:pic>
              <p:nvPicPr>
                <p:cNvPr id="189" name="Freihand 188">
                  <a:extLst>
                    <a:ext uri="{FF2B5EF4-FFF2-40B4-BE49-F238E27FC236}">
                      <a16:creationId xmlns:a16="http://schemas.microsoft.com/office/drawing/2014/main" id="{0E25F9F2-8874-495D-9CCE-3794F922D150}"/>
                    </a:ext>
                  </a:extLst>
                </p:cNvPr>
                <p:cNvPicPr/>
                <p:nvPr/>
              </p:nvPicPr>
              <p:blipFill>
                <a:blip r:embed="rId338"/>
                <a:stretch>
                  <a:fillRect/>
                </a:stretch>
              </p:blipFill>
              <p:spPr>
                <a:xfrm>
                  <a:off x="7266237" y="1596765"/>
                  <a:ext cx="96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0" name="Freihand 189">
                  <a:extLst>
                    <a:ext uri="{FF2B5EF4-FFF2-40B4-BE49-F238E27FC236}">
                      <a16:creationId xmlns:a16="http://schemas.microsoft.com/office/drawing/2014/main" id="{4AE28169-15BB-4F7E-A417-73AC1E72B0C0}"/>
                    </a:ext>
                  </a:extLst>
                </p14:cNvPr>
                <p14:cNvContentPartPr/>
                <p14:nvPr/>
              </p14:nvContentPartPr>
              <p14:xfrm>
                <a:off x="7442277" y="1635645"/>
                <a:ext cx="96120" cy="20880"/>
              </p14:xfrm>
            </p:contentPart>
          </mc:Choice>
          <mc:Fallback xmlns="">
            <p:pic>
              <p:nvPicPr>
                <p:cNvPr id="190" name="Freihand 189">
                  <a:extLst>
                    <a:ext uri="{FF2B5EF4-FFF2-40B4-BE49-F238E27FC236}">
                      <a16:creationId xmlns:a16="http://schemas.microsoft.com/office/drawing/2014/main" id="{4AE28169-15BB-4F7E-A417-73AC1E72B0C0}"/>
                    </a:ext>
                  </a:extLst>
                </p:cNvPr>
                <p:cNvPicPr/>
                <p:nvPr/>
              </p:nvPicPr>
              <p:blipFill>
                <a:blip r:embed="rId340"/>
                <a:stretch>
                  <a:fillRect/>
                </a:stretch>
              </p:blipFill>
              <p:spPr>
                <a:xfrm>
                  <a:off x="7437957" y="1631325"/>
                  <a:ext cx="104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1" name="Freihand 190">
                  <a:extLst>
                    <a:ext uri="{FF2B5EF4-FFF2-40B4-BE49-F238E27FC236}">
                      <a16:creationId xmlns:a16="http://schemas.microsoft.com/office/drawing/2014/main" id="{0401F0AD-89F2-4107-9906-85407DCBFCC8}"/>
                    </a:ext>
                  </a:extLst>
                </p14:cNvPr>
                <p14:cNvContentPartPr/>
                <p14:nvPr/>
              </p14:nvContentPartPr>
              <p14:xfrm>
                <a:off x="7610757" y="1579125"/>
                <a:ext cx="9720" cy="99720"/>
              </p14:xfrm>
            </p:contentPart>
          </mc:Choice>
          <mc:Fallback xmlns="">
            <p:pic>
              <p:nvPicPr>
                <p:cNvPr id="191" name="Freihand 190">
                  <a:extLst>
                    <a:ext uri="{FF2B5EF4-FFF2-40B4-BE49-F238E27FC236}">
                      <a16:creationId xmlns:a16="http://schemas.microsoft.com/office/drawing/2014/main" id="{0401F0AD-89F2-4107-9906-85407DCBFCC8}"/>
                    </a:ext>
                  </a:extLst>
                </p:cNvPr>
                <p:cNvPicPr/>
                <p:nvPr/>
              </p:nvPicPr>
              <p:blipFill>
                <a:blip r:embed="rId342"/>
                <a:stretch>
                  <a:fillRect/>
                </a:stretch>
              </p:blipFill>
              <p:spPr>
                <a:xfrm>
                  <a:off x="7606437" y="1574805"/>
                  <a:ext cx="18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2" name="Freihand 191">
                  <a:extLst>
                    <a:ext uri="{FF2B5EF4-FFF2-40B4-BE49-F238E27FC236}">
                      <a16:creationId xmlns:a16="http://schemas.microsoft.com/office/drawing/2014/main" id="{24C14753-C309-42D9-A43F-EB7147238DC8}"/>
                    </a:ext>
                  </a:extLst>
                </p14:cNvPr>
                <p14:cNvContentPartPr/>
                <p14:nvPr/>
              </p14:nvContentPartPr>
              <p14:xfrm>
                <a:off x="7658637" y="1574085"/>
                <a:ext cx="78840" cy="110520"/>
              </p14:xfrm>
            </p:contentPart>
          </mc:Choice>
          <mc:Fallback xmlns="">
            <p:pic>
              <p:nvPicPr>
                <p:cNvPr id="192" name="Freihand 191">
                  <a:extLst>
                    <a:ext uri="{FF2B5EF4-FFF2-40B4-BE49-F238E27FC236}">
                      <a16:creationId xmlns:a16="http://schemas.microsoft.com/office/drawing/2014/main" id="{24C14753-C309-42D9-A43F-EB7147238DC8}"/>
                    </a:ext>
                  </a:extLst>
                </p:cNvPr>
                <p:cNvPicPr/>
                <p:nvPr/>
              </p:nvPicPr>
              <p:blipFill>
                <a:blip r:embed="rId344"/>
                <a:stretch>
                  <a:fillRect/>
                </a:stretch>
              </p:blipFill>
              <p:spPr>
                <a:xfrm>
                  <a:off x="7654317" y="1569765"/>
                  <a:ext cx="87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3" name="Freihand 192">
                  <a:extLst>
                    <a:ext uri="{FF2B5EF4-FFF2-40B4-BE49-F238E27FC236}">
                      <a16:creationId xmlns:a16="http://schemas.microsoft.com/office/drawing/2014/main" id="{1D6D7D25-CA89-4D8B-AF34-DAD70D14ADA9}"/>
                    </a:ext>
                  </a:extLst>
                </p14:cNvPr>
                <p14:cNvContentPartPr/>
                <p14:nvPr/>
              </p14:nvContentPartPr>
              <p14:xfrm>
                <a:off x="7680237" y="1567965"/>
                <a:ext cx="83160" cy="9720"/>
              </p14:xfrm>
            </p:contentPart>
          </mc:Choice>
          <mc:Fallback xmlns="">
            <p:pic>
              <p:nvPicPr>
                <p:cNvPr id="193" name="Freihand 192">
                  <a:extLst>
                    <a:ext uri="{FF2B5EF4-FFF2-40B4-BE49-F238E27FC236}">
                      <a16:creationId xmlns:a16="http://schemas.microsoft.com/office/drawing/2014/main" id="{1D6D7D25-CA89-4D8B-AF34-DAD70D14ADA9}"/>
                    </a:ext>
                  </a:extLst>
                </p:cNvPr>
                <p:cNvPicPr/>
                <p:nvPr/>
              </p:nvPicPr>
              <p:blipFill>
                <a:blip r:embed="rId163"/>
                <a:stretch>
                  <a:fillRect/>
                </a:stretch>
              </p:blipFill>
              <p:spPr>
                <a:xfrm>
                  <a:off x="7675917" y="1563645"/>
                  <a:ext cx="91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4" name="Freihand 193">
                  <a:extLst>
                    <a:ext uri="{FF2B5EF4-FFF2-40B4-BE49-F238E27FC236}">
                      <a16:creationId xmlns:a16="http://schemas.microsoft.com/office/drawing/2014/main" id="{919CBA21-6051-475E-96F6-DB637BFB0B02}"/>
                    </a:ext>
                  </a:extLst>
                </p14:cNvPr>
                <p14:cNvContentPartPr/>
                <p14:nvPr/>
              </p14:nvContentPartPr>
              <p14:xfrm>
                <a:off x="7772757" y="1566525"/>
                <a:ext cx="99000" cy="93600"/>
              </p14:xfrm>
            </p:contentPart>
          </mc:Choice>
          <mc:Fallback xmlns="">
            <p:pic>
              <p:nvPicPr>
                <p:cNvPr id="194" name="Freihand 193">
                  <a:extLst>
                    <a:ext uri="{FF2B5EF4-FFF2-40B4-BE49-F238E27FC236}">
                      <a16:creationId xmlns:a16="http://schemas.microsoft.com/office/drawing/2014/main" id="{919CBA21-6051-475E-96F6-DB637BFB0B02}"/>
                    </a:ext>
                  </a:extLst>
                </p:cNvPr>
                <p:cNvPicPr/>
                <p:nvPr/>
              </p:nvPicPr>
              <p:blipFill>
                <a:blip r:embed="rId347"/>
                <a:stretch>
                  <a:fillRect/>
                </a:stretch>
              </p:blipFill>
              <p:spPr>
                <a:xfrm>
                  <a:off x="7768437" y="1562205"/>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5" name="Freihand 194">
                  <a:extLst>
                    <a:ext uri="{FF2B5EF4-FFF2-40B4-BE49-F238E27FC236}">
                      <a16:creationId xmlns:a16="http://schemas.microsoft.com/office/drawing/2014/main" id="{AD031E7F-8CE8-429F-A4BC-D836BA3DCDFE}"/>
                    </a:ext>
                  </a:extLst>
                </p14:cNvPr>
                <p14:cNvContentPartPr/>
                <p14:nvPr/>
              </p14:nvContentPartPr>
              <p14:xfrm>
                <a:off x="7865637" y="1578045"/>
                <a:ext cx="89640" cy="72000"/>
              </p14:xfrm>
            </p:contentPart>
          </mc:Choice>
          <mc:Fallback xmlns="">
            <p:pic>
              <p:nvPicPr>
                <p:cNvPr id="195" name="Freihand 194">
                  <a:extLst>
                    <a:ext uri="{FF2B5EF4-FFF2-40B4-BE49-F238E27FC236}">
                      <a16:creationId xmlns:a16="http://schemas.microsoft.com/office/drawing/2014/main" id="{AD031E7F-8CE8-429F-A4BC-D836BA3DCDFE}"/>
                    </a:ext>
                  </a:extLst>
                </p:cNvPr>
                <p:cNvPicPr/>
                <p:nvPr/>
              </p:nvPicPr>
              <p:blipFill>
                <a:blip r:embed="rId349"/>
                <a:stretch>
                  <a:fillRect/>
                </a:stretch>
              </p:blipFill>
              <p:spPr>
                <a:xfrm>
                  <a:off x="7861317" y="1573725"/>
                  <a:ext cx="98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6" name="Freihand 195">
                  <a:extLst>
                    <a:ext uri="{FF2B5EF4-FFF2-40B4-BE49-F238E27FC236}">
                      <a16:creationId xmlns:a16="http://schemas.microsoft.com/office/drawing/2014/main" id="{0A449FF8-F668-4436-8E4A-B3582E9B324A}"/>
                    </a:ext>
                  </a:extLst>
                </p14:cNvPr>
                <p14:cNvContentPartPr/>
                <p14:nvPr/>
              </p14:nvContentPartPr>
              <p14:xfrm>
                <a:off x="8051397" y="1494165"/>
                <a:ext cx="41040" cy="141480"/>
              </p14:xfrm>
            </p:contentPart>
          </mc:Choice>
          <mc:Fallback xmlns="">
            <p:pic>
              <p:nvPicPr>
                <p:cNvPr id="196" name="Freihand 195">
                  <a:extLst>
                    <a:ext uri="{FF2B5EF4-FFF2-40B4-BE49-F238E27FC236}">
                      <a16:creationId xmlns:a16="http://schemas.microsoft.com/office/drawing/2014/main" id="{0A449FF8-F668-4436-8E4A-B3582E9B324A}"/>
                    </a:ext>
                  </a:extLst>
                </p:cNvPr>
                <p:cNvPicPr/>
                <p:nvPr/>
              </p:nvPicPr>
              <p:blipFill>
                <a:blip r:embed="rId351"/>
                <a:stretch>
                  <a:fillRect/>
                </a:stretch>
              </p:blipFill>
              <p:spPr>
                <a:xfrm>
                  <a:off x="8047077" y="1489845"/>
                  <a:ext cx="49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A56085CA-ADAC-4916-9582-093C32F71A1F}"/>
                    </a:ext>
                  </a:extLst>
                </p14:cNvPr>
                <p14:cNvContentPartPr/>
                <p14:nvPr/>
              </p14:nvContentPartPr>
              <p14:xfrm>
                <a:off x="6348597" y="1574085"/>
                <a:ext cx="27000" cy="275760"/>
              </p14:xfrm>
            </p:contentPart>
          </mc:Choice>
          <mc:Fallback xmlns="">
            <p:pic>
              <p:nvPicPr>
                <p:cNvPr id="200" name="Freihand 199">
                  <a:extLst>
                    <a:ext uri="{FF2B5EF4-FFF2-40B4-BE49-F238E27FC236}">
                      <a16:creationId xmlns:a16="http://schemas.microsoft.com/office/drawing/2014/main" id="{A56085CA-ADAC-4916-9582-093C32F71A1F}"/>
                    </a:ext>
                  </a:extLst>
                </p:cNvPr>
                <p:cNvPicPr/>
                <p:nvPr/>
              </p:nvPicPr>
              <p:blipFill>
                <a:blip r:embed="rId353"/>
                <a:stretch>
                  <a:fillRect/>
                </a:stretch>
              </p:blipFill>
              <p:spPr>
                <a:xfrm>
                  <a:off x="6344277" y="1569765"/>
                  <a:ext cx="35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1" name="Freihand 200">
                  <a:extLst>
                    <a:ext uri="{FF2B5EF4-FFF2-40B4-BE49-F238E27FC236}">
                      <a16:creationId xmlns:a16="http://schemas.microsoft.com/office/drawing/2014/main" id="{4A38E864-91FD-44D8-B7C6-9780C4DB81A3}"/>
                    </a:ext>
                  </a:extLst>
                </p14:cNvPr>
                <p14:cNvContentPartPr/>
                <p14:nvPr/>
              </p14:nvContentPartPr>
              <p14:xfrm>
                <a:off x="6330237" y="1490565"/>
                <a:ext cx="1629720" cy="138600"/>
              </p14:xfrm>
            </p:contentPart>
          </mc:Choice>
          <mc:Fallback xmlns="">
            <p:pic>
              <p:nvPicPr>
                <p:cNvPr id="201" name="Freihand 200">
                  <a:extLst>
                    <a:ext uri="{FF2B5EF4-FFF2-40B4-BE49-F238E27FC236}">
                      <a16:creationId xmlns:a16="http://schemas.microsoft.com/office/drawing/2014/main" id="{4A38E864-91FD-44D8-B7C6-9780C4DB81A3}"/>
                    </a:ext>
                  </a:extLst>
                </p:cNvPr>
                <p:cNvPicPr/>
                <p:nvPr/>
              </p:nvPicPr>
              <p:blipFill>
                <a:blip r:embed="rId355"/>
                <a:stretch>
                  <a:fillRect/>
                </a:stretch>
              </p:blipFill>
              <p:spPr>
                <a:xfrm>
                  <a:off x="6325917" y="1486245"/>
                  <a:ext cx="1638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3" name="Freihand 202">
                  <a:extLst>
                    <a:ext uri="{FF2B5EF4-FFF2-40B4-BE49-F238E27FC236}">
                      <a16:creationId xmlns:a16="http://schemas.microsoft.com/office/drawing/2014/main" id="{1518B110-6D7C-49C7-B767-B55D04301D6D}"/>
                    </a:ext>
                  </a:extLst>
                </p14:cNvPr>
                <p14:cNvContentPartPr/>
                <p14:nvPr/>
              </p14:nvContentPartPr>
              <p14:xfrm>
                <a:off x="7859517" y="1519365"/>
                <a:ext cx="362520" cy="253080"/>
              </p14:xfrm>
            </p:contentPart>
          </mc:Choice>
          <mc:Fallback xmlns="">
            <p:pic>
              <p:nvPicPr>
                <p:cNvPr id="203" name="Freihand 202">
                  <a:extLst>
                    <a:ext uri="{FF2B5EF4-FFF2-40B4-BE49-F238E27FC236}">
                      <a16:creationId xmlns:a16="http://schemas.microsoft.com/office/drawing/2014/main" id="{1518B110-6D7C-49C7-B767-B55D04301D6D}"/>
                    </a:ext>
                  </a:extLst>
                </p:cNvPr>
                <p:cNvPicPr/>
                <p:nvPr/>
              </p:nvPicPr>
              <p:blipFill>
                <a:blip r:embed="rId357"/>
                <a:stretch>
                  <a:fillRect/>
                </a:stretch>
              </p:blipFill>
              <p:spPr>
                <a:xfrm>
                  <a:off x="7855197" y="1515045"/>
                  <a:ext cx="371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4" name="Freihand 203">
                  <a:extLst>
                    <a:ext uri="{FF2B5EF4-FFF2-40B4-BE49-F238E27FC236}">
                      <a16:creationId xmlns:a16="http://schemas.microsoft.com/office/drawing/2014/main" id="{A6DF3465-56A2-4641-9B41-C8E3B19906E6}"/>
                    </a:ext>
                  </a:extLst>
                </p14:cNvPr>
                <p14:cNvContentPartPr/>
                <p14:nvPr/>
              </p14:nvContentPartPr>
              <p14:xfrm>
                <a:off x="6309357" y="1767765"/>
                <a:ext cx="1800720" cy="97920"/>
              </p14:xfrm>
            </p:contentPart>
          </mc:Choice>
          <mc:Fallback xmlns="">
            <p:pic>
              <p:nvPicPr>
                <p:cNvPr id="204" name="Freihand 203">
                  <a:extLst>
                    <a:ext uri="{FF2B5EF4-FFF2-40B4-BE49-F238E27FC236}">
                      <a16:creationId xmlns:a16="http://schemas.microsoft.com/office/drawing/2014/main" id="{A6DF3465-56A2-4641-9B41-C8E3B19906E6}"/>
                    </a:ext>
                  </a:extLst>
                </p:cNvPr>
                <p:cNvPicPr/>
                <p:nvPr/>
              </p:nvPicPr>
              <p:blipFill>
                <a:blip r:embed="rId359"/>
                <a:stretch>
                  <a:fillRect/>
                </a:stretch>
              </p:blipFill>
              <p:spPr>
                <a:xfrm>
                  <a:off x="6305037" y="1763445"/>
                  <a:ext cx="1809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5" name="Freihand 204">
                  <a:extLst>
                    <a:ext uri="{FF2B5EF4-FFF2-40B4-BE49-F238E27FC236}">
                      <a16:creationId xmlns:a16="http://schemas.microsoft.com/office/drawing/2014/main" id="{85566D34-59CF-4858-8DF1-EE66FC2FCE4D}"/>
                    </a:ext>
                  </a:extLst>
                </p14:cNvPr>
                <p14:cNvContentPartPr/>
                <p14:nvPr/>
              </p14:nvContentPartPr>
              <p14:xfrm>
                <a:off x="8305557" y="1584165"/>
                <a:ext cx="160920" cy="11160"/>
              </p14:xfrm>
            </p:contentPart>
          </mc:Choice>
          <mc:Fallback xmlns="">
            <p:pic>
              <p:nvPicPr>
                <p:cNvPr id="205" name="Freihand 204">
                  <a:extLst>
                    <a:ext uri="{FF2B5EF4-FFF2-40B4-BE49-F238E27FC236}">
                      <a16:creationId xmlns:a16="http://schemas.microsoft.com/office/drawing/2014/main" id="{85566D34-59CF-4858-8DF1-EE66FC2FCE4D}"/>
                    </a:ext>
                  </a:extLst>
                </p:cNvPr>
                <p:cNvPicPr/>
                <p:nvPr/>
              </p:nvPicPr>
              <p:blipFill>
                <a:blip r:embed="rId361"/>
                <a:stretch>
                  <a:fillRect/>
                </a:stretch>
              </p:blipFill>
              <p:spPr>
                <a:xfrm>
                  <a:off x="8301237" y="1579845"/>
                  <a:ext cx="169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6" name="Freihand 205">
                  <a:extLst>
                    <a:ext uri="{FF2B5EF4-FFF2-40B4-BE49-F238E27FC236}">
                      <a16:creationId xmlns:a16="http://schemas.microsoft.com/office/drawing/2014/main" id="{9DA982B2-8317-4966-B821-059844C5F91D}"/>
                    </a:ext>
                  </a:extLst>
                </p14:cNvPr>
                <p14:cNvContentPartPr/>
                <p14:nvPr/>
              </p14:nvContentPartPr>
              <p14:xfrm>
                <a:off x="8198277" y="1541325"/>
                <a:ext cx="195840" cy="113400"/>
              </p14:xfrm>
            </p:contentPart>
          </mc:Choice>
          <mc:Fallback xmlns="">
            <p:pic>
              <p:nvPicPr>
                <p:cNvPr id="206" name="Freihand 205">
                  <a:extLst>
                    <a:ext uri="{FF2B5EF4-FFF2-40B4-BE49-F238E27FC236}">
                      <a16:creationId xmlns:a16="http://schemas.microsoft.com/office/drawing/2014/main" id="{9DA982B2-8317-4966-B821-059844C5F91D}"/>
                    </a:ext>
                  </a:extLst>
                </p:cNvPr>
                <p:cNvPicPr/>
                <p:nvPr/>
              </p:nvPicPr>
              <p:blipFill>
                <a:blip r:embed="rId363"/>
                <a:stretch>
                  <a:fillRect/>
                </a:stretch>
              </p:blipFill>
              <p:spPr>
                <a:xfrm>
                  <a:off x="8193957" y="1537005"/>
                  <a:ext cx="204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7" name="Freihand 206">
                  <a:extLst>
                    <a:ext uri="{FF2B5EF4-FFF2-40B4-BE49-F238E27FC236}">
                      <a16:creationId xmlns:a16="http://schemas.microsoft.com/office/drawing/2014/main" id="{7051B264-4604-4CF5-BFC4-E76BD4BC89B8}"/>
                    </a:ext>
                  </a:extLst>
                </p14:cNvPr>
                <p14:cNvContentPartPr/>
                <p14:nvPr/>
              </p14:nvContentPartPr>
              <p14:xfrm>
                <a:off x="8591757" y="1545285"/>
                <a:ext cx="22680" cy="120960"/>
              </p14:xfrm>
            </p:contentPart>
          </mc:Choice>
          <mc:Fallback xmlns="">
            <p:pic>
              <p:nvPicPr>
                <p:cNvPr id="207" name="Freihand 206">
                  <a:extLst>
                    <a:ext uri="{FF2B5EF4-FFF2-40B4-BE49-F238E27FC236}">
                      <a16:creationId xmlns:a16="http://schemas.microsoft.com/office/drawing/2014/main" id="{7051B264-4604-4CF5-BFC4-E76BD4BC89B8}"/>
                    </a:ext>
                  </a:extLst>
                </p:cNvPr>
                <p:cNvPicPr/>
                <p:nvPr/>
              </p:nvPicPr>
              <p:blipFill>
                <a:blip r:embed="rId365"/>
                <a:stretch>
                  <a:fillRect/>
                </a:stretch>
              </p:blipFill>
              <p:spPr>
                <a:xfrm>
                  <a:off x="8587437" y="1540965"/>
                  <a:ext cx="31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8" name="Freihand 207">
                  <a:extLst>
                    <a:ext uri="{FF2B5EF4-FFF2-40B4-BE49-F238E27FC236}">
                      <a16:creationId xmlns:a16="http://schemas.microsoft.com/office/drawing/2014/main" id="{F341175D-10C5-4963-B837-4F9AF81F4053}"/>
                    </a:ext>
                  </a:extLst>
                </p14:cNvPr>
                <p14:cNvContentPartPr/>
                <p14:nvPr/>
              </p14:nvContentPartPr>
              <p14:xfrm>
                <a:off x="8499957" y="1651485"/>
                <a:ext cx="181080" cy="14040"/>
              </p14:xfrm>
            </p:contentPart>
          </mc:Choice>
          <mc:Fallback xmlns="">
            <p:pic>
              <p:nvPicPr>
                <p:cNvPr id="208" name="Freihand 207">
                  <a:extLst>
                    <a:ext uri="{FF2B5EF4-FFF2-40B4-BE49-F238E27FC236}">
                      <a16:creationId xmlns:a16="http://schemas.microsoft.com/office/drawing/2014/main" id="{F341175D-10C5-4963-B837-4F9AF81F4053}"/>
                    </a:ext>
                  </a:extLst>
                </p:cNvPr>
                <p:cNvPicPr/>
                <p:nvPr/>
              </p:nvPicPr>
              <p:blipFill>
                <a:blip r:embed="rId367"/>
                <a:stretch>
                  <a:fillRect/>
                </a:stretch>
              </p:blipFill>
              <p:spPr>
                <a:xfrm>
                  <a:off x="8495637" y="1647165"/>
                  <a:ext cx="189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9" name="Freihand 208">
                  <a:extLst>
                    <a:ext uri="{FF2B5EF4-FFF2-40B4-BE49-F238E27FC236}">
                      <a16:creationId xmlns:a16="http://schemas.microsoft.com/office/drawing/2014/main" id="{9669E4CE-16EC-4C91-B1EA-0B66B00A6A07}"/>
                    </a:ext>
                  </a:extLst>
                </p14:cNvPr>
                <p14:cNvContentPartPr/>
                <p14:nvPr/>
              </p14:nvContentPartPr>
              <p14:xfrm>
                <a:off x="8486637" y="1554645"/>
                <a:ext cx="155880" cy="25560"/>
              </p14:xfrm>
            </p:contentPart>
          </mc:Choice>
          <mc:Fallback xmlns="">
            <p:pic>
              <p:nvPicPr>
                <p:cNvPr id="209" name="Freihand 208">
                  <a:extLst>
                    <a:ext uri="{FF2B5EF4-FFF2-40B4-BE49-F238E27FC236}">
                      <a16:creationId xmlns:a16="http://schemas.microsoft.com/office/drawing/2014/main" id="{9669E4CE-16EC-4C91-B1EA-0B66B00A6A07}"/>
                    </a:ext>
                  </a:extLst>
                </p:cNvPr>
                <p:cNvPicPr/>
                <p:nvPr/>
              </p:nvPicPr>
              <p:blipFill>
                <a:blip r:embed="rId369"/>
                <a:stretch>
                  <a:fillRect/>
                </a:stretch>
              </p:blipFill>
              <p:spPr>
                <a:xfrm>
                  <a:off x="8482317" y="1550325"/>
                  <a:ext cx="16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0" name="Freihand 209">
                  <a:extLst>
                    <a:ext uri="{FF2B5EF4-FFF2-40B4-BE49-F238E27FC236}">
                      <a16:creationId xmlns:a16="http://schemas.microsoft.com/office/drawing/2014/main" id="{6DA0CB24-1F76-4FB9-AB28-C38434C0343E}"/>
                    </a:ext>
                  </a:extLst>
                </p14:cNvPr>
                <p14:cNvContentPartPr/>
                <p14:nvPr/>
              </p14:nvContentPartPr>
              <p14:xfrm>
                <a:off x="8696877" y="1530165"/>
                <a:ext cx="259200" cy="128160"/>
              </p14:xfrm>
            </p:contentPart>
          </mc:Choice>
          <mc:Fallback xmlns="">
            <p:pic>
              <p:nvPicPr>
                <p:cNvPr id="210" name="Freihand 209">
                  <a:extLst>
                    <a:ext uri="{FF2B5EF4-FFF2-40B4-BE49-F238E27FC236}">
                      <a16:creationId xmlns:a16="http://schemas.microsoft.com/office/drawing/2014/main" id="{6DA0CB24-1F76-4FB9-AB28-C38434C0343E}"/>
                    </a:ext>
                  </a:extLst>
                </p:cNvPr>
                <p:cNvPicPr/>
                <p:nvPr/>
              </p:nvPicPr>
              <p:blipFill>
                <a:blip r:embed="rId371"/>
                <a:stretch>
                  <a:fillRect/>
                </a:stretch>
              </p:blipFill>
              <p:spPr>
                <a:xfrm>
                  <a:off x="8692557" y="1525845"/>
                  <a:ext cx="26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1" name="Freihand 210">
                  <a:extLst>
                    <a:ext uri="{FF2B5EF4-FFF2-40B4-BE49-F238E27FC236}">
                      <a16:creationId xmlns:a16="http://schemas.microsoft.com/office/drawing/2014/main" id="{68E146A0-29B7-42A5-B784-316D8929F181}"/>
                    </a:ext>
                  </a:extLst>
                </p14:cNvPr>
                <p14:cNvContentPartPr/>
                <p14:nvPr/>
              </p14:nvContentPartPr>
              <p14:xfrm>
                <a:off x="9110877" y="1534845"/>
                <a:ext cx="9000" cy="107280"/>
              </p14:xfrm>
            </p:contentPart>
          </mc:Choice>
          <mc:Fallback xmlns="">
            <p:pic>
              <p:nvPicPr>
                <p:cNvPr id="211" name="Freihand 210">
                  <a:extLst>
                    <a:ext uri="{FF2B5EF4-FFF2-40B4-BE49-F238E27FC236}">
                      <a16:creationId xmlns:a16="http://schemas.microsoft.com/office/drawing/2014/main" id="{68E146A0-29B7-42A5-B784-316D8929F181}"/>
                    </a:ext>
                  </a:extLst>
                </p:cNvPr>
                <p:cNvPicPr/>
                <p:nvPr/>
              </p:nvPicPr>
              <p:blipFill>
                <a:blip r:embed="rId373"/>
                <a:stretch>
                  <a:fillRect/>
                </a:stretch>
              </p:blipFill>
              <p:spPr>
                <a:xfrm>
                  <a:off x="9106557" y="1530525"/>
                  <a:ext cx="1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2" name="Freihand 211">
                  <a:extLst>
                    <a:ext uri="{FF2B5EF4-FFF2-40B4-BE49-F238E27FC236}">
                      <a16:creationId xmlns:a16="http://schemas.microsoft.com/office/drawing/2014/main" id="{DC8D6CA9-F94B-4F3F-96D9-FAEC837F738F}"/>
                    </a:ext>
                  </a:extLst>
                </p14:cNvPr>
                <p14:cNvContentPartPr/>
                <p14:nvPr/>
              </p14:nvContentPartPr>
              <p14:xfrm>
                <a:off x="9106917" y="1511445"/>
                <a:ext cx="107280" cy="5040"/>
              </p14:xfrm>
            </p:contentPart>
          </mc:Choice>
          <mc:Fallback xmlns="">
            <p:pic>
              <p:nvPicPr>
                <p:cNvPr id="212" name="Freihand 211">
                  <a:extLst>
                    <a:ext uri="{FF2B5EF4-FFF2-40B4-BE49-F238E27FC236}">
                      <a16:creationId xmlns:a16="http://schemas.microsoft.com/office/drawing/2014/main" id="{DC8D6CA9-F94B-4F3F-96D9-FAEC837F738F}"/>
                    </a:ext>
                  </a:extLst>
                </p:cNvPr>
                <p:cNvPicPr/>
                <p:nvPr/>
              </p:nvPicPr>
              <p:blipFill>
                <a:blip r:embed="rId375"/>
                <a:stretch>
                  <a:fillRect/>
                </a:stretch>
              </p:blipFill>
              <p:spPr>
                <a:xfrm>
                  <a:off x="9102597" y="1507125"/>
                  <a:ext cx="115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3" name="Freihand 212">
                  <a:extLst>
                    <a:ext uri="{FF2B5EF4-FFF2-40B4-BE49-F238E27FC236}">
                      <a16:creationId xmlns:a16="http://schemas.microsoft.com/office/drawing/2014/main" id="{D254A703-921B-4573-AF5E-90B907F34A40}"/>
                    </a:ext>
                  </a:extLst>
                </p14:cNvPr>
                <p14:cNvContentPartPr/>
                <p14:nvPr/>
              </p14:nvContentPartPr>
              <p14:xfrm>
                <a:off x="9107637" y="1563285"/>
                <a:ext cx="105120" cy="87120"/>
              </p14:xfrm>
            </p:contentPart>
          </mc:Choice>
          <mc:Fallback xmlns="">
            <p:pic>
              <p:nvPicPr>
                <p:cNvPr id="213" name="Freihand 212">
                  <a:extLst>
                    <a:ext uri="{FF2B5EF4-FFF2-40B4-BE49-F238E27FC236}">
                      <a16:creationId xmlns:a16="http://schemas.microsoft.com/office/drawing/2014/main" id="{D254A703-921B-4573-AF5E-90B907F34A40}"/>
                    </a:ext>
                  </a:extLst>
                </p:cNvPr>
                <p:cNvPicPr/>
                <p:nvPr/>
              </p:nvPicPr>
              <p:blipFill>
                <a:blip r:embed="rId377"/>
                <a:stretch>
                  <a:fillRect/>
                </a:stretch>
              </p:blipFill>
              <p:spPr>
                <a:xfrm>
                  <a:off x="9103317" y="1558965"/>
                  <a:ext cx="113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4" name="Freihand 213">
                  <a:extLst>
                    <a:ext uri="{FF2B5EF4-FFF2-40B4-BE49-F238E27FC236}">
                      <a16:creationId xmlns:a16="http://schemas.microsoft.com/office/drawing/2014/main" id="{25FDE820-9F5E-4ABD-99CC-E7FDDAFB9E13}"/>
                    </a:ext>
                  </a:extLst>
                </p14:cNvPr>
                <p14:cNvContentPartPr/>
                <p14:nvPr/>
              </p14:nvContentPartPr>
              <p14:xfrm>
                <a:off x="9228957" y="1566885"/>
                <a:ext cx="95040" cy="143280"/>
              </p14:xfrm>
            </p:contentPart>
          </mc:Choice>
          <mc:Fallback xmlns="">
            <p:pic>
              <p:nvPicPr>
                <p:cNvPr id="214" name="Freihand 213">
                  <a:extLst>
                    <a:ext uri="{FF2B5EF4-FFF2-40B4-BE49-F238E27FC236}">
                      <a16:creationId xmlns:a16="http://schemas.microsoft.com/office/drawing/2014/main" id="{25FDE820-9F5E-4ABD-99CC-E7FDDAFB9E13}"/>
                    </a:ext>
                  </a:extLst>
                </p:cNvPr>
                <p:cNvPicPr/>
                <p:nvPr/>
              </p:nvPicPr>
              <p:blipFill>
                <a:blip r:embed="rId379"/>
                <a:stretch>
                  <a:fillRect/>
                </a:stretch>
              </p:blipFill>
              <p:spPr>
                <a:xfrm>
                  <a:off x="9224637" y="1562565"/>
                  <a:ext cx="103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5" name="Freihand 214">
                  <a:extLst>
                    <a:ext uri="{FF2B5EF4-FFF2-40B4-BE49-F238E27FC236}">
                      <a16:creationId xmlns:a16="http://schemas.microsoft.com/office/drawing/2014/main" id="{6E928C79-A438-45F8-BE48-48F303C340E1}"/>
                    </a:ext>
                  </a:extLst>
                </p14:cNvPr>
                <p14:cNvContentPartPr/>
                <p14:nvPr/>
              </p14:nvContentPartPr>
              <p14:xfrm>
                <a:off x="9317157" y="1555005"/>
                <a:ext cx="96840" cy="91800"/>
              </p14:xfrm>
            </p:contentPart>
          </mc:Choice>
          <mc:Fallback xmlns="">
            <p:pic>
              <p:nvPicPr>
                <p:cNvPr id="215" name="Freihand 214">
                  <a:extLst>
                    <a:ext uri="{FF2B5EF4-FFF2-40B4-BE49-F238E27FC236}">
                      <a16:creationId xmlns:a16="http://schemas.microsoft.com/office/drawing/2014/main" id="{6E928C79-A438-45F8-BE48-48F303C340E1}"/>
                    </a:ext>
                  </a:extLst>
                </p:cNvPr>
                <p:cNvPicPr/>
                <p:nvPr/>
              </p:nvPicPr>
              <p:blipFill>
                <a:blip r:embed="rId381"/>
                <a:stretch>
                  <a:fillRect/>
                </a:stretch>
              </p:blipFill>
              <p:spPr>
                <a:xfrm>
                  <a:off x="9312837" y="1550685"/>
                  <a:ext cx="10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6" name="Freihand 215">
                  <a:extLst>
                    <a:ext uri="{FF2B5EF4-FFF2-40B4-BE49-F238E27FC236}">
                      <a16:creationId xmlns:a16="http://schemas.microsoft.com/office/drawing/2014/main" id="{904F086C-4389-4A89-B976-B0A0048C0CAD}"/>
                    </a:ext>
                  </a:extLst>
                </p14:cNvPr>
                <p14:cNvContentPartPr/>
                <p14:nvPr/>
              </p14:nvContentPartPr>
              <p14:xfrm>
                <a:off x="9409317" y="1549965"/>
                <a:ext cx="81720" cy="72720"/>
              </p14:xfrm>
            </p:contentPart>
          </mc:Choice>
          <mc:Fallback xmlns="">
            <p:pic>
              <p:nvPicPr>
                <p:cNvPr id="216" name="Freihand 215">
                  <a:extLst>
                    <a:ext uri="{FF2B5EF4-FFF2-40B4-BE49-F238E27FC236}">
                      <a16:creationId xmlns:a16="http://schemas.microsoft.com/office/drawing/2014/main" id="{904F086C-4389-4A89-B976-B0A0048C0CAD}"/>
                    </a:ext>
                  </a:extLst>
                </p:cNvPr>
                <p:cNvPicPr/>
                <p:nvPr/>
              </p:nvPicPr>
              <p:blipFill>
                <a:blip r:embed="rId383"/>
                <a:stretch>
                  <a:fillRect/>
                </a:stretch>
              </p:blipFill>
              <p:spPr>
                <a:xfrm>
                  <a:off x="9404997" y="1545645"/>
                  <a:ext cx="90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7" name="Freihand 216">
                  <a:extLst>
                    <a:ext uri="{FF2B5EF4-FFF2-40B4-BE49-F238E27FC236}">
                      <a16:creationId xmlns:a16="http://schemas.microsoft.com/office/drawing/2014/main" id="{E14780F4-5B21-473A-AD56-399B9A14EB20}"/>
                    </a:ext>
                  </a:extLst>
                </p14:cNvPr>
                <p14:cNvContentPartPr/>
                <p14:nvPr/>
              </p14:nvContentPartPr>
              <p14:xfrm>
                <a:off x="9506157" y="1470045"/>
                <a:ext cx="140040" cy="152640"/>
              </p14:xfrm>
            </p:contentPart>
          </mc:Choice>
          <mc:Fallback xmlns="">
            <p:pic>
              <p:nvPicPr>
                <p:cNvPr id="217" name="Freihand 216">
                  <a:extLst>
                    <a:ext uri="{FF2B5EF4-FFF2-40B4-BE49-F238E27FC236}">
                      <a16:creationId xmlns:a16="http://schemas.microsoft.com/office/drawing/2014/main" id="{E14780F4-5B21-473A-AD56-399B9A14EB20}"/>
                    </a:ext>
                  </a:extLst>
                </p:cNvPr>
                <p:cNvPicPr/>
                <p:nvPr/>
              </p:nvPicPr>
              <p:blipFill>
                <a:blip r:embed="rId385"/>
                <a:stretch>
                  <a:fillRect/>
                </a:stretch>
              </p:blipFill>
              <p:spPr>
                <a:xfrm>
                  <a:off x="9501837" y="1465725"/>
                  <a:ext cx="148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8" name="Freihand 217">
                  <a:extLst>
                    <a:ext uri="{FF2B5EF4-FFF2-40B4-BE49-F238E27FC236}">
                      <a16:creationId xmlns:a16="http://schemas.microsoft.com/office/drawing/2014/main" id="{41A8E242-DF88-4739-B843-62B301456144}"/>
                    </a:ext>
                  </a:extLst>
                </p14:cNvPr>
                <p14:cNvContentPartPr/>
                <p14:nvPr/>
              </p14:nvContentPartPr>
              <p14:xfrm>
                <a:off x="9665277" y="1480485"/>
                <a:ext cx="6480" cy="21600"/>
              </p14:xfrm>
            </p:contentPart>
          </mc:Choice>
          <mc:Fallback xmlns="">
            <p:pic>
              <p:nvPicPr>
                <p:cNvPr id="218" name="Freihand 217">
                  <a:extLst>
                    <a:ext uri="{FF2B5EF4-FFF2-40B4-BE49-F238E27FC236}">
                      <a16:creationId xmlns:a16="http://schemas.microsoft.com/office/drawing/2014/main" id="{41A8E242-DF88-4739-B843-62B301456144}"/>
                    </a:ext>
                  </a:extLst>
                </p:cNvPr>
                <p:cNvPicPr/>
                <p:nvPr/>
              </p:nvPicPr>
              <p:blipFill>
                <a:blip r:embed="rId387"/>
                <a:stretch>
                  <a:fillRect/>
                </a:stretch>
              </p:blipFill>
              <p:spPr>
                <a:xfrm>
                  <a:off x="9660957" y="1476165"/>
                  <a:ext cx="15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9" name="Freihand 218">
                  <a:extLst>
                    <a:ext uri="{FF2B5EF4-FFF2-40B4-BE49-F238E27FC236}">
                      <a16:creationId xmlns:a16="http://schemas.microsoft.com/office/drawing/2014/main" id="{0EAD0CF6-44EF-461F-8255-556014664539}"/>
                    </a:ext>
                  </a:extLst>
                </p14:cNvPr>
                <p14:cNvContentPartPr/>
                <p14:nvPr/>
              </p14:nvContentPartPr>
              <p14:xfrm>
                <a:off x="9677517" y="1534845"/>
                <a:ext cx="208800" cy="74880"/>
              </p14:xfrm>
            </p:contentPart>
          </mc:Choice>
          <mc:Fallback xmlns="">
            <p:pic>
              <p:nvPicPr>
                <p:cNvPr id="219" name="Freihand 218">
                  <a:extLst>
                    <a:ext uri="{FF2B5EF4-FFF2-40B4-BE49-F238E27FC236}">
                      <a16:creationId xmlns:a16="http://schemas.microsoft.com/office/drawing/2014/main" id="{0EAD0CF6-44EF-461F-8255-556014664539}"/>
                    </a:ext>
                  </a:extLst>
                </p:cNvPr>
                <p:cNvPicPr/>
                <p:nvPr/>
              </p:nvPicPr>
              <p:blipFill>
                <a:blip r:embed="rId389"/>
                <a:stretch>
                  <a:fillRect/>
                </a:stretch>
              </p:blipFill>
              <p:spPr>
                <a:xfrm>
                  <a:off x="9673197" y="1530525"/>
                  <a:ext cx="217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0" name="Freihand 219">
                  <a:extLst>
                    <a:ext uri="{FF2B5EF4-FFF2-40B4-BE49-F238E27FC236}">
                      <a16:creationId xmlns:a16="http://schemas.microsoft.com/office/drawing/2014/main" id="{54A20615-07BA-45CC-BA72-6A57FDFFD642}"/>
                    </a:ext>
                  </a:extLst>
                </p14:cNvPr>
                <p14:cNvContentPartPr/>
                <p14:nvPr/>
              </p14:nvContentPartPr>
              <p14:xfrm>
                <a:off x="9981717" y="1412805"/>
                <a:ext cx="35640" cy="189720"/>
              </p14:xfrm>
            </p:contentPart>
          </mc:Choice>
          <mc:Fallback xmlns="">
            <p:pic>
              <p:nvPicPr>
                <p:cNvPr id="220" name="Freihand 219">
                  <a:extLst>
                    <a:ext uri="{FF2B5EF4-FFF2-40B4-BE49-F238E27FC236}">
                      <a16:creationId xmlns:a16="http://schemas.microsoft.com/office/drawing/2014/main" id="{54A20615-07BA-45CC-BA72-6A57FDFFD642}"/>
                    </a:ext>
                  </a:extLst>
                </p:cNvPr>
                <p:cNvPicPr/>
                <p:nvPr/>
              </p:nvPicPr>
              <p:blipFill>
                <a:blip r:embed="rId391"/>
                <a:stretch>
                  <a:fillRect/>
                </a:stretch>
              </p:blipFill>
              <p:spPr>
                <a:xfrm>
                  <a:off x="9977397" y="1408485"/>
                  <a:ext cx="4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4C4DAF44-187E-4262-AE63-B6018BA96876}"/>
                    </a:ext>
                  </a:extLst>
                </p14:cNvPr>
                <p14:cNvContentPartPr/>
                <p14:nvPr/>
              </p14:nvContentPartPr>
              <p14:xfrm>
                <a:off x="7998837" y="1715565"/>
                <a:ext cx="102960" cy="7920"/>
              </p14:xfrm>
            </p:contentPart>
          </mc:Choice>
          <mc:Fallback xmlns="">
            <p:pic>
              <p:nvPicPr>
                <p:cNvPr id="232" name="Freihand 231">
                  <a:extLst>
                    <a:ext uri="{FF2B5EF4-FFF2-40B4-BE49-F238E27FC236}">
                      <a16:creationId xmlns:a16="http://schemas.microsoft.com/office/drawing/2014/main" id="{4C4DAF44-187E-4262-AE63-B6018BA96876}"/>
                    </a:ext>
                  </a:extLst>
                </p:cNvPr>
                <p:cNvPicPr/>
                <p:nvPr/>
              </p:nvPicPr>
              <p:blipFill>
                <a:blip r:embed="rId393"/>
                <a:stretch>
                  <a:fillRect/>
                </a:stretch>
              </p:blipFill>
              <p:spPr>
                <a:xfrm>
                  <a:off x="7994517" y="1711245"/>
                  <a:ext cx="111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4" name="Freihand 233">
                  <a:extLst>
                    <a:ext uri="{FF2B5EF4-FFF2-40B4-BE49-F238E27FC236}">
                      <a16:creationId xmlns:a16="http://schemas.microsoft.com/office/drawing/2014/main" id="{7351C005-2907-4AA5-9816-4641D664C00F}"/>
                    </a:ext>
                  </a:extLst>
                </p14:cNvPr>
                <p14:cNvContentPartPr/>
                <p14:nvPr/>
              </p14:nvContentPartPr>
              <p14:xfrm>
                <a:off x="7014957" y="1759125"/>
                <a:ext cx="384120" cy="33480"/>
              </p14:xfrm>
            </p:contentPart>
          </mc:Choice>
          <mc:Fallback xmlns="">
            <p:pic>
              <p:nvPicPr>
                <p:cNvPr id="234" name="Freihand 233">
                  <a:extLst>
                    <a:ext uri="{FF2B5EF4-FFF2-40B4-BE49-F238E27FC236}">
                      <a16:creationId xmlns:a16="http://schemas.microsoft.com/office/drawing/2014/main" id="{7351C005-2907-4AA5-9816-4641D664C00F}"/>
                    </a:ext>
                  </a:extLst>
                </p:cNvPr>
                <p:cNvPicPr/>
                <p:nvPr/>
              </p:nvPicPr>
              <p:blipFill>
                <a:blip r:embed="rId395"/>
                <a:stretch>
                  <a:fillRect/>
                </a:stretch>
              </p:blipFill>
              <p:spPr>
                <a:xfrm>
                  <a:off x="7010637" y="1754805"/>
                  <a:ext cx="392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9" name="Freihand 258">
                  <a:extLst>
                    <a:ext uri="{FF2B5EF4-FFF2-40B4-BE49-F238E27FC236}">
                      <a16:creationId xmlns:a16="http://schemas.microsoft.com/office/drawing/2014/main" id="{3B8A191C-1F70-4F41-8C45-EF6158C7ADCD}"/>
                    </a:ext>
                  </a:extLst>
                </p14:cNvPr>
                <p14:cNvContentPartPr/>
                <p14:nvPr/>
              </p14:nvContentPartPr>
              <p14:xfrm>
                <a:off x="4523757" y="2336205"/>
                <a:ext cx="124560" cy="168840"/>
              </p14:xfrm>
            </p:contentPart>
          </mc:Choice>
          <mc:Fallback xmlns="">
            <p:pic>
              <p:nvPicPr>
                <p:cNvPr id="259" name="Freihand 258">
                  <a:extLst>
                    <a:ext uri="{FF2B5EF4-FFF2-40B4-BE49-F238E27FC236}">
                      <a16:creationId xmlns:a16="http://schemas.microsoft.com/office/drawing/2014/main" id="{3B8A191C-1F70-4F41-8C45-EF6158C7ADCD}"/>
                    </a:ext>
                  </a:extLst>
                </p:cNvPr>
                <p:cNvPicPr/>
                <p:nvPr/>
              </p:nvPicPr>
              <p:blipFill>
                <a:blip r:embed="rId397"/>
                <a:stretch>
                  <a:fillRect/>
                </a:stretch>
              </p:blipFill>
              <p:spPr>
                <a:xfrm>
                  <a:off x="4519437" y="2331885"/>
                  <a:ext cx="133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0" name="Freihand 259">
                  <a:extLst>
                    <a:ext uri="{FF2B5EF4-FFF2-40B4-BE49-F238E27FC236}">
                      <a16:creationId xmlns:a16="http://schemas.microsoft.com/office/drawing/2014/main" id="{94CFF699-2524-4483-BCE8-C27F0568EBEF}"/>
                    </a:ext>
                  </a:extLst>
                </p14:cNvPr>
                <p14:cNvContentPartPr/>
                <p14:nvPr/>
              </p14:nvContentPartPr>
              <p14:xfrm>
                <a:off x="4703037" y="2316765"/>
                <a:ext cx="183240" cy="193680"/>
              </p14:xfrm>
            </p:contentPart>
          </mc:Choice>
          <mc:Fallback xmlns="">
            <p:pic>
              <p:nvPicPr>
                <p:cNvPr id="260" name="Freihand 259">
                  <a:extLst>
                    <a:ext uri="{FF2B5EF4-FFF2-40B4-BE49-F238E27FC236}">
                      <a16:creationId xmlns:a16="http://schemas.microsoft.com/office/drawing/2014/main" id="{94CFF699-2524-4483-BCE8-C27F0568EBEF}"/>
                    </a:ext>
                  </a:extLst>
                </p:cNvPr>
                <p:cNvPicPr/>
                <p:nvPr/>
              </p:nvPicPr>
              <p:blipFill>
                <a:blip r:embed="rId399"/>
                <a:stretch>
                  <a:fillRect/>
                </a:stretch>
              </p:blipFill>
              <p:spPr>
                <a:xfrm>
                  <a:off x="4698717" y="2312445"/>
                  <a:ext cx="191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Freihand 260">
                  <a:extLst>
                    <a:ext uri="{FF2B5EF4-FFF2-40B4-BE49-F238E27FC236}">
                      <a16:creationId xmlns:a16="http://schemas.microsoft.com/office/drawing/2014/main" id="{085440CA-8C27-4F77-985C-F5A81F74D4B7}"/>
                    </a:ext>
                  </a:extLst>
                </p14:cNvPr>
                <p14:cNvContentPartPr/>
                <p14:nvPr/>
              </p14:nvContentPartPr>
              <p14:xfrm>
                <a:off x="4949277" y="2340165"/>
                <a:ext cx="25920" cy="146880"/>
              </p14:xfrm>
            </p:contentPart>
          </mc:Choice>
          <mc:Fallback xmlns="">
            <p:pic>
              <p:nvPicPr>
                <p:cNvPr id="261" name="Freihand 260">
                  <a:extLst>
                    <a:ext uri="{FF2B5EF4-FFF2-40B4-BE49-F238E27FC236}">
                      <a16:creationId xmlns:a16="http://schemas.microsoft.com/office/drawing/2014/main" id="{085440CA-8C27-4F77-985C-F5A81F74D4B7}"/>
                    </a:ext>
                  </a:extLst>
                </p:cNvPr>
                <p:cNvPicPr/>
                <p:nvPr/>
              </p:nvPicPr>
              <p:blipFill>
                <a:blip r:embed="rId401"/>
                <a:stretch>
                  <a:fillRect/>
                </a:stretch>
              </p:blipFill>
              <p:spPr>
                <a:xfrm>
                  <a:off x="4944957" y="2335845"/>
                  <a:ext cx="34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3" name="Freihand 262">
                  <a:extLst>
                    <a:ext uri="{FF2B5EF4-FFF2-40B4-BE49-F238E27FC236}">
                      <a16:creationId xmlns:a16="http://schemas.microsoft.com/office/drawing/2014/main" id="{11DF931F-DA9B-43EC-B47F-18B9E2326230}"/>
                    </a:ext>
                  </a:extLst>
                </p14:cNvPr>
                <p14:cNvContentPartPr/>
                <p14:nvPr/>
              </p14:nvContentPartPr>
              <p14:xfrm>
                <a:off x="5150157" y="2300205"/>
                <a:ext cx="127800" cy="124560"/>
              </p14:xfrm>
            </p:contentPart>
          </mc:Choice>
          <mc:Fallback xmlns="">
            <p:pic>
              <p:nvPicPr>
                <p:cNvPr id="263" name="Freihand 262">
                  <a:extLst>
                    <a:ext uri="{FF2B5EF4-FFF2-40B4-BE49-F238E27FC236}">
                      <a16:creationId xmlns:a16="http://schemas.microsoft.com/office/drawing/2014/main" id="{11DF931F-DA9B-43EC-B47F-18B9E2326230}"/>
                    </a:ext>
                  </a:extLst>
                </p:cNvPr>
                <p:cNvPicPr/>
                <p:nvPr/>
              </p:nvPicPr>
              <p:blipFill>
                <a:blip r:embed="rId403"/>
                <a:stretch>
                  <a:fillRect/>
                </a:stretch>
              </p:blipFill>
              <p:spPr>
                <a:xfrm>
                  <a:off x="5145837" y="2295885"/>
                  <a:ext cx="136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4" name="Freihand 263">
                  <a:extLst>
                    <a:ext uri="{FF2B5EF4-FFF2-40B4-BE49-F238E27FC236}">
                      <a16:creationId xmlns:a16="http://schemas.microsoft.com/office/drawing/2014/main" id="{B6CFF510-2F33-40F9-A82C-A286EC51A844}"/>
                    </a:ext>
                  </a:extLst>
                </p14:cNvPr>
                <p14:cNvContentPartPr/>
                <p14:nvPr/>
              </p14:nvContentPartPr>
              <p14:xfrm>
                <a:off x="5309277" y="2211645"/>
                <a:ext cx="9720" cy="77400"/>
              </p14:xfrm>
            </p:contentPart>
          </mc:Choice>
          <mc:Fallback xmlns="">
            <p:pic>
              <p:nvPicPr>
                <p:cNvPr id="264" name="Freihand 263">
                  <a:extLst>
                    <a:ext uri="{FF2B5EF4-FFF2-40B4-BE49-F238E27FC236}">
                      <a16:creationId xmlns:a16="http://schemas.microsoft.com/office/drawing/2014/main" id="{B6CFF510-2F33-40F9-A82C-A286EC51A844}"/>
                    </a:ext>
                  </a:extLst>
                </p:cNvPr>
                <p:cNvPicPr/>
                <p:nvPr/>
              </p:nvPicPr>
              <p:blipFill>
                <a:blip r:embed="rId405"/>
                <a:stretch>
                  <a:fillRect/>
                </a:stretch>
              </p:blipFill>
              <p:spPr>
                <a:xfrm>
                  <a:off x="5304957" y="2207325"/>
                  <a:ext cx="18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5" name="Freihand 264">
                  <a:extLst>
                    <a:ext uri="{FF2B5EF4-FFF2-40B4-BE49-F238E27FC236}">
                      <a16:creationId xmlns:a16="http://schemas.microsoft.com/office/drawing/2014/main" id="{2D1A0AB7-0BB5-4F23-B086-8DF406F9190C}"/>
                    </a:ext>
                  </a:extLst>
                </p14:cNvPr>
                <p14:cNvContentPartPr/>
                <p14:nvPr/>
              </p14:nvContentPartPr>
              <p14:xfrm>
                <a:off x="5226837" y="2181405"/>
                <a:ext cx="164520" cy="119160"/>
              </p14:xfrm>
            </p:contentPart>
          </mc:Choice>
          <mc:Fallback xmlns="">
            <p:pic>
              <p:nvPicPr>
                <p:cNvPr id="265" name="Freihand 264">
                  <a:extLst>
                    <a:ext uri="{FF2B5EF4-FFF2-40B4-BE49-F238E27FC236}">
                      <a16:creationId xmlns:a16="http://schemas.microsoft.com/office/drawing/2014/main" id="{2D1A0AB7-0BB5-4F23-B086-8DF406F9190C}"/>
                    </a:ext>
                  </a:extLst>
                </p:cNvPr>
                <p:cNvPicPr/>
                <p:nvPr/>
              </p:nvPicPr>
              <p:blipFill>
                <a:blip r:embed="rId407"/>
                <a:stretch>
                  <a:fillRect/>
                </a:stretch>
              </p:blipFill>
              <p:spPr>
                <a:xfrm>
                  <a:off x="5222517" y="2177085"/>
                  <a:ext cx="17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6" name="Freihand 265">
                  <a:extLst>
                    <a:ext uri="{FF2B5EF4-FFF2-40B4-BE49-F238E27FC236}">
                      <a16:creationId xmlns:a16="http://schemas.microsoft.com/office/drawing/2014/main" id="{BF503631-32F7-43C9-A389-3779648BB43E}"/>
                    </a:ext>
                  </a:extLst>
                </p14:cNvPr>
                <p14:cNvContentPartPr/>
                <p14:nvPr/>
              </p14:nvContentPartPr>
              <p14:xfrm>
                <a:off x="5497557" y="2350605"/>
                <a:ext cx="133920" cy="4680"/>
              </p14:xfrm>
            </p:contentPart>
          </mc:Choice>
          <mc:Fallback xmlns="">
            <p:pic>
              <p:nvPicPr>
                <p:cNvPr id="266" name="Freihand 265">
                  <a:extLst>
                    <a:ext uri="{FF2B5EF4-FFF2-40B4-BE49-F238E27FC236}">
                      <a16:creationId xmlns:a16="http://schemas.microsoft.com/office/drawing/2014/main" id="{BF503631-32F7-43C9-A389-3779648BB43E}"/>
                    </a:ext>
                  </a:extLst>
                </p:cNvPr>
                <p:cNvPicPr/>
                <p:nvPr/>
              </p:nvPicPr>
              <p:blipFill>
                <a:blip r:embed="rId409"/>
                <a:stretch>
                  <a:fillRect/>
                </a:stretch>
              </p:blipFill>
              <p:spPr>
                <a:xfrm>
                  <a:off x="5493237" y="2346285"/>
                  <a:ext cx="14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7" name="Freihand 266">
                  <a:extLst>
                    <a:ext uri="{FF2B5EF4-FFF2-40B4-BE49-F238E27FC236}">
                      <a16:creationId xmlns:a16="http://schemas.microsoft.com/office/drawing/2014/main" id="{17B1E95C-375D-453A-898B-C0B1ECC675CD}"/>
                    </a:ext>
                  </a:extLst>
                </p14:cNvPr>
                <p14:cNvContentPartPr/>
                <p14:nvPr/>
              </p14:nvContentPartPr>
              <p14:xfrm>
                <a:off x="5509077" y="2391645"/>
                <a:ext cx="148680" cy="9720"/>
              </p14:xfrm>
            </p:contentPart>
          </mc:Choice>
          <mc:Fallback xmlns="">
            <p:pic>
              <p:nvPicPr>
                <p:cNvPr id="267" name="Freihand 266">
                  <a:extLst>
                    <a:ext uri="{FF2B5EF4-FFF2-40B4-BE49-F238E27FC236}">
                      <a16:creationId xmlns:a16="http://schemas.microsoft.com/office/drawing/2014/main" id="{17B1E95C-375D-453A-898B-C0B1ECC675CD}"/>
                    </a:ext>
                  </a:extLst>
                </p:cNvPr>
                <p:cNvPicPr/>
                <p:nvPr/>
              </p:nvPicPr>
              <p:blipFill>
                <a:blip r:embed="rId411"/>
                <a:stretch>
                  <a:fillRect/>
                </a:stretch>
              </p:blipFill>
              <p:spPr>
                <a:xfrm>
                  <a:off x="5504757" y="2387325"/>
                  <a:ext cx="157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9" name="Freihand 268">
                  <a:extLst>
                    <a:ext uri="{FF2B5EF4-FFF2-40B4-BE49-F238E27FC236}">
                      <a16:creationId xmlns:a16="http://schemas.microsoft.com/office/drawing/2014/main" id="{E73FA0FD-6CEA-4B7D-A399-191FA48B9D58}"/>
                    </a:ext>
                  </a:extLst>
                </p14:cNvPr>
                <p14:cNvContentPartPr/>
                <p14:nvPr/>
              </p14:nvContentPartPr>
              <p14:xfrm>
                <a:off x="5757117" y="2314245"/>
                <a:ext cx="95040" cy="73440"/>
              </p14:xfrm>
            </p:contentPart>
          </mc:Choice>
          <mc:Fallback xmlns="">
            <p:pic>
              <p:nvPicPr>
                <p:cNvPr id="269" name="Freihand 268">
                  <a:extLst>
                    <a:ext uri="{FF2B5EF4-FFF2-40B4-BE49-F238E27FC236}">
                      <a16:creationId xmlns:a16="http://schemas.microsoft.com/office/drawing/2014/main" id="{E73FA0FD-6CEA-4B7D-A399-191FA48B9D58}"/>
                    </a:ext>
                  </a:extLst>
                </p:cNvPr>
                <p:cNvPicPr/>
                <p:nvPr/>
              </p:nvPicPr>
              <p:blipFill>
                <a:blip r:embed="rId413"/>
                <a:stretch>
                  <a:fillRect/>
                </a:stretch>
              </p:blipFill>
              <p:spPr>
                <a:xfrm>
                  <a:off x="5752797" y="2309925"/>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0" name="Freihand 269">
                  <a:extLst>
                    <a:ext uri="{FF2B5EF4-FFF2-40B4-BE49-F238E27FC236}">
                      <a16:creationId xmlns:a16="http://schemas.microsoft.com/office/drawing/2014/main" id="{416296FD-40B7-4A2A-AAA5-6E82732DEC72}"/>
                    </a:ext>
                  </a:extLst>
                </p14:cNvPr>
                <p14:cNvContentPartPr/>
                <p14:nvPr/>
              </p14:nvContentPartPr>
              <p14:xfrm>
                <a:off x="5882397" y="2379405"/>
                <a:ext cx="27360" cy="110880"/>
              </p14:xfrm>
            </p:contentPart>
          </mc:Choice>
          <mc:Fallback xmlns="">
            <p:pic>
              <p:nvPicPr>
                <p:cNvPr id="270" name="Freihand 269">
                  <a:extLst>
                    <a:ext uri="{FF2B5EF4-FFF2-40B4-BE49-F238E27FC236}">
                      <a16:creationId xmlns:a16="http://schemas.microsoft.com/office/drawing/2014/main" id="{416296FD-40B7-4A2A-AAA5-6E82732DEC72}"/>
                    </a:ext>
                  </a:extLst>
                </p:cNvPr>
                <p:cNvPicPr/>
                <p:nvPr/>
              </p:nvPicPr>
              <p:blipFill>
                <a:blip r:embed="rId415"/>
                <a:stretch>
                  <a:fillRect/>
                </a:stretch>
              </p:blipFill>
              <p:spPr>
                <a:xfrm>
                  <a:off x="5878077" y="2375085"/>
                  <a:ext cx="36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1" name="Freihand 270">
                  <a:extLst>
                    <a:ext uri="{FF2B5EF4-FFF2-40B4-BE49-F238E27FC236}">
                      <a16:creationId xmlns:a16="http://schemas.microsoft.com/office/drawing/2014/main" id="{C994171F-CE42-49D5-8E64-2A1AEAABFDD9}"/>
                    </a:ext>
                  </a:extLst>
                </p14:cNvPr>
                <p14:cNvContentPartPr/>
                <p14:nvPr/>
              </p14:nvContentPartPr>
              <p14:xfrm>
                <a:off x="5962677" y="2282205"/>
                <a:ext cx="113760" cy="127800"/>
              </p14:xfrm>
            </p:contentPart>
          </mc:Choice>
          <mc:Fallback xmlns="">
            <p:pic>
              <p:nvPicPr>
                <p:cNvPr id="271" name="Freihand 270">
                  <a:extLst>
                    <a:ext uri="{FF2B5EF4-FFF2-40B4-BE49-F238E27FC236}">
                      <a16:creationId xmlns:a16="http://schemas.microsoft.com/office/drawing/2014/main" id="{C994171F-CE42-49D5-8E64-2A1AEAABFDD9}"/>
                    </a:ext>
                  </a:extLst>
                </p:cNvPr>
                <p:cNvPicPr/>
                <p:nvPr/>
              </p:nvPicPr>
              <p:blipFill>
                <a:blip r:embed="rId417"/>
                <a:stretch>
                  <a:fillRect/>
                </a:stretch>
              </p:blipFill>
              <p:spPr>
                <a:xfrm>
                  <a:off x="5958357" y="2277885"/>
                  <a:ext cx="12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2" name="Freihand 271">
                  <a:extLst>
                    <a:ext uri="{FF2B5EF4-FFF2-40B4-BE49-F238E27FC236}">
                      <a16:creationId xmlns:a16="http://schemas.microsoft.com/office/drawing/2014/main" id="{7E7EFBF9-A023-4F52-B5B9-0832BCF57072}"/>
                    </a:ext>
                  </a:extLst>
                </p14:cNvPr>
                <p14:cNvContentPartPr/>
                <p14:nvPr/>
              </p14:nvContentPartPr>
              <p14:xfrm>
                <a:off x="6010557" y="2290125"/>
                <a:ext cx="92160" cy="2880"/>
              </p14:xfrm>
            </p:contentPart>
          </mc:Choice>
          <mc:Fallback xmlns="">
            <p:pic>
              <p:nvPicPr>
                <p:cNvPr id="272" name="Freihand 271">
                  <a:extLst>
                    <a:ext uri="{FF2B5EF4-FFF2-40B4-BE49-F238E27FC236}">
                      <a16:creationId xmlns:a16="http://schemas.microsoft.com/office/drawing/2014/main" id="{7E7EFBF9-A023-4F52-B5B9-0832BCF57072}"/>
                    </a:ext>
                  </a:extLst>
                </p:cNvPr>
                <p:cNvPicPr/>
                <p:nvPr/>
              </p:nvPicPr>
              <p:blipFill>
                <a:blip r:embed="rId419"/>
                <a:stretch>
                  <a:fillRect/>
                </a:stretch>
              </p:blipFill>
              <p:spPr>
                <a:xfrm>
                  <a:off x="6006237" y="2285805"/>
                  <a:ext cx="100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3" name="Freihand 272">
                  <a:extLst>
                    <a:ext uri="{FF2B5EF4-FFF2-40B4-BE49-F238E27FC236}">
                      <a16:creationId xmlns:a16="http://schemas.microsoft.com/office/drawing/2014/main" id="{553CCDB8-B261-40F0-9BA4-780925DAD1E6}"/>
                    </a:ext>
                  </a:extLst>
                </p14:cNvPr>
                <p14:cNvContentPartPr/>
                <p14:nvPr/>
              </p14:nvContentPartPr>
              <p14:xfrm>
                <a:off x="6176157" y="2301285"/>
                <a:ext cx="91800" cy="53280"/>
              </p14:xfrm>
            </p:contentPart>
          </mc:Choice>
          <mc:Fallback xmlns="">
            <p:pic>
              <p:nvPicPr>
                <p:cNvPr id="273" name="Freihand 272">
                  <a:extLst>
                    <a:ext uri="{FF2B5EF4-FFF2-40B4-BE49-F238E27FC236}">
                      <a16:creationId xmlns:a16="http://schemas.microsoft.com/office/drawing/2014/main" id="{553CCDB8-B261-40F0-9BA4-780925DAD1E6}"/>
                    </a:ext>
                  </a:extLst>
                </p:cNvPr>
                <p:cNvPicPr/>
                <p:nvPr/>
              </p:nvPicPr>
              <p:blipFill>
                <a:blip r:embed="rId421"/>
                <a:stretch>
                  <a:fillRect/>
                </a:stretch>
              </p:blipFill>
              <p:spPr>
                <a:xfrm>
                  <a:off x="6171837" y="2296965"/>
                  <a:ext cx="100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4" name="Freihand 273">
                  <a:extLst>
                    <a:ext uri="{FF2B5EF4-FFF2-40B4-BE49-F238E27FC236}">
                      <a16:creationId xmlns:a16="http://schemas.microsoft.com/office/drawing/2014/main" id="{F33042CF-3100-4726-A75F-7F0202B6CBE9}"/>
                    </a:ext>
                  </a:extLst>
                </p14:cNvPr>
                <p14:cNvContentPartPr/>
                <p14:nvPr/>
              </p14:nvContentPartPr>
              <p14:xfrm>
                <a:off x="6213237" y="2311365"/>
                <a:ext cx="76680" cy="182520"/>
              </p14:xfrm>
            </p:contentPart>
          </mc:Choice>
          <mc:Fallback xmlns="">
            <p:pic>
              <p:nvPicPr>
                <p:cNvPr id="274" name="Freihand 273">
                  <a:extLst>
                    <a:ext uri="{FF2B5EF4-FFF2-40B4-BE49-F238E27FC236}">
                      <a16:creationId xmlns:a16="http://schemas.microsoft.com/office/drawing/2014/main" id="{F33042CF-3100-4726-A75F-7F0202B6CBE9}"/>
                    </a:ext>
                  </a:extLst>
                </p:cNvPr>
                <p:cNvPicPr/>
                <p:nvPr/>
              </p:nvPicPr>
              <p:blipFill>
                <a:blip r:embed="rId423"/>
                <a:stretch>
                  <a:fillRect/>
                </a:stretch>
              </p:blipFill>
              <p:spPr>
                <a:xfrm>
                  <a:off x="6208917" y="2307045"/>
                  <a:ext cx="85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5" name="Freihand 274">
                  <a:extLst>
                    <a:ext uri="{FF2B5EF4-FFF2-40B4-BE49-F238E27FC236}">
                      <a16:creationId xmlns:a16="http://schemas.microsoft.com/office/drawing/2014/main" id="{46F85E88-E86D-499C-A529-A4F6244C1197}"/>
                    </a:ext>
                  </a:extLst>
                </p14:cNvPr>
                <p14:cNvContentPartPr/>
                <p14:nvPr/>
              </p14:nvContentPartPr>
              <p14:xfrm>
                <a:off x="6434997" y="2335125"/>
                <a:ext cx="127800" cy="12960"/>
              </p14:xfrm>
            </p:contentPart>
          </mc:Choice>
          <mc:Fallback xmlns="">
            <p:pic>
              <p:nvPicPr>
                <p:cNvPr id="275" name="Freihand 274">
                  <a:extLst>
                    <a:ext uri="{FF2B5EF4-FFF2-40B4-BE49-F238E27FC236}">
                      <a16:creationId xmlns:a16="http://schemas.microsoft.com/office/drawing/2014/main" id="{46F85E88-E86D-499C-A529-A4F6244C1197}"/>
                    </a:ext>
                  </a:extLst>
                </p:cNvPr>
                <p:cNvPicPr/>
                <p:nvPr/>
              </p:nvPicPr>
              <p:blipFill>
                <a:blip r:embed="rId425"/>
                <a:stretch>
                  <a:fillRect/>
                </a:stretch>
              </p:blipFill>
              <p:spPr>
                <a:xfrm>
                  <a:off x="6430677" y="2330805"/>
                  <a:ext cx="13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6" name="Freihand 275">
                  <a:extLst>
                    <a:ext uri="{FF2B5EF4-FFF2-40B4-BE49-F238E27FC236}">
                      <a16:creationId xmlns:a16="http://schemas.microsoft.com/office/drawing/2014/main" id="{E4CFB0B7-6988-4A7C-9CBC-594FC58D673A}"/>
                    </a:ext>
                  </a:extLst>
                </p14:cNvPr>
                <p14:cNvContentPartPr/>
                <p14:nvPr/>
              </p14:nvContentPartPr>
              <p14:xfrm>
                <a:off x="6592677" y="2275725"/>
                <a:ext cx="132480" cy="119160"/>
              </p14:xfrm>
            </p:contentPart>
          </mc:Choice>
          <mc:Fallback xmlns="">
            <p:pic>
              <p:nvPicPr>
                <p:cNvPr id="276" name="Freihand 275">
                  <a:extLst>
                    <a:ext uri="{FF2B5EF4-FFF2-40B4-BE49-F238E27FC236}">
                      <a16:creationId xmlns:a16="http://schemas.microsoft.com/office/drawing/2014/main" id="{E4CFB0B7-6988-4A7C-9CBC-594FC58D673A}"/>
                    </a:ext>
                  </a:extLst>
                </p:cNvPr>
                <p:cNvPicPr/>
                <p:nvPr/>
              </p:nvPicPr>
              <p:blipFill>
                <a:blip r:embed="rId427"/>
                <a:stretch>
                  <a:fillRect/>
                </a:stretch>
              </p:blipFill>
              <p:spPr>
                <a:xfrm>
                  <a:off x="6588357" y="2271405"/>
                  <a:ext cx="141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7" name="Freihand 276">
                  <a:extLst>
                    <a:ext uri="{FF2B5EF4-FFF2-40B4-BE49-F238E27FC236}">
                      <a16:creationId xmlns:a16="http://schemas.microsoft.com/office/drawing/2014/main" id="{5E6C7589-50A7-42FD-9AA7-29B8C7A2722D}"/>
                    </a:ext>
                  </a:extLst>
                </p14:cNvPr>
                <p14:cNvContentPartPr/>
                <p14:nvPr/>
              </p14:nvContentPartPr>
              <p14:xfrm>
                <a:off x="6765117" y="2282205"/>
                <a:ext cx="126720" cy="117360"/>
              </p14:xfrm>
            </p:contentPart>
          </mc:Choice>
          <mc:Fallback xmlns="">
            <p:pic>
              <p:nvPicPr>
                <p:cNvPr id="277" name="Freihand 276">
                  <a:extLst>
                    <a:ext uri="{FF2B5EF4-FFF2-40B4-BE49-F238E27FC236}">
                      <a16:creationId xmlns:a16="http://schemas.microsoft.com/office/drawing/2014/main" id="{5E6C7589-50A7-42FD-9AA7-29B8C7A2722D}"/>
                    </a:ext>
                  </a:extLst>
                </p:cNvPr>
                <p:cNvPicPr/>
                <p:nvPr/>
              </p:nvPicPr>
              <p:blipFill>
                <a:blip r:embed="rId429"/>
                <a:stretch>
                  <a:fillRect/>
                </a:stretch>
              </p:blipFill>
              <p:spPr>
                <a:xfrm>
                  <a:off x="6760797" y="2277885"/>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8" name="Freihand 277">
                  <a:extLst>
                    <a:ext uri="{FF2B5EF4-FFF2-40B4-BE49-F238E27FC236}">
                      <a16:creationId xmlns:a16="http://schemas.microsoft.com/office/drawing/2014/main" id="{7D275D9E-A131-4EF7-8DFE-43DB1F4696CF}"/>
                    </a:ext>
                  </a:extLst>
                </p14:cNvPr>
                <p14:cNvContentPartPr/>
                <p14:nvPr/>
              </p14:nvContentPartPr>
              <p14:xfrm>
                <a:off x="6828837" y="2267085"/>
                <a:ext cx="93600" cy="14040"/>
              </p14:xfrm>
            </p:contentPart>
          </mc:Choice>
          <mc:Fallback xmlns="">
            <p:pic>
              <p:nvPicPr>
                <p:cNvPr id="278" name="Freihand 277">
                  <a:extLst>
                    <a:ext uri="{FF2B5EF4-FFF2-40B4-BE49-F238E27FC236}">
                      <a16:creationId xmlns:a16="http://schemas.microsoft.com/office/drawing/2014/main" id="{7D275D9E-A131-4EF7-8DFE-43DB1F4696CF}"/>
                    </a:ext>
                  </a:extLst>
                </p:cNvPr>
                <p:cNvPicPr/>
                <p:nvPr/>
              </p:nvPicPr>
              <p:blipFill>
                <a:blip r:embed="rId431"/>
                <a:stretch>
                  <a:fillRect/>
                </a:stretch>
              </p:blipFill>
              <p:spPr>
                <a:xfrm>
                  <a:off x="6824517" y="2262765"/>
                  <a:ext cx="102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9" name="Freihand 278">
                  <a:extLst>
                    <a:ext uri="{FF2B5EF4-FFF2-40B4-BE49-F238E27FC236}">
                      <a16:creationId xmlns:a16="http://schemas.microsoft.com/office/drawing/2014/main" id="{1551CD46-E3D7-4B3B-B1D6-9D9CD340DFD2}"/>
                    </a:ext>
                  </a:extLst>
                </p14:cNvPr>
                <p14:cNvContentPartPr/>
                <p14:nvPr/>
              </p14:nvContentPartPr>
              <p14:xfrm>
                <a:off x="6951957" y="2262405"/>
                <a:ext cx="277920" cy="119520"/>
              </p14:xfrm>
            </p:contentPart>
          </mc:Choice>
          <mc:Fallback xmlns="">
            <p:pic>
              <p:nvPicPr>
                <p:cNvPr id="279" name="Freihand 278">
                  <a:extLst>
                    <a:ext uri="{FF2B5EF4-FFF2-40B4-BE49-F238E27FC236}">
                      <a16:creationId xmlns:a16="http://schemas.microsoft.com/office/drawing/2014/main" id="{1551CD46-E3D7-4B3B-B1D6-9D9CD340DFD2}"/>
                    </a:ext>
                  </a:extLst>
                </p:cNvPr>
                <p:cNvPicPr/>
                <p:nvPr/>
              </p:nvPicPr>
              <p:blipFill>
                <a:blip r:embed="rId433"/>
                <a:stretch>
                  <a:fillRect/>
                </a:stretch>
              </p:blipFill>
              <p:spPr>
                <a:xfrm>
                  <a:off x="6947637" y="2258085"/>
                  <a:ext cx="286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0" name="Freihand 279">
                  <a:extLst>
                    <a:ext uri="{FF2B5EF4-FFF2-40B4-BE49-F238E27FC236}">
                      <a16:creationId xmlns:a16="http://schemas.microsoft.com/office/drawing/2014/main" id="{CF6986C6-B2ED-4672-BA42-E1B6146D1F93}"/>
                    </a:ext>
                  </a:extLst>
                </p14:cNvPr>
                <p14:cNvContentPartPr/>
                <p14:nvPr/>
              </p14:nvContentPartPr>
              <p14:xfrm>
                <a:off x="7243557" y="2212725"/>
                <a:ext cx="360" cy="360"/>
              </p14:xfrm>
            </p:contentPart>
          </mc:Choice>
          <mc:Fallback xmlns="">
            <p:pic>
              <p:nvPicPr>
                <p:cNvPr id="280" name="Freihand 279">
                  <a:extLst>
                    <a:ext uri="{FF2B5EF4-FFF2-40B4-BE49-F238E27FC236}">
                      <a16:creationId xmlns:a16="http://schemas.microsoft.com/office/drawing/2014/main" id="{CF6986C6-B2ED-4672-BA42-E1B6146D1F93}"/>
                    </a:ext>
                  </a:extLst>
                </p:cNvPr>
                <p:cNvPicPr/>
                <p:nvPr/>
              </p:nvPicPr>
              <p:blipFill>
                <a:blip r:embed="rId20"/>
                <a:stretch>
                  <a:fillRect/>
                </a:stretch>
              </p:blipFill>
              <p:spPr>
                <a:xfrm>
                  <a:off x="7239237" y="2208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2" name="Freihand 281">
                  <a:extLst>
                    <a:ext uri="{FF2B5EF4-FFF2-40B4-BE49-F238E27FC236}">
                      <a16:creationId xmlns:a16="http://schemas.microsoft.com/office/drawing/2014/main" id="{38168687-6C6F-49E3-9946-EB11E552B95D}"/>
                    </a:ext>
                  </a:extLst>
                </p14:cNvPr>
                <p14:cNvContentPartPr/>
                <p14:nvPr/>
              </p14:nvContentPartPr>
              <p14:xfrm>
                <a:off x="7872117" y="2113005"/>
                <a:ext cx="129600" cy="155520"/>
              </p14:xfrm>
            </p:contentPart>
          </mc:Choice>
          <mc:Fallback xmlns="">
            <p:pic>
              <p:nvPicPr>
                <p:cNvPr id="282" name="Freihand 281">
                  <a:extLst>
                    <a:ext uri="{FF2B5EF4-FFF2-40B4-BE49-F238E27FC236}">
                      <a16:creationId xmlns:a16="http://schemas.microsoft.com/office/drawing/2014/main" id="{38168687-6C6F-49E3-9946-EB11E552B95D}"/>
                    </a:ext>
                  </a:extLst>
                </p:cNvPr>
                <p:cNvPicPr/>
                <p:nvPr/>
              </p:nvPicPr>
              <p:blipFill>
                <a:blip r:embed="rId436"/>
                <a:stretch>
                  <a:fillRect/>
                </a:stretch>
              </p:blipFill>
              <p:spPr>
                <a:xfrm>
                  <a:off x="7867797" y="2108685"/>
                  <a:ext cx="138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3" name="Freihand 282">
                  <a:extLst>
                    <a:ext uri="{FF2B5EF4-FFF2-40B4-BE49-F238E27FC236}">
                      <a16:creationId xmlns:a16="http://schemas.microsoft.com/office/drawing/2014/main" id="{FD902B96-AA8A-4055-B041-BB48E9C2E7F0}"/>
                    </a:ext>
                  </a:extLst>
                </p14:cNvPr>
                <p14:cNvContentPartPr/>
                <p14:nvPr/>
              </p14:nvContentPartPr>
              <p14:xfrm>
                <a:off x="7781757" y="2251245"/>
                <a:ext cx="257400" cy="50760"/>
              </p14:xfrm>
            </p:contentPart>
          </mc:Choice>
          <mc:Fallback xmlns="">
            <p:pic>
              <p:nvPicPr>
                <p:cNvPr id="283" name="Freihand 282">
                  <a:extLst>
                    <a:ext uri="{FF2B5EF4-FFF2-40B4-BE49-F238E27FC236}">
                      <a16:creationId xmlns:a16="http://schemas.microsoft.com/office/drawing/2014/main" id="{FD902B96-AA8A-4055-B041-BB48E9C2E7F0}"/>
                    </a:ext>
                  </a:extLst>
                </p:cNvPr>
                <p:cNvPicPr/>
                <p:nvPr/>
              </p:nvPicPr>
              <p:blipFill>
                <a:blip r:embed="rId438"/>
                <a:stretch>
                  <a:fillRect/>
                </a:stretch>
              </p:blipFill>
              <p:spPr>
                <a:xfrm>
                  <a:off x="7777437" y="2246925"/>
                  <a:ext cx="266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4" name="Freihand 283">
                  <a:extLst>
                    <a:ext uri="{FF2B5EF4-FFF2-40B4-BE49-F238E27FC236}">
                      <a16:creationId xmlns:a16="http://schemas.microsoft.com/office/drawing/2014/main" id="{ABF90AB7-1B78-4B23-8863-CD0D50A963A2}"/>
                    </a:ext>
                  </a:extLst>
                </p14:cNvPr>
                <p14:cNvContentPartPr/>
                <p14:nvPr/>
              </p14:nvContentPartPr>
              <p14:xfrm>
                <a:off x="7905597" y="2379405"/>
                <a:ext cx="2880" cy="132480"/>
              </p14:xfrm>
            </p:contentPart>
          </mc:Choice>
          <mc:Fallback xmlns="">
            <p:pic>
              <p:nvPicPr>
                <p:cNvPr id="284" name="Freihand 283">
                  <a:extLst>
                    <a:ext uri="{FF2B5EF4-FFF2-40B4-BE49-F238E27FC236}">
                      <a16:creationId xmlns:a16="http://schemas.microsoft.com/office/drawing/2014/main" id="{ABF90AB7-1B78-4B23-8863-CD0D50A963A2}"/>
                    </a:ext>
                  </a:extLst>
                </p:cNvPr>
                <p:cNvPicPr/>
                <p:nvPr/>
              </p:nvPicPr>
              <p:blipFill>
                <a:blip r:embed="rId440"/>
                <a:stretch>
                  <a:fillRect/>
                </a:stretch>
              </p:blipFill>
              <p:spPr>
                <a:xfrm>
                  <a:off x="7901277" y="2375085"/>
                  <a:ext cx="11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5" name="Freihand 284">
                  <a:extLst>
                    <a:ext uri="{FF2B5EF4-FFF2-40B4-BE49-F238E27FC236}">
                      <a16:creationId xmlns:a16="http://schemas.microsoft.com/office/drawing/2014/main" id="{BA66FD1B-1643-475D-A64F-86C42DAD1AC5}"/>
                    </a:ext>
                  </a:extLst>
                </p14:cNvPr>
                <p14:cNvContentPartPr/>
                <p14:nvPr/>
              </p14:nvContentPartPr>
              <p14:xfrm>
                <a:off x="7835037" y="2359965"/>
                <a:ext cx="148680" cy="61200"/>
              </p14:xfrm>
            </p:contentPart>
          </mc:Choice>
          <mc:Fallback xmlns="">
            <p:pic>
              <p:nvPicPr>
                <p:cNvPr id="285" name="Freihand 284">
                  <a:extLst>
                    <a:ext uri="{FF2B5EF4-FFF2-40B4-BE49-F238E27FC236}">
                      <a16:creationId xmlns:a16="http://schemas.microsoft.com/office/drawing/2014/main" id="{BA66FD1B-1643-475D-A64F-86C42DAD1AC5}"/>
                    </a:ext>
                  </a:extLst>
                </p:cNvPr>
                <p:cNvPicPr/>
                <p:nvPr/>
              </p:nvPicPr>
              <p:blipFill>
                <a:blip r:embed="rId442"/>
                <a:stretch>
                  <a:fillRect/>
                </a:stretch>
              </p:blipFill>
              <p:spPr>
                <a:xfrm>
                  <a:off x="7830717" y="2355645"/>
                  <a:ext cx="15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6" name="Freihand 285">
                  <a:extLst>
                    <a:ext uri="{FF2B5EF4-FFF2-40B4-BE49-F238E27FC236}">
                      <a16:creationId xmlns:a16="http://schemas.microsoft.com/office/drawing/2014/main" id="{C646ABE3-0310-4813-8788-4A1EDEA8EFED}"/>
                    </a:ext>
                  </a:extLst>
                </p14:cNvPr>
                <p14:cNvContentPartPr/>
                <p14:nvPr/>
              </p14:nvContentPartPr>
              <p14:xfrm>
                <a:off x="8136357" y="2269965"/>
                <a:ext cx="142200" cy="5040"/>
              </p14:xfrm>
            </p:contentPart>
          </mc:Choice>
          <mc:Fallback xmlns="">
            <p:pic>
              <p:nvPicPr>
                <p:cNvPr id="286" name="Freihand 285">
                  <a:extLst>
                    <a:ext uri="{FF2B5EF4-FFF2-40B4-BE49-F238E27FC236}">
                      <a16:creationId xmlns:a16="http://schemas.microsoft.com/office/drawing/2014/main" id="{C646ABE3-0310-4813-8788-4A1EDEA8EFED}"/>
                    </a:ext>
                  </a:extLst>
                </p:cNvPr>
                <p:cNvPicPr/>
                <p:nvPr/>
              </p:nvPicPr>
              <p:blipFill>
                <a:blip r:embed="rId444"/>
                <a:stretch>
                  <a:fillRect/>
                </a:stretch>
              </p:blipFill>
              <p:spPr>
                <a:xfrm>
                  <a:off x="8132037" y="2265645"/>
                  <a:ext cx="150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7" name="Freihand 286">
                  <a:extLst>
                    <a:ext uri="{FF2B5EF4-FFF2-40B4-BE49-F238E27FC236}">
                      <a16:creationId xmlns:a16="http://schemas.microsoft.com/office/drawing/2014/main" id="{051D204C-02FC-487C-A746-48D62443CC11}"/>
                    </a:ext>
                  </a:extLst>
                </p14:cNvPr>
                <p14:cNvContentPartPr/>
                <p14:nvPr/>
              </p14:nvContentPartPr>
              <p14:xfrm>
                <a:off x="8145357" y="2298765"/>
                <a:ext cx="170280" cy="23400"/>
              </p14:xfrm>
            </p:contentPart>
          </mc:Choice>
          <mc:Fallback xmlns="">
            <p:pic>
              <p:nvPicPr>
                <p:cNvPr id="287" name="Freihand 286">
                  <a:extLst>
                    <a:ext uri="{FF2B5EF4-FFF2-40B4-BE49-F238E27FC236}">
                      <a16:creationId xmlns:a16="http://schemas.microsoft.com/office/drawing/2014/main" id="{051D204C-02FC-487C-A746-48D62443CC11}"/>
                    </a:ext>
                  </a:extLst>
                </p:cNvPr>
                <p:cNvPicPr/>
                <p:nvPr/>
              </p:nvPicPr>
              <p:blipFill>
                <a:blip r:embed="rId446"/>
                <a:stretch>
                  <a:fillRect/>
                </a:stretch>
              </p:blipFill>
              <p:spPr>
                <a:xfrm>
                  <a:off x="8141037" y="2294445"/>
                  <a:ext cx="178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0" name="Freihand 289">
                  <a:extLst>
                    <a:ext uri="{FF2B5EF4-FFF2-40B4-BE49-F238E27FC236}">
                      <a16:creationId xmlns:a16="http://schemas.microsoft.com/office/drawing/2014/main" id="{3825E95F-307B-4F53-8BA5-B9CA119607E7}"/>
                    </a:ext>
                  </a:extLst>
                </p14:cNvPr>
                <p14:cNvContentPartPr/>
                <p14:nvPr/>
              </p14:nvContentPartPr>
              <p14:xfrm>
                <a:off x="8452077" y="2096805"/>
                <a:ext cx="77400" cy="130680"/>
              </p14:xfrm>
            </p:contentPart>
          </mc:Choice>
          <mc:Fallback xmlns="">
            <p:pic>
              <p:nvPicPr>
                <p:cNvPr id="290" name="Freihand 289">
                  <a:extLst>
                    <a:ext uri="{FF2B5EF4-FFF2-40B4-BE49-F238E27FC236}">
                      <a16:creationId xmlns:a16="http://schemas.microsoft.com/office/drawing/2014/main" id="{3825E95F-307B-4F53-8BA5-B9CA119607E7}"/>
                    </a:ext>
                  </a:extLst>
                </p:cNvPr>
                <p:cNvPicPr/>
                <p:nvPr/>
              </p:nvPicPr>
              <p:blipFill>
                <a:blip r:embed="rId448"/>
                <a:stretch>
                  <a:fillRect/>
                </a:stretch>
              </p:blipFill>
              <p:spPr>
                <a:xfrm>
                  <a:off x="8447757" y="2092485"/>
                  <a:ext cx="86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1" name="Freihand 290">
                  <a:extLst>
                    <a:ext uri="{FF2B5EF4-FFF2-40B4-BE49-F238E27FC236}">
                      <a16:creationId xmlns:a16="http://schemas.microsoft.com/office/drawing/2014/main" id="{5B2C16FE-3D16-4DB3-866B-E48208D24BF6}"/>
                    </a:ext>
                  </a:extLst>
                </p14:cNvPr>
                <p14:cNvContentPartPr/>
                <p14:nvPr/>
              </p14:nvContentPartPr>
              <p14:xfrm>
                <a:off x="8597517" y="2119485"/>
                <a:ext cx="72360" cy="80640"/>
              </p14:xfrm>
            </p:contentPart>
          </mc:Choice>
          <mc:Fallback xmlns="">
            <p:pic>
              <p:nvPicPr>
                <p:cNvPr id="291" name="Freihand 290">
                  <a:extLst>
                    <a:ext uri="{FF2B5EF4-FFF2-40B4-BE49-F238E27FC236}">
                      <a16:creationId xmlns:a16="http://schemas.microsoft.com/office/drawing/2014/main" id="{5B2C16FE-3D16-4DB3-866B-E48208D24BF6}"/>
                    </a:ext>
                  </a:extLst>
                </p:cNvPr>
                <p:cNvPicPr/>
                <p:nvPr/>
              </p:nvPicPr>
              <p:blipFill>
                <a:blip r:embed="rId450"/>
                <a:stretch>
                  <a:fillRect/>
                </a:stretch>
              </p:blipFill>
              <p:spPr>
                <a:xfrm>
                  <a:off x="8593197" y="2115165"/>
                  <a:ext cx="81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2" name="Freihand 291">
                  <a:extLst>
                    <a:ext uri="{FF2B5EF4-FFF2-40B4-BE49-F238E27FC236}">
                      <a16:creationId xmlns:a16="http://schemas.microsoft.com/office/drawing/2014/main" id="{CCA486B7-0EE5-43E6-A5AF-D133CBD3B87E}"/>
                    </a:ext>
                  </a:extLst>
                </p14:cNvPr>
                <p14:cNvContentPartPr/>
                <p14:nvPr/>
              </p14:nvContentPartPr>
              <p14:xfrm>
                <a:off x="8728197" y="2100045"/>
                <a:ext cx="102240" cy="99720"/>
              </p14:xfrm>
            </p:contentPart>
          </mc:Choice>
          <mc:Fallback xmlns="">
            <p:pic>
              <p:nvPicPr>
                <p:cNvPr id="292" name="Freihand 291">
                  <a:extLst>
                    <a:ext uri="{FF2B5EF4-FFF2-40B4-BE49-F238E27FC236}">
                      <a16:creationId xmlns:a16="http://schemas.microsoft.com/office/drawing/2014/main" id="{CCA486B7-0EE5-43E6-A5AF-D133CBD3B87E}"/>
                    </a:ext>
                  </a:extLst>
                </p:cNvPr>
                <p:cNvPicPr/>
                <p:nvPr/>
              </p:nvPicPr>
              <p:blipFill>
                <a:blip r:embed="rId452"/>
                <a:stretch>
                  <a:fillRect/>
                </a:stretch>
              </p:blipFill>
              <p:spPr>
                <a:xfrm>
                  <a:off x="8723877" y="2095725"/>
                  <a:ext cx="110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3" name="Freihand 292">
                  <a:extLst>
                    <a:ext uri="{FF2B5EF4-FFF2-40B4-BE49-F238E27FC236}">
                      <a16:creationId xmlns:a16="http://schemas.microsoft.com/office/drawing/2014/main" id="{E4B3A511-F7A3-4D7A-83A0-E3B5FC2B338A}"/>
                    </a:ext>
                  </a:extLst>
                </p14:cNvPr>
                <p14:cNvContentPartPr/>
                <p14:nvPr/>
              </p14:nvContentPartPr>
              <p14:xfrm>
                <a:off x="8435517" y="2252325"/>
                <a:ext cx="409320" cy="39600"/>
              </p14:xfrm>
            </p:contentPart>
          </mc:Choice>
          <mc:Fallback xmlns="">
            <p:pic>
              <p:nvPicPr>
                <p:cNvPr id="293" name="Freihand 292">
                  <a:extLst>
                    <a:ext uri="{FF2B5EF4-FFF2-40B4-BE49-F238E27FC236}">
                      <a16:creationId xmlns:a16="http://schemas.microsoft.com/office/drawing/2014/main" id="{E4B3A511-F7A3-4D7A-83A0-E3B5FC2B338A}"/>
                    </a:ext>
                  </a:extLst>
                </p:cNvPr>
                <p:cNvPicPr/>
                <p:nvPr/>
              </p:nvPicPr>
              <p:blipFill>
                <a:blip r:embed="rId454"/>
                <a:stretch>
                  <a:fillRect/>
                </a:stretch>
              </p:blipFill>
              <p:spPr>
                <a:xfrm>
                  <a:off x="8431197" y="2248005"/>
                  <a:ext cx="417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4" name="Freihand 293">
                  <a:extLst>
                    <a:ext uri="{FF2B5EF4-FFF2-40B4-BE49-F238E27FC236}">
                      <a16:creationId xmlns:a16="http://schemas.microsoft.com/office/drawing/2014/main" id="{0BD258F5-87A6-4E15-A7F1-7B19EB9D69F8}"/>
                    </a:ext>
                  </a:extLst>
                </p14:cNvPr>
                <p14:cNvContentPartPr/>
                <p14:nvPr/>
              </p14:nvContentPartPr>
              <p14:xfrm>
                <a:off x="8599317" y="2349885"/>
                <a:ext cx="206280" cy="90720"/>
              </p14:xfrm>
            </p:contentPart>
          </mc:Choice>
          <mc:Fallback xmlns="">
            <p:pic>
              <p:nvPicPr>
                <p:cNvPr id="294" name="Freihand 293">
                  <a:extLst>
                    <a:ext uri="{FF2B5EF4-FFF2-40B4-BE49-F238E27FC236}">
                      <a16:creationId xmlns:a16="http://schemas.microsoft.com/office/drawing/2014/main" id="{0BD258F5-87A6-4E15-A7F1-7B19EB9D69F8}"/>
                    </a:ext>
                  </a:extLst>
                </p:cNvPr>
                <p:cNvPicPr/>
                <p:nvPr/>
              </p:nvPicPr>
              <p:blipFill>
                <a:blip r:embed="rId456"/>
                <a:stretch>
                  <a:fillRect/>
                </a:stretch>
              </p:blipFill>
              <p:spPr>
                <a:xfrm>
                  <a:off x="8594997" y="2345565"/>
                  <a:ext cx="214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5" name="Freihand 294">
                  <a:extLst>
                    <a:ext uri="{FF2B5EF4-FFF2-40B4-BE49-F238E27FC236}">
                      <a16:creationId xmlns:a16="http://schemas.microsoft.com/office/drawing/2014/main" id="{73B34F3D-8434-4139-BD13-785AB7DD6A68}"/>
                    </a:ext>
                  </a:extLst>
                </p14:cNvPr>
                <p14:cNvContentPartPr/>
                <p14:nvPr/>
              </p14:nvContentPartPr>
              <p14:xfrm>
                <a:off x="8990997" y="2245845"/>
                <a:ext cx="94680" cy="9000"/>
              </p14:xfrm>
            </p:contentPart>
          </mc:Choice>
          <mc:Fallback xmlns="">
            <p:pic>
              <p:nvPicPr>
                <p:cNvPr id="295" name="Freihand 294">
                  <a:extLst>
                    <a:ext uri="{FF2B5EF4-FFF2-40B4-BE49-F238E27FC236}">
                      <a16:creationId xmlns:a16="http://schemas.microsoft.com/office/drawing/2014/main" id="{73B34F3D-8434-4139-BD13-785AB7DD6A68}"/>
                    </a:ext>
                  </a:extLst>
                </p:cNvPr>
                <p:cNvPicPr/>
                <p:nvPr/>
              </p:nvPicPr>
              <p:blipFill>
                <a:blip r:embed="rId458"/>
                <a:stretch>
                  <a:fillRect/>
                </a:stretch>
              </p:blipFill>
              <p:spPr>
                <a:xfrm>
                  <a:off x="8986677" y="2241525"/>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6" name="Freihand 295">
                  <a:extLst>
                    <a:ext uri="{FF2B5EF4-FFF2-40B4-BE49-F238E27FC236}">
                      <a16:creationId xmlns:a16="http://schemas.microsoft.com/office/drawing/2014/main" id="{D9781A75-E9E1-47C9-9E6A-C1BC81C55E05}"/>
                    </a:ext>
                  </a:extLst>
                </p14:cNvPr>
                <p14:cNvContentPartPr/>
                <p14:nvPr/>
              </p14:nvContentPartPr>
              <p14:xfrm>
                <a:off x="8976957" y="2296605"/>
                <a:ext cx="135000" cy="5760"/>
              </p14:xfrm>
            </p:contentPart>
          </mc:Choice>
          <mc:Fallback xmlns="">
            <p:pic>
              <p:nvPicPr>
                <p:cNvPr id="296" name="Freihand 295">
                  <a:extLst>
                    <a:ext uri="{FF2B5EF4-FFF2-40B4-BE49-F238E27FC236}">
                      <a16:creationId xmlns:a16="http://schemas.microsoft.com/office/drawing/2014/main" id="{D9781A75-E9E1-47C9-9E6A-C1BC81C55E05}"/>
                    </a:ext>
                  </a:extLst>
                </p:cNvPr>
                <p:cNvPicPr/>
                <p:nvPr/>
              </p:nvPicPr>
              <p:blipFill>
                <a:blip r:embed="rId460"/>
                <a:stretch>
                  <a:fillRect/>
                </a:stretch>
              </p:blipFill>
              <p:spPr>
                <a:xfrm>
                  <a:off x="8972637" y="2292285"/>
                  <a:ext cx="143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7" name="Freihand 296">
                  <a:extLst>
                    <a:ext uri="{FF2B5EF4-FFF2-40B4-BE49-F238E27FC236}">
                      <a16:creationId xmlns:a16="http://schemas.microsoft.com/office/drawing/2014/main" id="{846504EF-8CE0-488B-8E1D-0CE2622A952D}"/>
                    </a:ext>
                  </a:extLst>
                </p14:cNvPr>
                <p14:cNvContentPartPr/>
                <p14:nvPr/>
              </p14:nvContentPartPr>
              <p14:xfrm>
                <a:off x="9231117" y="2200125"/>
                <a:ext cx="139320" cy="88200"/>
              </p14:xfrm>
            </p:contentPart>
          </mc:Choice>
          <mc:Fallback xmlns="">
            <p:pic>
              <p:nvPicPr>
                <p:cNvPr id="297" name="Freihand 296">
                  <a:extLst>
                    <a:ext uri="{FF2B5EF4-FFF2-40B4-BE49-F238E27FC236}">
                      <a16:creationId xmlns:a16="http://schemas.microsoft.com/office/drawing/2014/main" id="{846504EF-8CE0-488B-8E1D-0CE2622A952D}"/>
                    </a:ext>
                  </a:extLst>
                </p:cNvPr>
                <p:cNvPicPr/>
                <p:nvPr/>
              </p:nvPicPr>
              <p:blipFill>
                <a:blip r:embed="rId462"/>
                <a:stretch>
                  <a:fillRect/>
                </a:stretch>
              </p:blipFill>
              <p:spPr>
                <a:xfrm>
                  <a:off x="9226797" y="2195805"/>
                  <a:ext cx="147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8" name="Freihand 297">
                  <a:extLst>
                    <a:ext uri="{FF2B5EF4-FFF2-40B4-BE49-F238E27FC236}">
                      <a16:creationId xmlns:a16="http://schemas.microsoft.com/office/drawing/2014/main" id="{F7086B9D-CB7B-4EDF-8ACE-EFBB849C1EA8}"/>
                    </a:ext>
                  </a:extLst>
                </p14:cNvPr>
                <p14:cNvContentPartPr/>
                <p14:nvPr/>
              </p14:nvContentPartPr>
              <p14:xfrm>
                <a:off x="9373317" y="2197965"/>
                <a:ext cx="161640" cy="99000"/>
              </p14:xfrm>
            </p:contentPart>
          </mc:Choice>
          <mc:Fallback xmlns="">
            <p:pic>
              <p:nvPicPr>
                <p:cNvPr id="298" name="Freihand 297">
                  <a:extLst>
                    <a:ext uri="{FF2B5EF4-FFF2-40B4-BE49-F238E27FC236}">
                      <a16:creationId xmlns:a16="http://schemas.microsoft.com/office/drawing/2014/main" id="{F7086B9D-CB7B-4EDF-8ACE-EFBB849C1EA8}"/>
                    </a:ext>
                  </a:extLst>
                </p:cNvPr>
                <p:cNvPicPr/>
                <p:nvPr/>
              </p:nvPicPr>
              <p:blipFill>
                <a:blip r:embed="rId464"/>
                <a:stretch>
                  <a:fillRect/>
                </a:stretch>
              </p:blipFill>
              <p:spPr>
                <a:xfrm>
                  <a:off x="9368997" y="2193645"/>
                  <a:ext cx="170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9" name="Freihand 298">
                  <a:extLst>
                    <a:ext uri="{FF2B5EF4-FFF2-40B4-BE49-F238E27FC236}">
                      <a16:creationId xmlns:a16="http://schemas.microsoft.com/office/drawing/2014/main" id="{520CA4C5-B2CD-40B0-B215-75765D5A0771}"/>
                    </a:ext>
                  </a:extLst>
                </p14:cNvPr>
                <p14:cNvContentPartPr/>
                <p14:nvPr/>
              </p14:nvContentPartPr>
              <p14:xfrm>
                <a:off x="9574557" y="2178525"/>
                <a:ext cx="156960" cy="99360"/>
              </p14:xfrm>
            </p:contentPart>
          </mc:Choice>
          <mc:Fallback xmlns="">
            <p:pic>
              <p:nvPicPr>
                <p:cNvPr id="299" name="Freihand 298">
                  <a:extLst>
                    <a:ext uri="{FF2B5EF4-FFF2-40B4-BE49-F238E27FC236}">
                      <a16:creationId xmlns:a16="http://schemas.microsoft.com/office/drawing/2014/main" id="{520CA4C5-B2CD-40B0-B215-75765D5A0771}"/>
                    </a:ext>
                  </a:extLst>
                </p:cNvPr>
                <p:cNvPicPr/>
                <p:nvPr/>
              </p:nvPicPr>
              <p:blipFill>
                <a:blip r:embed="rId466"/>
                <a:stretch>
                  <a:fillRect/>
                </a:stretch>
              </p:blipFill>
              <p:spPr>
                <a:xfrm>
                  <a:off x="9570237" y="2174205"/>
                  <a:ext cx="165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2" name="Freihand 301">
                  <a:extLst>
                    <a:ext uri="{FF2B5EF4-FFF2-40B4-BE49-F238E27FC236}">
                      <a16:creationId xmlns:a16="http://schemas.microsoft.com/office/drawing/2014/main" id="{52688E5E-EF7B-4074-B0D3-C492BB9BC949}"/>
                    </a:ext>
                  </a:extLst>
                </p14:cNvPr>
                <p14:cNvContentPartPr/>
                <p14:nvPr/>
              </p14:nvContentPartPr>
              <p14:xfrm>
                <a:off x="5762877" y="2085285"/>
                <a:ext cx="1255320" cy="111240"/>
              </p14:xfrm>
            </p:contentPart>
          </mc:Choice>
          <mc:Fallback xmlns="">
            <p:pic>
              <p:nvPicPr>
                <p:cNvPr id="302" name="Freihand 301">
                  <a:extLst>
                    <a:ext uri="{FF2B5EF4-FFF2-40B4-BE49-F238E27FC236}">
                      <a16:creationId xmlns:a16="http://schemas.microsoft.com/office/drawing/2014/main" id="{52688E5E-EF7B-4074-B0D3-C492BB9BC949}"/>
                    </a:ext>
                  </a:extLst>
                </p:cNvPr>
                <p:cNvPicPr/>
                <p:nvPr/>
              </p:nvPicPr>
              <p:blipFill>
                <a:blip r:embed="rId468"/>
                <a:stretch>
                  <a:fillRect/>
                </a:stretch>
              </p:blipFill>
              <p:spPr>
                <a:xfrm>
                  <a:off x="5758557" y="2080965"/>
                  <a:ext cx="1263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3" name="Freihand 302">
                  <a:extLst>
                    <a:ext uri="{FF2B5EF4-FFF2-40B4-BE49-F238E27FC236}">
                      <a16:creationId xmlns:a16="http://schemas.microsoft.com/office/drawing/2014/main" id="{DBE2A3F2-B6FB-4941-93B2-A17ECBD54E88}"/>
                    </a:ext>
                  </a:extLst>
                </p14:cNvPr>
                <p14:cNvContentPartPr/>
                <p14:nvPr/>
              </p14:nvContentPartPr>
              <p14:xfrm>
                <a:off x="5996157" y="1954605"/>
                <a:ext cx="2520" cy="117360"/>
              </p14:xfrm>
            </p:contentPart>
          </mc:Choice>
          <mc:Fallback xmlns="">
            <p:pic>
              <p:nvPicPr>
                <p:cNvPr id="303" name="Freihand 302">
                  <a:extLst>
                    <a:ext uri="{FF2B5EF4-FFF2-40B4-BE49-F238E27FC236}">
                      <a16:creationId xmlns:a16="http://schemas.microsoft.com/office/drawing/2014/main" id="{DBE2A3F2-B6FB-4941-93B2-A17ECBD54E88}"/>
                    </a:ext>
                  </a:extLst>
                </p:cNvPr>
                <p:cNvPicPr/>
                <p:nvPr/>
              </p:nvPicPr>
              <p:blipFill>
                <a:blip r:embed="rId470"/>
                <a:stretch>
                  <a:fillRect/>
                </a:stretch>
              </p:blipFill>
              <p:spPr>
                <a:xfrm>
                  <a:off x="5991837" y="1950285"/>
                  <a:ext cx="11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4" name="Freihand 303">
                  <a:extLst>
                    <a:ext uri="{FF2B5EF4-FFF2-40B4-BE49-F238E27FC236}">
                      <a16:creationId xmlns:a16="http://schemas.microsoft.com/office/drawing/2014/main" id="{7569AB67-C808-454D-8484-DA661682A9A4}"/>
                    </a:ext>
                  </a:extLst>
                </p14:cNvPr>
                <p14:cNvContentPartPr/>
                <p14:nvPr/>
              </p14:nvContentPartPr>
              <p14:xfrm>
                <a:off x="5881317" y="1918965"/>
                <a:ext cx="235800" cy="136800"/>
              </p14:xfrm>
            </p:contentPart>
          </mc:Choice>
          <mc:Fallback xmlns="">
            <p:pic>
              <p:nvPicPr>
                <p:cNvPr id="304" name="Freihand 303">
                  <a:extLst>
                    <a:ext uri="{FF2B5EF4-FFF2-40B4-BE49-F238E27FC236}">
                      <a16:creationId xmlns:a16="http://schemas.microsoft.com/office/drawing/2014/main" id="{7569AB67-C808-454D-8484-DA661682A9A4}"/>
                    </a:ext>
                  </a:extLst>
                </p:cNvPr>
                <p:cNvPicPr/>
                <p:nvPr/>
              </p:nvPicPr>
              <p:blipFill>
                <a:blip r:embed="rId472"/>
                <a:stretch>
                  <a:fillRect/>
                </a:stretch>
              </p:blipFill>
              <p:spPr>
                <a:xfrm>
                  <a:off x="5876997" y="1914645"/>
                  <a:ext cx="244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5" name="Freihand 304">
                  <a:extLst>
                    <a:ext uri="{FF2B5EF4-FFF2-40B4-BE49-F238E27FC236}">
                      <a16:creationId xmlns:a16="http://schemas.microsoft.com/office/drawing/2014/main" id="{0B179BB7-F1E3-4DAC-83B9-D0FE4664246D}"/>
                    </a:ext>
                  </a:extLst>
                </p14:cNvPr>
                <p14:cNvContentPartPr/>
                <p14:nvPr/>
              </p14:nvContentPartPr>
              <p14:xfrm>
                <a:off x="6135837" y="1959285"/>
                <a:ext cx="236160" cy="99000"/>
              </p14:xfrm>
            </p:contentPart>
          </mc:Choice>
          <mc:Fallback xmlns="">
            <p:pic>
              <p:nvPicPr>
                <p:cNvPr id="305" name="Freihand 304">
                  <a:extLst>
                    <a:ext uri="{FF2B5EF4-FFF2-40B4-BE49-F238E27FC236}">
                      <a16:creationId xmlns:a16="http://schemas.microsoft.com/office/drawing/2014/main" id="{0B179BB7-F1E3-4DAC-83B9-D0FE4664246D}"/>
                    </a:ext>
                  </a:extLst>
                </p:cNvPr>
                <p:cNvPicPr/>
                <p:nvPr/>
              </p:nvPicPr>
              <p:blipFill>
                <a:blip r:embed="rId474"/>
                <a:stretch>
                  <a:fillRect/>
                </a:stretch>
              </p:blipFill>
              <p:spPr>
                <a:xfrm>
                  <a:off x="6131517" y="1954965"/>
                  <a:ext cx="244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6" name="Freihand 305">
                  <a:extLst>
                    <a:ext uri="{FF2B5EF4-FFF2-40B4-BE49-F238E27FC236}">
                      <a16:creationId xmlns:a16="http://schemas.microsoft.com/office/drawing/2014/main" id="{173F300B-86FF-49A3-82A9-A7B301110BD0}"/>
                    </a:ext>
                  </a:extLst>
                </p14:cNvPr>
                <p14:cNvContentPartPr/>
                <p14:nvPr/>
              </p14:nvContentPartPr>
              <p14:xfrm>
                <a:off x="6446517" y="1987725"/>
                <a:ext cx="189360" cy="41400"/>
              </p14:xfrm>
            </p:contentPart>
          </mc:Choice>
          <mc:Fallback xmlns="">
            <p:pic>
              <p:nvPicPr>
                <p:cNvPr id="306" name="Freihand 305">
                  <a:extLst>
                    <a:ext uri="{FF2B5EF4-FFF2-40B4-BE49-F238E27FC236}">
                      <a16:creationId xmlns:a16="http://schemas.microsoft.com/office/drawing/2014/main" id="{173F300B-86FF-49A3-82A9-A7B301110BD0}"/>
                    </a:ext>
                  </a:extLst>
                </p:cNvPr>
                <p:cNvPicPr/>
                <p:nvPr/>
              </p:nvPicPr>
              <p:blipFill>
                <a:blip r:embed="rId476"/>
                <a:stretch>
                  <a:fillRect/>
                </a:stretch>
              </p:blipFill>
              <p:spPr>
                <a:xfrm>
                  <a:off x="6442197" y="1983405"/>
                  <a:ext cx="198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7" name="Freihand 306">
                  <a:extLst>
                    <a:ext uri="{FF2B5EF4-FFF2-40B4-BE49-F238E27FC236}">
                      <a16:creationId xmlns:a16="http://schemas.microsoft.com/office/drawing/2014/main" id="{D4486BF8-28F4-4575-AC42-7BE17C7911FB}"/>
                    </a:ext>
                  </a:extLst>
                </p14:cNvPr>
                <p14:cNvContentPartPr/>
                <p14:nvPr/>
              </p14:nvContentPartPr>
              <p14:xfrm>
                <a:off x="6657477" y="1933725"/>
                <a:ext cx="143640" cy="97920"/>
              </p14:xfrm>
            </p:contentPart>
          </mc:Choice>
          <mc:Fallback xmlns="">
            <p:pic>
              <p:nvPicPr>
                <p:cNvPr id="307" name="Freihand 306">
                  <a:extLst>
                    <a:ext uri="{FF2B5EF4-FFF2-40B4-BE49-F238E27FC236}">
                      <a16:creationId xmlns:a16="http://schemas.microsoft.com/office/drawing/2014/main" id="{D4486BF8-28F4-4575-AC42-7BE17C7911FB}"/>
                    </a:ext>
                  </a:extLst>
                </p:cNvPr>
                <p:cNvPicPr/>
                <p:nvPr/>
              </p:nvPicPr>
              <p:blipFill>
                <a:blip r:embed="rId478"/>
                <a:stretch>
                  <a:fillRect/>
                </a:stretch>
              </p:blipFill>
              <p:spPr>
                <a:xfrm>
                  <a:off x="6653157" y="1929405"/>
                  <a:ext cx="15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9" name="Freihand 308">
                  <a:extLst>
                    <a:ext uri="{FF2B5EF4-FFF2-40B4-BE49-F238E27FC236}">
                      <a16:creationId xmlns:a16="http://schemas.microsoft.com/office/drawing/2014/main" id="{D01FE30B-CD5F-4845-ABE4-C2345C009453}"/>
                    </a:ext>
                  </a:extLst>
                </p14:cNvPr>
                <p14:cNvContentPartPr/>
                <p14:nvPr/>
              </p14:nvContentPartPr>
              <p14:xfrm>
                <a:off x="8417517" y="1891605"/>
                <a:ext cx="1244520" cy="108360"/>
              </p14:xfrm>
            </p:contentPart>
          </mc:Choice>
          <mc:Fallback xmlns="">
            <p:pic>
              <p:nvPicPr>
                <p:cNvPr id="309" name="Freihand 308">
                  <a:extLst>
                    <a:ext uri="{FF2B5EF4-FFF2-40B4-BE49-F238E27FC236}">
                      <a16:creationId xmlns:a16="http://schemas.microsoft.com/office/drawing/2014/main" id="{D01FE30B-CD5F-4845-ABE4-C2345C009453}"/>
                    </a:ext>
                  </a:extLst>
                </p:cNvPr>
                <p:cNvPicPr/>
                <p:nvPr/>
              </p:nvPicPr>
              <p:blipFill>
                <a:blip r:embed="rId480"/>
                <a:stretch>
                  <a:fillRect/>
                </a:stretch>
              </p:blipFill>
              <p:spPr>
                <a:xfrm>
                  <a:off x="8413197" y="1887285"/>
                  <a:ext cx="1253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0" name="Freihand 309">
                  <a:extLst>
                    <a:ext uri="{FF2B5EF4-FFF2-40B4-BE49-F238E27FC236}">
                      <a16:creationId xmlns:a16="http://schemas.microsoft.com/office/drawing/2014/main" id="{13F9518D-0603-418E-A80D-A491306601E0}"/>
                    </a:ext>
                  </a:extLst>
                </p14:cNvPr>
                <p14:cNvContentPartPr/>
                <p14:nvPr/>
              </p14:nvContentPartPr>
              <p14:xfrm>
                <a:off x="9015837" y="1724925"/>
                <a:ext cx="90000" cy="100440"/>
              </p14:xfrm>
            </p:contentPart>
          </mc:Choice>
          <mc:Fallback xmlns="">
            <p:pic>
              <p:nvPicPr>
                <p:cNvPr id="310" name="Freihand 309">
                  <a:extLst>
                    <a:ext uri="{FF2B5EF4-FFF2-40B4-BE49-F238E27FC236}">
                      <a16:creationId xmlns:a16="http://schemas.microsoft.com/office/drawing/2014/main" id="{13F9518D-0603-418E-A80D-A491306601E0}"/>
                    </a:ext>
                  </a:extLst>
                </p:cNvPr>
                <p:cNvPicPr/>
                <p:nvPr/>
              </p:nvPicPr>
              <p:blipFill>
                <a:blip r:embed="rId482"/>
                <a:stretch>
                  <a:fillRect/>
                </a:stretch>
              </p:blipFill>
              <p:spPr>
                <a:xfrm>
                  <a:off x="9011517" y="1720605"/>
                  <a:ext cx="98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1" name="Freihand 310">
                  <a:extLst>
                    <a:ext uri="{FF2B5EF4-FFF2-40B4-BE49-F238E27FC236}">
                      <a16:creationId xmlns:a16="http://schemas.microsoft.com/office/drawing/2014/main" id="{79FBC354-70FD-4F71-821D-87EA86B0C918}"/>
                    </a:ext>
                  </a:extLst>
                </p14:cNvPr>
                <p14:cNvContentPartPr/>
                <p14:nvPr/>
              </p14:nvContentPartPr>
              <p14:xfrm>
                <a:off x="9147957" y="1789005"/>
                <a:ext cx="90720" cy="61920"/>
              </p14:xfrm>
            </p:contentPart>
          </mc:Choice>
          <mc:Fallback xmlns="">
            <p:pic>
              <p:nvPicPr>
                <p:cNvPr id="311" name="Freihand 310">
                  <a:extLst>
                    <a:ext uri="{FF2B5EF4-FFF2-40B4-BE49-F238E27FC236}">
                      <a16:creationId xmlns:a16="http://schemas.microsoft.com/office/drawing/2014/main" id="{79FBC354-70FD-4F71-821D-87EA86B0C918}"/>
                    </a:ext>
                  </a:extLst>
                </p:cNvPr>
                <p:cNvPicPr/>
                <p:nvPr/>
              </p:nvPicPr>
              <p:blipFill>
                <a:blip r:embed="rId484"/>
                <a:stretch>
                  <a:fillRect/>
                </a:stretch>
              </p:blipFill>
              <p:spPr>
                <a:xfrm>
                  <a:off x="9143637" y="1784685"/>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2" name="Freihand 311">
                  <a:extLst>
                    <a:ext uri="{FF2B5EF4-FFF2-40B4-BE49-F238E27FC236}">
                      <a16:creationId xmlns:a16="http://schemas.microsoft.com/office/drawing/2014/main" id="{2F7A5F0E-794F-43A5-947C-ED58FE9424C1}"/>
                    </a:ext>
                  </a:extLst>
                </p14:cNvPr>
                <p14:cNvContentPartPr/>
                <p14:nvPr/>
              </p14:nvContentPartPr>
              <p14:xfrm>
                <a:off x="9251277" y="1774965"/>
                <a:ext cx="110880" cy="178200"/>
              </p14:xfrm>
            </p:contentPart>
          </mc:Choice>
          <mc:Fallback xmlns="">
            <p:pic>
              <p:nvPicPr>
                <p:cNvPr id="312" name="Freihand 311">
                  <a:extLst>
                    <a:ext uri="{FF2B5EF4-FFF2-40B4-BE49-F238E27FC236}">
                      <a16:creationId xmlns:a16="http://schemas.microsoft.com/office/drawing/2014/main" id="{2F7A5F0E-794F-43A5-947C-ED58FE9424C1}"/>
                    </a:ext>
                  </a:extLst>
                </p:cNvPr>
                <p:cNvPicPr/>
                <p:nvPr/>
              </p:nvPicPr>
              <p:blipFill>
                <a:blip r:embed="rId486"/>
                <a:stretch>
                  <a:fillRect/>
                </a:stretch>
              </p:blipFill>
              <p:spPr>
                <a:xfrm>
                  <a:off x="9246957" y="1770645"/>
                  <a:ext cx="119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3" name="Freihand 312">
                  <a:extLst>
                    <a:ext uri="{FF2B5EF4-FFF2-40B4-BE49-F238E27FC236}">
                      <a16:creationId xmlns:a16="http://schemas.microsoft.com/office/drawing/2014/main" id="{EA019BE3-23F3-42AA-BD8A-11C346AE0BD0}"/>
                    </a:ext>
                  </a:extLst>
                </p14:cNvPr>
                <p14:cNvContentPartPr/>
                <p14:nvPr/>
              </p14:nvContentPartPr>
              <p14:xfrm>
                <a:off x="9338757" y="1777845"/>
                <a:ext cx="111960" cy="190080"/>
              </p14:xfrm>
            </p:contentPart>
          </mc:Choice>
          <mc:Fallback xmlns="">
            <p:pic>
              <p:nvPicPr>
                <p:cNvPr id="313" name="Freihand 312">
                  <a:extLst>
                    <a:ext uri="{FF2B5EF4-FFF2-40B4-BE49-F238E27FC236}">
                      <a16:creationId xmlns:a16="http://schemas.microsoft.com/office/drawing/2014/main" id="{EA019BE3-23F3-42AA-BD8A-11C346AE0BD0}"/>
                    </a:ext>
                  </a:extLst>
                </p:cNvPr>
                <p:cNvPicPr/>
                <p:nvPr/>
              </p:nvPicPr>
              <p:blipFill>
                <a:blip r:embed="rId488"/>
                <a:stretch>
                  <a:fillRect/>
                </a:stretch>
              </p:blipFill>
              <p:spPr>
                <a:xfrm>
                  <a:off x="9334437" y="1773525"/>
                  <a:ext cx="120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45B84E63-E198-4E7B-B377-C682BAC05A8A}"/>
                    </a:ext>
                  </a:extLst>
                </p14:cNvPr>
                <p14:cNvContentPartPr/>
                <p14:nvPr/>
              </p14:nvContentPartPr>
              <p14:xfrm>
                <a:off x="9478077" y="1726005"/>
                <a:ext cx="51480" cy="125280"/>
              </p14:xfrm>
            </p:contentPart>
          </mc:Choice>
          <mc:Fallback xmlns="">
            <p:pic>
              <p:nvPicPr>
                <p:cNvPr id="314" name="Freihand 313">
                  <a:extLst>
                    <a:ext uri="{FF2B5EF4-FFF2-40B4-BE49-F238E27FC236}">
                      <a16:creationId xmlns:a16="http://schemas.microsoft.com/office/drawing/2014/main" id="{45B84E63-E198-4E7B-B377-C682BAC05A8A}"/>
                    </a:ext>
                  </a:extLst>
                </p:cNvPr>
                <p:cNvPicPr/>
                <p:nvPr/>
              </p:nvPicPr>
              <p:blipFill>
                <a:blip r:embed="rId490"/>
                <a:stretch>
                  <a:fillRect/>
                </a:stretch>
              </p:blipFill>
              <p:spPr>
                <a:xfrm>
                  <a:off x="9473757" y="1721685"/>
                  <a:ext cx="60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5" name="Freihand 314">
                  <a:extLst>
                    <a:ext uri="{FF2B5EF4-FFF2-40B4-BE49-F238E27FC236}">
                      <a16:creationId xmlns:a16="http://schemas.microsoft.com/office/drawing/2014/main" id="{540412A3-44E1-4394-96D2-7FBE0966C213}"/>
                    </a:ext>
                  </a:extLst>
                </p14:cNvPr>
                <p14:cNvContentPartPr/>
                <p14:nvPr/>
              </p14:nvContentPartPr>
              <p14:xfrm>
                <a:off x="9543957" y="1796925"/>
                <a:ext cx="172440" cy="203400"/>
              </p14:xfrm>
            </p:contentPart>
          </mc:Choice>
          <mc:Fallback xmlns="">
            <p:pic>
              <p:nvPicPr>
                <p:cNvPr id="315" name="Freihand 314">
                  <a:extLst>
                    <a:ext uri="{FF2B5EF4-FFF2-40B4-BE49-F238E27FC236}">
                      <a16:creationId xmlns:a16="http://schemas.microsoft.com/office/drawing/2014/main" id="{540412A3-44E1-4394-96D2-7FBE0966C213}"/>
                    </a:ext>
                  </a:extLst>
                </p:cNvPr>
                <p:cNvPicPr/>
                <p:nvPr/>
              </p:nvPicPr>
              <p:blipFill>
                <a:blip r:embed="rId492"/>
                <a:stretch>
                  <a:fillRect/>
                </a:stretch>
              </p:blipFill>
              <p:spPr>
                <a:xfrm>
                  <a:off x="9539637" y="1792605"/>
                  <a:ext cx="181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7" name="Freihand 316">
                  <a:extLst>
                    <a:ext uri="{FF2B5EF4-FFF2-40B4-BE49-F238E27FC236}">
                      <a16:creationId xmlns:a16="http://schemas.microsoft.com/office/drawing/2014/main" id="{C6B2E0E1-477C-44B9-A492-A43047FA4234}"/>
                    </a:ext>
                  </a:extLst>
                </p14:cNvPr>
                <p14:cNvContentPartPr/>
                <p14:nvPr/>
              </p14:nvContentPartPr>
              <p14:xfrm>
                <a:off x="5193717" y="2791605"/>
                <a:ext cx="120960" cy="120240"/>
              </p14:xfrm>
            </p:contentPart>
          </mc:Choice>
          <mc:Fallback xmlns="">
            <p:pic>
              <p:nvPicPr>
                <p:cNvPr id="317" name="Freihand 316">
                  <a:extLst>
                    <a:ext uri="{FF2B5EF4-FFF2-40B4-BE49-F238E27FC236}">
                      <a16:creationId xmlns:a16="http://schemas.microsoft.com/office/drawing/2014/main" id="{C6B2E0E1-477C-44B9-A492-A43047FA4234}"/>
                    </a:ext>
                  </a:extLst>
                </p:cNvPr>
                <p:cNvPicPr/>
                <p:nvPr/>
              </p:nvPicPr>
              <p:blipFill>
                <a:blip r:embed="rId494"/>
                <a:stretch>
                  <a:fillRect/>
                </a:stretch>
              </p:blipFill>
              <p:spPr>
                <a:xfrm>
                  <a:off x="5189397" y="2787285"/>
                  <a:ext cx="129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8" name="Freihand 317">
                  <a:extLst>
                    <a:ext uri="{FF2B5EF4-FFF2-40B4-BE49-F238E27FC236}">
                      <a16:creationId xmlns:a16="http://schemas.microsoft.com/office/drawing/2014/main" id="{417D8A39-6F9B-4076-9B33-9C20C4885E8B}"/>
                    </a:ext>
                  </a:extLst>
                </p14:cNvPr>
                <p14:cNvContentPartPr/>
                <p14:nvPr/>
              </p14:nvContentPartPr>
              <p14:xfrm>
                <a:off x="5353917" y="2731125"/>
                <a:ext cx="16200" cy="59040"/>
              </p14:xfrm>
            </p:contentPart>
          </mc:Choice>
          <mc:Fallback xmlns="">
            <p:pic>
              <p:nvPicPr>
                <p:cNvPr id="318" name="Freihand 317">
                  <a:extLst>
                    <a:ext uri="{FF2B5EF4-FFF2-40B4-BE49-F238E27FC236}">
                      <a16:creationId xmlns:a16="http://schemas.microsoft.com/office/drawing/2014/main" id="{417D8A39-6F9B-4076-9B33-9C20C4885E8B}"/>
                    </a:ext>
                  </a:extLst>
                </p:cNvPr>
                <p:cNvPicPr/>
                <p:nvPr/>
              </p:nvPicPr>
              <p:blipFill>
                <a:blip r:embed="rId496"/>
                <a:stretch>
                  <a:fillRect/>
                </a:stretch>
              </p:blipFill>
              <p:spPr>
                <a:xfrm>
                  <a:off x="5349597" y="2726805"/>
                  <a:ext cx="24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9" name="Freihand 318">
                  <a:extLst>
                    <a:ext uri="{FF2B5EF4-FFF2-40B4-BE49-F238E27FC236}">
                      <a16:creationId xmlns:a16="http://schemas.microsoft.com/office/drawing/2014/main" id="{20BC0136-CF16-4595-B4C0-C43DB3E56E3F}"/>
                    </a:ext>
                  </a:extLst>
                </p14:cNvPr>
                <p14:cNvContentPartPr/>
                <p14:nvPr/>
              </p14:nvContentPartPr>
              <p14:xfrm>
                <a:off x="5269317" y="2700885"/>
                <a:ext cx="149040" cy="99720"/>
              </p14:xfrm>
            </p:contentPart>
          </mc:Choice>
          <mc:Fallback xmlns="">
            <p:pic>
              <p:nvPicPr>
                <p:cNvPr id="319" name="Freihand 318">
                  <a:extLst>
                    <a:ext uri="{FF2B5EF4-FFF2-40B4-BE49-F238E27FC236}">
                      <a16:creationId xmlns:a16="http://schemas.microsoft.com/office/drawing/2014/main" id="{20BC0136-CF16-4595-B4C0-C43DB3E56E3F}"/>
                    </a:ext>
                  </a:extLst>
                </p:cNvPr>
                <p:cNvPicPr/>
                <p:nvPr/>
              </p:nvPicPr>
              <p:blipFill>
                <a:blip r:embed="rId498"/>
                <a:stretch>
                  <a:fillRect/>
                </a:stretch>
              </p:blipFill>
              <p:spPr>
                <a:xfrm>
                  <a:off x="5264997" y="2696565"/>
                  <a:ext cx="157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0" name="Freihand 319">
                  <a:extLst>
                    <a:ext uri="{FF2B5EF4-FFF2-40B4-BE49-F238E27FC236}">
                      <a16:creationId xmlns:a16="http://schemas.microsoft.com/office/drawing/2014/main" id="{F107176D-B59C-46CA-9443-C1E7AD50A5DD}"/>
                    </a:ext>
                  </a:extLst>
                </p14:cNvPr>
                <p14:cNvContentPartPr/>
                <p14:nvPr/>
              </p14:nvContentPartPr>
              <p14:xfrm>
                <a:off x="5538957" y="2819325"/>
                <a:ext cx="156960" cy="13320"/>
              </p14:xfrm>
            </p:contentPart>
          </mc:Choice>
          <mc:Fallback xmlns="">
            <p:pic>
              <p:nvPicPr>
                <p:cNvPr id="320" name="Freihand 319">
                  <a:extLst>
                    <a:ext uri="{FF2B5EF4-FFF2-40B4-BE49-F238E27FC236}">
                      <a16:creationId xmlns:a16="http://schemas.microsoft.com/office/drawing/2014/main" id="{F107176D-B59C-46CA-9443-C1E7AD50A5DD}"/>
                    </a:ext>
                  </a:extLst>
                </p:cNvPr>
                <p:cNvPicPr/>
                <p:nvPr/>
              </p:nvPicPr>
              <p:blipFill>
                <a:blip r:embed="rId500"/>
                <a:stretch>
                  <a:fillRect/>
                </a:stretch>
              </p:blipFill>
              <p:spPr>
                <a:xfrm>
                  <a:off x="5534637" y="2815005"/>
                  <a:ext cx="165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1" name="Freihand 320">
                  <a:extLst>
                    <a:ext uri="{FF2B5EF4-FFF2-40B4-BE49-F238E27FC236}">
                      <a16:creationId xmlns:a16="http://schemas.microsoft.com/office/drawing/2014/main" id="{15CB982C-F26D-4B1C-A46E-D2D8B92C3309}"/>
                    </a:ext>
                  </a:extLst>
                </p14:cNvPr>
                <p14:cNvContentPartPr/>
                <p14:nvPr/>
              </p14:nvContentPartPr>
              <p14:xfrm>
                <a:off x="5561997" y="2858565"/>
                <a:ext cx="130320" cy="5760"/>
              </p14:xfrm>
            </p:contentPart>
          </mc:Choice>
          <mc:Fallback xmlns="">
            <p:pic>
              <p:nvPicPr>
                <p:cNvPr id="321" name="Freihand 320">
                  <a:extLst>
                    <a:ext uri="{FF2B5EF4-FFF2-40B4-BE49-F238E27FC236}">
                      <a16:creationId xmlns:a16="http://schemas.microsoft.com/office/drawing/2014/main" id="{15CB982C-F26D-4B1C-A46E-D2D8B92C3309}"/>
                    </a:ext>
                  </a:extLst>
                </p:cNvPr>
                <p:cNvPicPr/>
                <p:nvPr/>
              </p:nvPicPr>
              <p:blipFill>
                <a:blip r:embed="rId502"/>
                <a:stretch>
                  <a:fillRect/>
                </a:stretch>
              </p:blipFill>
              <p:spPr>
                <a:xfrm>
                  <a:off x="5557677" y="2854245"/>
                  <a:ext cx="138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3" name="Freihand 322">
                  <a:extLst>
                    <a:ext uri="{FF2B5EF4-FFF2-40B4-BE49-F238E27FC236}">
                      <a16:creationId xmlns:a16="http://schemas.microsoft.com/office/drawing/2014/main" id="{40BA333F-16CC-4056-8B5F-F9E3F5C95CDE}"/>
                    </a:ext>
                  </a:extLst>
                </p14:cNvPr>
                <p14:cNvContentPartPr/>
                <p14:nvPr/>
              </p14:nvContentPartPr>
              <p14:xfrm>
                <a:off x="5836677" y="2674245"/>
                <a:ext cx="117360" cy="105120"/>
              </p14:xfrm>
            </p:contentPart>
          </mc:Choice>
          <mc:Fallback xmlns="">
            <p:pic>
              <p:nvPicPr>
                <p:cNvPr id="323" name="Freihand 322">
                  <a:extLst>
                    <a:ext uri="{FF2B5EF4-FFF2-40B4-BE49-F238E27FC236}">
                      <a16:creationId xmlns:a16="http://schemas.microsoft.com/office/drawing/2014/main" id="{40BA333F-16CC-4056-8B5F-F9E3F5C95CDE}"/>
                    </a:ext>
                  </a:extLst>
                </p:cNvPr>
                <p:cNvPicPr/>
                <p:nvPr/>
              </p:nvPicPr>
              <p:blipFill>
                <a:blip r:embed="rId504"/>
                <a:stretch>
                  <a:fillRect/>
                </a:stretch>
              </p:blipFill>
              <p:spPr>
                <a:xfrm>
                  <a:off x="5832357" y="2669925"/>
                  <a:ext cx="126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4" name="Freihand 323">
                  <a:extLst>
                    <a:ext uri="{FF2B5EF4-FFF2-40B4-BE49-F238E27FC236}">
                      <a16:creationId xmlns:a16="http://schemas.microsoft.com/office/drawing/2014/main" id="{0ED63C97-6EE1-467C-968A-A8076D2A0677}"/>
                    </a:ext>
                  </a:extLst>
                </p14:cNvPr>
                <p14:cNvContentPartPr/>
                <p14:nvPr/>
              </p14:nvContentPartPr>
              <p14:xfrm>
                <a:off x="5745597" y="2795205"/>
                <a:ext cx="272520" cy="41760"/>
              </p14:xfrm>
            </p:contentPart>
          </mc:Choice>
          <mc:Fallback xmlns="">
            <p:pic>
              <p:nvPicPr>
                <p:cNvPr id="324" name="Freihand 323">
                  <a:extLst>
                    <a:ext uri="{FF2B5EF4-FFF2-40B4-BE49-F238E27FC236}">
                      <a16:creationId xmlns:a16="http://schemas.microsoft.com/office/drawing/2014/main" id="{0ED63C97-6EE1-467C-968A-A8076D2A0677}"/>
                    </a:ext>
                  </a:extLst>
                </p:cNvPr>
                <p:cNvPicPr/>
                <p:nvPr/>
              </p:nvPicPr>
              <p:blipFill>
                <a:blip r:embed="rId506"/>
                <a:stretch>
                  <a:fillRect/>
                </a:stretch>
              </p:blipFill>
              <p:spPr>
                <a:xfrm>
                  <a:off x="5741277" y="2790885"/>
                  <a:ext cx="281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5" name="Freihand 324">
                  <a:extLst>
                    <a:ext uri="{FF2B5EF4-FFF2-40B4-BE49-F238E27FC236}">
                      <a16:creationId xmlns:a16="http://schemas.microsoft.com/office/drawing/2014/main" id="{6309DF2E-FD94-416A-94D2-CD1B2BAE3367}"/>
                    </a:ext>
                  </a:extLst>
                </p14:cNvPr>
                <p14:cNvContentPartPr/>
                <p14:nvPr/>
              </p14:nvContentPartPr>
              <p14:xfrm>
                <a:off x="5838477" y="2865765"/>
                <a:ext cx="148320" cy="155880"/>
              </p14:xfrm>
            </p:contentPart>
          </mc:Choice>
          <mc:Fallback xmlns="">
            <p:pic>
              <p:nvPicPr>
                <p:cNvPr id="325" name="Freihand 324">
                  <a:extLst>
                    <a:ext uri="{FF2B5EF4-FFF2-40B4-BE49-F238E27FC236}">
                      <a16:creationId xmlns:a16="http://schemas.microsoft.com/office/drawing/2014/main" id="{6309DF2E-FD94-416A-94D2-CD1B2BAE3367}"/>
                    </a:ext>
                  </a:extLst>
                </p:cNvPr>
                <p:cNvPicPr/>
                <p:nvPr/>
              </p:nvPicPr>
              <p:blipFill>
                <a:blip r:embed="rId508"/>
                <a:stretch>
                  <a:fillRect/>
                </a:stretch>
              </p:blipFill>
              <p:spPr>
                <a:xfrm>
                  <a:off x="5834157" y="2861445"/>
                  <a:ext cx="156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7" name="Freihand 326">
                  <a:extLst>
                    <a:ext uri="{FF2B5EF4-FFF2-40B4-BE49-F238E27FC236}">
                      <a16:creationId xmlns:a16="http://schemas.microsoft.com/office/drawing/2014/main" id="{2773CAAA-B3C7-40BB-A1C4-18A8C18AD7AA}"/>
                    </a:ext>
                  </a:extLst>
                </p14:cNvPr>
                <p14:cNvContentPartPr/>
                <p14:nvPr/>
              </p14:nvContentPartPr>
              <p14:xfrm>
                <a:off x="5104077" y="2598645"/>
                <a:ext cx="50040" cy="380880"/>
              </p14:xfrm>
            </p:contentPart>
          </mc:Choice>
          <mc:Fallback xmlns="">
            <p:pic>
              <p:nvPicPr>
                <p:cNvPr id="327" name="Freihand 326">
                  <a:extLst>
                    <a:ext uri="{FF2B5EF4-FFF2-40B4-BE49-F238E27FC236}">
                      <a16:creationId xmlns:a16="http://schemas.microsoft.com/office/drawing/2014/main" id="{2773CAAA-B3C7-40BB-A1C4-18A8C18AD7AA}"/>
                    </a:ext>
                  </a:extLst>
                </p:cNvPr>
                <p:cNvPicPr/>
                <p:nvPr/>
              </p:nvPicPr>
              <p:blipFill>
                <a:blip r:embed="rId510"/>
                <a:stretch>
                  <a:fillRect/>
                </a:stretch>
              </p:blipFill>
              <p:spPr>
                <a:xfrm>
                  <a:off x="5099757" y="2594325"/>
                  <a:ext cx="586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8" name="Freihand 327">
                  <a:extLst>
                    <a:ext uri="{FF2B5EF4-FFF2-40B4-BE49-F238E27FC236}">
                      <a16:creationId xmlns:a16="http://schemas.microsoft.com/office/drawing/2014/main" id="{7DC51026-EE53-497B-A605-E889E3EAEAC0}"/>
                    </a:ext>
                  </a:extLst>
                </p14:cNvPr>
                <p14:cNvContentPartPr/>
                <p14:nvPr/>
              </p14:nvContentPartPr>
              <p14:xfrm>
                <a:off x="5099757" y="2567685"/>
                <a:ext cx="1029960" cy="484200"/>
              </p14:xfrm>
            </p:contentPart>
          </mc:Choice>
          <mc:Fallback xmlns="">
            <p:pic>
              <p:nvPicPr>
                <p:cNvPr id="328" name="Freihand 327">
                  <a:extLst>
                    <a:ext uri="{FF2B5EF4-FFF2-40B4-BE49-F238E27FC236}">
                      <a16:creationId xmlns:a16="http://schemas.microsoft.com/office/drawing/2014/main" id="{7DC51026-EE53-497B-A605-E889E3EAEAC0}"/>
                    </a:ext>
                  </a:extLst>
                </p:cNvPr>
                <p:cNvPicPr/>
                <p:nvPr/>
              </p:nvPicPr>
              <p:blipFill>
                <a:blip r:embed="rId512"/>
                <a:stretch>
                  <a:fillRect/>
                </a:stretch>
              </p:blipFill>
              <p:spPr>
                <a:xfrm>
                  <a:off x="5095437" y="2563365"/>
                  <a:ext cx="10386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9" name="Freihand 328">
                  <a:extLst>
                    <a:ext uri="{FF2B5EF4-FFF2-40B4-BE49-F238E27FC236}">
                      <a16:creationId xmlns:a16="http://schemas.microsoft.com/office/drawing/2014/main" id="{F89639F2-7EA6-4A3A-A7AF-272EC5417DC2}"/>
                    </a:ext>
                  </a:extLst>
                </p14:cNvPr>
                <p14:cNvContentPartPr/>
                <p14:nvPr/>
              </p14:nvContentPartPr>
              <p14:xfrm>
                <a:off x="4940997" y="642765"/>
                <a:ext cx="58680" cy="321120"/>
              </p14:xfrm>
            </p:contentPart>
          </mc:Choice>
          <mc:Fallback xmlns="">
            <p:pic>
              <p:nvPicPr>
                <p:cNvPr id="329" name="Freihand 328">
                  <a:extLst>
                    <a:ext uri="{FF2B5EF4-FFF2-40B4-BE49-F238E27FC236}">
                      <a16:creationId xmlns:a16="http://schemas.microsoft.com/office/drawing/2014/main" id="{F89639F2-7EA6-4A3A-A7AF-272EC5417DC2}"/>
                    </a:ext>
                  </a:extLst>
                </p:cNvPr>
                <p:cNvPicPr/>
                <p:nvPr/>
              </p:nvPicPr>
              <p:blipFill>
                <a:blip r:embed="rId514"/>
                <a:stretch>
                  <a:fillRect/>
                </a:stretch>
              </p:blipFill>
              <p:spPr>
                <a:xfrm>
                  <a:off x="4936677" y="638445"/>
                  <a:ext cx="673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0" name="Freihand 329">
                  <a:extLst>
                    <a:ext uri="{FF2B5EF4-FFF2-40B4-BE49-F238E27FC236}">
                      <a16:creationId xmlns:a16="http://schemas.microsoft.com/office/drawing/2014/main" id="{DBB77B19-77E7-4A08-BC1F-0E572CA3BA62}"/>
                    </a:ext>
                  </a:extLst>
                </p14:cNvPr>
                <p14:cNvContentPartPr/>
                <p14:nvPr/>
              </p14:nvContentPartPr>
              <p14:xfrm>
                <a:off x="4933077" y="534405"/>
                <a:ext cx="929160" cy="436320"/>
              </p14:xfrm>
            </p:contentPart>
          </mc:Choice>
          <mc:Fallback xmlns="">
            <p:pic>
              <p:nvPicPr>
                <p:cNvPr id="330" name="Freihand 329">
                  <a:extLst>
                    <a:ext uri="{FF2B5EF4-FFF2-40B4-BE49-F238E27FC236}">
                      <a16:creationId xmlns:a16="http://schemas.microsoft.com/office/drawing/2014/main" id="{DBB77B19-77E7-4A08-BC1F-0E572CA3BA62}"/>
                    </a:ext>
                  </a:extLst>
                </p:cNvPr>
                <p:cNvPicPr/>
                <p:nvPr/>
              </p:nvPicPr>
              <p:blipFill>
                <a:blip r:embed="rId516"/>
                <a:stretch>
                  <a:fillRect/>
                </a:stretch>
              </p:blipFill>
              <p:spPr>
                <a:xfrm>
                  <a:off x="4928757" y="530085"/>
                  <a:ext cx="9378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1" name="Freihand 330">
                  <a:extLst>
                    <a:ext uri="{FF2B5EF4-FFF2-40B4-BE49-F238E27FC236}">
                      <a16:creationId xmlns:a16="http://schemas.microsoft.com/office/drawing/2014/main" id="{BA5D5505-B631-4C0C-BBCA-A8468DB16A86}"/>
                    </a:ext>
                  </a:extLst>
                </p14:cNvPr>
                <p14:cNvContentPartPr/>
                <p14:nvPr/>
              </p14:nvContentPartPr>
              <p14:xfrm>
                <a:off x="4633197" y="794685"/>
                <a:ext cx="121320" cy="23760"/>
              </p14:xfrm>
            </p:contentPart>
          </mc:Choice>
          <mc:Fallback xmlns="">
            <p:pic>
              <p:nvPicPr>
                <p:cNvPr id="331" name="Freihand 330">
                  <a:extLst>
                    <a:ext uri="{FF2B5EF4-FFF2-40B4-BE49-F238E27FC236}">
                      <a16:creationId xmlns:a16="http://schemas.microsoft.com/office/drawing/2014/main" id="{BA5D5505-B631-4C0C-BBCA-A8468DB16A86}"/>
                    </a:ext>
                  </a:extLst>
                </p:cNvPr>
                <p:cNvPicPr/>
                <p:nvPr/>
              </p:nvPicPr>
              <p:blipFill>
                <a:blip r:embed="rId518"/>
                <a:stretch>
                  <a:fillRect/>
                </a:stretch>
              </p:blipFill>
              <p:spPr>
                <a:xfrm>
                  <a:off x="4628877" y="790365"/>
                  <a:ext cx="129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2" name="Freihand 331">
                  <a:extLst>
                    <a:ext uri="{FF2B5EF4-FFF2-40B4-BE49-F238E27FC236}">
                      <a16:creationId xmlns:a16="http://schemas.microsoft.com/office/drawing/2014/main" id="{4A314A8E-2B78-41FB-8DC0-91C0345CF7E9}"/>
                    </a:ext>
                  </a:extLst>
                </p14:cNvPr>
                <p14:cNvContentPartPr/>
                <p14:nvPr/>
              </p14:nvContentPartPr>
              <p14:xfrm>
                <a:off x="4692957" y="755805"/>
                <a:ext cx="164880" cy="119520"/>
              </p14:xfrm>
            </p:contentPart>
          </mc:Choice>
          <mc:Fallback xmlns="">
            <p:pic>
              <p:nvPicPr>
                <p:cNvPr id="332" name="Freihand 331">
                  <a:extLst>
                    <a:ext uri="{FF2B5EF4-FFF2-40B4-BE49-F238E27FC236}">
                      <a16:creationId xmlns:a16="http://schemas.microsoft.com/office/drawing/2014/main" id="{4A314A8E-2B78-41FB-8DC0-91C0345CF7E9}"/>
                    </a:ext>
                  </a:extLst>
                </p:cNvPr>
                <p:cNvPicPr/>
                <p:nvPr/>
              </p:nvPicPr>
              <p:blipFill>
                <a:blip r:embed="rId520"/>
                <a:stretch>
                  <a:fillRect/>
                </a:stretch>
              </p:blipFill>
              <p:spPr>
                <a:xfrm>
                  <a:off x="4688637" y="751485"/>
                  <a:ext cx="173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4" name="Freihand 333">
                  <a:extLst>
                    <a:ext uri="{FF2B5EF4-FFF2-40B4-BE49-F238E27FC236}">
                      <a16:creationId xmlns:a16="http://schemas.microsoft.com/office/drawing/2014/main" id="{A103B199-014E-4BC1-ACCC-48AE834E7274}"/>
                    </a:ext>
                  </a:extLst>
                </p14:cNvPr>
                <p14:cNvContentPartPr/>
                <p14:nvPr/>
              </p14:nvContentPartPr>
              <p14:xfrm>
                <a:off x="2840397" y="638445"/>
                <a:ext cx="111960" cy="82080"/>
              </p14:xfrm>
            </p:contentPart>
          </mc:Choice>
          <mc:Fallback xmlns="">
            <p:pic>
              <p:nvPicPr>
                <p:cNvPr id="334" name="Freihand 333">
                  <a:extLst>
                    <a:ext uri="{FF2B5EF4-FFF2-40B4-BE49-F238E27FC236}">
                      <a16:creationId xmlns:a16="http://schemas.microsoft.com/office/drawing/2014/main" id="{A103B199-014E-4BC1-ACCC-48AE834E7274}"/>
                    </a:ext>
                  </a:extLst>
                </p:cNvPr>
                <p:cNvPicPr/>
                <p:nvPr/>
              </p:nvPicPr>
              <p:blipFill>
                <a:blip r:embed="rId522"/>
                <a:stretch>
                  <a:fillRect/>
                </a:stretch>
              </p:blipFill>
              <p:spPr>
                <a:xfrm>
                  <a:off x="2836077" y="634125"/>
                  <a:ext cx="120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5" name="Freihand 334">
                  <a:extLst>
                    <a:ext uri="{FF2B5EF4-FFF2-40B4-BE49-F238E27FC236}">
                      <a16:creationId xmlns:a16="http://schemas.microsoft.com/office/drawing/2014/main" id="{77A90B49-CB3F-47B9-893F-35D441089D75}"/>
                    </a:ext>
                  </a:extLst>
                </p14:cNvPr>
                <p14:cNvContentPartPr/>
                <p14:nvPr/>
              </p14:nvContentPartPr>
              <p14:xfrm>
                <a:off x="2963517" y="642045"/>
                <a:ext cx="272160" cy="48960"/>
              </p14:xfrm>
            </p:contentPart>
          </mc:Choice>
          <mc:Fallback xmlns="">
            <p:pic>
              <p:nvPicPr>
                <p:cNvPr id="335" name="Freihand 334">
                  <a:extLst>
                    <a:ext uri="{FF2B5EF4-FFF2-40B4-BE49-F238E27FC236}">
                      <a16:creationId xmlns:a16="http://schemas.microsoft.com/office/drawing/2014/main" id="{77A90B49-CB3F-47B9-893F-35D441089D75}"/>
                    </a:ext>
                  </a:extLst>
                </p:cNvPr>
                <p:cNvPicPr/>
                <p:nvPr/>
              </p:nvPicPr>
              <p:blipFill>
                <a:blip r:embed="rId524"/>
                <a:stretch>
                  <a:fillRect/>
                </a:stretch>
              </p:blipFill>
              <p:spPr>
                <a:xfrm>
                  <a:off x="2959197" y="637725"/>
                  <a:ext cx="280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6" name="Freihand 335">
                  <a:extLst>
                    <a:ext uri="{FF2B5EF4-FFF2-40B4-BE49-F238E27FC236}">
                      <a16:creationId xmlns:a16="http://schemas.microsoft.com/office/drawing/2014/main" id="{4AC9022E-EE70-4B5E-9D69-CBFCF5950D46}"/>
                    </a:ext>
                  </a:extLst>
                </p14:cNvPr>
                <p14:cNvContentPartPr/>
                <p14:nvPr/>
              </p14:nvContentPartPr>
              <p14:xfrm>
                <a:off x="3249717" y="627285"/>
                <a:ext cx="167400" cy="34200"/>
              </p14:xfrm>
            </p:contentPart>
          </mc:Choice>
          <mc:Fallback xmlns="">
            <p:pic>
              <p:nvPicPr>
                <p:cNvPr id="336" name="Freihand 335">
                  <a:extLst>
                    <a:ext uri="{FF2B5EF4-FFF2-40B4-BE49-F238E27FC236}">
                      <a16:creationId xmlns:a16="http://schemas.microsoft.com/office/drawing/2014/main" id="{4AC9022E-EE70-4B5E-9D69-CBFCF5950D46}"/>
                    </a:ext>
                  </a:extLst>
                </p:cNvPr>
                <p:cNvPicPr/>
                <p:nvPr/>
              </p:nvPicPr>
              <p:blipFill>
                <a:blip r:embed="rId526"/>
                <a:stretch>
                  <a:fillRect/>
                </a:stretch>
              </p:blipFill>
              <p:spPr>
                <a:xfrm>
                  <a:off x="3245397" y="622965"/>
                  <a:ext cx="176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7" name="Freihand 336">
                  <a:extLst>
                    <a:ext uri="{FF2B5EF4-FFF2-40B4-BE49-F238E27FC236}">
                      <a16:creationId xmlns:a16="http://schemas.microsoft.com/office/drawing/2014/main" id="{588448D5-8529-42D3-A733-B8611755EE58}"/>
                    </a:ext>
                  </a:extLst>
                </p14:cNvPr>
                <p14:cNvContentPartPr/>
                <p14:nvPr/>
              </p14:nvContentPartPr>
              <p14:xfrm>
                <a:off x="3419637" y="632325"/>
                <a:ext cx="82080" cy="51120"/>
              </p14:xfrm>
            </p:contentPart>
          </mc:Choice>
          <mc:Fallback xmlns="">
            <p:pic>
              <p:nvPicPr>
                <p:cNvPr id="337" name="Freihand 336">
                  <a:extLst>
                    <a:ext uri="{FF2B5EF4-FFF2-40B4-BE49-F238E27FC236}">
                      <a16:creationId xmlns:a16="http://schemas.microsoft.com/office/drawing/2014/main" id="{588448D5-8529-42D3-A733-B8611755EE58}"/>
                    </a:ext>
                  </a:extLst>
                </p:cNvPr>
                <p:cNvPicPr/>
                <p:nvPr/>
              </p:nvPicPr>
              <p:blipFill>
                <a:blip r:embed="rId528"/>
                <a:stretch>
                  <a:fillRect/>
                </a:stretch>
              </p:blipFill>
              <p:spPr>
                <a:xfrm>
                  <a:off x="3415317" y="628005"/>
                  <a:ext cx="90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8" name="Freihand 337">
                  <a:extLst>
                    <a:ext uri="{FF2B5EF4-FFF2-40B4-BE49-F238E27FC236}">
                      <a16:creationId xmlns:a16="http://schemas.microsoft.com/office/drawing/2014/main" id="{49118952-134B-41C0-9E8C-E87F155149ED}"/>
                    </a:ext>
                  </a:extLst>
                </p14:cNvPr>
                <p14:cNvContentPartPr/>
                <p14:nvPr/>
              </p14:nvContentPartPr>
              <p14:xfrm>
                <a:off x="3539157" y="561405"/>
                <a:ext cx="155520" cy="95040"/>
              </p14:xfrm>
            </p:contentPart>
          </mc:Choice>
          <mc:Fallback xmlns="">
            <p:pic>
              <p:nvPicPr>
                <p:cNvPr id="338" name="Freihand 337">
                  <a:extLst>
                    <a:ext uri="{FF2B5EF4-FFF2-40B4-BE49-F238E27FC236}">
                      <a16:creationId xmlns:a16="http://schemas.microsoft.com/office/drawing/2014/main" id="{49118952-134B-41C0-9E8C-E87F155149ED}"/>
                    </a:ext>
                  </a:extLst>
                </p:cNvPr>
                <p:cNvPicPr/>
                <p:nvPr/>
              </p:nvPicPr>
              <p:blipFill>
                <a:blip r:embed="rId530"/>
                <a:stretch>
                  <a:fillRect/>
                </a:stretch>
              </p:blipFill>
              <p:spPr>
                <a:xfrm>
                  <a:off x="3534837" y="557085"/>
                  <a:ext cx="16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9" name="Freihand 338">
                  <a:extLst>
                    <a:ext uri="{FF2B5EF4-FFF2-40B4-BE49-F238E27FC236}">
                      <a16:creationId xmlns:a16="http://schemas.microsoft.com/office/drawing/2014/main" id="{18510F02-9EA0-434E-B00F-986B6D9385A0}"/>
                    </a:ext>
                  </a:extLst>
                </p14:cNvPr>
                <p14:cNvContentPartPr/>
                <p14:nvPr/>
              </p14:nvContentPartPr>
              <p14:xfrm>
                <a:off x="3719157" y="518205"/>
                <a:ext cx="132840" cy="189360"/>
              </p14:xfrm>
            </p:contentPart>
          </mc:Choice>
          <mc:Fallback xmlns="">
            <p:pic>
              <p:nvPicPr>
                <p:cNvPr id="339" name="Freihand 338">
                  <a:extLst>
                    <a:ext uri="{FF2B5EF4-FFF2-40B4-BE49-F238E27FC236}">
                      <a16:creationId xmlns:a16="http://schemas.microsoft.com/office/drawing/2014/main" id="{18510F02-9EA0-434E-B00F-986B6D9385A0}"/>
                    </a:ext>
                  </a:extLst>
                </p:cNvPr>
                <p:cNvPicPr/>
                <p:nvPr/>
              </p:nvPicPr>
              <p:blipFill>
                <a:blip r:embed="rId532"/>
                <a:stretch>
                  <a:fillRect/>
                </a:stretch>
              </p:blipFill>
              <p:spPr>
                <a:xfrm>
                  <a:off x="3714837" y="513885"/>
                  <a:ext cx="141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0" name="Freihand 339">
                  <a:extLst>
                    <a:ext uri="{FF2B5EF4-FFF2-40B4-BE49-F238E27FC236}">
                      <a16:creationId xmlns:a16="http://schemas.microsoft.com/office/drawing/2014/main" id="{9E8E9716-59EE-4211-859E-F2CC1A35201C}"/>
                    </a:ext>
                  </a:extLst>
                </p14:cNvPr>
                <p14:cNvContentPartPr/>
                <p14:nvPr/>
              </p14:nvContentPartPr>
              <p14:xfrm>
                <a:off x="3679197" y="478605"/>
                <a:ext cx="42840" cy="2520"/>
              </p14:xfrm>
            </p:contentPart>
          </mc:Choice>
          <mc:Fallback xmlns="">
            <p:pic>
              <p:nvPicPr>
                <p:cNvPr id="340" name="Freihand 339">
                  <a:extLst>
                    <a:ext uri="{FF2B5EF4-FFF2-40B4-BE49-F238E27FC236}">
                      <a16:creationId xmlns:a16="http://schemas.microsoft.com/office/drawing/2014/main" id="{9E8E9716-59EE-4211-859E-F2CC1A35201C}"/>
                    </a:ext>
                  </a:extLst>
                </p:cNvPr>
                <p:cNvPicPr/>
                <p:nvPr/>
              </p:nvPicPr>
              <p:blipFill>
                <a:blip r:embed="rId534"/>
                <a:stretch>
                  <a:fillRect/>
                </a:stretch>
              </p:blipFill>
              <p:spPr>
                <a:xfrm>
                  <a:off x="3674877" y="474285"/>
                  <a:ext cx="51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1" name="Freihand 340">
                  <a:extLst>
                    <a:ext uri="{FF2B5EF4-FFF2-40B4-BE49-F238E27FC236}">
                      <a16:creationId xmlns:a16="http://schemas.microsoft.com/office/drawing/2014/main" id="{8D765680-7FC7-40A9-AE13-BEFA9FF66661}"/>
                    </a:ext>
                  </a:extLst>
                </p14:cNvPr>
                <p14:cNvContentPartPr/>
                <p14:nvPr/>
              </p14:nvContentPartPr>
              <p14:xfrm>
                <a:off x="4014357" y="567885"/>
                <a:ext cx="119520" cy="87480"/>
              </p14:xfrm>
            </p:contentPart>
          </mc:Choice>
          <mc:Fallback xmlns="">
            <p:pic>
              <p:nvPicPr>
                <p:cNvPr id="341" name="Freihand 340">
                  <a:extLst>
                    <a:ext uri="{FF2B5EF4-FFF2-40B4-BE49-F238E27FC236}">
                      <a16:creationId xmlns:a16="http://schemas.microsoft.com/office/drawing/2014/main" id="{8D765680-7FC7-40A9-AE13-BEFA9FF66661}"/>
                    </a:ext>
                  </a:extLst>
                </p:cNvPr>
                <p:cNvPicPr/>
                <p:nvPr/>
              </p:nvPicPr>
              <p:blipFill>
                <a:blip r:embed="rId536"/>
                <a:stretch>
                  <a:fillRect/>
                </a:stretch>
              </p:blipFill>
              <p:spPr>
                <a:xfrm>
                  <a:off x="4010037" y="563565"/>
                  <a:ext cx="128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2" name="Freihand 341">
                  <a:extLst>
                    <a:ext uri="{FF2B5EF4-FFF2-40B4-BE49-F238E27FC236}">
                      <a16:creationId xmlns:a16="http://schemas.microsoft.com/office/drawing/2014/main" id="{DD2B712A-D112-47DC-B1C1-5680CB1B3748}"/>
                    </a:ext>
                  </a:extLst>
                </p14:cNvPr>
                <p14:cNvContentPartPr/>
                <p14:nvPr/>
              </p14:nvContentPartPr>
              <p14:xfrm>
                <a:off x="4146837" y="549885"/>
                <a:ext cx="127440" cy="88200"/>
              </p14:xfrm>
            </p:contentPart>
          </mc:Choice>
          <mc:Fallback xmlns="">
            <p:pic>
              <p:nvPicPr>
                <p:cNvPr id="342" name="Freihand 341">
                  <a:extLst>
                    <a:ext uri="{FF2B5EF4-FFF2-40B4-BE49-F238E27FC236}">
                      <a16:creationId xmlns:a16="http://schemas.microsoft.com/office/drawing/2014/main" id="{DD2B712A-D112-47DC-B1C1-5680CB1B3748}"/>
                    </a:ext>
                  </a:extLst>
                </p:cNvPr>
                <p:cNvPicPr/>
                <p:nvPr/>
              </p:nvPicPr>
              <p:blipFill>
                <a:blip r:embed="rId538"/>
                <a:stretch>
                  <a:fillRect/>
                </a:stretch>
              </p:blipFill>
              <p:spPr>
                <a:xfrm>
                  <a:off x="4142517" y="545565"/>
                  <a:ext cx="136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3" name="Freihand 342">
                  <a:extLst>
                    <a:ext uri="{FF2B5EF4-FFF2-40B4-BE49-F238E27FC236}">
                      <a16:creationId xmlns:a16="http://schemas.microsoft.com/office/drawing/2014/main" id="{524E97A8-D342-4AA4-A7A3-423567639840}"/>
                    </a:ext>
                  </a:extLst>
                </p14:cNvPr>
                <p14:cNvContentPartPr/>
                <p14:nvPr/>
              </p14:nvContentPartPr>
              <p14:xfrm>
                <a:off x="4281837" y="504525"/>
                <a:ext cx="76680" cy="104040"/>
              </p14:xfrm>
            </p:contentPart>
          </mc:Choice>
          <mc:Fallback xmlns="">
            <p:pic>
              <p:nvPicPr>
                <p:cNvPr id="343" name="Freihand 342">
                  <a:extLst>
                    <a:ext uri="{FF2B5EF4-FFF2-40B4-BE49-F238E27FC236}">
                      <a16:creationId xmlns:a16="http://schemas.microsoft.com/office/drawing/2014/main" id="{524E97A8-D342-4AA4-A7A3-423567639840}"/>
                    </a:ext>
                  </a:extLst>
                </p:cNvPr>
                <p:cNvPicPr/>
                <p:nvPr/>
              </p:nvPicPr>
              <p:blipFill>
                <a:blip r:embed="rId540"/>
                <a:stretch>
                  <a:fillRect/>
                </a:stretch>
              </p:blipFill>
              <p:spPr>
                <a:xfrm>
                  <a:off x="4277517" y="500205"/>
                  <a:ext cx="85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4" name="Freihand 343">
                  <a:extLst>
                    <a:ext uri="{FF2B5EF4-FFF2-40B4-BE49-F238E27FC236}">
                      <a16:creationId xmlns:a16="http://schemas.microsoft.com/office/drawing/2014/main" id="{85BC56EA-5DF8-4664-B464-2951656BE267}"/>
                    </a:ext>
                  </a:extLst>
                </p14:cNvPr>
                <p14:cNvContentPartPr/>
                <p14:nvPr/>
              </p14:nvContentPartPr>
              <p14:xfrm>
                <a:off x="4319997" y="605685"/>
                <a:ext cx="37800" cy="24120"/>
              </p14:xfrm>
            </p:contentPart>
          </mc:Choice>
          <mc:Fallback xmlns="">
            <p:pic>
              <p:nvPicPr>
                <p:cNvPr id="344" name="Freihand 343">
                  <a:extLst>
                    <a:ext uri="{FF2B5EF4-FFF2-40B4-BE49-F238E27FC236}">
                      <a16:creationId xmlns:a16="http://schemas.microsoft.com/office/drawing/2014/main" id="{85BC56EA-5DF8-4664-B464-2951656BE267}"/>
                    </a:ext>
                  </a:extLst>
                </p:cNvPr>
                <p:cNvPicPr/>
                <p:nvPr/>
              </p:nvPicPr>
              <p:blipFill>
                <a:blip r:embed="rId542"/>
                <a:stretch>
                  <a:fillRect/>
                </a:stretch>
              </p:blipFill>
              <p:spPr>
                <a:xfrm>
                  <a:off x="4315677" y="601365"/>
                  <a:ext cx="46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5" name="Freihand 344">
                  <a:extLst>
                    <a:ext uri="{FF2B5EF4-FFF2-40B4-BE49-F238E27FC236}">
                      <a16:creationId xmlns:a16="http://schemas.microsoft.com/office/drawing/2014/main" id="{A7CCE228-F27A-4F31-8DC6-707DA09CD106}"/>
                    </a:ext>
                  </a:extLst>
                </p14:cNvPr>
                <p14:cNvContentPartPr/>
                <p14:nvPr/>
              </p14:nvContentPartPr>
              <p14:xfrm>
                <a:off x="4373997" y="481125"/>
                <a:ext cx="148680" cy="147240"/>
              </p14:xfrm>
            </p:contentPart>
          </mc:Choice>
          <mc:Fallback xmlns="">
            <p:pic>
              <p:nvPicPr>
                <p:cNvPr id="345" name="Freihand 344">
                  <a:extLst>
                    <a:ext uri="{FF2B5EF4-FFF2-40B4-BE49-F238E27FC236}">
                      <a16:creationId xmlns:a16="http://schemas.microsoft.com/office/drawing/2014/main" id="{A7CCE228-F27A-4F31-8DC6-707DA09CD106}"/>
                    </a:ext>
                  </a:extLst>
                </p:cNvPr>
                <p:cNvPicPr/>
                <p:nvPr/>
              </p:nvPicPr>
              <p:blipFill>
                <a:blip r:embed="rId544"/>
                <a:stretch>
                  <a:fillRect/>
                </a:stretch>
              </p:blipFill>
              <p:spPr>
                <a:xfrm>
                  <a:off x="4369677" y="476805"/>
                  <a:ext cx="157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6" name="Freihand 345">
                  <a:extLst>
                    <a:ext uri="{FF2B5EF4-FFF2-40B4-BE49-F238E27FC236}">
                      <a16:creationId xmlns:a16="http://schemas.microsoft.com/office/drawing/2014/main" id="{B0730442-6498-40D3-9A01-F639AA51AD2B}"/>
                    </a:ext>
                  </a:extLst>
                </p14:cNvPr>
                <p14:cNvContentPartPr/>
                <p14:nvPr/>
              </p14:nvContentPartPr>
              <p14:xfrm>
                <a:off x="2940477" y="855885"/>
                <a:ext cx="131040" cy="105480"/>
              </p14:xfrm>
            </p:contentPart>
          </mc:Choice>
          <mc:Fallback xmlns="">
            <p:pic>
              <p:nvPicPr>
                <p:cNvPr id="346" name="Freihand 345">
                  <a:extLst>
                    <a:ext uri="{FF2B5EF4-FFF2-40B4-BE49-F238E27FC236}">
                      <a16:creationId xmlns:a16="http://schemas.microsoft.com/office/drawing/2014/main" id="{B0730442-6498-40D3-9A01-F639AA51AD2B}"/>
                    </a:ext>
                  </a:extLst>
                </p:cNvPr>
                <p:cNvPicPr/>
                <p:nvPr/>
              </p:nvPicPr>
              <p:blipFill>
                <a:blip r:embed="rId546"/>
                <a:stretch>
                  <a:fillRect/>
                </a:stretch>
              </p:blipFill>
              <p:spPr>
                <a:xfrm>
                  <a:off x="2936157" y="851565"/>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7" name="Freihand 346">
                  <a:extLst>
                    <a:ext uri="{FF2B5EF4-FFF2-40B4-BE49-F238E27FC236}">
                      <a16:creationId xmlns:a16="http://schemas.microsoft.com/office/drawing/2014/main" id="{3FFF4ED1-B25D-41F9-8A12-E76895938E7F}"/>
                    </a:ext>
                  </a:extLst>
                </p14:cNvPr>
                <p14:cNvContentPartPr/>
                <p14:nvPr/>
              </p14:nvContentPartPr>
              <p14:xfrm>
                <a:off x="3065757" y="859125"/>
                <a:ext cx="237600" cy="211320"/>
              </p14:xfrm>
            </p:contentPart>
          </mc:Choice>
          <mc:Fallback xmlns="">
            <p:pic>
              <p:nvPicPr>
                <p:cNvPr id="347" name="Freihand 346">
                  <a:extLst>
                    <a:ext uri="{FF2B5EF4-FFF2-40B4-BE49-F238E27FC236}">
                      <a16:creationId xmlns:a16="http://schemas.microsoft.com/office/drawing/2014/main" id="{3FFF4ED1-B25D-41F9-8A12-E76895938E7F}"/>
                    </a:ext>
                  </a:extLst>
                </p:cNvPr>
                <p:cNvPicPr/>
                <p:nvPr/>
              </p:nvPicPr>
              <p:blipFill>
                <a:blip r:embed="rId548"/>
                <a:stretch>
                  <a:fillRect/>
                </a:stretch>
              </p:blipFill>
              <p:spPr>
                <a:xfrm>
                  <a:off x="3061437" y="854805"/>
                  <a:ext cx="246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8" name="Freihand 347">
                  <a:extLst>
                    <a:ext uri="{FF2B5EF4-FFF2-40B4-BE49-F238E27FC236}">
                      <a16:creationId xmlns:a16="http://schemas.microsoft.com/office/drawing/2014/main" id="{BBE0FA4F-2A33-465A-A6DA-54EEFD60A6E6}"/>
                    </a:ext>
                  </a:extLst>
                </p14:cNvPr>
                <p14:cNvContentPartPr/>
                <p14:nvPr/>
              </p14:nvContentPartPr>
              <p14:xfrm>
                <a:off x="3346197" y="804765"/>
                <a:ext cx="107280" cy="129600"/>
              </p14:xfrm>
            </p:contentPart>
          </mc:Choice>
          <mc:Fallback xmlns="">
            <p:pic>
              <p:nvPicPr>
                <p:cNvPr id="348" name="Freihand 347">
                  <a:extLst>
                    <a:ext uri="{FF2B5EF4-FFF2-40B4-BE49-F238E27FC236}">
                      <a16:creationId xmlns:a16="http://schemas.microsoft.com/office/drawing/2014/main" id="{BBE0FA4F-2A33-465A-A6DA-54EEFD60A6E6}"/>
                    </a:ext>
                  </a:extLst>
                </p:cNvPr>
                <p:cNvPicPr/>
                <p:nvPr/>
              </p:nvPicPr>
              <p:blipFill>
                <a:blip r:embed="rId550"/>
                <a:stretch>
                  <a:fillRect/>
                </a:stretch>
              </p:blipFill>
              <p:spPr>
                <a:xfrm>
                  <a:off x="3341877" y="800445"/>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9" name="Freihand 348">
                  <a:extLst>
                    <a:ext uri="{FF2B5EF4-FFF2-40B4-BE49-F238E27FC236}">
                      <a16:creationId xmlns:a16="http://schemas.microsoft.com/office/drawing/2014/main" id="{37525EC8-6371-4AD8-A3ED-90678E64FD45}"/>
                    </a:ext>
                  </a:extLst>
                </p14:cNvPr>
                <p14:cNvContentPartPr/>
                <p14:nvPr/>
              </p14:nvContentPartPr>
              <p14:xfrm>
                <a:off x="3450237" y="797925"/>
                <a:ext cx="24480" cy="8280"/>
              </p14:xfrm>
            </p:contentPart>
          </mc:Choice>
          <mc:Fallback xmlns="">
            <p:pic>
              <p:nvPicPr>
                <p:cNvPr id="349" name="Freihand 348">
                  <a:extLst>
                    <a:ext uri="{FF2B5EF4-FFF2-40B4-BE49-F238E27FC236}">
                      <a16:creationId xmlns:a16="http://schemas.microsoft.com/office/drawing/2014/main" id="{37525EC8-6371-4AD8-A3ED-90678E64FD45}"/>
                    </a:ext>
                  </a:extLst>
                </p:cNvPr>
                <p:cNvPicPr/>
                <p:nvPr/>
              </p:nvPicPr>
              <p:blipFill>
                <a:blip r:embed="rId552"/>
                <a:stretch>
                  <a:fillRect/>
                </a:stretch>
              </p:blipFill>
              <p:spPr>
                <a:xfrm>
                  <a:off x="3445917" y="793605"/>
                  <a:ext cx="3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0" name="Freihand 349">
                  <a:extLst>
                    <a:ext uri="{FF2B5EF4-FFF2-40B4-BE49-F238E27FC236}">
                      <a16:creationId xmlns:a16="http://schemas.microsoft.com/office/drawing/2014/main" id="{04F504E4-ECD9-4D4B-BAAD-14490F4ABD1A}"/>
                    </a:ext>
                  </a:extLst>
                </p14:cNvPr>
                <p14:cNvContentPartPr/>
                <p14:nvPr/>
              </p14:nvContentPartPr>
              <p14:xfrm>
                <a:off x="3491637" y="782085"/>
                <a:ext cx="87120" cy="135720"/>
              </p14:xfrm>
            </p:contentPart>
          </mc:Choice>
          <mc:Fallback xmlns="">
            <p:pic>
              <p:nvPicPr>
                <p:cNvPr id="350" name="Freihand 349">
                  <a:extLst>
                    <a:ext uri="{FF2B5EF4-FFF2-40B4-BE49-F238E27FC236}">
                      <a16:creationId xmlns:a16="http://schemas.microsoft.com/office/drawing/2014/main" id="{04F504E4-ECD9-4D4B-BAAD-14490F4ABD1A}"/>
                    </a:ext>
                  </a:extLst>
                </p:cNvPr>
                <p:cNvPicPr/>
                <p:nvPr/>
              </p:nvPicPr>
              <p:blipFill>
                <a:blip r:embed="rId554"/>
                <a:stretch>
                  <a:fillRect/>
                </a:stretch>
              </p:blipFill>
              <p:spPr>
                <a:xfrm>
                  <a:off x="3487317" y="777765"/>
                  <a:ext cx="95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1" name="Freihand 350">
                  <a:extLst>
                    <a:ext uri="{FF2B5EF4-FFF2-40B4-BE49-F238E27FC236}">
                      <a16:creationId xmlns:a16="http://schemas.microsoft.com/office/drawing/2014/main" id="{24A955BE-886E-4F3F-BACC-A75AAAB1F952}"/>
                    </a:ext>
                  </a:extLst>
                </p14:cNvPr>
                <p14:cNvContentPartPr/>
                <p14:nvPr/>
              </p14:nvContentPartPr>
              <p14:xfrm>
                <a:off x="3584877" y="838965"/>
                <a:ext cx="19080" cy="76320"/>
              </p14:xfrm>
            </p:contentPart>
          </mc:Choice>
          <mc:Fallback xmlns="">
            <p:pic>
              <p:nvPicPr>
                <p:cNvPr id="351" name="Freihand 350">
                  <a:extLst>
                    <a:ext uri="{FF2B5EF4-FFF2-40B4-BE49-F238E27FC236}">
                      <a16:creationId xmlns:a16="http://schemas.microsoft.com/office/drawing/2014/main" id="{24A955BE-886E-4F3F-BACC-A75AAAB1F952}"/>
                    </a:ext>
                  </a:extLst>
                </p:cNvPr>
                <p:cNvPicPr/>
                <p:nvPr/>
              </p:nvPicPr>
              <p:blipFill>
                <a:blip r:embed="rId556"/>
                <a:stretch>
                  <a:fillRect/>
                </a:stretch>
              </p:blipFill>
              <p:spPr>
                <a:xfrm>
                  <a:off x="3580557" y="834645"/>
                  <a:ext cx="2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2" name="Freihand 351">
                  <a:extLst>
                    <a:ext uri="{FF2B5EF4-FFF2-40B4-BE49-F238E27FC236}">
                      <a16:creationId xmlns:a16="http://schemas.microsoft.com/office/drawing/2014/main" id="{5A31721F-F4DF-4480-A603-B43A0BB6A397}"/>
                    </a:ext>
                  </a:extLst>
                </p14:cNvPr>
                <p14:cNvContentPartPr/>
                <p14:nvPr/>
              </p14:nvContentPartPr>
              <p14:xfrm>
                <a:off x="3588117" y="845445"/>
                <a:ext cx="56520" cy="47520"/>
              </p14:xfrm>
            </p:contentPart>
          </mc:Choice>
          <mc:Fallback xmlns="">
            <p:pic>
              <p:nvPicPr>
                <p:cNvPr id="352" name="Freihand 351">
                  <a:extLst>
                    <a:ext uri="{FF2B5EF4-FFF2-40B4-BE49-F238E27FC236}">
                      <a16:creationId xmlns:a16="http://schemas.microsoft.com/office/drawing/2014/main" id="{5A31721F-F4DF-4480-A603-B43A0BB6A397}"/>
                    </a:ext>
                  </a:extLst>
                </p:cNvPr>
                <p:cNvPicPr/>
                <p:nvPr/>
              </p:nvPicPr>
              <p:blipFill>
                <a:blip r:embed="rId558"/>
                <a:stretch>
                  <a:fillRect/>
                </a:stretch>
              </p:blipFill>
              <p:spPr>
                <a:xfrm>
                  <a:off x="3583797" y="841125"/>
                  <a:ext cx="65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3" name="Freihand 352">
                  <a:extLst>
                    <a:ext uri="{FF2B5EF4-FFF2-40B4-BE49-F238E27FC236}">
                      <a16:creationId xmlns:a16="http://schemas.microsoft.com/office/drawing/2014/main" id="{66B55EEE-44C6-4908-9DFD-A5341933AE21}"/>
                    </a:ext>
                  </a:extLst>
                </p14:cNvPr>
                <p14:cNvContentPartPr/>
                <p14:nvPr/>
              </p14:nvContentPartPr>
              <p14:xfrm>
                <a:off x="3668037" y="840405"/>
                <a:ext cx="223200" cy="61200"/>
              </p14:xfrm>
            </p:contentPart>
          </mc:Choice>
          <mc:Fallback xmlns="">
            <p:pic>
              <p:nvPicPr>
                <p:cNvPr id="353" name="Freihand 352">
                  <a:extLst>
                    <a:ext uri="{FF2B5EF4-FFF2-40B4-BE49-F238E27FC236}">
                      <a16:creationId xmlns:a16="http://schemas.microsoft.com/office/drawing/2014/main" id="{66B55EEE-44C6-4908-9DFD-A5341933AE21}"/>
                    </a:ext>
                  </a:extLst>
                </p:cNvPr>
                <p:cNvPicPr/>
                <p:nvPr/>
              </p:nvPicPr>
              <p:blipFill>
                <a:blip r:embed="rId560"/>
                <a:stretch>
                  <a:fillRect/>
                </a:stretch>
              </p:blipFill>
              <p:spPr>
                <a:xfrm>
                  <a:off x="3663717" y="836085"/>
                  <a:ext cx="231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54" name="Freihand 353">
                  <a:extLst>
                    <a:ext uri="{FF2B5EF4-FFF2-40B4-BE49-F238E27FC236}">
                      <a16:creationId xmlns:a16="http://schemas.microsoft.com/office/drawing/2014/main" id="{9C4DDA75-FB51-4D72-8B12-96AE50E98AF2}"/>
                    </a:ext>
                  </a:extLst>
                </p14:cNvPr>
                <p14:cNvContentPartPr/>
                <p14:nvPr/>
              </p14:nvContentPartPr>
              <p14:xfrm>
                <a:off x="3900237" y="820965"/>
                <a:ext cx="360" cy="360"/>
              </p14:xfrm>
            </p:contentPart>
          </mc:Choice>
          <mc:Fallback xmlns="">
            <p:pic>
              <p:nvPicPr>
                <p:cNvPr id="354" name="Freihand 353">
                  <a:extLst>
                    <a:ext uri="{FF2B5EF4-FFF2-40B4-BE49-F238E27FC236}">
                      <a16:creationId xmlns:a16="http://schemas.microsoft.com/office/drawing/2014/main" id="{9C4DDA75-FB51-4D72-8B12-96AE50E98AF2}"/>
                    </a:ext>
                  </a:extLst>
                </p:cNvPr>
                <p:cNvPicPr/>
                <p:nvPr/>
              </p:nvPicPr>
              <p:blipFill>
                <a:blip r:embed="rId20"/>
                <a:stretch>
                  <a:fillRect/>
                </a:stretch>
              </p:blipFill>
              <p:spPr>
                <a:xfrm>
                  <a:off x="3895917" y="816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5" name="Freihand 354">
                  <a:extLst>
                    <a:ext uri="{FF2B5EF4-FFF2-40B4-BE49-F238E27FC236}">
                      <a16:creationId xmlns:a16="http://schemas.microsoft.com/office/drawing/2014/main" id="{1FD70FD6-2EB1-441F-9707-2372A6CCAB8E}"/>
                    </a:ext>
                  </a:extLst>
                </p14:cNvPr>
                <p14:cNvContentPartPr/>
                <p14:nvPr/>
              </p14:nvContentPartPr>
              <p14:xfrm>
                <a:off x="3976917" y="827445"/>
                <a:ext cx="77040" cy="79560"/>
              </p14:xfrm>
            </p:contentPart>
          </mc:Choice>
          <mc:Fallback xmlns="">
            <p:pic>
              <p:nvPicPr>
                <p:cNvPr id="355" name="Freihand 354">
                  <a:extLst>
                    <a:ext uri="{FF2B5EF4-FFF2-40B4-BE49-F238E27FC236}">
                      <a16:creationId xmlns:a16="http://schemas.microsoft.com/office/drawing/2014/main" id="{1FD70FD6-2EB1-441F-9707-2372A6CCAB8E}"/>
                    </a:ext>
                  </a:extLst>
                </p:cNvPr>
                <p:cNvPicPr/>
                <p:nvPr/>
              </p:nvPicPr>
              <p:blipFill>
                <a:blip r:embed="rId563"/>
                <a:stretch>
                  <a:fillRect/>
                </a:stretch>
              </p:blipFill>
              <p:spPr>
                <a:xfrm>
                  <a:off x="3972597" y="823125"/>
                  <a:ext cx="8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6" name="Freihand 355">
                  <a:extLst>
                    <a:ext uri="{FF2B5EF4-FFF2-40B4-BE49-F238E27FC236}">
                      <a16:creationId xmlns:a16="http://schemas.microsoft.com/office/drawing/2014/main" id="{137434D0-6D0B-482C-A895-348D6253891E}"/>
                    </a:ext>
                  </a:extLst>
                </p14:cNvPr>
                <p14:cNvContentPartPr/>
                <p14:nvPr/>
              </p14:nvContentPartPr>
              <p14:xfrm>
                <a:off x="4086357" y="848325"/>
                <a:ext cx="162720" cy="42480"/>
              </p14:xfrm>
            </p:contentPart>
          </mc:Choice>
          <mc:Fallback xmlns="">
            <p:pic>
              <p:nvPicPr>
                <p:cNvPr id="356" name="Freihand 355">
                  <a:extLst>
                    <a:ext uri="{FF2B5EF4-FFF2-40B4-BE49-F238E27FC236}">
                      <a16:creationId xmlns:a16="http://schemas.microsoft.com/office/drawing/2014/main" id="{137434D0-6D0B-482C-A895-348D6253891E}"/>
                    </a:ext>
                  </a:extLst>
                </p:cNvPr>
                <p:cNvPicPr/>
                <p:nvPr/>
              </p:nvPicPr>
              <p:blipFill>
                <a:blip r:embed="rId565"/>
                <a:stretch>
                  <a:fillRect/>
                </a:stretch>
              </p:blipFill>
              <p:spPr>
                <a:xfrm>
                  <a:off x="4082037" y="844005"/>
                  <a:ext cx="171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7" name="Freihand 356">
                  <a:extLst>
                    <a:ext uri="{FF2B5EF4-FFF2-40B4-BE49-F238E27FC236}">
                      <a16:creationId xmlns:a16="http://schemas.microsoft.com/office/drawing/2014/main" id="{3F8C1C9B-BF68-4283-91B1-0C0E1D50193A}"/>
                    </a:ext>
                  </a:extLst>
                </p14:cNvPr>
                <p14:cNvContentPartPr/>
                <p14:nvPr/>
              </p14:nvContentPartPr>
              <p14:xfrm>
                <a:off x="4262397" y="795765"/>
                <a:ext cx="168480" cy="82080"/>
              </p14:xfrm>
            </p:contentPart>
          </mc:Choice>
          <mc:Fallback xmlns="">
            <p:pic>
              <p:nvPicPr>
                <p:cNvPr id="357" name="Freihand 356">
                  <a:extLst>
                    <a:ext uri="{FF2B5EF4-FFF2-40B4-BE49-F238E27FC236}">
                      <a16:creationId xmlns:a16="http://schemas.microsoft.com/office/drawing/2014/main" id="{3F8C1C9B-BF68-4283-91B1-0C0E1D50193A}"/>
                    </a:ext>
                  </a:extLst>
                </p:cNvPr>
                <p:cNvPicPr/>
                <p:nvPr/>
              </p:nvPicPr>
              <p:blipFill>
                <a:blip r:embed="rId567"/>
                <a:stretch>
                  <a:fillRect/>
                </a:stretch>
              </p:blipFill>
              <p:spPr>
                <a:xfrm>
                  <a:off x="4258077" y="791445"/>
                  <a:ext cx="177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8" name="Freihand 357">
                  <a:extLst>
                    <a:ext uri="{FF2B5EF4-FFF2-40B4-BE49-F238E27FC236}">
                      <a16:creationId xmlns:a16="http://schemas.microsoft.com/office/drawing/2014/main" id="{F3A521BA-524F-46DF-9B0F-69480C2B2729}"/>
                    </a:ext>
                  </a:extLst>
                </p14:cNvPr>
                <p14:cNvContentPartPr/>
                <p14:nvPr/>
              </p14:nvContentPartPr>
              <p14:xfrm>
                <a:off x="4459677" y="751845"/>
                <a:ext cx="109800" cy="108720"/>
              </p14:xfrm>
            </p:contentPart>
          </mc:Choice>
          <mc:Fallback xmlns="">
            <p:pic>
              <p:nvPicPr>
                <p:cNvPr id="358" name="Freihand 357">
                  <a:extLst>
                    <a:ext uri="{FF2B5EF4-FFF2-40B4-BE49-F238E27FC236}">
                      <a16:creationId xmlns:a16="http://schemas.microsoft.com/office/drawing/2014/main" id="{F3A521BA-524F-46DF-9B0F-69480C2B2729}"/>
                    </a:ext>
                  </a:extLst>
                </p:cNvPr>
                <p:cNvPicPr/>
                <p:nvPr/>
              </p:nvPicPr>
              <p:blipFill>
                <a:blip r:embed="rId569"/>
                <a:stretch>
                  <a:fillRect/>
                </a:stretch>
              </p:blipFill>
              <p:spPr>
                <a:xfrm>
                  <a:off x="4455357" y="747525"/>
                  <a:ext cx="11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9" name="Freihand 358">
                  <a:extLst>
                    <a:ext uri="{FF2B5EF4-FFF2-40B4-BE49-F238E27FC236}">
                      <a16:creationId xmlns:a16="http://schemas.microsoft.com/office/drawing/2014/main" id="{E25BEDFA-AFE2-43E5-86F1-BBDF571C87AD}"/>
                    </a:ext>
                  </a:extLst>
                </p14:cNvPr>
                <p14:cNvContentPartPr/>
                <p14:nvPr/>
              </p14:nvContentPartPr>
              <p14:xfrm>
                <a:off x="4559037" y="759405"/>
                <a:ext cx="21960" cy="56160"/>
              </p14:xfrm>
            </p:contentPart>
          </mc:Choice>
          <mc:Fallback xmlns="">
            <p:pic>
              <p:nvPicPr>
                <p:cNvPr id="359" name="Freihand 358">
                  <a:extLst>
                    <a:ext uri="{FF2B5EF4-FFF2-40B4-BE49-F238E27FC236}">
                      <a16:creationId xmlns:a16="http://schemas.microsoft.com/office/drawing/2014/main" id="{E25BEDFA-AFE2-43E5-86F1-BBDF571C87AD}"/>
                    </a:ext>
                  </a:extLst>
                </p:cNvPr>
                <p:cNvPicPr/>
                <p:nvPr/>
              </p:nvPicPr>
              <p:blipFill>
                <a:blip r:embed="rId571"/>
                <a:stretch>
                  <a:fillRect/>
                </a:stretch>
              </p:blipFill>
              <p:spPr>
                <a:xfrm>
                  <a:off x="4554717" y="755085"/>
                  <a:ext cx="30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0" name="Freihand 359">
                  <a:extLst>
                    <a:ext uri="{FF2B5EF4-FFF2-40B4-BE49-F238E27FC236}">
                      <a16:creationId xmlns:a16="http://schemas.microsoft.com/office/drawing/2014/main" id="{D337C206-4510-45EC-9D08-EE8CB2FE6752}"/>
                    </a:ext>
                  </a:extLst>
                </p14:cNvPr>
                <p14:cNvContentPartPr/>
                <p14:nvPr/>
              </p14:nvContentPartPr>
              <p14:xfrm>
                <a:off x="4599717" y="817365"/>
                <a:ext cx="104400" cy="55080"/>
              </p14:xfrm>
            </p:contentPart>
          </mc:Choice>
          <mc:Fallback xmlns="">
            <p:pic>
              <p:nvPicPr>
                <p:cNvPr id="360" name="Freihand 359">
                  <a:extLst>
                    <a:ext uri="{FF2B5EF4-FFF2-40B4-BE49-F238E27FC236}">
                      <a16:creationId xmlns:a16="http://schemas.microsoft.com/office/drawing/2014/main" id="{D337C206-4510-45EC-9D08-EE8CB2FE6752}"/>
                    </a:ext>
                  </a:extLst>
                </p:cNvPr>
                <p:cNvPicPr/>
                <p:nvPr/>
              </p:nvPicPr>
              <p:blipFill>
                <a:blip r:embed="rId573"/>
                <a:stretch>
                  <a:fillRect/>
                </a:stretch>
              </p:blipFill>
              <p:spPr>
                <a:xfrm>
                  <a:off x="4595397" y="813045"/>
                  <a:ext cx="113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2" name="Freihand 361">
                  <a:extLst>
                    <a:ext uri="{FF2B5EF4-FFF2-40B4-BE49-F238E27FC236}">
                      <a16:creationId xmlns:a16="http://schemas.microsoft.com/office/drawing/2014/main" id="{3961DC5A-6C7B-41B3-A7B2-536E4C9D0A00}"/>
                    </a:ext>
                  </a:extLst>
                </p14:cNvPr>
                <p14:cNvContentPartPr/>
                <p14:nvPr/>
              </p14:nvContentPartPr>
              <p14:xfrm>
                <a:off x="4642197" y="2799165"/>
                <a:ext cx="210600" cy="20880"/>
              </p14:xfrm>
            </p:contentPart>
          </mc:Choice>
          <mc:Fallback xmlns="">
            <p:pic>
              <p:nvPicPr>
                <p:cNvPr id="362" name="Freihand 361">
                  <a:extLst>
                    <a:ext uri="{FF2B5EF4-FFF2-40B4-BE49-F238E27FC236}">
                      <a16:creationId xmlns:a16="http://schemas.microsoft.com/office/drawing/2014/main" id="{3961DC5A-6C7B-41B3-A7B2-536E4C9D0A00}"/>
                    </a:ext>
                  </a:extLst>
                </p:cNvPr>
                <p:cNvPicPr/>
                <p:nvPr/>
              </p:nvPicPr>
              <p:blipFill>
                <a:blip r:embed="rId575"/>
                <a:stretch>
                  <a:fillRect/>
                </a:stretch>
              </p:blipFill>
              <p:spPr>
                <a:xfrm>
                  <a:off x="4637877" y="2794845"/>
                  <a:ext cx="219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3" name="Freihand 362">
                  <a:extLst>
                    <a:ext uri="{FF2B5EF4-FFF2-40B4-BE49-F238E27FC236}">
                      <a16:creationId xmlns:a16="http://schemas.microsoft.com/office/drawing/2014/main" id="{97F88810-BED1-4912-A694-245A14AD229A}"/>
                    </a:ext>
                  </a:extLst>
                </p14:cNvPr>
                <p14:cNvContentPartPr/>
                <p14:nvPr/>
              </p14:nvContentPartPr>
              <p14:xfrm>
                <a:off x="4814997" y="2746245"/>
                <a:ext cx="87120" cy="142920"/>
              </p14:xfrm>
            </p:contentPart>
          </mc:Choice>
          <mc:Fallback xmlns="">
            <p:pic>
              <p:nvPicPr>
                <p:cNvPr id="363" name="Freihand 362">
                  <a:extLst>
                    <a:ext uri="{FF2B5EF4-FFF2-40B4-BE49-F238E27FC236}">
                      <a16:creationId xmlns:a16="http://schemas.microsoft.com/office/drawing/2014/main" id="{97F88810-BED1-4912-A694-245A14AD229A}"/>
                    </a:ext>
                  </a:extLst>
                </p:cNvPr>
                <p:cNvPicPr/>
                <p:nvPr/>
              </p:nvPicPr>
              <p:blipFill>
                <a:blip r:embed="rId577"/>
                <a:stretch>
                  <a:fillRect/>
                </a:stretch>
              </p:blipFill>
              <p:spPr>
                <a:xfrm>
                  <a:off x="4810677" y="2741925"/>
                  <a:ext cx="95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5" name="Freihand 364">
                  <a:extLst>
                    <a:ext uri="{FF2B5EF4-FFF2-40B4-BE49-F238E27FC236}">
                      <a16:creationId xmlns:a16="http://schemas.microsoft.com/office/drawing/2014/main" id="{E140D545-63D2-426D-98E4-6E6CDEF239C7}"/>
                    </a:ext>
                  </a:extLst>
                </p14:cNvPr>
                <p14:cNvContentPartPr/>
                <p14:nvPr/>
              </p14:nvContentPartPr>
              <p14:xfrm>
                <a:off x="3336117" y="2690805"/>
                <a:ext cx="496440" cy="173520"/>
              </p14:xfrm>
            </p:contentPart>
          </mc:Choice>
          <mc:Fallback xmlns="">
            <p:pic>
              <p:nvPicPr>
                <p:cNvPr id="365" name="Freihand 364">
                  <a:extLst>
                    <a:ext uri="{FF2B5EF4-FFF2-40B4-BE49-F238E27FC236}">
                      <a16:creationId xmlns:a16="http://schemas.microsoft.com/office/drawing/2014/main" id="{E140D545-63D2-426D-98E4-6E6CDEF239C7}"/>
                    </a:ext>
                  </a:extLst>
                </p:cNvPr>
                <p:cNvPicPr/>
                <p:nvPr/>
              </p:nvPicPr>
              <p:blipFill>
                <a:blip r:embed="rId579"/>
                <a:stretch>
                  <a:fillRect/>
                </a:stretch>
              </p:blipFill>
              <p:spPr>
                <a:xfrm>
                  <a:off x="3331797" y="2686485"/>
                  <a:ext cx="505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6" name="Freihand 365">
                  <a:extLst>
                    <a:ext uri="{FF2B5EF4-FFF2-40B4-BE49-F238E27FC236}">
                      <a16:creationId xmlns:a16="http://schemas.microsoft.com/office/drawing/2014/main" id="{B3949906-6D01-4C30-8020-87EA359C2667}"/>
                    </a:ext>
                  </a:extLst>
                </p14:cNvPr>
                <p14:cNvContentPartPr/>
                <p14:nvPr/>
              </p14:nvContentPartPr>
              <p14:xfrm>
                <a:off x="3938757" y="2680005"/>
                <a:ext cx="176400" cy="85320"/>
              </p14:xfrm>
            </p:contentPart>
          </mc:Choice>
          <mc:Fallback xmlns="">
            <p:pic>
              <p:nvPicPr>
                <p:cNvPr id="366" name="Freihand 365">
                  <a:extLst>
                    <a:ext uri="{FF2B5EF4-FFF2-40B4-BE49-F238E27FC236}">
                      <a16:creationId xmlns:a16="http://schemas.microsoft.com/office/drawing/2014/main" id="{B3949906-6D01-4C30-8020-87EA359C2667}"/>
                    </a:ext>
                  </a:extLst>
                </p:cNvPr>
                <p:cNvPicPr/>
                <p:nvPr/>
              </p:nvPicPr>
              <p:blipFill>
                <a:blip r:embed="rId581"/>
                <a:stretch>
                  <a:fillRect/>
                </a:stretch>
              </p:blipFill>
              <p:spPr>
                <a:xfrm>
                  <a:off x="3934437" y="2675685"/>
                  <a:ext cx="185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7" name="Freihand 366">
                  <a:extLst>
                    <a:ext uri="{FF2B5EF4-FFF2-40B4-BE49-F238E27FC236}">
                      <a16:creationId xmlns:a16="http://schemas.microsoft.com/office/drawing/2014/main" id="{762040E0-769C-495E-AA41-ECE6025D5E8B}"/>
                    </a:ext>
                  </a:extLst>
                </p14:cNvPr>
                <p14:cNvContentPartPr/>
                <p14:nvPr/>
              </p14:nvContentPartPr>
              <p14:xfrm>
                <a:off x="4131717" y="2633925"/>
                <a:ext cx="222840" cy="135360"/>
              </p14:xfrm>
            </p:contentPart>
          </mc:Choice>
          <mc:Fallback xmlns="">
            <p:pic>
              <p:nvPicPr>
                <p:cNvPr id="367" name="Freihand 366">
                  <a:extLst>
                    <a:ext uri="{FF2B5EF4-FFF2-40B4-BE49-F238E27FC236}">
                      <a16:creationId xmlns:a16="http://schemas.microsoft.com/office/drawing/2014/main" id="{762040E0-769C-495E-AA41-ECE6025D5E8B}"/>
                    </a:ext>
                  </a:extLst>
                </p:cNvPr>
                <p:cNvPicPr/>
                <p:nvPr/>
              </p:nvPicPr>
              <p:blipFill>
                <a:blip r:embed="rId583"/>
                <a:stretch>
                  <a:fillRect/>
                </a:stretch>
              </p:blipFill>
              <p:spPr>
                <a:xfrm>
                  <a:off x="4127397" y="2629605"/>
                  <a:ext cx="231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8" name="Freihand 367">
                  <a:extLst>
                    <a:ext uri="{FF2B5EF4-FFF2-40B4-BE49-F238E27FC236}">
                      <a16:creationId xmlns:a16="http://schemas.microsoft.com/office/drawing/2014/main" id="{246AF040-5A20-4C66-9E66-84839293D710}"/>
                    </a:ext>
                  </a:extLst>
                </p14:cNvPr>
                <p14:cNvContentPartPr/>
                <p14:nvPr/>
              </p14:nvContentPartPr>
              <p14:xfrm>
                <a:off x="4319997" y="2730765"/>
                <a:ext cx="38160" cy="26280"/>
              </p14:xfrm>
            </p:contentPart>
          </mc:Choice>
          <mc:Fallback xmlns="">
            <p:pic>
              <p:nvPicPr>
                <p:cNvPr id="368" name="Freihand 367">
                  <a:extLst>
                    <a:ext uri="{FF2B5EF4-FFF2-40B4-BE49-F238E27FC236}">
                      <a16:creationId xmlns:a16="http://schemas.microsoft.com/office/drawing/2014/main" id="{246AF040-5A20-4C66-9E66-84839293D710}"/>
                    </a:ext>
                  </a:extLst>
                </p:cNvPr>
                <p:cNvPicPr/>
                <p:nvPr/>
              </p:nvPicPr>
              <p:blipFill>
                <a:blip r:embed="rId585"/>
                <a:stretch>
                  <a:fillRect/>
                </a:stretch>
              </p:blipFill>
              <p:spPr>
                <a:xfrm>
                  <a:off x="4315677" y="2726445"/>
                  <a:ext cx="4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9" name="Freihand 368">
                  <a:extLst>
                    <a:ext uri="{FF2B5EF4-FFF2-40B4-BE49-F238E27FC236}">
                      <a16:creationId xmlns:a16="http://schemas.microsoft.com/office/drawing/2014/main" id="{3A94B9A7-C17D-4D4B-B7A0-E26CFD085707}"/>
                    </a:ext>
                  </a:extLst>
                </p14:cNvPr>
                <p14:cNvContentPartPr/>
                <p14:nvPr/>
              </p14:nvContentPartPr>
              <p14:xfrm>
                <a:off x="4381557" y="2626365"/>
                <a:ext cx="159120" cy="148320"/>
              </p14:xfrm>
            </p:contentPart>
          </mc:Choice>
          <mc:Fallback xmlns="">
            <p:pic>
              <p:nvPicPr>
                <p:cNvPr id="369" name="Freihand 368">
                  <a:extLst>
                    <a:ext uri="{FF2B5EF4-FFF2-40B4-BE49-F238E27FC236}">
                      <a16:creationId xmlns:a16="http://schemas.microsoft.com/office/drawing/2014/main" id="{3A94B9A7-C17D-4D4B-B7A0-E26CFD085707}"/>
                    </a:ext>
                  </a:extLst>
                </p:cNvPr>
                <p:cNvPicPr/>
                <p:nvPr/>
              </p:nvPicPr>
              <p:blipFill>
                <a:blip r:embed="rId587"/>
                <a:stretch>
                  <a:fillRect/>
                </a:stretch>
              </p:blipFill>
              <p:spPr>
                <a:xfrm>
                  <a:off x="4377237" y="2622045"/>
                  <a:ext cx="167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0" name="Freihand 369">
                  <a:extLst>
                    <a:ext uri="{FF2B5EF4-FFF2-40B4-BE49-F238E27FC236}">
                      <a16:creationId xmlns:a16="http://schemas.microsoft.com/office/drawing/2014/main" id="{E2076EA2-E657-4B0E-91E8-FD5CD141619B}"/>
                    </a:ext>
                  </a:extLst>
                </p14:cNvPr>
                <p14:cNvContentPartPr/>
                <p14:nvPr/>
              </p14:nvContentPartPr>
              <p14:xfrm>
                <a:off x="3242517" y="2926965"/>
                <a:ext cx="131760" cy="95760"/>
              </p14:xfrm>
            </p:contentPart>
          </mc:Choice>
          <mc:Fallback xmlns="">
            <p:pic>
              <p:nvPicPr>
                <p:cNvPr id="370" name="Freihand 369">
                  <a:extLst>
                    <a:ext uri="{FF2B5EF4-FFF2-40B4-BE49-F238E27FC236}">
                      <a16:creationId xmlns:a16="http://schemas.microsoft.com/office/drawing/2014/main" id="{E2076EA2-E657-4B0E-91E8-FD5CD141619B}"/>
                    </a:ext>
                  </a:extLst>
                </p:cNvPr>
                <p:cNvPicPr/>
                <p:nvPr/>
              </p:nvPicPr>
              <p:blipFill>
                <a:blip r:embed="rId589"/>
                <a:stretch>
                  <a:fillRect/>
                </a:stretch>
              </p:blipFill>
              <p:spPr>
                <a:xfrm>
                  <a:off x="3238197" y="2922645"/>
                  <a:ext cx="140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1" name="Freihand 370">
                  <a:extLst>
                    <a:ext uri="{FF2B5EF4-FFF2-40B4-BE49-F238E27FC236}">
                      <a16:creationId xmlns:a16="http://schemas.microsoft.com/office/drawing/2014/main" id="{A11791C5-8B6B-4C0E-A7CB-AB1E334C00A4}"/>
                    </a:ext>
                  </a:extLst>
                </p14:cNvPr>
                <p14:cNvContentPartPr/>
                <p14:nvPr/>
              </p14:nvContentPartPr>
              <p14:xfrm>
                <a:off x="3361677" y="2928765"/>
                <a:ext cx="234360" cy="171720"/>
              </p14:xfrm>
            </p:contentPart>
          </mc:Choice>
          <mc:Fallback xmlns="">
            <p:pic>
              <p:nvPicPr>
                <p:cNvPr id="371" name="Freihand 370">
                  <a:extLst>
                    <a:ext uri="{FF2B5EF4-FFF2-40B4-BE49-F238E27FC236}">
                      <a16:creationId xmlns:a16="http://schemas.microsoft.com/office/drawing/2014/main" id="{A11791C5-8B6B-4C0E-A7CB-AB1E334C00A4}"/>
                    </a:ext>
                  </a:extLst>
                </p:cNvPr>
                <p:cNvPicPr/>
                <p:nvPr/>
              </p:nvPicPr>
              <p:blipFill>
                <a:blip r:embed="rId591"/>
                <a:stretch>
                  <a:fillRect/>
                </a:stretch>
              </p:blipFill>
              <p:spPr>
                <a:xfrm>
                  <a:off x="3357357" y="2924445"/>
                  <a:ext cx="243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2" name="Freihand 371">
                  <a:extLst>
                    <a:ext uri="{FF2B5EF4-FFF2-40B4-BE49-F238E27FC236}">
                      <a16:creationId xmlns:a16="http://schemas.microsoft.com/office/drawing/2014/main" id="{AB42BDDB-B708-4891-A2F9-BAB880F1F68A}"/>
                    </a:ext>
                  </a:extLst>
                </p14:cNvPr>
                <p14:cNvContentPartPr/>
                <p14:nvPr/>
              </p14:nvContentPartPr>
              <p14:xfrm>
                <a:off x="3607197" y="2877285"/>
                <a:ext cx="2520" cy="8640"/>
              </p14:xfrm>
            </p:contentPart>
          </mc:Choice>
          <mc:Fallback xmlns="">
            <p:pic>
              <p:nvPicPr>
                <p:cNvPr id="372" name="Freihand 371">
                  <a:extLst>
                    <a:ext uri="{FF2B5EF4-FFF2-40B4-BE49-F238E27FC236}">
                      <a16:creationId xmlns:a16="http://schemas.microsoft.com/office/drawing/2014/main" id="{AB42BDDB-B708-4891-A2F9-BAB880F1F68A}"/>
                    </a:ext>
                  </a:extLst>
                </p:cNvPr>
                <p:cNvPicPr/>
                <p:nvPr/>
              </p:nvPicPr>
              <p:blipFill>
                <a:blip r:embed="rId593"/>
                <a:stretch>
                  <a:fillRect/>
                </a:stretch>
              </p:blipFill>
              <p:spPr>
                <a:xfrm>
                  <a:off x="3602877" y="2872965"/>
                  <a:ext cx="11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3" name="Freihand 372">
                  <a:extLst>
                    <a:ext uri="{FF2B5EF4-FFF2-40B4-BE49-F238E27FC236}">
                      <a16:creationId xmlns:a16="http://schemas.microsoft.com/office/drawing/2014/main" id="{6C0087AD-7443-499F-9215-8A18F4CFF02F}"/>
                    </a:ext>
                  </a:extLst>
                </p14:cNvPr>
                <p14:cNvContentPartPr/>
                <p14:nvPr/>
              </p14:nvContentPartPr>
              <p14:xfrm>
                <a:off x="3634557" y="2847765"/>
                <a:ext cx="102600" cy="159840"/>
              </p14:xfrm>
            </p:contentPart>
          </mc:Choice>
          <mc:Fallback xmlns="">
            <p:pic>
              <p:nvPicPr>
                <p:cNvPr id="373" name="Freihand 372">
                  <a:extLst>
                    <a:ext uri="{FF2B5EF4-FFF2-40B4-BE49-F238E27FC236}">
                      <a16:creationId xmlns:a16="http://schemas.microsoft.com/office/drawing/2014/main" id="{6C0087AD-7443-499F-9215-8A18F4CFF02F}"/>
                    </a:ext>
                  </a:extLst>
                </p:cNvPr>
                <p:cNvPicPr/>
                <p:nvPr/>
              </p:nvPicPr>
              <p:blipFill>
                <a:blip r:embed="rId595"/>
                <a:stretch>
                  <a:fillRect/>
                </a:stretch>
              </p:blipFill>
              <p:spPr>
                <a:xfrm>
                  <a:off x="3630237" y="2843445"/>
                  <a:ext cx="111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4" name="Freihand 373">
                  <a:extLst>
                    <a:ext uri="{FF2B5EF4-FFF2-40B4-BE49-F238E27FC236}">
                      <a16:creationId xmlns:a16="http://schemas.microsoft.com/office/drawing/2014/main" id="{0884BF95-5B7A-4564-97B4-A95DD314323E}"/>
                    </a:ext>
                  </a:extLst>
                </p14:cNvPr>
                <p14:cNvContentPartPr/>
                <p14:nvPr/>
              </p14:nvContentPartPr>
              <p14:xfrm>
                <a:off x="3721317" y="2883765"/>
                <a:ext cx="18360" cy="2520"/>
              </p14:xfrm>
            </p:contentPart>
          </mc:Choice>
          <mc:Fallback xmlns="">
            <p:pic>
              <p:nvPicPr>
                <p:cNvPr id="374" name="Freihand 373">
                  <a:extLst>
                    <a:ext uri="{FF2B5EF4-FFF2-40B4-BE49-F238E27FC236}">
                      <a16:creationId xmlns:a16="http://schemas.microsoft.com/office/drawing/2014/main" id="{0884BF95-5B7A-4564-97B4-A95DD314323E}"/>
                    </a:ext>
                  </a:extLst>
                </p:cNvPr>
                <p:cNvPicPr/>
                <p:nvPr/>
              </p:nvPicPr>
              <p:blipFill>
                <a:blip r:embed="rId597"/>
                <a:stretch>
                  <a:fillRect/>
                </a:stretch>
              </p:blipFill>
              <p:spPr>
                <a:xfrm>
                  <a:off x="3716997" y="2879445"/>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5" name="Freihand 374">
                  <a:extLst>
                    <a:ext uri="{FF2B5EF4-FFF2-40B4-BE49-F238E27FC236}">
                      <a16:creationId xmlns:a16="http://schemas.microsoft.com/office/drawing/2014/main" id="{1E3A117B-D61E-4EA7-B015-5FFDE825177E}"/>
                    </a:ext>
                  </a:extLst>
                </p14:cNvPr>
                <p14:cNvContentPartPr/>
                <p14:nvPr/>
              </p14:nvContentPartPr>
              <p14:xfrm>
                <a:off x="3741837" y="2865765"/>
                <a:ext cx="70560" cy="128160"/>
              </p14:xfrm>
            </p:contentPart>
          </mc:Choice>
          <mc:Fallback xmlns="">
            <p:pic>
              <p:nvPicPr>
                <p:cNvPr id="375" name="Freihand 374">
                  <a:extLst>
                    <a:ext uri="{FF2B5EF4-FFF2-40B4-BE49-F238E27FC236}">
                      <a16:creationId xmlns:a16="http://schemas.microsoft.com/office/drawing/2014/main" id="{1E3A117B-D61E-4EA7-B015-5FFDE825177E}"/>
                    </a:ext>
                  </a:extLst>
                </p:cNvPr>
                <p:cNvPicPr/>
                <p:nvPr/>
              </p:nvPicPr>
              <p:blipFill>
                <a:blip r:embed="rId599"/>
                <a:stretch>
                  <a:fillRect/>
                </a:stretch>
              </p:blipFill>
              <p:spPr>
                <a:xfrm>
                  <a:off x="3737517" y="2861445"/>
                  <a:ext cx="79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6" name="Freihand 375">
                  <a:extLst>
                    <a:ext uri="{FF2B5EF4-FFF2-40B4-BE49-F238E27FC236}">
                      <a16:creationId xmlns:a16="http://schemas.microsoft.com/office/drawing/2014/main" id="{BAD2E775-6BD3-4173-B7BD-D7623D111A8A}"/>
                    </a:ext>
                  </a:extLst>
                </p14:cNvPr>
                <p14:cNvContentPartPr/>
                <p14:nvPr/>
              </p14:nvContentPartPr>
              <p14:xfrm>
                <a:off x="3821757" y="2933085"/>
                <a:ext cx="380160" cy="73080"/>
              </p14:xfrm>
            </p:contentPart>
          </mc:Choice>
          <mc:Fallback xmlns="">
            <p:pic>
              <p:nvPicPr>
                <p:cNvPr id="376" name="Freihand 375">
                  <a:extLst>
                    <a:ext uri="{FF2B5EF4-FFF2-40B4-BE49-F238E27FC236}">
                      <a16:creationId xmlns:a16="http://schemas.microsoft.com/office/drawing/2014/main" id="{BAD2E775-6BD3-4173-B7BD-D7623D111A8A}"/>
                    </a:ext>
                  </a:extLst>
                </p:cNvPr>
                <p:cNvPicPr/>
                <p:nvPr/>
              </p:nvPicPr>
              <p:blipFill>
                <a:blip r:embed="rId601"/>
                <a:stretch>
                  <a:fillRect/>
                </a:stretch>
              </p:blipFill>
              <p:spPr>
                <a:xfrm>
                  <a:off x="3817437" y="2928765"/>
                  <a:ext cx="388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7" name="Freihand 376">
                  <a:extLst>
                    <a:ext uri="{FF2B5EF4-FFF2-40B4-BE49-F238E27FC236}">
                      <a16:creationId xmlns:a16="http://schemas.microsoft.com/office/drawing/2014/main" id="{982B5E5F-AC75-45C9-9995-1F2BA9C89C21}"/>
                    </a:ext>
                  </a:extLst>
                </p14:cNvPr>
                <p14:cNvContentPartPr/>
                <p14:nvPr/>
              </p14:nvContentPartPr>
              <p14:xfrm>
                <a:off x="4194357" y="2884485"/>
                <a:ext cx="360" cy="360"/>
              </p14:xfrm>
            </p:contentPart>
          </mc:Choice>
          <mc:Fallback xmlns="">
            <p:pic>
              <p:nvPicPr>
                <p:cNvPr id="377" name="Freihand 376">
                  <a:extLst>
                    <a:ext uri="{FF2B5EF4-FFF2-40B4-BE49-F238E27FC236}">
                      <a16:creationId xmlns:a16="http://schemas.microsoft.com/office/drawing/2014/main" id="{982B5E5F-AC75-45C9-9995-1F2BA9C89C21}"/>
                    </a:ext>
                  </a:extLst>
                </p:cNvPr>
                <p:cNvPicPr/>
                <p:nvPr/>
              </p:nvPicPr>
              <p:blipFill>
                <a:blip r:embed="rId20"/>
                <a:stretch>
                  <a:fillRect/>
                </a:stretch>
              </p:blipFill>
              <p:spPr>
                <a:xfrm>
                  <a:off x="4190037" y="2880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8" name="Freihand 377">
                  <a:extLst>
                    <a:ext uri="{FF2B5EF4-FFF2-40B4-BE49-F238E27FC236}">
                      <a16:creationId xmlns:a16="http://schemas.microsoft.com/office/drawing/2014/main" id="{1AAD74BE-B3F1-44C1-AFE2-F389585CC582}"/>
                    </a:ext>
                  </a:extLst>
                </p14:cNvPr>
                <p14:cNvContentPartPr/>
                <p14:nvPr/>
              </p14:nvContentPartPr>
              <p14:xfrm>
                <a:off x="3453117" y="3123525"/>
                <a:ext cx="107280" cy="89640"/>
              </p14:xfrm>
            </p:contentPart>
          </mc:Choice>
          <mc:Fallback xmlns="">
            <p:pic>
              <p:nvPicPr>
                <p:cNvPr id="378" name="Freihand 377">
                  <a:extLst>
                    <a:ext uri="{FF2B5EF4-FFF2-40B4-BE49-F238E27FC236}">
                      <a16:creationId xmlns:a16="http://schemas.microsoft.com/office/drawing/2014/main" id="{1AAD74BE-B3F1-44C1-AFE2-F389585CC582}"/>
                    </a:ext>
                  </a:extLst>
                </p:cNvPr>
                <p:cNvPicPr/>
                <p:nvPr/>
              </p:nvPicPr>
              <p:blipFill>
                <a:blip r:embed="rId604"/>
                <a:stretch>
                  <a:fillRect/>
                </a:stretch>
              </p:blipFill>
              <p:spPr>
                <a:xfrm>
                  <a:off x="3448797" y="3119205"/>
                  <a:ext cx="11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9" name="Freihand 378">
                  <a:extLst>
                    <a:ext uri="{FF2B5EF4-FFF2-40B4-BE49-F238E27FC236}">
                      <a16:creationId xmlns:a16="http://schemas.microsoft.com/office/drawing/2014/main" id="{F0C7A37A-0CD5-4CD0-8956-15521EC20AE9}"/>
                    </a:ext>
                  </a:extLst>
                </p14:cNvPr>
                <p14:cNvContentPartPr/>
                <p14:nvPr/>
              </p14:nvContentPartPr>
              <p14:xfrm>
                <a:off x="3563277" y="3144405"/>
                <a:ext cx="223200" cy="53640"/>
              </p14:xfrm>
            </p:contentPart>
          </mc:Choice>
          <mc:Fallback xmlns="">
            <p:pic>
              <p:nvPicPr>
                <p:cNvPr id="379" name="Freihand 378">
                  <a:extLst>
                    <a:ext uri="{FF2B5EF4-FFF2-40B4-BE49-F238E27FC236}">
                      <a16:creationId xmlns:a16="http://schemas.microsoft.com/office/drawing/2014/main" id="{F0C7A37A-0CD5-4CD0-8956-15521EC20AE9}"/>
                    </a:ext>
                  </a:extLst>
                </p:cNvPr>
                <p:cNvPicPr/>
                <p:nvPr/>
              </p:nvPicPr>
              <p:blipFill>
                <a:blip r:embed="rId606"/>
                <a:stretch>
                  <a:fillRect/>
                </a:stretch>
              </p:blipFill>
              <p:spPr>
                <a:xfrm>
                  <a:off x="3558957" y="3140085"/>
                  <a:ext cx="231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2" name="Freihand 381">
                  <a:extLst>
                    <a:ext uri="{FF2B5EF4-FFF2-40B4-BE49-F238E27FC236}">
                      <a16:creationId xmlns:a16="http://schemas.microsoft.com/office/drawing/2014/main" id="{0F4ABE0D-6430-46C3-B014-7DDC8E6740EF}"/>
                    </a:ext>
                  </a:extLst>
                </p14:cNvPr>
                <p14:cNvContentPartPr/>
                <p14:nvPr/>
              </p14:nvContentPartPr>
              <p14:xfrm>
                <a:off x="3807717" y="3123525"/>
                <a:ext cx="252720" cy="98280"/>
              </p14:xfrm>
            </p:contentPart>
          </mc:Choice>
          <mc:Fallback xmlns="">
            <p:pic>
              <p:nvPicPr>
                <p:cNvPr id="382" name="Freihand 381">
                  <a:extLst>
                    <a:ext uri="{FF2B5EF4-FFF2-40B4-BE49-F238E27FC236}">
                      <a16:creationId xmlns:a16="http://schemas.microsoft.com/office/drawing/2014/main" id="{0F4ABE0D-6430-46C3-B014-7DDC8E6740EF}"/>
                    </a:ext>
                  </a:extLst>
                </p:cNvPr>
                <p:cNvPicPr/>
                <p:nvPr/>
              </p:nvPicPr>
              <p:blipFill>
                <a:blip r:embed="rId608"/>
                <a:stretch>
                  <a:fillRect/>
                </a:stretch>
              </p:blipFill>
              <p:spPr>
                <a:xfrm>
                  <a:off x="3803397" y="3119205"/>
                  <a:ext cx="261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3" name="Freihand 382">
                  <a:extLst>
                    <a:ext uri="{FF2B5EF4-FFF2-40B4-BE49-F238E27FC236}">
                      <a16:creationId xmlns:a16="http://schemas.microsoft.com/office/drawing/2014/main" id="{50522CEF-8939-408C-B571-8CAE4B9C8C7A}"/>
                    </a:ext>
                  </a:extLst>
                </p14:cNvPr>
                <p14:cNvContentPartPr/>
                <p14:nvPr/>
              </p14:nvContentPartPr>
              <p14:xfrm>
                <a:off x="4045677" y="3089685"/>
                <a:ext cx="143280" cy="116640"/>
              </p14:xfrm>
            </p:contentPart>
          </mc:Choice>
          <mc:Fallback xmlns="">
            <p:pic>
              <p:nvPicPr>
                <p:cNvPr id="383" name="Freihand 382">
                  <a:extLst>
                    <a:ext uri="{FF2B5EF4-FFF2-40B4-BE49-F238E27FC236}">
                      <a16:creationId xmlns:a16="http://schemas.microsoft.com/office/drawing/2014/main" id="{50522CEF-8939-408C-B571-8CAE4B9C8C7A}"/>
                    </a:ext>
                  </a:extLst>
                </p:cNvPr>
                <p:cNvPicPr/>
                <p:nvPr/>
              </p:nvPicPr>
              <p:blipFill>
                <a:blip r:embed="rId610"/>
                <a:stretch>
                  <a:fillRect/>
                </a:stretch>
              </p:blipFill>
              <p:spPr>
                <a:xfrm>
                  <a:off x="4041357" y="3085365"/>
                  <a:ext cx="151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4" name="Freihand 383">
                  <a:extLst>
                    <a:ext uri="{FF2B5EF4-FFF2-40B4-BE49-F238E27FC236}">
                      <a16:creationId xmlns:a16="http://schemas.microsoft.com/office/drawing/2014/main" id="{1571D6F9-59CC-4C07-9D82-2D14D0E31C03}"/>
                    </a:ext>
                  </a:extLst>
                </p14:cNvPr>
                <p14:cNvContentPartPr/>
                <p14:nvPr/>
              </p14:nvContentPartPr>
              <p14:xfrm>
                <a:off x="4165197" y="3079245"/>
                <a:ext cx="22320" cy="22680"/>
              </p14:xfrm>
            </p:contentPart>
          </mc:Choice>
          <mc:Fallback xmlns="">
            <p:pic>
              <p:nvPicPr>
                <p:cNvPr id="384" name="Freihand 383">
                  <a:extLst>
                    <a:ext uri="{FF2B5EF4-FFF2-40B4-BE49-F238E27FC236}">
                      <a16:creationId xmlns:a16="http://schemas.microsoft.com/office/drawing/2014/main" id="{1571D6F9-59CC-4C07-9D82-2D14D0E31C03}"/>
                    </a:ext>
                  </a:extLst>
                </p:cNvPr>
                <p:cNvPicPr/>
                <p:nvPr/>
              </p:nvPicPr>
              <p:blipFill>
                <a:blip r:embed="rId612"/>
                <a:stretch>
                  <a:fillRect/>
                </a:stretch>
              </p:blipFill>
              <p:spPr>
                <a:xfrm>
                  <a:off x="4160877" y="3074925"/>
                  <a:ext cx="30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5" name="Freihand 384">
                  <a:extLst>
                    <a:ext uri="{FF2B5EF4-FFF2-40B4-BE49-F238E27FC236}">
                      <a16:creationId xmlns:a16="http://schemas.microsoft.com/office/drawing/2014/main" id="{F1710B4F-B07A-4A68-A85C-337D3C417E1B}"/>
                    </a:ext>
                  </a:extLst>
                </p14:cNvPr>
                <p14:cNvContentPartPr/>
                <p14:nvPr/>
              </p14:nvContentPartPr>
              <p14:xfrm>
                <a:off x="4094637" y="3030285"/>
                <a:ext cx="253800" cy="142560"/>
              </p14:xfrm>
            </p:contentPart>
          </mc:Choice>
          <mc:Fallback xmlns="">
            <p:pic>
              <p:nvPicPr>
                <p:cNvPr id="385" name="Freihand 384">
                  <a:extLst>
                    <a:ext uri="{FF2B5EF4-FFF2-40B4-BE49-F238E27FC236}">
                      <a16:creationId xmlns:a16="http://schemas.microsoft.com/office/drawing/2014/main" id="{F1710B4F-B07A-4A68-A85C-337D3C417E1B}"/>
                    </a:ext>
                  </a:extLst>
                </p:cNvPr>
                <p:cNvPicPr/>
                <p:nvPr/>
              </p:nvPicPr>
              <p:blipFill>
                <a:blip r:embed="rId614"/>
                <a:stretch>
                  <a:fillRect/>
                </a:stretch>
              </p:blipFill>
              <p:spPr>
                <a:xfrm>
                  <a:off x="4090317" y="3025965"/>
                  <a:ext cx="262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13" name="Freihand 412">
                  <a:extLst>
                    <a:ext uri="{FF2B5EF4-FFF2-40B4-BE49-F238E27FC236}">
                      <a16:creationId xmlns:a16="http://schemas.microsoft.com/office/drawing/2014/main" id="{7A117200-6DC1-4B9B-8ADB-1BB7F2CFF035}"/>
                    </a:ext>
                  </a:extLst>
                </p14:cNvPr>
                <p14:cNvContentPartPr/>
                <p14:nvPr/>
              </p14:nvContentPartPr>
              <p14:xfrm>
                <a:off x="10640157" y="2390565"/>
                <a:ext cx="18360" cy="9720"/>
              </p14:xfrm>
            </p:contentPart>
          </mc:Choice>
          <mc:Fallback xmlns="">
            <p:pic>
              <p:nvPicPr>
                <p:cNvPr id="413" name="Freihand 412">
                  <a:extLst>
                    <a:ext uri="{FF2B5EF4-FFF2-40B4-BE49-F238E27FC236}">
                      <a16:creationId xmlns:a16="http://schemas.microsoft.com/office/drawing/2014/main" id="{7A117200-6DC1-4B9B-8ADB-1BB7F2CFF035}"/>
                    </a:ext>
                  </a:extLst>
                </p:cNvPr>
                <p:cNvPicPr/>
                <p:nvPr/>
              </p:nvPicPr>
              <p:blipFill>
                <a:blip r:embed="rId616"/>
                <a:stretch>
                  <a:fillRect/>
                </a:stretch>
              </p:blipFill>
              <p:spPr>
                <a:xfrm>
                  <a:off x="10635837" y="2386245"/>
                  <a:ext cx="2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7" name="Freihand 386">
                  <a:extLst>
                    <a:ext uri="{FF2B5EF4-FFF2-40B4-BE49-F238E27FC236}">
                      <a16:creationId xmlns:a16="http://schemas.microsoft.com/office/drawing/2014/main" id="{8E1BE3A4-D6CD-4B32-9D8E-288937106E41}"/>
                    </a:ext>
                  </a:extLst>
                </p14:cNvPr>
                <p14:cNvContentPartPr/>
                <p14:nvPr/>
              </p14:nvContentPartPr>
              <p14:xfrm>
                <a:off x="6619677" y="2759925"/>
                <a:ext cx="88560" cy="95040"/>
              </p14:xfrm>
            </p:contentPart>
          </mc:Choice>
          <mc:Fallback xmlns="">
            <p:pic>
              <p:nvPicPr>
                <p:cNvPr id="387" name="Freihand 386">
                  <a:extLst>
                    <a:ext uri="{FF2B5EF4-FFF2-40B4-BE49-F238E27FC236}">
                      <a16:creationId xmlns:a16="http://schemas.microsoft.com/office/drawing/2014/main" id="{8E1BE3A4-D6CD-4B32-9D8E-288937106E41}"/>
                    </a:ext>
                  </a:extLst>
                </p:cNvPr>
                <p:cNvPicPr/>
                <p:nvPr/>
              </p:nvPicPr>
              <p:blipFill>
                <a:blip r:embed="rId618"/>
                <a:stretch>
                  <a:fillRect/>
                </a:stretch>
              </p:blipFill>
              <p:spPr>
                <a:xfrm>
                  <a:off x="6615357" y="2755605"/>
                  <a:ext cx="97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8" name="Freihand 387">
                  <a:extLst>
                    <a:ext uri="{FF2B5EF4-FFF2-40B4-BE49-F238E27FC236}">
                      <a16:creationId xmlns:a16="http://schemas.microsoft.com/office/drawing/2014/main" id="{7F0DAD53-1273-41AA-8AC5-40494C7EC2B9}"/>
                    </a:ext>
                  </a:extLst>
                </p14:cNvPr>
                <p14:cNvContentPartPr/>
                <p14:nvPr/>
              </p14:nvContentPartPr>
              <p14:xfrm>
                <a:off x="6765117" y="2825445"/>
                <a:ext cx="21240" cy="60120"/>
              </p14:xfrm>
            </p:contentPart>
          </mc:Choice>
          <mc:Fallback xmlns="">
            <p:pic>
              <p:nvPicPr>
                <p:cNvPr id="388" name="Freihand 387">
                  <a:extLst>
                    <a:ext uri="{FF2B5EF4-FFF2-40B4-BE49-F238E27FC236}">
                      <a16:creationId xmlns:a16="http://schemas.microsoft.com/office/drawing/2014/main" id="{7F0DAD53-1273-41AA-8AC5-40494C7EC2B9}"/>
                    </a:ext>
                  </a:extLst>
                </p:cNvPr>
                <p:cNvPicPr/>
                <p:nvPr/>
              </p:nvPicPr>
              <p:blipFill>
                <a:blip r:embed="rId620"/>
                <a:stretch>
                  <a:fillRect/>
                </a:stretch>
              </p:blipFill>
              <p:spPr>
                <a:xfrm>
                  <a:off x="6760797" y="2821125"/>
                  <a:ext cx="29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9" name="Freihand 388">
                  <a:extLst>
                    <a:ext uri="{FF2B5EF4-FFF2-40B4-BE49-F238E27FC236}">
                      <a16:creationId xmlns:a16="http://schemas.microsoft.com/office/drawing/2014/main" id="{64DBD105-F2BF-42D9-BBBF-59275D4CAAF0}"/>
                    </a:ext>
                  </a:extLst>
                </p14:cNvPr>
                <p14:cNvContentPartPr/>
                <p14:nvPr/>
              </p14:nvContentPartPr>
              <p14:xfrm>
                <a:off x="6864477" y="2710605"/>
                <a:ext cx="83520" cy="138960"/>
              </p14:xfrm>
            </p:contentPart>
          </mc:Choice>
          <mc:Fallback xmlns="">
            <p:pic>
              <p:nvPicPr>
                <p:cNvPr id="389" name="Freihand 388">
                  <a:extLst>
                    <a:ext uri="{FF2B5EF4-FFF2-40B4-BE49-F238E27FC236}">
                      <a16:creationId xmlns:a16="http://schemas.microsoft.com/office/drawing/2014/main" id="{64DBD105-F2BF-42D9-BBBF-59275D4CAAF0}"/>
                    </a:ext>
                  </a:extLst>
                </p:cNvPr>
                <p:cNvPicPr/>
                <p:nvPr/>
              </p:nvPicPr>
              <p:blipFill>
                <a:blip r:embed="rId622"/>
                <a:stretch>
                  <a:fillRect/>
                </a:stretch>
              </p:blipFill>
              <p:spPr>
                <a:xfrm>
                  <a:off x="6860157" y="2706285"/>
                  <a:ext cx="92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0" name="Freihand 389">
                  <a:extLst>
                    <a:ext uri="{FF2B5EF4-FFF2-40B4-BE49-F238E27FC236}">
                      <a16:creationId xmlns:a16="http://schemas.microsoft.com/office/drawing/2014/main" id="{9CD69918-9BCD-4C22-9EEC-32D636AAE2C7}"/>
                    </a:ext>
                  </a:extLst>
                </p14:cNvPr>
                <p14:cNvContentPartPr/>
                <p14:nvPr/>
              </p14:nvContentPartPr>
              <p14:xfrm>
                <a:off x="6891117" y="2685405"/>
                <a:ext cx="263160" cy="120600"/>
              </p14:xfrm>
            </p:contentPart>
          </mc:Choice>
          <mc:Fallback xmlns="">
            <p:pic>
              <p:nvPicPr>
                <p:cNvPr id="390" name="Freihand 389">
                  <a:extLst>
                    <a:ext uri="{FF2B5EF4-FFF2-40B4-BE49-F238E27FC236}">
                      <a16:creationId xmlns:a16="http://schemas.microsoft.com/office/drawing/2014/main" id="{9CD69918-9BCD-4C22-9EEC-32D636AAE2C7}"/>
                    </a:ext>
                  </a:extLst>
                </p:cNvPr>
                <p:cNvPicPr/>
                <p:nvPr/>
              </p:nvPicPr>
              <p:blipFill>
                <a:blip r:embed="rId624"/>
                <a:stretch>
                  <a:fillRect/>
                </a:stretch>
              </p:blipFill>
              <p:spPr>
                <a:xfrm>
                  <a:off x="6886797" y="2681085"/>
                  <a:ext cx="271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1" name="Freihand 390">
                  <a:extLst>
                    <a:ext uri="{FF2B5EF4-FFF2-40B4-BE49-F238E27FC236}">
                      <a16:creationId xmlns:a16="http://schemas.microsoft.com/office/drawing/2014/main" id="{D77ABC52-E82F-4439-90A9-23A0DF693C55}"/>
                    </a:ext>
                  </a:extLst>
                </p14:cNvPr>
                <p14:cNvContentPartPr/>
                <p14:nvPr/>
              </p14:nvContentPartPr>
              <p14:xfrm>
                <a:off x="7107837" y="2748765"/>
                <a:ext cx="57600" cy="159480"/>
              </p14:xfrm>
            </p:contentPart>
          </mc:Choice>
          <mc:Fallback xmlns="">
            <p:pic>
              <p:nvPicPr>
                <p:cNvPr id="391" name="Freihand 390">
                  <a:extLst>
                    <a:ext uri="{FF2B5EF4-FFF2-40B4-BE49-F238E27FC236}">
                      <a16:creationId xmlns:a16="http://schemas.microsoft.com/office/drawing/2014/main" id="{D77ABC52-E82F-4439-90A9-23A0DF693C55}"/>
                    </a:ext>
                  </a:extLst>
                </p:cNvPr>
                <p:cNvPicPr/>
                <p:nvPr/>
              </p:nvPicPr>
              <p:blipFill>
                <a:blip r:embed="rId626"/>
                <a:stretch>
                  <a:fillRect/>
                </a:stretch>
              </p:blipFill>
              <p:spPr>
                <a:xfrm>
                  <a:off x="7103517" y="2744445"/>
                  <a:ext cx="66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2" name="Freihand 391">
                  <a:extLst>
                    <a:ext uri="{FF2B5EF4-FFF2-40B4-BE49-F238E27FC236}">
                      <a16:creationId xmlns:a16="http://schemas.microsoft.com/office/drawing/2014/main" id="{19617854-B18C-4651-9727-6E74535A2287}"/>
                    </a:ext>
                  </a:extLst>
                </p14:cNvPr>
                <p14:cNvContentPartPr/>
                <p14:nvPr/>
              </p14:nvContentPartPr>
              <p14:xfrm>
                <a:off x="7323117" y="2786205"/>
                <a:ext cx="123480" cy="15840"/>
              </p14:xfrm>
            </p:contentPart>
          </mc:Choice>
          <mc:Fallback xmlns="">
            <p:pic>
              <p:nvPicPr>
                <p:cNvPr id="392" name="Freihand 391">
                  <a:extLst>
                    <a:ext uri="{FF2B5EF4-FFF2-40B4-BE49-F238E27FC236}">
                      <a16:creationId xmlns:a16="http://schemas.microsoft.com/office/drawing/2014/main" id="{19617854-B18C-4651-9727-6E74535A2287}"/>
                    </a:ext>
                  </a:extLst>
                </p:cNvPr>
                <p:cNvPicPr/>
                <p:nvPr/>
              </p:nvPicPr>
              <p:blipFill>
                <a:blip r:embed="rId628"/>
                <a:stretch>
                  <a:fillRect/>
                </a:stretch>
              </p:blipFill>
              <p:spPr>
                <a:xfrm>
                  <a:off x="7318797" y="2781885"/>
                  <a:ext cx="132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3" name="Freihand 392">
                  <a:extLst>
                    <a:ext uri="{FF2B5EF4-FFF2-40B4-BE49-F238E27FC236}">
                      <a16:creationId xmlns:a16="http://schemas.microsoft.com/office/drawing/2014/main" id="{22912ECA-CD04-43B5-B9B6-6A84A22E053C}"/>
                    </a:ext>
                  </a:extLst>
                </p14:cNvPr>
                <p14:cNvContentPartPr/>
                <p14:nvPr/>
              </p14:nvContentPartPr>
              <p14:xfrm>
                <a:off x="7531917" y="2720685"/>
                <a:ext cx="125280" cy="113040"/>
              </p14:xfrm>
            </p:contentPart>
          </mc:Choice>
          <mc:Fallback xmlns="">
            <p:pic>
              <p:nvPicPr>
                <p:cNvPr id="393" name="Freihand 392">
                  <a:extLst>
                    <a:ext uri="{FF2B5EF4-FFF2-40B4-BE49-F238E27FC236}">
                      <a16:creationId xmlns:a16="http://schemas.microsoft.com/office/drawing/2014/main" id="{22912ECA-CD04-43B5-B9B6-6A84A22E053C}"/>
                    </a:ext>
                  </a:extLst>
                </p:cNvPr>
                <p:cNvPicPr/>
                <p:nvPr/>
              </p:nvPicPr>
              <p:blipFill>
                <a:blip r:embed="rId630"/>
                <a:stretch>
                  <a:fillRect/>
                </a:stretch>
              </p:blipFill>
              <p:spPr>
                <a:xfrm>
                  <a:off x="7527597" y="2716365"/>
                  <a:ext cx="13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4" name="Freihand 393">
                  <a:extLst>
                    <a:ext uri="{FF2B5EF4-FFF2-40B4-BE49-F238E27FC236}">
                      <a16:creationId xmlns:a16="http://schemas.microsoft.com/office/drawing/2014/main" id="{050589CF-2F2F-4761-B804-A1CFF1E7A216}"/>
                    </a:ext>
                  </a:extLst>
                </p14:cNvPr>
                <p14:cNvContentPartPr/>
                <p14:nvPr/>
              </p14:nvContentPartPr>
              <p14:xfrm>
                <a:off x="7688877" y="2706645"/>
                <a:ext cx="96480" cy="118080"/>
              </p14:xfrm>
            </p:contentPart>
          </mc:Choice>
          <mc:Fallback xmlns="">
            <p:pic>
              <p:nvPicPr>
                <p:cNvPr id="394" name="Freihand 393">
                  <a:extLst>
                    <a:ext uri="{FF2B5EF4-FFF2-40B4-BE49-F238E27FC236}">
                      <a16:creationId xmlns:a16="http://schemas.microsoft.com/office/drawing/2014/main" id="{050589CF-2F2F-4761-B804-A1CFF1E7A216}"/>
                    </a:ext>
                  </a:extLst>
                </p:cNvPr>
                <p:cNvPicPr/>
                <p:nvPr/>
              </p:nvPicPr>
              <p:blipFill>
                <a:blip r:embed="rId632"/>
                <a:stretch>
                  <a:fillRect/>
                </a:stretch>
              </p:blipFill>
              <p:spPr>
                <a:xfrm>
                  <a:off x="7684557" y="2702325"/>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5" name="Freihand 394">
                  <a:extLst>
                    <a:ext uri="{FF2B5EF4-FFF2-40B4-BE49-F238E27FC236}">
                      <a16:creationId xmlns:a16="http://schemas.microsoft.com/office/drawing/2014/main" id="{1B61DE3F-6609-42D5-9055-FB3B183BF4C4}"/>
                    </a:ext>
                  </a:extLst>
                </p14:cNvPr>
                <p14:cNvContentPartPr/>
                <p14:nvPr/>
              </p14:nvContentPartPr>
              <p14:xfrm>
                <a:off x="7728837" y="2702685"/>
                <a:ext cx="97560" cy="2160"/>
              </p14:xfrm>
            </p:contentPart>
          </mc:Choice>
          <mc:Fallback xmlns="">
            <p:pic>
              <p:nvPicPr>
                <p:cNvPr id="395" name="Freihand 394">
                  <a:extLst>
                    <a:ext uri="{FF2B5EF4-FFF2-40B4-BE49-F238E27FC236}">
                      <a16:creationId xmlns:a16="http://schemas.microsoft.com/office/drawing/2014/main" id="{1B61DE3F-6609-42D5-9055-FB3B183BF4C4}"/>
                    </a:ext>
                  </a:extLst>
                </p:cNvPr>
                <p:cNvPicPr/>
                <p:nvPr/>
              </p:nvPicPr>
              <p:blipFill>
                <a:blip r:embed="rId634"/>
                <a:stretch>
                  <a:fillRect/>
                </a:stretch>
              </p:blipFill>
              <p:spPr>
                <a:xfrm>
                  <a:off x="7724517" y="2698365"/>
                  <a:ext cx="106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6" name="Freihand 395">
                  <a:extLst>
                    <a:ext uri="{FF2B5EF4-FFF2-40B4-BE49-F238E27FC236}">
                      <a16:creationId xmlns:a16="http://schemas.microsoft.com/office/drawing/2014/main" id="{828BD677-9F9D-40AF-BDEC-9CFBCE1005D9}"/>
                    </a:ext>
                  </a:extLst>
                </p14:cNvPr>
                <p14:cNvContentPartPr/>
                <p14:nvPr/>
              </p14:nvContentPartPr>
              <p14:xfrm>
                <a:off x="7847277" y="2696565"/>
                <a:ext cx="103680" cy="97920"/>
              </p14:xfrm>
            </p:contentPart>
          </mc:Choice>
          <mc:Fallback xmlns="">
            <p:pic>
              <p:nvPicPr>
                <p:cNvPr id="396" name="Freihand 395">
                  <a:extLst>
                    <a:ext uri="{FF2B5EF4-FFF2-40B4-BE49-F238E27FC236}">
                      <a16:creationId xmlns:a16="http://schemas.microsoft.com/office/drawing/2014/main" id="{828BD677-9F9D-40AF-BDEC-9CFBCE1005D9}"/>
                    </a:ext>
                  </a:extLst>
                </p:cNvPr>
                <p:cNvPicPr/>
                <p:nvPr/>
              </p:nvPicPr>
              <p:blipFill>
                <a:blip r:embed="rId636"/>
                <a:stretch>
                  <a:fillRect/>
                </a:stretch>
              </p:blipFill>
              <p:spPr>
                <a:xfrm>
                  <a:off x="7842957" y="2692245"/>
                  <a:ext cx="112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7" name="Freihand 396">
                  <a:extLst>
                    <a:ext uri="{FF2B5EF4-FFF2-40B4-BE49-F238E27FC236}">
                      <a16:creationId xmlns:a16="http://schemas.microsoft.com/office/drawing/2014/main" id="{50C86018-04BB-46F0-995E-56CAB42B2573}"/>
                    </a:ext>
                  </a:extLst>
                </p14:cNvPr>
                <p14:cNvContentPartPr/>
                <p14:nvPr/>
              </p14:nvContentPartPr>
              <p14:xfrm>
                <a:off x="8042037" y="2742285"/>
                <a:ext cx="42120" cy="54000"/>
              </p14:xfrm>
            </p:contentPart>
          </mc:Choice>
          <mc:Fallback xmlns="">
            <p:pic>
              <p:nvPicPr>
                <p:cNvPr id="397" name="Freihand 396">
                  <a:extLst>
                    <a:ext uri="{FF2B5EF4-FFF2-40B4-BE49-F238E27FC236}">
                      <a16:creationId xmlns:a16="http://schemas.microsoft.com/office/drawing/2014/main" id="{50C86018-04BB-46F0-995E-56CAB42B2573}"/>
                    </a:ext>
                  </a:extLst>
                </p:cNvPr>
                <p:cNvPicPr/>
                <p:nvPr/>
              </p:nvPicPr>
              <p:blipFill>
                <a:blip r:embed="rId638"/>
                <a:stretch>
                  <a:fillRect/>
                </a:stretch>
              </p:blipFill>
              <p:spPr>
                <a:xfrm>
                  <a:off x="8037717" y="2737965"/>
                  <a:ext cx="5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8" name="Freihand 397">
                  <a:extLst>
                    <a:ext uri="{FF2B5EF4-FFF2-40B4-BE49-F238E27FC236}">
                      <a16:creationId xmlns:a16="http://schemas.microsoft.com/office/drawing/2014/main" id="{B0059137-624C-491A-9442-0646B1AB654B}"/>
                    </a:ext>
                  </a:extLst>
                </p14:cNvPr>
                <p14:cNvContentPartPr/>
                <p14:nvPr/>
              </p14:nvContentPartPr>
              <p14:xfrm>
                <a:off x="8050317" y="2656605"/>
                <a:ext cx="22320" cy="11880"/>
              </p14:xfrm>
            </p:contentPart>
          </mc:Choice>
          <mc:Fallback xmlns="">
            <p:pic>
              <p:nvPicPr>
                <p:cNvPr id="398" name="Freihand 397">
                  <a:extLst>
                    <a:ext uri="{FF2B5EF4-FFF2-40B4-BE49-F238E27FC236}">
                      <a16:creationId xmlns:a16="http://schemas.microsoft.com/office/drawing/2014/main" id="{B0059137-624C-491A-9442-0646B1AB654B}"/>
                    </a:ext>
                  </a:extLst>
                </p:cNvPr>
                <p:cNvPicPr/>
                <p:nvPr/>
              </p:nvPicPr>
              <p:blipFill>
                <a:blip r:embed="rId640"/>
                <a:stretch>
                  <a:fillRect/>
                </a:stretch>
              </p:blipFill>
              <p:spPr>
                <a:xfrm>
                  <a:off x="8045997" y="2652285"/>
                  <a:ext cx="30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9" name="Freihand 398">
                  <a:extLst>
                    <a:ext uri="{FF2B5EF4-FFF2-40B4-BE49-F238E27FC236}">
                      <a16:creationId xmlns:a16="http://schemas.microsoft.com/office/drawing/2014/main" id="{A30ED651-3CCD-440F-BD99-F1C0C74F8F83}"/>
                    </a:ext>
                  </a:extLst>
                </p14:cNvPr>
                <p14:cNvContentPartPr/>
                <p14:nvPr/>
              </p14:nvContentPartPr>
              <p14:xfrm>
                <a:off x="8300877" y="2720325"/>
                <a:ext cx="155880" cy="46080"/>
              </p14:xfrm>
            </p:contentPart>
          </mc:Choice>
          <mc:Fallback xmlns="">
            <p:pic>
              <p:nvPicPr>
                <p:cNvPr id="399" name="Freihand 398">
                  <a:extLst>
                    <a:ext uri="{FF2B5EF4-FFF2-40B4-BE49-F238E27FC236}">
                      <a16:creationId xmlns:a16="http://schemas.microsoft.com/office/drawing/2014/main" id="{A30ED651-3CCD-440F-BD99-F1C0C74F8F83}"/>
                    </a:ext>
                  </a:extLst>
                </p:cNvPr>
                <p:cNvPicPr/>
                <p:nvPr/>
              </p:nvPicPr>
              <p:blipFill>
                <a:blip r:embed="rId642"/>
                <a:stretch>
                  <a:fillRect/>
                </a:stretch>
              </p:blipFill>
              <p:spPr>
                <a:xfrm>
                  <a:off x="8296557" y="2716005"/>
                  <a:ext cx="164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0" name="Freihand 399">
                  <a:extLst>
                    <a:ext uri="{FF2B5EF4-FFF2-40B4-BE49-F238E27FC236}">
                      <a16:creationId xmlns:a16="http://schemas.microsoft.com/office/drawing/2014/main" id="{66F9345D-884E-4D64-A2B5-FE82152C22F9}"/>
                    </a:ext>
                  </a:extLst>
                </p14:cNvPr>
                <p14:cNvContentPartPr/>
                <p14:nvPr/>
              </p14:nvContentPartPr>
              <p14:xfrm>
                <a:off x="8639277" y="2665245"/>
                <a:ext cx="152640" cy="77760"/>
              </p14:xfrm>
            </p:contentPart>
          </mc:Choice>
          <mc:Fallback xmlns="">
            <p:pic>
              <p:nvPicPr>
                <p:cNvPr id="400" name="Freihand 399">
                  <a:extLst>
                    <a:ext uri="{FF2B5EF4-FFF2-40B4-BE49-F238E27FC236}">
                      <a16:creationId xmlns:a16="http://schemas.microsoft.com/office/drawing/2014/main" id="{66F9345D-884E-4D64-A2B5-FE82152C22F9}"/>
                    </a:ext>
                  </a:extLst>
                </p:cNvPr>
                <p:cNvPicPr/>
                <p:nvPr/>
              </p:nvPicPr>
              <p:blipFill>
                <a:blip r:embed="rId644"/>
                <a:stretch>
                  <a:fillRect/>
                </a:stretch>
              </p:blipFill>
              <p:spPr>
                <a:xfrm>
                  <a:off x="8634957" y="2660925"/>
                  <a:ext cx="161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1" name="Freihand 400">
                  <a:extLst>
                    <a:ext uri="{FF2B5EF4-FFF2-40B4-BE49-F238E27FC236}">
                      <a16:creationId xmlns:a16="http://schemas.microsoft.com/office/drawing/2014/main" id="{1A58BE9C-51B6-42EC-A310-9B353928C9F1}"/>
                    </a:ext>
                  </a:extLst>
                </p14:cNvPr>
                <p14:cNvContentPartPr/>
                <p14:nvPr/>
              </p14:nvContentPartPr>
              <p14:xfrm>
                <a:off x="8803077" y="2656605"/>
                <a:ext cx="117000" cy="86040"/>
              </p14:xfrm>
            </p:contentPart>
          </mc:Choice>
          <mc:Fallback xmlns="">
            <p:pic>
              <p:nvPicPr>
                <p:cNvPr id="401" name="Freihand 400">
                  <a:extLst>
                    <a:ext uri="{FF2B5EF4-FFF2-40B4-BE49-F238E27FC236}">
                      <a16:creationId xmlns:a16="http://schemas.microsoft.com/office/drawing/2014/main" id="{1A58BE9C-51B6-42EC-A310-9B353928C9F1}"/>
                    </a:ext>
                  </a:extLst>
                </p:cNvPr>
                <p:cNvPicPr/>
                <p:nvPr/>
              </p:nvPicPr>
              <p:blipFill>
                <a:blip r:embed="rId646"/>
                <a:stretch>
                  <a:fillRect/>
                </a:stretch>
              </p:blipFill>
              <p:spPr>
                <a:xfrm>
                  <a:off x="8798757" y="2652285"/>
                  <a:ext cx="125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2" name="Freihand 401">
                  <a:extLst>
                    <a:ext uri="{FF2B5EF4-FFF2-40B4-BE49-F238E27FC236}">
                      <a16:creationId xmlns:a16="http://schemas.microsoft.com/office/drawing/2014/main" id="{0F36BF38-7D75-43FD-AF42-BB46BD1CF6D5}"/>
                    </a:ext>
                  </a:extLst>
                </p14:cNvPr>
                <p14:cNvContentPartPr/>
                <p14:nvPr/>
              </p14:nvContentPartPr>
              <p14:xfrm>
                <a:off x="8959317" y="2639685"/>
                <a:ext cx="145440" cy="86760"/>
              </p14:xfrm>
            </p:contentPart>
          </mc:Choice>
          <mc:Fallback xmlns="">
            <p:pic>
              <p:nvPicPr>
                <p:cNvPr id="402" name="Freihand 401">
                  <a:extLst>
                    <a:ext uri="{FF2B5EF4-FFF2-40B4-BE49-F238E27FC236}">
                      <a16:creationId xmlns:a16="http://schemas.microsoft.com/office/drawing/2014/main" id="{0F36BF38-7D75-43FD-AF42-BB46BD1CF6D5}"/>
                    </a:ext>
                  </a:extLst>
                </p:cNvPr>
                <p:cNvPicPr/>
                <p:nvPr/>
              </p:nvPicPr>
              <p:blipFill>
                <a:blip r:embed="rId648"/>
                <a:stretch>
                  <a:fillRect/>
                </a:stretch>
              </p:blipFill>
              <p:spPr>
                <a:xfrm>
                  <a:off x="8954997" y="2635365"/>
                  <a:ext cx="154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6" name="Freihand 405">
                  <a:extLst>
                    <a:ext uri="{FF2B5EF4-FFF2-40B4-BE49-F238E27FC236}">
                      <a16:creationId xmlns:a16="http://schemas.microsoft.com/office/drawing/2014/main" id="{31CDB19B-F194-4B17-AF4D-0E14C673E8AF}"/>
                    </a:ext>
                  </a:extLst>
                </p14:cNvPr>
                <p14:cNvContentPartPr/>
                <p14:nvPr/>
              </p14:nvContentPartPr>
              <p14:xfrm>
                <a:off x="9794877" y="2545005"/>
                <a:ext cx="20160" cy="156600"/>
              </p14:xfrm>
            </p:contentPart>
          </mc:Choice>
          <mc:Fallback xmlns="">
            <p:pic>
              <p:nvPicPr>
                <p:cNvPr id="406" name="Freihand 405">
                  <a:extLst>
                    <a:ext uri="{FF2B5EF4-FFF2-40B4-BE49-F238E27FC236}">
                      <a16:creationId xmlns:a16="http://schemas.microsoft.com/office/drawing/2014/main" id="{31CDB19B-F194-4B17-AF4D-0E14C673E8AF}"/>
                    </a:ext>
                  </a:extLst>
                </p:cNvPr>
                <p:cNvPicPr/>
                <p:nvPr/>
              </p:nvPicPr>
              <p:blipFill>
                <a:blip r:embed="rId650"/>
                <a:stretch>
                  <a:fillRect/>
                </a:stretch>
              </p:blipFill>
              <p:spPr>
                <a:xfrm>
                  <a:off x="9790557" y="2540685"/>
                  <a:ext cx="28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7" name="Freihand 406">
                  <a:extLst>
                    <a:ext uri="{FF2B5EF4-FFF2-40B4-BE49-F238E27FC236}">
                      <a16:creationId xmlns:a16="http://schemas.microsoft.com/office/drawing/2014/main" id="{0B0E4021-F91E-4EBF-B92A-C3BA178BFBBE}"/>
                    </a:ext>
                  </a:extLst>
                </p14:cNvPr>
                <p14:cNvContentPartPr/>
                <p14:nvPr/>
              </p14:nvContentPartPr>
              <p14:xfrm>
                <a:off x="9998277" y="2574885"/>
                <a:ext cx="20160" cy="99360"/>
              </p14:xfrm>
            </p:contentPart>
          </mc:Choice>
          <mc:Fallback xmlns="">
            <p:pic>
              <p:nvPicPr>
                <p:cNvPr id="407" name="Freihand 406">
                  <a:extLst>
                    <a:ext uri="{FF2B5EF4-FFF2-40B4-BE49-F238E27FC236}">
                      <a16:creationId xmlns:a16="http://schemas.microsoft.com/office/drawing/2014/main" id="{0B0E4021-F91E-4EBF-B92A-C3BA178BFBBE}"/>
                    </a:ext>
                  </a:extLst>
                </p:cNvPr>
                <p:cNvPicPr/>
                <p:nvPr/>
              </p:nvPicPr>
              <p:blipFill>
                <a:blip r:embed="rId652"/>
                <a:stretch>
                  <a:fillRect/>
                </a:stretch>
              </p:blipFill>
              <p:spPr>
                <a:xfrm>
                  <a:off x="9993957" y="2570565"/>
                  <a:ext cx="28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8" name="Freihand 407">
                  <a:extLst>
                    <a:ext uri="{FF2B5EF4-FFF2-40B4-BE49-F238E27FC236}">
                      <a16:creationId xmlns:a16="http://schemas.microsoft.com/office/drawing/2014/main" id="{8386A815-212E-4D36-862C-6A227383C5F3}"/>
                    </a:ext>
                  </a:extLst>
                </p14:cNvPr>
                <p14:cNvContentPartPr/>
                <p14:nvPr/>
              </p14:nvContentPartPr>
              <p14:xfrm>
                <a:off x="9950757" y="2619165"/>
                <a:ext cx="101520" cy="3600"/>
              </p14:xfrm>
            </p:contentPart>
          </mc:Choice>
          <mc:Fallback xmlns="">
            <p:pic>
              <p:nvPicPr>
                <p:cNvPr id="408" name="Freihand 407">
                  <a:extLst>
                    <a:ext uri="{FF2B5EF4-FFF2-40B4-BE49-F238E27FC236}">
                      <a16:creationId xmlns:a16="http://schemas.microsoft.com/office/drawing/2014/main" id="{8386A815-212E-4D36-862C-6A227383C5F3}"/>
                    </a:ext>
                  </a:extLst>
                </p:cNvPr>
                <p:cNvPicPr/>
                <p:nvPr/>
              </p:nvPicPr>
              <p:blipFill>
                <a:blip r:embed="rId654"/>
                <a:stretch>
                  <a:fillRect/>
                </a:stretch>
              </p:blipFill>
              <p:spPr>
                <a:xfrm>
                  <a:off x="9946437" y="2614845"/>
                  <a:ext cx="110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9" name="Freihand 408">
                  <a:extLst>
                    <a:ext uri="{FF2B5EF4-FFF2-40B4-BE49-F238E27FC236}">
                      <a16:creationId xmlns:a16="http://schemas.microsoft.com/office/drawing/2014/main" id="{5E2CD85B-9F73-42E3-A66C-317E6AC2B00C}"/>
                    </a:ext>
                  </a:extLst>
                </p14:cNvPr>
                <p14:cNvContentPartPr/>
                <p14:nvPr/>
              </p14:nvContentPartPr>
              <p14:xfrm>
                <a:off x="10158117" y="2503965"/>
                <a:ext cx="123480" cy="124560"/>
              </p14:xfrm>
            </p:contentPart>
          </mc:Choice>
          <mc:Fallback xmlns="">
            <p:pic>
              <p:nvPicPr>
                <p:cNvPr id="409" name="Freihand 408">
                  <a:extLst>
                    <a:ext uri="{FF2B5EF4-FFF2-40B4-BE49-F238E27FC236}">
                      <a16:creationId xmlns:a16="http://schemas.microsoft.com/office/drawing/2014/main" id="{5E2CD85B-9F73-42E3-A66C-317E6AC2B00C}"/>
                    </a:ext>
                  </a:extLst>
                </p:cNvPr>
                <p:cNvPicPr/>
                <p:nvPr/>
              </p:nvPicPr>
              <p:blipFill>
                <a:blip r:embed="rId656"/>
                <a:stretch>
                  <a:fillRect/>
                </a:stretch>
              </p:blipFill>
              <p:spPr>
                <a:xfrm>
                  <a:off x="10153797" y="2499645"/>
                  <a:ext cx="132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0" name="Freihand 409">
                  <a:extLst>
                    <a:ext uri="{FF2B5EF4-FFF2-40B4-BE49-F238E27FC236}">
                      <a16:creationId xmlns:a16="http://schemas.microsoft.com/office/drawing/2014/main" id="{D403D922-FB60-417F-A390-A18F461BF8CB}"/>
                    </a:ext>
                  </a:extLst>
                </p14:cNvPr>
                <p14:cNvContentPartPr/>
                <p14:nvPr/>
              </p14:nvContentPartPr>
              <p14:xfrm>
                <a:off x="10322997" y="2517645"/>
                <a:ext cx="101880" cy="119520"/>
              </p14:xfrm>
            </p:contentPart>
          </mc:Choice>
          <mc:Fallback xmlns="">
            <p:pic>
              <p:nvPicPr>
                <p:cNvPr id="410" name="Freihand 409">
                  <a:extLst>
                    <a:ext uri="{FF2B5EF4-FFF2-40B4-BE49-F238E27FC236}">
                      <a16:creationId xmlns:a16="http://schemas.microsoft.com/office/drawing/2014/main" id="{D403D922-FB60-417F-A390-A18F461BF8CB}"/>
                    </a:ext>
                  </a:extLst>
                </p:cNvPr>
                <p:cNvPicPr/>
                <p:nvPr/>
              </p:nvPicPr>
              <p:blipFill>
                <a:blip r:embed="rId658"/>
                <a:stretch>
                  <a:fillRect/>
                </a:stretch>
              </p:blipFill>
              <p:spPr>
                <a:xfrm>
                  <a:off x="10318677" y="2513325"/>
                  <a:ext cx="110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1" name="Freihand 410">
                  <a:extLst>
                    <a:ext uri="{FF2B5EF4-FFF2-40B4-BE49-F238E27FC236}">
                      <a16:creationId xmlns:a16="http://schemas.microsoft.com/office/drawing/2014/main" id="{2F6D25D0-EE9A-4B23-A4F2-CE76759CB43B}"/>
                    </a:ext>
                  </a:extLst>
                </p14:cNvPr>
                <p14:cNvContentPartPr/>
                <p14:nvPr/>
              </p14:nvContentPartPr>
              <p14:xfrm>
                <a:off x="10373757" y="2503965"/>
                <a:ext cx="62280" cy="2160"/>
              </p14:xfrm>
            </p:contentPart>
          </mc:Choice>
          <mc:Fallback xmlns="">
            <p:pic>
              <p:nvPicPr>
                <p:cNvPr id="411" name="Freihand 410">
                  <a:extLst>
                    <a:ext uri="{FF2B5EF4-FFF2-40B4-BE49-F238E27FC236}">
                      <a16:creationId xmlns:a16="http://schemas.microsoft.com/office/drawing/2014/main" id="{2F6D25D0-EE9A-4B23-A4F2-CE76759CB43B}"/>
                    </a:ext>
                  </a:extLst>
                </p:cNvPr>
                <p:cNvPicPr/>
                <p:nvPr/>
              </p:nvPicPr>
              <p:blipFill>
                <a:blip r:embed="rId660"/>
                <a:stretch>
                  <a:fillRect/>
                </a:stretch>
              </p:blipFill>
              <p:spPr>
                <a:xfrm>
                  <a:off x="10369437" y="2499645"/>
                  <a:ext cx="70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2" name="Freihand 411">
                  <a:extLst>
                    <a:ext uri="{FF2B5EF4-FFF2-40B4-BE49-F238E27FC236}">
                      <a16:creationId xmlns:a16="http://schemas.microsoft.com/office/drawing/2014/main" id="{42966CE4-50C7-4F0D-998C-E5BBF3EA393D}"/>
                    </a:ext>
                  </a:extLst>
                </p14:cNvPr>
                <p14:cNvContentPartPr/>
                <p14:nvPr/>
              </p14:nvContentPartPr>
              <p14:xfrm>
                <a:off x="10458717" y="2502165"/>
                <a:ext cx="215280" cy="95040"/>
              </p14:xfrm>
            </p:contentPart>
          </mc:Choice>
          <mc:Fallback xmlns="">
            <p:pic>
              <p:nvPicPr>
                <p:cNvPr id="412" name="Freihand 411">
                  <a:extLst>
                    <a:ext uri="{FF2B5EF4-FFF2-40B4-BE49-F238E27FC236}">
                      <a16:creationId xmlns:a16="http://schemas.microsoft.com/office/drawing/2014/main" id="{42966CE4-50C7-4F0D-998C-E5BBF3EA393D}"/>
                    </a:ext>
                  </a:extLst>
                </p:cNvPr>
                <p:cNvPicPr/>
                <p:nvPr/>
              </p:nvPicPr>
              <p:blipFill>
                <a:blip r:embed="rId662"/>
                <a:stretch>
                  <a:fillRect/>
                </a:stretch>
              </p:blipFill>
              <p:spPr>
                <a:xfrm>
                  <a:off x="10454397" y="2497845"/>
                  <a:ext cx="22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5" name="Freihand 414">
                  <a:extLst>
                    <a:ext uri="{FF2B5EF4-FFF2-40B4-BE49-F238E27FC236}">
                      <a16:creationId xmlns:a16="http://schemas.microsoft.com/office/drawing/2014/main" id="{AD8753FF-CCB1-4AFC-8ED8-6EAA7F2EFCFE}"/>
                    </a:ext>
                  </a:extLst>
                </p14:cNvPr>
                <p14:cNvContentPartPr/>
                <p14:nvPr/>
              </p14:nvContentPartPr>
              <p14:xfrm>
                <a:off x="7037277" y="3082485"/>
                <a:ext cx="103320" cy="105840"/>
              </p14:xfrm>
            </p:contentPart>
          </mc:Choice>
          <mc:Fallback xmlns="">
            <p:pic>
              <p:nvPicPr>
                <p:cNvPr id="415" name="Freihand 414">
                  <a:extLst>
                    <a:ext uri="{FF2B5EF4-FFF2-40B4-BE49-F238E27FC236}">
                      <a16:creationId xmlns:a16="http://schemas.microsoft.com/office/drawing/2014/main" id="{AD8753FF-CCB1-4AFC-8ED8-6EAA7F2EFCFE}"/>
                    </a:ext>
                  </a:extLst>
                </p:cNvPr>
                <p:cNvPicPr/>
                <p:nvPr/>
              </p:nvPicPr>
              <p:blipFill>
                <a:blip r:embed="rId664"/>
                <a:stretch>
                  <a:fillRect/>
                </a:stretch>
              </p:blipFill>
              <p:spPr>
                <a:xfrm>
                  <a:off x="7032957" y="3078165"/>
                  <a:ext cx="11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6" name="Freihand 415">
                  <a:extLst>
                    <a:ext uri="{FF2B5EF4-FFF2-40B4-BE49-F238E27FC236}">
                      <a16:creationId xmlns:a16="http://schemas.microsoft.com/office/drawing/2014/main" id="{DF7516E2-3F93-459C-9283-01E5A14BAF47}"/>
                    </a:ext>
                  </a:extLst>
                </p14:cNvPr>
                <p14:cNvContentPartPr/>
                <p14:nvPr/>
              </p14:nvContentPartPr>
              <p14:xfrm>
                <a:off x="7195317" y="3166365"/>
                <a:ext cx="14760" cy="76320"/>
              </p14:xfrm>
            </p:contentPart>
          </mc:Choice>
          <mc:Fallback xmlns="">
            <p:pic>
              <p:nvPicPr>
                <p:cNvPr id="416" name="Freihand 415">
                  <a:extLst>
                    <a:ext uri="{FF2B5EF4-FFF2-40B4-BE49-F238E27FC236}">
                      <a16:creationId xmlns:a16="http://schemas.microsoft.com/office/drawing/2014/main" id="{DF7516E2-3F93-459C-9283-01E5A14BAF47}"/>
                    </a:ext>
                  </a:extLst>
                </p:cNvPr>
                <p:cNvPicPr/>
                <p:nvPr/>
              </p:nvPicPr>
              <p:blipFill>
                <a:blip r:embed="rId666"/>
                <a:stretch>
                  <a:fillRect/>
                </a:stretch>
              </p:blipFill>
              <p:spPr>
                <a:xfrm>
                  <a:off x="7190997" y="3162045"/>
                  <a:ext cx="23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8" name="Freihand 417">
                  <a:extLst>
                    <a:ext uri="{FF2B5EF4-FFF2-40B4-BE49-F238E27FC236}">
                      <a16:creationId xmlns:a16="http://schemas.microsoft.com/office/drawing/2014/main" id="{EB73EC66-E21F-4C91-A5D4-E0B446EE320A}"/>
                    </a:ext>
                  </a:extLst>
                </p14:cNvPr>
                <p14:cNvContentPartPr/>
                <p14:nvPr/>
              </p14:nvContentPartPr>
              <p14:xfrm>
                <a:off x="7278837" y="3091845"/>
                <a:ext cx="72720" cy="93600"/>
              </p14:xfrm>
            </p:contentPart>
          </mc:Choice>
          <mc:Fallback xmlns="">
            <p:pic>
              <p:nvPicPr>
                <p:cNvPr id="418" name="Freihand 417">
                  <a:extLst>
                    <a:ext uri="{FF2B5EF4-FFF2-40B4-BE49-F238E27FC236}">
                      <a16:creationId xmlns:a16="http://schemas.microsoft.com/office/drawing/2014/main" id="{EB73EC66-E21F-4C91-A5D4-E0B446EE320A}"/>
                    </a:ext>
                  </a:extLst>
                </p:cNvPr>
                <p:cNvPicPr/>
                <p:nvPr/>
              </p:nvPicPr>
              <p:blipFill>
                <a:blip r:embed="rId668"/>
                <a:stretch>
                  <a:fillRect/>
                </a:stretch>
              </p:blipFill>
              <p:spPr>
                <a:xfrm>
                  <a:off x="7274517" y="3087525"/>
                  <a:ext cx="81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9" name="Freihand 418">
                  <a:extLst>
                    <a:ext uri="{FF2B5EF4-FFF2-40B4-BE49-F238E27FC236}">
                      <a16:creationId xmlns:a16="http://schemas.microsoft.com/office/drawing/2014/main" id="{B2483F81-E6CC-4158-9307-200E070091A6}"/>
                    </a:ext>
                  </a:extLst>
                </p14:cNvPr>
                <p14:cNvContentPartPr/>
                <p14:nvPr/>
              </p14:nvContentPartPr>
              <p14:xfrm>
                <a:off x="7292157" y="3074925"/>
                <a:ext cx="91440" cy="17280"/>
              </p14:xfrm>
            </p:contentPart>
          </mc:Choice>
          <mc:Fallback xmlns="">
            <p:pic>
              <p:nvPicPr>
                <p:cNvPr id="419" name="Freihand 418">
                  <a:extLst>
                    <a:ext uri="{FF2B5EF4-FFF2-40B4-BE49-F238E27FC236}">
                      <a16:creationId xmlns:a16="http://schemas.microsoft.com/office/drawing/2014/main" id="{B2483F81-E6CC-4158-9307-200E070091A6}"/>
                    </a:ext>
                  </a:extLst>
                </p:cNvPr>
                <p:cNvPicPr/>
                <p:nvPr/>
              </p:nvPicPr>
              <p:blipFill>
                <a:blip r:embed="rId670"/>
                <a:stretch>
                  <a:fillRect/>
                </a:stretch>
              </p:blipFill>
              <p:spPr>
                <a:xfrm>
                  <a:off x="7287837" y="3070605"/>
                  <a:ext cx="100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0" name="Freihand 419">
                  <a:extLst>
                    <a:ext uri="{FF2B5EF4-FFF2-40B4-BE49-F238E27FC236}">
                      <a16:creationId xmlns:a16="http://schemas.microsoft.com/office/drawing/2014/main" id="{55BFE290-56BE-470B-A658-4A7C97E49665}"/>
                    </a:ext>
                  </a:extLst>
                </p14:cNvPr>
                <p14:cNvContentPartPr/>
                <p14:nvPr/>
              </p14:nvContentPartPr>
              <p14:xfrm>
                <a:off x="7460637" y="3102285"/>
                <a:ext cx="87120" cy="141120"/>
              </p14:xfrm>
            </p:contentPart>
          </mc:Choice>
          <mc:Fallback xmlns="">
            <p:pic>
              <p:nvPicPr>
                <p:cNvPr id="420" name="Freihand 419">
                  <a:extLst>
                    <a:ext uri="{FF2B5EF4-FFF2-40B4-BE49-F238E27FC236}">
                      <a16:creationId xmlns:a16="http://schemas.microsoft.com/office/drawing/2014/main" id="{55BFE290-56BE-470B-A658-4A7C97E49665}"/>
                    </a:ext>
                  </a:extLst>
                </p:cNvPr>
                <p:cNvPicPr/>
                <p:nvPr/>
              </p:nvPicPr>
              <p:blipFill>
                <a:blip r:embed="rId672"/>
                <a:stretch>
                  <a:fillRect/>
                </a:stretch>
              </p:blipFill>
              <p:spPr>
                <a:xfrm>
                  <a:off x="7456317" y="3097965"/>
                  <a:ext cx="95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1" name="Freihand 420">
                  <a:extLst>
                    <a:ext uri="{FF2B5EF4-FFF2-40B4-BE49-F238E27FC236}">
                      <a16:creationId xmlns:a16="http://schemas.microsoft.com/office/drawing/2014/main" id="{10874B3D-3C58-4731-8D23-CD873B2B7C5B}"/>
                    </a:ext>
                  </a:extLst>
                </p14:cNvPr>
                <p14:cNvContentPartPr/>
                <p14:nvPr/>
              </p14:nvContentPartPr>
              <p14:xfrm>
                <a:off x="8115837" y="3103725"/>
                <a:ext cx="164880" cy="3240"/>
              </p14:xfrm>
            </p:contentPart>
          </mc:Choice>
          <mc:Fallback xmlns="">
            <p:pic>
              <p:nvPicPr>
                <p:cNvPr id="421" name="Freihand 420">
                  <a:extLst>
                    <a:ext uri="{FF2B5EF4-FFF2-40B4-BE49-F238E27FC236}">
                      <a16:creationId xmlns:a16="http://schemas.microsoft.com/office/drawing/2014/main" id="{10874B3D-3C58-4731-8D23-CD873B2B7C5B}"/>
                    </a:ext>
                  </a:extLst>
                </p:cNvPr>
                <p:cNvPicPr/>
                <p:nvPr/>
              </p:nvPicPr>
              <p:blipFill>
                <a:blip r:embed="rId674"/>
                <a:stretch>
                  <a:fillRect/>
                </a:stretch>
              </p:blipFill>
              <p:spPr>
                <a:xfrm>
                  <a:off x="8111517" y="3099405"/>
                  <a:ext cx="173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2" name="Freihand 421">
                  <a:extLst>
                    <a:ext uri="{FF2B5EF4-FFF2-40B4-BE49-F238E27FC236}">
                      <a16:creationId xmlns:a16="http://schemas.microsoft.com/office/drawing/2014/main" id="{48DEF82A-DD40-4E5E-A16A-86351A510EC2}"/>
                    </a:ext>
                  </a:extLst>
                </p14:cNvPr>
                <p14:cNvContentPartPr/>
                <p14:nvPr/>
              </p14:nvContentPartPr>
              <p14:xfrm>
                <a:off x="8153277" y="3146565"/>
                <a:ext cx="135360" cy="15840"/>
              </p14:xfrm>
            </p:contentPart>
          </mc:Choice>
          <mc:Fallback xmlns="">
            <p:pic>
              <p:nvPicPr>
                <p:cNvPr id="422" name="Freihand 421">
                  <a:extLst>
                    <a:ext uri="{FF2B5EF4-FFF2-40B4-BE49-F238E27FC236}">
                      <a16:creationId xmlns:a16="http://schemas.microsoft.com/office/drawing/2014/main" id="{48DEF82A-DD40-4E5E-A16A-86351A510EC2}"/>
                    </a:ext>
                  </a:extLst>
                </p:cNvPr>
                <p:cNvPicPr/>
                <p:nvPr/>
              </p:nvPicPr>
              <p:blipFill>
                <a:blip r:embed="rId676"/>
                <a:stretch>
                  <a:fillRect/>
                </a:stretch>
              </p:blipFill>
              <p:spPr>
                <a:xfrm>
                  <a:off x="8148957" y="3142245"/>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3" name="Freihand 422">
                  <a:extLst>
                    <a:ext uri="{FF2B5EF4-FFF2-40B4-BE49-F238E27FC236}">
                      <a16:creationId xmlns:a16="http://schemas.microsoft.com/office/drawing/2014/main" id="{350D1879-30AB-4F15-AAA6-05B1C699FA93}"/>
                    </a:ext>
                  </a:extLst>
                </p14:cNvPr>
                <p14:cNvContentPartPr/>
                <p14:nvPr/>
              </p14:nvContentPartPr>
              <p14:xfrm>
                <a:off x="8473317" y="3046125"/>
                <a:ext cx="114840" cy="94320"/>
              </p14:xfrm>
            </p:contentPart>
          </mc:Choice>
          <mc:Fallback xmlns="">
            <p:pic>
              <p:nvPicPr>
                <p:cNvPr id="423" name="Freihand 422">
                  <a:extLst>
                    <a:ext uri="{FF2B5EF4-FFF2-40B4-BE49-F238E27FC236}">
                      <a16:creationId xmlns:a16="http://schemas.microsoft.com/office/drawing/2014/main" id="{350D1879-30AB-4F15-AAA6-05B1C699FA93}"/>
                    </a:ext>
                  </a:extLst>
                </p:cNvPr>
                <p:cNvPicPr/>
                <p:nvPr/>
              </p:nvPicPr>
              <p:blipFill>
                <a:blip r:embed="rId678"/>
                <a:stretch>
                  <a:fillRect/>
                </a:stretch>
              </p:blipFill>
              <p:spPr>
                <a:xfrm>
                  <a:off x="8468997" y="3041805"/>
                  <a:ext cx="123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4" name="Freihand 423">
                  <a:extLst>
                    <a:ext uri="{FF2B5EF4-FFF2-40B4-BE49-F238E27FC236}">
                      <a16:creationId xmlns:a16="http://schemas.microsoft.com/office/drawing/2014/main" id="{8BC8C863-E1A7-4522-83F0-ACE3F586F337}"/>
                    </a:ext>
                  </a:extLst>
                </p14:cNvPr>
                <p14:cNvContentPartPr/>
                <p14:nvPr/>
              </p14:nvContentPartPr>
              <p14:xfrm>
                <a:off x="8624517" y="3059805"/>
                <a:ext cx="105840" cy="65160"/>
              </p14:xfrm>
            </p:contentPart>
          </mc:Choice>
          <mc:Fallback xmlns="">
            <p:pic>
              <p:nvPicPr>
                <p:cNvPr id="424" name="Freihand 423">
                  <a:extLst>
                    <a:ext uri="{FF2B5EF4-FFF2-40B4-BE49-F238E27FC236}">
                      <a16:creationId xmlns:a16="http://schemas.microsoft.com/office/drawing/2014/main" id="{8BC8C863-E1A7-4522-83F0-ACE3F586F337}"/>
                    </a:ext>
                  </a:extLst>
                </p:cNvPr>
                <p:cNvPicPr/>
                <p:nvPr/>
              </p:nvPicPr>
              <p:blipFill>
                <a:blip r:embed="rId680"/>
                <a:stretch>
                  <a:fillRect/>
                </a:stretch>
              </p:blipFill>
              <p:spPr>
                <a:xfrm>
                  <a:off x="8620197" y="3055485"/>
                  <a:ext cx="11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5" name="Freihand 424">
                  <a:extLst>
                    <a:ext uri="{FF2B5EF4-FFF2-40B4-BE49-F238E27FC236}">
                      <a16:creationId xmlns:a16="http://schemas.microsoft.com/office/drawing/2014/main" id="{5D06A8FB-C835-4C3D-96B0-1FDE575CB5E0}"/>
                    </a:ext>
                  </a:extLst>
                </p14:cNvPr>
                <p14:cNvContentPartPr/>
                <p14:nvPr/>
              </p14:nvContentPartPr>
              <p14:xfrm>
                <a:off x="8750517" y="3058365"/>
                <a:ext cx="99720" cy="68040"/>
              </p14:xfrm>
            </p:contentPart>
          </mc:Choice>
          <mc:Fallback xmlns="">
            <p:pic>
              <p:nvPicPr>
                <p:cNvPr id="425" name="Freihand 424">
                  <a:extLst>
                    <a:ext uri="{FF2B5EF4-FFF2-40B4-BE49-F238E27FC236}">
                      <a16:creationId xmlns:a16="http://schemas.microsoft.com/office/drawing/2014/main" id="{5D06A8FB-C835-4C3D-96B0-1FDE575CB5E0}"/>
                    </a:ext>
                  </a:extLst>
                </p:cNvPr>
                <p:cNvPicPr/>
                <p:nvPr/>
              </p:nvPicPr>
              <p:blipFill>
                <a:blip r:embed="rId682"/>
                <a:stretch>
                  <a:fillRect/>
                </a:stretch>
              </p:blipFill>
              <p:spPr>
                <a:xfrm>
                  <a:off x="8746197" y="3054045"/>
                  <a:ext cx="108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9" name="Freihand 428">
                  <a:extLst>
                    <a:ext uri="{FF2B5EF4-FFF2-40B4-BE49-F238E27FC236}">
                      <a16:creationId xmlns:a16="http://schemas.microsoft.com/office/drawing/2014/main" id="{86411B87-7ECE-4251-9EB0-4BC1BC95820A}"/>
                    </a:ext>
                  </a:extLst>
                </p14:cNvPr>
                <p14:cNvContentPartPr/>
                <p14:nvPr/>
              </p14:nvContentPartPr>
              <p14:xfrm>
                <a:off x="9048597" y="3037485"/>
                <a:ext cx="6480" cy="118800"/>
              </p14:xfrm>
            </p:contentPart>
          </mc:Choice>
          <mc:Fallback xmlns="">
            <p:pic>
              <p:nvPicPr>
                <p:cNvPr id="429" name="Freihand 428">
                  <a:extLst>
                    <a:ext uri="{FF2B5EF4-FFF2-40B4-BE49-F238E27FC236}">
                      <a16:creationId xmlns:a16="http://schemas.microsoft.com/office/drawing/2014/main" id="{86411B87-7ECE-4251-9EB0-4BC1BC95820A}"/>
                    </a:ext>
                  </a:extLst>
                </p:cNvPr>
                <p:cNvPicPr/>
                <p:nvPr/>
              </p:nvPicPr>
              <p:blipFill>
                <a:blip r:embed="rId684"/>
                <a:stretch>
                  <a:fillRect/>
                </a:stretch>
              </p:blipFill>
              <p:spPr>
                <a:xfrm>
                  <a:off x="9044277" y="3033165"/>
                  <a:ext cx="15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0" name="Freihand 429">
                  <a:extLst>
                    <a:ext uri="{FF2B5EF4-FFF2-40B4-BE49-F238E27FC236}">
                      <a16:creationId xmlns:a16="http://schemas.microsoft.com/office/drawing/2014/main" id="{6763EB65-14BF-4534-A333-714064A912F8}"/>
                    </a:ext>
                  </a:extLst>
                </p14:cNvPr>
                <p14:cNvContentPartPr/>
                <p14:nvPr/>
              </p14:nvContentPartPr>
              <p14:xfrm>
                <a:off x="9000357" y="3087885"/>
                <a:ext cx="117000" cy="11160"/>
              </p14:xfrm>
            </p:contentPart>
          </mc:Choice>
          <mc:Fallback xmlns="">
            <p:pic>
              <p:nvPicPr>
                <p:cNvPr id="430" name="Freihand 429">
                  <a:extLst>
                    <a:ext uri="{FF2B5EF4-FFF2-40B4-BE49-F238E27FC236}">
                      <a16:creationId xmlns:a16="http://schemas.microsoft.com/office/drawing/2014/main" id="{6763EB65-14BF-4534-A333-714064A912F8}"/>
                    </a:ext>
                  </a:extLst>
                </p:cNvPr>
                <p:cNvPicPr/>
                <p:nvPr/>
              </p:nvPicPr>
              <p:blipFill>
                <a:blip r:embed="rId686"/>
                <a:stretch>
                  <a:fillRect/>
                </a:stretch>
              </p:blipFill>
              <p:spPr>
                <a:xfrm>
                  <a:off x="8996037" y="3083565"/>
                  <a:ext cx="12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1" name="Freihand 430">
                  <a:extLst>
                    <a:ext uri="{FF2B5EF4-FFF2-40B4-BE49-F238E27FC236}">
                      <a16:creationId xmlns:a16="http://schemas.microsoft.com/office/drawing/2014/main" id="{B9D65E3D-E987-49E5-A6AA-1BB2386BA553}"/>
                    </a:ext>
                  </a:extLst>
                </p14:cNvPr>
                <p14:cNvContentPartPr/>
                <p14:nvPr/>
              </p14:nvContentPartPr>
              <p14:xfrm>
                <a:off x="9150837" y="3011205"/>
                <a:ext cx="118080" cy="108000"/>
              </p14:xfrm>
            </p:contentPart>
          </mc:Choice>
          <mc:Fallback xmlns="">
            <p:pic>
              <p:nvPicPr>
                <p:cNvPr id="431" name="Freihand 430">
                  <a:extLst>
                    <a:ext uri="{FF2B5EF4-FFF2-40B4-BE49-F238E27FC236}">
                      <a16:creationId xmlns:a16="http://schemas.microsoft.com/office/drawing/2014/main" id="{B9D65E3D-E987-49E5-A6AA-1BB2386BA553}"/>
                    </a:ext>
                  </a:extLst>
                </p:cNvPr>
                <p:cNvPicPr/>
                <p:nvPr/>
              </p:nvPicPr>
              <p:blipFill>
                <a:blip r:embed="rId688"/>
                <a:stretch>
                  <a:fillRect/>
                </a:stretch>
              </p:blipFill>
              <p:spPr>
                <a:xfrm>
                  <a:off x="9146517" y="3006885"/>
                  <a:ext cx="12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2" name="Freihand 431">
                  <a:extLst>
                    <a:ext uri="{FF2B5EF4-FFF2-40B4-BE49-F238E27FC236}">
                      <a16:creationId xmlns:a16="http://schemas.microsoft.com/office/drawing/2014/main" id="{83A5E969-F327-446E-BB6A-7189492278A9}"/>
                    </a:ext>
                  </a:extLst>
                </p14:cNvPr>
                <p14:cNvContentPartPr/>
                <p14:nvPr/>
              </p14:nvContentPartPr>
              <p14:xfrm>
                <a:off x="9296637" y="2999685"/>
                <a:ext cx="109080" cy="110880"/>
              </p14:xfrm>
            </p:contentPart>
          </mc:Choice>
          <mc:Fallback xmlns="">
            <p:pic>
              <p:nvPicPr>
                <p:cNvPr id="432" name="Freihand 431">
                  <a:extLst>
                    <a:ext uri="{FF2B5EF4-FFF2-40B4-BE49-F238E27FC236}">
                      <a16:creationId xmlns:a16="http://schemas.microsoft.com/office/drawing/2014/main" id="{83A5E969-F327-446E-BB6A-7189492278A9}"/>
                    </a:ext>
                  </a:extLst>
                </p:cNvPr>
                <p:cNvPicPr/>
                <p:nvPr/>
              </p:nvPicPr>
              <p:blipFill>
                <a:blip r:embed="rId690"/>
                <a:stretch>
                  <a:fillRect/>
                </a:stretch>
              </p:blipFill>
              <p:spPr>
                <a:xfrm>
                  <a:off x="9292317" y="2995365"/>
                  <a:ext cx="11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3" name="Freihand 432">
                  <a:extLst>
                    <a:ext uri="{FF2B5EF4-FFF2-40B4-BE49-F238E27FC236}">
                      <a16:creationId xmlns:a16="http://schemas.microsoft.com/office/drawing/2014/main" id="{15BB97E1-9DCB-4454-86BF-D1A50DAD48AF}"/>
                    </a:ext>
                  </a:extLst>
                </p14:cNvPr>
                <p14:cNvContentPartPr/>
                <p14:nvPr/>
              </p14:nvContentPartPr>
              <p14:xfrm>
                <a:off x="9430557" y="3003285"/>
                <a:ext cx="94320" cy="96480"/>
              </p14:xfrm>
            </p:contentPart>
          </mc:Choice>
          <mc:Fallback xmlns="">
            <p:pic>
              <p:nvPicPr>
                <p:cNvPr id="433" name="Freihand 432">
                  <a:extLst>
                    <a:ext uri="{FF2B5EF4-FFF2-40B4-BE49-F238E27FC236}">
                      <a16:creationId xmlns:a16="http://schemas.microsoft.com/office/drawing/2014/main" id="{15BB97E1-9DCB-4454-86BF-D1A50DAD48AF}"/>
                    </a:ext>
                  </a:extLst>
                </p:cNvPr>
                <p:cNvPicPr/>
                <p:nvPr/>
              </p:nvPicPr>
              <p:blipFill>
                <a:blip r:embed="rId692"/>
                <a:stretch>
                  <a:fillRect/>
                </a:stretch>
              </p:blipFill>
              <p:spPr>
                <a:xfrm>
                  <a:off x="9426237" y="2998965"/>
                  <a:ext cx="10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4" name="Freihand 433">
                  <a:extLst>
                    <a:ext uri="{FF2B5EF4-FFF2-40B4-BE49-F238E27FC236}">
                      <a16:creationId xmlns:a16="http://schemas.microsoft.com/office/drawing/2014/main" id="{0FD808C9-BE96-4F09-88E5-5AC3FB59CF2D}"/>
                    </a:ext>
                  </a:extLst>
                </p14:cNvPr>
                <p14:cNvContentPartPr/>
                <p14:nvPr/>
              </p14:nvContentPartPr>
              <p14:xfrm>
                <a:off x="9616317" y="3019485"/>
                <a:ext cx="35280" cy="66600"/>
              </p14:xfrm>
            </p:contentPart>
          </mc:Choice>
          <mc:Fallback xmlns="">
            <p:pic>
              <p:nvPicPr>
                <p:cNvPr id="434" name="Freihand 433">
                  <a:extLst>
                    <a:ext uri="{FF2B5EF4-FFF2-40B4-BE49-F238E27FC236}">
                      <a16:creationId xmlns:a16="http://schemas.microsoft.com/office/drawing/2014/main" id="{0FD808C9-BE96-4F09-88E5-5AC3FB59CF2D}"/>
                    </a:ext>
                  </a:extLst>
                </p:cNvPr>
                <p:cNvPicPr/>
                <p:nvPr/>
              </p:nvPicPr>
              <p:blipFill>
                <a:blip r:embed="rId694"/>
                <a:stretch>
                  <a:fillRect/>
                </a:stretch>
              </p:blipFill>
              <p:spPr>
                <a:xfrm>
                  <a:off x="9611997" y="3015165"/>
                  <a:ext cx="43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5" name="Freihand 434">
                  <a:extLst>
                    <a:ext uri="{FF2B5EF4-FFF2-40B4-BE49-F238E27FC236}">
                      <a16:creationId xmlns:a16="http://schemas.microsoft.com/office/drawing/2014/main" id="{F2DD05B2-B876-44C2-B9B1-96E3DE6CCE81}"/>
                    </a:ext>
                  </a:extLst>
                </p14:cNvPr>
                <p14:cNvContentPartPr/>
                <p14:nvPr/>
              </p14:nvContentPartPr>
              <p14:xfrm>
                <a:off x="9633237" y="2948205"/>
                <a:ext cx="360" cy="360"/>
              </p14:xfrm>
            </p:contentPart>
          </mc:Choice>
          <mc:Fallback xmlns="">
            <p:pic>
              <p:nvPicPr>
                <p:cNvPr id="435" name="Freihand 434">
                  <a:extLst>
                    <a:ext uri="{FF2B5EF4-FFF2-40B4-BE49-F238E27FC236}">
                      <a16:creationId xmlns:a16="http://schemas.microsoft.com/office/drawing/2014/main" id="{F2DD05B2-B876-44C2-B9B1-96E3DE6CCE81}"/>
                    </a:ext>
                  </a:extLst>
                </p:cNvPr>
                <p:cNvPicPr/>
                <p:nvPr/>
              </p:nvPicPr>
              <p:blipFill>
                <a:blip r:embed="rId20"/>
                <a:stretch>
                  <a:fillRect/>
                </a:stretch>
              </p:blipFill>
              <p:spPr>
                <a:xfrm>
                  <a:off x="9628917" y="2943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7" name="Freihand 436">
                  <a:extLst>
                    <a:ext uri="{FF2B5EF4-FFF2-40B4-BE49-F238E27FC236}">
                      <a16:creationId xmlns:a16="http://schemas.microsoft.com/office/drawing/2014/main" id="{6062126B-63FE-4FF9-907C-802038B2CB61}"/>
                    </a:ext>
                  </a:extLst>
                </p14:cNvPr>
                <p14:cNvContentPartPr/>
                <p14:nvPr/>
              </p14:nvContentPartPr>
              <p14:xfrm>
                <a:off x="9791637" y="2931645"/>
                <a:ext cx="16200" cy="195840"/>
              </p14:xfrm>
            </p:contentPart>
          </mc:Choice>
          <mc:Fallback xmlns="">
            <p:pic>
              <p:nvPicPr>
                <p:cNvPr id="437" name="Freihand 436">
                  <a:extLst>
                    <a:ext uri="{FF2B5EF4-FFF2-40B4-BE49-F238E27FC236}">
                      <a16:creationId xmlns:a16="http://schemas.microsoft.com/office/drawing/2014/main" id="{6062126B-63FE-4FF9-907C-802038B2CB61}"/>
                    </a:ext>
                  </a:extLst>
                </p:cNvPr>
                <p:cNvPicPr/>
                <p:nvPr/>
              </p:nvPicPr>
              <p:blipFill>
                <a:blip r:embed="rId697"/>
                <a:stretch>
                  <a:fillRect/>
                </a:stretch>
              </p:blipFill>
              <p:spPr>
                <a:xfrm>
                  <a:off x="9787317" y="2927325"/>
                  <a:ext cx="24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8" name="Freihand 437">
                  <a:extLst>
                    <a:ext uri="{FF2B5EF4-FFF2-40B4-BE49-F238E27FC236}">
                      <a16:creationId xmlns:a16="http://schemas.microsoft.com/office/drawing/2014/main" id="{E6165A3B-609A-4852-8CF0-2C1DB64D6F6C}"/>
                    </a:ext>
                  </a:extLst>
                </p14:cNvPr>
                <p14:cNvContentPartPr/>
                <p14:nvPr/>
              </p14:nvContentPartPr>
              <p14:xfrm>
                <a:off x="9922317" y="2985285"/>
                <a:ext cx="20160" cy="24120"/>
              </p14:xfrm>
            </p:contentPart>
          </mc:Choice>
          <mc:Fallback xmlns="">
            <p:pic>
              <p:nvPicPr>
                <p:cNvPr id="438" name="Freihand 437">
                  <a:extLst>
                    <a:ext uri="{FF2B5EF4-FFF2-40B4-BE49-F238E27FC236}">
                      <a16:creationId xmlns:a16="http://schemas.microsoft.com/office/drawing/2014/main" id="{E6165A3B-609A-4852-8CF0-2C1DB64D6F6C}"/>
                    </a:ext>
                  </a:extLst>
                </p:cNvPr>
                <p:cNvPicPr/>
                <p:nvPr/>
              </p:nvPicPr>
              <p:blipFill>
                <a:blip r:embed="rId699"/>
                <a:stretch>
                  <a:fillRect/>
                </a:stretch>
              </p:blipFill>
              <p:spPr>
                <a:xfrm>
                  <a:off x="9917997" y="2980965"/>
                  <a:ext cx="28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9" name="Freihand 438">
                  <a:extLst>
                    <a:ext uri="{FF2B5EF4-FFF2-40B4-BE49-F238E27FC236}">
                      <a16:creationId xmlns:a16="http://schemas.microsoft.com/office/drawing/2014/main" id="{1DAFBE4F-5291-4A4D-85C9-606DF78548B3}"/>
                    </a:ext>
                  </a:extLst>
                </p14:cNvPr>
                <p14:cNvContentPartPr/>
                <p14:nvPr/>
              </p14:nvContentPartPr>
              <p14:xfrm>
                <a:off x="9928437" y="3069165"/>
                <a:ext cx="14760" cy="3600"/>
              </p14:xfrm>
            </p:contentPart>
          </mc:Choice>
          <mc:Fallback xmlns="">
            <p:pic>
              <p:nvPicPr>
                <p:cNvPr id="439" name="Freihand 438">
                  <a:extLst>
                    <a:ext uri="{FF2B5EF4-FFF2-40B4-BE49-F238E27FC236}">
                      <a16:creationId xmlns:a16="http://schemas.microsoft.com/office/drawing/2014/main" id="{1DAFBE4F-5291-4A4D-85C9-606DF78548B3}"/>
                    </a:ext>
                  </a:extLst>
                </p:cNvPr>
                <p:cNvPicPr/>
                <p:nvPr/>
              </p:nvPicPr>
              <p:blipFill>
                <a:blip r:embed="rId597"/>
                <a:stretch>
                  <a:fillRect/>
                </a:stretch>
              </p:blipFill>
              <p:spPr>
                <a:xfrm>
                  <a:off x="9924117" y="3064845"/>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0" name="Freihand 439">
                  <a:extLst>
                    <a:ext uri="{FF2B5EF4-FFF2-40B4-BE49-F238E27FC236}">
                      <a16:creationId xmlns:a16="http://schemas.microsoft.com/office/drawing/2014/main" id="{FC6311D0-7BD2-46D7-AE6B-9413D60210FD}"/>
                    </a:ext>
                  </a:extLst>
                </p14:cNvPr>
                <p14:cNvContentPartPr/>
                <p14:nvPr/>
              </p14:nvContentPartPr>
              <p14:xfrm>
                <a:off x="10080717" y="2935965"/>
                <a:ext cx="67680" cy="109080"/>
              </p14:xfrm>
            </p:contentPart>
          </mc:Choice>
          <mc:Fallback xmlns="">
            <p:pic>
              <p:nvPicPr>
                <p:cNvPr id="440" name="Freihand 439">
                  <a:extLst>
                    <a:ext uri="{FF2B5EF4-FFF2-40B4-BE49-F238E27FC236}">
                      <a16:creationId xmlns:a16="http://schemas.microsoft.com/office/drawing/2014/main" id="{FC6311D0-7BD2-46D7-AE6B-9413D60210FD}"/>
                    </a:ext>
                  </a:extLst>
                </p:cNvPr>
                <p:cNvPicPr/>
                <p:nvPr/>
              </p:nvPicPr>
              <p:blipFill>
                <a:blip r:embed="rId702"/>
                <a:stretch>
                  <a:fillRect/>
                </a:stretch>
              </p:blipFill>
              <p:spPr>
                <a:xfrm>
                  <a:off x="10076397" y="2931645"/>
                  <a:ext cx="76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1" name="Freihand 440">
                  <a:extLst>
                    <a:ext uri="{FF2B5EF4-FFF2-40B4-BE49-F238E27FC236}">
                      <a16:creationId xmlns:a16="http://schemas.microsoft.com/office/drawing/2014/main" id="{764D33DB-23D7-4079-A289-AD1A9DBD5977}"/>
                    </a:ext>
                  </a:extLst>
                </p14:cNvPr>
                <p14:cNvContentPartPr/>
                <p14:nvPr/>
              </p14:nvContentPartPr>
              <p14:xfrm>
                <a:off x="10200957" y="3007605"/>
                <a:ext cx="14040" cy="101160"/>
              </p14:xfrm>
            </p:contentPart>
          </mc:Choice>
          <mc:Fallback xmlns="">
            <p:pic>
              <p:nvPicPr>
                <p:cNvPr id="441" name="Freihand 440">
                  <a:extLst>
                    <a:ext uri="{FF2B5EF4-FFF2-40B4-BE49-F238E27FC236}">
                      <a16:creationId xmlns:a16="http://schemas.microsoft.com/office/drawing/2014/main" id="{764D33DB-23D7-4079-A289-AD1A9DBD5977}"/>
                    </a:ext>
                  </a:extLst>
                </p:cNvPr>
                <p:cNvPicPr/>
                <p:nvPr/>
              </p:nvPicPr>
              <p:blipFill>
                <a:blip r:embed="rId704"/>
                <a:stretch>
                  <a:fillRect/>
                </a:stretch>
              </p:blipFill>
              <p:spPr>
                <a:xfrm>
                  <a:off x="10196637" y="3003285"/>
                  <a:ext cx="22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2" name="Freihand 441">
                  <a:extLst>
                    <a:ext uri="{FF2B5EF4-FFF2-40B4-BE49-F238E27FC236}">
                      <a16:creationId xmlns:a16="http://schemas.microsoft.com/office/drawing/2014/main" id="{A944CBEC-FB12-4A64-8F10-68FDCD672B09}"/>
                    </a:ext>
                  </a:extLst>
                </p14:cNvPr>
                <p14:cNvContentPartPr/>
                <p14:nvPr/>
              </p14:nvContentPartPr>
              <p14:xfrm>
                <a:off x="10261797" y="2887725"/>
                <a:ext cx="157320" cy="170280"/>
              </p14:xfrm>
            </p:contentPart>
          </mc:Choice>
          <mc:Fallback xmlns="">
            <p:pic>
              <p:nvPicPr>
                <p:cNvPr id="442" name="Freihand 441">
                  <a:extLst>
                    <a:ext uri="{FF2B5EF4-FFF2-40B4-BE49-F238E27FC236}">
                      <a16:creationId xmlns:a16="http://schemas.microsoft.com/office/drawing/2014/main" id="{A944CBEC-FB12-4A64-8F10-68FDCD672B09}"/>
                    </a:ext>
                  </a:extLst>
                </p:cNvPr>
                <p:cNvPicPr/>
                <p:nvPr/>
              </p:nvPicPr>
              <p:blipFill>
                <a:blip r:embed="rId706"/>
                <a:stretch>
                  <a:fillRect/>
                </a:stretch>
              </p:blipFill>
              <p:spPr>
                <a:xfrm>
                  <a:off x="10257477" y="2883405"/>
                  <a:ext cx="165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4" name="Freihand 443">
                  <a:extLst>
                    <a:ext uri="{FF2B5EF4-FFF2-40B4-BE49-F238E27FC236}">
                      <a16:creationId xmlns:a16="http://schemas.microsoft.com/office/drawing/2014/main" id="{C4938982-02CA-4721-8DE5-22345CA21D1F}"/>
                    </a:ext>
                  </a:extLst>
                </p14:cNvPr>
                <p14:cNvContentPartPr/>
                <p14:nvPr/>
              </p14:nvContentPartPr>
              <p14:xfrm>
                <a:off x="7463877" y="3379125"/>
                <a:ext cx="83520" cy="95040"/>
              </p14:xfrm>
            </p:contentPart>
          </mc:Choice>
          <mc:Fallback xmlns="">
            <p:pic>
              <p:nvPicPr>
                <p:cNvPr id="444" name="Freihand 443">
                  <a:extLst>
                    <a:ext uri="{FF2B5EF4-FFF2-40B4-BE49-F238E27FC236}">
                      <a16:creationId xmlns:a16="http://schemas.microsoft.com/office/drawing/2014/main" id="{C4938982-02CA-4721-8DE5-22345CA21D1F}"/>
                    </a:ext>
                  </a:extLst>
                </p:cNvPr>
                <p:cNvPicPr/>
                <p:nvPr/>
              </p:nvPicPr>
              <p:blipFill>
                <a:blip r:embed="rId708"/>
                <a:stretch>
                  <a:fillRect/>
                </a:stretch>
              </p:blipFill>
              <p:spPr>
                <a:xfrm>
                  <a:off x="7459557" y="3374805"/>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5" name="Freihand 444">
                  <a:extLst>
                    <a:ext uri="{FF2B5EF4-FFF2-40B4-BE49-F238E27FC236}">
                      <a16:creationId xmlns:a16="http://schemas.microsoft.com/office/drawing/2014/main" id="{71D21AEB-5D77-46E7-85BC-65DDED4480AC}"/>
                    </a:ext>
                  </a:extLst>
                </p14:cNvPr>
                <p14:cNvContentPartPr/>
                <p14:nvPr/>
              </p14:nvContentPartPr>
              <p14:xfrm>
                <a:off x="7506717" y="3409365"/>
                <a:ext cx="56160" cy="205200"/>
              </p14:xfrm>
            </p:contentPart>
          </mc:Choice>
          <mc:Fallback xmlns="">
            <p:pic>
              <p:nvPicPr>
                <p:cNvPr id="445" name="Freihand 444">
                  <a:extLst>
                    <a:ext uri="{FF2B5EF4-FFF2-40B4-BE49-F238E27FC236}">
                      <a16:creationId xmlns:a16="http://schemas.microsoft.com/office/drawing/2014/main" id="{71D21AEB-5D77-46E7-85BC-65DDED4480AC}"/>
                    </a:ext>
                  </a:extLst>
                </p:cNvPr>
                <p:cNvPicPr/>
                <p:nvPr/>
              </p:nvPicPr>
              <p:blipFill>
                <a:blip r:embed="rId710"/>
                <a:stretch>
                  <a:fillRect/>
                </a:stretch>
              </p:blipFill>
              <p:spPr>
                <a:xfrm>
                  <a:off x="7502397" y="3405045"/>
                  <a:ext cx="64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6" name="Freihand 445">
                  <a:extLst>
                    <a:ext uri="{FF2B5EF4-FFF2-40B4-BE49-F238E27FC236}">
                      <a16:creationId xmlns:a16="http://schemas.microsoft.com/office/drawing/2014/main" id="{3639A600-1924-4F60-92D7-4D54B4B399F1}"/>
                    </a:ext>
                  </a:extLst>
                </p14:cNvPr>
                <p14:cNvContentPartPr/>
                <p14:nvPr/>
              </p14:nvContentPartPr>
              <p14:xfrm>
                <a:off x="8138157" y="3428805"/>
                <a:ext cx="153720" cy="4680"/>
              </p14:xfrm>
            </p:contentPart>
          </mc:Choice>
          <mc:Fallback xmlns="">
            <p:pic>
              <p:nvPicPr>
                <p:cNvPr id="446" name="Freihand 445">
                  <a:extLst>
                    <a:ext uri="{FF2B5EF4-FFF2-40B4-BE49-F238E27FC236}">
                      <a16:creationId xmlns:a16="http://schemas.microsoft.com/office/drawing/2014/main" id="{3639A600-1924-4F60-92D7-4D54B4B399F1}"/>
                    </a:ext>
                  </a:extLst>
                </p:cNvPr>
                <p:cNvPicPr/>
                <p:nvPr/>
              </p:nvPicPr>
              <p:blipFill>
                <a:blip r:embed="rId712"/>
                <a:stretch>
                  <a:fillRect/>
                </a:stretch>
              </p:blipFill>
              <p:spPr>
                <a:xfrm>
                  <a:off x="8133837" y="3424485"/>
                  <a:ext cx="162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7" name="Freihand 446">
                  <a:extLst>
                    <a:ext uri="{FF2B5EF4-FFF2-40B4-BE49-F238E27FC236}">
                      <a16:creationId xmlns:a16="http://schemas.microsoft.com/office/drawing/2014/main" id="{5C0C853F-7A4B-4769-949A-E0AE01D53F4B}"/>
                    </a:ext>
                  </a:extLst>
                </p14:cNvPr>
                <p14:cNvContentPartPr/>
                <p14:nvPr/>
              </p14:nvContentPartPr>
              <p14:xfrm>
                <a:off x="8147517" y="3465885"/>
                <a:ext cx="156240" cy="19440"/>
              </p14:xfrm>
            </p:contentPart>
          </mc:Choice>
          <mc:Fallback xmlns="">
            <p:pic>
              <p:nvPicPr>
                <p:cNvPr id="447" name="Freihand 446">
                  <a:extLst>
                    <a:ext uri="{FF2B5EF4-FFF2-40B4-BE49-F238E27FC236}">
                      <a16:creationId xmlns:a16="http://schemas.microsoft.com/office/drawing/2014/main" id="{5C0C853F-7A4B-4769-949A-E0AE01D53F4B}"/>
                    </a:ext>
                  </a:extLst>
                </p:cNvPr>
                <p:cNvPicPr/>
                <p:nvPr/>
              </p:nvPicPr>
              <p:blipFill>
                <a:blip r:embed="rId714"/>
                <a:stretch>
                  <a:fillRect/>
                </a:stretch>
              </p:blipFill>
              <p:spPr>
                <a:xfrm>
                  <a:off x="8143197" y="3461565"/>
                  <a:ext cx="164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8" name="Freihand 447">
                  <a:extLst>
                    <a:ext uri="{FF2B5EF4-FFF2-40B4-BE49-F238E27FC236}">
                      <a16:creationId xmlns:a16="http://schemas.microsoft.com/office/drawing/2014/main" id="{7A722755-AEA7-4756-B421-5AEA650DD2BD}"/>
                    </a:ext>
                  </a:extLst>
                </p14:cNvPr>
                <p14:cNvContentPartPr/>
                <p14:nvPr/>
              </p14:nvContentPartPr>
              <p14:xfrm>
                <a:off x="8477277" y="3351045"/>
                <a:ext cx="86760" cy="115560"/>
              </p14:xfrm>
            </p:contentPart>
          </mc:Choice>
          <mc:Fallback xmlns="">
            <p:pic>
              <p:nvPicPr>
                <p:cNvPr id="448" name="Freihand 447">
                  <a:extLst>
                    <a:ext uri="{FF2B5EF4-FFF2-40B4-BE49-F238E27FC236}">
                      <a16:creationId xmlns:a16="http://schemas.microsoft.com/office/drawing/2014/main" id="{7A722755-AEA7-4756-B421-5AEA650DD2BD}"/>
                    </a:ext>
                  </a:extLst>
                </p:cNvPr>
                <p:cNvPicPr/>
                <p:nvPr/>
              </p:nvPicPr>
              <p:blipFill>
                <a:blip r:embed="rId716"/>
                <a:stretch>
                  <a:fillRect/>
                </a:stretch>
              </p:blipFill>
              <p:spPr>
                <a:xfrm>
                  <a:off x="8472957" y="3346725"/>
                  <a:ext cx="95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9" name="Freihand 448">
                  <a:extLst>
                    <a:ext uri="{FF2B5EF4-FFF2-40B4-BE49-F238E27FC236}">
                      <a16:creationId xmlns:a16="http://schemas.microsoft.com/office/drawing/2014/main" id="{B89D9865-9418-4FAB-BAA2-EF6DB0778782}"/>
                    </a:ext>
                  </a:extLst>
                </p14:cNvPr>
                <p14:cNvContentPartPr/>
                <p14:nvPr/>
              </p14:nvContentPartPr>
              <p14:xfrm>
                <a:off x="8540277" y="3427365"/>
                <a:ext cx="59760" cy="71280"/>
              </p14:xfrm>
            </p:contentPart>
          </mc:Choice>
          <mc:Fallback xmlns="">
            <p:pic>
              <p:nvPicPr>
                <p:cNvPr id="449" name="Freihand 448">
                  <a:extLst>
                    <a:ext uri="{FF2B5EF4-FFF2-40B4-BE49-F238E27FC236}">
                      <a16:creationId xmlns:a16="http://schemas.microsoft.com/office/drawing/2014/main" id="{B89D9865-9418-4FAB-BAA2-EF6DB0778782}"/>
                    </a:ext>
                  </a:extLst>
                </p:cNvPr>
                <p:cNvPicPr/>
                <p:nvPr/>
              </p:nvPicPr>
              <p:blipFill>
                <a:blip r:embed="rId718"/>
                <a:stretch>
                  <a:fillRect/>
                </a:stretch>
              </p:blipFill>
              <p:spPr>
                <a:xfrm>
                  <a:off x="8535957" y="3423045"/>
                  <a:ext cx="68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0" name="Freihand 449">
                  <a:extLst>
                    <a:ext uri="{FF2B5EF4-FFF2-40B4-BE49-F238E27FC236}">
                      <a16:creationId xmlns:a16="http://schemas.microsoft.com/office/drawing/2014/main" id="{4E65228C-7DBE-4F45-9083-89D853064820}"/>
                    </a:ext>
                  </a:extLst>
                </p14:cNvPr>
                <p14:cNvContentPartPr/>
                <p14:nvPr/>
              </p14:nvContentPartPr>
              <p14:xfrm>
                <a:off x="8645037" y="3404685"/>
                <a:ext cx="96840" cy="77040"/>
              </p14:xfrm>
            </p:contentPart>
          </mc:Choice>
          <mc:Fallback xmlns="">
            <p:pic>
              <p:nvPicPr>
                <p:cNvPr id="450" name="Freihand 449">
                  <a:extLst>
                    <a:ext uri="{FF2B5EF4-FFF2-40B4-BE49-F238E27FC236}">
                      <a16:creationId xmlns:a16="http://schemas.microsoft.com/office/drawing/2014/main" id="{4E65228C-7DBE-4F45-9083-89D853064820}"/>
                    </a:ext>
                  </a:extLst>
                </p:cNvPr>
                <p:cNvPicPr/>
                <p:nvPr/>
              </p:nvPicPr>
              <p:blipFill>
                <a:blip r:embed="rId720"/>
                <a:stretch>
                  <a:fillRect/>
                </a:stretch>
              </p:blipFill>
              <p:spPr>
                <a:xfrm>
                  <a:off x="8640717" y="3400365"/>
                  <a:ext cx="10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51" name="Freihand 450">
                  <a:extLst>
                    <a:ext uri="{FF2B5EF4-FFF2-40B4-BE49-F238E27FC236}">
                      <a16:creationId xmlns:a16="http://schemas.microsoft.com/office/drawing/2014/main" id="{CCF739E5-0EF0-4D9B-B213-031EE22A0F93}"/>
                    </a:ext>
                  </a:extLst>
                </p14:cNvPr>
                <p14:cNvContentPartPr/>
                <p14:nvPr/>
              </p14:nvContentPartPr>
              <p14:xfrm>
                <a:off x="8788677" y="3392085"/>
                <a:ext cx="71640" cy="88920"/>
              </p14:xfrm>
            </p:contentPart>
          </mc:Choice>
          <mc:Fallback xmlns="">
            <p:pic>
              <p:nvPicPr>
                <p:cNvPr id="451" name="Freihand 450">
                  <a:extLst>
                    <a:ext uri="{FF2B5EF4-FFF2-40B4-BE49-F238E27FC236}">
                      <a16:creationId xmlns:a16="http://schemas.microsoft.com/office/drawing/2014/main" id="{CCF739E5-0EF0-4D9B-B213-031EE22A0F93}"/>
                    </a:ext>
                  </a:extLst>
                </p:cNvPr>
                <p:cNvPicPr/>
                <p:nvPr/>
              </p:nvPicPr>
              <p:blipFill>
                <a:blip r:embed="rId722"/>
                <a:stretch>
                  <a:fillRect/>
                </a:stretch>
              </p:blipFill>
              <p:spPr>
                <a:xfrm>
                  <a:off x="8784357" y="3387765"/>
                  <a:ext cx="80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52" name="Freihand 451">
                  <a:extLst>
                    <a:ext uri="{FF2B5EF4-FFF2-40B4-BE49-F238E27FC236}">
                      <a16:creationId xmlns:a16="http://schemas.microsoft.com/office/drawing/2014/main" id="{CA0ECC84-16F7-4CC9-A5C7-71BEA54C2662}"/>
                    </a:ext>
                  </a:extLst>
                </p14:cNvPr>
                <p14:cNvContentPartPr/>
                <p14:nvPr/>
              </p14:nvContentPartPr>
              <p14:xfrm>
                <a:off x="9015477" y="3389565"/>
                <a:ext cx="22680" cy="99000"/>
              </p14:xfrm>
            </p:contentPart>
          </mc:Choice>
          <mc:Fallback xmlns="">
            <p:pic>
              <p:nvPicPr>
                <p:cNvPr id="452" name="Freihand 451">
                  <a:extLst>
                    <a:ext uri="{FF2B5EF4-FFF2-40B4-BE49-F238E27FC236}">
                      <a16:creationId xmlns:a16="http://schemas.microsoft.com/office/drawing/2014/main" id="{CA0ECC84-16F7-4CC9-A5C7-71BEA54C2662}"/>
                    </a:ext>
                  </a:extLst>
                </p:cNvPr>
                <p:cNvPicPr/>
                <p:nvPr/>
              </p:nvPicPr>
              <p:blipFill>
                <a:blip r:embed="rId724"/>
                <a:stretch>
                  <a:fillRect/>
                </a:stretch>
              </p:blipFill>
              <p:spPr>
                <a:xfrm>
                  <a:off x="9011157" y="3385245"/>
                  <a:ext cx="3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3" name="Freihand 452">
                  <a:extLst>
                    <a:ext uri="{FF2B5EF4-FFF2-40B4-BE49-F238E27FC236}">
                      <a16:creationId xmlns:a16="http://schemas.microsoft.com/office/drawing/2014/main" id="{B6B328E5-2BDD-428D-A43E-52066AFE3F83}"/>
                    </a:ext>
                  </a:extLst>
                </p14:cNvPr>
                <p14:cNvContentPartPr/>
                <p14:nvPr/>
              </p14:nvContentPartPr>
              <p14:xfrm>
                <a:off x="8978757" y="3435285"/>
                <a:ext cx="92880" cy="12600"/>
              </p14:xfrm>
            </p:contentPart>
          </mc:Choice>
          <mc:Fallback xmlns="">
            <p:pic>
              <p:nvPicPr>
                <p:cNvPr id="453" name="Freihand 452">
                  <a:extLst>
                    <a:ext uri="{FF2B5EF4-FFF2-40B4-BE49-F238E27FC236}">
                      <a16:creationId xmlns:a16="http://schemas.microsoft.com/office/drawing/2014/main" id="{B6B328E5-2BDD-428D-A43E-52066AFE3F83}"/>
                    </a:ext>
                  </a:extLst>
                </p:cNvPr>
                <p:cNvPicPr/>
                <p:nvPr/>
              </p:nvPicPr>
              <p:blipFill>
                <a:blip r:embed="rId726"/>
                <a:stretch>
                  <a:fillRect/>
                </a:stretch>
              </p:blipFill>
              <p:spPr>
                <a:xfrm>
                  <a:off x="8974437" y="3430965"/>
                  <a:ext cx="101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4" name="Freihand 453">
                  <a:extLst>
                    <a:ext uri="{FF2B5EF4-FFF2-40B4-BE49-F238E27FC236}">
                      <a16:creationId xmlns:a16="http://schemas.microsoft.com/office/drawing/2014/main" id="{18B2B226-3810-48DB-8C7B-E8D532958CBA}"/>
                    </a:ext>
                  </a:extLst>
                </p14:cNvPr>
                <p14:cNvContentPartPr/>
                <p14:nvPr/>
              </p14:nvContentPartPr>
              <p14:xfrm>
                <a:off x="9106917" y="3369765"/>
                <a:ext cx="133920" cy="105120"/>
              </p14:xfrm>
            </p:contentPart>
          </mc:Choice>
          <mc:Fallback xmlns="">
            <p:pic>
              <p:nvPicPr>
                <p:cNvPr id="454" name="Freihand 453">
                  <a:extLst>
                    <a:ext uri="{FF2B5EF4-FFF2-40B4-BE49-F238E27FC236}">
                      <a16:creationId xmlns:a16="http://schemas.microsoft.com/office/drawing/2014/main" id="{18B2B226-3810-48DB-8C7B-E8D532958CBA}"/>
                    </a:ext>
                  </a:extLst>
                </p:cNvPr>
                <p:cNvPicPr/>
                <p:nvPr/>
              </p:nvPicPr>
              <p:blipFill>
                <a:blip r:embed="rId728"/>
                <a:stretch>
                  <a:fillRect/>
                </a:stretch>
              </p:blipFill>
              <p:spPr>
                <a:xfrm>
                  <a:off x="9102597" y="3365445"/>
                  <a:ext cx="14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5" name="Freihand 454">
                  <a:extLst>
                    <a:ext uri="{FF2B5EF4-FFF2-40B4-BE49-F238E27FC236}">
                      <a16:creationId xmlns:a16="http://schemas.microsoft.com/office/drawing/2014/main" id="{73756E6D-E6C9-4AA0-B164-51B5F5660C1C}"/>
                    </a:ext>
                  </a:extLst>
                </p14:cNvPr>
                <p14:cNvContentPartPr/>
                <p14:nvPr/>
              </p14:nvContentPartPr>
              <p14:xfrm>
                <a:off x="9295557" y="3359325"/>
                <a:ext cx="80640" cy="68040"/>
              </p14:xfrm>
            </p:contentPart>
          </mc:Choice>
          <mc:Fallback xmlns="">
            <p:pic>
              <p:nvPicPr>
                <p:cNvPr id="455" name="Freihand 454">
                  <a:extLst>
                    <a:ext uri="{FF2B5EF4-FFF2-40B4-BE49-F238E27FC236}">
                      <a16:creationId xmlns:a16="http://schemas.microsoft.com/office/drawing/2014/main" id="{73756E6D-E6C9-4AA0-B164-51B5F5660C1C}"/>
                    </a:ext>
                  </a:extLst>
                </p:cNvPr>
                <p:cNvPicPr/>
                <p:nvPr/>
              </p:nvPicPr>
              <p:blipFill>
                <a:blip r:embed="rId730"/>
                <a:stretch>
                  <a:fillRect/>
                </a:stretch>
              </p:blipFill>
              <p:spPr>
                <a:xfrm>
                  <a:off x="9291237" y="3355005"/>
                  <a:ext cx="89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6" name="Freihand 455">
                  <a:extLst>
                    <a:ext uri="{FF2B5EF4-FFF2-40B4-BE49-F238E27FC236}">
                      <a16:creationId xmlns:a16="http://schemas.microsoft.com/office/drawing/2014/main" id="{E76A9125-63A0-465B-8229-B93DA335250E}"/>
                    </a:ext>
                  </a:extLst>
                </p14:cNvPr>
                <p14:cNvContentPartPr/>
                <p14:nvPr/>
              </p14:nvContentPartPr>
              <p14:xfrm>
                <a:off x="9403557" y="3351765"/>
                <a:ext cx="75960" cy="78120"/>
              </p14:xfrm>
            </p:contentPart>
          </mc:Choice>
          <mc:Fallback xmlns="">
            <p:pic>
              <p:nvPicPr>
                <p:cNvPr id="456" name="Freihand 455">
                  <a:extLst>
                    <a:ext uri="{FF2B5EF4-FFF2-40B4-BE49-F238E27FC236}">
                      <a16:creationId xmlns:a16="http://schemas.microsoft.com/office/drawing/2014/main" id="{E76A9125-63A0-465B-8229-B93DA335250E}"/>
                    </a:ext>
                  </a:extLst>
                </p:cNvPr>
                <p:cNvPicPr/>
                <p:nvPr/>
              </p:nvPicPr>
              <p:blipFill>
                <a:blip r:embed="rId732"/>
                <a:stretch>
                  <a:fillRect/>
                </a:stretch>
              </p:blipFill>
              <p:spPr>
                <a:xfrm>
                  <a:off x="9399237" y="3347445"/>
                  <a:ext cx="84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7" name="Freihand 456">
                  <a:extLst>
                    <a:ext uri="{FF2B5EF4-FFF2-40B4-BE49-F238E27FC236}">
                      <a16:creationId xmlns:a16="http://schemas.microsoft.com/office/drawing/2014/main" id="{E2A57B96-7512-4B06-9DB4-DF266859D773}"/>
                    </a:ext>
                  </a:extLst>
                </p14:cNvPr>
                <p14:cNvContentPartPr/>
                <p14:nvPr/>
              </p14:nvContentPartPr>
              <p14:xfrm>
                <a:off x="9575277" y="3267165"/>
                <a:ext cx="64440" cy="159480"/>
              </p14:xfrm>
            </p:contentPart>
          </mc:Choice>
          <mc:Fallback xmlns="">
            <p:pic>
              <p:nvPicPr>
                <p:cNvPr id="457" name="Freihand 456">
                  <a:extLst>
                    <a:ext uri="{FF2B5EF4-FFF2-40B4-BE49-F238E27FC236}">
                      <a16:creationId xmlns:a16="http://schemas.microsoft.com/office/drawing/2014/main" id="{E2A57B96-7512-4B06-9DB4-DF266859D773}"/>
                    </a:ext>
                  </a:extLst>
                </p:cNvPr>
                <p:cNvPicPr/>
                <p:nvPr/>
              </p:nvPicPr>
              <p:blipFill>
                <a:blip r:embed="rId734"/>
                <a:stretch>
                  <a:fillRect/>
                </a:stretch>
              </p:blipFill>
              <p:spPr>
                <a:xfrm>
                  <a:off x="9570957" y="3262845"/>
                  <a:ext cx="7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61" name="Freihand 460">
                  <a:extLst>
                    <a:ext uri="{FF2B5EF4-FFF2-40B4-BE49-F238E27FC236}">
                      <a16:creationId xmlns:a16="http://schemas.microsoft.com/office/drawing/2014/main" id="{AA12E08D-1AEE-4647-9521-0BE4E3BEDDAD}"/>
                    </a:ext>
                  </a:extLst>
                </p14:cNvPr>
                <p14:cNvContentPartPr/>
                <p14:nvPr/>
              </p14:nvContentPartPr>
              <p14:xfrm>
                <a:off x="7303317" y="3334845"/>
                <a:ext cx="57240" cy="284760"/>
              </p14:xfrm>
            </p:contentPart>
          </mc:Choice>
          <mc:Fallback xmlns="">
            <p:pic>
              <p:nvPicPr>
                <p:cNvPr id="461" name="Freihand 460">
                  <a:extLst>
                    <a:ext uri="{FF2B5EF4-FFF2-40B4-BE49-F238E27FC236}">
                      <a16:creationId xmlns:a16="http://schemas.microsoft.com/office/drawing/2014/main" id="{AA12E08D-1AEE-4647-9521-0BE4E3BEDDAD}"/>
                    </a:ext>
                  </a:extLst>
                </p:cNvPr>
                <p:cNvPicPr/>
                <p:nvPr/>
              </p:nvPicPr>
              <p:blipFill>
                <a:blip r:embed="rId736"/>
                <a:stretch>
                  <a:fillRect/>
                </a:stretch>
              </p:blipFill>
              <p:spPr>
                <a:xfrm>
                  <a:off x="7298997" y="3330525"/>
                  <a:ext cx="65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62" name="Freihand 461">
                  <a:extLst>
                    <a:ext uri="{FF2B5EF4-FFF2-40B4-BE49-F238E27FC236}">
                      <a16:creationId xmlns:a16="http://schemas.microsoft.com/office/drawing/2014/main" id="{5606210B-CACC-4CA3-80A6-97FD8EBCF7CB}"/>
                    </a:ext>
                  </a:extLst>
                </p14:cNvPr>
                <p14:cNvContentPartPr/>
                <p14:nvPr/>
              </p14:nvContentPartPr>
              <p14:xfrm>
                <a:off x="7345797" y="3193725"/>
                <a:ext cx="2409480" cy="272520"/>
              </p14:xfrm>
            </p:contentPart>
          </mc:Choice>
          <mc:Fallback xmlns="">
            <p:pic>
              <p:nvPicPr>
                <p:cNvPr id="462" name="Freihand 461">
                  <a:extLst>
                    <a:ext uri="{FF2B5EF4-FFF2-40B4-BE49-F238E27FC236}">
                      <a16:creationId xmlns:a16="http://schemas.microsoft.com/office/drawing/2014/main" id="{5606210B-CACC-4CA3-80A6-97FD8EBCF7CB}"/>
                    </a:ext>
                  </a:extLst>
                </p:cNvPr>
                <p:cNvPicPr/>
                <p:nvPr/>
              </p:nvPicPr>
              <p:blipFill>
                <a:blip r:embed="rId738"/>
                <a:stretch>
                  <a:fillRect/>
                </a:stretch>
              </p:blipFill>
              <p:spPr>
                <a:xfrm>
                  <a:off x="7341477" y="3189405"/>
                  <a:ext cx="2418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63" name="Freihand 462">
                  <a:extLst>
                    <a:ext uri="{FF2B5EF4-FFF2-40B4-BE49-F238E27FC236}">
                      <a16:creationId xmlns:a16="http://schemas.microsoft.com/office/drawing/2014/main" id="{B4A705AD-F264-47AB-919A-AC1F68DC6640}"/>
                    </a:ext>
                  </a:extLst>
                </p14:cNvPr>
                <p14:cNvContentPartPr/>
                <p14:nvPr/>
              </p14:nvContentPartPr>
              <p14:xfrm>
                <a:off x="7499877" y="3522045"/>
                <a:ext cx="2184480" cy="172440"/>
              </p14:xfrm>
            </p:contentPart>
          </mc:Choice>
          <mc:Fallback xmlns="">
            <p:pic>
              <p:nvPicPr>
                <p:cNvPr id="463" name="Freihand 462">
                  <a:extLst>
                    <a:ext uri="{FF2B5EF4-FFF2-40B4-BE49-F238E27FC236}">
                      <a16:creationId xmlns:a16="http://schemas.microsoft.com/office/drawing/2014/main" id="{B4A705AD-F264-47AB-919A-AC1F68DC6640}"/>
                    </a:ext>
                  </a:extLst>
                </p:cNvPr>
                <p:cNvPicPr/>
                <p:nvPr/>
              </p:nvPicPr>
              <p:blipFill>
                <a:blip r:embed="rId740"/>
                <a:stretch>
                  <a:fillRect/>
                </a:stretch>
              </p:blipFill>
              <p:spPr>
                <a:xfrm>
                  <a:off x="7495557" y="3517725"/>
                  <a:ext cx="219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65" name="Freihand 464">
                  <a:extLst>
                    <a:ext uri="{FF2B5EF4-FFF2-40B4-BE49-F238E27FC236}">
                      <a16:creationId xmlns:a16="http://schemas.microsoft.com/office/drawing/2014/main" id="{7FDC2829-174D-4EE1-8F56-01FCF065BB7D}"/>
                    </a:ext>
                  </a:extLst>
                </p14:cNvPr>
                <p14:cNvContentPartPr/>
                <p14:nvPr/>
              </p14:nvContentPartPr>
              <p14:xfrm>
                <a:off x="9817197" y="3349965"/>
                <a:ext cx="153000" cy="27000"/>
              </p14:xfrm>
            </p:contentPart>
          </mc:Choice>
          <mc:Fallback xmlns="">
            <p:pic>
              <p:nvPicPr>
                <p:cNvPr id="465" name="Freihand 464">
                  <a:extLst>
                    <a:ext uri="{FF2B5EF4-FFF2-40B4-BE49-F238E27FC236}">
                      <a16:creationId xmlns:a16="http://schemas.microsoft.com/office/drawing/2014/main" id="{7FDC2829-174D-4EE1-8F56-01FCF065BB7D}"/>
                    </a:ext>
                  </a:extLst>
                </p:cNvPr>
                <p:cNvPicPr/>
                <p:nvPr/>
              </p:nvPicPr>
              <p:blipFill>
                <a:blip r:embed="rId742"/>
                <a:stretch>
                  <a:fillRect/>
                </a:stretch>
              </p:blipFill>
              <p:spPr>
                <a:xfrm>
                  <a:off x="9812877" y="3345645"/>
                  <a:ext cx="161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66" name="Freihand 465">
                  <a:extLst>
                    <a:ext uri="{FF2B5EF4-FFF2-40B4-BE49-F238E27FC236}">
                      <a16:creationId xmlns:a16="http://schemas.microsoft.com/office/drawing/2014/main" id="{87309498-4C00-4CCC-BF77-3887150A07A1}"/>
                    </a:ext>
                  </a:extLst>
                </p14:cNvPr>
                <p14:cNvContentPartPr/>
                <p14:nvPr/>
              </p14:nvContentPartPr>
              <p14:xfrm>
                <a:off x="10032117" y="3259605"/>
                <a:ext cx="133200" cy="155880"/>
              </p14:xfrm>
            </p:contentPart>
          </mc:Choice>
          <mc:Fallback xmlns="">
            <p:pic>
              <p:nvPicPr>
                <p:cNvPr id="466" name="Freihand 465">
                  <a:extLst>
                    <a:ext uri="{FF2B5EF4-FFF2-40B4-BE49-F238E27FC236}">
                      <a16:creationId xmlns:a16="http://schemas.microsoft.com/office/drawing/2014/main" id="{87309498-4C00-4CCC-BF77-3887150A07A1}"/>
                    </a:ext>
                  </a:extLst>
                </p:cNvPr>
                <p:cNvPicPr/>
                <p:nvPr/>
              </p:nvPicPr>
              <p:blipFill>
                <a:blip r:embed="rId744"/>
                <a:stretch>
                  <a:fillRect/>
                </a:stretch>
              </p:blipFill>
              <p:spPr>
                <a:xfrm>
                  <a:off x="10027797" y="3255285"/>
                  <a:ext cx="141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8" name="Freihand 467">
                  <a:extLst>
                    <a:ext uri="{FF2B5EF4-FFF2-40B4-BE49-F238E27FC236}">
                      <a16:creationId xmlns:a16="http://schemas.microsoft.com/office/drawing/2014/main" id="{76286BDD-FFF1-486B-82C1-203762863762}"/>
                    </a:ext>
                  </a:extLst>
                </p14:cNvPr>
                <p14:cNvContentPartPr/>
                <p14:nvPr/>
              </p14:nvContentPartPr>
              <p14:xfrm>
                <a:off x="10217157" y="3235125"/>
                <a:ext cx="146520" cy="157680"/>
              </p14:xfrm>
            </p:contentPart>
          </mc:Choice>
          <mc:Fallback xmlns="">
            <p:pic>
              <p:nvPicPr>
                <p:cNvPr id="468" name="Freihand 467">
                  <a:extLst>
                    <a:ext uri="{FF2B5EF4-FFF2-40B4-BE49-F238E27FC236}">
                      <a16:creationId xmlns:a16="http://schemas.microsoft.com/office/drawing/2014/main" id="{76286BDD-FFF1-486B-82C1-203762863762}"/>
                    </a:ext>
                  </a:extLst>
                </p:cNvPr>
                <p:cNvPicPr/>
                <p:nvPr/>
              </p:nvPicPr>
              <p:blipFill>
                <a:blip r:embed="rId746"/>
                <a:stretch>
                  <a:fillRect/>
                </a:stretch>
              </p:blipFill>
              <p:spPr>
                <a:xfrm>
                  <a:off x="10212837" y="3230805"/>
                  <a:ext cx="155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9" name="Freihand 468">
                  <a:extLst>
                    <a:ext uri="{FF2B5EF4-FFF2-40B4-BE49-F238E27FC236}">
                      <a16:creationId xmlns:a16="http://schemas.microsoft.com/office/drawing/2014/main" id="{EDC23D73-C1A9-475F-BE6E-C6FFAAFC9286}"/>
                    </a:ext>
                  </a:extLst>
                </p14:cNvPr>
                <p14:cNvContentPartPr/>
                <p14:nvPr/>
              </p14:nvContentPartPr>
              <p14:xfrm>
                <a:off x="10434597" y="3307485"/>
                <a:ext cx="43200" cy="2160"/>
              </p14:xfrm>
            </p:contentPart>
          </mc:Choice>
          <mc:Fallback xmlns="">
            <p:pic>
              <p:nvPicPr>
                <p:cNvPr id="469" name="Freihand 468">
                  <a:extLst>
                    <a:ext uri="{FF2B5EF4-FFF2-40B4-BE49-F238E27FC236}">
                      <a16:creationId xmlns:a16="http://schemas.microsoft.com/office/drawing/2014/main" id="{EDC23D73-C1A9-475F-BE6E-C6FFAAFC9286}"/>
                    </a:ext>
                  </a:extLst>
                </p:cNvPr>
                <p:cNvPicPr/>
                <p:nvPr/>
              </p:nvPicPr>
              <p:blipFill>
                <a:blip r:embed="rId748"/>
                <a:stretch>
                  <a:fillRect/>
                </a:stretch>
              </p:blipFill>
              <p:spPr>
                <a:xfrm>
                  <a:off x="10430277" y="3303165"/>
                  <a:ext cx="51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70" name="Freihand 469">
                  <a:extLst>
                    <a:ext uri="{FF2B5EF4-FFF2-40B4-BE49-F238E27FC236}">
                      <a16:creationId xmlns:a16="http://schemas.microsoft.com/office/drawing/2014/main" id="{05FF4741-CF70-49B5-9DDF-CC14589561D3}"/>
                    </a:ext>
                  </a:extLst>
                </p14:cNvPr>
                <p14:cNvContentPartPr/>
                <p14:nvPr/>
              </p14:nvContentPartPr>
              <p14:xfrm>
                <a:off x="10554477" y="3260325"/>
                <a:ext cx="129240" cy="127800"/>
              </p14:xfrm>
            </p:contentPart>
          </mc:Choice>
          <mc:Fallback xmlns="">
            <p:pic>
              <p:nvPicPr>
                <p:cNvPr id="470" name="Freihand 469">
                  <a:extLst>
                    <a:ext uri="{FF2B5EF4-FFF2-40B4-BE49-F238E27FC236}">
                      <a16:creationId xmlns:a16="http://schemas.microsoft.com/office/drawing/2014/main" id="{05FF4741-CF70-49B5-9DDF-CC14589561D3}"/>
                    </a:ext>
                  </a:extLst>
                </p:cNvPr>
                <p:cNvPicPr/>
                <p:nvPr/>
              </p:nvPicPr>
              <p:blipFill>
                <a:blip r:embed="rId750"/>
                <a:stretch>
                  <a:fillRect/>
                </a:stretch>
              </p:blipFill>
              <p:spPr>
                <a:xfrm>
                  <a:off x="10550157" y="3256005"/>
                  <a:ext cx="137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1" name="Freihand 470">
                  <a:extLst>
                    <a:ext uri="{FF2B5EF4-FFF2-40B4-BE49-F238E27FC236}">
                      <a16:creationId xmlns:a16="http://schemas.microsoft.com/office/drawing/2014/main" id="{F60A5796-C060-421A-941E-D3B56AEF45F3}"/>
                    </a:ext>
                  </a:extLst>
                </p14:cNvPr>
                <p14:cNvContentPartPr/>
                <p14:nvPr/>
              </p14:nvContentPartPr>
              <p14:xfrm>
                <a:off x="10710717" y="3254205"/>
                <a:ext cx="183240" cy="217440"/>
              </p14:xfrm>
            </p:contentPart>
          </mc:Choice>
          <mc:Fallback xmlns="">
            <p:pic>
              <p:nvPicPr>
                <p:cNvPr id="471" name="Freihand 470">
                  <a:extLst>
                    <a:ext uri="{FF2B5EF4-FFF2-40B4-BE49-F238E27FC236}">
                      <a16:creationId xmlns:a16="http://schemas.microsoft.com/office/drawing/2014/main" id="{F60A5796-C060-421A-941E-D3B56AEF45F3}"/>
                    </a:ext>
                  </a:extLst>
                </p:cNvPr>
                <p:cNvPicPr/>
                <p:nvPr/>
              </p:nvPicPr>
              <p:blipFill>
                <a:blip r:embed="rId752"/>
                <a:stretch>
                  <a:fillRect/>
                </a:stretch>
              </p:blipFill>
              <p:spPr>
                <a:xfrm>
                  <a:off x="10706397" y="3249885"/>
                  <a:ext cx="191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72" name="Freihand 471">
                  <a:extLst>
                    <a:ext uri="{FF2B5EF4-FFF2-40B4-BE49-F238E27FC236}">
                      <a16:creationId xmlns:a16="http://schemas.microsoft.com/office/drawing/2014/main" id="{CFB1B6B8-A0E9-45CB-8840-A1D6614FE7BF}"/>
                    </a:ext>
                  </a:extLst>
                </p14:cNvPr>
                <p14:cNvContentPartPr/>
                <p14:nvPr/>
              </p14:nvContentPartPr>
              <p14:xfrm>
                <a:off x="10896837" y="3261765"/>
                <a:ext cx="83160" cy="82800"/>
              </p14:xfrm>
            </p:contentPart>
          </mc:Choice>
          <mc:Fallback xmlns="">
            <p:pic>
              <p:nvPicPr>
                <p:cNvPr id="472" name="Freihand 471">
                  <a:extLst>
                    <a:ext uri="{FF2B5EF4-FFF2-40B4-BE49-F238E27FC236}">
                      <a16:creationId xmlns:a16="http://schemas.microsoft.com/office/drawing/2014/main" id="{CFB1B6B8-A0E9-45CB-8840-A1D6614FE7BF}"/>
                    </a:ext>
                  </a:extLst>
                </p:cNvPr>
                <p:cNvPicPr/>
                <p:nvPr/>
              </p:nvPicPr>
              <p:blipFill>
                <a:blip r:embed="rId754"/>
                <a:stretch>
                  <a:fillRect/>
                </a:stretch>
              </p:blipFill>
              <p:spPr>
                <a:xfrm>
                  <a:off x="10892517" y="3257445"/>
                  <a:ext cx="91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3" name="Freihand 472">
                  <a:extLst>
                    <a:ext uri="{FF2B5EF4-FFF2-40B4-BE49-F238E27FC236}">
                      <a16:creationId xmlns:a16="http://schemas.microsoft.com/office/drawing/2014/main" id="{92DA51AB-BA8F-4E53-8395-E12F1B9F98E4}"/>
                    </a:ext>
                  </a:extLst>
                </p14:cNvPr>
                <p14:cNvContentPartPr/>
                <p14:nvPr/>
              </p14:nvContentPartPr>
              <p14:xfrm>
                <a:off x="11040477" y="3136125"/>
                <a:ext cx="138960" cy="186480"/>
              </p14:xfrm>
            </p:contentPart>
          </mc:Choice>
          <mc:Fallback xmlns="">
            <p:pic>
              <p:nvPicPr>
                <p:cNvPr id="473" name="Freihand 472">
                  <a:extLst>
                    <a:ext uri="{FF2B5EF4-FFF2-40B4-BE49-F238E27FC236}">
                      <a16:creationId xmlns:a16="http://schemas.microsoft.com/office/drawing/2014/main" id="{92DA51AB-BA8F-4E53-8395-E12F1B9F98E4}"/>
                    </a:ext>
                  </a:extLst>
                </p:cNvPr>
                <p:cNvPicPr/>
                <p:nvPr/>
              </p:nvPicPr>
              <p:blipFill>
                <a:blip r:embed="rId756"/>
                <a:stretch>
                  <a:fillRect/>
                </a:stretch>
              </p:blipFill>
              <p:spPr>
                <a:xfrm>
                  <a:off x="11036157" y="3131805"/>
                  <a:ext cx="147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4" name="Freihand 473">
                  <a:extLst>
                    <a:ext uri="{FF2B5EF4-FFF2-40B4-BE49-F238E27FC236}">
                      <a16:creationId xmlns:a16="http://schemas.microsoft.com/office/drawing/2014/main" id="{A3FC5B3E-9A01-4A8F-BCED-473CBC908BF1}"/>
                    </a:ext>
                  </a:extLst>
                </p14:cNvPr>
                <p14:cNvContentPartPr/>
                <p14:nvPr/>
              </p14:nvContentPartPr>
              <p14:xfrm>
                <a:off x="11197077" y="3125685"/>
                <a:ext cx="16560" cy="56880"/>
              </p14:xfrm>
            </p:contentPart>
          </mc:Choice>
          <mc:Fallback xmlns="">
            <p:pic>
              <p:nvPicPr>
                <p:cNvPr id="474" name="Freihand 473">
                  <a:extLst>
                    <a:ext uri="{FF2B5EF4-FFF2-40B4-BE49-F238E27FC236}">
                      <a16:creationId xmlns:a16="http://schemas.microsoft.com/office/drawing/2014/main" id="{A3FC5B3E-9A01-4A8F-BCED-473CBC908BF1}"/>
                    </a:ext>
                  </a:extLst>
                </p:cNvPr>
                <p:cNvPicPr/>
                <p:nvPr/>
              </p:nvPicPr>
              <p:blipFill>
                <a:blip r:embed="rId758"/>
                <a:stretch>
                  <a:fillRect/>
                </a:stretch>
              </p:blipFill>
              <p:spPr>
                <a:xfrm>
                  <a:off x="11192757" y="3121365"/>
                  <a:ext cx="25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5" name="Freihand 474">
                  <a:extLst>
                    <a:ext uri="{FF2B5EF4-FFF2-40B4-BE49-F238E27FC236}">
                      <a16:creationId xmlns:a16="http://schemas.microsoft.com/office/drawing/2014/main" id="{73A62FD3-61F4-4B4E-9430-47FB51FDF8C0}"/>
                    </a:ext>
                  </a:extLst>
                </p14:cNvPr>
                <p14:cNvContentPartPr/>
                <p14:nvPr/>
              </p14:nvContentPartPr>
              <p14:xfrm>
                <a:off x="11229837" y="3220005"/>
                <a:ext cx="262800" cy="81000"/>
              </p14:xfrm>
            </p:contentPart>
          </mc:Choice>
          <mc:Fallback xmlns="">
            <p:pic>
              <p:nvPicPr>
                <p:cNvPr id="475" name="Freihand 474">
                  <a:extLst>
                    <a:ext uri="{FF2B5EF4-FFF2-40B4-BE49-F238E27FC236}">
                      <a16:creationId xmlns:a16="http://schemas.microsoft.com/office/drawing/2014/main" id="{73A62FD3-61F4-4B4E-9430-47FB51FDF8C0}"/>
                    </a:ext>
                  </a:extLst>
                </p:cNvPr>
                <p:cNvPicPr/>
                <p:nvPr/>
              </p:nvPicPr>
              <p:blipFill>
                <a:blip r:embed="rId760"/>
                <a:stretch>
                  <a:fillRect/>
                </a:stretch>
              </p:blipFill>
              <p:spPr>
                <a:xfrm>
                  <a:off x="11225517" y="3215685"/>
                  <a:ext cx="271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77" name="Freihand 476">
                  <a:extLst>
                    <a:ext uri="{FF2B5EF4-FFF2-40B4-BE49-F238E27FC236}">
                      <a16:creationId xmlns:a16="http://schemas.microsoft.com/office/drawing/2014/main" id="{44259B78-B64A-4273-953E-FB005E451AB3}"/>
                    </a:ext>
                  </a:extLst>
                </p14:cNvPr>
                <p14:cNvContentPartPr/>
                <p14:nvPr/>
              </p14:nvContentPartPr>
              <p14:xfrm>
                <a:off x="9547917" y="3458685"/>
                <a:ext cx="34200" cy="9720"/>
              </p14:xfrm>
            </p:contentPart>
          </mc:Choice>
          <mc:Fallback xmlns="">
            <p:pic>
              <p:nvPicPr>
                <p:cNvPr id="477" name="Freihand 476">
                  <a:extLst>
                    <a:ext uri="{FF2B5EF4-FFF2-40B4-BE49-F238E27FC236}">
                      <a16:creationId xmlns:a16="http://schemas.microsoft.com/office/drawing/2014/main" id="{44259B78-B64A-4273-953E-FB005E451AB3}"/>
                    </a:ext>
                  </a:extLst>
                </p:cNvPr>
                <p:cNvPicPr/>
                <p:nvPr/>
              </p:nvPicPr>
              <p:blipFill>
                <a:blip r:embed="rId762"/>
                <a:stretch>
                  <a:fillRect/>
                </a:stretch>
              </p:blipFill>
              <p:spPr>
                <a:xfrm>
                  <a:off x="9543597" y="3454365"/>
                  <a:ext cx="42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78" name="Freihand 477">
                  <a:extLst>
                    <a:ext uri="{FF2B5EF4-FFF2-40B4-BE49-F238E27FC236}">
                      <a16:creationId xmlns:a16="http://schemas.microsoft.com/office/drawing/2014/main" id="{338CBA82-B226-4F5A-B885-68DD35FDD384}"/>
                    </a:ext>
                  </a:extLst>
                </p14:cNvPr>
                <p14:cNvContentPartPr/>
                <p14:nvPr/>
              </p14:nvContentPartPr>
              <p14:xfrm>
                <a:off x="9500757" y="3488205"/>
                <a:ext cx="162360" cy="43200"/>
              </p14:xfrm>
            </p:contentPart>
          </mc:Choice>
          <mc:Fallback xmlns="">
            <p:pic>
              <p:nvPicPr>
                <p:cNvPr id="478" name="Freihand 477">
                  <a:extLst>
                    <a:ext uri="{FF2B5EF4-FFF2-40B4-BE49-F238E27FC236}">
                      <a16:creationId xmlns:a16="http://schemas.microsoft.com/office/drawing/2014/main" id="{338CBA82-B226-4F5A-B885-68DD35FDD384}"/>
                    </a:ext>
                  </a:extLst>
                </p:cNvPr>
                <p:cNvPicPr/>
                <p:nvPr/>
              </p:nvPicPr>
              <p:blipFill>
                <a:blip r:embed="rId764"/>
                <a:stretch>
                  <a:fillRect/>
                </a:stretch>
              </p:blipFill>
              <p:spPr>
                <a:xfrm>
                  <a:off x="9496437" y="3483885"/>
                  <a:ext cx="171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21" name="Freihand 520">
                  <a:extLst>
                    <a:ext uri="{FF2B5EF4-FFF2-40B4-BE49-F238E27FC236}">
                      <a16:creationId xmlns:a16="http://schemas.microsoft.com/office/drawing/2014/main" id="{7A74AEC8-B5D5-4B10-A73B-A3544EF86384}"/>
                    </a:ext>
                  </a:extLst>
                </p14:cNvPr>
                <p14:cNvContentPartPr/>
                <p14:nvPr/>
              </p14:nvContentPartPr>
              <p14:xfrm>
                <a:off x="4442037" y="3857925"/>
                <a:ext cx="149400" cy="200160"/>
              </p14:xfrm>
            </p:contentPart>
          </mc:Choice>
          <mc:Fallback xmlns="">
            <p:pic>
              <p:nvPicPr>
                <p:cNvPr id="521" name="Freihand 520">
                  <a:extLst>
                    <a:ext uri="{FF2B5EF4-FFF2-40B4-BE49-F238E27FC236}">
                      <a16:creationId xmlns:a16="http://schemas.microsoft.com/office/drawing/2014/main" id="{7A74AEC8-B5D5-4B10-A73B-A3544EF86384}"/>
                    </a:ext>
                  </a:extLst>
                </p:cNvPr>
                <p:cNvPicPr/>
                <p:nvPr/>
              </p:nvPicPr>
              <p:blipFill>
                <a:blip r:embed="rId766"/>
                <a:stretch>
                  <a:fillRect/>
                </a:stretch>
              </p:blipFill>
              <p:spPr>
                <a:xfrm>
                  <a:off x="4437717" y="3853605"/>
                  <a:ext cx="158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22" name="Freihand 521">
                  <a:extLst>
                    <a:ext uri="{FF2B5EF4-FFF2-40B4-BE49-F238E27FC236}">
                      <a16:creationId xmlns:a16="http://schemas.microsoft.com/office/drawing/2014/main" id="{7DBB58F0-B943-4082-99C6-60C02B426808}"/>
                    </a:ext>
                  </a:extLst>
                </p14:cNvPr>
                <p14:cNvContentPartPr/>
                <p14:nvPr/>
              </p14:nvContentPartPr>
              <p14:xfrm>
                <a:off x="4676037" y="3845685"/>
                <a:ext cx="163800" cy="176040"/>
              </p14:xfrm>
            </p:contentPart>
          </mc:Choice>
          <mc:Fallback xmlns="">
            <p:pic>
              <p:nvPicPr>
                <p:cNvPr id="522" name="Freihand 521">
                  <a:extLst>
                    <a:ext uri="{FF2B5EF4-FFF2-40B4-BE49-F238E27FC236}">
                      <a16:creationId xmlns:a16="http://schemas.microsoft.com/office/drawing/2014/main" id="{7DBB58F0-B943-4082-99C6-60C02B426808}"/>
                    </a:ext>
                  </a:extLst>
                </p:cNvPr>
                <p:cNvPicPr/>
                <p:nvPr/>
              </p:nvPicPr>
              <p:blipFill>
                <a:blip r:embed="rId768"/>
                <a:stretch>
                  <a:fillRect/>
                </a:stretch>
              </p:blipFill>
              <p:spPr>
                <a:xfrm>
                  <a:off x="4671717" y="3841365"/>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23" name="Freihand 522">
                  <a:extLst>
                    <a:ext uri="{FF2B5EF4-FFF2-40B4-BE49-F238E27FC236}">
                      <a16:creationId xmlns:a16="http://schemas.microsoft.com/office/drawing/2014/main" id="{551B1BE8-E407-4296-B1DA-88D17B9C87DC}"/>
                    </a:ext>
                  </a:extLst>
                </p14:cNvPr>
                <p14:cNvContentPartPr/>
                <p14:nvPr/>
              </p14:nvContentPartPr>
              <p14:xfrm>
                <a:off x="4991757" y="3908685"/>
                <a:ext cx="177120" cy="8640"/>
              </p14:xfrm>
            </p:contentPart>
          </mc:Choice>
          <mc:Fallback xmlns="">
            <p:pic>
              <p:nvPicPr>
                <p:cNvPr id="523" name="Freihand 522">
                  <a:extLst>
                    <a:ext uri="{FF2B5EF4-FFF2-40B4-BE49-F238E27FC236}">
                      <a16:creationId xmlns:a16="http://schemas.microsoft.com/office/drawing/2014/main" id="{551B1BE8-E407-4296-B1DA-88D17B9C87DC}"/>
                    </a:ext>
                  </a:extLst>
                </p:cNvPr>
                <p:cNvPicPr/>
                <p:nvPr/>
              </p:nvPicPr>
              <p:blipFill>
                <a:blip r:embed="rId770"/>
                <a:stretch>
                  <a:fillRect/>
                </a:stretch>
              </p:blipFill>
              <p:spPr>
                <a:xfrm>
                  <a:off x="4987437" y="3904365"/>
                  <a:ext cx="185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24" name="Freihand 523">
                  <a:extLst>
                    <a:ext uri="{FF2B5EF4-FFF2-40B4-BE49-F238E27FC236}">
                      <a16:creationId xmlns:a16="http://schemas.microsoft.com/office/drawing/2014/main" id="{26383633-3803-448F-86C7-4C86568B3557}"/>
                    </a:ext>
                  </a:extLst>
                </p14:cNvPr>
                <p14:cNvContentPartPr/>
                <p14:nvPr/>
              </p14:nvContentPartPr>
              <p14:xfrm>
                <a:off x="4988877" y="3964845"/>
                <a:ext cx="190440" cy="15120"/>
              </p14:xfrm>
            </p:contentPart>
          </mc:Choice>
          <mc:Fallback xmlns="">
            <p:pic>
              <p:nvPicPr>
                <p:cNvPr id="524" name="Freihand 523">
                  <a:extLst>
                    <a:ext uri="{FF2B5EF4-FFF2-40B4-BE49-F238E27FC236}">
                      <a16:creationId xmlns:a16="http://schemas.microsoft.com/office/drawing/2014/main" id="{26383633-3803-448F-86C7-4C86568B3557}"/>
                    </a:ext>
                  </a:extLst>
                </p:cNvPr>
                <p:cNvPicPr/>
                <p:nvPr/>
              </p:nvPicPr>
              <p:blipFill>
                <a:blip r:embed="rId772"/>
                <a:stretch>
                  <a:fillRect/>
                </a:stretch>
              </p:blipFill>
              <p:spPr>
                <a:xfrm>
                  <a:off x="4984557" y="3960525"/>
                  <a:ext cx="199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25" name="Freihand 524">
                  <a:extLst>
                    <a:ext uri="{FF2B5EF4-FFF2-40B4-BE49-F238E27FC236}">
                      <a16:creationId xmlns:a16="http://schemas.microsoft.com/office/drawing/2014/main" id="{1B332E93-9C85-4154-BBC8-43037754EACE}"/>
                    </a:ext>
                  </a:extLst>
                </p14:cNvPr>
                <p14:cNvContentPartPr/>
                <p14:nvPr/>
              </p14:nvContentPartPr>
              <p14:xfrm>
                <a:off x="5375517" y="3829845"/>
                <a:ext cx="19080" cy="140040"/>
              </p14:xfrm>
            </p:contentPart>
          </mc:Choice>
          <mc:Fallback xmlns="">
            <p:pic>
              <p:nvPicPr>
                <p:cNvPr id="525" name="Freihand 524">
                  <a:extLst>
                    <a:ext uri="{FF2B5EF4-FFF2-40B4-BE49-F238E27FC236}">
                      <a16:creationId xmlns:a16="http://schemas.microsoft.com/office/drawing/2014/main" id="{1B332E93-9C85-4154-BBC8-43037754EACE}"/>
                    </a:ext>
                  </a:extLst>
                </p:cNvPr>
                <p:cNvPicPr/>
                <p:nvPr/>
              </p:nvPicPr>
              <p:blipFill>
                <a:blip r:embed="rId774"/>
                <a:stretch>
                  <a:fillRect/>
                </a:stretch>
              </p:blipFill>
              <p:spPr>
                <a:xfrm>
                  <a:off x="5371197" y="3825525"/>
                  <a:ext cx="27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26" name="Freihand 525">
                  <a:extLst>
                    <a:ext uri="{FF2B5EF4-FFF2-40B4-BE49-F238E27FC236}">
                      <a16:creationId xmlns:a16="http://schemas.microsoft.com/office/drawing/2014/main" id="{F46B4298-98E6-4F00-AA89-DBBE93720CCB}"/>
                    </a:ext>
                  </a:extLst>
                </p14:cNvPr>
                <p14:cNvContentPartPr/>
                <p14:nvPr/>
              </p14:nvContentPartPr>
              <p14:xfrm>
                <a:off x="5279037" y="3948285"/>
                <a:ext cx="186480" cy="35640"/>
              </p14:xfrm>
            </p:contentPart>
          </mc:Choice>
          <mc:Fallback xmlns="">
            <p:pic>
              <p:nvPicPr>
                <p:cNvPr id="526" name="Freihand 525">
                  <a:extLst>
                    <a:ext uri="{FF2B5EF4-FFF2-40B4-BE49-F238E27FC236}">
                      <a16:creationId xmlns:a16="http://schemas.microsoft.com/office/drawing/2014/main" id="{F46B4298-98E6-4F00-AA89-DBBE93720CCB}"/>
                    </a:ext>
                  </a:extLst>
                </p:cNvPr>
                <p:cNvPicPr/>
                <p:nvPr/>
              </p:nvPicPr>
              <p:blipFill>
                <a:blip r:embed="rId776"/>
                <a:stretch>
                  <a:fillRect/>
                </a:stretch>
              </p:blipFill>
              <p:spPr>
                <a:xfrm>
                  <a:off x="5274717" y="3943965"/>
                  <a:ext cx="19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27" name="Freihand 526">
                  <a:extLst>
                    <a:ext uri="{FF2B5EF4-FFF2-40B4-BE49-F238E27FC236}">
                      <a16:creationId xmlns:a16="http://schemas.microsoft.com/office/drawing/2014/main" id="{7AE6F24B-ECA4-4A9D-9AEF-BF86C28F9968}"/>
                    </a:ext>
                  </a:extLst>
                </p14:cNvPr>
                <p14:cNvContentPartPr/>
                <p14:nvPr/>
              </p14:nvContentPartPr>
              <p14:xfrm>
                <a:off x="5291997" y="3809325"/>
                <a:ext cx="153000" cy="3600"/>
              </p14:xfrm>
            </p:contentPart>
          </mc:Choice>
          <mc:Fallback xmlns="">
            <p:pic>
              <p:nvPicPr>
                <p:cNvPr id="527" name="Freihand 526">
                  <a:extLst>
                    <a:ext uri="{FF2B5EF4-FFF2-40B4-BE49-F238E27FC236}">
                      <a16:creationId xmlns:a16="http://schemas.microsoft.com/office/drawing/2014/main" id="{7AE6F24B-ECA4-4A9D-9AEF-BF86C28F9968}"/>
                    </a:ext>
                  </a:extLst>
                </p:cNvPr>
                <p:cNvPicPr/>
                <p:nvPr/>
              </p:nvPicPr>
              <p:blipFill>
                <a:blip r:embed="rId778"/>
                <a:stretch>
                  <a:fillRect/>
                </a:stretch>
              </p:blipFill>
              <p:spPr>
                <a:xfrm>
                  <a:off x="5287677" y="3805005"/>
                  <a:ext cx="161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28" name="Freihand 527">
                  <a:extLst>
                    <a:ext uri="{FF2B5EF4-FFF2-40B4-BE49-F238E27FC236}">
                      <a16:creationId xmlns:a16="http://schemas.microsoft.com/office/drawing/2014/main" id="{5FFD3FCD-F7EB-4838-9A40-E60FF6EB2E6B}"/>
                    </a:ext>
                  </a:extLst>
                </p14:cNvPr>
                <p14:cNvContentPartPr/>
                <p14:nvPr/>
              </p14:nvContentPartPr>
              <p14:xfrm>
                <a:off x="5488557" y="3785925"/>
                <a:ext cx="154800" cy="166680"/>
              </p14:xfrm>
            </p:contentPart>
          </mc:Choice>
          <mc:Fallback xmlns="">
            <p:pic>
              <p:nvPicPr>
                <p:cNvPr id="528" name="Freihand 527">
                  <a:extLst>
                    <a:ext uri="{FF2B5EF4-FFF2-40B4-BE49-F238E27FC236}">
                      <a16:creationId xmlns:a16="http://schemas.microsoft.com/office/drawing/2014/main" id="{5FFD3FCD-F7EB-4838-9A40-E60FF6EB2E6B}"/>
                    </a:ext>
                  </a:extLst>
                </p:cNvPr>
                <p:cNvPicPr/>
                <p:nvPr/>
              </p:nvPicPr>
              <p:blipFill>
                <a:blip r:embed="rId780"/>
                <a:stretch>
                  <a:fillRect/>
                </a:stretch>
              </p:blipFill>
              <p:spPr>
                <a:xfrm>
                  <a:off x="5484237" y="3781605"/>
                  <a:ext cx="163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9" name="Freihand 528">
                  <a:extLst>
                    <a:ext uri="{FF2B5EF4-FFF2-40B4-BE49-F238E27FC236}">
                      <a16:creationId xmlns:a16="http://schemas.microsoft.com/office/drawing/2014/main" id="{4BCE6485-E850-4EFF-AAAB-25B0BD6031E0}"/>
                    </a:ext>
                  </a:extLst>
                </p14:cNvPr>
                <p14:cNvContentPartPr/>
                <p14:nvPr/>
              </p14:nvContentPartPr>
              <p14:xfrm>
                <a:off x="4298757" y="3753885"/>
                <a:ext cx="109080" cy="62280"/>
              </p14:xfrm>
            </p:contentPart>
          </mc:Choice>
          <mc:Fallback xmlns="">
            <p:pic>
              <p:nvPicPr>
                <p:cNvPr id="529" name="Freihand 528">
                  <a:extLst>
                    <a:ext uri="{FF2B5EF4-FFF2-40B4-BE49-F238E27FC236}">
                      <a16:creationId xmlns:a16="http://schemas.microsoft.com/office/drawing/2014/main" id="{4BCE6485-E850-4EFF-AAAB-25B0BD6031E0}"/>
                    </a:ext>
                  </a:extLst>
                </p:cNvPr>
                <p:cNvPicPr/>
                <p:nvPr/>
              </p:nvPicPr>
              <p:blipFill>
                <a:blip r:embed="rId782"/>
                <a:stretch>
                  <a:fillRect/>
                </a:stretch>
              </p:blipFill>
              <p:spPr>
                <a:xfrm>
                  <a:off x="4294437" y="3749565"/>
                  <a:ext cx="117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30" name="Freihand 529">
                  <a:extLst>
                    <a:ext uri="{FF2B5EF4-FFF2-40B4-BE49-F238E27FC236}">
                      <a16:creationId xmlns:a16="http://schemas.microsoft.com/office/drawing/2014/main" id="{FDA90C51-494C-4044-AEDC-1F16D6A246FF}"/>
                    </a:ext>
                  </a:extLst>
                </p14:cNvPr>
                <p14:cNvContentPartPr/>
                <p14:nvPr/>
              </p14:nvContentPartPr>
              <p14:xfrm>
                <a:off x="5683677" y="3589365"/>
                <a:ext cx="116640" cy="90360"/>
              </p14:xfrm>
            </p:contentPart>
          </mc:Choice>
          <mc:Fallback xmlns="">
            <p:pic>
              <p:nvPicPr>
                <p:cNvPr id="530" name="Freihand 529">
                  <a:extLst>
                    <a:ext uri="{FF2B5EF4-FFF2-40B4-BE49-F238E27FC236}">
                      <a16:creationId xmlns:a16="http://schemas.microsoft.com/office/drawing/2014/main" id="{FDA90C51-494C-4044-AEDC-1F16D6A246FF}"/>
                    </a:ext>
                  </a:extLst>
                </p:cNvPr>
                <p:cNvPicPr/>
                <p:nvPr/>
              </p:nvPicPr>
              <p:blipFill>
                <a:blip r:embed="rId784"/>
                <a:stretch>
                  <a:fillRect/>
                </a:stretch>
              </p:blipFill>
              <p:spPr>
                <a:xfrm>
                  <a:off x="5679357" y="3585045"/>
                  <a:ext cx="125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32" name="Freihand 531">
                  <a:extLst>
                    <a:ext uri="{FF2B5EF4-FFF2-40B4-BE49-F238E27FC236}">
                      <a16:creationId xmlns:a16="http://schemas.microsoft.com/office/drawing/2014/main" id="{EBFE0B65-7E57-4736-839F-15F0C49A1B67}"/>
                    </a:ext>
                  </a:extLst>
                </p14:cNvPr>
                <p14:cNvContentPartPr/>
                <p14:nvPr/>
              </p14:nvContentPartPr>
              <p14:xfrm>
                <a:off x="6353997" y="1791525"/>
                <a:ext cx="1656000" cy="105120"/>
              </p14:xfrm>
            </p:contentPart>
          </mc:Choice>
          <mc:Fallback xmlns="">
            <p:pic>
              <p:nvPicPr>
                <p:cNvPr id="532" name="Freihand 531">
                  <a:extLst>
                    <a:ext uri="{FF2B5EF4-FFF2-40B4-BE49-F238E27FC236}">
                      <a16:creationId xmlns:a16="http://schemas.microsoft.com/office/drawing/2014/main" id="{EBFE0B65-7E57-4736-839F-15F0C49A1B67}"/>
                    </a:ext>
                  </a:extLst>
                </p:cNvPr>
                <p:cNvPicPr/>
                <p:nvPr/>
              </p:nvPicPr>
              <p:blipFill>
                <a:blip r:embed="rId786"/>
                <a:stretch>
                  <a:fillRect/>
                </a:stretch>
              </p:blipFill>
              <p:spPr>
                <a:xfrm>
                  <a:off x="6349677" y="1787205"/>
                  <a:ext cx="1664640" cy="113760"/>
                </a:xfrm>
                <a:prstGeom prst="rect">
                  <a:avLst/>
                </a:prstGeom>
              </p:spPr>
            </p:pic>
          </mc:Fallback>
        </mc:AlternateContent>
      </p:grpSp>
      <p:grpSp>
        <p:nvGrpSpPr>
          <p:cNvPr id="558" name="Gruppieren 557">
            <a:extLst>
              <a:ext uri="{FF2B5EF4-FFF2-40B4-BE49-F238E27FC236}">
                <a16:creationId xmlns:a16="http://schemas.microsoft.com/office/drawing/2014/main" id="{F7C6EF9D-8879-435C-90BE-ACD95CE3FCBB}"/>
              </a:ext>
            </a:extLst>
          </p:cNvPr>
          <p:cNvGrpSpPr/>
          <p:nvPr/>
        </p:nvGrpSpPr>
        <p:grpSpPr>
          <a:xfrm>
            <a:off x="4067277" y="4209285"/>
            <a:ext cx="3469680" cy="529560"/>
            <a:chOff x="4067277" y="4209285"/>
            <a:chExt cx="3469680" cy="529560"/>
          </a:xfrm>
        </p:grpSpPr>
        <mc:AlternateContent xmlns:mc="http://schemas.openxmlformats.org/markup-compatibility/2006" xmlns:p14="http://schemas.microsoft.com/office/powerpoint/2010/main">
          <mc:Choice Requires="p14">
            <p:contentPart p14:bwMode="auto" r:id="rId787">
              <p14:nvContentPartPr>
                <p14:cNvPr id="534" name="Freihand 533">
                  <a:extLst>
                    <a:ext uri="{FF2B5EF4-FFF2-40B4-BE49-F238E27FC236}">
                      <a16:creationId xmlns:a16="http://schemas.microsoft.com/office/drawing/2014/main" id="{66B3F63F-4B71-4955-9590-BF563FFE522A}"/>
                    </a:ext>
                  </a:extLst>
                </p14:cNvPr>
                <p14:cNvContentPartPr/>
                <p14:nvPr/>
              </p14:nvContentPartPr>
              <p14:xfrm>
                <a:off x="4067277" y="4530405"/>
                <a:ext cx="116640" cy="208440"/>
              </p14:xfrm>
            </p:contentPart>
          </mc:Choice>
          <mc:Fallback xmlns="">
            <p:pic>
              <p:nvPicPr>
                <p:cNvPr id="534" name="Freihand 533">
                  <a:extLst>
                    <a:ext uri="{FF2B5EF4-FFF2-40B4-BE49-F238E27FC236}">
                      <a16:creationId xmlns:a16="http://schemas.microsoft.com/office/drawing/2014/main" id="{66B3F63F-4B71-4955-9590-BF563FFE522A}"/>
                    </a:ext>
                  </a:extLst>
                </p:cNvPr>
                <p:cNvPicPr/>
                <p:nvPr/>
              </p:nvPicPr>
              <p:blipFill>
                <a:blip r:embed="rId788"/>
                <a:stretch>
                  <a:fillRect/>
                </a:stretch>
              </p:blipFill>
              <p:spPr>
                <a:xfrm>
                  <a:off x="4062957" y="4526085"/>
                  <a:ext cx="1252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35" name="Freihand 534">
                  <a:extLst>
                    <a:ext uri="{FF2B5EF4-FFF2-40B4-BE49-F238E27FC236}">
                      <a16:creationId xmlns:a16="http://schemas.microsoft.com/office/drawing/2014/main" id="{0E0717C5-D6E7-4CEE-92C0-0696BFF8019E}"/>
                    </a:ext>
                  </a:extLst>
                </p14:cNvPr>
                <p14:cNvContentPartPr/>
                <p14:nvPr/>
              </p14:nvContentPartPr>
              <p14:xfrm>
                <a:off x="4133517" y="4517445"/>
                <a:ext cx="94680" cy="16920"/>
              </p14:xfrm>
            </p:contentPart>
          </mc:Choice>
          <mc:Fallback xmlns="">
            <p:pic>
              <p:nvPicPr>
                <p:cNvPr id="535" name="Freihand 534">
                  <a:extLst>
                    <a:ext uri="{FF2B5EF4-FFF2-40B4-BE49-F238E27FC236}">
                      <a16:creationId xmlns:a16="http://schemas.microsoft.com/office/drawing/2014/main" id="{0E0717C5-D6E7-4CEE-92C0-0696BFF8019E}"/>
                    </a:ext>
                  </a:extLst>
                </p:cNvPr>
                <p:cNvPicPr/>
                <p:nvPr/>
              </p:nvPicPr>
              <p:blipFill>
                <a:blip r:embed="rId790"/>
                <a:stretch>
                  <a:fillRect/>
                </a:stretch>
              </p:blipFill>
              <p:spPr>
                <a:xfrm>
                  <a:off x="4129197" y="4513125"/>
                  <a:ext cx="103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36" name="Freihand 535">
                  <a:extLst>
                    <a:ext uri="{FF2B5EF4-FFF2-40B4-BE49-F238E27FC236}">
                      <a16:creationId xmlns:a16="http://schemas.microsoft.com/office/drawing/2014/main" id="{29F9A99A-A37C-404D-9950-DA1E5FD76F2B}"/>
                    </a:ext>
                  </a:extLst>
                </p14:cNvPr>
                <p14:cNvContentPartPr/>
                <p14:nvPr/>
              </p14:nvContentPartPr>
              <p14:xfrm>
                <a:off x="4273197" y="4545525"/>
                <a:ext cx="129960" cy="128520"/>
              </p14:xfrm>
            </p:contentPart>
          </mc:Choice>
          <mc:Fallback xmlns="">
            <p:pic>
              <p:nvPicPr>
                <p:cNvPr id="536" name="Freihand 535">
                  <a:extLst>
                    <a:ext uri="{FF2B5EF4-FFF2-40B4-BE49-F238E27FC236}">
                      <a16:creationId xmlns:a16="http://schemas.microsoft.com/office/drawing/2014/main" id="{29F9A99A-A37C-404D-9950-DA1E5FD76F2B}"/>
                    </a:ext>
                  </a:extLst>
                </p:cNvPr>
                <p:cNvPicPr/>
                <p:nvPr/>
              </p:nvPicPr>
              <p:blipFill>
                <a:blip r:embed="rId792"/>
                <a:stretch>
                  <a:fillRect/>
                </a:stretch>
              </p:blipFill>
              <p:spPr>
                <a:xfrm>
                  <a:off x="4268877" y="4541205"/>
                  <a:ext cx="138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37" name="Freihand 536">
                  <a:extLst>
                    <a:ext uri="{FF2B5EF4-FFF2-40B4-BE49-F238E27FC236}">
                      <a16:creationId xmlns:a16="http://schemas.microsoft.com/office/drawing/2014/main" id="{BB57CA0D-8779-421C-8993-D15B6907E3C1}"/>
                    </a:ext>
                  </a:extLst>
                </p14:cNvPr>
                <p14:cNvContentPartPr/>
                <p14:nvPr/>
              </p14:nvContentPartPr>
              <p14:xfrm>
                <a:off x="4433037" y="4548405"/>
                <a:ext cx="146880" cy="112320"/>
              </p14:xfrm>
            </p:contentPart>
          </mc:Choice>
          <mc:Fallback xmlns="">
            <p:pic>
              <p:nvPicPr>
                <p:cNvPr id="537" name="Freihand 536">
                  <a:extLst>
                    <a:ext uri="{FF2B5EF4-FFF2-40B4-BE49-F238E27FC236}">
                      <a16:creationId xmlns:a16="http://schemas.microsoft.com/office/drawing/2014/main" id="{BB57CA0D-8779-421C-8993-D15B6907E3C1}"/>
                    </a:ext>
                  </a:extLst>
                </p:cNvPr>
                <p:cNvPicPr/>
                <p:nvPr/>
              </p:nvPicPr>
              <p:blipFill>
                <a:blip r:embed="rId794"/>
                <a:stretch>
                  <a:fillRect/>
                </a:stretch>
              </p:blipFill>
              <p:spPr>
                <a:xfrm>
                  <a:off x="4428717" y="4544085"/>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39" name="Freihand 538">
                  <a:extLst>
                    <a:ext uri="{FF2B5EF4-FFF2-40B4-BE49-F238E27FC236}">
                      <a16:creationId xmlns:a16="http://schemas.microsoft.com/office/drawing/2014/main" id="{36787E85-F557-4D86-BB5B-91D8CD512A9E}"/>
                    </a:ext>
                  </a:extLst>
                </p14:cNvPr>
                <p14:cNvContentPartPr/>
                <p14:nvPr/>
              </p14:nvContentPartPr>
              <p14:xfrm>
                <a:off x="4771077" y="4584045"/>
                <a:ext cx="133560" cy="5040"/>
              </p14:xfrm>
            </p:contentPart>
          </mc:Choice>
          <mc:Fallback xmlns="">
            <p:pic>
              <p:nvPicPr>
                <p:cNvPr id="539" name="Freihand 538">
                  <a:extLst>
                    <a:ext uri="{FF2B5EF4-FFF2-40B4-BE49-F238E27FC236}">
                      <a16:creationId xmlns:a16="http://schemas.microsoft.com/office/drawing/2014/main" id="{36787E85-F557-4D86-BB5B-91D8CD512A9E}"/>
                    </a:ext>
                  </a:extLst>
                </p:cNvPr>
                <p:cNvPicPr/>
                <p:nvPr/>
              </p:nvPicPr>
              <p:blipFill>
                <a:blip r:embed="rId796"/>
                <a:stretch>
                  <a:fillRect/>
                </a:stretch>
              </p:blipFill>
              <p:spPr>
                <a:xfrm>
                  <a:off x="4766757" y="4579725"/>
                  <a:ext cx="142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40" name="Freihand 539">
                  <a:extLst>
                    <a:ext uri="{FF2B5EF4-FFF2-40B4-BE49-F238E27FC236}">
                      <a16:creationId xmlns:a16="http://schemas.microsoft.com/office/drawing/2014/main" id="{4468914D-5779-499A-9151-355B110A4CD1}"/>
                    </a:ext>
                  </a:extLst>
                </p14:cNvPr>
                <p14:cNvContentPartPr/>
                <p14:nvPr/>
              </p14:nvContentPartPr>
              <p14:xfrm>
                <a:off x="4972317" y="4489365"/>
                <a:ext cx="15480" cy="134640"/>
              </p14:xfrm>
            </p:contentPart>
          </mc:Choice>
          <mc:Fallback xmlns="">
            <p:pic>
              <p:nvPicPr>
                <p:cNvPr id="540" name="Freihand 539">
                  <a:extLst>
                    <a:ext uri="{FF2B5EF4-FFF2-40B4-BE49-F238E27FC236}">
                      <a16:creationId xmlns:a16="http://schemas.microsoft.com/office/drawing/2014/main" id="{4468914D-5779-499A-9151-355B110A4CD1}"/>
                    </a:ext>
                  </a:extLst>
                </p:cNvPr>
                <p:cNvPicPr/>
                <p:nvPr/>
              </p:nvPicPr>
              <p:blipFill>
                <a:blip r:embed="rId798"/>
                <a:stretch>
                  <a:fillRect/>
                </a:stretch>
              </p:blipFill>
              <p:spPr>
                <a:xfrm>
                  <a:off x="4967997" y="4485045"/>
                  <a:ext cx="24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41" name="Freihand 540">
                  <a:extLst>
                    <a:ext uri="{FF2B5EF4-FFF2-40B4-BE49-F238E27FC236}">
                      <a16:creationId xmlns:a16="http://schemas.microsoft.com/office/drawing/2014/main" id="{BBAAAB68-DE70-4009-843A-0F83611F0AD1}"/>
                    </a:ext>
                  </a:extLst>
                </p14:cNvPr>
                <p14:cNvContentPartPr/>
                <p14:nvPr/>
              </p14:nvContentPartPr>
              <p14:xfrm>
                <a:off x="5059797" y="4478565"/>
                <a:ext cx="88920" cy="128160"/>
              </p14:xfrm>
            </p:contentPart>
          </mc:Choice>
          <mc:Fallback xmlns="">
            <p:pic>
              <p:nvPicPr>
                <p:cNvPr id="541" name="Freihand 540">
                  <a:extLst>
                    <a:ext uri="{FF2B5EF4-FFF2-40B4-BE49-F238E27FC236}">
                      <a16:creationId xmlns:a16="http://schemas.microsoft.com/office/drawing/2014/main" id="{BBAAAB68-DE70-4009-843A-0F83611F0AD1}"/>
                    </a:ext>
                  </a:extLst>
                </p:cNvPr>
                <p:cNvPicPr/>
                <p:nvPr/>
              </p:nvPicPr>
              <p:blipFill>
                <a:blip r:embed="rId800"/>
                <a:stretch>
                  <a:fillRect/>
                </a:stretch>
              </p:blipFill>
              <p:spPr>
                <a:xfrm>
                  <a:off x="5055477" y="4474245"/>
                  <a:ext cx="97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42" name="Freihand 541">
                  <a:extLst>
                    <a:ext uri="{FF2B5EF4-FFF2-40B4-BE49-F238E27FC236}">
                      <a16:creationId xmlns:a16="http://schemas.microsoft.com/office/drawing/2014/main" id="{873EA383-2F52-4B7D-B934-967378994570}"/>
                    </a:ext>
                  </a:extLst>
                </p14:cNvPr>
                <p14:cNvContentPartPr/>
                <p14:nvPr/>
              </p14:nvContentPartPr>
              <p14:xfrm>
                <a:off x="5070957" y="4457685"/>
                <a:ext cx="137520" cy="9360"/>
              </p14:xfrm>
            </p:contentPart>
          </mc:Choice>
          <mc:Fallback xmlns="">
            <p:pic>
              <p:nvPicPr>
                <p:cNvPr id="542" name="Freihand 541">
                  <a:extLst>
                    <a:ext uri="{FF2B5EF4-FFF2-40B4-BE49-F238E27FC236}">
                      <a16:creationId xmlns:a16="http://schemas.microsoft.com/office/drawing/2014/main" id="{873EA383-2F52-4B7D-B934-967378994570}"/>
                    </a:ext>
                  </a:extLst>
                </p:cNvPr>
                <p:cNvPicPr/>
                <p:nvPr/>
              </p:nvPicPr>
              <p:blipFill>
                <a:blip r:embed="rId802"/>
                <a:stretch>
                  <a:fillRect/>
                </a:stretch>
              </p:blipFill>
              <p:spPr>
                <a:xfrm>
                  <a:off x="5066637" y="4453365"/>
                  <a:ext cx="146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3" name="Freihand 542">
                  <a:extLst>
                    <a:ext uri="{FF2B5EF4-FFF2-40B4-BE49-F238E27FC236}">
                      <a16:creationId xmlns:a16="http://schemas.microsoft.com/office/drawing/2014/main" id="{7E5986C5-9C18-425F-92EC-E2A4A852F747}"/>
                    </a:ext>
                  </a:extLst>
                </p14:cNvPr>
                <p14:cNvContentPartPr/>
                <p14:nvPr/>
              </p14:nvContentPartPr>
              <p14:xfrm>
                <a:off x="5206317" y="4467765"/>
                <a:ext cx="117000" cy="109440"/>
              </p14:xfrm>
            </p:contentPart>
          </mc:Choice>
          <mc:Fallback xmlns="">
            <p:pic>
              <p:nvPicPr>
                <p:cNvPr id="543" name="Freihand 542">
                  <a:extLst>
                    <a:ext uri="{FF2B5EF4-FFF2-40B4-BE49-F238E27FC236}">
                      <a16:creationId xmlns:a16="http://schemas.microsoft.com/office/drawing/2014/main" id="{7E5986C5-9C18-425F-92EC-E2A4A852F747}"/>
                    </a:ext>
                  </a:extLst>
                </p:cNvPr>
                <p:cNvPicPr/>
                <p:nvPr/>
              </p:nvPicPr>
              <p:blipFill>
                <a:blip r:embed="rId804"/>
                <a:stretch>
                  <a:fillRect/>
                </a:stretch>
              </p:blipFill>
              <p:spPr>
                <a:xfrm>
                  <a:off x="5201997" y="4463445"/>
                  <a:ext cx="12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4" name="Freihand 543">
                  <a:extLst>
                    <a:ext uri="{FF2B5EF4-FFF2-40B4-BE49-F238E27FC236}">
                      <a16:creationId xmlns:a16="http://schemas.microsoft.com/office/drawing/2014/main" id="{9AE53691-2BB9-469C-827A-0B6DD14BE2EF}"/>
                    </a:ext>
                  </a:extLst>
                </p14:cNvPr>
                <p14:cNvContentPartPr/>
                <p14:nvPr/>
              </p14:nvContentPartPr>
              <p14:xfrm>
                <a:off x="5349957" y="4454805"/>
                <a:ext cx="268560" cy="98640"/>
              </p14:xfrm>
            </p:contentPart>
          </mc:Choice>
          <mc:Fallback xmlns="">
            <p:pic>
              <p:nvPicPr>
                <p:cNvPr id="544" name="Freihand 543">
                  <a:extLst>
                    <a:ext uri="{FF2B5EF4-FFF2-40B4-BE49-F238E27FC236}">
                      <a16:creationId xmlns:a16="http://schemas.microsoft.com/office/drawing/2014/main" id="{9AE53691-2BB9-469C-827A-0B6DD14BE2EF}"/>
                    </a:ext>
                  </a:extLst>
                </p:cNvPr>
                <p:cNvPicPr/>
                <p:nvPr/>
              </p:nvPicPr>
              <p:blipFill>
                <a:blip r:embed="rId806"/>
                <a:stretch>
                  <a:fillRect/>
                </a:stretch>
              </p:blipFill>
              <p:spPr>
                <a:xfrm>
                  <a:off x="5345637" y="4450485"/>
                  <a:ext cx="277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5" name="Freihand 544">
                  <a:extLst>
                    <a:ext uri="{FF2B5EF4-FFF2-40B4-BE49-F238E27FC236}">
                      <a16:creationId xmlns:a16="http://schemas.microsoft.com/office/drawing/2014/main" id="{C10F570F-3E97-4828-B02D-CB3DF87380B9}"/>
                    </a:ext>
                  </a:extLst>
                </p14:cNvPr>
                <p14:cNvContentPartPr/>
                <p14:nvPr/>
              </p14:nvContentPartPr>
              <p14:xfrm>
                <a:off x="5546157" y="4375965"/>
                <a:ext cx="48240" cy="16200"/>
              </p14:xfrm>
            </p:contentPart>
          </mc:Choice>
          <mc:Fallback xmlns="">
            <p:pic>
              <p:nvPicPr>
                <p:cNvPr id="545" name="Freihand 544">
                  <a:extLst>
                    <a:ext uri="{FF2B5EF4-FFF2-40B4-BE49-F238E27FC236}">
                      <a16:creationId xmlns:a16="http://schemas.microsoft.com/office/drawing/2014/main" id="{C10F570F-3E97-4828-B02D-CB3DF87380B9}"/>
                    </a:ext>
                  </a:extLst>
                </p:cNvPr>
                <p:cNvPicPr/>
                <p:nvPr/>
              </p:nvPicPr>
              <p:blipFill>
                <a:blip r:embed="rId808"/>
                <a:stretch>
                  <a:fillRect/>
                </a:stretch>
              </p:blipFill>
              <p:spPr>
                <a:xfrm>
                  <a:off x="5541837" y="4371645"/>
                  <a:ext cx="56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6" name="Freihand 545">
                  <a:extLst>
                    <a:ext uri="{FF2B5EF4-FFF2-40B4-BE49-F238E27FC236}">
                      <a16:creationId xmlns:a16="http://schemas.microsoft.com/office/drawing/2014/main" id="{0A371AD2-2AFB-4610-9F5E-970F9F5A9A2D}"/>
                    </a:ext>
                  </a:extLst>
                </p14:cNvPr>
                <p14:cNvContentPartPr/>
                <p14:nvPr/>
              </p14:nvContentPartPr>
              <p14:xfrm>
                <a:off x="5777637" y="4442205"/>
                <a:ext cx="205920" cy="14040"/>
              </p14:xfrm>
            </p:contentPart>
          </mc:Choice>
          <mc:Fallback xmlns="">
            <p:pic>
              <p:nvPicPr>
                <p:cNvPr id="546" name="Freihand 545">
                  <a:extLst>
                    <a:ext uri="{FF2B5EF4-FFF2-40B4-BE49-F238E27FC236}">
                      <a16:creationId xmlns:a16="http://schemas.microsoft.com/office/drawing/2014/main" id="{0A371AD2-2AFB-4610-9F5E-970F9F5A9A2D}"/>
                    </a:ext>
                  </a:extLst>
                </p:cNvPr>
                <p:cNvPicPr/>
                <p:nvPr/>
              </p:nvPicPr>
              <p:blipFill>
                <a:blip r:embed="rId810"/>
                <a:stretch>
                  <a:fillRect/>
                </a:stretch>
              </p:blipFill>
              <p:spPr>
                <a:xfrm>
                  <a:off x="5773317" y="4437885"/>
                  <a:ext cx="214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7" name="Freihand 546">
                  <a:extLst>
                    <a:ext uri="{FF2B5EF4-FFF2-40B4-BE49-F238E27FC236}">
                      <a16:creationId xmlns:a16="http://schemas.microsoft.com/office/drawing/2014/main" id="{A8A9FE59-5FCE-41F2-B8C6-B760324E5C86}"/>
                    </a:ext>
                  </a:extLst>
                </p14:cNvPr>
                <p14:cNvContentPartPr/>
                <p14:nvPr/>
              </p14:nvContentPartPr>
              <p14:xfrm>
                <a:off x="5808237" y="4475325"/>
                <a:ext cx="218520" cy="17280"/>
              </p14:xfrm>
            </p:contentPart>
          </mc:Choice>
          <mc:Fallback xmlns="">
            <p:pic>
              <p:nvPicPr>
                <p:cNvPr id="547" name="Freihand 546">
                  <a:extLst>
                    <a:ext uri="{FF2B5EF4-FFF2-40B4-BE49-F238E27FC236}">
                      <a16:creationId xmlns:a16="http://schemas.microsoft.com/office/drawing/2014/main" id="{A8A9FE59-5FCE-41F2-B8C6-B760324E5C86}"/>
                    </a:ext>
                  </a:extLst>
                </p:cNvPr>
                <p:cNvPicPr/>
                <p:nvPr/>
              </p:nvPicPr>
              <p:blipFill>
                <a:blip r:embed="rId812"/>
                <a:stretch>
                  <a:fillRect/>
                </a:stretch>
              </p:blipFill>
              <p:spPr>
                <a:xfrm>
                  <a:off x="5803917" y="4471005"/>
                  <a:ext cx="227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48" name="Freihand 547">
                  <a:extLst>
                    <a:ext uri="{FF2B5EF4-FFF2-40B4-BE49-F238E27FC236}">
                      <a16:creationId xmlns:a16="http://schemas.microsoft.com/office/drawing/2014/main" id="{76F67D4D-F7F7-4F6A-94C8-8128A3C9D4DD}"/>
                    </a:ext>
                  </a:extLst>
                </p14:cNvPr>
                <p14:cNvContentPartPr/>
                <p14:nvPr/>
              </p14:nvContentPartPr>
              <p14:xfrm>
                <a:off x="6120357" y="4361565"/>
                <a:ext cx="76320" cy="109800"/>
              </p14:xfrm>
            </p:contentPart>
          </mc:Choice>
          <mc:Fallback xmlns="">
            <p:pic>
              <p:nvPicPr>
                <p:cNvPr id="548" name="Freihand 547">
                  <a:extLst>
                    <a:ext uri="{FF2B5EF4-FFF2-40B4-BE49-F238E27FC236}">
                      <a16:creationId xmlns:a16="http://schemas.microsoft.com/office/drawing/2014/main" id="{76F67D4D-F7F7-4F6A-94C8-8128A3C9D4DD}"/>
                    </a:ext>
                  </a:extLst>
                </p:cNvPr>
                <p:cNvPicPr/>
                <p:nvPr/>
              </p:nvPicPr>
              <p:blipFill>
                <a:blip r:embed="rId814"/>
                <a:stretch>
                  <a:fillRect/>
                </a:stretch>
              </p:blipFill>
              <p:spPr>
                <a:xfrm>
                  <a:off x="6116037" y="4357245"/>
                  <a:ext cx="84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9" name="Freihand 548">
                  <a:extLst>
                    <a:ext uri="{FF2B5EF4-FFF2-40B4-BE49-F238E27FC236}">
                      <a16:creationId xmlns:a16="http://schemas.microsoft.com/office/drawing/2014/main" id="{6DCDCE37-AFE6-4B67-9A87-1B1EF44E5A8C}"/>
                    </a:ext>
                  </a:extLst>
                </p14:cNvPr>
                <p14:cNvContentPartPr/>
                <p14:nvPr/>
              </p14:nvContentPartPr>
              <p14:xfrm>
                <a:off x="6163557" y="4420965"/>
                <a:ext cx="59760" cy="95040"/>
              </p14:xfrm>
            </p:contentPart>
          </mc:Choice>
          <mc:Fallback xmlns="">
            <p:pic>
              <p:nvPicPr>
                <p:cNvPr id="549" name="Freihand 548">
                  <a:extLst>
                    <a:ext uri="{FF2B5EF4-FFF2-40B4-BE49-F238E27FC236}">
                      <a16:creationId xmlns:a16="http://schemas.microsoft.com/office/drawing/2014/main" id="{6DCDCE37-AFE6-4B67-9A87-1B1EF44E5A8C}"/>
                    </a:ext>
                  </a:extLst>
                </p:cNvPr>
                <p:cNvPicPr/>
                <p:nvPr/>
              </p:nvPicPr>
              <p:blipFill>
                <a:blip r:embed="rId816"/>
                <a:stretch>
                  <a:fillRect/>
                </a:stretch>
              </p:blipFill>
              <p:spPr>
                <a:xfrm>
                  <a:off x="6159237" y="4416645"/>
                  <a:ext cx="68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50" name="Freihand 549">
                  <a:extLst>
                    <a:ext uri="{FF2B5EF4-FFF2-40B4-BE49-F238E27FC236}">
                      <a16:creationId xmlns:a16="http://schemas.microsoft.com/office/drawing/2014/main" id="{2A244322-CC75-4FD1-AC56-9F678028E501}"/>
                    </a:ext>
                  </a:extLst>
                </p14:cNvPr>
                <p14:cNvContentPartPr/>
                <p14:nvPr/>
              </p14:nvContentPartPr>
              <p14:xfrm>
                <a:off x="6271917" y="4384605"/>
                <a:ext cx="117000" cy="101160"/>
              </p14:xfrm>
            </p:contentPart>
          </mc:Choice>
          <mc:Fallback xmlns="">
            <p:pic>
              <p:nvPicPr>
                <p:cNvPr id="550" name="Freihand 549">
                  <a:extLst>
                    <a:ext uri="{FF2B5EF4-FFF2-40B4-BE49-F238E27FC236}">
                      <a16:creationId xmlns:a16="http://schemas.microsoft.com/office/drawing/2014/main" id="{2A244322-CC75-4FD1-AC56-9F678028E501}"/>
                    </a:ext>
                  </a:extLst>
                </p:cNvPr>
                <p:cNvPicPr/>
                <p:nvPr/>
              </p:nvPicPr>
              <p:blipFill>
                <a:blip r:embed="rId818"/>
                <a:stretch>
                  <a:fillRect/>
                </a:stretch>
              </p:blipFill>
              <p:spPr>
                <a:xfrm>
                  <a:off x="6267597" y="4380285"/>
                  <a:ext cx="12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51" name="Freihand 550">
                  <a:extLst>
                    <a:ext uri="{FF2B5EF4-FFF2-40B4-BE49-F238E27FC236}">
                      <a16:creationId xmlns:a16="http://schemas.microsoft.com/office/drawing/2014/main" id="{88FD677E-8D2F-4490-B824-A5CB5FD03AE6}"/>
                    </a:ext>
                  </a:extLst>
                </p14:cNvPr>
                <p14:cNvContentPartPr/>
                <p14:nvPr/>
              </p14:nvContentPartPr>
              <p14:xfrm>
                <a:off x="6420237" y="4388205"/>
                <a:ext cx="161280" cy="82440"/>
              </p14:xfrm>
            </p:contentPart>
          </mc:Choice>
          <mc:Fallback xmlns="">
            <p:pic>
              <p:nvPicPr>
                <p:cNvPr id="551" name="Freihand 550">
                  <a:extLst>
                    <a:ext uri="{FF2B5EF4-FFF2-40B4-BE49-F238E27FC236}">
                      <a16:creationId xmlns:a16="http://schemas.microsoft.com/office/drawing/2014/main" id="{88FD677E-8D2F-4490-B824-A5CB5FD03AE6}"/>
                    </a:ext>
                  </a:extLst>
                </p:cNvPr>
                <p:cNvPicPr/>
                <p:nvPr/>
              </p:nvPicPr>
              <p:blipFill>
                <a:blip r:embed="rId820"/>
                <a:stretch>
                  <a:fillRect/>
                </a:stretch>
              </p:blipFill>
              <p:spPr>
                <a:xfrm>
                  <a:off x="6415917" y="4383885"/>
                  <a:ext cx="169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52" name="Freihand 551">
                  <a:extLst>
                    <a:ext uri="{FF2B5EF4-FFF2-40B4-BE49-F238E27FC236}">
                      <a16:creationId xmlns:a16="http://schemas.microsoft.com/office/drawing/2014/main" id="{ECD34DDE-2720-4B95-B2BC-4CA4B4C1FE5E}"/>
                    </a:ext>
                  </a:extLst>
                </p14:cNvPr>
                <p14:cNvContentPartPr/>
                <p14:nvPr/>
              </p14:nvContentPartPr>
              <p14:xfrm>
                <a:off x="6760077" y="4382085"/>
                <a:ext cx="20160" cy="107640"/>
              </p14:xfrm>
            </p:contentPart>
          </mc:Choice>
          <mc:Fallback xmlns="">
            <p:pic>
              <p:nvPicPr>
                <p:cNvPr id="552" name="Freihand 551">
                  <a:extLst>
                    <a:ext uri="{FF2B5EF4-FFF2-40B4-BE49-F238E27FC236}">
                      <a16:creationId xmlns:a16="http://schemas.microsoft.com/office/drawing/2014/main" id="{ECD34DDE-2720-4B95-B2BC-4CA4B4C1FE5E}"/>
                    </a:ext>
                  </a:extLst>
                </p:cNvPr>
                <p:cNvPicPr/>
                <p:nvPr/>
              </p:nvPicPr>
              <p:blipFill>
                <a:blip r:embed="rId822"/>
                <a:stretch>
                  <a:fillRect/>
                </a:stretch>
              </p:blipFill>
              <p:spPr>
                <a:xfrm>
                  <a:off x="6755757" y="4377765"/>
                  <a:ext cx="2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3" name="Freihand 552">
                  <a:extLst>
                    <a:ext uri="{FF2B5EF4-FFF2-40B4-BE49-F238E27FC236}">
                      <a16:creationId xmlns:a16="http://schemas.microsoft.com/office/drawing/2014/main" id="{4007B3A7-D6FD-49D0-8657-73AB669A6327}"/>
                    </a:ext>
                  </a:extLst>
                </p14:cNvPr>
                <p14:cNvContentPartPr/>
                <p14:nvPr/>
              </p14:nvContentPartPr>
              <p14:xfrm>
                <a:off x="6696717" y="4422765"/>
                <a:ext cx="107640" cy="15120"/>
              </p14:xfrm>
            </p:contentPart>
          </mc:Choice>
          <mc:Fallback xmlns="">
            <p:pic>
              <p:nvPicPr>
                <p:cNvPr id="553" name="Freihand 552">
                  <a:extLst>
                    <a:ext uri="{FF2B5EF4-FFF2-40B4-BE49-F238E27FC236}">
                      <a16:creationId xmlns:a16="http://schemas.microsoft.com/office/drawing/2014/main" id="{4007B3A7-D6FD-49D0-8657-73AB669A6327}"/>
                    </a:ext>
                  </a:extLst>
                </p:cNvPr>
                <p:cNvPicPr/>
                <p:nvPr/>
              </p:nvPicPr>
              <p:blipFill>
                <a:blip r:embed="rId824"/>
                <a:stretch>
                  <a:fillRect/>
                </a:stretch>
              </p:blipFill>
              <p:spPr>
                <a:xfrm>
                  <a:off x="6692397" y="4418445"/>
                  <a:ext cx="116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4" name="Freihand 553">
                  <a:extLst>
                    <a:ext uri="{FF2B5EF4-FFF2-40B4-BE49-F238E27FC236}">
                      <a16:creationId xmlns:a16="http://schemas.microsoft.com/office/drawing/2014/main" id="{CFB06E43-C3E2-4E4D-AE46-4ADD14A1DE2D}"/>
                    </a:ext>
                  </a:extLst>
                </p14:cNvPr>
                <p14:cNvContentPartPr/>
                <p14:nvPr/>
              </p14:nvContentPartPr>
              <p14:xfrm>
                <a:off x="6867357" y="4325925"/>
                <a:ext cx="175320" cy="134280"/>
              </p14:xfrm>
            </p:contentPart>
          </mc:Choice>
          <mc:Fallback xmlns="">
            <p:pic>
              <p:nvPicPr>
                <p:cNvPr id="554" name="Freihand 553">
                  <a:extLst>
                    <a:ext uri="{FF2B5EF4-FFF2-40B4-BE49-F238E27FC236}">
                      <a16:creationId xmlns:a16="http://schemas.microsoft.com/office/drawing/2014/main" id="{CFB06E43-C3E2-4E4D-AE46-4ADD14A1DE2D}"/>
                    </a:ext>
                  </a:extLst>
                </p:cNvPr>
                <p:cNvPicPr/>
                <p:nvPr/>
              </p:nvPicPr>
              <p:blipFill>
                <a:blip r:embed="rId826"/>
                <a:stretch>
                  <a:fillRect/>
                </a:stretch>
              </p:blipFill>
              <p:spPr>
                <a:xfrm>
                  <a:off x="6863037" y="4321605"/>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5" name="Freihand 554">
                  <a:extLst>
                    <a:ext uri="{FF2B5EF4-FFF2-40B4-BE49-F238E27FC236}">
                      <a16:creationId xmlns:a16="http://schemas.microsoft.com/office/drawing/2014/main" id="{361478C3-4EBC-4BCB-A0F8-9B4D467D5D81}"/>
                    </a:ext>
                  </a:extLst>
                </p14:cNvPr>
                <p14:cNvContentPartPr/>
                <p14:nvPr/>
              </p14:nvContentPartPr>
              <p14:xfrm>
                <a:off x="7061757" y="4315125"/>
                <a:ext cx="141840" cy="118080"/>
              </p14:xfrm>
            </p:contentPart>
          </mc:Choice>
          <mc:Fallback xmlns="">
            <p:pic>
              <p:nvPicPr>
                <p:cNvPr id="555" name="Freihand 554">
                  <a:extLst>
                    <a:ext uri="{FF2B5EF4-FFF2-40B4-BE49-F238E27FC236}">
                      <a16:creationId xmlns:a16="http://schemas.microsoft.com/office/drawing/2014/main" id="{361478C3-4EBC-4BCB-A0F8-9B4D467D5D81}"/>
                    </a:ext>
                  </a:extLst>
                </p:cNvPr>
                <p:cNvPicPr/>
                <p:nvPr/>
              </p:nvPicPr>
              <p:blipFill>
                <a:blip r:embed="rId828"/>
                <a:stretch>
                  <a:fillRect/>
                </a:stretch>
              </p:blipFill>
              <p:spPr>
                <a:xfrm>
                  <a:off x="7057437" y="4310805"/>
                  <a:ext cx="15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6" name="Freihand 555">
                  <a:extLst>
                    <a:ext uri="{FF2B5EF4-FFF2-40B4-BE49-F238E27FC236}">
                      <a16:creationId xmlns:a16="http://schemas.microsoft.com/office/drawing/2014/main" id="{1C20883C-2D74-47D0-8836-E0C0C5CF9CB9}"/>
                    </a:ext>
                  </a:extLst>
                </p14:cNvPr>
                <p14:cNvContentPartPr/>
                <p14:nvPr/>
              </p14:nvContentPartPr>
              <p14:xfrm>
                <a:off x="7247157" y="4299285"/>
                <a:ext cx="130320" cy="119520"/>
              </p14:xfrm>
            </p:contentPart>
          </mc:Choice>
          <mc:Fallback xmlns="">
            <p:pic>
              <p:nvPicPr>
                <p:cNvPr id="556" name="Freihand 555">
                  <a:extLst>
                    <a:ext uri="{FF2B5EF4-FFF2-40B4-BE49-F238E27FC236}">
                      <a16:creationId xmlns:a16="http://schemas.microsoft.com/office/drawing/2014/main" id="{1C20883C-2D74-47D0-8836-E0C0C5CF9CB9}"/>
                    </a:ext>
                  </a:extLst>
                </p:cNvPr>
                <p:cNvPicPr/>
                <p:nvPr/>
              </p:nvPicPr>
              <p:blipFill>
                <a:blip r:embed="rId830"/>
                <a:stretch>
                  <a:fillRect/>
                </a:stretch>
              </p:blipFill>
              <p:spPr>
                <a:xfrm>
                  <a:off x="7242837" y="4294965"/>
                  <a:ext cx="13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7" name="Freihand 556">
                  <a:extLst>
                    <a:ext uri="{FF2B5EF4-FFF2-40B4-BE49-F238E27FC236}">
                      <a16:creationId xmlns:a16="http://schemas.microsoft.com/office/drawing/2014/main" id="{69C3F767-E229-44C6-B16C-CD5E3E55A000}"/>
                    </a:ext>
                  </a:extLst>
                </p14:cNvPr>
                <p14:cNvContentPartPr/>
                <p14:nvPr/>
              </p14:nvContentPartPr>
              <p14:xfrm>
                <a:off x="7461357" y="4209285"/>
                <a:ext cx="75600" cy="192960"/>
              </p14:xfrm>
            </p:contentPart>
          </mc:Choice>
          <mc:Fallback xmlns="">
            <p:pic>
              <p:nvPicPr>
                <p:cNvPr id="557" name="Freihand 556">
                  <a:extLst>
                    <a:ext uri="{FF2B5EF4-FFF2-40B4-BE49-F238E27FC236}">
                      <a16:creationId xmlns:a16="http://schemas.microsoft.com/office/drawing/2014/main" id="{69C3F767-E229-44C6-B16C-CD5E3E55A000}"/>
                    </a:ext>
                  </a:extLst>
                </p:cNvPr>
                <p:cNvPicPr/>
                <p:nvPr/>
              </p:nvPicPr>
              <p:blipFill>
                <a:blip r:embed="rId832"/>
                <a:stretch>
                  <a:fillRect/>
                </a:stretch>
              </p:blipFill>
              <p:spPr>
                <a:xfrm>
                  <a:off x="7457037" y="4204965"/>
                  <a:ext cx="84240" cy="201600"/>
                </a:xfrm>
                <a:prstGeom prst="rect">
                  <a:avLst/>
                </a:prstGeom>
              </p:spPr>
            </p:pic>
          </mc:Fallback>
        </mc:AlternateContent>
      </p:grpSp>
      <p:grpSp>
        <p:nvGrpSpPr>
          <p:cNvPr id="573" name="Gruppieren 572">
            <a:extLst>
              <a:ext uri="{FF2B5EF4-FFF2-40B4-BE49-F238E27FC236}">
                <a16:creationId xmlns:a16="http://schemas.microsoft.com/office/drawing/2014/main" id="{F345F321-F595-482C-9C55-6B9D82263AA4}"/>
              </a:ext>
            </a:extLst>
          </p:cNvPr>
          <p:cNvGrpSpPr/>
          <p:nvPr/>
        </p:nvGrpSpPr>
        <p:grpSpPr>
          <a:xfrm>
            <a:off x="8009997" y="4076085"/>
            <a:ext cx="2054520" cy="348840"/>
            <a:chOff x="8009997" y="4076085"/>
            <a:chExt cx="2054520" cy="348840"/>
          </a:xfrm>
        </p:grpSpPr>
        <mc:AlternateContent xmlns:mc="http://schemas.openxmlformats.org/markup-compatibility/2006" xmlns:p14="http://schemas.microsoft.com/office/powerpoint/2010/main">
          <mc:Choice Requires="p14">
            <p:contentPart p14:bwMode="auto" r:id="rId833">
              <p14:nvContentPartPr>
                <p14:cNvPr id="559" name="Freihand 558">
                  <a:extLst>
                    <a:ext uri="{FF2B5EF4-FFF2-40B4-BE49-F238E27FC236}">
                      <a16:creationId xmlns:a16="http://schemas.microsoft.com/office/drawing/2014/main" id="{7C1C4AD0-A7C1-421B-BBBC-69F95722BAAE}"/>
                    </a:ext>
                  </a:extLst>
                </p14:cNvPr>
                <p14:cNvContentPartPr/>
                <p14:nvPr/>
              </p14:nvContentPartPr>
              <p14:xfrm>
                <a:off x="8009997" y="4217565"/>
                <a:ext cx="42840" cy="207360"/>
              </p14:xfrm>
            </p:contentPart>
          </mc:Choice>
          <mc:Fallback xmlns="">
            <p:pic>
              <p:nvPicPr>
                <p:cNvPr id="559" name="Freihand 558">
                  <a:extLst>
                    <a:ext uri="{FF2B5EF4-FFF2-40B4-BE49-F238E27FC236}">
                      <a16:creationId xmlns:a16="http://schemas.microsoft.com/office/drawing/2014/main" id="{7C1C4AD0-A7C1-421B-BBBC-69F95722BAAE}"/>
                    </a:ext>
                  </a:extLst>
                </p:cNvPr>
                <p:cNvPicPr/>
                <p:nvPr/>
              </p:nvPicPr>
              <p:blipFill>
                <a:blip r:embed="rId834"/>
                <a:stretch>
                  <a:fillRect/>
                </a:stretch>
              </p:blipFill>
              <p:spPr>
                <a:xfrm>
                  <a:off x="8005677" y="4213245"/>
                  <a:ext cx="51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60" name="Freihand 559">
                  <a:extLst>
                    <a:ext uri="{FF2B5EF4-FFF2-40B4-BE49-F238E27FC236}">
                      <a16:creationId xmlns:a16="http://schemas.microsoft.com/office/drawing/2014/main" id="{FF284454-6DF1-4F56-8B34-89DE53955890}"/>
                    </a:ext>
                  </a:extLst>
                </p14:cNvPr>
                <p14:cNvContentPartPr/>
                <p14:nvPr/>
              </p14:nvContentPartPr>
              <p14:xfrm>
                <a:off x="8277837" y="4250325"/>
                <a:ext cx="24480" cy="104760"/>
              </p14:xfrm>
            </p:contentPart>
          </mc:Choice>
          <mc:Fallback xmlns="">
            <p:pic>
              <p:nvPicPr>
                <p:cNvPr id="560" name="Freihand 559">
                  <a:extLst>
                    <a:ext uri="{FF2B5EF4-FFF2-40B4-BE49-F238E27FC236}">
                      <a16:creationId xmlns:a16="http://schemas.microsoft.com/office/drawing/2014/main" id="{FF284454-6DF1-4F56-8B34-89DE53955890}"/>
                    </a:ext>
                  </a:extLst>
                </p:cNvPr>
                <p:cNvPicPr/>
                <p:nvPr/>
              </p:nvPicPr>
              <p:blipFill>
                <a:blip r:embed="rId836"/>
                <a:stretch>
                  <a:fillRect/>
                </a:stretch>
              </p:blipFill>
              <p:spPr>
                <a:xfrm>
                  <a:off x="8273517" y="4246005"/>
                  <a:ext cx="33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61" name="Freihand 560">
                  <a:extLst>
                    <a:ext uri="{FF2B5EF4-FFF2-40B4-BE49-F238E27FC236}">
                      <a16:creationId xmlns:a16="http://schemas.microsoft.com/office/drawing/2014/main" id="{31746438-9445-4C3A-8611-1586E22C24D8}"/>
                    </a:ext>
                  </a:extLst>
                </p14:cNvPr>
                <p14:cNvContentPartPr/>
                <p14:nvPr/>
              </p14:nvContentPartPr>
              <p14:xfrm>
                <a:off x="8228877" y="4296765"/>
                <a:ext cx="123120" cy="9720"/>
              </p14:xfrm>
            </p:contentPart>
          </mc:Choice>
          <mc:Fallback xmlns="">
            <p:pic>
              <p:nvPicPr>
                <p:cNvPr id="561" name="Freihand 560">
                  <a:extLst>
                    <a:ext uri="{FF2B5EF4-FFF2-40B4-BE49-F238E27FC236}">
                      <a16:creationId xmlns:a16="http://schemas.microsoft.com/office/drawing/2014/main" id="{31746438-9445-4C3A-8611-1586E22C24D8}"/>
                    </a:ext>
                  </a:extLst>
                </p:cNvPr>
                <p:cNvPicPr/>
                <p:nvPr/>
              </p:nvPicPr>
              <p:blipFill>
                <a:blip r:embed="rId838"/>
                <a:stretch>
                  <a:fillRect/>
                </a:stretch>
              </p:blipFill>
              <p:spPr>
                <a:xfrm>
                  <a:off x="8224557" y="4292445"/>
                  <a:ext cx="131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62" name="Freihand 561">
                  <a:extLst>
                    <a:ext uri="{FF2B5EF4-FFF2-40B4-BE49-F238E27FC236}">
                      <a16:creationId xmlns:a16="http://schemas.microsoft.com/office/drawing/2014/main" id="{E92DD4D5-AEF6-47D8-A693-DC52780B4E77}"/>
                    </a:ext>
                  </a:extLst>
                </p14:cNvPr>
                <p14:cNvContentPartPr/>
                <p14:nvPr/>
              </p14:nvContentPartPr>
              <p14:xfrm>
                <a:off x="8438757" y="4188405"/>
                <a:ext cx="25920" cy="144000"/>
              </p14:xfrm>
            </p:contentPart>
          </mc:Choice>
          <mc:Fallback xmlns="">
            <p:pic>
              <p:nvPicPr>
                <p:cNvPr id="562" name="Freihand 561">
                  <a:extLst>
                    <a:ext uri="{FF2B5EF4-FFF2-40B4-BE49-F238E27FC236}">
                      <a16:creationId xmlns:a16="http://schemas.microsoft.com/office/drawing/2014/main" id="{E92DD4D5-AEF6-47D8-A693-DC52780B4E77}"/>
                    </a:ext>
                  </a:extLst>
                </p:cNvPr>
                <p:cNvPicPr/>
                <p:nvPr/>
              </p:nvPicPr>
              <p:blipFill>
                <a:blip r:embed="rId840"/>
                <a:stretch>
                  <a:fillRect/>
                </a:stretch>
              </p:blipFill>
              <p:spPr>
                <a:xfrm>
                  <a:off x="8434437" y="4184085"/>
                  <a:ext cx="34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63" name="Freihand 562">
                  <a:extLst>
                    <a:ext uri="{FF2B5EF4-FFF2-40B4-BE49-F238E27FC236}">
                      <a16:creationId xmlns:a16="http://schemas.microsoft.com/office/drawing/2014/main" id="{E01922AA-3E05-4181-A08B-847E0F45FC52}"/>
                    </a:ext>
                  </a:extLst>
                </p14:cNvPr>
                <p14:cNvContentPartPr/>
                <p14:nvPr/>
              </p14:nvContentPartPr>
              <p14:xfrm>
                <a:off x="8501757" y="4167525"/>
                <a:ext cx="114480" cy="157320"/>
              </p14:xfrm>
            </p:contentPart>
          </mc:Choice>
          <mc:Fallback xmlns="">
            <p:pic>
              <p:nvPicPr>
                <p:cNvPr id="563" name="Freihand 562">
                  <a:extLst>
                    <a:ext uri="{FF2B5EF4-FFF2-40B4-BE49-F238E27FC236}">
                      <a16:creationId xmlns:a16="http://schemas.microsoft.com/office/drawing/2014/main" id="{E01922AA-3E05-4181-A08B-847E0F45FC52}"/>
                    </a:ext>
                  </a:extLst>
                </p:cNvPr>
                <p:cNvPicPr/>
                <p:nvPr/>
              </p:nvPicPr>
              <p:blipFill>
                <a:blip r:embed="rId842"/>
                <a:stretch>
                  <a:fillRect/>
                </a:stretch>
              </p:blipFill>
              <p:spPr>
                <a:xfrm>
                  <a:off x="8497437" y="4163205"/>
                  <a:ext cx="123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64" name="Freihand 563">
                  <a:extLst>
                    <a:ext uri="{FF2B5EF4-FFF2-40B4-BE49-F238E27FC236}">
                      <a16:creationId xmlns:a16="http://schemas.microsoft.com/office/drawing/2014/main" id="{0B23AC54-B0B7-4A6D-AB8A-4E72E5EFA85D}"/>
                    </a:ext>
                  </a:extLst>
                </p14:cNvPr>
                <p14:cNvContentPartPr/>
                <p14:nvPr/>
              </p14:nvContentPartPr>
              <p14:xfrm>
                <a:off x="8672037" y="4167525"/>
                <a:ext cx="110880" cy="124200"/>
              </p14:xfrm>
            </p:contentPart>
          </mc:Choice>
          <mc:Fallback xmlns="">
            <p:pic>
              <p:nvPicPr>
                <p:cNvPr id="564" name="Freihand 563">
                  <a:extLst>
                    <a:ext uri="{FF2B5EF4-FFF2-40B4-BE49-F238E27FC236}">
                      <a16:creationId xmlns:a16="http://schemas.microsoft.com/office/drawing/2014/main" id="{0B23AC54-B0B7-4A6D-AB8A-4E72E5EFA85D}"/>
                    </a:ext>
                  </a:extLst>
                </p:cNvPr>
                <p:cNvPicPr/>
                <p:nvPr/>
              </p:nvPicPr>
              <p:blipFill>
                <a:blip r:embed="rId844"/>
                <a:stretch>
                  <a:fillRect/>
                </a:stretch>
              </p:blipFill>
              <p:spPr>
                <a:xfrm>
                  <a:off x="8667717" y="4163205"/>
                  <a:ext cx="119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65" name="Freihand 564">
                  <a:extLst>
                    <a:ext uri="{FF2B5EF4-FFF2-40B4-BE49-F238E27FC236}">
                      <a16:creationId xmlns:a16="http://schemas.microsoft.com/office/drawing/2014/main" id="{9DB0FF59-2236-4008-88EE-3334AACD16D5}"/>
                    </a:ext>
                  </a:extLst>
                </p14:cNvPr>
                <p14:cNvContentPartPr/>
                <p14:nvPr/>
              </p14:nvContentPartPr>
              <p14:xfrm>
                <a:off x="8815317" y="4169325"/>
                <a:ext cx="123840" cy="96120"/>
              </p14:xfrm>
            </p:contentPart>
          </mc:Choice>
          <mc:Fallback xmlns="">
            <p:pic>
              <p:nvPicPr>
                <p:cNvPr id="565" name="Freihand 564">
                  <a:extLst>
                    <a:ext uri="{FF2B5EF4-FFF2-40B4-BE49-F238E27FC236}">
                      <a16:creationId xmlns:a16="http://schemas.microsoft.com/office/drawing/2014/main" id="{9DB0FF59-2236-4008-88EE-3334AACD16D5}"/>
                    </a:ext>
                  </a:extLst>
                </p:cNvPr>
                <p:cNvPicPr/>
                <p:nvPr/>
              </p:nvPicPr>
              <p:blipFill>
                <a:blip r:embed="rId846"/>
                <a:stretch>
                  <a:fillRect/>
                </a:stretch>
              </p:blipFill>
              <p:spPr>
                <a:xfrm>
                  <a:off x="8810997" y="4165005"/>
                  <a:ext cx="132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66" name="Freihand 565">
                  <a:extLst>
                    <a:ext uri="{FF2B5EF4-FFF2-40B4-BE49-F238E27FC236}">
                      <a16:creationId xmlns:a16="http://schemas.microsoft.com/office/drawing/2014/main" id="{29626BC1-51C7-4516-AB30-49564B2C8CB5}"/>
                    </a:ext>
                  </a:extLst>
                </p14:cNvPr>
                <p14:cNvContentPartPr/>
                <p14:nvPr/>
              </p14:nvContentPartPr>
              <p14:xfrm>
                <a:off x="9035997" y="4174725"/>
                <a:ext cx="63360" cy="83880"/>
              </p14:xfrm>
            </p:contentPart>
          </mc:Choice>
          <mc:Fallback xmlns="">
            <p:pic>
              <p:nvPicPr>
                <p:cNvPr id="566" name="Freihand 565">
                  <a:extLst>
                    <a:ext uri="{FF2B5EF4-FFF2-40B4-BE49-F238E27FC236}">
                      <a16:creationId xmlns:a16="http://schemas.microsoft.com/office/drawing/2014/main" id="{29626BC1-51C7-4516-AB30-49564B2C8CB5}"/>
                    </a:ext>
                  </a:extLst>
                </p:cNvPr>
                <p:cNvPicPr/>
                <p:nvPr/>
              </p:nvPicPr>
              <p:blipFill>
                <a:blip r:embed="rId848"/>
                <a:stretch>
                  <a:fillRect/>
                </a:stretch>
              </p:blipFill>
              <p:spPr>
                <a:xfrm>
                  <a:off x="9031677" y="4170405"/>
                  <a:ext cx="72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7" name="Freihand 566">
                  <a:extLst>
                    <a:ext uri="{FF2B5EF4-FFF2-40B4-BE49-F238E27FC236}">
                      <a16:creationId xmlns:a16="http://schemas.microsoft.com/office/drawing/2014/main" id="{5EC03763-26E1-4AB3-A619-7C5D50F21975}"/>
                    </a:ext>
                  </a:extLst>
                </p14:cNvPr>
                <p14:cNvContentPartPr/>
                <p14:nvPr/>
              </p14:nvContentPartPr>
              <p14:xfrm>
                <a:off x="9023397" y="4076085"/>
                <a:ext cx="31680" cy="1800"/>
              </p14:xfrm>
            </p:contentPart>
          </mc:Choice>
          <mc:Fallback xmlns="">
            <p:pic>
              <p:nvPicPr>
                <p:cNvPr id="567" name="Freihand 566">
                  <a:extLst>
                    <a:ext uri="{FF2B5EF4-FFF2-40B4-BE49-F238E27FC236}">
                      <a16:creationId xmlns:a16="http://schemas.microsoft.com/office/drawing/2014/main" id="{5EC03763-26E1-4AB3-A619-7C5D50F21975}"/>
                    </a:ext>
                  </a:extLst>
                </p:cNvPr>
                <p:cNvPicPr/>
                <p:nvPr/>
              </p:nvPicPr>
              <p:blipFill>
                <a:blip r:embed="rId850"/>
                <a:stretch>
                  <a:fillRect/>
                </a:stretch>
              </p:blipFill>
              <p:spPr>
                <a:xfrm>
                  <a:off x="9019077" y="4071765"/>
                  <a:ext cx="4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68" name="Freihand 567">
                  <a:extLst>
                    <a:ext uri="{FF2B5EF4-FFF2-40B4-BE49-F238E27FC236}">
                      <a16:creationId xmlns:a16="http://schemas.microsoft.com/office/drawing/2014/main" id="{07FEF2B8-9E72-4628-8277-0ED2C533E91B}"/>
                    </a:ext>
                  </a:extLst>
                </p14:cNvPr>
                <p14:cNvContentPartPr/>
                <p14:nvPr/>
              </p14:nvContentPartPr>
              <p14:xfrm>
                <a:off x="9263157" y="4192725"/>
                <a:ext cx="124560" cy="10440"/>
              </p14:xfrm>
            </p:contentPart>
          </mc:Choice>
          <mc:Fallback xmlns="">
            <p:pic>
              <p:nvPicPr>
                <p:cNvPr id="568" name="Freihand 567">
                  <a:extLst>
                    <a:ext uri="{FF2B5EF4-FFF2-40B4-BE49-F238E27FC236}">
                      <a16:creationId xmlns:a16="http://schemas.microsoft.com/office/drawing/2014/main" id="{07FEF2B8-9E72-4628-8277-0ED2C533E91B}"/>
                    </a:ext>
                  </a:extLst>
                </p:cNvPr>
                <p:cNvPicPr/>
                <p:nvPr/>
              </p:nvPicPr>
              <p:blipFill>
                <a:blip r:embed="rId852"/>
                <a:stretch>
                  <a:fillRect/>
                </a:stretch>
              </p:blipFill>
              <p:spPr>
                <a:xfrm>
                  <a:off x="9258837" y="4188405"/>
                  <a:ext cx="133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69" name="Freihand 568">
                  <a:extLst>
                    <a:ext uri="{FF2B5EF4-FFF2-40B4-BE49-F238E27FC236}">
                      <a16:creationId xmlns:a16="http://schemas.microsoft.com/office/drawing/2014/main" id="{5A7E05F8-C0A7-4EE2-A0D0-EF217D4148CB}"/>
                    </a:ext>
                  </a:extLst>
                </p14:cNvPr>
                <p14:cNvContentPartPr/>
                <p14:nvPr/>
              </p14:nvContentPartPr>
              <p14:xfrm>
                <a:off x="9494997" y="4091565"/>
                <a:ext cx="93600" cy="109440"/>
              </p14:xfrm>
            </p:contentPart>
          </mc:Choice>
          <mc:Fallback xmlns="">
            <p:pic>
              <p:nvPicPr>
                <p:cNvPr id="569" name="Freihand 568">
                  <a:extLst>
                    <a:ext uri="{FF2B5EF4-FFF2-40B4-BE49-F238E27FC236}">
                      <a16:creationId xmlns:a16="http://schemas.microsoft.com/office/drawing/2014/main" id="{5A7E05F8-C0A7-4EE2-A0D0-EF217D4148CB}"/>
                    </a:ext>
                  </a:extLst>
                </p:cNvPr>
                <p:cNvPicPr/>
                <p:nvPr/>
              </p:nvPicPr>
              <p:blipFill>
                <a:blip r:embed="rId854"/>
                <a:stretch>
                  <a:fillRect/>
                </a:stretch>
              </p:blipFill>
              <p:spPr>
                <a:xfrm>
                  <a:off x="9490677" y="4087245"/>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70" name="Freihand 569">
                  <a:extLst>
                    <a:ext uri="{FF2B5EF4-FFF2-40B4-BE49-F238E27FC236}">
                      <a16:creationId xmlns:a16="http://schemas.microsoft.com/office/drawing/2014/main" id="{834F33DD-9535-4CFF-A100-1DD4E273A8C9}"/>
                    </a:ext>
                  </a:extLst>
                </p14:cNvPr>
                <p14:cNvContentPartPr/>
                <p14:nvPr/>
              </p14:nvContentPartPr>
              <p14:xfrm>
                <a:off x="9569517" y="4139085"/>
                <a:ext cx="86400" cy="75600"/>
              </p14:xfrm>
            </p:contentPart>
          </mc:Choice>
          <mc:Fallback xmlns="">
            <p:pic>
              <p:nvPicPr>
                <p:cNvPr id="570" name="Freihand 569">
                  <a:extLst>
                    <a:ext uri="{FF2B5EF4-FFF2-40B4-BE49-F238E27FC236}">
                      <a16:creationId xmlns:a16="http://schemas.microsoft.com/office/drawing/2014/main" id="{834F33DD-9535-4CFF-A100-1DD4E273A8C9}"/>
                    </a:ext>
                  </a:extLst>
                </p:cNvPr>
                <p:cNvPicPr/>
                <p:nvPr/>
              </p:nvPicPr>
              <p:blipFill>
                <a:blip r:embed="rId856"/>
                <a:stretch>
                  <a:fillRect/>
                </a:stretch>
              </p:blipFill>
              <p:spPr>
                <a:xfrm>
                  <a:off x="9565197" y="4134765"/>
                  <a:ext cx="95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71" name="Freihand 570">
                  <a:extLst>
                    <a:ext uri="{FF2B5EF4-FFF2-40B4-BE49-F238E27FC236}">
                      <a16:creationId xmlns:a16="http://schemas.microsoft.com/office/drawing/2014/main" id="{096E2185-983F-4113-9B2B-8F18A903CDB8}"/>
                    </a:ext>
                  </a:extLst>
                </p14:cNvPr>
                <p14:cNvContentPartPr/>
                <p14:nvPr/>
              </p14:nvContentPartPr>
              <p14:xfrm>
                <a:off x="9680397" y="4093005"/>
                <a:ext cx="128880" cy="108000"/>
              </p14:xfrm>
            </p:contentPart>
          </mc:Choice>
          <mc:Fallback xmlns="">
            <p:pic>
              <p:nvPicPr>
                <p:cNvPr id="571" name="Freihand 570">
                  <a:extLst>
                    <a:ext uri="{FF2B5EF4-FFF2-40B4-BE49-F238E27FC236}">
                      <a16:creationId xmlns:a16="http://schemas.microsoft.com/office/drawing/2014/main" id="{096E2185-983F-4113-9B2B-8F18A903CDB8}"/>
                    </a:ext>
                  </a:extLst>
                </p:cNvPr>
                <p:cNvPicPr/>
                <p:nvPr/>
              </p:nvPicPr>
              <p:blipFill>
                <a:blip r:embed="rId858"/>
                <a:stretch>
                  <a:fillRect/>
                </a:stretch>
              </p:blipFill>
              <p:spPr>
                <a:xfrm>
                  <a:off x="9676077" y="4088685"/>
                  <a:ext cx="137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72" name="Freihand 571">
                  <a:extLst>
                    <a:ext uri="{FF2B5EF4-FFF2-40B4-BE49-F238E27FC236}">
                      <a16:creationId xmlns:a16="http://schemas.microsoft.com/office/drawing/2014/main" id="{34015D23-B6B2-47EE-81DE-8B94547795B1}"/>
                    </a:ext>
                  </a:extLst>
                </p14:cNvPr>
                <p14:cNvContentPartPr/>
                <p14:nvPr/>
              </p14:nvContentPartPr>
              <p14:xfrm>
                <a:off x="9874077" y="4085445"/>
                <a:ext cx="190440" cy="104400"/>
              </p14:xfrm>
            </p:contentPart>
          </mc:Choice>
          <mc:Fallback xmlns="">
            <p:pic>
              <p:nvPicPr>
                <p:cNvPr id="572" name="Freihand 571">
                  <a:extLst>
                    <a:ext uri="{FF2B5EF4-FFF2-40B4-BE49-F238E27FC236}">
                      <a16:creationId xmlns:a16="http://schemas.microsoft.com/office/drawing/2014/main" id="{34015D23-B6B2-47EE-81DE-8B94547795B1}"/>
                    </a:ext>
                  </a:extLst>
                </p:cNvPr>
                <p:cNvPicPr/>
                <p:nvPr/>
              </p:nvPicPr>
              <p:blipFill>
                <a:blip r:embed="rId860"/>
                <a:stretch>
                  <a:fillRect/>
                </a:stretch>
              </p:blipFill>
              <p:spPr>
                <a:xfrm>
                  <a:off x="9869757" y="4081125"/>
                  <a:ext cx="199080" cy="113040"/>
                </a:xfrm>
                <a:prstGeom prst="rect">
                  <a:avLst/>
                </a:prstGeom>
              </p:spPr>
            </p:pic>
          </mc:Fallback>
        </mc:AlternateContent>
      </p:grpSp>
      <p:grpSp>
        <p:nvGrpSpPr>
          <p:cNvPr id="577" name="Gruppieren 576">
            <a:extLst>
              <a:ext uri="{FF2B5EF4-FFF2-40B4-BE49-F238E27FC236}">
                <a16:creationId xmlns:a16="http://schemas.microsoft.com/office/drawing/2014/main" id="{4A798B3B-71FF-4107-BF66-37DCF133B761}"/>
              </a:ext>
            </a:extLst>
          </p:cNvPr>
          <p:cNvGrpSpPr/>
          <p:nvPr/>
        </p:nvGrpSpPr>
        <p:grpSpPr>
          <a:xfrm>
            <a:off x="4109757" y="4944765"/>
            <a:ext cx="515880" cy="130680"/>
            <a:chOff x="4109757" y="4944765"/>
            <a:chExt cx="515880" cy="130680"/>
          </a:xfrm>
        </p:grpSpPr>
        <mc:AlternateContent xmlns:mc="http://schemas.openxmlformats.org/markup-compatibility/2006" xmlns:p14="http://schemas.microsoft.com/office/powerpoint/2010/main">
          <mc:Choice Requires="p14">
            <p:contentPart p14:bwMode="auto" r:id="rId861">
              <p14:nvContentPartPr>
                <p14:cNvPr id="574" name="Freihand 573">
                  <a:extLst>
                    <a:ext uri="{FF2B5EF4-FFF2-40B4-BE49-F238E27FC236}">
                      <a16:creationId xmlns:a16="http://schemas.microsoft.com/office/drawing/2014/main" id="{D7E3B5E9-28F8-43E2-AA09-40C3913CBF12}"/>
                    </a:ext>
                  </a:extLst>
                </p14:cNvPr>
                <p14:cNvContentPartPr/>
                <p14:nvPr/>
              </p14:nvContentPartPr>
              <p14:xfrm>
                <a:off x="4109757" y="4954125"/>
                <a:ext cx="125640" cy="121320"/>
              </p14:xfrm>
            </p:contentPart>
          </mc:Choice>
          <mc:Fallback xmlns="">
            <p:pic>
              <p:nvPicPr>
                <p:cNvPr id="574" name="Freihand 573">
                  <a:extLst>
                    <a:ext uri="{FF2B5EF4-FFF2-40B4-BE49-F238E27FC236}">
                      <a16:creationId xmlns:a16="http://schemas.microsoft.com/office/drawing/2014/main" id="{D7E3B5E9-28F8-43E2-AA09-40C3913CBF12}"/>
                    </a:ext>
                  </a:extLst>
                </p:cNvPr>
                <p:cNvPicPr/>
                <p:nvPr/>
              </p:nvPicPr>
              <p:blipFill>
                <a:blip r:embed="rId862"/>
                <a:stretch>
                  <a:fillRect/>
                </a:stretch>
              </p:blipFill>
              <p:spPr>
                <a:xfrm>
                  <a:off x="4105437" y="4949805"/>
                  <a:ext cx="134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75" name="Freihand 574">
                  <a:extLst>
                    <a:ext uri="{FF2B5EF4-FFF2-40B4-BE49-F238E27FC236}">
                      <a16:creationId xmlns:a16="http://schemas.microsoft.com/office/drawing/2014/main" id="{6D3F6C4F-3203-44E1-9905-FB329B58F073}"/>
                    </a:ext>
                  </a:extLst>
                </p14:cNvPr>
                <p14:cNvContentPartPr/>
                <p14:nvPr/>
              </p14:nvContentPartPr>
              <p14:xfrm>
                <a:off x="4290117" y="4966365"/>
                <a:ext cx="108000" cy="106200"/>
              </p14:xfrm>
            </p:contentPart>
          </mc:Choice>
          <mc:Fallback xmlns="">
            <p:pic>
              <p:nvPicPr>
                <p:cNvPr id="575" name="Freihand 574">
                  <a:extLst>
                    <a:ext uri="{FF2B5EF4-FFF2-40B4-BE49-F238E27FC236}">
                      <a16:creationId xmlns:a16="http://schemas.microsoft.com/office/drawing/2014/main" id="{6D3F6C4F-3203-44E1-9905-FB329B58F073}"/>
                    </a:ext>
                  </a:extLst>
                </p:cNvPr>
                <p:cNvPicPr/>
                <p:nvPr/>
              </p:nvPicPr>
              <p:blipFill>
                <a:blip r:embed="rId864"/>
                <a:stretch>
                  <a:fillRect/>
                </a:stretch>
              </p:blipFill>
              <p:spPr>
                <a:xfrm>
                  <a:off x="4285797" y="4962045"/>
                  <a:ext cx="11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76" name="Freihand 575">
                  <a:extLst>
                    <a:ext uri="{FF2B5EF4-FFF2-40B4-BE49-F238E27FC236}">
                      <a16:creationId xmlns:a16="http://schemas.microsoft.com/office/drawing/2014/main" id="{85B691CA-64AA-4D48-A006-F8C120573DE7}"/>
                    </a:ext>
                  </a:extLst>
                </p14:cNvPr>
                <p14:cNvContentPartPr/>
                <p14:nvPr/>
              </p14:nvContentPartPr>
              <p14:xfrm>
                <a:off x="4461477" y="4944765"/>
                <a:ext cx="164160" cy="106200"/>
              </p14:xfrm>
            </p:contentPart>
          </mc:Choice>
          <mc:Fallback xmlns="">
            <p:pic>
              <p:nvPicPr>
                <p:cNvPr id="576" name="Freihand 575">
                  <a:extLst>
                    <a:ext uri="{FF2B5EF4-FFF2-40B4-BE49-F238E27FC236}">
                      <a16:creationId xmlns:a16="http://schemas.microsoft.com/office/drawing/2014/main" id="{85B691CA-64AA-4D48-A006-F8C120573DE7}"/>
                    </a:ext>
                  </a:extLst>
                </p:cNvPr>
                <p:cNvPicPr/>
                <p:nvPr/>
              </p:nvPicPr>
              <p:blipFill>
                <a:blip r:embed="rId866"/>
                <a:stretch>
                  <a:fillRect/>
                </a:stretch>
              </p:blipFill>
              <p:spPr>
                <a:xfrm>
                  <a:off x="4457157" y="4940445"/>
                  <a:ext cx="172800" cy="114840"/>
                </a:xfrm>
                <a:prstGeom prst="rect">
                  <a:avLst/>
                </a:prstGeom>
              </p:spPr>
            </p:pic>
          </mc:Fallback>
        </mc:AlternateContent>
      </p:grpSp>
      <p:grpSp>
        <p:nvGrpSpPr>
          <p:cNvPr id="587" name="Gruppieren 586">
            <a:extLst>
              <a:ext uri="{FF2B5EF4-FFF2-40B4-BE49-F238E27FC236}">
                <a16:creationId xmlns:a16="http://schemas.microsoft.com/office/drawing/2014/main" id="{68B81D48-31EC-488E-80E3-0E15B27ACED1}"/>
              </a:ext>
            </a:extLst>
          </p:cNvPr>
          <p:cNvGrpSpPr/>
          <p:nvPr/>
        </p:nvGrpSpPr>
        <p:grpSpPr>
          <a:xfrm>
            <a:off x="5347077" y="4813365"/>
            <a:ext cx="1220400" cy="146160"/>
            <a:chOff x="5347077" y="4813365"/>
            <a:chExt cx="1220400" cy="146160"/>
          </a:xfrm>
        </p:grpSpPr>
        <mc:AlternateContent xmlns:mc="http://schemas.openxmlformats.org/markup-compatibility/2006" xmlns:p14="http://schemas.microsoft.com/office/powerpoint/2010/main">
          <mc:Choice Requires="p14">
            <p:contentPart p14:bwMode="auto" r:id="rId867">
              <p14:nvContentPartPr>
                <p14:cNvPr id="578" name="Freihand 577">
                  <a:extLst>
                    <a:ext uri="{FF2B5EF4-FFF2-40B4-BE49-F238E27FC236}">
                      <a16:creationId xmlns:a16="http://schemas.microsoft.com/office/drawing/2014/main" id="{9BE62CFC-00A7-4AF7-B8D1-0A018FD9FFDD}"/>
                    </a:ext>
                  </a:extLst>
                </p14:cNvPr>
                <p14:cNvContentPartPr/>
                <p14:nvPr/>
              </p14:nvContentPartPr>
              <p14:xfrm>
                <a:off x="5351757" y="4885365"/>
                <a:ext cx="189720" cy="13320"/>
              </p14:xfrm>
            </p:contentPart>
          </mc:Choice>
          <mc:Fallback xmlns="">
            <p:pic>
              <p:nvPicPr>
                <p:cNvPr id="578" name="Freihand 577">
                  <a:extLst>
                    <a:ext uri="{FF2B5EF4-FFF2-40B4-BE49-F238E27FC236}">
                      <a16:creationId xmlns:a16="http://schemas.microsoft.com/office/drawing/2014/main" id="{9BE62CFC-00A7-4AF7-B8D1-0A018FD9FFDD}"/>
                    </a:ext>
                  </a:extLst>
                </p:cNvPr>
                <p:cNvPicPr/>
                <p:nvPr/>
              </p:nvPicPr>
              <p:blipFill>
                <a:blip r:embed="rId868"/>
                <a:stretch>
                  <a:fillRect/>
                </a:stretch>
              </p:blipFill>
              <p:spPr>
                <a:xfrm>
                  <a:off x="5347437" y="4881045"/>
                  <a:ext cx="198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79" name="Freihand 578">
                  <a:extLst>
                    <a:ext uri="{FF2B5EF4-FFF2-40B4-BE49-F238E27FC236}">
                      <a16:creationId xmlns:a16="http://schemas.microsoft.com/office/drawing/2014/main" id="{DC22AE71-161B-4F20-B8C6-4AE44903EFC8}"/>
                    </a:ext>
                  </a:extLst>
                </p14:cNvPr>
                <p14:cNvContentPartPr/>
                <p14:nvPr/>
              </p14:nvContentPartPr>
              <p14:xfrm>
                <a:off x="5347077" y="4944045"/>
                <a:ext cx="245520" cy="15480"/>
              </p14:xfrm>
            </p:contentPart>
          </mc:Choice>
          <mc:Fallback xmlns="">
            <p:pic>
              <p:nvPicPr>
                <p:cNvPr id="579" name="Freihand 578">
                  <a:extLst>
                    <a:ext uri="{FF2B5EF4-FFF2-40B4-BE49-F238E27FC236}">
                      <a16:creationId xmlns:a16="http://schemas.microsoft.com/office/drawing/2014/main" id="{DC22AE71-161B-4F20-B8C6-4AE44903EFC8}"/>
                    </a:ext>
                  </a:extLst>
                </p:cNvPr>
                <p:cNvPicPr/>
                <p:nvPr/>
              </p:nvPicPr>
              <p:blipFill>
                <a:blip r:embed="rId870"/>
                <a:stretch>
                  <a:fillRect/>
                </a:stretch>
              </p:blipFill>
              <p:spPr>
                <a:xfrm>
                  <a:off x="5342757" y="4939725"/>
                  <a:ext cx="254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81" name="Freihand 580">
                  <a:extLst>
                    <a:ext uri="{FF2B5EF4-FFF2-40B4-BE49-F238E27FC236}">
                      <a16:creationId xmlns:a16="http://schemas.microsoft.com/office/drawing/2014/main" id="{357645E1-A563-4AD1-9342-D539D9151817}"/>
                    </a:ext>
                  </a:extLst>
                </p14:cNvPr>
                <p14:cNvContentPartPr/>
                <p14:nvPr/>
              </p14:nvContentPartPr>
              <p14:xfrm>
                <a:off x="5747037" y="4845045"/>
                <a:ext cx="172080" cy="112320"/>
              </p14:xfrm>
            </p:contentPart>
          </mc:Choice>
          <mc:Fallback xmlns="">
            <p:pic>
              <p:nvPicPr>
                <p:cNvPr id="581" name="Freihand 580">
                  <a:extLst>
                    <a:ext uri="{FF2B5EF4-FFF2-40B4-BE49-F238E27FC236}">
                      <a16:creationId xmlns:a16="http://schemas.microsoft.com/office/drawing/2014/main" id="{357645E1-A563-4AD1-9342-D539D9151817}"/>
                    </a:ext>
                  </a:extLst>
                </p:cNvPr>
                <p:cNvPicPr/>
                <p:nvPr/>
              </p:nvPicPr>
              <p:blipFill>
                <a:blip r:embed="rId872"/>
                <a:stretch>
                  <a:fillRect/>
                </a:stretch>
              </p:blipFill>
              <p:spPr>
                <a:xfrm>
                  <a:off x="5742717" y="4840725"/>
                  <a:ext cx="180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82" name="Freihand 581">
                  <a:extLst>
                    <a:ext uri="{FF2B5EF4-FFF2-40B4-BE49-F238E27FC236}">
                      <a16:creationId xmlns:a16="http://schemas.microsoft.com/office/drawing/2014/main" id="{BFE6ECE9-E696-495C-A56E-B9F1B943381B}"/>
                    </a:ext>
                  </a:extLst>
                </p14:cNvPr>
                <p14:cNvContentPartPr/>
                <p14:nvPr/>
              </p14:nvContentPartPr>
              <p14:xfrm>
                <a:off x="5957997" y="4840005"/>
                <a:ext cx="115200" cy="71280"/>
              </p14:xfrm>
            </p:contentPart>
          </mc:Choice>
          <mc:Fallback xmlns="">
            <p:pic>
              <p:nvPicPr>
                <p:cNvPr id="582" name="Freihand 581">
                  <a:extLst>
                    <a:ext uri="{FF2B5EF4-FFF2-40B4-BE49-F238E27FC236}">
                      <a16:creationId xmlns:a16="http://schemas.microsoft.com/office/drawing/2014/main" id="{BFE6ECE9-E696-495C-A56E-B9F1B943381B}"/>
                    </a:ext>
                  </a:extLst>
                </p:cNvPr>
                <p:cNvPicPr/>
                <p:nvPr/>
              </p:nvPicPr>
              <p:blipFill>
                <a:blip r:embed="rId874"/>
                <a:stretch>
                  <a:fillRect/>
                </a:stretch>
              </p:blipFill>
              <p:spPr>
                <a:xfrm>
                  <a:off x="5953677" y="4835685"/>
                  <a:ext cx="12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83" name="Freihand 582">
                  <a:extLst>
                    <a:ext uri="{FF2B5EF4-FFF2-40B4-BE49-F238E27FC236}">
                      <a16:creationId xmlns:a16="http://schemas.microsoft.com/office/drawing/2014/main" id="{C334EB09-B7FB-4045-BD09-B9513AE55B03}"/>
                    </a:ext>
                  </a:extLst>
                </p14:cNvPr>
                <p14:cNvContentPartPr/>
                <p14:nvPr/>
              </p14:nvContentPartPr>
              <p14:xfrm>
                <a:off x="6101637" y="4832085"/>
                <a:ext cx="141840" cy="77400"/>
              </p14:xfrm>
            </p:contentPart>
          </mc:Choice>
          <mc:Fallback xmlns="">
            <p:pic>
              <p:nvPicPr>
                <p:cNvPr id="583" name="Freihand 582">
                  <a:extLst>
                    <a:ext uri="{FF2B5EF4-FFF2-40B4-BE49-F238E27FC236}">
                      <a16:creationId xmlns:a16="http://schemas.microsoft.com/office/drawing/2014/main" id="{C334EB09-B7FB-4045-BD09-B9513AE55B03}"/>
                    </a:ext>
                  </a:extLst>
                </p:cNvPr>
                <p:cNvPicPr/>
                <p:nvPr/>
              </p:nvPicPr>
              <p:blipFill>
                <a:blip r:embed="rId876"/>
                <a:stretch>
                  <a:fillRect/>
                </a:stretch>
              </p:blipFill>
              <p:spPr>
                <a:xfrm>
                  <a:off x="6097317" y="4827765"/>
                  <a:ext cx="150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84" name="Freihand 583">
                  <a:extLst>
                    <a:ext uri="{FF2B5EF4-FFF2-40B4-BE49-F238E27FC236}">
                      <a16:creationId xmlns:a16="http://schemas.microsoft.com/office/drawing/2014/main" id="{C2BF6A65-D532-4C28-BE39-DF4E98125FB8}"/>
                    </a:ext>
                  </a:extLst>
                </p14:cNvPr>
                <p14:cNvContentPartPr/>
                <p14:nvPr/>
              </p14:nvContentPartPr>
              <p14:xfrm>
                <a:off x="6267957" y="4813365"/>
                <a:ext cx="98640" cy="72000"/>
              </p14:xfrm>
            </p:contentPart>
          </mc:Choice>
          <mc:Fallback xmlns="">
            <p:pic>
              <p:nvPicPr>
                <p:cNvPr id="584" name="Freihand 583">
                  <a:extLst>
                    <a:ext uri="{FF2B5EF4-FFF2-40B4-BE49-F238E27FC236}">
                      <a16:creationId xmlns:a16="http://schemas.microsoft.com/office/drawing/2014/main" id="{C2BF6A65-D532-4C28-BE39-DF4E98125FB8}"/>
                    </a:ext>
                  </a:extLst>
                </p:cNvPr>
                <p:cNvPicPr/>
                <p:nvPr/>
              </p:nvPicPr>
              <p:blipFill>
                <a:blip r:embed="rId878"/>
                <a:stretch>
                  <a:fillRect/>
                </a:stretch>
              </p:blipFill>
              <p:spPr>
                <a:xfrm>
                  <a:off x="6263637" y="4809045"/>
                  <a:ext cx="107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85" name="Freihand 584">
                  <a:extLst>
                    <a:ext uri="{FF2B5EF4-FFF2-40B4-BE49-F238E27FC236}">
                      <a16:creationId xmlns:a16="http://schemas.microsoft.com/office/drawing/2014/main" id="{8C8FBF17-26E2-470B-8C67-9D173129A29E}"/>
                    </a:ext>
                  </a:extLst>
                </p14:cNvPr>
                <p14:cNvContentPartPr/>
                <p14:nvPr/>
              </p14:nvContentPartPr>
              <p14:xfrm>
                <a:off x="6471717" y="4817685"/>
                <a:ext cx="95760" cy="65880"/>
              </p14:xfrm>
            </p:contentPart>
          </mc:Choice>
          <mc:Fallback xmlns="">
            <p:pic>
              <p:nvPicPr>
                <p:cNvPr id="585" name="Freihand 584">
                  <a:extLst>
                    <a:ext uri="{FF2B5EF4-FFF2-40B4-BE49-F238E27FC236}">
                      <a16:creationId xmlns:a16="http://schemas.microsoft.com/office/drawing/2014/main" id="{8C8FBF17-26E2-470B-8C67-9D173129A29E}"/>
                    </a:ext>
                  </a:extLst>
                </p:cNvPr>
                <p:cNvPicPr/>
                <p:nvPr/>
              </p:nvPicPr>
              <p:blipFill>
                <a:blip r:embed="rId880"/>
                <a:stretch>
                  <a:fillRect/>
                </a:stretch>
              </p:blipFill>
              <p:spPr>
                <a:xfrm>
                  <a:off x="6467397" y="4813365"/>
                  <a:ext cx="10440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1">
            <p14:nvContentPartPr>
              <p14:cNvPr id="586" name="Freihand 585">
                <a:extLst>
                  <a:ext uri="{FF2B5EF4-FFF2-40B4-BE49-F238E27FC236}">
                    <a16:creationId xmlns:a16="http://schemas.microsoft.com/office/drawing/2014/main" id="{C818EF4E-AD85-436F-8684-E275AE86D7B0}"/>
                  </a:ext>
                </a:extLst>
              </p14:cNvPr>
              <p14:cNvContentPartPr/>
              <p14:nvPr/>
            </p14:nvContentPartPr>
            <p14:xfrm>
              <a:off x="6521037" y="4722285"/>
              <a:ext cx="5040" cy="5400"/>
            </p14:xfrm>
          </p:contentPart>
        </mc:Choice>
        <mc:Fallback xmlns="">
          <p:pic>
            <p:nvPicPr>
              <p:cNvPr id="586" name="Freihand 585">
                <a:extLst>
                  <a:ext uri="{FF2B5EF4-FFF2-40B4-BE49-F238E27FC236}">
                    <a16:creationId xmlns:a16="http://schemas.microsoft.com/office/drawing/2014/main" id="{C818EF4E-AD85-436F-8684-E275AE86D7B0}"/>
                  </a:ext>
                </a:extLst>
              </p:cNvPr>
              <p:cNvPicPr/>
              <p:nvPr/>
            </p:nvPicPr>
            <p:blipFill>
              <a:blip r:embed="rId882"/>
              <a:stretch>
                <a:fillRect/>
              </a:stretch>
            </p:blipFill>
            <p:spPr>
              <a:xfrm>
                <a:off x="6516717" y="4717965"/>
                <a:ext cx="13680" cy="14040"/>
              </a:xfrm>
              <a:prstGeom prst="rect">
                <a:avLst/>
              </a:prstGeom>
            </p:spPr>
          </p:pic>
        </mc:Fallback>
      </mc:AlternateContent>
      <p:grpSp>
        <p:nvGrpSpPr>
          <p:cNvPr id="594" name="Gruppieren 593">
            <a:extLst>
              <a:ext uri="{FF2B5EF4-FFF2-40B4-BE49-F238E27FC236}">
                <a16:creationId xmlns:a16="http://schemas.microsoft.com/office/drawing/2014/main" id="{E34EA55B-02F2-438C-999D-0CCDA2B44C35}"/>
              </a:ext>
            </a:extLst>
          </p:cNvPr>
          <p:cNvGrpSpPr/>
          <p:nvPr/>
        </p:nvGrpSpPr>
        <p:grpSpPr>
          <a:xfrm>
            <a:off x="6801117" y="4724805"/>
            <a:ext cx="872640" cy="217440"/>
            <a:chOff x="6801117" y="4724805"/>
            <a:chExt cx="872640" cy="217440"/>
          </a:xfrm>
        </p:grpSpPr>
        <mc:AlternateContent xmlns:mc="http://schemas.openxmlformats.org/markup-compatibility/2006" xmlns:p14="http://schemas.microsoft.com/office/powerpoint/2010/main">
          <mc:Choice Requires="p14">
            <p:contentPart p14:bwMode="auto" r:id="rId883">
              <p14:nvContentPartPr>
                <p14:cNvPr id="588" name="Freihand 587">
                  <a:extLst>
                    <a:ext uri="{FF2B5EF4-FFF2-40B4-BE49-F238E27FC236}">
                      <a16:creationId xmlns:a16="http://schemas.microsoft.com/office/drawing/2014/main" id="{BDEFD142-3C8E-45B0-9FEB-715C22994836}"/>
                    </a:ext>
                  </a:extLst>
                </p14:cNvPr>
                <p14:cNvContentPartPr/>
                <p14:nvPr/>
              </p14:nvContentPartPr>
              <p14:xfrm>
                <a:off x="6801117" y="4748205"/>
                <a:ext cx="33840" cy="194040"/>
              </p14:xfrm>
            </p:contentPart>
          </mc:Choice>
          <mc:Fallback xmlns="">
            <p:pic>
              <p:nvPicPr>
                <p:cNvPr id="588" name="Freihand 587">
                  <a:extLst>
                    <a:ext uri="{FF2B5EF4-FFF2-40B4-BE49-F238E27FC236}">
                      <a16:creationId xmlns:a16="http://schemas.microsoft.com/office/drawing/2014/main" id="{BDEFD142-3C8E-45B0-9FEB-715C22994836}"/>
                    </a:ext>
                  </a:extLst>
                </p:cNvPr>
                <p:cNvPicPr/>
                <p:nvPr/>
              </p:nvPicPr>
              <p:blipFill>
                <a:blip r:embed="rId884"/>
                <a:stretch>
                  <a:fillRect/>
                </a:stretch>
              </p:blipFill>
              <p:spPr>
                <a:xfrm>
                  <a:off x="6796797" y="4743885"/>
                  <a:ext cx="4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89" name="Freihand 588">
                  <a:extLst>
                    <a:ext uri="{FF2B5EF4-FFF2-40B4-BE49-F238E27FC236}">
                      <a16:creationId xmlns:a16="http://schemas.microsoft.com/office/drawing/2014/main" id="{40DBF63A-5979-41BC-829A-9860ADDE1C3D}"/>
                    </a:ext>
                  </a:extLst>
                </p14:cNvPr>
                <p14:cNvContentPartPr/>
                <p14:nvPr/>
              </p14:nvContentPartPr>
              <p14:xfrm>
                <a:off x="6936477" y="4783845"/>
                <a:ext cx="34560" cy="86400"/>
              </p14:xfrm>
            </p:contentPart>
          </mc:Choice>
          <mc:Fallback xmlns="">
            <p:pic>
              <p:nvPicPr>
                <p:cNvPr id="589" name="Freihand 588">
                  <a:extLst>
                    <a:ext uri="{FF2B5EF4-FFF2-40B4-BE49-F238E27FC236}">
                      <a16:creationId xmlns:a16="http://schemas.microsoft.com/office/drawing/2014/main" id="{40DBF63A-5979-41BC-829A-9860ADDE1C3D}"/>
                    </a:ext>
                  </a:extLst>
                </p:cNvPr>
                <p:cNvPicPr/>
                <p:nvPr/>
              </p:nvPicPr>
              <p:blipFill>
                <a:blip r:embed="rId886"/>
                <a:stretch>
                  <a:fillRect/>
                </a:stretch>
              </p:blipFill>
              <p:spPr>
                <a:xfrm>
                  <a:off x="6932157" y="4779525"/>
                  <a:ext cx="43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0" name="Freihand 589">
                  <a:extLst>
                    <a:ext uri="{FF2B5EF4-FFF2-40B4-BE49-F238E27FC236}">
                      <a16:creationId xmlns:a16="http://schemas.microsoft.com/office/drawing/2014/main" id="{A3CEDEF9-DF9E-4054-96C9-E43FFF4462AD}"/>
                    </a:ext>
                  </a:extLst>
                </p14:cNvPr>
                <p14:cNvContentPartPr/>
                <p14:nvPr/>
              </p14:nvContentPartPr>
              <p14:xfrm>
                <a:off x="7115037" y="4724805"/>
                <a:ext cx="158760" cy="121320"/>
              </p14:xfrm>
            </p:contentPart>
          </mc:Choice>
          <mc:Fallback xmlns="">
            <p:pic>
              <p:nvPicPr>
                <p:cNvPr id="590" name="Freihand 589">
                  <a:extLst>
                    <a:ext uri="{FF2B5EF4-FFF2-40B4-BE49-F238E27FC236}">
                      <a16:creationId xmlns:a16="http://schemas.microsoft.com/office/drawing/2014/main" id="{A3CEDEF9-DF9E-4054-96C9-E43FFF4462AD}"/>
                    </a:ext>
                  </a:extLst>
                </p:cNvPr>
                <p:cNvPicPr/>
                <p:nvPr/>
              </p:nvPicPr>
              <p:blipFill>
                <a:blip r:embed="rId888"/>
                <a:stretch>
                  <a:fillRect/>
                </a:stretch>
              </p:blipFill>
              <p:spPr>
                <a:xfrm>
                  <a:off x="7110717" y="4720485"/>
                  <a:ext cx="167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1" name="Freihand 590">
                  <a:extLst>
                    <a:ext uri="{FF2B5EF4-FFF2-40B4-BE49-F238E27FC236}">
                      <a16:creationId xmlns:a16="http://schemas.microsoft.com/office/drawing/2014/main" id="{058A58D3-B2E3-4633-AC65-359C61C6D248}"/>
                    </a:ext>
                  </a:extLst>
                </p14:cNvPr>
                <p14:cNvContentPartPr/>
                <p14:nvPr/>
              </p14:nvContentPartPr>
              <p14:xfrm>
                <a:off x="7324197" y="4744245"/>
                <a:ext cx="89280" cy="80280"/>
              </p14:xfrm>
            </p:contentPart>
          </mc:Choice>
          <mc:Fallback xmlns="">
            <p:pic>
              <p:nvPicPr>
                <p:cNvPr id="591" name="Freihand 590">
                  <a:extLst>
                    <a:ext uri="{FF2B5EF4-FFF2-40B4-BE49-F238E27FC236}">
                      <a16:creationId xmlns:a16="http://schemas.microsoft.com/office/drawing/2014/main" id="{058A58D3-B2E3-4633-AC65-359C61C6D248}"/>
                    </a:ext>
                  </a:extLst>
                </p:cNvPr>
                <p:cNvPicPr/>
                <p:nvPr/>
              </p:nvPicPr>
              <p:blipFill>
                <a:blip r:embed="rId890"/>
                <a:stretch>
                  <a:fillRect/>
                </a:stretch>
              </p:blipFill>
              <p:spPr>
                <a:xfrm>
                  <a:off x="7319877" y="4739925"/>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92" name="Freihand 591">
                  <a:extLst>
                    <a:ext uri="{FF2B5EF4-FFF2-40B4-BE49-F238E27FC236}">
                      <a16:creationId xmlns:a16="http://schemas.microsoft.com/office/drawing/2014/main" id="{817A063C-5D11-46F8-8B6D-70AFB52154F4}"/>
                    </a:ext>
                  </a:extLst>
                </p14:cNvPr>
                <p14:cNvContentPartPr/>
                <p14:nvPr/>
              </p14:nvContentPartPr>
              <p14:xfrm>
                <a:off x="7428957" y="4731285"/>
                <a:ext cx="124920" cy="74880"/>
              </p14:xfrm>
            </p:contentPart>
          </mc:Choice>
          <mc:Fallback xmlns="">
            <p:pic>
              <p:nvPicPr>
                <p:cNvPr id="592" name="Freihand 591">
                  <a:extLst>
                    <a:ext uri="{FF2B5EF4-FFF2-40B4-BE49-F238E27FC236}">
                      <a16:creationId xmlns:a16="http://schemas.microsoft.com/office/drawing/2014/main" id="{817A063C-5D11-46F8-8B6D-70AFB52154F4}"/>
                    </a:ext>
                  </a:extLst>
                </p:cNvPr>
                <p:cNvPicPr/>
                <p:nvPr/>
              </p:nvPicPr>
              <p:blipFill>
                <a:blip r:embed="rId892"/>
                <a:stretch>
                  <a:fillRect/>
                </a:stretch>
              </p:blipFill>
              <p:spPr>
                <a:xfrm>
                  <a:off x="7424637" y="4726965"/>
                  <a:ext cx="133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3" name="Freihand 592">
                  <a:extLst>
                    <a:ext uri="{FF2B5EF4-FFF2-40B4-BE49-F238E27FC236}">
                      <a16:creationId xmlns:a16="http://schemas.microsoft.com/office/drawing/2014/main" id="{6A63F28F-81ED-425E-A7B0-5C667E554477}"/>
                    </a:ext>
                  </a:extLst>
                </p14:cNvPr>
                <p14:cNvContentPartPr/>
                <p14:nvPr/>
              </p14:nvContentPartPr>
              <p14:xfrm>
                <a:off x="7574757" y="4730565"/>
                <a:ext cx="99000" cy="64440"/>
              </p14:xfrm>
            </p:contentPart>
          </mc:Choice>
          <mc:Fallback xmlns="">
            <p:pic>
              <p:nvPicPr>
                <p:cNvPr id="593" name="Freihand 592">
                  <a:extLst>
                    <a:ext uri="{FF2B5EF4-FFF2-40B4-BE49-F238E27FC236}">
                      <a16:creationId xmlns:a16="http://schemas.microsoft.com/office/drawing/2014/main" id="{6A63F28F-81ED-425E-A7B0-5C667E554477}"/>
                    </a:ext>
                  </a:extLst>
                </p:cNvPr>
                <p:cNvPicPr/>
                <p:nvPr/>
              </p:nvPicPr>
              <p:blipFill>
                <a:blip r:embed="rId894"/>
                <a:stretch>
                  <a:fillRect/>
                </a:stretch>
              </p:blipFill>
              <p:spPr>
                <a:xfrm>
                  <a:off x="7570437" y="4726245"/>
                  <a:ext cx="107640" cy="73080"/>
                </a:xfrm>
                <a:prstGeom prst="rect">
                  <a:avLst/>
                </a:prstGeom>
              </p:spPr>
            </p:pic>
          </mc:Fallback>
        </mc:AlternateContent>
      </p:grpSp>
      <p:grpSp>
        <p:nvGrpSpPr>
          <p:cNvPr id="609" name="Gruppieren 608">
            <a:extLst>
              <a:ext uri="{FF2B5EF4-FFF2-40B4-BE49-F238E27FC236}">
                <a16:creationId xmlns:a16="http://schemas.microsoft.com/office/drawing/2014/main" id="{2702E1FC-1E77-484D-BF42-C481DA020319}"/>
              </a:ext>
            </a:extLst>
          </p:cNvPr>
          <p:cNvGrpSpPr/>
          <p:nvPr/>
        </p:nvGrpSpPr>
        <p:grpSpPr>
          <a:xfrm>
            <a:off x="5398917" y="5341125"/>
            <a:ext cx="245520" cy="74880"/>
            <a:chOff x="5398917" y="5341125"/>
            <a:chExt cx="245520" cy="74880"/>
          </a:xfrm>
        </p:grpSpPr>
        <mc:AlternateContent xmlns:mc="http://schemas.openxmlformats.org/markup-compatibility/2006" xmlns:p14="http://schemas.microsoft.com/office/powerpoint/2010/main">
          <mc:Choice Requires="p14">
            <p:contentPart p14:bwMode="auto" r:id="rId895">
              <p14:nvContentPartPr>
                <p14:cNvPr id="603" name="Freihand 602">
                  <a:extLst>
                    <a:ext uri="{FF2B5EF4-FFF2-40B4-BE49-F238E27FC236}">
                      <a16:creationId xmlns:a16="http://schemas.microsoft.com/office/drawing/2014/main" id="{D2AA2D71-BB7C-4E27-AB5B-455AF18BF4F7}"/>
                    </a:ext>
                  </a:extLst>
                </p14:cNvPr>
                <p14:cNvContentPartPr/>
                <p14:nvPr/>
              </p14:nvContentPartPr>
              <p14:xfrm>
                <a:off x="5398917" y="5341125"/>
                <a:ext cx="214560" cy="23040"/>
              </p14:xfrm>
            </p:contentPart>
          </mc:Choice>
          <mc:Fallback xmlns="">
            <p:pic>
              <p:nvPicPr>
                <p:cNvPr id="603" name="Freihand 602">
                  <a:extLst>
                    <a:ext uri="{FF2B5EF4-FFF2-40B4-BE49-F238E27FC236}">
                      <a16:creationId xmlns:a16="http://schemas.microsoft.com/office/drawing/2014/main" id="{D2AA2D71-BB7C-4E27-AB5B-455AF18BF4F7}"/>
                    </a:ext>
                  </a:extLst>
                </p:cNvPr>
                <p:cNvPicPr/>
                <p:nvPr/>
              </p:nvPicPr>
              <p:blipFill>
                <a:blip r:embed="rId896"/>
                <a:stretch>
                  <a:fillRect/>
                </a:stretch>
              </p:blipFill>
              <p:spPr>
                <a:xfrm>
                  <a:off x="5394597" y="5336805"/>
                  <a:ext cx="223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04" name="Freihand 603">
                  <a:extLst>
                    <a:ext uri="{FF2B5EF4-FFF2-40B4-BE49-F238E27FC236}">
                      <a16:creationId xmlns:a16="http://schemas.microsoft.com/office/drawing/2014/main" id="{78B77813-510C-4A5D-9340-A201C442D7FE}"/>
                    </a:ext>
                  </a:extLst>
                </p14:cNvPr>
                <p14:cNvContentPartPr/>
                <p14:nvPr/>
              </p14:nvContentPartPr>
              <p14:xfrm>
                <a:off x="5431677" y="5391885"/>
                <a:ext cx="212760" cy="24120"/>
              </p14:xfrm>
            </p:contentPart>
          </mc:Choice>
          <mc:Fallback xmlns="">
            <p:pic>
              <p:nvPicPr>
                <p:cNvPr id="604" name="Freihand 603">
                  <a:extLst>
                    <a:ext uri="{FF2B5EF4-FFF2-40B4-BE49-F238E27FC236}">
                      <a16:creationId xmlns:a16="http://schemas.microsoft.com/office/drawing/2014/main" id="{78B77813-510C-4A5D-9340-A201C442D7FE}"/>
                    </a:ext>
                  </a:extLst>
                </p:cNvPr>
                <p:cNvPicPr/>
                <p:nvPr/>
              </p:nvPicPr>
              <p:blipFill>
                <a:blip r:embed="rId898"/>
                <a:stretch>
                  <a:fillRect/>
                </a:stretch>
              </p:blipFill>
              <p:spPr>
                <a:xfrm>
                  <a:off x="5427357" y="5387565"/>
                  <a:ext cx="221400" cy="32760"/>
                </a:xfrm>
                <a:prstGeom prst="rect">
                  <a:avLst/>
                </a:prstGeom>
              </p:spPr>
            </p:pic>
          </mc:Fallback>
        </mc:AlternateContent>
      </p:grpSp>
      <p:grpSp>
        <p:nvGrpSpPr>
          <p:cNvPr id="608" name="Gruppieren 607">
            <a:extLst>
              <a:ext uri="{FF2B5EF4-FFF2-40B4-BE49-F238E27FC236}">
                <a16:creationId xmlns:a16="http://schemas.microsoft.com/office/drawing/2014/main" id="{7319247D-116B-497F-9CF8-366F6F298108}"/>
              </a:ext>
            </a:extLst>
          </p:cNvPr>
          <p:cNvGrpSpPr/>
          <p:nvPr/>
        </p:nvGrpSpPr>
        <p:grpSpPr>
          <a:xfrm>
            <a:off x="5947917" y="5147805"/>
            <a:ext cx="304200" cy="236160"/>
            <a:chOff x="5947917" y="5147805"/>
            <a:chExt cx="304200" cy="236160"/>
          </a:xfrm>
        </p:grpSpPr>
        <mc:AlternateContent xmlns:mc="http://schemas.openxmlformats.org/markup-compatibility/2006" xmlns:p14="http://schemas.microsoft.com/office/powerpoint/2010/main">
          <mc:Choice Requires="p14">
            <p:contentPart p14:bwMode="auto" r:id="rId899">
              <p14:nvContentPartPr>
                <p14:cNvPr id="605" name="Freihand 604">
                  <a:extLst>
                    <a:ext uri="{FF2B5EF4-FFF2-40B4-BE49-F238E27FC236}">
                      <a16:creationId xmlns:a16="http://schemas.microsoft.com/office/drawing/2014/main" id="{D3A4FA82-E7CB-4202-BA91-C9AC49224DAE}"/>
                    </a:ext>
                  </a:extLst>
                </p14:cNvPr>
                <p14:cNvContentPartPr/>
                <p14:nvPr/>
              </p14:nvContentPartPr>
              <p14:xfrm>
                <a:off x="5960517" y="5289285"/>
                <a:ext cx="68400" cy="94680"/>
              </p14:xfrm>
            </p:contentPart>
          </mc:Choice>
          <mc:Fallback xmlns="">
            <p:pic>
              <p:nvPicPr>
                <p:cNvPr id="605" name="Freihand 604">
                  <a:extLst>
                    <a:ext uri="{FF2B5EF4-FFF2-40B4-BE49-F238E27FC236}">
                      <a16:creationId xmlns:a16="http://schemas.microsoft.com/office/drawing/2014/main" id="{D3A4FA82-E7CB-4202-BA91-C9AC49224DAE}"/>
                    </a:ext>
                  </a:extLst>
                </p:cNvPr>
                <p:cNvPicPr/>
                <p:nvPr/>
              </p:nvPicPr>
              <p:blipFill>
                <a:blip r:embed="rId900"/>
                <a:stretch>
                  <a:fillRect/>
                </a:stretch>
              </p:blipFill>
              <p:spPr>
                <a:xfrm>
                  <a:off x="5956197" y="5284965"/>
                  <a:ext cx="77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06" name="Freihand 605">
                  <a:extLst>
                    <a:ext uri="{FF2B5EF4-FFF2-40B4-BE49-F238E27FC236}">
                      <a16:creationId xmlns:a16="http://schemas.microsoft.com/office/drawing/2014/main" id="{25800D83-601B-451E-BF39-B6460A2DF857}"/>
                    </a:ext>
                  </a:extLst>
                </p14:cNvPr>
                <p14:cNvContentPartPr/>
                <p14:nvPr/>
              </p14:nvContentPartPr>
              <p14:xfrm>
                <a:off x="5947917" y="5160045"/>
                <a:ext cx="71640" cy="44280"/>
              </p14:xfrm>
            </p:contentPart>
          </mc:Choice>
          <mc:Fallback xmlns="">
            <p:pic>
              <p:nvPicPr>
                <p:cNvPr id="606" name="Freihand 605">
                  <a:extLst>
                    <a:ext uri="{FF2B5EF4-FFF2-40B4-BE49-F238E27FC236}">
                      <a16:creationId xmlns:a16="http://schemas.microsoft.com/office/drawing/2014/main" id="{25800D83-601B-451E-BF39-B6460A2DF857}"/>
                    </a:ext>
                  </a:extLst>
                </p:cNvPr>
                <p:cNvPicPr/>
                <p:nvPr/>
              </p:nvPicPr>
              <p:blipFill>
                <a:blip r:embed="rId902"/>
                <a:stretch>
                  <a:fillRect/>
                </a:stretch>
              </p:blipFill>
              <p:spPr>
                <a:xfrm>
                  <a:off x="5943597" y="5155725"/>
                  <a:ext cx="80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7" name="Freihand 606">
                  <a:extLst>
                    <a:ext uri="{FF2B5EF4-FFF2-40B4-BE49-F238E27FC236}">
                      <a16:creationId xmlns:a16="http://schemas.microsoft.com/office/drawing/2014/main" id="{08A6F502-EDBB-4EB7-80F4-49EF5432FA5F}"/>
                    </a:ext>
                  </a:extLst>
                </p14:cNvPr>
                <p14:cNvContentPartPr/>
                <p14:nvPr/>
              </p14:nvContentPartPr>
              <p14:xfrm>
                <a:off x="6103437" y="5147805"/>
                <a:ext cx="148680" cy="126000"/>
              </p14:xfrm>
            </p:contentPart>
          </mc:Choice>
          <mc:Fallback xmlns="">
            <p:pic>
              <p:nvPicPr>
                <p:cNvPr id="607" name="Freihand 606">
                  <a:extLst>
                    <a:ext uri="{FF2B5EF4-FFF2-40B4-BE49-F238E27FC236}">
                      <a16:creationId xmlns:a16="http://schemas.microsoft.com/office/drawing/2014/main" id="{08A6F502-EDBB-4EB7-80F4-49EF5432FA5F}"/>
                    </a:ext>
                  </a:extLst>
                </p:cNvPr>
                <p:cNvPicPr/>
                <p:nvPr/>
              </p:nvPicPr>
              <p:blipFill>
                <a:blip r:embed="rId904"/>
                <a:stretch>
                  <a:fillRect/>
                </a:stretch>
              </p:blipFill>
              <p:spPr>
                <a:xfrm>
                  <a:off x="6099117" y="5143485"/>
                  <a:ext cx="157320" cy="134640"/>
                </a:xfrm>
                <a:prstGeom prst="rect">
                  <a:avLst/>
                </a:prstGeom>
              </p:spPr>
            </p:pic>
          </mc:Fallback>
        </mc:AlternateContent>
      </p:grpSp>
      <p:grpSp>
        <p:nvGrpSpPr>
          <p:cNvPr id="615" name="Gruppieren 614">
            <a:extLst>
              <a:ext uri="{FF2B5EF4-FFF2-40B4-BE49-F238E27FC236}">
                <a16:creationId xmlns:a16="http://schemas.microsoft.com/office/drawing/2014/main" id="{02154FEF-0EA6-42CF-8609-533AE4FFECB8}"/>
              </a:ext>
            </a:extLst>
          </p:cNvPr>
          <p:cNvGrpSpPr/>
          <p:nvPr/>
        </p:nvGrpSpPr>
        <p:grpSpPr>
          <a:xfrm>
            <a:off x="4178877" y="5259405"/>
            <a:ext cx="747000" cy="403920"/>
            <a:chOff x="4178877" y="5259405"/>
            <a:chExt cx="747000" cy="403920"/>
          </a:xfrm>
        </p:grpSpPr>
        <mc:AlternateContent xmlns:mc="http://schemas.openxmlformats.org/markup-compatibility/2006" xmlns:p14="http://schemas.microsoft.com/office/powerpoint/2010/main">
          <mc:Choice Requires="p14">
            <p:contentPart p14:bwMode="auto" r:id="rId905">
              <p14:nvContentPartPr>
                <p14:cNvPr id="595" name="Freihand 594">
                  <a:extLst>
                    <a:ext uri="{FF2B5EF4-FFF2-40B4-BE49-F238E27FC236}">
                      <a16:creationId xmlns:a16="http://schemas.microsoft.com/office/drawing/2014/main" id="{CEF2F3CD-0674-4731-9488-D5B7AF08B4C4}"/>
                    </a:ext>
                  </a:extLst>
                </p14:cNvPr>
                <p14:cNvContentPartPr/>
                <p14:nvPr/>
              </p14:nvContentPartPr>
              <p14:xfrm>
                <a:off x="4241157" y="5308005"/>
                <a:ext cx="174960" cy="90720"/>
              </p14:xfrm>
            </p:contentPart>
          </mc:Choice>
          <mc:Fallback xmlns="">
            <p:pic>
              <p:nvPicPr>
                <p:cNvPr id="595" name="Freihand 594">
                  <a:extLst>
                    <a:ext uri="{FF2B5EF4-FFF2-40B4-BE49-F238E27FC236}">
                      <a16:creationId xmlns:a16="http://schemas.microsoft.com/office/drawing/2014/main" id="{CEF2F3CD-0674-4731-9488-D5B7AF08B4C4}"/>
                    </a:ext>
                  </a:extLst>
                </p:cNvPr>
                <p:cNvPicPr/>
                <p:nvPr/>
              </p:nvPicPr>
              <p:blipFill>
                <a:blip r:embed="rId906"/>
                <a:stretch>
                  <a:fillRect/>
                </a:stretch>
              </p:blipFill>
              <p:spPr>
                <a:xfrm>
                  <a:off x="4236837" y="5303685"/>
                  <a:ext cx="183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96" name="Freihand 595">
                  <a:extLst>
                    <a:ext uri="{FF2B5EF4-FFF2-40B4-BE49-F238E27FC236}">
                      <a16:creationId xmlns:a16="http://schemas.microsoft.com/office/drawing/2014/main" id="{7B6487E3-BDFC-41D0-91D8-F5EC97C841E9}"/>
                    </a:ext>
                  </a:extLst>
                </p14:cNvPr>
                <p14:cNvContentPartPr/>
                <p14:nvPr/>
              </p14:nvContentPartPr>
              <p14:xfrm>
                <a:off x="4426917" y="5297205"/>
                <a:ext cx="92520" cy="90720"/>
              </p14:xfrm>
            </p:contentPart>
          </mc:Choice>
          <mc:Fallback xmlns="">
            <p:pic>
              <p:nvPicPr>
                <p:cNvPr id="596" name="Freihand 595">
                  <a:extLst>
                    <a:ext uri="{FF2B5EF4-FFF2-40B4-BE49-F238E27FC236}">
                      <a16:creationId xmlns:a16="http://schemas.microsoft.com/office/drawing/2014/main" id="{7B6487E3-BDFC-41D0-91D8-F5EC97C841E9}"/>
                    </a:ext>
                  </a:extLst>
                </p:cNvPr>
                <p:cNvPicPr/>
                <p:nvPr/>
              </p:nvPicPr>
              <p:blipFill>
                <a:blip r:embed="rId908"/>
                <a:stretch>
                  <a:fillRect/>
                </a:stretch>
              </p:blipFill>
              <p:spPr>
                <a:xfrm>
                  <a:off x="4422597" y="5292885"/>
                  <a:ext cx="10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97" name="Freihand 596">
                  <a:extLst>
                    <a:ext uri="{FF2B5EF4-FFF2-40B4-BE49-F238E27FC236}">
                      <a16:creationId xmlns:a16="http://schemas.microsoft.com/office/drawing/2014/main" id="{FBB42255-89DD-498A-812F-E4FC86ABA48E}"/>
                    </a:ext>
                  </a:extLst>
                </p14:cNvPr>
                <p14:cNvContentPartPr/>
                <p14:nvPr/>
              </p14:nvContentPartPr>
              <p14:xfrm>
                <a:off x="4587117" y="5271645"/>
                <a:ext cx="92160" cy="88200"/>
              </p14:xfrm>
            </p:contentPart>
          </mc:Choice>
          <mc:Fallback xmlns="">
            <p:pic>
              <p:nvPicPr>
                <p:cNvPr id="597" name="Freihand 596">
                  <a:extLst>
                    <a:ext uri="{FF2B5EF4-FFF2-40B4-BE49-F238E27FC236}">
                      <a16:creationId xmlns:a16="http://schemas.microsoft.com/office/drawing/2014/main" id="{FBB42255-89DD-498A-812F-E4FC86ABA48E}"/>
                    </a:ext>
                  </a:extLst>
                </p:cNvPr>
                <p:cNvPicPr/>
                <p:nvPr/>
              </p:nvPicPr>
              <p:blipFill>
                <a:blip r:embed="rId910"/>
                <a:stretch>
                  <a:fillRect/>
                </a:stretch>
              </p:blipFill>
              <p:spPr>
                <a:xfrm>
                  <a:off x="4582797" y="5267325"/>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98" name="Freihand 597">
                  <a:extLst>
                    <a:ext uri="{FF2B5EF4-FFF2-40B4-BE49-F238E27FC236}">
                      <a16:creationId xmlns:a16="http://schemas.microsoft.com/office/drawing/2014/main" id="{7D23B299-8FB8-44E9-BFA4-8DF5C6C5B2CB}"/>
                    </a:ext>
                  </a:extLst>
                </p14:cNvPr>
                <p14:cNvContentPartPr/>
                <p14:nvPr/>
              </p14:nvContentPartPr>
              <p14:xfrm>
                <a:off x="4178877" y="5371725"/>
                <a:ext cx="747000" cy="117000"/>
              </p14:xfrm>
            </p:contentPart>
          </mc:Choice>
          <mc:Fallback xmlns="">
            <p:pic>
              <p:nvPicPr>
                <p:cNvPr id="598" name="Freihand 597">
                  <a:extLst>
                    <a:ext uri="{FF2B5EF4-FFF2-40B4-BE49-F238E27FC236}">
                      <a16:creationId xmlns:a16="http://schemas.microsoft.com/office/drawing/2014/main" id="{7D23B299-8FB8-44E9-BFA4-8DF5C6C5B2CB}"/>
                    </a:ext>
                  </a:extLst>
                </p:cNvPr>
                <p:cNvPicPr/>
                <p:nvPr/>
              </p:nvPicPr>
              <p:blipFill>
                <a:blip r:embed="rId912"/>
                <a:stretch>
                  <a:fillRect/>
                </a:stretch>
              </p:blipFill>
              <p:spPr>
                <a:xfrm>
                  <a:off x="4174557" y="5367405"/>
                  <a:ext cx="75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99" name="Freihand 598">
                  <a:extLst>
                    <a:ext uri="{FF2B5EF4-FFF2-40B4-BE49-F238E27FC236}">
                      <a16:creationId xmlns:a16="http://schemas.microsoft.com/office/drawing/2014/main" id="{B70A3A00-4E83-4EE1-BF00-6D9A4088D717}"/>
                    </a:ext>
                  </a:extLst>
                </p14:cNvPr>
                <p14:cNvContentPartPr/>
                <p14:nvPr/>
              </p14:nvContentPartPr>
              <p14:xfrm>
                <a:off x="4179957" y="5562885"/>
                <a:ext cx="155880" cy="100440"/>
              </p14:xfrm>
            </p:contentPart>
          </mc:Choice>
          <mc:Fallback xmlns="">
            <p:pic>
              <p:nvPicPr>
                <p:cNvPr id="599" name="Freihand 598">
                  <a:extLst>
                    <a:ext uri="{FF2B5EF4-FFF2-40B4-BE49-F238E27FC236}">
                      <a16:creationId xmlns:a16="http://schemas.microsoft.com/office/drawing/2014/main" id="{B70A3A00-4E83-4EE1-BF00-6D9A4088D717}"/>
                    </a:ext>
                  </a:extLst>
                </p:cNvPr>
                <p:cNvPicPr/>
                <p:nvPr/>
              </p:nvPicPr>
              <p:blipFill>
                <a:blip r:embed="rId914"/>
                <a:stretch>
                  <a:fillRect/>
                </a:stretch>
              </p:blipFill>
              <p:spPr>
                <a:xfrm>
                  <a:off x="4175637" y="5558565"/>
                  <a:ext cx="16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00" name="Freihand 599">
                  <a:extLst>
                    <a:ext uri="{FF2B5EF4-FFF2-40B4-BE49-F238E27FC236}">
                      <a16:creationId xmlns:a16="http://schemas.microsoft.com/office/drawing/2014/main" id="{7FEC1D22-D78C-4B5C-9D0D-6BB6CFBF33A4}"/>
                    </a:ext>
                  </a:extLst>
                </p14:cNvPr>
                <p14:cNvContentPartPr/>
                <p14:nvPr/>
              </p14:nvContentPartPr>
              <p14:xfrm>
                <a:off x="4379757" y="5562885"/>
                <a:ext cx="77400" cy="68760"/>
              </p14:xfrm>
            </p:contentPart>
          </mc:Choice>
          <mc:Fallback xmlns="">
            <p:pic>
              <p:nvPicPr>
                <p:cNvPr id="600" name="Freihand 599">
                  <a:extLst>
                    <a:ext uri="{FF2B5EF4-FFF2-40B4-BE49-F238E27FC236}">
                      <a16:creationId xmlns:a16="http://schemas.microsoft.com/office/drawing/2014/main" id="{7FEC1D22-D78C-4B5C-9D0D-6BB6CFBF33A4}"/>
                    </a:ext>
                  </a:extLst>
                </p:cNvPr>
                <p:cNvPicPr/>
                <p:nvPr/>
              </p:nvPicPr>
              <p:blipFill>
                <a:blip r:embed="rId916"/>
                <a:stretch>
                  <a:fillRect/>
                </a:stretch>
              </p:blipFill>
              <p:spPr>
                <a:xfrm>
                  <a:off x="4375437" y="5558565"/>
                  <a:ext cx="8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01" name="Freihand 600">
                  <a:extLst>
                    <a:ext uri="{FF2B5EF4-FFF2-40B4-BE49-F238E27FC236}">
                      <a16:creationId xmlns:a16="http://schemas.microsoft.com/office/drawing/2014/main" id="{6B7CBEEF-20F8-4F21-B629-450EDBB4E563}"/>
                    </a:ext>
                  </a:extLst>
                </p14:cNvPr>
                <p14:cNvContentPartPr/>
                <p14:nvPr/>
              </p14:nvContentPartPr>
              <p14:xfrm>
                <a:off x="4503237" y="5547765"/>
                <a:ext cx="81360" cy="66960"/>
              </p14:xfrm>
            </p:contentPart>
          </mc:Choice>
          <mc:Fallback xmlns="">
            <p:pic>
              <p:nvPicPr>
                <p:cNvPr id="601" name="Freihand 600">
                  <a:extLst>
                    <a:ext uri="{FF2B5EF4-FFF2-40B4-BE49-F238E27FC236}">
                      <a16:creationId xmlns:a16="http://schemas.microsoft.com/office/drawing/2014/main" id="{6B7CBEEF-20F8-4F21-B629-450EDBB4E563}"/>
                    </a:ext>
                  </a:extLst>
                </p:cNvPr>
                <p:cNvPicPr/>
                <p:nvPr/>
              </p:nvPicPr>
              <p:blipFill>
                <a:blip r:embed="rId918"/>
                <a:stretch>
                  <a:fillRect/>
                </a:stretch>
              </p:blipFill>
              <p:spPr>
                <a:xfrm>
                  <a:off x="4498917" y="5543445"/>
                  <a:ext cx="90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02" name="Freihand 601">
                  <a:extLst>
                    <a:ext uri="{FF2B5EF4-FFF2-40B4-BE49-F238E27FC236}">
                      <a16:creationId xmlns:a16="http://schemas.microsoft.com/office/drawing/2014/main" id="{E22FE772-AF29-4AFB-A878-685DB8675494}"/>
                    </a:ext>
                  </a:extLst>
                </p14:cNvPr>
                <p14:cNvContentPartPr/>
                <p14:nvPr/>
              </p14:nvContentPartPr>
              <p14:xfrm>
                <a:off x="4645437" y="5544885"/>
                <a:ext cx="118440" cy="62640"/>
              </p14:xfrm>
            </p:contentPart>
          </mc:Choice>
          <mc:Fallback xmlns="">
            <p:pic>
              <p:nvPicPr>
                <p:cNvPr id="602" name="Freihand 601">
                  <a:extLst>
                    <a:ext uri="{FF2B5EF4-FFF2-40B4-BE49-F238E27FC236}">
                      <a16:creationId xmlns:a16="http://schemas.microsoft.com/office/drawing/2014/main" id="{E22FE772-AF29-4AFB-A878-685DB8675494}"/>
                    </a:ext>
                  </a:extLst>
                </p:cNvPr>
                <p:cNvPicPr/>
                <p:nvPr/>
              </p:nvPicPr>
              <p:blipFill>
                <a:blip r:embed="rId920"/>
                <a:stretch>
                  <a:fillRect/>
                </a:stretch>
              </p:blipFill>
              <p:spPr>
                <a:xfrm>
                  <a:off x="4641117" y="5540565"/>
                  <a:ext cx="12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13" name="Freihand 612">
                  <a:extLst>
                    <a:ext uri="{FF2B5EF4-FFF2-40B4-BE49-F238E27FC236}">
                      <a16:creationId xmlns:a16="http://schemas.microsoft.com/office/drawing/2014/main" id="{D3AD74BC-A980-44C2-B40D-CE7CB7251FA1}"/>
                    </a:ext>
                  </a:extLst>
                </p14:cNvPr>
                <p14:cNvContentPartPr/>
                <p14:nvPr/>
              </p14:nvContentPartPr>
              <p14:xfrm>
                <a:off x="4448517" y="5259405"/>
                <a:ext cx="320760" cy="145800"/>
              </p14:xfrm>
            </p:contentPart>
          </mc:Choice>
          <mc:Fallback xmlns="">
            <p:pic>
              <p:nvPicPr>
                <p:cNvPr id="613" name="Freihand 612">
                  <a:extLst>
                    <a:ext uri="{FF2B5EF4-FFF2-40B4-BE49-F238E27FC236}">
                      <a16:creationId xmlns:a16="http://schemas.microsoft.com/office/drawing/2014/main" id="{D3AD74BC-A980-44C2-B40D-CE7CB7251FA1}"/>
                    </a:ext>
                  </a:extLst>
                </p:cNvPr>
                <p:cNvPicPr/>
                <p:nvPr/>
              </p:nvPicPr>
              <p:blipFill>
                <a:blip r:embed="rId922"/>
                <a:stretch>
                  <a:fillRect/>
                </a:stretch>
              </p:blipFill>
              <p:spPr>
                <a:xfrm>
                  <a:off x="4444197" y="5255085"/>
                  <a:ext cx="329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14" name="Freihand 613">
                  <a:extLst>
                    <a:ext uri="{FF2B5EF4-FFF2-40B4-BE49-F238E27FC236}">
                      <a16:creationId xmlns:a16="http://schemas.microsoft.com/office/drawing/2014/main" id="{0C2AF3F5-4177-433B-8125-A39F6AA4E74A}"/>
                    </a:ext>
                  </a:extLst>
                </p14:cNvPr>
                <p14:cNvContentPartPr/>
                <p14:nvPr/>
              </p14:nvContentPartPr>
              <p14:xfrm>
                <a:off x="4507917" y="5500605"/>
                <a:ext cx="324360" cy="150480"/>
              </p14:xfrm>
            </p:contentPart>
          </mc:Choice>
          <mc:Fallback xmlns="">
            <p:pic>
              <p:nvPicPr>
                <p:cNvPr id="614" name="Freihand 613">
                  <a:extLst>
                    <a:ext uri="{FF2B5EF4-FFF2-40B4-BE49-F238E27FC236}">
                      <a16:creationId xmlns:a16="http://schemas.microsoft.com/office/drawing/2014/main" id="{0C2AF3F5-4177-433B-8125-A39F6AA4E74A}"/>
                    </a:ext>
                  </a:extLst>
                </p:cNvPr>
                <p:cNvPicPr/>
                <p:nvPr/>
              </p:nvPicPr>
              <p:blipFill>
                <a:blip r:embed="rId924"/>
                <a:stretch>
                  <a:fillRect/>
                </a:stretch>
              </p:blipFill>
              <p:spPr>
                <a:xfrm>
                  <a:off x="4503597" y="5496285"/>
                  <a:ext cx="333000" cy="159120"/>
                </a:xfrm>
                <a:prstGeom prst="rect">
                  <a:avLst/>
                </a:prstGeom>
              </p:spPr>
            </p:pic>
          </mc:Fallback>
        </mc:AlternateContent>
      </p:grpSp>
      <p:grpSp>
        <p:nvGrpSpPr>
          <p:cNvPr id="623" name="Gruppieren 622">
            <a:extLst>
              <a:ext uri="{FF2B5EF4-FFF2-40B4-BE49-F238E27FC236}">
                <a16:creationId xmlns:a16="http://schemas.microsoft.com/office/drawing/2014/main" id="{30D6CA6B-1F69-49DE-86D3-A0CBCD9880FA}"/>
              </a:ext>
            </a:extLst>
          </p:cNvPr>
          <p:cNvGrpSpPr/>
          <p:nvPr/>
        </p:nvGrpSpPr>
        <p:grpSpPr>
          <a:xfrm>
            <a:off x="3379317" y="5390085"/>
            <a:ext cx="573120" cy="237600"/>
            <a:chOff x="3379317" y="5390085"/>
            <a:chExt cx="573120" cy="237600"/>
          </a:xfrm>
        </p:grpSpPr>
        <mc:AlternateContent xmlns:mc="http://schemas.openxmlformats.org/markup-compatibility/2006" xmlns:p14="http://schemas.microsoft.com/office/powerpoint/2010/main">
          <mc:Choice Requires="p14">
            <p:contentPart p14:bwMode="auto" r:id="rId925">
              <p14:nvContentPartPr>
                <p14:cNvPr id="611" name="Freihand 610">
                  <a:extLst>
                    <a:ext uri="{FF2B5EF4-FFF2-40B4-BE49-F238E27FC236}">
                      <a16:creationId xmlns:a16="http://schemas.microsoft.com/office/drawing/2014/main" id="{A0F57E8F-B9A9-46B3-BDC6-D732BBBFE8A4}"/>
                    </a:ext>
                  </a:extLst>
                </p14:cNvPr>
                <p14:cNvContentPartPr/>
                <p14:nvPr/>
              </p14:nvContentPartPr>
              <p14:xfrm>
                <a:off x="3814557" y="5486205"/>
                <a:ext cx="109440" cy="9360"/>
              </p14:xfrm>
            </p:contentPart>
          </mc:Choice>
          <mc:Fallback xmlns="">
            <p:pic>
              <p:nvPicPr>
                <p:cNvPr id="611" name="Freihand 610">
                  <a:extLst>
                    <a:ext uri="{FF2B5EF4-FFF2-40B4-BE49-F238E27FC236}">
                      <a16:creationId xmlns:a16="http://schemas.microsoft.com/office/drawing/2014/main" id="{A0F57E8F-B9A9-46B3-BDC6-D732BBBFE8A4}"/>
                    </a:ext>
                  </a:extLst>
                </p:cNvPr>
                <p:cNvPicPr/>
                <p:nvPr/>
              </p:nvPicPr>
              <p:blipFill>
                <a:blip r:embed="rId926"/>
                <a:stretch>
                  <a:fillRect/>
                </a:stretch>
              </p:blipFill>
              <p:spPr>
                <a:xfrm>
                  <a:off x="3810237" y="5481885"/>
                  <a:ext cx="11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12" name="Freihand 611">
                  <a:extLst>
                    <a:ext uri="{FF2B5EF4-FFF2-40B4-BE49-F238E27FC236}">
                      <a16:creationId xmlns:a16="http://schemas.microsoft.com/office/drawing/2014/main" id="{8BE873CF-6806-4293-BB1A-91D88EDDB842}"/>
                    </a:ext>
                  </a:extLst>
                </p14:cNvPr>
                <p14:cNvContentPartPr/>
                <p14:nvPr/>
              </p14:nvContentPartPr>
              <p14:xfrm>
                <a:off x="3791517" y="5521845"/>
                <a:ext cx="160920" cy="23040"/>
              </p14:xfrm>
            </p:contentPart>
          </mc:Choice>
          <mc:Fallback xmlns="">
            <p:pic>
              <p:nvPicPr>
                <p:cNvPr id="612" name="Freihand 611">
                  <a:extLst>
                    <a:ext uri="{FF2B5EF4-FFF2-40B4-BE49-F238E27FC236}">
                      <a16:creationId xmlns:a16="http://schemas.microsoft.com/office/drawing/2014/main" id="{8BE873CF-6806-4293-BB1A-91D88EDDB842}"/>
                    </a:ext>
                  </a:extLst>
                </p:cNvPr>
                <p:cNvPicPr/>
                <p:nvPr/>
              </p:nvPicPr>
              <p:blipFill>
                <a:blip r:embed="rId928"/>
                <a:stretch>
                  <a:fillRect/>
                </a:stretch>
              </p:blipFill>
              <p:spPr>
                <a:xfrm>
                  <a:off x="3787197" y="5517525"/>
                  <a:ext cx="169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17" name="Freihand 616">
                  <a:extLst>
                    <a:ext uri="{FF2B5EF4-FFF2-40B4-BE49-F238E27FC236}">
                      <a16:creationId xmlns:a16="http://schemas.microsoft.com/office/drawing/2014/main" id="{C1832A34-9D96-47B8-A100-5691E7FD5401}"/>
                    </a:ext>
                  </a:extLst>
                </p14:cNvPr>
                <p14:cNvContentPartPr/>
                <p14:nvPr/>
              </p14:nvContentPartPr>
              <p14:xfrm>
                <a:off x="3379317" y="5441205"/>
                <a:ext cx="136800" cy="186480"/>
              </p14:xfrm>
            </p:contentPart>
          </mc:Choice>
          <mc:Fallback xmlns="">
            <p:pic>
              <p:nvPicPr>
                <p:cNvPr id="617" name="Freihand 616">
                  <a:extLst>
                    <a:ext uri="{FF2B5EF4-FFF2-40B4-BE49-F238E27FC236}">
                      <a16:creationId xmlns:a16="http://schemas.microsoft.com/office/drawing/2014/main" id="{C1832A34-9D96-47B8-A100-5691E7FD5401}"/>
                    </a:ext>
                  </a:extLst>
                </p:cNvPr>
                <p:cNvPicPr/>
                <p:nvPr/>
              </p:nvPicPr>
              <p:blipFill>
                <a:blip r:embed="rId930"/>
                <a:stretch>
                  <a:fillRect/>
                </a:stretch>
              </p:blipFill>
              <p:spPr>
                <a:xfrm>
                  <a:off x="3374997" y="5436885"/>
                  <a:ext cx="145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18" name="Freihand 617">
                  <a:extLst>
                    <a:ext uri="{FF2B5EF4-FFF2-40B4-BE49-F238E27FC236}">
                      <a16:creationId xmlns:a16="http://schemas.microsoft.com/office/drawing/2014/main" id="{332C6A90-D341-4064-ABAE-503AE7603C94}"/>
                    </a:ext>
                  </a:extLst>
                </p14:cNvPr>
                <p14:cNvContentPartPr/>
                <p14:nvPr/>
              </p14:nvContentPartPr>
              <p14:xfrm>
                <a:off x="3440157" y="5434005"/>
                <a:ext cx="132480" cy="14400"/>
              </p14:xfrm>
            </p:contentPart>
          </mc:Choice>
          <mc:Fallback xmlns="">
            <p:pic>
              <p:nvPicPr>
                <p:cNvPr id="618" name="Freihand 617">
                  <a:extLst>
                    <a:ext uri="{FF2B5EF4-FFF2-40B4-BE49-F238E27FC236}">
                      <a16:creationId xmlns:a16="http://schemas.microsoft.com/office/drawing/2014/main" id="{332C6A90-D341-4064-ABAE-503AE7603C94}"/>
                    </a:ext>
                  </a:extLst>
                </p:cNvPr>
                <p:cNvPicPr/>
                <p:nvPr/>
              </p:nvPicPr>
              <p:blipFill>
                <a:blip r:embed="rId932"/>
                <a:stretch>
                  <a:fillRect/>
                </a:stretch>
              </p:blipFill>
              <p:spPr>
                <a:xfrm>
                  <a:off x="3435837" y="5429685"/>
                  <a:ext cx="141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20" name="Freihand 619">
                  <a:extLst>
                    <a:ext uri="{FF2B5EF4-FFF2-40B4-BE49-F238E27FC236}">
                      <a16:creationId xmlns:a16="http://schemas.microsoft.com/office/drawing/2014/main" id="{6F0C63AE-FD09-4077-A6E2-56372E43CDDC}"/>
                    </a:ext>
                  </a:extLst>
                </p14:cNvPr>
                <p14:cNvContentPartPr/>
                <p14:nvPr/>
              </p14:nvContentPartPr>
              <p14:xfrm>
                <a:off x="3611157" y="5475045"/>
                <a:ext cx="99360" cy="101880"/>
              </p14:xfrm>
            </p:contentPart>
          </mc:Choice>
          <mc:Fallback xmlns="">
            <p:pic>
              <p:nvPicPr>
                <p:cNvPr id="620" name="Freihand 619">
                  <a:extLst>
                    <a:ext uri="{FF2B5EF4-FFF2-40B4-BE49-F238E27FC236}">
                      <a16:creationId xmlns:a16="http://schemas.microsoft.com/office/drawing/2014/main" id="{6F0C63AE-FD09-4077-A6E2-56372E43CDDC}"/>
                    </a:ext>
                  </a:extLst>
                </p:cNvPr>
                <p:cNvPicPr/>
                <p:nvPr/>
              </p:nvPicPr>
              <p:blipFill>
                <a:blip r:embed="rId934"/>
                <a:stretch>
                  <a:fillRect/>
                </a:stretch>
              </p:blipFill>
              <p:spPr>
                <a:xfrm>
                  <a:off x="3606837" y="5470725"/>
                  <a:ext cx="108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21" name="Freihand 620">
                  <a:extLst>
                    <a:ext uri="{FF2B5EF4-FFF2-40B4-BE49-F238E27FC236}">
                      <a16:creationId xmlns:a16="http://schemas.microsoft.com/office/drawing/2014/main" id="{DBFC455C-A933-44A9-8724-BB15DEB861D3}"/>
                    </a:ext>
                  </a:extLst>
                </p14:cNvPr>
                <p14:cNvContentPartPr/>
                <p14:nvPr/>
              </p14:nvContentPartPr>
              <p14:xfrm>
                <a:off x="3596037" y="5390085"/>
                <a:ext cx="69840" cy="117000"/>
              </p14:xfrm>
            </p:contentPart>
          </mc:Choice>
          <mc:Fallback xmlns="">
            <p:pic>
              <p:nvPicPr>
                <p:cNvPr id="621" name="Freihand 620">
                  <a:extLst>
                    <a:ext uri="{FF2B5EF4-FFF2-40B4-BE49-F238E27FC236}">
                      <a16:creationId xmlns:a16="http://schemas.microsoft.com/office/drawing/2014/main" id="{DBFC455C-A933-44A9-8724-BB15DEB861D3}"/>
                    </a:ext>
                  </a:extLst>
                </p:cNvPr>
                <p:cNvPicPr/>
                <p:nvPr/>
              </p:nvPicPr>
              <p:blipFill>
                <a:blip r:embed="rId936"/>
                <a:stretch>
                  <a:fillRect/>
                </a:stretch>
              </p:blipFill>
              <p:spPr>
                <a:xfrm>
                  <a:off x="3591717" y="5385765"/>
                  <a:ext cx="78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22" name="Freihand 621">
                  <a:extLst>
                    <a:ext uri="{FF2B5EF4-FFF2-40B4-BE49-F238E27FC236}">
                      <a16:creationId xmlns:a16="http://schemas.microsoft.com/office/drawing/2014/main" id="{E7C6564D-86E4-4F11-88E9-A135E30811E9}"/>
                    </a:ext>
                  </a:extLst>
                </p14:cNvPr>
                <p14:cNvContentPartPr/>
                <p14:nvPr/>
              </p14:nvContentPartPr>
              <p14:xfrm>
                <a:off x="3661917" y="5541645"/>
                <a:ext cx="101520" cy="76680"/>
              </p14:xfrm>
            </p:contentPart>
          </mc:Choice>
          <mc:Fallback xmlns="">
            <p:pic>
              <p:nvPicPr>
                <p:cNvPr id="622" name="Freihand 621">
                  <a:extLst>
                    <a:ext uri="{FF2B5EF4-FFF2-40B4-BE49-F238E27FC236}">
                      <a16:creationId xmlns:a16="http://schemas.microsoft.com/office/drawing/2014/main" id="{E7C6564D-86E4-4F11-88E9-A135E30811E9}"/>
                    </a:ext>
                  </a:extLst>
                </p:cNvPr>
                <p:cNvPicPr/>
                <p:nvPr/>
              </p:nvPicPr>
              <p:blipFill>
                <a:blip r:embed="rId938"/>
                <a:stretch>
                  <a:fillRect/>
                </a:stretch>
              </p:blipFill>
              <p:spPr>
                <a:xfrm>
                  <a:off x="3657597" y="5537325"/>
                  <a:ext cx="110160" cy="85320"/>
                </a:xfrm>
                <a:prstGeom prst="rect">
                  <a:avLst/>
                </a:prstGeom>
              </p:spPr>
            </p:pic>
          </mc:Fallback>
        </mc:AlternateContent>
      </p:grpSp>
      <p:grpSp>
        <p:nvGrpSpPr>
          <p:cNvPr id="630" name="Gruppieren 629">
            <a:extLst>
              <a:ext uri="{FF2B5EF4-FFF2-40B4-BE49-F238E27FC236}">
                <a16:creationId xmlns:a16="http://schemas.microsoft.com/office/drawing/2014/main" id="{E1FF303F-6D0D-41E5-BA2B-BB46B4F1113C}"/>
              </a:ext>
            </a:extLst>
          </p:cNvPr>
          <p:cNvGrpSpPr/>
          <p:nvPr/>
        </p:nvGrpSpPr>
        <p:grpSpPr>
          <a:xfrm>
            <a:off x="26637" y="2677125"/>
            <a:ext cx="2971800" cy="2151720"/>
            <a:chOff x="26637" y="2677125"/>
            <a:chExt cx="2971800" cy="2151720"/>
          </a:xfrm>
        </p:grpSpPr>
        <mc:AlternateContent xmlns:mc="http://schemas.openxmlformats.org/markup-compatibility/2006" xmlns:p14="http://schemas.microsoft.com/office/powerpoint/2010/main">
          <mc:Choice Requires="p14">
            <p:contentPart p14:bwMode="auto" r:id="rId939">
              <p14:nvContentPartPr>
                <p14:cNvPr id="222" name="Freihand 221">
                  <a:extLst>
                    <a:ext uri="{FF2B5EF4-FFF2-40B4-BE49-F238E27FC236}">
                      <a16:creationId xmlns:a16="http://schemas.microsoft.com/office/drawing/2014/main" id="{49D56529-3694-4750-B637-C7DC3D4F47AF}"/>
                    </a:ext>
                  </a:extLst>
                </p14:cNvPr>
                <p14:cNvContentPartPr/>
                <p14:nvPr/>
              </p14:nvContentPartPr>
              <p14:xfrm>
                <a:off x="360357" y="2847765"/>
                <a:ext cx="39600" cy="1627200"/>
              </p14:xfrm>
            </p:contentPart>
          </mc:Choice>
          <mc:Fallback xmlns="">
            <p:pic>
              <p:nvPicPr>
                <p:cNvPr id="222" name="Freihand 221">
                  <a:extLst>
                    <a:ext uri="{FF2B5EF4-FFF2-40B4-BE49-F238E27FC236}">
                      <a16:creationId xmlns:a16="http://schemas.microsoft.com/office/drawing/2014/main" id="{49D56529-3694-4750-B637-C7DC3D4F47AF}"/>
                    </a:ext>
                  </a:extLst>
                </p:cNvPr>
                <p:cNvPicPr/>
                <p:nvPr/>
              </p:nvPicPr>
              <p:blipFill>
                <a:blip r:embed="rId940"/>
                <a:stretch>
                  <a:fillRect/>
                </a:stretch>
              </p:blipFill>
              <p:spPr>
                <a:xfrm>
                  <a:off x="356037" y="2843445"/>
                  <a:ext cx="48240" cy="16358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3" name="Freihand 222">
                  <a:extLst>
                    <a:ext uri="{FF2B5EF4-FFF2-40B4-BE49-F238E27FC236}">
                      <a16:creationId xmlns:a16="http://schemas.microsoft.com/office/drawing/2014/main" id="{43AB4527-DF5C-418D-A566-B09DEB8A28E9}"/>
                    </a:ext>
                  </a:extLst>
                </p14:cNvPr>
                <p14:cNvContentPartPr/>
                <p14:nvPr/>
              </p14:nvContentPartPr>
              <p14:xfrm>
                <a:off x="317517" y="4342845"/>
                <a:ext cx="2584800" cy="52920"/>
              </p14:xfrm>
            </p:contentPart>
          </mc:Choice>
          <mc:Fallback xmlns="">
            <p:pic>
              <p:nvPicPr>
                <p:cNvPr id="223" name="Freihand 222">
                  <a:extLst>
                    <a:ext uri="{FF2B5EF4-FFF2-40B4-BE49-F238E27FC236}">
                      <a16:creationId xmlns:a16="http://schemas.microsoft.com/office/drawing/2014/main" id="{43AB4527-DF5C-418D-A566-B09DEB8A28E9}"/>
                    </a:ext>
                  </a:extLst>
                </p:cNvPr>
                <p:cNvPicPr/>
                <p:nvPr/>
              </p:nvPicPr>
              <p:blipFill>
                <a:blip r:embed="rId942"/>
                <a:stretch>
                  <a:fillRect/>
                </a:stretch>
              </p:blipFill>
              <p:spPr>
                <a:xfrm>
                  <a:off x="313197" y="4338525"/>
                  <a:ext cx="2593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4" name="Freihand 223">
                  <a:extLst>
                    <a:ext uri="{FF2B5EF4-FFF2-40B4-BE49-F238E27FC236}">
                      <a16:creationId xmlns:a16="http://schemas.microsoft.com/office/drawing/2014/main" id="{B1F02230-6E52-480A-A609-9F6437220841}"/>
                    </a:ext>
                  </a:extLst>
                </p14:cNvPr>
                <p14:cNvContentPartPr/>
                <p14:nvPr/>
              </p14:nvContentPartPr>
              <p14:xfrm>
                <a:off x="2858397" y="4289205"/>
                <a:ext cx="140040" cy="144720"/>
              </p14:xfrm>
            </p:contentPart>
          </mc:Choice>
          <mc:Fallback xmlns="">
            <p:pic>
              <p:nvPicPr>
                <p:cNvPr id="224" name="Freihand 223">
                  <a:extLst>
                    <a:ext uri="{FF2B5EF4-FFF2-40B4-BE49-F238E27FC236}">
                      <a16:creationId xmlns:a16="http://schemas.microsoft.com/office/drawing/2014/main" id="{B1F02230-6E52-480A-A609-9F6437220841}"/>
                    </a:ext>
                  </a:extLst>
                </p:cNvPr>
                <p:cNvPicPr/>
                <p:nvPr/>
              </p:nvPicPr>
              <p:blipFill>
                <a:blip r:embed="rId944"/>
                <a:stretch>
                  <a:fillRect/>
                </a:stretch>
              </p:blipFill>
              <p:spPr>
                <a:xfrm>
                  <a:off x="2854077" y="4284885"/>
                  <a:ext cx="148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5" name="Freihand 224">
                  <a:extLst>
                    <a:ext uri="{FF2B5EF4-FFF2-40B4-BE49-F238E27FC236}">
                      <a16:creationId xmlns:a16="http://schemas.microsoft.com/office/drawing/2014/main" id="{C30D69CE-C415-4D56-9B55-BCE740934178}"/>
                    </a:ext>
                  </a:extLst>
                </p14:cNvPr>
                <p14:cNvContentPartPr/>
                <p14:nvPr/>
              </p14:nvContentPartPr>
              <p14:xfrm>
                <a:off x="237957" y="2726445"/>
                <a:ext cx="225360" cy="171720"/>
              </p14:xfrm>
            </p:contentPart>
          </mc:Choice>
          <mc:Fallback xmlns="">
            <p:pic>
              <p:nvPicPr>
                <p:cNvPr id="225" name="Freihand 224">
                  <a:extLst>
                    <a:ext uri="{FF2B5EF4-FFF2-40B4-BE49-F238E27FC236}">
                      <a16:creationId xmlns:a16="http://schemas.microsoft.com/office/drawing/2014/main" id="{C30D69CE-C415-4D56-9B55-BCE740934178}"/>
                    </a:ext>
                  </a:extLst>
                </p:cNvPr>
                <p:cNvPicPr/>
                <p:nvPr/>
              </p:nvPicPr>
              <p:blipFill>
                <a:blip r:embed="rId946"/>
                <a:stretch>
                  <a:fillRect/>
                </a:stretch>
              </p:blipFill>
              <p:spPr>
                <a:xfrm>
                  <a:off x="233637" y="2722125"/>
                  <a:ext cx="234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26" name="Freihand 225">
                  <a:extLst>
                    <a:ext uri="{FF2B5EF4-FFF2-40B4-BE49-F238E27FC236}">
                      <a16:creationId xmlns:a16="http://schemas.microsoft.com/office/drawing/2014/main" id="{250D19DD-852F-424D-8365-10595C7D996D}"/>
                    </a:ext>
                  </a:extLst>
                </p14:cNvPr>
                <p14:cNvContentPartPr/>
                <p14:nvPr/>
              </p14:nvContentPartPr>
              <p14:xfrm>
                <a:off x="173517" y="2677125"/>
                <a:ext cx="41760" cy="97920"/>
              </p14:xfrm>
            </p:contentPart>
          </mc:Choice>
          <mc:Fallback xmlns="">
            <p:pic>
              <p:nvPicPr>
                <p:cNvPr id="226" name="Freihand 225">
                  <a:extLst>
                    <a:ext uri="{FF2B5EF4-FFF2-40B4-BE49-F238E27FC236}">
                      <a16:creationId xmlns:a16="http://schemas.microsoft.com/office/drawing/2014/main" id="{250D19DD-852F-424D-8365-10595C7D996D}"/>
                    </a:ext>
                  </a:extLst>
                </p:cNvPr>
                <p:cNvPicPr/>
                <p:nvPr/>
              </p:nvPicPr>
              <p:blipFill>
                <a:blip r:embed="rId948"/>
                <a:stretch>
                  <a:fillRect/>
                </a:stretch>
              </p:blipFill>
              <p:spPr>
                <a:xfrm>
                  <a:off x="169197" y="2672805"/>
                  <a:ext cx="50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29" name="Freihand 228">
                  <a:extLst>
                    <a:ext uri="{FF2B5EF4-FFF2-40B4-BE49-F238E27FC236}">
                      <a16:creationId xmlns:a16="http://schemas.microsoft.com/office/drawing/2014/main" id="{1A483448-BA72-4075-8CBC-4DF98D0E2C9F}"/>
                    </a:ext>
                  </a:extLst>
                </p14:cNvPr>
                <p14:cNvContentPartPr/>
                <p14:nvPr/>
              </p14:nvContentPartPr>
              <p14:xfrm>
                <a:off x="2778117" y="4505205"/>
                <a:ext cx="95040" cy="54000"/>
              </p14:xfrm>
            </p:contentPart>
          </mc:Choice>
          <mc:Fallback xmlns="">
            <p:pic>
              <p:nvPicPr>
                <p:cNvPr id="229" name="Freihand 228">
                  <a:extLst>
                    <a:ext uri="{FF2B5EF4-FFF2-40B4-BE49-F238E27FC236}">
                      <a16:creationId xmlns:a16="http://schemas.microsoft.com/office/drawing/2014/main" id="{1A483448-BA72-4075-8CBC-4DF98D0E2C9F}"/>
                    </a:ext>
                  </a:extLst>
                </p:cNvPr>
                <p:cNvPicPr/>
                <p:nvPr/>
              </p:nvPicPr>
              <p:blipFill>
                <a:blip r:embed="rId950"/>
                <a:stretch>
                  <a:fillRect/>
                </a:stretch>
              </p:blipFill>
              <p:spPr>
                <a:xfrm>
                  <a:off x="2773797" y="4500885"/>
                  <a:ext cx="103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0" name="Freihand 229">
                  <a:extLst>
                    <a:ext uri="{FF2B5EF4-FFF2-40B4-BE49-F238E27FC236}">
                      <a16:creationId xmlns:a16="http://schemas.microsoft.com/office/drawing/2014/main" id="{4EE654DA-6AFA-41BE-B89D-DA72667F86A5}"/>
                    </a:ext>
                  </a:extLst>
                </p14:cNvPr>
                <p14:cNvContentPartPr/>
                <p14:nvPr/>
              </p14:nvContentPartPr>
              <p14:xfrm>
                <a:off x="2806557" y="4501605"/>
                <a:ext cx="92880" cy="196560"/>
              </p14:xfrm>
            </p:contentPart>
          </mc:Choice>
          <mc:Fallback xmlns="">
            <p:pic>
              <p:nvPicPr>
                <p:cNvPr id="230" name="Freihand 229">
                  <a:extLst>
                    <a:ext uri="{FF2B5EF4-FFF2-40B4-BE49-F238E27FC236}">
                      <a16:creationId xmlns:a16="http://schemas.microsoft.com/office/drawing/2014/main" id="{4EE654DA-6AFA-41BE-B89D-DA72667F86A5}"/>
                    </a:ext>
                  </a:extLst>
                </p:cNvPr>
                <p:cNvPicPr/>
                <p:nvPr/>
              </p:nvPicPr>
              <p:blipFill>
                <a:blip r:embed="rId952"/>
                <a:stretch>
                  <a:fillRect/>
                </a:stretch>
              </p:blipFill>
              <p:spPr>
                <a:xfrm>
                  <a:off x="2802237" y="4497285"/>
                  <a:ext cx="10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5" name="Freihand 234">
                  <a:extLst>
                    <a:ext uri="{FF2B5EF4-FFF2-40B4-BE49-F238E27FC236}">
                      <a16:creationId xmlns:a16="http://schemas.microsoft.com/office/drawing/2014/main" id="{C08FCE90-8B09-48E5-9423-22A577AD74F6}"/>
                    </a:ext>
                  </a:extLst>
                </p14:cNvPr>
                <p14:cNvContentPartPr/>
                <p14:nvPr/>
              </p14:nvContentPartPr>
              <p14:xfrm>
                <a:off x="381957" y="4364805"/>
                <a:ext cx="23040" cy="38520"/>
              </p14:xfrm>
            </p:contentPart>
          </mc:Choice>
          <mc:Fallback xmlns="">
            <p:pic>
              <p:nvPicPr>
                <p:cNvPr id="235" name="Freihand 234">
                  <a:extLst>
                    <a:ext uri="{FF2B5EF4-FFF2-40B4-BE49-F238E27FC236}">
                      <a16:creationId xmlns:a16="http://schemas.microsoft.com/office/drawing/2014/main" id="{C08FCE90-8B09-48E5-9423-22A577AD74F6}"/>
                    </a:ext>
                  </a:extLst>
                </p:cNvPr>
                <p:cNvPicPr/>
                <p:nvPr/>
              </p:nvPicPr>
              <p:blipFill>
                <a:blip r:embed="rId954"/>
                <a:stretch>
                  <a:fillRect/>
                </a:stretch>
              </p:blipFill>
              <p:spPr>
                <a:xfrm>
                  <a:off x="377637" y="4360485"/>
                  <a:ext cx="31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7" name="Freihand 236">
                  <a:extLst>
                    <a:ext uri="{FF2B5EF4-FFF2-40B4-BE49-F238E27FC236}">
                      <a16:creationId xmlns:a16="http://schemas.microsoft.com/office/drawing/2014/main" id="{DEA09EAD-9BCF-459E-957F-8C67FE76FE6D}"/>
                    </a:ext>
                  </a:extLst>
                </p14:cNvPr>
                <p14:cNvContentPartPr/>
                <p14:nvPr/>
              </p14:nvContentPartPr>
              <p14:xfrm>
                <a:off x="2173317" y="4311165"/>
                <a:ext cx="5040" cy="118800"/>
              </p14:xfrm>
            </p:contentPart>
          </mc:Choice>
          <mc:Fallback xmlns="">
            <p:pic>
              <p:nvPicPr>
                <p:cNvPr id="237" name="Freihand 236">
                  <a:extLst>
                    <a:ext uri="{FF2B5EF4-FFF2-40B4-BE49-F238E27FC236}">
                      <a16:creationId xmlns:a16="http://schemas.microsoft.com/office/drawing/2014/main" id="{DEA09EAD-9BCF-459E-957F-8C67FE76FE6D}"/>
                    </a:ext>
                  </a:extLst>
                </p:cNvPr>
                <p:cNvPicPr/>
                <p:nvPr/>
              </p:nvPicPr>
              <p:blipFill>
                <a:blip r:embed="rId956"/>
                <a:stretch>
                  <a:fillRect/>
                </a:stretch>
              </p:blipFill>
              <p:spPr>
                <a:xfrm>
                  <a:off x="2168997" y="4306845"/>
                  <a:ext cx="13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8" name="Freihand 237">
                  <a:extLst>
                    <a:ext uri="{FF2B5EF4-FFF2-40B4-BE49-F238E27FC236}">
                      <a16:creationId xmlns:a16="http://schemas.microsoft.com/office/drawing/2014/main" id="{7D12AE55-E687-4BB7-AB0B-808689A088C6}"/>
                    </a:ext>
                  </a:extLst>
                </p14:cNvPr>
                <p14:cNvContentPartPr/>
                <p14:nvPr/>
              </p14:nvContentPartPr>
              <p14:xfrm>
                <a:off x="2050917" y="4485765"/>
                <a:ext cx="82800" cy="115560"/>
              </p14:xfrm>
            </p:contentPart>
          </mc:Choice>
          <mc:Fallback xmlns="">
            <p:pic>
              <p:nvPicPr>
                <p:cNvPr id="238" name="Freihand 237">
                  <a:extLst>
                    <a:ext uri="{FF2B5EF4-FFF2-40B4-BE49-F238E27FC236}">
                      <a16:creationId xmlns:a16="http://schemas.microsoft.com/office/drawing/2014/main" id="{7D12AE55-E687-4BB7-AB0B-808689A088C6}"/>
                    </a:ext>
                  </a:extLst>
                </p:cNvPr>
                <p:cNvPicPr/>
                <p:nvPr/>
              </p:nvPicPr>
              <p:blipFill>
                <a:blip r:embed="rId958"/>
                <a:stretch>
                  <a:fillRect/>
                </a:stretch>
              </p:blipFill>
              <p:spPr>
                <a:xfrm>
                  <a:off x="2046597" y="4481445"/>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9" name="Freihand 238">
                  <a:extLst>
                    <a:ext uri="{FF2B5EF4-FFF2-40B4-BE49-F238E27FC236}">
                      <a16:creationId xmlns:a16="http://schemas.microsoft.com/office/drawing/2014/main" id="{1E598E18-3630-4491-ADA0-8FDDC42A4A65}"/>
                    </a:ext>
                  </a:extLst>
                </p14:cNvPr>
                <p14:cNvContentPartPr/>
                <p14:nvPr/>
              </p14:nvContentPartPr>
              <p14:xfrm>
                <a:off x="2092317" y="4474605"/>
                <a:ext cx="69120" cy="6840"/>
              </p14:xfrm>
            </p:contentPart>
          </mc:Choice>
          <mc:Fallback xmlns="">
            <p:pic>
              <p:nvPicPr>
                <p:cNvPr id="239" name="Freihand 238">
                  <a:extLst>
                    <a:ext uri="{FF2B5EF4-FFF2-40B4-BE49-F238E27FC236}">
                      <a16:creationId xmlns:a16="http://schemas.microsoft.com/office/drawing/2014/main" id="{1E598E18-3630-4491-ADA0-8FDDC42A4A65}"/>
                    </a:ext>
                  </a:extLst>
                </p:cNvPr>
                <p:cNvPicPr/>
                <p:nvPr/>
              </p:nvPicPr>
              <p:blipFill>
                <a:blip r:embed="rId960"/>
                <a:stretch>
                  <a:fillRect/>
                </a:stretch>
              </p:blipFill>
              <p:spPr>
                <a:xfrm>
                  <a:off x="2087997" y="4470285"/>
                  <a:ext cx="77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40" name="Freihand 239">
                  <a:extLst>
                    <a:ext uri="{FF2B5EF4-FFF2-40B4-BE49-F238E27FC236}">
                      <a16:creationId xmlns:a16="http://schemas.microsoft.com/office/drawing/2014/main" id="{1E23C737-B735-47F9-8469-AE69E3526DE8}"/>
                    </a:ext>
                  </a:extLst>
                </p14:cNvPr>
                <p14:cNvContentPartPr/>
                <p14:nvPr/>
              </p14:nvContentPartPr>
              <p14:xfrm>
                <a:off x="2177277" y="4470645"/>
                <a:ext cx="100080" cy="87480"/>
              </p14:xfrm>
            </p:contentPart>
          </mc:Choice>
          <mc:Fallback xmlns="">
            <p:pic>
              <p:nvPicPr>
                <p:cNvPr id="240" name="Freihand 239">
                  <a:extLst>
                    <a:ext uri="{FF2B5EF4-FFF2-40B4-BE49-F238E27FC236}">
                      <a16:creationId xmlns:a16="http://schemas.microsoft.com/office/drawing/2014/main" id="{1E23C737-B735-47F9-8469-AE69E3526DE8}"/>
                    </a:ext>
                  </a:extLst>
                </p:cNvPr>
                <p:cNvPicPr/>
                <p:nvPr/>
              </p:nvPicPr>
              <p:blipFill>
                <a:blip r:embed="rId962"/>
                <a:stretch>
                  <a:fillRect/>
                </a:stretch>
              </p:blipFill>
              <p:spPr>
                <a:xfrm>
                  <a:off x="2172957" y="4466325"/>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1" name="Freihand 240">
                  <a:extLst>
                    <a:ext uri="{FF2B5EF4-FFF2-40B4-BE49-F238E27FC236}">
                      <a16:creationId xmlns:a16="http://schemas.microsoft.com/office/drawing/2014/main" id="{5D927C30-256C-4F98-8F95-AE32124BEC66}"/>
                    </a:ext>
                  </a:extLst>
                </p14:cNvPr>
                <p14:cNvContentPartPr/>
                <p14:nvPr/>
              </p14:nvContentPartPr>
              <p14:xfrm>
                <a:off x="2276277" y="4480005"/>
                <a:ext cx="118800" cy="104760"/>
              </p14:xfrm>
            </p:contentPart>
          </mc:Choice>
          <mc:Fallback xmlns="">
            <p:pic>
              <p:nvPicPr>
                <p:cNvPr id="241" name="Freihand 240">
                  <a:extLst>
                    <a:ext uri="{FF2B5EF4-FFF2-40B4-BE49-F238E27FC236}">
                      <a16:creationId xmlns:a16="http://schemas.microsoft.com/office/drawing/2014/main" id="{5D927C30-256C-4F98-8F95-AE32124BEC66}"/>
                    </a:ext>
                  </a:extLst>
                </p:cNvPr>
                <p:cNvPicPr/>
                <p:nvPr/>
              </p:nvPicPr>
              <p:blipFill>
                <a:blip r:embed="rId964"/>
                <a:stretch>
                  <a:fillRect/>
                </a:stretch>
              </p:blipFill>
              <p:spPr>
                <a:xfrm>
                  <a:off x="2271957" y="4475685"/>
                  <a:ext cx="12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7" name="Freihand 246">
                  <a:extLst>
                    <a:ext uri="{FF2B5EF4-FFF2-40B4-BE49-F238E27FC236}">
                      <a16:creationId xmlns:a16="http://schemas.microsoft.com/office/drawing/2014/main" id="{678FBCDB-143A-4A38-898E-6343D174178A}"/>
                    </a:ext>
                  </a:extLst>
                </p14:cNvPr>
                <p14:cNvContentPartPr/>
                <p14:nvPr/>
              </p14:nvContentPartPr>
              <p14:xfrm>
                <a:off x="308157" y="3113445"/>
                <a:ext cx="141120" cy="23760"/>
              </p14:xfrm>
            </p:contentPart>
          </mc:Choice>
          <mc:Fallback xmlns="">
            <p:pic>
              <p:nvPicPr>
                <p:cNvPr id="247" name="Freihand 246">
                  <a:extLst>
                    <a:ext uri="{FF2B5EF4-FFF2-40B4-BE49-F238E27FC236}">
                      <a16:creationId xmlns:a16="http://schemas.microsoft.com/office/drawing/2014/main" id="{678FBCDB-143A-4A38-898E-6343D174178A}"/>
                    </a:ext>
                  </a:extLst>
                </p:cNvPr>
                <p:cNvPicPr/>
                <p:nvPr/>
              </p:nvPicPr>
              <p:blipFill>
                <a:blip r:embed="rId966"/>
                <a:stretch>
                  <a:fillRect/>
                </a:stretch>
              </p:blipFill>
              <p:spPr>
                <a:xfrm>
                  <a:off x="303837" y="3109125"/>
                  <a:ext cx="149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8" name="Freihand 247">
                  <a:extLst>
                    <a:ext uri="{FF2B5EF4-FFF2-40B4-BE49-F238E27FC236}">
                      <a16:creationId xmlns:a16="http://schemas.microsoft.com/office/drawing/2014/main" id="{43269E0E-36BB-4E40-8AEC-14FA73ADDE2F}"/>
                    </a:ext>
                  </a:extLst>
                </p14:cNvPr>
                <p14:cNvContentPartPr/>
                <p14:nvPr/>
              </p14:nvContentPartPr>
              <p14:xfrm>
                <a:off x="30957" y="3102285"/>
                <a:ext cx="52920" cy="84240"/>
              </p14:xfrm>
            </p:contentPart>
          </mc:Choice>
          <mc:Fallback xmlns="">
            <p:pic>
              <p:nvPicPr>
                <p:cNvPr id="248" name="Freihand 247">
                  <a:extLst>
                    <a:ext uri="{FF2B5EF4-FFF2-40B4-BE49-F238E27FC236}">
                      <a16:creationId xmlns:a16="http://schemas.microsoft.com/office/drawing/2014/main" id="{43269E0E-36BB-4E40-8AEC-14FA73ADDE2F}"/>
                    </a:ext>
                  </a:extLst>
                </p:cNvPr>
                <p:cNvPicPr/>
                <p:nvPr/>
              </p:nvPicPr>
              <p:blipFill>
                <a:blip r:embed="rId968"/>
                <a:stretch>
                  <a:fillRect/>
                </a:stretch>
              </p:blipFill>
              <p:spPr>
                <a:xfrm>
                  <a:off x="26637" y="3097965"/>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9" name="Freihand 248">
                  <a:extLst>
                    <a:ext uri="{FF2B5EF4-FFF2-40B4-BE49-F238E27FC236}">
                      <a16:creationId xmlns:a16="http://schemas.microsoft.com/office/drawing/2014/main" id="{1C149192-CAC4-46A3-B254-850E66E3651E}"/>
                    </a:ext>
                  </a:extLst>
                </p14:cNvPr>
                <p14:cNvContentPartPr/>
                <p14:nvPr/>
              </p14:nvContentPartPr>
              <p14:xfrm>
                <a:off x="89277" y="3086085"/>
                <a:ext cx="57960" cy="99720"/>
              </p14:xfrm>
            </p:contentPart>
          </mc:Choice>
          <mc:Fallback xmlns="">
            <p:pic>
              <p:nvPicPr>
                <p:cNvPr id="249" name="Freihand 248">
                  <a:extLst>
                    <a:ext uri="{FF2B5EF4-FFF2-40B4-BE49-F238E27FC236}">
                      <a16:creationId xmlns:a16="http://schemas.microsoft.com/office/drawing/2014/main" id="{1C149192-CAC4-46A3-B254-850E66E3651E}"/>
                    </a:ext>
                  </a:extLst>
                </p:cNvPr>
                <p:cNvPicPr/>
                <p:nvPr/>
              </p:nvPicPr>
              <p:blipFill>
                <a:blip r:embed="rId970"/>
                <a:stretch>
                  <a:fillRect/>
                </a:stretch>
              </p:blipFill>
              <p:spPr>
                <a:xfrm>
                  <a:off x="84957" y="3081765"/>
                  <a:ext cx="6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50" name="Freihand 249">
                  <a:extLst>
                    <a:ext uri="{FF2B5EF4-FFF2-40B4-BE49-F238E27FC236}">
                      <a16:creationId xmlns:a16="http://schemas.microsoft.com/office/drawing/2014/main" id="{01BBF002-88D9-4EA8-9A1B-C031ACA6BA7A}"/>
                    </a:ext>
                  </a:extLst>
                </p14:cNvPr>
                <p14:cNvContentPartPr/>
                <p14:nvPr/>
              </p14:nvContentPartPr>
              <p14:xfrm>
                <a:off x="156597" y="3144765"/>
                <a:ext cx="5400" cy="82800"/>
              </p14:xfrm>
            </p:contentPart>
          </mc:Choice>
          <mc:Fallback xmlns="">
            <p:pic>
              <p:nvPicPr>
                <p:cNvPr id="250" name="Freihand 249">
                  <a:extLst>
                    <a:ext uri="{FF2B5EF4-FFF2-40B4-BE49-F238E27FC236}">
                      <a16:creationId xmlns:a16="http://schemas.microsoft.com/office/drawing/2014/main" id="{01BBF002-88D9-4EA8-9A1B-C031ACA6BA7A}"/>
                    </a:ext>
                  </a:extLst>
                </p:cNvPr>
                <p:cNvPicPr/>
                <p:nvPr/>
              </p:nvPicPr>
              <p:blipFill>
                <a:blip r:embed="rId972"/>
                <a:stretch>
                  <a:fillRect/>
                </a:stretch>
              </p:blipFill>
              <p:spPr>
                <a:xfrm>
                  <a:off x="152277" y="3140445"/>
                  <a:ext cx="14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51" name="Freihand 250">
                  <a:extLst>
                    <a:ext uri="{FF2B5EF4-FFF2-40B4-BE49-F238E27FC236}">
                      <a16:creationId xmlns:a16="http://schemas.microsoft.com/office/drawing/2014/main" id="{EC816D49-2FCA-4E49-A5A4-7D4505AA1D16}"/>
                    </a:ext>
                  </a:extLst>
                </p14:cNvPr>
                <p14:cNvContentPartPr/>
                <p14:nvPr/>
              </p14:nvContentPartPr>
              <p14:xfrm>
                <a:off x="187197" y="3099765"/>
                <a:ext cx="34920" cy="78120"/>
              </p14:xfrm>
            </p:contentPart>
          </mc:Choice>
          <mc:Fallback xmlns="">
            <p:pic>
              <p:nvPicPr>
                <p:cNvPr id="251" name="Freihand 250">
                  <a:extLst>
                    <a:ext uri="{FF2B5EF4-FFF2-40B4-BE49-F238E27FC236}">
                      <a16:creationId xmlns:a16="http://schemas.microsoft.com/office/drawing/2014/main" id="{EC816D49-2FCA-4E49-A5A4-7D4505AA1D16}"/>
                    </a:ext>
                  </a:extLst>
                </p:cNvPr>
                <p:cNvPicPr/>
                <p:nvPr/>
              </p:nvPicPr>
              <p:blipFill>
                <a:blip r:embed="rId974"/>
                <a:stretch>
                  <a:fillRect/>
                </a:stretch>
              </p:blipFill>
              <p:spPr>
                <a:xfrm>
                  <a:off x="182877" y="3095445"/>
                  <a:ext cx="43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52" name="Freihand 251">
                  <a:extLst>
                    <a:ext uri="{FF2B5EF4-FFF2-40B4-BE49-F238E27FC236}">
                      <a16:creationId xmlns:a16="http://schemas.microsoft.com/office/drawing/2014/main" id="{2D301F49-5BCC-4191-BDFD-414669CBD5E8}"/>
                    </a:ext>
                  </a:extLst>
                </p14:cNvPr>
                <p14:cNvContentPartPr/>
                <p14:nvPr/>
              </p14:nvContentPartPr>
              <p14:xfrm>
                <a:off x="155877" y="3042525"/>
                <a:ext cx="97560" cy="12960"/>
              </p14:xfrm>
            </p:contentPart>
          </mc:Choice>
          <mc:Fallback xmlns="">
            <p:pic>
              <p:nvPicPr>
                <p:cNvPr id="252" name="Freihand 251">
                  <a:extLst>
                    <a:ext uri="{FF2B5EF4-FFF2-40B4-BE49-F238E27FC236}">
                      <a16:creationId xmlns:a16="http://schemas.microsoft.com/office/drawing/2014/main" id="{2D301F49-5BCC-4191-BDFD-414669CBD5E8}"/>
                    </a:ext>
                  </a:extLst>
                </p:cNvPr>
                <p:cNvPicPr/>
                <p:nvPr/>
              </p:nvPicPr>
              <p:blipFill>
                <a:blip r:embed="rId976"/>
                <a:stretch>
                  <a:fillRect/>
                </a:stretch>
              </p:blipFill>
              <p:spPr>
                <a:xfrm>
                  <a:off x="151557" y="3038205"/>
                  <a:ext cx="106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53" name="Freihand 252">
                  <a:extLst>
                    <a:ext uri="{FF2B5EF4-FFF2-40B4-BE49-F238E27FC236}">
                      <a16:creationId xmlns:a16="http://schemas.microsoft.com/office/drawing/2014/main" id="{478CCC6A-AEA0-4319-B48B-3BBD5AD7AF4D}"/>
                    </a:ext>
                  </a:extLst>
                </p14:cNvPr>
                <p14:cNvContentPartPr/>
                <p14:nvPr/>
              </p14:nvContentPartPr>
              <p14:xfrm>
                <a:off x="218157" y="3056205"/>
                <a:ext cx="62640" cy="108720"/>
              </p14:xfrm>
            </p:contentPart>
          </mc:Choice>
          <mc:Fallback xmlns="">
            <p:pic>
              <p:nvPicPr>
                <p:cNvPr id="253" name="Freihand 252">
                  <a:extLst>
                    <a:ext uri="{FF2B5EF4-FFF2-40B4-BE49-F238E27FC236}">
                      <a16:creationId xmlns:a16="http://schemas.microsoft.com/office/drawing/2014/main" id="{478CCC6A-AEA0-4319-B48B-3BBD5AD7AF4D}"/>
                    </a:ext>
                  </a:extLst>
                </p:cNvPr>
                <p:cNvPicPr/>
                <p:nvPr/>
              </p:nvPicPr>
              <p:blipFill>
                <a:blip r:embed="rId978"/>
                <a:stretch>
                  <a:fillRect/>
                </a:stretch>
              </p:blipFill>
              <p:spPr>
                <a:xfrm>
                  <a:off x="213837" y="3051885"/>
                  <a:ext cx="71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54" name="Freihand 253">
                  <a:extLst>
                    <a:ext uri="{FF2B5EF4-FFF2-40B4-BE49-F238E27FC236}">
                      <a16:creationId xmlns:a16="http://schemas.microsoft.com/office/drawing/2014/main" id="{E0E71239-2D3F-47A0-9C8A-32B67F99EB24}"/>
                    </a:ext>
                  </a:extLst>
                </p14:cNvPr>
                <p14:cNvContentPartPr/>
                <p14:nvPr/>
              </p14:nvContentPartPr>
              <p14:xfrm>
                <a:off x="240837" y="3031725"/>
                <a:ext cx="50760" cy="36000"/>
              </p14:xfrm>
            </p:contentPart>
          </mc:Choice>
          <mc:Fallback xmlns="">
            <p:pic>
              <p:nvPicPr>
                <p:cNvPr id="254" name="Freihand 253">
                  <a:extLst>
                    <a:ext uri="{FF2B5EF4-FFF2-40B4-BE49-F238E27FC236}">
                      <a16:creationId xmlns:a16="http://schemas.microsoft.com/office/drawing/2014/main" id="{E0E71239-2D3F-47A0-9C8A-32B67F99EB24}"/>
                    </a:ext>
                  </a:extLst>
                </p:cNvPr>
                <p:cNvPicPr/>
                <p:nvPr/>
              </p:nvPicPr>
              <p:blipFill>
                <a:blip r:embed="rId980"/>
                <a:stretch>
                  <a:fillRect/>
                </a:stretch>
              </p:blipFill>
              <p:spPr>
                <a:xfrm>
                  <a:off x="236517" y="3027405"/>
                  <a:ext cx="59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5" name="Freihand 254">
                  <a:extLst>
                    <a:ext uri="{FF2B5EF4-FFF2-40B4-BE49-F238E27FC236}">
                      <a16:creationId xmlns:a16="http://schemas.microsoft.com/office/drawing/2014/main" id="{333ADE2C-1938-4D20-9C65-EED91B12C5EB}"/>
                    </a:ext>
                  </a:extLst>
                </p14:cNvPr>
                <p14:cNvContentPartPr/>
                <p14:nvPr/>
              </p14:nvContentPartPr>
              <p14:xfrm>
                <a:off x="257037" y="3114165"/>
                <a:ext cx="26280" cy="27360"/>
              </p14:xfrm>
            </p:contentPart>
          </mc:Choice>
          <mc:Fallback xmlns="">
            <p:pic>
              <p:nvPicPr>
                <p:cNvPr id="255" name="Freihand 254">
                  <a:extLst>
                    <a:ext uri="{FF2B5EF4-FFF2-40B4-BE49-F238E27FC236}">
                      <a16:creationId xmlns:a16="http://schemas.microsoft.com/office/drawing/2014/main" id="{333ADE2C-1938-4D20-9C65-EED91B12C5EB}"/>
                    </a:ext>
                  </a:extLst>
                </p:cNvPr>
                <p:cNvPicPr/>
                <p:nvPr/>
              </p:nvPicPr>
              <p:blipFill>
                <a:blip r:embed="rId982"/>
                <a:stretch>
                  <a:fillRect/>
                </a:stretch>
              </p:blipFill>
              <p:spPr>
                <a:xfrm>
                  <a:off x="252717" y="3109845"/>
                  <a:ext cx="34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480" name="Freihand 479">
                  <a:extLst>
                    <a:ext uri="{FF2B5EF4-FFF2-40B4-BE49-F238E27FC236}">
                      <a16:creationId xmlns:a16="http://schemas.microsoft.com/office/drawing/2014/main" id="{0D68FC69-CEBA-47B6-95F6-A00E0AC479AD}"/>
                    </a:ext>
                  </a:extLst>
                </p14:cNvPr>
                <p14:cNvContentPartPr/>
                <p14:nvPr/>
              </p14:nvContentPartPr>
              <p14:xfrm>
                <a:off x="1731597" y="4291005"/>
                <a:ext cx="19800" cy="163800"/>
              </p14:xfrm>
            </p:contentPart>
          </mc:Choice>
          <mc:Fallback xmlns="">
            <p:pic>
              <p:nvPicPr>
                <p:cNvPr id="480" name="Freihand 479">
                  <a:extLst>
                    <a:ext uri="{FF2B5EF4-FFF2-40B4-BE49-F238E27FC236}">
                      <a16:creationId xmlns:a16="http://schemas.microsoft.com/office/drawing/2014/main" id="{0D68FC69-CEBA-47B6-95F6-A00E0AC479AD}"/>
                    </a:ext>
                  </a:extLst>
                </p:cNvPr>
                <p:cNvPicPr/>
                <p:nvPr/>
              </p:nvPicPr>
              <p:blipFill>
                <a:blip r:embed="rId984"/>
                <a:stretch>
                  <a:fillRect/>
                </a:stretch>
              </p:blipFill>
              <p:spPr>
                <a:xfrm>
                  <a:off x="1727277" y="4286685"/>
                  <a:ext cx="28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481" name="Freihand 480">
                  <a:extLst>
                    <a:ext uri="{FF2B5EF4-FFF2-40B4-BE49-F238E27FC236}">
                      <a16:creationId xmlns:a16="http://schemas.microsoft.com/office/drawing/2014/main" id="{70D39B7B-87AA-4573-B3D3-A96161DB62B9}"/>
                    </a:ext>
                  </a:extLst>
                </p14:cNvPr>
                <p14:cNvContentPartPr/>
                <p14:nvPr/>
              </p14:nvContentPartPr>
              <p14:xfrm>
                <a:off x="1581837" y="4445805"/>
                <a:ext cx="42120" cy="115920"/>
              </p14:xfrm>
            </p:contentPart>
          </mc:Choice>
          <mc:Fallback xmlns="">
            <p:pic>
              <p:nvPicPr>
                <p:cNvPr id="481" name="Freihand 480">
                  <a:extLst>
                    <a:ext uri="{FF2B5EF4-FFF2-40B4-BE49-F238E27FC236}">
                      <a16:creationId xmlns:a16="http://schemas.microsoft.com/office/drawing/2014/main" id="{70D39B7B-87AA-4573-B3D3-A96161DB62B9}"/>
                    </a:ext>
                  </a:extLst>
                </p:cNvPr>
                <p:cNvPicPr/>
                <p:nvPr/>
              </p:nvPicPr>
              <p:blipFill>
                <a:blip r:embed="rId986"/>
                <a:stretch>
                  <a:fillRect/>
                </a:stretch>
              </p:blipFill>
              <p:spPr>
                <a:xfrm>
                  <a:off x="1577517" y="4441485"/>
                  <a:ext cx="50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482" name="Freihand 481">
                  <a:extLst>
                    <a:ext uri="{FF2B5EF4-FFF2-40B4-BE49-F238E27FC236}">
                      <a16:creationId xmlns:a16="http://schemas.microsoft.com/office/drawing/2014/main" id="{9C5F8A77-4E7E-453E-BBCE-4126547F8C82}"/>
                    </a:ext>
                  </a:extLst>
                </p14:cNvPr>
                <p14:cNvContentPartPr/>
                <p14:nvPr/>
              </p14:nvContentPartPr>
              <p14:xfrm>
                <a:off x="1612437" y="4500525"/>
                <a:ext cx="24120" cy="87120"/>
              </p14:xfrm>
            </p:contentPart>
          </mc:Choice>
          <mc:Fallback xmlns="">
            <p:pic>
              <p:nvPicPr>
                <p:cNvPr id="482" name="Freihand 481">
                  <a:extLst>
                    <a:ext uri="{FF2B5EF4-FFF2-40B4-BE49-F238E27FC236}">
                      <a16:creationId xmlns:a16="http://schemas.microsoft.com/office/drawing/2014/main" id="{9C5F8A77-4E7E-453E-BBCE-4126547F8C82}"/>
                    </a:ext>
                  </a:extLst>
                </p:cNvPr>
                <p:cNvPicPr/>
                <p:nvPr/>
              </p:nvPicPr>
              <p:blipFill>
                <a:blip r:embed="rId988"/>
                <a:stretch>
                  <a:fillRect/>
                </a:stretch>
              </p:blipFill>
              <p:spPr>
                <a:xfrm>
                  <a:off x="1608117" y="4496205"/>
                  <a:ext cx="3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483" name="Freihand 482">
                  <a:extLst>
                    <a:ext uri="{FF2B5EF4-FFF2-40B4-BE49-F238E27FC236}">
                      <a16:creationId xmlns:a16="http://schemas.microsoft.com/office/drawing/2014/main" id="{390088DA-6D06-4B62-9D4A-1B28BD640838}"/>
                    </a:ext>
                  </a:extLst>
                </p14:cNvPr>
                <p14:cNvContentPartPr/>
                <p14:nvPr/>
              </p14:nvContentPartPr>
              <p14:xfrm>
                <a:off x="1670397" y="4495485"/>
                <a:ext cx="45360" cy="79560"/>
              </p14:xfrm>
            </p:contentPart>
          </mc:Choice>
          <mc:Fallback xmlns="">
            <p:pic>
              <p:nvPicPr>
                <p:cNvPr id="483" name="Freihand 482">
                  <a:extLst>
                    <a:ext uri="{FF2B5EF4-FFF2-40B4-BE49-F238E27FC236}">
                      <a16:creationId xmlns:a16="http://schemas.microsoft.com/office/drawing/2014/main" id="{390088DA-6D06-4B62-9D4A-1B28BD640838}"/>
                    </a:ext>
                  </a:extLst>
                </p:cNvPr>
                <p:cNvPicPr/>
                <p:nvPr/>
              </p:nvPicPr>
              <p:blipFill>
                <a:blip r:embed="rId990"/>
                <a:stretch>
                  <a:fillRect/>
                </a:stretch>
              </p:blipFill>
              <p:spPr>
                <a:xfrm>
                  <a:off x="1666077" y="4491165"/>
                  <a:ext cx="54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84" name="Freihand 483">
                  <a:extLst>
                    <a:ext uri="{FF2B5EF4-FFF2-40B4-BE49-F238E27FC236}">
                      <a16:creationId xmlns:a16="http://schemas.microsoft.com/office/drawing/2014/main" id="{D91A61C5-D6D2-4873-82D4-3CC09DE23F9C}"/>
                    </a:ext>
                  </a:extLst>
                </p14:cNvPr>
                <p14:cNvContentPartPr/>
                <p14:nvPr/>
              </p14:nvContentPartPr>
              <p14:xfrm>
                <a:off x="1749957" y="4492965"/>
                <a:ext cx="76320" cy="90720"/>
              </p14:xfrm>
            </p:contentPart>
          </mc:Choice>
          <mc:Fallback xmlns="">
            <p:pic>
              <p:nvPicPr>
                <p:cNvPr id="484" name="Freihand 483">
                  <a:extLst>
                    <a:ext uri="{FF2B5EF4-FFF2-40B4-BE49-F238E27FC236}">
                      <a16:creationId xmlns:a16="http://schemas.microsoft.com/office/drawing/2014/main" id="{D91A61C5-D6D2-4873-82D4-3CC09DE23F9C}"/>
                    </a:ext>
                  </a:extLst>
                </p:cNvPr>
                <p:cNvPicPr/>
                <p:nvPr/>
              </p:nvPicPr>
              <p:blipFill>
                <a:blip r:embed="rId992"/>
                <a:stretch>
                  <a:fillRect/>
                </a:stretch>
              </p:blipFill>
              <p:spPr>
                <a:xfrm>
                  <a:off x="1745637" y="4488645"/>
                  <a:ext cx="84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96" name="Freihand 495">
                  <a:extLst>
                    <a:ext uri="{FF2B5EF4-FFF2-40B4-BE49-F238E27FC236}">
                      <a16:creationId xmlns:a16="http://schemas.microsoft.com/office/drawing/2014/main" id="{70ACB6AF-DF14-44D2-99B0-5C77899C4752}"/>
                    </a:ext>
                  </a:extLst>
                </p14:cNvPr>
                <p14:cNvContentPartPr/>
                <p14:nvPr/>
              </p14:nvContentPartPr>
              <p14:xfrm>
                <a:off x="2513517" y="2889885"/>
                <a:ext cx="137520" cy="126360"/>
              </p14:xfrm>
            </p:contentPart>
          </mc:Choice>
          <mc:Fallback xmlns="">
            <p:pic>
              <p:nvPicPr>
                <p:cNvPr id="496" name="Freihand 495">
                  <a:extLst>
                    <a:ext uri="{FF2B5EF4-FFF2-40B4-BE49-F238E27FC236}">
                      <a16:creationId xmlns:a16="http://schemas.microsoft.com/office/drawing/2014/main" id="{70ACB6AF-DF14-44D2-99B0-5C77899C4752}"/>
                    </a:ext>
                  </a:extLst>
                </p:cNvPr>
                <p:cNvPicPr/>
                <p:nvPr/>
              </p:nvPicPr>
              <p:blipFill>
                <a:blip r:embed="rId994"/>
                <a:stretch>
                  <a:fillRect/>
                </a:stretch>
              </p:blipFill>
              <p:spPr>
                <a:xfrm>
                  <a:off x="2509197" y="2885565"/>
                  <a:ext cx="146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97" name="Freihand 496">
                  <a:extLst>
                    <a:ext uri="{FF2B5EF4-FFF2-40B4-BE49-F238E27FC236}">
                      <a16:creationId xmlns:a16="http://schemas.microsoft.com/office/drawing/2014/main" id="{DF99D312-443D-4821-9823-D58DB43087B8}"/>
                    </a:ext>
                  </a:extLst>
                </p14:cNvPr>
                <p14:cNvContentPartPr/>
                <p14:nvPr/>
              </p14:nvContentPartPr>
              <p14:xfrm>
                <a:off x="2667237" y="2853525"/>
                <a:ext cx="140760" cy="124560"/>
              </p14:xfrm>
            </p:contentPart>
          </mc:Choice>
          <mc:Fallback xmlns="">
            <p:pic>
              <p:nvPicPr>
                <p:cNvPr id="497" name="Freihand 496">
                  <a:extLst>
                    <a:ext uri="{FF2B5EF4-FFF2-40B4-BE49-F238E27FC236}">
                      <a16:creationId xmlns:a16="http://schemas.microsoft.com/office/drawing/2014/main" id="{DF99D312-443D-4821-9823-D58DB43087B8}"/>
                    </a:ext>
                  </a:extLst>
                </p:cNvPr>
                <p:cNvPicPr/>
                <p:nvPr/>
              </p:nvPicPr>
              <p:blipFill>
                <a:blip r:embed="rId996"/>
                <a:stretch>
                  <a:fillRect/>
                </a:stretch>
              </p:blipFill>
              <p:spPr>
                <a:xfrm>
                  <a:off x="2662917" y="2849205"/>
                  <a:ext cx="149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499" name="Freihand 498">
                  <a:extLst>
                    <a:ext uri="{FF2B5EF4-FFF2-40B4-BE49-F238E27FC236}">
                      <a16:creationId xmlns:a16="http://schemas.microsoft.com/office/drawing/2014/main" id="{0691E8EC-D77E-4B0E-B386-4093F0B3E4D4}"/>
                    </a:ext>
                  </a:extLst>
                </p14:cNvPr>
                <p14:cNvContentPartPr/>
                <p14:nvPr/>
              </p14:nvContentPartPr>
              <p14:xfrm>
                <a:off x="804237" y="3113445"/>
                <a:ext cx="242640" cy="257760"/>
              </p14:xfrm>
            </p:contentPart>
          </mc:Choice>
          <mc:Fallback xmlns="">
            <p:pic>
              <p:nvPicPr>
                <p:cNvPr id="499" name="Freihand 498">
                  <a:extLst>
                    <a:ext uri="{FF2B5EF4-FFF2-40B4-BE49-F238E27FC236}">
                      <a16:creationId xmlns:a16="http://schemas.microsoft.com/office/drawing/2014/main" id="{0691E8EC-D77E-4B0E-B386-4093F0B3E4D4}"/>
                    </a:ext>
                  </a:extLst>
                </p:cNvPr>
                <p:cNvPicPr/>
                <p:nvPr/>
              </p:nvPicPr>
              <p:blipFill>
                <a:blip r:embed="rId998"/>
                <a:stretch>
                  <a:fillRect/>
                </a:stretch>
              </p:blipFill>
              <p:spPr>
                <a:xfrm>
                  <a:off x="799917" y="3109125"/>
                  <a:ext cx="2512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00" name="Freihand 499">
                  <a:extLst>
                    <a:ext uri="{FF2B5EF4-FFF2-40B4-BE49-F238E27FC236}">
                      <a16:creationId xmlns:a16="http://schemas.microsoft.com/office/drawing/2014/main" id="{6EF9526E-8A56-4137-8046-C573C741EACF}"/>
                    </a:ext>
                  </a:extLst>
                </p14:cNvPr>
                <p14:cNvContentPartPr/>
                <p14:nvPr/>
              </p14:nvContentPartPr>
              <p14:xfrm>
                <a:off x="773637" y="3155925"/>
                <a:ext cx="244080" cy="237240"/>
              </p14:xfrm>
            </p:contentPart>
          </mc:Choice>
          <mc:Fallback xmlns="">
            <p:pic>
              <p:nvPicPr>
                <p:cNvPr id="500" name="Freihand 499">
                  <a:extLst>
                    <a:ext uri="{FF2B5EF4-FFF2-40B4-BE49-F238E27FC236}">
                      <a16:creationId xmlns:a16="http://schemas.microsoft.com/office/drawing/2014/main" id="{6EF9526E-8A56-4137-8046-C573C741EACF}"/>
                    </a:ext>
                  </a:extLst>
                </p:cNvPr>
                <p:cNvPicPr/>
                <p:nvPr/>
              </p:nvPicPr>
              <p:blipFill>
                <a:blip r:embed="rId1000"/>
                <a:stretch>
                  <a:fillRect/>
                </a:stretch>
              </p:blipFill>
              <p:spPr>
                <a:xfrm>
                  <a:off x="769317" y="3151605"/>
                  <a:ext cx="252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01" name="Freihand 500">
                  <a:extLst>
                    <a:ext uri="{FF2B5EF4-FFF2-40B4-BE49-F238E27FC236}">
                      <a16:creationId xmlns:a16="http://schemas.microsoft.com/office/drawing/2014/main" id="{F40D7C09-A213-4B93-975F-F879385DAF5B}"/>
                    </a:ext>
                  </a:extLst>
                </p14:cNvPr>
                <p14:cNvContentPartPr/>
                <p14:nvPr/>
              </p14:nvContentPartPr>
              <p14:xfrm>
                <a:off x="1165677" y="2937405"/>
                <a:ext cx="23760" cy="117720"/>
              </p14:xfrm>
            </p:contentPart>
          </mc:Choice>
          <mc:Fallback xmlns="">
            <p:pic>
              <p:nvPicPr>
                <p:cNvPr id="501" name="Freihand 500">
                  <a:extLst>
                    <a:ext uri="{FF2B5EF4-FFF2-40B4-BE49-F238E27FC236}">
                      <a16:creationId xmlns:a16="http://schemas.microsoft.com/office/drawing/2014/main" id="{F40D7C09-A213-4B93-975F-F879385DAF5B}"/>
                    </a:ext>
                  </a:extLst>
                </p:cNvPr>
                <p:cNvPicPr/>
                <p:nvPr/>
              </p:nvPicPr>
              <p:blipFill>
                <a:blip r:embed="rId1002"/>
                <a:stretch>
                  <a:fillRect/>
                </a:stretch>
              </p:blipFill>
              <p:spPr>
                <a:xfrm>
                  <a:off x="1161357" y="2933085"/>
                  <a:ext cx="3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02" name="Freihand 501">
                  <a:extLst>
                    <a:ext uri="{FF2B5EF4-FFF2-40B4-BE49-F238E27FC236}">
                      <a16:creationId xmlns:a16="http://schemas.microsoft.com/office/drawing/2014/main" id="{8459EEAD-2DE8-49C2-B82A-BD80D7EA7C2C}"/>
                    </a:ext>
                  </a:extLst>
                </p14:cNvPr>
                <p14:cNvContentPartPr/>
                <p14:nvPr/>
              </p14:nvContentPartPr>
              <p14:xfrm>
                <a:off x="1110957" y="3004365"/>
                <a:ext cx="162000" cy="72720"/>
              </p14:xfrm>
            </p:contentPart>
          </mc:Choice>
          <mc:Fallback xmlns="">
            <p:pic>
              <p:nvPicPr>
                <p:cNvPr id="502" name="Freihand 501">
                  <a:extLst>
                    <a:ext uri="{FF2B5EF4-FFF2-40B4-BE49-F238E27FC236}">
                      <a16:creationId xmlns:a16="http://schemas.microsoft.com/office/drawing/2014/main" id="{8459EEAD-2DE8-49C2-B82A-BD80D7EA7C2C}"/>
                    </a:ext>
                  </a:extLst>
                </p:cNvPr>
                <p:cNvPicPr/>
                <p:nvPr/>
              </p:nvPicPr>
              <p:blipFill>
                <a:blip r:embed="rId1004"/>
                <a:stretch>
                  <a:fillRect/>
                </a:stretch>
              </p:blipFill>
              <p:spPr>
                <a:xfrm>
                  <a:off x="1106637" y="3000045"/>
                  <a:ext cx="170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03" name="Freihand 502">
                  <a:extLst>
                    <a:ext uri="{FF2B5EF4-FFF2-40B4-BE49-F238E27FC236}">
                      <a16:creationId xmlns:a16="http://schemas.microsoft.com/office/drawing/2014/main" id="{159B9E4C-E1EF-4C06-8465-6ED55B2A5AAC}"/>
                    </a:ext>
                  </a:extLst>
                </p14:cNvPr>
                <p14:cNvContentPartPr/>
                <p14:nvPr/>
              </p14:nvContentPartPr>
              <p14:xfrm>
                <a:off x="1086837" y="2919045"/>
                <a:ext cx="120600" cy="52560"/>
              </p14:xfrm>
            </p:contentPart>
          </mc:Choice>
          <mc:Fallback xmlns="">
            <p:pic>
              <p:nvPicPr>
                <p:cNvPr id="503" name="Freihand 502">
                  <a:extLst>
                    <a:ext uri="{FF2B5EF4-FFF2-40B4-BE49-F238E27FC236}">
                      <a16:creationId xmlns:a16="http://schemas.microsoft.com/office/drawing/2014/main" id="{159B9E4C-E1EF-4C06-8465-6ED55B2A5AAC}"/>
                    </a:ext>
                  </a:extLst>
                </p:cNvPr>
                <p:cNvPicPr/>
                <p:nvPr/>
              </p:nvPicPr>
              <p:blipFill>
                <a:blip r:embed="rId1006"/>
                <a:stretch>
                  <a:fillRect/>
                </a:stretch>
              </p:blipFill>
              <p:spPr>
                <a:xfrm>
                  <a:off x="1082517" y="2914725"/>
                  <a:ext cx="129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04" name="Freihand 503">
                  <a:extLst>
                    <a:ext uri="{FF2B5EF4-FFF2-40B4-BE49-F238E27FC236}">
                      <a16:creationId xmlns:a16="http://schemas.microsoft.com/office/drawing/2014/main" id="{ABA812C3-CAD7-4DDB-A651-71DDD4E24E0A}"/>
                    </a:ext>
                  </a:extLst>
                </p14:cNvPr>
                <p14:cNvContentPartPr/>
                <p14:nvPr/>
              </p14:nvContentPartPr>
              <p14:xfrm>
                <a:off x="1273677" y="2849565"/>
                <a:ext cx="134640" cy="142200"/>
              </p14:xfrm>
            </p:contentPart>
          </mc:Choice>
          <mc:Fallback xmlns="">
            <p:pic>
              <p:nvPicPr>
                <p:cNvPr id="504" name="Freihand 503">
                  <a:extLst>
                    <a:ext uri="{FF2B5EF4-FFF2-40B4-BE49-F238E27FC236}">
                      <a16:creationId xmlns:a16="http://schemas.microsoft.com/office/drawing/2014/main" id="{ABA812C3-CAD7-4DDB-A651-71DDD4E24E0A}"/>
                    </a:ext>
                  </a:extLst>
                </p:cNvPr>
                <p:cNvPicPr/>
                <p:nvPr/>
              </p:nvPicPr>
              <p:blipFill>
                <a:blip r:embed="rId1008"/>
                <a:stretch>
                  <a:fillRect/>
                </a:stretch>
              </p:blipFill>
              <p:spPr>
                <a:xfrm>
                  <a:off x="1269357" y="2845245"/>
                  <a:ext cx="143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06" name="Freihand 505">
                  <a:extLst>
                    <a:ext uri="{FF2B5EF4-FFF2-40B4-BE49-F238E27FC236}">
                      <a16:creationId xmlns:a16="http://schemas.microsoft.com/office/drawing/2014/main" id="{767C3664-8762-4C46-A469-82320F3A7D82}"/>
                    </a:ext>
                  </a:extLst>
                </p14:cNvPr>
                <p14:cNvContentPartPr/>
                <p14:nvPr/>
              </p14:nvContentPartPr>
              <p14:xfrm>
                <a:off x="388077" y="4107045"/>
                <a:ext cx="97920" cy="5040"/>
              </p14:xfrm>
            </p:contentPart>
          </mc:Choice>
          <mc:Fallback xmlns="">
            <p:pic>
              <p:nvPicPr>
                <p:cNvPr id="506" name="Freihand 505">
                  <a:extLst>
                    <a:ext uri="{FF2B5EF4-FFF2-40B4-BE49-F238E27FC236}">
                      <a16:creationId xmlns:a16="http://schemas.microsoft.com/office/drawing/2014/main" id="{767C3664-8762-4C46-A469-82320F3A7D82}"/>
                    </a:ext>
                  </a:extLst>
                </p:cNvPr>
                <p:cNvPicPr/>
                <p:nvPr/>
              </p:nvPicPr>
              <p:blipFill>
                <a:blip r:embed="rId1010"/>
                <a:stretch>
                  <a:fillRect/>
                </a:stretch>
              </p:blipFill>
              <p:spPr>
                <a:xfrm>
                  <a:off x="383757" y="410272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07" name="Freihand 506">
                  <a:extLst>
                    <a:ext uri="{FF2B5EF4-FFF2-40B4-BE49-F238E27FC236}">
                      <a16:creationId xmlns:a16="http://schemas.microsoft.com/office/drawing/2014/main" id="{7A731CAC-2D42-45B3-9D38-AD73557B5508}"/>
                    </a:ext>
                  </a:extLst>
                </p14:cNvPr>
                <p14:cNvContentPartPr/>
                <p14:nvPr/>
              </p14:nvContentPartPr>
              <p14:xfrm>
                <a:off x="630717" y="4101285"/>
                <a:ext cx="200880" cy="9720"/>
              </p14:xfrm>
            </p:contentPart>
          </mc:Choice>
          <mc:Fallback xmlns="">
            <p:pic>
              <p:nvPicPr>
                <p:cNvPr id="507" name="Freihand 506">
                  <a:extLst>
                    <a:ext uri="{FF2B5EF4-FFF2-40B4-BE49-F238E27FC236}">
                      <a16:creationId xmlns:a16="http://schemas.microsoft.com/office/drawing/2014/main" id="{7A731CAC-2D42-45B3-9D38-AD73557B5508}"/>
                    </a:ext>
                  </a:extLst>
                </p:cNvPr>
                <p:cNvPicPr/>
                <p:nvPr/>
              </p:nvPicPr>
              <p:blipFill>
                <a:blip r:embed="rId1012"/>
                <a:stretch>
                  <a:fillRect/>
                </a:stretch>
              </p:blipFill>
              <p:spPr>
                <a:xfrm>
                  <a:off x="626397" y="4096965"/>
                  <a:ext cx="209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08" name="Freihand 507">
                  <a:extLst>
                    <a:ext uri="{FF2B5EF4-FFF2-40B4-BE49-F238E27FC236}">
                      <a16:creationId xmlns:a16="http://schemas.microsoft.com/office/drawing/2014/main" id="{5466336C-9709-43A5-A223-658C7582E2EC}"/>
                    </a:ext>
                  </a:extLst>
                </p14:cNvPr>
                <p14:cNvContentPartPr/>
                <p14:nvPr/>
              </p14:nvContentPartPr>
              <p14:xfrm>
                <a:off x="879477" y="4109925"/>
                <a:ext cx="668520" cy="10080"/>
              </p14:xfrm>
            </p:contentPart>
          </mc:Choice>
          <mc:Fallback xmlns="">
            <p:pic>
              <p:nvPicPr>
                <p:cNvPr id="508" name="Freihand 507">
                  <a:extLst>
                    <a:ext uri="{FF2B5EF4-FFF2-40B4-BE49-F238E27FC236}">
                      <a16:creationId xmlns:a16="http://schemas.microsoft.com/office/drawing/2014/main" id="{5466336C-9709-43A5-A223-658C7582E2EC}"/>
                    </a:ext>
                  </a:extLst>
                </p:cNvPr>
                <p:cNvPicPr/>
                <p:nvPr/>
              </p:nvPicPr>
              <p:blipFill>
                <a:blip r:embed="rId1014"/>
                <a:stretch>
                  <a:fillRect/>
                </a:stretch>
              </p:blipFill>
              <p:spPr>
                <a:xfrm>
                  <a:off x="875157" y="4105605"/>
                  <a:ext cx="67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09" name="Freihand 508">
                  <a:extLst>
                    <a:ext uri="{FF2B5EF4-FFF2-40B4-BE49-F238E27FC236}">
                      <a16:creationId xmlns:a16="http://schemas.microsoft.com/office/drawing/2014/main" id="{6C4EFEE8-D804-47E7-9150-D6844E7C1CB3}"/>
                    </a:ext>
                  </a:extLst>
                </p14:cNvPr>
                <p14:cNvContentPartPr/>
                <p14:nvPr/>
              </p14:nvContentPartPr>
              <p14:xfrm>
                <a:off x="1665357" y="4108845"/>
                <a:ext cx="153720" cy="5400"/>
              </p14:xfrm>
            </p:contentPart>
          </mc:Choice>
          <mc:Fallback xmlns="">
            <p:pic>
              <p:nvPicPr>
                <p:cNvPr id="509" name="Freihand 508">
                  <a:extLst>
                    <a:ext uri="{FF2B5EF4-FFF2-40B4-BE49-F238E27FC236}">
                      <a16:creationId xmlns:a16="http://schemas.microsoft.com/office/drawing/2014/main" id="{6C4EFEE8-D804-47E7-9150-D6844E7C1CB3}"/>
                    </a:ext>
                  </a:extLst>
                </p:cNvPr>
                <p:cNvPicPr/>
                <p:nvPr/>
              </p:nvPicPr>
              <p:blipFill>
                <a:blip r:embed="rId1016"/>
                <a:stretch>
                  <a:fillRect/>
                </a:stretch>
              </p:blipFill>
              <p:spPr>
                <a:xfrm>
                  <a:off x="1661037" y="4104525"/>
                  <a:ext cx="1623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11" name="Freihand 510">
                  <a:extLst>
                    <a:ext uri="{FF2B5EF4-FFF2-40B4-BE49-F238E27FC236}">
                      <a16:creationId xmlns:a16="http://schemas.microsoft.com/office/drawing/2014/main" id="{BE886088-A192-4B14-984D-D2DDCEEA5963}"/>
                    </a:ext>
                  </a:extLst>
                </p14:cNvPr>
                <p14:cNvContentPartPr/>
                <p14:nvPr/>
              </p14:nvContentPartPr>
              <p14:xfrm>
                <a:off x="1844277" y="4141965"/>
                <a:ext cx="39240" cy="208800"/>
              </p14:xfrm>
            </p:contentPart>
          </mc:Choice>
          <mc:Fallback xmlns="">
            <p:pic>
              <p:nvPicPr>
                <p:cNvPr id="511" name="Freihand 510">
                  <a:extLst>
                    <a:ext uri="{FF2B5EF4-FFF2-40B4-BE49-F238E27FC236}">
                      <a16:creationId xmlns:a16="http://schemas.microsoft.com/office/drawing/2014/main" id="{BE886088-A192-4B14-984D-D2DDCEEA5963}"/>
                    </a:ext>
                  </a:extLst>
                </p:cNvPr>
                <p:cNvPicPr/>
                <p:nvPr/>
              </p:nvPicPr>
              <p:blipFill>
                <a:blip r:embed="rId1018"/>
                <a:stretch>
                  <a:fillRect/>
                </a:stretch>
              </p:blipFill>
              <p:spPr>
                <a:xfrm>
                  <a:off x="1839957" y="4137645"/>
                  <a:ext cx="47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12" name="Freihand 511">
                  <a:extLst>
                    <a:ext uri="{FF2B5EF4-FFF2-40B4-BE49-F238E27FC236}">
                      <a16:creationId xmlns:a16="http://schemas.microsoft.com/office/drawing/2014/main" id="{BC118219-5E25-4504-93E1-3E2340ED0CBC}"/>
                    </a:ext>
                  </a:extLst>
                </p14:cNvPr>
                <p14:cNvContentPartPr/>
                <p14:nvPr/>
              </p14:nvContentPartPr>
              <p14:xfrm>
                <a:off x="1901157" y="4462725"/>
                <a:ext cx="3960" cy="143280"/>
              </p14:xfrm>
            </p:contentPart>
          </mc:Choice>
          <mc:Fallback xmlns="">
            <p:pic>
              <p:nvPicPr>
                <p:cNvPr id="512" name="Freihand 511">
                  <a:extLst>
                    <a:ext uri="{FF2B5EF4-FFF2-40B4-BE49-F238E27FC236}">
                      <a16:creationId xmlns:a16="http://schemas.microsoft.com/office/drawing/2014/main" id="{BC118219-5E25-4504-93E1-3E2340ED0CBC}"/>
                    </a:ext>
                  </a:extLst>
                </p:cNvPr>
                <p:cNvPicPr/>
                <p:nvPr/>
              </p:nvPicPr>
              <p:blipFill>
                <a:blip r:embed="rId1020"/>
                <a:stretch>
                  <a:fillRect/>
                </a:stretch>
              </p:blipFill>
              <p:spPr>
                <a:xfrm>
                  <a:off x="1896837" y="4458405"/>
                  <a:ext cx="1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13" name="Freihand 512">
                  <a:extLst>
                    <a:ext uri="{FF2B5EF4-FFF2-40B4-BE49-F238E27FC236}">
                      <a16:creationId xmlns:a16="http://schemas.microsoft.com/office/drawing/2014/main" id="{7ADBFCE8-FAF0-440A-A997-A2EA3B34CD6A}"/>
                    </a:ext>
                  </a:extLst>
                </p14:cNvPr>
                <p14:cNvContentPartPr/>
                <p14:nvPr/>
              </p14:nvContentPartPr>
              <p14:xfrm>
                <a:off x="1830237" y="4398645"/>
                <a:ext cx="154800" cy="85680"/>
              </p14:xfrm>
            </p:contentPart>
          </mc:Choice>
          <mc:Fallback xmlns="">
            <p:pic>
              <p:nvPicPr>
                <p:cNvPr id="513" name="Freihand 512">
                  <a:extLst>
                    <a:ext uri="{FF2B5EF4-FFF2-40B4-BE49-F238E27FC236}">
                      <a16:creationId xmlns:a16="http://schemas.microsoft.com/office/drawing/2014/main" id="{7ADBFCE8-FAF0-440A-A997-A2EA3B34CD6A}"/>
                    </a:ext>
                  </a:extLst>
                </p:cNvPr>
                <p:cNvPicPr/>
                <p:nvPr/>
              </p:nvPicPr>
              <p:blipFill>
                <a:blip r:embed="rId1022"/>
                <a:stretch>
                  <a:fillRect/>
                </a:stretch>
              </p:blipFill>
              <p:spPr>
                <a:xfrm>
                  <a:off x="1825917" y="4394325"/>
                  <a:ext cx="163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14" name="Freihand 513">
                  <a:extLst>
                    <a:ext uri="{FF2B5EF4-FFF2-40B4-BE49-F238E27FC236}">
                      <a16:creationId xmlns:a16="http://schemas.microsoft.com/office/drawing/2014/main" id="{468FEACF-EA67-4EAD-8FD2-620CD76817DC}"/>
                    </a:ext>
                  </a:extLst>
                </p14:cNvPr>
                <p14:cNvContentPartPr/>
                <p14:nvPr/>
              </p14:nvContentPartPr>
              <p14:xfrm>
                <a:off x="1850757" y="4692765"/>
                <a:ext cx="60840" cy="136080"/>
              </p14:xfrm>
            </p:contentPart>
          </mc:Choice>
          <mc:Fallback xmlns="">
            <p:pic>
              <p:nvPicPr>
                <p:cNvPr id="514" name="Freihand 513">
                  <a:extLst>
                    <a:ext uri="{FF2B5EF4-FFF2-40B4-BE49-F238E27FC236}">
                      <a16:creationId xmlns:a16="http://schemas.microsoft.com/office/drawing/2014/main" id="{468FEACF-EA67-4EAD-8FD2-620CD76817DC}"/>
                    </a:ext>
                  </a:extLst>
                </p:cNvPr>
                <p:cNvPicPr/>
                <p:nvPr/>
              </p:nvPicPr>
              <p:blipFill>
                <a:blip r:embed="rId1024"/>
                <a:stretch>
                  <a:fillRect/>
                </a:stretch>
              </p:blipFill>
              <p:spPr>
                <a:xfrm>
                  <a:off x="1846437" y="4688445"/>
                  <a:ext cx="69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15" name="Freihand 514">
                  <a:extLst>
                    <a:ext uri="{FF2B5EF4-FFF2-40B4-BE49-F238E27FC236}">
                      <a16:creationId xmlns:a16="http://schemas.microsoft.com/office/drawing/2014/main" id="{D620982A-9F97-4A4A-9E68-158F5B796BD9}"/>
                    </a:ext>
                  </a:extLst>
                </p14:cNvPr>
                <p14:cNvContentPartPr/>
                <p14:nvPr/>
              </p14:nvContentPartPr>
              <p14:xfrm>
                <a:off x="1948317" y="4658565"/>
                <a:ext cx="98640" cy="98640"/>
              </p14:xfrm>
            </p:contentPart>
          </mc:Choice>
          <mc:Fallback xmlns="">
            <p:pic>
              <p:nvPicPr>
                <p:cNvPr id="515" name="Freihand 514">
                  <a:extLst>
                    <a:ext uri="{FF2B5EF4-FFF2-40B4-BE49-F238E27FC236}">
                      <a16:creationId xmlns:a16="http://schemas.microsoft.com/office/drawing/2014/main" id="{D620982A-9F97-4A4A-9E68-158F5B796BD9}"/>
                    </a:ext>
                  </a:extLst>
                </p:cNvPr>
                <p:cNvPicPr/>
                <p:nvPr/>
              </p:nvPicPr>
              <p:blipFill>
                <a:blip r:embed="rId1026"/>
                <a:stretch>
                  <a:fillRect/>
                </a:stretch>
              </p:blipFill>
              <p:spPr>
                <a:xfrm>
                  <a:off x="1943997" y="4654245"/>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16" name="Freihand 515">
                  <a:extLst>
                    <a:ext uri="{FF2B5EF4-FFF2-40B4-BE49-F238E27FC236}">
                      <a16:creationId xmlns:a16="http://schemas.microsoft.com/office/drawing/2014/main" id="{84D72A1D-3C53-4A98-9C9F-EE6F48A344EE}"/>
                    </a:ext>
                  </a:extLst>
                </p14:cNvPr>
                <p14:cNvContentPartPr/>
                <p14:nvPr/>
              </p14:nvContentPartPr>
              <p14:xfrm>
                <a:off x="115917" y="4067085"/>
                <a:ext cx="51120" cy="78840"/>
              </p14:xfrm>
            </p:contentPart>
          </mc:Choice>
          <mc:Fallback xmlns="">
            <p:pic>
              <p:nvPicPr>
                <p:cNvPr id="516" name="Freihand 515">
                  <a:extLst>
                    <a:ext uri="{FF2B5EF4-FFF2-40B4-BE49-F238E27FC236}">
                      <a16:creationId xmlns:a16="http://schemas.microsoft.com/office/drawing/2014/main" id="{84D72A1D-3C53-4A98-9C9F-EE6F48A344EE}"/>
                    </a:ext>
                  </a:extLst>
                </p:cNvPr>
                <p:cNvPicPr/>
                <p:nvPr/>
              </p:nvPicPr>
              <p:blipFill>
                <a:blip r:embed="rId1028"/>
                <a:stretch>
                  <a:fillRect/>
                </a:stretch>
              </p:blipFill>
              <p:spPr>
                <a:xfrm>
                  <a:off x="111597" y="4062765"/>
                  <a:ext cx="59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17" name="Freihand 516">
                  <a:extLst>
                    <a:ext uri="{FF2B5EF4-FFF2-40B4-BE49-F238E27FC236}">
                      <a16:creationId xmlns:a16="http://schemas.microsoft.com/office/drawing/2014/main" id="{F9937E68-3B09-4AC2-9C57-D92EF44C6E80}"/>
                    </a:ext>
                  </a:extLst>
                </p14:cNvPr>
                <p14:cNvContentPartPr/>
                <p14:nvPr/>
              </p14:nvContentPartPr>
              <p14:xfrm>
                <a:off x="118437" y="3987525"/>
                <a:ext cx="28440" cy="5760"/>
              </p14:xfrm>
            </p:contentPart>
          </mc:Choice>
          <mc:Fallback xmlns="">
            <p:pic>
              <p:nvPicPr>
                <p:cNvPr id="517" name="Freihand 516">
                  <a:extLst>
                    <a:ext uri="{FF2B5EF4-FFF2-40B4-BE49-F238E27FC236}">
                      <a16:creationId xmlns:a16="http://schemas.microsoft.com/office/drawing/2014/main" id="{F9937E68-3B09-4AC2-9C57-D92EF44C6E80}"/>
                    </a:ext>
                  </a:extLst>
                </p:cNvPr>
                <p:cNvPicPr/>
                <p:nvPr/>
              </p:nvPicPr>
              <p:blipFill>
                <a:blip r:embed="rId1030"/>
                <a:stretch>
                  <a:fillRect/>
                </a:stretch>
              </p:blipFill>
              <p:spPr>
                <a:xfrm>
                  <a:off x="114117" y="3983205"/>
                  <a:ext cx="37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18" name="Freihand 517">
                  <a:extLst>
                    <a:ext uri="{FF2B5EF4-FFF2-40B4-BE49-F238E27FC236}">
                      <a16:creationId xmlns:a16="http://schemas.microsoft.com/office/drawing/2014/main" id="{C4A77D49-3BCB-4766-A5EB-4FE16250CBCC}"/>
                    </a:ext>
                  </a:extLst>
                </p14:cNvPr>
                <p14:cNvContentPartPr/>
                <p14:nvPr/>
              </p14:nvContentPartPr>
              <p14:xfrm>
                <a:off x="219597" y="3960165"/>
                <a:ext cx="100800" cy="115200"/>
              </p14:xfrm>
            </p:contentPart>
          </mc:Choice>
          <mc:Fallback xmlns="">
            <p:pic>
              <p:nvPicPr>
                <p:cNvPr id="518" name="Freihand 517">
                  <a:extLst>
                    <a:ext uri="{FF2B5EF4-FFF2-40B4-BE49-F238E27FC236}">
                      <a16:creationId xmlns:a16="http://schemas.microsoft.com/office/drawing/2014/main" id="{C4A77D49-3BCB-4766-A5EB-4FE16250CBCC}"/>
                    </a:ext>
                  </a:extLst>
                </p:cNvPr>
                <p:cNvPicPr/>
                <p:nvPr/>
              </p:nvPicPr>
              <p:blipFill>
                <a:blip r:embed="rId1032"/>
                <a:stretch>
                  <a:fillRect/>
                </a:stretch>
              </p:blipFill>
              <p:spPr>
                <a:xfrm>
                  <a:off x="215277" y="3955845"/>
                  <a:ext cx="10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24" name="Freihand 623">
                  <a:extLst>
                    <a:ext uri="{FF2B5EF4-FFF2-40B4-BE49-F238E27FC236}">
                      <a16:creationId xmlns:a16="http://schemas.microsoft.com/office/drawing/2014/main" id="{2D63B612-3108-4945-BD8E-9E98B52C803B}"/>
                    </a:ext>
                  </a:extLst>
                </p14:cNvPr>
                <p14:cNvContentPartPr/>
                <p14:nvPr/>
              </p14:nvContentPartPr>
              <p14:xfrm>
                <a:off x="101157" y="4232325"/>
                <a:ext cx="17280" cy="159480"/>
              </p14:xfrm>
            </p:contentPart>
          </mc:Choice>
          <mc:Fallback xmlns="">
            <p:pic>
              <p:nvPicPr>
                <p:cNvPr id="624" name="Freihand 623">
                  <a:extLst>
                    <a:ext uri="{FF2B5EF4-FFF2-40B4-BE49-F238E27FC236}">
                      <a16:creationId xmlns:a16="http://schemas.microsoft.com/office/drawing/2014/main" id="{2D63B612-3108-4945-BD8E-9E98B52C803B}"/>
                    </a:ext>
                  </a:extLst>
                </p:cNvPr>
                <p:cNvPicPr/>
                <p:nvPr/>
              </p:nvPicPr>
              <p:blipFill>
                <a:blip r:embed="rId1034"/>
                <a:stretch>
                  <a:fillRect/>
                </a:stretch>
              </p:blipFill>
              <p:spPr>
                <a:xfrm>
                  <a:off x="96837" y="4228005"/>
                  <a:ext cx="2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5" name="Freihand 624">
                  <a:extLst>
                    <a:ext uri="{FF2B5EF4-FFF2-40B4-BE49-F238E27FC236}">
                      <a16:creationId xmlns:a16="http://schemas.microsoft.com/office/drawing/2014/main" id="{FFA9AF98-6D1F-4E17-845B-611E596D5A82}"/>
                    </a:ext>
                  </a:extLst>
                </p14:cNvPr>
                <p14:cNvContentPartPr/>
                <p14:nvPr/>
              </p14:nvContentPartPr>
              <p14:xfrm>
                <a:off x="34197" y="4189125"/>
                <a:ext cx="117360" cy="96120"/>
              </p14:xfrm>
            </p:contentPart>
          </mc:Choice>
          <mc:Fallback xmlns="">
            <p:pic>
              <p:nvPicPr>
                <p:cNvPr id="625" name="Freihand 624">
                  <a:extLst>
                    <a:ext uri="{FF2B5EF4-FFF2-40B4-BE49-F238E27FC236}">
                      <a16:creationId xmlns:a16="http://schemas.microsoft.com/office/drawing/2014/main" id="{FFA9AF98-6D1F-4E17-845B-611E596D5A82}"/>
                    </a:ext>
                  </a:extLst>
                </p:cNvPr>
                <p:cNvPicPr/>
                <p:nvPr/>
              </p:nvPicPr>
              <p:blipFill>
                <a:blip r:embed="rId1036"/>
                <a:stretch>
                  <a:fillRect/>
                </a:stretch>
              </p:blipFill>
              <p:spPr>
                <a:xfrm>
                  <a:off x="29877" y="4184805"/>
                  <a:ext cx="126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6" name="Freihand 625">
                  <a:extLst>
                    <a:ext uri="{FF2B5EF4-FFF2-40B4-BE49-F238E27FC236}">
                      <a16:creationId xmlns:a16="http://schemas.microsoft.com/office/drawing/2014/main" id="{1CE5FBC6-FBB2-40C1-826E-478329A5EB81}"/>
                    </a:ext>
                  </a:extLst>
                </p14:cNvPr>
                <p14:cNvContentPartPr/>
                <p14:nvPr/>
              </p14:nvContentPartPr>
              <p14:xfrm>
                <a:off x="26637" y="4516365"/>
                <a:ext cx="70200" cy="92880"/>
              </p14:xfrm>
            </p:contentPart>
          </mc:Choice>
          <mc:Fallback xmlns="">
            <p:pic>
              <p:nvPicPr>
                <p:cNvPr id="626" name="Freihand 625">
                  <a:extLst>
                    <a:ext uri="{FF2B5EF4-FFF2-40B4-BE49-F238E27FC236}">
                      <a16:creationId xmlns:a16="http://schemas.microsoft.com/office/drawing/2014/main" id="{1CE5FBC6-FBB2-40C1-826E-478329A5EB81}"/>
                    </a:ext>
                  </a:extLst>
                </p:cNvPr>
                <p:cNvPicPr/>
                <p:nvPr/>
              </p:nvPicPr>
              <p:blipFill>
                <a:blip r:embed="rId1038"/>
                <a:stretch>
                  <a:fillRect/>
                </a:stretch>
              </p:blipFill>
              <p:spPr>
                <a:xfrm>
                  <a:off x="22317" y="4512045"/>
                  <a:ext cx="78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27" name="Freihand 626">
                  <a:extLst>
                    <a:ext uri="{FF2B5EF4-FFF2-40B4-BE49-F238E27FC236}">
                      <a16:creationId xmlns:a16="http://schemas.microsoft.com/office/drawing/2014/main" id="{E007BAB7-CF33-4158-8D4F-927203642260}"/>
                    </a:ext>
                  </a:extLst>
                </p14:cNvPr>
                <p14:cNvContentPartPr/>
                <p14:nvPr/>
              </p14:nvContentPartPr>
              <p14:xfrm>
                <a:off x="38157" y="4495845"/>
                <a:ext cx="68400" cy="3600"/>
              </p14:xfrm>
            </p:contentPart>
          </mc:Choice>
          <mc:Fallback xmlns="">
            <p:pic>
              <p:nvPicPr>
                <p:cNvPr id="627" name="Freihand 626">
                  <a:extLst>
                    <a:ext uri="{FF2B5EF4-FFF2-40B4-BE49-F238E27FC236}">
                      <a16:creationId xmlns:a16="http://schemas.microsoft.com/office/drawing/2014/main" id="{E007BAB7-CF33-4158-8D4F-927203642260}"/>
                    </a:ext>
                  </a:extLst>
                </p:cNvPr>
                <p:cNvPicPr/>
                <p:nvPr/>
              </p:nvPicPr>
              <p:blipFill>
                <a:blip r:embed="rId1040"/>
                <a:stretch>
                  <a:fillRect/>
                </a:stretch>
              </p:blipFill>
              <p:spPr>
                <a:xfrm>
                  <a:off x="33837" y="4491525"/>
                  <a:ext cx="77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28" name="Freihand 627">
                  <a:extLst>
                    <a:ext uri="{FF2B5EF4-FFF2-40B4-BE49-F238E27FC236}">
                      <a16:creationId xmlns:a16="http://schemas.microsoft.com/office/drawing/2014/main" id="{21A1E55B-207A-4B32-A22A-1A93D5C1AAF7}"/>
                    </a:ext>
                  </a:extLst>
                </p14:cNvPr>
                <p14:cNvContentPartPr/>
                <p14:nvPr/>
              </p14:nvContentPartPr>
              <p14:xfrm>
                <a:off x="111237" y="4471725"/>
                <a:ext cx="85320" cy="121680"/>
              </p14:xfrm>
            </p:contentPart>
          </mc:Choice>
          <mc:Fallback xmlns="">
            <p:pic>
              <p:nvPicPr>
                <p:cNvPr id="628" name="Freihand 627">
                  <a:extLst>
                    <a:ext uri="{FF2B5EF4-FFF2-40B4-BE49-F238E27FC236}">
                      <a16:creationId xmlns:a16="http://schemas.microsoft.com/office/drawing/2014/main" id="{21A1E55B-207A-4B32-A22A-1A93D5C1AAF7}"/>
                    </a:ext>
                  </a:extLst>
                </p:cNvPr>
                <p:cNvPicPr/>
                <p:nvPr/>
              </p:nvPicPr>
              <p:blipFill>
                <a:blip r:embed="rId1042"/>
                <a:stretch>
                  <a:fillRect/>
                </a:stretch>
              </p:blipFill>
              <p:spPr>
                <a:xfrm>
                  <a:off x="106917" y="4467405"/>
                  <a:ext cx="93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29" name="Freihand 628">
                  <a:extLst>
                    <a:ext uri="{FF2B5EF4-FFF2-40B4-BE49-F238E27FC236}">
                      <a16:creationId xmlns:a16="http://schemas.microsoft.com/office/drawing/2014/main" id="{EAF58F6E-4F20-4179-88ED-D9C5D08405E9}"/>
                    </a:ext>
                  </a:extLst>
                </p14:cNvPr>
                <p14:cNvContentPartPr/>
                <p14:nvPr/>
              </p14:nvContentPartPr>
              <p14:xfrm>
                <a:off x="178917" y="4555965"/>
                <a:ext cx="66960" cy="68400"/>
              </p14:xfrm>
            </p:contentPart>
          </mc:Choice>
          <mc:Fallback xmlns="">
            <p:pic>
              <p:nvPicPr>
                <p:cNvPr id="629" name="Freihand 628">
                  <a:extLst>
                    <a:ext uri="{FF2B5EF4-FFF2-40B4-BE49-F238E27FC236}">
                      <a16:creationId xmlns:a16="http://schemas.microsoft.com/office/drawing/2014/main" id="{EAF58F6E-4F20-4179-88ED-D9C5D08405E9}"/>
                    </a:ext>
                  </a:extLst>
                </p:cNvPr>
                <p:cNvPicPr/>
                <p:nvPr/>
              </p:nvPicPr>
              <p:blipFill>
                <a:blip r:embed="rId1044"/>
                <a:stretch>
                  <a:fillRect/>
                </a:stretch>
              </p:blipFill>
              <p:spPr>
                <a:xfrm>
                  <a:off x="174597" y="4551645"/>
                  <a:ext cx="75600" cy="77040"/>
                </a:xfrm>
                <a:prstGeom prst="rect">
                  <a:avLst/>
                </a:prstGeom>
              </p:spPr>
            </p:pic>
          </mc:Fallback>
        </mc:AlternateContent>
      </p:grpSp>
      <p:grpSp>
        <p:nvGrpSpPr>
          <p:cNvPr id="640" name="Gruppieren 639">
            <a:extLst>
              <a:ext uri="{FF2B5EF4-FFF2-40B4-BE49-F238E27FC236}">
                <a16:creationId xmlns:a16="http://schemas.microsoft.com/office/drawing/2014/main" id="{37EACCC6-9141-43C4-AADA-CE758C3299BA}"/>
              </a:ext>
            </a:extLst>
          </p:cNvPr>
          <p:cNvGrpSpPr/>
          <p:nvPr/>
        </p:nvGrpSpPr>
        <p:grpSpPr>
          <a:xfrm>
            <a:off x="1730157" y="4933965"/>
            <a:ext cx="172800" cy="154080"/>
            <a:chOff x="1730157" y="4933965"/>
            <a:chExt cx="172800" cy="154080"/>
          </a:xfrm>
        </p:grpSpPr>
        <mc:AlternateContent xmlns:mc="http://schemas.openxmlformats.org/markup-compatibility/2006" xmlns:p14="http://schemas.microsoft.com/office/powerpoint/2010/main">
          <mc:Choice Requires="p14">
            <p:contentPart p14:bwMode="auto" r:id="rId1045">
              <p14:nvContentPartPr>
                <p14:cNvPr id="637" name="Freihand 636">
                  <a:extLst>
                    <a:ext uri="{FF2B5EF4-FFF2-40B4-BE49-F238E27FC236}">
                      <a16:creationId xmlns:a16="http://schemas.microsoft.com/office/drawing/2014/main" id="{989DDC7A-D438-4AC7-B605-B50C011B5762}"/>
                    </a:ext>
                  </a:extLst>
                </p14:cNvPr>
                <p14:cNvContentPartPr/>
                <p14:nvPr/>
              </p14:nvContentPartPr>
              <p14:xfrm>
                <a:off x="1833837" y="5023965"/>
                <a:ext cx="360" cy="360"/>
              </p14:xfrm>
            </p:contentPart>
          </mc:Choice>
          <mc:Fallback xmlns="">
            <p:pic>
              <p:nvPicPr>
                <p:cNvPr id="637" name="Freihand 636">
                  <a:extLst>
                    <a:ext uri="{FF2B5EF4-FFF2-40B4-BE49-F238E27FC236}">
                      <a16:creationId xmlns:a16="http://schemas.microsoft.com/office/drawing/2014/main" id="{989DDC7A-D438-4AC7-B605-B50C011B5762}"/>
                    </a:ext>
                  </a:extLst>
                </p:cNvPr>
                <p:cNvPicPr/>
                <p:nvPr/>
              </p:nvPicPr>
              <p:blipFill>
                <a:blip r:embed="rId20"/>
                <a:stretch>
                  <a:fillRect/>
                </a:stretch>
              </p:blipFill>
              <p:spPr>
                <a:xfrm>
                  <a:off x="1829517" y="5019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38" name="Freihand 637">
                  <a:extLst>
                    <a:ext uri="{FF2B5EF4-FFF2-40B4-BE49-F238E27FC236}">
                      <a16:creationId xmlns:a16="http://schemas.microsoft.com/office/drawing/2014/main" id="{338DF011-07CA-43D3-9879-12EF257A3BE4}"/>
                    </a:ext>
                  </a:extLst>
                </p14:cNvPr>
                <p14:cNvContentPartPr/>
                <p14:nvPr/>
              </p14:nvContentPartPr>
              <p14:xfrm>
                <a:off x="1824477" y="4960605"/>
                <a:ext cx="23040" cy="127440"/>
              </p14:xfrm>
            </p:contentPart>
          </mc:Choice>
          <mc:Fallback xmlns="">
            <p:pic>
              <p:nvPicPr>
                <p:cNvPr id="638" name="Freihand 637">
                  <a:extLst>
                    <a:ext uri="{FF2B5EF4-FFF2-40B4-BE49-F238E27FC236}">
                      <a16:creationId xmlns:a16="http://schemas.microsoft.com/office/drawing/2014/main" id="{338DF011-07CA-43D3-9879-12EF257A3BE4}"/>
                    </a:ext>
                  </a:extLst>
                </p:cNvPr>
                <p:cNvPicPr/>
                <p:nvPr/>
              </p:nvPicPr>
              <p:blipFill>
                <a:blip r:embed="rId1047"/>
                <a:stretch>
                  <a:fillRect/>
                </a:stretch>
              </p:blipFill>
              <p:spPr>
                <a:xfrm>
                  <a:off x="1820157" y="4956285"/>
                  <a:ext cx="3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39" name="Freihand 638">
                  <a:extLst>
                    <a:ext uri="{FF2B5EF4-FFF2-40B4-BE49-F238E27FC236}">
                      <a16:creationId xmlns:a16="http://schemas.microsoft.com/office/drawing/2014/main" id="{1279A01C-F4BD-4CDA-A3DD-D97FB3A77287}"/>
                    </a:ext>
                  </a:extLst>
                </p14:cNvPr>
                <p14:cNvContentPartPr/>
                <p14:nvPr/>
              </p14:nvContentPartPr>
              <p14:xfrm>
                <a:off x="1730157" y="4933965"/>
                <a:ext cx="172800" cy="84600"/>
              </p14:xfrm>
            </p:contentPart>
          </mc:Choice>
          <mc:Fallback xmlns="">
            <p:pic>
              <p:nvPicPr>
                <p:cNvPr id="639" name="Freihand 638">
                  <a:extLst>
                    <a:ext uri="{FF2B5EF4-FFF2-40B4-BE49-F238E27FC236}">
                      <a16:creationId xmlns:a16="http://schemas.microsoft.com/office/drawing/2014/main" id="{1279A01C-F4BD-4CDA-A3DD-D97FB3A77287}"/>
                    </a:ext>
                  </a:extLst>
                </p:cNvPr>
                <p:cNvPicPr/>
                <p:nvPr/>
              </p:nvPicPr>
              <p:blipFill>
                <a:blip r:embed="rId1049"/>
                <a:stretch>
                  <a:fillRect/>
                </a:stretch>
              </p:blipFill>
              <p:spPr>
                <a:xfrm>
                  <a:off x="1725837" y="4929645"/>
                  <a:ext cx="181440" cy="93240"/>
                </a:xfrm>
                <a:prstGeom prst="rect">
                  <a:avLst/>
                </a:prstGeom>
              </p:spPr>
            </p:pic>
          </mc:Fallback>
        </mc:AlternateContent>
      </p:grpSp>
      <p:grpSp>
        <p:nvGrpSpPr>
          <p:cNvPr id="691" name="Gruppieren 690">
            <a:extLst>
              <a:ext uri="{FF2B5EF4-FFF2-40B4-BE49-F238E27FC236}">
                <a16:creationId xmlns:a16="http://schemas.microsoft.com/office/drawing/2014/main" id="{0B3267DF-D4A1-4F75-A798-3A19336E0A4F}"/>
              </a:ext>
            </a:extLst>
          </p:cNvPr>
          <p:cNvGrpSpPr/>
          <p:nvPr/>
        </p:nvGrpSpPr>
        <p:grpSpPr>
          <a:xfrm>
            <a:off x="3662997" y="5779965"/>
            <a:ext cx="4608360" cy="785520"/>
            <a:chOff x="3662997" y="5779965"/>
            <a:chExt cx="4608360" cy="785520"/>
          </a:xfrm>
        </p:grpSpPr>
        <mc:AlternateContent xmlns:mc="http://schemas.openxmlformats.org/markup-compatibility/2006" xmlns:p14="http://schemas.microsoft.com/office/powerpoint/2010/main">
          <mc:Choice Requires="p14">
            <p:contentPart p14:bwMode="auto" r:id="rId1050">
              <p14:nvContentPartPr>
                <p14:cNvPr id="631" name="Freihand 630">
                  <a:extLst>
                    <a:ext uri="{FF2B5EF4-FFF2-40B4-BE49-F238E27FC236}">
                      <a16:creationId xmlns:a16="http://schemas.microsoft.com/office/drawing/2014/main" id="{98D4D270-3E18-4A10-B9D1-2B52B583408A}"/>
                    </a:ext>
                  </a:extLst>
                </p14:cNvPr>
                <p14:cNvContentPartPr/>
                <p14:nvPr/>
              </p14:nvContentPartPr>
              <p14:xfrm>
                <a:off x="3662997" y="6062925"/>
                <a:ext cx="143640" cy="124200"/>
              </p14:xfrm>
            </p:contentPart>
          </mc:Choice>
          <mc:Fallback xmlns="">
            <p:pic>
              <p:nvPicPr>
                <p:cNvPr id="631" name="Freihand 630">
                  <a:extLst>
                    <a:ext uri="{FF2B5EF4-FFF2-40B4-BE49-F238E27FC236}">
                      <a16:creationId xmlns:a16="http://schemas.microsoft.com/office/drawing/2014/main" id="{98D4D270-3E18-4A10-B9D1-2B52B583408A}"/>
                    </a:ext>
                  </a:extLst>
                </p:cNvPr>
                <p:cNvPicPr/>
                <p:nvPr/>
              </p:nvPicPr>
              <p:blipFill>
                <a:blip r:embed="rId1051"/>
                <a:stretch>
                  <a:fillRect/>
                </a:stretch>
              </p:blipFill>
              <p:spPr>
                <a:xfrm>
                  <a:off x="3658677" y="6058605"/>
                  <a:ext cx="152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32" name="Freihand 631">
                  <a:extLst>
                    <a:ext uri="{FF2B5EF4-FFF2-40B4-BE49-F238E27FC236}">
                      <a16:creationId xmlns:a16="http://schemas.microsoft.com/office/drawing/2014/main" id="{D1352F03-99BB-4C8E-A8C5-8EA11E14FD64}"/>
                    </a:ext>
                  </a:extLst>
                </p14:cNvPr>
                <p14:cNvContentPartPr/>
                <p14:nvPr/>
              </p14:nvContentPartPr>
              <p14:xfrm>
                <a:off x="3693237" y="6089565"/>
                <a:ext cx="143640" cy="243360"/>
              </p14:xfrm>
            </p:contentPart>
          </mc:Choice>
          <mc:Fallback xmlns="">
            <p:pic>
              <p:nvPicPr>
                <p:cNvPr id="632" name="Freihand 631">
                  <a:extLst>
                    <a:ext uri="{FF2B5EF4-FFF2-40B4-BE49-F238E27FC236}">
                      <a16:creationId xmlns:a16="http://schemas.microsoft.com/office/drawing/2014/main" id="{D1352F03-99BB-4C8E-A8C5-8EA11E14FD64}"/>
                    </a:ext>
                  </a:extLst>
                </p:cNvPr>
                <p:cNvPicPr/>
                <p:nvPr/>
              </p:nvPicPr>
              <p:blipFill>
                <a:blip r:embed="rId1053"/>
                <a:stretch>
                  <a:fillRect/>
                </a:stretch>
              </p:blipFill>
              <p:spPr>
                <a:xfrm>
                  <a:off x="3688917" y="6085245"/>
                  <a:ext cx="152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33" name="Freihand 632">
                  <a:extLst>
                    <a:ext uri="{FF2B5EF4-FFF2-40B4-BE49-F238E27FC236}">
                      <a16:creationId xmlns:a16="http://schemas.microsoft.com/office/drawing/2014/main" id="{49FD5A27-76B3-434E-AE84-13145A4472A0}"/>
                    </a:ext>
                  </a:extLst>
                </p14:cNvPr>
                <p14:cNvContentPartPr/>
                <p14:nvPr/>
              </p14:nvContentPartPr>
              <p14:xfrm>
                <a:off x="3886197" y="5953845"/>
                <a:ext cx="220320" cy="139320"/>
              </p14:xfrm>
            </p:contentPart>
          </mc:Choice>
          <mc:Fallback xmlns="">
            <p:pic>
              <p:nvPicPr>
                <p:cNvPr id="633" name="Freihand 632">
                  <a:extLst>
                    <a:ext uri="{FF2B5EF4-FFF2-40B4-BE49-F238E27FC236}">
                      <a16:creationId xmlns:a16="http://schemas.microsoft.com/office/drawing/2014/main" id="{49FD5A27-76B3-434E-AE84-13145A4472A0}"/>
                    </a:ext>
                  </a:extLst>
                </p:cNvPr>
                <p:cNvPicPr/>
                <p:nvPr/>
              </p:nvPicPr>
              <p:blipFill>
                <a:blip r:embed="rId1055"/>
                <a:stretch>
                  <a:fillRect/>
                </a:stretch>
              </p:blipFill>
              <p:spPr>
                <a:xfrm>
                  <a:off x="3881877" y="5949525"/>
                  <a:ext cx="228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34" name="Freihand 633">
                  <a:extLst>
                    <a:ext uri="{FF2B5EF4-FFF2-40B4-BE49-F238E27FC236}">
                      <a16:creationId xmlns:a16="http://schemas.microsoft.com/office/drawing/2014/main" id="{A05D7EA5-2300-45E2-A398-653EC279EBFF}"/>
                    </a:ext>
                  </a:extLst>
                </p14:cNvPr>
                <p14:cNvContentPartPr/>
                <p14:nvPr/>
              </p14:nvContentPartPr>
              <p14:xfrm>
                <a:off x="4205157" y="6146445"/>
                <a:ext cx="263520" cy="17280"/>
              </p14:xfrm>
            </p:contentPart>
          </mc:Choice>
          <mc:Fallback xmlns="">
            <p:pic>
              <p:nvPicPr>
                <p:cNvPr id="634" name="Freihand 633">
                  <a:extLst>
                    <a:ext uri="{FF2B5EF4-FFF2-40B4-BE49-F238E27FC236}">
                      <a16:creationId xmlns:a16="http://schemas.microsoft.com/office/drawing/2014/main" id="{A05D7EA5-2300-45E2-A398-653EC279EBFF}"/>
                    </a:ext>
                  </a:extLst>
                </p:cNvPr>
                <p:cNvPicPr/>
                <p:nvPr/>
              </p:nvPicPr>
              <p:blipFill>
                <a:blip r:embed="rId1057"/>
                <a:stretch>
                  <a:fillRect/>
                </a:stretch>
              </p:blipFill>
              <p:spPr>
                <a:xfrm>
                  <a:off x="4200837" y="6142125"/>
                  <a:ext cx="272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35" name="Freihand 634">
                  <a:extLst>
                    <a:ext uri="{FF2B5EF4-FFF2-40B4-BE49-F238E27FC236}">
                      <a16:creationId xmlns:a16="http://schemas.microsoft.com/office/drawing/2014/main" id="{1A1D4659-862E-49F8-B923-C8C27D49504D}"/>
                    </a:ext>
                  </a:extLst>
                </p14:cNvPr>
                <p14:cNvContentPartPr/>
                <p14:nvPr/>
              </p14:nvContentPartPr>
              <p14:xfrm>
                <a:off x="4247997" y="6192525"/>
                <a:ext cx="219960" cy="20520"/>
              </p14:xfrm>
            </p:contentPart>
          </mc:Choice>
          <mc:Fallback xmlns="">
            <p:pic>
              <p:nvPicPr>
                <p:cNvPr id="635" name="Freihand 634">
                  <a:extLst>
                    <a:ext uri="{FF2B5EF4-FFF2-40B4-BE49-F238E27FC236}">
                      <a16:creationId xmlns:a16="http://schemas.microsoft.com/office/drawing/2014/main" id="{1A1D4659-862E-49F8-B923-C8C27D49504D}"/>
                    </a:ext>
                  </a:extLst>
                </p:cNvPr>
                <p:cNvPicPr/>
                <p:nvPr/>
              </p:nvPicPr>
              <p:blipFill>
                <a:blip r:embed="rId1059"/>
                <a:stretch>
                  <a:fillRect/>
                </a:stretch>
              </p:blipFill>
              <p:spPr>
                <a:xfrm>
                  <a:off x="4243677" y="6188205"/>
                  <a:ext cx="228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41" name="Freihand 640">
                  <a:extLst>
                    <a:ext uri="{FF2B5EF4-FFF2-40B4-BE49-F238E27FC236}">
                      <a16:creationId xmlns:a16="http://schemas.microsoft.com/office/drawing/2014/main" id="{2A206B72-2C5E-427E-A5B7-20AC7EDC2C8D}"/>
                    </a:ext>
                  </a:extLst>
                </p14:cNvPr>
                <p14:cNvContentPartPr/>
                <p14:nvPr/>
              </p14:nvContentPartPr>
              <p14:xfrm>
                <a:off x="4617357" y="6025845"/>
                <a:ext cx="108000" cy="165600"/>
              </p14:xfrm>
            </p:contentPart>
          </mc:Choice>
          <mc:Fallback xmlns="">
            <p:pic>
              <p:nvPicPr>
                <p:cNvPr id="641" name="Freihand 640">
                  <a:extLst>
                    <a:ext uri="{FF2B5EF4-FFF2-40B4-BE49-F238E27FC236}">
                      <a16:creationId xmlns:a16="http://schemas.microsoft.com/office/drawing/2014/main" id="{2A206B72-2C5E-427E-A5B7-20AC7EDC2C8D}"/>
                    </a:ext>
                  </a:extLst>
                </p:cNvPr>
                <p:cNvPicPr/>
                <p:nvPr/>
              </p:nvPicPr>
              <p:blipFill>
                <a:blip r:embed="rId1061"/>
                <a:stretch>
                  <a:fillRect/>
                </a:stretch>
              </p:blipFill>
              <p:spPr>
                <a:xfrm>
                  <a:off x="4613037" y="6021525"/>
                  <a:ext cx="116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42" name="Freihand 641">
                  <a:extLst>
                    <a:ext uri="{FF2B5EF4-FFF2-40B4-BE49-F238E27FC236}">
                      <a16:creationId xmlns:a16="http://schemas.microsoft.com/office/drawing/2014/main" id="{3C938F53-2FC8-4455-BF87-01CCEE7F2AED}"/>
                    </a:ext>
                  </a:extLst>
                </p14:cNvPr>
                <p14:cNvContentPartPr/>
                <p14:nvPr/>
              </p14:nvContentPartPr>
              <p14:xfrm>
                <a:off x="4642557" y="6021165"/>
                <a:ext cx="97200" cy="7560"/>
              </p14:xfrm>
            </p:contentPart>
          </mc:Choice>
          <mc:Fallback xmlns="">
            <p:pic>
              <p:nvPicPr>
                <p:cNvPr id="642" name="Freihand 641">
                  <a:extLst>
                    <a:ext uri="{FF2B5EF4-FFF2-40B4-BE49-F238E27FC236}">
                      <a16:creationId xmlns:a16="http://schemas.microsoft.com/office/drawing/2014/main" id="{3C938F53-2FC8-4455-BF87-01CCEE7F2AED}"/>
                    </a:ext>
                  </a:extLst>
                </p:cNvPr>
                <p:cNvPicPr/>
                <p:nvPr/>
              </p:nvPicPr>
              <p:blipFill>
                <a:blip r:embed="rId1063"/>
                <a:stretch>
                  <a:fillRect/>
                </a:stretch>
              </p:blipFill>
              <p:spPr>
                <a:xfrm>
                  <a:off x="4638237" y="6016845"/>
                  <a:ext cx="10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43" name="Freihand 642">
                  <a:extLst>
                    <a:ext uri="{FF2B5EF4-FFF2-40B4-BE49-F238E27FC236}">
                      <a16:creationId xmlns:a16="http://schemas.microsoft.com/office/drawing/2014/main" id="{F0A325D7-A81E-47C7-8747-4160B9889013}"/>
                    </a:ext>
                  </a:extLst>
                </p14:cNvPr>
                <p14:cNvContentPartPr/>
                <p14:nvPr/>
              </p14:nvContentPartPr>
              <p14:xfrm>
                <a:off x="4832997" y="6029445"/>
                <a:ext cx="89280" cy="127800"/>
              </p14:xfrm>
            </p:contentPart>
          </mc:Choice>
          <mc:Fallback xmlns="">
            <p:pic>
              <p:nvPicPr>
                <p:cNvPr id="643" name="Freihand 642">
                  <a:extLst>
                    <a:ext uri="{FF2B5EF4-FFF2-40B4-BE49-F238E27FC236}">
                      <a16:creationId xmlns:a16="http://schemas.microsoft.com/office/drawing/2014/main" id="{F0A325D7-A81E-47C7-8747-4160B9889013}"/>
                    </a:ext>
                  </a:extLst>
                </p:cNvPr>
                <p:cNvPicPr/>
                <p:nvPr/>
              </p:nvPicPr>
              <p:blipFill>
                <a:blip r:embed="rId1065"/>
                <a:stretch>
                  <a:fillRect/>
                </a:stretch>
              </p:blipFill>
              <p:spPr>
                <a:xfrm>
                  <a:off x="4828677" y="6025125"/>
                  <a:ext cx="97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44" name="Freihand 643">
                  <a:extLst>
                    <a:ext uri="{FF2B5EF4-FFF2-40B4-BE49-F238E27FC236}">
                      <a16:creationId xmlns:a16="http://schemas.microsoft.com/office/drawing/2014/main" id="{87A10349-E297-43A9-9289-03C9A71A9C7B}"/>
                    </a:ext>
                  </a:extLst>
                </p14:cNvPr>
                <p14:cNvContentPartPr/>
                <p14:nvPr/>
              </p14:nvContentPartPr>
              <p14:xfrm>
                <a:off x="4973757" y="6026205"/>
                <a:ext cx="136800" cy="105840"/>
              </p14:xfrm>
            </p:contentPart>
          </mc:Choice>
          <mc:Fallback xmlns="">
            <p:pic>
              <p:nvPicPr>
                <p:cNvPr id="644" name="Freihand 643">
                  <a:extLst>
                    <a:ext uri="{FF2B5EF4-FFF2-40B4-BE49-F238E27FC236}">
                      <a16:creationId xmlns:a16="http://schemas.microsoft.com/office/drawing/2014/main" id="{87A10349-E297-43A9-9289-03C9A71A9C7B}"/>
                    </a:ext>
                  </a:extLst>
                </p:cNvPr>
                <p:cNvPicPr/>
                <p:nvPr/>
              </p:nvPicPr>
              <p:blipFill>
                <a:blip r:embed="rId1067"/>
                <a:stretch>
                  <a:fillRect/>
                </a:stretch>
              </p:blipFill>
              <p:spPr>
                <a:xfrm>
                  <a:off x="4969437" y="6021885"/>
                  <a:ext cx="145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45" name="Freihand 644">
                  <a:extLst>
                    <a:ext uri="{FF2B5EF4-FFF2-40B4-BE49-F238E27FC236}">
                      <a16:creationId xmlns:a16="http://schemas.microsoft.com/office/drawing/2014/main" id="{54F2854D-A9DD-4915-B4B9-0EF695E556D0}"/>
                    </a:ext>
                  </a:extLst>
                </p14:cNvPr>
                <p14:cNvContentPartPr/>
                <p14:nvPr/>
              </p14:nvContentPartPr>
              <p14:xfrm>
                <a:off x="5192277" y="6060045"/>
                <a:ext cx="155160" cy="15120"/>
              </p14:xfrm>
            </p:contentPart>
          </mc:Choice>
          <mc:Fallback xmlns="">
            <p:pic>
              <p:nvPicPr>
                <p:cNvPr id="645" name="Freihand 644">
                  <a:extLst>
                    <a:ext uri="{FF2B5EF4-FFF2-40B4-BE49-F238E27FC236}">
                      <a16:creationId xmlns:a16="http://schemas.microsoft.com/office/drawing/2014/main" id="{54F2854D-A9DD-4915-B4B9-0EF695E556D0}"/>
                    </a:ext>
                  </a:extLst>
                </p:cNvPr>
                <p:cNvPicPr/>
                <p:nvPr/>
              </p:nvPicPr>
              <p:blipFill>
                <a:blip r:embed="rId1069"/>
                <a:stretch>
                  <a:fillRect/>
                </a:stretch>
              </p:blipFill>
              <p:spPr>
                <a:xfrm>
                  <a:off x="5187957" y="6055725"/>
                  <a:ext cx="163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47" name="Freihand 646">
                  <a:extLst>
                    <a:ext uri="{FF2B5EF4-FFF2-40B4-BE49-F238E27FC236}">
                      <a16:creationId xmlns:a16="http://schemas.microsoft.com/office/drawing/2014/main" id="{A629CBC9-2083-483F-AF37-91F1A6D4044A}"/>
                    </a:ext>
                  </a:extLst>
                </p14:cNvPr>
                <p14:cNvContentPartPr/>
                <p14:nvPr/>
              </p14:nvContentPartPr>
              <p14:xfrm>
                <a:off x="5442117" y="5958885"/>
                <a:ext cx="10080" cy="140760"/>
              </p14:xfrm>
            </p:contentPart>
          </mc:Choice>
          <mc:Fallback xmlns="">
            <p:pic>
              <p:nvPicPr>
                <p:cNvPr id="647" name="Freihand 646">
                  <a:extLst>
                    <a:ext uri="{FF2B5EF4-FFF2-40B4-BE49-F238E27FC236}">
                      <a16:creationId xmlns:a16="http://schemas.microsoft.com/office/drawing/2014/main" id="{A629CBC9-2083-483F-AF37-91F1A6D4044A}"/>
                    </a:ext>
                  </a:extLst>
                </p:cNvPr>
                <p:cNvPicPr/>
                <p:nvPr/>
              </p:nvPicPr>
              <p:blipFill>
                <a:blip r:embed="rId1071"/>
                <a:stretch>
                  <a:fillRect/>
                </a:stretch>
              </p:blipFill>
              <p:spPr>
                <a:xfrm>
                  <a:off x="5437797" y="5954565"/>
                  <a:ext cx="18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48" name="Freihand 647">
                  <a:extLst>
                    <a:ext uri="{FF2B5EF4-FFF2-40B4-BE49-F238E27FC236}">
                      <a16:creationId xmlns:a16="http://schemas.microsoft.com/office/drawing/2014/main" id="{70851A39-C688-4A25-88DE-6E89493C21A9}"/>
                    </a:ext>
                  </a:extLst>
                </p14:cNvPr>
                <p14:cNvContentPartPr/>
                <p14:nvPr/>
              </p14:nvContentPartPr>
              <p14:xfrm>
                <a:off x="5500437" y="5941605"/>
                <a:ext cx="113040" cy="108720"/>
              </p14:xfrm>
            </p:contentPart>
          </mc:Choice>
          <mc:Fallback xmlns="">
            <p:pic>
              <p:nvPicPr>
                <p:cNvPr id="648" name="Freihand 647">
                  <a:extLst>
                    <a:ext uri="{FF2B5EF4-FFF2-40B4-BE49-F238E27FC236}">
                      <a16:creationId xmlns:a16="http://schemas.microsoft.com/office/drawing/2014/main" id="{70851A39-C688-4A25-88DE-6E89493C21A9}"/>
                    </a:ext>
                  </a:extLst>
                </p:cNvPr>
                <p:cNvPicPr/>
                <p:nvPr/>
              </p:nvPicPr>
              <p:blipFill>
                <a:blip r:embed="rId1073"/>
                <a:stretch>
                  <a:fillRect/>
                </a:stretch>
              </p:blipFill>
              <p:spPr>
                <a:xfrm>
                  <a:off x="5496117" y="5937285"/>
                  <a:ext cx="12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49" name="Freihand 648">
                  <a:extLst>
                    <a:ext uri="{FF2B5EF4-FFF2-40B4-BE49-F238E27FC236}">
                      <a16:creationId xmlns:a16="http://schemas.microsoft.com/office/drawing/2014/main" id="{AB68EDE4-3BE4-45D9-A4FE-08EFC18799F4}"/>
                    </a:ext>
                  </a:extLst>
                </p14:cNvPr>
                <p14:cNvContentPartPr/>
                <p14:nvPr/>
              </p14:nvContentPartPr>
              <p14:xfrm>
                <a:off x="5537877" y="5929365"/>
                <a:ext cx="87120" cy="2520"/>
              </p14:xfrm>
            </p:contentPart>
          </mc:Choice>
          <mc:Fallback xmlns="">
            <p:pic>
              <p:nvPicPr>
                <p:cNvPr id="649" name="Freihand 648">
                  <a:extLst>
                    <a:ext uri="{FF2B5EF4-FFF2-40B4-BE49-F238E27FC236}">
                      <a16:creationId xmlns:a16="http://schemas.microsoft.com/office/drawing/2014/main" id="{AB68EDE4-3BE4-45D9-A4FE-08EFC18799F4}"/>
                    </a:ext>
                  </a:extLst>
                </p:cNvPr>
                <p:cNvPicPr/>
                <p:nvPr/>
              </p:nvPicPr>
              <p:blipFill>
                <a:blip r:embed="rId1075"/>
                <a:stretch>
                  <a:fillRect/>
                </a:stretch>
              </p:blipFill>
              <p:spPr>
                <a:xfrm>
                  <a:off x="5533557" y="5925045"/>
                  <a:ext cx="95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50" name="Freihand 649">
                  <a:extLst>
                    <a:ext uri="{FF2B5EF4-FFF2-40B4-BE49-F238E27FC236}">
                      <a16:creationId xmlns:a16="http://schemas.microsoft.com/office/drawing/2014/main" id="{F1A36566-D9C0-4558-ABAD-689539E2373D}"/>
                    </a:ext>
                  </a:extLst>
                </p14:cNvPr>
                <p14:cNvContentPartPr/>
                <p14:nvPr/>
              </p14:nvContentPartPr>
              <p14:xfrm>
                <a:off x="5644797" y="5934405"/>
                <a:ext cx="110160" cy="98640"/>
              </p14:xfrm>
            </p:contentPart>
          </mc:Choice>
          <mc:Fallback xmlns="">
            <p:pic>
              <p:nvPicPr>
                <p:cNvPr id="650" name="Freihand 649">
                  <a:extLst>
                    <a:ext uri="{FF2B5EF4-FFF2-40B4-BE49-F238E27FC236}">
                      <a16:creationId xmlns:a16="http://schemas.microsoft.com/office/drawing/2014/main" id="{F1A36566-D9C0-4558-ABAD-689539E2373D}"/>
                    </a:ext>
                  </a:extLst>
                </p:cNvPr>
                <p:cNvPicPr/>
                <p:nvPr/>
              </p:nvPicPr>
              <p:blipFill>
                <a:blip r:embed="rId1077"/>
                <a:stretch>
                  <a:fillRect/>
                </a:stretch>
              </p:blipFill>
              <p:spPr>
                <a:xfrm>
                  <a:off x="5640477" y="5930085"/>
                  <a:ext cx="118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51" name="Freihand 650">
                  <a:extLst>
                    <a:ext uri="{FF2B5EF4-FFF2-40B4-BE49-F238E27FC236}">
                      <a16:creationId xmlns:a16="http://schemas.microsoft.com/office/drawing/2014/main" id="{1DC208F4-B893-446D-AC7C-ECFC4FF12C62}"/>
                    </a:ext>
                  </a:extLst>
                </p14:cNvPr>
                <p14:cNvContentPartPr/>
                <p14:nvPr/>
              </p14:nvContentPartPr>
              <p14:xfrm>
                <a:off x="5784117" y="5920725"/>
                <a:ext cx="119520" cy="110880"/>
              </p14:xfrm>
            </p:contentPart>
          </mc:Choice>
          <mc:Fallback xmlns="">
            <p:pic>
              <p:nvPicPr>
                <p:cNvPr id="651" name="Freihand 650">
                  <a:extLst>
                    <a:ext uri="{FF2B5EF4-FFF2-40B4-BE49-F238E27FC236}">
                      <a16:creationId xmlns:a16="http://schemas.microsoft.com/office/drawing/2014/main" id="{1DC208F4-B893-446D-AC7C-ECFC4FF12C62}"/>
                    </a:ext>
                  </a:extLst>
                </p:cNvPr>
                <p:cNvPicPr/>
                <p:nvPr/>
              </p:nvPicPr>
              <p:blipFill>
                <a:blip r:embed="rId1079"/>
                <a:stretch>
                  <a:fillRect/>
                </a:stretch>
              </p:blipFill>
              <p:spPr>
                <a:xfrm>
                  <a:off x="5779797" y="5916405"/>
                  <a:ext cx="128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52" name="Freihand 651">
                  <a:extLst>
                    <a:ext uri="{FF2B5EF4-FFF2-40B4-BE49-F238E27FC236}">
                      <a16:creationId xmlns:a16="http://schemas.microsoft.com/office/drawing/2014/main" id="{FA028AD7-0A64-421D-8339-FF585CE463C4}"/>
                    </a:ext>
                  </a:extLst>
                </p14:cNvPr>
                <p14:cNvContentPartPr/>
                <p14:nvPr/>
              </p14:nvContentPartPr>
              <p14:xfrm>
                <a:off x="5980317" y="5945205"/>
                <a:ext cx="36000" cy="20160"/>
              </p14:xfrm>
            </p:contentPart>
          </mc:Choice>
          <mc:Fallback xmlns="">
            <p:pic>
              <p:nvPicPr>
                <p:cNvPr id="652" name="Freihand 651">
                  <a:extLst>
                    <a:ext uri="{FF2B5EF4-FFF2-40B4-BE49-F238E27FC236}">
                      <a16:creationId xmlns:a16="http://schemas.microsoft.com/office/drawing/2014/main" id="{FA028AD7-0A64-421D-8339-FF585CE463C4}"/>
                    </a:ext>
                  </a:extLst>
                </p:cNvPr>
                <p:cNvPicPr/>
                <p:nvPr/>
              </p:nvPicPr>
              <p:blipFill>
                <a:blip r:embed="rId1081"/>
                <a:stretch>
                  <a:fillRect/>
                </a:stretch>
              </p:blipFill>
              <p:spPr>
                <a:xfrm>
                  <a:off x="5975997" y="5940885"/>
                  <a:ext cx="44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53" name="Freihand 652">
                  <a:extLst>
                    <a:ext uri="{FF2B5EF4-FFF2-40B4-BE49-F238E27FC236}">
                      <a16:creationId xmlns:a16="http://schemas.microsoft.com/office/drawing/2014/main" id="{1D1E80BF-5339-458E-831C-ACAEDB74E1C9}"/>
                    </a:ext>
                  </a:extLst>
                </p14:cNvPr>
                <p14:cNvContentPartPr/>
                <p14:nvPr/>
              </p14:nvContentPartPr>
              <p14:xfrm>
                <a:off x="6103797" y="5866005"/>
                <a:ext cx="88200" cy="117720"/>
              </p14:xfrm>
            </p:contentPart>
          </mc:Choice>
          <mc:Fallback xmlns="">
            <p:pic>
              <p:nvPicPr>
                <p:cNvPr id="653" name="Freihand 652">
                  <a:extLst>
                    <a:ext uri="{FF2B5EF4-FFF2-40B4-BE49-F238E27FC236}">
                      <a16:creationId xmlns:a16="http://schemas.microsoft.com/office/drawing/2014/main" id="{1D1E80BF-5339-458E-831C-ACAEDB74E1C9}"/>
                    </a:ext>
                  </a:extLst>
                </p:cNvPr>
                <p:cNvPicPr/>
                <p:nvPr/>
              </p:nvPicPr>
              <p:blipFill>
                <a:blip r:embed="rId1083"/>
                <a:stretch>
                  <a:fillRect/>
                </a:stretch>
              </p:blipFill>
              <p:spPr>
                <a:xfrm>
                  <a:off x="6099477" y="5861685"/>
                  <a:ext cx="96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54" name="Freihand 653">
                  <a:extLst>
                    <a:ext uri="{FF2B5EF4-FFF2-40B4-BE49-F238E27FC236}">
                      <a16:creationId xmlns:a16="http://schemas.microsoft.com/office/drawing/2014/main" id="{C561B6B4-2DD1-48FF-840D-4C3AFAB5D99B}"/>
                    </a:ext>
                  </a:extLst>
                </p14:cNvPr>
                <p14:cNvContentPartPr/>
                <p14:nvPr/>
              </p14:nvContentPartPr>
              <p14:xfrm>
                <a:off x="6140517" y="5838645"/>
                <a:ext cx="113760" cy="6120"/>
              </p14:xfrm>
            </p:contentPart>
          </mc:Choice>
          <mc:Fallback xmlns="">
            <p:pic>
              <p:nvPicPr>
                <p:cNvPr id="654" name="Freihand 653">
                  <a:extLst>
                    <a:ext uri="{FF2B5EF4-FFF2-40B4-BE49-F238E27FC236}">
                      <a16:creationId xmlns:a16="http://schemas.microsoft.com/office/drawing/2014/main" id="{C561B6B4-2DD1-48FF-840D-4C3AFAB5D99B}"/>
                    </a:ext>
                  </a:extLst>
                </p:cNvPr>
                <p:cNvPicPr/>
                <p:nvPr/>
              </p:nvPicPr>
              <p:blipFill>
                <a:blip r:embed="rId1085"/>
                <a:stretch>
                  <a:fillRect/>
                </a:stretch>
              </p:blipFill>
              <p:spPr>
                <a:xfrm>
                  <a:off x="6136197" y="5834325"/>
                  <a:ext cx="122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55" name="Freihand 654">
                  <a:extLst>
                    <a:ext uri="{FF2B5EF4-FFF2-40B4-BE49-F238E27FC236}">
                      <a16:creationId xmlns:a16="http://schemas.microsoft.com/office/drawing/2014/main" id="{D24BAC5F-49B0-4849-B46D-239022404ACC}"/>
                    </a:ext>
                  </a:extLst>
                </p14:cNvPr>
                <p14:cNvContentPartPr/>
                <p14:nvPr/>
              </p14:nvContentPartPr>
              <p14:xfrm>
                <a:off x="5802837" y="6037005"/>
                <a:ext cx="570600" cy="73080"/>
              </p14:xfrm>
            </p:contentPart>
          </mc:Choice>
          <mc:Fallback xmlns="">
            <p:pic>
              <p:nvPicPr>
                <p:cNvPr id="655" name="Freihand 654">
                  <a:extLst>
                    <a:ext uri="{FF2B5EF4-FFF2-40B4-BE49-F238E27FC236}">
                      <a16:creationId xmlns:a16="http://schemas.microsoft.com/office/drawing/2014/main" id="{D24BAC5F-49B0-4849-B46D-239022404ACC}"/>
                    </a:ext>
                  </a:extLst>
                </p:cNvPr>
                <p:cNvPicPr/>
                <p:nvPr/>
              </p:nvPicPr>
              <p:blipFill>
                <a:blip r:embed="rId1087"/>
                <a:stretch>
                  <a:fillRect/>
                </a:stretch>
              </p:blipFill>
              <p:spPr>
                <a:xfrm>
                  <a:off x="5798517" y="6032685"/>
                  <a:ext cx="579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56" name="Freihand 655">
                  <a:extLst>
                    <a:ext uri="{FF2B5EF4-FFF2-40B4-BE49-F238E27FC236}">
                      <a16:creationId xmlns:a16="http://schemas.microsoft.com/office/drawing/2014/main" id="{032CE394-7A7C-488F-977D-343804B9F1F0}"/>
                    </a:ext>
                  </a:extLst>
                </p14:cNvPr>
                <p14:cNvContentPartPr/>
                <p14:nvPr/>
              </p14:nvContentPartPr>
              <p14:xfrm>
                <a:off x="5866557" y="6152565"/>
                <a:ext cx="173520" cy="117000"/>
              </p14:xfrm>
            </p:contentPart>
          </mc:Choice>
          <mc:Fallback xmlns="">
            <p:pic>
              <p:nvPicPr>
                <p:cNvPr id="656" name="Freihand 655">
                  <a:extLst>
                    <a:ext uri="{FF2B5EF4-FFF2-40B4-BE49-F238E27FC236}">
                      <a16:creationId xmlns:a16="http://schemas.microsoft.com/office/drawing/2014/main" id="{032CE394-7A7C-488F-977D-343804B9F1F0}"/>
                    </a:ext>
                  </a:extLst>
                </p:cNvPr>
                <p:cNvPicPr/>
                <p:nvPr/>
              </p:nvPicPr>
              <p:blipFill>
                <a:blip r:embed="rId1089"/>
                <a:stretch>
                  <a:fillRect/>
                </a:stretch>
              </p:blipFill>
              <p:spPr>
                <a:xfrm>
                  <a:off x="5862237" y="6148245"/>
                  <a:ext cx="182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57" name="Freihand 656">
                  <a:extLst>
                    <a:ext uri="{FF2B5EF4-FFF2-40B4-BE49-F238E27FC236}">
                      <a16:creationId xmlns:a16="http://schemas.microsoft.com/office/drawing/2014/main" id="{93FA3BD4-82FC-4DA0-9FBF-871C6DC04774}"/>
                    </a:ext>
                  </a:extLst>
                </p14:cNvPr>
                <p14:cNvContentPartPr/>
                <p14:nvPr/>
              </p14:nvContentPartPr>
              <p14:xfrm>
                <a:off x="6047997" y="6127365"/>
                <a:ext cx="129240" cy="103320"/>
              </p14:xfrm>
            </p:contentPart>
          </mc:Choice>
          <mc:Fallback xmlns="">
            <p:pic>
              <p:nvPicPr>
                <p:cNvPr id="657" name="Freihand 656">
                  <a:extLst>
                    <a:ext uri="{FF2B5EF4-FFF2-40B4-BE49-F238E27FC236}">
                      <a16:creationId xmlns:a16="http://schemas.microsoft.com/office/drawing/2014/main" id="{93FA3BD4-82FC-4DA0-9FBF-871C6DC04774}"/>
                    </a:ext>
                  </a:extLst>
                </p:cNvPr>
                <p:cNvPicPr/>
                <p:nvPr/>
              </p:nvPicPr>
              <p:blipFill>
                <a:blip r:embed="rId1091"/>
                <a:stretch>
                  <a:fillRect/>
                </a:stretch>
              </p:blipFill>
              <p:spPr>
                <a:xfrm>
                  <a:off x="6043677" y="6123045"/>
                  <a:ext cx="137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58" name="Freihand 657">
                  <a:extLst>
                    <a:ext uri="{FF2B5EF4-FFF2-40B4-BE49-F238E27FC236}">
                      <a16:creationId xmlns:a16="http://schemas.microsoft.com/office/drawing/2014/main" id="{6F52F521-B1D8-4EAF-98D4-803FBE5B6DEC}"/>
                    </a:ext>
                  </a:extLst>
                </p14:cNvPr>
                <p14:cNvContentPartPr/>
                <p14:nvPr/>
              </p14:nvContentPartPr>
              <p14:xfrm>
                <a:off x="6205677" y="6149325"/>
                <a:ext cx="145800" cy="93960"/>
              </p14:xfrm>
            </p:contentPart>
          </mc:Choice>
          <mc:Fallback xmlns="">
            <p:pic>
              <p:nvPicPr>
                <p:cNvPr id="658" name="Freihand 657">
                  <a:extLst>
                    <a:ext uri="{FF2B5EF4-FFF2-40B4-BE49-F238E27FC236}">
                      <a16:creationId xmlns:a16="http://schemas.microsoft.com/office/drawing/2014/main" id="{6F52F521-B1D8-4EAF-98D4-803FBE5B6DEC}"/>
                    </a:ext>
                  </a:extLst>
                </p:cNvPr>
                <p:cNvPicPr/>
                <p:nvPr/>
              </p:nvPicPr>
              <p:blipFill>
                <a:blip r:embed="rId1093"/>
                <a:stretch>
                  <a:fillRect/>
                </a:stretch>
              </p:blipFill>
              <p:spPr>
                <a:xfrm>
                  <a:off x="6201357" y="6145005"/>
                  <a:ext cx="154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59" name="Freihand 658">
                  <a:extLst>
                    <a:ext uri="{FF2B5EF4-FFF2-40B4-BE49-F238E27FC236}">
                      <a16:creationId xmlns:a16="http://schemas.microsoft.com/office/drawing/2014/main" id="{38C50BB1-EFCA-42BD-B2C6-906D5763D435}"/>
                    </a:ext>
                  </a:extLst>
                </p14:cNvPr>
                <p14:cNvContentPartPr/>
                <p14:nvPr/>
              </p14:nvContentPartPr>
              <p14:xfrm>
                <a:off x="6494757" y="6010005"/>
                <a:ext cx="190800" cy="10080"/>
              </p14:xfrm>
            </p:contentPart>
          </mc:Choice>
          <mc:Fallback xmlns="">
            <p:pic>
              <p:nvPicPr>
                <p:cNvPr id="659" name="Freihand 658">
                  <a:extLst>
                    <a:ext uri="{FF2B5EF4-FFF2-40B4-BE49-F238E27FC236}">
                      <a16:creationId xmlns:a16="http://schemas.microsoft.com/office/drawing/2014/main" id="{38C50BB1-EFCA-42BD-B2C6-906D5763D435}"/>
                    </a:ext>
                  </a:extLst>
                </p:cNvPr>
                <p:cNvPicPr/>
                <p:nvPr/>
              </p:nvPicPr>
              <p:blipFill>
                <a:blip r:embed="rId1095"/>
                <a:stretch>
                  <a:fillRect/>
                </a:stretch>
              </p:blipFill>
              <p:spPr>
                <a:xfrm>
                  <a:off x="6490437" y="6005685"/>
                  <a:ext cx="199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60" name="Freihand 659">
                  <a:extLst>
                    <a:ext uri="{FF2B5EF4-FFF2-40B4-BE49-F238E27FC236}">
                      <a16:creationId xmlns:a16="http://schemas.microsoft.com/office/drawing/2014/main" id="{86CE79D1-4A76-487A-9D2D-F96620F30331}"/>
                    </a:ext>
                  </a:extLst>
                </p14:cNvPr>
                <p14:cNvContentPartPr/>
                <p14:nvPr/>
              </p14:nvContentPartPr>
              <p14:xfrm>
                <a:off x="6515637" y="6044205"/>
                <a:ext cx="186480" cy="21960"/>
              </p14:xfrm>
            </p:contentPart>
          </mc:Choice>
          <mc:Fallback xmlns="">
            <p:pic>
              <p:nvPicPr>
                <p:cNvPr id="660" name="Freihand 659">
                  <a:extLst>
                    <a:ext uri="{FF2B5EF4-FFF2-40B4-BE49-F238E27FC236}">
                      <a16:creationId xmlns:a16="http://schemas.microsoft.com/office/drawing/2014/main" id="{86CE79D1-4A76-487A-9D2D-F96620F30331}"/>
                    </a:ext>
                  </a:extLst>
                </p:cNvPr>
                <p:cNvPicPr/>
                <p:nvPr/>
              </p:nvPicPr>
              <p:blipFill>
                <a:blip r:embed="rId1097"/>
                <a:stretch>
                  <a:fillRect/>
                </a:stretch>
              </p:blipFill>
              <p:spPr>
                <a:xfrm>
                  <a:off x="6511317" y="6039885"/>
                  <a:ext cx="195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62" name="Freihand 661">
                  <a:extLst>
                    <a:ext uri="{FF2B5EF4-FFF2-40B4-BE49-F238E27FC236}">
                      <a16:creationId xmlns:a16="http://schemas.microsoft.com/office/drawing/2014/main" id="{595844C9-5C18-4BC2-9552-9208D856A962}"/>
                    </a:ext>
                  </a:extLst>
                </p14:cNvPr>
                <p14:cNvContentPartPr/>
                <p14:nvPr/>
              </p14:nvContentPartPr>
              <p14:xfrm>
                <a:off x="6793917" y="5925405"/>
                <a:ext cx="54360" cy="74160"/>
              </p14:xfrm>
            </p:contentPart>
          </mc:Choice>
          <mc:Fallback xmlns="">
            <p:pic>
              <p:nvPicPr>
                <p:cNvPr id="662" name="Freihand 661">
                  <a:extLst>
                    <a:ext uri="{FF2B5EF4-FFF2-40B4-BE49-F238E27FC236}">
                      <a16:creationId xmlns:a16="http://schemas.microsoft.com/office/drawing/2014/main" id="{595844C9-5C18-4BC2-9552-9208D856A962}"/>
                    </a:ext>
                  </a:extLst>
                </p:cNvPr>
                <p:cNvPicPr/>
                <p:nvPr/>
              </p:nvPicPr>
              <p:blipFill>
                <a:blip r:embed="rId1099"/>
                <a:stretch>
                  <a:fillRect/>
                </a:stretch>
              </p:blipFill>
              <p:spPr>
                <a:xfrm>
                  <a:off x="6789597" y="5921085"/>
                  <a:ext cx="63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63" name="Freihand 662">
                  <a:extLst>
                    <a:ext uri="{FF2B5EF4-FFF2-40B4-BE49-F238E27FC236}">
                      <a16:creationId xmlns:a16="http://schemas.microsoft.com/office/drawing/2014/main" id="{2273B34E-6CDD-4E8D-92D1-EE0EA5ED4C0C}"/>
                    </a:ext>
                  </a:extLst>
                </p14:cNvPr>
                <p14:cNvContentPartPr/>
                <p14:nvPr/>
              </p14:nvContentPartPr>
              <p14:xfrm>
                <a:off x="6824517" y="5968605"/>
                <a:ext cx="56880" cy="79200"/>
              </p14:xfrm>
            </p:contentPart>
          </mc:Choice>
          <mc:Fallback xmlns="">
            <p:pic>
              <p:nvPicPr>
                <p:cNvPr id="663" name="Freihand 662">
                  <a:extLst>
                    <a:ext uri="{FF2B5EF4-FFF2-40B4-BE49-F238E27FC236}">
                      <a16:creationId xmlns:a16="http://schemas.microsoft.com/office/drawing/2014/main" id="{2273B34E-6CDD-4E8D-92D1-EE0EA5ED4C0C}"/>
                    </a:ext>
                  </a:extLst>
                </p:cNvPr>
                <p:cNvPicPr/>
                <p:nvPr/>
              </p:nvPicPr>
              <p:blipFill>
                <a:blip r:embed="rId1101"/>
                <a:stretch>
                  <a:fillRect/>
                </a:stretch>
              </p:blipFill>
              <p:spPr>
                <a:xfrm>
                  <a:off x="6820197" y="5964285"/>
                  <a:ext cx="65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64" name="Freihand 663">
                  <a:extLst>
                    <a:ext uri="{FF2B5EF4-FFF2-40B4-BE49-F238E27FC236}">
                      <a16:creationId xmlns:a16="http://schemas.microsoft.com/office/drawing/2014/main" id="{4FF57617-329F-4762-9631-27E983028E41}"/>
                    </a:ext>
                  </a:extLst>
                </p14:cNvPr>
                <p14:cNvContentPartPr/>
                <p14:nvPr/>
              </p14:nvContentPartPr>
              <p14:xfrm>
                <a:off x="6938997" y="5914245"/>
                <a:ext cx="121680" cy="113760"/>
              </p14:xfrm>
            </p:contentPart>
          </mc:Choice>
          <mc:Fallback xmlns="">
            <p:pic>
              <p:nvPicPr>
                <p:cNvPr id="664" name="Freihand 663">
                  <a:extLst>
                    <a:ext uri="{FF2B5EF4-FFF2-40B4-BE49-F238E27FC236}">
                      <a16:creationId xmlns:a16="http://schemas.microsoft.com/office/drawing/2014/main" id="{4FF57617-329F-4762-9631-27E983028E41}"/>
                    </a:ext>
                  </a:extLst>
                </p:cNvPr>
                <p:cNvPicPr/>
                <p:nvPr/>
              </p:nvPicPr>
              <p:blipFill>
                <a:blip r:embed="rId1103"/>
                <a:stretch>
                  <a:fillRect/>
                </a:stretch>
              </p:blipFill>
              <p:spPr>
                <a:xfrm>
                  <a:off x="6934677" y="5909925"/>
                  <a:ext cx="130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65" name="Freihand 664">
                  <a:extLst>
                    <a:ext uri="{FF2B5EF4-FFF2-40B4-BE49-F238E27FC236}">
                      <a16:creationId xmlns:a16="http://schemas.microsoft.com/office/drawing/2014/main" id="{903AA106-6F27-4B47-8FE8-BDDC2123369A}"/>
                    </a:ext>
                  </a:extLst>
                </p14:cNvPr>
                <p14:cNvContentPartPr/>
                <p14:nvPr/>
              </p14:nvContentPartPr>
              <p14:xfrm>
                <a:off x="7080477" y="5906685"/>
                <a:ext cx="141120" cy="110520"/>
              </p14:xfrm>
            </p:contentPart>
          </mc:Choice>
          <mc:Fallback xmlns="">
            <p:pic>
              <p:nvPicPr>
                <p:cNvPr id="665" name="Freihand 664">
                  <a:extLst>
                    <a:ext uri="{FF2B5EF4-FFF2-40B4-BE49-F238E27FC236}">
                      <a16:creationId xmlns:a16="http://schemas.microsoft.com/office/drawing/2014/main" id="{903AA106-6F27-4B47-8FE8-BDDC2123369A}"/>
                    </a:ext>
                  </a:extLst>
                </p:cNvPr>
                <p:cNvPicPr/>
                <p:nvPr/>
              </p:nvPicPr>
              <p:blipFill>
                <a:blip r:embed="rId1105"/>
                <a:stretch>
                  <a:fillRect/>
                </a:stretch>
              </p:blipFill>
              <p:spPr>
                <a:xfrm>
                  <a:off x="7076157" y="5902365"/>
                  <a:ext cx="149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66" name="Freihand 665">
                  <a:extLst>
                    <a:ext uri="{FF2B5EF4-FFF2-40B4-BE49-F238E27FC236}">
                      <a16:creationId xmlns:a16="http://schemas.microsoft.com/office/drawing/2014/main" id="{3F6DA530-5041-4523-83EC-09A4BA2063D5}"/>
                    </a:ext>
                  </a:extLst>
                </p14:cNvPr>
                <p14:cNvContentPartPr/>
                <p14:nvPr/>
              </p14:nvContentPartPr>
              <p14:xfrm>
                <a:off x="7338957" y="5921085"/>
                <a:ext cx="24120" cy="113760"/>
              </p14:xfrm>
            </p:contentPart>
          </mc:Choice>
          <mc:Fallback xmlns="">
            <p:pic>
              <p:nvPicPr>
                <p:cNvPr id="666" name="Freihand 665">
                  <a:extLst>
                    <a:ext uri="{FF2B5EF4-FFF2-40B4-BE49-F238E27FC236}">
                      <a16:creationId xmlns:a16="http://schemas.microsoft.com/office/drawing/2014/main" id="{3F6DA530-5041-4523-83EC-09A4BA2063D5}"/>
                    </a:ext>
                  </a:extLst>
                </p:cNvPr>
                <p:cNvPicPr/>
                <p:nvPr/>
              </p:nvPicPr>
              <p:blipFill>
                <a:blip r:embed="rId1107"/>
                <a:stretch>
                  <a:fillRect/>
                </a:stretch>
              </p:blipFill>
              <p:spPr>
                <a:xfrm>
                  <a:off x="7334637" y="5916765"/>
                  <a:ext cx="32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67" name="Freihand 666">
                  <a:extLst>
                    <a:ext uri="{FF2B5EF4-FFF2-40B4-BE49-F238E27FC236}">
                      <a16:creationId xmlns:a16="http://schemas.microsoft.com/office/drawing/2014/main" id="{26CE300A-36E7-45E4-9F65-FF71BD37569B}"/>
                    </a:ext>
                  </a:extLst>
                </p14:cNvPr>
                <p14:cNvContentPartPr/>
                <p14:nvPr/>
              </p14:nvContentPartPr>
              <p14:xfrm>
                <a:off x="7270557" y="5976525"/>
                <a:ext cx="122760" cy="14400"/>
              </p14:xfrm>
            </p:contentPart>
          </mc:Choice>
          <mc:Fallback xmlns="">
            <p:pic>
              <p:nvPicPr>
                <p:cNvPr id="667" name="Freihand 666">
                  <a:extLst>
                    <a:ext uri="{FF2B5EF4-FFF2-40B4-BE49-F238E27FC236}">
                      <a16:creationId xmlns:a16="http://schemas.microsoft.com/office/drawing/2014/main" id="{26CE300A-36E7-45E4-9F65-FF71BD37569B}"/>
                    </a:ext>
                  </a:extLst>
                </p:cNvPr>
                <p:cNvPicPr/>
                <p:nvPr/>
              </p:nvPicPr>
              <p:blipFill>
                <a:blip r:embed="rId1109"/>
                <a:stretch>
                  <a:fillRect/>
                </a:stretch>
              </p:blipFill>
              <p:spPr>
                <a:xfrm>
                  <a:off x="7266237" y="5972205"/>
                  <a:ext cx="131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68" name="Freihand 667">
                  <a:extLst>
                    <a:ext uri="{FF2B5EF4-FFF2-40B4-BE49-F238E27FC236}">
                      <a16:creationId xmlns:a16="http://schemas.microsoft.com/office/drawing/2014/main" id="{1C5C0DEC-FDC4-433B-8B82-224D075C10C9}"/>
                    </a:ext>
                  </a:extLst>
                </p14:cNvPr>
                <p14:cNvContentPartPr/>
                <p14:nvPr/>
              </p14:nvContentPartPr>
              <p14:xfrm>
                <a:off x="7460997" y="5870325"/>
                <a:ext cx="134280" cy="112320"/>
              </p14:xfrm>
            </p:contentPart>
          </mc:Choice>
          <mc:Fallback xmlns="">
            <p:pic>
              <p:nvPicPr>
                <p:cNvPr id="668" name="Freihand 667">
                  <a:extLst>
                    <a:ext uri="{FF2B5EF4-FFF2-40B4-BE49-F238E27FC236}">
                      <a16:creationId xmlns:a16="http://schemas.microsoft.com/office/drawing/2014/main" id="{1C5C0DEC-FDC4-433B-8B82-224D075C10C9}"/>
                    </a:ext>
                  </a:extLst>
                </p:cNvPr>
                <p:cNvPicPr/>
                <p:nvPr/>
              </p:nvPicPr>
              <p:blipFill>
                <a:blip r:embed="rId1111"/>
                <a:stretch>
                  <a:fillRect/>
                </a:stretch>
              </p:blipFill>
              <p:spPr>
                <a:xfrm>
                  <a:off x="7456677" y="5866005"/>
                  <a:ext cx="142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69" name="Freihand 668">
                  <a:extLst>
                    <a:ext uri="{FF2B5EF4-FFF2-40B4-BE49-F238E27FC236}">
                      <a16:creationId xmlns:a16="http://schemas.microsoft.com/office/drawing/2014/main" id="{515FB470-70D1-4275-BD14-B0B4AD3EF584}"/>
                    </a:ext>
                  </a:extLst>
                </p14:cNvPr>
                <p14:cNvContentPartPr/>
                <p14:nvPr/>
              </p14:nvContentPartPr>
              <p14:xfrm>
                <a:off x="7498077" y="5854845"/>
                <a:ext cx="112680" cy="27000"/>
              </p14:xfrm>
            </p:contentPart>
          </mc:Choice>
          <mc:Fallback xmlns="">
            <p:pic>
              <p:nvPicPr>
                <p:cNvPr id="669" name="Freihand 668">
                  <a:extLst>
                    <a:ext uri="{FF2B5EF4-FFF2-40B4-BE49-F238E27FC236}">
                      <a16:creationId xmlns:a16="http://schemas.microsoft.com/office/drawing/2014/main" id="{515FB470-70D1-4275-BD14-B0B4AD3EF584}"/>
                    </a:ext>
                  </a:extLst>
                </p:cNvPr>
                <p:cNvPicPr/>
                <p:nvPr/>
              </p:nvPicPr>
              <p:blipFill>
                <a:blip r:embed="rId1113"/>
                <a:stretch>
                  <a:fillRect/>
                </a:stretch>
              </p:blipFill>
              <p:spPr>
                <a:xfrm>
                  <a:off x="7493757" y="5850525"/>
                  <a:ext cx="12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70" name="Freihand 669">
                  <a:extLst>
                    <a:ext uri="{FF2B5EF4-FFF2-40B4-BE49-F238E27FC236}">
                      <a16:creationId xmlns:a16="http://schemas.microsoft.com/office/drawing/2014/main" id="{D2E7D741-6DB4-4BB5-8EA1-E34B55418B91}"/>
                    </a:ext>
                  </a:extLst>
                </p14:cNvPr>
                <p14:cNvContentPartPr/>
                <p14:nvPr/>
              </p14:nvContentPartPr>
              <p14:xfrm>
                <a:off x="7640637" y="5854845"/>
                <a:ext cx="99000" cy="117720"/>
              </p14:xfrm>
            </p:contentPart>
          </mc:Choice>
          <mc:Fallback xmlns="">
            <p:pic>
              <p:nvPicPr>
                <p:cNvPr id="670" name="Freihand 669">
                  <a:extLst>
                    <a:ext uri="{FF2B5EF4-FFF2-40B4-BE49-F238E27FC236}">
                      <a16:creationId xmlns:a16="http://schemas.microsoft.com/office/drawing/2014/main" id="{D2E7D741-6DB4-4BB5-8EA1-E34B55418B91}"/>
                    </a:ext>
                  </a:extLst>
                </p:cNvPr>
                <p:cNvPicPr/>
                <p:nvPr/>
              </p:nvPicPr>
              <p:blipFill>
                <a:blip r:embed="rId1115"/>
                <a:stretch>
                  <a:fillRect/>
                </a:stretch>
              </p:blipFill>
              <p:spPr>
                <a:xfrm>
                  <a:off x="7636317" y="5850525"/>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71" name="Freihand 670">
                  <a:extLst>
                    <a:ext uri="{FF2B5EF4-FFF2-40B4-BE49-F238E27FC236}">
                      <a16:creationId xmlns:a16="http://schemas.microsoft.com/office/drawing/2014/main" id="{F0487AC1-A0A9-44C1-A261-F144B7425524}"/>
                    </a:ext>
                  </a:extLst>
                </p14:cNvPr>
                <p14:cNvContentPartPr/>
                <p14:nvPr/>
              </p14:nvContentPartPr>
              <p14:xfrm>
                <a:off x="7767357" y="5860245"/>
                <a:ext cx="102600" cy="88560"/>
              </p14:xfrm>
            </p:contentPart>
          </mc:Choice>
          <mc:Fallback xmlns="">
            <p:pic>
              <p:nvPicPr>
                <p:cNvPr id="671" name="Freihand 670">
                  <a:extLst>
                    <a:ext uri="{FF2B5EF4-FFF2-40B4-BE49-F238E27FC236}">
                      <a16:creationId xmlns:a16="http://schemas.microsoft.com/office/drawing/2014/main" id="{F0487AC1-A0A9-44C1-A261-F144B7425524}"/>
                    </a:ext>
                  </a:extLst>
                </p:cNvPr>
                <p:cNvPicPr/>
                <p:nvPr/>
              </p:nvPicPr>
              <p:blipFill>
                <a:blip r:embed="rId1117"/>
                <a:stretch>
                  <a:fillRect/>
                </a:stretch>
              </p:blipFill>
              <p:spPr>
                <a:xfrm>
                  <a:off x="7763037" y="5855925"/>
                  <a:ext cx="11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72" name="Freihand 671">
                  <a:extLst>
                    <a:ext uri="{FF2B5EF4-FFF2-40B4-BE49-F238E27FC236}">
                      <a16:creationId xmlns:a16="http://schemas.microsoft.com/office/drawing/2014/main" id="{1E1B89E8-590F-4342-8045-05244D3D1023}"/>
                    </a:ext>
                  </a:extLst>
                </p14:cNvPr>
                <p14:cNvContentPartPr/>
                <p14:nvPr/>
              </p14:nvContentPartPr>
              <p14:xfrm>
                <a:off x="7962117" y="5898045"/>
                <a:ext cx="27360" cy="5760"/>
              </p14:xfrm>
            </p:contentPart>
          </mc:Choice>
          <mc:Fallback xmlns="">
            <p:pic>
              <p:nvPicPr>
                <p:cNvPr id="672" name="Freihand 671">
                  <a:extLst>
                    <a:ext uri="{FF2B5EF4-FFF2-40B4-BE49-F238E27FC236}">
                      <a16:creationId xmlns:a16="http://schemas.microsoft.com/office/drawing/2014/main" id="{1E1B89E8-590F-4342-8045-05244D3D1023}"/>
                    </a:ext>
                  </a:extLst>
                </p:cNvPr>
                <p:cNvPicPr/>
                <p:nvPr/>
              </p:nvPicPr>
              <p:blipFill>
                <a:blip r:embed="rId1030"/>
                <a:stretch>
                  <a:fillRect/>
                </a:stretch>
              </p:blipFill>
              <p:spPr>
                <a:xfrm>
                  <a:off x="7957797" y="5893725"/>
                  <a:ext cx="36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73" name="Freihand 672">
                  <a:extLst>
                    <a:ext uri="{FF2B5EF4-FFF2-40B4-BE49-F238E27FC236}">
                      <a16:creationId xmlns:a16="http://schemas.microsoft.com/office/drawing/2014/main" id="{D9D1F747-318C-491B-B461-8267EE8E7771}"/>
                    </a:ext>
                  </a:extLst>
                </p14:cNvPr>
                <p14:cNvContentPartPr/>
                <p14:nvPr/>
              </p14:nvContentPartPr>
              <p14:xfrm>
                <a:off x="8074077" y="5822445"/>
                <a:ext cx="113040" cy="106560"/>
              </p14:xfrm>
            </p:contentPart>
          </mc:Choice>
          <mc:Fallback xmlns="">
            <p:pic>
              <p:nvPicPr>
                <p:cNvPr id="673" name="Freihand 672">
                  <a:extLst>
                    <a:ext uri="{FF2B5EF4-FFF2-40B4-BE49-F238E27FC236}">
                      <a16:creationId xmlns:a16="http://schemas.microsoft.com/office/drawing/2014/main" id="{D9D1F747-318C-491B-B461-8267EE8E7771}"/>
                    </a:ext>
                  </a:extLst>
                </p:cNvPr>
                <p:cNvPicPr/>
                <p:nvPr/>
              </p:nvPicPr>
              <p:blipFill>
                <a:blip r:embed="rId1120"/>
                <a:stretch>
                  <a:fillRect/>
                </a:stretch>
              </p:blipFill>
              <p:spPr>
                <a:xfrm>
                  <a:off x="8069757" y="5818125"/>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74" name="Freihand 673">
                  <a:extLst>
                    <a:ext uri="{FF2B5EF4-FFF2-40B4-BE49-F238E27FC236}">
                      <a16:creationId xmlns:a16="http://schemas.microsoft.com/office/drawing/2014/main" id="{DB3D3C78-1009-498D-9C19-4F0E4EBC728F}"/>
                    </a:ext>
                  </a:extLst>
                </p14:cNvPr>
                <p14:cNvContentPartPr/>
                <p14:nvPr/>
              </p14:nvContentPartPr>
              <p14:xfrm>
                <a:off x="8103957" y="5779965"/>
                <a:ext cx="167400" cy="16920"/>
              </p14:xfrm>
            </p:contentPart>
          </mc:Choice>
          <mc:Fallback xmlns="">
            <p:pic>
              <p:nvPicPr>
                <p:cNvPr id="674" name="Freihand 673">
                  <a:extLst>
                    <a:ext uri="{FF2B5EF4-FFF2-40B4-BE49-F238E27FC236}">
                      <a16:creationId xmlns:a16="http://schemas.microsoft.com/office/drawing/2014/main" id="{DB3D3C78-1009-498D-9C19-4F0E4EBC728F}"/>
                    </a:ext>
                  </a:extLst>
                </p:cNvPr>
                <p:cNvPicPr/>
                <p:nvPr/>
              </p:nvPicPr>
              <p:blipFill>
                <a:blip r:embed="rId1122"/>
                <a:stretch>
                  <a:fillRect/>
                </a:stretch>
              </p:blipFill>
              <p:spPr>
                <a:xfrm>
                  <a:off x="8099637" y="5775645"/>
                  <a:ext cx="176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75" name="Freihand 674">
                  <a:extLst>
                    <a:ext uri="{FF2B5EF4-FFF2-40B4-BE49-F238E27FC236}">
                      <a16:creationId xmlns:a16="http://schemas.microsoft.com/office/drawing/2014/main" id="{E36B687F-3C5B-48D2-B2D0-344133FD198A}"/>
                    </a:ext>
                  </a:extLst>
                </p14:cNvPr>
                <p14:cNvContentPartPr/>
                <p14:nvPr/>
              </p14:nvContentPartPr>
              <p14:xfrm>
                <a:off x="7283517" y="5954205"/>
                <a:ext cx="970200" cy="155160"/>
              </p14:xfrm>
            </p:contentPart>
          </mc:Choice>
          <mc:Fallback xmlns="">
            <p:pic>
              <p:nvPicPr>
                <p:cNvPr id="675" name="Freihand 674">
                  <a:extLst>
                    <a:ext uri="{FF2B5EF4-FFF2-40B4-BE49-F238E27FC236}">
                      <a16:creationId xmlns:a16="http://schemas.microsoft.com/office/drawing/2014/main" id="{E36B687F-3C5B-48D2-B2D0-344133FD198A}"/>
                    </a:ext>
                  </a:extLst>
                </p:cNvPr>
                <p:cNvPicPr/>
                <p:nvPr/>
              </p:nvPicPr>
              <p:blipFill>
                <a:blip r:embed="rId1124"/>
                <a:stretch>
                  <a:fillRect/>
                </a:stretch>
              </p:blipFill>
              <p:spPr>
                <a:xfrm>
                  <a:off x="7279197" y="5949885"/>
                  <a:ext cx="978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76" name="Freihand 675">
                  <a:extLst>
                    <a:ext uri="{FF2B5EF4-FFF2-40B4-BE49-F238E27FC236}">
                      <a16:creationId xmlns:a16="http://schemas.microsoft.com/office/drawing/2014/main" id="{0AB5AFBB-4F3B-4D30-AE61-6DE41BD9E216}"/>
                    </a:ext>
                  </a:extLst>
                </p14:cNvPr>
                <p14:cNvContentPartPr/>
                <p14:nvPr/>
              </p14:nvContentPartPr>
              <p14:xfrm>
                <a:off x="7642437" y="6100725"/>
                <a:ext cx="152280" cy="97560"/>
              </p14:xfrm>
            </p:contentPart>
          </mc:Choice>
          <mc:Fallback xmlns="">
            <p:pic>
              <p:nvPicPr>
                <p:cNvPr id="676" name="Freihand 675">
                  <a:extLst>
                    <a:ext uri="{FF2B5EF4-FFF2-40B4-BE49-F238E27FC236}">
                      <a16:creationId xmlns:a16="http://schemas.microsoft.com/office/drawing/2014/main" id="{0AB5AFBB-4F3B-4D30-AE61-6DE41BD9E216}"/>
                    </a:ext>
                  </a:extLst>
                </p:cNvPr>
                <p:cNvPicPr/>
                <p:nvPr/>
              </p:nvPicPr>
              <p:blipFill>
                <a:blip r:embed="rId1126"/>
                <a:stretch>
                  <a:fillRect/>
                </a:stretch>
              </p:blipFill>
              <p:spPr>
                <a:xfrm>
                  <a:off x="7638117" y="6096405"/>
                  <a:ext cx="160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77" name="Freihand 676">
                  <a:extLst>
                    <a:ext uri="{FF2B5EF4-FFF2-40B4-BE49-F238E27FC236}">
                      <a16:creationId xmlns:a16="http://schemas.microsoft.com/office/drawing/2014/main" id="{1A4C55CB-D448-4C57-AB22-CC97C23BCCB9}"/>
                    </a:ext>
                  </a:extLst>
                </p14:cNvPr>
                <p14:cNvContentPartPr/>
                <p14:nvPr/>
              </p14:nvContentPartPr>
              <p14:xfrm>
                <a:off x="7812357" y="6106125"/>
                <a:ext cx="133920" cy="80280"/>
              </p14:xfrm>
            </p:contentPart>
          </mc:Choice>
          <mc:Fallback xmlns="">
            <p:pic>
              <p:nvPicPr>
                <p:cNvPr id="677" name="Freihand 676">
                  <a:extLst>
                    <a:ext uri="{FF2B5EF4-FFF2-40B4-BE49-F238E27FC236}">
                      <a16:creationId xmlns:a16="http://schemas.microsoft.com/office/drawing/2014/main" id="{1A4C55CB-D448-4C57-AB22-CC97C23BCCB9}"/>
                    </a:ext>
                  </a:extLst>
                </p:cNvPr>
                <p:cNvPicPr/>
                <p:nvPr/>
              </p:nvPicPr>
              <p:blipFill>
                <a:blip r:embed="rId1128"/>
                <a:stretch>
                  <a:fillRect/>
                </a:stretch>
              </p:blipFill>
              <p:spPr>
                <a:xfrm>
                  <a:off x="7808037" y="6101805"/>
                  <a:ext cx="142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78" name="Freihand 677">
                  <a:extLst>
                    <a:ext uri="{FF2B5EF4-FFF2-40B4-BE49-F238E27FC236}">
                      <a16:creationId xmlns:a16="http://schemas.microsoft.com/office/drawing/2014/main" id="{DFFEC160-6FCE-48B3-A165-B5AEA95EF362}"/>
                    </a:ext>
                  </a:extLst>
                </p14:cNvPr>
                <p14:cNvContentPartPr/>
                <p14:nvPr/>
              </p14:nvContentPartPr>
              <p14:xfrm>
                <a:off x="7989477" y="6098925"/>
                <a:ext cx="124560" cy="82440"/>
              </p14:xfrm>
            </p:contentPart>
          </mc:Choice>
          <mc:Fallback xmlns="">
            <p:pic>
              <p:nvPicPr>
                <p:cNvPr id="678" name="Freihand 677">
                  <a:extLst>
                    <a:ext uri="{FF2B5EF4-FFF2-40B4-BE49-F238E27FC236}">
                      <a16:creationId xmlns:a16="http://schemas.microsoft.com/office/drawing/2014/main" id="{DFFEC160-6FCE-48B3-A165-B5AEA95EF362}"/>
                    </a:ext>
                  </a:extLst>
                </p:cNvPr>
                <p:cNvPicPr/>
                <p:nvPr/>
              </p:nvPicPr>
              <p:blipFill>
                <a:blip r:embed="rId1130"/>
                <a:stretch>
                  <a:fillRect/>
                </a:stretch>
              </p:blipFill>
              <p:spPr>
                <a:xfrm>
                  <a:off x="7985157" y="6094605"/>
                  <a:ext cx="133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79" name="Freihand 678">
                  <a:extLst>
                    <a:ext uri="{FF2B5EF4-FFF2-40B4-BE49-F238E27FC236}">
                      <a16:creationId xmlns:a16="http://schemas.microsoft.com/office/drawing/2014/main" id="{8F989B47-6C1F-43CD-86E6-3F7E8E21236D}"/>
                    </a:ext>
                  </a:extLst>
                </p14:cNvPr>
                <p14:cNvContentPartPr/>
                <p14:nvPr/>
              </p14:nvContentPartPr>
              <p14:xfrm>
                <a:off x="7765917" y="6074805"/>
                <a:ext cx="362520" cy="188640"/>
              </p14:xfrm>
            </p:contentPart>
          </mc:Choice>
          <mc:Fallback xmlns="">
            <p:pic>
              <p:nvPicPr>
                <p:cNvPr id="679" name="Freihand 678">
                  <a:extLst>
                    <a:ext uri="{FF2B5EF4-FFF2-40B4-BE49-F238E27FC236}">
                      <a16:creationId xmlns:a16="http://schemas.microsoft.com/office/drawing/2014/main" id="{8F989B47-6C1F-43CD-86E6-3F7E8E21236D}"/>
                    </a:ext>
                  </a:extLst>
                </p:cNvPr>
                <p:cNvPicPr/>
                <p:nvPr/>
              </p:nvPicPr>
              <p:blipFill>
                <a:blip r:embed="rId1132"/>
                <a:stretch>
                  <a:fillRect/>
                </a:stretch>
              </p:blipFill>
              <p:spPr>
                <a:xfrm>
                  <a:off x="7761597" y="6070485"/>
                  <a:ext cx="371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80" name="Freihand 679">
                  <a:extLst>
                    <a:ext uri="{FF2B5EF4-FFF2-40B4-BE49-F238E27FC236}">
                      <a16:creationId xmlns:a16="http://schemas.microsoft.com/office/drawing/2014/main" id="{E3B2559F-A14A-40D9-BBBE-C1D75174C483}"/>
                    </a:ext>
                  </a:extLst>
                </p14:cNvPr>
                <p14:cNvContentPartPr/>
                <p14:nvPr/>
              </p14:nvContentPartPr>
              <p14:xfrm>
                <a:off x="7595277" y="5840805"/>
                <a:ext cx="323640" cy="159480"/>
              </p14:xfrm>
            </p:contentPart>
          </mc:Choice>
          <mc:Fallback xmlns="">
            <p:pic>
              <p:nvPicPr>
                <p:cNvPr id="680" name="Freihand 679">
                  <a:extLst>
                    <a:ext uri="{FF2B5EF4-FFF2-40B4-BE49-F238E27FC236}">
                      <a16:creationId xmlns:a16="http://schemas.microsoft.com/office/drawing/2014/main" id="{E3B2559F-A14A-40D9-BBBE-C1D75174C483}"/>
                    </a:ext>
                  </a:extLst>
                </p:cNvPr>
                <p:cNvPicPr/>
                <p:nvPr/>
              </p:nvPicPr>
              <p:blipFill>
                <a:blip r:embed="rId1134"/>
                <a:stretch>
                  <a:fillRect/>
                </a:stretch>
              </p:blipFill>
              <p:spPr>
                <a:xfrm>
                  <a:off x="7590957" y="5836485"/>
                  <a:ext cx="33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82" name="Freihand 681">
                  <a:extLst>
                    <a:ext uri="{FF2B5EF4-FFF2-40B4-BE49-F238E27FC236}">
                      <a16:creationId xmlns:a16="http://schemas.microsoft.com/office/drawing/2014/main" id="{E11511A1-24E1-4FC4-A52A-63CE59A43A6D}"/>
                    </a:ext>
                  </a:extLst>
                </p14:cNvPr>
                <p14:cNvContentPartPr/>
                <p14:nvPr/>
              </p14:nvContentPartPr>
              <p14:xfrm>
                <a:off x="6545517" y="6450645"/>
                <a:ext cx="145440" cy="25560"/>
              </p14:xfrm>
            </p:contentPart>
          </mc:Choice>
          <mc:Fallback xmlns="">
            <p:pic>
              <p:nvPicPr>
                <p:cNvPr id="682" name="Freihand 681">
                  <a:extLst>
                    <a:ext uri="{FF2B5EF4-FFF2-40B4-BE49-F238E27FC236}">
                      <a16:creationId xmlns:a16="http://schemas.microsoft.com/office/drawing/2014/main" id="{E11511A1-24E1-4FC4-A52A-63CE59A43A6D}"/>
                    </a:ext>
                  </a:extLst>
                </p:cNvPr>
                <p:cNvPicPr/>
                <p:nvPr/>
              </p:nvPicPr>
              <p:blipFill>
                <a:blip r:embed="rId1136"/>
                <a:stretch>
                  <a:fillRect/>
                </a:stretch>
              </p:blipFill>
              <p:spPr>
                <a:xfrm>
                  <a:off x="6541197" y="6446325"/>
                  <a:ext cx="154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83" name="Freihand 682">
                  <a:extLst>
                    <a:ext uri="{FF2B5EF4-FFF2-40B4-BE49-F238E27FC236}">
                      <a16:creationId xmlns:a16="http://schemas.microsoft.com/office/drawing/2014/main" id="{08334475-A570-40D2-8022-2F4D59E3736E}"/>
                    </a:ext>
                  </a:extLst>
                </p14:cNvPr>
                <p14:cNvContentPartPr/>
                <p14:nvPr/>
              </p14:nvContentPartPr>
              <p14:xfrm>
                <a:off x="6572517" y="6498165"/>
                <a:ext cx="156960" cy="23760"/>
              </p14:xfrm>
            </p:contentPart>
          </mc:Choice>
          <mc:Fallback xmlns="">
            <p:pic>
              <p:nvPicPr>
                <p:cNvPr id="683" name="Freihand 682">
                  <a:extLst>
                    <a:ext uri="{FF2B5EF4-FFF2-40B4-BE49-F238E27FC236}">
                      <a16:creationId xmlns:a16="http://schemas.microsoft.com/office/drawing/2014/main" id="{08334475-A570-40D2-8022-2F4D59E3736E}"/>
                    </a:ext>
                  </a:extLst>
                </p:cNvPr>
                <p:cNvPicPr/>
                <p:nvPr/>
              </p:nvPicPr>
              <p:blipFill>
                <a:blip r:embed="rId1138"/>
                <a:stretch>
                  <a:fillRect/>
                </a:stretch>
              </p:blipFill>
              <p:spPr>
                <a:xfrm>
                  <a:off x="6568197" y="6493845"/>
                  <a:ext cx="165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84" name="Freihand 683">
                  <a:extLst>
                    <a:ext uri="{FF2B5EF4-FFF2-40B4-BE49-F238E27FC236}">
                      <a16:creationId xmlns:a16="http://schemas.microsoft.com/office/drawing/2014/main" id="{A2CB8BB5-77E0-4667-856D-3B96DAB68EA6}"/>
                    </a:ext>
                  </a:extLst>
                </p14:cNvPr>
                <p14:cNvContentPartPr/>
                <p14:nvPr/>
              </p14:nvContentPartPr>
              <p14:xfrm>
                <a:off x="6906237" y="6368205"/>
                <a:ext cx="93600" cy="128160"/>
              </p14:xfrm>
            </p:contentPart>
          </mc:Choice>
          <mc:Fallback xmlns="">
            <p:pic>
              <p:nvPicPr>
                <p:cNvPr id="684" name="Freihand 683">
                  <a:extLst>
                    <a:ext uri="{FF2B5EF4-FFF2-40B4-BE49-F238E27FC236}">
                      <a16:creationId xmlns:a16="http://schemas.microsoft.com/office/drawing/2014/main" id="{A2CB8BB5-77E0-4667-856D-3B96DAB68EA6}"/>
                    </a:ext>
                  </a:extLst>
                </p:cNvPr>
                <p:cNvPicPr/>
                <p:nvPr/>
              </p:nvPicPr>
              <p:blipFill>
                <a:blip r:embed="rId1140"/>
                <a:stretch>
                  <a:fillRect/>
                </a:stretch>
              </p:blipFill>
              <p:spPr>
                <a:xfrm>
                  <a:off x="6901917" y="6363885"/>
                  <a:ext cx="102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85" name="Freihand 684">
                  <a:extLst>
                    <a:ext uri="{FF2B5EF4-FFF2-40B4-BE49-F238E27FC236}">
                      <a16:creationId xmlns:a16="http://schemas.microsoft.com/office/drawing/2014/main" id="{ED951718-0447-416B-AC9A-73B9EA094536}"/>
                    </a:ext>
                  </a:extLst>
                </p14:cNvPr>
                <p14:cNvContentPartPr/>
                <p14:nvPr/>
              </p14:nvContentPartPr>
              <p14:xfrm>
                <a:off x="6974997" y="6440205"/>
                <a:ext cx="35640" cy="125280"/>
              </p14:xfrm>
            </p:contentPart>
          </mc:Choice>
          <mc:Fallback xmlns="">
            <p:pic>
              <p:nvPicPr>
                <p:cNvPr id="685" name="Freihand 684">
                  <a:extLst>
                    <a:ext uri="{FF2B5EF4-FFF2-40B4-BE49-F238E27FC236}">
                      <a16:creationId xmlns:a16="http://schemas.microsoft.com/office/drawing/2014/main" id="{ED951718-0447-416B-AC9A-73B9EA094536}"/>
                    </a:ext>
                  </a:extLst>
                </p:cNvPr>
                <p:cNvPicPr/>
                <p:nvPr/>
              </p:nvPicPr>
              <p:blipFill>
                <a:blip r:embed="rId1142"/>
                <a:stretch>
                  <a:fillRect/>
                </a:stretch>
              </p:blipFill>
              <p:spPr>
                <a:xfrm>
                  <a:off x="6970677" y="6435885"/>
                  <a:ext cx="4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86" name="Freihand 685">
                  <a:extLst>
                    <a:ext uri="{FF2B5EF4-FFF2-40B4-BE49-F238E27FC236}">
                      <a16:creationId xmlns:a16="http://schemas.microsoft.com/office/drawing/2014/main" id="{62B85A62-12C1-42CC-B741-CF1C830523D4}"/>
                    </a:ext>
                  </a:extLst>
                </p14:cNvPr>
                <p14:cNvContentPartPr/>
                <p14:nvPr/>
              </p14:nvContentPartPr>
              <p14:xfrm>
                <a:off x="7078677" y="6401325"/>
                <a:ext cx="155520" cy="124920"/>
              </p14:xfrm>
            </p:contentPart>
          </mc:Choice>
          <mc:Fallback xmlns="">
            <p:pic>
              <p:nvPicPr>
                <p:cNvPr id="686" name="Freihand 685">
                  <a:extLst>
                    <a:ext uri="{FF2B5EF4-FFF2-40B4-BE49-F238E27FC236}">
                      <a16:creationId xmlns:a16="http://schemas.microsoft.com/office/drawing/2014/main" id="{62B85A62-12C1-42CC-B741-CF1C830523D4}"/>
                    </a:ext>
                  </a:extLst>
                </p:cNvPr>
                <p:cNvPicPr/>
                <p:nvPr/>
              </p:nvPicPr>
              <p:blipFill>
                <a:blip r:embed="rId1144"/>
                <a:stretch>
                  <a:fillRect/>
                </a:stretch>
              </p:blipFill>
              <p:spPr>
                <a:xfrm>
                  <a:off x="7074357" y="6397005"/>
                  <a:ext cx="164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87" name="Freihand 686">
                  <a:extLst>
                    <a:ext uri="{FF2B5EF4-FFF2-40B4-BE49-F238E27FC236}">
                      <a16:creationId xmlns:a16="http://schemas.microsoft.com/office/drawing/2014/main" id="{8FD6F3B4-4A20-415C-9347-7F64755DA3DD}"/>
                    </a:ext>
                  </a:extLst>
                </p14:cNvPr>
                <p14:cNvContentPartPr/>
                <p14:nvPr/>
              </p14:nvContentPartPr>
              <p14:xfrm>
                <a:off x="7290717" y="6386565"/>
                <a:ext cx="199440" cy="151200"/>
              </p14:xfrm>
            </p:contentPart>
          </mc:Choice>
          <mc:Fallback xmlns="">
            <p:pic>
              <p:nvPicPr>
                <p:cNvPr id="687" name="Freihand 686">
                  <a:extLst>
                    <a:ext uri="{FF2B5EF4-FFF2-40B4-BE49-F238E27FC236}">
                      <a16:creationId xmlns:a16="http://schemas.microsoft.com/office/drawing/2014/main" id="{8FD6F3B4-4A20-415C-9347-7F64755DA3DD}"/>
                    </a:ext>
                  </a:extLst>
                </p:cNvPr>
                <p:cNvPicPr/>
                <p:nvPr/>
              </p:nvPicPr>
              <p:blipFill>
                <a:blip r:embed="rId1146"/>
                <a:stretch>
                  <a:fillRect/>
                </a:stretch>
              </p:blipFill>
              <p:spPr>
                <a:xfrm>
                  <a:off x="7286397" y="6382245"/>
                  <a:ext cx="208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9" name="Freihand 688">
                  <a:extLst>
                    <a:ext uri="{FF2B5EF4-FFF2-40B4-BE49-F238E27FC236}">
                      <a16:creationId xmlns:a16="http://schemas.microsoft.com/office/drawing/2014/main" id="{3ED44937-A40F-4BA3-98E7-203687921252}"/>
                    </a:ext>
                  </a:extLst>
                </p14:cNvPr>
                <p14:cNvContentPartPr/>
                <p14:nvPr/>
              </p14:nvContentPartPr>
              <p14:xfrm>
                <a:off x="6016317" y="6105405"/>
                <a:ext cx="321840" cy="167760"/>
              </p14:xfrm>
            </p:contentPart>
          </mc:Choice>
          <mc:Fallback xmlns="">
            <p:pic>
              <p:nvPicPr>
                <p:cNvPr id="689" name="Freihand 688">
                  <a:extLst>
                    <a:ext uri="{FF2B5EF4-FFF2-40B4-BE49-F238E27FC236}">
                      <a16:creationId xmlns:a16="http://schemas.microsoft.com/office/drawing/2014/main" id="{3ED44937-A40F-4BA3-98E7-203687921252}"/>
                    </a:ext>
                  </a:extLst>
                </p:cNvPr>
                <p:cNvPicPr/>
                <p:nvPr/>
              </p:nvPicPr>
              <p:blipFill>
                <a:blip r:embed="rId1148"/>
                <a:stretch>
                  <a:fillRect/>
                </a:stretch>
              </p:blipFill>
              <p:spPr>
                <a:xfrm>
                  <a:off x="6011997" y="6101085"/>
                  <a:ext cx="330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90" name="Freihand 689">
                  <a:extLst>
                    <a:ext uri="{FF2B5EF4-FFF2-40B4-BE49-F238E27FC236}">
                      <a16:creationId xmlns:a16="http://schemas.microsoft.com/office/drawing/2014/main" id="{F0451E17-33DB-47DD-BB4F-4A6C2C7D1E2B}"/>
                    </a:ext>
                  </a:extLst>
                </p14:cNvPr>
                <p14:cNvContentPartPr/>
                <p14:nvPr/>
              </p14:nvContentPartPr>
              <p14:xfrm>
                <a:off x="5661717" y="5862765"/>
                <a:ext cx="323640" cy="186480"/>
              </p14:xfrm>
            </p:contentPart>
          </mc:Choice>
          <mc:Fallback xmlns="">
            <p:pic>
              <p:nvPicPr>
                <p:cNvPr id="690" name="Freihand 689">
                  <a:extLst>
                    <a:ext uri="{FF2B5EF4-FFF2-40B4-BE49-F238E27FC236}">
                      <a16:creationId xmlns:a16="http://schemas.microsoft.com/office/drawing/2014/main" id="{F0451E17-33DB-47DD-BB4F-4A6C2C7D1E2B}"/>
                    </a:ext>
                  </a:extLst>
                </p:cNvPr>
                <p:cNvPicPr/>
                <p:nvPr/>
              </p:nvPicPr>
              <p:blipFill>
                <a:blip r:embed="rId1150"/>
                <a:stretch>
                  <a:fillRect/>
                </a:stretch>
              </p:blipFill>
              <p:spPr>
                <a:xfrm>
                  <a:off x="5657397" y="5858445"/>
                  <a:ext cx="332280" cy="195120"/>
                </a:xfrm>
                <a:prstGeom prst="rect">
                  <a:avLst/>
                </a:prstGeom>
              </p:spPr>
            </p:pic>
          </mc:Fallback>
        </mc:AlternateContent>
      </p:grpSp>
      <p:grpSp>
        <p:nvGrpSpPr>
          <p:cNvPr id="694" name="Gruppieren 693">
            <a:extLst>
              <a:ext uri="{FF2B5EF4-FFF2-40B4-BE49-F238E27FC236}">
                <a16:creationId xmlns:a16="http://schemas.microsoft.com/office/drawing/2014/main" id="{C42FEA3D-09B1-4DF4-83B4-C2AE6B1506C9}"/>
              </a:ext>
            </a:extLst>
          </p:cNvPr>
          <p:cNvGrpSpPr/>
          <p:nvPr/>
        </p:nvGrpSpPr>
        <p:grpSpPr>
          <a:xfrm>
            <a:off x="4257357" y="6536325"/>
            <a:ext cx="370440" cy="82080"/>
            <a:chOff x="4257357" y="6536325"/>
            <a:chExt cx="370440" cy="82080"/>
          </a:xfrm>
        </p:grpSpPr>
        <mc:AlternateContent xmlns:mc="http://schemas.openxmlformats.org/markup-compatibility/2006" xmlns:p14="http://schemas.microsoft.com/office/powerpoint/2010/main">
          <mc:Choice Requires="p14">
            <p:contentPart p14:bwMode="auto" r:id="rId1151">
              <p14:nvContentPartPr>
                <p14:cNvPr id="692" name="Freihand 691">
                  <a:extLst>
                    <a:ext uri="{FF2B5EF4-FFF2-40B4-BE49-F238E27FC236}">
                      <a16:creationId xmlns:a16="http://schemas.microsoft.com/office/drawing/2014/main" id="{998D5DEE-DB9A-4585-88E1-44B6779A7911}"/>
                    </a:ext>
                  </a:extLst>
                </p14:cNvPr>
                <p14:cNvContentPartPr/>
                <p14:nvPr/>
              </p14:nvContentPartPr>
              <p14:xfrm>
                <a:off x="4257357" y="6536325"/>
                <a:ext cx="362160" cy="38520"/>
              </p14:xfrm>
            </p:contentPart>
          </mc:Choice>
          <mc:Fallback xmlns="">
            <p:pic>
              <p:nvPicPr>
                <p:cNvPr id="692" name="Freihand 691">
                  <a:extLst>
                    <a:ext uri="{FF2B5EF4-FFF2-40B4-BE49-F238E27FC236}">
                      <a16:creationId xmlns:a16="http://schemas.microsoft.com/office/drawing/2014/main" id="{998D5DEE-DB9A-4585-88E1-44B6779A7911}"/>
                    </a:ext>
                  </a:extLst>
                </p:cNvPr>
                <p:cNvPicPr/>
                <p:nvPr/>
              </p:nvPicPr>
              <p:blipFill>
                <a:blip r:embed="rId1152"/>
                <a:stretch>
                  <a:fillRect/>
                </a:stretch>
              </p:blipFill>
              <p:spPr>
                <a:xfrm>
                  <a:off x="4253037" y="6532005"/>
                  <a:ext cx="370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93" name="Freihand 692">
                  <a:extLst>
                    <a:ext uri="{FF2B5EF4-FFF2-40B4-BE49-F238E27FC236}">
                      <a16:creationId xmlns:a16="http://schemas.microsoft.com/office/drawing/2014/main" id="{85E3C17B-F2E3-41AB-972B-899674F7A9E6}"/>
                    </a:ext>
                  </a:extLst>
                </p14:cNvPr>
                <p14:cNvContentPartPr/>
                <p14:nvPr/>
              </p14:nvContentPartPr>
              <p14:xfrm>
                <a:off x="4339797" y="6585285"/>
                <a:ext cx="288000" cy="33120"/>
              </p14:xfrm>
            </p:contentPart>
          </mc:Choice>
          <mc:Fallback xmlns="">
            <p:pic>
              <p:nvPicPr>
                <p:cNvPr id="693" name="Freihand 692">
                  <a:extLst>
                    <a:ext uri="{FF2B5EF4-FFF2-40B4-BE49-F238E27FC236}">
                      <a16:creationId xmlns:a16="http://schemas.microsoft.com/office/drawing/2014/main" id="{85E3C17B-F2E3-41AB-972B-899674F7A9E6}"/>
                    </a:ext>
                  </a:extLst>
                </p:cNvPr>
                <p:cNvPicPr/>
                <p:nvPr/>
              </p:nvPicPr>
              <p:blipFill>
                <a:blip r:embed="rId1154"/>
                <a:stretch>
                  <a:fillRect/>
                </a:stretch>
              </p:blipFill>
              <p:spPr>
                <a:xfrm>
                  <a:off x="4335477" y="6580965"/>
                  <a:ext cx="296640" cy="41760"/>
                </a:xfrm>
                <a:prstGeom prst="rect">
                  <a:avLst/>
                </a:prstGeom>
              </p:spPr>
            </p:pic>
          </mc:Fallback>
        </mc:AlternateContent>
      </p:grpSp>
      <p:grpSp>
        <p:nvGrpSpPr>
          <p:cNvPr id="701" name="Gruppieren 700">
            <a:extLst>
              <a:ext uri="{FF2B5EF4-FFF2-40B4-BE49-F238E27FC236}">
                <a16:creationId xmlns:a16="http://schemas.microsoft.com/office/drawing/2014/main" id="{BA2A0BAD-B90D-4ACE-9BBE-69DC3523ADDE}"/>
              </a:ext>
            </a:extLst>
          </p:cNvPr>
          <p:cNvGrpSpPr/>
          <p:nvPr/>
        </p:nvGrpSpPr>
        <p:grpSpPr>
          <a:xfrm>
            <a:off x="5116677" y="6446685"/>
            <a:ext cx="758880" cy="237600"/>
            <a:chOff x="5116677" y="6446685"/>
            <a:chExt cx="758880" cy="237600"/>
          </a:xfrm>
        </p:grpSpPr>
        <mc:AlternateContent xmlns:mc="http://schemas.openxmlformats.org/markup-compatibility/2006" xmlns:p14="http://schemas.microsoft.com/office/powerpoint/2010/main">
          <mc:Choice Requires="p14">
            <p:contentPart p14:bwMode="auto" r:id="rId1155">
              <p14:nvContentPartPr>
                <p14:cNvPr id="695" name="Freihand 694">
                  <a:extLst>
                    <a:ext uri="{FF2B5EF4-FFF2-40B4-BE49-F238E27FC236}">
                      <a16:creationId xmlns:a16="http://schemas.microsoft.com/office/drawing/2014/main" id="{6BD06A85-A762-4538-AF43-D9A62142A470}"/>
                    </a:ext>
                  </a:extLst>
                </p14:cNvPr>
                <p14:cNvContentPartPr/>
                <p14:nvPr/>
              </p14:nvContentPartPr>
              <p14:xfrm>
                <a:off x="5116677" y="6446685"/>
                <a:ext cx="121680" cy="87480"/>
              </p14:xfrm>
            </p:contentPart>
          </mc:Choice>
          <mc:Fallback xmlns="">
            <p:pic>
              <p:nvPicPr>
                <p:cNvPr id="695" name="Freihand 694">
                  <a:extLst>
                    <a:ext uri="{FF2B5EF4-FFF2-40B4-BE49-F238E27FC236}">
                      <a16:creationId xmlns:a16="http://schemas.microsoft.com/office/drawing/2014/main" id="{6BD06A85-A762-4538-AF43-D9A62142A470}"/>
                    </a:ext>
                  </a:extLst>
                </p:cNvPr>
                <p:cNvPicPr/>
                <p:nvPr/>
              </p:nvPicPr>
              <p:blipFill>
                <a:blip r:embed="rId1156"/>
                <a:stretch>
                  <a:fillRect/>
                </a:stretch>
              </p:blipFill>
              <p:spPr>
                <a:xfrm>
                  <a:off x="5112357" y="6442365"/>
                  <a:ext cx="130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96" name="Freihand 695">
                  <a:extLst>
                    <a:ext uri="{FF2B5EF4-FFF2-40B4-BE49-F238E27FC236}">
                      <a16:creationId xmlns:a16="http://schemas.microsoft.com/office/drawing/2014/main" id="{93DF73B8-723A-499D-8725-1DFAFF1FE892}"/>
                    </a:ext>
                  </a:extLst>
                </p14:cNvPr>
                <p14:cNvContentPartPr/>
                <p14:nvPr/>
              </p14:nvContentPartPr>
              <p14:xfrm>
                <a:off x="5199477" y="6492405"/>
                <a:ext cx="64080" cy="93240"/>
              </p14:xfrm>
            </p:contentPart>
          </mc:Choice>
          <mc:Fallback xmlns="">
            <p:pic>
              <p:nvPicPr>
                <p:cNvPr id="696" name="Freihand 695">
                  <a:extLst>
                    <a:ext uri="{FF2B5EF4-FFF2-40B4-BE49-F238E27FC236}">
                      <a16:creationId xmlns:a16="http://schemas.microsoft.com/office/drawing/2014/main" id="{93DF73B8-723A-499D-8725-1DFAFF1FE892}"/>
                    </a:ext>
                  </a:extLst>
                </p:cNvPr>
                <p:cNvPicPr/>
                <p:nvPr/>
              </p:nvPicPr>
              <p:blipFill>
                <a:blip r:embed="rId1158"/>
                <a:stretch>
                  <a:fillRect/>
                </a:stretch>
              </p:blipFill>
              <p:spPr>
                <a:xfrm>
                  <a:off x="5195157" y="6488085"/>
                  <a:ext cx="72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97" name="Freihand 696">
                  <a:extLst>
                    <a:ext uri="{FF2B5EF4-FFF2-40B4-BE49-F238E27FC236}">
                      <a16:creationId xmlns:a16="http://schemas.microsoft.com/office/drawing/2014/main" id="{5E987A6A-F7CA-4971-B0C1-384C30BD596F}"/>
                    </a:ext>
                  </a:extLst>
                </p14:cNvPr>
                <p14:cNvContentPartPr/>
                <p14:nvPr/>
              </p14:nvContentPartPr>
              <p14:xfrm>
                <a:off x="5324757" y="6459645"/>
                <a:ext cx="138600" cy="137880"/>
              </p14:xfrm>
            </p:contentPart>
          </mc:Choice>
          <mc:Fallback xmlns="">
            <p:pic>
              <p:nvPicPr>
                <p:cNvPr id="697" name="Freihand 696">
                  <a:extLst>
                    <a:ext uri="{FF2B5EF4-FFF2-40B4-BE49-F238E27FC236}">
                      <a16:creationId xmlns:a16="http://schemas.microsoft.com/office/drawing/2014/main" id="{5E987A6A-F7CA-4971-B0C1-384C30BD596F}"/>
                    </a:ext>
                  </a:extLst>
                </p:cNvPr>
                <p:cNvPicPr/>
                <p:nvPr/>
              </p:nvPicPr>
              <p:blipFill>
                <a:blip r:embed="rId1160"/>
                <a:stretch>
                  <a:fillRect/>
                </a:stretch>
              </p:blipFill>
              <p:spPr>
                <a:xfrm>
                  <a:off x="5320437" y="6455325"/>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98" name="Freihand 697">
                  <a:extLst>
                    <a:ext uri="{FF2B5EF4-FFF2-40B4-BE49-F238E27FC236}">
                      <a16:creationId xmlns:a16="http://schemas.microsoft.com/office/drawing/2014/main" id="{B95381BE-B277-47E3-A87C-311D16FA3C57}"/>
                    </a:ext>
                  </a:extLst>
                </p14:cNvPr>
                <p14:cNvContentPartPr/>
                <p14:nvPr/>
              </p14:nvContentPartPr>
              <p14:xfrm>
                <a:off x="5329437" y="6606525"/>
                <a:ext cx="210600" cy="77760"/>
              </p14:xfrm>
            </p:contentPart>
          </mc:Choice>
          <mc:Fallback xmlns="">
            <p:pic>
              <p:nvPicPr>
                <p:cNvPr id="698" name="Freihand 697">
                  <a:extLst>
                    <a:ext uri="{FF2B5EF4-FFF2-40B4-BE49-F238E27FC236}">
                      <a16:creationId xmlns:a16="http://schemas.microsoft.com/office/drawing/2014/main" id="{B95381BE-B277-47E3-A87C-311D16FA3C57}"/>
                    </a:ext>
                  </a:extLst>
                </p:cNvPr>
                <p:cNvPicPr/>
                <p:nvPr/>
              </p:nvPicPr>
              <p:blipFill>
                <a:blip r:embed="rId1162"/>
                <a:stretch>
                  <a:fillRect/>
                </a:stretch>
              </p:blipFill>
              <p:spPr>
                <a:xfrm>
                  <a:off x="5325117" y="6602205"/>
                  <a:ext cx="219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99" name="Freihand 698">
                  <a:extLst>
                    <a:ext uri="{FF2B5EF4-FFF2-40B4-BE49-F238E27FC236}">
                      <a16:creationId xmlns:a16="http://schemas.microsoft.com/office/drawing/2014/main" id="{EC3BFA6C-2DF7-4315-A3A9-8977DDA8E6BE}"/>
                    </a:ext>
                  </a:extLst>
                </p14:cNvPr>
                <p14:cNvContentPartPr/>
                <p14:nvPr/>
              </p14:nvContentPartPr>
              <p14:xfrm>
                <a:off x="5654517" y="6496725"/>
                <a:ext cx="110520" cy="128880"/>
              </p14:xfrm>
            </p:contentPart>
          </mc:Choice>
          <mc:Fallback xmlns="">
            <p:pic>
              <p:nvPicPr>
                <p:cNvPr id="699" name="Freihand 698">
                  <a:extLst>
                    <a:ext uri="{FF2B5EF4-FFF2-40B4-BE49-F238E27FC236}">
                      <a16:creationId xmlns:a16="http://schemas.microsoft.com/office/drawing/2014/main" id="{EC3BFA6C-2DF7-4315-A3A9-8977DDA8E6BE}"/>
                    </a:ext>
                  </a:extLst>
                </p:cNvPr>
                <p:cNvPicPr/>
                <p:nvPr/>
              </p:nvPicPr>
              <p:blipFill>
                <a:blip r:embed="rId1164"/>
                <a:stretch>
                  <a:fillRect/>
                </a:stretch>
              </p:blipFill>
              <p:spPr>
                <a:xfrm>
                  <a:off x="5650197" y="6492405"/>
                  <a:ext cx="119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00" name="Freihand 699">
                  <a:extLst>
                    <a:ext uri="{FF2B5EF4-FFF2-40B4-BE49-F238E27FC236}">
                      <a16:creationId xmlns:a16="http://schemas.microsoft.com/office/drawing/2014/main" id="{23C24661-B031-4A95-9762-67761C12199E}"/>
                    </a:ext>
                  </a:extLst>
                </p14:cNvPr>
                <p14:cNvContentPartPr/>
                <p14:nvPr/>
              </p14:nvContentPartPr>
              <p14:xfrm>
                <a:off x="5671797" y="6470085"/>
                <a:ext cx="203760" cy="29880"/>
              </p14:xfrm>
            </p:contentPart>
          </mc:Choice>
          <mc:Fallback xmlns="">
            <p:pic>
              <p:nvPicPr>
                <p:cNvPr id="700" name="Freihand 699">
                  <a:extLst>
                    <a:ext uri="{FF2B5EF4-FFF2-40B4-BE49-F238E27FC236}">
                      <a16:creationId xmlns:a16="http://schemas.microsoft.com/office/drawing/2014/main" id="{23C24661-B031-4A95-9762-67761C12199E}"/>
                    </a:ext>
                  </a:extLst>
                </p:cNvPr>
                <p:cNvPicPr/>
                <p:nvPr/>
              </p:nvPicPr>
              <p:blipFill>
                <a:blip r:embed="rId1166"/>
                <a:stretch>
                  <a:fillRect/>
                </a:stretch>
              </p:blipFill>
              <p:spPr>
                <a:xfrm>
                  <a:off x="5667477" y="6465765"/>
                  <a:ext cx="212400" cy="38520"/>
                </a:xfrm>
                <a:prstGeom prst="rect">
                  <a:avLst/>
                </a:prstGeom>
              </p:spPr>
            </p:pic>
          </mc:Fallback>
        </mc:AlternateContent>
      </p:grpSp>
      <p:grpSp>
        <p:nvGrpSpPr>
          <p:cNvPr id="706" name="Gruppieren 705">
            <a:extLst>
              <a:ext uri="{FF2B5EF4-FFF2-40B4-BE49-F238E27FC236}">
                <a16:creationId xmlns:a16="http://schemas.microsoft.com/office/drawing/2014/main" id="{94BEB94B-5F54-4673-8DBA-E88935FEDDDA}"/>
              </a:ext>
            </a:extLst>
          </p:cNvPr>
          <p:cNvGrpSpPr/>
          <p:nvPr/>
        </p:nvGrpSpPr>
        <p:grpSpPr>
          <a:xfrm>
            <a:off x="1589037" y="5193165"/>
            <a:ext cx="533880" cy="227520"/>
            <a:chOff x="1589037" y="5193165"/>
            <a:chExt cx="533880" cy="227520"/>
          </a:xfrm>
        </p:grpSpPr>
        <mc:AlternateContent xmlns:mc="http://schemas.openxmlformats.org/markup-compatibility/2006" xmlns:p14="http://schemas.microsoft.com/office/powerpoint/2010/main">
          <mc:Choice Requires="p14">
            <p:contentPart p14:bwMode="auto" r:id="rId1167">
              <p14:nvContentPartPr>
                <p14:cNvPr id="702" name="Freihand 701">
                  <a:extLst>
                    <a:ext uri="{FF2B5EF4-FFF2-40B4-BE49-F238E27FC236}">
                      <a16:creationId xmlns:a16="http://schemas.microsoft.com/office/drawing/2014/main" id="{0C1CE5A2-537A-42C3-9B12-6B827C391290}"/>
                    </a:ext>
                  </a:extLst>
                </p14:cNvPr>
                <p14:cNvContentPartPr/>
                <p14:nvPr/>
              </p14:nvContentPartPr>
              <p14:xfrm>
                <a:off x="1589037" y="5201445"/>
                <a:ext cx="105120" cy="140400"/>
              </p14:xfrm>
            </p:contentPart>
          </mc:Choice>
          <mc:Fallback xmlns="">
            <p:pic>
              <p:nvPicPr>
                <p:cNvPr id="702" name="Freihand 701">
                  <a:extLst>
                    <a:ext uri="{FF2B5EF4-FFF2-40B4-BE49-F238E27FC236}">
                      <a16:creationId xmlns:a16="http://schemas.microsoft.com/office/drawing/2014/main" id="{0C1CE5A2-537A-42C3-9B12-6B827C391290}"/>
                    </a:ext>
                  </a:extLst>
                </p:cNvPr>
                <p:cNvPicPr/>
                <p:nvPr/>
              </p:nvPicPr>
              <p:blipFill>
                <a:blip r:embed="rId1168"/>
                <a:stretch>
                  <a:fillRect/>
                </a:stretch>
              </p:blipFill>
              <p:spPr>
                <a:xfrm>
                  <a:off x="1584717" y="5197125"/>
                  <a:ext cx="113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03" name="Freihand 702">
                  <a:extLst>
                    <a:ext uri="{FF2B5EF4-FFF2-40B4-BE49-F238E27FC236}">
                      <a16:creationId xmlns:a16="http://schemas.microsoft.com/office/drawing/2014/main" id="{3A71904D-ADF8-42BC-8A13-A9FF1F12FDA5}"/>
                    </a:ext>
                  </a:extLst>
                </p14:cNvPr>
                <p14:cNvContentPartPr/>
                <p14:nvPr/>
              </p14:nvContentPartPr>
              <p14:xfrm>
                <a:off x="1664277" y="5279565"/>
                <a:ext cx="33840" cy="141120"/>
              </p14:xfrm>
            </p:contentPart>
          </mc:Choice>
          <mc:Fallback xmlns="">
            <p:pic>
              <p:nvPicPr>
                <p:cNvPr id="703" name="Freihand 702">
                  <a:extLst>
                    <a:ext uri="{FF2B5EF4-FFF2-40B4-BE49-F238E27FC236}">
                      <a16:creationId xmlns:a16="http://schemas.microsoft.com/office/drawing/2014/main" id="{3A71904D-ADF8-42BC-8A13-A9FF1F12FDA5}"/>
                    </a:ext>
                  </a:extLst>
                </p:cNvPr>
                <p:cNvPicPr/>
                <p:nvPr/>
              </p:nvPicPr>
              <p:blipFill>
                <a:blip r:embed="rId1170"/>
                <a:stretch>
                  <a:fillRect/>
                </a:stretch>
              </p:blipFill>
              <p:spPr>
                <a:xfrm>
                  <a:off x="1659957" y="5275245"/>
                  <a:ext cx="4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04" name="Freihand 703">
                  <a:extLst>
                    <a:ext uri="{FF2B5EF4-FFF2-40B4-BE49-F238E27FC236}">
                      <a16:creationId xmlns:a16="http://schemas.microsoft.com/office/drawing/2014/main" id="{3682FF63-4735-48BE-8BFA-DAD953AB173F}"/>
                    </a:ext>
                  </a:extLst>
                </p14:cNvPr>
                <p14:cNvContentPartPr/>
                <p14:nvPr/>
              </p14:nvContentPartPr>
              <p14:xfrm>
                <a:off x="1754997" y="5217285"/>
                <a:ext cx="158400" cy="145440"/>
              </p14:xfrm>
            </p:contentPart>
          </mc:Choice>
          <mc:Fallback xmlns="">
            <p:pic>
              <p:nvPicPr>
                <p:cNvPr id="704" name="Freihand 703">
                  <a:extLst>
                    <a:ext uri="{FF2B5EF4-FFF2-40B4-BE49-F238E27FC236}">
                      <a16:creationId xmlns:a16="http://schemas.microsoft.com/office/drawing/2014/main" id="{3682FF63-4735-48BE-8BFA-DAD953AB173F}"/>
                    </a:ext>
                  </a:extLst>
                </p:cNvPr>
                <p:cNvPicPr/>
                <p:nvPr/>
              </p:nvPicPr>
              <p:blipFill>
                <a:blip r:embed="rId1172"/>
                <a:stretch>
                  <a:fillRect/>
                </a:stretch>
              </p:blipFill>
              <p:spPr>
                <a:xfrm>
                  <a:off x="1750677" y="5212965"/>
                  <a:ext cx="16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05" name="Freihand 704">
                  <a:extLst>
                    <a:ext uri="{FF2B5EF4-FFF2-40B4-BE49-F238E27FC236}">
                      <a16:creationId xmlns:a16="http://schemas.microsoft.com/office/drawing/2014/main" id="{42AD5018-C60C-4D44-8F31-388D37067A16}"/>
                    </a:ext>
                  </a:extLst>
                </p14:cNvPr>
                <p14:cNvContentPartPr/>
                <p14:nvPr/>
              </p14:nvContentPartPr>
              <p14:xfrm>
                <a:off x="1951557" y="5193165"/>
                <a:ext cx="171360" cy="172080"/>
              </p14:xfrm>
            </p:contentPart>
          </mc:Choice>
          <mc:Fallback xmlns="">
            <p:pic>
              <p:nvPicPr>
                <p:cNvPr id="705" name="Freihand 704">
                  <a:extLst>
                    <a:ext uri="{FF2B5EF4-FFF2-40B4-BE49-F238E27FC236}">
                      <a16:creationId xmlns:a16="http://schemas.microsoft.com/office/drawing/2014/main" id="{42AD5018-C60C-4D44-8F31-388D37067A16}"/>
                    </a:ext>
                  </a:extLst>
                </p:cNvPr>
                <p:cNvPicPr/>
                <p:nvPr/>
              </p:nvPicPr>
              <p:blipFill>
                <a:blip r:embed="rId1174"/>
                <a:stretch>
                  <a:fillRect/>
                </a:stretch>
              </p:blipFill>
              <p:spPr>
                <a:xfrm>
                  <a:off x="1947237" y="5188845"/>
                  <a:ext cx="180000" cy="180720"/>
                </a:xfrm>
                <a:prstGeom prst="rect">
                  <a:avLst/>
                </a:prstGeom>
              </p:spPr>
            </p:pic>
          </mc:Fallback>
        </mc:AlternateContent>
      </p:grpSp>
      <p:pic>
        <p:nvPicPr>
          <p:cNvPr id="616" name="Grafik 615">
            <a:extLst>
              <a:ext uri="{FF2B5EF4-FFF2-40B4-BE49-F238E27FC236}">
                <a16:creationId xmlns:a16="http://schemas.microsoft.com/office/drawing/2014/main" id="{200E16AB-ECC8-4D4E-BF03-654B49C4A680}"/>
              </a:ext>
            </a:extLst>
          </p:cNvPr>
          <p:cNvPicPr>
            <a:picLocks noChangeAspect="1"/>
          </p:cNvPicPr>
          <p:nvPr/>
        </p:nvPicPr>
        <p:blipFill>
          <a:blip r:embed="rId1175"/>
          <a:stretch>
            <a:fillRect/>
          </a:stretch>
        </p:blipFill>
        <p:spPr>
          <a:xfrm>
            <a:off x="1937157" y="1351685"/>
            <a:ext cx="3322836" cy="709222"/>
          </a:xfrm>
          <a:prstGeom prst="rect">
            <a:avLst/>
          </a:prstGeom>
        </p:spPr>
      </p:pic>
      <mc:AlternateContent xmlns:mc="http://schemas.openxmlformats.org/markup-compatibility/2006" xmlns:p14="http://schemas.microsoft.com/office/powerpoint/2010/main">
        <mc:Choice Requires="p14">
          <p:contentPart p14:bwMode="auto" r:id="rId1176">
            <p14:nvContentPartPr>
              <p14:cNvPr id="11" name="Freihand 10">
                <a:extLst>
                  <a:ext uri="{FF2B5EF4-FFF2-40B4-BE49-F238E27FC236}">
                    <a16:creationId xmlns:a16="http://schemas.microsoft.com/office/drawing/2014/main" id="{68D98018-1E94-4ACE-89BD-4EED04DF9BBF}"/>
                  </a:ext>
                </a:extLst>
              </p14:cNvPr>
              <p14:cNvContentPartPr/>
              <p14:nvPr/>
            </p14:nvContentPartPr>
            <p14:xfrm>
              <a:off x="3243597" y="2229285"/>
              <a:ext cx="360" cy="360"/>
            </p14:xfrm>
          </p:contentPart>
        </mc:Choice>
        <mc:Fallback xmlns="">
          <p:pic>
            <p:nvPicPr>
              <p:cNvPr id="11" name="Freihand 10">
                <a:extLst>
                  <a:ext uri="{FF2B5EF4-FFF2-40B4-BE49-F238E27FC236}">
                    <a16:creationId xmlns:a16="http://schemas.microsoft.com/office/drawing/2014/main" id="{68D98018-1E94-4ACE-89BD-4EED04DF9BBF}"/>
                  </a:ext>
                </a:extLst>
              </p:cNvPr>
              <p:cNvPicPr/>
              <p:nvPr/>
            </p:nvPicPr>
            <p:blipFill>
              <a:blip r:embed="rId1177"/>
              <a:stretch>
                <a:fillRect/>
              </a:stretch>
            </p:blipFill>
            <p:spPr>
              <a:xfrm>
                <a:off x="3239277" y="2224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14" name="Freihand 13">
                <a:extLst>
                  <a:ext uri="{FF2B5EF4-FFF2-40B4-BE49-F238E27FC236}">
                    <a16:creationId xmlns:a16="http://schemas.microsoft.com/office/drawing/2014/main" id="{62FB7F62-56A4-4B31-9DC1-DE7A1A244702}"/>
                  </a:ext>
                </a:extLst>
              </p14:cNvPr>
              <p14:cNvContentPartPr/>
              <p14:nvPr/>
            </p14:nvContentPartPr>
            <p14:xfrm>
              <a:off x="2132277" y="1655805"/>
              <a:ext cx="3217320" cy="367200"/>
            </p14:xfrm>
          </p:contentPart>
        </mc:Choice>
        <mc:Fallback xmlns="">
          <p:pic>
            <p:nvPicPr>
              <p:cNvPr id="14" name="Freihand 13">
                <a:extLst>
                  <a:ext uri="{FF2B5EF4-FFF2-40B4-BE49-F238E27FC236}">
                    <a16:creationId xmlns:a16="http://schemas.microsoft.com/office/drawing/2014/main" id="{62FB7F62-56A4-4B31-9DC1-DE7A1A244702}"/>
                  </a:ext>
                </a:extLst>
              </p:cNvPr>
              <p:cNvPicPr/>
              <p:nvPr/>
            </p:nvPicPr>
            <p:blipFill>
              <a:blip r:embed="rId1179"/>
              <a:stretch>
                <a:fillRect/>
              </a:stretch>
            </p:blipFill>
            <p:spPr>
              <a:xfrm>
                <a:off x="2127957" y="1651485"/>
                <a:ext cx="32259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21" name="Freihand 20">
                <a:extLst>
                  <a:ext uri="{FF2B5EF4-FFF2-40B4-BE49-F238E27FC236}">
                    <a16:creationId xmlns:a16="http://schemas.microsoft.com/office/drawing/2014/main" id="{D955EA2F-60EF-42BD-8022-BCC2AB9378FE}"/>
                  </a:ext>
                </a:extLst>
              </p14:cNvPr>
              <p14:cNvContentPartPr/>
              <p14:nvPr/>
            </p14:nvContentPartPr>
            <p14:xfrm>
              <a:off x="3360237" y="1852365"/>
              <a:ext cx="117720" cy="137160"/>
            </p14:xfrm>
          </p:contentPart>
        </mc:Choice>
        <mc:Fallback xmlns="">
          <p:pic>
            <p:nvPicPr>
              <p:cNvPr id="21" name="Freihand 20">
                <a:extLst>
                  <a:ext uri="{FF2B5EF4-FFF2-40B4-BE49-F238E27FC236}">
                    <a16:creationId xmlns:a16="http://schemas.microsoft.com/office/drawing/2014/main" id="{D955EA2F-60EF-42BD-8022-BCC2AB9378FE}"/>
                  </a:ext>
                </a:extLst>
              </p:cNvPr>
              <p:cNvPicPr/>
              <p:nvPr/>
            </p:nvPicPr>
            <p:blipFill>
              <a:blip r:embed="rId1181"/>
              <a:stretch>
                <a:fillRect/>
              </a:stretch>
            </p:blipFill>
            <p:spPr>
              <a:xfrm>
                <a:off x="3355917" y="1848045"/>
                <a:ext cx="126360" cy="145800"/>
              </a:xfrm>
              <a:prstGeom prst="rect">
                <a:avLst/>
              </a:prstGeom>
            </p:spPr>
          </p:pic>
        </mc:Fallback>
      </mc:AlternateContent>
      <p:grpSp>
        <p:nvGrpSpPr>
          <p:cNvPr id="181" name="Gruppieren 180">
            <a:extLst>
              <a:ext uri="{FF2B5EF4-FFF2-40B4-BE49-F238E27FC236}">
                <a16:creationId xmlns:a16="http://schemas.microsoft.com/office/drawing/2014/main" id="{618583C4-902D-4239-AC7D-1C74BB12080A}"/>
              </a:ext>
            </a:extLst>
          </p:cNvPr>
          <p:cNvGrpSpPr/>
          <p:nvPr/>
        </p:nvGrpSpPr>
        <p:grpSpPr>
          <a:xfrm>
            <a:off x="3225597" y="1829685"/>
            <a:ext cx="2184120" cy="396720"/>
            <a:chOff x="3225597" y="1829685"/>
            <a:chExt cx="2184120" cy="396720"/>
          </a:xfrm>
        </p:grpSpPr>
        <mc:AlternateContent xmlns:mc="http://schemas.openxmlformats.org/markup-compatibility/2006" xmlns:p14="http://schemas.microsoft.com/office/powerpoint/2010/main">
          <mc:Choice Requires="p14">
            <p:contentPart p14:bwMode="auto" r:id="rId1182">
              <p14:nvContentPartPr>
                <p14:cNvPr id="22" name="Freihand 21">
                  <a:extLst>
                    <a:ext uri="{FF2B5EF4-FFF2-40B4-BE49-F238E27FC236}">
                      <a16:creationId xmlns:a16="http://schemas.microsoft.com/office/drawing/2014/main" id="{6BF2E01E-919D-485B-A218-C0D693D1FE2B}"/>
                    </a:ext>
                  </a:extLst>
                </p14:cNvPr>
                <p14:cNvContentPartPr/>
                <p14:nvPr/>
              </p14:nvContentPartPr>
              <p14:xfrm>
                <a:off x="3230277" y="1886925"/>
                <a:ext cx="53280" cy="118080"/>
              </p14:xfrm>
            </p:contentPart>
          </mc:Choice>
          <mc:Fallback xmlns="">
            <p:pic>
              <p:nvPicPr>
                <p:cNvPr id="22" name="Freihand 21">
                  <a:extLst>
                    <a:ext uri="{FF2B5EF4-FFF2-40B4-BE49-F238E27FC236}">
                      <a16:creationId xmlns:a16="http://schemas.microsoft.com/office/drawing/2014/main" id="{6BF2E01E-919D-485B-A218-C0D693D1FE2B}"/>
                    </a:ext>
                  </a:extLst>
                </p:cNvPr>
                <p:cNvPicPr/>
                <p:nvPr/>
              </p:nvPicPr>
              <p:blipFill>
                <a:blip r:embed="rId1183"/>
                <a:stretch>
                  <a:fillRect/>
                </a:stretch>
              </p:blipFill>
              <p:spPr>
                <a:xfrm>
                  <a:off x="3225957" y="1882605"/>
                  <a:ext cx="61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34" name="Freihand 33">
                  <a:extLst>
                    <a:ext uri="{FF2B5EF4-FFF2-40B4-BE49-F238E27FC236}">
                      <a16:creationId xmlns:a16="http://schemas.microsoft.com/office/drawing/2014/main" id="{F1C309D5-8BE7-44B3-B4F0-E4E36D324628}"/>
                    </a:ext>
                  </a:extLst>
                </p14:cNvPr>
                <p14:cNvContentPartPr/>
                <p14:nvPr/>
              </p14:nvContentPartPr>
              <p14:xfrm>
                <a:off x="3265917" y="1902765"/>
                <a:ext cx="37800" cy="116280"/>
              </p14:xfrm>
            </p:contentPart>
          </mc:Choice>
          <mc:Fallback xmlns="">
            <p:pic>
              <p:nvPicPr>
                <p:cNvPr id="34" name="Freihand 33">
                  <a:extLst>
                    <a:ext uri="{FF2B5EF4-FFF2-40B4-BE49-F238E27FC236}">
                      <a16:creationId xmlns:a16="http://schemas.microsoft.com/office/drawing/2014/main" id="{F1C309D5-8BE7-44B3-B4F0-E4E36D324628}"/>
                    </a:ext>
                  </a:extLst>
                </p:cNvPr>
                <p:cNvPicPr/>
                <p:nvPr/>
              </p:nvPicPr>
              <p:blipFill>
                <a:blip r:embed="rId1185"/>
                <a:stretch>
                  <a:fillRect/>
                </a:stretch>
              </p:blipFill>
              <p:spPr>
                <a:xfrm>
                  <a:off x="3261597" y="1898445"/>
                  <a:ext cx="46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37" name="Freihand 36">
                  <a:extLst>
                    <a:ext uri="{FF2B5EF4-FFF2-40B4-BE49-F238E27FC236}">
                      <a16:creationId xmlns:a16="http://schemas.microsoft.com/office/drawing/2014/main" id="{99663F42-B82B-4E6E-86B2-836513A41852}"/>
                    </a:ext>
                  </a:extLst>
                </p14:cNvPr>
                <p14:cNvContentPartPr/>
                <p14:nvPr/>
              </p14:nvContentPartPr>
              <p14:xfrm>
                <a:off x="3225597" y="1998885"/>
                <a:ext cx="110160" cy="8280"/>
              </p14:xfrm>
            </p:contentPart>
          </mc:Choice>
          <mc:Fallback xmlns="">
            <p:pic>
              <p:nvPicPr>
                <p:cNvPr id="37" name="Freihand 36">
                  <a:extLst>
                    <a:ext uri="{FF2B5EF4-FFF2-40B4-BE49-F238E27FC236}">
                      <a16:creationId xmlns:a16="http://schemas.microsoft.com/office/drawing/2014/main" id="{99663F42-B82B-4E6E-86B2-836513A41852}"/>
                    </a:ext>
                  </a:extLst>
                </p:cNvPr>
                <p:cNvPicPr/>
                <p:nvPr/>
              </p:nvPicPr>
              <p:blipFill>
                <a:blip r:embed="rId1187"/>
                <a:stretch>
                  <a:fillRect/>
                </a:stretch>
              </p:blipFill>
              <p:spPr>
                <a:xfrm>
                  <a:off x="3221277" y="1994565"/>
                  <a:ext cx="118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43" name="Freihand 42">
                  <a:extLst>
                    <a:ext uri="{FF2B5EF4-FFF2-40B4-BE49-F238E27FC236}">
                      <a16:creationId xmlns:a16="http://schemas.microsoft.com/office/drawing/2014/main" id="{D3B96675-92C5-4D0C-8B6F-115B039424EF}"/>
                    </a:ext>
                  </a:extLst>
                </p14:cNvPr>
                <p14:cNvContentPartPr/>
                <p14:nvPr/>
              </p14:nvContentPartPr>
              <p14:xfrm>
                <a:off x="3545637" y="1899165"/>
                <a:ext cx="149040" cy="3960"/>
              </p14:xfrm>
            </p:contentPart>
          </mc:Choice>
          <mc:Fallback xmlns="">
            <p:pic>
              <p:nvPicPr>
                <p:cNvPr id="43" name="Freihand 42">
                  <a:extLst>
                    <a:ext uri="{FF2B5EF4-FFF2-40B4-BE49-F238E27FC236}">
                      <a16:creationId xmlns:a16="http://schemas.microsoft.com/office/drawing/2014/main" id="{D3B96675-92C5-4D0C-8B6F-115B039424EF}"/>
                    </a:ext>
                  </a:extLst>
                </p:cNvPr>
                <p:cNvPicPr/>
                <p:nvPr/>
              </p:nvPicPr>
              <p:blipFill>
                <a:blip r:embed="rId1189"/>
                <a:stretch>
                  <a:fillRect/>
                </a:stretch>
              </p:blipFill>
              <p:spPr>
                <a:xfrm>
                  <a:off x="3541317" y="1894845"/>
                  <a:ext cx="157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49" name="Freihand 48">
                  <a:extLst>
                    <a:ext uri="{FF2B5EF4-FFF2-40B4-BE49-F238E27FC236}">
                      <a16:creationId xmlns:a16="http://schemas.microsoft.com/office/drawing/2014/main" id="{616F82F8-831C-42AE-949E-CA1A987A16FC}"/>
                    </a:ext>
                  </a:extLst>
                </p14:cNvPr>
                <p14:cNvContentPartPr/>
                <p14:nvPr/>
              </p14:nvContentPartPr>
              <p14:xfrm>
                <a:off x="3572637" y="1941645"/>
                <a:ext cx="119520" cy="3960"/>
              </p14:xfrm>
            </p:contentPart>
          </mc:Choice>
          <mc:Fallback xmlns="">
            <p:pic>
              <p:nvPicPr>
                <p:cNvPr id="49" name="Freihand 48">
                  <a:extLst>
                    <a:ext uri="{FF2B5EF4-FFF2-40B4-BE49-F238E27FC236}">
                      <a16:creationId xmlns:a16="http://schemas.microsoft.com/office/drawing/2014/main" id="{616F82F8-831C-42AE-949E-CA1A987A16FC}"/>
                    </a:ext>
                  </a:extLst>
                </p:cNvPr>
                <p:cNvPicPr/>
                <p:nvPr/>
              </p:nvPicPr>
              <p:blipFill>
                <a:blip r:embed="rId1191"/>
                <a:stretch>
                  <a:fillRect/>
                </a:stretch>
              </p:blipFill>
              <p:spPr>
                <a:xfrm>
                  <a:off x="3568317" y="1937325"/>
                  <a:ext cx="128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54" name="Freihand 53">
                  <a:extLst>
                    <a:ext uri="{FF2B5EF4-FFF2-40B4-BE49-F238E27FC236}">
                      <a16:creationId xmlns:a16="http://schemas.microsoft.com/office/drawing/2014/main" id="{1DDCD628-A3EB-4EB3-AD5A-8D13E8A12E70}"/>
                    </a:ext>
                  </a:extLst>
                </p14:cNvPr>
                <p14:cNvContentPartPr/>
                <p14:nvPr/>
              </p14:nvContentPartPr>
              <p14:xfrm>
                <a:off x="3749037" y="1847685"/>
                <a:ext cx="120240" cy="102600"/>
              </p14:xfrm>
            </p:contentPart>
          </mc:Choice>
          <mc:Fallback xmlns="">
            <p:pic>
              <p:nvPicPr>
                <p:cNvPr id="54" name="Freihand 53">
                  <a:extLst>
                    <a:ext uri="{FF2B5EF4-FFF2-40B4-BE49-F238E27FC236}">
                      <a16:creationId xmlns:a16="http://schemas.microsoft.com/office/drawing/2014/main" id="{1DDCD628-A3EB-4EB3-AD5A-8D13E8A12E70}"/>
                    </a:ext>
                  </a:extLst>
                </p:cNvPr>
                <p:cNvPicPr/>
                <p:nvPr/>
              </p:nvPicPr>
              <p:blipFill>
                <a:blip r:embed="rId1193"/>
                <a:stretch>
                  <a:fillRect/>
                </a:stretch>
              </p:blipFill>
              <p:spPr>
                <a:xfrm>
                  <a:off x="3744717" y="1843365"/>
                  <a:ext cx="128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458" name="Freihand 457">
                  <a:extLst>
                    <a:ext uri="{FF2B5EF4-FFF2-40B4-BE49-F238E27FC236}">
                      <a16:creationId xmlns:a16="http://schemas.microsoft.com/office/drawing/2014/main" id="{36E4F9AE-19D8-4F58-940A-1A3C82360D5F}"/>
                    </a:ext>
                  </a:extLst>
                </p14:cNvPr>
                <p14:cNvContentPartPr/>
                <p14:nvPr/>
              </p14:nvContentPartPr>
              <p14:xfrm>
                <a:off x="3905277" y="1845885"/>
                <a:ext cx="123480" cy="116280"/>
              </p14:xfrm>
            </p:contentPart>
          </mc:Choice>
          <mc:Fallback xmlns="">
            <p:pic>
              <p:nvPicPr>
                <p:cNvPr id="458" name="Freihand 457">
                  <a:extLst>
                    <a:ext uri="{FF2B5EF4-FFF2-40B4-BE49-F238E27FC236}">
                      <a16:creationId xmlns:a16="http://schemas.microsoft.com/office/drawing/2014/main" id="{36E4F9AE-19D8-4F58-940A-1A3C82360D5F}"/>
                    </a:ext>
                  </a:extLst>
                </p:cNvPr>
                <p:cNvPicPr/>
                <p:nvPr/>
              </p:nvPicPr>
              <p:blipFill>
                <a:blip r:embed="rId1195"/>
                <a:stretch>
                  <a:fillRect/>
                </a:stretch>
              </p:blipFill>
              <p:spPr>
                <a:xfrm>
                  <a:off x="3900957" y="1841565"/>
                  <a:ext cx="132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459" name="Freihand 458">
                  <a:extLst>
                    <a:ext uri="{FF2B5EF4-FFF2-40B4-BE49-F238E27FC236}">
                      <a16:creationId xmlns:a16="http://schemas.microsoft.com/office/drawing/2014/main" id="{833CA667-4C29-4BE4-ABC8-056E8A80238D}"/>
                    </a:ext>
                  </a:extLst>
                </p14:cNvPr>
                <p14:cNvContentPartPr/>
                <p14:nvPr/>
              </p14:nvContentPartPr>
              <p14:xfrm>
                <a:off x="4060797" y="1839765"/>
                <a:ext cx="142560" cy="99360"/>
              </p14:xfrm>
            </p:contentPart>
          </mc:Choice>
          <mc:Fallback xmlns="">
            <p:pic>
              <p:nvPicPr>
                <p:cNvPr id="459" name="Freihand 458">
                  <a:extLst>
                    <a:ext uri="{FF2B5EF4-FFF2-40B4-BE49-F238E27FC236}">
                      <a16:creationId xmlns:a16="http://schemas.microsoft.com/office/drawing/2014/main" id="{833CA667-4C29-4BE4-ABC8-056E8A80238D}"/>
                    </a:ext>
                  </a:extLst>
                </p:cNvPr>
                <p:cNvPicPr/>
                <p:nvPr/>
              </p:nvPicPr>
              <p:blipFill>
                <a:blip r:embed="rId1197"/>
                <a:stretch>
                  <a:fillRect/>
                </a:stretch>
              </p:blipFill>
              <p:spPr>
                <a:xfrm>
                  <a:off x="4056477" y="1835445"/>
                  <a:ext cx="151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464" name="Freihand 463">
                  <a:extLst>
                    <a:ext uri="{FF2B5EF4-FFF2-40B4-BE49-F238E27FC236}">
                      <a16:creationId xmlns:a16="http://schemas.microsoft.com/office/drawing/2014/main" id="{283E4039-A97A-499B-B268-C07778400652}"/>
                    </a:ext>
                  </a:extLst>
                </p14:cNvPr>
                <p14:cNvContentPartPr/>
                <p14:nvPr/>
              </p14:nvContentPartPr>
              <p14:xfrm>
                <a:off x="4278957" y="1886205"/>
                <a:ext cx="121320" cy="3600"/>
              </p14:xfrm>
            </p:contentPart>
          </mc:Choice>
          <mc:Fallback xmlns="">
            <p:pic>
              <p:nvPicPr>
                <p:cNvPr id="464" name="Freihand 463">
                  <a:extLst>
                    <a:ext uri="{FF2B5EF4-FFF2-40B4-BE49-F238E27FC236}">
                      <a16:creationId xmlns:a16="http://schemas.microsoft.com/office/drawing/2014/main" id="{283E4039-A97A-499B-B268-C07778400652}"/>
                    </a:ext>
                  </a:extLst>
                </p:cNvPr>
                <p:cNvPicPr/>
                <p:nvPr/>
              </p:nvPicPr>
              <p:blipFill>
                <a:blip r:embed="rId1199"/>
                <a:stretch>
                  <a:fillRect/>
                </a:stretch>
              </p:blipFill>
              <p:spPr>
                <a:xfrm>
                  <a:off x="4274637" y="1881885"/>
                  <a:ext cx="129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467" name="Freihand 466">
                  <a:extLst>
                    <a:ext uri="{FF2B5EF4-FFF2-40B4-BE49-F238E27FC236}">
                      <a16:creationId xmlns:a16="http://schemas.microsoft.com/office/drawing/2014/main" id="{3D9087CB-AF0B-43FF-BB70-EA719240CDB9}"/>
                    </a:ext>
                  </a:extLst>
                </p14:cNvPr>
                <p14:cNvContentPartPr/>
                <p14:nvPr/>
              </p14:nvContentPartPr>
              <p14:xfrm>
                <a:off x="4297677" y="1912125"/>
                <a:ext cx="142200" cy="14400"/>
              </p14:xfrm>
            </p:contentPart>
          </mc:Choice>
          <mc:Fallback xmlns="">
            <p:pic>
              <p:nvPicPr>
                <p:cNvPr id="467" name="Freihand 466">
                  <a:extLst>
                    <a:ext uri="{FF2B5EF4-FFF2-40B4-BE49-F238E27FC236}">
                      <a16:creationId xmlns:a16="http://schemas.microsoft.com/office/drawing/2014/main" id="{3D9087CB-AF0B-43FF-BB70-EA719240CDB9}"/>
                    </a:ext>
                  </a:extLst>
                </p:cNvPr>
                <p:cNvPicPr/>
                <p:nvPr/>
              </p:nvPicPr>
              <p:blipFill>
                <a:blip r:embed="rId1201"/>
                <a:stretch>
                  <a:fillRect/>
                </a:stretch>
              </p:blipFill>
              <p:spPr>
                <a:xfrm>
                  <a:off x="4293357" y="1907805"/>
                  <a:ext cx="150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476" name="Freihand 475">
                  <a:extLst>
                    <a:ext uri="{FF2B5EF4-FFF2-40B4-BE49-F238E27FC236}">
                      <a16:creationId xmlns:a16="http://schemas.microsoft.com/office/drawing/2014/main" id="{21546EDF-D83D-4E1C-93BF-D2697F798118}"/>
                    </a:ext>
                  </a:extLst>
                </p14:cNvPr>
                <p14:cNvContentPartPr/>
                <p14:nvPr/>
              </p14:nvContentPartPr>
              <p14:xfrm>
                <a:off x="4448517" y="1855605"/>
                <a:ext cx="90720" cy="92520"/>
              </p14:xfrm>
            </p:contentPart>
          </mc:Choice>
          <mc:Fallback xmlns="">
            <p:pic>
              <p:nvPicPr>
                <p:cNvPr id="476" name="Freihand 475">
                  <a:extLst>
                    <a:ext uri="{FF2B5EF4-FFF2-40B4-BE49-F238E27FC236}">
                      <a16:creationId xmlns:a16="http://schemas.microsoft.com/office/drawing/2014/main" id="{21546EDF-D83D-4E1C-93BF-D2697F798118}"/>
                    </a:ext>
                  </a:extLst>
                </p:cNvPr>
                <p:cNvPicPr/>
                <p:nvPr/>
              </p:nvPicPr>
              <p:blipFill>
                <a:blip r:embed="rId1203"/>
                <a:stretch>
                  <a:fillRect/>
                </a:stretch>
              </p:blipFill>
              <p:spPr>
                <a:xfrm>
                  <a:off x="4444197" y="1851285"/>
                  <a:ext cx="99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479" name="Freihand 478">
                  <a:extLst>
                    <a:ext uri="{FF2B5EF4-FFF2-40B4-BE49-F238E27FC236}">
                      <a16:creationId xmlns:a16="http://schemas.microsoft.com/office/drawing/2014/main" id="{6D6F32F2-CBBF-47DF-AB22-FCB4FDB4A32C}"/>
                    </a:ext>
                  </a:extLst>
                </p14:cNvPr>
                <p14:cNvContentPartPr/>
                <p14:nvPr/>
              </p14:nvContentPartPr>
              <p14:xfrm>
                <a:off x="4548237" y="1844085"/>
                <a:ext cx="129600" cy="155520"/>
              </p14:xfrm>
            </p:contentPart>
          </mc:Choice>
          <mc:Fallback xmlns="">
            <p:pic>
              <p:nvPicPr>
                <p:cNvPr id="479" name="Freihand 478">
                  <a:extLst>
                    <a:ext uri="{FF2B5EF4-FFF2-40B4-BE49-F238E27FC236}">
                      <a16:creationId xmlns:a16="http://schemas.microsoft.com/office/drawing/2014/main" id="{6D6F32F2-CBBF-47DF-AB22-FCB4FDB4A32C}"/>
                    </a:ext>
                  </a:extLst>
                </p:cNvPr>
                <p:cNvPicPr/>
                <p:nvPr/>
              </p:nvPicPr>
              <p:blipFill>
                <a:blip r:embed="rId1205"/>
                <a:stretch>
                  <a:fillRect/>
                </a:stretch>
              </p:blipFill>
              <p:spPr>
                <a:xfrm>
                  <a:off x="4543917" y="1839765"/>
                  <a:ext cx="138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485" name="Freihand 484">
                  <a:extLst>
                    <a:ext uri="{FF2B5EF4-FFF2-40B4-BE49-F238E27FC236}">
                      <a16:creationId xmlns:a16="http://schemas.microsoft.com/office/drawing/2014/main" id="{CD00873D-6ADA-43C2-9E2C-B908273F7440}"/>
                    </a:ext>
                  </a:extLst>
                </p14:cNvPr>
                <p14:cNvContentPartPr/>
                <p14:nvPr/>
              </p14:nvContentPartPr>
              <p14:xfrm>
                <a:off x="4710237" y="1860285"/>
                <a:ext cx="83520" cy="102240"/>
              </p14:xfrm>
            </p:contentPart>
          </mc:Choice>
          <mc:Fallback xmlns="">
            <p:pic>
              <p:nvPicPr>
                <p:cNvPr id="485" name="Freihand 484">
                  <a:extLst>
                    <a:ext uri="{FF2B5EF4-FFF2-40B4-BE49-F238E27FC236}">
                      <a16:creationId xmlns:a16="http://schemas.microsoft.com/office/drawing/2014/main" id="{CD00873D-6ADA-43C2-9E2C-B908273F7440}"/>
                    </a:ext>
                  </a:extLst>
                </p:cNvPr>
                <p:cNvPicPr/>
                <p:nvPr/>
              </p:nvPicPr>
              <p:blipFill>
                <a:blip r:embed="rId1207"/>
                <a:stretch>
                  <a:fillRect/>
                </a:stretch>
              </p:blipFill>
              <p:spPr>
                <a:xfrm>
                  <a:off x="4705917" y="1855965"/>
                  <a:ext cx="92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487" name="Freihand 486">
                  <a:extLst>
                    <a:ext uri="{FF2B5EF4-FFF2-40B4-BE49-F238E27FC236}">
                      <a16:creationId xmlns:a16="http://schemas.microsoft.com/office/drawing/2014/main" id="{87B33D9F-D398-4F47-9838-3806587028E4}"/>
                    </a:ext>
                  </a:extLst>
                </p14:cNvPr>
                <p14:cNvContentPartPr/>
                <p14:nvPr/>
              </p14:nvContentPartPr>
              <p14:xfrm>
                <a:off x="4692957" y="1829685"/>
                <a:ext cx="55080" cy="74520"/>
              </p14:xfrm>
            </p:contentPart>
          </mc:Choice>
          <mc:Fallback xmlns="">
            <p:pic>
              <p:nvPicPr>
                <p:cNvPr id="487" name="Freihand 486">
                  <a:extLst>
                    <a:ext uri="{FF2B5EF4-FFF2-40B4-BE49-F238E27FC236}">
                      <a16:creationId xmlns:a16="http://schemas.microsoft.com/office/drawing/2014/main" id="{87B33D9F-D398-4F47-9838-3806587028E4}"/>
                    </a:ext>
                  </a:extLst>
                </p:cNvPr>
                <p:cNvPicPr/>
                <p:nvPr/>
              </p:nvPicPr>
              <p:blipFill>
                <a:blip r:embed="rId1209"/>
                <a:stretch>
                  <a:fillRect/>
                </a:stretch>
              </p:blipFill>
              <p:spPr>
                <a:xfrm>
                  <a:off x="4688637" y="1825365"/>
                  <a:ext cx="63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489" name="Freihand 488">
                  <a:extLst>
                    <a:ext uri="{FF2B5EF4-FFF2-40B4-BE49-F238E27FC236}">
                      <a16:creationId xmlns:a16="http://schemas.microsoft.com/office/drawing/2014/main" id="{50D652A4-0EAC-428A-940F-F013AC073B2A}"/>
                    </a:ext>
                  </a:extLst>
                </p14:cNvPr>
                <p14:cNvContentPartPr/>
                <p14:nvPr/>
              </p14:nvContentPartPr>
              <p14:xfrm>
                <a:off x="4777557" y="1904565"/>
                <a:ext cx="75240" cy="55080"/>
              </p14:xfrm>
            </p:contentPart>
          </mc:Choice>
          <mc:Fallback xmlns="">
            <p:pic>
              <p:nvPicPr>
                <p:cNvPr id="489" name="Freihand 488">
                  <a:extLst>
                    <a:ext uri="{FF2B5EF4-FFF2-40B4-BE49-F238E27FC236}">
                      <a16:creationId xmlns:a16="http://schemas.microsoft.com/office/drawing/2014/main" id="{50D652A4-0EAC-428A-940F-F013AC073B2A}"/>
                    </a:ext>
                  </a:extLst>
                </p:cNvPr>
                <p:cNvPicPr/>
                <p:nvPr/>
              </p:nvPicPr>
              <p:blipFill>
                <a:blip r:embed="rId1211"/>
                <a:stretch>
                  <a:fillRect/>
                </a:stretch>
              </p:blipFill>
              <p:spPr>
                <a:xfrm>
                  <a:off x="4773237" y="1900245"/>
                  <a:ext cx="83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491" name="Freihand 490">
                  <a:extLst>
                    <a:ext uri="{FF2B5EF4-FFF2-40B4-BE49-F238E27FC236}">
                      <a16:creationId xmlns:a16="http://schemas.microsoft.com/office/drawing/2014/main" id="{A1FA1F61-04B1-4203-8562-DEC7EC0195E7}"/>
                    </a:ext>
                  </a:extLst>
                </p14:cNvPr>
                <p14:cNvContentPartPr/>
                <p14:nvPr/>
              </p14:nvContentPartPr>
              <p14:xfrm>
                <a:off x="4935237" y="1839045"/>
                <a:ext cx="138600" cy="81000"/>
              </p14:xfrm>
            </p:contentPart>
          </mc:Choice>
          <mc:Fallback xmlns="">
            <p:pic>
              <p:nvPicPr>
                <p:cNvPr id="491" name="Freihand 490">
                  <a:extLst>
                    <a:ext uri="{FF2B5EF4-FFF2-40B4-BE49-F238E27FC236}">
                      <a16:creationId xmlns:a16="http://schemas.microsoft.com/office/drawing/2014/main" id="{A1FA1F61-04B1-4203-8562-DEC7EC0195E7}"/>
                    </a:ext>
                  </a:extLst>
                </p:cNvPr>
                <p:cNvPicPr/>
                <p:nvPr/>
              </p:nvPicPr>
              <p:blipFill>
                <a:blip r:embed="rId1213"/>
                <a:stretch>
                  <a:fillRect/>
                </a:stretch>
              </p:blipFill>
              <p:spPr>
                <a:xfrm>
                  <a:off x="4930917" y="1834725"/>
                  <a:ext cx="147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493" name="Freihand 492">
                  <a:extLst>
                    <a:ext uri="{FF2B5EF4-FFF2-40B4-BE49-F238E27FC236}">
                      <a16:creationId xmlns:a16="http://schemas.microsoft.com/office/drawing/2014/main" id="{8704DB6B-76B4-4C7E-A731-9F044EC3C9C8}"/>
                    </a:ext>
                  </a:extLst>
                </p14:cNvPr>
                <p14:cNvContentPartPr/>
                <p14:nvPr/>
              </p14:nvContentPartPr>
              <p14:xfrm>
                <a:off x="5085357" y="1873605"/>
                <a:ext cx="56880" cy="64440"/>
              </p14:xfrm>
            </p:contentPart>
          </mc:Choice>
          <mc:Fallback xmlns="">
            <p:pic>
              <p:nvPicPr>
                <p:cNvPr id="493" name="Freihand 492">
                  <a:extLst>
                    <a:ext uri="{FF2B5EF4-FFF2-40B4-BE49-F238E27FC236}">
                      <a16:creationId xmlns:a16="http://schemas.microsoft.com/office/drawing/2014/main" id="{8704DB6B-76B4-4C7E-A731-9F044EC3C9C8}"/>
                    </a:ext>
                  </a:extLst>
                </p:cNvPr>
                <p:cNvPicPr/>
                <p:nvPr/>
              </p:nvPicPr>
              <p:blipFill>
                <a:blip r:embed="rId1215"/>
                <a:stretch>
                  <a:fillRect/>
                </a:stretch>
              </p:blipFill>
              <p:spPr>
                <a:xfrm>
                  <a:off x="5081037" y="1869285"/>
                  <a:ext cx="65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498" name="Freihand 497">
                  <a:extLst>
                    <a:ext uri="{FF2B5EF4-FFF2-40B4-BE49-F238E27FC236}">
                      <a16:creationId xmlns:a16="http://schemas.microsoft.com/office/drawing/2014/main" id="{EA42619A-3CC4-445D-B690-E6F3DEA24DE1}"/>
                    </a:ext>
                  </a:extLst>
                </p14:cNvPr>
                <p14:cNvContentPartPr/>
                <p14:nvPr/>
              </p14:nvContentPartPr>
              <p14:xfrm>
                <a:off x="5154117" y="1840125"/>
                <a:ext cx="78840" cy="91080"/>
              </p14:xfrm>
            </p:contentPart>
          </mc:Choice>
          <mc:Fallback xmlns="">
            <p:pic>
              <p:nvPicPr>
                <p:cNvPr id="498" name="Freihand 497">
                  <a:extLst>
                    <a:ext uri="{FF2B5EF4-FFF2-40B4-BE49-F238E27FC236}">
                      <a16:creationId xmlns:a16="http://schemas.microsoft.com/office/drawing/2014/main" id="{EA42619A-3CC4-445D-B690-E6F3DEA24DE1}"/>
                    </a:ext>
                  </a:extLst>
                </p:cNvPr>
                <p:cNvPicPr/>
                <p:nvPr/>
              </p:nvPicPr>
              <p:blipFill>
                <a:blip r:embed="rId1217"/>
                <a:stretch>
                  <a:fillRect/>
                </a:stretch>
              </p:blipFill>
              <p:spPr>
                <a:xfrm>
                  <a:off x="5149797" y="1835805"/>
                  <a:ext cx="87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505" name="Freihand 504">
                  <a:extLst>
                    <a:ext uri="{FF2B5EF4-FFF2-40B4-BE49-F238E27FC236}">
                      <a16:creationId xmlns:a16="http://schemas.microsoft.com/office/drawing/2014/main" id="{D348D5F5-8F5F-4BF0-98E2-3FC0A7810A09}"/>
                    </a:ext>
                  </a:extLst>
                </p14:cNvPr>
                <p14:cNvContentPartPr/>
                <p14:nvPr/>
              </p14:nvContentPartPr>
              <p14:xfrm>
                <a:off x="5282277" y="1834005"/>
                <a:ext cx="127440" cy="88920"/>
              </p14:xfrm>
            </p:contentPart>
          </mc:Choice>
          <mc:Fallback xmlns="">
            <p:pic>
              <p:nvPicPr>
                <p:cNvPr id="505" name="Freihand 504">
                  <a:extLst>
                    <a:ext uri="{FF2B5EF4-FFF2-40B4-BE49-F238E27FC236}">
                      <a16:creationId xmlns:a16="http://schemas.microsoft.com/office/drawing/2014/main" id="{D348D5F5-8F5F-4BF0-98E2-3FC0A7810A09}"/>
                    </a:ext>
                  </a:extLst>
                </p:cNvPr>
                <p:cNvPicPr/>
                <p:nvPr/>
              </p:nvPicPr>
              <p:blipFill>
                <a:blip r:embed="rId1219"/>
                <a:stretch>
                  <a:fillRect/>
                </a:stretch>
              </p:blipFill>
              <p:spPr>
                <a:xfrm>
                  <a:off x="5277957" y="1829685"/>
                  <a:ext cx="136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519" name="Freihand 518">
                  <a:extLst>
                    <a:ext uri="{FF2B5EF4-FFF2-40B4-BE49-F238E27FC236}">
                      <a16:creationId xmlns:a16="http://schemas.microsoft.com/office/drawing/2014/main" id="{BCFCEC80-3143-41A6-80B6-B07BF0223F0E}"/>
                    </a:ext>
                  </a:extLst>
                </p14:cNvPr>
                <p14:cNvContentPartPr/>
                <p14:nvPr/>
              </p14:nvContentPartPr>
              <p14:xfrm>
                <a:off x="3483717" y="2048205"/>
                <a:ext cx="104760" cy="136800"/>
              </p14:xfrm>
            </p:contentPart>
          </mc:Choice>
          <mc:Fallback xmlns="">
            <p:pic>
              <p:nvPicPr>
                <p:cNvPr id="519" name="Freihand 518">
                  <a:extLst>
                    <a:ext uri="{FF2B5EF4-FFF2-40B4-BE49-F238E27FC236}">
                      <a16:creationId xmlns:a16="http://schemas.microsoft.com/office/drawing/2014/main" id="{BCFCEC80-3143-41A6-80B6-B07BF0223F0E}"/>
                    </a:ext>
                  </a:extLst>
                </p:cNvPr>
                <p:cNvPicPr/>
                <p:nvPr/>
              </p:nvPicPr>
              <p:blipFill>
                <a:blip r:embed="rId1221"/>
                <a:stretch>
                  <a:fillRect/>
                </a:stretch>
              </p:blipFill>
              <p:spPr>
                <a:xfrm>
                  <a:off x="3479397" y="2043885"/>
                  <a:ext cx="113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520" name="Freihand 519">
                  <a:extLst>
                    <a:ext uri="{FF2B5EF4-FFF2-40B4-BE49-F238E27FC236}">
                      <a16:creationId xmlns:a16="http://schemas.microsoft.com/office/drawing/2014/main" id="{6289E63A-92C0-483A-95F5-F2D1406C2E73}"/>
                    </a:ext>
                  </a:extLst>
                </p14:cNvPr>
                <p14:cNvContentPartPr/>
                <p14:nvPr/>
              </p14:nvContentPartPr>
              <p14:xfrm>
                <a:off x="3623397" y="2014725"/>
                <a:ext cx="15120" cy="45360"/>
              </p14:xfrm>
            </p:contentPart>
          </mc:Choice>
          <mc:Fallback xmlns="">
            <p:pic>
              <p:nvPicPr>
                <p:cNvPr id="520" name="Freihand 519">
                  <a:extLst>
                    <a:ext uri="{FF2B5EF4-FFF2-40B4-BE49-F238E27FC236}">
                      <a16:creationId xmlns:a16="http://schemas.microsoft.com/office/drawing/2014/main" id="{6289E63A-92C0-483A-95F5-F2D1406C2E73}"/>
                    </a:ext>
                  </a:extLst>
                </p:cNvPr>
                <p:cNvPicPr/>
                <p:nvPr/>
              </p:nvPicPr>
              <p:blipFill>
                <a:blip r:embed="rId1223"/>
                <a:stretch>
                  <a:fillRect/>
                </a:stretch>
              </p:blipFill>
              <p:spPr>
                <a:xfrm>
                  <a:off x="3619077" y="2010405"/>
                  <a:ext cx="23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531" name="Freihand 530">
                  <a:extLst>
                    <a:ext uri="{FF2B5EF4-FFF2-40B4-BE49-F238E27FC236}">
                      <a16:creationId xmlns:a16="http://schemas.microsoft.com/office/drawing/2014/main" id="{851B09D2-8124-4DB0-B4B8-8884638E5B24}"/>
                    </a:ext>
                  </a:extLst>
                </p14:cNvPr>
                <p14:cNvContentPartPr/>
                <p14:nvPr/>
              </p14:nvContentPartPr>
              <p14:xfrm>
                <a:off x="3719517" y="2057925"/>
                <a:ext cx="86040" cy="10080"/>
              </p14:xfrm>
            </p:contentPart>
          </mc:Choice>
          <mc:Fallback xmlns="">
            <p:pic>
              <p:nvPicPr>
                <p:cNvPr id="531" name="Freihand 530">
                  <a:extLst>
                    <a:ext uri="{FF2B5EF4-FFF2-40B4-BE49-F238E27FC236}">
                      <a16:creationId xmlns:a16="http://schemas.microsoft.com/office/drawing/2014/main" id="{851B09D2-8124-4DB0-B4B8-8884638E5B24}"/>
                    </a:ext>
                  </a:extLst>
                </p:cNvPr>
                <p:cNvPicPr/>
                <p:nvPr/>
              </p:nvPicPr>
              <p:blipFill>
                <a:blip r:embed="rId1225"/>
                <a:stretch>
                  <a:fillRect/>
                </a:stretch>
              </p:blipFill>
              <p:spPr>
                <a:xfrm>
                  <a:off x="3715197" y="2053605"/>
                  <a:ext cx="94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538" name="Freihand 537">
                  <a:extLst>
                    <a:ext uri="{FF2B5EF4-FFF2-40B4-BE49-F238E27FC236}">
                      <a16:creationId xmlns:a16="http://schemas.microsoft.com/office/drawing/2014/main" id="{40FF3F8D-2981-4DFA-ABFA-0774975B6565}"/>
                    </a:ext>
                  </a:extLst>
                </p14:cNvPr>
                <p14:cNvContentPartPr/>
                <p14:nvPr/>
              </p14:nvContentPartPr>
              <p14:xfrm>
                <a:off x="3713037" y="2087085"/>
                <a:ext cx="128880" cy="25560"/>
              </p14:xfrm>
            </p:contentPart>
          </mc:Choice>
          <mc:Fallback xmlns="">
            <p:pic>
              <p:nvPicPr>
                <p:cNvPr id="538" name="Freihand 537">
                  <a:extLst>
                    <a:ext uri="{FF2B5EF4-FFF2-40B4-BE49-F238E27FC236}">
                      <a16:creationId xmlns:a16="http://schemas.microsoft.com/office/drawing/2014/main" id="{40FF3F8D-2981-4DFA-ABFA-0774975B6565}"/>
                    </a:ext>
                  </a:extLst>
                </p:cNvPr>
                <p:cNvPicPr/>
                <p:nvPr/>
              </p:nvPicPr>
              <p:blipFill>
                <a:blip r:embed="rId1227"/>
                <a:stretch>
                  <a:fillRect/>
                </a:stretch>
              </p:blipFill>
              <p:spPr>
                <a:xfrm>
                  <a:off x="3708717" y="2082765"/>
                  <a:ext cx="137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0" name="Freihand 69">
                  <a:extLst>
                    <a:ext uri="{FF2B5EF4-FFF2-40B4-BE49-F238E27FC236}">
                      <a16:creationId xmlns:a16="http://schemas.microsoft.com/office/drawing/2014/main" id="{62CC8535-AC89-4ECF-BA60-D6577EC131F4}"/>
                    </a:ext>
                  </a:extLst>
                </p14:cNvPr>
                <p14:cNvContentPartPr/>
                <p14:nvPr/>
              </p14:nvContentPartPr>
              <p14:xfrm>
                <a:off x="3885477" y="2035245"/>
                <a:ext cx="81720" cy="106560"/>
              </p14:xfrm>
            </p:contentPart>
          </mc:Choice>
          <mc:Fallback xmlns="">
            <p:pic>
              <p:nvPicPr>
                <p:cNvPr id="70" name="Freihand 69">
                  <a:extLst>
                    <a:ext uri="{FF2B5EF4-FFF2-40B4-BE49-F238E27FC236}">
                      <a16:creationId xmlns:a16="http://schemas.microsoft.com/office/drawing/2014/main" id="{62CC8535-AC89-4ECF-BA60-D6577EC131F4}"/>
                    </a:ext>
                  </a:extLst>
                </p:cNvPr>
                <p:cNvPicPr/>
                <p:nvPr/>
              </p:nvPicPr>
              <p:blipFill>
                <a:blip r:embed="rId1229"/>
                <a:stretch>
                  <a:fillRect/>
                </a:stretch>
              </p:blipFill>
              <p:spPr>
                <a:xfrm>
                  <a:off x="3881157" y="2030925"/>
                  <a:ext cx="90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1" name="Freihand 70">
                  <a:extLst>
                    <a:ext uri="{FF2B5EF4-FFF2-40B4-BE49-F238E27FC236}">
                      <a16:creationId xmlns:a16="http://schemas.microsoft.com/office/drawing/2014/main" id="{C7257183-9525-40F3-A7B3-97D0A8055127}"/>
                    </a:ext>
                  </a:extLst>
                </p14:cNvPr>
                <p14:cNvContentPartPr/>
                <p14:nvPr/>
              </p14:nvContentPartPr>
              <p14:xfrm>
                <a:off x="3940197" y="2039925"/>
                <a:ext cx="57600" cy="4680"/>
              </p14:xfrm>
            </p:contentPart>
          </mc:Choice>
          <mc:Fallback xmlns="">
            <p:pic>
              <p:nvPicPr>
                <p:cNvPr id="71" name="Freihand 70">
                  <a:extLst>
                    <a:ext uri="{FF2B5EF4-FFF2-40B4-BE49-F238E27FC236}">
                      <a16:creationId xmlns:a16="http://schemas.microsoft.com/office/drawing/2014/main" id="{C7257183-9525-40F3-A7B3-97D0A8055127}"/>
                    </a:ext>
                  </a:extLst>
                </p:cNvPr>
                <p:cNvPicPr/>
                <p:nvPr/>
              </p:nvPicPr>
              <p:blipFill>
                <a:blip r:embed="rId1231"/>
                <a:stretch>
                  <a:fillRect/>
                </a:stretch>
              </p:blipFill>
              <p:spPr>
                <a:xfrm>
                  <a:off x="3935877" y="2035605"/>
                  <a:ext cx="66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3" name="Freihand 72">
                  <a:extLst>
                    <a:ext uri="{FF2B5EF4-FFF2-40B4-BE49-F238E27FC236}">
                      <a16:creationId xmlns:a16="http://schemas.microsoft.com/office/drawing/2014/main" id="{9ABBEF7C-0457-4FA2-BFAD-7E85207C3BBF}"/>
                    </a:ext>
                  </a:extLst>
                </p14:cNvPr>
                <p14:cNvContentPartPr/>
                <p14:nvPr/>
              </p14:nvContentPartPr>
              <p14:xfrm>
                <a:off x="3999237" y="2035245"/>
                <a:ext cx="123840" cy="95760"/>
              </p14:xfrm>
            </p:contentPart>
          </mc:Choice>
          <mc:Fallback xmlns="">
            <p:pic>
              <p:nvPicPr>
                <p:cNvPr id="73" name="Freihand 72">
                  <a:extLst>
                    <a:ext uri="{FF2B5EF4-FFF2-40B4-BE49-F238E27FC236}">
                      <a16:creationId xmlns:a16="http://schemas.microsoft.com/office/drawing/2014/main" id="{9ABBEF7C-0457-4FA2-BFAD-7E85207C3BBF}"/>
                    </a:ext>
                  </a:extLst>
                </p:cNvPr>
                <p:cNvPicPr/>
                <p:nvPr/>
              </p:nvPicPr>
              <p:blipFill>
                <a:blip r:embed="rId1233"/>
                <a:stretch>
                  <a:fillRect/>
                </a:stretch>
              </p:blipFill>
              <p:spPr>
                <a:xfrm>
                  <a:off x="3994917" y="2030925"/>
                  <a:ext cx="132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7" name="Freihand 76">
                  <a:extLst>
                    <a:ext uri="{FF2B5EF4-FFF2-40B4-BE49-F238E27FC236}">
                      <a16:creationId xmlns:a16="http://schemas.microsoft.com/office/drawing/2014/main" id="{45A8C002-8672-468C-A863-2B65E67334FB}"/>
                    </a:ext>
                  </a:extLst>
                </p14:cNvPr>
                <p14:cNvContentPartPr/>
                <p14:nvPr/>
              </p14:nvContentPartPr>
              <p14:xfrm>
                <a:off x="4136757" y="2035245"/>
                <a:ext cx="95400" cy="84240"/>
              </p14:xfrm>
            </p:contentPart>
          </mc:Choice>
          <mc:Fallback xmlns="">
            <p:pic>
              <p:nvPicPr>
                <p:cNvPr id="77" name="Freihand 76">
                  <a:extLst>
                    <a:ext uri="{FF2B5EF4-FFF2-40B4-BE49-F238E27FC236}">
                      <a16:creationId xmlns:a16="http://schemas.microsoft.com/office/drawing/2014/main" id="{45A8C002-8672-468C-A863-2B65E67334FB}"/>
                    </a:ext>
                  </a:extLst>
                </p:cNvPr>
                <p:cNvPicPr/>
                <p:nvPr/>
              </p:nvPicPr>
              <p:blipFill>
                <a:blip r:embed="rId1235"/>
                <a:stretch>
                  <a:fillRect/>
                </a:stretch>
              </p:blipFill>
              <p:spPr>
                <a:xfrm>
                  <a:off x="4132437" y="2030925"/>
                  <a:ext cx="10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92" name="Freihand 91">
                  <a:extLst>
                    <a:ext uri="{FF2B5EF4-FFF2-40B4-BE49-F238E27FC236}">
                      <a16:creationId xmlns:a16="http://schemas.microsoft.com/office/drawing/2014/main" id="{6621EA19-FB24-45FF-9BAF-CD0F3107FBF1}"/>
                    </a:ext>
                  </a:extLst>
                </p14:cNvPr>
                <p14:cNvContentPartPr/>
                <p14:nvPr/>
              </p14:nvContentPartPr>
              <p14:xfrm>
                <a:off x="4288677" y="2082405"/>
                <a:ext cx="97560" cy="20520"/>
              </p14:xfrm>
            </p:contentPart>
          </mc:Choice>
          <mc:Fallback xmlns="">
            <p:pic>
              <p:nvPicPr>
                <p:cNvPr id="92" name="Freihand 91">
                  <a:extLst>
                    <a:ext uri="{FF2B5EF4-FFF2-40B4-BE49-F238E27FC236}">
                      <a16:creationId xmlns:a16="http://schemas.microsoft.com/office/drawing/2014/main" id="{6621EA19-FB24-45FF-9BAF-CD0F3107FBF1}"/>
                    </a:ext>
                  </a:extLst>
                </p:cNvPr>
                <p:cNvPicPr/>
                <p:nvPr/>
              </p:nvPicPr>
              <p:blipFill>
                <a:blip r:embed="rId1237"/>
                <a:stretch>
                  <a:fillRect/>
                </a:stretch>
              </p:blipFill>
              <p:spPr>
                <a:xfrm>
                  <a:off x="4284357" y="2078085"/>
                  <a:ext cx="106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100" name="Freihand 99">
                  <a:extLst>
                    <a:ext uri="{FF2B5EF4-FFF2-40B4-BE49-F238E27FC236}">
                      <a16:creationId xmlns:a16="http://schemas.microsoft.com/office/drawing/2014/main" id="{24B6DDF5-88E3-4056-90C7-80A73245D58C}"/>
                    </a:ext>
                  </a:extLst>
                </p14:cNvPr>
                <p14:cNvContentPartPr/>
                <p14:nvPr/>
              </p14:nvContentPartPr>
              <p14:xfrm>
                <a:off x="4282557" y="2110845"/>
                <a:ext cx="109800" cy="16200"/>
              </p14:xfrm>
            </p:contentPart>
          </mc:Choice>
          <mc:Fallback xmlns="">
            <p:pic>
              <p:nvPicPr>
                <p:cNvPr id="100" name="Freihand 99">
                  <a:extLst>
                    <a:ext uri="{FF2B5EF4-FFF2-40B4-BE49-F238E27FC236}">
                      <a16:creationId xmlns:a16="http://schemas.microsoft.com/office/drawing/2014/main" id="{24B6DDF5-88E3-4056-90C7-80A73245D58C}"/>
                    </a:ext>
                  </a:extLst>
                </p:cNvPr>
                <p:cNvPicPr/>
                <p:nvPr/>
              </p:nvPicPr>
              <p:blipFill>
                <a:blip r:embed="rId1239"/>
                <a:stretch>
                  <a:fillRect/>
                </a:stretch>
              </p:blipFill>
              <p:spPr>
                <a:xfrm>
                  <a:off x="4278237" y="2106525"/>
                  <a:ext cx="118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104" name="Freihand 103">
                  <a:extLst>
                    <a:ext uri="{FF2B5EF4-FFF2-40B4-BE49-F238E27FC236}">
                      <a16:creationId xmlns:a16="http://schemas.microsoft.com/office/drawing/2014/main" id="{65026325-BA19-4DC7-B2BE-58C362A4DC85}"/>
                    </a:ext>
                  </a:extLst>
                </p14:cNvPr>
                <p14:cNvContentPartPr/>
                <p14:nvPr/>
              </p14:nvContentPartPr>
              <p14:xfrm>
                <a:off x="4378677" y="2061165"/>
                <a:ext cx="67320" cy="72360"/>
              </p14:xfrm>
            </p:contentPart>
          </mc:Choice>
          <mc:Fallback xmlns="">
            <p:pic>
              <p:nvPicPr>
                <p:cNvPr id="104" name="Freihand 103">
                  <a:extLst>
                    <a:ext uri="{FF2B5EF4-FFF2-40B4-BE49-F238E27FC236}">
                      <a16:creationId xmlns:a16="http://schemas.microsoft.com/office/drawing/2014/main" id="{65026325-BA19-4DC7-B2BE-58C362A4DC85}"/>
                    </a:ext>
                  </a:extLst>
                </p:cNvPr>
                <p:cNvPicPr/>
                <p:nvPr/>
              </p:nvPicPr>
              <p:blipFill>
                <a:blip r:embed="rId1241"/>
                <a:stretch>
                  <a:fillRect/>
                </a:stretch>
              </p:blipFill>
              <p:spPr>
                <a:xfrm>
                  <a:off x="4374357" y="2056845"/>
                  <a:ext cx="75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18" name="Freihand 117">
                  <a:extLst>
                    <a:ext uri="{FF2B5EF4-FFF2-40B4-BE49-F238E27FC236}">
                      <a16:creationId xmlns:a16="http://schemas.microsoft.com/office/drawing/2014/main" id="{CF5BA266-9B4C-408C-96F2-D7FD73E9F83D}"/>
                    </a:ext>
                  </a:extLst>
                </p14:cNvPr>
                <p14:cNvContentPartPr/>
                <p14:nvPr/>
              </p14:nvContentPartPr>
              <p14:xfrm>
                <a:off x="4524117" y="2005365"/>
                <a:ext cx="117360" cy="80640"/>
              </p14:xfrm>
            </p:contentPart>
          </mc:Choice>
          <mc:Fallback xmlns="">
            <p:pic>
              <p:nvPicPr>
                <p:cNvPr id="118" name="Freihand 117">
                  <a:extLst>
                    <a:ext uri="{FF2B5EF4-FFF2-40B4-BE49-F238E27FC236}">
                      <a16:creationId xmlns:a16="http://schemas.microsoft.com/office/drawing/2014/main" id="{CF5BA266-9B4C-408C-96F2-D7FD73E9F83D}"/>
                    </a:ext>
                  </a:extLst>
                </p:cNvPr>
                <p:cNvPicPr/>
                <p:nvPr/>
              </p:nvPicPr>
              <p:blipFill>
                <a:blip r:embed="rId1243"/>
                <a:stretch>
                  <a:fillRect/>
                </a:stretch>
              </p:blipFill>
              <p:spPr>
                <a:xfrm>
                  <a:off x="4519797" y="2001045"/>
                  <a:ext cx="126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119" name="Freihand 118">
                  <a:extLst>
                    <a:ext uri="{FF2B5EF4-FFF2-40B4-BE49-F238E27FC236}">
                      <a16:creationId xmlns:a16="http://schemas.microsoft.com/office/drawing/2014/main" id="{E3FA2912-69A1-4CFC-A008-E6E3F8375A24}"/>
                    </a:ext>
                  </a:extLst>
                </p14:cNvPr>
                <p14:cNvContentPartPr/>
                <p14:nvPr/>
              </p14:nvContentPartPr>
              <p14:xfrm>
                <a:off x="4476597" y="2077725"/>
                <a:ext cx="213840" cy="38520"/>
              </p14:xfrm>
            </p:contentPart>
          </mc:Choice>
          <mc:Fallback xmlns="">
            <p:pic>
              <p:nvPicPr>
                <p:cNvPr id="119" name="Freihand 118">
                  <a:extLst>
                    <a:ext uri="{FF2B5EF4-FFF2-40B4-BE49-F238E27FC236}">
                      <a16:creationId xmlns:a16="http://schemas.microsoft.com/office/drawing/2014/main" id="{E3FA2912-69A1-4CFC-A008-E6E3F8375A24}"/>
                    </a:ext>
                  </a:extLst>
                </p:cNvPr>
                <p:cNvPicPr/>
                <p:nvPr/>
              </p:nvPicPr>
              <p:blipFill>
                <a:blip r:embed="rId1245"/>
                <a:stretch>
                  <a:fillRect/>
                </a:stretch>
              </p:blipFill>
              <p:spPr>
                <a:xfrm>
                  <a:off x="4472277" y="2073405"/>
                  <a:ext cx="222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128" name="Freihand 127">
                  <a:extLst>
                    <a:ext uri="{FF2B5EF4-FFF2-40B4-BE49-F238E27FC236}">
                      <a16:creationId xmlns:a16="http://schemas.microsoft.com/office/drawing/2014/main" id="{7C0EA63D-7875-42F2-A911-A53628F28492}"/>
                    </a:ext>
                  </a:extLst>
                </p14:cNvPr>
                <p14:cNvContentPartPr/>
                <p14:nvPr/>
              </p14:nvContentPartPr>
              <p14:xfrm>
                <a:off x="4551837" y="2122365"/>
                <a:ext cx="63360" cy="104040"/>
              </p14:xfrm>
            </p:contentPart>
          </mc:Choice>
          <mc:Fallback xmlns="">
            <p:pic>
              <p:nvPicPr>
                <p:cNvPr id="128" name="Freihand 127">
                  <a:extLst>
                    <a:ext uri="{FF2B5EF4-FFF2-40B4-BE49-F238E27FC236}">
                      <a16:creationId xmlns:a16="http://schemas.microsoft.com/office/drawing/2014/main" id="{7C0EA63D-7875-42F2-A911-A53628F28492}"/>
                    </a:ext>
                  </a:extLst>
                </p:cNvPr>
                <p:cNvPicPr/>
                <p:nvPr/>
              </p:nvPicPr>
              <p:blipFill>
                <a:blip r:embed="rId1247"/>
                <a:stretch>
                  <a:fillRect/>
                </a:stretch>
              </p:blipFill>
              <p:spPr>
                <a:xfrm>
                  <a:off x="4547517" y="2118045"/>
                  <a:ext cx="7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136" name="Freihand 135">
                  <a:extLst>
                    <a:ext uri="{FF2B5EF4-FFF2-40B4-BE49-F238E27FC236}">
                      <a16:creationId xmlns:a16="http://schemas.microsoft.com/office/drawing/2014/main" id="{33BFCE3C-DB53-4610-B47E-D0CC3191B3FA}"/>
                    </a:ext>
                  </a:extLst>
                </p14:cNvPr>
                <p14:cNvContentPartPr/>
                <p14:nvPr/>
              </p14:nvContentPartPr>
              <p14:xfrm>
                <a:off x="4726077" y="2093565"/>
                <a:ext cx="116280" cy="3600"/>
              </p14:xfrm>
            </p:contentPart>
          </mc:Choice>
          <mc:Fallback xmlns="">
            <p:pic>
              <p:nvPicPr>
                <p:cNvPr id="136" name="Freihand 135">
                  <a:extLst>
                    <a:ext uri="{FF2B5EF4-FFF2-40B4-BE49-F238E27FC236}">
                      <a16:creationId xmlns:a16="http://schemas.microsoft.com/office/drawing/2014/main" id="{33BFCE3C-DB53-4610-B47E-D0CC3191B3FA}"/>
                    </a:ext>
                  </a:extLst>
                </p:cNvPr>
                <p:cNvPicPr/>
                <p:nvPr/>
              </p:nvPicPr>
              <p:blipFill>
                <a:blip r:embed="rId1249"/>
                <a:stretch>
                  <a:fillRect/>
                </a:stretch>
              </p:blipFill>
              <p:spPr>
                <a:xfrm>
                  <a:off x="4721757" y="2089245"/>
                  <a:ext cx="124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153" name="Freihand 152">
                  <a:extLst>
                    <a:ext uri="{FF2B5EF4-FFF2-40B4-BE49-F238E27FC236}">
                      <a16:creationId xmlns:a16="http://schemas.microsoft.com/office/drawing/2014/main" id="{629D37BA-CE46-4E1A-B4C1-B3F6FC72FD1E}"/>
                    </a:ext>
                  </a:extLst>
                </p14:cNvPr>
                <p14:cNvContentPartPr/>
                <p14:nvPr/>
              </p14:nvContentPartPr>
              <p14:xfrm>
                <a:off x="4736517" y="2116965"/>
                <a:ext cx="137160" cy="17640"/>
              </p14:xfrm>
            </p:contentPart>
          </mc:Choice>
          <mc:Fallback xmlns="">
            <p:pic>
              <p:nvPicPr>
                <p:cNvPr id="153" name="Freihand 152">
                  <a:extLst>
                    <a:ext uri="{FF2B5EF4-FFF2-40B4-BE49-F238E27FC236}">
                      <a16:creationId xmlns:a16="http://schemas.microsoft.com/office/drawing/2014/main" id="{629D37BA-CE46-4E1A-B4C1-B3F6FC72FD1E}"/>
                    </a:ext>
                  </a:extLst>
                </p:cNvPr>
                <p:cNvPicPr/>
                <p:nvPr/>
              </p:nvPicPr>
              <p:blipFill>
                <a:blip r:embed="rId1251"/>
                <a:stretch>
                  <a:fillRect/>
                </a:stretch>
              </p:blipFill>
              <p:spPr>
                <a:xfrm>
                  <a:off x="4732197" y="2112645"/>
                  <a:ext cx="145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157" name="Freihand 156">
                  <a:extLst>
                    <a:ext uri="{FF2B5EF4-FFF2-40B4-BE49-F238E27FC236}">
                      <a16:creationId xmlns:a16="http://schemas.microsoft.com/office/drawing/2014/main" id="{662621E1-DEFA-4BC1-9CA4-8E25D245F84B}"/>
                    </a:ext>
                  </a:extLst>
                </p14:cNvPr>
                <p14:cNvContentPartPr/>
                <p14:nvPr/>
              </p14:nvContentPartPr>
              <p14:xfrm>
                <a:off x="4860717" y="2019765"/>
                <a:ext cx="106200" cy="100800"/>
              </p14:xfrm>
            </p:contentPart>
          </mc:Choice>
          <mc:Fallback xmlns="">
            <p:pic>
              <p:nvPicPr>
                <p:cNvPr id="157" name="Freihand 156">
                  <a:extLst>
                    <a:ext uri="{FF2B5EF4-FFF2-40B4-BE49-F238E27FC236}">
                      <a16:creationId xmlns:a16="http://schemas.microsoft.com/office/drawing/2014/main" id="{662621E1-DEFA-4BC1-9CA4-8E25D245F84B}"/>
                    </a:ext>
                  </a:extLst>
                </p:cNvPr>
                <p:cNvPicPr/>
                <p:nvPr/>
              </p:nvPicPr>
              <p:blipFill>
                <a:blip r:embed="rId1253"/>
                <a:stretch>
                  <a:fillRect/>
                </a:stretch>
              </p:blipFill>
              <p:spPr>
                <a:xfrm>
                  <a:off x="4856397" y="2015445"/>
                  <a:ext cx="11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172" name="Freihand 171">
                  <a:extLst>
                    <a:ext uri="{FF2B5EF4-FFF2-40B4-BE49-F238E27FC236}">
                      <a16:creationId xmlns:a16="http://schemas.microsoft.com/office/drawing/2014/main" id="{A74F4388-D914-4F3E-AE72-767D01687B21}"/>
                    </a:ext>
                  </a:extLst>
                </p14:cNvPr>
                <p14:cNvContentPartPr/>
                <p14:nvPr/>
              </p14:nvContentPartPr>
              <p14:xfrm>
                <a:off x="4995717" y="2017605"/>
                <a:ext cx="91800" cy="104400"/>
              </p14:xfrm>
            </p:contentPart>
          </mc:Choice>
          <mc:Fallback xmlns="">
            <p:pic>
              <p:nvPicPr>
                <p:cNvPr id="172" name="Freihand 171">
                  <a:extLst>
                    <a:ext uri="{FF2B5EF4-FFF2-40B4-BE49-F238E27FC236}">
                      <a16:creationId xmlns:a16="http://schemas.microsoft.com/office/drawing/2014/main" id="{A74F4388-D914-4F3E-AE72-767D01687B21}"/>
                    </a:ext>
                  </a:extLst>
                </p:cNvPr>
                <p:cNvPicPr/>
                <p:nvPr/>
              </p:nvPicPr>
              <p:blipFill>
                <a:blip r:embed="rId1255"/>
                <a:stretch>
                  <a:fillRect/>
                </a:stretch>
              </p:blipFill>
              <p:spPr>
                <a:xfrm>
                  <a:off x="4991397" y="2013285"/>
                  <a:ext cx="100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173" name="Freihand 172">
                  <a:extLst>
                    <a:ext uri="{FF2B5EF4-FFF2-40B4-BE49-F238E27FC236}">
                      <a16:creationId xmlns:a16="http://schemas.microsoft.com/office/drawing/2014/main" id="{B775EC0C-0AAF-4AF1-A7AF-62003F1DE183}"/>
                    </a:ext>
                  </a:extLst>
                </p14:cNvPr>
                <p14:cNvContentPartPr/>
                <p14:nvPr/>
              </p14:nvContentPartPr>
              <p14:xfrm>
                <a:off x="5038917" y="2022645"/>
                <a:ext cx="61920" cy="8280"/>
              </p14:xfrm>
            </p:contentPart>
          </mc:Choice>
          <mc:Fallback xmlns="">
            <p:pic>
              <p:nvPicPr>
                <p:cNvPr id="173" name="Freihand 172">
                  <a:extLst>
                    <a:ext uri="{FF2B5EF4-FFF2-40B4-BE49-F238E27FC236}">
                      <a16:creationId xmlns:a16="http://schemas.microsoft.com/office/drawing/2014/main" id="{B775EC0C-0AAF-4AF1-A7AF-62003F1DE183}"/>
                    </a:ext>
                  </a:extLst>
                </p:cNvPr>
                <p:cNvPicPr/>
                <p:nvPr/>
              </p:nvPicPr>
              <p:blipFill>
                <a:blip r:embed="rId1257"/>
                <a:stretch>
                  <a:fillRect/>
                </a:stretch>
              </p:blipFill>
              <p:spPr>
                <a:xfrm>
                  <a:off x="5034597" y="2018325"/>
                  <a:ext cx="70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177" name="Freihand 176">
                  <a:extLst>
                    <a:ext uri="{FF2B5EF4-FFF2-40B4-BE49-F238E27FC236}">
                      <a16:creationId xmlns:a16="http://schemas.microsoft.com/office/drawing/2014/main" id="{EF9DEB5F-F216-42BC-80A8-5EFACC0B3B95}"/>
                    </a:ext>
                  </a:extLst>
                </p14:cNvPr>
                <p14:cNvContentPartPr/>
                <p14:nvPr/>
              </p14:nvContentPartPr>
              <p14:xfrm>
                <a:off x="5122437" y="2006445"/>
                <a:ext cx="110880" cy="93960"/>
              </p14:xfrm>
            </p:contentPart>
          </mc:Choice>
          <mc:Fallback xmlns="">
            <p:pic>
              <p:nvPicPr>
                <p:cNvPr id="177" name="Freihand 176">
                  <a:extLst>
                    <a:ext uri="{FF2B5EF4-FFF2-40B4-BE49-F238E27FC236}">
                      <a16:creationId xmlns:a16="http://schemas.microsoft.com/office/drawing/2014/main" id="{EF9DEB5F-F216-42BC-80A8-5EFACC0B3B95}"/>
                    </a:ext>
                  </a:extLst>
                </p:cNvPr>
                <p:cNvPicPr/>
                <p:nvPr/>
              </p:nvPicPr>
              <p:blipFill>
                <a:blip r:embed="rId1259"/>
                <a:stretch>
                  <a:fillRect/>
                </a:stretch>
              </p:blipFill>
              <p:spPr>
                <a:xfrm>
                  <a:off x="5118117" y="2002125"/>
                  <a:ext cx="119520" cy="102600"/>
                </a:xfrm>
                <a:prstGeom prst="rect">
                  <a:avLst/>
                </a:prstGeom>
              </p:spPr>
            </p:pic>
          </mc:Fallback>
        </mc:AlternateContent>
      </p:grpSp>
      <p:grpSp>
        <p:nvGrpSpPr>
          <p:cNvPr id="197" name="Gruppieren 196">
            <a:extLst>
              <a:ext uri="{FF2B5EF4-FFF2-40B4-BE49-F238E27FC236}">
                <a16:creationId xmlns:a16="http://schemas.microsoft.com/office/drawing/2014/main" id="{A0088228-1369-4051-8117-3485D3B68109}"/>
              </a:ext>
            </a:extLst>
          </p:cNvPr>
          <p:cNvGrpSpPr/>
          <p:nvPr/>
        </p:nvGrpSpPr>
        <p:grpSpPr>
          <a:xfrm>
            <a:off x="8481237" y="1935885"/>
            <a:ext cx="351000" cy="104760"/>
            <a:chOff x="8481237" y="1935885"/>
            <a:chExt cx="351000" cy="104760"/>
          </a:xfrm>
        </p:grpSpPr>
        <mc:AlternateContent xmlns:mc="http://schemas.openxmlformats.org/markup-compatibility/2006" xmlns:p14="http://schemas.microsoft.com/office/powerpoint/2010/main">
          <mc:Choice Requires="p14">
            <p:contentPart p14:bwMode="auto" r:id="rId1260">
              <p14:nvContentPartPr>
                <p14:cNvPr id="580" name="Freihand 579">
                  <a:extLst>
                    <a:ext uri="{FF2B5EF4-FFF2-40B4-BE49-F238E27FC236}">
                      <a16:creationId xmlns:a16="http://schemas.microsoft.com/office/drawing/2014/main" id="{19B72E82-D05F-49BD-B279-387CE0153603}"/>
                    </a:ext>
                  </a:extLst>
                </p14:cNvPr>
                <p14:cNvContentPartPr/>
                <p14:nvPr/>
              </p14:nvContentPartPr>
              <p14:xfrm>
                <a:off x="8481237" y="1940925"/>
                <a:ext cx="83520" cy="99720"/>
              </p14:xfrm>
            </p:contentPart>
          </mc:Choice>
          <mc:Fallback xmlns="">
            <p:pic>
              <p:nvPicPr>
                <p:cNvPr id="580" name="Freihand 579">
                  <a:extLst>
                    <a:ext uri="{FF2B5EF4-FFF2-40B4-BE49-F238E27FC236}">
                      <a16:creationId xmlns:a16="http://schemas.microsoft.com/office/drawing/2014/main" id="{19B72E82-D05F-49BD-B279-387CE0153603}"/>
                    </a:ext>
                  </a:extLst>
                </p:cNvPr>
                <p:cNvPicPr/>
                <p:nvPr/>
              </p:nvPicPr>
              <p:blipFill>
                <a:blip r:embed="rId1261"/>
                <a:stretch>
                  <a:fillRect/>
                </a:stretch>
              </p:blipFill>
              <p:spPr>
                <a:xfrm>
                  <a:off x="8476917" y="1936605"/>
                  <a:ext cx="92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610" name="Freihand 609">
                  <a:extLst>
                    <a:ext uri="{FF2B5EF4-FFF2-40B4-BE49-F238E27FC236}">
                      <a16:creationId xmlns:a16="http://schemas.microsoft.com/office/drawing/2014/main" id="{BC20AF87-68A9-41BB-8017-FD9603F4FFAD}"/>
                    </a:ext>
                  </a:extLst>
                </p14:cNvPr>
                <p14:cNvContentPartPr/>
                <p14:nvPr/>
              </p14:nvContentPartPr>
              <p14:xfrm>
                <a:off x="8518677" y="1946685"/>
                <a:ext cx="89280" cy="5760"/>
              </p14:xfrm>
            </p:contentPart>
          </mc:Choice>
          <mc:Fallback xmlns="">
            <p:pic>
              <p:nvPicPr>
                <p:cNvPr id="610" name="Freihand 609">
                  <a:extLst>
                    <a:ext uri="{FF2B5EF4-FFF2-40B4-BE49-F238E27FC236}">
                      <a16:creationId xmlns:a16="http://schemas.microsoft.com/office/drawing/2014/main" id="{BC20AF87-68A9-41BB-8017-FD9603F4FFAD}"/>
                    </a:ext>
                  </a:extLst>
                </p:cNvPr>
                <p:cNvPicPr/>
                <p:nvPr/>
              </p:nvPicPr>
              <p:blipFill>
                <a:blip r:embed="rId1263"/>
                <a:stretch>
                  <a:fillRect/>
                </a:stretch>
              </p:blipFill>
              <p:spPr>
                <a:xfrm>
                  <a:off x="8514357" y="1942365"/>
                  <a:ext cx="97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619" name="Freihand 618">
                  <a:extLst>
                    <a:ext uri="{FF2B5EF4-FFF2-40B4-BE49-F238E27FC236}">
                      <a16:creationId xmlns:a16="http://schemas.microsoft.com/office/drawing/2014/main" id="{9729D558-976B-4B7C-9661-CA826D031989}"/>
                    </a:ext>
                  </a:extLst>
                </p14:cNvPr>
                <p14:cNvContentPartPr/>
                <p14:nvPr/>
              </p14:nvContentPartPr>
              <p14:xfrm>
                <a:off x="8606157" y="1935885"/>
                <a:ext cx="112320" cy="77760"/>
              </p14:xfrm>
            </p:contentPart>
          </mc:Choice>
          <mc:Fallback xmlns="">
            <p:pic>
              <p:nvPicPr>
                <p:cNvPr id="619" name="Freihand 618">
                  <a:extLst>
                    <a:ext uri="{FF2B5EF4-FFF2-40B4-BE49-F238E27FC236}">
                      <a16:creationId xmlns:a16="http://schemas.microsoft.com/office/drawing/2014/main" id="{9729D558-976B-4B7C-9661-CA826D031989}"/>
                    </a:ext>
                  </a:extLst>
                </p:cNvPr>
                <p:cNvPicPr/>
                <p:nvPr/>
              </p:nvPicPr>
              <p:blipFill>
                <a:blip r:embed="rId1265"/>
                <a:stretch>
                  <a:fillRect/>
                </a:stretch>
              </p:blipFill>
              <p:spPr>
                <a:xfrm>
                  <a:off x="8601837" y="1931565"/>
                  <a:ext cx="120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636" name="Freihand 635">
                  <a:extLst>
                    <a:ext uri="{FF2B5EF4-FFF2-40B4-BE49-F238E27FC236}">
                      <a16:creationId xmlns:a16="http://schemas.microsoft.com/office/drawing/2014/main" id="{9F3DC3D3-BF0E-4EB8-8988-E48A4D77F26A}"/>
                    </a:ext>
                  </a:extLst>
                </p14:cNvPr>
                <p14:cNvContentPartPr/>
                <p14:nvPr/>
              </p14:nvContentPartPr>
              <p14:xfrm>
                <a:off x="8736117" y="1943805"/>
                <a:ext cx="96120" cy="66240"/>
              </p14:xfrm>
            </p:contentPart>
          </mc:Choice>
          <mc:Fallback xmlns="">
            <p:pic>
              <p:nvPicPr>
                <p:cNvPr id="636" name="Freihand 635">
                  <a:extLst>
                    <a:ext uri="{FF2B5EF4-FFF2-40B4-BE49-F238E27FC236}">
                      <a16:creationId xmlns:a16="http://schemas.microsoft.com/office/drawing/2014/main" id="{9F3DC3D3-BF0E-4EB8-8988-E48A4D77F26A}"/>
                    </a:ext>
                  </a:extLst>
                </p:cNvPr>
                <p:cNvPicPr/>
                <p:nvPr/>
              </p:nvPicPr>
              <p:blipFill>
                <a:blip r:embed="rId1267"/>
                <a:stretch>
                  <a:fillRect/>
                </a:stretch>
              </p:blipFill>
              <p:spPr>
                <a:xfrm>
                  <a:off x="8731797" y="1939485"/>
                  <a:ext cx="104760" cy="74880"/>
                </a:xfrm>
                <a:prstGeom prst="rect">
                  <a:avLst/>
                </a:prstGeom>
              </p:spPr>
            </p:pic>
          </mc:Fallback>
        </mc:AlternateContent>
      </p:grpSp>
      <p:grpSp>
        <p:nvGrpSpPr>
          <p:cNvPr id="228" name="Gruppieren 227">
            <a:extLst>
              <a:ext uri="{FF2B5EF4-FFF2-40B4-BE49-F238E27FC236}">
                <a16:creationId xmlns:a16="http://schemas.microsoft.com/office/drawing/2014/main" id="{39110162-F3E3-485B-A09D-D3A49E334D96}"/>
              </a:ext>
            </a:extLst>
          </p:cNvPr>
          <p:cNvGrpSpPr/>
          <p:nvPr/>
        </p:nvGrpSpPr>
        <p:grpSpPr>
          <a:xfrm>
            <a:off x="9264957" y="2023725"/>
            <a:ext cx="456480" cy="123840"/>
            <a:chOff x="9264957" y="2023725"/>
            <a:chExt cx="456480" cy="123840"/>
          </a:xfrm>
        </p:grpSpPr>
        <mc:AlternateContent xmlns:mc="http://schemas.openxmlformats.org/markup-compatibility/2006" xmlns:p14="http://schemas.microsoft.com/office/powerpoint/2010/main">
          <mc:Choice Requires="p14">
            <p:contentPart p14:bwMode="auto" r:id="rId1268">
              <p14:nvContentPartPr>
                <p14:cNvPr id="198" name="Freihand 197">
                  <a:extLst>
                    <a:ext uri="{FF2B5EF4-FFF2-40B4-BE49-F238E27FC236}">
                      <a16:creationId xmlns:a16="http://schemas.microsoft.com/office/drawing/2014/main" id="{C21C270A-06BF-4DCC-828D-4156C6E68381}"/>
                    </a:ext>
                  </a:extLst>
                </p14:cNvPr>
                <p14:cNvContentPartPr/>
                <p14:nvPr/>
              </p14:nvContentPartPr>
              <p14:xfrm>
                <a:off x="9264957" y="2023725"/>
                <a:ext cx="117360" cy="109440"/>
              </p14:xfrm>
            </p:contentPart>
          </mc:Choice>
          <mc:Fallback xmlns="">
            <p:pic>
              <p:nvPicPr>
                <p:cNvPr id="198" name="Freihand 197">
                  <a:extLst>
                    <a:ext uri="{FF2B5EF4-FFF2-40B4-BE49-F238E27FC236}">
                      <a16:creationId xmlns:a16="http://schemas.microsoft.com/office/drawing/2014/main" id="{C21C270A-06BF-4DCC-828D-4156C6E68381}"/>
                    </a:ext>
                  </a:extLst>
                </p:cNvPr>
                <p:cNvPicPr/>
                <p:nvPr/>
              </p:nvPicPr>
              <p:blipFill>
                <a:blip r:embed="rId1269"/>
                <a:stretch>
                  <a:fillRect/>
                </a:stretch>
              </p:blipFill>
              <p:spPr>
                <a:xfrm>
                  <a:off x="9260637" y="2019405"/>
                  <a:ext cx="126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199" name="Freihand 198">
                  <a:extLst>
                    <a:ext uri="{FF2B5EF4-FFF2-40B4-BE49-F238E27FC236}">
                      <a16:creationId xmlns:a16="http://schemas.microsoft.com/office/drawing/2014/main" id="{109DB28C-E979-460F-8AEF-CD0067257F1A}"/>
                    </a:ext>
                  </a:extLst>
                </p14:cNvPr>
                <p14:cNvContentPartPr/>
                <p14:nvPr/>
              </p14:nvContentPartPr>
              <p14:xfrm>
                <a:off x="9380157" y="2052525"/>
                <a:ext cx="100080" cy="95040"/>
              </p14:xfrm>
            </p:contentPart>
          </mc:Choice>
          <mc:Fallback xmlns="">
            <p:pic>
              <p:nvPicPr>
                <p:cNvPr id="199" name="Freihand 198">
                  <a:extLst>
                    <a:ext uri="{FF2B5EF4-FFF2-40B4-BE49-F238E27FC236}">
                      <a16:creationId xmlns:a16="http://schemas.microsoft.com/office/drawing/2014/main" id="{109DB28C-E979-460F-8AEF-CD0067257F1A}"/>
                    </a:ext>
                  </a:extLst>
                </p:cNvPr>
                <p:cNvPicPr/>
                <p:nvPr/>
              </p:nvPicPr>
              <p:blipFill>
                <a:blip r:embed="rId1271"/>
                <a:stretch>
                  <a:fillRect/>
                </a:stretch>
              </p:blipFill>
              <p:spPr>
                <a:xfrm>
                  <a:off x="9375837" y="2048205"/>
                  <a:ext cx="108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202" name="Freihand 201">
                  <a:extLst>
                    <a:ext uri="{FF2B5EF4-FFF2-40B4-BE49-F238E27FC236}">
                      <a16:creationId xmlns:a16="http://schemas.microsoft.com/office/drawing/2014/main" id="{7036E21B-922A-4CB4-B8F9-5486A440BE84}"/>
                    </a:ext>
                  </a:extLst>
                </p14:cNvPr>
                <p14:cNvContentPartPr/>
                <p14:nvPr/>
              </p14:nvContentPartPr>
              <p14:xfrm>
                <a:off x="9426237" y="2039925"/>
                <a:ext cx="113760" cy="9360"/>
              </p14:xfrm>
            </p:contentPart>
          </mc:Choice>
          <mc:Fallback xmlns="">
            <p:pic>
              <p:nvPicPr>
                <p:cNvPr id="202" name="Freihand 201">
                  <a:extLst>
                    <a:ext uri="{FF2B5EF4-FFF2-40B4-BE49-F238E27FC236}">
                      <a16:creationId xmlns:a16="http://schemas.microsoft.com/office/drawing/2014/main" id="{7036E21B-922A-4CB4-B8F9-5486A440BE84}"/>
                    </a:ext>
                  </a:extLst>
                </p:cNvPr>
                <p:cNvPicPr/>
                <p:nvPr/>
              </p:nvPicPr>
              <p:blipFill>
                <a:blip r:embed="rId1273"/>
                <a:stretch>
                  <a:fillRect/>
                </a:stretch>
              </p:blipFill>
              <p:spPr>
                <a:xfrm>
                  <a:off x="9421917" y="2035605"/>
                  <a:ext cx="122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221" name="Freihand 220">
                  <a:extLst>
                    <a:ext uri="{FF2B5EF4-FFF2-40B4-BE49-F238E27FC236}">
                      <a16:creationId xmlns:a16="http://schemas.microsoft.com/office/drawing/2014/main" id="{A6992726-9DE0-4E66-A7AB-6F7A6016412D}"/>
                    </a:ext>
                  </a:extLst>
                </p14:cNvPr>
                <p14:cNvContentPartPr/>
                <p14:nvPr/>
              </p14:nvContentPartPr>
              <p14:xfrm>
                <a:off x="9609117" y="2030205"/>
                <a:ext cx="112320" cy="71640"/>
              </p14:xfrm>
            </p:contentPart>
          </mc:Choice>
          <mc:Fallback xmlns="">
            <p:pic>
              <p:nvPicPr>
                <p:cNvPr id="221" name="Freihand 220">
                  <a:extLst>
                    <a:ext uri="{FF2B5EF4-FFF2-40B4-BE49-F238E27FC236}">
                      <a16:creationId xmlns:a16="http://schemas.microsoft.com/office/drawing/2014/main" id="{A6992726-9DE0-4E66-A7AB-6F7A6016412D}"/>
                    </a:ext>
                  </a:extLst>
                </p:cNvPr>
                <p:cNvPicPr/>
                <p:nvPr/>
              </p:nvPicPr>
              <p:blipFill>
                <a:blip r:embed="rId1275"/>
                <a:stretch>
                  <a:fillRect/>
                </a:stretch>
              </p:blipFill>
              <p:spPr>
                <a:xfrm>
                  <a:off x="9604797" y="2025885"/>
                  <a:ext cx="120960" cy="80280"/>
                </a:xfrm>
                <a:prstGeom prst="rect">
                  <a:avLst/>
                </a:prstGeom>
              </p:spPr>
            </p:pic>
          </mc:Fallback>
        </mc:AlternateContent>
      </p:grpSp>
      <p:grpSp>
        <p:nvGrpSpPr>
          <p:cNvPr id="244" name="Gruppieren 243">
            <a:extLst>
              <a:ext uri="{FF2B5EF4-FFF2-40B4-BE49-F238E27FC236}">
                <a16:creationId xmlns:a16="http://schemas.microsoft.com/office/drawing/2014/main" id="{08FC2BF5-15AB-45DF-861F-D09F79245501}"/>
              </a:ext>
            </a:extLst>
          </p:cNvPr>
          <p:cNvGrpSpPr/>
          <p:nvPr/>
        </p:nvGrpSpPr>
        <p:grpSpPr>
          <a:xfrm>
            <a:off x="8660877" y="2474445"/>
            <a:ext cx="421920" cy="127800"/>
            <a:chOff x="8660877" y="2474445"/>
            <a:chExt cx="421920" cy="127800"/>
          </a:xfrm>
        </p:grpSpPr>
        <mc:AlternateContent xmlns:mc="http://schemas.openxmlformats.org/markup-compatibility/2006" xmlns:p14="http://schemas.microsoft.com/office/powerpoint/2010/main">
          <mc:Choice Requires="p14">
            <p:contentPart p14:bwMode="auto" r:id="rId1276">
              <p14:nvContentPartPr>
                <p14:cNvPr id="231" name="Freihand 230">
                  <a:extLst>
                    <a:ext uri="{FF2B5EF4-FFF2-40B4-BE49-F238E27FC236}">
                      <a16:creationId xmlns:a16="http://schemas.microsoft.com/office/drawing/2014/main" id="{7EC556A6-24C6-45E8-B1CA-B7DDEEC30441}"/>
                    </a:ext>
                  </a:extLst>
                </p14:cNvPr>
                <p14:cNvContentPartPr/>
                <p14:nvPr/>
              </p14:nvContentPartPr>
              <p14:xfrm>
                <a:off x="8660877" y="2528805"/>
                <a:ext cx="132120" cy="66960"/>
              </p14:xfrm>
            </p:contentPart>
          </mc:Choice>
          <mc:Fallback xmlns="">
            <p:pic>
              <p:nvPicPr>
                <p:cNvPr id="231" name="Freihand 230">
                  <a:extLst>
                    <a:ext uri="{FF2B5EF4-FFF2-40B4-BE49-F238E27FC236}">
                      <a16:creationId xmlns:a16="http://schemas.microsoft.com/office/drawing/2014/main" id="{7EC556A6-24C6-45E8-B1CA-B7DDEEC30441}"/>
                    </a:ext>
                  </a:extLst>
                </p:cNvPr>
                <p:cNvPicPr/>
                <p:nvPr/>
              </p:nvPicPr>
              <p:blipFill>
                <a:blip r:embed="rId1277"/>
                <a:stretch>
                  <a:fillRect/>
                </a:stretch>
              </p:blipFill>
              <p:spPr>
                <a:xfrm>
                  <a:off x="8656557" y="2524485"/>
                  <a:ext cx="140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233" name="Freihand 232">
                  <a:extLst>
                    <a:ext uri="{FF2B5EF4-FFF2-40B4-BE49-F238E27FC236}">
                      <a16:creationId xmlns:a16="http://schemas.microsoft.com/office/drawing/2014/main" id="{D7A5078F-C737-4C0C-9952-1DCCB7DF6FC0}"/>
                    </a:ext>
                  </a:extLst>
                </p14:cNvPr>
                <p14:cNvContentPartPr/>
                <p14:nvPr/>
              </p14:nvContentPartPr>
              <p14:xfrm>
                <a:off x="8778957" y="2502525"/>
                <a:ext cx="85320" cy="99720"/>
              </p14:xfrm>
            </p:contentPart>
          </mc:Choice>
          <mc:Fallback xmlns="">
            <p:pic>
              <p:nvPicPr>
                <p:cNvPr id="233" name="Freihand 232">
                  <a:extLst>
                    <a:ext uri="{FF2B5EF4-FFF2-40B4-BE49-F238E27FC236}">
                      <a16:creationId xmlns:a16="http://schemas.microsoft.com/office/drawing/2014/main" id="{D7A5078F-C737-4C0C-9952-1DCCB7DF6FC0}"/>
                    </a:ext>
                  </a:extLst>
                </p:cNvPr>
                <p:cNvPicPr/>
                <p:nvPr/>
              </p:nvPicPr>
              <p:blipFill>
                <a:blip r:embed="rId1279"/>
                <a:stretch>
                  <a:fillRect/>
                </a:stretch>
              </p:blipFill>
              <p:spPr>
                <a:xfrm>
                  <a:off x="8774637" y="2498205"/>
                  <a:ext cx="93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236" name="Freihand 235">
                  <a:extLst>
                    <a:ext uri="{FF2B5EF4-FFF2-40B4-BE49-F238E27FC236}">
                      <a16:creationId xmlns:a16="http://schemas.microsoft.com/office/drawing/2014/main" id="{5BB73618-6F0E-4374-924C-B4E1B7F1628A}"/>
                    </a:ext>
                  </a:extLst>
                </p14:cNvPr>
                <p14:cNvContentPartPr/>
                <p14:nvPr/>
              </p14:nvContentPartPr>
              <p14:xfrm>
                <a:off x="8822517" y="2493165"/>
                <a:ext cx="87480" cy="11160"/>
              </p14:xfrm>
            </p:contentPart>
          </mc:Choice>
          <mc:Fallback xmlns="">
            <p:pic>
              <p:nvPicPr>
                <p:cNvPr id="236" name="Freihand 235">
                  <a:extLst>
                    <a:ext uri="{FF2B5EF4-FFF2-40B4-BE49-F238E27FC236}">
                      <a16:creationId xmlns:a16="http://schemas.microsoft.com/office/drawing/2014/main" id="{5BB73618-6F0E-4374-924C-B4E1B7F1628A}"/>
                    </a:ext>
                  </a:extLst>
                </p:cNvPr>
                <p:cNvPicPr/>
                <p:nvPr/>
              </p:nvPicPr>
              <p:blipFill>
                <a:blip r:embed="rId1281"/>
                <a:stretch>
                  <a:fillRect/>
                </a:stretch>
              </p:blipFill>
              <p:spPr>
                <a:xfrm>
                  <a:off x="8818197" y="2488845"/>
                  <a:ext cx="9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242" name="Freihand 241">
                  <a:extLst>
                    <a:ext uri="{FF2B5EF4-FFF2-40B4-BE49-F238E27FC236}">
                      <a16:creationId xmlns:a16="http://schemas.microsoft.com/office/drawing/2014/main" id="{F6C107A3-7752-4B11-BC92-4AB9B9311CA0}"/>
                    </a:ext>
                  </a:extLst>
                </p14:cNvPr>
                <p14:cNvContentPartPr/>
                <p14:nvPr/>
              </p14:nvContentPartPr>
              <p14:xfrm>
                <a:off x="8982357" y="2474445"/>
                <a:ext cx="100440" cy="99000"/>
              </p14:xfrm>
            </p:contentPart>
          </mc:Choice>
          <mc:Fallback xmlns="">
            <p:pic>
              <p:nvPicPr>
                <p:cNvPr id="242" name="Freihand 241">
                  <a:extLst>
                    <a:ext uri="{FF2B5EF4-FFF2-40B4-BE49-F238E27FC236}">
                      <a16:creationId xmlns:a16="http://schemas.microsoft.com/office/drawing/2014/main" id="{F6C107A3-7752-4B11-BC92-4AB9B9311CA0}"/>
                    </a:ext>
                  </a:extLst>
                </p:cNvPr>
                <p:cNvPicPr/>
                <p:nvPr/>
              </p:nvPicPr>
              <p:blipFill>
                <a:blip r:embed="rId1283"/>
                <a:stretch>
                  <a:fillRect/>
                </a:stretch>
              </p:blipFill>
              <p:spPr>
                <a:xfrm>
                  <a:off x="8978037" y="2470125"/>
                  <a:ext cx="109080" cy="107640"/>
                </a:xfrm>
                <a:prstGeom prst="rect">
                  <a:avLst/>
                </a:prstGeom>
              </p:spPr>
            </p:pic>
          </mc:Fallback>
        </mc:AlternateContent>
      </p:grpSp>
      <p:grpSp>
        <p:nvGrpSpPr>
          <p:cNvPr id="688" name="Gruppieren 687">
            <a:extLst>
              <a:ext uri="{FF2B5EF4-FFF2-40B4-BE49-F238E27FC236}">
                <a16:creationId xmlns:a16="http://schemas.microsoft.com/office/drawing/2014/main" id="{0191BE09-526E-4E4D-ADF7-525F009AD115}"/>
              </a:ext>
            </a:extLst>
          </p:cNvPr>
          <p:cNvGrpSpPr/>
          <p:nvPr/>
        </p:nvGrpSpPr>
        <p:grpSpPr>
          <a:xfrm>
            <a:off x="8537757" y="2846325"/>
            <a:ext cx="369720" cy="117360"/>
            <a:chOff x="8537757" y="2846325"/>
            <a:chExt cx="369720" cy="117360"/>
          </a:xfrm>
        </p:grpSpPr>
        <mc:AlternateContent xmlns:mc="http://schemas.openxmlformats.org/markup-compatibility/2006" xmlns:p14="http://schemas.microsoft.com/office/powerpoint/2010/main">
          <mc:Choice Requires="p14">
            <p:contentPart p14:bwMode="auto" r:id="rId1284">
              <p14:nvContentPartPr>
                <p14:cNvPr id="246" name="Freihand 245">
                  <a:extLst>
                    <a:ext uri="{FF2B5EF4-FFF2-40B4-BE49-F238E27FC236}">
                      <a16:creationId xmlns:a16="http://schemas.microsoft.com/office/drawing/2014/main" id="{D83E8105-BEBD-44CC-B6AC-B540DF8C087C}"/>
                    </a:ext>
                  </a:extLst>
                </p14:cNvPr>
                <p14:cNvContentPartPr/>
                <p14:nvPr/>
              </p14:nvContentPartPr>
              <p14:xfrm>
                <a:off x="8537757" y="2858205"/>
                <a:ext cx="109080" cy="105480"/>
              </p14:xfrm>
            </p:contentPart>
          </mc:Choice>
          <mc:Fallback xmlns="">
            <p:pic>
              <p:nvPicPr>
                <p:cNvPr id="246" name="Freihand 245">
                  <a:extLst>
                    <a:ext uri="{FF2B5EF4-FFF2-40B4-BE49-F238E27FC236}">
                      <a16:creationId xmlns:a16="http://schemas.microsoft.com/office/drawing/2014/main" id="{D83E8105-BEBD-44CC-B6AC-B540DF8C087C}"/>
                    </a:ext>
                  </a:extLst>
                </p:cNvPr>
                <p:cNvPicPr/>
                <p:nvPr/>
              </p:nvPicPr>
              <p:blipFill>
                <a:blip r:embed="rId1285"/>
                <a:stretch>
                  <a:fillRect/>
                </a:stretch>
              </p:blipFill>
              <p:spPr>
                <a:xfrm>
                  <a:off x="8533437" y="2853885"/>
                  <a:ext cx="117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646" name="Freihand 645">
                  <a:extLst>
                    <a:ext uri="{FF2B5EF4-FFF2-40B4-BE49-F238E27FC236}">
                      <a16:creationId xmlns:a16="http://schemas.microsoft.com/office/drawing/2014/main" id="{20B27752-3C5D-4405-85B2-C1D0715192BA}"/>
                    </a:ext>
                  </a:extLst>
                </p14:cNvPr>
                <p14:cNvContentPartPr/>
                <p14:nvPr/>
              </p14:nvContentPartPr>
              <p14:xfrm>
                <a:off x="8660877" y="2871525"/>
                <a:ext cx="92160" cy="86040"/>
              </p14:xfrm>
            </p:contentPart>
          </mc:Choice>
          <mc:Fallback xmlns="">
            <p:pic>
              <p:nvPicPr>
                <p:cNvPr id="646" name="Freihand 645">
                  <a:extLst>
                    <a:ext uri="{FF2B5EF4-FFF2-40B4-BE49-F238E27FC236}">
                      <a16:creationId xmlns:a16="http://schemas.microsoft.com/office/drawing/2014/main" id="{20B27752-3C5D-4405-85B2-C1D0715192BA}"/>
                    </a:ext>
                  </a:extLst>
                </p:cNvPr>
                <p:cNvPicPr/>
                <p:nvPr/>
              </p:nvPicPr>
              <p:blipFill>
                <a:blip r:embed="rId1287"/>
                <a:stretch>
                  <a:fillRect/>
                </a:stretch>
              </p:blipFill>
              <p:spPr>
                <a:xfrm>
                  <a:off x="8656557" y="2867205"/>
                  <a:ext cx="100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661" name="Freihand 660">
                  <a:extLst>
                    <a:ext uri="{FF2B5EF4-FFF2-40B4-BE49-F238E27FC236}">
                      <a16:creationId xmlns:a16="http://schemas.microsoft.com/office/drawing/2014/main" id="{D2B2DB0A-509B-4F2E-824E-1D7983BB962E}"/>
                    </a:ext>
                  </a:extLst>
                </p14:cNvPr>
                <p14:cNvContentPartPr/>
                <p14:nvPr/>
              </p14:nvContentPartPr>
              <p14:xfrm>
                <a:off x="8698317" y="2850285"/>
                <a:ext cx="77040" cy="2160"/>
              </p14:xfrm>
            </p:contentPart>
          </mc:Choice>
          <mc:Fallback xmlns="">
            <p:pic>
              <p:nvPicPr>
                <p:cNvPr id="661" name="Freihand 660">
                  <a:extLst>
                    <a:ext uri="{FF2B5EF4-FFF2-40B4-BE49-F238E27FC236}">
                      <a16:creationId xmlns:a16="http://schemas.microsoft.com/office/drawing/2014/main" id="{D2B2DB0A-509B-4F2E-824E-1D7983BB962E}"/>
                    </a:ext>
                  </a:extLst>
                </p:cNvPr>
                <p:cNvPicPr/>
                <p:nvPr/>
              </p:nvPicPr>
              <p:blipFill>
                <a:blip r:embed="rId1289"/>
                <a:stretch>
                  <a:fillRect/>
                </a:stretch>
              </p:blipFill>
              <p:spPr>
                <a:xfrm>
                  <a:off x="8693997" y="2845965"/>
                  <a:ext cx="85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681" name="Freihand 680">
                  <a:extLst>
                    <a:ext uri="{FF2B5EF4-FFF2-40B4-BE49-F238E27FC236}">
                      <a16:creationId xmlns:a16="http://schemas.microsoft.com/office/drawing/2014/main" id="{6DBB3EBC-B26B-402B-921E-E9A3C83C1DEC}"/>
                    </a:ext>
                  </a:extLst>
                </p14:cNvPr>
                <p14:cNvContentPartPr/>
                <p14:nvPr/>
              </p14:nvContentPartPr>
              <p14:xfrm>
                <a:off x="8798397" y="2846325"/>
                <a:ext cx="109080" cy="66600"/>
              </p14:xfrm>
            </p:contentPart>
          </mc:Choice>
          <mc:Fallback xmlns="">
            <p:pic>
              <p:nvPicPr>
                <p:cNvPr id="681" name="Freihand 680">
                  <a:extLst>
                    <a:ext uri="{FF2B5EF4-FFF2-40B4-BE49-F238E27FC236}">
                      <a16:creationId xmlns:a16="http://schemas.microsoft.com/office/drawing/2014/main" id="{6DBB3EBC-B26B-402B-921E-E9A3C83C1DEC}"/>
                    </a:ext>
                  </a:extLst>
                </p:cNvPr>
                <p:cNvPicPr/>
                <p:nvPr/>
              </p:nvPicPr>
              <p:blipFill>
                <a:blip r:embed="rId1291"/>
                <a:stretch>
                  <a:fillRect/>
                </a:stretch>
              </p:blipFill>
              <p:spPr>
                <a:xfrm>
                  <a:off x="8794077" y="2842005"/>
                  <a:ext cx="117720" cy="75240"/>
                </a:xfrm>
                <a:prstGeom prst="rect">
                  <a:avLst/>
                </a:prstGeom>
              </p:spPr>
            </p:pic>
          </mc:Fallback>
        </mc:AlternateContent>
      </p:grpSp>
      <p:grpSp>
        <p:nvGrpSpPr>
          <p:cNvPr id="281" name="Gruppieren 280">
            <a:extLst>
              <a:ext uri="{FF2B5EF4-FFF2-40B4-BE49-F238E27FC236}">
                <a16:creationId xmlns:a16="http://schemas.microsoft.com/office/drawing/2014/main" id="{14D9CC6D-AED0-4804-8313-87A4B032DD59}"/>
              </a:ext>
            </a:extLst>
          </p:cNvPr>
          <p:cNvGrpSpPr/>
          <p:nvPr/>
        </p:nvGrpSpPr>
        <p:grpSpPr>
          <a:xfrm>
            <a:off x="8499237" y="3245205"/>
            <a:ext cx="390240" cy="105120"/>
            <a:chOff x="8499237" y="3245205"/>
            <a:chExt cx="390240" cy="105120"/>
          </a:xfrm>
        </p:grpSpPr>
        <mc:AlternateContent xmlns:mc="http://schemas.openxmlformats.org/markup-compatibility/2006" xmlns:p14="http://schemas.microsoft.com/office/powerpoint/2010/main">
          <mc:Choice Requires="p14">
            <p:contentPart p14:bwMode="auto" r:id="rId1292">
              <p14:nvContentPartPr>
                <p14:cNvPr id="256" name="Freihand 255">
                  <a:extLst>
                    <a:ext uri="{FF2B5EF4-FFF2-40B4-BE49-F238E27FC236}">
                      <a16:creationId xmlns:a16="http://schemas.microsoft.com/office/drawing/2014/main" id="{DDF7330C-E78D-4089-823C-B9A4879E9E82}"/>
                    </a:ext>
                  </a:extLst>
                </p14:cNvPr>
                <p14:cNvContentPartPr/>
                <p14:nvPr/>
              </p14:nvContentPartPr>
              <p14:xfrm>
                <a:off x="8499237" y="3279045"/>
                <a:ext cx="72720" cy="71280"/>
              </p14:xfrm>
            </p:contentPart>
          </mc:Choice>
          <mc:Fallback xmlns="">
            <p:pic>
              <p:nvPicPr>
                <p:cNvPr id="256" name="Freihand 255">
                  <a:extLst>
                    <a:ext uri="{FF2B5EF4-FFF2-40B4-BE49-F238E27FC236}">
                      <a16:creationId xmlns:a16="http://schemas.microsoft.com/office/drawing/2014/main" id="{DDF7330C-E78D-4089-823C-B9A4879E9E82}"/>
                    </a:ext>
                  </a:extLst>
                </p:cNvPr>
                <p:cNvPicPr/>
                <p:nvPr/>
              </p:nvPicPr>
              <p:blipFill>
                <a:blip r:embed="rId1293"/>
                <a:stretch>
                  <a:fillRect/>
                </a:stretch>
              </p:blipFill>
              <p:spPr>
                <a:xfrm>
                  <a:off x="8494917" y="3274725"/>
                  <a:ext cx="81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258" name="Freihand 257">
                  <a:extLst>
                    <a:ext uri="{FF2B5EF4-FFF2-40B4-BE49-F238E27FC236}">
                      <a16:creationId xmlns:a16="http://schemas.microsoft.com/office/drawing/2014/main" id="{F9061C4D-2EAA-4629-B6AE-34CE735C622E}"/>
                    </a:ext>
                  </a:extLst>
                </p14:cNvPr>
                <p14:cNvContentPartPr/>
                <p14:nvPr/>
              </p14:nvContentPartPr>
              <p14:xfrm>
                <a:off x="8513637" y="3249885"/>
                <a:ext cx="96480" cy="29520"/>
              </p14:xfrm>
            </p:contentPart>
          </mc:Choice>
          <mc:Fallback xmlns="">
            <p:pic>
              <p:nvPicPr>
                <p:cNvPr id="258" name="Freihand 257">
                  <a:extLst>
                    <a:ext uri="{FF2B5EF4-FFF2-40B4-BE49-F238E27FC236}">
                      <a16:creationId xmlns:a16="http://schemas.microsoft.com/office/drawing/2014/main" id="{F9061C4D-2EAA-4629-B6AE-34CE735C622E}"/>
                    </a:ext>
                  </a:extLst>
                </p:cNvPr>
                <p:cNvPicPr/>
                <p:nvPr/>
              </p:nvPicPr>
              <p:blipFill>
                <a:blip r:embed="rId1295"/>
                <a:stretch>
                  <a:fillRect/>
                </a:stretch>
              </p:blipFill>
              <p:spPr>
                <a:xfrm>
                  <a:off x="8509317" y="3245565"/>
                  <a:ext cx="105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262" name="Freihand 261">
                  <a:extLst>
                    <a:ext uri="{FF2B5EF4-FFF2-40B4-BE49-F238E27FC236}">
                      <a16:creationId xmlns:a16="http://schemas.microsoft.com/office/drawing/2014/main" id="{9527D29D-CEF9-4B5A-BE83-88ADA255D3F0}"/>
                    </a:ext>
                  </a:extLst>
                </p14:cNvPr>
                <p14:cNvContentPartPr/>
                <p14:nvPr/>
              </p14:nvContentPartPr>
              <p14:xfrm>
                <a:off x="8638917" y="3245205"/>
                <a:ext cx="62280" cy="97920"/>
              </p14:xfrm>
            </p:contentPart>
          </mc:Choice>
          <mc:Fallback xmlns="">
            <p:pic>
              <p:nvPicPr>
                <p:cNvPr id="262" name="Freihand 261">
                  <a:extLst>
                    <a:ext uri="{FF2B5EF4-FFF2-40B4-BE49-F238E27FC236}">
                      <a16:creationId xmlns:a16="http://schemas.microsoft.com/office/drawing/2014/main" id="{9527D29D-CEF9-4B5A-BE83-88ADA255D3F0}"/>
                    </a:ext>
                  </a:extLst>
                </p:cNvPr>
                <p:cNvPicPr/>
                <p:nvPr/>
              </p:nvPicPr>
              <p:blipFill>
                <a:blip r:embed="rId1297"/>
                <a:stretch>
                  <a:fillRect/>
                </a:stretch>
              </p:blipFill>
              <p:spPr>
                <a:xfrm>
                  <a:off x="8634597" y="3240885"/>
                  <a:ext cx="70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268" name="Freihand 267">
                  <a:extLst>
                    <a:ext uri="{FF2B5EF4-FFF2-40B4-BE49-F238E27FC236}">
                      <a16:creationId xmlns:a16="http://schemas.microsoft.com/office/drawing/2014/main" id="{828BBCBA-BA88-49EC-A496-342F04F8BBE5}"/>
                    </a:ext>
                  </a:extLst>
                </p14:cNvPr>
                <p14:cNvContentPartPr/>
                <p14:nvPr/>
              </p14:nvContentPartPr>
              <p14:xfrm>
                <a:off x="8776437" y="3247365"/>
                <a:ext cx="113040" cy="70560"/>
              </p14:xfrm>
            </p:contentPart>
          </mc:Choice>
          <mc:Fallback xmlns="">
            <p:pic>
              <p:nvPicPr>
                <p:cNvPr id="268" name="Freihand 267">
                  <a:extLst>
                    <a:ext uri="{FF2B5EF4-FFF2-40B4-BE49-F238E27FC236}">
                      <a16:creationId xmlns:a16="http://schemas.microsoft.com/office/drawing/2014/main" id="{828BBCBA-BA88-49EC-A496-342F04F8BBE5}"/>
                    </a:ext>
                  </a:extLst>
                </p:cNvPr>
                <p:cNvPicPr/>
                <p:nvPr/>
              </p:nvPicPr>
              <p:blipFill>
                <a:blip r:embed="rId1299"/>
                <a:stretch>
                  <a:fillRect/>
                </a:stretch>
              </p:blipFill>
              <p:spPr>
                <a:xfrm>
                  <a:off x="8772117" y="3243045"/>
                  <a:ext cx="12168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0">
            <p14:nvContentPartPr>
              <p14:cNvPr id="288" name="Freihand 287">
                <a:extLst>
                  <a:ext uri="{FF2B5EF4-FFF2-40B4-BE49-F238E27FC236}">
                    <a16:creationId xmlns:a16="http://schemas.microsoft.com/office/drawing/2014/main" id="{1474EB3B-4F9E-4601-9E5C-3F4560891551}"/>
                  </a:ext>
                </a:extLst>
              </p14:cNvPr>
              <p14:cNvContentPartPr/>
              <p14:nvPr/>
            </p14:nvContentPartPr>
            <p14:xfrm>
              <a:off x="2193477" y="3129285"/>
              <a:ext cx="752400" cy="1216080"/>
            </p14:xfrm>
          </p:contentPart>
        </mc:Choice>
        <mc:Fallback xmlns="">
          <p:pic>
            <p:nvPicPr>
              <p:cNvPr id="288" name="Freihand 287">
                <a:extLst>
                  <a:ext uri="{FF2B5EF4-FFF2-40B4-BE49-F238E27FC236}">
                    <a16:creationId xmlns:a16="http://schemas.microsoft.com/office/drawing/2014/main" id="{1474EB3B-4F9E-4601-9E5C-3F4560891551}"/>
                  </a:ext>
                </a:extLst>
              </p:cNvPr>
              <p:cNvPicPr/>
              <p:nvPr/>
            </p:nvPicPr>
            <p:blipFill>
              <a:blip r:embed="rId1301"/>
              <a:stretch>
                <a:fillRect/>
              </a:stretch>
            </p:blipFill>
            <p:spPr>
              <a:xfrm>
                <a:off x="2189157" y="3124965"/>
                <a:ext cx="761040" cy="1224720"/>
              </a:xfrm>
              <a:prstGeom prst="rect">
                <a:avLst/>
              </a:prstGeom>
            </p:spPr>
          </p:pic>
        </mc:Fallback>
      </mc:AlternateContent>
      <p:grpSp>
        <p:nvGrpSpPr>
          <p:cNvPr id="714" name="Gruppieren 713">
            <a:extLst>
              <a:ext uri="{FF2B5EF4-FFF2-40B4-BE49-F238E27FC236}">
                <a16:creationId xmlns:a16="http://schemas.microsoft.com/office/drawing/2014/main" id="{81D4AA37-FCF5-497C-A7B1-B5925F153799}"/>
              </a:ext>
            </a:extLst>
          </p:cNvPr>
          <p:cNvGrpSpPr/>
          <p:nvPr/>
        </p:nvGrpSpPr>
        <p:grpSpPr>
          <a:xfrm>
            <a:off x="2840757" y="3345285"/>
            <a:ext cx="1189080" cy="219600"/>
            <a:chOff x="2840757" y="3345285"/>
            <a:chExt cx="1189080" cy="219600"/>
          </a:xfrm>
        </p:grpSpPr>
        <mc:AlternateContent xmlns:mc="http://schemas.openxmlformats.org/markup-compatibility/2006" xmlns:p14="http://schemas.microsoft.com/office/powerpoint/2010/main">
          <mc:Choice Requires="p14">
            <p:contentPart p14:bwMode="auto" r:id="rId1302">
              <p14:nvContentPartPr>
                <p14:cNvPr id="300" name="Freihand 299">
                  <a:extLst>
                    <a:ext uri="{FF2B5EF4-FFF2-40B4-BE49-F238E27FC236}">
                      <a16:creationId xmlns:a16="http://schemas.microsoft.com/office/drawing/2014/main" id="{7D14D090-72FC-402F-B533-FC0A47DB645B}"/>
                    </a:ext>
                  </a:extLst>
                </p14:cNvPr>
                <p14:cNvContentPartPr/>
                <p14:nvPr/>
              </p14:nvContentPartPr>
              <p14:xfrm>
                <a:off x="2840757" y="3402165"/>
                <a:ext cx="123120" cy="150120"/>
              </p14:xfrm>
            </p:contentPart>
          </mc:Choice>
          <mc:Fallback xmlns="">
            <p:pic>
              <p:nvPicPr>
                <p:cNvPr id="300" name="Freihand 299">
                  <a:extLst>
                    <a:ext uri="{FF2B5EF4-FFF2-40B4-BE49-F238E27FC236}">
                      <a16:creationId xmlns:a16="http://schemas.microsoft.com/office/drawing/2014/main" id="{7D14D090-72FC-402F-B533-FC0A47DB645B}"/>
                    </a:ext>
                  </a:extLst>
                </p:cNvPr>
                <p:cNvPicPr/>
                <p:nvPr/>
              </p:nvPicPr>
              <p:blipFill>
                <a:blip r:embed="rId1303"/>
                <a:stretch>
                  <a:fillRect/>
                </a:stretch>
              </p:blipFill>
              <p:spPr>
                <a:xfrm>
                  <a:off x="2836437" y="3397845"/>
                  <a:ext cx="13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308" name="Freihand 307">
                  <a:extLst>
                    <a:ext uri="{FF2B5EF4-FFF2-40B4-BE49-F238E27FC236}">
                      <a16:creationId xmlns:a16="http://schemas.microsoft.com/office/drawing/2014/main" id="{55324EF3-C8C9-49E3-9562-A0A79CF9695A}"/>
                    </a:ext>
                  </a:extLst>
                </p14:cNvPr>
                <p14:cNvContentPartPr/>
                <p14:nvPr/>
              </p14:nvContentPartPr>
              <p14:xfrm>
                <a:off x="2986557" y="3400725"/>
                <a:ext cx="118440" cy="121320"/>
              </p14:xfrm>
            </p:contentPart>
          </mc:Choice>
          <mc:Fallback xmlns="">
            <p:pic>
              <p:nvPicPr>
                <p:cNvPr id="308" name="Freihand 307">
                  <a:extLst>
                    <a:ext uri="{FF2B5EF4-FFF2-40B4-BE49-F238E27FC236}">
                      <a16:creationId xmlns:a16="http://schemas.microsoft.com/office/drawing/2014/main" id="{55324EF3-C8C9-49E3-9562-A0A79CF9695A}"/>
                    </a:ext>
                  </a:extLst>
                </p:cNvPr>
                <p:cNvPicPr/>
                <p:nvPr/>
              </p:nvPicPr>
              <p:blipFill>
                <a:blip r:embed="rId1305"/>
                <a:stretch>
                  <a:fillRect/>
                </a:stretch>
              </p:blipFill>
              <p:spPr>
                <a:xfrm>
                  <a:off x="2982237" y="3396405"/>
                  <a:ext cx="127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316" name="Freihand 315">
                  <a:extLst>
                    <a:ext uri="{FF2B5EF4-FFF2-40B4-BE49-F238E27FC236}">
                      <a16:creationId xmlns:a16="http://schemas.microsoft.com/office/drawing/2014/main" id="{3D7F18AE-9A37-49A6-B980-9F0CBF7989D4}"/>
                    </a:ext>
                  </a:extLst>
                </p14:cNvPr>
                <p14:cNvContentPartPr/>
                <p14:nvPr/>
              </p14:nvContentPartPr>
              <p14:xfrm>
                <a:off x="3156477" y="3345285"/>
                <a:ext cx="59760" cy="219600"/>
              </p14:xfrm>
            </p:contentPart>
          </mc:Choice>
          <mc:Fallback xmlns="">
            <p:pic>
              <p:nvPicPr>
                <p:cNvPr id="316" name="Freihand 315">
                  <a:extLst>
                    <a:ext uri="{FF2B5EF4-FFF2-40B4-BE49-F238E27FC236}">
                      <a16:creationId xmlns:a16="http://schemas.microsoft.com/office/drawing/2014/main" id="{3D7F18AE-9A37-49A6-B980-9F0CBF7989D4}"/>
                    </a:ext>
                  </a:extLst>
                </p:cNvPr>
                <p:cNvPicPr/>
                <p:nvPr/>
              </p:nvPicPr>
              <p:blipFill>
                <a:blip r:embed="rId1307"/>
                <a:stretch>
                  <a:fillRect/>
                </a:stretch>
              </p:blipFill>
              <p:spPr>
                <a:xfrm>
                  <a:off x="3152157" y="3340965"/>
                  <a:ext cx="68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708" name="Freihand 707">
                  <a:extLst>
                    <a:ext uri="{FF2B5EF4-FFF2-40B4-BE49-F238E27FC236}">
                      <a16:creationId xmlns:a16="http://schemas.microsoft.com/office/drawing/2014/main" id="{9A81F903-0D15-4F84-8588-723844C7059E}"/>
                    </a:ext>
                  </a:extLst>
                </p14:cNvPr>
                <p14:cNvContentPartPr/>
                <p14:nvPr/>
              </p14:nvContentPartPr>
              <p14:xfrm>
                <a:off x="3263397" y="3373005"/>
                <a:ext cx="119880" cy="122040"/>
              </p14:xfrm>
            </p:contentPart>
          </mc:Choice>
          <mc:Fallback xmlns="">
            <p:pic>
              <p:nvPicPr>
                <p:cNvPr id="708" name="Freihand 707">
                  <a:extLst>
                    <a:ext uri="{FF2B5EF4-FFF2-40B4-BE49-F238E27FC236}">
                      <a16:creationId xmlns:a16="http://schemas.microsoft.com/office/drawing/2014/main" id="{9A81F903-0D15-4F84-8588-723844C7059E}"/>
                    </a:ext>
                  </a:extLst>
                </p:cNvPr>
                <p:cNvPicPr/>
                <p:nvPr/>
              </p:nvPicPr>
              <p:blipFill>
                <a:blip r:embed="rId1309"/>
                <a:stretch>
                  <a:fillRect/>
                </a:stretch>
              </p:blipFill>
              <p:spPr>
                <a:xfrm>
                  <a:off x="3259077" y="3368685"/>
                  <a:ext cx="128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709" name="Freihand 708">
                  <a:extLst>
                    <a:ext uri="{FF2B5EF4-FFF2-40B4-BE49-F238E27FC236}">
                      <a16:creationId xmlns:a16="http://schemas.microsoft.com/office/drawing/2014/main" id="{D9B4EB0B-F319-4B01-AC7F-E78B993D154C}"/>
                    </a:ext>
                  </a:extLst>
                </p14:cNvPr>
                <p14:cNvContentPartPr/>
                <p14:nvPr/>
              </p14:nvContentPartPr>
              <p14:xfrm>
                <a:off x="3441957" y="3402885"/>
                <a:ext cx="115200" cy="11880"/>
              </p14:xfrm>
            </p:contentPart>
          </mc:Choice>
          <mc:Fallback xmlns="">
            <p:pic>
              <p:nvPicPr>
                <p:cNvPr id="709" name="Freihand 708">
                  <a:extLst>
                    <a:ext uri="{FF2B5EF4-FFF2-40B4-BE49-F238E27FC236}">
                      <a16:creationId xmlns:a16="http://schemas.microsoft.com/office/drawing/2014/main" id="{D9B4EB0B-F319-4B01-AC7F-E78B993D154C}"/>
                    </a:ext>
                  </a:extLst>
                </p:cNvPr>
                <p:cNvPicPr/>
                <p:nvPr/>
              </p:nvPicPr>
              <p:blipFill>
                <a:blip r:embed="rId1311"/>
                <a:stretch>
                  <a:fillRect/>
                </a:stretch>
              </p:blipFill>
              <p:spPr>
                <a:xfrm>
                  <a:off x="3437637" y="3398565"/>
                  <a:ext cx="123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710" name="Freihand 709">
                  <a:extLst>
                    <a:ext uri="{FF2B5EF4-FFF2-40B4-BE49-F238E27FC236}">
                      <a16:creationId xmlns:a16="http://schemas.microsoft.com/office/drawing/2014/main" id="{A04C7AC4-C036-43CA-9DF2-298B6D246C72}"/>
                    </a:ext>
                  </a:extLst>
                </p14:cNvPr>
                <p14:cNvContentPartPr/>
                <p14:nvPr/>
              </p14:nvContentPartPr>
              <p14:xfrm>
                <a:off x="3450957" y="3447885"/>
                <a:ext cx="109440" cy="7920"/>
              </p14:xfrm>
            </p:contentPart>
          </mc:Choice>
          <mc:Fallback xmlns="">
            <p:pic>
              <p:nvPicPr>
                <p:cNvPr id="710" name="Freihand 709">
                  <a:extLst>
                    <a:ext uri="{FF2B5EF4-FFF2-40B4-BE49-F238E27FC236}">
                      <a16:creationId xmlns:a16="http://schemas.microsoft.com/office/drawing/2014/main" id="{A04C7AC4-C036-43CA-9DF2-298B6D246C72}"/>
                    </a:ext>
                  </a:extLst>
                </p:cNvPr>
                <p:cNvPicPr/>
                <p:nvPr/>
              </p:nvPicPr>
              <p:blipFill>
                <a:blip r:embed="rId1313"/>
                <a:stretch>
                  <a:fillRect/>
                </a:stretch>
              </p:blipFill>
              <p:spPr>
                <a:xfrm>
                  <a:off x="3446637" y="3443565"/>
                  <a:ext cx="118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711" name="Freihand 710">
                  <a:extLst>
                    <a:ext uri="{FF2B5EF4-FFF2-40B4-BE49-F238E27FC236}">
                      <a16:creationId xmlns:a16="http://schemas.microsoft.com/office/drawing/2014/main" id="{D6CDE7B1-3493-4782-9015-938699077004}"/>
                    </a:ext>
                  </a:extLst>
                </p14:cNvPr>
                <p14:cNvContentPartPr/>
                <p14:nvPr/>
              </p14:nvContentPartPr>
              <p14:xfrm>
                <a:off x="3601797" y="3381285"/>
                <a:ext cx="104400" cy="90000"/>
              </p14:xfrm>
            </p:contentPart>
          </mc:Choice>
          <mc:Fallback xmlns="">
            <p:pic>
              <p:nvPicPr>
                <p:cNvPr id="711" name="Freihand 710">
                  <a:extLst>
                    <a:ext uri="{FF2B5EF4-FFF2-40B4-BE49-F238E27FC236}">
                      <a16:creationId xmlns:a16="http://schemas.microsoft.com/office/drawing/2014/main" id="{D6CDE7B1-3493-4782-9015-938699077004}"/>
                    </a:ext>
                  </a:extLst>
                </p:cNvPr>
                <p:cNvPicPr/>
                <p:nvPr/>
              </p:nvPicPr>
              <p:blipFill>
                <a:blip r:embed="rId1315"/>
                <a:stretch>
                  <a:fillRect/>
                </a:stretch>
              </p:blipFill>
              <p:spPr>
                <a:xfrm>
                  <a:off x="3597477" y="3376965"/>
                  <a:ext cx="11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712" name="Freihand 711">
                  <a:extLst>
                    <a:ext uri="{FF2B5EF4-FFF2-40B4-BE49-F238E27FC236}">
                      <a16:creationId xmlns:a16="http://schemas.microsoft.com/office/drawing/2014/main" id="{DEAEEB27-5345-476E-BBE5-8CA2729DFA31}"/>
                    </a:ext>
                  </a:extLst>
                </p14:cNvPr>
                <p14:cNvContentPartPr/>
                <p14:nvPr/>
              </p14:nvContentPartPr>
              <p14:xfrm>
                <a:off x="3629517" y="3361125"/>
                <a:ext cx="121320" cy="16200"/>
              </p14:xfrm>
            </p:contentPart>
          </mc:Choice>
          <mc:Fallback xmlns="">
            <p:pic>
              <p:nvPicPr>
                <p:cNvPr id="712" name="Freihand 711">
                  <a:extLst>
                    <a:ext uri="{FF2B5EF4-FFF2-40B4-BE49-F238E27FC236}">
                      <a16:creationId xmlns:a16="http://schemas.microsoft.com/office/drawing/2014/main" id="{DEAEEB27-5345-476E-BBE5-8CA2729DFA31}"/>
                    </a:ext>
                  </a:extLst>
                </p:cNvPr>
                <p:cNvPicPr/>
                <p:nvPr/>
              </p:nvPicPr>
              <p:blipFill>
                <a:blip r:embed="rId1317"/>
                <a:stretch>
                  <a:fillRect/>
                </a:stretch>
              </p:blipFill>
              <p:spPr>
                <a:xfrm>
                  <a:off x="3625197" y="3356805"/>
                  <a:ext cx="129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713" name="Freihand 712">
                  <a:extLst>
                    <a:ext uri="{FF2B5EF4-FFF2-40B4-BE49-F238E27FC236}">
                      <a16:creationId xmlns:a16="http://schemas.microsoft.com/office/drawing/2014/main" id="{B3B126B4-C188-4291-BD33-AB31202E7C32}"/>
                    </a:ext>
                  </a:extLst>
                </p14:cNvPr>
                <p14:cNvContentPartPr/>
                <p14:nvPr/>
              </p14:nvContentPartPr>
              <p14:xfrm>
                <a:off x="3764157" y="3352485"/>
                <a:ext cx="265680" cy="91440"/>
              </p14:xfrm>
            </p:contentPart>
          </mc:Choice>
          <mc:Fallback xmlns="">
            <p:pic>
              <p:nvPicPr>
                <p:cNvPr id="713" name="Freihand 712">
                  <a:extLst>
                    <a:ext uri="{FF2B5EF4-FFF2-40B4-BE49-F238E27FC236}">
                      <a16:creationId xmlns:a16="http://schemas.microsoft.com/office/drawing/2014/main" id="{B3B126B4-C188-4291-BD33-AB31202E7C32}"/>
                    </a:ext>
                  </a:extLst>
                </p:cNvPr>
                <p:cNvPicPr/>
                <p:nvPr/>
              </p:nvPicPr>
              <p:blipFill>
                <a:blip r:embed="rId1319"/>
                <a:stretch>
                  <a:fillRect/>
                </a:stretch>
              </p:blipFill>
              <p:spPr>
                <a:xfrm>
                  <a:off x="3759837" y="3348165"/>
                  <a:ext cx="274320" cy="10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0">
            <p14:nvContentPartPr>
              <p14:cNvPr id="715" name="Freihand 714">
                <a:extLst>
                  <a:ext uri="{FF2B5EF4-FFF2-40B4-BE49-F238E27FC236}">
                    <a16:creationId xmlns:a16="http://schemas.microsoft.com/office/drawing/2014/main" id="{8C02544D-F332-4BA4-BBBD-308D5FAF9E55}"/>
                  </a:ext>
                </a:extLst>
              </p14:cNvPr>
              <p14:cNvContentPartPr/>
              <p14:nvPr/>
            </p14:nvContentPartPr>
            <p14:xfrm>
              <a:off x="2172597" y="4383525"/>
              <a:ext cx="15120" cy="17640"/>
            </p14:xfrm>
          </p:contentPart>
        </mc:Choice>
        <mc:Fallback xmlns="">
          <p:pic>
            <p:nvPicPr>
              <p:cNvPr id="715" name="Freihand 714">
                <a:extLst>
                  <a:ext uri="{FF2B5EF4-FFF2-40B4-BE49-F238E27FC236}">
                    <a16:creationId xmlns:a16="http://schemas.microsoft.com/office/drawing/2014/main" id="{8C02544D-F332-4BA4-BBBD-308D5FAF9E55}"/>
                  </a:ext>
                </a:extLst>
              </p:cNvPr>
              <p:cNvPicPr/>
              <p:nvPr/>
            </p:nvPicPr>
            <p:blipFill>
              <a:blip r:embed="rId1321"/>
              <a:stretch>
                <a:fillRect/>
              </a:stretch>
            </p:blipFill>
            <p:spPr>
              <a:xfrm>
                <a:off x="2168277" y="4379205"/>
                <a:ext cx="2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721" name="Freihand 720">
                <a:extLst>
                  <a:ext uri="{FF2B5EF4-FFF2-40B4-BE49-F238E27FC236}">
                    <a16:creationId xmlns:a16="http://schemas.microsoft.com/office/drawing/2014/main" id="{5CD197DC-CC95-4A31-9C65-ECFF67128736}"/>
                  </a:ext>
                </a:extLst>
              </p14:cNvPr>
              <p14:cNvContentPartPr/>
              <p14:nvPr/>
            </p14:nvContentPartPr>
            <p14:xfrm>
              <a:off x="4101837" y="4696005"/>
              <a:ext cx="577800" cy="91440"/>
            </p14:xfrm>
          </p:contentPart>
        </mc:Choice>
        <mc:Fallback xmlns="">
          <p:pic>
            <p:nvPicPr>
              <p:cNvPr id="721" name="Freihand 720">
                <a:extLst>
                  <a:ext uri="{FF2B5EF4-FFF2-40B4-BE49-F238E27FC236}">
                    <a16:creationId xmlns:a16="http://schemas.microsoft.com/office/drawing/2014/main" id="{5CD197DC-CC95-4A31-9C65-ECFF67128736}"/>
                  </a:ext>
                </a:extLst>
              </p:cNvPr>
              <p:cNvPicPr/>
              <p:nvPr/>
            </p:nvPicPr>
            <p:blipFill>
              <a:blip r:embed="rId1323"/>
              <a:stretch>
                <a:fillRect/>
              </a:stretch>
            </p:blipFill>
            <p:spPr>
              <a:xfrm>
                <a:off x="4097517" y="4691685"/>
                <a:ext cx="586440" cy="100080"/>
              </a:xfrm>
              <a:prstGeom prst="rect">
                <a:avLst/>
              </a:prstGeom>
            </p:spPr>
          </p:pic>
        </mc:Fallback>
      </mc:AlternateContent>
      <p:grpSp>
        <p:nvGrpSpPr>
          <p:cNvPr id="723" name="Gruppieren 722">
            <a:extLst>
              <a:ext uri="{FF2B5EF4-FFF2-40B4-BE49-F238E27FC236}">
                <a16:creationId xmlns:a16="http://schemas.microsoft.com/office/drawing/2014/main" id="{A44F7072-3512-43CC-A655-A1B42567ECAB}"/>
              </a:ext>
            </a:extLst>
          </p:cNvPr>
          <p:cNvGrpSpPr/>
          <p:nvPr/>
        </p:nvGrpSpPr>
        <p:grpSpPr>
          <a:xfrm>
            <a:off x="6091917" y="4080765"/>
            <a:ext cx="611640" cy="248760"/>
            <a:chOff x="6091917" y="4080765"/>
            <a:chExt cx="611640" cy="248760"/>
          </a:xfrm>
        </p:grpSpPr>
        <mc:AlternateContent xmlns:mc="http://schemas.openxmlformats.org/markup-compatibility/2006" xmlns:p14="http://schemas.microsoft.com/office/powerpoint/2010/main">
          <mc:Choice Requires="p14">
            <p:contentPart p14:bwMode="auto" r:id="rId1324">
              <p14:nvContentPartPr>
                <p14:cNvPr id="716" name="Freihand 715">
                  <a:extLst>
                    <a:ext uri="{FF2B5EF4-FFF2-40B4-BE49-F238E27FC236}">
                      <a16:creationId xmlns:a16="http://schemas.microsoft.com/office/drawing/2014/main" id="{89CFF6FD-257A-4F10-B008-47F2211B5ACA}"/>
                    </a:ext>
                  </a:extLst>
                </p14:cNvPr>
                <p14:cNvContentPartPr/>
                <p14:nvPr/>
              </p14:nvContentPartPr>
              <p14:xfrm>
                <a:off x="6109557" y="4115325"/>
                <a:ext cx="117720" cy="129600"/>
              </p14:xfrm>
            </p:contentPart>
          </mc:Choice>
          <mc:Fallback xmlns="">
            <p:pic>
              <p:nvPicPr>
                <p:cNvPr id="716" name="Freihand 715">
                  <a:extLst>
                    <a:ext uri="{FF2B5EF4-FFF2-40B4-BE49-F238E27FC236}">
                      <a16:creationId xmlns:a16="http://schemas.microsoft.com/office/drawing/2014/main" id="{89CFF6FD-257A-4F10-B008-47F2211B5ACA}"/>
                    </a:ext>
                  </a:extLst>
                </p:cNvPr>
                <p:cNvPicPr/>
                <p:nvPr/>
              </p:nvPicPr>
              <p:blipFill>
                <a:blip r:embed="rId1325"/>
                <a:stretch>
                  <a:fillRect/>
                </a:stretch>
              </p:blipFill>
              <p:spPr>
                <a:xfrm>
                  <a:off x="6105237" y="4111005"/>
                  <a:ext cx="126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717" name="Freihand 716">
                  <a:extLst>
                    <a:ext uri="{FF2B5EF4-FFF2-40B4-BE49-F238E27FC236}">
                      <a16:creationId xmlns:a16="http://schemas.microsoft.com/office/drawing/2014/main" id="{8A5B3A75-B8AC-4080-A5C3-540AB1C0906C}"/>
                    </a:ext>
                  </a:extLst>
                </p14:cNvPr>
                <p14:cNvContentPartPr/>
                <p14:nvPr/>
              </p14:nvContentPartPr>
              <p14:xfrm>
                <a:off x="6144117" y="4080765"/>
                <a:ext cx="110520" cy="4680"/>
              </p14:xfrm>
            </p:contentPart>
          </mc:Choice>
          <mc:Fallback xmlns="">
            <p:pic>
              <p:nvPicPr>
                <p:cNvPr id="717" name="Freihand 716">
                  <a:extLst>
                    <a:ext uri="{FF2B5EF4-FFF2-40B4-BE49-F238E27FC236}">
                      <a16:creationId xmlns:a16="http://schemas.microsoft.com/office/drawing/2014/main" id="{8A5B3A75-B8AC-4080-A5C3-540AB1C0906C}"/>
                    </a:ext>
                  </a:extLst>
                </p:cNvPr>
                <p:cNvPicPr/>
                <p:nvPr/>
              </p:nvPicPr>
              <p:blipFill>
                <a:blip r:embed="rId1327"/>
                <a:stretch>
                  <a:fillRect/>
                </a:stretch>
              </p:blipFill>
              <p:spPr>
                <a:xfrm>
                  <a:off x="6139797" y="4076445"/>
                  <a:ext cx="119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718" name="Freihand 717">
                  <a:extLst>
                    <a:ext uri="{FF2B5EF4-FFF2-40B4-BE49-F238E27FC236}">
                      <a16:creationId xmlns:a16="http://schemas.microsoft.com/office/drawing/2014/main" id="{766F9DDB-8B23-4E3F-B859-F1C0058AC046}"/>
                    </a:ext>
                  </a:extLst>
                </p14:cNvPr>
                <p14:cNvContentPartPr/>
                <p14:nvPr/>
              </p14:nvContentPartPr>
              <p14:xfrm>
                <a:off x="6298557" y="4086525"/>
                <a:ext cx="110520" cy="110160"/>
              </p14:xfrm>
            </p:contentPart>
          </mc:Choice>
          <mc:Fallback xmlns="">
            <p:pic>
              <p:nvPicPr>
                <p:cNvPr id="718" name="Freihand 717">
                  <a:extLst>
                    <a:ext uri="{FF2B5EF4-FFF2-40B4-BE49-F238E27FC236}">
                      <a16:creationId xmlns:a16="http://schemas.microsoft.com/office/drawing/2014/main" id="{766F9DDB-8B23-4E3F-B859-F1C0058AC046}"/>
                    </a:ext>
                  </a:extLst>
                </p:cNvPr>
                <p:cNvPicPr/>
                <p:nvPr/>
              </p:nvPicPr>
              <p:blipFill>
                <a:blip r:embed="rId1329"/>
                <a:stretch>
                  <a:fillRect/>
                </a:stretch>
              </p:blipFill>
              <p:spPr>
                <a:xfrm>
                  <a:off x="6294237" y="4082205"/>
                  <a:ext cx="119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719" name="Freihand 718">
                  <a:extLst>
                    <a:ext uri="{FF2B5EF4-FFF2-40B4-BE49-F238E27FC236}">
                      <a16:creationId xmlns:a16="http://schemas.microsoft.com/office/drawing/2014/main" id="{74275652-223D-43A9-A5B6-073F907FE24A}"/>
                    </a:ext>
                  </a:extLst>
                </p14:cNvPr>
                <p14:cNvContentPartPr/>
                <p14:nvPr/>
              </p14:nvContentPartPr>
              <p14:xfrm>
                <a:off x="6476757" y="4082205"/>
                <a:ext cx="73080" cy="61200"/>
              </p14:xfrm>
            </p:contentPart>
          </mc:Choice>
          <mc:Fallback xmlns="">
            <p:pic>
              <p:nvPicPr>
                <p:cNvPr id="719" name="Freihand 718">
                  <a:extLst>
                    <a:ext uri="{FF2B5EF4-FFF2-40B4-BE49-F238E27FC236}">
                      <a16:creationId xmlns:a16="http://schemas.microsoft.com/office/drawing/2014/main" id="{74275652-223D-43A9-A5B6-073F907FE24A}"/>
                    </a:ext>
                  </a:extLst>
                </p:cNvPr>
                <p:cNvPicPr/>
                <p:nvPr/>
              </p:nvPicPr>
              <p:blipFill>
                <a:blip r:embed="rId1331"/>
                <a:stretch>
                  <a:fillRect/>
                </a:stretch>
              </p:blipFill>
              <p:spPr>
                <a:xfrm>
                  <a:off x="6472437" y="4077885"/>
                  <a:ext cx="81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722" name="Freihand 721">
                  <a:extLst>
                    <a:ext uri="{FF2B5EF4-FFF2-40B4-BE49-F238E27FC236}">
                      <a16:creationId xmlns:a16="http://schemas.microsoft.com/office/drawing/2014/main" id="{FABA64D3-8E53-4AF7-8C5B-D8E3C7ACF198}"/>
                    </a:ext>
                  </a:extLst>
                </p14:cNvPr>
                <p14:cNvContentPartPr/>
                <p14:nvPr/>
              </p14:nvContentPartPr>
              <p14:xfrm>
                <a:off x="6091917" y="4256085"/>
                <a:ext cx="611640" cy="73440"/>
              </p14:xfrm>
            </p:contentPart>
          </mc:Choice>
          <mc:Fallback xmlns="">
            <p:pic>
              <p:nvPicPr>
                <p:cNvPr id="722" name="Freihand 721">
                  <a:extLst>
                    <a:ext uri="{FF2B5EF4-FFF2-40B4-BE49-F238E27FC236}">
                      <a16:creationId xmlns:a16="http://schemas.microsoft.com/office/drawing/2014/main" id="{FABA64D3-8E53-4AF7-8C5B-D8E3C7ACF198}"/>
                    </a:ext>
                  </a:extLst>
                </p:cNvPr>
                <p:cNvPicPr/>
                <p:nvPr/>
              </p:nvPicPr>
              <p:blipFill>
                <a:blip r:embed="rId1333"/>
                <a:stretch>
                  <a:fillRect/>
                </a:stretch>
              </p:blipFill>
              <p:spPr>
                <a:xfrm>
                  <a:off x="6087597" y="4251765"/>
                  <a:ext cx="62028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4">
            <p14:nvContentPartPr>
              <p14:cNvPr id="724" name="Freihand 723">
                <a:extLst>
                  <a:ext uri="{FF2B5EF4-FFF2-40B4-BE49-F238E27FC236}">
                    <a16:creationId xmlns:a16="http://schemas.microsoft.com/office/drawing/2014/main" id="{6FFAFD35-F301-4410-9D41-02BEBB615A4B}"/>
                  </a:ext>
                </a:extLst>
              </p14:cNvPr>
              <p14:cNvContentPartPr/>
              <p14:nvPr/>
            </p14:nvContentPartPr>
            <p14:xfrm>
              <a:off x="4344117" y="4793205"/>
              <a:ext cx="168480" cy="115200"/>
            </p14:xfrm>
          </p:contentPart>
        </mc:Choice>
        <mc:Fallback xmlns="">
          <p:pic>
            <p:nvPicPr>
              <p:cNvPr id="724" name="Freihand 723">
                <a:extLst>
                  <a:ext uri="{FF2B5EF4-FFF2-40B4-BE49-F238E27FC236}">
                    <a16:creationId xmlns:a16="http://schemas.microsoft.com/office/drawing/2014/main" id="{6FFAFD35-F301-4410-9D41-02BEBB615A4B}"/>
                  </a:ext>
                </a:extLst>
              </p:cNvPr>
              <p:cNvPicPr/>
              <p:nvPr/>
            </p:nvPicPr>
            <p:blipFill>
              <a:blip r:embed="rId1335"/>
              <a:stretch>
                <a:fillRect/>
              </a:stretch>
            </p:blipFill>
            <p:spPr>
              <a:xfrm>
                <a:off x="4339797" y="4788885"/>
                <a:ext cx="177120" cy="123840"/>
              </a:xfrm>
              <a:prstGeom prst="rect">
                <a:avLst/>
              </a:prstGeom>
            </p:spPr>
          </p:pic>
        </mc:Fallback>
      </mc:AlternateContent>
      <p:grpSp>
        <p:nvGrpSpPr>
          <p:cNvPr id="729" name="Gruppieren 728">
            <a:extLst>
              <a:ext uri="{FF2B5EF4-FFF2-40B4-BE49-F238E27FC236}">
                <a16:creationId xmlns:a16="http://schemas.microsoft.com/office/drawing/2014/main" id="{04E80D64-986E-40E3-878F-2FC06D4D27A9}"/>
              </a:ext>
            </a:extLst>
          </p:cNvPr>
          <p:cNvGrpSpPr/>
          <p:nvPr/>
        </p:nvGrpSpPr>
        <p:grpSpPr>
          <a:xfrm>
            <a:off x="3359517" y="5118645"/>
            <a:ext cx="463320" cy="200880"/>
            <a:chOff x="3359517" y="5118645"/>
            <a:chExt cx="463320" cy="200880"/>
          </a:xfrm>
        </p:grpSpPr>
        <mc:AlternateContent xmlns:mc="http://schemas.openxmlformats.org/markup-compatibility/2006" xmlns:p14="http://schemas.microsoft.com/office/powerpoint/2010/main">
          <mc:Choice Requires="p14">
            <p:contentPart p14:bwMode="auto" r:id="rId1336">
              <p14:nvContentPartPr>
                <p14:cNvPr id="725" name="Freihand 724">
                  <a:extLst>
                    <a:ext uri="{FF2B5EF4-FFF2-40B4-BE49-F238E27FC236}">
                      <a16:creationId xmlns:a16="http://schemas.microsoft.com/office/drawing/2014/main" id="{5010E890-9085-4C1B-8F4D-13B748EBA559}"/>
                    </a:ext>
                  </a:extLst>
                </p14:cNvPr>
                <p14:cNvContentPartPr/>
                <p14:nvPr/>
              </p14:nvContentPartPr>
              <p14:xfrm>
                <a:off x="3359517" y="5167245"/>
                <a:ext cx="162720" cy="152280"/>
              </p14:xfrm>
            </p:contentPart>
          </mc:Choice>
          <mc:Fallback xmlns="">
            <p:pic>
              <p:nvPicPr>
                <p:cNvPr id="725" name="Freihand 724">
                  <a:extLst>
                    <a:ext uri="{FF2B5EF4-FFF2-40B4-BE49-F238E27FC236}">
                      <a16:creationId xmlns:a16="http://schemas.microsoft.com/office/drawing/2014/main" id="{5010E890-9085-4C1B-8F4D-13B748EBA559}"/>
                    </a:ext>
                  </a:extLst>
                </p:cNvPr>
                <p:cNvPicPr/>
                <p:nvPr/>
              </p:nvPicPr>
              <p:blipFill>
                <a:blip r:embed="rId1337"/>
                <a:stretch>
                  <a:fillRect/>
                </a:stretch>
              </p:blipFill>
              <p:spPr>
                <a:xfrm>
                  <a:off x="3355197" y="5162925"/>
                  <a:ext cx="171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26" name="Freihand 725">
                  <a:extLst>
                    <a:ext uri="{FF2B5EF4-FFF2-40B4-BE49-F238E27FC236}">
                      <a16:creationId xmlns:a16="http://schemas.microsoft.com/office/drawing/2014/main" id="{465955F7-BCD6-4767-A457-37155CB81885}"/>
                    </a:ext>
                  </a:extLst>
                </p14:cNvPr>
                <p14:cNvContentPartPr/>
                <p14:nvPr/>
              </p14:nvContentPartPr>
              <p14:xfrm>
                <a:off x="3671997" y="5160045"/>
                <a:ext cx="101520" cy="127800"/>
              </p14:xfrm>
            </p:contentPart>
          </mc:Choice>
          <mc:Fallback xmlns="">
            <p:pic>
              <p:nvPicPr>
                <p:cNvPr id="726" name="Freihand 725">
                  <a:extLst>
                    <a:ext uri="{FF2B5EF4-FFF2-40B4-BE49-F238E27FC236}">
                      <a16:creationId xmlns:a16="http://schemas.microsoft.com/office/drawing/2014/main" id="{465955F7-BCD6-4767-A457-37155CB81885}"/>
                    </a:ext>
                  </a:extLst>
                </p:cNvPr>
                <p:cNvPicPr/>
                <p:nvPr/>
              </p:nvPicPr>
              <p:blipFill>
                <a:blip r:embed="rId1339"/>
                <a:stretch>
                  <a:fillRect/>
                </a:stretch>
              </p:blipFill>
              <p:spPr>
                <a:xfrm>
                  <a:off x="3667677" y="5155725"/>
                  <a:ext cx="110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727" name="Freihand 726">
                  <a:extLst>
                    <a:ext uri="{FF2B5EF4-FFF2-40B4-BE49-F238E27FC236}">
                      <a16:creationId xmlns:a16="http://schemas.microsoft.com/office/drawing/2014/main" id="{2FC2E998-B6D3-4D09-B29A-132E45FC3A26}"/>
                    </a:ext>
                  </a:extLst>
                </p14:cNvPr>
                <p14:cNvContentPartPr/>
                <p14:nvPr/>
              </p14:nvContentPartPr>
              <p14:xfrm>
                <a:off x="3614397" y="5118645"/>
                <a:ext cx="79560" cy="71640"/>
              </p14:xfrm>
            </p:contentPart>
          </mc:Choice>
          <mc:Fallback xmlns="">
            <p:pic>
              <p:nvPicPr>
                <p:cNvPr id="727" name="Freihand 726">
                  <a:extLst>
                    <a:ext uri="{FF2B5EF4-FFF2-40B4-BE49-F238E27FC236}">
                      <a16:creationId xmlns:a16="http://schemas.microsoft.com/office/drawing/2014/main" id="{2FC2E998-B6D3-4D09-B29A-132E45FC3A26}"/>
                    </a:ext>
                  </a:extLst>
                </p:cNvPr>
                <p:cNvPicPr/>
                <p:nvPr/>
              </p:nvPicPr>
              <p:blipFill>
                <a:blip r:embed="rId1341"/>
                <a:stretch>
                  <a:fillRect/>
                </a:stretch>
              </p:blipFill>
              <p:spPr>
                <a:xfrm>
                  <a:off x="3610077" y="5114325"/>
                  <a:ext cx="88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28" name="Freihand 727">
                  <a:extLst>
                    <a:ext uri="{FF2B5EF4-FFF2-40B4-BE49-F238E27FC236}">
                      <a16:creationId xmlns:a16="http://schemas.microsoft.com/office/drawing/2014/main" id="{5DF1DE91-77A2-424B-B876-ED2A33B58112}"/>
                    </a:ext>
                  </a:extLst>
                </p14:cNvPr>
                <p14:cNvContentPartPr/>
                <p14:nvPr/>
              </p14:nvContentPartPr>
              <p14:xfrm>
                <a:off x="3730317" y="5237085"/>
                <a:ext cx="92520" cy="67320"/>
              </p14:xfrm>
            </p:contentPart>
          </mc:Choice>
          <mc:Fallback xmlns="">
            <p:pic>
              <p:nvPicPr>
                <p:cNvPr id="728" name="Freihand 727">
                  <a:extLst>
                    <a:ext uri="{FF2B5EF4-FFF2-40B4-BE49-F238E27FC236}">
                      <a16:creationId xmlns:a16="http://schemas.microsoft.com/office/drawing/2014/main" id="{5DF1DE91-77A2-424B-B876-ED2A33B58112}"/>
                    </a:ext>
                  </a:extLst>
                </p:cNvPr>
                <p:cNvPicPr/>
                <p:nvPr/>
              </p:nvPicPr>
              <p:blipFill>
                <a:blip r:embed="rId1343"/>
                <a:stretch>
                  <a:fillRect/>
                </a:stretch>
              </p:blipFill>
              <p:spPr>
                <a:xfrm>
                  <a:off x="3725997" y="5232765"/>
                  <a:ext cx="101160" cy="75960"/>
                </a:xfrm>
                <a:prstGeom prst="rect">
                  <a:avLst/>
                </a:prstGeom>
              </p:spPr>
            </p:pic>
          </mc:Fallback>
        </mc:AlternateContent>
      </p:grpSp>
      <p:grpSp>
        <p:nvGrpSpPr>
          <p:cNvPr id="734" name="Gruppieren 733">
            <a:extLst>
              <a:ext uri="{FF2B5EF4-FFF2-40B4-BE49-F238E27FC236}">
                <a16:creationId xmlns:a16="http://schemas.microsoft.com/office/drawing/2014/main" id="{704F22A5-0790-4C76-8433-025374364078}"/>
              </a:ext>
            </a:extLst>
          </p:cNvPr>
          <p:cNvGrpSpPr/>
          <p:nvPr/>
        </p:nvGrpSpPr>
        <p:grpSpPr>
          <a:xfrm>
            <a:off x="6039357" y="5513925"/>
            <a:ext cx="388440" cy="201600"/>
            <a:chOff x="6039357" y="5513925"/>
            <a:chExt cx="388440" cy="201600"/>
          </a:xfrm>
        </p:grpSpPr>
        <mc:AlternateContent xmlns:mc="http://schemas.openxmlformats.org/markup-compatibility/2006" xmlns:p14="http://schemas.microsoft.com/office/powerpoint/2010/main">
          <mc:Choice Requires="p14">
            <p:contentPart p14:bwMode="auto" r:id="rId1344">
              <p14:nvContentPartPr>
                <p14:cNvPr id="730" name="Freihand 729">
                  <a:extLst>
                    <a:ext uri="{FF2B5EF4-FFF2-40B4-BE49-F238E27FC236}">
                      <a16:creationId xmlns:a16="http://schemas.microsoft.com/office/drawing/2014/main" id="{EF3465DC-4825-475A-B874-69252C19E172}"/>
                    </a:ext>
                  </a:extLst>
                </p14:cNvPr>
                <p14:cNvContentPartPr/>
                <p14:nvPr/>
              </p14:nvContentPartPr>
              <p14:xfrm>
                <a:off x="6039357" y="5586285"/>
                <a:ext cx="141840" cy="129240"/>
              </p14:xfrm>
            </p:contentPart>
          </mc:Choice>
          <mc:Fallback xmlns="">
            <p:pic>
              <p:nvPicPr>
                <p:cNvPr id="730" name="Freihand 729">
                  <a:extLst>
                    <a:ext uri="{FF2B5EF4-FFF2-40B4-BE49-F238E27FC236}">
                      <a16:creationId xmlns:a16="http://schemas.microsoft.com/office/drawing/2014/main" id="{EF3465DC-4825-475A-B874-69252C19E172}"/>
                    </a:ext>
                  </a:extLst>
                </p:cNvPr>
                <p:cNvPicPr/>
                <p:nvPr/>
              </p:nvPicPr>
              <p:blipFill>
                <a:blip r:embed="rId1345"/>
                <a:stretch>
                  <a:fillRect/>
                </a:stretch>
              </p:blipFill>
              <p:spPr>
                <a:xfrm>
                  <a:off x="6035037" y="5581965"/>
                  <a:ext cx="150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31" name="Freihand 730">
                  <a:extLst>
                    <a:ext uri="{FF2B5EF4-FFF2-40B4-BE49-F238E27FC236}">
                      <a16:creationId xmlns:a16="http://schemas.microsoft.com/office/drawing/2014/main" id="{1B399E58-522A-4DDB-B915-2D9F3A5E74D1}"/>
                    </a:ext>
                  </a:extLst>
                </p14:cNvPr>
                <p14:cNvContentPartPr/>
                <p14:nvPr/>
              </p14:nvContentPartPr>
              <p14:xfrm>
                <a:off x="6253197" y="5571885"/>
                <a:ext cx="78480" cy="118080"/>
              </p14:xfrm>
            </p:contentPart>
          </mc:Choice>
          <mc:Fallback xmlns="">
            <p:pic>
              <p:nvPicPr>
                <p:cNvPr id="731" name="Freihand 730">
                  <a:extLst>
                    <a:ext uri="{FF2B5EF4-FFF2-40B4-BE49-F238E27FC236}">
                      <a16:creationId xmlns:a16="http://schemas.microsoft.com/office/drawing/2014/main" id="{1B399E58-522A-4DDB-B915-2D9F3A5E74D1}"/>
                    </a:ext>
                  </a:extLst>
                </p:cNvPr>
                <p:cNvPicPr/>
                <p:nvPr/>
              </p:nvPicPr>
              <p:blipFill>
                <a:blip r:embed="rId1347"/>
                <a:stretch>
                  <a:fillRect/>
                </a:stretch>
              </p:blipFill>
              <p:spPr>
                <a:xfrm>
                  <a:off x="6248877" y="5567565"/>
                  <a:ext cx="87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732" name="Freihand 731">
                  <a:extLst>
                    <a:ext uri="{FF2B5EF4-FFF2-40B4-BE49-F238E27FC236}">
                      <a16:creationId xmlns:a16="http://schemas.microsoft.com/office/drawing/2014/main" id="{8F75A161-E6BB-4F62-A97B-123D79EF0198}"/>
                    </a:ext>
                  </a:extLst>
                </p14:cNvPr>
                <p14:cNvContentPartPr/>
                <p14:nvPr/>
              </p14:nvContentPartPr>
              <p14:xfrm>
                <a:off x="6211437" y="5513925"/>
                <a:ext cx="88200" cy="77400"/>
              </p14:xfrm>
            </p:contentPart>
          </mc:Choice>
          <mc:Fallback xmlns="">
            <p:pic>
              <p:nvPicPr>
                <p:cNvPr id="732" name="Freihand 731">
                  <a:extLst>
                    <a:ext uri="{FF2B5EF4-FFF2-40B4-BE49-F238E27FC236}">
                      <a16:creationId xmlns:a16="http://schemas.microsoft.com/office/drawing/2014/main" id="{8F75A161-E6BB-4F62-A97B-123D79EF0198}"/>
                    </a:ext>
                  </a:extLst>
                </p:cNvPr>
                <p:cNvPicPr/>
                <p:nvPr/>
              </p:nvPicPr>
              <p:blipFill>
                <a:blip r:embed="rId1349"/>
                <a:stretch>
                  <a:fillRect/>
                </a:stretch>
              </p:blipFill>
              <p:spPr>
                <a:xfrm>
                  <a:off x="6207117" y="5509605"/>
                  <a:ext cx="96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733" name="Freihand 732">
                  <a:extLst>
                    <a:ext uri="{FF2B5EF4-FFF2-40B4-BE49-F238E27FC236}">
                      <a16:creationId xmlns:a16="http://schemas.microsoft.com/office/drawing/2014/main" id="{B5A7916F-FB1F-4FCE-98BB-A7981C034F53}"/>
                    </a:ext>
                  </a:extLst>
                </p14:cNvPr>
                <p14:cNvContentPartPr/>
                <p14:nvPr/>
              </p14:nvContentPartPr>
              <p14:xfrm>
                <a:off x="6325557" y="5606085"/>
                <a:ext cx="102240" cy="102600"/>
              </p14:xfrm>
            </p:contentPart>
          </mc:Choice>
          <mc:Fallback xmlns="">
            <p:pic>
              <p:nvPicPr>
                <p:cNvPr id="733" name="Freihand 732">
                  <a:extLst>
                    <a:ext uri="{FF2B5EF4-FFF2-40B4-BE49-F238E27FC236}">
                      <a16:creationId xmlns:a16="http://schemas.microsoft.com/office/drawing/2014/main" id="{B5A7916F-FB1F-4FCE-98BB-A7981C034F53}"/>
                    </a:ext>
                  </a:extLst>
                </p:cNvPr>
                <p:cNvPicPr/>
                <p:nvPr/>
              </p:nvPicPr>
              <p:blipFill>
                <a:blip r:embed="rId1351"/>
                <a:stretch>
                  <a:fillRect/>
                </a:stretch>
              </p:blipFill>
              <p:spPr>
                <a:xfrm>
                  <a:off x="6321237" y="5601765"/>
                  <a:ext cx="110880" cy="111240"/>
                </a:xfrm>
                <a:prstGeom prst="rect">
                  <a:avLst/>
                </a:prstGeom>
              </p:spPr>
            </p:pic>
          </mc:Fallback>
        </mc:AlternateContent>
      </p:grpSp>
      <p:grpSp>
        <p:nvGrpSpPr>
          <p:cNvPr id="739" name="Gruppieren 738">
            <a:extLst>
              <a:ext uri="{FF2B5EF4-FFF2-40B4-BE49-F238E27FC236}">
                <a16:creationId xmlns:a16="http://schemas.microsoft.com/office/drawing/2014/main" id="{7F76DB75-96BA-4CB2-98DC-D02030F0A8A8}"/>
              </a:ext>
            </a:extLst>
          </p:cNvPr>
          <p:cNvGrpSpPr/>
          <p:nvPr/>
        </p:nvGrpSpPr>
        <p:grpSpPr>
          <a:xfrm>
            <a:off x="5408277" y="6677085"/>
            <a:ext cx="482040" cy="115200"/>
            <a:chOff x="5408277" y="6677085"/>
            <a:chExt cx="482040" cy="115200"/>
          </a:xfrm>
        </p:grpSpPr>
        <mc:AlternateContent xmlns:mc="http://schemas.openxmlformats.org/markup-compatibility/2006" xmlns:p14="http://schemas.microsoft.com/office/powerpoint/2010/main">
          <mc:Choice Requires="p14">
            <p:contentPart p14:bwMode="auto" r:id="rId1352">
              <p14:nvContentPartPr>
                <p14:cNvPr id="735" name="Freihand 734">
                  <a:extLst>
                    <a:ext uri="{FF2B5EF4-FFF2-40B4-BE49-F238E27FC236}">
                      <a16:creationId xmlns:a16="http://schemas.microsoft.com/office/drawing/2014/main" id="{0EFE7692-6BD7-47BF-89F2-F4EB452115CC}"/>
                    </a:ext>
                  </a:extLst>
                </p14:cNvPr>
                <p14:cNvContentPartPr/>
                <p14:nvPr/>
              </p14:nvContentPartPr>
              <p14:xfrm>
                <a:off x="5408277" y="6694365"/>
                <a:ext cx="109800" cy="97920"/>
              </p14:xfrm>
            </p:contentPart>
          </mc:Choice>
          <mc:Fallback xmlns="">
            <p:pic>
              <p:nvPicPr>
                <p:cNvPr id="735" name="Freihand 734">
                  <a:extLst>
                    <a:ext uri="{FF2B5EF4-FFF2-40B4-BE49-F238E27FC236}">
                      <a16:creationId xmlns:a16="http://schemas.microsoft.com/office/drawing/2014/main" id="{0EFE7692-6BD7-47BF-89F2-F4EB452115CC}"/>
                    </a:ext>
                  </a:extLst>
                </p:cNvPr>
                <p:cNvPicPr/>
                <p:nvPr/>
              </p:nvPicPr>
              <p:blipFill>
                <a:blip r:embed="rId1353"/>
                <a:stretch>
                  <a:fillRect/>
                </a:stretch>
              </p:blipFill>
              <p:spPr>
                <a:xfrm>
                  <a:off x="5403957" y="6690045"/>
                  <a:ext cx="118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736" name="Freihand 735">
                  <a:extLst>
                    <a:ext uri="{FF2B5EF4-FFF2-40B4-BE49-F238E27FC236}">
                      <a16:creationId xmlns:a16="http://schemas.microsoft.com/office/drawing/2014/main" id="{C902FFF3-9C5A-4BDB-AD1B-D51743E37397}"/>
                    </a:ext>
                  </a:extLst>
                </p14:cNvPr>
                <p14:cNvContentPartPr/>
                <p14:nvPr/>
              </p14:nvContentPartPr>
              <p14:xfrm>
                <a:off x="5456157" y="6685005"/>
                <a:ext cx="104400" cy="10440"/>
              </p14:xfrm>
            </p:contentPart>
          </mc:Choice>
          <mc:Fallback xmlns="">
            <p:pic>
              <p:nvPicPr>
                <p:cNvPr id="736" name="Freihand 735">
                  <a:extLst>
                    <a:ext uri="{FF2B5EF4-FFF2-40B4-BE49-F238E27FC236}">
                      <a16:creationId xmlns:a16="http://schemas.microsoft.com/office/drawing/2014/main" id="{C902FFF3-9C5A-4BDB-AD1B-D51743E37397}"/>
                    </a:ext>
                  </a:extLst>
                </p:cNvPr>
                <p:cNvPicPr/>
                <p:nvPr/>
              </p:nvPicPr>
              <p:blipFill>
                <a:blip r:embed="rId1355"/>
                <a:stretch>
                  <a:fillRect/>
                </a:stretch>
              </p:blipFill>
              <p:spPr>
                <a:xfrm>
                  <a:off x="5451837" y="6680685"/>
                  <a:ext cx="113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737" name="Freihand 736">
                  <a:extLst>
                    <a:ext uri="{FF2B5EF4-FFF2-40B4-BE49-F238E27FC236}">
                      <a16:creationId xmlns:a16="http://schemas.microsoft.com/office/drawing/2014/main" id="{28F13BE6-3B63-49F1-9EC6-2AD91F10C978}"/>
                    </a:ext>
                  </a:extLst>
                </p14:cNvPr>
                <p14:cNvContentPartPr/>
                <p14:nvPr/>
              </p14:nvContentPartPr>
              <p14:xfrm>
                <a:off x="5607357" y="6677085"/>
                <a:ext cx="110160" cy="78840"/>
              </p14:xfrm>
            </p:contentPart>
          </mc:Choice>
          <mc:Fallback xmlns="">
            <p:pic>
              <p:nvPicPr>
                <p:cNvPr id="737" name="Freihand 736">
                  <a:extLst>
                    <a:ext uri="{FF2B5EF4-FFF2-40B4-BE49-F238E27FC236}">
                      <a16:creationId xmlns:a16="http://schemas.microsoft.com/office/drawing/2014/main" id="{28F13BE6-3B63-49F1-9EC6-2AD91F10C978}"/>
                    </a:ext>
                  </a:extLst>
                </p:cNvPr>
                <p:cNvPicPr/>
                <p:nvPr/>
              </p:nvPicPr>
              <p:blipFill>
                <a:blip r:embed="rId1357"/>
                <a:stretch>
                  <a:fillRect/>
                </a:stretch>
              </p:blipFill>
              <p:spPr>
                <a:xfrm>
                  <a:off x="5603037" y="6672765"/>
                  <a:ext cx="118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738" name="Freihand 737">
                  <a:extLst>
                    <a:ext uri="{FF2B5EF4-FFF2-40B4-BE49-F238E27FC236}">
                      <a16:creationId xmlns:a16="http://schemas.microsoft.com/office/drawing/2014/main" id="{458FB922-4BFF-4B73-A7E5-FE948EF0A408}"/>
                    </a:ext>
                  </a:extLst>
                </p14:cNvPr>
                <p14:cNvContentPartPr/>
                <p14:nvPr/>
              </p14:nvContentPartPr>
              <p14:xfrm>
                <a:off x="5784477" y="6678525"/>
                <a:ext cx="105840" cy="88560"/>
              </p14:xfrm>
            </p:contentPart>
          </mc:Choice>
          <mc:Fallback xmlns="">
            <p:pic>
              <p:nvPicPr>
                <p:cNvPr id="738" name="Freihand 737">
                  <a:extLst>
                    <a:ext uri="{FF2B5EF4-FFF2-40B4-BE49-F238E27FC236}">
                      <a16:creationId xmlns:a16="http://schemas.microsoft.com/office/drawing/2014/main" id="{458FB922-4BFF-4B73-A7E5-FE948EF0A408}"/>
                    </a:ext>
                  </a:extLst>
                </p:cNvPr>
                <p:cNvPicPr/>
                <p:nvPr/>
              </p:nvPicPr>
              <p:blipFill>
                <a:blip r:embed="rId1359"/>
                <a:stretch>
                  <a:fillRect/>
                </a:stretch>
              </p:blipFill>
              <p:spPr>
                <a:xfrm>
                  <a:off x="5779797" y="6674205"/>
                  <a:ext cx="114480" cy="97200"/>
                </a:xfrm>
                <a:prstGeom prst="rect">
                  <a:avLst/>
                </a:prstGeom>
              </p:spPr>
            </p:pic>
          </mc:Fallback>
        </mc:AlternateContent>
      </p:grpSp>
      <p:grpSp>
        <p:nvGrpSpPr>
          <p:cNvPr id="744" name="Gruppieren 743">
            <a:extLst>
              <a:ext uri="{FF2B5EF4-FFF2-40B4-BE49-F238E27FC236}">
                <a16:creationId xmlns:a16="http://schemas.microsoft.com/office/drawing/2014/main" id="{E0126CAA-CCF3-4D84-8D36-306798551E4D}"/>
              </a:ext>
            </a:extLst>
          </p:cNvPr>
          <p:cNvGrpSpPr/>
          <p:nvPr/>
        </p:nvGrpSpPr>
        <p:grpSpPr>
          <a:xfrm>
            <a:off x="6733797" y="5627325"/>
            <a:ext cx="491040" cy="158760"/>
            <a:chOff x="6733797" y="5627325"/>
            <a:chExt cx="491040" cy="158760"/>
          </a:xfrm>
        </p:grpSpPr>
        <mc:AlternateContent xmlns:mc="http://schemas.openxmlformats.org/markup-compatibility/2006" xmlns:p14="http://schemas.microsoft.com/office/powerpoint/2010/main">
          <mc:Choice Requires="p14">
            <p:contentPart p14:bwMode="auto" r:id="rId1360">
              <p14:nvContentPartPr>
                <p14:cNvPr id="740" name="Freihand 739">
                  <a:extLst>
                    <a:ext uri="{FF2B5EF4-FFF2-40B4-BE49-F238E27FC236}">
                      <a16:creationId xmlns:a16="http://schemas.microsoft.com/office/drawing/2014/main" id="{9C2FA1DB-A7B9-4CA6-9574-EDA16B485CF2}"/>
                    </a:ext>
                  </a:extLst>
                </p14:cNvPr>
                <p14:cNvContentPartPr/>
                <p14:nvPr/>
              </p14:nvContentPartPr>
              <p14:xfrm>
                <a:off x="6733797" y="5684205"/>
                <a:ext cx="124560" cy="101880"/>
              </p14:xfrm>
            </p:contentPart>
          </mc:Choice>
          <mc:Fallback xmlns="">
            <p:pic>
              <p:nvPicPr>
                <p:cNvPr id="740" name="Freihand 739">
                  <a:extLst>
                    <a:ext uri="{FF2B5EF4-FFF2-40B4-BE49-F238E27FC236}">
                      <a16:creationId xmlns:a16="http://schemas.microsoft.com/office/drawing/2014/main" id="{9C2FA1DB-A7B9-4CA6-9574-EDA16B485CF2}"/>
                    </a:ext>
                  </a:extLst>
                </p:cNvPr>
                <p:cNvPicPr/>
                <p:nvPr/>
              </p:nvPicPr>
              <p:blipFill>
                <a:blip r:embed="rId1361"/>
                <a:stretch>
                  <a:fillRect/>
                </a:stretch>
              </p:blipFill>
              <p:spPr>
                <a:xfrm>
                  <a:off x="6729477" y="5679885"/>
                  <a:ext cx="133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741" name="Freihand 740">
                  <a:extLst>
                    <a:ext uri="{FF2B5EF4-FFF2-40B4-BE49-F238E27FC236}">
                      <a16:creationId xmlns:a16="http://schemas.microsoft.com/office/drawing/2014/main" id="{B1C16964-C383-4CB2-86B2-B7F37EED864C}"/>
                    </a:ext>
                  </a:extLst>
                </p14:cNvPr>
                <p14:cNvContentPartPr/>
                <p14:nvPr/>
              </p14:nvContentPartPr>
              <p14:xfrm>
                <a:off x="6754317" y="5666565"/>
                <a:ext cx="132840" cy="17640"/>
              </p14:xfrm>
            </p:contentPart>
          </mc:Choice>
          <mc:Fallback xmlns="">
            <p:pic>
              <p:nvPicPr>
                <p:cNvPr id="741" name="Freihand 740">
                  <a:extLst>
                    <a:ext uri="{FF2B5EF4-FFF2-40B4-BE49-F238E27FC236}">
                      <a16:creationId xmlns:a16="http://schemas.microsoft.com/office/drawing/2014/main" id="{B1C16964-C383-4CB2-86B2-B7F37EED864C}"/>
                    </a:ext>
                  </a:extLst>
                </p:cNvPr>
                <p:cNvPicPr/>
                <p:nvPr/>
              </p:nvPicPr>
              <p:blipFill>
                <a:blip r:embed="rId1363"/>
                <a:stretch>
                  <a:fillRect/>
                </a:stretch>
              </p:blipFill>
              <p:spPr>
                <a:xfrm>
                  <a:off x="6749997" y="5662245"/>
                  <a:ext cx="141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742" name="Freihand 741">
                  <a:extLst>
                    <a:ext uri="{FF2B5EF4-FFF2-40B4-BE49-F238E27FC236}">
                      <a16:creationId xmlns:a16="http://schemas.microsoft.com/office/drawing/2014/main" id="{FD2890A3-C315-4844-BBDE-C416E0D9FC4A}"/>
                    </a:ext>
                  </a:extLst>
                </p14:cNvPr>
                <p14:cNvContentPartPr/>
                <p14:nvPr/>
              </p14:nvContentPartPr>
              <p14:xfrm>
                <a:off x="6899757" y="5648205"/>
                <a:ext cx="153000" cy="97920"/>
              </p14:xfrm>
            </p:contentPart>
          </mc:Choice>
          <mc:Fallback xmlns="">
            <p:pic>
              <p:nvPicPr>
                <p:cNvPr id="742" name="Freihand 741">
                  <a:extLst>
                    <a:ext uri="{FF2B5EF4-FFF2-40B4-BE49-F238E27FC236}">
                      <a16:creationId xmlns:a16="http://schemas.microsoft.com/office/drawing/2014/main" id="{FD2890A3-C315-4844-BBDE-C416E0D9FC4A}"/>
                    </a:ext>
                  </a:extLst>
                </p:cNvPr>
                <p:cNvPicPr/>
                <p:nvPr/>
              </p:nvPicPr>
              <p:blipFill>
                <a:blip r:embed="rId1365"/>
                <a:stretch>
                  <a:fillRect/>
                </a:stretch>
              </p:blipFill>
              <p:spPr>
                <a:xfrm>
                  <a:off x="6895437" y="5643885"/>
                  <a:ext cx="161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743" name="Freihand 742">
                  <a:extLst>
                    <a:ext uri="{FF2B5EF4-FFF2-40B4-BE49-F238E27FC236}">
                      <a16:creationId xmlns:a16="http://schemas.microsoft.com/office/drawing/2014/main" id="{B6357E38-0FDC-49AB-8CE8-9C8488855B28}"/>
                    </a:ext>
                  </a:extLst>
                </p14:cNvPr>
                <p14:cNvContentPartPr/>
                <p14:nvPr/>
              </p14:nvContentPartPr>
              <p14:xfrm>
                <a:off x="7088397" y="5627325"/>
                <a:ext cx="136440" cy="103680"/>
              </p14:xfrm>
            </p:contentPart>
          </mc:Choice>
          <mc:Fallback xmlns="">
            <p:pic>
              <p:nvPicPr>
                <p:cNvPr id="743" name="Freihand 742">
                  <a:extLst>
                    <a:ext uri="{FF2B5EF4-FFF2-40B4-BE49-F238E27FC236}">
                      <a16:creationId xmlns:a16="http://schemas.microsoft.com/office/drawing/2014/main" id="{B6357E38-0FDC-49AB-8CE8-9C8488855B28}"/>
                    </a:ext>
                  </a:extLst>
                </p:cNvPr>
                <p:cNvPicPr/>
                <p:nvPr/>
              </p:nvPicPr>
              <p:blipFill>
                <a:blip r:embed="rId1367"/>
                <a:stretch>
                  <a:fillRect/>
                </a:stretch>
              </p:blipFill>
              <p:spPr>
                <a:xfrm>
                  <a:off x="7084077" y="5623005"/>
                  <a:ext cx="145080" cy="112320"/>
                </a:xfrm>
                <a:prstGeom prst="rect">
                  <a:avLst/>
                </a:prstGeom>
              </p:spPr>
            </p:pic>
          </mc:Fallback>
        </mc:AlternateContent>
      </p:grpSp>
      <p:grpSp>
        <p:nvGrpSpPr>
          <p:cNvPr id="754" name="Gruppieren 753">
            <a:extLst>
              <a:ext uri="{FF2B5EF4-FFF2-40B4-BE49-F238E27FC236}">
                <a16:creationId xmlns:a16="http://schemas.microsoft.com/office/drawing/2014/main" id="{210BCCC8-BF0C-449E-B81C-7DA8D9EAEDE0}"/>
              </a:ext>
            </a:extLst>
          </p:cNvPr>
          <p:cNvGrpSpPr/>
          <p:nvPr/>
        </p:nvGrpSpPr>
        <p:grpSpPr>
          <a:xfrm>
            <a:off x="8018637" y="5487285"/>
            <a:ext cx="407880" cy="180360"/>
            <a:chOff x="8018637" y="5487285"/>
            <a:chExt cx="407880" cy="180360"/>
          </a:xfrm>
        </p:grpSpPr>
        <mc:AlternateContent xmlns:mc="http://schemas.openxmlformats.org/markup-compatibility/2006" xmlns:p14="http://schemas.microsoft.com/office/powerpoint/2010/main">
          <mc:Choice Requires="p14">
            <p:contentPart p14:bwMode="auto" r:id="rId1368">
              <p14:nvContentPartPr>
                <p14:cNvPr id="745" name="Freihand 744">
                  <a:extLst>
                    <a:ext uri="{FF2B5EF4-FFF2-40B4-BE49-F238E27FC236}">
                      <a16:creationId xmlns:a16="http://schemas.microsoft.com/office/drawing/2014/main" id="{844026FC-CFFE-4EB6-8FE0-B7C64174B324}"/>
                    </a:ext>
                  </a:extLst>
                </p14:cNvPr>
                <p14:cNvContentPartPr/>
                <p14:nvPr/>
              </p14:nvContentPartPr>
              <p14:xfrm>
                <a:off x="8018637" y="5536965"/>
                <a:ext cx="148680" cy="120960"/>
              </p14:xfrm>
            </p:contentPart>
          </mc:Choice>
          <mc:Fallback xmlns="">
            <p:pic>
              <p:nvPicPr>
                <p:cNvPr id="745" name="Freihand 744">
                  <a:extLst>
                    <a:ext uri="{FF2B5EF4-FFF2-40B4-BE49-F238E27FC236}">
                      <a16:creationId xmlns:a16="http://schemas.microsoft.com/office/drawing/2014/main" id="{844026FC-CFFE-4EB6-8FE0-B7C64174B324}"/>
                    </a:ext>
                  </a:extLst>
                </p:cNvPr>
                <p:cNvPicPr/>
                <p:nvPr/>
              </p:nvPicPr>
              <p:blipFill>
                <a:blip r:embed="rId1369"/>
                <a:stretch>
                  <a:fillRect/>
                </a:stretch>
              </p:blipFill>
              <p:spPr>
                <a:xfrm>
                  <a:off x="8014317" y="5532645"/>
                  <a:ext cx="157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746" name="Freihand 745">
                  <a:extLst>
                    <a:ext uri="{FF2B5EF4-FFF2-40B4-BE49-F238E27FC236}">
                      <a16:creationId xmlns:a16="http://schemas.microsoft.com/office/drawing/2014/main" id="{F0630706-E7B2-48CE-8AFF-122704CDE3AB}"/>
                    </a:ext>
                  </a:extLst>
                </p14:cNvPr>
                <p14:cNvContentPartPr/>
                <p14:nvPr/>
              </p14:nvContentPartPr>
              <p14:xfrm>
                <a:off x="8233557" y="5545605"/>
                <a:ext cx="86760" cy="112680"/>
              </p14:xfrm>
            </p:contentPart>
          </mc:Choice>
          <mc:Fallback xmlns="">
            <p:pic>
              <p:nvPicPr>
                <p:cNvPr id="746" name="Freihand 745">
                  <a:extLst>
                    <a:ext uri="{FF2B5EF4-FFF2-40B4-BE49-F238E27FC236}">
                      <a16:creationId xmlns:a16="http://schemas.microsoft.com/office/drawing/2014/main" id="{F0630706-E7B2-48CE-8AFF-122704CDE3AB}"/>
                    </a:ext>
                  </a:extLst>
                </p:cNvPr>
                <p:cNvPicPr/>
                <p:nvPr/>
              </p:nvPicPr>
              <p:blipFill>
                <a:blip r:embed="rId1371"/>
                <a:stretch>
                  <a:fillRect/>
                </a:stretch>
              </p:blipFill>
              <p:spPr>
                <a:xfrm>
                  <a:off x="8229237" y="5541285"/>
                  <a:ext cx="95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747" name="Freihand 746">
                  <a:extLst>
                    <a:ext uri="{FF2B5EF4-FFF2-40B4-BE49-F238E27FC236}">
                      <a16:creationId xmlns:a16="http://schemas.microsoft.com/office/drawing/2014/main" id="{796B2548-3B03-40D3-9B34-491091B4460A}"/>
                    </a:ext>
                  </a:extLst>
                </p14:cNvPr>
                <p14:cNvContentPartPr/>
                <p14:nvPr/>
              </p14:nvContentPartPr>
              <p14:xfrm>
                <a:off x="8186757" y="5487285"/>
                <a:ext cx="122760" cy="59760"/>
              </p14:xfrm>
            </p:contentPart>
          </mc:Choice>
          <mc:Fallback xmlns="">
            <p:pic>
              <p:nvPicPr>
                <p:cNvPr id="747" name="Freihand 746">
                  <a:extLst>
                    <a:ext uri="{FF2B5EF4-FFF2-40B4-BE49-F238E27FC236}">
                      <a16:creationId xmlns:a16="http://schemas.microsoft.com/office/drawing/2014/main" id="{796B2548-3B03-40D3-9B34-491091B4460A}"/>
                    </a:ext>
                  </a:extLst>
                </p:cNvPr>
                <p:cNvPicPr/>
                <p:nvPr/>
              </p:nvPicPr>
              <p:blipFill>
                <a:blip r:embed="rId1373"/>
                <a:stretch>
                  <a:fillRect/>
                </a:stretch>
              </p:blipFill>
              <p:spPr>
                <a:xfrm>
                  <a:off x="8182437" y="5482965"/>
                  <a:ext cx="131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748" name="Freihand 747">
                  <a:extLst>
                    <a:ext uri="{FF2B5EF4-FFF2-40B4-BE49-F238E27FC236}">
                      <a16:creationId xmlns:a16="http://schemas.microsoft.com/office/drawing/2014/main" id="{12AA4BB9-04E6-43C0-B3E1-0C0722FB3EF7}"/>
                    </a:ext>
                  </a:extLst>
                </p14:cNvPr>
                <p14:cNvContentPartPr/>
                <p14:nvPr/>
              </p14:nvContentPartPr>
              <p14:xfrm>
                <a:off x="8316717" y="5568285"/>
                <a:ext cx="109800" cy="99360"/>
              </p14:xfrm>
            </p:contentPart>
          </mc:Choice>
          <mc:Fallback xmlns="">
            <p:pic>
              <p:nvPicPr>
                <p:cNvPr id="748" name="Freihand 747">
                  <a:extLst>
                    <a:ext uri="{FF2B5EF4-FFF2-40B4-BE49-F238E27FC236}">
                      <a16:creationId xmlns:a16="http://schemas.microsoft.com/office/drawing/2014/main" id="{12AA4BB9-04E6-43C0-B3E1-0C0722FB3EF7}"/>
                    </a:ext>
                  </a:extLst>
                </p:cNvPr>
                <p:cNvPicPr/>
                <p:nvPr/>
              </p:nvPicPr>
              <p:blipFill>
                <a:blip r:embed="rId1375"/>
                <a:stretch>
                  <a:fillRect/>
                </a:stretch>
              </p:blipFill>
              <p:spPr>
                <a:xfrm>
                  <a:off x="8312397" y="5563965"/>
                  <a:ext cx="118440" cy="108000"/>
                </a:xfrm>
                <a:prstGeom prst="rect">
                  <a:avLst/>
                </a:prstGeom>
              </p:spPr>
            </p:pic>
          </mc:Fallback>
        </mc:AlternateContent>
      </p:grpSp>
      <p:grpSp>
        <p:nvGrpSpPr>
          <p:cNvPr id="753" name="Gruppieren 752">
            <a:extLst>
              <a:ext uri="{FF2B5EF4-FFF2-40B4-BE49-F238E27FC236}">
                <a16:creationId xmlns:a16="http://schemas.microsoft.com/office/drawing/2014/main" id="{62A44705-6BA9-43E3-8ED4-2F8A832CC70D}"/>
              </a:ext>
            </a:extLst>
          </p:cNvPr>
          <p:cNvGrpSpPr/>
          <p:nvPr/>
        </p:nvGrpSpPr>
        <p:grpSpPr>
          <a:xfrm>
            <a:off x="6915957" y="6582405"/>
            <a:ext cx="516240" cy="148320"/>
            <a:chOff x="6915957" y="6582405"/>
            <a:chExt cx="516240" cy="148320"/>
          </a:xfrm>
        </p:grpSpPr>
        <mc:AlternateContent xmlns:mc="http://schemas.openxmlformats.org/markup-compatibility/2006" xmlns:p14="http://schemas.microsoft.com/office/powerpoint/2010/main">
          <mc:Choice Requires="p14">
            <p:contentPart p14:bwMode="auto" r:id="rId1376">
              <p14:nvContentPartPr>
                <p14:cNvPr id="749" name="Freihand 748">
                  <a:extLst>
                    <a:ext uri="{FF2B5EF4-FFF2-40B4-BE49-F238E27FC236}">
                      <a16:creationId xmlns:a16="http://schemas.microsoft.com/office/drawing/2014/main" id="{F3DBAE57-4AB7-4225-AFFB-B03CB27F30EC}"/>
                    </a:ext>
                  </a:extLst>
                </p14:cNvPr>
                <p14:cNvContentPartPr/>
                <p14:nvPr/>
              </p14:nvContentPartPr>
              <p14:xfrm>
                <a:off x="6915957" y="6618405"/>
                <a:ext cx="120960" cy="112320"/>
              </p14:xfrm>
            </p:contentPart>
          </mc:Choice>
          <mc:Fallback xmlns="">
            <p:pic>
              <p:nvPicPr>
                <p:cNvPr id="749" name="Freihand 748">
                  <a:extLst>
                    <a:ext uri="{FF2B5EF4-FFF2-40B4-BE49-F238E27FC236}">
                      <a16:creationId xmlns:a16="http://schemas.microsoft.com/office/drawing/2014/main" id="{F3DBAE57-4AB7-4225-AFFB-B03CB27F30EC}"/>
                    </a:ext>
                  </a:extLst>
                </p:cNvPr>
                <p:cNvPicPr/>
                <p:nvPr/>
              </p:nvPicPr>
              <p:blipFill>
                <a:blip r:embed="rId1377"/>
                <a:stretch>
                  <a:fillRect/>
                </a:stretch>
              </p:blipFill>
              <p:spPr>
                <a:xfrm>
                  <a:off x="6911637" y="6614085"/>
                  <a:ext cx="129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750" name="Freihand 749">
                  <a:extLst>
                    <a:ext uri="{FF2B5EF4-FFF2-40B4-BE49-F238E27FC236}">
                      <a16:creationId xmlns:a16="http://schemas.microsoft.com/office/drawing/2014/main" id="{776ADB03-7A96-4268-9EBB-518006468BE3}"/>
                    </a:ext>
                  </a:extLst>
                </p14:cNvPr>
                <p14:cNvContentPartPr/>
                <p14:nvPr/>
              </p14:nvContentPartPr>
              <p14:xfrm>
                <a:off x="6953757" y="6582405"/>
                <a:ext cx="105480" cy="16200"/>
              </p14:xfrm>
            </p:contentPart>
          </mc:Choice>
          <mc:Fallback xmlns="">
            <p:pic>
              <p:nvPicPr>
                <p:cNvPr id="750" name="Freihand 749">
                  <a:extLst>
                    <a:ext uri="{FF2B5EF4-FFF2-40B4-BE49-F238E27FC236}">
                      <a16:creationId xmlns:a16="http://schemas.microsoft.com/office/drawing/2014/main" id="{776ADB03-7A96-4268-9EBB-518006468BE3}"/>
                    </a:ext>
                  </a:extLst>
                </p:cNvPr>
                <p:cNvPicPr/>
                <p:nvPr/>
              </p:nvPicPr>
              <p:blipFill>
                <a:blip r:embed="rId1379"/>
                <a:stretch>
                  <a:fillRect/>
                </a:stretch>
              </p:blipFill>
              <p:spPr>
                <a:xfrm>
                  <a:off x="6949437" y="6578085"/>
                  <a:ext cx="114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751" name="Freihand 750">
                  <a:extLst>
                    <a:ext uri="{FF2B5EF4-FFF2-40B4-BE49-F238E27FC236}">
                      <a16:creationId xmlns:a16="http://schemas.microsoft.com/office/drawing/2014/main" id="{AA28C904-C93E-40B6-A730-E89DC4DCFE3D}"/>
                    </a:ext>
                  </a:extLst>
                </p14:cNvPr>
                <p14:cNvContentPartPr/>
                <p14:nvPr/>
              </p14:nvContentPartPr>
              <p14:xfrm>
                <a:off x="7100277" y="6595005"/>
                <a:ext cx="104400" cy="106560"/>
              </p14:xfrm>
            </p:contentPart>
          </mc:Choice>
          <mc:Fallback xmlns="">
            <p:pic>
              <p:nvPicPr>
                <p:cNvPr id="751" name="Freihand 750">
                  <a:extLst>
                    <a:ext uri="{FF2B5EF4-FFF2-40B4-BE49-F238E27FC236}">
                      <a16:creationId xmlns:a16="http://schemas.microsoft.com/office/drawing/2014/main" id="{AA28C904-C93E-40B6-A730-E89DC4DCFE3D}"/>
                    </a:ext>
                  </a:extLst>
                </p:cNvPr>
                <p:cNvPicPr/>
                <p:nvPr/>
              </p:nvPicPr>
              <p:blipFill>
                <a:blip r:embed="rId1381"/>
                <a:stretch>
                  <a:fillRect/>
                </a:stretch>
              </p:blipFill>
              <p:spPr>
                <a:xfrm>
                  <a:off x="7095957" y="6590685"/>
                  <a:ext cx="11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752" name="Freihand 751">
                  <a:extLst>
                    <a:ext uri="{FF2B5EF4-FFF2-40B4-BE49-F238E27FC236}">
                      <a16:creationId xmlns:a16="http://schemas.microsoft.com/office/drawing/2014/main" id="{BAF8033B-F68F-410A-A64D-A09A22C523A5}"/>
                    </a:ext>
                  </a:extLst>
                </p14:cNvPr>
                <p14:cNvContentPartPr/>
                <p14:nvPr/>
              </p14:nvContentPartPr>
              <p14:xfrm>
                <a:off x="7245357" y="6608685"/>
                <a:ext cx="186840" cy="95400"/>
              </p14:xfrm>
            </p:contentPart>
          </mc:Choice>
          <mc:Fallback xmlns="">
            <p:pic>
              <p:nvPicPr>
                <p:cNvPr id="752" name="Freihand 751">
                  <a:extLst>
                    <a:ext uri="{FF2B5EF4-FFF2-40B4-BE49-F238E27FC236}">
                      <a16:creationId xmlns:a16="http://schemas.microsoft.com/office/drawing/2014/main" id="{BAF8033B-F68F-410A-A64D-A09A22C523A5}"/>
                    </a:ext>
                  </a:extLst>
                </p:cNvPr>
                <p:cNvPicPr/>
                <p:nvPr/>
              </p:nvPicPr>
              <p:blipFill>
                <a:blip r:embed="rId1383"/>
                <a:stretch>
                  <a:fillRect/>
                </a:stretch>
              </p:blipFill>
              <p:spPr>
                <a:xfrm>
                  <a:off x="7241037" y="6604365"/>
                  <a:ext cx="195480" cy="104040"/>
                </a:xfrm>
                <a:prstGeom prst="rect">
                  <a:avLst/>
                </a:prstGeom>
              </p:spPr>
            </p:pic>
          </mc:Fallback>
        </mc:AlternateContent>
      </p:grpSp>
    </p:spTree>
    <p:extLst>
      <p:ext uri="{BB962C8B-B14F-4D97-AF65-F5344CB8AC3E}">
        <p14:creationId xmlns:p14="http://schemas.microsoft.com/office/powerpoint/2010/main" val="125112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2160F64-4075-434D-A827-A70E10F737E9}"/>
                  </a:ext>
                </a:extLst>
              </p14:cNvPr>
              <p14:cNvContentPartPr/>
              <p14:nvPr/>
            </p14:nvContentPartPr>
            <p14:xfrm>
              <a:off x="1141557" y="4177605"/>
              <a:ext cx="2539440" cy="56520"/>
            </p14:xfrm>
          </p:contentPart>
        </mc:Choice>
        <mc:Fallback>
          <p:pic>
            <p:nvPicPr>
              <p:cNvPr id="2" name="Freihand 1">
                <a:extLst>
                  <a:ext uri="{FF2B5EF4-FFF2-40B4-BE49-F238E27FC236}">
                    <a16:creationId xmlns:a16="http://schemas.microsoft.com/office/drawing/2014/main" id="{72160F64-4075-434D-A827-A70E10F737E9}"/>
                  </a:ext>
                </a:extLst>
              </p:cNvPr>
              <p:cNvPicPr/>
              <p:nvPr/>
            </p:nvPicPr>
            <p:blipFill>
              <a:blip r:embed="rId4"/>
              <a:stretch>
                <a:fillRect/>
              </a:stretch>
            </p:blipFill>
            <p:spPr>
              <a:xfrm>
                <a:off x="1137237" y="4173285"/>
                <a:ext cx="2548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EBC5637-E77E-4493-B03E-AE74F477C7B0}"/>
                  </a:ext>
                </a:extLst>
              </p14:cNvPr>
              <p14:cNvContentPartPr/>
              <p14:nvPr/>
            </p14:nvContentPartPr>
            <p14:xfrm>
              <a:off x="1141557" y="4506285"/>
              <a:ext cx="2815920" cy="93240"/>
            </p14:xfrm>
          </p:contentPart>
        </mc:Choice>
        <mc:Fallback>
          <p:pic>
            <p:nvPicPr>
              <p:cNvPr id="3" name="Freihand 2">
                <a:extLst>
                  <a:ext uri="{FF2B5EF4-FFF2-40B4-BE49-F238E27FC236}">
                    <a16:creationId xmlns:a16="http://schemas.microsoft.com/office/drawing/2014/main" id="{0EBC5637-E77E-4493-B03E-AE74F477C7B0}"/>
                  </a:ext>
                </a:extLst>
              </p:cNvPr>
              <p:cNvPicPr/>
              <p:nvPr/>
            </p:nvPicPr>
            <p:blipFill>
              <a:blip r:embed="rId6"/>
              <a:stretch>
                <a:fillRect/>
              </a:stretch>
            </p:blipFill>
            <p:spPr>
              <a:xfrm>
                <a:off x="1137237" y="4501965"/>
                <a:ext cx="2824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79BB138-1AE7-45EA-A462-5987620ED94C}"/>
                  </a:ext>
                </a:extLst>
              </p14:cNvPr>
              <p14:cNvContentPartPr/>
              <p14:nvPr/>
            </p14:nvContentPartPr>
            <p14:xfrm>
              <a:off x="3270597" y="1233165"/>
              <a:ext cx="567000" cy="497520"/>
            </p14:xfrm>
          </p:contentPart>
        </mc:Choice>
        <mc:Fallback>
          <p:pic>
            <p:nvPicPr>
              <p:cNvPr id="4" name="Freihand 3">
                <a:extLst>
                  <a:ext uri="{FF2B5EF4-FFF2-40B4-BE49-F238E27FC236}">
                    <a16:creationId xmlns:a16="http://schemas.microsoft.com/office/drawing/2014/main" id="{A79BB138-1AE7-45EA-A462-5987620ED94C}"/>
                  </a:ext>
                </a:extLst>
              </p:cNvPr>
              <p:cNvPicPr/>
              <p:nvPr/>
            </p:nvPicPr>
            <p:blipFill>
              <a:blip r:embed="rId8"/>
              <a:stretch>
                <a:fillRect/>
              </a:stretch>
            </p:blipFill>
            <p:spPr>
              <a:xfrm>
                <a:off x="3266277" y="1228845"/>
                <a:ext cx="5756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45E3B60-58A6-47BE-9E56-CD5B5644C915}"/>
                  </a:ext>
                </a:extLst>
              </p14:cNvPr>
              <p14:cNvContentPartPr/>
              <p14:nvPr/>
            </p14:nvContentPartPr>
            <p14:xfrm>
              <a:off x="2886837" y="2101125"/>
              <a:ext cx="2936160" cy="55440"/>
            </p14:xfrm>
          </p:contentPart>
        </mc:Choice>
        <mc:Fallback>
          <p:pic>
            <p:nvPicPr>
              <p:cNvPr id="5" name="Freihand 4">
                <a:extLst>
                  <a:ext uri="{FF2B5EF4-FFF2-40B4-BE49-F238E27FC236}">
                    <a16:creationId xmlns:a16="http://schemas.microsoft.com/office/drawing/2014/main" id="{145E3B60-58A6-47BE-9E56-CD5B5644C915}"/>
                  </a:ext>
                </a:extLst>
              </p:cNvPr>
              <p:cNvPicPr/>
              <p:nvPr/>
            </p:nvPicPr>
            <p:blipFill>
              <a:blip r:embed="rId10"/>
              <a:stretch>
                <a:fillRect/>
              </a:stretch>
            </p:blipFill>
            <p:spPr>
              <a:xfrm>
                <a:off x="2882517" y="2096805"/>
                <a:ext cx="2944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11F35273-57D3-4FF0-92BF-F6009736E498}"/>
                  </a:ext>
                </a:extLst>
              </p14:cNvPr>
              <p14:cNvContentPartPr/>
              <p14:nvPr/>
            </p14:nvContentPartPr>
            <p14:xfrm>
              <a:off x="934197" y="3754245"/>
              <a:ext cx="3132360" cy="548640"/>
            </p14:xfrm>
          </p:contentPart>
        </mc:Choice>
        <mc:Fallback>
          <p:pic>
            <p:nvPicPr>
              <p:cNvPr id="7" name="Freihand 6">
                <a:extLst>
                  <a:ext uri="{FF2B5EF4-FFF2-40B4-BE49-F238E27FC236}">
                    <a16:creationId xmlns:a16="http://schemas.microsoft.com/office/drawing/2014/main" id="{11F35273-57D3-4FF0-92BF-F6009736E498}"/>
                  </a:ext>
                </a:extLst>
              </p:cNvPr>
              <p:cNvPicPr/>
              <p:nvPr/>
            </p:nvPicPr>
            <p:blipFill>
              <a:blip r:embed="rId12"/>
              <a:stretch>
                <a:fillRect/>
              </a:stretch>
            </p:blipFill>
            <p:spPr>
              <a:xfrm>
                <a:off x="929877" y="3749925"/>
                <a:ext cx="3141000" cy="55728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990DEE1-964E-4EA7-BC87-1288FAD1235F}"/>
                  </a:ext>
                </a:extLst>
              </p14:cNvPr>
              <p14:cNvContentPartPr/>
              <p14:nvPr/>
            </p14:nvContentPartPr>
            <p14:xfrm>
              <a:off x="3849837" y="2014725"/>
              <a:ext cx="1733040" cy="145800"/>
            </p14:xfrm>
          </p:contentPart>
        </mc:Choice>
        <mc:Fallback>
          <p:pic>
            <p:nvPicPr>
              <p:cNvPr id="2" name="Freihand 1">
                <a:extLst>
                  <a:ext uri="{FF2B5EF4-FFF2-40B4-BE49-F238E27FC236}">
                    <a16:creationId xmlns:a16="http://schemas.microsoft.com/office/drawing/2014/main" id="{3990DEE1-964E-4EA7-BC87-1288FAD1235F}"/>
                  </a:ext>
                </a:extLst>
              </p:cNvPr>
              <p:cNvPicPr/>
              <p:nvPr/>
            </p:nvPicPr>
            <p:blipFill>
              <a:blip r:embed="rId5"/>
              <a:stretch>
                <a:fillRect/>
              </a:stretch>
            </p:blipFill>
            <p:spPr>
              <a:xfrm>
                <a:off x="3845517" y="2010405"/>
                <a:ext cx="1741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DF97663-195D-43C3-B126-5609B83554F1}"/>
                  </a:ext>
                </a:extLst>
              </p14:cNvPr>
              <p14:cNvContentPartPr/>
              <p14:nvPr/>
            </p14:nvContentPartPr>
            <p14:xfrm>
              <a:off x="3676677" y="2829405"/>
              <a:ext cx="1932480" cy="67680"/>
            </p14:xfrm>
          </p:contentPart>
        </mc:Choice>
        <mc:Fallback>
          <p:pic>
            <p:nvPicPr>
              <p:cNvPr id="3" name="Freihand 2">
                <a:extLst>
                  <a:ext uri="{FF2B5EF4-FFF2-40B4-BE49-F238E27FC236}">
                    <a16:creationId xmlns:a16="http://schemas.microsoft.com/office/drawing/2014/main" id="{0DF97663-195D-43C3-B126-5609B83554F1}"/>
                  </a:ext>
                </a:extLst>
              </p:cNvPr>
              <p:cNvPicPr/>
              <p:nvPr/>
            </p:nvPicPr>
            <p:blipFill>
              <a:blip r:embed="rId7"/>
              <a:stretch>
                <a:fillRect/>
              </a:stretch>
            </p:blipFill>
            <p:spPr>
              <a:xfrm>
                <a:off x="3672357" y="2825085"/>
                <a:ext cx="1941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4C3D7EE-B07C-4209-94F6-ACF166DB0EFA}"/>
                  </a:ext>
                </a:extLst>
              </p14:cNvPr>
              <p14:cNvContentPartPr/>
              <p14:nvPr/>
            </p14:nvContentPartPr>
            <p14:xfrm>
              <a:off x="2369877" y="3747765"/>
              <a:ext cx="3256200" cy="57240"/>
            </p14:xfrm>
          </p:contentPart>
        </mc:Choice>
        <mc:Fallback>
          <p:pic>
            <p:nvPicPr>
              <p:cNvPr id="5" name="Freihand 4">
                <a:extLst>
                  <a:ext uri="{FF2B5EF4-FFF2-40B4-BE49-F238E27FC236}">
                    <a16:creationId xmlns:a16="http://schemas.microsoft.com/office/drawing/2014/main" id="{D4C3D7EE-B07C-4209-94F6-ACF166DB0EFA}"/>
                  </a:ext>
                </a:extLst>
              </p:cNvPr>
              <p:cNvPicPr/>
              <p:nvPr/>
            </p:nvPicPr>
            <p:blipFill>
              <a:blip r:embed="rId9"/>
              <a:stretch>
                <a:fillRect/>
              </a:stretch>
            </p:blipFill>
            <p:spPr>
              <a:xfrm>
                <a:off x="2365557" y="3743445"/>
                <a:ext cx="3264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AD34A292-FD3C-4516-AB57-E18E17BC691F}"/>
                  </a:ext>
                </a:extLst>
              </p14:cNvPr>
              <p14:cNvContentPartPr/>
              <p14:nvPr/>
            </p14:nvContentPartPr>
            <p14:xfrm>
              <a:off x="2260437" y="3103005"/>
              <a:ext cx="3278880" cy="775800"/>
            </p14:xfrm>
          </p:contentPart>
        </mc:Choice>
        <mc:Fallback>
          <p:pic>
            <p:nvPicPr>
              <p:cNvPr id="7" name="Freihand 6">
                <a:extLst>
                  <a:ext uri="{FF2B5EF4-FFF2-40B4-BE49-F238E27FC236}">
                    <a16:creationId xmlns:a16="http://schemas.microsoft.com/office/drawing/2014/main" id="{AD34A292-FD3C-4516-AB57-E18E17BC691F}"/>
                  </a:ext>
                </a:extLst>
              </p:cNvPr>
              <p:cNvPicPr/>
              <p:nvPr/>
            </p:nvPicPr>
            <p:blipFill>
              <a:blip r:embed="rId11"/>
              <a:stretch>
                <a:fillRect/>
              </a:stretch>
            </p:blipFill>
            <p:spPr>
              <a:xfrm>
                <a:off x="2256117" y="3098685"/>
                <a:ext cx="3287520" cy="784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DF52D2C-10D3-4006-9664-AC28F5B0F9D6}"/>
                  </a:ext>
                </a:extLst>
              </p14:cNvPr>
              <p14:cNvContentPartPr/>
              <p14:nvPr/>
            </p14:nvContentPartPr>
            <p14:xfrm>
              <a:off x="3254037" y="648165"/>
              <a:ext cx="1971360" cy="32040"/>
            </p14:xfrm>
          </p:contentPart>
        </mc:Choice>
        <mc:Fallback>
          <p:pic>
            <p:nvPicPr>
              <p:cNvPr id="8" name="Freihand 7">
                <a:extLst>
                  <a:ext uri="{FF2B5EF4-FFF2-40B4-BE49-F238E27FC236}">
                    <a16:creationId xmlns:a16="http://schemas.microsoft.com/office/drawing/2014/main" id="{9DF52D2C-10D3-4006-9664-AC28F5B0F9D6}"/>
                  </a:ext>
                </a:extLst>
              </p:cNvPr>
              <p:cNvPicPr/>
              <p:nvPr/>
            </p:nvPicPr>
            <p:blipFill>
              <a:blip r:embed="rId13"/>
              <a:stretch>
                <a:fillRect/>
              </a:stretch>
            </p:blipFill>
            <p:spPr>
              <a:xfrm>
                <a:off x="3249717" y="643845"/>
                <a:ext cx="1980000" cy="4068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33F06B-F521-410E-A2CD-ABA8D6301B24}"/>
                  </a:ext>
                </a:extLst>
              </p14:cNvPr>
              <p14:cNvContentPartPr/>
              <p14:nvPr/>
            </p14:nvContentPartPr>
            <p14:xfrm>
              <a:off x="1852557" y="1546005"/>
              <a:ext cx="4213080" cy="60120"/>
            </p14:xfrm>
          </p:contentPart>
        </mc:Choice>
        <mc:Fallback>
          <p:pic>
            <p:nvPicPr>
              <p:cNvPr id="2" name="Freihand 1">
                <a:extLst>
                  <a:ext uri="{FF2B5EF4-FFF2-40B4-BE49-F238E27FC236}">
                    <a16:creationId xmlns:a16="http://schemas.microsoft.com/office/drawing/2014/main" id="{0333F06B-F521-410E-A2CD-ABA8D6301B24}"/>
                  </a:ext>
                </a:extLst>
              </p:cNvPr>
              <p:cNvPicPr/>
              <p:nvPr/>
            </p:nvPicPr>
            <p:blipFill>
              <a:blip r:embed="rId4"/>
              <a:stretch>
                <a:fillRect/>
              </a:stretch>
            </p:blipFill>
            <p:spPr>
              <a:xfrm>
                <a:off x="1848237" y="1541685"/>
                <a:ext cx="4221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3BEEF25A-9B0B-450B-A3DD-2B916140156C}"/>
                  </a:ext>
                </a:extLst>
              </p14:cNvPr>
              <p14:cNvContentPartPr/>
              <p14:nvPr/>
            </p14:nvContentPartPr>
            <p14:xfrm>
              <a:off x="9917637" y="1222005"/>
              <a:ext cx="136440" cy="23760"/>
            </p14:xfrm>
          </p:contentPart>
        </mc:Choice>
        <mc:Fallback>
          <p:pic>
            <p:nvPicPr>
              <p:cNvPr id="16" name="Freihand 15">
                <a:extLst>
                  <a:ext uri="{FF2B5EF4-FFF2-40B4-BE49-F238E27FC236}">
                    <a16:creationId xmlns:a16="http://schemas.microsoft.com/office/drawing/2014/main" id="{3BEEF25A-9B0B-450B-A3DD-2B916140156C}"/>
                  </a:ext>
                </a:extLst>
              </p:cNvPr>
              <p:cNvPicPr/>
              <p:nvPr/>
            </p:nvPicPr>
            <p:blipFill>
              <a:blip r:embed="rId6"/>
              <a:stretch>
                <a:fillRect/>
              </a:stretch>
            </p:blipFill>
            <p:spPr>
              <a:xfrm>
                <a:off x="9913317" y="1217685"/>
                <a:ext cx="145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 name="Freihand 25">
                <a:extLst>
                  <a:ext uri="{FF2B5EF4-FFF2-40B4-BE49-F238E27FC236}">
                    <a16:creationId xmlns:a16="http://schemas.microsoft.com/office/drawing/2014/main" id="{B6BF623A-964F-417A-AD40-3FC80AFF5B98}"/>
                  </a:ext>
                </a:extLst>
              </p14:cNvPr>
              <p14:cNvContentPartPr/>
              <p14:nvPr/>
            </p14:nvContentPartPr>
            <p14:xfrm>
              <a:off x="6688437" y="1472565"/>
              <a:ext cx="3730680" cy="329040"/>
            </p14:xfrm>
          </p:contentPart>
        </mc:Choice>
        <mc:Fallback>
          <p:pic>
            <p:nvPicPr>
              <p:cNvPr id="26" name="Freihand 25">
                <a:extLst>
                  <a:ext uri="{FF2B5EF4-FFF2-40B4-BE49-F238E27FC236}">
                    <a16:creationId xmlns:a16="http://schemas.microsoft.com/office/drawing/2014/main" id="{B6BF623A-964F-417A-AD40-3FC80AFF5B98}"/>
                  </a:ext>
                </a:extLst>
              </p:cNvPr>
              <p:cNvPicPr/>
              <p:nvPr/>
            </p:nvPicPr>
            <p:blipFill>
              <a:blip r:embed="rId8"/>
              <a:stretch>
                <a:fillRect/>
              </a:stretch>
            </p:blipFill>
            <p:spPr>
              <a:xfrm>
                <a:off x="6684117" y="1468245"/>
                <a:ext cx="37393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Freihand 26">
                <a:extLst>
                  <a:ext uri="{FF2B5EF4-FFF2-40B4-BE49-F238E27FC236}">
                    <a16:creationId xmlns:a16="http://schemas.microsoft.com/office/drawing/2014/main" id="{00784368-18E9-4051-B9F6-5F703BE1DCBF}"/>
                  </a:ext>
                </a:extLst>
              </p14:cNvPr>
              <p14:cNvContentPartPr/>
              <p14:nvPr/>
            </p14:nvContentPartPr>
            <p14:xfrm>
              <a:off x="6667557" y="1594965"/>
              <a:ext cx="24120" cy="110520"/>
            </p14:xfrm>
          </p:contentPart>
        </mc:Choice>
        <mc:Fallback>
          <p:pic>
            <p:nvPicPr>
              <p:cNvPr id="27" name="Freihand 26">
                <a:extLst>
                  <a:ext uri="{FF2B5EF4-FFF2-40B4-BE49-F238E27FC236}">
                    <a16:creationId xmlns:a16="http://schemas.microsoft.com/office/drawing/2014/main" id="{00784368-18E9-4051-B9F6-5F703BE1DCBF}"/>
                  </a:ext>
                </a:extLst>
              </p:cNvPr>
              <p:cNvPicPr/>
              <p:nvPr/>
            </p:nvPicPr>
            <p:blipFill>
              <a:blip r:embed="rId10"/>
              <a:stretch>
                <a:fillRect/>
              </a:stretch>
            </p:blipFill>
            <p:spPr>
              <a:xfrm>
                <a:off x="6663237" y="1590645"/>
                <a:ext cx="32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53E5E1B2-5D0C-40A1-A3E6-40DC67E1D178}"/>
                  </a:ext>
                </a:extLst>
              </p14:cNvPr>
              <p14:cNvContentPartPr/>
              <p14:nvPr/>
            </p14:nvContentPartPr>
            <p14:xfrm>
              <a:off x="6581517" y="1556085"/>
              <a:ext cx="165600" cy="120960"/>
            </p14:xfrm>
          </p:contentPart>
        </mc:Choice>
        <mc:Fallback>
          <p:pic>
            <p:nvPicPr>
              <p:cNvPr id="28" name="Freihand 27">
                <a:extLst>
                  <a:ext uri="{FF2B5EF4-FFF2-40B4-BE49-F238E27FC236}">
                    <a16:creationId xmlns:a16="http://schemas.microsoft.com/office/drawing/2014/main" id="{53E5E1B2-5D0C-40A1-A3E6-40DC67E1D178}"/>
                  </a:ext>
                </a:extLst>
              </p:cNvPr>
              <p:cNvPicPr/>
              <p:nvPr/>
            </p:nvPicPr>
            <p:blipFill>
              <a:blip r:embed="rId12"/>
              <a:stretch>
                <a:fillRect/>
              </a:stretch>
            </p:blipFill>
            <p:spPr>
              <a:xfrm>
                <a:off x="6577197" y="1551765"/>
                <a:ext cx="174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B5D6F4E1-8AE2-4AC9-8741-B990099D07FB}"/>
                  </a:ext>
                </a:extLst>
              </p14:cNvPr>
              <p14:cNvContentPartPr/>
              <p14:nvPr/>
            </p14:nvContentPartPr>
            <p14:xfrm>
              <a:off x="6325917" y="1164765"/>
              <a:ext cx="671400" cy="540720"/>
            </p14:xfrm>
          </p:contentPart>
        </mc:Choice>
        <mc:Fallback>
          <p:pic>
            <p:nvPicPr>
              <p:cNvPr id="30" name="Freihand 29">
                <a:extLst>
                  <a:ext uri="{FF2B5EF4-FFF2-40B4-BE49-F238E27FC236}">
                    <a16:creationId xmlns:a16="http://schemas.microsoft.com/office/drawing/2014/main" id="{B5D6F4E1-8AE2-4AC9-8741-B990099D07FB}"/>
                  </a:ext>
                </a:extLst>
              </p:cNvPr>
              <p:cNvPicPr/>
              <p:nvPr/>
            </p:nvPicPr>
            <p:blipFill>
              <a:blip r:embed="rId14"/>
              <a:stretch>
                <a:fillRect/>
              </a:stretch>
            </p:blipFill>
            <p:spPr>
              <a:xfrm>
                <a:off x="6321597" y="1160445"/>
                <a:ext cx="68004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 name="Freihand 35">
                <a:extLst>
                  <a:ext uri="{FF2B5EF4-FFF2-40B4-BE49-F238E27FC236}">
                    <a16:creationId xmlns:a16="http://schemas.microsoft.com/office/drawing/2014/main" id="{0A6D6964-839B-400A-9552-752DBEC91DF7}"/>
                  </a:ext>
                </a:extLst>
              </p14:cNvPr>
              <p14:cNvContentPartPr/>
              <p14:nvPr/>
            </p14:nvContentPartPr>
            <p14:xfrm>
              <a:off x="9277197" y="1057845"/>
              <a:ext cx="274680" cy="590040"/>
            </p14:xfrm>
          </p:contentPart>
        </mc:Choice>
        <mc:Fallback>
          <p:pic>
            <p:nvPicPr>
              <p:cNvPr id="36" name="Freihand 35">
                <a:extLst>
                  <a:ext uri="{FF2B5EF4-FFF2-40B4-BE49-F238E27FC236}">
                    <a16:creationId xmlns:a16="http://schemas.microsoft.com/office/drawing/2014/main" id="{0A6D6964-839B-400A-9552-752DBEC91DF7}"/>
                  </a:ext>
                </a:extLst>
              </p:cNvPr>
              <p:cNvPicPr/>
              <p:nvPr/>
            </p:nvPicPr>
            <p:blipFill>
              <a:blip r:embed="rId16"/>
              <a:stretch>
                <a:fillRect/>
              </a:stretch>
            </p:blipFill>
            <p:spPr>
              <a:xfrm>
                <a:off x="9272877" y="1053525"/>
                <a:ext cx="28332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8" name="Freihand 37">
                <a:extLst>
                  <a:ext uri="{FF2B5EF4-FFF2-40B4-BE49-F238E27FC236}">
                    <a16:creationId xmlns:a16="http://schemas.microsoft.com/office/drawing/2014/main" id="{A99231B9-551A-451B-B513-3B530E595ADA}"/>
                  </a:ext>
                </a:extLst>
              </p14:cNvPr>
              <p14:cNvContentPartPr/>
              <p14:nvPr/>
            </p14:nvContentPartPr>
            <p14:xfrm>
              <a:off x="10161717" y="972885"/>
              <a:ext cx="595440" cy="498960"/>
            </p14:xfrm>
          </p:contentPart>
        </mc:Choice>
        <mc:Fallback>
          <p:pic>
            <p:nvPicPr>
              <p:cNvPr id="38" name="Freihand 37">
                <a:extLst>
                  <a:ext uri="{FF2B5EF4-FFF2-40B4-BE49-F238E27FC236}">
                    <a16:creationId xmlns:a16="http://schemas.microsoft.com/office/drawing/2014/main" id="{A99231B9-551A-451B-B513-3B530E595ADA}"/>
                  </a:ext>
                </a:extLst>
              </p:cNvPr>
              <p:cNvPicPr/>
              <p:nvPr/>
            </p:nvPicPr>
            <p:blipFill>
              <a:blip r:embed="rId18"/>
              <a:stretch>
                <a:fillRect/>
              </a:stretch>
            </p:blipFill>
            <p:spPr>
              <a:xfrm>
                <a:off x="10157397" y="968565"/>
                <a:ext cx="60408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 name="Freihand 39">
                <a:extLst>
                  <a:ext uri="{FF2B5EF4-FFF2-40B4-BE49-F238E27FC236}">
                    <a16:creationId xmlns:a16="http://schemas.microsoft.com/office/drawing/2014/main" id="{20ED2C1C-2E8D-4697-BCCC-AA94722200AE}"/>
                  </a:ext>
                </a:extLst>
              </p14:cNvPr>
              <p14:cNvContentPartPr/>
              <p14:nvPr/>
            </p14:nvContentPartPr>
            <p14:xfrm>
              <a:off x="6353637" y="2655525"/>
              <a:ext cx="2006640" cy="42840"/>
            </p14:xfrm>
          </p:contentPart>
        </mc:Choice>
        <mc:Fallback>
          <p:pic>
            <p:nvPicPr>
              <p:cNvPr id="40" name="Freihand 39">
                <a:extLst>
                  <a:ext uri="{FF2B5EF4-FFF2-40B4-BE49-F238E27FC236}">
                    <a16:creationId xmlns:a16="http://schemas.microsoft.com/office/drawing/2014/main" id="{20ED2C1C-2E8D-4697-BCCC-AA94722200AE}"/>
                  </a:ext>
                </a:extLst>
              </p:cNvPr>
              <p:cNvPicPr/>
              <p:nvPr/>
            </p:nvPicPr>
            <p:blipFill>
              <a:blip r:embed="rId20"/>
              <a:stretch>
                <a:fillRect/>
              </a:stretch>
            </p:blipFill>
            <p:spPr>
              <a:xfrm>
                <a:off x="6349317" y="2651205"/>
                <a:ext cx="2015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 name="Freihand 40">
                <a:extLst>
                  <a:ext uri="{FF2B5EF4-FFF2-40B4-BE49-F238E27FC236}">
                    <a16:creationId xmlns:a16="http://schemas.microsoft.com/office/drawing/2014/main" id="{22CF9A0D-6E41-473B-85B1-90710F816FC9}"/>
                  </a:ext>
                </a:extLst>
              </p14:cNvPr>
              <p14:cNvContentPartPr/>
              <p14:nvPr/>
            </p14:nvContentPartPr>
            <p14:xfrm>
              <a:off x="842037" y="2958645"/>
              <a:ext cx="2765520" cy="67680"/>
            </p14:xfrm>
          </p:contentPart>
        </mc:Choice>
        <mc:Fallback>
          <p:pic>
            <p:nvPicPr>
              <p:cNvPr id="41" name="Freihand 40">
                <a:extLst>
                  <a:ext uri="{FF2B5EF4-FFF2-40B4-BE49-F238E27FC236}">
                    <a16:creationId xmlns:a16="http://schemas.microsoft.com/office/drawing/2014/main" id="{22CF9A0D-6E41-473B-85B1-90710F816FC9}"/>
                  </a:ext>
                </a:extLst>
              </p:cNvPr>
              <p:cNvPicPr/>
              <p:nvPr/>
            </p:nvPicPr>
            <p:blipFill>
              <a:blip r:embed="rId22"/>
              <a:stretch>
                <a:fillRect/>
              </a:stretch>
            </p:blipFill>
            <p:spPr>
              <a:xfrm>
                <a:off x="837717" y="2954325"/>
                <a:ext cx="2774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2" name="Freihand 41">
                <a:extLst>
                  <a:ext uri="{FF2B5EF4-FFF2-40B4-BE49-F238E27FC236}">
                    <a16:creationId xmlns:a16="http://schemas.microsoft.com/office/drawing/2014/main" id="{DEB7D237-3C7F-4272-949B-AEAE868FEE7E}"/>
                  </a:ext>
                </a:extLst>
              </p14:cNvPr>
              <p14:cNvContentPartPr/>
              <p14:nvPr/>
            </p14:nvContentPartPr>
            <p14:xfrm>
              <a:off x="10092237" y="941925"/>
              <a:ext cx="704880" cy="482040"/>
            </p14:xfrm>
          </p:contentPart>
        </mc:Choice>
        <mc:Fallback>
          <p:pic>
            <p:nvPicPr>
              <p:cNvPr id="42" name="Freihand 41">
                <a:extLst>
                  <a:ext uri="{FF2B5EF4-FFF2-40B4-BE49-F238E27FC236}">
                    <a16:creationId xmlns:a16="http://schemas.microsoft.com/office/drawing/2014/main" id="{DEB7D237-3C7F-4272-949B-AEAE868FEE7E}"/>
                  </a:ext>
                </a:extLst>
              </p:cNvPr>
              <p:cNvPicPr/>
              <p:nvPr/>
            </p:nvPicPr>
            <p:blipFill>
              <a:blip r:embed="rId24"/>
              <a:stretch>
                <a:fillRect/>
              </a:stretch>
            </p:blipFill>
            <p:spPr>
              <a:xfrm>
                <a:off x="10087917" y="937605"/>
                <a:ext cx="71352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 name="Freihand 43">
                <a:extLst>
                  <a:ext uri="{FF2B5EF4-FFF2-40B4-BE49-F238E27FC236}">
                    <a16:creationId xmlns:a16="http://schemas.microsoft.com/office/drawing/2014/main" id="{2EE7EFAC-9EF0-4C6E-942C-A66571EF129D}"/>
                  </a:ext>
                </a:extLst>
              </p14:cNvPr>
              <p14:cNvContentPartPr/>
              <p14:nvPr/>
            </p14:nvContentPartPr>
            <p14:xfrm>
              <a:off x="9263877" y="1046325"/>
              <a:ext cx="293040" cy="547200"/>
            </p14:xfrm>
          </p:contentPart>
        </mc:Choice>
        <mc:Fallback>
          <p:pic>
            <p:nvPicPr>
              <p:cNvPr id="44" name="Freihand 43">
                <a:extLst>
                  <a:ext uri="{FF2B5EF4-FFF2-40B4-BE49-F238E27FC236}">
                    <a16:creationId xmlns:a16="http://schemas.microsoft.com/office/drawing/2014/main" id="{2EE7EFAC-9EF0-4C6E-942C-A66571EF129D}"/>
                  </a:ext>
                </a:extLst>
              </p:cNvPr>
              <p:cNvPicPr/>
              <p:nvPr/>
            </p:nvPicPr>
            <p:blipFill>
              <a:blip r:embed="rId26"/>
              <a:stretch>
                <a:fillRect/>
              </a:stretch>
            </p:blipFill>
            <p:spPr>
              <a:xfrm>
                <a:off x="9259557" y="1042005"/>
                <a:ext cx="301680" cy="555840"/>
              </a:xfrm>
              <a:prstGeom prst="rect">
                <a:avLst/>
              </a:prstGeom>
            </p:spPr>
          </p:pic>
        </mc:Fallback>
      </mc:AlternateContent>
      <p:grpSp>
        <p:nvGrpSpPr>
          <p:cNvPr id="48" name="Gruppieren 47">
            <a:extLst>
              <a:ext uri="{FF2B5EF4-FFF2-40B4-BE49-F238E27FC236}">
                <a16:creationId xmlns:a16="http://schemas.microsoft.com/office/drawing/2014/main" id="{CAC362AB-BFDF-47F5-8836-04506CD2BDEC}"/>
              </a:ext>
            </a:extLst>
          </p:cNvPr>
          <p:cNvGrpSpPr/>
          <p:nvPr/>
        </p:nvGrpSpPr>
        <p:grpSpPr>
          <a:xfrm>
            <a:off x="5042877" y="3544725"/>
            <a:ext cx="2427120" cy="173160"/>
            <a:chOff x="5042877" y="3544725"/>
            <a:chExt cx="2427120" cy="173160"/>
          </a:xfrm>
        </p:grpSpPr>
        <mc:AlternateContent xmlns:mc="http://schemas.openxmlformats.org/markup-compatibility/2006">
          <mc:Choice xmlns:p14="http://schemas.microsoft.com/office/powerpoint/2010/main" Requires="p14">
            <p:contentPart p14:bwMode="auto" r:id="rId27">
              <p14:nvContentPartPr>
                <p14:cNvPr id="46" name="Freihand 45">
                  <a:extLst>
                    <a:ext uri="{FF2B5EF4-FFF2-40B4-BE49-F238E27FC236}">
                      <a16:creationId xmlns:a16="http://schemas.microsoft.com/office/drawing/2014/main" id="{74CD8BC6-2A47-4F0B-81B1-2A27745584EE}"/>
                    </a:ext>
                  </a:extLst>
                </p14:cNvPr>
                <p14:cNvContentPartPr/>
                <p14:nvPr/>
              </p14:nvContentPartPr>
              <p14:xfrm>
                <a:off x="5042877" y="3544725"/>
                <a:ext cx="2427120" cy="122400"/>
              </p14:xfrm>
            </p:contentPart>
          </mc:Choice>
          <mc:Fallback>
            <p:pic>
              <p:nvPicPr>
                <p:cNvPr id="46" name="Freihand 45">
                  <a:extLst>
                    <a:ext uri="{FF2B5EF4-FFF2-40B4-BE49-F238E27FC236}">
                      <a16:creationId xmlns:a16="http://schemas.microsoft.com/office/drawing/2014/main" id="{74CD8BC6-2A47-4F0B-81B1-2A27745584EE}"/>
                    </a:ext>
                  </a:extLst>
                </p:cNvPr>
                <p:cNvPicPr/>
                <p:nvPr/>
              </p:nvPicPr>
              <p:blipFill>
                <a:blip r:embed="rId28"/>
                <a:stretch>
                  <a:fillRect/>
                </a:stretch>
              </p:blipFill>
              <p:spPr>
                <a:xfrm>
                  <a:off x="5038557" y="3540405"/>
                  <a:ext cx="2435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7" name="Freihand 46">
                  <a:extLst>
                    <a:ext uri="{FF2B5EF4-FFF2-40B4-BE49-F238E27FC236}">
                      <a16:creationId xmlns:a16="http://schemas.microsoft.com/office/drawing/2014/main" id="{0492A4C0-46F1-4AA4-BECC-58C38D47D038}"/>
                    </a:ext>
                  </a:extLst>
                </p14:cNvPr>
                <p14:cNvContentPartPr/>
                <p14:nvPr/>
              </p14:nvContentPartPr>
              <p14:xfrm>
                <a:off x="5180397" y="3575685"/>
                <a:ext cx="2286000" cy="142200"/>
              </p14:xfrm>
            </p:contentPart>
          </mc:Choice>
          <mc:Fallback>
            <p:pic>
              <p:nvPicPr>
                <p:cNvPr id="47" name="Freihand 46">
                  <a:extLst>
                    <a:ext uri="{FF2B5EF4-FFF2-40B4-BE49-F238E27FC236}">
                      <a16:creationId xmlns:a16="http://schemas.microsoft.com/office/drawing/2014/main" id="{0492A4C0-46F1-4AA4-BECC-58C38D47D038}"/>
                    </a:ext>
                  </a:extLst>
                </p:cNvPr>
                <p:cNvPicPr/>
                <p:nvPr/>
              </p:nvPicPr>
              <p:blipFill>
                <a:blip r:embed="rId30"/>
                <a:stretch>
                  <a:fillRect/>
                </a:stretch>
              </p:blipFill>
              <p:spPr>
                <a:xfrm>
                  <a:off x="5176077" y="3571365"/>
                  <a:ext cx="2294640" cy="150840"/>
                </a:xfrm>
                <a:prstGeom prst="rect">
                  <a:avLst/>
                </a:prstGeom>
              </p:spPr>
            </p:pic>
          </mc:Fallback>
        </mc:AlternateContent>
      </p:grpSp>
      <p:grpSp>
        <p:nvGrpSpPr>
          <p:cNvPr id="53" name="Gruppieren 52">
            <a:extLst>
              <a:ext uri="{FF2B5EF4-FFF2-40B4-BE49-F238E27FC236}">
                <a16:creationId xmlns:a16="http://schemas.microsoft.com/office/drawing/2014/main" id="{2B52E781-2524-4173-8705-92DF56788812}"/>
              </a:ext>
            </a:extLst>
          </p:cNvPr>
          <p:cNvGrpSpPr/>
          <p:nvPr/>
        </p:nvGrpSpPr>
        <p:grpSpPr>
          <a:xfrm>
            <a:off x="8726757" y="939405"/>
            <a:ext cx="2096640" cy="550800"/>
            <a:chOff x="8726757" y="939405"/>
            <a:chExt cx="2096640" cy="550800"/>
          </a:xfrm>
        </p:grpSpPr>
        <mc:AlternateContent xmlns:mc="http://schemas.openxmlformats.org/markup-compatibility/2006">
          <mc:Choice xmlns:p14="http://schemas.microsoft.com/office/powerpoint/2010/main" Requires="p14">
            <p:contentPart p14:bwMode="auto" r:id="rId31">
              <p14:nvContentPartPr>
                <p14:cNvPr id="6" name="Freihand 5">
                  <a:extLst>
                    <a:ext uri="{FF2B5EF4-FFF2-40B4-BE49-F238E27FC236}">
                      <a16:creationId xmlns:a16="http://schemas.microsoft.com/office/drawing/2014/main" id="{CE95729D-BA70-46E0-9C9A-0271241883A2}"/>
                    </a:ext>
                  </a:extLst>
                </p14:cNvPr>
                <p14:cNvContentPartPr/>
                <p14:nvPr/>
              </p14:nvContentPartPr>
              <p14:xfrm>
                <a:off x="8831157" y="1300845"/>
                <a:ext cx="51480" cy="126000"/>
              </p14:xfrm>
            </p:contentPart>
          </mc:Choice>
          <mc:Fallback>
            <p:pic>
              <p:nvPicPr>
                <p:cNvPr id="6" name="Freihand 5">
                  <a:extLst>
                    <a:ext uri="{FF2B5EF4-FFF2-40B4-BE49-F238E27FC236}">
                      <a16:creationId xmlns:a16="http://schemas.microsoft.com/office/drawing/2014/main" id="{CE95729D-BA70-46E0-9C9A-0271241883A2}"/>
                    </a:ext>
                  </a:extLst>
                </p:cNvPr>
                <p:cNvPicPr/>
                <p:nvPr/>
              </p:nvPicPr>
              <p:blipFill>
                <a:blip r:embed="rId32"/>
                <a:stretch>
                  <a:fillRect/>
                </a:stretch>
              </p:blipFill>
              <p:spPr>
                <a:xfrm>
                  <a:off x="8826837" y="1296525"/>
                  <a:ext cx="6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 name="Freihand 6">
                  <a:extLst>
                    <a:ext uri="{FF2B5EF4-FFF2-40B4-BE49-F238E27FC236}">
                      <a16:creationId xmlns:a16="http://schemas.microsoft.com/office/drawing/2014/main" id="{4F70137E-0557-4183-8223-B2B5D4A1AE46}"/>
                    </a:ext>
                  </a:extLst>
                </p14:cNvPr>
                <p14:cNvContentPartPr/>
                <p14:nvPr/>
              </p14:nvContentPartPr>
              <p14:xfrm>
                <a:off x="8890557" y="1273125"/>
                <a:ext cx="28440" cy="126720"/>
              </p14:xfrm>
            </p:contentPart>
          </mc:Choice>
          <mc:Fallback>
            <p:pic>
              <p:nvPicPr>
                <p:cNvPr id="7" name="Freihand 6">
                  <a:extLst>
                    <a:ext uri="{FF2B5EF4-FFF2-40B4-BE49-F238E27FC236}">
                      <a16:creationId xmlns:a16="http://schemas.microsoft.com/office/drawing/2014/main" id="{4F70137E-0557-4183-8223-B2B5D4A1AE46}"/>
                    </a:ext>
                  </a:extLst>
                </p:cNvPr>
                <p:cNvPicPr/>
                <p:nvPr/>
              </p:nvPicPr>
              <p:blipFill>
                <a:blip r:embed="rId34"/>
                <a:stretch>
                  <a:fillRect/>
                </a:stretch>
              </p:blipFill>
              <p:spPr>
                <a:xfrm>
                  <a:off x="8886237" y="1268805"/>
                  <a:ext cx="37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Freihand 7">
                  <a:extLst>
                    <a:ext uri="{FF2B5EF4-FFF2-40B4-BE49-F238E27FC236}">
                      <a16:creationId xmlns:a16="http://schemas.microsoft.com/office/drawing/2014/main" id="{0063BCE1-9F48-4394-94C4-9D8EC2C32CC3}"/>
                    </a:ext>
                  </a:extLst>
                </p14:cNvPr>
                <p14:cNvContentPartPr/>
                <p14:nvPr/>
              </p14:nvContentPartPr>
              <p14:xfrm>
                <a:off x="8726757" y="1196445"/>
                <a:ext cx="513720" cy="81720"/>
              </p14:xfrm>
            </p:contentPart>
          </mc:Choice>
          <mc:Fallback>
            <p:pic>
              <p:nvPicPr>
                <p:cNvPr id="8" name="Freihand 7">
                  <a:extLst>
                    <a:ext uri="{FF2B5EF4-FFF2-40B4-BE49-F238E27FC236}">
                      <a16:creationId xmlns:a16="http://schemas.microsoft.com/office/drawing/2014/main" id="{0063BCE1-9F48-4394-94C4-9D8EC2C32CC3}"/>
                    </a:ext>
                  </a:extLst>
                </p:cNvPr>
                <p:cNvPicPr/>
                <p:nvPr/>
              </p:nvPicPr>
              <p:blipFill>
                <a:blip r:embed="rId36"/>
                <a:stretch>
                  <a:fillRect/>
                </a:stretch>
              </p:blipFill>
              <p:spPr>
                <a:xfrm>
                  <a:off x="8722437" y="1192125"/>
                  <a:ext cx="522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 name="Freihand 8">
                  <a:extLst>
                    <a:ext uri="{FF2B5EF4-FFF2-40B4-BE49-F238E27FC236}">
                      <a16:creationId xmlns:a16="http://schemas.microsoft.com/office/drawing/2014/main" id="{CE9DCC78-EED3-4B80-8650-CDF95071C248}"/>
                    </a:ext>
                  </a:extLst>
                </p14:cNvPr>
                <p14:cNvContentPartPr/>
                <p14:nvPr/>
              </p14:nvContentPartPr>
              <p14:xfrm>
                <a:off x="9133197" y="1312005"/>
                <a:ext cx="113040" cy="19800"/>
              </p14:xfrm>
            </p:contentPart>
          </mc:Choice>
          <mc:Fallback>
            <p:pic>
              <p:nvPicPr>
                <p:cNvPr id="9" name="Freihand 8">
                  <a:extLst>
                    <a:ext uri="{FF2B5EF4-FFF2-40B4-BE49-F238E27FC236}">
                      <a16:creationId xmlns:a16="http://schemas.microsoft.com/office/drawing/2014/main" id="{CE9DCC78-EED3-4B80-8650-CDF95071C248}"/>
                    </a:ext>
                  </a:extLst>
                </p:cNvPr>
                <p:cNvPicPr/>
                <p:nvPr/>
              </p:nvPicPr>
              <p:blipFill>
                <a:blip r:embed="rId38"/>
                <a:stretch>
                  <a:fillRect/>
                </a:stretch>
              </p:blipFill>
              <p:spPr>
                <a:xfrm>
                  <a:off x="9128877" y="1307685"/>
                  <a:ext cx="121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 name="Freihand 9">
                  <a:extLst>
                    <a:ext uri="{FF2B5EF4-FFF2-40B4-BE49-F238E27FC236}">
                      <a16:creationId xmlns:a16="http://schemas.microsoft.com/office/drawing/2014/main" id="{E3AC82DA-155B-485D-929B-E0E1C334D580}"/>
                    </a:ext>
                  </a:extLst>
                </p14:cNvPr>
                <p14:cNvContentPartPr/>
                <p14:nvPr/>
              </p14:nvContentPartPr>
              <p14:xfrm>
                <a:off x="9385557" y="1230645"/>
                <a:ext cx="106200" cy="259560"/>
              </p14:xfrm>
            </p:contentPart>
          </mc:Choice>
          <mc:Fallback>
            <p:pic>
              <p:nvPicPr>
                <p:cNvPr id="10" name="Freihand 9">
                  <a:extLst>
                    <a:ext uri="{FF2B5EF4-FFF2-40B4-BE49-F238E27FC236}">
                      <a16:creationId xmlns:a16="http://schemas.microsoft.com/office/drawing/2014/main" id="{E3AC82DA-155B-485D-929B-E0E1C334D580}"/>
                    </a:ext>
                  </a:extLst>
                </p:cNvPr>
                <p:cNvPicPr/>
                <p:nvPr/>
              </p:nvPicPr>
              <p:blipFill>
                <a:blip r:embed="rId40"/>
                <a:stretch>
                  <a:fillRect/>
                </a:stretch>
              </p:blipFill>
              <p:spPr>
                <a:xfrm>
                  <a:off x="9381237" y="1226325"/>
                  <a:ext cx="1148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 name="Freihand 10">
                  <a:extLst>
                    <a:ext uri="{FF2B5EF4-FFF2-40B4-BE49-F238E27FC236}">
                      <a16:creationId xmlns:a16="http://schemas.microsoft.com/office/drawing/2014/main" id="{DF20741B-C5D6-4090-9440-19DE9D2E5736}"/>
                    </a:ext>
                  </a:extLst>
                </p14:cNvPr>
                <p14:cNvContentPartPr/>
                <p14:nvPr/>
              </p14:nvContentPartPr>
              <p14:xfrm>
                <a:off x="9617757" y="1264485"/>
                <a:ext cx="360" cy="360"/>
              </p14:xfrm>
            </p:contentPart>
          </mc:Choice>
          <mc:Fallback>
            <p:pic>
              <p:nvPicPr>
                <p:cNvPr id="11" name="Freihand 10">
                  <a:extLst>
                    <a:ext uri="{FF2B5EF4-FFF2-40B4-BE49-F238E27FC236}">
                      <a16:creationId xmlns:a16="http://schemas.microsoft.com/office/drawing/2014/main" id="{DF20741B-C5D6-4090-9440-19DE9D2E5736}"/>
                    </a:ext>
                  </a:extLst>
                </p:cNvPr>
                <p:cNvPicPr/>
                <p:nvPr/>
              </p:nvPicPr>
              <p:blipFill>
                <a:blip r:embed="rId42"/>
                <a:stretch>
                  <a:fillRect/>
                </a:stretch>
              </p:blipFill>
              <p:spPr>
                <a:xfrm>
                  <a:off x="9613437" y="1260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 name="Freihand 11">
                  <a:extLst>
                    <a:ext uri="{FF2B5EF4-FFF2-40B4-BE49-F238E27FC236}">
                      <a16:creationId xmlns:a16="http://schemas.microsoft.com/office/drawing/2014/main" id="{99EC2A54-0134-42DE-9C8B-B897DE1E0F2D}"/>
                    </a:ext>
                  </a:extLst>
                </p14:cNvPr>
                <p14:cNvContentPartPr/>
                <p14:nvPr/>
              </p14:nvContentPartPr>
              <p14:xfrm>
                <a:off x="9669237" y="1210125"/>
                <a:ext cx="106200" cy="130320"/>
              </p14:xfrm>
            </p:contentPart>
          </mc:Choice>
          <mc:Fallback>
            <p:pic>
              <p:nvPicPr>
                <p:cNvPr id="12" name="Freihand 11">
                  <a:extLst>
                    <a:ext uri="{FF2B5EF4-FFF2-40B4-BE49-F238E27FC236}">
                      <a16:creationId xmlns:a16="http://schemas.microsoft.com/office/drawing/2014/main" id="{99EC2A54-0134-42DE-9C8B-B897DE1E0F2D}"/>
                    </a:ext>
                  </a:extLst>
                </p:cNvPr>
                <p:cNvPicPr/>
                <p:nvPr/>
              </p:nvPicPr>
              <p:blipFill>
                <a:blip r:embed="rId44"/>
                <a:stretch>
                  <a:fillRect/>
                </a:stretch>
              </p:blipFill>
              <p:spPr>
                <a:xfrm>
                  <a:off x="9664917" y="1205805"/>
                  <a:ext cx="114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 name="Freihand 12">
                  <a:extLst>
                    <a:ext uri="{FF2B5EF4-FFF2-40B4-BE49-F238E27FC236}">
                      <a16:creationId xmlns:a16="http://schemas.microsoft.com/office/drawing/2014/main" id="{F22E9D83-45E4-42E6-AB14-412F1C1E9712}"/>
                    </a:ext>
                  </a:extLst>
                </p14:cNvPr>
                <p14:cNvContentPartPr/>
                <p14:nvPr/>
              </p14:nvContentPartPr>
              <p14:xfrm>
                <a:off x="9674637" y="1203645"/>
                <a:ext cx="147240" cy="88920"/>
              </p14:xfrm>
            </p:contentPart>
          </mc:Choice>
          <mc:Fallback>
            <p:pic>
              <p:nvPicPr>
                <p:cNvPr id="13" name="Freihand 12">
                  <a:extLst>
                    <a:ext uri="{FF2B5EF4-FFF2-40B4-BE49-F238E27FC236}">
                      <a16:creationId xmlns:a16="http://schemas.microsoft.com/office/drawing/2014/main" id="{F22E9D83-45E4-42E6-AB14-412F1C1E9712}"/>
                    </a:ext>
                  </a:extLst>
                </p:cNvPr>
                <p:cNvPicPr/>
                <p:nvPr/>
              </p:nvPicPr>
              <p:blipFill>
                <a:blip r:embed="rId46"/>
                <a:stretch>
                  <a:fillRect/>
                </a:stretch>
              </p:blipFill>
              <p:spPr>
                <a:xfrm>
                  <a:off x="9670317" y="1199325"/>
                  <a:ext cx="155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 name="Freihand 16">
                  <a:extLst>
                    <a:ext uri="{FF2B5EF4-FFF2-40B4-BE49-F238E27FC236}">
                      <a16:creationId xmlns:a16="http://schemas.microsoft.com/office/drawing/2014/main" id="{2A001F7E-1EB8-4A41-8551-588051C83633}"/>
                    </a:ext>
                  </a:extLst>
                </p14:cNvPr>
                <p14:cNvContentPartPr/>
                <p14:nvPr/>
              </p14:nvContentPartPr>
              <p14:xfrm>
                <a:off x="10225797" y="1191765"/>
                <a:ext cx="96840" cy="93960"/>
              </p14:xfrm>
            </p:contentPart>
          </mc:Choice>
          <mc:Fallback>
            <p:pic>
              <p:nvPicPr>
                <p:cNvPr id="17" name="Freihand 16">
                  <a:extLst>
                    <a:ext uri="{FF2B5EF4-FFF2-40B4-BE49-F238E27FC236}">
                      <a16:creationId xmlns:a16="http://schemas.microsoft.com/office/drawing/2014/main" id="{2A001F7E-1EB8-4A41-8551-588051C83633}"/>
                    </a:ext>
                  </a:extLst>
                </p:cNvPr>
                <p:cNvPicPr/>
                <p:nvPr/>
              </p:nvPicPr>
              <p:blipFill>
                <a:blip r:embed="rId48"/>
                <a:stretch>
                  <a:fillRect/>
                </a:stretch>
              </p:blipFill>
              <p:spPr>
                <a:xfrm>
                  <a:off x="10221477" y="1187445"/>
                  <a:ext cx="105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7F00795C-205E-4475-83A2-A326F9280856}"/>
                    </a:ext>
                  </a:extLst>
                </p14:cNvPr>
                <p14:cNvContentPartPr/>
                <p14:nvPr/>
              </p14:nvContentPartPr>
              <p14:xfrm>
                <a:off x="10355037" y="1202205"/>
                <a:ext cx="63720" cy="90360"/>
              </p14:xfrm>
            </p:contentPart>
          </mc:Choice>
          <mc:Fallback>
            <p:pic>
              <p:nvPicPr>
                <p:cNvPr id="18" name="Freihand 17">
                  <a:extLst>
                    <a:ext uri="{FF2B5EF4-FFF2-40B4-BE49-F238E27FC236}">
                      <a16:creationId xmlns:a16="http://schemas.microsoft.com/office/drawing/2014/main" id="{7F00795C-205E-4475-83A2-A326F9280856}"/>
                    </a:ext>
                  </a:extLst>
                </p:cNvPr>
                <p:cNvPicPr/>
                <p:nvPr/>
              </p:nvPicPr>
              <p:blipFill>
                <a:blip r:embed="rId50"/>
                <a:stretch>
                  <a:fillRect/>
                </a:stretch>
              </p:blipFill>
              <p:spPr>
                <a:xfrm>
                  <a:off x="10350717" y="1197885"/>
                  <a:ext cx="72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 name="Freihand 18">
                  <a:extLst>
                    <a:ext uri="{FF2B5EF4-FFF2-40B4-BE49-F238E27FC236}">
                      <a16:creationId xmlns:a16="http://schemas.microsoft.com/office/drawing/2014/main" id="{F7CF6AE4-9D9D-4A89-93E3-9E03682D8845}"/>
                    </a:ext>
                  </a:extLst>
                </p14:cNvPr>
                <p14:cNvContentPartPr/>
                <p14:nvPr/>
              </p14:nvContentPartPr>
              <p14:xfrm>
                <a:off x="10437117" y="1184925"/>
                <a:ext cx="71280" cy="105120"/>
              </p14:xfrm>
            </p:contentPart>
          </mc:Choice>
          <mc:Fallback>
            <p:pic>
              <p:nvPicPr>
                <p:cNvPr id="19" name="Freihand 18">
                  <a:extLst>
                    <a:ext uri="{FF2B5EF4-FFF2-40B4-BE49-F238E27FC236}">
                      <a16:creationId xmlns:a16="http://schemas.microsoft.com/office/drawing/2014/main" id="{F7CF6AE4-9D9D-4A89-93E3-9E03682D8845}"/>
                    </a:ext>
                  </a:extLst>
                </p:cNvPr>
                <p:cNvPicPr/>
                <p:nvPr/>
              </p:nvPicPr>
              <p:blipFill>
                <a:blip r:embed="rId52"/>
                <a:stretch>
                  <a:fillRect/>
                </a:stretch>
              </p:blipFill>
              <p:spPr>
                <a:xfrm>
                  <a:off x="10432797" y="1180605"/>
                  <a:ext cx="79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EEA3C023-5C25-4268-81A7-B0CD5DC6ADC1}"/>
                    </a:ext>
                  </a:extLst>
                </p14:cNvPr>
                <p14:cNvContentPartPr/>
                <p14:nvPr/>
              </p14:nvContentPartPr>
              <p14:xfrm>
                <a:off x="10512717" y="1085205"/>
                <a:ext cx="62280" cy="193320"/>
              </p14:xfrm>
            </p:contentPart>
          </mc:Choice>
          <mc:Fallback>
            <p:pic>
              <p:nvPicPr>
                <p:cNvPr id="20" name="Freihand 19">
                  <a:extLst>
                    <a:ext uri="{FF2B5EF4-FFF2-40B4-BE49-F238E27FC236}">
                      <a16:creationId xmlns:a16="http://schemas.microsoft.com/office/drawing/2014/main" id="{EEA3C023-5C25-4268-81A7-B0CD5DC6ADC1}"/>
                    </a:ext>
                  </a:extLst>
                </p:cNvPr>
                <p:cNvPicPr/>
                <p:nvPr/>
              </p:nvPicPr>
              <p:blipFill>
                <a:blip r:embed="rId54"/>
                <a:stretch>
                  <a:fillRect/>
                </a:stretch>
              </p:blipFill>
              <p:spPr>
                <a:xfrm>
                  <a:off x="10508397" y="1080885"/>
                  <a:ext cx="70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8EC68A3B-8865-413A-B32A-66BC020F30E7}"/>
                    </a:ext>
                  </a:extLst>
                </p14:cNvPr>
                <p14:cNvContentPartPr/>
                <p14:nvPr/>
              </p14:nvContentPartPr>
              <p14:xfrm>
                <a:off x="10599117" y="1157205"/>
                <a:ext cx="90000" cy="117360"/>
              </p14:xfrm>
            </p:contentPart>
          </mc:Choice>
          <mc:Fallback>
            <p:pic>
              <p:nvPicPr>
                <p:cNvPr id="21" name="Freihand 20">
                  <a:extLst>
                    <a:ext uri="{FF2B5EF4-FFF2-40B4-BE49-F238E27FC236}">
                      <a16:creationId xmlns:a16="http://schemas.microsoft.com/office/drawing/2014/main" id="{8EC68A3B-8865-413A-B32A-66BC020F30E7}"/>
                    </a:ext>
                  </a:extLst>
                </p:cNvPr>
                <p:cNvPicPr/>
                <p:nvPr/>
              </p:nvPicPr>
              <p:blipFill>
                <a:blip r:embed="rId56"/>
                <a:stretch>
                  <a:fillRect/>
                </a:stretch>
              </p:blipFill>
              <p:spPr>
                <a:xfrm>
                  <a:off x="10594797" y="1152885"/>
                  <a:ext cx="98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9F67ED00-2286-4656-B6A0-FD535A3DA2CD}"/>
                    </a:ext>
                  </a:extLst>
                </p14:cNvPr>
                <p14:cNvContentPartPr/>
                <p14:nvPr/>
              </p14:nvContentPartPr>
              <p14:xfrm>
                <a:off x="10137957" y="1089525"/>
                <a:ext cx="27000" cy="300600"/>
              </p14:xfrm>
            </p:contentPart>
          </mc:Choice>
          <mc:Fallback>
            <p:pic>
              <p:nvPicPr>
                <p:cNvPr id="22" name="Freihand 21">
                  <a:extLst>
                    <a:ext uri="{FF2B5EF4-FFF2-40B4-BE49-F238E27FC236}">
                      <a16:creationId xmlns:a16="http://schemas.microsoft.com/office/drawing/2014/main" id="{9F67ED00-2286-4656-B6A0-FD535A3DA2CD}"/>
                    </a:ext>
                  </a:extLst>
                </p:cNvPr>
                <p:cNvPicPr/>
                <p:nvPr/>
              </p:nvPicPr>
              <p:blipFill>
                <a:blip r:embed="rId58"/>
                <a:stretch>
                  <a:fillRect/>
                </a:stretch>
              </p:blipFill>
              <p:spPr>
                <a:xfrm>
                  <a:off x="10133637" y="1085205"/>
                  <a:ext cx="356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35A9F14E-8F03-4C0E-8314-B7B035C9C0F7}"/>
                    </a:ext>
                  </a:extLst>
                </p14:cNvPr>
                <p14:cNvContentPartPr/>
                <p14:nvPr/>
              </p14:nvContentPartPr>
              <p14:xfrm>
                <a:off x="10142277" y="939405"/>
                <a:ext cx="601920" cy="401760"/>
              </p14:xfrm>
            </p:contentPart>
          </mc:Choice>
          <mc:Fallback>
            <p:pic>
              <p:nvPicPr>
                <p:cNvPr id="23" name="Freihand 22">
                  <a:extLst>
                    <a:ext uri="{FF2B5EF4-FFF2-40B4-BE49-F238E27FC236}">
                      <a16:creationId xmlns:a16="http://schemas.microsoft.com/office/drawing/2014/main" id="{35A9F14E-8F03-4C0E-8314-B7B035C9C0F7}"/>
                    </a:ext>
                  </a:extLst>
                </p:cNvPr>
                <p:cNvPicPr/>
                <p:nvPr/>
              </p:nvPicPr>
              <p:blipFill>
                <a:blip r:embed="rId60"/>
                <a:stretch>
                  <a:fillRect/>
                </a:stretch>
              </p:blipFill>
              <p:spPr>
                <a:xfrm>
                  <a:off x="10137957" y="935085"/>
                  <a:ext cx="61056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50355BC1-6062-483E-8F8D-B5DA2016DD79}"/>
                    </a:ext>
                  </a:extLst>
                </p14:cNvPr>
                <p14:cNvContentPartPr/>
                <p14:nvPr/>
              </p14:nvContentPartPr>
              <p14:xfrm>
                <a:off x="10153437" y="1312725"/>
                <a:ext cx="669960" cy="106560"/>
              </p14:xfrm>
            </p:contentPart>
          </mc:Choice>
          <mc:Fallback>
            <p:pic>
              <p:nvPicPr>
                <p:cNvPr id="24" name="Freihand 23">
                  <a:extLst>
                    <a:ext uri="{FF2B5EF4-FFF2-40B4-BE49-F238E27FC236}">
                      <a16:creationId xmlns:a16="http://schemas.microsoft.com/office/drawing/2014/main" id="{50355BC1-6062-483E-8F8D-B5DA2016DD79}"/>
                    </a:ext>
                  </a:extLst>
                </p:cNvPr>
                <p:cNvPicPr/>
                <p:nvPr/>
              </p:nvPicPr>
              <p:blipFill>
                <a:blip r:embed="rId62"/>
                <a:stretch>
                  <a:fillRect/>
                </a:stretch>
              </p:blipFill>
              <p:spPr>
                <a:xfrm>
                  <a:off x="10149117" y="1308405"/>
                  <a:ext cx="678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B9930E54-84D0-4EDC-B70E-E7144BB6F875}"/>
                    </a:ext>
                  </a:extLst>
                </p14:cNvPr>
                <p14:cNvContentPartPr/>
                <p14:nvPr/>
              </p14:nvContentPartPr>
              <p14:xfrm>
                <a:off x="10145877" y="976125"/>
                <a:ext cx="674280" cy="460440"/>
              </p14:xfrm>
            </p:contentPart>
          </mc:Choice>
          <mc:Fallback>
            <p:pic>
              <p:nvPicPr>
                <p:cNvPr id="49" name="Freihand 48">
                  <a:extLst>
                    <a:ext uri="{FF2B5EF4-FFF2-40B4-BE49-F238E27FC236}">
                      <a16:creationId xmlns:a16="http://schemas.microsoft.com/office/drawing/2014/main" id="{B9930E54-84D0-4EDC-B70E-E7144BB6F875}"/>
                    </a:ext>
                  </a:extLst>
                </p:cNvPr>
                <p:cNvPicPr/>
                <p:nvPr/>
              </p:nvPicPr>
              <p:blipFill>
                <a:blip r:embed="rId64"/>
                <a:stretch>
                  <a:fillRect/>
                </a:stretch>
              </p:blipFill>
              <p:spPr>
                <a:xfrm>
                  <a:off x="10141557" y="971805"/>
                  <a:ext cx="68292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416C4AC2-4F33-433F-8634-3DDE6B645F49}"/>
                    </a:ext>
                  </a:extLst>
                </p14:cNvPr>
                <p14:cNvContentPartPr/>
                <p14:nvPr/>
              </p14:nvContentPartPr>
              <p14:xfrm>
                <a:off x="9258837" y="1127325"/>
                <a:ext cx="38880" cy="316800"/>
              </p14:xfrm>
            </p:contentPart>
          </mc:Choice>
          <mc:Fallback>
            <p:pic>
              <p:nvPicPr>
                <p:cNvPr id="51" name="Freihand 50">
                  <a:extLst>
                    <a:ext uri="{FF2B5EF4-FFF2-40B4-BE49-F238E27FC236}">
                      <a16:creationId xmlns:a16="http://schemas.microsoft.com/office/drawing/2014/main" id="{416C4AC2-4F33-433F-8634-3DDE6B645F49}"/>
                    </a:ext>
                  </a:extLst>
                </p:cNvPr>
                <p:cNvPicPr/>
                <p:nvPr/>
              </p:nvPicPr>
              <p:blipFill>
                <a:blip r:embed="rId66"/>
                <a:stretch>
                  <a:fillRect/>
                </a:stretch>
              </p:blipFill>
              <p:spPr>
                <a:xfrm>
                  <a:off x="9254517" y="1123005"/>
                  <a:ext cx="475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7C218A2E-DADA-4BB5-9C46-A3BEE0A56504}"/>
                    </a:ext>
                  </a:extLst>
                </p14:cNvPr>
                <p14:cNvContentPartPr/>
                <p14:nvPr/>
              </p14:nvContentPartPr>
              <p14:xfrm>
                <a:off x="9174237" y="991245"/>
                <a:ext cx="185400" cy="203400"/>
              </p14:xfrm>
            </p:contentPart>
          </mc:Choice>
          <mc:Fallback>
            <p:pic>
              <p:nvPicPr>
                <p:cNvPr id="52" name="Freihand 51">
                  <a:extLst>
                    <a:ext uri="{FF2B5EF4-FFF2-40B4-BE49-F238E27FC236}">
                      <a16:creationId xmlns:a16="http://schemas.microsoft.com/office/drawing/2014/main" id="{7C218A2E-DADA-4BB5-9C46-A3BEE0A56504}"/>
                    </a:ext>
                  </a:extLst>
                </p:cNvPr>
                <p:cNvPicPr/>
                <p:nvPr/>
              </p:nvPicPr>
              <p:blipFill>
                <a:blip r:embed="rId68"/>
                <a:stretch>
                  <a:fillRect/>
                </a:stretch>
              </p:blipFill>
              <p:spPr>
                <a:xfrm>
                  <a:off x="9169917" y="986925"/>
                  <a:ext cx="194040" cy="212040"/>
                </a:xfrm>
                <a:prstGeom prst="rect">
                  <a:avLst/>
                </a:prstGeom>
              </p:spPr>
            </p:pic>
          </mc:Fallback>
        </mc:AlternateContent>
      </p:grpSp>
      <p:grpSp>
        <p:nvGrpSpPr>
          <p:cNvPr id="61" name="Gruppieren 60">
            <a:extLst>
              <a:ext uri="{FF2B5EF4-FFF2-40B4-BE49-F238E27FC236}">
                <a16:creationId xmlns:a16="http://schemas.microsoft.com/office/drawing/2014/main" id="{B8B164A5-1621-4761-A460-ABCCCFFB2B8A}"/>
              </a:ext>
            </a:extLst>
          </p:cNvPr>
          <p:cNvGrpSpPr/>
          <p:nvPr/>
        </p:nvGrpSpPr>
        <p:grpSpPr>
          <a:xfrm>
            <a:off x="8473317" y="3157725"/>
            <a:ext cx="1312200" cy="444600"/>
            <a:chOff x="8473317" y="3157725"/>
            <a:chExt cx="1312200" cy="444600"/>
          </a:xfrm>
        </p:grpSpPr>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4B5D14EA-79EB-4B2A-B7A5-AF5CA7D6F44E}"/>
                    </a:ext>
                  </a:extLst>
                </p14:cNvPr>
                <p14:cNvContentPartPr/>
                <p14:nvPr/>
              </p14:nvContentPartPr>
              <p14:xfrm>
                <a:off x="8473317" y="3478485"/>
                <a:ext cx="376560" cy="17280"/>
              </p14:xfrm>
            </p:contentPart>
          </mc:Choice>
          <mc:Fallback>
            <p:pic>
              <p:nvPicPr>
                <p:cNvPr id="54" name="Freihand 53">
                  <a:extLst>
                    <a:ext uri="{FF2B5EF4-FFF2-40B4-BE49-F238E27FC236}">
                      <a16:creationId xmlns:a16="http://schemas.microsoft.com/office/drawing/2014/main" id="{4B5D14EA-79EB-4B2A-B7A5-AF5CA7D6F44E}"/>
                    </a:ext>
                  </a:extLst>
                </p:cNvPr>
                <p:cNvPicPr/>
                <p:nvPr/>
              </p:nvPicPr>
              <p:blipFill>
                <a:blip r:embed="rId70"/>
                <a:stretch>
                  <a:fillRect/>
                </a:stretch>
              </p:blipFill>
              <p:spPr>
                <a:xfrm>
                  <a:off x="8468997" y="3474165"/>
                  <a:ext cx="385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0D0A5DB9-8C2C-4AC5-94D5-E7CA883EE5AE}"/>
                    </a:ext>
                  </a:extLst>
                </p14:cNvPr>
                <p14:cNvContentPartPr/>
                <p14:nvPr/>
              </p14:nvContentPartPr>
              <p14:xfrm>
                <a:off x="8803797" y="3403965"/>
                <a:ext cx="219240" cy="198360"/>
              </p14:xfrm>
            </p:contentPart>
          </mc:Choice>
          <mc:Fallback>
            <p:pic>
              <p:nvPicPr>
                <p:cNvPr id="55" name="Freihand 54">
                  <a:extLst>
                    <a:ext uri="{FF2B5EF4-FFF2-40B4-BE49-F238E27FC236}">
                      <a16:creationId xmlns:a16="http://schemas.microsoft.com/office/drawing/2014/main" id="{0D0A5DB9-8C2C-4AC5-94D5-E7CA883EE5AE}"/>
                    </a:ext>
                  </a:extLst>
                </p:cNvPr>
                <p:cNvPicPr/>
                <p:nvPr/>
              </p:nvPicPr>
              <p:blipFill>
                <a:blip r:embed="rId72"/>
                <a:stretch>
                  <a:fillRect/>
                </a:stretch>
              </p:blipFill>
              <p:spPr>
                <a:xfrm>
                  <a:off x="8799477" y="3399645"/>
                  <a:ext cx="227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981B8470-0837-4B20-918E-3AD91C8B6813}"/>
                    </a:ext>
                  </a:extLst>
                </p14:cNvPr>
                <p14:cNvContentPartPr/>
                <p14:nvPr/>
              </p14:nvContentPartPr>
              <p14:xfrm>
                <a:off x="9384117" y="3360765"/>
                <a:ext cx="142200" cy="190080"/>
              </p14:xfrm>
            </p:contentPart>
          </mc:Choice>
          <mc:Fallback>
            <p:pic>
              <p:nvPicPr>
                <p:cNvPr id="57" name="Freihand 56">
                  <a:extLst>
                    <a:ext uri="{FF2B5EF4-FFF2-40B4-BE49-F238E27FC236}">
                      <a16:creationId xmlns:a16="http://schemas.microsoft.com/office/drawing/2014/main" id="{981B8470-0837-4B20-918E-3AD91C8B6813}"/>
                    </a:ext>
                  </a:extLst>
                </p:cNvPr>
                <p:cNvPicPr/>
                <p:nvPr/>
              </p:nvPicPr>
              <p:blipFill>
                <a:blip r:embed="rId74"/>
                <a:stretch>
                  <a:fillRect/>
                </a:stretch>
              </p:blipFill>
              <p:spPr>
                <a:xfrm>
                  <a:off x="9379797" y="3356445"/>
                  <a:ext cx="150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4033FE63-7C29-4046-8F15-6D3916CA6E87}"/>
                    </a:ext>
                  </a:extLst>
                </p14:cNvPr>
                <p14:cNvContentPartPr/>
                <p14:nvPr/>
              </p14:nvContentPartPr>
              <p14:xfrm>
                <a:off x="9405357" y="3391005"/>
                <a:ext cx="125280" cy="143640"/>
              </p14:xfrm>
            </p:contentPart>
          </mc:Choice>
          <mc:Fallback>
            <p:pic>
              <p:nvPicPr>
                <p:cNvPr id="58" name="Freihand 57">
                  <a:extLst>
                    <a:ext uri="{FF2B5EF4-FFF2-40B4-BE49-F238E27FC236}">
                      <a16:creationId xmlns:a16="http://schemas.microsoft.com/office/drawing/2014/main" id="{4033FE63-7C29-4046-8F15-6D3916CA6E87}"/>
                    </a:ext>
                  </a:extLst>
                </p:cNvPr>
                <p:cNvPicPr/>
                <p:nvPr/>
              </p:nvPicPr>
              <p:blipFill>
                <a:blip r:embed="rId76"/>
                <a:stretch>
                  <a:fillRect/>
                </a:stretch>
              </p:blipFill>
              <p:spPr>
                <a:xfrm>
                  <a:off x="9401037" y="3386685"/>
                  <a:ext cx="133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4E78A07D-8F3F-45F5-B390-28CE8EE220A9}"/>
                    </a:ext>
                  </a:extLst>
                </p14:cNvPr>
                <p14:cNvContentPartPr/>
                <p14:nvPr/>
              </p14:nvContentPartPr>
              <p14:xfrm>
                <a:off x="9702717" y="3340245"/>
                <a:ext cx="7920" cy="174960"/>
              </p14:xfrm>
            </p:contentPart>
          </mc:Choice>
          <mc:Fallback>
            <p:pic>
              <p:nvPicPr>
                <p:cNvPr id="59" name="Freihand 58">
                  <a:extLst>
                    <a:ext uri="{FF2B5EF4-FFF2-40B4-BE49-F238E27FC236}">
                      <a16:creationId xmlns:a16="http://schemas.microsoft.com/office/drawing/2014/main" id="{4E78A07D-8F3F-45F5-B390-28CE8EE220A9}"/>
                    </a:ext>
                  </a:extLst>
                </p:cNvPr>
                <p:cNvPicPr/>
                <p:nvPr/>
              </p:nvPicPr>
              <p:blipFill>
                <a:blip r:embed="rId78"/>
                <a:stretch>
                  <a:fillRect/>
                </a:stretch>
              </p:blipFill>
              <p:spPr>
                <a:xfrm>
                  <a:off x="9698397" y="3335925"/>
                  <a:ext cx="16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049DEEED-3124-40C2-8F25-8F98AE6F00DF}"/>
                    </a:ext>
                  </a:extLst>
                </p14:cNvPr>
                <p14:cNvContentPartPr/>
                <p14:nvPr/>
              </p14:nvContentPartPr>
              <p14:xfrm>
                <a:off x="9597597" y="3157725"/>
                <a:ext cx="187920" cy="158760"/>
              </p14:xfrm>
            </p:contentPart>
          </mc:Choice>
          <mc:Fallback>
            <p:pic>
              <p:nvPicPr>
                <p:cNvPr id="60" name="Freihand 59">
                  <a:extLst>
                    <a:ext uri="{FF2B5EF4-FFF2-40B4-BE49-F238E27FC236}">
                      <a16:creationId xmlns:a16="http://schemas.microsoft.com/office/drawing/2014/main" id="{049DEEED-3124-40C2-8F25-8F98AE6F00DF}"/>
                    </a:ext>
                  </a:extLst>
                </p:cNvPr>
                <p:cNvPicPr/>
                <p:nvPr/>
              </p:nvPicPr>
              <p:blipFill>
                <a:blip r:embed="rId80"/>
                <a:stretch>
                  <a:fillRect/>
                </a:stretch>
              </p:blipFill>
              <p:spPr>
                <a:xfrm>
                  <a:off x="9593277" y="3153405"/>
                  <a:ext cx="196560" cy="16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69" name="Freihand 68">
                <a:extLst>
                  <a:ext uri="{FF2B5EF4-FFF2-40B4-BE49-F238E27FC236}">
                    <a16:creationId xmlns:a16="http://schemas.microsoft.com/office/drawing/2014/main" id="{2580692C-8A5C-4E6A-9DD0-D8806846F245}"/>
                  </a:ext>
                </a:extLst>
              </p14:cNvPr>
              <p14:cNvContentPartPr/>
              <p14:nvPr/>
            </p14:nvContentPartPr>
            <p14:xfrm>
              <a:off x="5025597" y="4905885"/>
              <a:ext cx="142920" cy="136800"/>
            </p14:xfrm>
          </p:contentPart>
        </mc:Choice>
        <mc:Fallback>
          <p:pic>
            <p:nvPicPr>
              <p:cNvPr id="69" name="Freihand 68">
                <a:extLst>
                  <a:ext uri="{FF2B5EF4-FFF2-40B4-BE49-F238E27FC236}">
                    <a16:creationId xmlns:a16="http://schemas.microsoft.com/office/drawing/2014/main" id="{2580692C-8A5C-4E6A-9DD0-D8806846F245}"/>
                  </a:ext>
                </a:extLst>
              </p:cNvPr>
              <p:cNvPicPr/>
              <p:nvPr/>
            </p:nvPicPr>
            <p:blipFill>
              <a:blip r:embed="rId82"/>
              <a:stretch>
                <a:fillRect/>
              </a:stretch>
            </p:blipFill>
            <p:spPr>
              <a:xfrm>
                <a:off x="5021277" y="4901565"/>
                <a:ext cx="151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1" name="Freihand 70">
                <a:extLst>
                  <a:ext uri="{FF2B5EF4-FFF2-40B4-BE49-F238E27FC236}">
                    <a16:creationId xmlns:a16="http://schemas.microsoft.com/office/drawing/2014/main" id="{A5792B28-A9CC-4175-A3B4-918043424B4D}"/>
                  </a:ext>
                </a:extLst>
              </p14:cNvPr>
              <p14:cNvContentPartPr/>
              <p14:nvPr/>
            </p14:nvContentPartPr>
            <p14:xfrm>
              <a:off x="4391277" y="5491605"/>
              <a:ext cx="1097280" cy="50760"/>
            </p14:xfrm>
          </p:contentPart>
        </mc:Choice>
        <mc:Fallback>
          <p:pic>
            <p:nvPicPr>
              <p:cNvPr id="71" name="Freihand 70">
                <a:extLst>
                  <a:ext uri="{FF2B5EF4-FFF2-40B4-BE49-F238E27FC236}">
                    <a16:creationId xmlns:a16="http://schemas.microsoft.com/office/drawing/2014/main" id="{A5792B28-A9CC-4175-A3B4-918043424B4D}"/>
                  </a:ext>
                </a:extLst>
              </p:cNvPr>
              <p:cNvPicPr/>
              <p:nvPr/>
            </p:nvPicPr>
            <p:blipFill>
              <a:blip r:embed="rId84"/>
              <a:stretch>
                <a:fillRect/>
              </a:stretch>
            </p:blipFill>
            <p:spPr>
              <a:xfrm>
                <a:off x="4386957" y="5487285"/>
                <a:ext cx="1105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2" name="Freihand 71">
                <a:extLst>
                  <a:ext uri="{FF2B5EF4-FFF2-40B4-BE49-F238E27FC236}">
                    <a16:creationId xmlns:a16="http://schemas.microsoft.com/office/drawing/2014/main" id="{EA87BAAE-8F5A-4461-9F10-D69DE2054395}"/>
                  </a:ext>
                </a:extLst>
              </p14:cNvPr>
              <p14:cNvContentPartPr/>
              <p14:nvPr/>
            </p14:nvContentPartPr>
            <p14:xfrm>
              <a:off x="774717" y="2227845"/>
              <a:ext cx="2360160" cy="477720"/>
            </p14:xfrm>
          </p:contentPart>
        </mc:Choice>
        <mc:Fallback>
          <p:pic>
            <p:nvPicPr>
              <p:cNvPr id="72" name="Freihand 71">
                <a:extLst>
                  <a:ext uri="{FF2B5EF4-FFF2-40B4-BE49-F238E27FC236}">
                    <a16:creationId xmlns:a16="http://schemas.microsoft.com/office/drawing/2014/main" id="{EA87BAAE-8F5A-4461-9F10-D69DE2054395}"/>
                  </a:ext>
                </a:extLst>
              </p:cNvPr>
              <p:cNvPicPr/>
              <p:nvPr/>
            </p:nvPicPr>
            <p:blipFill>
              <a:blip r:embed="rId86"/>
              <a:stretch>
                <a:fillRect/>
              </a:stretch>
            </p:blipFill>
            <p:spPr>
              <a:xfrm>
                <a:off x="770397" y="2223525"/>
                <a:ext cx="2368800" cy="486360"/>
              </a:xfrm>
              <a:prstGeom prst="rect">
                <a:avLst/>
              </a:prstGeom>
            </p:spPr>
          </p:pic>
        </mc:Fallback>
      </mc:AlternateContent>
      <p:grpSp>
        <p:nvGrpSpPr>
          <p:cNvPr id="75" name="Gruppieren 74">
            <a:extLst>
              <a:ext uri="{FF2B5EF4-FFF2-40B4-BE49-F238E27FC236}">
                <a16:creationId xmlns:a16="http://schemas.microsoft.com/office/drawing/2014/main" id="{D28CE6B7-CDCF-4B20-B9BE-304FBAE29D9B}"/>
              </a:ext>
            </a:extLst>
          </p:cNvPr>
          <p:cNvGrpSpPr/>
          <p:nvPr/>
        </p:nvGrpSpPr>
        <p:grpSpPr>
          <a:xfrm>
            <a:off x="714237" y="2214165"/>
            <a:ext cx="4017240" cy="460800"/>
            <a:chOff x="714237" y="2214165"/>
            <a:chExt cx="4017240" cy="460800"/>
          </a:xfrm>
        </p:grpSpPr>
        <mc:AlternateContent xmlns:mc="http://schemas.openxmlformats.org/markup-compatibility/2006">
          <mc:Choice xmlns:p14="http://schemas.microsoft.com/office/powerpoint/2010/main" Requires="p14">
            <p:contentPart p14:bwMode="auto" r:id="rId87">
              <p14:nvContentPartPr>
                <p14:cNvPr id="32" name="Freihand 31">
                  <a:extLst>
                    <a:ext uri="{FF2B5EF4-FFF2-40B4-BE49-F238E27FC236}">
                      <a16:creationId xmlns:a16="http://schemas.microsoft.com/office/drawing/2014/main" id="{646A941A-9AC0-4A81-B41F-C33E6415BEF7}"/>
                    </a:ext>
                  </a:extLst>
                </p14:cNvPr>
                <p14:cNvContentPartPr/>
                <p14:nvPr/>
              </p14:nvContentPartPr>
              <p14:xfrm>
                <a:off x="3470037" y="2592165"/>
                <a:ext cx="1261440" cy="59760"/>
              </p14:xfrm>
            </p:contentPart>
          </mc:Choice>
          <mc:Fallback>
            <p:pic>
              <p:nvPicPr>
                <p:cNvPr id="32" name="Freihand 31">
                  <a:extLst>
                    <a:ext uri="{FF2B5EF4-FFF2-40B4-BE49-F238E27FC236}">
                      <a16:creationId xmlns:a16="http://schemas.microsoft.com/office/drawing/2014/main" id="{646A941A-9AC0-4A81-B41F-C33E6415BEF7}"/>
                    </a:ext>
                  </a:extLst>
                </p:cNvPr>
                <p:cNvPicPr/>
                <p:nvPr/>
              </p:nvPicPr>
              <p:blipFill>
                <a:blip r:embed="rId88"/>
                <a:stretch>
                  <a:fillRect/>
                </a:stretch>
              </p:blipFill>
              <p:spPr>
                <a:xfrm>
                  <a:off x="3465717" y="2587845"/>
                  <a:ext cx="1270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3" name="Freihand 32">
                  <a:extLst>
                    <a:ext uri="{FF2B5EF4-FFF2-40B4-BE49-F238E27FC236}">
                      <a16:creationId xmlns:a16="http://schemas.microsoft.com/office/drawing/2014/main" id="{DCB61EF9-62F0-41EE-BE93-1FBF05C4542B}"/>
                    </a:ext>
                  </a:extLst>
                </p14:cNvPr>
                <p14:cNvContentPartPr/>
                <p14:nvPr/>
              </p14:nvContentPartPr>
              <p14:xfrm>
                <a:off x="3120477" y="2399565"/>
                <a:ext cx="1800" cy="6840"/>
              </p14:xfrm>
            </p:contentPart>
          </mc:Choice>
          <mc:Fallback>
            <p:pic>
              <p:nvPicPr>
                <p:cNvPr id="33" name="Freihand 32">
                  <a:extLst>
                    <a:ext uri="{FF2B5EF4-FFF2-40B4-BE49-F238E27FC236}">
                      <a16:creationId xmlns:a16="http://schemas.microsoft.com/office/drawing/2014/main" id="{DCB61EF9-62F0-41EE-BE93-1FBF05C4542B}"/>
                    </a:ext>
                  </a:extLst>
                </p:cNvPr>
                <p:cNvPicPr/>
                <p:nvPr/>
              </p:nvPicPr>
              <p:blipFill>
                <a:blip r:embed="rId90"/>
                <a:stretch>
                  <a:fillRect/>
                </a:stretch>
              </p:blipFill>
              <p:spPr>
                <a:xfrm>
                  <a:off x="3116157" y="2395245"/>
                  <a:ext cx="10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44DCF3ED-8770-40E9-9169-73F5173B415F}"/>
                    </a:ext>
                  </a:extLst>
                </p14:cNvPr>
                <p14:cNvContentPartPr/>
                <p14:nvPr/>
              </p14:nvContentPartPr>
              <p14:xfrm>
                <a:off x="2094117" y="2214165"/>
                <a:ext cx="1107720" cy="460800"/>
              </p14:xfrm>
            </p:contentPart>
          </mc:Choice>
          <mc:Fallback>
            <p:pic>
              <p:nvPicPr>
                <p:cNvPr id="34" name="Freihand 33">
                  <a:extLst>
                    <a:ext uri="{FF2B5EF4-FFF2-40B4-BE49-F238E27FC236}">
                      <a16:creationId xmlns:a16="http://schemas.microsoft.com/office/drawing/2014/main" id="{44DCF3ED-8770-40E9-9169-73F5173B415F}"/>
                    </a:ext>
                  </a:extLst>
                </p:cNvPr>
                <p:cNvPicPr/>
                <p:nvPr/>
              </p:nvPicPr>
              <p:blipFill>
                <a:blip r:embed="rId92"/>
                <a:stretch>
                  <a:fillRect/>
                </a:stretch>
              </p:blipFill>
              <p:spPr>
                <a:xfrm>
                  <a:off x="2089797" y="2209845"/>
                  <a:ext cx="111636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4" name="Freihand 73">
                  <a:extLst>
                    <a:ext uri="{FF2B5EF4-FFF2-40B4-BE49-F238E27FC236}">
                      <a16:creationId xmlns:a16="http://schemas.microsoft.com/office/drawing/2014/main" id="{9C8A0414-81CD-4351-AC4B-386A70956CF8}"/>
                    </a:ext>
                  </a:extLst>
                </p14:cNvPr>
                <p14:cNvContentPartPr/>
                <p14:nvPr/>
              </p14:nvContentPartPr>
              <p14:xfrm>
                <a:off x="714237" y="2253045"/>
                <a:ext cx="2448000" cy="374400"/>
              </p14:xfrm>
            </p:contentPart>
          </mc:Choice>
          <mc:Fallback>
            <p:pic>
              <p:nvPicPr>
                <p:cNvPr id="74" name="Freihand 73">
                  <a:extLst>
                    <a:ext uri="{FF2B5EF4-FFF2-40B4-BE49-F238E27FC236}">
                      <a16:creationId xmlns:a16="http://schemas.microsoft.com/office/drawing/2014/main" id="{9C8A0414-81CD-4351-AC4B-386A70956CF8}"/>
                    </a:ext>
                  </a:extLst>
                </p:cNvPr>
                <p:cNvPicPr/>
                <p:nvPr/>
              </p:nvPicPr>
              <p:blipFill>
                <a:blip r:embed="rId94"/>
                <a:stretch>
                  <a:fillRect/>
                </a:stretch>
              </p:blipFill>
              <p:spPr>
                <a:xfrm>
                  <a:off x="709917" y="2248725"/>
                  <a:ext cx="2456640" cy="383040"/>
                </a:xfrm>
                <a:prstGeom prst="rect">
                  <a:avLst/>
                </a:prstGeom>
              </p:spPr>
            </p:pic>
          </mc:Fallback>
        </mc:AlternateContent>
      </p:grpSp>
      <p:grpSp>
        <p:nvGrpSpPr>
          <p:cNvPr id="77" name="Gruppieren 76">
            <a:extLst>
              <a:ext uri="{FF2B5EF4-FFF2-40B4-BE49-F238E27FC236}">
                <a16:creationId xmlns:a16="http://schemas.microsoft.com/office/drawing/2014/main" id="{D1E485BB-A52B-4224-A6CE-487738E9FCE5}"/>
              </a:ext>
            </a:extLst>
          </p:cNvPr>
          <p:cNvGrpSpPr/>
          <p:nvPr/>
        </p:nvGrpSpPr>
        <p:grpSpPr>
          <a:xfrm>
            <a:off x="4529877" y="4959885"/>
            <a:ext cx="816840" cy="456840"/>
            <a:chOff x="4529877" y="4959885"/>
            <a:chExt cx="816840" cy="456840"/>
          </a:xfrm>
        </p:grpSpPr>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0EB3EDAE-D0AC-490D-B3E6-ACFFEB54BC93}"/>
                    </a:ext>
                  </a:extLst>
                </p14:cNvPr>
                <p14:cNvContentPartPr/>
                <p14:nvPr/>
              </p14:nvContentPartPr>
              <p14:xfrm>
                <a:off x="4542837" y="5198565"/>
                <a:ext cx="185040" cy="212040"/>
              </p14:xfrm>
            </p:contentPart>
          </mc:Choice>
          <mc:Fallback>
            <p:pic>
              <p:nvPicPr>
                <p:cNvPr id="62" name="Freihand 61">
                  <a:extLst>
                    <a:ext uri="{FF2B5EF4-FFF2-40B4-BE49-F238E27FC236}">
                      <a16:creationId xmlns:a16="http://schemas.microsoft.com/office/drawing/2014/main" id="{0EB3EDAE-D0AC-490D-B3E6-ACFFEB54BC93}"/>
                    </a:ext>
                  </a:extLst>
                </p:cNvPr>
                <p:cNvPicPr/>
                <p:nvPr/>
              </p:nvPicPr>
              <p:blipFill>
                <a:blip r:embed="rId96"/>
                <a:stretch>
                  <a:fillRect/>
                </a:stretch>
              </p:blipFill>
              <p:spPr>
                <a:xfrm>
                  <a:off x="4538517" y="5194245"/>
                  <a:ext cx="193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0BCF8BF0-A119-458F-80A2-57097D73F90A}"/>
                    </a:ext>
                  </a:extLst>
                </p14:cNvPr>
                <p14:cNvContentPartPr/>
                <p14:nvPr/>
              </p14:nvContentPartPr>
              <p14:xfrm>
                <a:off x="4529877" y="5248605"/>
                <a:ext cx="242280" cy="141480"/>
              </p14:xfrm>
            </p:contentPart>
          </mc:Choice>
          <mc:Fallback>
            <p:pic>
              <p:nvPicPr>
                <p:cNvPr id="63" name="Freihand 62">
                  <a:extLst>
                    <a:ext uri="{FF2B5EF4-FFF2-40B4-BE49-F238E27FC236}">
                      <a16:creationId xmlns:a16="http://schemas.microsoft.com/office/drawing/2014/main" id="{0BCF8BF0-A119-458F-80A2-57097D73F90A}"/>
                    </a:ext>
                  </a:extLst>
                </p:cNvPr>
                <p:cNvPicPr/>
                <p:nvPr/>
              </p:nvPicPr>
              <p:blipFill>
                <a:blip r:embed="rId98"/>
                <a:stretch>
                  <a:fillRect/>
                </a:stretch>
              </p:blipFill>
              <p:spPr>
                <a:xfrm>
                  <a:off x="4525557" y="5244285"/>
                  <a:ext cx="250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2A3D3D7F-D807-4AC1-B88D-145124628205}"/>
                    </a:ext>
                  </a:extLst>
                </p14:cNvPr>
                <p14:cNvContentPartPr/>
                <p14:nvPr/>
              </p14:nvContentPartPr>
              <p14:xfrm>
                <a:off x="4776117" y="5040165"/>
                <a:ext cx="138600" cy="346320"/>
              </p14:xfrm>
            </p:contentPart>
          </mc:Choice>
          <mc:Fallback>
            <p:pic>
              <p:nvPicPr>
                <p:cNvPr id="65" name="Freihand 64">
                  <a:extLst>
                    <a:ext uri="{FF2B5EF4-FFF2-40B4-BE49-F238E27FC236}">
                      <a16:creationId xmlns:a16="http://schemas.microsoft.com/office/drawing/2014/main" id="{2A3D3D7F-D807-4AC1-B88D-145124628205}"/>
                    </a:ext>
                  </a:extLst>
                </p:cNvPr>
                <p:cNvPicPr/>
                <p:nvPr/>
              </p:nvPicPr>
              <p:blipFill>
                <a:blip r:embed="rId100"/>
                <a:stretch>
                  <a:fillRect/>
                </a:stretch>
              </p:blipFill>
              <p:spPr>
                <a:xfrm>
                  <a:off x="4771797" y="5035845"/>
                  <a:ext cx="14724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F6DD42EC-5E5C-434E-88D9-756102FD767B}"/>
                    </a:ext>
                  </a:extLst>
                </p14:cNvPr>
                <p14:cNvContentPartPr/>
                <p14:nvPr/>
              </p14:nvContentPartPr>
              <p14:xfrm>
                <a:off x="5006157" y="5164725"/>
                <a:ext cx="150840" cy="252000"/>
              </p14:xfrm>
            </p:contentPart>
          </mc:Choice>
          <mc:Fallback>
            <p:pic>
              <p:nvPicPr>
                <p:cNvPr id="66" name="Freihand 65">
                  <a:extLst>
                    <a:ext uri="{FF2B5EF4-FFF2-40B4-BE49-F238E27FC236}">
                      <a16:creationId xmlns:a16="http://schemas.microsoft.com/office/drawing/2014/main" id="{F6DD42EC-5E5C-434E-88D9-756102FD767B}"/>
                    </a:ext>
                  </a:extLst>
                </p:cNvPr>
                <p:cNvPicPr/>
                <p:nvPr/>
              </p:nvPicPr>
              <p:blipFill>
                <a:blip r:embed="rId102"/>
                <a:stretch>
                  <a:fillRect/>
                </a:stretch>
              </p:blipFill>
              <p:spPr>
                <a:xfrm>
                  <a:off x="5001837" y="5160405"/>
                  <a:ext cx="1594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DB146E4D-6A62-45C5-AD04-F16232FBB8FF}"/>
                    </a:ext>
                  </a:extLst>
                </p14:cNvPr>
                <p14:cNvContentPartPr/>
                <p14:nvPr/>
              </p14:nvContentPartPr>
              <p14:xfrm>
                <a:off x="5200197" y="5097045"/>
                <a:ext cx="146520" cy="282600"/>
              </p14:xfrm>
            </p:contentPart>
          </mc:Choice>
          <mc:Fallback>
            <p:pic>
              <p:nvPicPr>
                <p:cNvPr id="67" name="Freihand 66">
                  <a:extLst>
                    <a:ext uri="{FF2B5EF4-FFF2-40B4-BE49-F238E27FC236}">
                      <a16:creationId xmlns:a16="http://schemas.microsoft.com/office/drawing/2014/main" id="{DB146E4D-6A62-45C5-AD04-F16232FBB8FF}"/>
                    </a:ext>
                  </a:extLst>
                </p:cNvPr>
                <p:cNvPicPr/>
                <p:nvPr/>
              </p:nvPicPr>
              <p:blipFill>
                <a:blip r:embed="rId104"/>
                <a:stretch>
                  <a:fillRect/>
                </a:stretch>
              </p:blipFill>
              <p:spPr>
                <a:xfrm>
                  <a:off x="5195877" y="5092725"/>
                  <a:ext cx="1551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9A81C202-563F-4371-AC9A-76A988C278D1}"/>
                    </a:ext>
                  </a:extLst>
                </p14:cNvPr>
                <p14:cNvContentPartPr/>
                <p14:nvPr/>
              </p14:nvContentPartPr>
              <p14:xfrm>
                <a:off x="4672797" y="4959885"/>
                <a:ext cx="103680" cy="162720"/>
              </p14:xfrm>
            </p:contentPart>
          </mc:Choice>
          <mc:Fallback>
            <p:pic>
              <p:nvPicPr>
                <p:cNvPr id="76" name="Freihand 75">
                  <a:extLst>
                    <a:ext uri="{FF2B5EF4-FFF2-40B4-BE49-F238E27FC236}">
                      <a16:creationId xmlns:a16="http://schemas.microsoft.com/office/drawing/2014/main" id="{9A81C202-563F-4371-AC9A-76A988C278D1}"/>
                    </a:ext>
                  </a:extLst>
                </p:cNvPr>
                <p:cNvPicPr/>
                <p:nvPr/>
              </p:nvPicPr>
              <p:blipFill>
                <a:blip r:embed="rId106"/>
                <a:stretch>
                  <a:fillRect/>
                </a:stretch>
              </p:blipFill>
              <p:spPr>
                <a:xfrm>
                  <a:off x="4668477" y="4955565"/>
                  <a:ext cx="112320" cy="17136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291E946-4CDC-460B-B667-91BF68121A6B}"/>
                  </a:ext>
                </a:extLst>
              </p14:cNvPr>
              <p14:cNvContentPartPr/>
              <p14:nvPr/>
            </p14:nvContentPartPr>
            <p14:xfrm>
              <a:off x="2509917" y="1551405"/>
              <a:ext cx="1851120" cy="79560"/>
            </p14:xfrm>
          </p:contentPart>
        </mc:Choice>
        <mc:Fallback>
          <p:pic>
            <p:nvPicPr>
              <p:cNvPr id="2" name="Freihand 1">
                <a:extLst>
                  <a:ext uri="{FF2B5EF4-FFF2-40B4-BE49-F238E27FC236}">
                    <a16:creationId xmlns:a16="http://schemas.microsoft.com/office/drawing/2014/main" id="{8291E946-4CDC-460B-B667-91BF68121A6B}"/>
                  </a:ext>
                </a:extLst>
              </p:cNvPr>
              <p:cNvPicPr/>
              <p:nvPr/>
            </p:nvPicPr>
            <p:blipFill>
              <a:blip r:embed="rId4"/>
              <a:stretch>
                <a:fillRect/>
              </a:stretch>
            </p:blipFill>
            <p:spPr>
              <a:xfrm>
                <a:off x="2505597" y="1547085"/>
                <a:ext cx="1859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84AA211-30DF-4B67-B832-B7447E88B447}"/>
                  </a:ext>
                </a:extLst>
              </p14:cNvPr>
              <p14:cNvContentPartPr/>
              <p14:nvPr/>
            </p14:nvContentPartPr>
            <p14:xfrm>
              <a:off x="6171477" y="1521885"/>
              <a:ext cx="1419480" cy="64800"/>
            </p14:xfrm>
          </p:contentPart>
        </mc:Choice>
        <mc:Fallback>
          <p:pic>
            <p:nvPicPr>
              <p:cNvPr id="6" name="Freihand 5">
                <a:extLst>
                  <a:ext uri="{FF2B5EF4-FFF2-40B4-BE49-F238E27FC236}">
                    <a16:creationId xmlns:a16="http://schemas.microsoft.com/office/drawing/2014/main" id="{E84AA211-30DF-4B67-B832-B7447E88B447}"/>
                  </a:ext>
                </a:extLst>
              </p:cNvPr>
              <p:cNvPicPr/>
              <p:nvPr/>
            </p:nvPicPr>
            <p:blipFill>
              <a:blip r:embed="rId6"/>
              <a:stretch>
                <a:fillRect/>
              </a:stretch>
            </p:blipFill>
            <p:spPr>
              <a:xfrm>
                <a:off x="6167157" y="1517565"/>
                <a:ext cx="1428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0EC3202-CBF0-49F4-B7A7-3B4C3150663E}"/>
                  </a:ext>
                </a:extLst>
              </p14:cNvPr>
              <p14:cNvContentPartPr/>
              <p14:nvPr/>
            </p14:nvContentPartPr>
            <p14:xfrm>
              <a:off x="1790277" y="2647605"/>
              <a:ext cx="2501640" cy="109080"/>
            </p14:xfrm>
          </p:contentPart>
        </mc:Choice>
        <mc:Fallback>
          <p:pic>
            <p:nvPicPr>
              <p:cNvPr id="7" name="Freihand 6">
                <a:extLst>
                  <a:ext uri="{FF2B5EF4-FFF2-40B4-BE49-F238E27FC236}">
                    <a16:creationId xmlns:a16="http://schemas.microsoft.com/office/drawing/2014/main" id="{B0EC3202-CBF0-49F4-B7A7-3B4C3150663E}"/>
                  </a:ext>
                </a:extLst>
              </p:cNvPr>
              <p:cNvPicPr/>
              <p:nvPr/>
            </p:nvPicPr>
            <p:blipFill>
              <a:blip r:embed="rId8"/>
              <a:stretch>
                <a:fillRect/>
              </a:stretch>
            </p:blipFill>
            <p:spPr>
              <a:xfrm>
                <a:off x="1785957" y="2643285"/>
                <a:ext cx="2510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9" name="Freihand 78">
                <a:extLst>
                  <a:ext uri="{FF2B5EF4-FFF2-40B4-BE49-F238E27FC236}">
                    <a16:creationId xmlns:a16="http://schemas.microsoft.com/office/drawing/2014/main" id="{76B7D95C-FF5C-43CC-8021-B153039F957C}"/>
                  </a:ext>
                </a:extLst>
              </p14:cNvPr>
              <p14:cNvContentPartPr/>
              <p14:nvPr/>
            </p14:nvContentPartPr>
            <p14:xfrm>
              <a:off x="5816517" y="2916525"/>
              <a:ext cx="1531800" cy="58320"/>
            </p14:xfrm>
          </p:contentPart>
        </mc:Choice>
        <mc:Fallback>
          <p:pic>
            <p:nvPicPr>
              <p:cNvPr id="79" name="Freihand 78">
                <a:extLst>
                  <a:ext uri="{FF2B5EF4-FFF2-40B4-BE49-F238E27FC236}">
                    <a16:creationId xmlns:a16="http://schemas.microsoft.com/office/drawing/2014/main" id="{76B7D95C-FF5C-43CC-8021-B153039F957C}"/>
                  </a:ext>
                </a:extLst>
              </p:cNvPr>
              <p:cNvPicPr/>
              <p:nvPr/>
            </p:nvPicPr>
            <p:blipFill>
              <a:blip r:embed="rId10"/>
              <a:stretch>
                <a:fillRect/>
              </a:stretch>
            </p:blipFill>
            <p:spPr>
              <a:xfrm>
                <a:off x="5812197" y="2912205"/>
                <a:ext cx="1540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1" name="Freihand 80">
                <a:extLst>
                  <a:ext uri="{FF2B5EF4-FFF2-40B4-BE49-F238E27FC236}">
                    <a16:creationId xmlns:a16="http://schemas.microsoft.com/office/drawing/2014/main" id="{76436ACF-6FA3-474E-A777-248C95F22F63}"/>
                  </a:ext>
                </a:extLst>
              </p14:cNvPr>
              <p14:cNvContentPartPr/>
              <p14:nvPr/>
            </p14:nvContentPartPr>
            <p14:xfrm>
              <a:off x="1958757" y="2561925"/>
              <a:ext cx="1955160" cy="102960"/>
            </p14:xfrm>
          </p:contentPart>
        </mc:Choice>
        <mc:Fallback>
          <p:pic>
            <p:nvPicPr>
              <p:cNvPr id="81" name="Freihand 80">
                <a:extLst>
                  <a:ext uri="{FF2B5EF4-FFF2-40B4-BE49-F238E27FC236}">
                    <a16:creationId xmlns:a16="http://schemas.microsoft.com/office/drawing/2014/main" id="{76436ACF-6FA3-474E-A777-248C95F22F63}"/>
                  </a:ext>
                </a:extLst>
              </p:cNvPr>
              <p:cNvPicPr/>
              <p:nvPr/>
            </p:nvPicPr>
            <p:blipFill>
              <a:blip r:embed="rId12"/>
              <a:stretch>
                <a:fillRect/>
              </a:stretch>
            </p:blipFill>
            <p:spPr>
              <a:xfrm>
                <a:off x="1954437" y="2557605"/>
                <a:ext cx="1963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7" name="Freihand 86">
                <a:extLst>
                  <a:ext uri="{FF2B5EF4-FFF2-40B4-BE49-F238E27FC236}">
                    <a16:creationId xmlns:a16="http://schemas.microsoft.com/office/drawing/2014/main" id="{D2355E4B-D2C9-460F-85BE-6E6A11F9FBDA}"/>
                  </a:ext>
                </a:extLst>
              </p14:cNvPr>
              <p14:cNvContentPartPr/>
              <p14:nvPr/>
            </p14:nvContentPartPr>
            <p14:xfrm>
              <a:off x="1659957" y="2179605"/>
              <a:ext cx="2974320" cy="495000"/>
            </p14:xfrm>
          </p:contentPart>
        </mc:Choice>
        <mc:Fallback>
          <p:pic>
            <p:nvPicPr>
              <p:cNvPr id="87" name="Freihand 86">
                <a:extLst>
                  <a:ext uri="{FF2B5EF4-FFF2-40B4-BE49-F238E27FC236}">
                    <a16:creationId xmlns:a16="http://schemas.microsoft.com/office/drawing/2014/main" id="{D2355E4B-D2C9-460F-85BE-6E6A11F9FBDA}"/>
                  </a:ext>
                </a:extLst>
              </p:cNvPr>
              <p:cNvPicPr/>
              <p:nvPr/>
            </p:nvPicPr>
            <p:blipFill>
              <a:blip r:embed="rId14"/>
              <a:stretch>
                <a:fillRect/>
              </a:stretch>
            </p:blipFill>
            <p:spPr>
              <a:xfrm>
                <a:off x="1655637" y="2175285"/>
                <a:ext cx="298296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9" name="Freihand 88">
                <a:extLst>
                  <a:ext uri="{FF2B5EF4-FFF2-40B4-BE49-F238E27FC236}">
                    <a16:creationId xmlns:a16="http://schemas.microsoft.com/office/drawing/2014/main" id="{8AF6A3B9-EA68-44A1-879B-6CE6DC107A85}"/>
                  </a:ext>
                </a:extLst>
              </p14:cNvPr>
              <p14:cNvContentPartPr/>
              <p14:nvPr/>
            </p14:nvContentPartPr>
            <p14:xfrm>
              <a:off x="1838877" y="2659485"/>
              <a:ext cx="2876760" cy="55080"/>
            </p14:xfrm>
          </p:contentPart>
        </mc:Choice>
        <mc:Fallback>
          <p:pic>
            <p:nvPicPr>
              <p:cNvPr id="89" name="Freihand 88">
                <a:extLst>
                  <a:ext uri="{FF2B5EF4-FFF2-40B4-BE49-F238E27FC236}">
                    <a16:creationId xmlns:a16="http://schemas.microsoft.com/office/drawing/2014/main" id="{8AF6A3B9-EA68-44A1-879B-6CE6DC107A85}"/>
                  </a:ext>
                </a:extLst>
              </p:cNvPr>
              <p:cNvPicPr/>
              <p:nvPr/>
            </p:nvPicPr>
            <p:blipFill>
              <a:blip r:embed="rId16"/>
              <a:stretch>
                <a:fillRect/>
              </a:stretch>
            </p:blipFill>
            <p:spPr>
              <a:xfrm>
                <a:off x="1834557" y="2655165"/>
                <a:ext cx="2885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1" name="Freihand 90">
                <a:extLst>
                  <a:ext uri="{FF2B5EF4-FFF2-40B4-BE49-F238E27FC236}">
                    <a16:creationId xmlns:a16="http://schemas.microsoft.com/office/drawing/2014/main" id="{C468EFEF-A875-4F15-8932-FDCD92B21448}"/>
                  </a:ext>
                </a:extLst>
              </p14:cNvPr>
              <p14:cNvContentPartPr/>
              <p14:nvPr/>
            </p14:nvContentPartPr>
            <p14:xfrm>
              <a:off x="1335957" y="3683325"/>
              <a:ext cx="3562920" cy="84960"/>
            </p14:xfrm>
          </p:contentPart>
        </mc:Choice>
        <mc:Fallback>
          <p:pic>
            <p:nvPicPr>
              <p:cNvPr id="91" name="Freihand 90">
                <a:extLst>
                  <a:ext uri="{FF2B5EF4-FFF2-40B4-BE49-F238E27FC236}">
                    <a16:creationId xmlns:a16="http://schemas.microsoft.com/office/drawing/2014/main" id="{C468EFEF-A875-4F15-8932-FDCD92B21448}"/>
                  </a:ext>
                </a:extLst>
              </p:cNvPr>
              <p:cNvPicPr/>
              <p:nvPr/>
            </p:nvPicPr>
            <p:blipFill>
              <a:blip r:embed="rId18"/>
              <a:stretch>
                <a:fillRect/>
              </a:stretch>
            </p:blipFill>
            <p:spPr>
              <a:xfrm>
                <a:off x="1331637" y="3679005"/>
                <a:ext cx="3571560" cy="93600"/>
              </a:xfrm>
              <a:prstGeom prst="rect">
                <a:avLst/>
              </a:prstGeom>
            </p:spPr>
          </p:pic>
        </mc:Fallback>
      </mc:AlternateContent>
      <p:grpSp>
        <p:nvGrpSpPr>
          <p:cNvPr id="94" name="Gruppieren 93">
            <a:extLst>
              <a:ext uri="{FF2B5EF4-FFF2-40B4-BE49-F238E27FC236}">
                <a16:creationId xmlns:a16="http://schemas.microsoft.com/office/drawing/2014/main" id="{541561E3-0F12-4D2E-9E96-D7ABF485719A}"/>
              </a:ext>
            </a:extLst>
          </p:cNvPr>
          <p:cNvGrpSpPr/>
          <p:nvPr/>
        </p:nvGrpSpPr>
        <p:grpSpPr>
          <a:xfrm>
            <a:off x="6723717" y="3695205"/>
            <a:ext cx="1025640" cy="86040"/>
            <a:chOff x="6723717" y="3695205"/>
            <a:chExt cx="1025640" cy="86040"/>
          </a:xfrm>
        </p:grpSpPr>
        <mc:AlternateContent xmlns:mc="http://schemas.openxmlformats.org/markup-compatibility/2006">
          <mc:Choice xmlns:p14="http://schemas.microsoft.com/office/powerpoint/2010/main" Requires="p14">
            <p:contentPart p14:bwMode="auto" r:id="rId19">
              <p14:nvContentPartPr>
                <p14:cNvPr id="92" name="Freihand 91">
                  <a:extLst>
                    <a:ext uri="{FF2B5EF4-FFF2-40B4-BE49-F238E27FC236}">
                      <a16:creationId xmlns:a16="http://schemas.microsoft.com/office/drawing/2014/main" id="{0908C759-9743-42A1-94B4-3F9C60BF2F68}"/>
                    </a:ext>
                  </a:extLst>
                </p14:cNvPr>
                <p14:cNvContentPartPr/>
                <p14:nvPr/>
              </p14:nvContentPartPr>
              <p14:xfrm>
                <a:off x="6733797" y="3772605"/>
                <a:ext cx="45720" cy="8640"/>
              </p14:xfrm>
            </p:contentPart>
          </mc:Choice>
          <mc:Fallback>
            <p:pic>
              <p:nvPicPr>
                <p:cNvPr id="92" name="Freihand 91">
                  <a:extLst>
                    <a:ext uri="{FF2B5EF4-FFF2-40B4-BE49-F238E27FC236}">
                      <a16:creationId xmlns:a16="http://schemas.microsoft.com/office/drawing/2014/main" id="{0908C759-9743-42A1-94B4-3F9C60BF2F68}"/>
                    </a:ext>
                  </a:extLst>
                </p:cNvPr>
                <p:cNvPicPr/>
                <p:nvPr/>
              </p:nvPicPr>
              <p:blipFill>
                <a:blip r:embed="rId20"/>
                <a:stretch>
                  <a:fillRect/>
                </a:stretch>
              </p:blipFill>
              <p:spPr>
                <a:xfrm>
                  <a:off x="6729477" y="3768285"/>
                  <a:ext cx="54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3" name="Freihand 92">
                  <a:extLst>
                    <a:ext uri="{FF2B5EF4-FFF2-40B4-BE49-F238E27FC236}">
                      <a16:creationId xmlns:a16="http://schemas.microsoft.com/office/drawing/2014/main" id="{F9E59AEB-636B-4FB2-8762-9A0043BE337A}"/>
                    </a:ext>
                  </a:extLst>
                </p14:cNvPr>
                <p14:cNvContentPartPr/>
                <p14:nvPr/>
              </p14:nvContentPartPr>
              <p14:xfrm>
                <a:off x="6723717" y="3695205"/>
                <a:ext cx="1025640" cy="49320"/>
              </p14:xfrm>
            </p:contentPart>
          </mc:Choice>
          <mc:Fallback>
            <p:pic>
              <p:nvPicPr>
                <p:cNvPr id="93" name="Freihand 92">
                  <a:extLst>
                    <a:ext uri="{FF2B5EF4-FFF2-40B4-BE49-F238E27FC236}">
                      <a16:creationId xmlns:a16="http://schemas.microsoft.com/office/drawing/2014/main" id="{F9E59AEB-636B-4FB2-8762-9A0043BE337A}"/>
                    </a:ext>
                  </a:extLst>
                </p:cNvPr>
                <p:cNvPicPr/>
                <p:nvPr/>
              </p:nvPicPr>
              <p:blipFill>
                <a:blip r:embed="rId22"/>
                <a:stretch>
                  <a:fillRect/>
                </a:stretch>
              </p:blipFill>
              <p:spPr>
                <a:xfrm>
                  <a:off x="6719397" y="3690885"/>
                  <a:ext cx="103428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95" name="Freihand 94">
                <a:extLst>
                  <a:ext uri="{FF2B5EF4-FFF2-40B4-BE49-F238E27FC236}">
                    <a16:creationId xmlns:a16="http://schemas.microsoft.com/office/drawing/2014/main" id="{10023F5C-6BC0-43BC-886A-C546A172F754}"/>
                  </a:ext>
                </a:extLst>
              </p14:cNvPr>
              <p14:cNvContentPartPr/>
              <p14:nvPr/>
            </p14:nvContentPartPr>
            <p14:xfrm>
              <a:off x="718917" y="3670725"/>
              <a:ext cx="1645200" cy="426960"/>
            </p14:xfrm>
          </p:contentPart>
        </mc:Choice>
        <mc:Fallback>
          <p:pic>
            <p:nvPicPr>
              <p:cNvPr id="95" name="Freihand 94">
                <a:extLst>
                  <a:ext uri="{FF2B5EF4-FFF2-40B4-BE49-F238E27FC236}">
                    <a16:creationId xmlns:a16="http://schemas.microsoft.com/office/drawing/2014/main" id="{10023F5C-6BC0-43BC-886A-C546A172F754}"/>
                  </a:ext>
                </a:extLst>
              </p:cNvPr>
              <p:cNvPicPr/>
              <p:nvPr/>
            </p:nvPicPr>
            <p:blipFill>
              <a:blip r:embed="rId24"/>
              <a:stretch>
                <a:fillRect/>
              </a:stretch>
            </p:blipFill>
            <p:spPr>
              <a:xfrm>
                <a:off x="714597" y="3666405"/>
                <a:ext cx="1653840" cy="435600"/>
              </a:xfrm>
              <a:prstGeom prst="rect">
                <a:avLst/>
              </a:prstGeom>
            </p:spPr>
          </p:pic>
        </mc:Fallback>
      </mc:AlternateContent>
      <p:grpSp>
        <p:nvGrpSpPr>
          <p:cNvPr id="98" name="Gruppieren 97">
            <a:extLst>
              <a:ext uri="{FF2B5EF4-FFF2-40B4-BE49-F238E27FC236}">
                <a16:creationId xmlns:a16="http://schemas.microsoft.com/office/drawing/2014/main" id="{72DAF54D-1DF9-4CC6-83D4-120DC19096BE}"/>
              </a:ext>
            </a:extLst>
          </p:cNvPr>
          <p:cNvGrpSpPr/>
          <p:nvPr/>
        </p:nvGrpSpPr>
        <p:grpSpPr>
          <a:xfrm>
            <a:off x="3360597" y="4182645"/>
            <a:ext cx="3074400" cy="740880"/>
            <a:chOff x="3360597" y="4182645"/>
            <a:chExt cx="3074400" cy="740880"/>
          </a:xfrm>
        </p:grpSpPr>
        <mc:AlternateContent xmlns:mc="http://schemas.openxmlformats.org/markup-compatibility/2006">
          <mc:Choice xmlns:p14="http://schemas.microsoft.com/office/powerpoint/2010/main" Requires="p14">
            <p:contentPart p14:bwMode="auto" r:id="rId25">
              <p14:nvContentPartPr>
                <p14:cNvPr id="96" name="Freihand 95">
                  <a:extLst>
                    <a:ext uri="{FF2B5EF4-FFF2-40B4-BE49-F238E27FC236}">
                      <a16:creationId xmlns:a16="http://schemas.microsoft.com/office/drawing/2014/main" id="{8F29A7C9-696D-47D5-ACFD-9AEBDAAC5E5D}"/>
                    </a:ext>
                  </a:extLst>
                </p14:cNvPr>
                <p14:cNvContentPartPr/>
                <p14:nvPr/>
              </p14:nvContentPartPr>
              <p14:xfrm>
                <a:off x="5443917" y="4399365"/>
                <a:ext cx="16200" cy="11520"/>
              </p14:xfrm>
            </p:contentPart>
          </mc:Choice>
          <mc:Fallback>
            <p:pic>
              <p:nvPicPr>
                <p:cNvPr id="96" name="Freihand 95">
                  <a:extLst>
                    <a:ext uri="{FF2B5EF4-FFF2-40B4-BE49-F238E27FC236}">
                      <a16:creationId xmlns:a16="http://schemas.microsoft.com/office/drawing/2014/main" id="{8F29A7C9-696D-47D5-ACFD-9AEBDAAC5E5D}"/>
                    </a:ext>
                  </a:extLst>
                </p:cNvPr>
                <p:cNvPicPr/>
                <p:nvPr/>
              </p:nvPicPr>
              <p:blipFill>
                <a:blip r:embed="rId26"/>
                <a:stretch>
                  <a:fillRect/>
                </a:stretch>
              </p:blipFill>
              <p:spPr>
                <a:xfrm>
                  <a:off x="5439597" y="4395045"/>
                  <a:ext cx="24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7" name="Freihand 96">
                  <a:extLst>
                    <a:ext uri="{FF2B5EF4-FFF2-40B4-BE49-F238E27FC236}">
                      <a16:creationId xmlns:a16="http://schemas.microsoft.com/office/drawing/2014/main" id="{1AB2A0EE-8FB2-418D-A290-47B8FEC60C1B}"/>
                    </a:ext>
                  </a:extLst>
                </p14:cNvPr>
                <p14:cNvContentPartPr/>
                <p14:nvPr/>
              </p14:nvContentPartPr>
              <p14:xfrm>
                <a:off x="3360597" y="4182645"/>
                <a:ext cx="3074400" cy="740880"/>
              </p14:xfrm>
            </p:contentPart>
          </mc:Choice>
          <mc:Fallback>
            <p:pic>
              <p:nvPicPr>
                <p:cNvPr id="97" name="Freihand 96">
                  <a:extLst>
                    <a:ext uri="{FF2B5EF4-FFF2-40B4-BE49-F238E27FC236}">
                      <a16:creationId xmlns:a16="http://schemas.microsoft.com/office/drawing/2014/main" id="{1AB2A0EE-8FB2-418D-A290-47B8FEC60C1B}"/>
                    </a:ext>
                  </a:extLst>
                </p:cNvPr>
                <p:cNvPicPr/>
                <p:nvPr/>
              </p:nvPicPr>
              <p:blipFill>
                <a:blip r:embed="rId28"/>
                <a:stretch>
                  <a:fillRect/>
                </a:stretch>
              </p:blipFill>
              <p:spPr>
                <a:xfrm>
                  <a:off x="3356277" y="4178325"/>
                  <a:ext cx="3083040" cy="749520"/>
                </a:xfrm>
                <a:prstGeom prst="rect">
                  <a:avLst/>
                </a:prstGeom>
              </p:spPr>
            </p:pic>
          </mc:Fallback>
        </mc:AlternateContent>
      </p:grpSp>
      <p:grpSp>
        <p:nvGrpSpPr>
          <p:cNvPr id="100" name="Gruppieren 99">
            <a:extLst>
              <a:ext uri="{FF2B5EF4-FFF2-40B4-BE49-F238E27FC236}">
                <a16:creationId xmlns:a16="http://schemas.microsoft.com/office/drawing/2014/main" id="{CF0F636C-EA7E-4878-A259-7169277FC1FB}"/>
              </a:ext>
            </a:extLst>
          </p:cNvPr>
          <p:cNvGrpSpPr/>
          <p:nvPr/>
        </p:nvGrpSpPr>
        <p:grpSpPr>
          <a:xfrm>
            <a:off x="637197" y="1464285"/>
            <a:ext cx="10963440" cy="1633320"/>
            <a:chOff x="637197" y="1464285"/>
            <a:chExt cx="10963440" cy="1633320"/>
          </a:xfrm>
        </p:grpSpPr>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9B9E31D7-E0B8-49C0-BF23-9D346EC6EEE1}"/>
                    </a:ext>
                  </a:extLst>
                </p14:cNvPr>
                <p14:cNvContentPartPr/>
                <p14:nvPr/>
              </p14:nvContentPartPr>
              <p14:xfrm>
                <a:off x="3158637" y="2222805"/>
                <a:ext cx="45720" cy="407880"/>
              </p14:xfrm>
            </p:contentPart>
          </mc:Choice>
          <mc:Fallback>
            <p:pic>
              <p:nvPicPr>
                <p:cNvPr id="8" name="Freihand 7">
                  <a:extLst>
                    <a:ext uri="{FF2B5EF4-FFF2-40B4-BE49-F238E27FC236}">
                      <a16:creationId xmlns:a16="http://schemas.microsoft.com/office/drawing/2014/main" id="{9B9E31D7-E0B8-49C0-BF23-9D346EC6EEE1}"/>
                    </a:ext>
                  </a:extLst>
                </p:cNvPr>
                <p:cNvPicPr/>
                <p:nvPr/>
              </p:nvPicPr>
              <p:blipFill>
                <a:blip r:embed="rId30"/>
                <a:stretch>
                  <a:fillRect/>
                </a:stretch>
              </p:blipFill>
              <p:spPr>
                <a:xfrm>
                  <a:off x="3154317" y="2218485"/>
                  <a:ext cx="5436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 name="Freihand 8">
                  <a:extLst>
                    <a:ext uri="{FF2B5EF4-FFF2-40B4-BE49-F238E27FC236}">
                      <a16:creationId xmlns:a16="http://schemas.microsoft.com/office/drawing/2014/main" id="{86C0437E-1351-43DA-9112-92A3B63B94BF}"/>
                    </a:ext>
                  </a:extLst>
                </p14:cNvPr>
                <p14:cNvContentPartPr/>
                <p14:nvPr/>
              </p14:nvContentPartPr>
              <p14:xfrm>
                <a:off x="3184197" y="2167005"/>
                <a:ext cx="1310040" cy="503280"/>
              </p14:xfrm>
            </p:contentPart>
          </mc:Choice>
          <mc:Fallback>
            <p:pic>
              <p:nvPicPr>
                <p:cNvPr id="9" name="Freihand 8">
                  <a:extLst>
                    <a:ext uri="{FF2B5EF4-FFF2-40B4-BE49-F238E27FC236}">
                      <a16:creationId xmlns:a16="http://schemas.microsoft.com/office/drawing/2014/main" id="{86C0437E-1351-43DA-9112-92A3B63B94BF}"/>
                    </a:ext>
                  </a:extLst>
                </p:cNvPr>
                <p:cNvPicPr/>
                <p:nvPr/>
              </p:nvPicPr>
              <p:blipFill>
                <a:blip r:embed="rId32"/>
                <a:stretch>
                  <a:fillRect/>
                </a:stretch>
              </p:blipFill>
              <p:spPr>
                <a:xfrm>
                  <a:off x="3179877" y="2162685"/>
                  <a:ext cx="131868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Freihand 10">
                  <a:extLst>
                    <a:ext uri="{FF2B5EF4-FFF2-40B4-BE49-F238E27FC236}">
                      <a16:creationId xmlns:a16="http://schemas.microsoft.com/office/drawing/2014/main" id="{8D091739-1409-4811-A6CD-FEFE71962EC5}"/>
                    </a:ext>
                  </a:extLst>
                </p14:cNvPr>
                <p14:cNvContentPartPr/>
                <p14:nvPr/>
              </p14:nvContentPartPr>
              <p14:xfrm>
                <a:off x="4577037" y="2051805"/>
                <a:ext cx="282240" cy="131760"/>
              </p14:xfrm>
            </p:contentPart>
          </mc:Choice>
          <mc:Fallback>
            <p:pic>
              <p:nvPicPr>
                <p:cNvPr id="11" name="Freihand 10">
                  <a:extLst>
                    <a:ext uri="{FF2B5EF4-FFF2-40B4-BE49-F238E27FC236}">
                      <a16:creationId xmlns:a16="http://schemas.microsoft.com/office/drawing/2014/main" id="{8D091739-1409-4811-A6CD-FEFE71962EC5}"/>
                    </a:ext>
                  </a:extLst>
                </p:cNvPr>
                <p:cNvPicPr/>
                <p:nvPr/>
              </p:nvPicPr>
              <p:blipFill>
                <a:blip r:embed="rId34"/>
                <a:stretch>
                  <a:fillRect/>
                </a:stretch>
              </p:blipFill>
              <p:spPr>
                <a:xfrm>
                  <a:off x="4572717" y="2047485"/>
                  <a:ext cx="290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A75A140B-89DB-467A-A22D-3C57C46C1FD3}"/>
                    </a:ext>
                  </a:extLst>
                </p14:cNvPr>
                <p14:cNvContentPartPr/>
                <p14:nvPr/>
              </p14:nvContentPartPr>
              <p14:xfrm>
                <a:off x="4532757" y="2064405"/>
                <a:ext cx="155520" cy="155880"/>
              </p14:xfrm>
            </p:contentPart>
          </mc:Choice>
          <mc:Fallback>
            <p:pic>
              <p:nvPicPr>
                <p:cNvPr id="12" name="Freihand 11">
                  <a:extLst>
                    <a:ext uri="{FF2B5EF4-FFF2-40B4-BE49-F238E27FC236}">
                      <a16:creationId xmlns:a16="http://schemas.microsoft.com/office/drawing/2014/main" id="{A75A140B-89DB-467A-A22D-3C57C46C1FD3}"/>
                    </a:ext>
                  </a:extLst>
                </p:cNvPr>
                <p:cNvPicPr/>
                <p:nvPr/>
              </p:nvPicPr>
              <p:blipFill>
                <a:blip r:embed="rId36"/>
                <a:stretch>
                  <a:fillRect/>
                </a:stretch>
              </p:blipFill>
              <p:spPr>
                <a:xfrm>
                  <a:off x="4528437" y="2060085"/>
                  <a:ext cx="164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Freihand 13">
                  <a:extLst>
                    <a:ext uri="{FF2B5EF4-FFF2-40B4-BE49-F238E27FC236}">
                      <a16:creationId xmlns:a16="http://schemas.microsoft.com/office/drawing/2014/main" id="{8EC70217-2609-4ED4-90B2-E3E2B1875ED1}"/>
                    </a:ext>
                  </a:extLst>
                </p14:cNvPr>
                <p14:cNvContentPartPr/>
                <p14:nvPr/>
              </p14:nvContentPartPr>
              <p14:xfrm>
                <a:off x="5002557" y="2028405"/>
                <a:ext cx="176400" cy="64080"/>
              </p14:xfrm>
            </p:contentPart>
          </mc:Choice>
          <mc:Fallback>
            <p:pic>
              <p:nvPicPr>
                <p:cNvPr id="14" name="Freihand 13">
                  <a:extLst>
                    <a:ext uri="{FF2B5EF4-FFF2-40B4-BE49-F238E27FC236}">
                      <a16:creationId xmlns:a16="http://schemas.microsoft.com/office/drawing/2014/main" id="{8EC70217-2609-4ED4-90B2-E3E2B1875ED1}"/>
                    </a:ext>
                  </a:extLst>
                </p:cNvPr>
                <p:cNvPicPr/>
                <p:nvPr/>
              </p:nvPicPr>
              <p:blipFill>
                <a:blip r:embed="rId38"/>
                <a:stretch>
                  <a:fillRect/>
                </a:stretch>
              </p:blipFill>
              <p:spPr>
                <a:xfrm>
                  <a:off x="4998237" y="2024085"/>
                  <a:ext cx="185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2EC52CF3-D019-4B43-A767-9C591C05310A}"/>
                    </a:ext>
                  </a:extLst>
                </p14:cNvPr>
                <p14:cNvContentPartPr/>
                <p14:nvPr/>
              </p14:nvContentPartPr>
              <p14:xfrm>
                <a:off x="5226117" y="2017245"/>
                <a:ext cx="64080" cy="71280"/>
              </p14:xfrm>
            </p:contentPart>
          </mc:Choice>
          <mc:Fallback>
            <p:pic>
              <p:nvPicPr>
                <p:cNvPr id="15" name="Freihand 14">
                  <a:extLst>
                    <a:ext uri="{FF2B5EF4-FFF2-40B4-BE49-F238E27FC236}">
                      <a16:creationId xmlns:a16="http://schemas.microsoft.com/office/drawing/2014/main" id="{2EC52CF3-D019-4B43-A767-9C591C05310A}"/>
                    </a:ext>
                  </a:extLst>
                </p:cNvPr>
                <p:cNvPicPr/>
                <p:nvPr/>
              </p:nvPicPr>
              <p:blipFill>
                <a:blip r:embed="rId40"/>
                <a:stretch>
                  <a:fillRect/>
                </a:stretch>
              </p:blipFill>
              <p:spPr>
                <a:xfrm>
                  <a:off x="5221797" y="2012925"/>
                  <a:ext cx="72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Freihand 15">
                  <a:extLst>
                    <a:ext uri="{FF2B5EF4-FFF2-40B4-BE49-F238E27FC236}">
                      <a16:creationId xmlns:a16="http://schemas.microsoft.com/office/drawing/2014/main" id="{3A8E9BAD-E942-4F50-8154-7A1300704F5B}"/>
                    </a:ext>
                  </a:extLst>
                </p14:cNvPr>
                <p14:cNvContentPartPr/>
                <p14:nvPr/>
              </p14:nvContentPartPr>
              <p14:xfrm>
                <a:off x="5332317" y="2027325"/>
                <a:ext cx="92520" cy="51480"/>
              </p14:xfrm>
            </p:contentPart>
          </mc:Choice>
          <mc:Fallback>
            <p:pic>
              <p:nvPicPr>
                <p:cNvPr id="16" name="Freihand 15">
                  <a:extLst>
                    <a:ext uri="{FF2B5EF4-FFF2-40B4-BE49-F238E27FC236}">
                      <a16:creationId xmlns:a16="http://schemas.microsoft.com/office/drawing/2014/main" id="{3A8E9BAD-E942-4F50-8154-7A1300704F5B}"/>
                    </a:ext>
                  </a:extLst>
                </p:cNvPr>
                <p:cNvPicPr/>
                <p:nvPr/>
              </p:nvPicPr>
              <p:blipFill>
                <a:blip r:embed="rId42"/>
                <a:stretch>
                  <a:fillRect/>
                </a:stretch>
              </p:blipFill>
              <p:spPr>
                <a:xfrm>
                  <a:off x="5327997" y="2023005"/>
                  <a:ext cx="101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BE1652ED-5B75-49AE-A434-C6800865A4C2}"/>
                    </a:ext>
                  </a:extLst>
                </p14:cNvPr>
                <p14:cNvContentPartPr/>
                <p14:nvPr/>
              </p14:nvContentPartPr>
              <p14:xfrm>
                <a:off x="5444277" y="2016525"/>
                <a:ext cx="107640" cy="91440"/>
              </p14:xfrm>
            </p:contentPart>
          </mc:Choice>
          <mc:Fallback>
            <p:pic>
              <p:nvPicPr>
                <p:cNvPr id="17" name="Freihand 16">
                  <a:extLst>
                    <a:ext uri="{FF2B5EF4-FFF2-40B4-BE49-F238E27FC236}">
                      <a16:creationId xmlns:a16="http://schemas.microsoft.com/office/drawing/2014/main" id="{BE1652ED-5B75-49AE-A434-C6800865A4C2}"/>
                    </a:ext>
                  </a:extLst>
                </p:cNvPr>
                <p:cNvPicPr/>
                <p:nvPr/>
              </p:nvPicPr>
              <p:blipFill>
                <a:blip r:embed="rId44"/>
                <a:stretch>
                  <a:fillRect/>
                </a:stretch>
              </p:blipFill>
              <p:spPr>
                <a:xfrm>
                  <a:off x="5439957" y="2012205"/>
                  <a:ext cx="116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241A06BB-4B3B-4CBE-9E89-5B291F684415}"/>
                    </a:ext>
                  </a:extLst>
                </p14:cNvPr>
                <p14:cNvContentPartPr/>
                <p14:nvPr/>
              </p14:nvContentPartPr>
              <p14:xfrm>
                <a:off x="5563077" y="2007885"/>
                <a:ext cx="297360" cy="79920"/>
              </p14:xfrm>
            </p:contentPart>
          </mc:Choice>
          <mc:Fallback>
            <p:pic>
              <p:nvPicPr>
                <p:cNvPr id="18" name="Freihand 17">
                  <a:extLst>
                    <a:ext uri="{FF2B5EF4-FFF2-40B4-BE49-F238E27FC236}">
                      <a16:creationId xmlns:a16="http://schemas.microsoft.com/office/drawing/2014/main" id="{241A06BB-4B3B-4CBE-9E89-5B291F684415}"/>
                    </a:ext>
                  </a:extLst>
                </p:cNvPr>
                <p:cNvPicPr/>
                <p:nvPr/>
              </p:nvPicPr>
              <p:blipFill>
                <a:blip r:embed="rId46"/>
                <a:stretch>
                  <a:fillRect/>
                </a:stretch>
              </p:blipFill>
              <p:spPr>
                <a:xfrm>
                  <a:off x="5558757" y="2003565"/>
                  <a:ext cx="306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Freihand 18">
                  <a:extLst>
                    <a:ext uri="{FF2B5EF4-FFF2-40B4-BE49-F238E27FC236}">
                      <a16:creationId xmlns:a16="http://schemas.microsoft.com/office/drawing/2014/main" id="{40B9864D-00B7-4E6D-8AD5-DCFED7AFDCA9}"/>
                    </a:ext>
                  </a:extLst>
                </p14:cNvPr>
                <p14:cNvContentPartPr/>
                <p14:nvPr/>
              </p14:nvContentPartPr>
              <p14:xfrm>
                <a:off x="5841357" y="1935885"/>
                <a:ext cx="131040" cy="131040"/>
              </p14:xfrm>
            </p:contentPart>
          </mc:Choice>
          <mc:Fallback>
            <p:pic>
              <p:nvPicPr>
                <p:cNvPr id="19" name="Freihand 18">
                  <a:extLst>
                    <a:ext uri="{FF2B5EF4-FFF2-40B4-BE49-F238E27FC236}">
                      <a16:creationId xmlns:a16="http://schemas.microsoft.com/office/drawing/2014/main" id="{40B9864D-00B7-4E6D-8AD5-DCFED7AFDCA9}"/>
                    </a:ext>
                  </a:extLst>
                </p:cNvPr>
                <p:cNvPicPr/>
                <p:nvPr/>
              </p:nvPicPr>
              <p:blipFill>
                <a:blip r:embed="rId48"/>
                <a:stretch>
                  <a:fillRect/>
                </a:stretch>
              </p:blipFill>
              <p:spPr>
                <a:xfrm>
                  <a:off x="5837037" y="1931565"/>
                  <a:ext cx="139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 name="Freihand 20">
                  <a:extLst>
                    <a:ext uri="{FF2B5EF4-FFF2-40B4-BE49-F238E27FC236}">
                      <a16:creationId xmlns:a16="http://schemas.microsoft.com/office/drawing/2014/main" id="{DEEECCFA-97F8-45C3-AEB1-F55A31B8EBA7}"/>
                    </a:ext>
                  </a:extLst>
                </p14:cNvPr>
                <p14:cNvContentPartPr/>
                <p14:nvPr/>
              </p14:nvContentPartPr>
              <p14:xfrm>
                <a:off x="6128637" y="1993485"/>
                <a:ext cx="165960" cy="73440"/>
              </p14:xfrm>
            </p:contentPart>
          </mc:Choice>
          <mc:Fallback>
            <p:pic>
              <p:nvPicPr>
                <p:cNvPr id="21" name="Freihand 20">
                  <a:extLst>
                    <a:ext uri="{FF2B5EF4-FFF2-40B4-BE49-F238E27FC236}">
                      <a16:creationId xmlns:a16="http://schemas.microsoft.com/office/drawing/2014/main" id="{DEEECCFA-97F8-45C3-AEB1-F55A31B8EBA7}"/>
                    </a:ext>
                  </a:extLst>
                </p:cNvPr>
                <p:cNvPicPr/>
                <p:nvPr/>
              </p:nvPicPr>
              <p:blipFill>
                <a:blip r:embed="rId50"/>
                <a:stretch>
                  <a:fillRect/>
                </a:stretch>
              </p:blipFill>
              <p:spPr>
                <a:xfrm>
                  <a:off x="6124317" y="1989165"/>
                  <a:ext cx="174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68061890-5A53-4188-890A-2F173E77A225}"/>
                    </a:ext>
                  </a:extLst>
                </p14:cNvPr>
                <p14:cNvContentPartPr/>
                <p14:nvPr/>
              </p14:nvContentPartPr>
              <p14:xfrm>
                <a:off x="6284877" y="1936605"/>
                <a:ext cx="6840" cy="3600"/>
              </p14:xfrm>
            </p:contentPart>
          </mc:Choice>
          <mc:Fallback>
            <p:pic>
              <p:nvPicPr>
                <p:cNvPr id="22" name="Freihand 21">
                  <a:extLst>
                    <a:ext uri="{FF2B5EF4-FFF2-40B4-BE49-F238E27FC236}">
                      <a16:creationId xmlns:a16="http://schemas.microsoft.com/office/drawing/2014/main" id="{68061890-5A53-4188-890A-2F173E77A225}"/>
                    </a:ext>
                  </a:extLst>
                </p:cNvPr>
                <p:cNvPicPr/>
                <p:nvPr/>
              </p:nvPicPr>
              <p:blipFill>
                <a:blip r:embed="rId52"/>
                <a:stretch>
                  <a:fillRect/>
                </a:stretch>
              </p:blipFill>
              <p:spPr>
                <a:xfrm>
                  <a:off x="6280557" y="1932285"/>
                  <a:ext cx="15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 name="Freihand 23">
                  <a:extLst>
                    <a:ext uri="{FF2B5EF4-FFF2-40B4-BE49-F238E27FC236}">
                      <a16:creationId xmlns:a16="http://schemas.microsoft.com/office/drawing/2014/main" id="{AD88D850-3FB1-4FA9-B699-27F16BE55F85}"/>
                    </a:ext>
                  </a:extLst>
                </p14:cNvPr>
                <p14:cNvContentPartPr/>
                <p14:nvPr/>
              </p14:nvContentPartPr>
              <p14:xfrm>
                <a:off x="6304317" y="2010405"/>
                <a:ext cx="120960" cy="64440"/>
              </p14:xfrm>
            </p:contentPart>
          </mc:Choice>
          <mc:Fallback>
            <p:pic>
              <p:nvPicPr>
                <p:cNvPr id="24" name="Freihand 23">
                  <a:extLst>
                    <a:ext uri="{FF2B5EF4-FFF2-40B4-BE49-F238E27FC236}">
                      <a16:creationId xmlns:a16="http://schemas.microsoft.com/office/drawing/2014/main" id="{AD88D850-3FB1-4FA9-B699-27F16BE55F85}"/>
                    </a:ext>
                  </a:extLst>
                </p:cNvPr>
                <p:cNvPicPr/>
                <p:nvPr/>
              </p:nvPicPr>
              <p:blipFill>
                <a:blip r:embed="rId54"/>
                <a:stretch>
                  <a:fillRect/>
                </a:stretch>
              </p:blipFill>
              <p:spPr>
                <a:xfrm>
                  <a:off x="6299997" y="2006085"/>
                  <a:ext cx="129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DA1938CB-B913-4C1C-8117-51D41B3A5DD2}"/>
                    </a:ext>
                  </a:extLst>
                </p14:cNvPr>
                <p14:cNvContentPartPr/>
                <p14:nvPr/>
              </p14:nvContentPartPr>
              <p14:xfrm>
                <a:off x="6591957" y="1983765"/>
                <a:ext cx="101880" cy="69840"/>
              </p14:xfrm>
            </p:contentPart>
          </mc:Choice>
          <mc:Fallback>
            <p:pic>
              <p:nvPicPr>
                <p:cNvPr id="26" name="Freihand 25">
                  <a:extLst>
                    <a:ext uri="{FF2B5EF4-FFF2-40B4-BE49-F238E27FC236}">
                      <a16:creationId xmlns:a16="http://schemas.microsoft.com/office/drawing/2014/main" id="{DA1938CB-B913-4C1C-8117-51D41B3A5DD2}"/>
                    </a:ext>
                  </a:extLst>
                </p:cNvPr>
                <p:cNvPicPr/>
                <p:nvPr/>
              </p:nvPicPr>
              <p:blipFill>
                <a:blip r:embed="rId56"/>
                <a:stretch>
                  <a:fillRect/>
                </a:stretch>
              </p:blipFill>
              <p:spPr>
                <a:xfrm>
                  <a:off x="6587637" y="1979445"/>
                  <a:ext cx="110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777A5C5E-8A04-474A-B2EB-5892DA925835}"/>
                    </a:ext>
                  </a:extLst>
                </p14:cNvPr>
                <p14:cNvContentPartPr/>
                <p14:nvPr/>
              </p14:nvContentPartPr>
              <p14:xfrm>
                <a:off x="6712557" y="1980165"/>
                <a:ext cx="113760" cy="158760"/>
              </p14:xfrm>
            </p:contentPart>
          </mc:Choice>
          <mc:Fallback>
            <p:pic>
              <p:nvPicPr>
                <p:cNvPr id="27" name="Freihand 26">
                  <a:extLst>
                    <a:ext uri="{FF2B5EF4-FFF2-40B4-BE49-F238E27FC236}">
                      <a16:creationId xmlns:a16="http://schemas.microsoft.com/office/drawing/2014/main" id="{777A5C5E-8A04-474A-B2EB-5892DA925835}"/>
                    </a:ext>
                  </a:extLst>
                </p:cNvPr>
                <p:cNvPicPr/>
                <p:nvPr/>
              </p:nvPicPr>
              <p:blipFill>
                <a:blip r:embed="rId58"/>
                <a:stretch>
                  <a:fillRect/>
                </a:stretch>
              </p:blipFill>
              <p:spPr>
                <a:xfrm>
                  <a:off x="6708237" y="1975845"/>
                  <a:ext cx="122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99464347-91AC-49DA-84E3-58B9F5A1A847}"/>
                    </a:ext>
                  </a:extLst>
                </p14:cNvPr>
                <p14:cNvContentPartPr/>
                <p14:nvPr/>
              </p14:nvContentPartPr>
              <p14:xfrm>
                <a:off x="6883557" y="1970445"/>
                <a:ext cx="11160" cy="66600"/>
              </p14:xfrm>
            </p:contentPart>
          </mc:Choice>
          <mc:Fallback>
            <p:pic>
              <p:nvPicPr>
                <p:cNvPr id="28" name="Freihand 27">
                  <a:extLst>
                    <a:ext uri="{FF2B5EF4-FFF2-40B4-BE49-F238E27FC236}">
                      <a16:creationId xmlns:a16="http://schemas.microsoft.com/office/drawing/2014/main" id="{99464347-91AC-49DA-84E3-58B9F5A1A847}"/>
                    </a:ext>
                  </a:extLst>
                </p:cNvPr>
                <p:cNvPicPr/>
                <p:nvPr/>
              </p:nvPicPr>
              <p:blipFill>
                <a:blip r:embed="rId60"/>
                <a:stretch>
                  <a:fillRect/>
                </a:stretch>
              </p:blipFill>
              <p:spPr>
                <a:xfrm>
                  <a:off x="6879237" y="1966125"/>
                  <a:ext cx="19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147CDBEF-912D-4D4D-BA63-2953F8B06B5E}"/>
                    </a:ext>
                  </a:extLst>
                </p14:cNvPr>
                <p14:cNvContentPartPr/>
                <p14:nvPr/>
              </p14:nvContentPartPr>
              <p14:xfrm>
                <a:off x="6891117" y="1897725"/>
                <a:ext cx="11880" cy="11520"/>
              </p14:xfrm>
            </p:contentPart>
          </mc:Choice>
          <mc:Fallback>
            <p:pic>
              <p:nvPicPr>
                <p:cNvPr id="29" name="Freihand 28">
                  <a:extLst>
                    <a:ext uri="{FF2B5EF4-FFF2-40B4-BE49-F238E27FC236}">
                      <a16:creationId xmlns:a16="http://schemas.microsoft.com/office/drawing/2014/main" id="{147CDBEF-912D-4D4D-BA63-2953F8B06B5E}"/>
                    </a:ext>
                  </a:extLst>
                </p:cNvPr>
                <p:cNvPicPr/>
                <p:nvPr/>
              </p:nvPicPr>
              <p:blipFill>
                <a:blip r:embed="rId62"/>
                <a:stretch>
                  <a:fillRect/>
                </a:stretch>
              </p:blipFill>
              <p:spPr>
                <a:xfrm>
                  <a:off x="6886797" y="1893405"/>
                  <a:ext cx="20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Freihand 29">
                  <a:extLst>
                    <a:ext uri="{FF2B5EF4-FFF2-40B4-BE49-F238E27FC236}">
                      <a16:creationId xmlns:a16="http://schemas.microsoft.com/office/drawing/2014/main" id="{B6EA3012-0281-4342-977D-397E9BD7C630}"/>
                    </a:ext>
                  </a:extLst>
                </p14:cNvPr>
                <p14:cNvContentPartPr/>
                <p14:nvPr/>
              </p14:nvContentPartPr>
              <p14:xfrm>
                <a:off x="7026477" y="1970445"/>
                <a:ext cx="111600" cy="52920"/>
              </p14:xfrm>
            </p:contentPart>
          </mc:Choice>
          <mc:Fallback>
            <p:pic>
              <p:nvPicPr>
                <p:cNvPr id="30" name="Freihand 29">
                  <a:extLst>
                    <a:ext uri="{FF2B5EF4-FFF2-40B4-BE49-F238E27FC236}">
                      <a16:creationId xmlns:a16="http://schemas.microsoft.com/office/drawing/2014/main" id="{B6EA3012-0281-4342-977D-397E9BD7C630}"/>
                    </a:ext>
                  </a:extLst>
                </p:cNvPr>
                <p:cNvPicPr/>
                <p:nvPr/>
              </p:nvPicPr>
              <p:blipFill>
                <a:blip r:embed="rId64"/>
                <a:stretch>
                  <a:fillRect/>
                </a:stretch>
              </p:blipFill>
              <p:spPr>
                <a:xfrm>
                  <a:off x="7022157" y="1966125"/>
                  <a:ext cx="120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 name="Freihand 30">
                  <a:extLst>
                    <a:ext uri="{FF2B5EF4-FFF2-40B4-BE49-F238E27FC236}">
                      <a16:creationId xmlns:a16="http://schemas.microsoft.com/office/drawing/2014/main" id="{B32DB05E-2FE2-4961-A035-1F7F2307E05F}"/>
                    </a:ext>
                  </a:extLst>
                </p14:cNvPr>
                <p14:cNvContentPartPr/>
                <p14:nvPr/>
              </p14:nvContentPartPr>
              <p14:xfrm>
                <a:off x="6959517" y="1965765"/>
                <a:ext cx="16200" cy="14400"/>
              </p14:xfrm>
            </p:contentPart>
          </mc:Choice>
          <mc:Fallback>
            <p:pic>
              <p:nvPicPr>
                <p:cNvPr id="31" name="Freihand 30">
                  <a:extLst>
                    <a:ext uri="{FF2B5EF4-FFF2-40B4-BE49-F238E27FC236}">
                      <a16:creationId xmlns:a16="http://schemas.microsoft.com/office/drawing/2014/main" id="{B32DB05E-2FE2-4961-A035-1F7F2307E05F}"/>
                    </a:ext>
                  </a:extLst>
                </p:cNvPr>
                <p:cNvPicPr/>
                <p:nvPr/>
              </p:nvPicPr>
              <p:blipFill>
                <a:blip r:embed="rId66"/>
                <a:stretch>
                  <a:fillRect/>
                </a:stretch>
              </p:blipFill>
              <p:spPr>
                <a:xfrm>
                  <a:off x="6955197" y="1961445"/>
                  <a:ext cx="24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2" name="Freihand 31">
                  <a:extLst>
                    <a:ext uri="{FF2B5EF4-FFF2-40B4-BE49-F238E27FC236}">
                      <a16:creationId xmlns:a16="http://schemas.microsoft.com/office/drawing/2014/main" id="{A42A1D2C-888C-4674-9812-FA7445BFDD1F}"/>
                    </a:ext>
                  </a:extLst>
                </p14:cNvPr>
                <p14:cNvContentPartPr/>
                <p14:nvPr/>
              </p14:nvContentPartPr>
              <p14:xfrm>
                <a:off x="6967797" y="2044245"/>
                <a:ext cx="360" cy="360"/>
              </p14:xfrm>
            </p:contentPart>
          </mc:Choice>
          <mc:Fallback>
            <p:pic>
              <p:nvPicPr>
                <p:cNvPr id="32" name="Freihand 31">
                  <a:extLst>
                    <a:ext uri="{FF2B5EF4-FFF2-40B4-BE49-F238E27FC236}">
                      <a16:creationId xmlns:a16="http://schemas.microsoft.com/office/drawing/2014/main" id="{A42A1D2C-888C-4674-9812-FA7445BFDD1F}"/>
                    </a:ext>
                  </a:extLst>
                </p:cNvPr>
                <p:cNvPicPr/>
                <p:nvPr/>
              </p:nvPicPr>
              <p:blipFill>
                <a:blip r:embed="rId68"/>
                <a:stretch>
                  <a:fillRect/>
                </a:stretch>
              </p:blipFill>
              <p:spPr>
                <a:xfrm>
                  <a:off x="6963477" y="20399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59E4EE88-9EDE-4561-AA96-BFCDF173C9C9}"/>
                    </a:ext>
                  </a:extLst>
                </p14:cNvPr>
                <p14:cNvContentPartPr/>
                <p14:nvPr/>
              </p14:nvContentPartPr>
              <p14:xfrm>
                <a:off x="7283517" y="1944885"/>
                <a:ext cx="88200" cy="106920"/>
              </p14:xfrm>
            </p:contentPart>
          </mc:Choice>
          <mc:Fallback>
            <p:pic>
              <p:nvPicPr>
                <p:cNvPr id="33" name="Freihand 32">
                  <a:extLst>
                    <a:ext uri="{FF2B5EF4-FFF2-40B4-BE49-F238E27FC236}">
                      <a16:creationId xmlns:a16="http://schemas.microsoft.com/office/drawing/2014/main" id="{59E4EE88-9EDE-4561-AA96-BFCDF173C9C9}"/>
                    </a:ext>
                  </a:extLst>
                </p:cNvPr>
                <p:cNvPicPr/>
                <p:nvPr/>
              </p:nvPicPr>
              <p:blipFill>
                <a:blip r:embed="rId70"/>
                <a:stretch>
                  <a:fillRect/>
                </a:stretch>
              </p:blipFill>
              <p:spPr>
                <a:xfrm>
                  <a:off x="7279197" y="1940565"/>
                  <a:ext cx="96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4" name="Freihand 33">
                  <a:extLst>
                    <a:ext uri="{FF2B5EF4-FFF2-40B4-BE49-F238E27FC236}">
                      <a16:creationId xmlns:a16="http://schemas.microsoft.com/office/drawing/2014/main" id="{4AC8B1EC-97D9-4305-B03E-33A9A293107E}"/>
                    </a:ext>
                  </a:extLst>
                </p14:cNvPr>
                <p14:cNvContentPartPr/>
                <p14:nvPr/>
              </p14:nvContentPartPr>
              <p14:xfrm>
                <a:off x="7395837" y="1954245"/>
                <a:ext cx="221400" cy="79200"/>
              </p14:xfrm>
            </p:contentPart>
          </mc:Choice>
          <mc:Fallback>
            <p:pic>
              <p:nvPicPr>
                <p:cNvPr id="34" name="Freihand 33">
                  <a:extLst>
                    <a:ext uri="{FF2B5EF4-FFF2-40B4-BE49-F238E27FC236}">
                      <a16:creationId xmlns:a16="http://schemas.microsoft.com/office/drawing/2014/main" id="{4AC8B1EC-97D9-4305-B03E-33A9A293107E}"/>
                    </a:ext>
                  </a:extLst>
                </p:cNvPr>
                <p:cNvPicPr/>
                <p:nvPr/>
              </p:nvPicPr>
              <p:blipFill>
                <a:blip r:embed="rId72"/>
                <a:stretch>
                  <a:fillRect/>
                </a:stretch>
              </p:blipFill>
              <p:spPr>
                <a:xfrm>
                  <a:off x="7391517" y="1949925"/>
                  <a:ext cx="230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62515BD5-39EB-430C-9AC6-B3FDF05BA031}"/>
                    </a:ext>
                  </a:extLst>
                </p14:cNvPr>
                <p14:cNvContentPartPr/>
                <p14:nvPr/>
              </p14:nvContentPartPr>
              <p14:xfrm>
                <a:off x="7595637" y="1925445"/>
                <a:ext cx="60840" cy="84960"/>
              </p14:xfrm>
            </p:contentPart>
          </mc:Choice>
          <mc:Fallback>
            <p:pic>
              <p:nvPicPr>
                <p:cNvPr id="36" name="Freihand 35">
                  <a:extLst>
                    <a:ext uri="{FF2B5EF4-FFF2-40B4-BE49-F238E27FC236}">
                      <a16:creationId xmlns:a16="http://schemas.microsoft.com/office/drawing/2014/main" id="{62515BD5-39EB-430C-9AC6-B3FDF05BA031}"/>
                    </a:ext>
                  </a:extLst>
                </p:cNvPr>
                <p:cNvPicPr/>
                <p:nvPr/>
              </p:nvPicPr>
              <p:blipFill>
                <a:blip r:embed="rId74"/>
                <a:stretch>
                  <a:fillRect/>
                </a:stretch>
              </p:blipFill>
              <p:spPr>
                <a:xfrm>
                  <a:off x="7591317" y="1921125"/>
                  <a:ext cx="69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31E47381-163B-48FB-8D5F-D3F7A894573C}"/>
                    </a:ext>
                  </a:extLst>
                </p14:cNvPr>
                <p14:cNvContentPartPr/>
                <p14:nvPr/>
              </p14:nvContentPartPr>
              <p14:xfrm>
                <a:off x="7695357" y="1915365"/>
                <a:ext cx="246960" cy="84960"/>
              </p14:xfrm>
            </p:contentPart>
          </mc:Choice>
          <mc:Fallback>
            <p:pic>
              <p:nvPicPr>
                <p:cNvPr id="37" name="Freihand 36">
                  <a:extLst>
                    <a:ext uri="{FF2B5EF4-FFF2-40B4-BE49-F238E27FC236}">
                      <a16:creationId xmlns:a16="http://schemas.microsoft.com/office/drawing/2014/main" id="{31E47381-163B-48FB-8D5F-D3F7A894573C}"/>
                    </a:ext>
                  </a:extLst>
                </p:cNvPr>
                <p:cNvPicPr/>
                <p:nvPr/>
              </p:nvPicPr>
              <p:blipFill>
                <a:blip r:embed="rId76"/>
                <a:stretch>
                  <a:fillRect/>
                </a:stretch>
              </p:blipFill>
              <p:spPr>
                <a:xfrm>
                  <a:off x="7691037" y="1911045"/>
                  <a:ext cx="255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8512DA10-A54C-4777-91E0-3E31D79C1CA1}"/>
                    </a:ext>
                  </a:extLst>
                </p14:cNvPr>
                <p14:cNvContentPartPr/>
                <p14:nvPr/>
              </p14:nvContentPartPr>
              <p14:xfrm>
                <a:off x="7955637" y="1895205"/>
                <a:ext cx="163080" cy="76320"/>
              </p14:xfrm>
            </p:contentPart>
          </mc:Choice>
          <mc:Fallback>
            <p:pic>
              <p:nvPicPr>
                <p:cNvPr id="38" name="Freihand 37">
                  <a:extLst>
                    <a:ext uri="{FF2B5EF4-FFF2-40B4-BE49-F238E27FC236}">
                      <a16:creationId xmlns:a16="http://schemas.microsoft.com/office/drawing/2014/main" id="{8512DA10-A54C-4777-91E0-3E31D79C1CA1}"/>
                    </a:ext>
                  </a:extLst>
                </p:cNvPr>
                <p:cNvPicPr/>
                <p:nvPr/>
              </p:nvPicPr>
              <p:blipFill>
                <a:blip r:embed="rId78"/>
                <a:stretch>
                  <a:fillRect/>
                </a:stretch>
              </p:blipFill>
              <p:spPr>
                <a:xfrm>
                  <a:off x="7951317" y="1890885"/>
                  <a:ext cx="171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8FF5AB04-CA4D-4497-B2AB-F9DFEAF4E152}"/>
                    </a:ext>
                  </a:extLst>
                </p14:cNvPr>
                <p14:cNvContentPartPr/>
                <p14:nvPr/>
              </p14:nvContentPartPr>
              <p14:xfrm>
                <a:off x="8296197" y="1882965"/>
                <a:ext cx="109440" cy="179280"/>
              </p14:xfrm>
            </p:contentPart>
          </mc:Choice>
          <mc:Fallback>
            <p:pic>
              <p:nvPicPr>
                <p:cNvPr id="39" name="Freihand 38">
                  <a:extLst>
                    <a:ext uri="{FF2B5EF4-FFF2-40B4-BE49-F238E27FC236}">
                      <a16:creationId xmlns:a16="http://schemas.microsoft.com/office/drawing/2014/main" id="{8FF5AB04-CA4D-4497-B2AB-F9DFEAF4E152}"/>
                    </a:ext>
                  </a:extLst>
                </p:cNvPr>
                <p:cNvPicPr/>
                <p:nvPr/>
              </p:nvPicPr>
              <p:blipFill>
                <a:blip r:embed="rId80"/>
                <a:stretch>
                  <a:fillRect/>
                </a:stretch>
              </p:blipFill>
              <p:spPr>
                <a:xfrm>
                  <a:off x="8291877" y="1878645"/>
                  <a:ext cx="118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0" name="Freihand 39">
                  <a:extLst>
                    <a:ext uri="{FF2B5EF4-FFF2-40B4-BE49-F238E27FC236}">
                      <a16:creationId xmlns:a16="http://schemas.microsoft.com/office/drawing/2014/main" id="{E0619F21-D31A-4FA5-AB9F-4905078B280B}"/>
                    </a:ext>
                  </a:extLst>
                </p14:cNvPr>
                <p14:cNvContentPartPr/>
                <p14:nvPr/>
              </p14:nvContentPartPr>
              <p14:xfrm>
                <a:off x="8431917" y="1868565"/>
                <a:ext cx="165600" cy="78120"/>
              </p14:xfrm>
            </p:contentPart>
          </mc:Choice>
          <mc:Fallback>
            <p:pic>
              <p:nvPicPr>
                <p:cNvPr id="40" name="Freihand 39">
                  <a:extLst>
                    <a:ext uri="{FF2B5EF4-FFF2-40B4-BE49-F238E27FC236}">
                      <a16:creationId xmlns:a16="http://schemas.microsoft.com/office/drawing/2014/main" id="{E0619F21-D31A-4FA5-AB9F-4905078B280B}"/>
                    </a:ext>
                  </a:extLst>
                </p:cNvPr>
                <p:cNvPicPr/>
                <p:nvPr/>
              </p:nvPicPr>
              <p:blipFill>
                <a:blip r:embed="rId82"/>
                <a:stretch>
                  <a:fillRect/>
                </a:stretch>
              </p:blipFill>
              <p:spPr>
                <a:xfrm>
                  <a:off x="8427597" y="1864245"/>
                  <a:ext cx="174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1CE57ECA-336F-4CAF-B829-48D314918F13}"/>
                    </a:ext>
                  </a:extLst>
                </p14:cNvPr>
                <p14:cNvContentPartPr/>
                <p14:nvPr/>
              </p14:nvContentPartPr>
              <p14:xfrm>
                <a:off x="8558997" y="1857765"/>
                <a:ext cx="183240" cy="70920"/>
              </p14:xfrm>
            </p:contentPart>
          </mc:Choice>
          <mc:Fallback>
            <p:pic>
              <p:nvPicPr>
                <p:cNvPr id="41" name="Freihand 40">
                  <a:extLst>
                    <a:ext uri="{FF2B5EF4-FFF2-40B4-BE49-F238E27FC236}">
                      <a16:creationId xmlns:a16="http://schemas.microsoft.com/office/drawing/2014/main" id="{1CE57ECA-336F-4CAF-B829-48D314918F13}"/>
                    </a:ext>
                  </a:extLst>
                </p:cNvPr>
                <p:cNvPicPr/>
                <p:nvPr/>
              </p:nvPicPr>
              <p:blipFill>
                <a:blip r:embed="rId84"/>
                <a:stretch>
                  <a:fillRect/>
                </a:stretch>
              </p:blipFill>
              <p:spPr>
                <a:xfrm>
                  <a:off x="8554677" y="1853445"/>
                  <a:ext cx="191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8CB2FD70-91EB-4567-AD92-480B714C72B7}"/>
                    </a:ext>
                  </a:extLst>
                </p14:cNvPr>
                <p14:cNvContentPartPr/>
                <p14:nvPr/>
              </p14:nvContentPartPr>
              <p14:xfrm>
                <a:off x="8661597" y="1755525"/>
                <a:ext cx="10440" cy="27000"/>
              </p14:xfrm>
            </p:contentPart>
          </mc:Choice>
          <mc:Fallback>
            <p:pic>
              <p:nvPicPr>
                <p:cNvPr id="42" name="Freihand 41">
                  <a:extLst>
                    <a:ext uri="{FF2B5EF4-FFF2-40B4-BE49-F238E27FC236}">
                      <a16:creationId xmlns:a16="http://schemas.microsoft.com/office/drawing/2014/main" id="{8CB2FD70-91EB-4567-AD92-480B714C72B7}"/>
                    </a:ext>
                  </a:extLst>
                </p:cNvPr>
                <p:cNvPicPr/>
                <p:nvPr/>
              </p:nvPicPr>
              <p:blipFill>
                <a:blip r:embed="rId86"/>
                <a:stretch>
                  <a:fillRect/>
                </a:stretch>
              </p:blipFill>
              <p:spPr>
                <a:xfrm>
                  <a:off x="8657277" y="1751205"/>
                  <a:ext cx="19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3" name="Freihand 42">
                  <a:extLst>
                    <a:ext uri="{FF2B5EF4-FFF2-40B4-BE49-F238E27FC236}">
                      <a16:creationId xmlns:a16="http://schemas.microsoft.com/office/drawing/2014/main" id="{F050C837-4B7A-4006-93FC-41A001351F3A}"/>
                    </a:ext>
                  </a:extLst>
                </p14:cNvPr>
                <p14:cNvContentPartPr/>
                <p14:nvPr/>
              </p14:nvContentPartPr>
              <p14:xfrm>
                <a:off x="8953557" y="1836165"/>
                <a:ext cx="31680" cy="75960"/>
              </p14:xfrm>
            </p:contentPart>
          </mc:Choice>
          <mc:Fallback>
            <p:pic>
              <p:nvPicPr>
                <p:cNvPr id="43" name="Freihand 42">
                  <a:extLst>
                    <a:ext uri="{FF2B5EF4-FFF2-40B4-BE49-F238E27FC236}">
                      <a16:creationId xmlns:a16="http://schemas.microsoft.com/office/drawing/2014/main" id="{F050C837-4B7A-4006-93FC-41A001351F3A}"/>
                    </a:ext>
                  </a:extLst>
                </p:cNvPr>
                <p:cNvPicPr/>
                <p:nvPr/>
              </p:nvPicPr>
              <p:blipFill>
                <a:blip r:embed="rId88"/>
                <a:stretch>
                  <a:fillRect/>
                </a:stretch>
              </p:blipFill>
              <p:spPr>
                <a:xfrm>
                  <a:off x="8949237" y="1831845"/>
                  <a:ext cx="40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4" name="Freihand 43">
                  <a:extLst>
                    <a:ext uri="{FF2B5EF4-FFF2-40B4-BE49-F238E27FC236}">
                      <a16:creationId xmlns:a16="http://schemas.microsoft.com/office/drawing/2014/main" id="{A7785077-C3EA-432F-AE04-59C33C2AF580}"/>
                    </a:ext>
                  </a:extLst>
                </p14:cNvPr>
                <p14:cNvContentPartPr/>
                <p14:nvPr/>
              </p14:nvContentPartPr>
              <p14:xfrm>
                <a:off x="8902437" y="1892325"/>
                <a:ext cx="177120" cy="28800"/>
              </p14:xfrm>
            </p:contentPart>
          </mc:Choice>
          <mc:Fallback>
            <p:pic>
              <p:nvPicPr>
                <p:cNvPr id="44" name="Freihand 43">
                  <a:extLst>
                    <a:ext uri="{FF2B5EF4-FFF2-40B4-BE49-F238E27FC236}">
                      <a16:creationId xmlns:a16="http://schemas.microsoft.com/office/drawing/2014/main" id="{A7785077-C3EA-432F-AE04-59C33C2AF580}"/>
                    </a:ext>
                  </a:extLst>
                </p:cNvPr>
                <p:cNvPicPr/>
                <p:nvPr/>
              </p:nvPicPr>
              <p:blipFill>
                <a:blip r:embed="rId90"/>
                <a:stretch>
                  <a:fillRect/>
                </a:stretch>
              </p:blipFill>
              <p:spPr>
                <a:xfrm>
                  <a:off x="8898117" y="1888005"/>
                  <a:ext cx="185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5" name="Freihand 44">
                  <a:extLst>
                    <a:ext uri="{FF2B5EF4-FFF2-40B4-BE49-F238E27FC236}">
                      <a16:creationId xmlns:a16="http://schemas.microsoft.com/office/drawing/2014/main" id="{3DB5C75B-0458-4138-A495-F5BDDD982FBD}"/>
                    </a:ext>
                  </a:extLst>
                </p14:cNvPr>
                <p14:cNvContentPartPr/>
                <p14:nvPr/>
              </p14:nvContentPartPr>
              <p14:xfrm>
                <a:off x="8920077" y="1818525"/>
                <a:ext cx="261720" cy="79920"/>
              </p14:xfrm>
            </p:contentPart>
          </mc:Choice>
          <mc:Fallback>
            <p:pic>
              <p:nvPicPr>
                <p:cNvPr id="45" name="Freihand 44">
                  <a:extLst>
                    <a:ext uri="{FF2B5EF4-FFF2-40B4-BE49-F238E27FC236}">
                      <a16:creationId xmlns:a16="http://schemas.microsoft.com/office/drawing/2014/main" id="{3DB5C75B-0458-4138-A495-F5BDDD982FBD}"/>
                    </a:ext>
                  </a:extLst>
                </p:cNvPr>
                <p:cNvPicPr/>
                <p:nvPr/>
              </p:nvPicPr>
              <p:blipFill>
                <a:blip r:embed="rId92"/>
                <a:stretch>
                  <a:fillRect/>
                </a:stretch>
              </p:blipFill>
              <p:spPr>
                <a:xfrm>
                  <a:off x="8915757" y="1814205"/>
                  <a:ext cx="270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6" name="Freihand 45">
                  <a:extLst>
                    <a:ext uri="{FF2B5EF4-FFF2-40B4-BE49-F238E27FC236}">
                      <a16:creationId xmlns:a16="http://schemas.microsoft.com/office/drawing/2014/main" id="{5972CD04-AD38-4F1B-8295-E40140DFCC48}"/>
                    </a:ext>
                  </a:extLst>
                </p14:cNvPr>
                <p14:cNvContentPartPr/>
                <p14:nvPr/>
              </p14:nvContentPartPr>
              <p14:xfrm>
                <a:off x="9205917" y="1776405"/>
                <a:ext cx="166320" cy="99360"/>
              </p14:xfrm>
            </p:contentPart>
          </mc:Choice>
          <mc:Fallback>
            <p:pic>
              <p:nvPicPr>
                <p:cNvPr id="46" name="Freihand 45">
                  <a:extLst>
                    <a:ext uri="{FF2B5EF4-FFF2-40B4-BE49-F238E27FC236}">
                      <a16:creationId xmlns:a16="http://schemas.microsoft.com/office/drawing/2014/main" id="{5972CD04-AD38-4F1B-8295-E40140DFCC48}"/>
                    </a:ext>
                  </a:extLst>
                </p:cNvPr>
                <p:cNvPicPr/>
                <p:nvPr/>
              </p:nvPicPr>
              <p:blipFill>
                <a:blip r:embed="rId94"/>
                <a:stretch>
                  <a:fillRect/>
                </a:stretch>
              </p:blipFill>
              <p:spPr>
                <a:xfrm>
                  <a:off x="9201597" y="1772085"/>
                  <a:ext cx="174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 name="Freihand 46">
                  <a:extLst>
                    <a:ext uri="{FF2B5EF4-FFF2-40B4-BE49-F238E27FC236}">
                      <a16:creationId xmlns:a16="http://schemas.microsoft.com/office/drawing/2014/main" id="{E3A2C8A8-C4EC-4B1F-BA3A-D540FBE72AC1}"/>
                    </a:ext>
                  </a:extLst>
                </p14:cNvPr>
                <p14:cNvContentPartPr/>
                <p14:nvPr/>
              </p14:nvContentPartPr>
              <p14:xfrm>
                <a:off x="9379077" y="1802685"/>
                <a:ext cx="79920" cy="81360"/>
              </p14:xfrm>
            </p:contentPart>
          </mc:Choice>
          <mc:Fallback>
            <p:pic>
              <p:nvPicPr>
                <p:cNvPr id="47" name="Freihand 46">
                  <a:extLst>
                    <a:ext uri="{FF2B5EF4-FFF2-40B4-BE49-F238E27FC236}">
                      <a16:creationId xmlns:a16="http://schemas.microsoft.com/office/drawing/2014/main" id="{E3A2C8A8-C4EC-4B1F-BA3A-D540FBE72AC1}"/>
                    </a:ext>
                  </a:extLst>
                </p:cNvPr>
                <p:cNvPicPr/>
                <p:nvPr/>
              </p:nvPicPr>
              <p:blipFill>
                <a:blip r:embed="rId96"/>
                <a:stretch>
                  <a:fillRect/>
                </a:stretch>
              </p:blipFill>
              <p:spPr>
                <a:xfrm>
                  <a:off x="9374757" y="1798365"/>
                  <a:ext cx="88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8" name="Freihand 47">
                  <a:extLst>
                    <a:ext uri="{FF2B5EF4-FFF2-40B4-BE49-F238E27FC236}">
                      <a16:creationId xmlns:a16="http://schemas.microsoft.com/office/drawing/2014/main" id="{C26BA78C-F6B1-4485-B184-0EC5B6453087}"/>
                    </a:ext>
                  </a:extLst>
                </p14:cNvPr>
                <p14:cNvContentPartPr/>
                <p14:nvPr/>
              </p14:nvContentPartPr>
              <p14:xfrm>
                <a:off x="9388077" y="1798365"/>
                <a:ext cx="79200" cy="60840"/>
              </p14:xfrm>
            </p:contentPart>
          </mc:Choice>
          <mc:Fallback>
            <p:pic>
              <p:nvPicPr>
                <p:cNvPr id="48" name="Freihand 47">
                  <a:extLst>
                    <a:ext uri="{FF2B5EF4-FFF2-40B4-BE49-F238E27FC236}">
                      <a16:creationId xmlns:a16="http://schemas.microsoft.com/office/drawing/2014/main" id="{C26BA78C-F6B1-4485-B184-0EC5B6453087}"/>
                    </a:ext>
                  </a:extLst>
                </p:cNvPr>
                <p:cNvPicPr/>
                <p:nvPr/>
              </p:nvPicPr>
              <p:blipFill>
                <a:blip r:embed="rId98"/>
                <a:stretch>
                  <a:fillRect/>
                </a:stretch>
              </p:blipFill>
              <p:spPr>
                <a:xfrm>
                  <a:off x="9383757" y="1794045"/>
                  <a:ext cx="87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AB808119-345D-4493-9C14-AA2E99534591}"/>
                    </a:ext>
                  </a:extLst>
                </p14:cNvPr>
                <p14:cNvContentPartPr/>
                <p14:nvPr/>
              </p14:nvContentPartPr>
              <p14:xfrm>
                <a:off x="9577437" y="1828605"/>
                <a:ext cx="75960" cy="8280"/>
              </p14:xfrm>
            </p:contentPart>
          </mc:Choice>
          <mc:Fallback>
            <p:pic>
              <p:nvPicPr>
                <p:cNvPr id="50" name="Freihand 49">
                  <a:extLst>
                    <a:ext uri="{FF2B5EF4-FFF2-40B4-BE49-F238E27FC236}">
                      <a16:creationId xmlns:a16="http://schemas.microsoft.com/office/drawing/2014/main" id="{AB808119-345D-4493-9C14-AA2E99534591}"/>
                    </a:ext>
                  </a:extLst>
                </p:cNvPr>
                <p:cNvPicPr/>
                <p:nvPr/>
              </p:nvPicPr>
              <p:blipFill>
                <a:blip r:embed="rId100"/>
                <a:stretch>
                  <a:fillRect/>
                </a:stretch>
              </p:blipFill>
              <p:spPr>
                <a:xfrm>
                  <a:off x="9573117" y="1824285"/>
                  <a:ext cx="84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 name="Freihand 50">
                  <a:extLst>
                    <a:ext uri="{FF2B5EF4-FFF2-40B4-BE49-F238E27FC236}">
                      <a16:creationId xmlns:a16="http://schemas.microsoft.com/office/drawing/2014/main" id="{C23F57C0-BA56-4564-8A25-08D42F98A3CB}"/>
                    </a:ext>
                  </a:extLst>
                </p14:cNvPr>
                <p14:cNvContentPartPr/>
                <p14:nvPr/>
              </p14:nvContentPartPr>
              <p14:xfrm>
                <a:off x="9671757" y="1778925"/>
                <a:ext cx="96480" cy="117720"/>
              </p14:xfrm>
            </p:contentPart>
          </mc:Choice>
          <mc:Fallback>
            <p:pic>
              <p:nvPicPr>
                <p:cNvPr id="51" name="Freihand 50">
                  <a:extLst>
                    <a:ext uri="{FF2B5EF4-FFF2-40B4-BE49-F238E27FC236}">
                      <a16:creationId xmlns:a16="http://schemas.microsoft.com/office/drawing/2014/main" id="{C23F57C0-BA56-4564-8A25-08D42F98A3CB}"/>
                    </a:ext>
                  </a:extLst>
                </p:cNvPr>
                <p:cNvPicPr/>
                <p:nvPr/>
              </p:nvPicPr>
              <p:blipFill>
                <a:blip r:embed="rId102"/>
                <a:stretch>
                  <a:fillRect/>
                </a:stretch>
              </p:blipFill>
              <p:spPr>
                <a:xfrm>
                  <a:off x="9667437" y="1774605"/>
                  <a:ext cx="105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2" name="Freihand 51">
                  <a:extLst>
                    <a:ext uri="{FF2B5EF4-FFF2-40B4-BE49-F238E27FC236}">
                      <a16:creationId xmlns:a16="http://schemas.microsoft.com/office/drawing/2014/main" id="{7B84DE26-6603-4300-80EA-78D78590A9BB}"/>
                    </a:ext>
                  </a:extLst>
                </p14:cNvPr>
                <p14:cNvContentPartPr/>
                <p14:nvPr/>
              </p14:nvContentPartPr>
              <p14:xfrm>
                <a:off x="9908997" y="1717005"/>
                <a:ext cx="314640" cy="129960"/>
              </p14:xfrm>
            </p:contentPart>
          </mc:Choice>
          <mc:Fallback>
            <p:pic>
              <p:nvPicPr>
                <p:cNvPr id="52" name="Freihand 51">
                  <a:extLst>
                    <a:ext uri="{FF2B5EF4-FFF2-40B4-BE49-F238E27FC236}">
                      <a16:creationId xmlns:a16="http://schemas.microsoft.com/office/drawing/2014/main" id="{7B84DE26-6603-4300-80EA-78D78590A9BB}"/>
                    </a:ext>
                  </a:extLst>
                </p:cNvPr>
                <p:cNvPicPr/>
                <p:nvPr/>
              </p:nvPicPr>
              <p:blipFill>
                <a:blip r:embed="rId104"/>
                <a:stretch>
                  <a:fillRect/>
                </a:stretch>
              </p:blipFill>
              <p:spPr>
                <a:xfrm>
                  <a:off x="9904677" y="1712685"/>
                  <a:ext cx="323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 name="Freihand 52">
                  <a:extLst>
                    <a:ext uri="{FF2B5EF4-FFF2-40B4-BE49-F238E27FC236}">
                      <a16:creationId xmlns:a16="http://schemas.microsoft.com/office/drawing/2014/main" id="{2E9AA212-A8C1-4A15-9B06-ECCAE5E89FF5}"/>
                    </a:ext>
                  </a:extLst>
                </p14:cNvPr>
                <p14:cNvContentPartPr/>
                <p14:nvPr/>
              </p14:nvContentPartPr>
              <p14:xfrm>
                <a:off x="10209957" y="1647885"/>
                <a:ext cx="17280" cy="60840"/>
              </p14:xfrm>
            </p:contentPart>
          </mc:Choice>
          <mc:Fallback>
            <p:pic>
              <p:nvPicPr>
                <p:cNvPr id="53" name="Freihand 52">
                  <a:extLst>
                    <a:ext uri="{FF2B5EF4-FFF2-40B4-BE49-F238E27FC236}">
                      <a16:creationId xmlns:a16="http://schemas.microsoft.com/office/drawing/2014/main" id="{2E9AA212-A8C1-4A15-9B06-ECCAE5E89FF5}"/>
                    </a:ext>
                  </a:extLst>
                </p:cNvPr>
                <p:cNvPicPr/>
                <p:nvPr/>
              </p:nvPicPr>
              <p:blipFill>
                <a:blip r:embed="rId106"/>
                <a:stretch>
                  <a:fillRect/>
                </a:stretch>
              </p:blipFill>
              <p:spPr>
                <a:xfrm>
                  <a:off x="10205637" y="1643565"/>
                  <a:ext cx="25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 name="Freihand 53">
                  <a:extLst>
                    <a:ext uri="{FF2B5EF4-FFF2-40B4-BE49-F238E27FC236}">
                      <a16:creationId xmlns:a16="http://schemas.microsoft.com/office/drawing/2014/main" id="{8AFAF3FE-EF9E-4CCE-9E0B-09070FD223F2}"/>
                    </a:ext>
                  </a:extLst>
                </p14:cNvPr>
                <p14:cNvContentPartPr/>
                <p14:nvPr/>
              </p14:nvContentPartPr>
              <p14:xfrm>
                <a:off x="10203837" y="1731765"/>
                <a:ext cx="63000" cy="228960"/>
              </p14:xfrm>
            </p:contentPart>
          </mc:Choice>
          <mc:Fallback>
            <p:pic>
              <p:nvPicPr>
                <p:cNvPr id="54" name="Freihand 53">
                  <a:extLst>
                    <a:ext uri="{FF2B5EF4-FFF2-40B4-BE49-F238E27FC236}">
                      <a16:creationId xmlns:a16="http://schemas.microsoft.com/office/drawing/2014/main" id="{8AFAF3FE-EF9E-4CCE-9E0B-09070FD223F2}"/>
                    </a:ext>
                  </a:extLst>
                </p:cNvPr>
                <p:cNvPicPr/>
                <p:nvPr/>
              </p:nvPicPr>
              <p:blipFill>
                <a:blip r:embed="rId108"/>
                <a:stretch>
                  <a:fillRect/>
                </a:stretch>
              </p:blipFill>
              <p:spPr>
                <a:xfrm>
                  <a:off x="10199517" y="1727445"/>
                  <a:ext cx="716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 name="Freihand 54">
                  <a:extLst>
                    <a:ext uri="{FF2B5EF4-FFF2-40B4-BE49-F238E27FC236}">
                      <a16:creationId xmlns:a16="http://schemas.microsoft.com/office/drawing/2014/main" id="{DAF78AA1-61EF-41DC-A4F0-8B4BBA8E61B8}"/>
                    </a:ext>
                  </a:extLst>
                </p14:cNvPr>
                <p14:cNvContentPartPr/>
                <p14:nvPr/>
              </p14:nvContentPartPr>
              <p14:xfrm>
                <a:off x="10292397" y="1645365"/>
                <a:ext cx="61560" cy="161640"/>
              </p14:xfrm>
            </p:contentPart>
          </mc:Choice>
          <mc:Fallback>
            <p:pic>
              <p:nvPicPr>
                <p:cNvPr id="55" name="Freihand 54">
                  <a:extLst>
                    <a:ext uri="{FF2B5EF4-FFF2-40B4-BE49-F238E27FC236}">
                      <a16:creationId xmlns:a16="http://schemas.microsoft.com/office/drawing/2014/main" id="{DAF78AA1-61EF-41DC-A4F0-8B4BBA8E61B8}"/>
                    </a:ext>
                  </a:extLst>
                </p:cNvPr>
                <p:cNvPicPr/>
                <p:nvPr/>
              </p:nvPicPr>
              <p:blipFill>
                <a:blip r:embed="rId110"/>
                <a:stretch>
                  <a:fillRect/>
                </a:stretch>
              </p:blipFill>
              <p:spPr>
                <a:xfrm>
                  <a:off x="10288077" y="1641045"/>
                  <a:ext cx="70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6" name="Freihand 55">
                  <a:extLst>
                    <a:ext uri="{FF2B5EF4-FFF2-40B4-BE49-F238E27FC236}">
                      <a16:creationId xmlns:a16="http://schemas.microsoft.com/office/drawing/2014/main" id="{70C8FDB5-AFDB-4DDE-94BA-749CF9AE4602}"/>
                    </a:ext>
                  </a:extLst>
                </p14:cNvPr>
                <p14:cNvContentPartPr/>
                <p14:nvPr/>
              </p14:nvContentPartPr>
              <p14:xfrm>
                <a:off x="10390677" y="1620165"/>
                <a:ext cx="101880" cy="162000"/>
              </p14:xfrm>
            </p:contentPart>
          </mc:Choice>
          <mc:Fallback>
            <p:pic>
              <p:nvPicPr>
                <p:cNvPr id="56" name="Freihand 55">
                  <a:extLst>
                    <a:ext uri="{FF2B5EF4-FFF2-40B4-BE49-F238E27FC236}">
                      <a16:creationId xmlns:a16="http://schemas.microsoft.com/office/drawing/2014/main" id="{70C8FDB5-AFDB-4DDE-94BA-749CF9AE4602}"/>
                    </a:ext>
                  </a:extLst>
                </p:cNvPr>
                <p:cNvPicPr/>
                <p:nvPr/>
              </p:nvPicPr>
              <p:blipFill>
                <a:blip r:embed="rId112"/>
                <a:stretch>
                  <a:fillRect/>
                </a:stretch>
              </p:blipFill>
              <p:spPr>
                <a:xfrm>
                  <a:off x="10386357" y="1615845"/>
                  <a:ext cx="110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7" name="Freihand 56">
                  <a:extLst>
                    <a:ext uri="{FF2B5EF4-FFF2-40B4-BE49-F238E27FC236}">
                      <a16:creationId xmlns:a16="http://schemas.microsoft.com/office/drawing/2014/main" id="{9EF0E3E4-3DF6-4A31-9C12-3B2B8FE55D5E}"/>
                    </a:ext>
                  </a:extLst>
                </p14:cNvPr>
                <p14:cNvContentPartPr/>
                <p14:nvPr/>
              </p14:nvContentPartPr>
              <p14:xfrm>
                <a:off x="10482117" y="1621605"/>
                <a:ext cx="88920" cy="115560"/>
              </p14:xfrm>
            </p:contentPart>
          </mc:Choice>
          <mc:Fallback>
            <p:pic>
              <p:nvPicPr>
                <p:cNvPr id="57" name="Freihand 56">
                  <a:extLst>
                    <a:ext uri="{FF2B5EF4-FFF2-40B4-BE49-F238E27FC236}">
                      <a16:creationId xmlns:a16="http://schemas.microsoft.com/office/drawing/2014/main" id="{9EF0E3E4-3DF6-4A31-9C12-3B2B8FE55D5E}"/>
                    </a:ext>
                  </a:extLst>
                </p:cNvPr>
                <p:cNvPicPr/>
                <p:nvPr/>
              </p:nvPicPr>
              <p:blipFill>
                <a:blip r:embed="rId114"/>
                <a:stretch>
                  <a:fillRect/>
                </a:stretch>
              </p:blipFill>
              <p:spPr>
                <a:xfrm>
                  <a:off x="10477797" y="1617285"/>
                  <a:ext cx="97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8" name="Freihand 57">
                  <a:extLst>
                    <a:ext uri="{FF2B5EF4-FFF2-40B4-BE49-F238E27FC236}">
                      <a16:creationId xmlns:a16="http://schemas.microsoft.com/office/drawing/2014/main" id="{CA5EB0B4-B7F4-4351-B6C6-159C24A8A070}"/>
                    </a:ext>
                  </a:extLst>
                </p14:cNvPr>
                <p14:cNvContentPartPr/>
                <p14:nvPr/>
              </p14:nvContentPartPr>
              <p14:xfrm>
                <a:off x="10694517" y="1683885"/>
                <a:ext cx="130680" cy="90360"/>
              </p14:xfrm>
            </p:contentPart>
          </mc:Choice>
          <mc:Fallback>
            <p:pic>
              <p:nvPicPr>
                <p:cNvPr id="58" name="Freihand 57">
                  <a:extLst>
                    <a:ext uri="{FF2B5EF4-FFF2-40B4-BE49-F238E27FC236}">
                      <a16:creationId xmlns:a16="http://schemas.microsoft.com/office/drawing/2014/main" id="{CA5EB0B4-B7F4-4351-B6C6-159C24A8A070}"/>
                    </a:ext>
                  </a:extLst>
                </p:cNvPr>
                <p:cNvPicPr/>
                <p:nvPr/>
              </p:nvPicPr>
              <p:blipFill>
                <a:blip r:embed="rId116"/>
                <a:stretch>
                  <a:fillRect/>
                </a:stretch>
              </p:blipFill>
              <p:spPr>
                <a:xfrm>
                  <a:off x="10690197" y="1679565"/>
                  <a:ext cx="139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9" name="Freihand 58">
                  <a:extLst>
                    <a:ext uri="{FF2B5EF4-FFF2-40B4-BE49-F238E27FC236}">
                      <a16:creationId xmlns:a16="http://schemas.microsoft.com/office/drawing/2014/main" id="{6C0D8601-F853-45AF-8963-DF6414545AB3}"/>
                    </a:ext>
                  </a:extLst>
                </p14:cNvPr>
                <p14:cNvContentPartPr/>
                <p14:nvPr/>
              </p14:nvContentPartPr>
              <p14:xfrm>
                <a:off x="10856157" y="1667325"/>
                <a:ext cx="219600" cy="100440"/>
              </p14:xfrm>
            </p:contentPart>
          </mc:Choice>
          <mc:Fallback>
            <p:pic>
              <p:nvPicPr>
                <p:cNvPr id="59" name="Freihand 58">
                  <a:extLst>
                    <a:ext uri="{FF2B5EF4-FFF2-40B4-BE49-F238E27FC236}">
                      <a16:creationId xmlns:a16="http://schemas.microsoft.com/office/drawing/2014/main" id="{6C0D8601-F853-45AF-8963-DF6414545AB3}"/>
                    </a:ext>
                  </a:extLst>
                </p:cNvPr>
                <p:cNvPicPr/>
                <p:nvPr/>
              </p:nvPicPr>
              <p:blipFill>
                <a:blip r:embed="rId118"/>
                <a:stretch>
                  <a:fillRect/>
                </a:stretch>
              </p:blipFill>
              <p:spPr>
                <a:xfrm>
                  <a:off x="10851837" y="1663005"/>
                  <a:ext cx="228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0" name="Freihand 59">
                  <a:extLst>
                    <a:ext uri="{FF2B5EF4-FFF2-40B4-BE49-F238E27FC236}">
                      <a16:creationId xmlns:a16="http://schemas.microsoft.com/office/drawing/2014/main" id="{BF54A36B-9C5A-48B0-830E-CC7FA4D4DF03}"/>
                    </a:ext>
                  </a:extLst>
                </p14:cNvPr>
                <p14:cNvContentPartPr/>
                <p14:nvPr/>
              </p14:nvContentPartPr>
              <p14:xfrm>
                <a:off x="11103477" y="1627365"/>
                <a:ext cx="208080" cy="215640"/>
              </p14:xfrm>
            </p:contentPart>
          </mc:Choice>
          <mc:Fallback>
            <p:pic>
              <p:nvPicPr>
                <p:cNvPr id="60" name="Freihand 59">
                  <a:extLst>
                    <a:ext uri="{FF2B5EF4-FFF2-40B4-BE49-F238E27FC236}">
                      <a16:creationId xmlns:a16="http://schemas.microsoft.com/office/drawing/2014/main" id="{BF54A36B-9C5A-48B0-830E-CC7FA4D4DF03}"/>
                    </a:ext>
                  </a:extLst>
                </p:cNvPr>
                <p:cNvPicPr/>
                <p:nvPr/>
              </p:nvPicPr>
              <p:blipFill>
                <a:blip r:embed="rId120"/>
                <a:stretch>
                  <a:fillRect/>
                </a:stretch>
              </p:blipFill>
              <p:spPr>
                <a:xfrm>
                  <a:off x="11099157" y="1623045"/>
                  <a:ext cx="216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2" name="Freihand 61">
                  <a:extLst>
                    <a:ext uri="{FF2B5EF4-FFF2-40B4-BE49-F238E27FC236}">
                      <a16:creationId xmlns:a16="http://schemas.microsoft.com/office/drawing/2014/main" id="{5D136D6E-CF76-4334-A56A-9CA5BD068076}"/>
                    </a:ext>
                  </a:extLst>
                </p14:cNvPr>
                <p14:cNvContentPartPr/>
                <p14:nvPr/>
              </p14:nvContentPartPr>
              <p14:xfrm>
                <a:off x="11388237" y="1534125"/>
                <a:ext cx="212400" cy="340200"/>
              </p14:xfrm>
            </p:contentPart>
          </mc:Choice>
          <mc:Fallback>
            <p:pic>
              <p:nvPicPr>
                <p:cNvPr id="62" name="Freihand 61">
                  <a:extLst>
                    <a:ext uri="{FF2B5EF4-FFF2-40B4-BE49-F238E27FC236}">
                      <a16:creationId xmlns:a16="http://schemas.microsoft.com/office/drawing/2014/main" id="{5D136D6E-CF76-4334-A56A-9CA5BD068076}"/>
                    </a:ext>
                  </a:extLst>
                </p:cNvPr>
                <p:cNvPicPr/>
                <p:nvPr/>
              </p:nvPicPr>
              <p:blipFill>
                <a:blip r:embed="rId122"/>
                <a:stretch>
                  <a:fillRect/>
                </a:stretch>
              </p:blipFill>
              <p:spPr>
                <a:xfrm>
                  <a:off x="11383917" y="1529805"/>
                  <a:ext cx="2210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4" name="Freihand 63">
                  <a:extLst>
                    <a:ext uri="{FF2B5EF4-FFF2-40B4-BE49-F238E27FC236}">
                      <a16:creationId xmlns:a16="http://schemas.microsoft.com/office/drawing/2014/main" id="{FC7A38F5-4E5B-44B9-82C4-62E6CA48C2B4}"/>
                    </a:ext>
                  </a:extLst>
                </p14:cNvPr>
                <p14:cNvContentPartPr/>
                <p14:nvPr/>
              </p14:nvContentPartPr>
              <p14:xfrm>
                <a:off x="9825837" y="2025525"/>
                <a:ext cx="136080" cy="96480"/>
              </p14:xfrm>
            </p:contentPart>
          </mc:Choice>
          <mc:Fallback>
            <p:pic>
              <p:nvPicPr>
                <p:cNvPr id="64" name="Freihand 63">
                  <a:extLst>
                    <a:ext uri="{FF2B5EF4-FFF2-40B4-BE49-F238E27FC236}">
                      <a16:creationId xmlns:a16="http://schemas.microsoft.com/office/drawing/2014/main" id="{FC7A38F5-4E5B-44B9-82C4-62E6CA48C2B4}"/>
                    </a:ext>
                  </a:extLst>
                </p:cNvPr>
                <p:cNvPicPr/>
                <p:nvPr/>
              </p:nvPicPr>
              <p:blipFill>
                <a:blip r:embed="rId124"/>
                <a:stretch>
                  <a:fillRect/>
                </a:stretch>
              </p:blipFill>
              <p:spPr>
                <a:xfrm>
                  <a:off x="9821517" y="2021205"/>
                  <a:ext cx="144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5" name="Freihand 64">
                  <a:extLst>
                    <a:ext uri="{FF2B5EF4-FFF2-40B4-BE49-F238E27FC236}">
                      <a16:creationId xmlns:a16="http://schemas.microsoft.com/office/drawing/2014/main" id="{4781855A-DD97-4B54-B8A8-FE6566565822}"/>
                    </a:ext>
                  </a:extLst>
                </p14:cNvPr>
                <p14:cNvContentPartPr/>
                <p14:nvPr/>
              </p14:nvContentPartPr>
              <p14:xfrm>
                <a:off x="10020237" y="2026605"/>
                <a:ext cx="222120" cy="85320"/>
              </p14:xfrm>
            </p:contentPart>
          </mc:Choice>
          <mc:Fallback>
            <p:pic>
              <p:nvPicPr>
                <p:cNvPr id="65" name="Freihand 64">
                  <a:extLst>
                    <a:ext uri="{FF2B5EF4-FFF2-40B4-BE49-F238E27FC236}">
                      <a16:creationId xmlns:a16="http://schemas.microsoft.com/office/drawing/2014/main" id="{4781855A-DD97-4B54-B8A8-FE6566565822}"/>
                    </a:ext>
                  </a:extLst>
                </p:cNvPr>
                <p:cNvPicPr/>
                <p:nvPr/>
              </p:nvPicPr>
              <p:blipFill>
                <a:blip r:embed="rId126"/>
                <a:stretch>
                  <a:fillRect/>
                </a:stretch>
              </p:blipFill>
              <p:spPr>
                <a:xfrm>
                  <a:off x="10015917" y="2022285"/>
                  <a:ext cx="230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6" name="Freihand 65">
                  <a:extLst>
                    <a:ext uri="{FF2B5EF4-FFF2-40B4-BE49-F238E27FC236}">
                      <a16:creationId xmlns:a16="http://schemas.microsoft.com/office/drawing/2014/main" id="{FCC3307D-ADFD-472D-B2E9-779C7AD3C71E}"/>
                    </a:ext>
                  </a:extLst>
                </p14:cNvPr>
                <p14:cNvContentPartPr/>
                <p14:nvPr/>
              </p14:nvContentPartPr>
              <p14:xfrm>
                <a:off x="10256397" y="2021925"/>
                <a:ext cx="106200" cy="246600"/>
              </p14:xfrm>
            </p:contentPart>
          </mc:Choice>
          <mc:Fallback>
            <p:pic>
              <p:nvPicPr>
                <p:cNvPr id="66" name="Freihand 65">
                  <a:extLst>
                    <a:ext uri="{FF2B5EF4-FFF2-40B4-BE49-F238E27FC236}">
                      <a16:creationId xmlns:a16="http://schemas.microsoft.com/office/drawing/2014/main" id="{FCC3307D-ADFD-472D-B2E9-779C7AD3C71E}"/>
                    </a:ext>
                  </a:extLst>
                </p:cNvPr>
                <p:cNvPicPr/>
                <p:nvPr/>
              </p:nvPicPr>
              <p:blipFill>
                <a:blip r:embed="rId128"/>
                <a:stretch>
                  <a:fillRect/>
                </a:stretch>
              </p:blipFill>
              <p:spPr>
                <a:xfrm>
                  <a:off x="10252077" y="2017605"/>
                  <a:ext cx="114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7" name="Freihand 66">
                  <a:extLst>
                    <a:ext uri="{FF2B5EF4-FFF2-40B4-BE49-F238E27FC236}">
                      <a16:creationId xmlns:a16="http://schemas.microsoft.com/office/drawing/2014/main" id="{838C89E5-4AF1-44B7-8914-BBE5E046C291}"/>
                    </a:ext>
                  </a:extLst>
                </p14:cNvPr>
                <p14:cNvContentPartPr/>
                <p14:nvPr/>
              </p14:nvContentPartPr>
              <p14:xfrm>
                <a:off x="10530357" y="2023005"/>
                <a:ext cx="86760" cy="230400"/>
              </p14:xfrm>
            </p:contentPart>
          </mc:Choice>
          <mc:Fallback>
            <p:pic>
              <p:nvPicPr>
                <p:cNvPr id="67" name="Freihand 66">
                  <a:extLst>
                    <a:ext uri="{FF2B5EF4-FFF2-40B4-BE49-F238E27FC236}">
                      <a16:creationId xmlns:a16="http://schemas.microsoft.com/office/drawing/2014/main" id="{838C89E5-4AF1-44B7-8914-BBE5E046C291}"/>
                    </a:ext>
                  </a:extLst>
                </p:cNvPr>
                <p:cNvPicPr/>
                <p:nvPr/>
              </p:nvPicPr>
              <p:blipFill>
                <a:blip r:embed="rId130"/>
                <a:stretch>
                  <a:fillRect/>
                </a:stretch>
              </p:blipFill>
              <p:spPr>
                <a:xfrm>
                  <a:off x="10526037" y="2018685"/>
                  <a:ext cx="954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8" name="Freihand 67">
                  <a:extLst>
                    <a:ext uri="{FF2B5EF4-FFF2-40B4-BE49-F238E27FC236}">
                      <a16:creationId xmlns:a16="http://schemas.microsoft.com/office/drawing/2014/main" id="{1EDB7824-D778-4D4D-8EF8-4A89BC9D919A}"/>
                    </a:ext>
                  </a:extLst>
                </p14:cNvPr>
                <p14:cNvContentPartPr/>
                <p14:nvPr/>
              </p14:nvContentPartPr>
              <p14:xfrm>
                <a:off x="10657437" y="2002845"/>
                <a:ext cx="72000" cy="95760"/>
              </p14:xfrm>
            </p:contentPart>
          </mc:Choice>
          <mc:Fallback>
            <p:pic>
              <p:nvPicPr>
                <p:cNvPr id="68" name="Freihand 67">
                  <a:extLst>
                    <a:ext uri="{FF2B5EF4-FFF2-40B4-BE49-F238E27FC236}">
                      <a16:creationId xmlns:a16="http://schemas.microsoft.com/office/drawing/2014/main" id="{1EDB7824-D778-4D4D-8EF8-4A89BC9D919A}"/>
                    </a:ext>
                  </a:extLst>
                </p:cNvPr>
                <p:cNvPicPr/>
                <p:nvPr/>
              </p:nvPicPr>
              <p:blipFill>
                <a:blip r:embed="rId132"/>
                <a:stretch>
                  <a:fillRect/>
                </a:stretch>
              </p:blipFill>
              <p:spPr>
                <a:xfrm>
                  <a:off x="10653117" y="1998525"/>
                  <a:ext cx="80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9" name="Freihand 68">
                  <a:extLst>
                    <a:ext uri="{FF2B5EF4-FFF2-40B4-BE49-F238E27FC236}">
                      <a16:creationId xmlns:a16="http://schemas.microsoft.com/office/drawing/2014/main" id="{A7F9CC0E-219C-4FDE-8061-E0DDD7AF88E8}"/>
                    </a:ext>
                  </a:extLst>
                </p14:cNvPr>
                <p14:cNvContentPartPr/>
                <p14:nvPr/>
              </p14:nvContentPartPr>
              <p14:xfrm>
                <a:off x="10759317" y="1994925"/>
                <a:ext cx="59040" cy="86760"/>
              </p14:xfrm>
            </p:contentPart>
          </mc:Choice>
          <mc:Fallback>
            <p:pic>
              <p:nvPicPr>
                <p:cNvPr id="69" name="Freihand 68">
                  <a:extLst>
                    <a:ext uri="{FF2B5EF4-FFF2-40B4-BE49-F238E27FC236}">
                      <a16:creationId xmlns:a16="http://schemas.microsoft.com/office/drawing/2014/main" id="{A7F9CC0E-219C-4FDE-8061-E0DDD7AF88E8}"/>
                    </a:ext>
                  </a:extLst>
                </p:cNvPr>
                <p:cNvPicPr/>
                <p:nvPr/>
              </p:nvPicPr>
              <p:blipFill>
                <a:blip r:embed="rId134"/>
                <a:stretch>
                  <a:fillRect/>
                </a:stretch>
              </p:blipFill>
              <p:spPr>
                <a:xfrm>
                  <a:off x="10754997" y="1990605"/>
                  <a:ext cx="67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0" name="Freihand 69">
                  <a:extLst>
                    <a:ext uri="{FF2B5EF4-FFF2-40B4-BE49-F238E27FC236}">
                      <a16:creationId xmlns:a16="http://schemas.microsoft.com/office/drawing/2014/main" id="{8B3546DC-E08B-4A7D-A2F1-B743EF72C0C1}"/>
                    </a:ext>
                  </a:extLst>
                </p14:cNvPr>
                <p14:cNvContentPartPr/>
                <p14:nvPr/>
              </p14:nvContentPartPr>
              <p14:xfrm>
                <a:off x="10846077" y="1908525"/>
                <a:ext cx="116280" cy="154080"/>
              </p14:xfrm>
            </p:contentPart>
          </mc:Choice>
          <mc:Fallback>
            <p:pic>
              <p:nvPicPr>
                <p:cNvPr id="70" name="Freihand 69">
                  <a:extLst>
                    <a:ext uri="{FF2B5EF4-FFF2-40B4-BE49-F238E27FC236}">
                      <a16:creationId xmlns:a16="http://schemas.microsoft.com/office/drawing/2014/main" id="{8B3546DC-E08B-4A7D-A2F1-B743EF72C0C1}"/>
                    </a:ext>
                  </a:extLst>
                </p:cNvPr>
                <p:cNvPicPr/>
                <p:nvPr/>
              </p:nvPicPr>
              <p:blipFill>
                <a:blip r:embed="rId136"/>
                <a:stretch>
                  <a:fillRect/>
                </a:stretch>
              </p:blipFill>
              <p:spPr>
                <a:xfrm>
                  <a:off x="10841757" y="1904205"/>
                  <a:ext cx="124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1" name="Freihand 70">
                  <a:extLst>
                    <a:ext uri="{FF2B5EF4-FFF2-40B4-BE49-F238E27FC236}">
                      <a16:creationId xmlns:a16="http://schemas.microsoft.com/office/drawing/2014/main" id="{FFD25B89-46CE-4A20-9BB1-CB28E040B022}"/>
                    </a:ext>
                  </a:extLst>
                </p14:cNvPr>
                <p14:cNvContentPartPr/>
                <p14:nvPr/>
              </p14:nvContentPartPr>
              <p14:xfrm>
                <a:off x="10981077" y="1951725"/>
                <a:ext cx="111240" cy="105480"/>
              </p14:xfrm>
            </p:contentPart>
          </mc:Choice>
          <mc:Fallback>
            <p:pic>
              <p:nvPicPr>
                <p:cNvPr id="71" name="Freihand 70">
                  <a:extLst>
                    <a:ext uri="{FF2B5EF4-FFF2-40B4-BE49-F238E27FC236}">
                      <a16:creationId xmlns:a16="http://schemas.microsoft.com/office/drawing/2014/main" id="{FFD25B89-46CE-4A20-9BB1-CB28E040B022}"/>
                    </a:ext>
                  </a:extLst>
                </p:cNvPr>
                <p:cNvPicPr/>
                <p:nvPr/>
              </p:nvPicPr>
              <p:blipFill>
                <a:blip r:embed="rId138"/>
                <a:stretch>
                  <a:fillRect/>
                </a:stretch>
              </p:blipFill>
              <p:spPr>
                <a:xfrm>
                  <a:off x="10976757" y="1947405"/>
                  <a:ext cx="119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4" name="Freihand 73">
                  <a:extLst>
                    <a:ext uri="{FF2B5EF4-FFF2-40B4-BE49-F238E27FC236}">
                      <a16:creationId xmlns:a16="http://schemas.microsoft.com/office/drawing/2014/main" id="{258871A7-9D78-4BA8-AA9E-722F5D741192}"/>
                    </a:ext>
                  </a:extLst>
                </p14:cNvPr>
                <p14:cNvContentPartPr/>
                <p14:nvPr/>
              </p14:nvContentPartPr>
              <p14:xfrm>
                <a:off x="6193077" y="2804565"/>
                <a:ext cx="221760" cy="14400"/>
              </p14:xfrm>
            </p:contentPart>
          </mc:Choice>
          <mc:Fallback>
            <p:pic>
              <p:nvPicPr>
                <p:cNvPr id="74" name="Freihand 73">
                  <a:extLst>
                    <a:ext uri="{FF2B5EF4-FFF2-40B4-BE49-F238E27FC236}">
                      <a16:creationId xmlns:a16="http://schemas.microsoft.com/office/drawing/2014/main" id="{258871A7-9D78-4BA8-AA9E-722F5D741192}"/>
                    </a:ext>
                  </a:extLst>
                </p:cNvPr>
                <p:cNvPicPr/>
                <p:nvPr/>
              </p:nvPicPr>
              <p:blipFill>
                <a:blip r:embed="rId140"/>
                <a:stretch>
                  <a:fillRect/>
                </a:stretch>
              </p:blipFill>
              <p:spPr>
                <a:xfrm>
                  <a:off x="6188757" y="2800245"/>
                  <a:ext cx="230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5" name="Freihand 74">
                  <a:extLst>
                    <a:ext uri="{FF2B5EF4-FFF2-40B4-BE49-F238E27FC236}">
                      <a16:creationId xmlns:a16="http://schemas.microsoft.com/office/drawing/2014/main" id="{1D079605-D395-48D2-9549-0E167DD16F08}"/>
                    </a:ext>
                  </a:extLst>
                </p14:cNvPr>
                <p14:cNvContentPartPr/>
                <p14:nvPr/>
              </p14:nvContentPartPr>
              <p14:xfrm>
                <a:off x="5656677" y="2865765"/>
                <a:ext cx="1594800" cy="95760"/>
              </p14:xfrm>
            </p:contentPart>
          </mc:Choice>
          <mc:Fallback>
            <p:pic>
              <p:nvPicPr>
                <p:cNvPr id="75" name="Freihand 74">
                  <a:extLst>
                    <a:ext uri="{FF2B5EF4-FFF2-40B4-BE49-F238E27FC236}">
                      <a16:creationId xmlns:a16="http://schemas.microsoft.com/office/drawing/2014/main" id="{1D079605-D395-48D2-9549-0E167DD16F08}"/>
                    </a:ext>
                  </a:extLst>
                </p:cNvPr>
                <p:cNvPicPr/>
                <p:nvPr/>
              </p:nvPicPr>
              <p:blipFill>
                <a:blip r:embed="rId142"/>
                <a:stretch>
                  <a:fillRect/>
                </a:stretch>
              </p:blipFill>
              <p:spPr>
                <a:xfrm>
                  <a:off x="5652357" y="2861445"/>
                  <a:ext cx="1603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6" name="Freihand 75">
                  <a:extLst>
                    <a:ext uri="{FF2B5EF4-FFF2-40B4-BE49-F238E27FC236}">
                      <a16:creationId xmlns:a16="http://schemas.microsoft.com/office/drawing/2014/main" id="{AA5C9888-A4E3-4C88-82DE-EA6495B02954}"/>
                    </a:ext>
                  </a:extLst>
                </p14:cNvPr>
                <p14:cNvContentPartPr/>
                <p14:nvPr/>
              </p14:nvContentPartPr>
              <p14:xfrm>
                <a:off x="6404757" y="1519005"/>
                <a:ext cx="1159560" cy="1367280"/>
              </p14:xfrm>
            </p:contentPart>
          </mc:Choice>
          <mc:Fallback>
            <p:pic>
              <p:nvPicPr>
                <p:cNvPr id="76" name="Freihand 75">
                  <a:extLst>
                    <a:ext uri="{FF2B5EF4-FFF2-40B4-BE49-F238E27FC236}">
                      <a16:creationId xmlns:a16="http://schemas.microsoft.com/office/drawing/2014/main" id="{AA5C9888-A4E3-4C88-82DE-EA6495B02954}"/>
                    </a:ext>
                  </a:extLst>
                </p:cNvPr>
                <p:cNvPicPr/>
                <p:nvPr/>
              </p:nvPicPr>
              <p:blipFill>
                <a:blip r:embed="rId144"/>
                <a:stretch>
                  <a:fillRect/>
                </a:stretch>
              </p:blipFill>
              <p:spPr>
                <a:xfrm>
                  <a:off x="6400437" y="1514685"/>
                  <a:ext cx="1168200" cy="1375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7" name="Freihand 76">
                  <a:extLst>
                    <a:ext uri="{FF2B5EF4-FFF2-40B4-BE49-F238E27FC236}">
                      <a16:creationId xmlns:a16="http://schemas.microsoft.com/office/drawing/2014/main" id="{16754F95-6BDD-4CED-8583-361B8941C828}"/>
                    </a:ext>
                  </a:extLst>
                </p14:cNvPr>
                <p14:cNvContentPartPr/>
                <p14:nvPr/>
              </p14:nvContentPartPr>
              <p14:xfrm>
                <a:off x="6335997" y="1464285"/>
                <a:ext cx="257040" cy="166680"/>
              </p14:xfrm>
            </p:contentPart>
          </mc:Choice>
          <mc:Fallback>
            <p:pic>
              <p:nvPicPr>
                <p:cNvPr id="77" name="Freihand 76">
                  <a:extLst>
                    <a:ext uri="{FF2B5EF4-FFF2-40B4-BE49-F238E27FC236}">
                      <a16:creationId xmlns:a16="http://schemas.microsoft.com/office/drawing/2014/main" id="{16754F95-6BDD-4CED-8583-361B8941C828}"/>
                    </a:ext>
                  </a:extLst>
                </p:cNvPr>
                <p:cNvPicPr/>
                <p:nvPr/>
              </p:nvPicPr>
              <p:blipFill>
                <a:blip r:embed="rId146"/>
                <a:stretch>
                  <a:fillRect/>
                </a:stretch>
              </p:blipFill>
              <p:spPr>
                <a:xfrm>
                  <a:off x="6331677" y="1459965"/>
                  <a:ext cx="265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5CA56704-DAE6-441C-B8C5-9343B10B1678}"/>
                    </a:ext>
                  </a:extLst>
                </p14:cNvPr>
                <p14:cNvContentPartPr/>
                <p14:nvPr/>
              </p14:nvContentPartPr>
              <p14:xfrm>
                <a:off x="6348957" y="2592165"/>
                <a:ext cx="845640" cy="50400"/>
              </p14:xfrm>
            </p:contentPart>
          </mc:Choice>
          <mc:Fallback>
            <p:pic>
              <p:nvPicPr>
                <p:cNvPr id="83" name="Freihand 82">
                  <a:extLst>
                    <a:ext uri="{FF2B5EF4-FFF2-40B4-BE49-F238E27FC236}">
                      <a16:creationId xmlns:a16="http://schemas.microsoft.com/office/drawing/2014/main" id="{5CA56704-DAE6-441C-B8C5-9343B10B1678}"/>
                    </a:ext>
                  </a:extLst>
                </p:cNvPr>
                <p:cNvPicPr/>
                <p:nvPr/>
              </p:nvPicPr>
              <p:blipFill>
                <a:blip r:embed="rId148"/>
                <a:stretch>
                  <a:fillRect/>
                </a:stretch>
              </p:blipFill>
              <p:spPr>
                <a:xfrm>
                  <a:off x="6344637" y="2587845"/>
                  <a:ext cx="854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54D8B5C8-BFFB-433B-A17D-10C73E535757}"/>
                    </a:ext>
                  </a:extLst>
                </p14:cNvPr>
                <p14:cNvContentPartPr/>
                <p14:nvPr/>
              </p14:nvContentPartPr>
              <p14:xfrm>
                <a:off x="637197" y="3036045"/>
                <a:ext cx="1948680" cy="57240"/>
              </p14:xfrm>
            </p:contentPart>
          </mc:Choice>
          <mc:Fallback>
            <p:pic>
              <p:nvPicPr>
                <p:cNvPr id="84" name="Freihand 83">
                  <a:extLst>
                    <a:ext uri="{FF2B5EF4-FFF2-40B4-BE49-F238E27FC236}">
                      <a16:creationId xmlns:a16="http://schemas.microsoft.com/office/drawing/2014/main" id="{54D8B5C8-BFFB-433B-A17D-10C73E535757}"/>
                    </a:ext>
                  </a:extLst>
                </p:cNvPr>
                <p:cNvPicPr/>
                <p:nvPr/>
              </p:nvPicPr>
              <p:blipFill>
                <a:blip r:embed="rId150"/>
                <a:stretch>
                  <a:fillRect/>
                </a:stretch>
              </p:blipFill>
              <p:spPr>
                <a:xfrm>
                  <a:off x="632877" y="3031725"/>
                  <a:ext cx="1957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63E63CE9-0223-44AE-8C90-F0B6AC996149}"/>
                    </a:ext>
                  </a:extLst>
                </p14:cNvPr>
                <p14:cNvContentPartPr/>
                <p14:nvPr/>
              </p14:nvContentPartPr>
              <p14:xfrm>
                <a:off x="2377077" y="2598285"/>
                <a:ext cx="1596960" cy="499320"/>
              </p14:xfrm>
            </p:contentPart>
          </mc:Choice>
          <mc:Fallback>
            <p:pic>
              <p:nvPicPr>
                <p:cNvPr id="85" name="Freihand 84">
                  <a:extLst>
                    <a:ext uri="{FF2B5EF4-FFF2-40B4-BE49-F238E27FC236}">
                      <a16:creationId xmlns:a16="http://schemas.microsoft.com/office/drawing/2014/main" id="{63E63CE9-0223-44AE-8C90-F0B6AC996149}"/>
                    </a:ext>
                  </a:extLst>
                </p:cNvPr>
                <p:cNvPicPr/>
                <p:nvPr/>
              </p:nvPicPr>
              <p:blipFill>
                <a:blip r:embed="rId152"/>
                <a:stretch>
                  <a:fillRect/>
                </a:stretch>
              </p:blipFill>
              <p:spPr>
                <a:xfrm>
                  <a:off x="2372757" y="2593965"/>
                  <a:ext cx="160560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449705A3-98E4-406C-930E-2761543AA1F5}"/>
                    </a:ext>
                  </a:extLst>
                </p14:cNvPr>
                <p14:cNvContentPartPr/>
                <p14:nvPr/>
              </p14:nvContentPartPr>
              <p14:xfrm>
                <a:off x="1558797" y="2145045"/>
                <a:ext cx="3092040" cy="605880"/>
              </p14:xfrm>
            </p:contentPart>
          </mc:Choice>
          <mc:Fallback>
            <p:pic>
              <p:nvPicPr>
                <p:cNvPr id="99" name="Freihand 98">
                  <a:extLst>
                    <a:ext uri="{FF2B5EF4-FFF2-40B4-BE49-F238E27FC236}">
                      <a16:creationId xmlns:a16="http://schemas.microsoft.com/office/drawing/2014/main" id="{449705A3-98E4-406C-930E-2761543AA1F5}"/>
                    </a:ext>
                  </a:extLst>
                </p:cNvPr>
                <p:cNvPicPr/>
                <p:nvPr/>
              </p:nvPicPr>
              <p:blipFill>
                <a:blip r:embed="rId154"/>
                <a:stretch>
                  <a:fillRect/>
                </a:stretch>
              </p:blipFill>
              <p:spPr>
                <a:xfrm>
                  <a:off x="1554477" y="2140725"/>
                  <a:ext cx="3100680" cy="614520"/>
                </a:xfrm>
                <a:prstGeom prst="rect">
                  <a:avLst/>
                </a:prstGeom>
              </p:spPr>
            </p:pic>
          </mc:Fallback>
        </mc:AlternateContent>
      </p:grpSp>
      <p:grpSp>
        <p:nvGrpSpPr>
          <p:cNvPr id="109" name="Gruppieren 108">
            <a:extLst>
              <a:ext uri="{FF2B5EF4-FFF2-40B4-BE49-F238E27FC236}">
                <a16:creationId xmlns:a16="http://schemas.microsoft.com/office/drawing/2014/main" id="{0BE5D780-E6B0-43B4-9F57-1533CA004D29}"/>
              </a:ext>
            </a:extLst>
          </p:cNvPr>
          <p:cNvGrpSpPr/>
          <p:nvPr/>
        </p:nvGrpSpPr>
        <p:grpSpPr>
          <a:xfrm>
            <a:off x="3687477" y="5119365"/>
            <a:ext cx="903960" cy="519480"/>
            <a:chOff x="3687477" y="5119365"/>
            <a:chExt cx="903960" cy="519480"/>
          </a:xfrm>
        </p:grpSpPr>
        <mc:AlternateContent xmlns:mc="http://schemas.openxmlformats.org/markup-compatibility/2006">
          <mc:Choice xmlns:p14="http://schemas.microsoft.com/office/powerpoint/2010/main" Requires="p14">
            <p:contentPart p14:bwMode="auto" r:id="rId155">
              <p14:nvContentPartPr>
                <p14:cNvPr id="101" name="Freihand 100">
                  <a:extLst>
                    <a:ext uri="{FF2B5EF4-FFF2-40B4-BE49-F238E27FC236}">
                      <a16:creationId xmlns:a16="http://schemas.microsoft.com/office/drawing/2014/main" id="{EFB8DE46-FC04-48EF-8526-C3F38A9DD8AF}"/>
                    </a:ext>
                  </a:extLst>
                </p14:cNvPr>
                <p14:cNvContentPartPr/>
                <p14:nvPr/>
              </p14:nvContentPartPr>
              <p14:xfrm>
                <a:off x="3687477" y="5384325"/>
                <a:ext cx="247680" cy="252000"/>
              </p14:xfrm>
            </p:contentPart>
          </mc:Choice>
          <mc:Fallback>
            <p:pic>
              <p:nvPicPr>
                <p:cNvPr id="101" name="Freihand 100">
                  <a:extLst>
                    <a:ext uri="{FF2B5EF4-FFF2-40B4-BE49-F238E27FC236}">
                      <a16:creationId xmlns:a16="http://schemas.microsoft.com/office/drawing/2014/main" id="{EFB8DE46-FC04-48EF-8526-C3F38A9DD8AF}"/>
                    </a:ext>
                  </a:extLst>
                </p:cNvPr>
                <p:cNvPicPr/>
                <p:nvPr/>
              </p:nvPicPr>
              <p:blipFill>
                <a:blip r:embed="rId156"/>
                <a:stretch>
                  <a:fillRect/>
                </a:stretch>
              </p:blipFill>
              <p:spPr>
                <a:xfrm>
                  <a:off x="3683157" y="5380005"/>
                  <a:ext cx="256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B37C06AF-9350-49A0-805C-48FA258568CA}"/>
                    </a:ext>
                  </a:extLst>
                </p14:cNvPr>
                <p14:cNvContentPartPr/>
                <p14:nvPr/>
              </p14:nvContentPartPr>
              <p14:xfrm>
                <a:off x="3706917" y="5421405"/>
                <a:ext cx="231480" cy="144720"/>
              </p14:xfrm>
            </p:contentPart>
          </mc:Choice>
          <mc:Fallback>
            <p:pic>
              <p:nvPicPr>
                <p:cNvPr id="102" name="Freihand 101">
                  <a:extLst>
                    <a:ext uri="{FF2B5EF4-FFF2-40B4-BE49-F238E27FC236}">
                      <a16:creationId xmlns:a16="http://schemas.microsoft.com/office/drawing/2014/main" id="{B37C06AF-9350-49A0-805C-48FA258568CA}"/>
                    </a:ext>
                  </a:extLst>
                </p:cNvPr>
                <p:cNvPicPr/>
                <p:nvPr/>
              </p:nvPicPr>
              <p:blipFill>
                <a:blip r:embed="rId158"/>
                <a:stretch>
                  <a:fillRect/>
                </a:stretch>
              </p:blipFill>
              <p:spPr>
                <a:xfrm>
                  <a:off x="3702597" y="5417085"/>
                  <a:ext cx="240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9DEF7FA3-409B-4B79-B2E7-94F59F03FDEB}"/>
                    </a:ext>
                  </a:extLst>
                </p14:cNvPr>
                <p14:cNvContentPartPr/>
                <p14:nvPr/>
              </p14:nvContentPartPr>
              <p14:xfrm>
                <a:off x="4043517" y="5281725"/>
                <a:ext cx="128520" cy="325080"/>
              </p14:xfrm>
            </p:contentPart>
          </mc:Choice>
          <mc:Fallback>
            <p:pic>
              <p:nvPicPr>
                <p:cNvPr id="104" name="Freihand 103">
                  <a:extLst>
                    <a:ext uri="{FF2B5EF4-FFF2-40B4-BE49-F238E27FC236}">
                      <a16:creationId xmlns:a16="http://schemas.microsoft.com/office/drawing/2014/main" id="{9DEF7FA3-409B-4B79-B2E7-94F59F03FDEB}"/>
                    </a:ext>
                  </a:extLst>
                </p:cNvPr>
                <p:cNvPicPr/>
                <p:nvPr/>
              </p:nvPicPr>
              <p:blipFill>
                <a:blip r:embed="rId160"/>
                <a:stretch>
                  <a:fillRect/>
                </a:stretch>
              </p:blipFill>
              <p:spPr>
                <a:xfrm>
                  <a:off x="4039197" y="5277405"/>
                  <a:ext cx="1371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8ABE76C9-5E46-4D5A-94A6-9C2536FE43F4}"/>
                    </a:ext>
                  </a:extLst>
                </p14:cNvPr>
                <p14:cNvContentPartPr/>
                <p14:nvPr/>
              </p14:nvContentPartPr>
              <p14:xfrm>
                <a:off x="4268877" y="5373165"/>
                <a:ext cx="175320" cy="265680"/>
              </p14:xfrm>
            </p:contentPart>
          </mc:Choice>
          <mc:Fallback>
            <p:pic>
              <p:nvPicPr>
                <p:cNvPr id="105" name="Freihand 104">
                  <a:extLst>
                    <a:ext uri="{FF2B5EF4-FFF2-40B4-BE49-F238E27FC236}">
                      <a16:creationId xmlns:a16="http://schemas.microsoft.com/office/drawing/2014/main" id="{8ABE76C9-5E46-4D5A-94A6-9C2536FE43F4}"/>
                    </a:ext>
                  </a:extLst>
                </p:cNvPr>
                <p:cNvPicPr/>
                <p:nvPr/>
              </p:nvPicPr>
              <p:blipFill>
                <a:blip r:embed="rId162"/>
                <a:stretch>
                  <a:fillRect/>
                </a:stretch>
              </p:blipFill>
              <p:spPr>
                <a:xfrm>
                  <a:off x="4264557" y="5368845"/>
                  <a:ext cx="1839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Freihand 105">
                  <a:extLst>
                    <a:ext uri="{FF2B5EF4-FFF2-40B4-BE49-F238E27FC236}">
                      <a16:creationId xmlns:a16="http://schemas.microsoft.com/office/drawing/2014/main" id="{D49FBB6B-F7D0-46E9-BEED-6A5EE4CBD37A}"/>
                    </a:ext>
                  </a:extLst>
                </p14:cNvPr>
                <p14:cNvContentPartPr/>
                <p14:nvPr/>
              </p14:nvContentPartPr>
              <p14:xfrm>
                <a:off x="4477317" y="5286405"/>
                <a:ext cx="114120" cy="278280"/>
              </p14:xfrm>
            </p:contentPart>
          </mc:Choice>
          <mc:Fallback>
            <p:pic>
              <p:nvPicPr>
                <p:cNvPr id="106" name="Freihand 105">
                  <a:extLst>
                    <a:ext uri="{FF2B5EF4-FFF2-40B4-BE49-F238E27FC236}">
                      <a16:creationId xmlns:a16="http://schemas.microsoft.com/office/drawing/2014/main" id="{D49FBB6B-F7D0-46E9-BEED-6A5EE4CBD37A}"/>
                    </a:ext>
                  </a:extLst>
                </p:cNvPr>
                <p:cNvPicPr/>
                <p:nvPr/>
              </p:nvPicPr>
              <p:blipFill>
                <a:blip r:embed="rId164"/>
                <a:stretch>
                  <a:fillRect/>
                </a:stretch>
              </p:blipFill>
              <p:spPr>
                <a:xfrm>
                  <a:off x="4472997" y="5282085"/>
                  <a:ext cx="122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59BE2D25-659F-434C-A091-D1F907034CDA}"/>
                    </a:ext>
                  </a:extLst>
                </p14:cNvPr>
                <p14:cNvContentPartPr/>
                <p14:nvPr/>
              </p14:nvContentPartPr>
              <p14:xfrm>
                <a:off x="4343037" y="5119365"/>
                <a:ext cx="30960" cy="136800"/>
              </p14:xfrm>
            </p:contentPart>
          </mc:Choice>
          <mc:Fallback>
            <p:pic>
              <p:nvPicPr>
                <p:cNvPr id="107" name="Freihand 106">
                  <a:extLst>
                    <a:ext uri="{FF2B5EF4-FFF2-40B4-BE49-F238E27FC236}">
                      <a16:creationId xmlns:a16="http://schemas.microsoft.com/office/drawing/2014/main" id="{59BE2D25-659F-434C-A091-D1F907034CDA}"/>
                    </a:ext>
                  </a:extLst>
                </p:cNvPr>
                <p:cNvPicPr/>
                <p:nvPr/>
              </p:nvPicPr>
              <p:blipFill>
                <a:blip r:embed="rId166"/>
                <a:stretch>
                  <a:fillRect/>
                </a:stretch>
              </p:blipFill>
              <p:spPr>
                <a:xfrm>
                  <a:off x="4338717" y="5115045"/>
                  <a:ext cx="39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800A9A2A-CCBA-4630-AC45-96D476C6BDE7}"/>
                    </a:ext>
                  </a:extLst>
                </p14:cNvPr>
                <p14:cNvContentPartPr/>
                <p14:nvPr/>
              </p14:nvContentPartPr>
              <p14:xfrm>
                <a:off x="4265637" y="5165085"/>
                <a:ext cx="190440" cy="38880"/>
              </p14:xfrm>
            </p:contentPart>
          </mc:Choice>
          <mc:Fallback>
            <p:pic>
              <p:nvPicPr>
                <p:cNvPr id="108" name="Freihand 107">
                  <a:extLst>
                    <a:ext uri="{FF2B5EF4-FFF2-40B4-BE49-F238E27FC236}">
                      <a16:creationId xmlns:a16="http://schemas.microsoft.com/office/drawing/2014/main" id="{800A9A2A-CCBA-4630-AC45-96D476C6BDE7}"/>
                    </a:ext>
                  </a:extLst>
                </p:cNvPr>
                <p:cNvPicPr/>
                <p:nvPr/>
              </p:nvPicPr>
              <p:blipFill>
                <a:blip r:embed="rId168"/>
                <a:stretch>
                  <a:fillRect/>
                </a:stretch>
              </p:blipFill>
              <p:spPr>
                <a:xfrm>
                  <a:off x="4261317" y="5160765"/>
                  <a:ext cx="19908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2B7BD1F1-F75E-4468-9AF6-979D77153F8C}"/>
                  </a:ext>
                </a:extLst>
              </p14:cNvPr>
              <p14:cNvContentPartPr/>
              <p14:nvPr/>
            </p14:nvContentPartPr>
            <p14:xfrm>
              <a:off x="5464077" y="585885"/>
              <a:ext cx="2556360" cy="115200"/>
            </p14:xfrm>
          </p:contentPart>
        </mc:Choice>
        <mc:Fallback>
          <p:pic>
            <p:nvPicPr>
              <p:cNvPr id="110" name="Freihand 109">
                <a:extLst>
                  <a:ext uri="{FF2B5EF4-FFF2-40B4-BE49-F238E27FC236}">
                    <a16:creationId xmlns:a16="http://schemas.microsoft.com/office/drawing/2014/main" id="{2B7BD1F1-F75E-4468-9AF6-979D77153F8C}"/>
                  </a:ext>
                </a:extLst>
              </p:cNvPr>
              <p:cNvPicPr/>
              <p:nvPr/>
            </p:nvPicPr>
            <p:blipFill>
              <a:blip r:embed="rId170"/>
              <a:stretch>
                <a:fillRect/>
              </a:stretch>
            </p:blipFill>
            <p:spPr>
              <a:xfrm>
                <a:off x="5459757" y="581565"/>
                <a:ext cx="2565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1" name="Freihand 110">
                <a:extLst>
                  <a:ext uri="{FF2B5EF4-FFF2-40B4-BE49-F238E27FC236}">
                    <a16:creationId xmlns:a16="http://schemas.microsoft.com/office/drawing/2014/main" id="{06BD3E7D-1417-43D7-A641-4ED31FAC4044}"/>
                  </a:ext>
                </a:extLst>
              </p14:cNvPr>
              <p14:cNvContentPartPr/>
              <p14:nvPr/>
            </p14:nvContentPartPr>
            <p14:xfrm>
              <a:off x="3889077" y="5164005"/>
              <a:ext cx="100440" cy="150120"/>
            </p14:xfrm>
          </p:contentPart>
        </mc:Choice>
        <mc:Fallback>
          <p:pic>
            <p:nvPicPr>
              <p:cNvPr id="111" name="Freihand 110">
                <a:extLst>
                  <a:ext uri="{FF2B5EF4-FFF2-40B4-BE49-F238E27FC236}">
                    <a16:creationId xmlns:a16="http://schemas.microsoft.com/office/drawing/2014/main" id="{06BD3E7D-1417-43D7-A641-4ED31FAC4044}"/>
                  </a:ext>
                </a:extLst>
              </p:cNvPr>
              <p:cNvPicPr/>
              <p:nvPr/>
            </p:nvPicPr>
            <p:blipFill>
              <a:blip r:embed="rId172"/>
              <a:stretch>
                <a:fillRect/>
              </a:stretch>
            </p:blipFill>
            <p:spPr>
              <a:xfrm>
                <a:off x="3884757" y="5159685"/>
                <a:ext cx="109080" cy="158760"/>
              </a:xfrm>
              <a:prstGeom prst="rect">
                <a:avLst/>
              </a:prstGeom>
            </p:spPr>
          </p:pic>
        </mc:Fallback>
      </mc:AlternateContent>
    </p:spTree>
    <p:extLst>
      <p:ext uri="{BB962C8B-B14F-4D97-AF65-F5344CB8AC3E}">
        <p14:creationId xmlns:p14="http://schemas.microsoft.com/office/powerpoint/2010/main" val="57778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569B776-0A97-4DAB-905C-A1665994040A}"/>
                  </a:ext>
                </a:extLst>
              </p14:cNvPr>
              <p14:cNvContentPartPr/>
              <p14:nvPr/>
            </p14:nvContentPartPr>
            <p14:xfrm>
              <a:off x="4497561" y="99165"/>
              <a:ext cx="2513520" cy="570600"/>
            </p14:xfrm>
          </p:contentPart>
        </mc:Choice>
        <mc:Fallback>
          <p:pic>
            <p:nvPicPr>
              <p:cNvPr id="2" name="Freihand 1">
                <a:extLst>
                  <a:ext uri="{FF2B5EF4-FFF2-40B4-BE49-F238E27FC236}">
                    <a16:creationId xmlns:a16="http://schemas.microsoft.com/office/drawing/2014/main" id="{D569B776-0A97-4DAB-905C-A1665994040A}"/>
                  </a:ext>
                </a:extLst>
              </p:cNvPr>
              <p:cNvPicPr/>
              <p:nvPr/>
            </p:nvPicPr>
            <p:blipFill>
              <a:blip r:embed="rId4"/>
              <a:stretch>
                <a:fillRect/>
              </a:stretch>
            </p:blipFill>
            <p:spPr>
              <a:xfrm>
                <a:off x="4493241" y="94845"/>
                <a:ext cx="252216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63173A5-928A-41E6-9F97-70FB6B7FBCE9}"/>
                  </a:ext>
                </a:extLst>
              </p14:cNvPr>
              <p14:cNvContentPartPr/>
              <p14:nvPr/>
            </p14:nvContentPartPr>
            <p14:xfrm>
              <a:off x="5885721" y="1093485"/>
              <a:ext cx="1888560" cy="19080"/>
            </p14:xfrm>
          </p:contentPart>
        </mc:Choice>
        <mc:Fallback>
          <p:pic>
            <p:nvPicPr>
              <p:cNvPr id="6" name="Freihand 5">
                <a:extLst>
                  <a:ext uri="{FF2B5EF4-FFF2-40B4-BE49-F238E27FC236}">
                    <a16:creationId xmlns:a16="http://schemas.microsoft.com/office/drawing/2014/main" id="{963173A5-928A-41E6-9F97-70FB6B7FBCE9}"/>
                  </a:ext>
                </a:extLst>
              </p:cNvPr>
              <p:cNvPicPr/>
              <p:nvPr/>
            </p:nvPicPr>
            <p:blipFill>
              <a:blip r:embed="rId6"/>
              <a:stretch>
                <a:fillRect/>
              </a:stretch>
            </p:blipFill>
            <p:spPr>
              <a:xfrm>
                <a:off x="5881401" y="1089165"/>
                <a:ext cx="1897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5D635BE4-EC09-4DE0-837A-2433C44AC25C}"/>
                  </a:ext>
                </a:extLst>
              </p14:cNvPr>
              <p14:cNvContentPartPr/>
              <p14:nvPr/>
            </p14:nvContentPartPr>
            <p14:xfrm>
              <a:off x="3763521" y="2008245"/>
              <a:ext cx="3239280" cy="586080"/>
            </p14:xfrm>
          </p:contentPart>
        </mc:Choice>
        <mc:Fallback>
          <p:pic>
            <p:nvPicPr>
              <p:cNvPr id="19" name="Freihand 18">
                <a:extLst>
                  <a:ext uri="{FF2B5EF4-FFF2-40B4-BE49-F238E27FC236}">
                    <a16:creationId xmlns:a16="http://schemas.microsoft.com/office/drawing/2014/main" id="{5D635BE4-EC09-4DE0-837A-2433C44AC25C}"/>
                  </a:ext>
                </a:extLst>
              </p:cNvPr>
              <p:cNvPicPr/>
              <p:nvPr/>
            </p:nvPicPr>
            <p:blipFill>
              <a:blip r:embed="rId8"/>
              <a:stretch>
                <a:fillRect/>
              </a:stretch>
            </p:blipFill>
            <p:spPr>
              <a:xfrm>
                <a:off x="3759201" y="2003925"/>
                <a:ext cx="324792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48E6AA01-2C09-4CAA-B273-5142EBE48C17}"/>
                  </a:ext>
                </a:extLst>
              </p14:cNvPr>
              <p14:cNvContentPartPr/>
              <p14:nvPr/>
            </p14:nvContentPartPr>
            <p14:xfrm>
              <a:off x="7345521" y="2452125"/>
              <a:ext cx="972000" cy="449280"/>
            </p14:xfrm>
          </p:contentPart>
        </mc:Choice>
        <mc:Fallback>
          <p:pic>
            <p:nvPicPr>
              <p:cNvPr id="21" name="Freihand 20">
                <a:extLst>
                  <a:ext uri="{FF2B5EF4-FFF2-40B4-BE49-F238E27FC236}">
                    <a16:creationId xmlns:a16="http://schemas.microsoft.com/office/drawing/2014/main" id="{48E6AA01-2C09-4CAA-B273-5142EBE48C17}"/>
                  </a:ext>
                </a:extLst>
              </p:cNvPr>
              <p:cNvPicPr/>
              <p:nvPr/>
            </p:nvPicPr>
            <p:blipFill>
              <a:blip r:embed="rId10"/>
              <a:stretch>
                <a:fillRect/>
              </a:stretch>
            </p:blipFill>
            <p:spPr>
              <a:xfrm>
                <a:off x="7341201" y="2447805"/>
                <a:ext cx="98064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31AE521D-370F-4E85-B1B5-E2F5F730CFEB}"/>
                  </a:ext>
                </a:extLst>
              </p14:cNvPr>
              <p14:cNvContentPartPr/>
              <p14:nvPr/>
            </p14:nvContentPartPr>
            <p14:xfrm>
              <a:off x="632241" y="2825085"/>
              <a:ext cx="2431800" cy="483480"/>
            </p14:xfrm>
          </p:contentPart>
        </mc:Choice>
        <mc:Fallback>
          <p:pic>
            <p:nvPicPr>
              <p:cNvPr id="22" name="Freihand 21">
                <a:extLst>
                  <a:ext uri="{FF2B5EF4-FFF2-40B4-BE49-F238E27FC236}">
                    <a16:creationId xmlns:a16="http://schemas.microsoft.com/office/drawing/2014/main" id="{31AE521D-370F-4E85-B1B5-E2F5F730CFEB}"/>
                  </a:ext>
                </a:extLst>
              </p:cNvPr>
              <p:cNvPicPr/>
              <p:nvPr/>
            </p:nvPicPr>
            <p:blipFill>
              <a:blip r:embed="rId12"/>
              <a:stretch>
                <a:fillRect/>
              </a:stretch>
            </p:blipFill>
            <p:spPr>
              <a:xfrm>
                <a:off x="627921" y="2820765"/>
                <a:ext cx="244044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4516860F-6C0F-4F24-A460-EA8DC019E87B}"/>
                  </a:ext>
                </a:extLst>
              </p14:cNvPr>
              <p14:cNvContentPartPr/>
              <p14:nvPr/>
            </p14:nvContentPartPr>
            <p14:xfrm>
              <a:off x="2217321" y="3529965"/>
              <a:ext cx="3097800" cy="483120"/>
            </p14:xfrm>
          </p:contentPart>
        </mc:Choice>
        <mc:Fallback>
          <p:pic>
            <p:nvPicPr>
              <p:cNvPr id="24" name="Freihand 23">
                <a:extLst>
                  <a:ext uri="{FF2B5EF4-FFF2-40B4-BE49-F238E27FC236}">
                    <a16:creationId xmlns:a16="http://schemas.microsoft.com/office/drawing/2014/main" id="{4516860F-6C0F-4F24-A460-EA8DC019E87B}"/>
                  </a:ext>
                </a:extLst>
              </p:cNvPr>
              <p:cNvPicPr/>
              <p:nvPr/>
            </p:nvPicPr>
            <p:blipFill>
              <a:blip r:embed="rId14"/>
              <a:stretch>
                <a:fillRect/>
              </a:stretch>
            </p:blipFill>
            <p:spPr>
              <a:xfrm>
                <a:off x="2213001" y="3525645"/>
                <a:ext cx="310644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92339EC6-0A90-4475-8C24-627E9D568B45}"/>
                  </a:ext>
                </a:extLst>
              </p14:cNvPr>
              <p14:cNvContentPartPr/>
              <p14:nvPr/>
            </p14:nvContentPartPr>
            <p14:xfrm>
              <a:off x="3793401" y="2032005"/>
              <a:ext cx="3279960" cy="498600"/>
            </p14:xfrm>
          </p:contentPart>
        </mc:Choice>
        <mc:Fallback>
          <p:pic>
            <p:nvPicPr>
              <p:cNvPr id="25" name="Freihand 24">
                <a:extLst>
                  <a:ext uri="{FF2B5EF4-FFF2-40B4-BE49-F238E27FC236}">
                    <a16:creationId xmlns:a16="http://schemas.microsoft.com/office/drawing/2014/main" id="{92339EC6-0A90-4475-8C24-627E9D568B45}"/>
                  </a:ext>
                </a:extLst>
              </p:cNvPr>
              <p:cNvPicPr/>
              <p:nvPr/>
            </p:nvPicPr>
            <p:blipFill>
              <a:blip r:embed="rId16"/>
              <a:stretch>
                <a:fillRect/>
              </a:stretch>
            </p:blipFill>
            <p:spPr>
              <a:xfrm>
                <a:off x="3789081" y="2027685"/>
                <a:ext cx="328860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C100CDEE-8806-4E33-8782-0D041212A4C9}"/>
                  </a:ext>
                </a:extLst>
              </p14:cNvPr>
              <p14:cNvContentPartPr/>
              <p14:nvPr/>
            </p14:nvContentPartPr>
            <p14:xfrm>
              <a:off x="1820601" y="4519605"/>
              <a:ext cx="3805560" cy="94320"/>
            </p14:xfrm>
          </p:contentPart>
        </mc:Choice>
        <mc:Fallback>
          <p:pic>
            <p:nvPicPr>
              <p:cNvPr id="27" name="Freihand 26">
                <a:extLst>
                  <a:ext uri="{FF2B5EF4-FFF2-40B4-BE49-F238E27FC236}">
                    <a16:creationId xmlns:a16="http://schemas.microsoft.com/office/drawing/2014/main" id="{C100CDEE-8806-4E33-8782-0D041212A4C9}"/>
                  </a:ext>
                </a:extLst>
              </p:cNvPr>
              <p:cNvPicPr/>
              <p:nvPr/>
            </p:nvPicPr>
            <p:blipFill>
              <a:blip r:embed="rId18"/>
              <a:stretch>
                <a:fillRect/>
              </a:stretch>
            </p:blipFill>
            <p:spPr>
              <a:xfrm>
                <a:off x="1816281" y="4515285"/>
                <a:ext cx="3814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30363DAD-B8F5-4387-8683-469ABBDBD53C}"/>
                  </a:ext>
                </a:extLst>
              </p14:cNvPr>
              <p14:cNvContentPartPr/>
              <p14:nvPr/>
            </p14:nvContentPartPr>
            <p14:xfrm>
              <a:off x="6511761" y="4568205"/>
              <a:ext cx="1526400" cy="52560"/>
            </p14:xfrm>
          </p:contentPart>
        </mc:Choice>
        <mc:Fallback>
          <p:pic>
            <p:nvPicPr>
              <p:cNvPr id="28" name="Freihand 27">
                <a:extLst>
                  <a:ext uri="{FF2B5EF4-FFF2-40B4-BE49-F238E27FC236}">
                    <a16:creationId xmlns:a16="http://schemas.microsoft.com/office/drawing/2014/main" id="{30363DAD-B8F5-4387-8683-469ABBDBD53C}"/>
                  </a:ext>
                </a:extLst>
              </p:cNvPr>
              <p:cNvPicPr/>
              <p:nvPr/>
            </p:nvPicPr>
            <p:blipFill>
              <a:blip r:embed="rId20"/>
              <a:stretch>
                <a:fillRect/>
              </a:stretch>
            </p:blipFill>
            <p:spPr>
              <a:xfrm>
                <a:off x="6507441" y="4563885"/>
                <a:ext cx="1535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B38853FB-27B3-4770-AEDC-7B9E3B4AC183}"/>
                  </a:ext>
                </a:extLst>
              </p14:cNvPr>
              <p14:cNvContentPartPr/>
              <p14:nvPr/>
            </p14:nvContentPartPr>
            <p14:xfrm>
              <a:off x="4658481" y="131205"/>
              <a:ext cx="2336760" cy="448200"/>
            </p14:xfrm>
          </p:contentPart>
        </mc:Choice>
        <mc:Fallback>
          <p:pic>
            <p:nvPicPr>
              <p:cNvPr id="35" name="Freihand 34">
                <a:extLst>
                  <a:ext uri="{FF2B5EF4-FFF2-40B4-BE49-F238E27FC236}">
                    <a16:creationId xmlns:a16="http://schemas.microsoft.com/office/drawing/2014/main" id="{B38853FB-27B3-4770-AEDC-7B9E3B4AC183}"/>
                  </a:ext>
                </a:extLst>
              </p:cNvPr>
              <p:cNvPicPr/>
              <p:nvPr/>
            </p:nvPicPr>
            <p:blipFill>
              <a:blip r:embed="rId22"/>
              <a:stretch>
                <a:fillRect/>
              </a:stretch>
            </p:blipFill>
            <p:spPr>
              <a:xfrm>
                <a:off x="4654161" y="126885"/>
                <a:ext cx="234540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 name="Freihand 35">
                <a:extLst>
                  <a:ext uri="{FF2B5EF4-FFF2-40B4-BE49-F238E27FC236}">
                    <a16:creationId xmlns:a16="http://schemas.microsoft.com/office/drawing/2014/main" id="{B1E6027E-A671-413C-AF5C-B26E1467E35E}"/>
                  </a:ext>
                </a:extLst>
              </p14:cNvPr>
              <p14:cNvContentPartPr/>
              <p14:nvPr/>
            </p14:nvContentPartPr>
            <p14:xfrm>
              <a:off x="2328561" y="3838845"/>
              <a:ext cx="3103920" cy="109440"/>
            </p14:xfrm>
          </p:contentPart>
        </mc:Choice>
        <mc:Fallback>
          <p:pic>
            <p:nvPicPr>
              <p:cNvPr id="36" name="Freihand 35">
                <a:extLst>
                  <a:ext uri="{FF2B5EF4-FFF2-40B4-BE49-F238E27FC236}">
                    <a16:creationId xmlns:a16="http://schemas.microsoft.com/office/drawing/2014/main" id="{B1E6027E-A671-413C-AF5C-B26E1467E35E}"/>
                  </a:ext>
                </a:extLst>
              </p:cNvPr>
              <p:cNvPicPr/>
              <p:nvPr/>
            </p:nvPicPr>
            <p:blipFill>
              <a:blip r:embed="rId24"/>
              <a:stretch>
                <a:fillRect/>
              </a:stretch>
            </p:blipFill>
            <p:spPr>
              <a:xfrm>
                <a:off x="2324241" y="3834525"/>
                <a:ext cx="3112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 name="Freihand 6">
                <a:extLst>
                  <a:ext uri="{FF2B5EF4-FFF2-40B4-BE49-F238E27FC236}">
                    <a16:creationId xmlns:a16="http://schemas.microsoft.com/office/drawing/2014/main" id="{15097501-2779-4CD9-8B09-B61661F93A8B}"/>
                  </a:ext>
                </a:extLst>
              </p14:cNvPr>
              <p14:cNvContentPartPr/>
              <p14:nvPr/>
            </p14:nvContentPartPr>
            <p14:xfrm>
              <a:off x="366561" y="1372125"/>
              <a:ext cx="4697640" cy="127440"/>
            </p14:xfrm>
          </p:contentPart>
        </mc:Choice>
        <mc:Fallback>
          <p:pic>
            <p:nvPicPr>
              <p:cNvPr id="7" name="Freihand 6">
                <a:extLst>
                  <a:ext uri="{FF2B5EF4-FFF2-40B4-BE49-F238E27FC236}">
                    <a16:creationId xmlns:a16="http://schemas.microsoft.com/office/drawing/2014/main" id="{15097501-2779-4CD9-8B09-B61661F93A8B}"/>
                  </a:ext>
                </a:extLst>
              </p:cNvPr>
              <p:cNvPicPr/>
              <p:nvPr/>
            </p:nvPicPr>
            <p:blipFill>
              <a:blip r:embed="rId26"/>
              <a:stretch>
                <a:fillRect/>
              </a:stretch>
            </p:blipFill>
            <p:spPr>
              <a:xfrm>
                <a:off x="362241" y="1367805"/>
                <a:ext cx="4706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 name="Freihand 7">
                <a:extLst>
                  <a:ext uri="{FF2B5EF4-FFF2-40B4-BE49-F238E27FC236}">
                    <a16:creationId xmlns:a16="http://schemas.microsoft.com/office/drawing/2014/main" id="{F16DE169-9E48-4A7B-9022-DF59411B19F7}"/>
                  </a:ext>
                </a:extLst>
              </p14:cNvPr>
              <p14:cNvContentPartPr/>
              <p14:nvPr/>
            </p14:nvContentPartPr>
            <p14:xfrm>
              <a:off x="557001" y="1817445"/>
              <a:ext cx="360" cy="360"/>
            </p14:xfrm>
          </p:contentPart>
        </mc:Choice>
        <mc:Fallback>
          <p:pic>
            <p:nvPicPr>
              <p:cNvPr id="8" name="Freihand 7">
                <a:extLst>
                  <a:ext uri="{FF2B5EF4-FFF2-40B4-BE49-F238E27FC236}">
                    <a16:creationId xmlns:a16="http://schemas.microsoft.com/office/drawing/2014/main" id="{F16DE169-9E48-4A7B-9022-DF59411B19F7}"/>
                  </a:ext>
                </a:extLst>
              </p:cNvPr>
              <p:cNvPicPr/>
              <p:nvPr/>
            </p:nvPicPr>
            <p:blipFill>
              <a:blip r:embed="rId28"/>
              <a:stretch>
                <a:fillRect/>
              </a:stretch>
            </p:blipFill>
            <p:spPr>
              <a:xfrm>
                <a:off x="552681" y="1813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 name="Freihand 8">
                <a:extLst>
                  <a:ext uri="{FF2B5EF4-FFF2-40B4-BE49-F238E27FC236}">
                    <a16:creationId xmlns:a16="http://schemas.microsoft.com/office/drawing/2014/main" id="{B674BBB2-BDED-40D7-9FA9-5349C0AE179B}"/>
                  </a:ext>
                </a:extLst>
              </p14:cNvPr>
              <p14:cNvContentPartPr/>
              <p14:nvPr/>
            </p14:nvContentPartPr>
            <p14:xfrm>
              <a:off x="334161" y="1777845"/>
              <a:ext cx="1958040" cy="44280"/>
            </p14:xfrm>
          </p:contentPart>
        </mc:Choice>
        <mc:Fallback>
          <p:pic>
            <p:nvPicPr>
              <p:cNvPr id="9" name="Freihand 8">
                <a:extLst>
                  <a:ext uri="{FF2B5EF4-FFF2-40B4-BE49-F238E27FC236}">
                    <a16:creationId xmlns:a16="http://schemas.microsoft.com/office/drawing/2014/main" id="{B674BBB2-BDED-40D7-9FA9-5349C0AE179B}"/>
                  </a:ext>
                </a:extLst>
              </p:cNvPr>
              <p:cNvPicPr/>
              <p:nvPr/>
            </p:nvPicPr>
            <p:blipFill>
              <a:blip r:embed="rId30"/>
              <a:stretch>
                <a:fillRect/>
              </a:stretch>
            </p:blipFill>
            <p:spPr>
              <a:xfrm>
                <a:off x="329841" y="1773525"/>
                <a:ext cx="1966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AFC644C3-8C24-48B8-BEBF-674FDAC0F516}"/>
                  </a:ext>
                </a:extLst>
              </p14:cNvPr>
              <p14:cNvContentPartPr/>
              <p14:nvPr/>
            </p14:nvContentPartPr>
            <p14:xfrm>
              <a:off x="7367841" y="2907525"/>
              <a:ext cx="901440" cy="115560"/>
            </p14:xfrm>
          </p:contentPart>
        </mc:Choice>
        <mc:Fallback>
          <p:pic>
            <p:nvPicPr>
              <p:cNvPr id="17" name="Freihand 16">
                <a:extLst>
                  <a:ext uri="{FF2B5EF4-FFF2-40B4-BE49-F238E27FC236}">
                    <a16:creationId xmlns:a16="http://schemas.microsoft.com/office/drawing/2014/main" id="{AFC644C3-8C24-48B8-BEBF-674FDAC0F516}"/>
                  </a:ext>
                </a:extLst>
              </p:cNvPr>
              <p:cNvPicPr/>
              <p:nvPr/>
            </p:nvPicPr>
            <p:blipFill>
              <a:blip r:embed="rId32"/>
              <a:stretch>
                <a:fillRect/>
              </a:stretch>
            </p:blipFill>
            <p:spPr>
              <a:xfrm>
                <a:off x="7363521" y="2903205"/>
                <a:ext cx="910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09376AD1-CB3D-4C78-802D-819B1117962A}"/>
                  </a:ext>
                </a:extLst>
              </p14:cNvPr>
              <p14:cNvContentPartPr/>
              <p14:nvPr/>
            </p14:nvContentPartPr>
            <p14:xfrm>
              <a:off x="868401" y="3286245"/>
              <a:ext cx="3058560" cy="40320"/>
            </p14:xfrm>
          </p:contentPart>
        </mc:Choice>
        <mc:Fallback>
          <p:pic>
            <p:nvPicPr>
              <p:cNvPr id="18" name="Freihand 17">
                <a:extLst>
                  <a:ext uri="{FF2B5EF4-FFF2-40B4-BE49-F238E27FC236}">
                    <a16:creationId xmlns:a16="http://schemas.microsoft.com/office/drawing/2014/main" id="{09376AD1-CB3D-4C78-802D-819B1117962A}"/>
                  </a:ext>
                </a:extLst>
              </p:cNvPr>
              <p:cNvPicPr/>
              <p:nvPr/>
            </p:nvPicPr>
            <p:blipFill>
              <a:blip r:embed="rId34"/>
              <a:stretch>
                <a:fillRect/>
              </a:stretch>
            </p:blipFill>
            <p:spPr>
              <a:xfrm>
                <a:off x="864081" y="3281925"/>
                <a:ext cx="3067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 name="Freihand 10">
                <a:extLst>
                  <a:ext uri="{FF2B5EF4-FFF2-40B4-BE49-F238E27FC236}">
                    <a16:creationId xmlns:a16="http://schemas.microsoft.com/office/drawing/2014/main" id="{865FB45F-3D23-438D-954A-90E7FFB9FCED}"/>
                  </a:ext>
                </a:extLst>
              </p14:cNvPr>
              <p14:cNvContentPartPr/>
              <p14:nvPr/>
            </p14:nvContentPartPr>
            <p14:xfrm>
              <a:off x="3839481" y="2461485"/>
              <a:ext cx="56880" cy="4320"/>
            </p14:xfrm>
          </p:contentPart>
        </mc:Choice>
        <mc:Fallback>
          <p:pic>
            <p:nvPicPr>
              <p:cNvPr id="11" name="Freihand 10">
                <a:extLst>
                  <a:ext uri="{FF2B5EF4-FFF2-40B4-BE49-F238E27FC236}">
                    <a16:creationId xmlns:a16="http://schemas.microsoft.com/office/drawing/2014/main" id="{865FB45F-3D23-438D-954A-90E7FFB9FCED}"/>
                  </a:ext>
                </a:extLst>
              </p:cNvPr>
              <p:cNvPicPr/>
              <p:nvPr/>
            </p:nvPicPr>
            <p:blipFill>
              <a:blip r:embed="rId36"/>
              <a:stretch>
                <a:fillRect/>
              </a:stretch>
            </p:blipFill>
            <p:spPr>
              <a:xfrm>
                <a:off x="3835161" y="2457165"/>
                <a:ext cx="65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 name="Freihand 11">
                <a:extLst>
                  <a:ext uri="{FF2B5EF4-FFF2-40B4-BE49-F238E27FC236}">
                    <a16:creationId xmlns:a16="http://schemas.microsoft.com/office/drawing/2014/main" id="{18180B05-D1DA-4EEB-B123-8F09E1A70FB6}"/>
                  </a:ext>
                </a:extLst>
              </p14:cNvPr>
              <p14:cNvContentPartPr/>
              <p14:nvPr/>
            </p14:nvContentPartPr>
            <p14:xfrm>
              <a:off x="3830481" y="1970085"/>
              <a:ext cx="3399480" cy="546120"/>
            </p14:xfrm>
          </p:contentPart>
        </mc:Choice>
        <mc:Fallback>
          <p:pic>
            <p:nvPicPr>
              <p:cNvPr id="12" name="Freihand 11">
                <a:extLst>
                  <a:ext uri="{FF2B5EF4-FFF2-40B4-BE49-F238E27FC236}">
                    <a16:creationId xmlns:a16="http://schemas.microsoft.com/office/drawing/2014/main" id="{18180B05-D1DA-4EEB-B123-8F09E1A70FB6}"/>
                  </a:ext>
                </a:extLst>
              </p:cNvPr>
              <p:cNvPicPr/>
              <p:nvPr/>
            </p:nvPicPr>
            <p:blipFill>
              <a:blip r:embed="rId38"/>
              <a:stretch>
                <a:fillRect/>
              </a:stretch>
            </p:blipFill>
            <p:spPr>
              <a:xfrm>
                <a:off x="3826161" y="1965765"/>
                <a:ext cx="340812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 name="Freihand 13">
                <a:extLst>
                  <a:ext uri="{FF2B5EF4-FFF2-40B4-BE49-F238E27FC236}">
                    <a16:creationId xmlns:a16="http://schemas.microsoft.com/office/drawing/2014/main" id="{59CA928B-5210-4823-A327-35267A036B59}"/>
                  </a:ext>
                </a:extLst>
              </p14:cNvPr>
              <p14:cNvContentPartPr/>
              <p14:nvPr/>
            </p14:nvContentPartPr>
            <p14:xfrm>
              <a:off x="4499721" y="2666325"/>
              <a:ext cx="1097640" cy="253440"/>
            </p14:xfrm>
          </p:contentPart>
        </mc:Choice>
        <mc:Fallback>
          <p:pic>
            <p:nvPicPr>
              <p:cNvPr id="14" name="Freihand 13">
                <a:extLst>
                  <a:ext uri="{FF2B5EF4-FFF2-40B4-BE49-F238E27FC236}">
                    <a16:creationId xmlns:a16="http://schemas.microsoft.com/office/drawing/2014/main" id="{59CA928B-5210-4823-A327-35267A036B59}"/>
                  </a:ext>
                </a:extLst>
              </p:cNvPr>
              <p:cNvPicPr/>
              <p:nvPr/>
            </p:nvPicPr>
            <p:blipFill>
              <a:blip r:embed="rId40"/>
              <a:stretch>
                <a:fillRect/>
              </a:stretch>
            </p:blipFill>
            <p:spPr>
              <a:xfrm>
                <a:off x="4495401" y="2662005"/>
                <a:ext cx="11062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Freihand 14">
                <a:extLst>
                  <a:ext uri="{FF2B5EF4-FFF2-40B4-BE49-F238E27FC236}">
                    <a16:creationId xmlns:a16="http://schemas.microsoft.com/office/drawing/2014/main" id="{10FA301B-0973-4AD3-BF68-DDE1B3CE4DC3}"/>
                  </a:ext>
                </a:extLst>
              </p14:cNvPr>
              <p14:cNvContentPartPr/>
              <p14:nvPr/>
            </p14:nvContentPartPr>
            <p14:xfrm>
              <a:off x="4515561" y="2557605"/>
              <a:ext cx="1298880" cy="346680"/>
            </p14:xfrm>
          </p:contentPart>
        </mc:Choice>
        <mc:Fallback>
          <p:pic>
            <p:nvPicPr>
              <p:cNvPr id="15" name="Freihand 14">
                <a:extLst>
                  <a:ext uri="{FF2B5EF4-FFF2-40B4-BE49-F238E27FC236}">
                    <a16:creationId xmlns:a16="http://schemas.microsoft.com/office/drawing/2014/main" id="{10FA301B-0973-4AD3-BF68-DDE1B3CE4DC3}"/>
                  </a:ext>
                </a:extLst>
              </p:cNvPr>
              <p:cNvPicPr/>
              <p:nvPr/>
            </p:nvPicPr>
            <p:blipFill>
              <a:blip r:embed="rId42"/>
              <a:stretch>
                <a:fillRect/>
              </a:stretch>
            </p:blipFill>
            <p:spPr>
              <a:xfrm>
                <a:off x="4511241" y="2553285"/>
                <a:ext cx="13075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FEE785D-8EDD-458F-9ACA-CB6E460F6008}"/>
                  </a:ext>
                </a:extLst>
              </p14:cNvPr>
              <p14:cNvContentPartPr/>
              <p14:nvPr/>
            </p14:nvContentPartPr>
            <p14:xfrm>
              <a:off x="4091121" y="4958445"/>
              <a:ext cx="2029680" cy="98640"/>
            </p14:xfrm>
          </p:contentPart>
        </mc:Choice>
        <mc:Fallback>
          <p:pic>
            <p:nvPicPr>
              <p:cNvPr id="29" name="Freihand 28">
                <a:extLst>
                  <a:ext uri="{FF2B5EF4-FFF2-40B4-BE49-F238E27FC236}">
                    <a16:creationId xmlns:a16="http://schemas.microsoft.com/office/drawing/2014/main" id="{0FEE785D-8EDD-458F-9ACA-CB6E460F6008}"/>
                  </a:ext>
                </a:extLst>
              </p:cNvPr>
              <p:cNvPicPr/>
              <p:nvPr/>
            </p:nvPicPr>
            <p:blipFill>
              <a:blip r:embed="rId44"/>
              <a:stretch>
                <a:fillRect/>
              </a:stretch>
            </p:blipFill>
            <p:spPr>
              <a:xfrm>
                <a:off x="4086801" y="4954125"/>
                <a:ext cx="2038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DF623AF-6887-4980-A733-A97933970F0D}"/>
                  </a:ext>
                </a:extLst>
              </p14:cNvPr>
              <p14:cNvContentPartPr/>
              <p14:nvPr/>
            </p14:nvContentPartPr>
            <p14:xfrm>
              <a:off x="6018561" y="5030445"/>
              <a:ext cx="31320" cy="2160"/>
            </p14:xfrm>
          </p:contentPart>
        </mc:Choice>
        <mc:Fallback>
          <p:pic>
            <p:nvPicPr>
              <p:cNvPr id="30" name="Freihand 29">
                <a:extLst>
                  <a:ext uri="{FF2B5EF4-FFF2-40B4-BE49-F238E27FC236}">
                    <a16:creationId xmlns:a16="http://schemas.microsoft.com/office/drawing/2014/main" id="{8DF623AF-6887-4980-A733-A97933970F0D}"/>
                  </a:ext>
                </a:extLst>
              </p:cNvPr>
              <p:cNvPicPr/>
              <p:nvPr/>
            </p:nvPicPr>
            <p:blipFill>
              <a:blip r:embed="rId46"/>
              <a:stretch>
                <a:fillRect/>
              </a:stretch>
            </p:blipFill>
            <p:spPr>
              <a:xfrm>
                <a:off x="6014241" y="5026125"/>
                <a:ext cx="39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8631CFFB-3AF9-4D65-9678-3AE1434DB752}"/>
                  </a:ext>
                </a:extLst>
              </p14:cNvPr>
              <p14:cNvContentPartPr/>
              <p14:nvPr/>
            </p14:nvContentPartPr>
            <p14:xfrm>
              <a:off x="2065401" y="6077325"/>
              <a:ext cx="151560" cy="52560"/>
            </p14:xfrm>
          </p:contentPart>
        </mc:Choice>
        <mc:Fallback>
          <p:pic>
            <p:nvPicPr>
              <p:cNvPr id="32" name="Freihand 31">
                <a:extLst>
                  <a:ext uri="{FF2B5EF4-FFF2-40B4-BE49-F238E27FC236}">
                    <a16:creationId xmlns:a16="http://schemas.microsoft.com/office/drawing/2014/main" id="{8631CFFB-3AF9-4D65-9678-3AE1434DB752}"/>
                  </a:ext>
                </a:extLst>
              </p:cNvPr>
              <p:cNvPicPr/>
              <p:nvPr/>
            </p:nvPicPr>
            <p:blipFill>
              <a:blip r:embed="rId48"/>
              <a:stretch>
                <a:fillRect/>
              </a:stretch>
            </p:blipFill>
            <p:spPr>
              <a:xfrm>
                <a:off x="2061081" y="6073005"/>
                <a:ext cx="160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C92D314-05A7-415D-8371-721DFED458FB}"/>
                  </a:ext>
                </a:extLst>
              </p14:cNvPr>
              <p14:cNvContentPartPr/>
              <p14:nvPr/>
            </p14:nvContentPartPr>
            <p14:xfrm>
              <a:off x="2084121" y="5978325"/>
              <a:ext cx="1348200" cy="55800"/>
            </p14:xfrm>
          </p:contentPart>
        </mc:Choice>
        <mc:Fallback>
          <p:pic>
            <p:nvPicPr>
              <p:cNvPr id="33" name="Freihand 32">
                <a:extLst>
                  <a:ext uri="{FF2B5EF4-FFF2-40B4-BE49-F238E27FC236}">
                    <a16:creationId xmlns:a16="http://schemas.microsoft.com/office/drawing/2014/main" id="{8C92D314-05A7-415D-8371-721DFED458FB}"/>
                  </a:ext>
                </a:extLst>
              </p:cNvPr>
              <p:cNvPicPr/>
              <p:nvPr/>
            </p:nvPicPr>
            <p:blipFill>
              <a:blip r:embed="rId50"/>
              <a:stretch>
                <a:fillRect/>
              </a:stretch>
            </p:blipFill>
            <p:spPr>
              <a:xfrm>
                <a:off x="2079801" y="5974005"/>
                <a:ext cx="1356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7C357359-DDB9-4687-9198-833F8DDA42E1}"/>
                  </a:ext>
                </a:extLst>
              </p14:cNvPr>
              <p14:cNvContentPartPr/>
              <p14:nvPr/>
            </p14:nvContentPartPr>
            <p14:xfrm>
              <a:off x="2449521" y="5999205"/>
              <a:ext cx="1830240" cy="37440"/>
            </p14:xfrm>
          </p:contentPart>
        </mc:Choice>
        <mc:Fallback>
          <p:pic>
            <p:nvPicPr>
              <p:cNvPr id="37" name="Freihand 36">
                <a:extLst>
                  <a:ext uri="{FF2B5EF4-FFF2-40B4-BE49-F238E27FC236}">
                    <a16:creationId xmlns:a16="http://schemas.microsoft.com/office/drawing/2014/main" id="{7C357359-DDB9-4687-9198-833F8DDA42E1}"/>
                  </a:ext>
                </a:extLst>
              </p:cNvPr>
              <p:cNvPicPr/>
              <p:nvPr/>
            </p:nvPicPr>
            <p:blipFill>
              <a:blip r:embed="rId52"/>
              <a:stretch>
                <a:fillRect/>
              </a:stretch>
            </p:blipFill>
            <p:spPr>
              <a:xfrm>
                <a:off x="2445201" y="5994885"/>
                <a:ext cx="1838880" cy="46080"/>
              </a:xfrm>
              <a:prstGeom prst="rect">
                <a:avLst/>
              </a:prstGeom>
            </p:spPr>
          </p:pic>
        </mc:Fallback>
      </mc:AlternateContent>
      <p:grpSp>
        <p:nvGrpSpPr>
          <p:cNvPr id="54" name="Gruppieren 53">
            <a:extLst>
              <a:ext uri="{FF2B5EF4-FFF2-40B4-BE49-F238E27FC236}">
                <a16:creationId xmlns:a16="http://schemas.microsoft.com/office/drawing/2014/main" id="{8116CBA3-07FE-4116-82EC-F6DC43D2AB2D}"/>
              </a:ext>
            </a:extLst>
          </p:cNvPr>
          <p:cNvGrpSpPr/>
          <p:nvPr/>
        </p:nvGrpSpPr>
        <p:grpSpPr>
          <a:xfrm>
            <a:off x="6711201" y="2396685"/>
            <a:ext cx="3979080" cy="3481920"/>
            <a:chOff x="6711201" y="2396685"/>
            <a:chExt cx="3979080" cy="3481920"/>
          </a:xfrm>
        </p:grpSpPr>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D8F431E2-B4BD-4933-A9E1-C486D5F6A310}"/>
                    </a:ext>
                  </a:extLst>
                </p14:cNvPr>
                <p14:cNvContentPartPr/>
                <p14:nvPr/>
              </p14:nvContentPartPr>
              <p14:xfrm>
                <a:off x="6711201" y="3135405"/>
                <a:ext cx="2596680" cy="2743200"/>
              </p14:xfrm>
            </p:contentPart>
          </mc:Choice>
          <mc:Fallback>
            <p:pic>
              <p:nvPicPr>
                <p:cNvPr id="39" name="Freihand 38">
                  <a:extLst>
                    <a:ext uri="{FF2B5EF4-FFF2-40B4-BE49-F238E27FC236}">
                      <a16:creationId xmlns:a16="http://schemas.microsoft.com/office/drawing/2014/main" id="{D8F431E2-B4BD-4933-A9E1-C486D5F6A310}"/>
                    </a:ext>
                  </a:extLst>
                </p:cNvPr>
                <p:cNvPicPr/>
                <p:nvPr/>
              </p:nvPicPr>
              <p:blipFill>
                <a:blip r:embed="rId54"/>
                <a:stretch>
                  <a:fillRect/>
                </a:stretch>
              </p:blipFill>
              <p:spPr>
                <a:xfrm>
                  <a:off x="6706881" y="3131085"/>
                  <a:ext cx="2605320" cy="2751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E7D462B6-A2BB-44EF-9366-B07B4115D474}"/>
                    </a:ext>
                  </a:extLst>
                </p14:cNvPr>
                <p14:cNvContentPartPr/>
                <p14:nvPr/>
              </p14:nvContentPartPr>
              <p14:xfrm>
                <a:off x="9197361" y="3011925"/>
                <a:ext cx="344160" cy="325440"/>
              </p14:xfrm>
            </p:contentPart>
          </mc:Choice>
          <mc:Fallback>
            <p:pic>
              <p:nvPicPr>
                <p:cNvPr id="40" name="Freihand 39">
                  <a:extLst>
                    <a:ext uri="{FF2B5EF4-FFF2-40B4-BE49-F238E27FC236}">
                      <a16:creationId xmlns:a16="http://schemas.microsoft.com/office/drawing/2014/main" id="{E7D462B6-A2BB-44EF-9366-B07B4115D474}"/>
                    </a:ext>
                  </a:extLst>
                </p:cNvPr>
                <p:cNvPicPr/>
                <p:nvPr/>
              </p:nvPicPr>
              <p:blipFill>
                <a:blip r:embed="rId56"/>
                <a:stretch>
                  <a:fillRect/>
                </a:stretch>
              </p:blipFill>
              <p:spPr>
                <a:xfrm>
                  <a:off x="9193041" y="3007605"/>
                  <a:ext cx="3528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9A58BFC0-50C4-49FB-9FC8-BA58916F3B5F}"/>
                    </a:ext>
                  </a:extLst>
                </p14:cNvPr>
                <p14:cNvContentPartPr/>
                <p14:nvPr/>
              </p14:nvContentPartPr>
              <p14:xfrm>
                <a:off x="9921321" y="2844885"/>
                <a:ext cx="170640" cy="229320"/>
              </p14:xfrm>
            </p:contentPart>
          </mc:Choice>
          <mc:Fallback>
            <p:pic>
              <p:nvPicPr>
                <p:cNvPr id="42" name="Freihand 41">
                  <a:extLst>
                    <a:ext uri="{FF2B5EF4-FFF2-40B4-BE49-F238E27FC236}">
                      <a16:creationId xmlns:a16="http://schemas.microsoft.com/office/drawing/2014/main" id="{9A58BFC0-50C4-49FB-9FC8-BA58916F3B5F}"/>
                    </a:ext>
                  </a:extLst>
                </p:cNvPr>
                <p:cNvPicPr/>
                <p:nvPr/>
              </p:nvPicPr>
              <p:blipFill>
                <a:blip r:embed="rId58"/>
                <a:stretch>
                  <a:fillRect/>
                </a:stretch>
              </p:blipFill>
              <p:spPr>
                <a:xfrm>
                  <a:off x="9917001" y="2840565"/>
                  <a:ext cx="179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FA91255A-D014-496E-8BD8-94F673365FC4}"/>
                    </a:ext>
                  </a:extLst>
                </p14:cNvPr>
                <p14:cNvContentPartPr/>
                <p14:nvPr/>
              </p14:nvContentPartPr>
              <p14:xfrm>
                <a:off x="9922041" y="2915805"/>
                <a:ext cx="217800" cy="95040"/>
              </p14:xfrm>
            </p:contentPart>
          </mc:Choice>
          <mc:Fallback>
            <p:pic>
              <p:nvPicPr>
                <p:cNvPr id="43" name="Freihand 42">
                  <a:extLst>
                    <a:ext uri="{FF2B5EF4-FFF2-40B4-BE49-F238E27FC236}">
                      <a16:creationId xmlns:a16="http://schemas.microsoft.com/office/drawing/2014/main" id="{FA91255A-D014-496E-8BD8-94F673365FC4}"/>
                    </a:ext>
                  </a:extLst>
                </p:cNvPr>
                <p:cNvPicPr/>
                <p:nvPr/>
              </p:nvPicPr>
              <p:blipFill>
                <a:blip r:embed="rId60"/>
                <a:stretch>
                  <a:fillRect/>
                </a:stretch>
              </p:blipFill>
              <p:spPr>
                <a:xfrm>
                  <a:off x="9917721" y="2911485"/>
                  <a:ext cx="226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13BF0D08-7A09-4619-A2B4-611E15DB5C28}"/>
                    </a:ext>
                  </a:extLst>
                </p14:cNvPr>
                <p14:cNvContentPartPr/>
                <p14:nvPr/>
              </p14:nvContentPartPr>
              <p14:xfrm>
                <a:off x="10208601" y="2684325"/>
                <a:ext cx="169200" cy="245880"/>
              </p14:xfrm>
            </p:contentPart>
          </mc:Choice>
          <mc:Fallback>
            <p:pic>
              <p:nvPicPr>
                <p:cNvPr id="45" name="Freihand 44">
                  <a:extLst>
                    <a:ext uri="{FF2B5EF4-FFF2-40B4-BE49-F238E27FC236}">
                      <a16:creationId xmlns:a16="http://schemas.microsoft.com/office/drawing/2014/main" id="{13BF0D08-7A09-4619-A2B4-611E15DB5C28}"/>
                    </a:ext>
                  </a:extLst>
                </p:cNvPr>
                <p:cNvPicPr/>
                <p:nvPr/>
              </p:nvPicPr>
              <p:blipFill>
                <a:blip r:embed="rId62"/>
                <a:stretch>
                  <a:fillRect/>
                </a:stretch>
              </p:blipFill>
              <p:spPr>
                <a:xfrm>
                  <a:off x="10204281" y="2680005"/>
                  <a:ext cx="1778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E3CF351F-1414-4580-8513-D9BD63A6A98C}"/>
                    </a:ext>
                  </a:extLst>
                </p14:cNvPr>
                <p14:cNvContentPartPr/>
                <p14:nvPr/>
              </p14:nvContentPartPr>
              <p14:xfrm>
                <a:off x="10444761" y="2652645"/>
                <a:ext cx="99720" cy="276480"/>
              </p14:xfrm>
            </p:contentPart>
          </mc:Choice>
          <mc:Fallback>
            <p:pic>
              <p:nvPicPr>
                <p:cNvPr id="47" name="Freihand 46">
                  <a:extLst>
                    <a:ext uri="{FF2B5EF4-FFF2-40B4-BE49-F238E27FC236}">
                      <a16:creationId xmlns:a16="http://schemas.microsoft.com/office/drawing/2014/main" id="{E3CF351F-1414-4580-8513-D9BD63A6A98C}"/>
                    </a:ext>
                  </a:extLst>
                </p:cNvPr>
                <p:cNvPicPr/>
                <p:nvPr/>
              </p:nvPicPr>
              <p:blipFill>
                <a:blip r:embed="rId64"/>
                <a:stretch>
                  <a:fillRect/>
                </a:stretch>
              </p:blipFill>
              <p:spPr>
                <a:xfrm>
                  <a:off x="10440441" y="2648325"/>
                  <a:ext cx="1083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22760E16-5CAD-4013-89A5-8D58C79D621C}"/>
                    </a:ext>
                  </a:extLst>
                </p14:cNvPr>
                <p14:cNvContentPartPr/>
                <p14:nvPr/>
              </p14:nvContentPartPr>
              <p14:xfrm>
                <a:off x="10579401" y="2520885"/>
                <a:ext cx="110880" cy="272520"/>
              </p14:xfrm>
            </p:contentPart>
          </mc:Choice>
          <mc:Fallback>
            <p:pic>
              <p:nvPicPr>
                <p:cNvPr id="48" name="Freihand 47">
                  <a:extLst>
                    <a:ext uri="{FF2B5EF4-FFF2-40B4-BE49-F238E27FC236}">
                      <a16:creationId xmlns:a16="http://schemas.microsoft.com/office/drawing/2014/main" id="{22760E16-5CAD-4013-89A5-8D58C79D621C}"/>
                    </a:ext>
                  </a:extLst>
                </p:cNvPr>
                <p:cNvPicPr/>
                <p:nvPr/>
              </p:nvPicPr>
              <p:blipFill>
                <a:blip r:embed="rId66"/>
                <a:stretch>
                  <a:fillRect/>
                </a:stretch>
              </p:blipFill>
              <p:spPr>
                <a:xfrm>
                  <a:off x="10575081" y="2516565"/>
                  <a:ext cx="1195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68118CE4-6C5F-4122-952B-85EC7B75B54A}"/>
                    </a:ext>
                  </a:extLst>
                </p14:cNvPr>
                <p14:cNvContentPartPr/>
                <p14:nvPr/>
              </p14:nvContentPartPr>
              <p14:xfrm>
                <a:off x="10355481" y="2396685"/>
                <a:ext cx="36360" cy="147600"/>
              </p14:xfrm>
            </p:contentPart>
          </mc:Choice>
          <mc:Fallback>
            <p:pic>
              <p:nvPicPr>
                <p:cNvPr id="50" name="Freihand 49">
                  <a:extLst>
                    <a:ext uri="{FF2B5EF4-FFF2-40B4-BE49-F238E27FC236}">
                      <a16:creationId xmlns:a16="http://schemas.microsoft.com/office/drawing/2014/main" id="{68118CE4-6C5F-4122-952B-85EC7B75B54A}"/>
                    </a:ext>
                  </a:extLst>
                </p:cNvPr>
                <p:cNvPicPr/>
                <p:nvPr/>
              </p:nvPicPr>
              <p:blipFill>
                <a:blip r:embed="rId68"/>
                <a:stretch>
                  <a:fillRect/>
                </a:stretch>
              </p:blipFill>
              <p:spPr>
                <a:xfrm>
                  <a:off x="10351161" y="2392365"/>
                  <a:ext cx="45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53CBE495-C220-4E7C-84CA-51ADB7CAE7A9}"/>
                    </a:ext>
                  </a:extLst>
                </p14:cNvPr>
                <p14:cNvContentPartPr/>
                <p14:nvPr/>
              </p14:nvContentPartPr>
              <p14:xfrm>
                <a:off x="10306161" y="2418645"/>
                <a:ext cx="123480" cy="74160"/>
              </p14:xfrm>
            </p:contentPart>
          </mc:Choice>
          <mc:Fallback>
            <p:pic>
              <p:nvPicPr>
                <p:cNvPr id="51" name="Freihand 50">
                  <a:extLst>
                    <a:ext uri="{FF2B5EF4-FFF2-40B4-BE49-F238E27FC236}">
                      <a16:creationId xmlns:a16="http://schemas.microsoft.com/office/drawing/2014/main" id="{53CBE495-C220-4E7C-84CA-51ADB7CAE7A9}"/>
                    </a:ext>
                  </a:extLst>
                </p:cNvPr>
                <p:cNvPicPr/>
                <p:nvPr/>
              </p:nvPicPr>
              <p:blipFill>
                <a:blip r:embed="rId70"/>
                <a:stretch>
                  <a:fillRect/>
                </a:stretch>
              </p:blipFill>
              <p:spPr>
                <a:xfrm>
                  <a:off x="10301841" y="2414325"/>
                  <a:ext cx="132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B818FCA7-083C-4029-BA07-DAD7128D89B6}"/>
                    </a:ext>
                  </a:extLst>
                </p14:cNvPr>
                <p14:cNvContentPartPr/>
                <p14:nvPr/>
              </p14:nvContentPartPr>
              <p14:xfrm>
                <a:off x="10017441" y="2659485"/>
                <a:ext cx="110520" cy="120960"/>
              </p14:xfrm>
            </p:contentPart>
          </mc:Choice>
          <mc:Fallback>
            <p:pic>
              <p:nvPicPr>
                <p:cNvPr id="53" name="Freihand 52">
                  <a:extLst>
                    <a:ext uri="{FF2B5EF4-FFF2-40B4-BE49-F238E27FC236}">
                      <a16:creationId xmlns:a16="http://schemas.microsoft.com/office/drawing/2014/main" id="{B818FCA7-083C-4029-BA07-DAD7128D89B6}"/>
                    </a:ext>
                  </a:extLst>
                </p:cNvPr>
                <p:cNvPicPr/>
                <p:nvPr/>
              </p:nvPicPr>
              <p:blipFill>
                <a:blip r:embed="rId72"/>
                <a:stretch>
                  <a:fillRect/>
                </a:stretch>
              </p:blipFill>
              <p:spPr>
                <a:xfrm>
                  <a:off x="10013121" y="2655165"/>
                  <a:ext cx="119160" cy="12960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grpSp>
        <p:nvGrpSpPr>
          <p:cNvPr id="8" name="Gruppieren 7">
            <a:extLst>
              <a:ext uri="{FF2B5EF4-FFF2-40B4-BE49-F238E27FC236}">
                <a16:creationId xmlns:a16="http://schemas.microsoft.com/office/drawing/2014/main" id="{43D75EAB-A5B9-446B-BB4C-6A0C1E996EC2}"/>
              </a:ext>
            </a:extLst>
          </p:cNvPr>
          <p:cNvGrpSpPr/>
          <p:nvPr/>
        </p:nvGrpSpPr>
        <p:grpSpPr>
          <a:xfrm>
            <a:off x="6270117" y="1175925"/>
            <a:ext cx="429480" cy="250560"/>
            <a:chOff x="6270117" y="1175925"/>
            <a:chExt cx="429480" cy="25056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C222D80-8F6B-428B-BB34-18B95873698C}"/>
                    </a:ext>
                  </a:extLst>
                </p14:cNvPr>
                <p14:cNvContentPartPr/>
                <p14:nvPr/>
              </p14:nvContentPartPr>
              <p14:xfrm>
                <a:off x="6405477" y="1297605"/>
                <a:ext cx="294120" cy="12240"/>
              </p14:xfrm>
            </p:contentPart>
          </mc:Choice>
          <mc:Fallback>
            <p:pic>
              <p:nvPicPr>
                <p:cNvPr id="4" name="Freihand 3">
                  <a:extLst>
                    <a:ext uri="{FF2B5EF4-FFF2-40B4-BE49-F238E27FC236}">
                      <a16:creationId xmlns:a16="http://schemas.microsoft.com/office/drawing/2014/main" id="{3C222D80-8F6B-428B-BB34-18B95873698C}"/>
                    </a:ext>
                  </a:extLst>
                </p:cNvPr>
                <p:cNvPicPr/>
                <p:nvPr/>
              </p:nvPicPr>
              <p:blipFill>
                <a:blip r:embed="rId7"/>
                <a:stretch>
                  <a:fillRect/>
                </a:stretch>
              </p:blipFill>
              <p:spPr>
                <a:xfrm>
                  <a:off x="6401157" y="1293285"/>
                  <a:ext cx="302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7D3BB4FE-DCD0-4D28-9427-EA8E8E5C63FA}"/>
                    </a:ext>
                  </a:extLst>
                </p14:cNvPr>
                <p14:cNvContentPartPr/>
                <p14:nvPr/>
              </p14:nvContentPartPr>
              <p14:xfrm>
                <a:off x="6270117" y="1175925"/>
                <a:ext cx="258840" cy="250560"/>
              </p14:xfrm>
            </p:contentPart>
          </mc:Choice>
          <mc:Fallback>
            <p:pic>
              <p:nvPicPr>
                <p:cNvPr id="6" name="Freihand 5">
                  <a:extLst>
                    <a:ext uri="{FF2B5EF4-FFF2-40B4-BE49-F238E27FC236}">
                      <a16:creationId xmlns:a16="http://schemas.microsoft.com/office/drawing/2014/main" id="{7D3BB4FE-DCD0-4D28-9427-EA8E8E5C63FA}"/>
                    </a:ext>
                  </a:extLst>
                </p:cNvPr>
                <p:cNvPicPr/>
                <p:nvPr/>
              </p:nvPicPr>
              <p:blipFill>
                <a:blip r:embed="rId9"/>
                <a:stretch>
                  <a:fillRect/>
                </a:stretch>
              </p:blipFill>
              <p:spPr>
                <a:xfrm>
                  <a:off x="6265797" y="1171605"/>
                  <a:ext cx="267480" cy="25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41" name="Freihand 40">
                <a:extLst>
                  <a:ext uri="{FF2B5EF4-FFF2-40B4-BE49-F238E27FC236}">
                    <a16:creationId xmlns:a16="http://schemas.microsoft.com/office/drawing/2014/main" id="{F9D9D41D-D32B-4250-9344-35F6FBA204C3}"/>
                  </a:ext>
                </a:extLst>
              </p14:cNvPr>
              <p14:cNvContentPartPr/>
              <p14:nvPr/>
            </p14:nvContentPartPr>
            <p14:xfrm>
              <a:off x="5821557" y="1441965"/>
              <a:ext cx="327600" cy="106920"/>
            </p14:xfrm>
          </p:contentPart>
        </mc:Choice>
        <mc:Fallback>
          <p:pic>
            <p:nvPicPr>
              <p:cNvPr id="41" name="Freihand 40">
                <a:extLst>
                  <a:ext uri="{FF2B5EF4-FFF2-40B4-BE49-F238E27FC236}">
                    <a16:creationId xmlns:a16="http://schemas.microsoft.com/office/drawing/2014/main" id="{F9D9D41D-D32B-4250-9344-35F6FBA204C3}"/>
                  </a:ext>
                </a:extLst>
              </p:cNvPr>
              <p:cNvPicPr/>
              <p:nvPr/>
            </p:nvPicPr>
            <p:blipFill>
              <a:blip r:embed="rId11"/>
              <a:stretch>
                <a:fillRect/>
              </a:stretch>
            </p:blipFill>
            <p:spPr>
              <a:xfrm>
                <a:off x="5817237" y="1437645"/>
                <a:ext cx="336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5" name="Freihand 54">
                <a:extLst>
                  <a:ext uri="{FF2B5EF4-FFF2-40B4-BE49-F238E27FC236}">
                    <a16:creationId xmlns:a16="http://schemas.microsoft.com/office/drawing/2014/main" id="{97AD907E-B81E-40ED-9082-A5246A58CF9B}"/>
                  </a:ext>
                </a:extLst>
              </p14:cNvPr>
              <p14:cNvContentPartPr/>
              <p14:nvPr/>
            </p14:nvContentPartPr>
            <p14:xfrm>
              <a:off x="10404357" y="1551765"/>
              <a:ext cx="1121040" cy="950040"/>
            </p14:xfrm>
          </p:contentPart>
        </mc:Choice>
        <mc:Fallback>
          <p:pic>
            <p:nvPicPr>
              <p:cNvPr id="55" name="Freihand 54">
                <a:extLst>
                  <a:ext uri="{FF2B5EF4-FFF2-40B4-BE49-F238E27FC236}">
                    <a16:creationId xmlns:a16="http://schemas.microsoft.com/office/drawing/2014/main" id="{97AD907E-B81E-40ED-9082-A5246A58CF9B}"/>
                  </a:ext>
                </a:extLst>
              </p:cNvPr>
              <p:cNvPicPr/>
              <p:nvPr/>
            </p:nvPicPr>
            <p:blipFill>
              <a:blip r:embed="rId13"/>
              <a:stretch>
                <a:fillRect/>
              </a:stretch>
            </p:blipFill>
            <p:spPr>
              <a:xfrm>
                <a:off x="10400037" y="1547445"/>
                <a:ext cx="1129680" cy="958680"/>
              </a:xfrm>
              <a:prstGeom prst="rect">
                <a:avLst/>
              </a:prstGeom>
            </p:spPr>
          </p:pic>
        </mc:Fallback>
      </mc:AlternateContent>
      <p:grpSp>
        <p:nvGrpSpPr>
          <p:cNvPr id="59" name="Gruppieren 58">
            <a:extLst>
              <a:ext uri="{FF2B5EF4-FFF2-40B4-BE49-F238E27FC236}">
                <a16:creationId xmlns:a16="http://schemas.microsoft.com/office/drawing/2014/main" id="{0A3B528F-AF96-48DB-A86C-39E751096CDC}"/>
              </a:ext>
            </a:extLst>
          </p:cNvPr>
          <p:cNvGrpSpPr/>
          <p:nvPr/>
        </p:nvGrpSpPr>
        <p:grpSpPr>
          <a:xfrm>
            <a:off x="11350797" y="942645"/>
            <a:ext cx="228240" cy="358560"/>
            <a:chOff x="11350797" y="942645"/>
            <a:chExt cx="228240" cy="358560"/>
          </a:xfrm>
        </p:grpSpPr>
        <mc:AlternateContent xmlns:mc="http://schemas.openxmlformats.org/markup-compatibility/2006">
          <mc:Choice xmlns:p14="http://schemas.microsoft.com/office/powerpoint/2010/main" Requires="p14">
            <p:contentPart p14:bwMode="auto" r:id="rId14">
              <p14:nvContentPartPr>
                <p14:cNvPr id="57" name="Freihand 56">
                  <a:extLst>
                    <a:ext uri="{FF2B5EF4-FFF2-40B4-BE49-F238E27FC236}">
                      <a16:creationId xmlns:a16="http://schemas.microsoft.com/office/drawing/2014/main" id="{F953EBCB-BA7D-491C-B56B-FEBDF19C6797}"/>
                    </a:ext>
                  </a:extLst>
                </p14:cNvPr>
                <p14:cNvContentPartPr/>
                <p14:nvPr/>
              </p14:nvContentPartPr>
              <p14:xfrm>
                <a:off x="11431437" y="942645"/>
                <a:ext cx="50760" cy="303840"/>
              </p14:xfrm>
            </p:contentPart>
          </mc:Choice>
          <mc:Fallback>
            <p:pic>
              <p:nvPicPr>
                <p:cNvPr id="57" name="Freihand 56">
                  <a:extLst>
                    <a:ext uri="{FF2B5EF4-FFF2-40B4-BE49-F238E27FC236}">
                      <a16:creationId xmlns:a16="http://schemas.microsoft.com/office/drawing/2014/main" id="{F953EBCB-BA7D-491C-B56B-FEBDF19C6797}"/>
                    </a:ext>
                  </a:extLst>
                </p:cNvPr>
                <p:cNvPicPr/>
                <p:nvPr/>
              </p:nvPicPr>
              <p:blipFill>
                <a:blip r:embed="rId15"/>
                <a:stretch>
                  <a:fillRect/>
                </a:stretch>
              </p:blipFill>
              <p:spPr>
                <a:xfrm>
                  <a:off x="11427117" y="938325"/>
                  <a:ext cx="594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a:extLst>
                    <a:ext uri="{FF2B5EF4-FFF2-40B4-BE49-F238E27FC236}">
                      <a16:creationId xmlns:a16="http://schemas.microsoft.com/office/drawing/2014/main" id="{1ADE9357-09F6-4056-839D-57501A35C95C}"/>
                    </a:ext>
                  </a:extLst>
                </p14:cNvPr>
                <p14:cNvContentPartPr/>
                <p14:nvPr/>
              </p14:nvContentPartPr>
              <p14:xfrm>
                <a:off x="11350797" y="1139925"/>
                <a:ext cx="228240" cy="161280"/>
              </p14:xfrm>
            </p:contentPart>
          </mc:Choice>
          <mc:Fallback>
            <p:pic>
              <p:nvPicPr>
                <p:cNvPr id="58" name="Freihand 57">
                  <a:extLst>
                    <a:ext uri="{FF2B5EF4-FFF2-40B4-BE49-F238E27FC236}">
                      <a16:creationId xmlns:a16="http://schemas.microsoft.com/office/drawing/2014/main" id="{1ADE9357-09F6-4056-839D-57501A35C95C}"/>
                    </a:ext>
                  </a:extLst>
                </p:cNvPr>
                <p:cNvPicPr/>
                <p:nvPr/>
              </p:nvPicPr>
              <p:blipFill>
                <a:blip r:embed="rId17"/>
                <a:stretch>
                  <a:fillRect/>
                </a:stretch>
              </p:blipFill>
              <p:spPr>
                <a:xfrm>
                  <a:off x="11346477" y="1135605"/>
                  <a:ext cx="236880" cy="169920"/>
                </a:xfrm>
                <a:prstGeom prst="rect">
                  <a:avLst/>
                </a:prstGeom>
              </p:spPr>
            </p:pic>
          </mc:Fallback>
        </mc:AlternateContent>
      </p:grpSp>
      <p:grpSp>
        <p:nvGrpSpPr>
          <p:cNvPr id="174092" name="Gruppieren 174091">
            <a:extLst>
              <a:ext uri="{FF2B5EF4-FFF2-40B4-BE49-F238E27FC236}">
                <a16:creationId xmlns:a16="http://schemas.microsoft.com/office/drawing/2014/main" id="{099967E0-24CE-4E95-91D2-F5D14C25E7D1}"/>
              </a:ext>
            </a:extLst>
          </p:cNvPr>
          <p:cNvGrpSpPr/>
          <p:nvPr/>
        </p:nvGrpSpPr>
        <p:grpSpPr>
          <a:xfrm>
            <a:off x="11127237" y="179085"/>
            <a:ext cx="1059840" cy="424800"/>
            <a:chOff x="11127237" y="179085"/>
            <a:chExt cx="1059840" cy="424800"/>
          </a:xfrm>
        </p:grpSpPr>
        <mc:AlternateContent xmlns:mc="http://schemas.openxmlformats.org/markup-compatibility/2006">
          <mc:Choice xmlns:p14="http://schemas.microsoft.com/office/powerpoint/2010/main" Requires="p14">
            <p:contentPart p14:bwMode="auto" r:id="rId18">
              <p14:nvContentPartPr>
                <p14:cNvPr id="60" name="Freihand 59">
                  <a:extLst>
                    <a:ext uri="{FF2B5EF4-FFF2-40B4-BE49-F238E27FC236}">
                      <a16:creationId xmlns:a16="http://schemas.microsoft.com/office/drawing/2014/main" id="{9805B2EA-E8E5-45DE-91AB-C8704CD9CFED}"/>
                    </a:ext>
                  </a:extLst>
                </p14:cNvPr>
                <p14:cNvContentPartPr/>
                <p14:nvPr/>
              </p14:nvContentPartPr>
              <p14:xfrm>
                <a:off x="11127237" y="277725"/>
                <a:ext cx="196920" cy="131760"/>
              </p14:xfrm>
            </p:contentPart>
          </mc:Choice>
          <mc:Fallback>
            <p:pic>
              <p:nvPicPr>
                <p:cNvPr id="60" name="Freihand 59">
                  <a:extLst>
                    <a:ext uri="{FF2B5EF4-FFF2-40B4-BE49-F238E27FC236}">
                      <a16:creationId xmlns:a16="http://schemas.microsoft.com/office/drawing/2014/main" id="{9805B2EA-E8E5-45DE-91AB-C8704CD9CFED}"/>
                    </a:ext>
                  </a:extLst>
                </p:cNvPr>
                <p:cNvPicPr/>
                <p:nvPr/>
              </p:nvPicPr>
              <p:blipFill>
                <a:blip r:embed="rId19"/>
                <a:stretch>
                  <a:fillRect/>
                </a:stretch>
              </p:blipFill>
              <p:spPr>
                <a:xfrm>
                  <a:off x="11122917" y="273405"/>
                  <a:ext cx="205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1" name="Freihand 60">
                  <a:extLst>
                    <a:ext uri="{FF2B5EF4-FFF2-40B4-BE49-F238E27FC236}">
                      <a16:creationId xmlns:a16="http://schemas.microsoft.com/office/drawing/2014/main" id="{1EE695EE-423A-4735-A555-41CD364FB1DF}"/>
                    </a:ext>
                  </a:extLst>
                </p14:cNvPr>
                <p14:cNvContentPartPr/>
                <p14:nvPr/>
              </p14:nvContentPartPr>
              <p14:xfrm>
                <a:off x="11329197" y="248565"/>
                <a:ext cx="3960" cy="24120"/>
              </p14:xfrm>
            </p:contentPart>
          </mc:Choice>
          <mc:Fallback>
            <p:pic>
              <p:nvPicPr>
                <p:cNvPr id="61" name="Freihand 60">
                  <a:extLst>
                    <a:ext uri="{FF2B5EF4-FFF2-40B4-BE49-F238E27FC236}">
                      <a16:creationId xmlns:a16="http://schemas.microsoft.com/office/drawing/2014/main" id="{1EE695EE-423A-4735-A555-41CD364FB1DF}"/>
                    </a:ext>
                  </a:extLst>
                </p:cNvPr>
                <p:cNvPicPr/>
                <p:nvPr/>
              </p:nvPicPr>
              <p:blipFill>
                <a:blip r:embed="rId21"/>
                <a:stretch>
                  <a:fillRect/>
                </a:stretch>
              </p:blipFill>
              <p:spPr>
                <a:xfrm>
                  <a:off x="11324877" y="244245"/>
                  <a:ext cx="12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2" name="Freihand 61">
                  <a:extLst>
                    <a:ext uri="{FF2B5EF4-FFF2-40B4-BE49-F238E27FC236}">
                      <a16:creationId xmlns:a16="http://schemas.microsoft.com/office/drawing/2014/main" id="{FCC6A989-BD43-4DA8-9A19-158EE265EA2B}"/>
                    </a:ext>
                  </a:extLst>
                </p14:cNvPr>
                <p14:cNvContentPartPr/>
                <p14:nvPr/>
              </p14:nvContentPartPr>
              <p14:xfrm>
                <a:off x="11366997" y="306885"/>
                <a:ext cx="84600" cy="62280"/>
              </p14:xfrm>
            </p:contentPart>
          </mc:Choice>
          <mc:Fallback>
            <p:pic>
              <p:nvPicPr>
                <p:cNvPr id="62" name="Freihand 61">
                  <a:extLst>
                    <a:ext uri="{FF2B5EF4-FFF2-40B4-BE49-F238E27FC236}">
                      <a16:creationId xmlns:a16="http://schemas.microsoft.com/office/drawing/2014/main" id="{FCC6A989-BD43-4DA8-9A19-158EE265EA2B}"/>
                    </a:ext>
                  </a:extLst>
                </p:cNvPr>
                <p:cNvPicPr/>
                <p:nvPr/>
              </p:nvPicPr>
              <p:blipFill>
                <a:blip r:embed="rId23"/>
                <a:stretch>
                  <a:fillRect/>
                </a:stretch>
              </p:blipFill>
              <p:spPr>
                <a:xfrm>
                  <a:off x="11362677" y="302565"/>
                  <a:ext cx="93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3" name="Freihand 62">
                  <a:extLst>
                    <a:ext uri="{FF2B5EF4-FFF2-40B4-BE49-F238E27FC236}">
                      <a16:creationId xmlns:a16="http://schemas.microsoft.com/office/drawing/2014/main" id="{0CE7A521-C706-40C8-A272-FA8C42FD0F3A}"/>
                    </a:ext>
                  </a:extLst>
                </p14:cNvPr>
                <p14:cNvContentPartPr/>
                <p14:nvPr/>
              </p14:nvContentPartPr>
              <p14:xfrm>
                <a:off x="11456997" y="283125"/>
                <a:ext cx="130320" cy="87840"/>
              </p14:xfrm>
            </p:contentPart>
          </mc:Choice>
          <mc:Fallback>
            <p:pic>
              <p:nvPicPr>
                <p:cNvPr id="63" name="Freihand 62">
                  <a:extLst>
                    <a:ext uri="{FF2B5EF4-FFF2-40B4-BE49-F238E27FC236}">
                      <a16:creationId xmlns:a16="http://schemas.microsoft.com/office/drawing/2014/main" id="{0CE7A521-C706-40C8-A272-FA8C42FD0F3A}"/>
                    </a:ext>
                  </a:extLst>
                </p:cNvPr>
                <p:cNvPicPr/>
                <p:nvPr/>
              </p:nvPicPr>
              <p:blipFill>
                <a:blip r:embed="rId25"/>
                <a:stretch>
                  <a:fillRect/>
                </a:stretch>
              </p:blipFill>
              <p:spPr>
                <a:xfrm>
                  <a:off x="11452677" y="278805"/>
                  <a:ext cx="138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4080" name="Freihand 174079">
                  <a:extLst>
                    <a:ext uri="{FF2B5EF4-FFF2-40B4-BE49-F238E27FC236}">
                      <a16:creationId xmlns:a16="http://schemas.microsoft.com/office/drawing/2014/main" id="{8A8B47BE-302B-4578-B151-6724D286F982}"/>
                    </a:ext>
                  </a:extLst>
                </p14:cNvPr>
                <p14:cNvContentPartPr/>
                <p14:nvPr/>
              </p14:nvContentPartPr>
              <p14:xfrm>
                <a:off x="11608917" y="246045"/>
                <a:ext cx="84600" cy="74520"/>
              </p14:xfrm>
            </p:contentPart>
          </mc:Choice>
          <mc:Fallback>
            <p:pic>
              <p:nvPicPr>
                <p:cNvPr id="174080" name="Freihand 174079">
                  <a:extLst>
                    <a:ext uri="{FF2B5EF4-FFF2-40B4-BE49-F238E27FC236}">
                      <a16:creationId xmlns:a16="http://schemas.microsoft.com/office/drawing/2014/main" id="{8A8B47BE-302B-4578-B151-6724D286F982}"/>
                    </a:ext>
                  </a:extLst>
                </p:cNvPr>
                <p:cNvPicPr/>
                <p:nvPr/>
              </p:nvPicPr>
              <p:blipFill>
                <a:blip r:embed="rId27"/>
                <a:stretch>
                  <a:fillRect/>
                </a:stretch>
              </p:blipFill>
              <p:spPr>
                <a:xfrm>
                  <a:off x="11604597" y="241725"/>
                  <a:ext cx="93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4081" name="Freihand 174080">
                  <a:extLst>
                    <a:ext uri="{FF2B5EF4-FFF2-40B4-BE49-F238E27FC236}">
                      <a16:creationId xmlns:a16="http://schemas.microsoft.com/office/drawing/2014/main" id="{EEE31830-01CD-4EA0-9DEB-8B6EBD54B1EA}"/>
                    </a:ext>
                  </a:extLst>
                </p14:cNvPr>
                <p14:cNvContentPartPr/>
                <p14:nvPr/>
              </p14:nvContentPartPr>
              <p14:xfrm>
                <a:off x="11702517" y="239925"/>
                <a:ext cx="78120" cy="61560"/>
              </p14:xfrm>
            </p:contentPart>
          </mc:Choice>
          <mc:Fallback>
            <p:pic>
              <p:nvPicPr>
                <p:cNvPr id="174081" name="Freihand 174080">
                  <a:extLst>
                    <a:ext uri="{FF2B5EF4-FFF2-40B4-BE49-F238E27FC236}">
                      <a16:creationId xmlns:a16="http://schemas.microsoft.com/office/drawing/2014/main" id="{EEE31830-01CD-4EA0-9DEB-8B6EBD54B1EA}"/>
                    </a:ext>
                  </a:extLst>
                </p:cNvPr>
                <p:cNvPicPr/>
                <p:nvPr/>
              </p:nvPicPr>
              <p:blipFill>
                <a:blip r:embed="rId29"/>
                <a:stretch>
                  <a:fillRect/>
                </a:stretch>
              </p:blipFill>
              <p:spPr>
                <a:xfrm>
                  <a:off x="11698197" y="235605"/>
                  <a:ext cx="86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4082" name="Freihand 174081">
                  <a:extLst>
                    <a:ext uri="{FF2B5EF4-FFF2-40B4-BE49-F238E27FC236}">
                      <a16:creationId xmlns:a16="http://schemas.microsoft.com/office/drawing/2014/main" id="{D9710851-777D-4EBA-8FA2-809D8F556440}"/>
                    </a:ext>
                  </a:extLst>
                </p14:cNvPr>
                <p14:cNvContentPartPr/>
                <p14:nvPr/>
              </p14:nvContentPartPr>
              <p14:xfrm>
                <a:off x="11777037" y="246765"/>
                <a:ext cx="183240" cy="38160"/>
              </p14:xfrm>
            </p:contentPart>
          </mc:Choice>
          <mc:Fallback>
            <p:pic>
              <p:nvPicPr>
                <p:cNvPr id="174082" name="Freihand 174081">
                  <a:extLst>
                    <a:ext uri="{FF2B5EF4-FFF2-40B4-BE49-F238E27FC236}">
                      <a16:creationId xmlns:a16="http://schemas.microsoft.com/office/drawing/2014/main" id="{D9710851-777D-4EBA-8FA2-809D8F556440}"/>
                    </a:ext>
                  </a:extLst>
                </p:cNvPr>
                <p:cNvPicPr/>
                <p:nvPr/>
              </p:nvPicPr>
              <p:blipFill>
                <a:blip r:embed="rId31"/>
                <a:stretch>
                  <a:fillRect/>
                </a:stretch>
              </p:blipFill>
              <p:spPr>
                <a:xfrm>
                  <a:off x="11772717" y="242445"/>
                  <a:ext cx="191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4084" name="Freihand 174083">
                  <a:extLst>
                    <a:ext uri="{FF2B5EF4-FFF2-40B4-BE49-F238E27FC236}">
                      <a16:creationId xmlns:a16="http://schemas.microsoft.com/office/drawing/2014/main" id="{B6ABF791-C923-4A23-AE5C-E44A160ABCB1}"/>
                    </a:ext>
                  </a:extLst>
                </p14:cNvPr>
                <p14:cNvContentPartPr/>
                <p14:nvPr/>
              </p14:nvContentPartPr>
              <p14:xfrm>
                <a:off x="11958837" y="220125"/>
                <a:ext cx="160200" cy="42120"/>
              </p14:xfrm>
            </p:contentPart>
          </mc:Choice>
          <mc:Fallback>
            <p:pic>
              <p:nvPicPr>
                <p:cNvPr id="174084" name="Freihand 174083">
                  <a:extLst>
                    <a:ext uri="{FF2B5EF4-FFF2-40B4-BE49-F238E27FC236}">
                      <a16:creationId xmlns:a16="http://schemas.microsoft.com/office/drawing/2014/main" id="{B6ABF791-C923-4A23-AE5C-E44A160ABCB1}"/>
                    </a:ext>
                  </a:extLst>
                </p:cNvPr>
                <p:cNvPicPr/>
                <p:nvPr/>
              </p:nvPicPr>
              <p:blipFill>
                <a:blip r:embed="rId33"/>
                <a:stretch>
                  <a:fillRect/>
                </a:stretch>
              </p:blipFill>
              <p:spPr>
                <a:xfrm>
                  <a:off x="11954517" y="215805"/>
                  <a:ext cx="168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4085" name="Freihand 174084">
                  <a:extLst>
                    <a:ext uri="{FF2B5EF4-FFF2-40B4-BE49-F238E27FC236}">
                      <a16:creationId xmlns:a16="http://schemas.microsoft.com/office/drawing/2014/main" id="{887FBF6F-5745-4A08-B4B8-D7EE479A3F96}"/>
                    </a:ext>
                  </a:extLst>
                </p14:cNvPr>
                <p14:cNvContentPartPr/>
                <p14:nvPr/>
              </p14:nvContentPartPr>
              <p14:xfrm>
                <a:off x="12079437" y="179085"/>
                <a:ext cx="49680" cy="20880"/>
              </p14:xfrm>
            </p:contentPart>
          </mc:Choice>
          <mc:Fallback>
            <p:pic>
              <p:nvPicPr>
                <p:cNvPr id="174085" name="Freihand 174084">
                  <a:extLst>
                    <a:ext uri="{FF2B5EF4-FFF2-40B4-BE49-F238E27FC236}">
                      <a16:creationId xmlns:a16="http://schemas.microsoft.com/office/drawing/2014/main" id="{887FBF6F-5745-4A08-B4B8-D7EE479A3F96}"/>
                    </a:ext>
                  </a:extLst>
                </p:cNvPr>
                <p:cNvPicPr/>
                <p:nvPr/>
              </p:nvPicPr>
              <p:blipFill>
                <a:blip r:embed="rId35"/>
                <a:stretch>
                  <a:fillRect/>
                </a:stretch>
              </p:blipFill>
              <p:spPr>
                <a:xfrm>
                  <a:off x="12075117" y="174765"/>
                  <a:ext cx="58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086" name="Freihand 174085">
                  <a:extLst>
                    <a:ext uri="{FF2B5EF4-FFF2-40B4-BE49-F238E27FC236}">
                      <a16:creationId xmlns:a16="http://schemas.microsoft.com/office/drawing/2014/main" id="{4F18278D-F12E-4BCD-96AC-CFCCB4FAC41C}"/>
                    </a:ext>
                  </a:extLst>
                </p14:cNvPr>
                <p14:cNvContentPartPr/>
                <p14:nvPr/>
              </p14:nvContentPartPr>
              <p14:xfrm>
                <a:off x="12112197" y="204285"/>
                <a:ext cx="74880" cy="60480"/>
              </p14:xfrm>
            </p:contentPart>
          </mc:Choice>
          <mc:Fallback>
            <p:pic>
              <p:nvPicPr>
                <p:cNvPr id="174086" name="Freihand 174085">
                  <a:extLst>
                    <a:ext uri="{FF2B5EF4-FFF2-40B4-BE49-F238E27FC236}">
                      <a16:creationId xmlns:a16="http://schemas.microsoft.com/office/drawing/2014/main" id="{4F18278D-F12E-4BCD-96AC-CFCCB4FAC41C}"/>
                    </a:ext>
                  </a:extLst>
                </p:cNvPr>
                <p:cNvPicPr/>
                <p:nvPr/>
              </p:nvPicPr>
              <p:blipFill>
                <a:blip r:embed="rId37"/>
                <a:stretch>
                  <a:fillRect/>
                </a:stretch>
              </p:blipFill>
              <p:spPr>
                <a:xfrm>
                  <a:off x="12107877" y="199965"/>
                  <a:ext cx="83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087" name="Freihand 174086">
                  <a:extLst>
                    <a:ext uri="{FF2B5EF4-FFF2-40B4-BE49-F238E27FC236}">
                      <a16:creationId xmlns:a16="http://schemas.microsoft.com/office/drawing/2014/main" id="{BBB92710-BA38-4A47-99AC-9FED41EA4DC3}"/>
                    </a:ext>
                  </a:extLst>
                </p14:cNvPr>
                <p14:cNvContentPartPr/>
                <p14:nvPr/>
              </p14:nvContentPartPr>
              <p14:xfrm>
                <a:off x="11419917" y="499125"/>
                <a:ext cx="163080" cy="104760"/>
              </p14:xfrm>
            </p:contentPart>
          </mc:Choice>
          <mc:Fallback>
            <p:pic>
              <p:nvPicPr>
                <p:cNvPr id="174087" name="Freihand 174086">
                  <a:extLst>
                    <a:ext uri="{FF2B5EF4-FFF2-40B4-BE49-F238E27FC236}">
                      <a16:creationId xmlns:a16="http://schemas.microsoft.com/office/drawing/2014/main" id="{BBB92710-BA38-4A47-99AC-9FED41EA4DC3}"/>
                    </a:ext>
                  </a:extLst>
                </p:cNvPr>
                <p:cNvPicPr/>
                <p:nvPr/>
              </p:nvPicPr>
              <p:blipFill>
                <a:blip r:embed="rId39"/>
                <a:stretch>
                  <a:fillRect/>
                </a:stretch>
              </p:blipFill>
              <p:spPr>
                <a:xfrm>
                  <a:off x="11415597" y="494805"/>
                  <a:ext cx="171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4088" name="Freihand 174087">
                  <a:extLst>
                    <a:ext uri="{FF2B5EF4-FFF2-40B4-BE49-F238E27FC236}">
                      <a16:creationId xmlns:a16="http://schemas.microsoft.com/office/drawing/2014/main" id="{5AFD2BE9-3FF3-4F48-84C6-8E1DA068D055}"/>
                    </a:ext>
                  </a:extLst>
                </p14:cNvPr>
                <p14:cNvContentPartPr/>
                <p14:nvPr/>
              </p14:nvContentPartPr>
              <p14:xfrm>
                <a:off x="11541237" y="449085"/>
                <a:ext cx="22320" cy="26280"/>
              </p14:xfrm>
            </p:contentPart>
          </mc:Choice>
          <mc:Fallback>
            <p:pic>
              <p:nvPicPr>
                <p:cNvPr id="174088" name="Freihand 174087">
                  <a:extLst>
                    <a:ext uri="{FF2B5EF4-FFF2-40B4-BE49-F238E27FC236}">
                      <a16:creationId xmlns:a16="http://schemas.microsoft.com/office/drawing/2014/main" id="{5AFD2BE9-3FF3-4F48-84C6-8E1DA068D055}"/>
                    </a:ext>
                  </a:extLst>
                </p:cNvPr>
                <p:cNvPicPr/>
                <p:nvPr/>
              </p:nvPicPr>
              <p:blipFill>
                <a:blip r:embed="rId41"/>
                <a:stretch>
                  <a:fillRect/>
                </a:stretch>
              </p:blipFill>
              <p:spPr>
                <a:xfrm>
                  <a:off x="11536917" y="444765"/>
                  <a:ext cx="30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4090" name="Freihand 174089">
                  <a:extLst>
                    <a:ext uri="{FF2B5EF4-FFF2-40B4-BE49-F238E27FC236}">
                      <a16:creationId xmlns:a16="http://schemas.microsoft.com/office/drawing/2014/main" id="{033F1DF1-1AC1-4064-8E45-88F9626E8BA9}"/>
                    </a:ext>
                  </a:extLst>
                </p14:cNvPr>
                <p14:cNvContentPartPr/>
                <p14:nvPr/>
              </p14:nvContentPartPr>
              <p14:xfrm>
                <a:off x="11592357" y="466725"/>
                <a:ext cx="119880" cy="71640"/>
              </p14:xfrm>
            </p:contentPart>
          </mc:Choice>
          <mc:Fallback>
            <p:pic>
              <p:nvPicPr>
                <p:cNvPr id="174090" name="Freihand 174089">
                  <a:extLst>
                    <a:ext uri="{FF2B5EF4-FFF2-40B4-BE49-F238E27FC236}">
                      <a16:creationId xmlns:a16="http://schemas.microsoft.com/office/drawing/2014/main" id="{033F1DF1-1AC1-4064-8E45-88F9626E8BA9}"/>
                    </a:ext>
                  </a:extLst>
                </p:cNvPr>
                <p:cNvPicPr/>
                <p:nvPr/>
              </p:nvPicPr>
              <p:blipFill>
                <a:blip r:embed="rId43"/>
                <a:stretch>
                  <a:fillRect/>
                </a:stretch>
              </p:blipFill>
              <p:spPr>
                <a:xfrm>
                  <a:off x="11588037" y="462405"/>
                  <a:ext cx="128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4091" name="Freihand 174090">
                  <a:extLst>
                    <a:ext uri="{FF2B5EF4-FFF2-40B4-BE49-F238E27FC236}">
                      <a16:creationId xmlns:a16="http://schemas.microsoft.com/office/drawing/2014/main" id="{B73924D5-07A1-44C2-8B37-27BD34451255}"/>
                    </a:ext>
                  </a:extLst>
                </p14:cNvPr>
                <p14:cNvContentPartPr/>
                <p14:nvPr/>
              </p14:nvContentPartPr>
              <p14:xfrm>
                <a:off x="11701437" y="434685"/>
                <a:ext cx="140400" cy="78120"/>
              </p14:xfrm>
            </p:contentPart>
          </mc:Choice>
          <mc:Fallback>
            <p:pic>
              <p:nvPicPr>
                <p:cNvPr id="174091" name="Freihand 174090">
                  <a:extLst>
                    <a:ext uri="{FF2B5EF4-FFF2-40B4-BE49-F238E27FC236}">
                      <a16:creationId xmlns:a16="http://schemas.microsoft.com/office/drawing/2014/main" id="{B73924D5-07A1-44C2-8B37-27BD34451255}"/>
                    </a:ext>
                  </a:extLst>
                </p:cNvPr>
                <p:cNvPicPr/>
                <p:nvPr/>
              </p:nvPicPr>
              <p:blipFill>
                <a:blip r:embed="rId45"/>
                <a:stretch>
                  <a:fillRect/>
                </a:stretch>
              </p:blipFill>
              <p:spPr>
                <a:xfrm>
                  <a:off x="11697117" y="430365"/>
                  <a:ext cx="149040" cy="86760"/>
                </a:xfrm>
                <a:prstGeom prst="rect">
                  <a:avLst/>
                </a:prstGeom>
              </p:spPr>
            </p:pic>
          </mc:Fallback>
        </mc:AlternateContent>
      </p:grpSp>
      <p:grpSp>
        <p:nvGrpSpPr>
          <p:cNvPr id="174096" name="Gruppieren 174095">
            <a:extLst>
              <a:ext uri="{FF2B5EF4-FFF2-40B4-BE49-F238E27FC236}">
                <a16:creationId xmlns:a16="http://schemas.microsoft.com/office/drawing/2014/main" id="{5FEEFCC6-89FD-4595-9505-9A22A63085CC}"/>
              </a:ext>
            </a:extLst>
          </p:cNvPr>
          <p:cNvGrpSpPr/>
          <p:nvPr/>
        </p:nvGrpSpPr>
        <p:grpSpPr>
          <a:xfrm>
            <a:off x="9906477" y="1589925"/>
            <a:ext cx="1664280" cy="1538640"/>
            <a:chOff x="9906477" y="1589925"/>
            <a:chExt cx="1664280" cy="1538640"/>
          </a:xfrm>
        </p:grpSpPr>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8553EAD0-BB73-4B39-A685-A90DBB2C1D76}"/>
                    </a:ext>
                  </a:extLst>
                </p14:cNvPr>
                <p14:cNvContentPartPr/>
                <p14:nvPr/>
              </p14:nvContentPartPr>
              <p14:xfrm>
                <a:off x="10199157" y="1904205"/>
                <a:ext cx="75600" cy="891360"/>
              </p14:xfrm>
            </p:contentPart>
          </mc:Choice>
          <mc:Fallback>
            <p:pic>
              <p:nvPicPr>
                <p:cNvPr id="42" name="Freihand 41">
                  <a:extLst>
                    <a:ext uri="{FF2B5EF4-FFF2-40B4-BE49-F238E27FC236}">
                      <a16:creationId xmlns:a16="http://schemas.microsoft.com/office/drawing/2014/main" id="{8553EAD0-BB73-4B39-A685-A90DBB2C1D76}"/>
                    </a:ext>
                  </a:extLst>
                </p:cNvPr>
                <p:cNvPicPr/>
                <p:nvPr/>
              </p:nvPicPr>
              <p:blipFill>
                <a:blip r:embed="rId47"/>
                <a:stretch>
                  <a:fillRect/>
                </a:stretch>
              </p:blipFill>
              <p:spPr>
                <a:xfrm>
                  <a:off x="10194837" y="1899885"/>
                  <a:ext cx="84240" cy="90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3004CF2A-047F-4655-8235-E66E843200F7}"/>
                    </a:ext>
                  </a:extLst>
                </p14:cNvPr>
                <p14:cNvContentPartPr/>
                <p14:nvPr/>
              </p14:nvContentPartPr>
              <p14:xfrm>
                <a:off x="10090077" y="2648685"/>
                <a:ext cx="1294560" cy="55800"/>
              </p14:xfrm>
            </p:contentPart>
          </mc:Choice>
          <mc:Fallback>
            <p:pic>
              <p:nvPicPr>
                <p:cNvPr id="43" name="Freihand 42">
                  <a:extLst>
                    <a:ext uri="{FF2B5EF4-FFF2-40B4-BE49-F238E27FC236}">
                      <a16:creationId xmlns:a16="http://schemas.microsoft.com/office/drawing/2014/main" id="{3004CF2A-047F-4655-8235-E66E843200F7}"/>
                    </a:ext>
                  </a:extLst>
                </p:cNvPr>
                <p:cNvPicPr/>
                <p:nvPr/>
              </p:nvPicPr>
              <p:blipFill>
                <a:blip r:embed="rId49"/>
                <a:stretch>
                  <a:fillRect/>
                </a:stretch>
              </p:blipFill>
              <p:spPr>
                <a:xfrm>
                  <a:off x="10085757" y="2644365"/>
                  <a:ext cx="1303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114F59C8-1363-43A1-980E-D077A7B7B53B}"/>
                    </a:ext>
                  </a:extLst>
                </p14:cNvPr>
                <p14:cNvContentPartPr/>
                <p14:nvPr/>
              </p14:nvContentPartPr>
              <p14:xfrm>
                <a:off x="11290677" y="2589285"/>
                <a:ext cx="202680" cy="196920"/>
              </p14:xfrm>
            </p:contentPart>
          </mc:Choice>
          <mc:Fallback>
            <p:pic>
              <p:nvPicPr>
                <p:cNvPr id="44" name="Freihand 43">
                  <a:extLst>
                    <a:ext uri="{FF2B5EF4-FFF2-40B4-BE49-F238E27FC236}">
                      <a16:creationId xmlns:a16="http://schemas.microsoft.com/office/drawing/2014/main" id="{114F59C8-1363-43A1-980E-D077A7B7B53B}"/>
                    </a:ext>
                  </a:extLst>
                </p:cNvPr>
                <p:cNvPicPr/>
                <p:nvPr/>
              </p:nvPicPr>
              <p:blipFill>
                <a:blip r:embed="rId51"/>
                <a:stretch>
                  <a:fillRect/>
                </a:stretch>
              </p:blipFill>
              <p:spPr>
                <a:xfrm>
                  <a:off x="11286357" y="2584965"/>
                  <a:ext cx="211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E9FB8A1A-CD39-443A-9890-9515E67B2335}"/>
                    </a:ext>
                  </a:extLst>
                </p14:cNvPr>
                <p14:cNvContentPartPr/>
                <p14:nvPr/>
              </p14:nvContentPartPr>
              <p14:xfrm>
                <a:off x="10107717" y="1799805"/>
                <a:ext cx="212760" cy="168480"/>
              </p14:xfrm>
            </p:contentPart>
          </mc:Choice>
          <mc:Fallback>
            <p:pic>
              <p:nvPicPr>
                <p:cNvPr id="46" name="Freihand 45">
                  <a:extLst>
                    <a:ext uri="{FF2B5EF4-FFF2-40B4-BE49-F238E27FC236}">
                      <a16:creationId xmlns:a16="http://schemas.microsoft.com/office/drawing/2014/main" id="{E9FB8A1A-CD39-443A-9890-9515E67B2335}"/>
                    </a:ext>
                  </a:extLst>
                </p:cNvPr>
                <p:cNvPicPr/>
                <p:nvPr/>
              </p:nvPicPr>
              <p:blipFill>
                <a:blip r:embed="rId53"/>
                <a:stretch>
                  <a:fillRect/>
                </a:stretch>
              </p:blipFill>
              <p:spPr>
                <a:xfrm>
                  <a:off x="10103397" y="1795485"/>
                  <a:ext cx="221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9CBED504-095F-4600-9243-34AC77447684}"/>
                    </a:ext>
                  </a:extLst>
                </p14:cNvPr>
                <p14:cNvContentPartPr/>
                <p14:nvPr/>
              </p14:nvContentPartPr>
              <p14:xfrm>
                <a:off x="9906477" y="1818165"/>
                <a:ext cx="159120" cy="252720"/>
              </p14:xfrm>
            </p:contentPart>
          </mc:Choice>
          <mc:Fallback>
            <p:pic>
              <p:nvPicPr>
                <p:cNvPr id="47" name="Freihand 46">
                  <a:extLst>
                    <a:ext uri="{FF2B5EF4-FFF2-40B4-BE49-F238E27FC236}">
                      <a16:creationId xmlns:a16="http://schemas.microsoft.com/office/drawing/2014/main" id="{9CBED504-095F-4600-9243-34AC77447684}"/>
                    </a:ext>
                  </a:extLst>
                </p:cNvPr>
                <p:cNvPicPr/>
                <p:nvPr/>
              </p:nvPicPr>
              <p:blipFill>
                <a:blip r:embed="rId55"/>
                <a:stretch>
                  <a:fillRect/>
                </a:stretch>
              </p:blipFill>
              <p:spPr>
                <a:xfrm>
                  <a:off x="9902157" y="1813845"/>
                  <a:ext cx="167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F75C855F-BA88-4AF7-B77F-DEC5F2FE18DA}"/>
                    </a:ext>
                  </a:extLst>
                </p14:cNvPr>
                <p14:cNvContentPartPr/>
                <p14:nvPr/>
              </p14:nvContentPartPr>
              <p14:xfrm>
                <a:off x="11215437" y="2915805"/>
                <a:ext cx="207720" cy="212760"/>
              </p14:xfrm>
            </p:contentPart>
          </mc:Choice>
          <mc:Fallback>
            <p:pic>
              <p:nvPicPr>
                <p:cNvPr id="48" name="Freihand 47">
                  <a:extLst>
                    <a:ext uri="{FF2B5EF4-FFF2-40B4-BE49-F238E27FC236}">
                      <a16:creationId xmlns:a16="http://schemas.microsoft.com/office/drawing/2014/main" id="{F75C855F-BA88-4AF7-B77F-DEC5F2FE18DA}"/>
                    </a:ext>
                  </a:extLst>
                </p:cNvPr>
                <p:cNvPicPr/>
                <p:nvPr/>
              </p:nvPicPr>
              <p:blipFill>
                <a:blip r:embed="rId57"/>
                <a:stretch>
                  <a:fillRect/>
                </a:stretch>
              </p:blipFill>
              <p:spPr>
                <a:xfrm>
                  <a:off x="11211117" y="2911485"/>
                  <a:ext cx="2163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64884D9D-2563-4A28-8AFC-CD37E88A485A}"/>
                    </a:ext>
                  </a:extLst>
                </p14:cNvPr>
                <p14:cNvContentPartPr/>
                <p14:nvPr/>
              </p14:nvContentPartPr>
              <p14:xfrm>
                <a:off x="11276637" y="2884485"/>
                <a:ext cx="209160" cy="136800"/>
              </p14:xfrm>
            </p:contentPart>
          </mc:Choice>
          <mc:Fallback>
            <p:pic>
              <p:nvPicPr>
                <p:cNvPr id="49" name="Freihand 48">
                  <a:extLst>
                    <a:ext uri="{FF2B5EF4-FFF2-40B4-BE49-F238E27FC236}">
                      <a16:creationId xmlns:a16="http://schemas.microsoft.com/office/drawing/2014/main" id="{64884D9D-2563-4A28-8AFC-CD37E88A485A}"/>
                    </a:ext>
                  </a:extLst>
                </p:cNvPr>
                <p:cNvPicPr/>
                <p:nvPr/>
              </p:nvPicPr>
              <p:blipFill>
                <a:blip r:embed="rId59"/>
                <a:stretch>
                  <a:fillRect/>
                </a:stretch>
              </p:blipFill>
              <p:spPr>
                <a:xfrm>
                  <a:off x="11272317" y="2880165"/>
                  <a:ext cx="217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2" name="Freihand 51">
                  <a:extLst>
                    <a:ext uri="{FF2B5EF4-FFF2-40B4-BE49-F238E27FC236}">
                      <a16:creationId xmlns:a16="http://schemas.microsoft.com/office/drawing/2014/main" id="{1CD61FBC-58F9-42B1-B6AF-5566F9C3E5A3}"/>
                    </a:ext>
                  </a:extLst>
                </p14:cNvPr>
                <p14:cNvContentPartPr/>
                <p14:nvPr/>
              </p14:nvContentPartPr>
              <p14:xfrm>
                <a:off x="10402557" y="1803405"/>
                <a:ext cx="847440" cy="716400"/>
              </p14:xfrm>
            </p:contentPart>
          </mc:Choice>
          <mc:Fallback>
            <p:pic>
              <p:nvPicPr>
                <p:cNvPr id="52" name="Freihand 51">
                  <a:extLst>
                    <a:ext uri="{FF2B5EF4-FFF2-40B4-BE49-F238E27FC236}">
                      <a16:creationId xmlns:a16="http://schemas.microsoft.com/office/drawing/2014/main" id="{1CD61FBC-58F9-42B1-B6AF-5566F9C3E5A3}"/>
                    </a:ext>
                  </a:extLst>
                </p:cNvPr>
                <p:cNvPicPr/>
                <p:nvPr/>
              </p:nvPicPr>
              <p:blipFill>
                <a:blip r:embed="rId61"/>
                <a:stretch>
                  <a:fillRect/>
                </a:stretch>
              </p:blipFill>
              <p:spPr>
                <a:xfrm>
                  <a:off x="10398237" y="1799085"/>
                  <a:ext cx="85608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3" name="Freihand 52">
                  <a:extLst>
                    <a:ext uri="{FF2B5EF4-FFF2-40B4-BE49-F238E27FC236}">
                      <a16:creationId xmlns:a16="http://schemas.microsoft.com/office/drawing/2014/main" id="{248804A2-E5C5-4558-9E7A-2B96A4BAFEA5}"/>
                    </a:ext>
                  </a:extLst>
                </p14:cNvPr>
                <p14:cNvContentPartPr/>
                <p14:nvPr/>
              </p14:nvContentPartPr>
              <p14:xfrm>
                <a:off x="11375277" y="1606485"/>
                <a:ext cx="150480" cy="199440"/>
              </p14:xfrm>
            </p:contentPart>
          </mc:Choice>
          <mc:Fallback>
            <p:pic>
              <p:nvPicPr>
                <p:cNvPr id="53" name="Freihand 52">
                  <a:extLst>
                    <a:ext uri="{FF2B5EF4-FFF2-40B4-BE49-F238E27FC236}">
                      <a16:creationId xmlns:a16="http://schemas.microsoft.com/office/drawing/2014/main" id="{248804A2-E5C5-4558-9E7A-2B96A4BAFEA5}"/>
                    </a:ext>
                  </a:extLst>
                </p:cNvPr>
                <p:cNvPicPr/>
                <p:nvPr/>
              </p:nvPicPr>
              <p:blipFill>
                <a:blip r:embed="rId63"/>
                <a:stretch>
                  <a:fillRect/>
                </a:stretch>
              </p:blipFill>
              <p:spPr>
                <a:xfrm>
                  <a:off x="11370957" y="1602165"/>
                  <a:ext cx="159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4093" name="Freihand 174092">
                  <a:extLst>
                    <a:ext uri="{FF2B5EF4-FFF2-40B4-BE49-F238E27FC236}">
                      <a16:creationId xmlns:a16="http://schemas.microsoft.com/office/drawing/2014/main" id="{9EEA2EBD-9962-448F-836A-DB0635CF5207}"/>
                    </a:ext>
                  </a:extLst>
                </p14:cNvPr>
                <p14:cNvContentPartPr/>
                <p14:nvPr/>
              </p14:nvContentPartPr>
              <p14:xfrm>
                <a:off x="11351877" y="1635645"/>
                <a:ext cx="87840" cy="77400"/>
              </p14:xfrm>
            </p:contentPart>
          </mc:Choice>
          <mc:Fallback>
            <p:pic>
              <p:nvPicPr>
                <p:cNvPr id="174093" name="Freihand 174092">
                  <a:extLst>
                    <a:ext uri="{FF2B5EF4-FFF2-40B4-BE49-F238E27FC236}">
                      <a16:creationId xmlns:a16="http://schemas.microsoft.com/office/drawing/2014/main" id="{9EEA2EBD-9962-448F-836A-DB0635CF5207}"/>
                    </a:ext>
                  </a:extLst>
                </p:cNvPr>
                <p:cNvPicPr/>
                <p:nvPr/>
              </p:nvPicPr>
              <p:blipFill>
                <a:blip r:embed="rId65"/>
                <a:stretch>
                  <a:fillRect/>
                </a:stretch>
              </p:blipFill>
              <p:spPr>
                <a:xfrm>
                  <a:off x="11347557" y="1631325"/>
                  <a:ext cx="96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4095" name="Freihand 174094">
                  <a:extLst>
                    <a:ext uri="{FF2B5EF4-FFF2-40B4-BE49-F238E27FC236}">
                      <a16:creationId xmlns:a16="http://schemas.microsoft.com/office/drawing/2014/main" id="{68BC1051-D4B3-4DE2-B277-937496311F90}"/>
                    </a:ext>
                  </a:extLst>
                </p14:cNvPr>
                <p14:cNvContentPartPr/>
                <p14:nvPr/>
              </p14:nvContentPartPr>
              <p14:xfrm>
                <a:off x="10455837" y="1589925"/>
                <a:ext cx="1114920" cy="890280"/>
              </p14:xfrm>
            </p:contentPart>
          </mc:Choice>
          <mc:Fallback>
            <p:pic>
              <p:nvPicPr>
                <p:cNvPr id="174095" name="Freihand 174094">
                  <a:extLst>
                    <a:ext uri="{FF2B5EF4-FFF2-40B4-BE49-F238E27FC236}">
                      <a16:creationId xmlns:a16="http://schemas.microsoft.com/office/drawing/2014/main" id="{68BC1051-D4B3-4DE2-B277-937496311F90}"/>
                    </a:ext>
                  </a:extLst>
                </p:cNvPr>
                <p:cNvPicPr/>
                <p:nvPr/>
              </p:nvPicPr>
              <p:blipFill>
                <a:blip r:embed="rId67"/>
                <a:stretch>
                  <a:fillRect/>
                </a:stretch>
              </p:blipFill>
              <p:spPr>
                <a:xfrm>
                  <a:off x="10451517" y="1585605"/>
                  <a:ext cx="1123560" cy="898920"/>
                </a:xfrm>
                <a:prstGeom prst="rect">
                  <a:avLst/>
                </a:prstGeom>
              </p:spPr>
            </p:pic>
          </mc:Fallback>
        </mc:AlternateContent>
      </p:grpSp>
      <p:grpSp>
        <p:nvGrpSpPr>
          <p:cNvPr id="174100" name="Gruppieren 174099">
            <a:extLst>
              <a:ext uri="{FF2B5EF4-FFF2-40B4-BE49-F238E27FC236}">
                <a16:creationId xmlns:a16="http://schemas.microsoft.com/office/drawing/2014/main" id="{E13BD635-9B05-4AE7-85EE-54957DFA80A4}"/>
              </a:ext>
            </a:extLst>
          </p:cNvPr>
          <p:cNvGrpSpPr/>
          <p:nvPr/>
        </p:nvGrpSpPr>
        <p:grpSpPr>
          <a:xfrm>
            <a:off x="7004517" y="331365"/>
            <a:ext cx="3985920" cy="1129680"/>
            <a:chOff x="7004517" y="331365"/>
            <a:chExt cx="3985920" cy="1129680"/>
          </a:xfrm>
        </p:grpSpPr>
        <mc:AlternateContent xmlns:mc="http://schemas.openxmlformats.org/markup-compatibility/2006">
          <mc:Choice xmlns:p14="http://schemas.microsoft.com/office/powerpoint/2010/main" Requires="p14">
            <p:contentPart p14:bwMode="auto" r:id="rId68">
              <p14:nvContentPartPr>
                <p14:cNvPr id="24" name="Freihand 23">
                  <a:extLst>
                    <a:ext uri="{FF2B5EF4-FFF2-40B4-BE49-F238E27FC236}">
                      <a16:creationId xmlns:a16="http://schemas.microsoft.com/office/drawing/2014/main" id="{929A66CC-5AD8-46A8-9EF6-6A972E7FEC48}"/>
                    </a:ext>
                  </a:extLst>
                </p14:cNvPr>
                <p14:cNvContentPartPr/>
                <p14:nvPr/>
              </p14:nvContentPartPr>
              <p14:xfrm>
                <a:off x="9171357" y="1163685"/>
                <a:ext cx="96480" cy="86760"/>
              </p14:xfrm>
            </p:contentPart>
          </mc:Choice>
          <mc:Fallback>
            <p:pic>
              <p:nvPicPr>
                <p:cNvPr id="24" name="Freihand 23">
                  <a:extLst>
                    <a:ext uri="{FF2B5EF4-FFF2-40B4-BE49-F238E27FC236}">
                      <a16:creationId xmlns:a16="http://schemas.microsoft.com/office/drawing/2014/main" id="{929A66CC-5AD8-46A8-9EF6-6A972E7FEC48}"/>
                    </a:ext>
                  </a:extLst>
                </p:cNvPr>
                <p:cNvPicPr/>
                <p:nvPr/>
              </p:nvPicPr>
              <p:blipFill>
                <a:blip r:embed="rId69"/>
                <a:stretch>
                  <a:fillRect/>
                </a:stretch>
              </p:blipFill>
              <p:spPr>
                <a:xfrm>
                  <a:off x="9167037" y="1159365"/>
                  <a:ext cx="105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5" name="Freihand 24">
                  <a:extLst>
                    <a:ext uri="{FF2B5EF4-FFF2-40B4-BE49-F238E27FC236}">
                      <a16:creationId xmlns:a16="http://schemas.microsoft.com/office/drawing/2014/main" id="{F141D237-B2DA-4CF3-8CC2-2FADF848658E}"/>
                    </a:ext>
                  </a:extLst>
                </p14:cNvPr>
                <p14:cNvContentPartPr/>
                <p14:nvPr/>
              </p14:nvContentPartPr>
              <p14:xfrm>
                <a:off x="9309957" y="1160085"/>
                <a:ext cx="101520" cy="109800"/>
              </p14:xfrm>
            </p:contentPart>
          </mc:Choice>
          <mc:Fallback>
            <p:pic>
              <p:nvPicPr>
                <p:cNvPr id="25" name="Freihand 24">
                  <a:extLst>
                    <a:ext uri="{FF2B5EF4-FFF2-40B4-BE49-F238E27FC236}">
                      <a16:creationId xmlns:a16="http://schemas.microsoft.com/office/drawing/2014/main" id="{F141D237-B2DA-4CF3-8CC2-2FADF848658E}"/>
                    </a:ext>
                  </a:extLst>
                </p:cNvPr>
                <p:cNvPicPr/>
                <p:nvPr/>
              </p:nvPicPr>
              <p:blipFill>
                <a:blip r:embed="rId71"/>
                <a:stretch>
                  <a:fillRect/>
                </a:stretch>
              </p:blipFill>
              <p:spPr>
                <a:xfrm>
                  <a:off x="9305637" y="1155765"/>
                  <a:ext cx="110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 name="Freihand 25">
                  <a:extLst>
                    <a:ext uri="{FF2B5EF4-FFF2-40B4-BE49-F238E27FC236}">
                      <a16:creationId xmlns:a16="http://schemas.microsoft.com/office/drawing/2014/main" id="{07569ADA-3BC7-4C53-9369-4CC100862B8D}"/>
                    </a:ext>
                  </a:extLst>
                </p14:cNvPr>
                <p14:cNvContentPartPr/>
                <p14:nvPr/>
              </p14:nvContentPartPr>
              <p14:xfrm>
                <a:off x="9329037" y="1165125"/>
                <a:ext cx="103680" cy="54360"/>
              </p14:xfrm>
            </p:contentPart>
          </mc:Choice>
          <mc:Fallback>
            <p:pic>
              <p:nvPicPr>
                <p:cNvPr id="26" name="Freihand 25">
                  <a:extLst>
                    <a:ext uri="{FF2B5EF4-FFF2-40B4-BE49-F238E27FC236}">
                      <a16:creationId xmlns:a16="http://schemas.microsoft.com/office/drawing/2014/main" id="{07569ADA-3BC7-4C53-9369-4CC100862B8D}"/>
                    </a:ext>
                  </a:extLst>
                </p:cNvPr>
                <p:cNvPicPr/>
                <p:nvPr/>
              </p:nvPicPr>
              <p:blipFill>
                <a:blip r:embed="rId73"/>
                <a:stretch>
                  <a:fillRect/>
                </a:stretch>
              </p:blipFill>
              <p:spPr>
                <a:xfrm>
                  <a:off x="9324717" y="1160805"/>
                  <a:ext cx="112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7" name="Freihand 26">
                  <a:extLst>
                    <a:ext uri="{FF2B5EF4-FFF2-40B4-BE49-F238E27FC236}">
                      <a16:creationId xmlns:a16="http://schemas.microsoft.com/office/drawing/2014/main" id="{E6D96F76-1D19-476B-99ED-7175E986893D}"/>
                    </a:ext>
                  </a:extLst>
                </p14:cNvPr>
                <p14:cNvContentPartPr/>
                <p14:nvPr/>
              </p14:nvContentPartPr>
              <p14:xfrm>
                <a:off x="9448557" y="1154685"/>
                <a:ext cx="126360" cy="203040"/>
              </p14:xfrm>
            </p:contentPart>
          </mc:Choice>
          <mc:Fallback>
            <p:pic>
              <p:nvPicPr>
                <p:cNvPr id="27" name="Freihand 26">
                  <a:extLst>
                    <a:ext uri="{FF2B5EF4-FFF2-40B4-BE49-F238E27FC236}">
                      <a16:creationId xmlns:a16="http://schemas.microsoft.com/office/drawing/2014/main" id="{E6D96F76-1D19-476B-99ED-7175E986893D}"/>
                    </a:ext>
                  </a:extLst>
                </p:cNvPr>
                <p:cNvPicPr/>
                <p:nvPr/>
              </p:nvPicPr>
              <p:blipFill>
                <a:blip r:embed="rId75"/>
                <a:stretch>
                  <a:fillRect/>
                </a:stretch>
              </p:blipFill>
              <p:spPr>
                <a:xfrm>
                  <a:off x="9444237" y="1150365"/>
                  <a:ext cx="135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 name="Freihand 27">
                  <a:extLst>
                    <a:ext uri="{FF2B5EF4-FFF2-40B4-BE49-F238E27FC236}">
                      <a16:creationId xmlns:a16="http://schemas.microsoft.com/office/drawing/2014/main" id="{CD558EEB-C095-47D9-8706-27EDFE944C25}"/>
                    </a:ext>
                  </a:extLst>
                </p14:cNvPr>
                <p14:cNvContentPartPr/>
                <p14:nvPr/>
              </p14:nvContentPartPr>
              <p14:xfrm>
                <a:off x="9647277" y="1007805"/>
                <a:ext cx="33840" cy="178560"/>
              </p14:xfrm>
            </p:contentPart>
          </mc:Choice>
          <mc:Fallback>
            <p:pic>
              <p:nvPicPr>
                <p:cNvPr id="28" name="Freihand 27">
                  <a:extLst>
                    <a:ext uri="{FF2B5EF4-FFF2-40B4-BE49-F238E27FC236}">
                      <a16:creationId xmlns:a16="http://schemas.microsoft.com/office/drawing/2014/main" id="{CD558EEB-C095-47D9-8706-27EDFE944C25}"/>
                    </a:ext>
                  </a:extLst>
                </p:cNvPr>
                <p:cNvPicPr/>
                <p:nvPr/>
              </p:nvPicPr>
              <p:blipFill>
                <a:blip r:embed="rId77"/>
                <a:stretch>
                  <a:fillRect/>
                </a:stretch>
              </p:blipFill>
              <p:spPr>
                <a:xfrm>
                  <a:off x="9642957" y="1003485"/>
                  <a:ext cx="42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 name="Freihand 28">
                  <a:extLst>
                    <a:ext uri="{FF2B5EF4-FFF2-40B4-BE49-F238E27FC236}">
                      <a16:creationId xmlns:a16="http://schemas.microsoft.com/office/drawing/2014/main" id="{007586A1-9125-4D35-85DF-182F1FB3E279}"/>
                    </a:ext>
                  </a:extLst>
                </p14:cNvPr>
                <p14:cNvContentPartPr/>
                <p14:nvPr/>
              </p14:nvContentPartPr>
              <p14:xfrm>
                <a:off x="9690117" y="1111485"/>
                <a:ext cx="143640" cy="84600"/>
              </p14:xfrm>
            </p:contentPart>
          </mc:Choice>
          <mc:Fallback>
            <p:pic>
              <p:nvPicPr>
                <p:cNvPr id="29" name="Freihand 28">
                  <a:extLst>
                    <a:ext uri="{FF2B5EF4-FFF2-40B4-BE49-F238E27FC236}">
                      <a16:creationId xmlns:a16="http://schemas.microsoft.com/office/drawing/2014/main" id="{007586A1-9125-4D35-85DF-182F1FB3E279}"/>
                    </a:ext>
                  </a:extLst>
                </p:cNvPr>
                <p:cNvPicPr/>
                <p:nvPr/>
              </p:nvPicPr>
              <p:blipFill>
                <a:blip r:embed="rId79"/>
                <a:stretch>
                  <a:fillRect/>
                </a:stretch>
              </p:blipFill>
              <p:spPr>
                <a:xfrm>
                  <a:off x="9685797" y="1107165"/>
                  <a:ext cx="152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2" name="Freihand 31">
                  <a:extLst>
                    <a:ext uri="{FF2B5EF4-FFF2-40B4-BE49-F238E27FC236}">
                      <a16:creationId xmlns:a16="http://schemas.microsoft.com/office/drawing/2014/main" id="{BF0A2ED7-4533-49CF-890E-B6A1A6C94983}"/>
                    </a:ext>
                  </a:extLst>
                </p14:cNvPr>
                <p14:cNvContentPartPr/>
                <p14:nvPr/>
              </p14:nvContentPartPr>
              <p14:xfrm>
                <a:off x="9847437" y="1108965"/>
                <a:ext cx="97560" cy="70920"/>
              </p14:xfrm>
            </p:contentPart>
          </mc:Choice>
          <mc:Fallback>
            <p:pic>
              <p:nvPicPr>
                <p:cNvPr id="32" name="Freihand 31">
                  <a:extLst>
                    <a:ext uri="{FF2B5EF4-FFF2-40B4-BE49-F238E27FC236}">
                      <a16:creationId xmlns:a16="http://schemas.microsoft.com/office/drawing/2014/main" id="{BF0A2ED7-4533-49CF-890E-B6A1A6C94983}"/>
                    </a:ext>
                  </a:extLst>
                </p:cNvPr>
                <p:cNvPicPr/>
                <p:nvPr/>
              </p:nvPicPr>
              <p:blipFill>
                <a:blip r:embed="rId81"/>
                <a:stretch>
                  <a:fillRect/>
                </a:stretch>
              </p:blipFill>
              <p:spPr>
                <a:xfrm>
                  <a:off x="9843117" y="1104645"/>
                  <a:ext cx="106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3" name="Freihand 32">
                  <a:extLst>
                    <a:ext uri="{FF2B5EF4-FFF2-40B4-BE49-F238E27FC236}">
                      <a16:creationId xmlns:a16="http://schemas.microsoft.com/office/drawing/2014/main" id="{1148061E-2E5C-408F-8794-7FF4691E53A0}"/>
                    </a:ext>
                  </a:extLst>
                </p14:cNvPr>
                <p14:cNvContentPartPr/>
                <p14:nvPr/>
              </p14:nvContentPartPr>
              <p14:xfrm>
                <a:off x="9964437" y="1108245"/>
                <a:ext cx="110160" cy="89280"/>
              </p14:xfrm>
            </p:contentPart>
          </mc:Choice>
          <mc:Fallback>
            <p:pic>
              <p:nvPicPr>
                <p:cNvPr id="33" name="Freihand 32">
                  <a:extLst>
                    <a:ext uri="{FF2B5EF4-FFF2-40B4-BE49-F238E27FC236}">
                      <a16:creationId xmlns:a16="http://schemas.microsoft.com/office/drawing/2014/main" id="{1148061E-2E5C-408F-8794-7FF4691E53A0}"/>
                    </a:ext>
                  </a:extLst>
                </p:cNvPr>
                <p:cNvPicPr/>
                <p:nvPr/>
              </p:nvPicPr>
              <p:blipFill>
                <a:blip r:embed="rId83"/>
                <a:stretch>
                  <a:fillRect/>
                </a:stretch>
              </p:blipFill>
              <p:spPr>
                <a:xfrm>
                  <a:off x="9960117" y="1103925"/>
                  <a:ext cx="118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 name="Freihand 33">
                  <a:extLst>
                    <a:ext uri="{FF2B5EF4-FFF2-40B4-BE49-F238E27FC236}">
                      <a16:creationId xmlns:a16="http://schemas.microsoft.com/office/drawing/2014/main" id="{376699E3-772B-4285-A056-96038997D475}"/>
                    </a:ext>
                  </a:extLst>
                </p14:cNvPr>
                <p14:cNvContentPartPr/>
                <p14:nvPr/>
              </p14:nvContentPartPr>
              <p14:xfrm>
                <a:off x="10132917" y="988365"/>
                <a:ext cx="128520" cy="177120"/>
              </p14:xfrm>
            </p:contentPart>
          </mc:Choice>
          <mc:Fallback>
            <p:pic>
              <p:nvPicPr>
                <p:cNvPr id="34" name="Freihand 33">
                  <a:extLst>
                    <a:ext uri="{FF2B5EF4-FFF2-40B4-BE49-F238E27FC236}">
                      <a16:creationId xmlns:a16="http://schemas.microsoft.com/office/drawing/2014/main" id="{376699E3-772B-4285-A056-96038997D475}"/>
                    </a:ext>
                  </a:extLst>
                </p:cNvPr>
                <p:cNvPicPr/>
                <p:nvPr/>
              </p:nvPicPr>
              <p:blipFill>
                <a:blip r:embed="rId85"/>
                <a:stretch>
                  <a:fillRect/>
                </a:stretch>
              </p:blipFill>
              <p:spPr>
                <a:xfrm>
                  <a:off x="10128597" y="984045"/>
                  <a:ext cx="137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 name="Freihand 34">
                  <a:extLst>
                    <a:ext uri="{FF2B5EF4-FFF2-40B4-BE49-F238E27FC236}">
                      <a16:creationId xmlns:a16="http://schemas.microsoft.com/office/drawing/2014/main" id="{17BA4396-2F7B-4E14-9EDB-3A556CD19E06}"/>
                    </a:ext>
                  </a:extLst>
                </p14:cNvPr>
                <p14:cNvContentPartPr/>
                <p14:nvPr/>
              </p14:nvContentPartPr>
              <p14:xfrm>
                <a:off x="10264317" y="1011045"/>
                <a:ext cx="15120" cy="45360"/>
              </p14:xfrm>
            </p:contentPart>
          </mc:Choice>
          <mc:Fallback>
            <p:pic>
              <p:nvPicPr>
                <p:cNvPr id="35" name="Freihand 34">
                  <a:extLst>
                    <a:ext uri="{FF2B5EF4-FFF2-40B4-BE49-F238E27FC236}">
                      <a16:creationId xmlns:a16="http://schemas.microsoft.com/office/drawing/2014/main" id="{17BA4396-2F7B-4E14-9EDB-3A556CD19E06}"/>
                    </a:ext>
                  </a:extLst>
                </p:cNvPr>
                <p:cNvPicPr/>
                <p:nvPr/>
              </p:nvPicPr>
              <p:blipFill>
                <a:blip r:embed="rId87"/>
                <a:stretch>
                  <a:fillRect/>
                </a:stretch>
              </p:blipFill>
              <p:spPr>
                <a:xfrm>
                  <a:off x="10259997" y="1006725"/>
                  <a:ext cx="23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Freihand 35">
                  <a:extLst>
                    <a:ext uri="{FF2B5EF4-FFF2-40B4-BE49-F238E27FC236}">
                      <a16:creationId xmlns:a16="http://schemas.microsoft.com/office/drawing/2014/main" id="{053B305C-E8A2-4DD6-A0F2-D407E3451D36}"/>
                    </a:ext>
                  </a:extLst>
                </p14:cNvPr>
                <p14:cNvContentPartPr/>
                <p14:nvPr/>
              </p14:nvContentPartPr>
              <p14:xfrm>
                <a:off x="10291317" y="1083045"/>
                <a:ext cx="169200" cy="59400"/>
              </p14:xfrm>
            </p:contentPart>
          </mc:Choice>
          <mc:Fallback>
            <p:pic>
              <p:nvPicPr>
                <p:cNvPr id="36" name="Freihand 35">
                  <a:extLst>
                    <a:ext uri="{FF2B5EF4-FFF2-40B4-BE49-F238E27FC236}">
                      <a16:creationId xmlns:a16="http://schemas.microsoft.com/office/drawing/2014/main" id="{053B305C-E8A2-4DD6-A0F2-D407E3451D36}"/>
                    </a:ext>
                  </a:extLst>
                </p:cNvPr>
                <p:cNvPicPr/>
                <p:nvPr/>
              </p:nvPicPr>
              <p:blipFill>
                <a:blip r:embed="rId89"/>
                <a:stretch>
                  <a:fillRect/>
                </a:stretch>
              </p:blipFill>
              <p:spPr>
                <a:xfrm>
                  <a:off x="10286997" y="1078725"/>
                  <a:ext cx="177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 name="Freihand 36">
                  <a:extLst>
                    <a:ext uri="{FF2B5EF4-FFF2-40B4-BE49-F238E27FC236}">
                      <a16:creationId xmlns:a16="http://schemas.microsoft.com/office/drawing/2014/main" id="{66229F2D-5ECA-4056-9C22-29C0B8A86A08}"/>
                    </a:ext>
                  </a:extLst>
                </p14:cNvPr>
                <p14:cNvContentPartPr/>
                <p14:nvPr/>
              </p14:nvContentPartPr>
              <p14:xfrm>
                <a:off x="10491837" y="1058565"/>
                <a:ext cx="106200" cy="88200"/>
              </p14:xfrm>
            </p:contentPart>
          </mc:Choice>
          <mc:Fallback>
            <p:pic>
              <p:nvPicPr>
                <p:cNvPr id="37" name="Freihand 36">
                  <a:extLst>
                    <a:ext uri="{FF2B5EF4-FFF2-40B4-BE49-F238E27FC236}">
                      <a16:creationId xmlns:a16="http://schemas.microsoft.com/office/drawing/2014/main" id="{66229F2D-5ECA-4056-9C22-29C0B8A86A08}"/>
                    </a:ext>
                  </a:extLst>
                </p:cNvPr>
                <p:cNvPicPr/>
                <p:nvPr/>
              </p:nvPicPr>
              <p:blipFill>
                <a:blip r:embed="rId91"/>
                <a:stretch>
                  <a:fillRect/>
                </a:stretch>
              </p:blipFill>
              <p:spPr>
                <a:xfrm>
                  <a:off x="10487517" y="1054245"/>
                  <a:ext cx="114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 name="Freihand 13">
                  <a:extLst>
                    <a:ext uri="{FF2B5EF4-FFF2-40B4-BE49-F238E27FC236}">
                      <a16:creationId xmlns:a16="http://schemas.microsoft.com/office/drawing/2014/main" id="{C32F7646-A61A-47D8-8CC7-ABB72995DF18}"/>
                    </a:ext>
                  </a:extLst>
                </p14:cNvPr>
                <p14:cNvContentPartPr/>
                <p14:nvPr/>
              </p14:nvContentPartPr>
              <p14:xfrm>
                <a:off x="7004517" y="1236765"/>
                <a:ext cx="199440" cy="103680"/>
              </p14:xfrm>
            </p:contentPart>
          </mc:Choice>
          <mc:Fallback>
            <p:pic>
              <p:nvPicPr>
                <p:cNvPr id="14" name="Freihand 13">
                  <a:extLst>
                    <a:ext uri="{FF2B5EF4-FFF2-40B4-BE49-F238E27FC236}">
                      <a16:creationId xmlns:a16="http://schemas.microsoft.com/office/drawing/2014/main" id="{C32F7646-A61A-47D8-8CC7-ABB72995DF18}"/>
                    </a:ext>
                  </a:extLst>
                </p:cNvPr>
                <p:cNvPicPr/>
                <p:nvPr/>
              </p:nvPicPr>
              <p:blipFill>
                <a:blip r:embed="rId93"/>
                <a:stretch>
                  <a:fillRect/>
                </a:stretch>
              </p:blipFill>
              <p:spPr>
                <a:xfrm>
                  <a:off x="7000197" y="1232445"/>
                  <a:ext cx="208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5" name="Freihand 14">
                  <a:extLst>
                    <a:ext uri="{FF2B5EF4-FFF2-40B4-BE49-F238E27FC236}">
                      <a16:creationId xmlns:a16="http://schemas.microsoft.com/office/drawing/2014/main" id="{97EE4CC5-4BBC-409D-BBBB-0FA3BB536365}"/>
                    </a:ext>
                  </a:extLst>
                </p14:cNvPr>
                <p14:cNvContentPartPr/>
                <p14:nvPr/>
              </p14:nvContentPartPr>
              <p14:xfrm>
                <a:off x="7229877" y="1227405"/>
                <a:ext cx="127800" cy="87480"/>
              </p14:xfrm>
            </p:contentPart>
          </mc:Choice>
          <mc:Fallback>
            <p:pic>
              <p:nvPicPr>
                <p:cNvPr id="15" name="Freihand 14">
                  <a:extLst>
                    <a:ext uri="{FF2B5EF4-FFF2-40B4-BE49-F238E27FC236}">
                      <a16:creationId xmlns:a16="http://schemas.microsoft.com/office/drawing/2014/main" id="{97EE4CC5-4BBC-409D-BBBB-0FA3BB536365}"/>
                    </a:ext>
                  </a:extLst>
                </p:cNvPr>
                <p:cNvPicPr/>
                <p:nvPr/>
              </p:nvPicPr>
              <p:blipFill>
                <a:blip r:embed="rId95"/>
                <a:stretch>
                  <a:fillRect/>
                </a:stretch>
              </p:blipFill>
              <p:spPr>
                <a:xfrm>
                  <a:off x="7225557" y="1223085"/>
                  <a:ext cx="136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6" name="Freihand 15">
                  <a:extLst>
                    <a:ext uri="{FF2B5EF4-FFF2-40B4-BE49-F238E27FC236}">
                      <a16:creationId xmlns:a16="http://schemas.microsoft.com/office/drawing/2014/main" id="{22F54A2E-62DE-4AB0-AECE-9F8E7C1ECE80}"/>
                    </a:ext>
                  </a:extLst>
                </p14:cNvPr>
                <p14:cNvContentPartPr/>
                <p14:nvPr/>
              </p14:nvContentPartPr>
              <p14:xfrm>
                <a:off x="7376757" y="1224885"/>
                <a:ext cx="105120" cy="92880"/>
              </p14:xfrm>
            </p:contentPart>
          </mc:Choice>
          <mc:Fallback>
            <p:pic>
              <p:nvPicPr>
                <p:cNvPr id="16" name="Freihand 15">
                  <a:extLst>
                    <a:ext uri="{FF2B5EF4-FFF2-40B4-BE49-F238E27FC236}">
                      <a16:creationId xmlns:a16="http://schemas.microsoft.com/office/drawing/2014/main" id="{22F54A2E-62DE-4AB0-AECE-9F8E7C1ECE80}"/>
                    </a:ext>
                  </a:extLst>
                </p:cNvPr>
                <p:cNvPicPr/>
                <p:nvPr/>
              </p:nvPicPr>
              <p:blipFill>
                <a:blip r:embed="rId97"/>
                <a:stretch>
                  <a:fillRect/>
                </a:stretch>
              </p:blipFill>
              <p:spPr>
                <a:xfrm>
                  <a:off x="7372437" y="1220565"/>
                  <a:ext cx="113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 name="Freihand 16">
                  <a:extLst>
                    <a:ext uri="{FF2B5EF4-FFF2-40B4-BE49-F238E27FC236}">
                      <a16:creationId xmlns:a16="http://schemas.microsoft.com/office/drawing/2014/main" id="{CDA758C8-732C-4E24-B6BA-B4AEA253858A}"/>
                    </a:ext>
                  </a:extLst>
                </p14:cNvPr>
                <p14:cNvContentPartPr/>
                <p14:nvPr/>
              </p14:nvContentPartPr>
              <p14:xfrm>
                <a:off x="7532277" y="1200765"/>
                <a:ext cx="143640" cy="111600"/>
              </p14:xfrm>
            </p:contentPart>
          </mc:Choice>
          <mc:Fallback>
            <p:pic>
              <p:nvPicPr>
                <p:cNvPr id="17" name="Freihand 16">
                  <a:extLst>
                    <a:ext uri="{FF2B5EF4-FFF2-40B4-BE49-F238E27FC236}">
                      <a16:creationId xmlns:a16="http://schemas.microsoft.com/office/drawing/2014/main" id="{CDA758C8-732C-4E24-B6BA-B4AEA253858A}"/>
                    </a:ext>
                  </a:extLst>
                </p:cNvPr>
                <p:cNvPicPr/>
                <p:nvPr/>
              </p:nvPicPr>
              <p:blipFill>
                <a:blip r:embed="rId99"/>
                <a:stretch>
                  <a:fillRect/>
                </a:stretch>
              </p:blipFill>
              <p:spPr>
                <a:xfrm>
                  <a:off x="7527957" y="1196445"/>
                  <a:ext cx="152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8" name="Freihand 17">
                  <a:extLst>
                    <a:ext uri="{FF2B5EF4-FFF2-40B4-BE49-F238E27FC236}">
                      <a16:creationId xmlns:a16="http://schemas.microsoft.com/office/drawing/2014/main" id="{4A27BDDC-4A37-453B-9C1F-AA31516AEBDF}"/>
                    </a:ext>
                  </a:extLst>
                </p14:cNvPr>
                <p14:cNvContentPartPr/>
                <p14:nvPr/>
              </p14:nvContentPartPr>
              <p14:xfrm>
                <a:off x="7763757" y="1183845"/>
                <a:ext cx="133200" cy="92520"/>
              </p14:xfrm>
            </p:contentPart>
          </mc:Choice>
          <mc:Fallback>
            <p:pic>
              <p:nvPicPr>
                <p:cNvPr id="18" name="Freihand 17">
                  <a:extLst>
                    <a:ext uri="{FF2B5EF4-FFF2-40B4-BE49-F238E27FC236}">
                      <a16:creationId xmlns:a16="http://schemas.microsoft.com/office/drawing/2014/main" id="{4A27BDDC-4A37-453B-9C1F-AA31516AEBDF}"/>
                    </a:ext>
                  </a:extLst>
                </p:cNvPr>
                <p:cNvPicPr/>
                <p:nvPr/>
              </p:nvPicPr>
              <p:blipFill>
                <a:blip r:embed="rId101"/>
                <a:stretch>
                  <a:fillRect/>
                </a:stretch>
              </p:blipFill>
              <p:spPr>
                <a:xfrm>
                  <a:off x="7759437" y="1179525"/>
                  <a:ext cx="141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9" name="Freihand 18">
                  <a:extLst>
                    <a:ext uri="{FF2B5EF4-FFF2-40B4-BE49-F238E27FC236}">
                      <a16:creationId xmlns:a16="http://schemas.microsoft.com/office/drawing/2014/main" id="{3E9805B7-FD90-4EB7-BB8E-A7C1A8598A45}"/>
                    </a:ext>
                  </a:extLst>
                </p14:cNvPr>
                <p14:cNvContentPartPr/>
                <p14:nvPr/>
              </p14:nvContentPartPr>
              <p14:xfrm>
                <a:off x="7929717" y="1191405"/>
                <a:ext cx="92160" cy="84240"/>
              </p14:xfrm>
            </p:contentPart>
          </mc:Choice>
          <mc:Fallback>
            <p:pic>
              <p:nvPicPr>
                <p:cNvPr id="19" name="Freihand 18">
                  <a:extLst>
                    <a:ext uri="{FF2B5EF4-FFF2-40B4-BE49-F238E27FC236}">
                      <a16:creationId xmlns:a16="http://schemas.microsoft.com/office/drawing/2014/main" id="{3E9805B7-FD90-4EB7-BB8E-A7C1A8598A45}"/>
                    </a:ext>
                  </a:extLst>
                </p:cNvPr>
                <p:cNvPicPr/>
                <p:nvPr/>
              </p:nvPicPr>
              <p:blipFill>
                <a:blip r:embed="rId103"/>
                <a:stretch>
                  <a:fillRect/>
                </a:stretch>
              </p:blipFill>
              <p:spPr>
                <a:xfrm>
                  <a:off x="7925397" y="1187085"/>
                  <a:ext cx="100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 name="Freihand 19">
                  <a:extLst>
                    <a:ext uri="{FF2B5EF4-FFF2-40B4-BE49-F238E27FC236}">
                      <a16:creationId xmlns:a16="http://schemas.microsoft.com/office/drawing/2014/main" id="{E77DEC0B-2964-4FD7-B984-7C749951A1B3}"/>
                    </a:ext>
                  </a:extLst>
                </p14:cNvPr>
                <p14:cNvContentPartPr/>
                <p14:nvPr/>
              </p14:nvContentPartPr>
              <p14:xfrm>
                <a:off x="8083797" y="1186005"/>
                <a:ext cx="232200" cy="70920"/>
              </p14:xfrm>
            </p:contentPart>
          </mc:Choice>
          <mc:Fallback>
            <p:pic>
              <p:nvPicPr>
                <p:cNvPr id="20" name="Freihand 19">
                  <a:extLst>
                    <a:ext uri="{FF2B5EF4-FFF2-40B4-BE49-F238E27FC236}">
                      <a16:creationId xmlns:a16="http://schemas.microsoft.com/office/drawing/2014/main" id="{E77DEC0B-2964-4FD7-B984-7C749951A1B3}"/>
                    </a:ext>
                  </a:extLst>
                </p:cNvPr>
                <p:cNvPicPr/>
                <p:nvPr/>
              </p:nvPicPr>
              <p:blipFill>
                <a:blip r:embed="rId105"/>
                <a:stretch>
                  <a:fillRect/>
                </a:stretch>
              </p:blipFill>
              <p:spPr>
                <a:xfrm>
                  <a:off x="8079477" y="1181685"/>
                  <a:ext cx="240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 name="Freihand 20">
                  <a:extLst>
                    <a:ext uri="{FF2B5EF4-FFF2-40B4-BE49-F238E27FC236}">
                      <a16:creationId xmlns:a16="http://schemas.microsoft.com/office/drawing/2014/main" id="{4715AEF9-1B19-450B-A1F0-F12E07207D9E}"/>
                    </a:ext>
                  </a:extLst>
                </p14:cNvPr>
                <p14:cNvContentPartPr/>
                <p14:nvPr/>
              </p14:nvContentPartPr>
              <p14:xfrm>
                <a:off x="8344437" y="1190685"/>
                <a:ext cx="334800" cy="67320"/>
              </p14:xfrm>
            </p:contentPart>
          </mc:Choice>
          <mc:Fallback>
            <p:pic>
              <p:nvPicPr>
                <p:cNvPr id="21" name="Freihand 20">
                  <a:extLst>
                    <a:ext uri="{FF2B5EF4-FFF2-40B4-BE49-F238E27FC236}">
                      <a16:creationId xmlns:a16="http://schemas.microsoft.com/office/drawing/2014/main" id="{4715AEF9-1B19-450B-A1F0-F12E07207D9E}"/>
                    </a:ext>
                  </a:extLst>
                </p:cNvPr>
                <p:cNvPicPr/>
                <p:nvPr/>
              </p:nvPicPr>
              <p:blipFill>
                <a:blip r:embed="rId107"/>
                <a:stretch>
                  <a:fillRect/>
                </a:stretch>
              </p:blipFill>
              <p:spPr>
                <a:xfrm>
                  <a:off x="8340117" y="1186365"/>
                  <a:ext cx="343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2" name="Freihand 21">
                  <a:extLst>
                    <a:ext uri="{FF2B5EF4-FFF2-40B4-BE49-F238E27FC236}">
                      <a16:creationId xmlns:a16="http://schemas.microsoft.com/office/drawing/2014/main" id="{BA23BB36-1D6D-4BE5-B94D-78DDA5C8B79A}"/>
                    </a:ext>
                  </a:extLst>
                </p14:cNvPr>
                <p14:cNvContentPartPr/>
                <p14:nvPr/>
              </p14:nvContentPartPr>
              <p14:xfrm>
                <a:off x="8684997" y="1113285"/>
                <a:ext cx="6480" cy="20880"/>
              </p14:xfrm>
            </p:contentPart>
          </mc:Choice>
          <mc:Fallback>
            <p:pic>
              <p:nvPicPr>
                <p:cNvPr id="22" name="Freihand 21">
                  <a:extLst>
                    <a:ext uri="{FF2B5EF4-FFF2-40B4-BE49-F238E27FC236}">
                      <a16:creationId xmlns:a16="http://schemas.microsoft.com/office/drawing/2014/main" id="{BA23BB36-1D6D-4BE5-B94D-78DDA5C8B79A}"/>
                    </a:ext>
                  </a:extLst>
                </p:cNvPr>
                <p:cNvPicPr/>
                <p:nvPr/>
              </p:nvPicPr>
              <p:blipFill>
                <a:blip r:embed="rId109"/>
                <a:stretch>
                  <a:fillRect/>
                </a:stretch>
              </p:blipFill>
              <p:spPr>
                <a:xfrm>
                  <a:off x="8680677" y="1108965"/>
                  <a:ext cx="15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3" name="Freihand 22">
                  <a:extLst>
                    <a:ext uri="{FF2B5EF4-FFF2-40B4-BE49-F238E27FC236}">
                      <a16:creationId xmlns:a16="http://schemas.microsoft.com/office/drawing/2014/main" id="{4D53ECCE-EC9E-40F7-AC42-C0F546FA7D1E}"/>
                    </a:ext>
                  </a:extLst>
                </p14:cNvPr>
                <p14:cNvContentPartPr/>
                <p14:nvPr/>
              </p14:nvContentPartPr>
              <p14:xfrm>
                <a:off x="8717757" y="1155765"/>
                <a:ext cx="137520" cy="87840"/>
              </p14:xfrm>
            </p:contentPart>
          </mc:Choice>
          <mc:Fallback>
            <p:pic>
              <p:nvPicPr>
                <p:cNvPr id="23" name="Freihand 22">
                  <a:extLst>
                    <a:ext uri="{FF2B5EF4-FFF2-40B4-BE49-F238E27FC236}">
                      <a16:creationId xmlns:a16="http://schemas.microsoft.com/office/drawing/2014/main" id="{4D53ECCE-EC9E-40F7-AC42-C0F546FA7D1E}"/>
                    </a:ext>
                  </a:extLst>
                </p:cNvPr>
                <p:cNvPicPr/>
                <p:nvPr/>
              </p:nvPicPr>
              <p:blipFill>
                <a:blip r:embed="rId111"/>
                <a:stretch>
                  <a:fillRect/>
                </a:stretch>
              </p:blipFill>
              <p:spPr>
                <a:xfrm>
                  <a:off x="8713437" y="1151445"/>
                  <a:ext cx="146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 name="Freihand 37">
                  <a:extLst>
                    <a:ext uri="{FF2B5EF4-FFF2-40B4-BE49-F238E27FC236}">
                      <a16:creationId xmlns:a16="http://schemas.microsoft.com/office/drawing/2014/main" id="{13A6A9E5-E92A-4F65-BC7F-A89111F1E481}"/>
                    </a:ext>
                  </a:extLst>
                </p14:cNvPr>
                <p14:cNvContentPartPr/>
                <p14:nvPr/>
              </p14:nvContentPartPr>
              <p14:xfrm>
                <a:off x="7023597" y="1351605"/>
                <a:ext cx="1815480" cy="109440"/>
              </p14:xfrm>
            </p:contentPart>
          </mc:Choice>
          <mc:Fallback>
            <p:pic>
              <p:nvPicPr>
                <p:cNvPr id="38" name="Freihand 37">
                  <a:extLst>
                    <a:ext uri="{FF2B5EF4-FFF2-40B4-BE49-F238E27FC236}">
                      <a16:creationId xmlns:a16="http://schemas.microsoft.com/office/drawing/2014/main" id="{13A6A9E5-E92A-4F65-BC7F-A89111F1E481}"/>
                    </a:ext>
                  </a:extLst>
                </p:cNvPr>
                <p:cNvPicPr/>
                <p:nvPr/>
              </p:nvPicPr>
              <p:blipFill>
                <a:blip r:embed="rId113"/>
                <a:stretch>
                  <a:fillRect/>
                </a:stretch>
              </p:blipFill>
              <p:spPr>
                <a:xfrm>
                  <a:off x="7019277" y="1347285"/>
                  <a:ext cx="1824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97" name="Freihand 174096">
                  <a:extLst>
                    <a:ext uri="{FF2B5EF4-FFF2-40B4-BE49-F238E27FC236}">
                      <a16:creationId xmlns:a16="http://schemas.microsoft.com/office/drawing/2014/main" id="{58A2F2E2-3C15-426E-B6E8-38040D211763}"/>
                    </a:ext>
                  </a:extLst>
                </p14:cNvPr>
                <p14:cNvContentPartPr/>
                <p14:nvPr/>
              </p14:nvContentPartPr>
              <p14:xfrm>
                <a:off x="8845197" y="383205"/>
                <a:ext cx="2145240" cy="431640"/>
              </p14:xfrm>
            </p:contentPart>
          </mc:Choice>
          <mc:Fallback>
            <p:pic>
              <p:nvPicPr>
                <p:cNvPr id="174097" name="Freihand 174096">
                  <a:extLst>
                    <a:ext uri="{FF2B5EF4-FFF2-40B4-BE49-F238E27FC236}">
                      <a16:creationId xmlns:a16="http://schemas.microsoft.com/office/drawing/2014/main" id="{58A2F2E2-3C15-426E-B6E8-38040D211763}"/>
                    </a:ext>
                  </a:extLst>
                </p:cNvPr>
                <p:cNvPicPr/>
                <p:nvPr/>
              </p:nvPicPr>
              <p:blipFill>
                <a:blip r:embed="rId115"/>
                <a:stretch>
                  <a:fillRect/>
                </a:stretch>
              </p:blipFill>
              <p:spPr>
                <a:xfrm>
                  <a:off x="8840877" y="378885"/>
                  <a:ext cx="215388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98" name="Freihand 174097">
                  <a:extLst>
                    <a:ext uri="{FF2B5EF4-FFF2-40B4-BE49-F238E27FC236}">
                      <a16:creationId xmlns:a16="http://schemas.microsoft.com/office/drawing/2014/main" id="{BB9E7A51-ABEA-4835-A042-D0F1F02BC237}"/>
                    </a:ext>
                  </a:extLst>
                </p14:cNvPr>
                <p14:cNvContentPartPr/>
                <p14:nvPr/>
              </p14:nvContentPartPr>
              <p14:xfrm>
                <a:off x="8658717" y="660045"/>
                <a:ext cx="294480" cy="252360"/>
              </p14:xfrm>
            </p:contentPart>
          </mc:Choice>
          <mc:Fallback>
            <p:pic>
              <p:nvPicPr>
                <p:cNvPr id="174098" name="Freihand 174097">
                  <a:extLst>
                    <a:ext uri="{FF2B5EF4-FFF2-40B4-BE49-F238E27FC236}">
                      <a16:creationId xmlns:a16="http://schemas.microsoft.com/office/drawing/2014/main" id="{BB9E7A51-ABEA-4835-A042-D0F1F02BC237}"/>
                    </a:ext>
                  </a:extLst>
                </p:cNvPr>
                <p:cNvPicPr/>
                <p:nvPr/>
              </p:nvPicPr>
              <p:blipFill>
                <a:blip r:embed="rId117"/>
                <a:stretch>
                  <a:fillRect/>
                </a:stretch>
              </p:blipFill>
              <p:spPr>
                <a:xfrm>
                  <a:off x="8654397" y="655725"/>
                  <a:ext cx="303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99" name="Freihand 174098">
                  <a:extLst>
                    <a:ext uri="{FF2B5EF4-FFF2-40B4-BE49-F238E27FC236}">
                      <a16:creationId xmlns:a16="http://schemas.microsoft.com/office/drawing/2014/main" id="{F93C7A9B-3466-41A9-BA6A-959C37F84FE8}"/>
                    </a:ext>
                  </a:extLst>
                </p14:cNvPr>
                <p14:cNvContentPartPr/>
                <p14:nvPr/>
              </p14:nvContentPartPr>
              <p14:xfrm>
                <a:off x="10755717" y="331365"/>
                <a:ext cx="210600" cy="226800"/>
              </p14:xfrm>
            </p:contentPart>
          </mc:Choice>
          <mc:Fallback>
            <p:pic>
              <p:nvPicPr>
                <p:cNvPr id="174099" name="Freihand 174098">
                  <a:extLst>
                    <a:ext uri="{FF2B5EF4-FFF2-40B4-BE49-F238E27FC236}">
                      <a16:creationId xmlns:a16="http://schemas.microsoft.com/office/drawing/2014/main" id="{F93C7A9B-3466-41A9-BA6A-959C37F84FE8}"/>
                    </a:ext>
                  </a:extLst>
                </p:cNvPr>
                <p:cNvPicPr/>
                <p:nvPr/>
              </p:nvPicPr>
              <p:blipFill>
                <a:blip r:embed="rId119"/>
                <a:stretch>
                  <a:fillRect/>
                </a:stretch>
              </p:blipFill>
              <p:spPr>
                <a:xfrm>
                  <a:off x="10751397" y="327045"/>
                  <a:ext cx="219240" cy="23544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D392B43-C6AD-4A87-B210-7D70B2A07D62}"/>
                  </a:ext>
                </a:extLst>
              </p14:cNvPr>
              <p14:cNvContentPartPr/>
              <p14:nvPr/>
            </p14:nvContentPartPr>
            <p14:xfrm>
              <a:off x="1313997" y="743565"/>
              <a:ext cx="1727640" cy="51120"/>
            </p14:xfrm>
          </p:contentPart>
        </mc:Choice>
        <mc:Fallback>
          <p:pic>
            <p:nvPicPr>
              <p:cNvPr id="2" name="Freihand 1">
                <a:extLst>
                  <a:ext uri="{FF2B5EF4-FFF2-40B4-BE49-F238E27FC236}">
                    <a16:creationId xmlns:a16="http://schemas.microsoft.com/office/drawing/2014/main" id="{2D392B43-C6AD-4A87-B210-7D70B2A07D62}"/>
                  </a:ext>
                </a:extLst>
              </p:cNvPr>
              <p:cNvPicPr/>
              <p:nvPr/>
            </p:nvPicPr>
            <p:blipFill>
              <a:blip r:embed="rId5"/>
              <a:stretch>
                <a:fillRect/>
              </a:stretch>
            </p:blipFill>
            <p:spPr>
              <a:xfrm>
                <a:off x="1309677" y="739245"/>
                <a:ext cx="1736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C0BFEC9-540E-467D-9149-CE88D8108CF1}"/>
                  </a:ext>
                </a:extLst>
              </p14:cNvPr>
              <p14:cNvContentPartPr/>
              <p14:nvPr/>
            </p14:nvContentPartPr>
            <p14:xfrm>
              <a:off x="785877" y="1799805"/>
              <a:ext cx="412560" cy="703080"/>
            </p14:xfrm>
          </p:contentPart>
        </mc:Choice>
        <mc:Fallback>
          <p:pic>
            <p:nvPicPr>
              <p:cNvPr id="3" name="Freihand 2">
                <a:extLst>
                  <a:ext uri="{FF2B5EF4-FFF2-40B4-BE49-F238E27FC236}">
                    <a16:creationId xmlns:a16="http://schemas.microsoft.com/office/drawing/2014/main" id="{3C0BFEC9-540E-467D-9149-CE88D8108CF1}"/>
                  </a:ext>
                </a:extLst>
              </p:cNvPr>
              <p:cNvPicPr/>
              <p:nvPr/>
            </p:nvPicPr>
            <p:blipFill>
              <a:blip r:embed="rId7"/>
              <a:stretch>
                <a:fillRect/>
              </a:stretch>
            </p:blipFill>
            <p:spPr>
              <a:xfrm>
                <a:off x="781557" y="1795485"/>
                <a:ext cx="42120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a:extLst>
                  <a:ext uri="{FF2B5EF4-FFF2-40B4-BE49-F238E27FC236}">
                    <a16:creationId xmlns:a16="http://schemas.microsoft.com/office/drawing/2014/main" id="{407A407E-B2FA-4ACB-AF8A-74B13C56700A}"/>
                  </a:ext>
                </a:extLst>
              </p14:cNvPr>
              <p14:cNvContentPartPr/>
              <p14:nvPr/>
            </p14:nvContentPartPr>
            <p14:xfrm>
              <a:off x="841677" y="2185005"/>
              <a:ext cx="253080" cy="240480"/>
            </p14:xfrm>
          </p:contentPart>
        </mc:Choice>
        <mc:Fallback>
          <p:pic>
            <p:nvPicPr>
              <p:cNvPr id="20" name="Freihand 19">
                <a:extLst>
                  <a:ext uri="{FF2B5EF4-FFF2-40B4-BE49-F238E27FC236}">
                    <a16:creationId xmlns:a16="http://schemas.microsoft.com/office/drawing/2014/main" id="{407A407E-B2FA-4ACB-AF8A-74B13C56700A}"/>
                  </a:ext>
                </a:extLst>
              </p:cNvPr>
              <p:cNvPicPr/>
              <p:nvPr/>
            </p:nvPicPr>
            <p:blipFill>
              <a:blip r:embed="rId9"/>
              <a:stretch>
                <a:fillRect/>
              </a:stretch>
            </p:blipFill>
            <p:spPr>
              <a:xfrm>
                <a:off x="837357" y="2180685"/>
                <a:ext cx="261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Freihand 21">
                <a:extLst>
                  <a:ext uri="{FF2B5EF4-FFF2-40B4-BE49-F238E27FC236}">
                    <a16:creationId xmlns:a16="http://schemas.microsoft.com/office/drawing/2014/main" id="{E334629F-CC7E-4234-85A3-0947470BBFAF}"/>
                  </a:ext>
                </a:extLst>
              </p14:cNvPr>
              <p14:cNvContentPartPr/>
              <p14:nvPr/>
            </p14:nvContentPartPr>
            <p14:xfrm>
              <a:off x="331917" y="3553365"/>
              <a:ext cx="851400" cy="22680"/>
            </p14:xfrm>
          </p:contentPart>
        </mc:Choice>
        <mc:Fallback>
          <p:pic>
            <p:nvPicPr>
              <p:cNvPr id="22" name="Freihand 21">
                <a:extLst>
                  <a:ext uri="{FF2B5EF4-FFF2-40B4-BE49-F238E27FC236}">
                    <a16:creationId xmlns:a16="http://schemas.microsoft.com/office/drawing/2014/main" id="{E334629F-CC7E-4234-85A3-0947470BBFAF}"/>
                  </a:ext>
                </a:extLst>
              </p:cNvPr>
              <p:cNvPicPr/>
              <p:nvPr/>
            </p:nvPicPr>
            <p:blipFill>
              <a:blip r:embed="rId11"/>
              <a:stretch>
                <a:fillRect/>
              </a:stretch>
            </p:blipFill>
            <p:spPr>
              <a:xfrm>
                <a:off x="327597" y="3549045"/>
                <a:ext cx="860040" cy="31320"/>
              </a:xfrm>
              <a:prstGeom prst="rect">
                <a:avLst/>
              </a:prstGeom>
            </p:spPr>
          </p:pic>
        </mc:Fallback>
      </mc:AlternateContent>
      <p:grpSp>
        <p:nvGrpSpPr>
          <p:cNvPr id="26" name="Gruppieren 25">
            <a:extLst>
              <a:ext uri="{FF2B5EF4-FFF2-40B4-BE49-F238E27FC236}">
                <a16:creationId xmlns:a16="http://schemas.microsoft.com/office/drawing/2014/main" id="{0842B7FC-8A09-4CE7-9EB8-5A1DF08B83C8}"/>
              </a:ext>
            </a:extLst>
          </p:cNvPr>
          <p:cNvGrpSpPr/>
          <p:nvPr/>
        </p:nvGrpSpPr>
        <p:grpSpPr>
          <a:xfrm>
            <a:off x="644757" y="3193365"/>
            <a:ext cx="233280" cy="221400"/>
            <a:chOff x="644757" y="3193365"/>
            <a:chExt cx="233280" cy="221400"/>
          </a:xfrm>
        </p:grpSpPr>
        <mc:AlternateContent xmlns:mc="http://schemas.openxmlformats.org/markup-compatibility/2006">
          <mc:Choice xmlns:p14="http://schemas.microsoft.com/office/powerpoint/2010/main" Requires="p14">
            <p:contentPart p14:bwMode="auto" r:id="rId12">
              <p14:nvContentPartPr>
                <p14:cNvPr id="23" name="Freihand 22">
                  <a:extLst>
                    <a:ext uri="{FF2B5EF4-FFF2-40B4-BE49-F238E27FC236}">
                      <a16:creationId xmlns:a16="http://schemas.microsoft.com/office/drawing/2014/main" id="{35C50830-8BF5-4393-B602-22DE4C11A0B2}"/>
                    </a:ext>
                  </a:extLst>
                </p14:cNvPr>
                <p14:cNvContentPartPr/>
                <p14:nvPr/>
              </p14:nvContentPartPr>
              <p14:xfrm>
                <a:off x="644757" y="3249525"/>
                <a:ext cx="100080" cy="165240"/>
              </p14:xfrm>
            </p:contentPart>
          </mc:Choice>
          <mc:Fallback>
            <p:pic>
              <p:nvPicPr>
                <p:cNvPr id="23" name="Freihand 22">
                  <a:extLst>
                    <a:ext uri="{FF2B5EF4-FFF2-40B4-BE49-F238E27FC236}">
                      <a16:creationId xmlns:a16="http://schemas.microsoft.com/office/drawing/2014/main" id="{35C50830-8BF5-4393-B602-22DE4C11A0B2}"/>
                    </a:ext>
                  </a:extLst>
                </p:cNvPr>
                <p:cNvPicPr/>
                <p:nvPr/>
              </p:nvPicPr>
              <p:blipFill>
                <a:blip r:embed="rId13"/>
                <a:stretch>
                  <a:fillRect/>
                </a:stretch>
              </p:blipFill>
              <p:spPr>
                <a:xfrm>
                  <a:off x="640437" y="3245205"/>
                  <a:ext cx="108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Freihand 23">
                  <a:extLst>
                    <a:ext uri="{FF2B5EF4-FFF2-40B4-BE49-F238E27FC236}">
                      <a16:creationId xmlns:a16="http://schemas.microsoft.com/office/drawing/2014/main" id="{E1ACDAA9-807F-4323-A8EE-DEA003EF2963}"/>
                    </a:ext>
                  </a:extLst>
                </p14:cNvPr>
                <p14:cNvContentPartPr/>
                <p14:nvPr/>
              </p14:nvContentPartPr>
              <p14:xfrm>
                <a:off x="804237" y="3255285"/>
                <a:ext cx="7920" cy="64440"/>
              </p14:xfrm>
            </p:contentPart>
          </mc:Choice>
          <mc:Fallback>
            <p:pic>
              <p:nvPicPr>
                <p:cNvPr id="24" name="Freihand 23">
                  <a:extLst>
                    <a:ext uri="{FF2B5EF4-FFF2-40B4-BE49-F238E27FC236}">
                      <a16:creationId xmlns:a16="http://schemas.microsoft.com/office/drawing/2014/main" id="{E1ACDAA9-807F-4323-A8EE-DEA003EF2963}"/>
                    </a:ext>
                  </a:extLst>
                </p:cNvPr>
                <p:cNvPicPr/>
                <p:nvPr/>
              </p:nvPicPr>
              <p:blipFill>
                <a:blip r:embed="rId15"/>
                <a:stretch>
                  <a:fillRect/>
                </a:stretch>
              </p:blipFill>
              <p:spPr>
                <a:xfrm>
                  <a:off x="799917" y="3250965"/>
                  <a:ext cx="16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Freihand 24">
                  <a:extLst>
                    <a:ext uri="{FF2B5EF4-FFF2-40B4-BE49-F238E27FC236}">
                      <a16:creationId xmlns:a16="http://schemas.microsoft.com/office/drawing/2014/main" id="{AF772715-C9C4-4C70-9441-19CC7CAF4BB6}"/>
                    </a:ext>
                  </a:extLst>
                </p14:cNvPr>
                <p14:cNvContentPartPr/>
                <p14:nvPr/>
              </p14:nvContentPartPr>
              <p14:xfrm>
                <a:off x="753477" y="3193365"/>
                <a:ext cx="124560" cy="93960"/>
              </p14:xfrm>
            </p:contentPart>
          </mc:Choice>
          <mc:Fallback>
            <p:pic>
              <p:nvPicPr>
                <p:cNvPr id="25" name="Freihand 24">
                  <a:extLst>
                    <a:ext uri="{FF2B5EF4-FFF2-40B4-BE49-F238E27FC236}">
                      <a16:creationId xmlns:a16="http://schemas.microsoft.com/office/drawing/2014/main" id="{AF772715-C9C4-4C70-9441-19CC7CAF4BB6}"/>
                    </a:ext>
                  </a:extLst>
                </p:cNvPr>
                <p:cNvPicPr/>
                <p:nvPr/>
              </p:nvPicPr>
              <p:blipFill>
                <a:blip r:embed="rId17"/>
                <a:stretch>
                  <a:fillRect/>
                </a:stretch>
              </p:blipFill>
              <p:spPr>
                <a:xfrm>
                  <a:off x="749157" y="3189045"/>
                  <a:ext cx="13320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4F3E6AD9-C4FF-443B-B240-507ABC42C8E0}"/>
                  </a:ext>
                </a:extLst>
              </p14:cNvPr>
              <p14:cNvContentPartPr/>
              <p14:nvPr/>
            </p14:nvContentPartPr>
            <p14:xfrm>
              <a:off x="834117" y="1860645"/>
              <a:ext cx="275400" cy="610200"/>
            </p14:xfrm>
          </p:contentPart>
        </mc:Choice>
        <mc:Fallback>
          <p:pic>
            <p:nvPicPr>
              <p:cNvPr id="27" name="Freihand 26">
                <a:extLst>
                  <a:ext uri="{FF2B5EF4-FFF2-40B4-BE49-F238E27FC236}">
                    <a16:creationId xmlns:a16="http://schemas.microsoft.com/office/drawing/2014/main" id="{4F3E6AD9-C4FF-443B-B240-507ABC42C8E0}"/>
                  </a:ext>
                </a:extLst>
              </p:cNvPr>
              <p:cNvPicPr/>
              <p:nvPr/>
            </p:nvPicPr>
            <p:blipFill>
              <a:blip r:embed="rId19"/>
              <a:stretch>
                <a:fillRect/>
              </a:stretch>
            </p:blipFill>
            <p:spPr>
              <a:xfrm>
                <a:off x="829797" y="1856325"/>
                <a:ext cx="284040" cy="618840"/>
              </a:xfrm>
              <a:prstGeom prst="rect">
                <a:avLst/>
              </a:prstGeom>
            </p:spPr>
          </p:pic>
        </mc:Fallback>
      </mc:AlternateContent>
      <p:grpSp>
        <p:nvGrpSpPr>
          <p:cNvPr id="31" name="Gruppieren 30">
            <a:extLst>
              <a:ext uri="{FF2B5EF4-FFF2-40B4-BE49-F238E27FC236}">
                <a16:creationId xmlns:a16="http://schemas.microsoft.com/office/drawing/2014/main" id="{3522D19B-BE7E-467C-AC0D-151F2F455882}"/>
              </a:ext>
            </a:extLst>
          </p:cNvPr>
          <p:cNvGrpSpPr/>
          <p:nvPr/>
        </p:nvGrpSpPr>
        <p:grpSpPr>
          <a:xfrm>
            <a:off x="4857117" y="3288405"/>
            <a:ext cx="131400" cy="253800"/>
            <a:chOff x="4857117" y="3288405"/>
            <a:chExt cx="131400" cy="253800"/>
          </a:xfrm>
        </p:grpSpPr>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69A38C13-D2BB-4308-8DBB-F445C5410B10}"/>
                    </a:ext>
                  </a:extLst>
                </p14:cNvPr>
                <p14:cNvContentPartPr/>
                <p14:nvPr/>
              </p14:nvContentPartPr>
              <p14:xfrm>
                <a:off x="4911477" y="3288405"/>
                <a:ext cx="16920" cy="173880"/>
              </p14:xfrm>
            </p:contentPart>
          </mc:Choice>
          <mc:Fallback>
            <p:pic>
              <p:nvPicPr>
                <p:cNvPr id="29" name="Freihand 28">
                  <a:extLst>
                    <a:ext uri="{FF2B5EF4-FFF2-40B4-BE49-F238E27FC236}">
                      <a16:creationId xmlns:a16="http://schemas.microsoft.com/office/drawing/2014/main" id="{69A38C13-D2BB-4308-8DBB-F445C5410B10}"/>
                    </a:ext>
                  </a:extLst>
                </p:cNvPr>
                <p:cNvPicPr/>
                <p:nvPr/>
              </p:nvPicPr>
              <p:blipFill>
                <a:blip r:embed="rId21"/>
                <a:stretch>
                  <a:fillRect/>
                </a:stretch>
              </p:blipFill>
              <p:spPr>
                <a:xfrm>
                  <a:off x="4907157" y="3284085"/>
                  <a:ext cx="25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990C376D-EE5F-4D19-BFEC-C74CF2DBBC40}"/>
                    </a:ext>
                  </a:extLst>
                </p14:cNvPr>
                <p14:cNvContentPartPr/>
                <p14:nvPr/>
              </p14:nvContentPartPr>
              <p14:xfrm>
                <a:off x="4857117" y="3399645"/>
                <a:ext cx="131400" cy="142560"/>
              </p14:xfrm>
            </p:contentPart>
          </mc:Choice>
          <mc:Fallback>
            <p:pic>
              <p:nvPicPr>
                <p:cNvPr id="30" name="Freihand 29">
                  <a:extLst>
                    <a:ext uri="{FF2B5EF4-FFF2-40B4-BE49-F238E27FC236}">
                      <a16:creationId xmlns:a16="http://schemas.microsoft.com/office/drawing/2014/main" id="{990C376D-EE5F-4D19-BFEC-C74CF2DBBC40}"/>
                    </a:ext>
                  </a:extLst>
                </p:cNvPr>
                <p:cNvPicPr/>
                <p:nvPr/>
              </p:nvPicPr>
              <p:blipFill>
                <a:blip r:embed="rId23"/>
                <a:stretch>
                  <a:fillRect/>
                </a:stretch>
              </p:blipFill>
              <p:spPr>
                <a:xfrm>
                  <a:off x="4852797" y="3395325"/>
                  <a:ext cx="14004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32" name="Freihand 31">
                <a:extLst>
                  <a:ext uri="{FF2B5EF4-FFF2-40B4-BE49-F238E27FC236}">
                    <a16:creationId xmlns:a16="http://schemas.microsoft.com/office/drawing/2014/main" id="{83067B89-ECE4-4974-9574-AA88F95D57C8}"/>
                  </a:ext>
                </a:extLst>
              </p14:cNvPr>
              <p14:cNvContentPartPr/>
              <p14:nvPr/>
            </p14:nvContentPartPr>
            <p14:xfrm>
              <a:off x="821877" y="1832565"/>
              <a:ext cx="281520" cy="348840"/>
            </p14:xfrm>
          </p:contentPart>
        </mc:Choice>
        <mc:Fallback>
          <p:pic>
            <p:nvPicPr>
              <p:cNvPr id="32" name="Freihand 31">
                <a:extLst>
                  <a:ext uri="{FF2B5EF4-FFF2-40B4-BE49-F238E27FC236}">
                    <a16:creationId xmlns:a16="http://schemas.microsoft.com/office/drawing/2014/main" id="{83067B89-ECE4-4974-9574-AA88F95D57C8}"/>
                  </a:ext>
                </a:extLst>
              </p:cNvPr>
              <p:cNvPicPr/>
              <p:nvPr/>
            </p:nvPicPr>
            <p:blipFill>
              <a:blip r:embed="rId25"/>
              <a:stretch>
                <a:fillRect/>
              </a:stretch>
            </p:blipFill>
            <p:spPr>
              <a:xfrm>
                <a:off x="817557" y="1828245"/>
                <a:ext cx="29016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F3AFF519-2715-46CC-9D1E-3C3D2D33FEC8}"/>
                  </a:ext>
                </a:extLst>
              </p14:cNvPr>
              <p14:cNvContentPartPr/>
              <p14:nvPr/>
            </p14:nvContentPartPr>
            <p14:xfrm>
              <a:off x="804957" y="1841565"/>
              <a:ext cx="340200" cy="285840"/>
            </p14:xfrm>
          </p:contentPart>
        </mc:Choice>
        <mc:Fallback>
          <p:pic>
            <p:nvPicPr>
              <p:cNvPr id="33" name="Freihand 32">
                <a:extLst>
                  <a:ext uri="{FF2B5EF4-FFF2-40B4-BE49-F238E27FC236}">
                    <a16:creationId xmlns:a16="http://schemas.microsoft.com/office/drawing/2014/main" id="{F3AFF519-2715-46CC-9D1E-3C3D2D33FEC8}"/>
                  </a:ext>
                </a:extLst>
              </p:cNvPr>
              <p:cNvPicPr/>
              <p:nvPr/>
            </p:nvPicPr>
            <p:blipFill>
              <a:blip r:embed="rId27"/>
              <a:stretch>
                <a:fillRect/>
              </a:stretch>
            </p:blipFill>
            <p:spPr>
              <a:xfrm>
                <a:off x="800637" y="1837245"/>
                <a:ext cx="3488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947F190C-C119-425E-9ACF-920DFC205EC9}"/>
                  </a:ext>
                </a:extLst>
              </p14:cNvPr>
              <p14:cNvContentPartPr/>
              <p14:nvPr/>
            </p14:nvContentPartPr>
            <p14:xfrm>
              <a:off x="250917" y="1904925"/>
              <a:ext cx="334440" cy="461520"/>
            </p14:xfrm>
          </p:contentPart>
        </mc:Choice>
        <mc:Fallback>
          <p:pic>
            <p:nvPicPr>
              <p:cNvPr id="34" name="Freihand 33">
                <a:extLst>
                  <a:ext uri="{FF2B5EF4-FFF2-40B4-BE49-F238E27FC236}">
                    <a16:creationId xmlns:a16="http://schemas.microsoft.com/office/drawing/2014/main" id="{947F190C-C119-425E-9ACF-920DFC205EC9}"/>
                  </a:ext>
                </a:extLst>
              </p:cNvPr>
              <p:cNvPicPr/>
              <p:nvPr/>
            </p:nvPicPr>
            <p:blipFill>
              <a:blip r:embed="rId29"/>
              <a:stretch>
                <a:fillRect/>
              </a:stretch>
            </p:blipFill>
            <p:spPr>
              <a:xfrm>
                <a:off x="246597" y="1900605"/>
                <a:ext cx="343080" cy="470160"/>
              </a:xfrm>
              <a:prstGeom prst="rect">
                <a:avLst/>
              </a:prstGeom>
            </p:spPr>
          </p:pic>
        </mc:Fallback>
      </mc:AlternateContent>
      <p:grpSp>
        <p:nvGrpSpPr>
          <p:cNvPr id="39" name="Gruppieren 38">
            <a:extLst>
              <a:ext uri="{FF2B5EF4-FFF2-40B4-BE49-F238E27FC236}">
                <a16:creationId xmlns:a16="http://schemas.microsoft.com/office/drawing/2014/main" id="{1A3ED993-88DB-4CE3-A2B3-A88074061B78}"/>
              </a:ext>
            </a:extLst>
          </p:cNvPr>
          <p:cNvGrpSpPr/>
          <p:nvPr/>
        </p:nvGrpSpPr>
        <p:grpSpPr>
          <a:xfrm>
            <a:off x="816837" y="1866765"/>
            <a:ext cx="1600200" cy="837720"/>
            <a:chOff x="816837" y="1866765"/>
            <a:chExt cx="1600200" cy="837720"/>
          </a:xfrm>
        </p:grpSpPr>
        <mc:AlternateContent xmlns:mc="http://schemas.openxmlformats.org/markup-compatibility/2006">
          <mc:Choice xmlns:p14="http://schemas.microsoft.com/office/powerpoint/2010/main" Requires="p14">
            <p:contentPart p14:bwMode="auto" r:id="rId30">
              <p14:nvContentPartPr>
                <p14:cNvPr id="4" name="Freihand 3">
                  <a:extLst>
                    <a:ext uri="{FF2B5EF4-FFF2-40B4-BE49-F238E27FC236}">
                      <a16:creationId xmlns:a16="http://schemas.microsoft.com/office/drawing/2014/main" id="{C257A1AE-E6B3-4C8E-A58F-F11A5DD07AD2}"/>
                    </a:ext>
                  </a:extLst>
                </p14:cNvPr>
                <p14:cNvContentPartPr/>
                <p14:nvPr/>
              </p14:nvContentPartPr>
              <p14:xfrm>
                <a:off x="816837" y="2193285"/>
                <a:ext cx="268920" cy="300240"/>
              </p14:xfrm>
            </p:contentPart>
          </mc:Choice>
          <mc:Fallback>
            <p:pic>
              <p:nvPicPr>
                <p:cNvPr id="4" name="Freihand 3">
                  <a:extLst>
                    <a:ext uri="{FF2B5EF4-FFF2-40B4-BE49-F238E27FC236}">
                      <a16:creationId xmlns:a16="http://schemas.microsoft.com/office/drawing/2014/main" id="{C257A1AE-E6B3-4C8E-A58F-F11A5DD07AD2}"/>
                    </a:ext>
                  </a:extLst>
                </p:cNvPr>
                <p:cNvPicPr/>
                <p:nvPr/>
              </p:nvPicPr>
              <p:blipFill>
                <a:blip r:embed="rId31"/>
                <a:stretch>
                  <a:fillRect/>
                </a:stretch>
              </p:blipFill>
              <p:spPr>
                <a:xfrm>
                  <a:off x="812517" y="2188965"/>
                  <a:ext cx="2775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 name="Freihand 4">
                  <a:extLst>
                    <a:ext uri="{FF2B5EF4-FFF2-40B4-BE49-F238E27FC236}">
                      <a16:creationId xmlns:a16="http://schemas.microsoft.com/office/drawing/2014/main" id="{97F5BBD4-19E7-406E-B3D9-2E3E71AD82B1}"/>
                    </a:ext>
                  </a:extLst>
                </p14:cNvPr>
                <p14:cNvContentPartPr/>
                <p14:nvPr/>
              </p14:nvContentPartPr>
              <p14:xfrm>
                <a:off x="1032837" y="2423325"/>
                <a:ext cx="143640" cy="180360"/>
              </p14:xfrm>
            </p:contentPart>
          </mc:Choice>
          <mc:Fallback>
            <p:pic>
              <p:nvPicPr>
                <p:cNvPr id="5" name="Freihand 4">
                  <a:extLst>
                    <a:ext uri="{FF2B5EF4-FFF2-40B4-BE49-F238E27FC236}">
                      <a16:creationId xmlns:a16="http://schemas.microsoft.com/office/drawing/2014/main" id="{97F5BBD4-19E7-406E-B3D9-2E3E71AD82B1}"/>
                    </a:ext>
                  </a:extLst>
                </p:cNvPr>
                <p:cNvPicPr/>
                <p:nvPr/>
              </p:nvPicPr>
              <p:blipFill>
                <a:blip r:embed="rId33"/>
                <a:stretch>
                  <a:fillRect/>
                </a:stretch>
              </p:blipFill>
              <p:spPr>
                <a:xfrm>
                  <a:off x="1028517" y="2419005"/>
                  <a:ext cx="152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 name="Freihand 7">
                  <a:extLst>
                    <a:ext uri="{FF2B5EF4-FFF2-40B4-BE49-F238E27FC236}">
                      <a16:creationId xmlns:a16="http://schemas.microsoft.com/office/drawing/2014/main" id="{16474E8B-1350-4155-A36E-C541C034C3A0}"/>
                    </a:ext>
                  </a:extLst>
                </p14:cNvPr>
                <p14:cNvContentPartPr/>
                <p14:nvPr/>
              </p14:nvContentPartPr>
              <p14:xfrm>
                <a:off x="965517" y="2362845"/>
                <a:ext cx="171720" cy="176400"/>
              </p14:xfrm>
            </p:contentPart>
          </mc:Choice>
          <mc:Fallback>
            <p:pic>
              <p:nvPicPr>
                <p:cNvPr id="8" name="Freihand 7">
                  <a:extLst>
                    <a:ext uri="{FF2B5EF4-FFF2-40B4-BE49-F238E27FC236}">
                      <a16:creationId xmlns:a16="http://schemas.microsoft.com/office/drawing/2014/main" id="{16474E8B-1350-4155-A36E-C541C034C3A0}"/>
                    </a:ext>
                  </a:extLst>
                </p:cNvPr>
                <p:cNvPicPr/>
                <p:nvPr/>
              </p:nvPicPr>
              <p:blipFill>
                <a:blip r:embed="rId35"/>
                <a:stretch>
                  <a:fillRect/>
                </a:stretch>
              </p:blipFill>
              <p:spPr>
                <a:xfrm>
                  <a:off x="961197" y="2358525"/>
                  <a:ext cx="180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Freihand 9">
                  <a:extLst>
                    <a:ext uri="{FF2B5EF4-FFF2-40B4-BE49-F238E27FC236}">
                      <a16:creationId xmlns:a16="http://schemas.microsoft.com/office/drawing/2014/main" id="{7F17FFD2-9FC9-48D9-940C-3EAF493B8AFA}"/>
                    </a:ext>
                  </a:extLst>
                </p14:cNvPr>
                <p14:cNvContentPartPr/>
                <p14:nvPr/>
              </p14:nvContentPartPr>
              <p14:xfrm>
                <a:off x="1269717" y="2589285"/>
                <a:ext cx="21240" cy="115200"/>
              </p14:xfrm>
            </p:contentPart>
          </mc:Choice>
          <mc:Fallback>
            <p:pic>
              <p:nvPicPr>
                <p:cNvPr id="10" name="Freihand 9">
                  <a:extLst>
                    <a:ext uri="{FF2B5EF4-FFF2-40B4-BE49-F238E27FC236}">
                      <a16:creationId xmlns:a16="http://schemas.microsoft.com/office/drawing/2014/main" id="{7F17FFD2-9FC9-48D9-940C-3EAF493B8AFA}"/>
                    </a:ext>
                  </a:extLst>
                </p:cNvPr>
                <p:cNvPicPr/>
                <p:nvPr/>
              </p:nvPicPr>
              <p:blipFill>
                <a:blip r:embed="rId37"/>
                <a:stretch>
                  <a:fillRect/>
                </a:stretch>
              </p:blipFill>
              <p:spPr>
                <a:xfrm>
                  <a:off x="1265397" y="2584965"/>
                  <a:ext cx="29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DE78A25F-BF05-4689-A690-359BF145CEEF}"/>
                    </a:ext>
                  </a:extLst>
                </p14:cNvPr>
                <p14:cNvContentPartPr/>
                <p14:nvPr/>
              </p14:nvContentPartPr>
              <p14:xfrm>
                <a:off x="1212837" y="2537085"/>
                <a:ext cx="127800" cy="105840"/>
              </p14:xfrm>
            </p:contentPart>
          </mc:Choice>
          <mc:Fallback>
            <p:pic>
              <p:nvPicPr>
                <p:cNvPr id="11" name="Freihand 10">
                  <a:extLst>
                    <a:ext uri="{FF2B5EF4-FFF2-40B4-BE49-F238E27FC236}">
                      <a16:creationId xmlns:a16="http://schemas.microsoft.com/office/drawing/2014/main" id="{DE78A25F-BF05-4689-A690-359BF145CEEF}"/>
                    </a:ext>
                  </a:extLst>
                </p:cNvPr>
                <p:cNvPicPr/>
                <p:nvPr/>
              </p:nvPicPr>
              <p:blipFill>
                <a:blip r:embed="rId39"/>
                <a:stretch>
                  <a:fillRect/>
                </a:stretch>
              </p:blipFill>
              <p:spPr>
                <a:xfrm>
                  <a:off x="1208517" y="2532765"/>
                  <a:ext cx="136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Freihand 11">
                  <a:extLst>
                    <a:ext uri="{FF2B5EF4-FFF2-40B4-BE49-F238E27FC236}">
                      <a16:creationId xmlns:a16="http://schemas.microsoft.com/office/drawing/2014/main" id="{4C67DE82-3979-4F85-A8E8-3CCAF7D45E01}"/>
                    </a:ext>
                  </a:extLst>
                </p14:cNvPr>
                <p14:cNvContentPartPr/>
                <p14:nvPr/>
              </p14:nvContentPartPr>
              <p14:xfrm>
                <a:off x="1379517" y="2592165"/>
                <a:ext cx="112320" cy="105840"/>
              </p14:xfrm>
            </p:contentPart>
          </mc:Choice>
          <mc:Fallback>
            <p:pic>
              <p:nvPicPr>
                <p:cNvPr id="12" name="Freihand 11">
                  <a:extLst>
                    <a:ext uri="{FF2B5EF4-FFF2-40B4-BE49-F238E27FC236}">
                      <a16:creationId xmlns:a16="http://schemas.microsoft.com/office/drawing/2014/main" id="{4C67DE82-3979-4F85-A8E8-3CCAF7D45E01}"/>
                    </a:ext>
                  </a:extLst>
                </p:cNvPr>
                <p:cNvPicPr/>
                <p:nvPr/>
              </p:nvPicPr>
              <p:blipFill>
                <a:blip r:embed="rId41"/>
                <a:stretch>
                  <a:fillRect/>
                </a:stretch>
              </p:blipFill>
              <p:spPr>
                <a:xfrm>
                  <a:off x="1375197" y="2587845"/>
                  <a:ext cx="120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Freihand 12">
                  <a:extLst>
                    <a:ext uri="{FF2B5EF4-FFF2-40B4-BE49-F238E27FC236}">
                      <a16:creationId xmlns:a16="http://schemas.microsoft.com/office/drawing/2014/main" id="{F57EDCD2-CEF2-4027-A06E-2587009AD5B9}"/>
                    </a:ext>
                  </a:extLst>
                </p14:cNvPr>
                <p14:cNvContentPartPr/>
                <p14:nvPr/>
              </p14:nvContentPartPr>
              <p14:xfrm>
                <a:off x="1474917" y="2543205"/>
                <a:ext cx="7200" cy="10800"/>
              </p14:xfrm>
            </p:contentPart>
          </mc:Choice>
          <mc:Fallback>
            <p:pic>
              <p:nvPicPr>
                <p:cNvPr id="13" name="Freihand 12">
                  <a:extLst>
                    <a:ext uri="{FF2B5EF4-FFF2-40B4-BE49-F238E27FC236}">
                      <a16:creationId xmlns:a16="http://schemas.microsoft.com/office/drawing/2014/main" id="{F57EDCD2-CEF2-4027-A06E-2587009AD5B9}"/>
                    </a:ext>
                  </a:extLst>
                </p:cNvPr>
                <p:cNvPicPr/>
                <p:nvPr/>
              </p:nvPicPr>
              <p:blipFill>
                <a:blip r:embed="rId43"/>
                <a:stretch>
                  <a:fillRect/>
                </a:stretch>
              </p:blipFill>
              <p:spPr>
                <a:xfrm>
                  <a:off x="1470597" y="2538885"/>
                  <a:ext cx="15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 name="Freihand 13">
                  <a:extLst>
                    <a:ext uri="{FF2B5EF4-FFF2-40B4-BE49-F238E27FC236}">
                      <a16:creationId xmlns:a16="http://schemas.microsoft.com/office/drawing/2014/main" id="{09DDAD76-E896-4AD0-A780-073EA2E838A2}"/>
                    </a:ext>
                  </a:extLst>
                </p14:cNvPr>
                <p14:cNvContentPartPr/>
                <p14:nvPr/>
              </p14:nvContentPartPr>
              <p14:xfrm>
                <a:off x="1518477" y="2597565"/>
                <a:ext cx="131760" cy="75240"/>
              </p14:xfrm>
            </p:contentPart>
          </mc:Choice>
          <mc:Fallback>
            <p:pic>
              <p:nvPicPr>
                <p:cNvPr id="14" name="Freihand 13">
                  <a:extLst>
                    <a:ext uri="{FF2B5EF4-FFF2-40B4-BE49-F238E27FC236}">
                      <a16:creationId xmlns:a16="http://schemas.microsoft.com/office/drawing/2014/main" id="{09DDAD76-E896-4AD0-A780-073EA2E838A2}"/>
                    </a:ext>
                  </a:extLst>
                </p:cNvPr>
                <p:cNvPicPr/>
                <p:nvPr/>
              </p:nvPicPr>
              <p:blipFill>
                <a:blip r:embed="rId45"/>
                <a:stretch>
                  <a:fillRect/>
                </a:stretch>
              </p:blipFill>
              <p:spPr>
                <a:xfrm>
                  <a:off x="1514157" y="2593245"/>
                  <a:ext cx="140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Freihand 14">
                  <a:extLst>
                    <a:ext uri="{FF2B5EF4-FFF2-40B4-BE49-F238E27FC236}">
                      <a16:creationId xmlns:a16="http://schemas.microsoft.com/office/drawing/2014/main" id="{39618158-D55F-4288-8229-C2E064794BF9}"/>
                    </a:ext>
                  </a:extLst>
                </p14:cNvPr>
                <p14:cNvContentPartPr/>
                <p14:nvPr/>
              </p14:nvContentPartPr>
              <p14:xfrm>
                <a:off x="1636917" y="2591085"/>
                <a:ext cx="118800" cy="78120"/>
              </p14:xfrm>
            </p:contentPart>
          </mc:Choice>
          <mc:Fallback>
            <p:pic>
              <p:nvPicPr>
                <p:cNvPr id="15" name="Freihand 14">
                  <a:extLst>
                    <a:ext uri="{FF2B5EF4-FFF2-40B4-BE49-F238E27FC236}">
                      <a16:creationId xmlns:a16="http://schemas.microsoft.com/office/drawing/2014/main" id="{39618158-D55F-4288-8229-C2E064794BF9}"/>
                    </a:ext>
                  </a:extLst>
                </p:cNvPr>
                <p:cNvPicPr/>
                <p:nvPr/>
              </p:nvPicPr>
              <p:blipFill>
                <a:blip r:embed="rId47"/>
                <a:stretch>
                  <a:fillRect/>
                </a:stretch>
              </p:blipFill>
              <p:spPr>
                <a:xfrm>
                  <a:off x="1632597" y="2586765"/>
                  <a:ext cx="127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 name="Freihand 15">
                  <a:extLst>
                    <a:ext uri="{FF2B5EF4-FFF2-40B4-BE49-F238E27FC236}">
                      <a16:creationId xmlns:a16="http://schemas.microsoft.com/office/drawing/2014/main" id="{367623A6-D4B8-487A-83C2-1B50251C685C}"/>
                    </a:ext>
                  </a:extLst>
                </p14:cNvPr>
                <p14:cNvContentPartPr/>
                <p14:nvPr/>
              </p14:nvContentPartPr>
              <p14:xfrm>
                <a:off x="1893597" y="2505045"/>
                <a:ext cx="36360" cy="153360"/>
              </p14:xfrm>
            </p:contentPart>
          </mc:Choice>
          <mc:Fallback>
            <p:pic>
              <p:nvPicPr>
                <p:cNvPr id="16" name="Freihand 15">
                  <a:extLst>
                    <a:ext uri="{FF2B5EF4-FFF2-40B4-BE49-F238E27FC236}">
                      <a16:creationId xmlns:a16="http://schemas.microsoft.com/office/drawing/2014/main" id="{367623A6-D4B8-487A-83C2-1B50251C685C}"/>
                    </a:ext>
                  </a:extLst>
                </p:cNvPr>
                <p:cNvPicPr/>
                <p:nvPr/>
              </p:nvPicPr>
              <p:blipFill>
                <a:blip r:embed="rId49"/>
                <a:stretch>
                  <a:fillRect/>
                </a:stretch>
              </p:blipFill>
              <p:spPr>
                <a:xfrm>
                  <a:off x="1889277" y="2500725"/>
                  <a:ext cx="45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 name="Freihand 16">
                  <a:extLst>
                    <a:ext uri="{FF2B5EF4-FFF2-40B4-BE49-F238E27FC236}">
                      <a16:creationId xmlns:a16="http://schemas.microsoft.com/office/drawing/2014/main" id="{C622C353-8CA3-410B-8E83-07502903D523}"/>
                    </a:ext>
                  </a:extLst>
                </p14:cNvPr>
                <p14:cNvContentPartPr/>
                <p14:nvPr/>
              </p14:nvContentPartPr>
              <p14:xfrm>
                <a:off x="1968477" y="2559045"/>
                <a:ext cx="126360" cy="102240"/>
              </p14:xfrm>
            </p:contentPart>
          </mc:Choice>
          <mc:Fallback>
            <p:pic>
              <p:nvPicPr>
                <p:cNvPr id="17" name="Freihand 16">
                  <a:extLst>
                    <a:ext uri="{FF2B5EF4-FFF2-40B4-BE49-F238E27FC236}">
                      <a16:creationId xmlns:a16="http://schemas.microsoft.com/office/drawing/2014/main" id="{C622C353-8CA3-410B-8E83-07502903D523}"/>
                    </a:ext>
                  </a:extLst>
                </p:cNvPr>
                <p:cNvPicPr/>
                <p:nvPr/>
              </p:nvPicPr>
              <p:blipFill>
                <a:blip r:embed="rId51"/>
                <a:stretch>
                  <a:fillRect/>
                </a:stretch>
              </p:blipFill>
              <p:spPr>
                <a:xfrm>
                  <a:off x="1964157" y="2554725"/>
                  <a:ext cx="135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 name="Freihand 17">
                  <a:extLst>
                    <a:ext uri="{FF2B5EF4-FFF2-40B4-BE49-F238E27FC236}">
                      <a16:creationId xmlns:a16="http://schemas.microsoft.com/office/drawing/2014/main" id="{AB3921B3-2C7D-4B99-B16C-29C305274D6B}"/>
                    </a:ext>
                  </a:extLst>
                </p14:cNvPr>
                <p14:cNvContentPartPr/>
                <p14:nvPr/>
              </p14:nvContentPartPr>
              <p14:xfrm>
                <a:off x="2094117" y="2487045"/>
                <a:ext cx="322920" cy="159480"/>
              </p14:xfrm>
            </p:contentPart>
          </mc:Choice>
          <mc:Fallback>
            <p:pic>
              <p:nvPicPr>
                <p:cNvPr id="18" name="Freihand 17">
                  <a:extLst>
                    <a:ext uri="{FF2B5EF4-FFF2-40B4-BE49-F238E27FC236}">
                      <a16:creationId xmlns:a16="http://schemas.microsoft.com/office/drawing/2014/main" id="{AB3921B3-2C7D-4B99-B16C-29C305274D6B}"/>
                    </a:ext>
                  </a:extLst>
                </p:cNvPr>
                <p:cNvPicPr/>
                <p:nvPr/>
              </p:nvPicPr>
              <p:blipFill>
                <a:blip r:embed="rId53"/>
                <a:stretch>
                  <a:fillRect/>
                </a:stretch>
              </p:blipFill>
              <p:spPr>
                <a:xfrm>
                  <a:off x="2089797" y="2482725"/>
                  <a:ext cx="331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AFAA66E-7D9D-4E74-A0D8-49B2361AC439}"/>
                    </a:ext>
                  </a:extLst>
                </p14:cNvPr>
                <p14:cNvContentPartPr/>
                <p14:nvPr/>
              </p14:nvContentPartPr>
              <p14:xfrm>
                <a:off x="837357" y="2192205"/>
                <a:ext cx="213480" cy="345240"/>
              </p14:xfrm>
            </p:contentPart>
          </mc:Choice>
          <mc:Fallback>
            <p:pic>
              <p:nvPicPr>
                <p:cNvPr id="35" name="Freihand 34">
                  <a:extLst>
                    <a:ext uri="{FF2B5EF4-FFF2-40B4-BE49-F238E27FC236}">
                      <a16:creationId xmlns:a16="http://schemas.microsoft.com/office/drawing/2014/main" id="{BAFAA66E-7D9D-4E74-A0D8-49B2361AC439}"/>
                    </a:ext>
                  </a:extLst>
                </p:cNvPr>
                <p:cNvPicPr/>
                <p:nvPr/>
              </p:nvPicPr>
              <p:blipFill>
                <a:blip r:embed="rId55"/>
                <a:stretch>
                  <a:fillRect/>
                </a:stretch>
              </p:blipFill>
              <p:spPr>
                <a:xfrm>
                  <a:off x="833037" y="2187885"/>
                  <a:ext cx="2221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417253C1-1BFC-4AE9-9E3A-A9429278348C}"/>
                    </a:ext>
                  </a:extLst>
                </p14:cNvPr>
                <p14:cNvContentPartPr/>
                <p14:nvPr/>
              </p14:nvContentPartPr>
              <p14:xfrm>
                <a:off x="824397" y="1866765"/>
                <a:ext cx="263880" cy="301320"/>
              </p14:xfrm>
            </p:contentPart>
          </mc:Choice>
          <mc:Fallback>
            <p:pic>
              <p:nvPicPr>
                <p:cNvPr id="36" name="Freihand 35">
                  <a:extLst>
                    <a:ext uri="{FF2B5EF4-FFF2-40B4-BE49-F238E27FC236}">
                      <a16:creationId xmlns:a16="http://schemas.microsoft.com/office/drawing/2014/main" id="{417253C1-1BFC-4AE9-9E3A-A9429278348C}"/>
                    </a:ext>
                  </a:extLst>
                </p:cNvPr>
                <p:cNvPicPr/>
                <p:nvPr/>
              </p:nvPicPr>
              <p:blipFill>
                <a:blip r:embed="rId57"/>
                <a:stretch>
                  <a:fillRect/>
                </a:stretch>
              </p:blipFill>
              <p:spPr>
                <a:xfrm>
                  <a:off x="820077" y="1862445"/>
                  <a:ext cx="2725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C0E6F22E-AAC1-496A-9C57-3DAB17575063}"/>
                    </a:ext>
                  </a:extLst>
                </p14:cNvPr>
                <p14:cNvContentPartPr/>
                <p14:nvPr/>
              </p14:nvContentPartPr>
              <p14:xfrm>
                <a:off x="876597" y="2184285"/>
                <a:ext cx="210240" cy="331920"/>
              </p14:xfrm>
            </p:contentPart>
          </mc:Choice>
          <mc:Fallback>
            <p:pic>
              <p:nvPicPr>
                <p:cNvPr id="38" name="Freihand 37">
                  <a:extLst>
                    <a:ext uri="{FF2B5EF4-FFF2-40B4-BE49-F238E27FC236}">
                      <a16:creationId xmlns:a16="http://schemas.microsoft.com/office/drawing/2014/main" id="{C0E6F22E-AAC1-496A-9C57-3DAB17575063}"/>
                    </a:ext>
                  </a:extLst>
                </p:cNvPr>
                <p:cNvPicPr/>
                <p:nvPr/>
              </p:nvPicPr>
              <p:blipFill>
                <a:blip r:embed="rId59"/>
                <a:stretch>
                  <a:fillRect/>
                </a:stretch>
              </p:blipFill>
              <p:spPr>
                <a:xfrm>
                  <a:off x="872277" y="2179965"/>
                  <a:ext cx="218880" cy="34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30836204-E999-46AB-85F1-20FCECC45F4C}"/>
                  </a:ext>
                </a:extLst>
              </p14:cNvPr>
              <p14:cNvContentPartPr/>
              <p14:nvPr/>
            </p14:nvContentPartPr>
            <p14:xfrm>
              <a:off x="7716597" y="3562005"/>
              <a:ext cx="745200" cy="18720"/>
            </p14:xfrm>
          </p:contentPart>
        </mc:Choice>
        <mc:Fallback>
          <p:pic>
            <p:nvPicPr>
              <p:cNvPr id="40" name="Freihand 39">
                <a:extLst>
                  <a:ext uri="{FF2B5EF4-FFF2-40B4-BE49-F238E27FC236}">
                    <a16:creationId xmlns:a16="http://schemas.microsoft.com/office/drawing/2014/main" id="{30836204-E999-46AB-85F1-20FCECC45F4C}"/>
                  </a:ext>
                </a:extLst>
              </p:cNvPr>
              <p:cNvPicPr/>
              <p:nvPr/>
            </p:nvPicPr>
            <p:blipFill>
              <a:blip r:embed="rId61"/>
              <a:stretch>
                <a:fillRect/>
              </a:stretch>
            </p:blipFill>
            <p:spPr>
              <a:xfrm>
                <a:off x="7712277" y="3557685"/>
                <a:ext cx="753840" cy="27360"/>
              </a:xfrm>
              <a:prstGeom prst="rect">
                <a:avLst/>
              </a:prstGeom>
            </p:spPr>
          </p:pic>
        </mc:Fallback>
      </mc:AlternateContent>
      <p:grpSp>
        <p:nvGrpSpPr>
          <p:cNvPr id="45" name="Gruppieren 44">
            <a:extLst>
              <a:ext uri="{FF2B5EF4-FFF2-40B4-BE49-F238E27FC236}">
                <a16:creationId xmlns:a16="http://schemas.microsoft.com/office/drawing/2014/main" id="{E7EC769B-CF1C-42DA-AC37-F146B58A8D01}"/>
              </a:ext>
            </a:extLst>
          </p:cNvPr>
          <p:cNvGrpSpPr/>
          <p:nvPr/>
        </p:nvGrpSpPr>
        <p:grpSpPr>
          <a:xfrm>
            <a:off x="7914597" y="3064485"/>
            <a:ext cx="430560" cy="181080"/>
            <a:chOff x="7914597" y="3064485"/>
            <a:chExt cx="430560" cy="181080"/>
          </a:xfrm>
        </p:grpSpPr>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BDF31438-174D-4011-8D59-3EFC4E9358D4}"/>
                    </a:ext>
                  </a:extLst>
                </p14:cNvPr>
                <p14:cNvContentPartPr/>
                <p14:nvPr/>
              </p14:nvContentPartPr>
              <p14:xfrm>
                <a:off x="7914597" y="3099045"/>
                <a:ext cx="114120" cy="92160"/>
              </p14:xfrm>
            </p:contentPart>
          </mc:Choice>
          <mc:Fallback>
            <p:pic>
              <p:nvPicPr>
                <p:cNvPr id="41" name="Freihand 40">
                  <a:extLst>
                    <a:ext uri="{FF2B5EF4-FFF2-40B4-BE49-F238E27FC236}">
                      <a16:creationId xmlns:a16="http://schemas.microsoft.com/office/drawing/2014/main" id="{BDF31438-174D-4011-8D59-3EFC4E9358D4}"/>
                    </a:ext>
                  </a:extLst>
                </p:cNvPr>
                <p:cNvPicPr/>
                <p:nvPr/>
              </p:nvPicPr>
              <p:blipFill>
                <a:blip r:embed="rId63"/>
                <a:stretch>
                  <a:fillRect/>
                </a:stretch>
              </p:blipFill>
              <p:spPr>
                <a:xfrm>
                  <a:off x="7910277" y="3094725"/>
                  <a:ext cx="122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BB000586-995B-4B5C-A5AE-93116768F1A8}"/>
                    </a:ext>
                  </a:extLst>
                </p14:cNvPr>
                <p14:cNvContentPartPr/>
                <p14:nvPr/>
              </p14:nvContentPartPr>
              <p14:xfrm>
                <a:off x="8030517" y="3090405"/>
                <a:ext cx="66240" cy="155160"/>
              </p14:xfrm>
            </p:contentPart>
          </mc:Choice>
          <mc:Fallback>
            <p:pic>
              <p:nvPicPr>
                <p:cNvPr id="42" name="Freihand 41">
                  <a:extLst>
                    <a:ext uri="{FF2B5EF4-FFF2-40B4-BE49-F238E27FC236}">
                      <a16:creationId xmlns:a16="http://schemas.microsoft.com/office/drawing/2014/main" id="{BB000586-995B-4B5C-A5AE-93116768F1A8}"/>
                    </a:ext>
                  </a:extLst>
                </p:cNvPr>
                <p:cNvPicPr/>
                <p:nvPr/>
              </p:nvPicPr>
              <p:blipFill>
                <a:blip r:embed="rId65"/>
                <a:stretch>
                  <a:fillRect/>
                </a:stretch>
              </p:blipFill>
              <p:spPr>
                <a:xfrm>
                  <a:off x="8026197" y="3086085"/>
                  <a:ext cx="74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026E2407-6207-43EA-A134-E45FD5F7B113}"/>
                    </a:ext>
                  </a:extLst>
                </p14:cNvPr>
                <p14:cNvContentPartPr/>
                <p14:nvPr/>
              </p14:nvContentPartPr>
              <p14:xfrm>
                <a:off x="8079477" y="3076005"/>
                <a:ext cx="79200" cy="145080"/>
              </p14:xfrm>
            </p:contentPart>
          </mc:Choice>
          <mc:Fallback>
            <p:pic>
              <p:nvPicPr>
                <p:cNvPr id="43" name="Freihand 42">
                  <a:extLst>
                    <a:ext uri="{FF2B5EF4-FFF2-40B4-BE49-F238E27FC236}">
                      <a16:creationId xmlns:a16="http://schemas.microsoft.com/office/drawing/2014/main" id="{026E2407-6207-43EA-A134-E45FD5F7B113}"/>
                    </a:ext>
                  </a:extLst>
                </p:cNvPr>
                <p:cNvPicPr/>
                <p:nvPr/>
              </p:nvPicPr>
              <p:blipFill>
                <a:blip r:embed="rId67"/>
                <a:stretch>
                  <a:fillRect/>
                </a:stretch>
              </p:blipFill>
              <p:spPr>
                <a:xfrm>
                  <a:off x="8075157" y="3071685"/>
                  <a:ext cx="87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B487DD3C-7C51-4028-BFA9-24771CF9E07F}"/>
                    </a:ext>
                  </a:extLst>
                </p14:cNvPr>
                <p14:cNvContentPartPr/>
                <p14:nvPr/>
              </p14:nvContentPartPr>
              <p14:xfrm>
                <a:off x="8177037" y="3064485"/>
                <a:ext cx="168120" cy="68040"/>
              </p14:xfrm>
            </p:contentPart>
          </mc:Choice>
          <mc:Fallback>
            <p:pic>
              <p:nvPicPr>
                <p:cNvPr id="44" name="Freihand 43">
                  <a:extLst>
                    <a:ext uri="{FF2B5EF4-FFF2-40B4-BE49-F238E27FC236}">
                      <a16:creationId xmlns:a16="http://schemas.microsoft.com/office/drawing/2014/main" id="{B487DD3C-7C51-4028-BFA9-24771CF9E07F}"/>
                    </a:ext>
                  </a:extLst>
                </p:cNvPr>
                <p:cNvPicPr/>
                <p:nvPr/>
              </p:nvPicPr>
              <p:blipFill>
                <a:blip r:embed="rId69"/>
                <a:stretch>
                  <a:fillRect/>
                </a:stretch>
              </p:blipFill>
              <p:spPr>
                <a:xfrm>
                  <a:off x="8172717" y="3060165"/>
                  <a:ext cx="176760" cy="76680"/>
                </a:xfrm>
                <a:prstGeom prst="rect">
                  <a:avLst/>
                </a:prstGeom>
              </p:spPr>
            </p:pic>
          </mc:Fallback>
        </mc:AlternateContent>
      </p:grpSp>
      <p:grpSp>
        <p:nvGrpSpPr>
          <p:cNvPr id="174116" name="Gruppieren 174115">
            <a:extLst>
              <a:ext uri="{FF2B5EF4-FFF2-40B4-BE49-F238E27FC236}">
                <a16:creationId xmlns:a16="http://schemas.microsoft.com/office/drawing/2014/main" id="{7883632B-62F0-4B19-AE49-3D70311533B0}"/>
              </a:ext>
            </a:extLst>
          </p:cNvPr>
          <p:cNvGrpSpPr/>
          <p:nvPr/>
        </p:nvGrpSpPr>
        <p:grpSpPr>
          <a:xfrm>
            <a:off x="9275757" y="789645"/>
            <a:ext cx="2381760" cy="1985760"/>
            <a:chOff x="9275757" y="789645"/>
            <a:chExt cx="2381760" cy="1985760"/>
          </a:xfrm>
        </p:grpSpPr>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6C11C3EA-5C5A-4AE5-822F-687B0AE4D6CE}"/>
                    </a:ext>
                  </a:extLst>
                </p14:cNvPr>
                <p14:cNvContentPartPr/>
                <p14:nvPr/>
              </p14:nvContentPartPr>
              <p14:xfrm>
                <a:off x="9625677" y="1485165"/>
                <a:ext cx="32040" cy="933840"/>
              </p14:xfrm>
            </p:contentPart>
          </mc:Choice>
          <mc:Fallback>
            <p:pic>
              <p:nvPicPr>
                <p:cNvPr id="46" name="Freihand 45">
                  <a:extLst>
                    <a:ext uri="{FF2B5EF4-FFF2-40B4-BE49-F238E27FC236}">
                      <a16:creationId xmlns:a16="http://schemas.microsoft.com/office/drawing/2014/main" id="{6C11C3EA-5C5A-4AE5-822F-687B0AE4D6CE}"/>
                    </a:ext>
                  </a:extLst>
                </p:cNvPr>
                <p:cNvPicPr/>
                <p:nvPr/>
              </p:nvPicPr>
              <p:blipFill>
                <a:blip r:embed="rId71"/>
                <a:stretch>
                  <a:fillRect/>
                </a:stretch>
              </p:blipFill>
              <p:spPr>
                <a:xfrm>
                  <a:off x="9621357" y="1480845"/>
                  <a:ext cx="4068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40DE272D-ACE8-4112-ABFB-FBA9B5EF25C7}"/>
                    </a:ext>
                  </a:extLst>
                </p14:cNvPr>
                <p14:cNvContentPartPr/>
                <p14:nvPr/>
              </p14:nvContentPartPr>
              <p14:xfrm>
                <a:off x="9488877" y="2304885"/>
                <a:ext cx="1438920" cy="71640"/>
              </p14:xfrm>
            </p:contentPart>
          </mc:Choice>
          <mc:Fallback>
            <p:pic>
              <p:nvPicPr>
                <p:cNvPr id="47" name="Freihand 46">
                  <a:extLst>
                    <a:ext uri="{FF2B5EF4-FFF2-40B4-BE49-F238E27FC236}">
                      <a16:creationId xmlns:a16="http://schemas.microsoft.com/office/drawing/2014/main" id="{40DE272D-ACE8-4112-ABFB-FBA9B5EF25C7}"/>
                    </a:ext>
                  </a:extLst>
                </p:cNvPr>
                <p:cNvPicPr/>
                <p:nvPr/>
              </p:nvPicPr>
              <p:blipFill>
                <a:blip r:embed="rId73"/>
                <a:stretch>
                  <a:fillRect/>
                </a:stretch>
              </p:blipFill>
              <p:spPr>
                <a:xfrm>
                  <a:off x="9484557" y="2300565"/>
                  <a:ext cx="1447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70816C58-EDEF-4F8D-AF70-5DDD0A31F9AB}"/>
                    </a:ext>
                  </a:extLst>
                </p14:cNvPr>
                <p14:cNvContentPartPr/>
                <p14:nvPr/>
              </p14:nvContentPartPr>
              <p14:xfrm>
                <a:off x="10916277" y="2239005"/>
                <a:ext cx="196200" cy="151560"/>
              </p14:xfrm>
            </p:contentPart>
          </mc:Choice>
          <mc:Fallback>
            <p:pic>
              <p:nvPicPr>
                <p:cNvPr id="48" name="Freihand 47">
                  <a:extLst>
                    <a:ext uri="{FF2B5EF4-FFF2-40B4-BE49-F238E27FC236}">
                      <a16:creationId xmlns:a16="http://schemas.microsoft.com/office/drawing/2014/main" id="{70816C58-EDEF-4F8D-AF70-5DDD0A31F9AB}"/>
                    </a:ext>
                  </a:extLst>
                </p:cNvPr>
                <p:cNvPicPr/>
                <p:nvPr/>
              </p:nvPicPr>
              <p:blipFill>
                <a:blip r:embed="rId75"/>
                <a:stretch>
                  <a:fillRect/>
                </a:stretch>
              </p:blipFill>
              <p:spPr>
                <a:xfrm>
                  <a:off x="10911957" y="2234685"/>
                  <a:ext cx="204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8A04CF8A-315F-4373-A93A-3F701D4794DF}"/>
                    </a:ext>
                  </a:extLst>
                </p14:cNvPr>
                <p14:cNvContentPartPr/>
                <p14:nvPr/>
              </p14:nvContentPartPr>
              <p14:xfrm>
                <a:off x="9448197" y="1257645"/>
                <a:ext cx="347400" cy="286560"/>
              </p14:xfrm>
            </p:contentPart>
          </mc:Choice>
          <mc:Fallback>
            <p:pic>
              <p:nvPicPr>
                <p:cNvPr id="49" name="Freihand 48">
                  <a:extLst>
                    <a:ext uri="{FF2B5EF4-FFF2-40B4-BE49-F238E27FC236}">
                      <a16:creationId xmlns:a16="http://schemas.microsoft.com/office/drawing/2014/main" id="{8A04CF8A-315F-4373-A93A-3F701D4794DF}"/>
                    </a:ext>
                  </a:extLst>
                </p:cNvPr>
                <p:cNvPicPr/>
                <p:nvPr/>
              </p:nvPicPr>
              <p:blipFill>
                <a:blip r:embed="rId77"/>
                <a:stretch>
                  <a:fillRect/>
                </a:stretch>
              </p:blipFill>
              <p:spPr>
                <a:xfrm>
                  <a:off x="9443877" y="1253325"/>
                  <a:ext cx="3560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E5D8CDB8-D491-4223-A7A6-DCB6C7BAF098}"/>
                    </a:ext>
                  </a:extLst>
                </p14:cNvPr>
                <p14:cNvContentPartPr/>
                <p14:nvPr/>
              </p14:nvContentPartPr>
              <p14:xfrm>
                <a:off x="9283317" y="1269885"/>
                <a:ext cx="360" cy="360"/>
              </p14:xfrm>
            </p:contentPart>
          </mc:Choice>
          <mc:Fallback>
            <p:pic>
              <p:nvPicPr>
                <p:cNvPr id="51" name="Freihand 50">
                  <a:extLst>
                    <a:ext uri="{FF2B5EF4-FFF2-40B4-BE49-F238E27FC236}">
                      <a16:creationId xmlns:a16="http://schemas.microsoft.com/office/drawing/2014/main" id="{E5D8CDB8-D491-4223-A7A6-DCB6C7BAF098}"/>
                    </a:ext>
                  </a:extLst>
                </p:cNvPr>
                <p:cNvPicPr/>
                <p:nvPr/>
              </p:nvPicPr>
              <p:blipFill>
                <a:blip r:embed="rId79"/>
                <a:stretch>
                  <a:fillRect/>
                </a:stretch>
              </p:blipFill>
              <p:spPr>
                <a:xfrm>
                  <a:off x="9278997" y="1265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FB59A68D-0485-4954-BB4E-3659CB28D7F5}"/>
                    </a:ext>
                  </a:extLst>
                </p14:cNvPr>
                <p14:cNvContentPartPr/>
                <p14:nvPr/>
              </p14:nvContentPartPr>
              <p14:xfrm>
                <a:off x="9275757" y="1204725"/>
                <a:ext cx="59760" cy="91800"/>
              </p14:xfrm>
            </p:contentPart>
          </mc:Choice>
          <mc:Fallback>
            <p:pic>
              <p:nvPicPr>
                <p:cNvPr id="52" name="Freihand 51">
                  <a:extLst>
                    <a:ext uri="{FF2B5EF4-FFF2-40B4-BE49-F238E27FC236}">
                      <a16:creationId xmlns:a16="http://schemas.microsoft.com/office/drawing/2014/main" id="{FB59A68D-0485-4954-BB4E-3659CB28D7F5}"/>
                    </a:ext>
                  </a:extLst>
                </p:cNvPr>
                <p:cNvPicPr/>
                <p:nvPr/>
              </p:nvPicPr>
              <p:blipFill>
                <a:blip r:embed="rId81"/>
                <a:stretch>
                  <a:fillRect/>
                </a:stretch>
              </p:blipFill>
              <p:spPr>
                <a:xfrm>
                  <a:off x="9271437" y="1200405"/>
                  <a:ext cx="68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A2990911-E376-4066-BA71-92EF41A8F851}"/>
                    </a:ext>
                  </a:extLst>
                </p14:cNvPr>
                <p14:cNvContentPartPr/>
                <p14:nvPr/>
              </p14:nvContentPartPr>
              <p14:xfrm>
                <a:off x="9283317" y="1101765"/>
                <a:ext cx="19080" cy="13320"/>
              </p14:xfrm>
            </p:contentPart>
          </mc:Choice>
          <mc:Fallback>
            <p:pic>
              <p:nvPicPr>
                <p:cNvPr id="53" name="Freihand 52">
                  <a:extLst>
                    <a:ext uri="{FF2B5EF4-FFF2-40B4-BE49-F238E27FC236}">
                      <a16:creationId xmlns:a16="http://schemas.microsoft.com/office/drawing/2014/main" id="{A2990911-E376-4066-BA71-92EF41A8F851}"/>
                    </a:ext>
                  </a:extLst>
                </p:cNvPr>
                <p:cNvPicPr/>
                <p:nvPr/>
              </p:nvPicPr>
              <p:blipFill>
                <a:blip r:embed="rId83"/>
                <a:stretch>
                  <a:fillRect/>
                </a:stretch>
              </p:blipFill>
              <p:spPr>
                <a:xfrm>
                  <a:off x="9278997" y="1097445"/>
                  <a:ext cx="27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D5A3BD75-8C8A-43B5-B32A-104693C18364}"/>
                    </a:ext>
                  </a:extLst>
                </p14:cNvPr>
                <p14:cNvContentPartPr/>
                <p14:nvPr/>
              </p14:nvContentPartPr>
              <p14:xfrm>
                <a:off x="10918077" y="2484885"/>
                <a:ext cx="124560" cy="38520"/>
              </p14:xfrm>
            </p:contentPart>
          </mc:Choice>
          <mc:Fallback>
            <p:pic>
              <p:nvPicPr>
                <p:cNvPr id="54" name="Freihand 53">
                  <a:extLst>
                    <a:ext uri="{FF2B5EF4-FFF2-40B4-BE49-F238E27FC236}">
                      <a16:creationId xmlns:a16="http://schemas.microsoft.com/office/drawing/2014/main" id="{D5A3BD75-8C8A-43B5-B32A-104693C18364}"/>
                    </a:ext>
                  </a:extLst>
                </p:cNvPr>
                <p:cNvPicPr/>
                <p:nvPr/>
              </p:nvPicPr>
              <p:blipFill>
                <a:blip r:embed="rId85"/>
                <a:stretch>
                  <a:fillRect/>
                </a:stretch>
              </p:blipFill>
              <p:spPr>
                <a:xfrm>
                  <a:off x="10913757" y="2480565"/>
                  <a:ext cx="133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33EB1093-2A10-461A-8A72-3FEED3DB280A}"/>
                    </a:ext>
                  </a:extLst>
                </p14:cNvPr>
                <p14:cNvContentPartPr/>
                <p14:nvPr/>
              </p14:nvContentPartPr>
              <p14:xfrm>
                <a:off x="10999797" y="2475525"/>
                <a:ext cx="50040" cy="138960"/>
              </p14:xfrm>
            </p:contentPart>
          </mc:Choice>
          <mc:Fallback>
            <p:pic>
              <p:nvPicPr>
                <p:cNvPr id="55" name="Freihand 54">
                  <a:extLst>
                    <a:ext uri="{FF2B5EF4-FFF2-40B4-BE49-F238E27FC236}">
                      <a16:creationId xmlns:a16="http://schemas.microsoft.com/office/drawing/2014/main" id="{33EB1093-2A10-461A-8A72-3FEED3DB280A}"/>
                    </a:ext>
                  </a:extLst>
                </p:cNvPr>
                <p:cNvPicPr/>
                <p:nvPr/>
              </p:nvPicPr>
              <p:blipFill>
                <a:blip r:embed="rId87"/>
                <a:stretch>
                  <a:fillRect/>
                </a:stretch>
              </p:blipFill>
              <p:spPr>
                <a:xfrm>
                  <a:off x="10995477" y="2471205"/>
                  <a:ext cx="58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010D5000-5742-4EBA-948B-BEB316C1C617}"/>
                    </a:ext>
                  </a:extLst>
                </p14:cNvPr>
                <p14:cNvContentPartPr/>
                <p14:nvPr/>
              </p14:nvContentPartPr>
              <p14:xfrm>
                <a:off x="10313637" y="887205"/>
                <a:ext cx="6480" cy="122760"/>
              </p14:xfrm>
            </p:contentPart>
          </mc:Choice>
          <mc:Fallback>
            <p:pic>
              <p:nvPicPr>
                <p:cNvPr id="59" name="Freihand 58">
                  <a:extLst>
                    <a:ext uri="{FF2B5EF4-FFF2-40B4-BE49-F238E27FC236}">
                      <a16:creationId xmlns:a16="http://schemas.microsoft.com/office/drawing/2014/main" id="{010D5000-5742-4EBA-948B-BEB316C1C617}"/>
                    </a:ext>
                  </a:extLst>
                </p:cNvPr>
                <p:cNvPicPr/>
                <p:nvPr/>
              </p:nvPicPr>
              <p:blipFill>
                <a:blip r:embed="rId89"/>
                <a:stretch>
                  <a:fillRect/>
                </a:stretch>
              </p:blipFill>
              <p:spPr>
                <a:xfrm>
                  <a:off x="10309317" y="882885"/>
                  <a:ext cx="15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1E1150AD-840C-4D4D-890F-C48333D4195A}"/>
                    </a:ext>
                  </a:extLst>
                </p14:cNvPr>
                <p14:cNvContentPartPr/>
                <p14:nvPr/>
              </p14:nvContentPartPr>
              <p14:xfrm>
                <a:off x="10390677" y="861285"/>
                <a:ext cx="95040" cy="145440"/>
              </p14:xfrm>
            </p:contentPart>
          </mc:Choice>
          <mc:Fallback>
            <p:pic>
              <p:nvPicPr>
                <p:cNvPr id="60" name="Freihand 59">
                  <a:extLst>
                    <a:ext uri="{FF2B5EF4-FFF2-40B4-BE49-F238E27FC236}">
                      <a16:creationId xmlns:a16="http://schemas.microsoft.com/office/drawing/2014/main" id="{1E1150AD-840C-4D4D-890F-C48333D4195A}"/>
                    </a:ext>
                  </a:extLst>
                </p:cNvPr>
                <p:cNvPicPr/>
                <p:nvPr/>
              </p:nvPicPr>
              <p:blipFill>
                <a:blip r:embed="rId91"/>
                <a:stretch>
                  <a:fillRect/>
                </a:stretch>
              </p:blipFill>
              <p:spPr>
                <a:xfrm>
                  <a:off x="10386357" y="856965"/>
                  <a:ext cx="103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53207F00-3DF7-4F51-8923-7363DB16BCD7}"/>
                    </a:ext>
                  </a:extLst>
                </p14:cNvPr>
                <p14:cNvContentPartPr/>
                <p14:nvPr/>
              </p14:nvContentPartPr>
              <p14:xfrm>
                <a:off x="10551237" y="914565"/>
                <a:ext cx="75600" cy="13680"/>
              </p14:xfrm>
            </p:contentPart>
          </mc:Choice>
          <mc:Fallback>
            <p:pic>
              <p:nvPicPr>
                <p:cNvPr id="61" name="Freihand 60">
                  <a:extLst>
                    <a:ext uri="{FF2B5EF4-FFF2-40B4-BE49-F238E27FC236}">
                      <a16:creationId xmlns:a16="http://schemas.microsoft.com/office/drawing/2014/main" id="{53207F00-3DF7-4F51-8923-7363DB16BCD7}"/>
                    </a:ext>
                  </a:extLst>
                </p:cNvPr>
                <p:cNvPicPr/>
                <p:nvPr/>
              </p:nvPicPr>
              <p:blipFill>
                <a:blip r:embed="rId93"/>
                <a:stretch>
                  <a:fillRect/>
                </a:stretch>
              </p:blipFill>
              <p:spPr>
                <a:xfrm>
                  <a:off x="10546917" y="910245"/>
                  <a:ext cx="84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8B4A90A9-A942-471A-90DD-03FF4CF1CDC8}"/>
                    </a:ext>
                  </a:extLst>
                </p14:cNvPr>
                <p14:cNvContentPartPr/>
                <p14:nvPr/>
              </p14:nvContentPartPr>
              <p14:xfrm>
                <a:off x="10686957" y="835725"/>
                <a:ext cx="110880" cy="142200"/>
              </p14:xfrm>
            </p:contentPart>
          </mc:Choice>
          <mc:Fallback>
            <p:pic>
              <p:nvPicPr>
                <p:cNvPr id="62" name="Freihand 61">
                  <a:extLst>
                    <a:ext uri="{FF2B5EF4-FFF2-40B4-BE49-F238E27FC236}">
                      <a16:creationId xmlns:a16="http://schemas.microsoft.com/office/drawing/2014/main" id="{8B4A90A9-A942-471A-90DD-03FF4CF1CDC8}"/>
                    </a:ext>
                  </a:extLst>
                </p:cNvPr>
                <p:cNvPicPr/>
                <p:nvPr/>
              </p:nvPicPr>
              <p:blipFill>
                <a:blip r:embed="rId95"/>
                <a:stretch>
                  <a:fillRect/>
                </a:stretch>
              </p:blipFill>
              <p:spPr>
                <a:xfrm>
                  <a:off x="10682637" y="831405"/>
                  <a:ext cx="119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CCFFFD33-ECF9-4149-9878-D002895DC46C}"/>
                    </a:ext>
                  </a:extLst>
                </p14:cNvPr>
                <p14:cNvContentPartPr/>
                <p14:nvPr/>
              </p14:nvContentPartPr>
              <p14:xfrm>
                <a:off x="10829157" y="828885"/>
                <a:ext cx="108000" cy="128520"/>
              </p14:xfrm>
            </p:contentPart>
          </mc:Choice>
          <mc:Fallback>
            <p:pic>
              <p:nvPicPr>
                <p:cNvPr id="63" name="Freihand 62">
                  <a:extLst>
                    <a:ext uri="{FF2B5EF4-FFF2-40B4-BE49-F238E27FC236}">
                      <a16:creationId xmlns:a16="http://schemas.microsoft.com/office/drawing/2014/main" id="{CCFFFD33-ECF9-4149-9878-D002895DC46C}"/>
                    </a:ext>
                  </a:extLst>
                </p:cNvPr>
                <p:cNvPicPr/>
                <p:nvPr/>
              </p:nvPicPr>
              <p:blipFill>
                <a:blip r:embed="rId97"/>
                <a:stretch>
                  <a:fillRect/>
                </a:stretch>
              </p:blipFill>
              <p:spPr>
                <a:xfrm>
                  <a:off x="10824837" y="824565"/>
                  <a:ext cx="116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080" name="Freihand 174079">
                  <a:extLst>
                    <a:ext uri="{FF2B5EF4-FFF2-40B4-BE49-F238E27FC236}">
                      <a16:creationId xmlns:a16="http://schemas.microsoft.com/office/drawing/2014/main" id="{862AD565-C8BD-479C-8A34-17395CDF15AB}"/>
                    </a:ext>
                  </a:extLst>
                </p14:cNvPr>
                <p14:cNvContentPartPr/>
                <p14:nvPr/>
              </p14:nvContentPartPr>
              <p14:xfrm>
                <a:off x="10997277" y="890805"/>
                <a:ext cx="67680" cy="6120"/>
              </p14:xfrm>
            </p:contentPart>
          </mc:Choice>
          <mc:Fallback>
            <p:pic>
              <p:nvPicPr>
                <p:cNvPr id="174080" name="Freihand 174079">
                  <a:extLst>
                    <a:ext uri="{FF2B5EF4-FFF2-40B4-BE49-F238E27FC236}">
                      <a16:creationId xmlns:a16="http://schemas.microsoft.com/office/drawing/2014/main" id="{862AD565-C8BD-479C-8A34-17395CDF15AB}"/>
                    </a:ext>
                  </a:extLst>
                </p:cNvPr>
                <p:cNvPicPr/>
                <p:nvPr/>
              </p:nvPicPr>
              <p:blipFill>
                <a:blip r:embed="rId99"/>
                <a:stretch>
                  <a:fillRect/>
                </a:stretch>
              </p:blipFill>
              <p:spPr>
                <a:xfrm>
                  <a:off x="10992957" y="886485"/>
                  <a:ext cx="763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081" name="Freihand 174080">
                  <a:extLst>
                    <a:ext uri="{FF2B5EF4-FFF2-40B4-BE49-F238E27FC236}">
                      <a16:creationId xmlns:a16="http://schemas.microsoft.com/office/drawing/2014/main" id="{468B66BC-39CC-400A-9F25-A36B952B42F2}"/>
                    </a:ext>
                  </a:extLst>
                </p14:cNvPr>
                <p14:cNvContentPartPr/>
                <p14:nvPr/>
              </p14:nvContentPartPr>
              <p14:xfrm>
                <a:off x="11135877" y="817725"/>
                <a:ext cx="129960" cy="137880"/>
              </p14:xfrm>
            </p:contentPart>
          </mc:Choice>
          <mc:Fallback>
            <p:pic>
              <p:nvPicPr>
                <p:cNvPr id="174081" name="Freihand 174080">
                  <a:extLst>
                    <a:ext uri="{FF2B5EF4-FFF2-40B4-BE49-F238E27FC236}">
                      <a16:creationId xmlns:a16="http://schemas.microsoft.com/office/drawing/2014/main" id="{468B66BC-39CC-400A-9F25-A36B952B42F2}"/>
                    </a:ext>
                  </a:extLst>
                </p:cNvPr>
                <p:cNvPicPr/>
                <p:nvPr/>
              </p:nvPicPr>
              <p:blipFill>
                <a:blip r:embed="rId101"/>
                <a:stretch>
                  <a:fillRect/>
                </a:stretch>
              </p:blipFill>
              <p:spPr>
                <a:xfrm>
                  <a:off x="11131557" y="813405"/>
                  <a:ext cx="138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082" name="Freihand 174081">
                  <a:extLst>
                    <a:ext uri="{FF2B5EF4-FFF2-40B4-BE49-F238E27FC236}">
                      <a16:creationId xmlns:a16="http://schemas.microsoft.com/office/drawing/2014/main" id="{17538A6E-86C5-4E68-B1A6-D0636D6696AF}"/>
                    </a:ext>
                  </a:extLst>
                </p14:cNvPr>
                <p14:cNvContentPartPr/>
                <p14:nvPr/>
              </p14:nvContentPartPr>
              <p14:xfrm>
                <a:off x="11292117" y="874965"/>
                <a:ext cx="61200" cy="54000"/>
              </p14:xfrm>
            </p:contentPart>
          </mc:Choice>
          <mc:Fallback>
            <p:pic>
              <p:nvPicPr>
                <p:cNvPr id="174082" name="Freihand 174081">
                  <a:extLst>
                    <a:ext uri="{FF2B5EF4-FFF2-40B4-BE49-F238E27FC236}">
                      <a16:creationId xmlns:a16="http://schemas.microsoft.com/office/drawing/2014/main" id="{17538A6E-86C5-4E68-B1A6-D0636D6696AF}"/>
                    </a:ext>
                  </a:extLst>
                </p:cNvPr>
                <p:cNvPicPr/>
                <p:nvPr/>
              </p:nvPicPr>
              <p:blipFill>
                <a:blip r:embed="rId103"/>
                <a:stretch>
                  <a:fillRect/>
                </a:stretch>
              </p:blipFill>
              <p:spPr>
                <a:xfrm>
                  <a:off x="11287797" y="870645"/>
                  <a:ext cx="69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084" name="Freihand 174083">
                  <a:extLst>
                    <a:ext uri="{FF2B5EF4-FFF2-40B4-BE49-F238E27FC236}">
                      <a16:creationId xmlns:a16="http://schemas.microsoft.com/office/drawing/2014/main" id="{0433D35A-9D28-43E6-85C1-0380DEE53AE7}"/>
                    </a:ext>
                  </a:extLst>
                </p14:cNvPr>
                <p14:cNvContentPartPr/>
                <p14:nvPr/>
              </p14:nvContentPartPr>
              <p14:xfrm>
                <a:off x="11394717" y="789645"/>
                <a:ext cx="258120" cy="128520"/>
              </p14:xfrm>
            </p:contentPart>
          </mc:Choice>
          <mc:Fallback>
            <p:pic>
              <p:nvPicPr>
                <p:cNvPr id="174084" name="Freihand 174083">
                  <a:extLst>
                    <a:ext uri="{FF2B5EF4-FFF2-40B4-BE49-F238E27FC236}">
                      <a16:creationId xmlns:a16="http://schemas.microsoft.com/office/drawing/2014/main" id="{0433D35A-9D28-43E6-85C1-0380DEE53AE7}"/>
                    </a:ext>
                  </a:extLst>
                </p:cNvPr>
                <p:cNvPicPr/>
                <p:nvPr/>
              </p:nvPicPr>
              <p:blipFill>
                <a:blip r:embed="rId105"/>
                <a:stretch>
                  <a:fillRect/>
                </a:stretch>
              </p:blipFill>
              <p:spPr>
                <a:xfrm>
                  <a:off x="11390397" y="785325"/>
                  <a:ext cx="266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Freihand 55">
                  <a:extLst>
                    <a:ext uri="{FF2B5EF4-FFF2-40B4-BE49-F238E27FC236}">
                      <a16:creationId xmlns:a16="http://schemas.microsoft.com/office/drawing/2014/main" id="{5275002B-BDC3-499E-AC9B-4DA0BE0852AE}"/>
                    </a:ext>
                  </a:extLst>
                </p14:cNvPr>
                <p14:cNvContentPartPr/>
                <p14:nvPr/>
              </p14:nvContentPartPr>
              <p14:xfrm>
                <a:off x="9904317" y="1419285"/>
                <a:ext cx="874440" cy="681120"/>
              </p14:xfrm>
            </p:contentPart>
          </mc:Choice>
          <mc:Fallback>
            <p:pic>
              <p:nvPicPr>
                <p:cNvPr id="56" name="Freihand 55">
                  <a:extLst>
                    <a:ext uri="{FF2B5EF4-FFF2-40B4-BE49-F238E27FC236}">
                      <a16:creationId xmlns:a16="http://schemas.microsoft.com/office/drawing/2014/main" id="{5275002B-BDC3-499E-AC9B-4DA0BE0852AE}"/>
                    </a:ext>
                  </a:extLst>
                </p:cNvPr>
                <p:cNvPicPr/>
                <p:nvPr/>
              </p:nvPicPr>
              <p:blipFill>
                <a:blip r:embed="rId107"/>
                <a:stretch>
                  <a:fillRect/>
                </a:stretch>
              </p:blipFill>
              <p:spPr>
                <a:xfrm>
                  <a:off x="9899997" y="1414965"/>
                  <a:ext cx="88308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Freihand 56">
                  <a:extLst>
                    <a:ext uri="{FF2B5EF4-FFF2-40B4-BE49-F238E27FC236}">
                      <a16:creationId xmlns:a16="http://schemas.microsoft.com/office/drawing/2014/main" id="{83E65873-7E9C-4141-B73C-2DA85A245301}"/>
                    </a:ext>
                  </a:extLst>
                </p14:cNvPr>
                <p14:cNvContentPartPr/>
                <p14:nvPr/>
              </p14:nvContentPartPr>
              <p14:xfrm>
                <a:off x="10117077" y="1449165"/>
                <a:ext cx="644400" cy="615240"/>
              </p14:xfrm>
            </p:contentPart>
          </mc:Choice>
          <mc:Fallback>
            <p:pic>
              <p:nvPicPr>
                <p:cNvPr id="57" name="Freihand 56">
                  <a:extLst>
                    <a:ext uri="{FF2B5EF4-FFF2-40B4-BE49-F238E27FC236}">
                      <a16:creationId xmlns:a16="http://schemas.microsoft.com/office/drawing/2014/main" id="{83E65873-7E9C-4141-B73C-2DA85A245301}"/>
                    </a:ext>
                  </a:extLst>
                </p:cNvPr>
                <p:cNvPicPr/>
                <p:nvPr/>
              </p:nvPicPr>
              <p:blipFill>
                <a:blip r:embed="rId109"/>
                <a:stretch>
                  <a:fillRect/>
                </a:stretch>
              </p:blipFill>
              <p:spPr>
                <a:xfrm>
                  <a:off x="10112757" y="1444845"/>
                  <a:ext cx="65304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85" name="Freihand 174084">
                  <a:extLst>
                    <a:ext uri="{FF2B5EF4-FFF2-40B4-BE49-F238E27FC236}">
                      <a16:creationId xmlns:a16="http://schemas.microsoft.com/office/drawing/2014/main" id="{10FB628E-23A9-42CF-A20E-47EB15FF9625}"/>
                    </a:ext>
                  </a:extLst>
                </p14:cNvPr>
                <p14:cNvContentPartPr/>
                <p14:nvPr/>
              </p14:nvContentPartPr>
              <p14:xfrm>
                <a:off x="10866957" y="1266645"/>
                <a:ext cx="160200" cy="162000"/>
              </p14:xfrm>
            </p:contentPart>
          </mc:Choice>
          <mc:Fallback>
            <p:pic>
              <p:nvPicPr>
                <p:cNvPr id="174085" name="Freihand 174084">
                  <a:extLst>
                    <a:ext uri="{FF2B5EF4-FFF2-40B4-BE49-F238E27FC236}">
                      <a16:creationId xmlns:a16="http://schemas.microsoft.com/office/drawing/2014/main" id="{10FB628E-23A9-42CF-A20E-47EB15FF9625}"/>
                    </a:ext>
                  </a:extLst>
                </p:cNvPr>
                <p:cNvPicPr/>
                <p:nvPr/>
              </p:nvPicPr>
              <p:blipFill>
                <a:blip r:embed="rId111"/>
                <a:stretch>
                  <a:fillRect/>
                </a:stretch>
              </p:blipFill>
              <p:spPr>
                <a:xfrm>
                  <a:off x="10862637" y="1262325"/>
                  <a:ext cx="168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86" name="Freihand 174085">
                  <a:extLst>
                    <a:ext uri="{FF2B5EF4-FFF2-40B4-BE49-F238E27FC236}">
                      <a16:creationId xmlns:a16="http://schemas.microsoft.com/office/drawing/2014/main" id="{85E20B0D-4F87-472D-8C98-B61614A7145E}"/>
                    </a:ext>
                  </a:extLst>
                </p14:cNvPr>
                <p14:cNvContentPartPr/>
                <p14:nvPr/>
              </p14:nvContentPartPr>
              <p14:xfrm>
                <a:off x="11056317" y="1246485"/>
                <a:ext cx="162000" cy="137880"/>
              </p14:xfrm>
            </p:contentPart>
          </mc:Choice>
          <mc:Fallback>
            <p:pic>
              <p:nvPicPr>
                <p:cNvPr id="174086" name="Freihand 174085">
                  <a:extLst>
                    <a:ext uri="{FF2B5EF4-FFF2-40B4-BE49-F238E27FC236}">
                      <a16:creationId xmlns:a16="http://schemas.microsoft.com/office/drawing/2014/main" id="{85E20B0D-4F87-472D-8C98-B61614A7145E}"/>
                    </a:ext>
                  </a:extLst>
                </p:cNvPr>
                <p:cNvPicPr/>
                <p:nvPr/>
              </p:nvPicPr>
              <p:blipFill>
                <a:blip r:embed="rId113"/>
                <a:stretch>
                  <a:fillRect/>
                </a:stretch>
              </p:blipFill>
              <p:spPr>
                <a:xfrm>
                  <a:off x="11051997" y="1242165"/>
                  <a:ext cx="170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88" name="Freihand 174087">
                  <a:extLst>
                    <a:ext uri="{FF2B5EF4-FFF2-40B4-BE49-F238E27FC236}">
                      <a16:creationId xmlns:a16="http://schemas.microsoft.com/office/drawing/2014/main" id="{EA13395C-D0D8-4535-81C3-D05F63CCEC74}"/>
                    </a:ext>
                  </a:extLst>
                </p14:cNvPr>
                <p14:cNvContentPartPr/>
                <p14:nvPr/>
              </p14:nvContentPartPr>
              <p14:xfrm>
                <a:off x="10965957" y="1924365"/>
                <a:ext cx="20160" cy="126720"/>
              </p14:xfrm>
            </p:contentPart>
          </mc:Choice>
          <mc:Fallback>
            <p:pic>
              <p:nvPicPr>
                <p:cNvPr id="174088" name="Freihand 174087">
                  <a:extLst>
                    <a:ext uri="{FF2B5EF4-FFF2-40B4-BE49-F238E27FC236}">
                      <a16:creationId xmlns:a16="http://schemas.microsoft.com/office/drawing/2014/main" id="{EA13395C-D0D8-4535-81C3-D05F63CCEC74}"/>
                    </a:ext>
                  </a:extLst>
                </p:cNvPr>
                <p:cNvPicPr/>
                <p:nvPr/>
              </p:nvPicPr>
              <p:blipFill>
                <a:blip r:embed="rId115"/>
                <a:stretch>
                  <a:fillRect/>
                </a:stretch>
              </p:blipFill>
              <p:spPr>
                <a:xfrm>
                  <a:off x="10961637" y="1920045"/>
                  <a:ext cx="28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89" name="Freihand 174088">
                  <a:extLst>
                    <a:ext uri="{FF2B5EF4-FFF2-40B4-BE49-F238E27FC236}">
                      <a16:creationId xmlns:a16="http://schemas.microsoft.com/office/drawing/2014/main" id="{37476BFE-BC59-4704-BB37-310E536D958F}"/>
                    </a:ext>
                  </a:extLst>
                </p14:cNvPr>
                <p14:cNvContentPartPr/>
                <p14:nvPr/>
              </p14:nvContentPartPr>
              <p14:xfrm>
                <a:off x="11059557" y="1921485"/>
                <a:ext cx="83160" cy="127800"/>
              </p14:xfrm>
            </p:contentPart>
          </mc:Choice>
          <mc:Fallback>
            <p:pic>
              <p:nvPicPr>
                <p:cNvPr id="174089" name="Freihand 174088">
                  <a:extLst>
                    <a:ext uri="{FF2B5EF4-FFF2-40B4-BE49-F238E27FC236}">
                      <a16:creationId xmlns:a16="http://schemas.microsoft.com/office/drawing/2014/main" id="{37476BFE-BC59-4704-BB37-310E536D958F}"/>
                    </a:ext>
                  </a:extLst>
                </p:cNvPr>
                <p:cNvPicPr/>
                <p:nvPr/>
              </p:nvPicPr>
              <p:blipFill>
                <a:blip r:embed="rId117"/>
                <a:stretch>
                  <a:fillRect/>
                </a:stretch>
              </p:blipFill>
              <p:spPr>
                <a:xfrm>
                  <a:off x="11055237" y="1917165"/>
                  <a:ext cx="91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91" name="Freihand 174090">
                  <a:extLst>
                    <a:ext uri="{FF2B5EF4-FFF2-40B4-BE49-F238E27FC236}">
                      <a16:creationId xmlns:a16="http://schemas.microsoft.com/office/drawing/2014/main" id="{195494DE-F3B3-4057-ABEB-89EB8CB8AE0D}"/>
                    </a:ext>
                  </a:extLst>
                </p14:cNvPr>
                <p14:cNvContentPartPr/>
                <p14:nvPr/>
              </p14:nvContentPartPr>
              <p14:xfrm>
                <a:off x="10549797" y="1357725"/>
                <a:ext cx="100080" cy="112680"/>
              </p14:xfrm>
            </p:contentPart>
          </mc:Choice>
          <mc:Fallback>
            <p:pic>
              <p:nvPicPr>
                <p:cNvPr id="174091" name="Freihand 174090">
                  <a:extLst>
                    <a:ext uri="{FF2B5EF4-FFF2-40B4-BE49-F238E27FC236}">
                      <a16:creationId xmlns:a16="http://schemas.microsoft.com/office/drawing/2014/main" id="{195494DE-F3B3-4057-ABEB-89EB8CB8AE0D}"/>
                    </a:ext>
                  </a:extLst>
                </p:cNvPr>
                <p:cNvPicPr/>
                <p:nvPr/>
              </p:nvPicPr>
              <p:blipFill>
                <a:blip r:embed="rId119"/>
                <a:stretch>
                  <a:fillRect/>
                </a:stretch>
              </p:blipFill>
              <p:spPr>
                <a:xfrm>
                  <a:off x="10545477" y="1353405"/>
                  <a:ext cx="108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092" name="Freihand 174091">
                  <a:extLst>
                    <a:ext uri="{FF2B5EF4-FFF2-40B4-BE49-F238E27FC236}">
                      <a16:creationId xmlns:a16="http://schemas.microsoft.com/office/drawing/2014/main" id="{DC80353D-D4AB-4333-9CA8-D7D90D679506}"/>
                    </a:ext>
                  </a:extLst>
                </p14:cNvPr>
                <p14:cNvContentPartPr/>
                <p14:nvPr/>
              </p14:nvContentPartPr>
              <p14:xfrm>
                <a:off x="10496877" y="1257285"/>
                <a:ext cx="184320" cy="156600"/>
              </p14:xfrm>
            </p:contentPart>
          </mc:Choice>
          <mc:Fallback>
            <p:pic>
              <p:nvPicPr>
                <p:cNvPr id="174092" name="Freihand 174091">
                  <a:extLst>
                    <a:ext uri="{FF2B5EF4-FFF2-40B4-BE49-F238E27FC236}">
                      <a16:creationId xmlns:a16="http://schemas.microsoft.com/office/drawing/2014/main" id="{DC80353D-D4AB-4333-9CA8-D7D90D679506}"/>
                    </a:ext>
                  </a:extLst>
                </p:cNvPr>
                <p:cNvPicPr/>
                <p:nvPr/>
              </p:nvPicPr>
              <p:blipFill>
                <a:blip r:embed="rId121"/>
                <a:stretch>
                  <a:fillRect/>
                </a:stretch>
              </p:blipFill>
              <p:spPr>
                <a:xfrm>
                  <a:off x="10492557" y="1252965"/>
                  <a:ext cx="192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094" name="Freihand 174093">
                  <a:extLst>
                    <a:ext uri="{FF2B5EF4-FFF2-40B4-BE49-F238E27FC236}">
                      <a16:creationId xmlns:a16="http://schemas.microsoft.com/office/drawing/2014/main" id="{E551C6D9-AE09-4569-AD9F-A85BAD66AF76}"/>
                    </a:ext>
                  </a:extLst>
                </p14:cNvPr>
                <p14:cNvContentPartPr/>
                <p14:nvPr/>
              </p14:nvContentPartPr>
              <p14:xfrm>
                <a:off x="9848877" y="1132365"/>
                <a:ext cx="857520" cy="717120"/>
              </p14:xfrm>
            </p:contentPart>
          </mc:Choice>
          <mc:Fallback>
            <p:pic>
              <p:nvPicPr>
                <p:cNvPr id="174094" name="Freihand 174093">
                  <a:extLst>
                    <a:ext uri="{FF2B5EF4-FFF2-40B4-BE49-F238E27FC236}">
                      <a16:creationId xmlns:a16="http://schemas.microsoft.com/office/drawing/2014/main" id="{E551C6D9-AE09-4569-AD9F-A85BAD66AF76}"/>
                    </a:ext>
                  </a:extLst>
                </p:cNvPr>
                <p:cNvPicPr/>
                <p:nvPr/>
              </p:nvPicPr>
              <p:blipFill>
                <a:blip r:embed="rId123"/>
                <a:stretch>
                  <a:fillRect/>
                </a:stretch>
              </p:blipFill>
              <p:spPr>
                <a:xfrm>
                  <a:off x="9844557" y="1128045"/>
                  <a:ext cx="86616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095" name="Freihand 174094">
                  <a:extLst>
                    <a:ext uri="{FF2B5EF4-FFF2-40B4-BE49-F238E27FC236}">
                      <a16:creationId xmlns:a16="http://schemas.microsoft.com/office/drawing/2014/main" id="{94BD2EBC-3298-4F91-B55A-A4AD5CFB0D7E}"/>
                    </a:ext>
                  </a:extLst>
                </p14:cNvPr>
                <p14:cNvContentPartPr/>
                <p14:nvPr/>
              </p14:nvContentPartPr>
              <p14:xfrm>
                <a:off x="10364757" y="1797285"/>
                <a:ext cx="25920" cy="220320"/>
              </p14:xfrm>
            </p:contentPart>
          </mc:Choice>
          <mc:Fallback>
            <p:pic>
              <p:nvPicPr>
                <p:cNvPr id="174095" name="Freihand 174094">
                  <a:extLst>
                    <a:ext uri="{FF2B5EF4-FFF2-40B4-BE49-F238E27FC236}">
                      <a16:creationId xmlns:a16="http://schemas.microsoft.com/office/drawing/2014/main" id="{94BD2EBC-3298-4F91-B55A-A4AD5CFB0D7E}"/>
                    </a:ext>
                  </a:extLst>
                </p:cNvPr>
                <p:cNvPicPr/>
                <p:nvPr/>
              </p:nvPicPr>
              <p:blipFill>
                <a:blip r:embed="rId125"/>
                <a:stretch>
                  <a:fillRect/>
                </a:stretch>
              </p:blipFill>
              <p:spPr>
                <a:xfrm>
                  <a:off x="10360437" y="1792965"/>
                  <a:ext cx="34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096" name="Freihand 174095">
                  <a:extLst>
                    <a:ext uri="{FF2B5EF4-FFF2-40B4-BE49-F238E27FC236}">
                      <a16:creationId xmlns:a16="http://schemas.microsoft.com/office/drawing/2014/main" id="{4ADD9C38-9513-4A81-9C8C-5BEA12B75C7E}"/>
                    </a:ext>
                  </a:extLst>
                </p14:cNvPr>
                <p14:cNvContentPartPr/>
                <p14:nvPr/>
              </p14:nvContentPartPr>
              <p14:xfrm>
                <a:off x="10353237" y="2200845"/>
                <a:ext cx="5040" cy="135360"/>
              </p14:xfrm>
            </p:contentPart>
          </mc:Choice>
          <mc:Fallback>
            <p:pic>
              <p:nvPicPr>
                <p:cNvPr id="174096" name="Freihand 174095">
                  <a:extLst>
                    <a:ext uri="{FF2B5EF4-FFF2-40B4-BE49-F238E27FC236}">
                      <a16:creationId xmlns:a16="http://schemas.microsoft.com/office/drawing/2014/main" id="{4ADD9C38-9513-4A81-9C8C-5BEA12B75C7E}"/>
                    </a:ext>
                  </a:extLst>
                </p:cNvPr>
                <p:cNvPicPr/>
                <p:nvPr/>
              </p:nvPicPr>
              <p:blipFill>
                <a:blip r:embed="rId127"/>
                <a:stretch>
                  <a:fillRect/>
                </a:stretch>
              </p:blipFill>
              <p:spPr>
                <a:xfrm>
                  <a:off x="10348917" y="2196525"/>
                  <a:ext cx="13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097" name="Freihand 174096">
                  <a:extLst>
                    <a:ext uri="{FF2B5EF4-FFF2-40B4-BE49-F238E27FC236}">
                      <a16:creationId xmlns:a16="http://schemas.microsoft.com/office/drawing/2014/main" id="{D1403097-8FFB-416F-8D49-67FB9AAFDEA7}"/>
                    </a:ext>
                  </a:extLst>
                </p14:cNvPr>
                <p14:cNvContentPartPr/>
                <p14:nvPr/>
              </p14:nvContentPartPr>
              <p14:xfrm>
                <a:off x="10160277" y="1571205"/>
                <a:ext cx="23040" cy="216720"/>
              </p14:xfrm>
            </p:contentPart>
          </mc:Choice>
          <mc:Fallback>
            <p:pic>
              <p:nvPicPr>
                <p:cNvPr id="174097" name="Freihand 174096">
                  <a:extLst>
                    <a:ext uri="{FF2B5EF4-FFF2-40B4-BE49-F238E27FC236}">
                      <a16:creationId xmlns:a16="http://schemas.microsoft.com/office/drawing/2014/main" id="{D1403097-8FFB-416F-8D49-67FB9AAFDEA7}"/>
                    </a:ext>
                  </a:extLst>
                </p:cNvPr>
                <p:cNvPicPr/>
                <p:nvPr/>
              </p:nvPicPr>
              <p:blipFill>
                <a:blip r:embed="rId129"/>
                <a:stretch>
                  <a:fillRect/>
                </a:stretch>
              </p:blipFill>
              <p:spPr>
                <a:xfrm>
                  <a:off x="10155957" y="1566885"/>
                  <a:ext cx="31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098" name="Freihand 174097">
                  <a:extLst>
                    <a:ext uri="{FF2B5EF4-FFF2-40B4-BE49-F238E27FC236}">
                      <a16:creationId xmlns:a16="http://schemas.microsoft.com/office/drawing/2014/main" id="{BF4D4276-9CD3-4794-AF61-54DC2F2D2D6C}"/>
                    </a:ext>
                  </a:extLst>
                </p14:cNvPr>
                <p14:cNvContentPartPr/>
                <p14:nvPr/>
              </p14:nvContentPartPr>
              <p14:xfrm>
                <a:off x="10147677" y="2154405"/>
                <a:ext cx="6480" cy="191880"/>
              </p14:xfrm>
            </p:contentPart>
          </mc:Choice>
          <mc:Fallback>
            <p:pic>
              <p:nvPicPr>
                <p:cNvPr id="174098" name="Freihand 174097">
                  <a:extLst>
                    <a:ext uri="{FF2B5EF4-FFF2-40B4-BE49-F238E27FC236}">
                      <a16:creationId xmlns:a16="http://schemas.microsoft.com/office/drawing/2014/main" id="{BF4D4276-9CD3-4794-AF61-54DC2F2D2D6C}"/>
                    </a:ext>
                  </a:extLst>
                </p:cNvPr>
                <p:cNvPicPr/>
                <p:nvPr/>
              </p:nvPicPr>
              <p:blipFill>
                <a:blip r:embed="rId131"/>
                <a:stretch>
                  <a:fillRect/>
                </a:stretch>
              </p:blipFill>
              <p:spPr>
                <a:xfrm>
                  <a:off x="10143357" y="2150085"/>
                  <a:ext cx="15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099" name="Freihand 174098">
                  <a:extLst>
                    <a:ext uri="{FF2B5EF4-FFF2-40B4-BE49-F238E27FC236}">
                      <a16:creationId xmlns:a16="http://schemas.microsoft.com/office/drawing/2014/main" id="{22A86400-2DAD-49E8-B254-6598252FA5C8}"/>
                    </a:ext>
                  </a:extLst>
                </p14:cNvPr>
                <p14:cNvContentPartPr/>
                <p14:nvPr/>
              </p14:nvContentPartPr>
              <p14:xfrm>
                <a:off x="10761477" y="1061445"/>
                <a:ext cx="114840" cy="138600"/>
              </p14:xfrm>
            </p:contentPart>
          </mc:Choice>
          <mc:Fallback>
            <p:pic>
              <p:nvPicPr>
                <p:cNvPr id="174099" name="Freihand 174098">
                  <a:extLst>
                    <a:ext uri="{FF2B5EF4-FFF2-40B4-BE49-F238E27FC236}">
                      <a16:creationId xmlns:a16="http://schemas.microsoft.com/office/drawing/2014/main" id="{22A86400-2DAD-49E8-B254-6598252FA5C8}"/>
                    </a:ext>
                  </a:extLst>
                </p:cNvPr>
                <p:cNvPicPr/>
                <p:nvPr/>
              </p:nvPicPr>
              <p:blipFill>
                <a:blip r:embed="rId133"/>
                <a:stretch>
                  <a:fillRect/>
                </a:stretch>
              </p:blipFill>
              <p:spPr>
                <a:xfrm>
                  <a:off x="10757157" y="1057125"/>
                  <a:ext cx="123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100" name="Freihand 174099">
                  <a:extLst>
                    <a:ext uri="{FF2B5EF4-FFF2-40B4-BE49-F238E27FC236}">
                      <a16:creationId xmlns:a16="http://schemas.microsoft.com/office/drawing/2014/main" id="{BF4C43F7-E348-476B-9BB2-B7F331DC4F20}"/>
                    </a:ext>
                  </a:extLst>
                </p14:cNvPr>
                <p14:cNvContentPartPr/>
                <p14:nvPr/>
              </p14:nvContentPartPr>
              <p14:xfrm>
                <a:off x="10874157" y="1042365"/>
                <a:ext cx="109080" cy="107640"/>
              </p14:xfrm>
            </p:contentPart>
          </mc:Choice>
          <mc:Fallback>
            <p:pic>
              <p:nvPicPr>
                <p:cNvPr id="174100" name="Freihand 174099">
                  <a:extLst>
                    <a:ext uri="{FF2B5EF4-FFF2-40B4-BE49-F238E27FC236}">
                      <a16:creationId xmlns:a16="http://schemas.microsoft.com/office/drawing/2014/main" id="{BF4C43F7-E348-476B-9BB2-B7F331DC4F20}"/>
                    </a:ext>
                  </a:extLst>
                </p:cNvPr>
                <p:cNvPicPr/>
                <p:nvPr/>
              </p:nvPicPr>
              <p:blipFill>
                <a:blip r:embed="rId135"/>
                <a:stretch>
                  <a:fillRect/>
                </a:stretch>
              </p:blipFill>
              <p:spPr>
                <a:xfrm>
                  <a:off x="10869837" y="1038045"/>
                  <a:ext cx="117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101" name="Freihand 174100">
                  <a:extLst>
                    <a:ext uri="{FF2B5EF4-FFF2-40B4-BE49-F238E27FC236}">
                      <a16:creationId xmlns:a16="http://schemas.microsoft.com/office/drawing/2014/main" id="{121E689F-B654-43E9-BAC6-4C558BFA4997}"/>
                    </a:ext>
                  </a:extLst>
                </p14:cNvPr>
                <p14:cNvContentPartPr/>
                <p14:nvPr/>
              </p14:nvContentPartPr>
              <p14:xfrm>
                <a:off x="11023197" y="982605"/>
                <a:ext cx="4320" cy="63720"/>
              </p14:xfrm>
            </p:contentPart>
          </mc:Choice>
          <mc:Fallback>
            <p:pic>
              <p:nvPicPr>
                <p:cNvPr id="174101" name="Freihand 174100">
                  <a:extLst>
                    <a:ext uri="{FF2B5EF4-FFF2-40B4-BE49-F238E27FC236}">
                      <a16:creationId xmlns:a16="http://schemas.microsoft.com/office/drawing/2014/main" id="{121E689F-B654-43E9-BAC6-4C558BFA4997}"/>
                    </a:ext>
                  </a:extLst>
                </p:cNvPr>
                <p:cNvPicPr/>
                <p:nvPr/>
              </p:nvPicPr>
              <p:blipFill>
                <a:blip r:embed="rId137"/>
                <a:stretch>
                  <a:fillRect/>
                </a:stretch>
              </p:blipFill>
              <p:spPr>
                <a:xfrm>
                  <a:off x="11018877" y="978285"/>
                  <a:ext cx="12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103" name="Freihand 174102">
                  <a:extLst>
                    <a:ext uri="{FF2B5EF4-FFF2-40B4-BE49-F238E27FC236}">
                      <a16:creationId xmlns:a16="http://schemas.microsoft.com/office/drawing/2014/main" id="{913D8AC7-3A85-4F36-856C-86F71A1FF36A}"/>
                    </a:ext>
                  </a:extLst>
                </p14:cNvPr>
                <p14:cNvContentPartPr/>
                <p14:nvPr/>
              </p14:nvContentPartPr>
              <p14:xfrm>
                <a:off x="11424597" y="1132365"/>
                <a:ext cx="104040" cy="154080"/>
              </p14:xfrm>
            </p:contentPart>
          </mc:Choice>
          <mc:Fallback>
            <p:pic>
              <p:nvPicPr>
                <p:cNvPr id="174103" name="Freihand 174102">
                  <a:extLst>
                    <a:ext uri="{FF2B5EF4-FFF2-40B4-BE49-F238E27FC236}">
                      <a16:creationId xmlns:a16="http://schemas.microsoft.com/office/drawing/2014/main" id="{913D8AC7-3A85-4F36-856C-86F71A1FF36A}"/>
                    </a:ext>
                  </a:extLst>
                </p:cNvPr>
                <p:cNvPicPr/>
                <p:nvPr/>
              </p:nvPicPr>
              <p:blipFill>
                <a:blip r:embed="rId139"/>
                <a:stretch>
                  <a:fillRect/>
                </a:stretch>
              </p:blipFill>
              <p:spPr>
                <a:xfrm>
                  <a:off x="11420277" y="1128045"/>
                  <a:ext cx="112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104" name="Freihand 174103">
                  <a:extLst>
                    <a:ext uri="{FF2B5EF4-FFF2-40B4-BE49-F238E27FC236}">
                      <a16:creationId xmlns:a16="http://schemas.microsoft.com/office/drawing/2014/main" id="{A5644D80-DB4E-4756-B7D2-61D7053DC8AD}"/>
                    </a:ext>
                  </a:extLst>
                </p14:cNvPr>
                <p14:cNvContentPartPr/>
                <p14:nvPr/>
              </p14:nvContentPartPr>
              <p14:xfrm>
                <a:off x="11590917" y="1106805"/>
                <a:ext cx="12600" cy="98640"/>
              </p14:xfrm>
            </p:contentPart>
          </mc:Choice>
          <mc:Fallback>
            <p:pic>
              <p:nvPicPr>
                <p:cNvPr id="174104" name="Freihand 174103">
                  <a:extLst>
                    <a:ext uri="{FF2B5EF4-FFF2-40B4-BE49-F238E27FC236}">
                      <a16:creationId xmlns:a16="http://schemas.microsoft.com/office/drawing/2014/main" id="{A5644D80-DB4E-4756-B7D2-61D7053DC8AD}"/>
                    </a:ext>
                  </a:extLst>
                </p:cNvPr>
                <p:cNvPicPr/>
                <p:nvPr/>
              </p:nvPicPr>
              <p:blipFill>
                <a:blip r:embed="rId141"/>
                <a:stretch>
                  <a:fillRect/>
                </a:stretch>
              </p:blipFill>
              <p:spPr>
                <a:xfrm>
                  <a:off x="11586597" y="1102485"/>
                  <a:ext cx="21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105" name="Freihand 174104">
                  <a:extLst>
                    <a:ext uri="{FF2B5EF4-FFF2-40B4-BE49-F238E27FC236}">
                      <a16:creationId xmlns:a16="http://schemas.microsoft.com/office/drawing/2014/main" id="{A8C2CA37-FDAB-4011-83B8-D881B229F173}"/>
                    </a:ext>
                  </a:extLst>
                </p14:cNvPr>
                <p14:cNvContentPartPr/>
                <p14:nvPr/>
              </p14:nvContentPartPr>
              <p14:xfrm>
                <a:off x="11516757" y="1016445"/>
                <a:ext cx="140760" cy="93960"/>
              </p14:xfrm>
            </p:contentPart>
          </mc:Choice>
          <mc:Fallback>
            <p:pic>
              <p:nvPicPr>
                <p:cNvPr id="174105" name="Freihand 174104">
                  <a:extLst>
                    <a:ext uri="{FF2B5EF4-FFF2-40B4-BE49-F238E27FC236}">
                      <a16:creationId xmlns:a16="http://schemas.microsoft.com/office/drawing/2014/main" id="{A8C2CA37-FDAB-4011-83B8-D881B229F173}"/>
                    </a:ext>
                  </a:extLst>
                </p:cNvPr>
                <p:cNvPicPr/>
                <p:nvPr/>
              </p:nvPicPr>
              <p:blipFill>
                <a:blip r:embed="rId143"/>
                <a:stretch>
                  <a:fillRect/>
                </a:stretch>
              </p:blipFill>
              <p:spPr>
                <a:xfrm>
                  <a:off x="11512437" y="1012125"/>
                  <a:ext cx="149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107" name="Freihand 174106">
                  <a:extLst>
                    <a:ext uri="{FF2B5EF4-FFF2-40B4-BE49-F238E27FC236}">
                      <a16:creationId xmlns:a16="http://schemas.microsoft.com/office/drawing/2014/main" id="{F86B254A-F8F2-444D-B25C-EC66A4CED418}"/>
                    </a:ext>
                  </a:extLst>
                </p14:cNvPr>
                <p14:cNvContentPartPr/>
                <p14:nvPr/>
              </p14:nvContentPartPr>
              <p14:xfrm>
                <a:off x="10700997" y="1199685"/>
                <a:ext cx="306360" cy="77040"/>
              </p14:xfrm>
            </p:contentPart>
          </mc:Choice>
          <mc:Fallback>
            <p:pic>
              <p:nvPicPr>
                <p:cNvPr id="174107" name="Freihand 174106">
                  <a:extLst>
                    <a:ext uri="{FF2B5EF4-FFF2-40B4-BE49-F238E27FC236}">
                      <a16:creationId xmlns:a16="http://schemas.microsoft.com/office/drawing/2014/main" id="{F86B254A-F8F2-444D-B25C-EC66A4CED418}"/>
                    </a:ext>
                  </a:extLst>
                </p:cNvPr>
                <p:cNvPicPr/>
                <p:nvPr/>
              </p:nvPicPr>
              <p:blipFill>
                <a:blip r:embed="rId145"/>
                <a:stretch>
                  <a:fillRect/>
                </a:stretch>
              </p:blipFill>
              <p:spPr>
                <a:xfrm>
                  <a:off x="10696677" y="1195365"/>
                  <a:ext cx="315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109" name="Freihand 174108">
                  <a:extLst>
                    <a:ext uri="{FF2B5EF4-FFF2-40B4-BE49-F238E27FC236}">
                      <a16:creationId xmlns:a16="http://schemas.microsoft.com/office/drawing/2014/main" id="{BD708E02-7FB5-4E27-8593-9CCF19BCD455}"/>
                    </a:ext>
                  </a:extLst>
                </p14:cNvPr>
                <p14:cNvContentPartPr/>
                <p14:nvPr/>
              </p14:nvContentPartPr>
              <p14:xfrm>
                <a:off x="10303917" y="2435205"/>
                <a:ext cx="97200" cy="134640"/>
              </p14:xfrm>
            </p:contentPart>
          </mc:Choice>
          <mc:Fallback>
            <p:pic>
              <p:nvPicPr>
                <p:cNvPr id="174109" name="Freihand 174108">
                  <a:extLst>
                    <a:ext uri="{FF2B5EF4-FFF2-40B4-BE49-F238E27FC236}">
                      <a16:creationId xmlns:a16="http://schemas.microsoft.com/office/drawing/2014/main" id="{BD708E02-7FB5-4E27-8593-9CCF19BCD455}"/>
                    </a:ext>
                  </a:extLst>
                </p:cNvPr>
                <p:cNvPicPr/>
                <p:nvPr/>
              </p:nvPicPr>
              <p:blipFill>
                <a:blip r:embed="rId147"/>
                <a:stretch>
                  <a:fillRect/>
                </a:stretch>
              </p:blipFill>
              <p:spPr>
                <a:xfrm>
                  <a:off x="10299597" y="2430885"/>
                  <a:ext cx="105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110" name="Freihand 174109">
                  <a:extLst>
                    <a:ext uri="{FF2B5EF4-FFF2-40B4-BE49-F238E27FC236}">
                      <a16:creationId xmlns:a16="http://schemas.microsoft.com/office/drawing/2014/main" id="{850FF45E-86FE-4A80-858C-1542DF901645}"/>
                    </a:ext>
                  </a:extLst>
                </p14:cNvPr>
                <p14:cNvContentPartPr/>
                <p14:nvPr/>
              </p14:nvContentPartPr>
              <p14:xfrm>
                <a:off x="10406517" y="2413965"/>
                <a:ext cx="98280" cy="87840"/>
              </p14:xfrm>
            </p:contentPart>
          </mc:Choice>
          <mc:Fallback>
            <p:pic>
              <p:nvPicPr>
                <p:cNvPr id="174110" name="Freihand 174109">
                  <a:extLst>
                    <a:ext uri="{FF2B5EF4-FFF2-40B4-BE49-F238E27FC236}">
                      <a16:creationId xmlns:a16="http://schemas.microsoft.com/office/drawing/2014/main" id="{850FF45E-86FE-4A80-858C-1542DF901645}"/>
                    </a:ext>
                  </a:extLst>
                </p:cNvPr>
                <p:cNvPicPr/>
                <p:nvPr/>
              </p:nvPicPr>
              <p:blipFill>
                <a:blip r:embed="rId149"/>
                <a:stretch>
                  <a:fillRect/>
                </a:stretch>
              </p:blipFill>
              <p:spPr>
                <a:xfrm>
                  <a:off x="10402197" y="2409645"/>
                  <a:ext cx="106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4111" name="Freihand 174110">
                  <a:extLst>
                    <a:ext uri="{FF2B5EF4-FFF2-40B4-BE49-F238E27FC236}">
                      <a16:creationId xmlns:a16="http://schemas.microsoft.com/office/drawing/2014/main" id="{07A157B3-E4DB-4639-924B-44B01B45DFA9}"/>
                    </a:ext>
                  </a:extLst>
                </p14:cNvPr>
                <p14:cNvContentPartPr/>
                <p14:nvPr/>
              </p14:nvContentPartPr>
              <p14:xfrm>
                <a:off x="10186917" y="2681805"/>
                <a:ext cx="116640" cy="30240"/>
              </p14:xfrm>
            </p:contentPart>
          </mc:Choice>
          <mc:Fallback>
            <p:pic>
              <p:nvPicPr>
                <p:cNvPr id="174111" name="Freihand 174110">
                  <a:extLst>
                    <a:ext uri="{FF2B5EF4-FFF2-40B4-BE49-F238E27FC236}">
                      <a16:creationId xmlns:a16="http://schemas.microsoft.com/office/drawing/2014/main" id="{07A157B3-E4DB-4639-924B-44B01B45DFA9}"/>
                    </a:ext>
                  </a:extLst>
                </p:cNvPr>
                <p:cNvPicPr/>
                <p:nvPr/>
              </p:nvPicPr>
              <p:blipFill>
                <a:blip r:embed="rId151"/>
                <a:stretch>
                  <a:fillRect/>
                </a:stretch>
              </p:blipFill>
              <p:spPr>
                <a:xfrm>
                  <a:off x="10182597" y="2677485"/>
                  <a:ext cx="125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4112" name="Freihand 174111">
                  <a:extLst>
                    <a:ext uri="{FF2B5EF4-FFF2-40B4-BE49-F238E27FC236}">
                      <a16:creationId xmlns:a16="http://schemas.microsoft.com/office/drawing/2014/main" id="{50239F49-26FD-4592-ADE3-A52AC2A105AE}"/>
                    </a:ext>
                  </a:extLst>
                </p14:cNvPr>
                <p14:cNvContentPartPr/>
                <p14:nvPr/>
              </p14:nvContentPartPr>
              <p14:xfrm>
                <a:off x="10103397" y="2641845"/>
                <a:ext cx="139680" cy="133560"/>
              </p14:xfrm>
            </p:contentPart>
          </mc:Choice>
          <mc:Fallback>
            <p:pic>
              <p:nvPicPr>
                <p:cNvPr id="174112" name="Freihand 174111">
                  <a:extLst>
                    <a:ext uri="{FF2B5EF4-FFF2-40B4-BE49-F238E27FC236}">
                      <a16:creationId xmlns:a16="http://schemas.microsoft.com/office/drawing/2014/main" id="{50239F49-26FD-4592-ADE3-A52AC2A105AE}"/>
                    </a:ext>
                  </a:extLst>
                </p:cNvPr>
                <p:cNvPicPr/>
                <p:nvPr/>
              </p:nvPicPr>
              <p:blipFill>
                <a:blip r:embed="rId153"/>
                <a:stretch>
                  <a:fillRect/>
                </a:stretch>
              </p:blipFill>
              <p:spPr>
                <a:xfrm>
                  <a:off x="10099077" y="2637525"/>
                  <a:ext cx="148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113" name="Freihand 174112">
                  <a:extLst>
                    <a:ext uri="{FF2B5EF4-FFF2-40B4-BE49-F238E27FC236}">
                      <a16:creationId xmlns:a16="http://schemas.microsoft.com/office/drawing/2014/main" id="{AAB35C1B-6DFF-46E8-BB22-4900A99C2FC4}"/>
                    </a:ext>
                  </a:extLst>
                </p14:cNvPr>
                <p14:cNvContentPartPr/>
                <p14:nvPr/>
              </p14:nvContentPartPr>
              <p14:xfrm>
                <a:off x="10008717" y="2502525"/>
                <a:ext cx="101520" cy="128880"/>
              </p14:xfrm>
            </p:contentPart>
          </mc:Choice>
          <mc:Fallback>
            <p:pic>
              <p:nvPicPr>
                <p:cNvPr id="174113" name="Freihand 174112">
                  <a:extLst>
                    <a:ext uri="{FF2B5EF4-FFF2-40B4-BE49-F238E27FC236}">
                      <a16:creationId xmlns:a16="http://schemas.microsoft.com/office/drawing/2014/main" id="{AAB35C1B-6DFF-46E8-BB22-4900A99C2FC4}"/>
                    </a:ext>
                  </a:extLst>
                </p:cNvPr>
                <p:cNvPicPr/>
                <p:nvPr/>
              </p:nvPicPr>
              <p:blipFill>
                <a:blip r:embed="rId155"/>
                <a:stretch>
                  <a:fillRect/>
                </a:stretch>
              </p:blipFill>
              <p:spPr>
                <a:xfrm>
                  <a:off x="10004397" y="2498205"/>
                  <a:ext cx="110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114" name="Freihand 174113">
                  <a:extLst>
                    <a:ext uri="{FF2B5EF4-FFF2-40B4-BE49-F238E27FC236}">
                      <a16:creationId xmlns:a16="http://schemas.microsoft.com/office/drawing/2014/main" id="{19C3F699-A394-47D3-AAE1-687473CCCFD5}"/>
                    </a:ext>
                  </a:extLst>
                </p14:cNvPr>
                <p14:cNvContentPartPr/>
                <p14:nvPr/>
              </p14:nvContentPartPr>
              <p14:xfrm>
                <a:off x="10105917" y="2438805"/>
                <a:ext cx="77400" cy="115200"/>
              </p14:xfrm>
            </p:contentPart>
          </mc:Choice>
          <mc:Fallback>
            <p:pic>
              <p:nvPicPr>
                <p:cNvPr id="174114" name="Freihand 174113">
                  <a:extLst>
                    <a:ext uri="{FF2B5EF4-FFF2-40B4-BE49-F238E27FC236}">
                      <a16:creationId xmlns:a16="http://schemas.microsoft.com/office/drawing/2014/main" id="{19C3F699-A394-47D3-AAE1-687473CCCFD5}"/>
                    </a:ext>
                  </a:extLst>
                </p:cNvPr>
                <p:cNvPicPr/>
                <p:nvPr/>
              </p:nvPicPr>
              <p:blipFill>
                <a:blip r:embed="rId157"/>
                <a:stretch>
                  <a:fillRect/>
                </a:stretch>
              </p:blipFill>
              <p:spPr>
                <a:xfrm>
                  <a:off x="10101597" y="2434485"/>
                  <a:ext cx="86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4115" name="Freihand 174114">
                  <a:extLst>
                    <a:ext uri="{FF2B5EF4-FFF2-40B4-BE49-F238E27FC236}">
                      <a16:creationId xmlns:a16="http://schemas.microsoft.com/office/drawing/2014/main" id="{A0BEE02A-BB83-4A81-9BC2-E19D2EE63052}"/>
                    </a:ext>
                  </a:extLst>
                </p14:cNvPr>
                <p14:cNvContentPartPr/>
                <p14:nvPr/>
              </p14:nvContentPartPr>
              <p14:xfrm>
                <a:off x="10200597" y="2380485"/>
                <a:ext cx="3960" cy="76680"/>
              </p14:xfrm>
            </p:contentPart>
          </mc:Choice>
          <mc:Fallback>
            <p:pic>
              <p:nvPicPr>
                <p:cNvPr id="174115" name="Freihand 174114">
                  <a:extLst>
                    <a:ext uri="{FF2B5EF4-FFF2-40B4-BE49-F238E27FC236}">
                      <a16:creationId xmlns:a16="http://schemas.microsoft.com/office/drawing/2014/main" id="{A0BEE02A-BB83-4A81-9BC2-E19D2EE63052}"/>
                    </a:ext>
                  </a:extLst>
                </p:cNvPr>
                <p:cNvPicPr/>
                <p:nvPr/>
              </p:nvPicPr>
              <p:blipFill>
                <a:blip r:embed="rId159"/>
                <a:stretch>
                  <a:fillRect/>
                </a:stretch>
              </p:blipFill>
              <p:spPr>
                <a:xfrm>
                  <a:off x="10196277" y="2376165"/>
                  <a:ext cx="1260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74117" name="Freihand 174116">
                <a:extLst>
                  <a:ext uri="{FF2B5EF4-FFF2-40B4-BE49-F238E27FC236}">
                    <a16:creationId xmlns:a16="http://schemas.microsoft.com/office/drawing/2014/main" id="{46F5EA1D-3C77-4D66-9ACD-BB5E6BD76BD8}"/>
                  </a:ext>
                </a:extLst>
              </p14:cNvPr>
              <p14:cNvContentPartPr/>
              <p14:nvPr/>
            </p14:nvContentPartPr>
            <p14:xfrm>
              <a:off x="11283837" y="1345125"/>
              <a:ext cx="445680" cy="39240"/>
            </p14:xfrm>
          </p:contentPart>
        </mc:Choice>
        <mc:Fallback>
          <p:pic>
            <p:nvPicPr>
              <p:cNvPr id="174117" name="Freihand 174116">
                <a:extLst>
                  <a:ext uri="{FF2B5EF4-FFF2-40B4-BE49-F238E27FC236}">
                    <a16:creationId xmlns:a16="http://schemas.microsoft.com/office/drawing/2014/main" id="{46F5EA1D-3C77-4D66-9ACD-BB5E6BD76BD8}"/>
                  </a:ext>
                </a:extLst>
              </p:cNvPr>
              <p:cNvPicPr/>
              <p:nvPr/>
            </p:nvPicPr>
            <p:blipFill>
              <a:blip r:embed="rId161"/>
              <a:stretch>
                <a:fillRect/>
              </a:stretch>
            </p:blipFill>
            <p:spPr>
              <a:xfrm>
                <a:off x="11279517" y="1340805"/>
                <a:ext cx="454320" cy="47880"/>
              </a:xfrm>
              <a:prstGeom prst="rect">
                <a:avLst/>
              </a:prstGeom>
            </p:spPr>
          </p:pic>
        </mc:Fallback>
      </mc:AlternateContent>
      <p:grpSp>
        <p:nvGrpSpPr>
          <p:cNvPr id="174123" name="Gruppieren 174122">
            <a:extLst>
              <a:ext uri="{FF2B5EF4-FFF2-40B4-BE49-F238E27FC236}">
                <a16:creationId xmlns:a16="http://schemas.microsoft.com/office/drawing/2014/main" id="{456C8BC5-B358-443F-816A-E7D52860967B}"/>
              </a:ext>
            </a:extLst>
          </p:cNvPr>
          <p:cNvGrpSpPr/>
          <p:nvPr/>
        </p:nvGrpSpPr>
        <p:grpSpPr>
          <a:xfrm>
            <a:off x="10158477" y="2840565"/>
            <a:ext cx="388080" cy="219600"/>
            <a:chOff x="10158477" y="2840565"/>
            <a:chExt cx="388080" cy="219600"/>
          </a:xfrm>
        </p:grpSpPr>
        <mc:AlternateContent xmlns:mc="http://schemas.openxmlformats.org/markup-compatibility/2006">
          <mc:Choice xmlns:p14="http://schemas.microsoft.com/office/powerpoint/2010/main" Requires="p14">
            <p:contentPart p14:bwMode="auto" r:id="rId162">
              <p14:nvContentPartPr>
                <p14:cNvPr id="174118" name="Freihand 174117">
                  <a:extLst>
                    <a:ext uri="{FF2B5EF4-FFF2-40B4-BE49-F238E27FC236}">
                      <a16:creationId xmlns:a16="http://schemas.microsoft.com/office/drawing/2014/main" id="{6A80A227-5B84-40CC-A866-41A508643CF7}"/>
                    </a:ext>
                  </a:extLst>
                </p14:cNvPr>
                <p14:cNvContentPartPr/>
                <p14:nvPr/>
              </p14:nvContentPartPr>
              <p14:xfrm>
                <a:off x="10158477" y="2902485"/>
                <a:ext cx="110160" cy="73080"/>
              </p14:xfrm>
            </p:contentPart>
          </mc:Choice>
          <mc:Fallback>
            <p:pic>
              <p:nvPicPr>
                <p:cNvPr id="174118" name="Freihand 174117">
                  <a:extLst>
                    <a:ext uri="{FF2B5EF4-FFF2-40B4-BE49-F238E27FC236}">
                      <a16:creationId xmlns:a16="http://schemas.microsoft.com/office/drawing/2014/main" id="{6A80A227-5B84-40CC-A866-41A508643CF7}"/>
                    </a:ext>
                  </a:extLst>
                </p:cNvPr>
                <p:cNvPicPr/>
                <p:nvPr/>
              </p:nvPicPr>
              <p:blipFill>
                <a:blip r:embed="rId163"/>
                <a:stretch>
                  <a:fillRect/>
                </a:stretch>
              </p:blipFill>
              <p:spPr>
                <a:xfrm>
                  <a:off x="10154157" y="2898165"/>
                  <a:ext cx="118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4119" name="Freihand 174118">
                  <a:extLst>
                    <a:ext uri="{FF2B5EF4-FFF2-40B4-BE49-F238E27FC236}">
                      <a16:creationId xmlns:a16="http://schemas.microsoft.com/office/drawing/2014/main" id="{0317F44F-CF45-406B-84CF-E65E54FEAFA7}"/>
                    </a:ext>
                  </a:extLst>
                </p14:cNvPr>
                <p14:cNvContentPartPr/>
                <p14:nvPr/>
              </p14:nvContentPartPr>
              <p14:xfrm>
                <a:off x="10222197" y="2904285"/>
                <a:ext cx="63360" cy="153720"/>
              </p14:xfrm>
            </p:contentPart>
          </mc:Choice>
          <mc:Fallback>
            <p:pic>
              <p:nvPicPr>
                <p:cNvPr id="174119" name="Freihand 174118">
                  <a:extLst>
                    <a:ext uri="{FF2B5EF4-FFF2-40B4-BE49-F238E27FC236}">
                      <a16:creationId xmlns:a16="http://schemas.microsoft.com/office/drawing/2014/main" id="{0317F44F-CF45-406B-84CF-E65E54FEAFA7}"/>
                    </a:ext>
                  </a:extLst>
                </p:cNvPr>
                <p:cNvPicPr/>
                <p:nvPr/>
              </p:nvPicPr>
              <p:blipFill>
                <a:blip r:embed="rId165"/>
                <a:stretch>
                  <a:fillRect/>
                </a:stretch>
              </p:blipFill>
              <p:spPr>
                <a:xfrm>
                  <a:off x="10217877" y="2899965"/>
                  <a:ext cx="72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120" name="Freihand 174119">
                  <a:extLst>
                    <a:ext uri="{FF2B5EF4-FFF2-40B4-BE49-F238E27FC236}">
                      <a16:creationId xmlns:a16="http://schemas.microsoft.com/office/drawing/2014/main" id="{A33C52A7-80FF-4703-87F6-512553973F68}"/>
                    </a:ext>
                  </a:extLst>
                </p14:cNvPr>
                <p14:cNvContentPartPr/>
                <p14:nvPr/>
              </p14:nvContentPartPr>
              <p14:xfrm>
                <a:off x="10310397" y="2860365"/>
                <a:ext cx="105840" cy="74880"/>
              </p14:xfrm>
            </p:contentPart>
          </mc:Choice>
          <mc:Fallback>
            <p:pic>
              <p:nvPicPr>
                <p:cNvPr id="174120" name="Freihand 174119">
                  <a:extLst>
                    <a:ext uri="{FF2B5EF4-FFF2-40B4-BE49-F238E27FC236}">
                      <a16:creationId xmlns:a16="http://schemas.microsoft.com/office/drawing/2014/main" id="{A33C52A7-80FF-4703-87F6-512553973F68}"/>
                    </a:ext>
                  </a:extLst>
                </p:cNvPr>
                <p:cNvPicPr/>
                <p:nvPr/>
              </p:nvPicPr>
              <p:blipFill>
                <a:blip r:embed="rId167"/>
                <a:stretch>
                  <a:fillRect/>
                </a:stretch>
              </p:blipFill>
              <p:spPr>
                <a:xfrm>
                  <a:off x="10306077" y="2856045"/>
                  <a:ext cx="114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4121" name="Freihand 174120">
                  <a:extLst>
                    <a:ext uri="{FF2B5EF4-FFF2-40B4-BE49-F238E27FC236}">
                      <a16:creationId xmlns:a16="http://schemas.microsoft.com/office/drawing/2014/main" id="{41B3F3BA-BEDC-4792-98EC-1EBFBE93EAE1}"/>
                    </a:ext>
                  </a:extLst>
                </p14:cNvPr>
                <p14:cNvContentPartPr/>
                <p14:nvPr/>
              </p14:nvContentPartPr>
              <p14:xfrm>
                <a:off x="10468077" y="2840565"/>
                <a:ext cx="21240" cy="193680"/>
              </p14:xfrm>
            </p:contentPart>
          </mc:Choice>
          <mc:Fallback>
            <p:pic>
              <p:nvPicPr>
                <p:cNvPr id="174121" name="Freihand 174120">
                  <a:extLst>
                    <a:ext uri="{FF2B5EF4-FFF2-40B4-BE49-F238E27FC236}">
                      <a16:creationId xmlns:a16="http://schemas.microsoft.com/office/drawing/2014/main" id="{41B3F3BA-BEDC-4792-98EC-1EBFBE93EAE1}"/>
                    </a:ext>
                  </a:extLst>
                </p:cNvPr>
                <p:cNvPicPr/>
                <p:nvPr/>
              </p:nvPicPr>
              <p:blipFill>
                <a:blip r:embed="rId169"/>
                <a:stretch>
                  <a:fillRect/>
                </a:stretch>
              </p:blipFill>
              <p:spPr>
                <a:xfrm>
                  <a:off x="10463757" y="2836245"/>
                  <a:ext cx="29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4122" name="Freihand 174121">
                  <a:extLst>
                    <a:ext uri="{FF2B5EF4-FFF2-40B4-BE49-F238E27FC236}">
                      <a16:creationId xmlns:a16="http://schemas.microsoft.com/office/drawing/2014/main" id="{5FD7B3AE-09CD-46CE-8474-44557DECA7ED}"/>
                    </a:ext>
                  </a:extLst>
                </p14:cNvPr>
                <p14:cNvContentPartPr/>
                <p14:nvPr/>
              </p14:nvContentPartPr>
              <p14:xfrm>
                <a:off x="10386717" y="2961525"/>
                <a:ext cx="159840" cy="98640"/>
              </p14:xfrm>
            </p:contentPart>
          </mc:Choice>
          <mc:Fallback>
            <p:pic>
              <p:nvPicPr>
                <p:cNvPr id="174122" name="Freihand 174121">
                  <a:extLst>
                    <a:ext uri="{FF2B5EF4-FFF2-40B4-BE49-F238E27FC236}">
                      <a16:creationId xmlns:a16="http://schemas.microsoft.com/office/drawing/2014/main" id="{5FD7B3AE-09CD-46CE-8474-44557DECA7ED}"/>
                    </a:ext>
                  </a:extLst>
                </p:cNvPr>
                <p:cNvPicPr/>
                <p:nvPr/>
              </p:nvPicPr>
              <p:blipFill>
                <a:blip r:embed="rId171"/>
                <a:stretch>
                  <a:fillRect/>
                </a:stretch>
              </p:blipFill>
              <p:spPr>
                <a:xfrm>
                  <a:off x="10382397" y="2957205"/>
                  <a:ext cx="16848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74124" name="Freihand 174123">
                <a:extLst>
                  <a:ext uri="{FF2B5EF4-FFF2-40B4-BE49-F238E27FC236}">
                    <a16:creationId xmlns:a16="http://schemas.microsoft.com/office/drawing/2014/main" id="{3F6C80AC-3E38-49D7-99E1-BF55B2808CEA}"/>
                  </a:ext>
                </a:extLst>
              </p14:cNvPr>
              <p14:cNvContentPartPr/>
              <p14:nvPr/>
            </p14:nvContentPartPr>
            <p14:xfrm>
              <a:off x="1756437" y="3904005"/>
              <a:ext cx="1664280" cy="34920"/>
            </p14:xfrm>
          </p:contentPart>
        </mc:Choice>
        <mc:Fallback>
          <p:pic>
            <p:nvPicPr>
              <p:cNvPr id="174124" name="Freihand 174123">
                <a:extLst>
                  <a:ext uri="{FF2B5EF4-FFF2-40B4-BE49-F238E27FC236}">
                    <a16:creationId xmlns:a16="http://schemas.microsoft.com/office/drawing/2014/main" id="{3F6C80AC-3E38-49D7-99E1-BF55B2808CEA}"/>
                  </a:ext>
                </a:extLst>
              </p:cNvPr>
              <p:cNvPicPr/>
              <p:nvPr/>
            </p:nvPicPr>
            <p:blipFill>
              <a:blip r:embed="rId173"/>
              <a:stretch>
                <a:fillRect/>
              </a:stretch>
            </p:blipFill>
            <p:spPr>
              <a:xfrm>
                <a:off x="1752117" y="3899685"/>
                <a:ext cx="1672920" cy="43560"/>
              </a:xfrm>
              <a:prstGeom prst="rect">
                <a:avLst/>
              </a:prstGeom>
            </p:spPr>
          </p:pic>
        </mc:Fallback>
      </mc:AlternateContent>
      <p:grpSp>
        <p:nvGrpSpPr>
          <p:cNvPr id="174129" name="Gruppieren 174128">
            <a:extLst>
              <a:ext uri="{FF2B5EF4-FFF2-40B4-BE49-F238E27FC236}">
                <a16:creationId xmlns:a16="http://schemas.microsoft.com/office/drawing/2014/main" id="{46DCFED8-06C5-4C63-B74B-4CF94C3CDF39}"/>
              </a:ext>
            </a:extLst>
          </p:cNvPr>
          <p:cNvGrpSpPr/>
          <p:nvPr/>
        </p:nvGrpSpPr>
        <p:grpSpPr>
          <a:xfrm>
            <a:off x="7024677" y="4339965"/>
            <a:ext cx="1711800" cy="1003680"/>
            <a:chOff x="7024677" y="4339965"/>
            <a:chExt cx="1711800" cy="1003680"/>
          </a:xfrm>
        </p:grpSpPr>
        <mc:AlternateContent xmlns:mc="http://schemas.openxmlformats.org/markup-compatibility/2006">
          <mc:Choice xmlns:p14="http://schemas.microsoft.com/office/powerpoint/2010/main" Requires="p14">
            <p:contentPart p14:bwMode="auto" r:id="rId174">
              <p14:nvContentPartPr>
                <p14:cNvPr id="174125" name="Freihand 174124">
                  <a:extLst>
                    <a:ext uri="{FF2B5EF4-FFF2-40B4-BE49-F238E27FC236}">
                      <a16:creationId xmlns:a16="http://schemas.microsoft.com/office/drawing/2014/main" id="{D2646EE4-B5A8-4137-B834-B894E1C3DB18}"/>
                    </a:ext>
                  </a:extLst>
                </p14:cNvPr>
                <p14:cNvContentPartPr/>
                <p14:nvPr/>
              </p14:nvContentPartPr>
              <p14:xfrm>
                <a:off x="7420677" y="4932525"/>
                <a:ext cx="298440" cy="21960"/>
              </p14:xfrm>
            </p:contentPart>
          </mc:Choice>
          <mc:Fallback>
            <p:pic>
              <p:nvPicPr>
                <p:cNvPr id="174125" name="Freihand 174124">
                  <a:extLst>
                    <a:ext uri="{FF2B5EF4-FFF2-40B4-BE49-F238E27FC236}">
                      <a16:creationId xmlns:a16="http://schemas.microsoft.com/office/drawing/2014/main" id="{D2646EE4-B5A8-4137-B834-B894E1C3DB18}"/>
                    </a:ext>
                  </a:extLst>
                </p:cNvPr>
                <p:cNvPicPr/>
                <p:nvPr/>
              </p:nvPicPr>
              <p:blipFill>
                <a:blip r:embed="rId175"/>
                <a:stretch>
                  <a:fillRect/>
                </a:stretch>
              </p:blipFill>
              <p:spPr>
                <a:xfrm>
                  <a:off x="7416357" y="4928205"/>
                  <a:ext cx="307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4126" name="Freihand 174125">
                  <a:extLst>
                    <a:ext uri="{FF2B5EF4-FFF2-40B4-BE49-F238E27FC236}">
                      <a16:creationId xmlns:a16="http://schemas.microsoft.com/office/drawing/2014/main" id="{BB3646E7-8677-4120-8719-C02BD92C24B7}"/>
                    </a:ext>
                  </a:extLst>
                </p14:cNvPr>
                <p14:cNvContentPartPr/>
                <p14:nvPr/>
              </p14:nvContentPartPr>
              <p14:xfrm>
                <a:off x="7883277" y="5000205"/>
                <a:ext cx="334080" cy="13320"/>
              </p14:xfrm>
            </p:contentPart>
          </mc:Choice>
          <mc:Fallback>
            <p:pic>
              <p:nvPicPr>
                <p:cNvPr id="174126" name="Freihand 174125">
                  <a:extLst>
                    <a:ext uri="{FF2B5EF4-FFF2-40B4-BE49-F238E27FC236}">
                      <a16:creationId xmlns:a16="http://schemas.microsoft.com/office/drawing/2014/main" id="{BB3646E7-8677-4120-8719-C02BD92C24B7}"/>
                    </a:ext>
                  </a:extLst>
                </p:cNvPr>
                <p:cNvPicPr/>
                <p:nvPr/>
              </p:nvPicPr>
              <p:blipFill>
                <a:blip r:embed="rId177"/>
                <a:stretch>
                  <a:fillRect/>
                </a:stretch>
              </p:blipFill>
              <p:spPr>
                <a:xfrm>
                  <a:off x="7878957" y="4995885"/>
                  <a:ext cx="342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128" name="Freihand 174127">
                  <a:extLst>
                    <a:ext uri="{FF2B5EF4-FFF2-40B4-BE49-F238E27FC236}">
                      <a16:creationId xmlns:a16="http://schemas.microsoft.com/office/drawing/2014/main" id="{ABA51318-1900-48E9-B353-5811B20A0E4D}"/>
                    </a:ext>
                  </a:extLst>
                </p14:cNvPr>
                <p14:cNvContentPartPr/>
                <p14:nvPr/>
              </p14:nvContentPartPr>
              <p14:xfrm>
                <a:off x="7024677" y="4339965"/>
                <a:ext cx="1711800" cy="1003680"/>
              </p14:xfrm>
            </p:contentPart>
          </mc:Choice>
          <mc:Fallback>
            <p:pic>
              <p:nvPicPr>
                <p:cNvPr id="174128" name="Freihand 174127">
                  <a:extLst>
                    <a:ext uri="{FF2B5EF4-FFF2-40B4-BE49-F238E27FC236}">
                      <a16:creationId xmlns:a16="http://schemas.microsoft.com/office/drawing/2014/main" id="{ABA51318-1900-48E9-B353-5811B20A0E4D}"/>
                    </a:ext>
                  </a:extLst>
                </p:cNvPr>
                <p:cNvPicPr/>
                <p:nvPr/>
              </p:nvPicPr>
              <p:blipFill>
                <a:blip r:embed="rId179"/>
                <a:stretch>
                  <a:fillRect/>
                </a:stretch>
              </p:blipFill>
              <p:spPr>
                <a:xfrm>
                  <a:off x="7020357" y="4335645"/>
                  <a:ext cx="1720440" cy="101232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03701FF-1F36-41D6-ADD0-1AA59DE1BE47}"/>
                  </a:ext>
                </a:extLst>
              </p14:cNvPr>
              <p14:cNvContentPartPr/>
              <p14:nvPr/>
            </p14:nvContentPartPr>
            <p14:xfrm>
              <a:off x="4178157" y="6703725"/>
              <a:ext cx="540360" cy="47520"/>
            </p14:xfrm>
          </p:contentPart>
        </mc:Choice>
        <mc:Fallback>
          <p:pic>
            <p:nvPicPr>
              <p:cNvPr id="2" name="Freihand 1">
                <a:extLst>
                  <a:ext uri="{FF2B5EF4-FFF2-40B4-BE49-F238E27FC236}">
                    <a16:creationId xmlns:a16="http://schemas.microsoft.com/office/drawing/2014/main" id="{E03701FF-1F36-41D6-ADD0-1AA59DE1BE47}"/>
                  </a:ext>
                </a:extLst>
              </p:cNvPr>
              <p:cNvPicPr/>
              <p:nvPr/>
            </p:nvPicPr>
            <p:blipFill>
              <a:blip r:embed="rId4"/>
              <a:stretch>
                <a:fillRect/>
              </a:stretch>
            </p:blipFill>
            <p:spPr>
              <a:xfrm>
                <a:off x="4173837" y="6699405"/>
                <a:ext cx="549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C5818BBA-EDAC-40F3-BCB9-423AA5DA1FDE}"/>
                  </a:ext>
                </a:extLst>
              </p14:cNvPr>
              <p14:cNvContentPartPr/>
              <p14:nvPr/>
            </p14:nvContentPartPr>
            <p14:xfrm>
              <a:off x="6474597" y="1183845"/>
              <a:ext cx="377280" cy="60480"/>
            </p14:xfrm>
          </p:contentPart>
        </mc:Choice>
        <mc:Fallback>
          <p:pic>
            <p:nvPicPr>
              <p:cNvPr id="20" name="Freihand 19">
                <a:extLst>
                  <a:ext uri="{FF2B5EF4-FFF2-40B4-BE49-F238E27FC236}">
                    <a16:creationId xmlns:a16="http://schemas.microsoft.com/office/drawing/2014/main" id="{C5818BBA-EDAC-40F3-BCB9-423AA5DA1FDE}"/>
                  </a:ext>
                </a:extLst>
              </p:cNvPr>
              <p:cNvPicPr/>
              <p:nvPr/>
            </p:nvPicPr>
            <p:blipFill>
              <a:blip r:embed="rId6"/>
              <a:stretch>
                <a:fillRect/>
              </a:stretch>
            </p:blipFill>
            <p:spPr>
              <a:xfrm>
                <a:off x="6470277" y="1179525"/>
                <a:ext cx="38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8465AB66-BA17-49A8-88B1-C0E0F55BE830}"/>
                  </a:ext>
                </a:extLst>
              </p14:cNvPr>
              <p14:cNvContentPartPr/>
              <p14:nvPr/>
            </p14:nvContentPartPr>
            <p14:xfrm>
              <a:off x="4325037" y="3269685"/>
              <a:ext cx="24120" cy="163800"/>
            </p14:xfrm>
          </p:contentPart>
        </mc:Choice>
        <mc:Fallback>
          <p:pic>
            <p:nvPicPr>
              <p:cNvPr id="21" name="Freihand 20">
                <a:extLst>
                  <a:ext uri="{FF2B5EF4-FFF2-40B4-BE49-F238E27FC236}">
                    <a16:creationId xmlns:a16="http://schemas.microsoft.com/office/drawing/2014/main" id="{8465AB66-BA17-49A8-88B1-C0E0F55BE830}"/>
                  </a:ext>
                </a:extLst>
              </p:cNvPr>
              <p:cNvPicPr/>
              <p:nvPr/>
            </p:nvPicPr>
            <p:blipFill>
              <a:blip r:embed="rId8"/>
              <a:stretch>
                <a:fillRect/>
              </a:stretch>
            </p:blipFill>
            <p:spPr>
              <a:xfrm>
                <a:off x="4320717" y="3265365"/>
                <a:ext cx="32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765CF72F-79F1-4DD0-96D8-AC12DD94D27A}"/>
                  </a:ext>
                </a:extLst>
              </p14:cNvPr>
              <p14:cNvContentPartPr/>
              <p14:nvPr/>
            </p14:nvContentPartPr>
            <p14:xfrm>
              <a:off x="4456437" y="3766125"/>
              <a:ext cx="182880" cy="55440"/>
            </p14:xfrm>
          </p:contentPart>
        </mc:Choice>
        <mc:Fallback>
          <p:pic>
            <p:nvPicPr>
              <p:cNvPr id="22" name="Freihand 21">
                <a:extLst>
                  <a:ext uri="{FF2B5EF4-FFF2-40B4-BE49-F238E27FC236}">
                    <a16:creationId xmlns:a16="http://schemas.microsoft.com/office/drawing/2014/main" id="{765CF72F-79F1-4DD0-96D8-AC12DD94D27A}"/>
                  </a:ext>
                </a:extLst>
              </p:cNvPr>
              <p:cNvPicPr/>
              <p:nvPr/>
            </p:nvPicPr>
            <p:blipFill>
              <a:blip r:embed="rId10"/>
              <a:stretch>
                <a:fillRect/>
              </a:stretch>
            </p:blipFill>
            <p:spPr>
              <a:xfrm>
                <a:off x="4452117" y="3761805"/>
                <a:ext cx="191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001F2EDE-C518-4ABA-BE1A-D14FF33928CF}"/>
                  </a:ext>
                </a:extLst>
              </p14:cNvPr>
              <p14:cNvContentPartPr/>
              <p14:nvPr/>
            </p14:nvContentPartPr>
            <p14:xfrm>
              <a:off x="1711077" y="3799965"/>
              <a:ext cx="243720" cy="54720"/>
            </p14:xfrm>
          </p:contentPart>
        </mc:Choice>
        <mc:Fallback>
          <p:pic>
            <p:nvPicPr>
              <p:cNvPr id="23" name="Freihand 22">
                <a:extLst>
                  <a:ext uri="{FF2B5EF4-FFF2-40B4-BE49-F238E27FC236}">
                    <a16:creationId xmlns:a16="http://schemas.microsoft.com/office/drawing/2014/main" id="{001F2EDE-C518-4ABA-BE1A-D14FF33928CF}"/>
                  </a:ext>
                </a:extLst>
              </p:cNvPr>
              <p:cNvPicPr/>
              <p:nvPr/>
            </p:nvPicPr>
            <p:blipFill>
              <a:blip r:embed="rId12"/>
              <a:stretch>
                <a:fillRect/>
              </a:stretch>
            </p:blipFill>
            <p:spPr>
              <a:xfrm>
                <a:off x="1706757" y="3795645"/>
                <a:ext cx="252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FE000876-B03C-42D2-A8E2-86416AFC66DB}"/>
                  </a:ext>
                </a:extLst>
              </p14:cNvPr>
              <p14:cNvContentPartPr/>
              <p14:nvPr/>
            </p14:nvContentPartPr>
            <p14:xfrm>
              <a:off x="5620317" y="6672045"/>
              <a:ext cx="298440" cy="46080"/>
            </p14:xfrm>
          </p:contentPart>
        </mc:Choice>
        <mc:Fallback>
          <p:pic>
            <p:nvPicPr>
              <p:cNvPr id="24" name="Freihand 23">
                <a:extLst>
                  <a:ext uri="{FF2B5EF4-FFF2-40B4-BE49-F238E27FC236}">
                    <a16:creationId xmlns:a16="http://schemas.microsoft.com/office/drawing/2014/main" id="{FE000876-B03C-42D2-A8E2-86416AFC66DB}"/>
                  </a:ext>
                </a:extLst>
              </p:cNvPr>
              <p:cNvPicPr/>
              <p:nvPr/>
            </p:nvPicPr>
            <p:blipFill>
              <a:blip r:embed="rId14"/>
              <a:stretch>
                <a:fillRect/>
              </a:stretch>
            </p:blipFill>
            <p:spPr>
              <a:xfrm>
                <a:off x="5615997" y="6667725"/>
                <a:ext cx="307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F5DA3031-7211-477F-AA09-D56903574264}"/>
                  </a:ext>
                </a:extLst>
              </p14:cNvPr>
              <p14:cNvContentPartPr/>
              <p14:nvPr/>
            </p14:nvContentPartPr>
            <p14:xfrm>
              <a:off x="1768677" y="5390805"/>
              <a:ext cx="321120" cy="64800"/>
            </p14:xfrm>
          </p:contentPart>
        </mc:Choice>
        <mc:Fallback>
          <p:pic>
            <p:nvPicPr>
              <p:cNvPr id="28" name="Freihand 27">
                <a:extLst>
                  <a:ext uri="{FF2B5EF4-FFF2-40B4-BE49-F238E27FC236}">
                    <a16:creationId xmlns:a16="http://schemas.microsoft.com/office/drawing/2014/main" id="{F5DA3031-7211-477F-AA09-D56903574264}"/>
                  </a:ext>
                </a:extLst>
              </p:cNvPr>
              <p:cNvPicPr/>
              <p:nvPr/>
            </p:nvPicPr>
            <p:blipFill>
              <a:blip r:embed="rId16"/>
              <a:stretch>
                <a:fillRect/>
              </a:stretch>
            </p:blipFill>
            <p:spPr>
              <a:xfrm>
                <a:off x="1764357" y="5386485"/>
                <a:ext cx="329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 name="Freihand 29">
                <a:extLst>
                  <a:ext uri="{FF2B5EF4-FFF2-40B4-BE49-F238E27FC236}">
                    <a16:creationId xmlns:a16="http://schemas.microsoft.com/office/drawing/2014/main" id="{CA67D5B0-2009-4E18-8195-9CAC0A28D547}"/>
                  </a:ext>
                </a:extLst>
              </p14:cNvPr>
              <p14:cNvContentPartPr/>
              <p14:nvPr/>
            </p14:nvContentPartPr>
            <p14:xfrm>
              <a:off x="1837797" y="5419605"/>
              <a:ext cx="173880" cy="60480"/>
            </p14:xfrm>
          </p:contentPart>
        </mc:Choice>
        <mc:Fallback>
          <p:pic>
            <p:nvPicPr>
              <p:cNvPr id="30" name="Freihand 29">
                <a:extLst>
                  <a:ext uri="{FF2B5EF4-FFF2-40B4-BE49-F238E27FC236}">
                    <a16:creationId xmlns:a16="http://schemas.microsoft.com/office/drawing/2014/main" id="{CA67D5B0-2009-4E18-8195-9CAC0A28D547}"/>
                  </a:ext>
                </a:extLst>
              </p:cNvPr>
              <p:cNvPicPr/>
              <p:nvPr/>
            </p:nvPicPr>
            <p:blipFill>
              <a:blip r:embed="rId18"/>
              <a:stretch>
                <a:fillRect/>
              </a:stretch>
            </p:blipFill>
            <p:spPr>
              <a:xfrm>
                <a:off x="1833477" y="5415285"/>
                <a:ext cx="18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6CB0062F-0E65-4A7C-AF33-B5670F2FBBEB}"/>
                  </a:ext>
                </a:extLst>
              </p14:cNvPr>
              <p14:cNvContentPartPr/>
              <p14:nvPr/>
            </p14:nvContentPartPr>
            <p14:xfrm>
              <a:off x="5895357" y="1596045"/>
              <a:ext cx="249120" cy="23760"/>
            </p14:xfrm>
          </p:contentPart>
        </mc:Choice>
        <mc:Fallback>
          <p:pic>
            <p:nvPicPr>
              <p:cNvPr id="35" name="Freihand 34">
                <a:extLst>
                  <a:ext uri="{FF2B5EF4-FFF2-40B4-BE49-F238E27FC236}">
                    <a16:creationId xmlns:a16="http://schemas.microsoft.com/office/drawing/2014/main" id="{6CB0062F-0E65-4A7C-AF33-B5670F2FBBEB}"/>
                  </a:ext>
                </a:extLst>
              </p:cNvPr>
              <p:cNvPicPr/>
              <p:nvPr/>
            </p:nvPicPr>
            <p:blipFill>
              <a:blip r:embed="rId20"/>
              <a:stretch>
                <a:fillRect/>
              </a:stretch>
            </p:blipFill>
            <p:spPr>
              <a:xfrm>
                <a:off x="5891037" y="1591725"/>
                <a:ext cx="257760" cy="32400"/>
              </a:xfrm>
              <a:prstGeom prst="rect">
                <a:avLst/>
              </a:prstGeom>
            </p:spPr>
          </p:pic>
        </mc:Fallback>
      </mc:AlternateContent>
      <p:grpSp>
        <p:nvGrpSpPr>
          <p:cNvPr id="66" name="Gruppieren 65">
            <a:extLst>
              <a:ext uri="{FF2B5EF4-FFF2-40B4-BE49-F238E27FC236}">
                <a16:creationId xmlns:a16="http://schemas.microsoft.com/office/drawing/2014/main" id="{2B530990-03AA-4EE6-A1A2-1557C222E506}"/>
              </a:ext>
            </a:extLst>
          </p:cNvPr>
          <p:cNvGrpSpPr/>
          <p:nvPr/>
        </p:nvGrpSpPr>
        <p:grpSpPr>
          <a:xfrm>
            <a:off x="9283317" y="1369245"/>
            <a:ext cx="347040" cy="173160"/>
            <a:chOff x="9283317" y="1369245"/>
            <a:chExt cx="347040" cy="173160"/>
          </a:xfrm>
        </p:grpSpPr>
        <mc:AlternateContent xmlns:mc="http://schemas.openxmlformats.org/markup-compatibility/2006">
          <mc:Choice xmlns:p14="http://schemas.microsoft.com/office/powerpoint/2010/main" Requires="p14">
            <p:contentPart p14:bwMode="auto" r:id="rId21">
              <p14:nvContentPartPr>
                <p14:cNvPr id="64" name="Freihand 63">
                  <a:extLst>
                    <a:ext uri="{FF2B5EF4-FFF2-40B4-BE49-F238E27FC236}">
                      <a16:creationId xmlns:a16="http://schemas.microsoft.com/office/drawing/2014/main" id="{DA755389-22C7-4F6B-8458-8AEB493AB2CC}"/>
                    </a:ext>
                  </a:extLst>
                </p14:cNvPr>
                <p14:cNvContentPartPr/>
                <p14:nvPr/>
              </p14:nvContentPartPr>
              <p14:xfrm>
                <a:off x="9283317" y="1436925"/>
                <a:ext cx="252360" cy="12960"/>
              </p14:xfrm>
            </p:contentPart>
          </mc:Choice>
          <mc:Fallback>
            <p:pic>
              <p:nvPicPr>
                <p:cNvPr id="64" name="Freihand 63">
                  <a:extLst>
                    <a:ext uri="{FF2B5EF4-FFF2-40B4-BE49-F238E27FC236}">
                      <a16:creationId xmlns:a16="http://schemas.microsoft.com/office/drawing/2014/main" id="{DA755389-22C7-4F6B-8458-8AEB493AB2CC}"/>
                    </a:ext>
                  </a:extLst>
                </p:cNvPr>
                <p:cNvPicPr/>
                <p:nvPr/>
              </p:nvPicPr>
              <p:blipFill>
                <a:blip r:embed="rId22"/>
                <a:stretch>
                  <a:fillRect/>
                </a:stretch>
              </p:blipFill>
              <p:spPr>
                <a:xfrm>
                  <a:off x="9278997" y="1432605"/>
                  <a:ext cx="261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a:extLst>
                    <a:ext uri="{FF2B5EF4-FFF2-40B4-BE49-F238E27FC236}">
                      <a16:creationId xmlns:a16="http://schemas.microsoft.com/office/drawing/2014/main" id="{2C96B082-7D03-4A8D-96A0-CCB716CA392E}"/>
                    </a:ext>
                  </a:extLst>
                </p14:cNvPr>
                <p14:cNvContentPartPr/>
                <p14:nvPr/>
              </p14:nvContentPartPr>
              <p14:xfrm>
                <a:off x="9493197" y="1369245"/>
                <a:ext cx="137160" cy="173160"/>
              </p14:xfrm>
            </p:contentPart>
          </mc:Choice>
          <mc:Fallback>
            <p:pic>
              <p:nvPicPr>
                <p:cNvPr id="65" name="Freihand 64">
                  <a:extLst>
                    <a:ext uri="{FF2B5EF4-FFF2-40B4-BE49-F238E27FC236}">
                      <a16:creationId xmlns:a16="http://schemas.microsoft.com/office/drawing/2014/main" id="{2C96B082-7D03-4A8D-96A0-CCB716CA392E}"/>
                    </a:ext>
                  </a:extLst>
                </p:cNvPr>
                <p:cNvPicPr/>
                <p:nvPr/>
              </p:nvPicPr>
              <p:blipFill>
                <a:blip r:embed="rId24"/>
                <a:stretch>
                  <a:fillRect/>
                </a:stretch>
              </p:blipFill>
              <p:spPr>
                <a:xfrm>
                  <a:off x="9488877" y="1364925"/>
                  <a:ext cx="145800" cy="181800"/>
                </a:xfrm>
                <a:prstGeom prst="rect">
                  <a:avLst/>
                </a:prstGeom>
              </p:spPr>
            </p:pic>
          </mc:Fallback>
        </mc:AlternateContent>
      </p:grpSp>
      <p:grpSp>
        <p:nvGrpSpPr>
          <p:cNvPr id="78" name="Gruppieren 77">
            <a:extLst>
              <a:ext uri="{FF2B5EF4-FFF2-40B4-BE49-F238E27FC236}">
                <a16:creationId xmlns:a16="http://schemas.microsoft.com/office/drawing/2014/main" id="{5932DD30-7488-4E82-ABD7-935E6F344C32}"/>
              </a:ext>
            </a:extLst>
          </p:cNvPr>
          <p:cNvGrpSpPr/>
          <p:nvPr/>
        </p:nvGrpSpPr>
        <p:grpSpPr>
          <a:xfrm>
            <a:off x="9830877" y="1165485"/>
            <a:ext cx="1822320" cy="364320"/>
            <a:chOff x="9830877" y="1165485"/>
            <a:chExt cx="1822320" cy="364320"/>
          </a:xfrm>
        </p:grpSpPr>
        <mc:AlternateContent xmlns:mc="http://schemas.openxmlformats.org/markup-compatibility/2006">
          <mc:Choice xmlns:p14="http://schemas.microsoft.com/office/powerpoint/2010/main" Requires="p14">
            <p:contentPart p14:bwMode="auto" r:id="rId25">
              <p14:nvContentPartPr>
                <p14:cNvPr id="67" name="Freihand 66">
                  <a:extLst>
                    <a:ext uri="{FF2B5EF4-FFF2-40B4-BE49-F238E27FC236}">
                      <a16:creationId xmlns:a16="http://schemas.microsoft.com/office/drawing/2014/main" id="{384711FB-49C1-4CF5-806D-A4F620BC052D}"/>
                    </a:ext>
                  </a:extLst>
                </p14:cNvPr>
                <p14:cNvContentPartPr/>
                <p14:nvPr/>
              </p14:nvContentPartPr>
              <p14:xfrm>
                <a:off x="9830877" y="1357725"/>
                <a:ext cx="98280" cy="154080"/>
              </p14:xfrm>
            </p:contentPart>
          </mc:Choice>
          <mc:Fallback>
            <p:pic>
              <p:nvPicPr>
                <p:cNvPr id="67" name="Freihand 66">
                  <a:extLst>
                    <a:ext uri="{FF2B5EF4-FFF2-40B4-BE49-F238E27FC236}">
                      <a16:creationId xmlns:a16="http://schemas.microsoft.com/office/drawing/2014/main" id="{384711FB-49C1-4CF5-806D-A4F620BC052D}"/>
                    </a:ext>
                  </a:extLst>
                </p:cNvPr>
                <p:cNvPicPr/>
                <p:nvPr/>
              </p:nvPicPr>
              <p:blipFill>
                <a:blip r:embed="rId26"/>
                <a:stretch>
                  <a:fillRect/>
                </a:stretch>
              </p:blipFill>
              <p:spPr>
                <a:xfrm>
                  <a:off x="9826557" y="1353405"/>
                  <a:ext cx="106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8" name="Freihand 67">
                  <a:extLst>
                    <a:ext uri="{FF2B5EF4-FFF2-40B4-BE49-F238E27FC236}">
                      <a16:creationId xmlns:a16="http://schemas.microsoft.com/office/drawing/2014/main" id="{C79A3853-9D7F-4DEC-92B7-F85DC256D540}"/>
                    </a:ext>
                  </a:extLst>
                </p14:cNvPr>
                <p14:cNvContentPartPr/>
                <p14:nvPr/>
              </p14:nvContentPartPr>
              <p14:xfrm>
                <a:off x="9943917" y="1268085"/>
                <a:ext cx="171000" cy="177480"/>
              </p14:xfrm>
            </p:contentPart>
          </mc:Choice>
          <mc:Fallback>
            <p:pic>
              <p:nvPicPr>
                <p:cNvPr id="68" name="Freihand 67">
                  <a:extLst>
                    <a:ext uri="{FF2B5EF4-FFF2-40B4-BE49-F238E27FC236}">
                      <a16:creationId xmlns:a16="http://schemas.microsoft.com/office/drawing/2014/main" id="{C79A3853-9D7F-4DEC-92B7-F85DC256D540}"/>
                    </a:ext>
                  </a:extLst>
                </p:cNvPr>
                <p:cNvPicPr/>
                <p:nvPr/>
              </p:nvPicPr>
              <p:blipFill>
                <a:blip r:embed="rId28"/>
                <a:stretch>
                  <a:fillRect/>
                </a:stretch>
              </p:blipFill>
              <p:spPr>
                <a:xfrm>
                  <a:off x="9939597" y="1263765"/>
                  <a:ext cx="179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9" name="Freihand 68">
                  <a:extLst>
                    <a:ext uri="{FF2B5EF4-FFF2-40B4-BE49-F238E27FC236}">
                      <a16:creationId xmlns:a16="http://schemas.microsoft.com/office/drawing/2014/main" id="{40E830D1-5AD7-45E2-BF83-EE944E86ECBC}"/>
                    </a:ext>
                  </a:extLst>
                </p14:cNvPr>
                <p14:cNvContentPartPr/>
                <p14:nvPr/>
              </p14:nvContentPartPr>
              <p14:xfrm>
                <a:off x="10144077" y="1249005"/>
                <a:ext cx="19440" cy="28800"/>
              </p14:xfrm>
            </p:contentPart>
          </mc:Choice>
          <mc:Fallback>
            <p:pic>
              <p:nvPicPr>
                <p:cNvPr id="69" name="Freihand 68">
                  <a:extLst>
                    <a:ext uri="{FF2B5EF4-FFF2-40B4-BE49-F238E27FC236}">
                      <a16:creationId xmlns:a16="http://schemas.microsoft.com/office/drawing/2014/main" id="{40E830D1-5AD7-45E2-BF83-EE944E86ECBC}"/>
                    </a:ext>
                  </a:extLst>
                </p:cNvPr>
                <p:cNvPicPr/>
                <p:nvPr/>
              </p:nvPicPr>
              <p:blipFill>
                <a:blip r:embed="rId30"/>
                <a:stretch>
                  <a:fillRect/>
                </a:stretch>
              </p:blipFill>
              <p:spPr>
                <a:xfrm>
                  <a:off x="10139757" y="1244685"/>
                  <a:ext cx="28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0" name="Freihand 69">
                  <a:extLst>
                    <a:ext uri="{FF2B5EF4-FFF2-40B4-BE49-F238E27FC236}">
                      <a16:creationId xmlns:a16="http://schemas.microsoft.com/office/drawing/2014/main" id="{8B18AA13-0A22-46E1-A658-2DC07D265D4B}"/>
                    </a:ext>
                  </a:extLst>
                </p14:cNvPr>
                <p14:cNvContentPartPr/>
                <p14:nvPr/>
              </p14:nvContentPartPr>
              <p14:xfrm>
                <a:off x="10124637" y="1231725"/>
                <a:ext cx="153720" cy="298080"/>
              </p14:xfrm>
            </p:contentPart>
          </mc:Choice>
          <mc:Fallback>
            <p:pic>
              <p:nvPicPr>
                <p:cNvPr id="70" name="Freihand 69">
                  <a:extLst>
                    <a:ext uri="{FF2B5EF4-FFF2-40B4-BE49-F238E27FC236}">
                      <a16:creationId xmlns:a16="http://schemas.microsoft.com/office/drawing/2014/main" id="{8B18AA13-0A22-46E1-A658-2DC07D265D4B}"/>
                    </a:ext>
                  </a:extLst>
                </p:cNvPr>
                <p:cNvPicPr/>
                <p:nvPr/>
              </p:nvPicPr>
              <p:blipFill>
                <a:blip r:embed="rId32"/>
                <a:stretch>
                  <a:fillRect/>
                </a:stretch>
              </p:blipFill>
              <p:spPr>
                <a:xfrm>
                  <a:off x="10120317" y="1227405"/>
                  <a:ext cx="1623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1" name="Freihand 70">
                  <a:extLst>
                    <a:ext uri="{FF2B5EF4-FFF2-40B4-BE49-F238E27FC236}">
                      <a16:creationId xmlns:a16="http://schemas.microsoft.com/office/drawing/2014/main" id="{9131213D-2012-4109-846E-31B5A08E6FEC}"/>
                    </a:ext>
                  </a:extLst>
                </p14:cNvPr>
                <p14:cNvContentPartPr/>
                <p14:nvPr/>
              </p14:nvContentPartPr>
              <p14:xfrm>
                <a:off x="10413357" y="1207605"/>
                <a:ext cx="111240" cy="191160"/>
              </p14:xfrm>
            </p:contentPart>
          </mc:Choice>
          <mc:Fallback>
            <p:pic>
              <p:nvPicPr>
                <p:cNvPr id="71" name="Freihand 70">
                  <a:extLst>
                    <a:ext uri="{FF2B5EF4-FFF2-40B4-BE49-F238E27FC236}">
                      <a16:creationId xmlns:a16="http://schemas.microsoft.com/office/drawing/2014/main" id="{9131213D-2012-4109-846E-31B5A08E6FEC}"/>
                    </a:ext>
                  </a:extLst>
                </p:cNvPr>
                <p:cNvPicPr/>
                <p:nvPr/>
              </p:nvPicPr>
              <p:blipFill>
                <a:blip r:embed="rId34"/>
                <a:stretch>
                  <a:fillRect/>
                </a:stretch>
              </p:blipFill>
              <p:spPr>
                <a:xfrm>
                  <a:off x="10409037" y="1203285"/>
                  <a:ext cx="119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2" name="Freihand 71">
                  <a:extLst>
                    <a:ext uri="{FF2B5EF4-FFF2-40B4-BE49-F238E27FC236}">
                      <a16:creationId xmlns:a16="http://schemas.microsoft.com/office/drawing/2014/main" id="{37E2D8F3-601C-4B21-B6BE-610BD9873205}"/>
                    </a:ext>
                  </a:extLst>
                </p14:cNvPr>
                <p14:cNvContentPartPr/>
                <p14:nvPr/>
              </p14:nvContentPartPr>
              <p14:xfrm>
                <a:off x="10528917" y="1303005"/>
                <a:ext cx="51120" cy="65880"/>
              </p14:xfrm>
            </p:contentPart>
          </mc:Choice>
          <mc:Fallback>
            <p:pic>
              <p:nvPicPr>
                <p:cNvPr id="72" name="Freihand 71">
                  <a:extLst>
                    <a:ext uri="{FF2B5EF4-FFF2-40B4-BE49-F238E27FC236}">
                      <a16:creationId xmlns:a16="http://schemas.microsoft.com/office/drawing/2014/main" id="{37E2D8F3-601C-4B21-B6BE-610BD9873205}"/>
                    </a:ext>
                  </a:extLst>
                </p:cNvPr>
                <p:cNvPicPr/>
                <p:nvPr/>
              </p:nvPicPr>
              <p:blipFill>
                <a:blip r:embed="rId36"/>
                <a:stretch>
                  <a:fillRect/>
                </a:stretch>
              </p:blipFill>
              <p:spPr>
                <a:xfrm>
                  <a:off x="10524597" y="1298685"/>
                  <a:ext cx="59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3" name="Freihand 72">
                  <a:extLst>
                    <a:ext uri="{FF2B5EF4-FFF2-40B4-BE49-F238E27FC236}">
                      <a16:creationId xmlns:a16="http://schemas.microsoft.com/office/drawing/2014/main" id="{03636F6B-D4F1-4041-B046-C205798CC302}"/>
                    </a:ext>
                  </a:extLst>
                </p14:cNvPr>
                <p14:cNvContentPartPr/>
                <p14:nvPr/>
              </p14:nvContentPartPr>
              <p14:xfrm>
                <a:off x="10729437" y="1165485"/>
                <a:ext cx="244080" cy="196200"/>
              </p14:xfrm>
            </p:contentPart>
          </mc:Choice>
          <mc:Fallback>
            <p:pic>
              <p:nvPicPr>
                <p:cNvPr id="73" name="Freihand 72">
                  <a:extLst>
                    <a:ext uri="{FF2B5EF4-FFF2-40B4-BE49-F238E27FC236}">
                      <a16:creationId xmlns:a16="http://schemas.microsoft.com/office/drawing/2014/main" id="{03636F6B-D4F1-4041-B046-C205798CC302}"/>
                    </a:ext>
                  </a:extLst>
                </p:cNvPr>
                <p:cNvPicPr/>
                <p:nvPr/>
              </p:nvPicPr>
              <p:blipFill>
                <a:blip r:embed="rId38"/>
                <a:stretch>
                  <a:fillRect/>
                </a:stretch>
              </p:blipFill>
              <p:spPr>
                <a:xfrm>
                  <a:off x="10725117" y="1161165"/>
                  <a:ext cx="252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4" name="Freihand 73">
                  <a:extLst>
                    <a:ext uri="{FF2B5EF4-FFF2-40B4-BE49-F238E27FC236}">
                      <a16:creationId xmlns:a16="http://schemas.microsoft.com/office/drawing/2014/main" id="{1EA4C5D1-3138-4831-878E-467E2DE45313}"/>
                    </a:ext>
                  </a:extLst>
                </p14:cNvPr>
                <p14:cNvContentPartPr/>
                <p14:nvPr/>
              </p14:nvContentPartPr>
              <p14:xfrm>
                <a:off x="11108157" y="1237485"/>
                <a:ext cx="145080" cy="86400"/>
              </p14:xfrm>
            </p:contentPart>
          </mc:Choice>
          <mc:Fallback>
            <p:pic>
              <p:nvPicPr>
                <p:cNvPr id="74" name="Freihand 73">
                  <a:extLst>
                    <a:ext uri="{FF2B5EF4-FFF2-40B4-BE49-F238E27FC236}">
                      <a16:creationId xmlns:a16="http://schemas.microsoft.com/office/drawing/2014/main" id="{1EA4C5D1-3138-4831-878E-467E2DE45313}"/>
                    </a:ext>
                  </a:extLst>
                </p:cNvPr>
                <p:cNvPicPr/>
                <p:nvPr/>
              </p:nvPicPr>
              <p:blipFill>
                <a:blip r:embed="rId40"/>
                <a:stretch>
                  <a:fillRect/>
                </a:stretch>
              </p:blipFill>
              <p:spPr>
                <a:xfrm>
                  <a:off x="11103837" y="1233165"/>
                  <a:ext cx="153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5" name="Freihand 74">
                  <a:extLst>
                    <a:ext uri="{FF2B5EF4-FFF2-40B4-BE49-F238E27FC236}">
                      <a16:creationId xmlns:a16="http://schemas.microsoft.com/office/drawing/2014/main" id="{35740719-A1B4-4D52-8375-CDDBB6B0746C}"/>
                    </a:ext>
                  </a:extLst>
                </p14:cNvPr>
                <p14:cNvContentPartPr/>
                <p14:nvPr/>
              </p14:nvContentPartPr>
              <p14:xfrm>
                <a:off x="11244237" y="1240005"/>
                <a:ext cx="93240" cy="205560"/>
              </p14:xfrm>
            </p:contentPart>
          </mc:Choice>
          <mc:Fallback>
            <p:pic>
              <p:nvPicPr>
                <p:cNvPr id="75" name="Freihand 74">
                  <a:extLst>
                    <a:ext uri="{FF2B5EF4-FFF2-40B4-BE49-F238E27FC236}">
                      <a16:creationId xmlns:a16="http://schemas.microsoft.com/office/drawing/2014/main" id="{35740719-A1B4-4D52-8375-CDDBB6B0746C}"/>
                    </a:ext>
                  </a:extLst>
                </p:cNvPr>
                <p:cNvPicPr/>
                <p:nvPr/>
              </p:nvPicPr>
              <p:blipFill>
                <a:blip r:embed="rId42"/>
                <a:stretch>
                  <a:fillRect/>
                </a:stretch>
              </p:blipFill>
              <p:spPr>
                <a:xfrm>
                  <a:off x="11239917" y="1235685"/>
                  <a:ext cx="101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6" name="Freihand 75">
                  <a:extLst>
                    <a:ext uri="{FF2B5EF4-FFF2-40B4-BE49-F238E27FC236}">
                      <a16:creationId xmlns:a16="http://schemas.microsoft.com/office/drawing/2014/main" id="{F0EE7CC7-B468-4FCE-A0DC-CB1EEB591920}"/>
                    </a:ext>
                  </a:extLst>
                </p14:cNvPr>
                <p14:cNvContentPartPr/>
                <p14:nvPr/>
              </p14:nvContentPartPr>
              <p14:xfrm>
                <a:off x="11331357" y="1230285"/>
                <a:ext cx="114120" cy="184320"/>
              </p14:xfrm>
            </p:contentPart>
          </mc:Choice>
          <mc:Fallback>
            <p:pic>
              <p:nvPicPr>
                <p:cNvPr id="76" name="Freihand 75">
                  <a:extLst>
                    <a:ext uri="{FF2B5EF4-FFF2-40B4-BE49-F238E27FC236}">
                      <a16:creationId xmlns:a16="http://schemas.microsoft.com/office/drawing/2014/main" id="{F0EE7CC7-B468-4FCE-A0DC-CB1EEB591920}"/>
                    </a:ext>
                  </a:extLst>
                </p:cNvPr>
                <p:cNvPicPr/>
                <p:nvPr/>
              </p:nvPicPr>
              <p:blipFill>
                <a:blip r:embed="rId44"/>
                <a:stretch>
                  <a:fillRect/>
                </a:stretch>
              </p:blipFill>
              <p:spPr>
                <a:xfrm>
                  <a:off x="11327037" y="1225965"/>
                  <a:ext cx="122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7" name="Freihand 76">
                  <a:extLst>
                    <a:ext uri="{FF2B5EF4-FFF2-40B4-BE49-F238E27FC236}">
                      <a16:creationId xmlns:a16="http://schemas.microsoft.com/office/drawing/2014/main" id="{C8B62632-38FD-4BE1-97E5-BC4CE3657862}"/>
                    </a:ext>
                  </a:extLst>
                </p14:cNvPr>
                <p14:cNvContentPartPr/>
                <p14:nvPr/>
              </p14:nvContentPartPr>
              <p14:xfrm>
                <a:off x="11450517" y="1218765"/>
                <a:ext cx="202680" cy="83520"/>
              </p14:xfrm>
            </p:contentPart>
          </mc:Choice>
          <mc:Fallback>
            <p:pic>
              <p:nvPicPr>
                <p:cNvPr id="77" name="Freihand 76">
                  <a:extLst>
                    <a:ext uri="{FF2B5EF4-FFF2-40B4-BE49-F238E27FC236}">
                      <a16:creationId xmlns:a16="http://schemas.microsoft.com/office/drawing/2014/main" id="{C8B62632-38FD-4BE1-97E5-BC4CE3657862}"/>
                    </a:ext>
                  </a:extLst>
                </p:cNvPr>
                <p:cNvPicPr/>
                <p:nvPr/>
              </p:nvPicPr>
              <p:blipFill>
                <a:blip r:embed="rId46"/>
                <a:stretch>
                  <a:fillRect/>
                </a:stretch>
              </p:blipFill>
              <p:spPr>
                <a:xfrm>
                  <a:off x="11446197" y="1214445"/>
                  <a:ext cx="211320" cy="92160"/>
                </a:xfrm>
                <a:prstGeom prst="rect">
                  <a:avLst/>
                </a:prstGeom>
              </p:spPr>
            </p:pic>
          </mc:Fallback>
        </mc:AlternateContent>
      </p:grpSp>
      <p:grpSp>
        <p:nvGrpSpPr>
          <p:cNvPr id="84" name="Gruppieren 83">
            <a:extLst>
              <a:ext uri="{FF2B5EF4-FFF2-40B4-BE49-F238E27FC236}">
                <a16:creationId xmlns:a16="http://schemas.microsoft.com/office/drawing/2014/main" id="{763C9321-1BFB-4269-B8D4-926BD31627F1}"/>
              </a:ext>
            </a:extLst>
          </p:cNvPr>
          <p:cNvGrpSpPr/>
          <p:nvPr/>
        </p:nvGrpSpPr>
        <p:grpSpPr>
          <a:xfrm>
            <a:off x="10022397" y="1616565"/>
            <a:ext cx="1253520" cy="295920"/>
            <a:chOff x="10022397" y="1616565"/>
            <a:chExt cx="1253520" cy="295920"/>
          </a:xfrm>
        </p:grpSpPr>
        <mc:AlternateContent xmlns:mc="http://schemas.openxmlformats.org/markup-compatibility/2006">
          <mc:Choice xmlns:p14="http://schemas.microsoft.com/office/powerpoint/2010/main" Requires="p14">
            <p:contentPart p14:bwMode="auto" r:id="rId47">
              <p14:nvContentPartPr>
                <p14:cNvPr id="79" name="Freihand 78">
                  <a:extLst>
                    <a:ext uri="{FF2B5EF4-FFF2-40B4-BE49-F238E27FC236}">
                      <a16:creationId xmlns:a16="http://schemas.microsoft.com/office/drawing/2014/main" id="{7A9D98DF-65D9-4619-B447-31F11B9C440B}"/>
                    </a:ext>
                  </a:extLst>
                </p14:cNvPr>
                <p14:cNvContentPartPr/>
                <p14:nvPr/>
              </p14:nvContentPartPr>
              <p14:xfrm>
                <a:off x="10022397" y="1668405"/>
                <a:ext cx="146520" cy="188280"/>
              </p14:xfrm>
            </p:contentPart>
          </mc:Choice>
          <mc:Fallback>
            <p:pic>
              <p:nvPicPr>
                <p:cNvPr id="79" name="Freihand 78">
                  <a:extLst>
                    <a:ext uri="{FF2B5EF4-FFF2-40B4-BE49-F238E27FC236}">
                      <a16:creationId xmlns:a16="http://schemas.microsoft.com/office/drawing/2014/main" id="{7A9D98DF-65D9-4619-B447-31F11B9C440B}"/>
                    </a:ext>
                  </a:extLst>
                </p:cNvPr>
                <p:cNvPicPr/>
                <p:nvPr/>
              </p:nvPicPr>
              <p:blipFill>
                <a:blip r:embed="rId48"/>
                <a:stretch>
                  <a:fillRect/>
                </a:stretch>
              </p:blipFill>
              <p:spPr>
                <a:xfrm>
                  <a:off x="10018077" y="1664085"/>
                  <a:ext cx="155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0" name="Freihand 79">
                  <a:extLst>
                    <a:ext uri="{FF2B5EF4-FFF2-40B4-BE49-F238E27FC236}">
                      <a16:creationId xmlns:a16="http://schemas.microsoft.com/office/drawing/2014/main" id="{AC8D70D4-370E-4572-94AA-014C751B1C5A}"/>
                    </a:ext>
                  </a:extLst>
                </p14:cNvPr>
                <p14:cNvContentPartPr/>
                <p14:nvPr/>
              </p14:nvContentPartPr>
              <p14:xfrm>
                <a:off x="10135077" y="1621605"/>
                <a:ext cx="352440" cy="273600"/>
              </p14:xfrm>
            </p:contentPart>
          </mc:Choice>
          <mc:Fallback>
            <p:pic>
              <p:nvPicPr>
                <p:cNvPr id="80" name="Freihand 79">
                  <a:extLst>
                    <a:ext uri="{FF2B5EF4-FFF2-40B4-BE49-F238E27FC236}">
                      <a16:creationId xmlns:a16="http://schemas.microsoft.com/office/drawing/2014/main" id="{AC8D70D4-370E-4572-94AA-014C751B1C5A}"/>
                    </a:ext>
                  </a:extLst>
                </p:cNvPr>
                <p:cNvPicPr/>
                <p:nvPr/>
              </p:nvPicPr>
              <p:blipFill>
                <a:blip r:embed="rId50"/>
                <a:stretch>
                  <a:fillRect/>
                </a:stretch>
              </p:blipFill>
              <p:spPr>
                <a:xfrm>
                  <a:off x="10130757" y="1617285"/>
                  <a:ext cx="3610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1" name="Freihand 80">
                  <a:extLst>
                    <a:ext uri="{FF2B5EF4-FFF2-40B4-BE49-F238E27FC236}">
                      <a16:creationId xmlns:a16="http://schemas.microsoft.com/office/drawing/2014/main" id="{A0E40C8F-985D-4E4F-AC84-AC91C20FF2F3}"/>
                    </a:ext>
                  </a:extLst>
                </p14:cNvPr>
                <p14:cNvContentPartPr/>
                <p14:nvPr/>
              </p14:nvContentPartPr>
              <p14:xfrm>
                <a:off x="10582917" y="1641045"/>
                <a:ext cx="239400" cy="271440"/>
              </p14:xfrm>
            </p:contentPart>
          </mc:Choice>
          <mc:Fallback>
            <p:pic>
              <p:nvPicPr>
                <p:cNvPr id="81" name="Freihand 80">
                  <a:extLst>
                    <a:ext uri="{FF2B5EF4-FFF2-40B4-BE49-F238E27FC236}">
                      <a16:creationId xmlns:a16="http://schemas.microsoft.com/office/drawing/2014/main" id="{A0E40C8F-985D-4E4F-AC84-AC91C20FF2F3}"/>
                    </a:ext>
                  </a:extLst>
                </p:cNvPr>
                <p:cNvPicPr/>
                <p:nvPr/>
              </p:nvPicPr>
              <p:blipFill>
                <a:blip r:embed="rId52"/>
                <a:stretch>
                  <a:fillRect/>
                </a:stretch>
              </p:blipFill>
              <p:spPr>
                <a:xfrm>
                  <a:off x="10578597" y="1636725"/>
                  <a:ext cx="2480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2" name="Freihand 81">
                  <a:extLst>
                    <a:ext uri="{FF2B5EF4-FFF2-40B4-BE49-F238E27FC236}">
                      <a16:creationId xmlns:a16="http://schemas.microsoft.com/office/drawing/2014/main" id="{654ADABE-2C42-4847-BB96-0651B6012710}"/>
                    </a:ext>
                  </a:extLst>
                </p14:cNvPr>
                <p14:cNvContentPartPr/>
                <p14:nvPr/>
              </p14:nvContentPartPr>
              <p14:xfrm>
                <a:off x="10955517" y="1646805"/>
                <a:ext cx="165240" cy="121680"/>
              </p14:xfrm>
            </p:contentPart>
          </mc:Choice>
          <mc:Fallback>
            <p:pic>
              <p:nvPicPr>
                <p:cNvPr id="82" name="Freihand 81">
                  <a:extLst>
                    <a:ext uri="{FF2B5EF4-FFF2-40B4-BE49-F238E27FC236}">
                      <a16:creationId xmlns:a16="http://schemas.microsoft.com/office/drawing/2014/main" id="{654ADABE-2C42-4847-BB96-0651B6012710}"/>
                    </a:ext>
                  </a:extLst>
                </p:cNvPr>
                <p:cNvPicPr/>
                <p:nvPr/>
              </p:nvPicPr>
              <p:blipFill>
                <a:blip r:embed="rId54"/>
                <a:stretch>
                  <a:fillRect/>
                </a:stretch>
              </p:blipFill>
              <p:spPr>
                <a:xfrm>
                  <a:off x="10951197" y="1642485"/>
                  <a:ext cx="173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3" name="Freihand 82">
                  <a:extLst>
                    <a:ext uri="{FF2B5EF4-FFF2-40B4-BE49-F238E27FC236}">
                      <a16:creationId xmlns:a16="http://schemas.microsoft.com/office/drawing/2014/main" id="{C30B878C-9162-42E6-AD47-2B8A123E9D75}"/>
                    </a:ext>
                  </a:extLst>
                </p14:cNvPr>
                <p14:cNvContentPartPr/>
                <p14:nvPr/>
              </p14:nvContentPartPr>
              <p14:xfrm>
                <a:off x="11132277" y="1616565"/>
                <a:ext cx="143640" cy="145440"/>
              </p14:xfrm>
            </p:contentPart>
          </mc:Choice>
          <mc:Fallback>
            <p:pic>
              <p:nvPicPr>
                <p:cNvPr id="83" name="Freihand 82">
                  <a:extLst>
                    <a:ext uri="{FF2B5EF4-FFF2-40B4-BE49-F238E27FC236}">
                      <a16:creationId xmlns:a16="http://schemas.microsoft.com/office/drawing/2014/main" id="{C30B878C-9162-42E6-AD47-2B8A123E9D75}"/>
                    </a:ext>
                  </a:extLst>
                </p:cNvPr>
                <p:cNvPicPr/>
                <p:nvPr/>
              </p:nvPicPr>
              <p:blipFill>
                <a:blip r:embed="rId56"/>
                <a:stretch>
                  <a:fillRect/>
                </a:stretch>
              </p:blipFill>
              <p:spPr>
                <a:xfrm>
                  <a:off x="11127957" y="1612245"/>
                  <a:ext cx="15228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96" name="Freihand 95">
                <a:extLst>
                  <a:ext uri="{FF2B5EF4-FFF2-40B4-BE49-F238E27FC236}">
                    <a16:creationId xmlns:a16="http://schemas.microsoft.com/office/drawing/2014/main" id="{CADAD46D-CC3D-41DA-BCE5-086524C0666C}"/>
                  </a:ext>
                </a:extLst>
              </p14:cNvPr>
              <p14:cNvContentPartPr/>
              <p14:nvPr/>
            </p14:nvContentPartPr>
            <p14:xfrm>
              <a:off x="5833797" y="1601085"/>
              <a:ext cx="709920" cy="91800"/>
            </p14:xfrm>
          </p:contentPart>
        </mc:Choice>
        <mc:Fallback>
          <p:pic>
            <p:nvPicPr>
              <p:cNvPr id="96" name="Freihand 95">
                <a:extLst>
                  <a:ext uri="{FF2B5EF4-FFF2-40B4-BE49-F238E27FC236}">
                    <a16:creationId xmlns:a16="http://schemas.microsoft.com/office/drawing/2014/main" id="{CADAD46D-CC3D-41DA-BCE5-086524C0666C}"/>
                  </a:ext>
                </a:extLst>
              </p:cNvPr>
              <p:cNvPicPr/>
              <p:nvPr/>
            </p:nvPicPr>
            <p:blipFill>
              <a:blip r:embed="rId58"/>
              <a:stretch>
                <a:fillRect/>
              </a:stretch>
            </p:blipFill>
            <p:spPr>
              <a:xfrm>
                <a:off x="5829477" y="1596765"/>
                <a:ext cx="718560" cy="100440"/>
              </a:xfrm>
              <a:prstGeom prst="rect">
                <a:avLst/>
              </a:prstGeom>
            </p:spPr>
          </p:pic>
        </mc:Fallback>
      </mc:AlternateContent>
      <p:grpSp>
        <p:nvGrpSpPr>
          <p:cNvPr id="100" name="Gruppieren 99">
            <a:extLst>
              <a:ext uri="{FF2B5EF4-FFF2-40B4-BE49-F238E27FC236}">
                <a16:creationId xmlns:a16="http://schemas.microsoft.com/office/drawing/2014/main" id="{DAF6EEFA-5582-460A-9FB6-25FC01625FFD}"/>
              </a:ext>
            </a:extLst>
          </p:cNvPr>
          <p:cNvGrpSpPr/>
          <p:nvPr/>
        </p:nvGrpSpPr>
        <p:grpSpPr>
          <a:xfrm>
            <a:off x="1808997" y="4490445"/>
            <a:ext cx="436680" cy="218520"/>
            <a:chOff x="1808997" y="4490445"/>
            <a:chExt cx="436680" cy="218520"/>
          </a:xfrm>
        </p:grpSpPr>
        <mc:AlternateContent xmlns:mc="http://schemas.openxmlformats.org/markup-compatibility/2006">
          <mc:Choice xmlns:p14="http://schemas.microsoft.com/office/powerpoint/2010/main" Requires="p14">
            <p:contentPart p14:bwMode="auto" r:id="rId59">
              <p14:nvContentPartPr>
                <p14:cNvPr id="97" name="Freihand 96">
                  <a:extLst>
                    <a:ext uri="{FF2B5EF4-FFF2-40B4-BE49-F238E27FC236}">
                      <a16:creationId xmlns:a16="http://schemas.microsoft.com/office/drawing/2014/main" id="{F1CEFBE8-A7C2-4C79-B68C-385D0120A9AF}"/>
                    </a:ext>
                  </a:extLst>
                </p14:cNvPr>
                <p14:cNvContentPartPr/>
                <p14:nvPr/>
              </p14:nvContentPartPr>
              <p14:xfrm>
                <a:off x="2050197" y="4550925"/>
                <a:ext cx="195480" cy="32040"/>
              </p14:xfrm>
            </p:contentPart>
          </mc:Choice>
          <mc:Fallback>
            <p:pic>
              <p:nvPicPr>
                <p:cNvPr id="97" name="Freihand 96">
                  <a:extLst>
                    <a:ext uri="{FF2B5EF4-FFF2-40B4-BE49-F238E27FC236}">
                      <a16:creationId xmlns:a16="http://schemas.microsoft.com/office/drawing/2014/main" id="{F1CEFBE8-A7C2-4C79-B68C-385D0120A9AF}"/>
                    </a:ext>
                  </a:extLst>
                </p:cNvPr>
                <p:cNvPicPr/>
                <p:nvPr/>
              </p:nvPicPr>
              <p:blipFill>
                <a:blip r:embed="rId60"/>
                <a:stretch>
                  <a:fillRect/>
                </a:stretch>
              </p:blipFill>
              <p:spPr>
                <a:xfrm>
                  <a:off x="2045877" y="4546605"/>
                  <a:ext cx="204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8" name="Freihand 97">
                  <a:extLst>
                    <a:ext uri="{FF2B5EF4-FFF2-40B4-BE49-F238E27FC236}">
                      <a16:creationId xmlns:a16="http://schemas.microsoft.com/office/drawing/2014/main" id="{80DB29D1-53B2-439C-96EB-CF7BE31BEDD8}"/>
                    </a:ext>
                  </a:extLst>
                </p14:cNvPr>
                <p14:cNvContentPartPr/>
                <p14:nvPr/>
              </p14:nvContentPartPr>
              <p14:xfrm>
                <a:off x="1808997" y="4490445"/>
                <a:ext cx="136800" cy="218520"/>
              </p14:xfrm>
            </p:contentPart>
          </mc:Choice>
          <mc:Fallback>
            <p:pic>
              <p:nvPicPr>
                <p:cNvPr id="98" name="Freihand 97">
                  <a:extLst>
                    <a:ext uri="{FF2B5EF4-FFF2-40B4-BE49-F238E27FC236}">
                      <a16:creationId xmlns:a16="http://schemas.microsoft.com/office/drawing/2014/main" id="{80DB29D1-53B2-439C-96EB-CF7BE31BEDD8}"/>
                    </a:ext>
                  </a:extLst>
                </p:cNvPr>
                <p:cNvPicPr/>
                <p:nvPr/>
              </p:nvPicPr>
              <p:blipFill>
                <a:blip r:embed="rId62"/>
                <a:stretch>
                  <a:fillRect/>
                </a:stretch>
              </p:blipFill>
              <p:spPr>
                <a:xfrm>
                  <a:off x="1804677" y="4486125"/>
                  <a:ext cx="145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9" name="Freihand 98">
                  <a:extLst>
                    <a:ext uri="{FF2B5EF4-FFF2-40B4-BE49-F238E27FC236}">
                      <a16:creationId xmlns:a16="http://schemas.microsoft.com/office/drawing/2014/main" id="{D0D12AF1-B3D2-45FE-9DCC-96C22F8D4821}"/>
                    </a:ext>
                  </a:extLst>
                </p14:cNvPr>
                <p14:cNvContentPartPr/>
                <p14:nvPr/>
              </p14:nvContentPartPr>
              <p14:xfrm>
                <a:off x="1891437" y="4584045"/>
                <a:ext cx="87480" cy="101520"/>
              </p14:xfrm>
            </p:contentPart>
          </mc:Choice>
          <mc:Fallback>
            <p:pic>
              <p:nvPicPr>
                <p:cNvPr id="99" name="Freihand 98">
                  <a:extLst>
                    <a:ext uri="{FF2B5EF4-FFF2-40B4-BE49-F238E27FC236}">
                      <a16:creationId xmlns:a16="http://schemas.microsoft.com/office/drawing/2014/main" id="{D0D12AF1-B3D2-45FE-9DCC-96C22F8D4821}"/>
                    </a:ext>
                  </a:extLst>
                </p:cNvPr>
                <p:cNvPicPr/>
                <p:nvPr/>
              </p:nvPicPr>
              <p:blipFill>
                <a:blip r:embed="rId64"/>
                <a:stretch>
                  <a:fillRect/>
                </a:stretch>
              </p:blipFill>
              <p:spPr>
                <a:xfrm>
                  <a:off x="1887117" y="4579725"/>
                  <a:ext cx="9612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133" name="Freihand 132">
                <a:extLst>
                  <a:ext uri="{FF2B5EF4-FFF2-40B4-BE49-F238E27FC236}">
                    <a16:creationId xmlns:a16="http://schemas.microsoft.com/office/drawing/2014/main" id="{02BB4EB9-FB0C-4CEE-AAB1-BF7B73E247A9}"/>
                  </a:ext>
                </a:extLst>
              </p14:cNvPr>
              <p14:cNvContentPartPr/>
              <p14:nvPr/>
            </p14:nvContentPartPr>
            <p14:xfrm>
              <a:off x="2220117" y="4586925"/>
              <a:ext cx="155520" cy="11880"/>
            </p14:xfrm>
          </p:contentPart>
        </mc:Choice>
        <mc:Fallback>
          <p:pic>
            <p:nvPicPr>
              <p:cNvPr id="133" name="Freihand 132">
                <a:extLst>
                  <a:ext uri="{FF2B5EF4-FFF2-40B4-BE49-F238E27FC236}">
                    <a16:creationId xmlns:a16="http://schemas.microsoft.com/office/drawing/2014/main" id="{02BB4EB9-FB0C-4CEE-AAB1-BF7B73E247A9}"/>
                  </a:ext>
                </a:extLst>
              </p:cNvPr>
              <p:cNvPicPr/>
              <p:nvPr/>
            </p:nvPicPr>
            <p:blipFill>
              <a:blip r:embed="rId66"/>
              <a:stretch>
                <a:fillRect/>
              </a:stretch>
            </p:blipFill>
            <p:spPr>
              <a:xfrm>
                <a:off x="2215797" y="4582605"/>
                <a:ext cx="164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2D4828F5-BDF3-4550-AA9E-A2C64A08A81A}"/>
                  </a:ext>
                </a:extLst>
              </p14:cNvPr>
              <p14:cNvContentPartPr/>
              <p14:nvPr/>
            </p14:nvContentPartPr>
            <p14:xfrm>
              <a:off x="4118397" y="3792045"/>
              <a:ext cx="478080" cy="37080"/>
            </p14:xfrm>
          </p:contentPart>
        </mc:Choice>
        <mc:Fallback>
          <p:pic>
            <p:nvPicPr>
              <p:cNvPr id="31" name="Freihand 30">
                <a:extLst>
                  <a:ext uri="{FF2B5EF4-FFF2-40B4-BE49-F238E27FC236}">
                    <a16:creationId xmlns:a16="http://schemas.microsoft.com/office/drawing/2014/main" id="{2D4828F5-BDF3-4550-AA9E-A2C64A08A81A}"/>
                  </a:ext>
                </a:extLst>
              </p:cNvPr>
              <p:cNvPicPr/>
              <p:nvPr/>
            </p:nvPicPr>
            <p:blipFill>
              <a:blip r:embed="rId68"/>
              <a:stretch>
                <a:fillRect/>
              </a:stretch>
            </p:blipFill>
            <p:spPr>
              <a:xfrm>
                <a:off x="4114077" y="3787725"/>
                <a:ext cx="486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DAB8E51E-B8CB-4919-AA42-3219D5501878}"/>
                  </a:ext>
                </a:extLst>
              </p14:cNvPr>
              <p14:cNvContentPartPr/>
              <p14:nvPr/>
            </p14:nvContentPartPr>
            <p14:xfrm>
              <a:off x="4205157" y="6710205"/>
              <a:ext cx="457920" cy="27720"/>
            </p14:xfrm>
          </p:contentPart>
        </mc:Choice>
        <mc:Fallback>
          <p:pic>
            <p:nvPicPr>
              <p:cNvPr id="33" name="Freihand 32">
                <a:extLst>
                  <a:ext uri="{FF2B5EF4-FFF2-40B4-BE49-F238E27FC236}">
                    <a16:creationId xmlns:a16="http://schemas.microsoft.com/office/drawing/2014/main" id="{DAB8E51E-B8CB-4919-AA42-3219D5501878}"/>
                  </a:ext>
                </a:extLst>
              </p:cNvPr>
              <p:cNvPicPr/>
              <p:nvPr/>
            </p:nvPicPr>
            <p:blipFill>
              <a:blip r:embed="rId70"/>
              <a:stretch>
                <a:fillRect/>
              </a:stretch>
            </p:blipFill>
            <p:spPr>
              <a:xfrm>
                <a:off x="4200837" y="6705885"/>
                <a:ext cx="466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3" name="Freihand 122">
                <a:extLst>
                  <a:ext uri="{FF2B5EF4-FFF2-40B4-BE49-F238E27FC236}">
                    <a16:creationId xmlns:a16="http://schemas.microsoft.com/office/drawing/2014/main" id="{74B6EDAE-4C51-4CD2-B5AE-980EFEE2BAFA}"/>
                  </a:ext>
                </a:extLst>
              </p14:cNvPr>
              <p14:cNvContentPartPr/>
              <p14:nvPr/>
            </p14:nvContentPartPr>
            <p14:xfrm>
              <a:off x="3556077" y="6540645"/>
              <a:ext cx="91080" cy="85680"/>
            </p14:xfrm>
          </p:contentPart>
        </mc:Choice>
        <mc:Fallback>
          <p:pic>
            <p:nvPicPr>
              <p:cNvPr id="123" name="Freihand 122">
                <a:extLst>
                  <a:ext uri="{FF2B5EF4-FFF2-40B4-BE49-F238E27FC236}">
                    <a16:creationId xmlns:a16="http://schemas.microsoft.com/office/drawing/2014/main" id="{74B6EDAE-4C51-4CD2-B5AE-980EFEE2BAFA}"/>
                  </a:ext>
                </a:extLst>
              </p:cNvPr>
              <p:cNvPicPr/>
              <p:nvPr/>
            </p:nvPicPr>
            <p:blipFill>
              <a:blip r:embed="rId72"/>
              <a:stretch>
                <a:fillRect/>
              </a:stretch>
            </p:blipFill>
            <p:spPr>
              <a:xfrm>
                <a:off x="3551757" y="6536325"/>
                <a:ext cx="99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4" name="Freihand 123">
                <a:extLst>
                  <a:ext uri="{FF2B5EF4-FFF2-40B4-BE49-F238E27FC236}">
                    <a16:creationId xmlns:a16="http://schemas.microsoft.com/office/drawing/2014/main" id="{D29C67AA-AF21-40BC-9937-E608FE49E861}"/>
                  </a:ext>
                </a:extLst>
              </p14:cNvPr>
              <p14:cNvContentPartPr/>
              <p14:nvPr/>
            </p14:nvContentPartPr>
            <p14:xfrm>
              <a:off x="3560037" y="6540285"/>
              <a:ext cx="129600" cy="199440"/>
            </p14:xfrm>
          </p:contentPart>
        </mc:Choice>
        <mc:Fallback>
          <p:pic>
            <p:nvPicPr>
              <p:cNvPr id="124" name="Freihand 123">
                <a:extLst>
                  <a:ext uri="{FF2B5EF4-FFF2-40B4-BE49-F238E27FC236}">
                    <a16:creationId xmlns:a16="http://schemas.microsoft.com/office/drawing/2014/main" id="{D29C67AA-AF21-40BC-9937-E608FE49E861}"/>
                  </a:ext>
                </a:extLst>
              </p:cNvPr>
              <p:cNvPicPr/>
              <p:nvPr/>
            </p:nvPicPr>
            <p:blipFill>
              <a:blip r:embed="rId74"/>
              <a:stretch>
                <a:fillRect/>
              </a:stretch>
            </p:blipFill>
            <p:spPr>
              <a:xfrm>
                <a:off x="3555717" y="6535965"/>
                <a:ext cx="138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6" name="Freihand 125">
                <a:extLst>
                  <a:ext uri="{FF2B5EF4-FFF2-40B4-BE49-F238E27FC236}">
                    <a16:creationId xmlns:a16="http://schemas.microsoft.com/office/drawing/2014/main" id="{9D846AF4-8015-4B76-B03F-5C4C9359D09D}"/>
                  </a:ext>
                </a:extLst>
              </p14:cNvPr>
              <p14:cNvContentPartPr/>
              <p14:nvPr/>
            </p14:nvContentPartPr>
            <p14:xfrm>
              <a:off x="3697197" y="6456045"/>
              <a:ext cx="83160" cy="111960"/>
            </p14:xfrm>
          </p:contentPart>
        </mc:Choice>
        <mc:Fallback>
          <p:pic>
            <p:nvPicPr>
              <p:cNvPr id="126" name="Freihand 125">
                <a:extLst>
                  <a:ext uri="{FF2B5EF4-FFF2-40B4-BE49-F238E27FC236}">
                    <a16:creationId xmlns:a16="http://schemas.microsoft.com/office/drawing/2014/main" id="{9D846AF4-8015-4B76-B03F-5C4C9359D09D}"/>
                  </a:ext>
                </a:extLst>
              </p:cNvPr>
              <p:cNvPicPr/>
              <p:nvPr/>
            </p:nvPicPr>
            <p:blipFill>
              <a:blip r:embed="rId76"/>
              <a:stretch>
                <a:fillRect/>
              </a:stretch>
            </p:blipFill>
            <p:spPr>
              <a:xfrm>
                <a:off x="3692877" y="6451725"/>
                <a:ext cx="91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7" name="Freihand 126">
                <a:extLst>
                  <a:ext uri="{FF2B5EF4-FFF2-40B4-BE49-F238E27FC236}">
                    <a16:creationId xmlns:a16="http://schemas.microsoft.com/office/drawing/2014/main" id="{88D2A8BC-E5C3-4D49-97CC-83FC2126503E}"/>
                  </a:ext>
                </a:extLst>
              </p14:cNvPr>
              <p14:cNvContentPartPr/>
              <p14:nvPr/>
            </p14:nvContentPartPr>
            <p14:xfrm>
              <a:off x="3752637" y="6484845"/>
              <a:ext cx="89280" cy="149760"/>
            </p14:xfrm>
          </p:contentPart>
        </mc:Choice>
        <mc:Fallback>
          <p:pic>
            <p:nvPicPr>
              <p:cNvPr id="127" name="Freihand 126">
                <a:extLst>
                  <a:ext uri="{FF2B5EF4-FFF2-40B4-BE49-F238E27FC236}">
                    <a16:creationId xmlns:a16="http://schemas.microsoft.com/office/drawing/2014/main" id="{88D2A8BC-E5C3-4D49-97CC-83FC2126503E}"/>
                  </a:ext>
                </a:extLst>
              </p:cNvPr>
              <p:cNvPicPr/>
              <p:nvPr/>
            </p:nvPicPr>
            <p:blipFill>
              <a:blip r:embed="rId78"/>
              <a:stretch>
                <a:fillRect/>
              </a:stretch>
            </p:blipFill>
            <p:spPr>
              <a:xfrm>
                <a:off x="3748317" y="6480525"/>
                <a:ext cx="97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28" name="Freihand 127">
                <a:extLst>
                  <a:ext uri="{FF2B5EF4-FFF2-40B4-BE49-F238E27FC236}">
                    <a16:creationId xmlns:a16="http://schemas.microsoft.com/office/drawing/2014/main" id="{1B9A0DBE-440D-44B9-AE6F-F5C984A50A2B}"/>
                  </a:ext>
                </a:extLst>
              </p14:cNvPr>
              <p14:cNvContentPartPr/>
              <p14:nvPr/>
            </p14:nvContentPartPr>
            <p14:xfrm>
              <a:off x="3831117" y="6529845"/>
              <a:ext cx="78120" cy="159840"/>
            </p14:xfrm>
          </p:contentPart>
        </mc:Choice>
        <mc:Fallback>
          <p:pic>
            <p:nvPicPr>
              <p:cNvPr id="128" name="Freihand 127">
                <a:extLst>
                  <a:ext uri="{FF2B5EF4-FFF2-40B4-BE49-F238E27FC236}">
                    <a16:creationId xmlns:a16="http://schemas.microsoft.com/office/drawing/2014/main" id="{1B9A0DBE-440D-44B9-AE6F-F5C984A50A2B}"/>
                  </a:ext>
                </a:extLst>
              </p:cNvPr>
              <p:cNvPicPr/>
              <p:nvPr/>
            </p:nvPicPr>
            <p:blipFill>
              <a:blip r:embed="rId80"/>
              <a:stretch>
                <a:fillRect/>
              </a:stretch>
            </p:blipFill>
            <p:spPr>
              <a:xfrm>
                <a:off x="3826797" y="6525525"/>
                <a:ext cx="86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9" name="Freihand 128">
                <a:extLst>
                  <a:ext uri="{FF2B5EF4-FFF2-40B4-BE49-F238E27FC236}">
                    <a16:creationId xmlns:a16="http://schemas.microsoft.com/office/drawing/2014/main" id="{D530CC10-4E79-4069-A8C7-D70270323F39}"/>
                  </a:ext>
                </a:extLst>
              </p14:cNvPr>
              <p14:cNvContentPartPr/>
              <p14:nvPr/>
            </p14:nvContentPartPr>
            <p14:xfrm>
              <a:off x="3900237" y="6600045"/>
              <a:ext cx="54360" cy="91440"/>
            </p14:xfrm>
          </p:contentPart>
        </mc:Choice>
        <mc:Fallback>
          <p:pic>
            <p:nvPicPr>
              <p:cNvPr id="129" name="Freihand 128">
                <a:extLst>
                  <a:ext uri="{FF2B5EF4-FFF2-40B4-BE49-F238E27FC236}">
                    <a16:creationId xmlns:a16="http://schemas.microsoft.com/office/drawing/2014/main" id="{D530CC10-4E79-4069-A8C7-D70270323F39}"/>
                  </a:ext>
                </a:extLst>
              </p:cNvPr>
              <p:cNvPicPr/>
              <p:nvPr/>
            </p:nvPicPr>
            <p:blipFill>
              <a:blip r:embed="rId82"/>
              <a:stretch>
                <a:fillRect/>
              </a:stretch>
            </p:blipFill>
            <p:spPr>
              <a:xfrm>
                <a:off x="3895917" y="6595725"/>
                <a:ext cx="63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1" name="Freihand 130">
                <a:extLst>
                  <a:ext uri="{FF2B5EF4-FFF2-40B4-BE49-F238E27FC236}">
                    <a16:creationId xmlns:a16="http://schemas.microsoft.com/office/drawing/2014/main" id="{8A7FDE78-A8BF-45FE-B058-8B78BCE25A03}"/>
                  </a:ext>
                </a:extLst>
              </p14:cNvPr>
              <p14:cNvContentPartPr/>
              <p14:nvPr/>
            </p14:nvContentPartPr>
            <p14:xfrm>
              <a:off x="4288317" y="5184885"/>
              <a:ext cx="110160" cy="75600"/>
            </p14:xfrm>
          </p:contentPart>
        </mc:Choice>
        <mc:Fallback>
          <p:pic>
            <p:nvPicPr>
              <p:cNvPr id="131" name="Freihand 130">
                <a:extLst>
                  <a:ext uri="{FF2B5EF4-FFF2-40B4-BE49-F238E27FC236}">
                    <a16:creationId xmlns:a16="http://schemas.microsoft.com/office/drawing/2014/main" id="{8A7FDE78-A8BF-45FE-B058-8B78BCE25A03}"/>
                  </a:ext>
                </a:extLst>
              </p:cNvPr>
              <p:cNvPicPr/>
              <p:nvPr/>
            </p:nvPicPr>
            <p:blipFill>
              <a:blip r:embed="rId84"/>
              <a:stretch>
                <a:fillRect/>
              </a:stretch>
            </p:blipFill>
            <p:spPr>
              <a:xfrm>
                <a:off x="4283997" y="5180565"/>
                <a:ext cx="118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7" name="Freihand 106">
                <a:extLst>
                  <a:ext uri="{FF2B5EF4-FFF2-40B4-BE49-F238E27FC236}">
                    <a16:creationId xmlns:a16="http://schemas.microsoft.com/office/drawing/2014/main" id="{CCEE3E62-64B0-4A7A-92AB-AFBC32393830}"/>
                  </a:ext>
                </a:extLst>
              </p14:cNvPr>
              <p14:cNvContentPartPr/>
              <p14:nvPr/>
            </p14:nvContentPartPr>
            <p14:xfrm>
              <a:off x="3821757" y="4468845"/>
              <a:ext cx="7560" cy="303840"/>
            </p14:xfrm>
          </p:contentPart>
        </mc:Choice>
        <mc:Fallback>
          <p:pic>
            <p:nvPicPr>
              <p:cNvPr id="107" name="Freihand 106">
                <a:extLst>
                  <a:ext uri="{FF2B5EF4-FFF2-40B4-BE49-F238E27FC236}">
                    <a16:creationId xmlns:a16="http://schemas.microsoft.com/office/drawing/2014/main" id="{CCEE3E62-64B0-4A7A-92AB-AFBC32393830}"/>
                  </a:ext>
                </a:extLst>
              </p:cNvPr>
              <p:cNvPicPr/>
              <p:nvPr/>
            </p:nvPicPr>
            <p:blipFill>
              <a:blip r:embed="rId86"/>
              <a:stretch>
                <a:fillRect/>
              </a:stretch>
            </p:blipFill>
            <p:spPr>
              <a:xfrm>
                <a:off x="3817437" y="4464525"/>
                <a:ext cx="162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8" name="Freihand 107">
                <a:extLst>
                  <a:ext uri="{FF2B5EF4-FFF2-40B4-BE49-F238E27FC236}">
                    <a16:creationId xmlns:a16="http://schemas.microsoft.com/office/drawing/2014/main" id="{8F88A620-2A2B-442A-A8E7-286FDB525A8E}"/>
                  </a:ext>
                </a:extLst>
              </p14:cNvPr>
              <p14:cNvContentPartPr/>
              <p14:nvPr/>
            </p14:nvContentPartPr>
            <p14:xfrm>
              <a:off x="3788637" y="4909485"/>
              <a:ext cx="36360" cy="506520"/>
            </p14:xfrm>
          </p:contentPart>
        </mc:Choice>
        <mc:Fallback>
          <p:pic>
            <p:nvPicPr>
              <p:cNvPr id="108" name="Freihand 107">
                <a:extLst>
                  <a:ext uri="{FF2B5EF4-FFF2-40B4-BE49-F238E27FC236}">
                    <a16:creationId xmlns:a16="http://schemas.microsoft.com/office/drawing/2014/main" id="{8F88A620-2A2B-442A-A8E7-286FDB525A8E}"/>
                  </a:ext>
                </a:extLst>
              </p:cNvPr>
              <p:cNvPicPr/>
              <p:nvPr/>
            </p:nvPicPr>
            <p:blipFill>
              <a:blip r:embed="rId88"/>
              <a:stretch>
                <a:fillRect/>
              </a:stretch>
            </p:blipFill>
            <p:spPr>
              <a:xfrm>
                <a:off x="3784317" y="4905165"/>
                <a:ext cx="45000" cy="515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9" name="Freihand 108">
                <a:extLst>
                  <a:ext uri="{FF2B5EF4-FFF2-40B4-BE49-F238E27FC236}">
                    <a16:creationId xmlns:a16="http://schemas.microsoft.com/office/drawing/2014/main" id="{54B8502C-51EA-4C30-A4F7-EA0C0C4ED615}"/>
                  </a:ext>
                </a:extLst>
              </p14:cNvPr>
              <p14:cNvContentPartPr/>
              <p14:nvPr/>
            </p14:nvContentPartPr>
            <p14:xfrm>
              <a:off x="3729597" y="5605365"/>
              <a:ext cx="64080" cy="768240"/>
            </p14:xfrm>
          </p:contentPart>
        </mc:Choice>
        <mc:Fallback>
          <p:pic>
            <p:nvPicPr>
              <p:cNvPr id="109" name="Freihand 108">
                <a:extLst>
                  <a:ext uri="{FF2B5EF4-FFF2-40B4-BE49-F238E27FC236}">
                    <a16:creationId xmlns:a16="http://schemas.microsoft.com/office/drawing/2014/main" id="{54B8502C-51EA-4C30-A4F7-EA0C0C4ED615}"/>
                  </a:ext>
                </a:extLst>
              </p:cNvPr>
              <p:cNvPicPr/>
              <p:nvPr/>
            </p:nvPicPr>
            <p:blipFill>
              <a:blip r:embed="rId90"/>
              <a:stretch>
                <a:fillRect/>
              </a:stretch>
            </p:blipFill>
            <p:spPr>
              <a:xfrm>
                <a:off x="3725277" y="5601045"/>
                <a:ext cx="7272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4" name="Freihand 133">
                <a:extLst>
                  <a:ext uri="{FF2B5EF4-FFF2-40B4-BE49-F238E27FC236}">
                    <a16:creationId xmlns:a16="http://schemas.microsoft.com/office/drawing/2014/main" id="{F678FC26-28C3-4C33-AFAF-6A17FDD4B820}"/>
                  </a:ext>
                </a:extLst>
              </p14:cNvPr>
              <p14:cNvContentPartPr/>
              <p14:nvPr/>
            </p14:nvContentPartPr>
            <p14:xfrm>
              <a:off x="2633397" y="4575045"/>
              <a:ext cx="491400" cy="37080"/>
            </p14:xfrm>
          </p:contentPart>
        </mc:Choice>
        <mc:Fallback>
          <p:pic>
            <p:nvPicPr>
              <p:cNvPr id="134" name="Freihand 133">
                <a:extLst>
                  <a:ext uri="{FF2B5EF4-FFF2-40B4-BE49-F238E27FC236}">
                    <a16:creationId xmlns:a16="http://schemas.microsoft.com/office/drawing/2014/main" id="{F678FC26-28C3-4C33-AFAF-6A17FDD4B820}"/>
                  </a:ext>
                </a:extLst>
              </p:cNvPr>
              <p:cNvPicPr/>
              <p:nvPr/>
            </p:nvPicPr>
            <p:blipFill>
              <a:blip r:embed="rId92"/>
              <a:stretch>
                <a:fillRect/>
              </a:stretch>
            </p:blipFill>
            <p:spPr>
              <a:xfrm>
                <a:off x="2629077" y="4570725"/>
                <a:ext cx="500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5" name="Freihand 134">
                <a:extLst>
                  <a:ext uri="{FF2B5EF4-FFF2-40B4-BE49-F238E27FC236}">
                    <a16:creationId xmlns:a16="http://schemas.microsoft.com/office/drawing/2014/main" id="{46F0FF96-101D-496D-87F6-9BBDAADB1BE3}"/>
                  </a:ext>
                </a:extLst>
              </p14:cNvPr>
              <p14:cNvContentPartPr/>
              <p14:nvPr/>
            </p14:nvContentPartPr>
            <p14:xfrm>
              <a:off x="3163317" y="4535805"/>
              <a:ext cx="351720" cy="29160"/>
            </p14:xfrm>
          </p:contentPart>
        </mc:Choice>
        <mc:Fallback>
          <p:pic>
            <p:nvPicPr>
              <p:cNvPr id="135" name="Freihand 134">
                <a:extLst>
                  <a:ext uri="{FF2B5EF4-FFF2-40B4-BE49-F238E27FC236}">
                    <a16:creationId xmlns:a16="http://schemas.microsoft.com/office/drawing/2014/main" id="{46F0FF96-101D-496D-87F6-9BBDAADB1BE3}"/>
                  </a:ext>
                </a:extLst>
              </p:cNvPr>
              <p:cNvPicPr/>
              <p:nvPr/>
            </p:nvPicPr>
            <p:blipFill>
              <a:blip r:embed="rId94"/>
              <a:stretch>
                <a:fillRect/>
              </a:stretch>
            </p:blipFill>
            <p:spPr>
              <a:xfrm>
                <a:off x="3158997" y="4531485"/>
                <a:ext cx="360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2" name="Freihand 131">
                <a:extLst>
                  <a:ext uri="{FF2B5EF4-FFF2-40B4-BE49-F238E27FC236}">
                    <a16:creationId xmlns:a16="http://schemas.microsoft.com/office/drawing/2014/main" id="{FCBC705D-58AB-48A1-B12A-B241F4892CAB}"/>
                  </a:ext>
                </a:extLst>
              </p14:cNvPr>
              <p14:cNvContentPartPr/>
              <p14:nvPr/>
            </p14:nvContentPartPr>
            <p14:xfrm>
              <a:off x="3806637" y="4481805"/>
              <a:ext cx="31680" cy="46080"/>
            </p14:xfrm>
          </p:contentPart>
        </mc:Choice>
        <mc:Fallback>
          <p:pic>
            <p:nvPicPr>
              <p:cNvPr id="132" name="Freihand 131">
                <a:extLst>
                  <a:ext uri="{FF2B5EF4-FFF2-40B4-BE49-F238E27FC236}">
                    <a16:creationId xmlns:a16="http://schemas.microsoft.com/office/drawing/2014/main" id="{FCBC705D-58AB-48A1-B12A-B241F4892CAB}"/>
                  </a:ext>
                </a:extLst>
              </p:cNvPr>
              <p:cNvPicPr/>
              <p:nvPr/>
            </p:nvPicPr>
            <p:blipFill>
              <a:blip r:embed="rId96"/>
              <a:stretch>
                <a:fillRect/>
              </a:stretch>
            </p:blipFill>
            <p:spPr>
              <a:xfrm>
                <a:off x="3802317" y="4477485"/>
                <a:ext cx="40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6" name="Freihand 135">
                <a:extLst>
                  <a:ext uri="{FF2B5EF4-FFF2-40B4-BE49-F238E27FC236}">
                    <a16:creationId xmlns:a16="http://schemas.microsoft.com/office/drawing/2014/main" id="{6E45A462-F68F-47E4-B423-EFE2A6A9964F}"/>
                  </a:ext>
                </a:extLst>
              </p14:cNvPr>
              <p14:cNvContentPartPr/>
              <p14:nvPr/>
            </p14:nvContentPartPr>
            <p14:xfrm>
              <a:off x="3773157" y="4527525"/>
              <a:ext cx="25920" cy="21600"/>
            </p14:xfrm>
          </p:contentPart>
        </mc:Choice>
        <mc:Fallback>
          <p:pic>
            <p:nvPicPr>
              <p:cNvPr id="136" name="Freihand 135">
                <a:extLst>
                  <a:ext uri="{FF2B5EF4-FFF2-40B4-BE49-F238E27FC236}">
                    <a16:creationId xmlns:a16="http://schemas.microsoft.com/office/drawing/2014/main" id="{6E45A462-F68F-47E4-B423-EFE2A6A9964F}"/>
                  </a:ext>
                </a:extLst>
              </p:cNvPr>
              <p:cNvPicPr/>
              <p:nvPr/>
            </p:nvPicPr>
            <p:blipFill>
              <a:blip r:embed="rId98"/>
              <a:stretch>
                <a:fillRect/>
              </a:stretch>
            </p:blipFill>
            <p:spPr>
              <a:xfrm>
                <a:off x="3768837" y="4523205"/>
                <a:ext cx="3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7" name="Freihand 136">
                <a:extLst>
                  <a:ext uri="{FF2B5EF4-FFF2-40B4-BE49-F238E27FC236}">
                    <a16:creationId xmlns:a16="http://schemas.microsoft.com/office/drawing/2014/main" id="{A6DC8993-2E03-4A4E-8477-F06AEBDF840A}"/>
                  </a:ext>
                </a:extLst>
              </p14:cNvPr>
              <p14:cNvContentPartPr/>
              <p14:nvPr/>
            </p14:nvContentPartPr>
            <p14:xfrm>
              <a:off x="3788997" y="4455885"/>
              <a:ext cx="77760" cy="97920"/>
            </p14:xfrm>
          </p:contentPart>
        </mc:Choice>
        <mc:Fallback>
          <p:pic>
            <p:nvPicPr>
              <p:cNvPr id="137" name="Freihand 136">
                <a:extLst>
                  <a:ext uri="{FF2B5EF4-FFF2-40B4-BE49-F238E27FC236}">
                    <a16:creationId xmlns:a16="http://schemas.microsoft.com/office/drawing/2014/main" id="{A6DC8993-2E03-4A4E-8477-F06AEBDF840A}"/>
                  </a:ext>
                </a:extLst>
              </p:cNvPr>
              <p:cNvPicPr/>
              <p:nvPr/>
            </p:nvPicPr>
            <p:blipFill>
              <a:blip r:embed="rId100"/>
              <a:stretch>
                <a:fillRect/>
              </a:stretch>
            </p:blipFill>
            <p:spPr>
              <a:xfrm>
                <a:off x="3784677" y="4451565"/>
                <a:ext cx="86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0" name="Freihand 139">
                <a:extLst>
                  <a:ext uri="{FF2B5EF4-FFF2-40B4-BE49-F238E27FC236}">
                    <a16:creationId xmlns:a16="http://schemas.microsoft.com/office/drawing/2014/main" id="{542031FC-34BB-4BCE-A626-2E330EBE2228}"/>
                  </a:ext>
                </a:extLst>
              </p14:cNvPr>
              <p14:cNvContentPartPr/>
              <p14:nvPr/>
            </p14:nvContentPartPr>
            <p14:xfrm>
              <a:off x="4085277" y="4827405"/>
              <a:ext cx="30600" cy="30600"/>
            </p14:xfrm>
          </p:contentPart>
        </mc:Choice>
        <mc:Fallback>
          <p:pic>
            <p:nvPicPr>
              <p:cNvPr id="140" name="Freihand 139">
                <a:extLst>
                  <a:ext uri="{FF2B5EF4-FFF2-40B4-BE49-F238E27FC236}">
                    <a16:creationId xmlns:a16="http://schemas.microsoft.com/office/drawing/2014/main" id="{542031FC-34BB-4BCE-A626-2E330EBE2228}"/>
                  </a:ext>
                </a:extLst>
              </p:cNvPr>
              <p:cNvPicPr/>
              <p:nvPr/>
            </p:nvPicPr>
            <p:blipFill>
              <a:blip r:embed="rId102"/>
              <a:stretch>
                <a:fillRect/>
              </a:stretch>
            </p:blipFill>
            <p:spPr>
              <a:xfrm>
                <a:off x="4080957" y="4823085"/>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1" name="Freihand 140">
                <a:extLst>
                  <a:ext uri="{FF2B5EF4-FFF2-40B4-BE49-F238E27FC236}">
                    <a16:creationId xmlns:a16="http://schemas.microsoft.com/office/drawing/2014/main" id="{3693AAC0-C711-45C4-9C04-8A47FA1FEA6F}"/>
                  </a:ext>
                </a:extLst>
              </p14:cNvPr>
              <p14:cNvContentPartPr/>
              <p14:nvPr/>
            </p14:nvContentPartPr>
            <p14:xfrm>
              <a:off x="3560037" y="4214685"/>
              <a:ext cx="22680" cy="39600"/>
            </p14:xfrm>
          </p:contentPart>
        </mc:Choice>
        <mc:Fallback>
          <p:pic>
            <p:nvPicPr>
              <p:cNvPr id="141" name="Freihand 140">
                <a:extLst>
                  <a:ext uri="{FF2B5EF4-FFF2-40B4-BE49-F238E27FC236}">
                    <a16:creationId xmlns:a16="http://schemas.microsoft.com/office/drawing/2014/main" id="{3693AAC0-C711-45C4-9C04-8A47FA1FEA6F}"/>
                  </a:ext>
                </a:extLst>
              </p:cNvPr>
              <p:cNvPicPr/>
              <p:nvPr/>
            </p:nvPicPr>
            <p:blipFill>
              <a:blip r:embed="rId104"/>
              <a:stretch>
                <a:fillRect/>
              </a:stretch>
            </p:blipFill>
            <p:spPr>
              <a:xfrm>
                <a:off x="3555717" y="4210365"/>
                <a:ext cx="31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2" name="Freihand 141">
                <a:extLst>
                  <a:ext uri="{FF2B5EF4-FFF2-40B4-BE49-F238E27FC236}">
                    <a16:creationId xmlns:a16="http://schemas.microsoft.com/office/drawing/2014/main" id="{845758AA-4CDD-44EA-962A-AAD4A88B47FD}"/>
                  </a:ext>
                </a:extLst>
              </p14:cNvPr>
              <p14:cNvContentPartPr/>
              <p14:nvPr/>
            </p14:nvContentPartPr>
            <p14:xfrm>
              <a:off x="3323877" y="3971685"/>
              <a:ext cx="10800" cy="9720"/>
            </p14:xfrm>
          </p:contentPart>
        </mc:Choice>
        <mc:Fallback>
          <p:pic>
            <p:nvPicPr>
              <p:cNvPr id="142" name="Freihand 141">
                <a:extLst>
                  <a:ext uri="{FF2B5EF4-FFF2-40B4-BE49-F238E27FC236}">
                    <a16:creationId xmlns:a16="http://schemas.microsoft.com/office/drawing/2014/main" id="{845758AA-4CDD-44EA-962A-AAD4A88B47FD}"/>
                  </a:ext>
                </a:extLst>
              </p:cNvPr>
              <p:cNvPicPr/>
              <p:nvPr/>
            </p:nvPicPr>
            <p:blipFill>
              <a:blip r:embed="rId106"/>
              <a:stretch>
                <a:fillRect/>
              </a:stretch>
            </p:blipFill>
            <p:spPr>
              <a:xfrm>
                <a:off x="3319557" y="3967365"/>
                <a:ext cx="19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3" name="Freihand 142">
                <a:extLst>
                  <a:ext uri="{FF2B5EF4-FFF2-40B4-BE49-F238E27FC236}">
                    <a16:creationId xmlns:a16="http://schemas.microsoft.com/office/drawing/2014/main" id="{DB2B8A7D-EE5F-4F89-89B8-D3211FABD4CF}"/>
                  </a:ext>
                </a:extLst>
              </p14:cNvPr>
              <p14:cNvContentPartPr/>
              <p14:nvPr/>
            </p14:nvContentPartPr>
            <p14:xfrm>
              <a:off x="4565517" y="5472525"/>
              <a:ext cx="48960" cy="20880"/>
            </p14:xfrm>
          </p:contentPart>
        </mc:Choice>
        <mc:Fallback>
          <p:pic>
            <p:nvPicPr>
              <p:cNvPr id="143" name="Freihand 142">
                <a:extLst>
                  <a:ext uri="{FF2B5EF4-FFF2-40B4-BE49-F238E27FC236}">
                    <a16:creationId xmlns:a16="http://schemas.microsoft.com/office/drawing/2014/main" id="{DB2B8A7D-EE5F-4F89-89B8-D3211FABD4CF}"/>
                  </a:ext>
                </a:extLst>
              </p:cNvPr>
              <p:cNvPicPr/>
              <p:nvPr/>
            </p:nvPicPr>
            <p:blipFill>
              <a:blip r:embed="rId108"/>
              <a:stretch>
                <a:fillRect/>
              </a:stretch>
            </p:blipFill>
            <p:spPr>
              <a:xfrm>
                <a:off x="4561197" y="5468205"/>
                <a:ext cx="57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4" name="Freihand 143">
                <a:extLst>
                  <a:ext uri="{FF2B5EF4-FFF2-40B4-BE49-F238E27FC236}">
                    <a16:creationId xmlns:a16="http://schemas.microsoft.com/office/drawing/2014/main" id="{73AEA5E8-F085-42C8-B644-E8363269F9D2}"/>
                  </a:ext>
                </a:extLst>
              </p14:cNvPr>
              <p14:cNvContentPartPr/>
              <p14:nvPr/>
            </p14:nvContentPartPr>
            <p14:xfrm>
              <a:off x="4838757" y="5772045"/>
              <a:ext cx="46080" cy="35640"/>
            </p14:xfrm>
          </p:contentPart>
        </mc:Choice>
        <mc:Fallback>
          <p:pic>
            <p:nvPicPr>
              <p:cNvPr id="144" name="Freihand 143">
                <a:extLst>
                  <a:ext uri="{FF2B5EF4-FFF2-40B4-BE49-F238E27FC236}">
                    <a16:creationId xmlns:a16="http://schemas.microsoft.com/office/drawing/2014/main" id="{73AEA5E8-F085-42C8-B644-E8363269F9D2}"/>
                  </a:ext>
                </a:extLst>
              </p:cNvPr>
              <p:cNvPicPr/>
              <p:nvPr/>
            </p:nvPicPr>
            <p:blipFill>
              <a:blip r:embed="rId110"/>
              <a:stretch>
                <a:fillRect/>
              </a:stretch>
            </p:blipFill>
            <p:spPr>
              <a:xfrm>
                <a:off x="4834437" y="5767725"/>
                <a:ext cx="54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5" name="Freihand 144">
                <a:extLst>
                  <a:ext uri="{FF2B5EF4-FFF2-40B4-BE49-F238E27FC236}">
                    <a16:creationId xmlns:a16="http://schemas.microsoft.com/office/drawing/2014/main" id="{6D5D0B40-A760-452D-81E6-F02F11A32B69}"/>
                  </a:ext>
                </a:extLst>
              </p14:cNvPr>
              <p14:cNvContentPartPr/>
              <p14:nvPr/>
            </p14:nvContentPartPr>
            <p14:xfrm>
              <a:off x="4975557" y="5873925"/>
              <a:ext cx="14040" cy="30960"/>
            </p14:xfrm>
          </p:contentPart>
        </mc:Choice>
        <mc:Fallback>
          <p:pic>
            <p:nvPicPr>
              <p:cNvPr id="145" name="Freihand 144">
                <a:extLst>
                  <a:ext uri="{FF2B5EF4-FFF2-40B4-BE49-F238E27FC236}">
                    <a16:creationId xmlns:a16="http://schemas.microsoft.com/office/drawing/2014/main" id="{6D5D0B40-A760-452D-81E6-F02F11A32B69}"/>
                  </a:ext>
                </a:extLst>
              </p:cNvPr>
              <p:cNvPicPr/>
              <p:nvPr/>
            </p:nvPicPr>
            <p:blipFill>
              <a:blip r:embed="rId112"/>
              <a:stretch>
                <a:fillRect/>
              </a:stretch>
            </p:blipFill>
            <p:spPr>
              <a:xfrm>
                <a:off x="4971237" y="5869605"/>
                <a:ext cx="22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7" name="Freihand 146">
                <a:extLst>
                  <a:ext uri="{FF2B5EF4-FFF2-40B4-BE49-F238E27FC236}">
                    <a16:creationId xmlns:a16="http://schemas.microsoft.com/office/drawing/2014/main" id="{BC6100C8-97F7-465B-9603-2504E535AECF}"/>
                  </a:ext>
                </a:extLst>
              </p14:cNvPr>
              <p14:cNvContentPartPr/>
              <p14:nvPr/>
            </p14:nvContentPartPr>
            <p14:xfrm>
              <a:off x="3158997" y="3747405"/>
              <a:ext cx="1997640" cy="2233440"/>
            </p14:xfrm>
          </p:contentPart>
        </mc:Choice>
        <mc:Fallback>
          <p:pic>
            <p:nvPicPr>
              <p:cNvPr id="147" name="Freihand 146">
                <a:extLst>
                  <a:ext uri="{FF2B5EF4-FFF2-40B4-BE49-F238E27FC236}">
                    <a16:creationId xmlns:a16="http://schemas.microsoft.com/office/drawing/2014/main" id="{BC6100C8-97F7-465B-9603-2504E535AECF}"/>
                  </a:ext>
                </a:extLst>
              </p:cNvPr>
              <p:cNvPicPr/>
              <p:nvPr/>
            </p:nvPicPr>
            <p:blipFill>
              <a:blip r:embed="rId114"/>
              <a:stretch>
                <a:fillRect/>
              </a:stretch>
            </p:blipFill>
            <p:spPr>
              <a:xfrm>
                <a:off x="3154677" y="3743085"/>
                <a:ext cx="2006280" cy="2242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 name="Freihand 148">
                <a:extLst>
                  <a:ext uri="{FF2B5EF4-FFF2-40B4-BE49-F238E27FC236}">
                    <a16:creationId xmlns:a16="http://schemas.microsoft.com/office/drawing/2014/main" id="{C372FC3B-BFDB-4E9C-9D12-7216BA578D22}"/>
                  </a:ext>
                </a:extLst>
              </p14:cNvPr>
              <p14:cNvContentPartPr/>
              <p14:nvPr/>
            </p14:nvContentPartPr>
            <p14:xfrm>
              <a:off x="5509077" y="5710485"/>
              <a:ext cx="632520" cy="101880"/>
            </p14:xfrm>
          </p:contentPart>
        </mc:Choice>
        <mc:Fallback>
          <p:pic>
            <p:nvPicPr>
              <p:cNvPr id="149" name="Freihand 148">
                <a:extLst>
                  <a:ext uri="{FF2B5EF4-FFF2-40B4-BE49-F238E27FC236}">
                    <a16:creationId xmlns:a16="http://schemas.microsoft.com/office/drawing/2014/main" id="{C372FC3B-BFDB-4E9C-9D12-7216BA578D22}"/>
                  </a:ext>
                </a:extLst>
              </p:cNvPr>
              <p:cNvPicPr/>
              <p:nvPr/>
            </p:nvPicPr>
            <p:blipFill>
              <a:blip r:embed="rId116"/>
              <a:stretch>
                <a:fillRect/>
              </a:stretch>
            </p:blipFill>
            <p:spPr>
              <a:xfrm>
                <a:off x="5504757" y="5706165"/>
                <a:ext cx="641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0" name="Freihand 149">
                <a:extLst>
                  <a:ext uri="{FF2B5EF4-FFF2-40B4-BE49-F238E27FC236}">
                    <a16:creationId xmlns:a16="http://schemas.microsoft.com/office/drawing/2014/main" id="{074A958A-A511-4B87-801C-CB13E74ADB99}"/>
                  </a:ext>
                </a:extLst>
              </p14:cNvPr>
              <p14:cNvContentPartPr/>
              <p14:nvPr/>
            </p14:nvContentPartPr>
            <p14:xfrm>
              <a:off x="5279037" y="5673765"/>
              <a:ext cx="435600" cy="166680"/>
            </p14:xfrm>
          </p:contentPart>
        </mc:Choice>
        <mc:Fallback>
          <p:pic>
            <p:nvPicPr>
              <p:cNvPr id="150" name="Freihand 149">
                <a:extLst>
                  <a:ext uri="{FF2B5EF4-FFF2-40B4-BE49-F238E27FC236}">
                    <a16:creationId xmlns:a16="http://schemas.microsoft.com/office/drawing/2014/main" id="{074A958A-A511-4B87-801C-CB13E74ADB99}"/>
                  </a:ext>
                </a:extLst>
              </p:cNvPr>
              <p:cNvPicPr/>
              <p:nvPr/>
            </p:nvPicPr>
            <p:blipFill>
              <a:blip r:embed="rId118"/>
              <a:stretch>
                <a:fillRect/>
              </a:stretch>
            </p:blipFill>
            <p:spPr>
              <a:xfrm>
                <a:off x="5274717" y="5669445"/>
                <a:ext cx="444240" cy="175320"/>
              </a:xfrm>
              <a:prstGeom prst="rect">
                <a:avLst/>
              </a:prstGeom>
            </p:spPr>
          </p:pic>
        </mc:Fallback>
      </mc:AlternateContent>
      <p:grpSp>
        <p:nvGrpSpPr>
          <p:cNvPr id="170" name="Gruppieren 169">
            <a:extLst>
              <a:ext uri="{FF2B5EF4-FFF2-40B4-BE49-F238E27FC236}">
                <a16:creationId xmlns:a16="http://schemas.microsoft.com/office/drawing/2014/main" id="{36F2869F-5150-4AC7-85DD-25B21352674C}"/>
              </a:ext>
            </a:extLst>
          </p:cNvPr>
          <p:cNvGrpSpPr/>
          <p:nvPr/>
        </p:nvGrpSpPr>
        <p:grpSpPr>
          <a:xfrm>
            <a:off x="6489357" y="5953485"/>
            <a:ext cx="1253160" cy="585000"/>
            <a:chOff x="6489357" y="5953485"/>
            <a:chExt cx="1253160" cy="585000"/>
          </a:xfrm>
        </p:grpSpPr>
        <mc:AlternateContent xmlns:mc="http://schemas.openxmlformats.org/markup-compatibility/2006">
          <mc:Choice xmlns:p14="http://schemas.microsoft.com/office/powerpoint/2010/main" Requires="p14">
            <p:contentPart p14:bwMode="auto" r:id="rId119">
              <p14:nvContentPartPr>
                <p14:cNvPr id="152" name="Freihand 151">
                  <a:extLst>
                    <a:ext uri="{FF2B5EF4-FFF2-40B4-BE49-F238E27FC236}">
                      <a16:creationId xmlns:a16="http://schemas.microsoft.com/office/drawing/2014/main" id="{6BA69503-A7D9-4422-AAF3-6BB14D684677}"/>
                    </a:ext>
                  </a:extLst>
                </p14:cNvPr>
                <p14:cNvContentPartPr/>
                <p14:nvPr/>
              </p14:nvContentPartPr>
              <p14:xfrm>
                <a:off x="6489357" y="5962845"/>
                <a:ext cx="192240" cy="152280"/>
              </p14:xfrm>
            </p:contentPart>
          </mc:Choice>
          <mc:Fallback>
            <p:pic>
              <p:nvPicPr>
                <p:cNvPr id="152" name="Freihand 151">
                  <a:extLst>
                    <a:ext uri="{FF2B5EF4-FFF2-40B4-BE49-F238E27FC236}">
                      <a16:creationId xmlns:a16="http://schemas.microsoft.com/office/drawing/2014/main" id="{6BA69503-A7D9-4422-AAF3-6BB14D684677}"/>
                    </a:ext>
                  </a:extLst>
                </p:cNvPr>
                <p:cNvPicPr/>
                <p:nvPr/>
              </p:nvPicPr>
              <p:blipFill>
                <a:blip r:embed="rId120"/>
                <a:stretch>
                  <a:fillRect/>
                </a:stretch>
              </p:blipFill>
              <p:spPr>
                <a:xfrm>
                  <a:off x="6485037" y="5958525"/>
                  <a:ext cx="20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3" name="Freihand 152">
                  <a:extLst>
                    <a:ext uri="{FF2B5EF4-FFF2-40B4-BE49-F238E27FC236}">
                      <a16:creationId xmlns:a16="http://schemas.microsoft.com/office/drawing/2014/main" id="{5997FCC5-11D7-42D3-A149-0831F82D094E}"/>
                    </a:ext>
                  </a:extLst>
                </p14:cNvPr>
                <p14:cNvContentPartPr/>
                <p14:nvPr/>
              </p14:nvContentPartPr>
              <p14:xfrm>
                <a:off x="6675477" y="6009285"/>
                <a:ext cx="93240" cy="79920"/>
              </p14:xfrm>
            </p:contentPart>
          </mc:Choice>
          <mc:Fallback>
            <p:pic>
              <p:nvPicPr>
                <p:cNvPr id="153" name="Freihand 152">
                  <a:extLst>
                    <a:ext uri="{FF2B5EF4-FFF2-40B4-BE49-F238E27FC236}">
                      <a16:creationId xmlns:a16="http://schemas.microsoft.com/office/drawing/2014/main" id="{5997FCC5-11D7-42D3-A149-0831F82D094E}"/>
                    </a:ext>
                  </a:extLst>
                </p:cNvPr>
                <p:cNvPicPr/>
                <p:nvPr/>
              </p:nvPicPr>
              <p:blipFill>
                <a:blip r:embed="rId122"/>
                <a:stretch>
                  <a:fillRect/>
                </a:stretch>
              </p:blipFill>
              <p:spPr>
                <a:xfrm>
                  <a:off x="6671157" y="6004965"/>
                  <a:ext cx="101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5" name="Freihand 154">
                  <a:extLst>
                    <a:ext uri="{FF2B5EF4-FFF2-40B4-BE49-F238E27FC236}">
                      <a16:creationId xmlns:a16="http://schemas.microsoft.com/office/drawing/2014/main" id="{2867ADF1-DD1C-45D3-876E-09ACBDFB09CE}"/>
                    </a:ext>
                  </a:extLst>
                </p14:cNvPr>
                <p14:cNvContentPartPr/>
                <p14:nvPr/>
              </p14:nvContentPartPr>
              <p14:xfrm>
                <a:off x="6797877" y="6000645"/>
                <a:ext cx="110520" cy="94320"/>
              </p14:xfrm>
            </p:contentPart>
          </mc:Choice>
          <mc:Fallback>
            <p:pic>
              <p:nvPicPr>
                <p:cNvPr id="155" name="Freihand 154">
                  <a:extLst>
                    <a:ext uri="{FF2B5EF4-FFF2-40B4-BE49-F238E27FC236}">
                      <a16:creationId xmlns:a16="http://schemas.microsoft.com/office/drawing/2014/main" id="{2867ADF1-DD1C-45D3-876E-09ACBDFB09CE}"/>
                    </a:ext>
                  </a:extLst>
                </p:cNvPr>
                <p:cNvPicPr/>
                <p:nvPr/>
              </p:nvPicPr>
              <p:blipFill>
                <a:blip r:embed="rId124"/>
                <a:stretch>
                  <a:fillRect/>
                </a:stretch>
              </p:blipFill>
              <p:spPr>
                <a:xfrm>
                  <a:off x="6793557" y="5996325"/>
                  <a:ext cx="119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6" name="Freihand 155">
                  <a:extLst>
                    <a:ext uri="{FF2B5EF4-FFF2-40B4-BE49-F238E27FC236}">
                      <a16:creationId xmlns:a16="http://schemas.microsoft.com/office/drawing/2014/main" id="{5627B2A3-23C3-424F-B34D-0BFAAC3D7C84}"/>
                    </a:ext>
                  </a:extLst>
                </p14:cNvPr>
                <p14:cNvContentPartPr/>
                <p14:nvPr/>
              </p14:nvContentPartPr>
              <p14:xfrm>
                <a:off x="6915957" y="6001725"/>
                <a:ext cx="160200" cy="99720"/>
              </p14:xfrm>
            </p:contentPart>
          </mc:Choice>
          <mc:Fallback>
            <p:pic>
              <p:nvPicPr>
                <p:cNvPr id="156" name="Freihand 155">
                  <a:extLst>
                    <a:ext uri="{FF2B5EF4-FFF2-40B4-BE49-F238E27FC236}">
                      <a16:creationId xmlns:a16="http://schemas.microsoft.com/office/drawing/2014/main" id="{5627B2A3-23C3-424F-B34D-0BFAAC3D7C84}"/>
                    </a:ext>
                  </a:extLst>
                </p:cNvPr>
                <p:cNvPicPr/>
                <p:nvPr/>
              </p:nvPicPr>
              <p:blipFill>
                <a:blip r:embed="rId126"/>
                <a:stretch>
                  <a:fillRect/>
                </a:stretch>
              </p:blipFill>
              <p:spPr>
                <a:xfrm>
                  <a:off x="6911637" y="5997405"/>
                  <a:ext cx="168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7" name="Freihand 156">
                  <a:extLst>
                    <a:ext uri="{FF2B5EF4-FFF2-40B4-BE49-F238E27FC236}">
                      <a16:creationId xmlns:a16="http://schemas.microsoft.com/office/drawing/2014/main" id="{42058260-9814-4596-B8EE-5DE6FF7FADF4}"/>
                    </a:ext>
                  </a:extLst>
                </p14:cNvPr>
                <p14:cNvContentPartPr/>
                <p14:nvPr/>
              </p14:nvContentPartPr>
              <p14:xfrm>
                <a:off x="7081917" y="6010005"/>
                <a:ext cx="141840" cy="88200"/>
              </p14:xfrm>
            </p:contentPart>
          </mc:Choice>
          <mc:Fallback>
            <p:pic>
              <p:nvPicPr>
                <p:cNvPr id="157" name="Freihand 156">
                  <a:extLst>
                    <a:ext uri="{FF2B5EF4-FFF2-40B4-BE49-F238E27FC236}">
                      <a16:creationId xmlns:a16="http://schemas.microsoft.com/office/drawing/2014/main" id="{42058260-9814-4596-B8EE-5DE6FF7FADF4}"/>
                    </a:ext>
                  </a:extLst>
                </p:cNvPr>
                <p:cNvPicPr/>
                <p:nvPr/>
              </p:nvPicPr>
              <p:blipFill>
                <a:blip r:embed="rId128"/>
                <a:stretch>
                  <a:fillRect/>
                </a:stretch>
              </p:blipFill>
              <p:spPr>
                <a:xfrm>
                  <a:off x="7077597" y="6005685"/>
                  <a:ext cx="150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8" name="Freihand 157">
                  <a:extLst>
                    <a:ext uri="{FF2B5EF4-FFF2-40B4-BE49-F238E27FC236}">
                      <a16:creationId xmlns:a16="http://schemas.microsoft.com/office/drawing/2014/main" id="{654F10A7-3D4F-46A0-93C2-FC4429CF3919}"/>
                    </a:ext>
                  </a:extLst>
                </p14:cNvPr>
                <p14:cNvContentPartPr/>
                <p14:nvPr/>
              </p14:nvContentPartPr>
              <p14:xfrm>
                <a:off x="7177677" y="6001005"/>
                <a:ext cx="95040" cy="105120"/>
              </p14:xfrm>
            </p:contentPart>
          </mc:Choice>
          <mc:Fallback>
            <p:pic>
              <p:nvPicPr>
                <p:cNvPr id="158" name="Freihand 157">
                  <a:extLst>
                    <a:ext uri="{FF2B5EF4-FFF2-40B4-BE49-F238E27FC236}">
                      <a16:creationId xmlns:a16="http://schemas.microsoft.com/office/drawing/2014/main" id="{654F10A7-3D4F-46A0-93C2-FC4429CF3919}"/>
                    </a:ext>
                  </a:extLst>
                </p:cNvPr>
                <p:cNvPicPr/>
                <p:nvPr/>
              </p:nvPicPr>
              <p:blipFill>
                <a:blip r:embed="rId130"/>
                <a:stretch>
                  <a:fillRect/>
                </a:stretch>
              </p:blipFill>
              <p:spPr>
                <a:xfrm>
                  <a:off x="7173357" y="5996685"/>
                  <a:ext cx="103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9" name="Freihand 158">
                  <a:extLst>
                    <a:ext uri="{FF2B5EF4-FFF2-40B4-BE49-F238E27FC236}">
                      <a16:creationId xmlns:a16="http://schemas.microsoft.com/office/drawing/2014/main" id="{F3006F79-5288-4A24-A219-DE98F2B14E4B}"/>
                    </a:ext>
                  </a:extLst>
                </p14:cNvPr>
                <p14:cNvContentPartPr/>
                <p14:nvPr/>
              </p14:nvContentPartPr>
              <p14:xfrm>
                <a:off x="7301157" y="6004245"/>
                <a:ext cx="182880" cy="52920"/>
              </p14:xfrm>
            </p:contentPart>
          </mc:Choice>
          <mc:Fallback>
            <p:pic>
              <p:nvPicPr>
                <p:cNvPr id="159" name="Freihand 158">
                  <a:extLst>
                    <a:ext uri="{FF2B5EF4-FFF2-40B4-BE49-F238E27FC236}">
                      <a16:creationId xmlns:a16="http://schemas.microsoft.com/office/drawing/2014/main" id="{F3006F79-5288-4A24-A219-DE98F2B14E4B}"/>
                    </a:ext>
                  </a:extLst>
                </p:cNvPr>
                <p:cNvPicPr/>
                <p:nvPr/>
              </p:nvPicPr>
              <p:blipFill>
                <a:blip r:embed="rId132"/>
                <a:stretch>
                  <a:fillRect/>
                </a:stretch>
              </p:blipFill>
              <p:spPr>
                <a:xfrm>
                  <a:off x="7296837" y="5999925"/>
                  <a:ext cx="191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0" name="Freihand 159">
                  <a:extLst>
                    <a:ext uri="{FF2B5EF4-FFF2-40B4-BE49-F238E27FC236}">
                      <a16:creationId xmlns:a16="http://schemas.microsoft.com/office/drawing/2014/main" id="{9CC8EA7A-293D-4489-9EA5-623265EBE7E2}"/>
                    </a:ext>
                  </a:extLst>
                </p14:cNvPr>
                <p14:cNvContentPartPr/>
                <p14:nvPr/>
              </p14:nvContentPartPr>
              <p14:xfrm>
                <a:off x="7435077" y="5953485"/>
                <a:ext cx="39600" cy="11880"/>
              </p14:xfrm>
            </p:contentPart>
          </mc:Choice>
          <mc:Fallback>
            <p:pic>
              <p:nvPicPr>
                <p:cNvPr id="160" name="Freihand 159">
                  <a:extLst>
                    <a:ext uri="{FF2B5EF4-FFF2-40B4-BE49-F238E27FC236}">
                      <a16:creationId xmlns:a16="http://schemas.microsoft.com/office/drawing/2014/main" id="{9CC8EA7A-293D-4489-9EA5-623265EBE7E2}"/>
                    </a:ext>
                  </a:extLst>
                </p:cNvPr>
                <p:cNvPicPr/>
                <p:nvPr/>
              </p:nvPicPr>
              <p:blipFill>
                <a:blip r:embed="rId134"/>
                <a:stretch>
                  <a:fillRect/>
                </a:stretch>
              </p:blipFill>
              <p:spPr>
                <a:xfrm>
                  <a:off x="7430757" y="5949165"/>
                  <a:ext cx="48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1" name="Freihand 160">
                  <a:extLst>
                    <a:ext uri="{FF2B5EF4-FFF2-40B4-BE49-F238E27FC236}">
                      <a16:creationId xmlns:a16="http://schemas.microsoft.com/office/drawing/2014/main" id="{A1FB2238-4785-41EB-B24F-05C896900E9E}"/>
                    </a:ext>
                  </a:extLst>
                </p14:cNvPr>
                <p14:cNvContentPartPr/>
                <p14:nvPr/>
              </p14:nvContentPartPr>
              <p14:xfrm>
                <a:off x="7561077" y="5992365"/>
                <a:ext cx="164160" cy="225360"/>
              </p14:xfrm>
            </p:contentPart>
          </mc:Choice>
          <mc:Fallback>
            <p:pic>
              <p:nvPicPr>
                <p:cNvPr id="161" name="Freihand 160">
                  <a:extLst>
                    <a:ext uri="{FF2B5EF4-FFF2-40B4-BE49-F238E27FC236}">
                      <a16:creationId xmlns:a16="http://schemas.microsoft.com/office/drawing/2014/main" id="{A1FB2238-4785-41EB-B24F-05C896900E9E}"/>
                    </a:ext>
                  </a:extLst>
                </p:cNvPr>
                <p:cNvPicPr/>
                <p:nvPr/>
              </p:nvPicPr>
              <p:blipFill>
                <a:blip r:embed="rId136"/>
                <a:stretch>
                  <a:fillRect/>
                </a:stretch>
              </p:blipFill>
              <p:spPr>
                <a:xfrm>
                  <a:off x="7556757" y="5988045"/>
                  <a:ext cx="1728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2" name="Freihand 161">
                  <a:extLst>
                    <a:ext uri="{FF2B5EF4-FFF2-40B4-BE49-F238E27FC236}">
                      <a16:creationId xmlns:a16="http://schemas.microsoft.com/office/drawing/2014/main" id="{15E4DA71-FB44-41B6-B84D-CF1F97E68E65}"/>
                    </a:ext>
                  </a:extLst>
                </p14:cNvPr>
                <p14:cNvContentPartPr/>
                <p14:nvPr/>
              </p14:nvContentPartPr>
              <p14:xfrm>
                <a:off x="6656757" y="6310965"/>
                <a:ext cx="204840" cy="96120"/>
              </p14:xfrm>
            </p:contentPart>
          </mc:Choice>
          <mc:Fallback>
            <p:pic>
              <p:nvPicPr>
                <p:cNvPr id="162" name="Freihand 161">
                  <a:extLst>
                    <a:ext uri="{FF2B5EF4-FFF2-40B4-BE49-F238E27FC236}">
                      <a16:creationId xmlns:a16="http://schemas.microsoft.com/office/drawing/2014/main" id="{15E4DA71-FB44-41B6-B84D-CF1F97E68E65}"/>
                    </a:ext>
                  </a:extLst>
                </p:cNvPr>
                <p:cNvPicPr/>
                <p:nvPr/>
              </p:nvPicPr>
              <p:blipFill>
                <a:blip r:embed="rId138"/>
                <a:stretch>
                  <a:fillRect/>
                </a:stretch>
              </p:blipFill>
              <p:spPr>
                <a:xfrm>
                  <a:off x="6652437" y="6306645"/>
                  <a:ext cx="21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3" name="Freihand 162">
                  <a:extLst>
                    <a:ext uri="{FF2B5EF4-FFF2-40B4-BE49-F238E27FC236}">
                      <a16:creationId xmlns:a16="http://schemas.microsoft.com/office/drawing/2014/main" id="{EE0314BB-B59F-47B3-A99B-EEDFFC428FEB}"/>
                    </a:ext>
                  </a:extLst>
                </p14:cNvPr>
                <p14:cNvContentPartPr/>
                <p14:nvPr/>
              </p14:nvContentPartPr>
              <p14:xfrm>
                <a:off x="6807597" y="6277845"/>
                <a:ext cx="26280" cy="9720"/>
              </p14:xfrm>
            </p:contentPart>
          </mc:Choice>
          <mc:Fallback>
            <p:pic>
              <p:nvPicPr>
                <p:cNvPr id="163" name="Freihand 162">
                  <a:extLst>
                    <a:ext uri="{FF2B5EF4-FFF2-40B4-BE49-F238E27FC236}">
                      <a16:creationId xmlns:a16="http://schemas.microsoft.com/office/drawing/2014/main" id="{EE0314BB-B59F-47B3-A99B-EEDFFC428FEB}"/>
                    </a:ext>
                  </a:extLst>
                </p:cNvPr>
                <p:cNvPicPr/>
                <p:nvPr/>
              </p:nvPicPr>
              <p:blipFill>
                <a:blip r:embed="rId140"/>
                <a:stretch>
                  <a:fillRect/>
                </a:stretch>
              </p:blipFill>
              <p:spPr>
                <a:xfrm>
                  <a:off x="6803277" y="6273525"/>
                  <a:ext cx="34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4" name="Freihand 163">
                  <a:extLst>
                    <a:ext uri="{FF2B5EF4-FFF2-40B4-BE49-F238E27FC236}">
                      <a16:creationId xmlns:a16="http://schemas.microsoft.com/office/drawing/2014/main" id="{9ACC8A2E-BAED-49F5-8B6D-F9ACD8D6CDB7}"/>
                    </a:ext>
                  </a:extLst>
                </p14:cNvPr>
                <p14:cNvContentPartPr/>
                <p14:nvPr/>
              </p14:nvContentPartPr>
              <p14:xfrm>
                <a:off x="7036917" y="6313125"/>
                <a:ext cx="117360" cy="225360"/>
              </p14:xfrm>
            </p:contentPart>
          </mc:Choice>
          <mc:Fallback>
            <p:pic>
              <p:nvPicPr>
                <p:cNvPr id="164" name="Freihand 163">
                  <a:extLst>
                    <a:ext uri="{FF2B5EF4-FFF2-40B4-BE49-F238E27FC236}">
                      <a16:creationId xmlns:a16="http://schemas.microsoft.com/office/drawing/2014/main" id="{9ACC8A2E-BAED-49F5-8B6D-F9ACD8D6CDB7}"/>
                    </a:ext>
                  </a:extLst>
                </p:cNvPr>
                <p:cNvPicPr/>
                <p:nvPr/>
              </p:nvPicPr>
              <p:blipFill>
                <a:blip r:embed="rId142"/>
                <a:stretch>
                  <a:fillRect/>
                </a:stretch>
              </p:blipFill>
              <p:spPr>
                <a:xfrm>
                  <a:off x="7032597" y="6308805"/>
                  <a:ext cx="126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5" name="Freihand 164">
                  <a:extLst>
                    <a:ext uri="{FF2B5EF4-FFF2-40B4-BE49-F238E27FC236}">
                      <a16:creationId xmlns:a16="http://schemas.microsoft.com/office/drawing/2014/main" id="{256413AF-EF2E-44C3-9ED5-92BAEFF2F398}"/>
                    </a:ext>
                  </a:extLst>
                </p14:cNvPr>
                <p14:cNvContentPartPr/>
                <p14:nvPr/>
              </p14:nvContentPartPr>
              <p14:xfrm>
                <a:off x="7180917" y="6320685"/>
                <a:ext cx="139320" cy="86040"/>
              </p14:xfrm>
            </p:contentPart>
          </mc:Choice>
          <mc:Fallback>
            <p:pic>
              <p:nvPicPr>
                <p:cNvPr id="165" name="Freihand 164">
                  <a:extLst>
                    <a:ext uri="{FF2B5EF4-FFF2-40B4-BE49-F238E27FC236}">
                      <a16:creationId xmlns:a16="http://schemas.microsoft.com/office/drawing/2014/main" id="{256413AF-EF2E-44C3-9ED5-92BAEFF2F398}"/>
                    </a:ext>
                  </a:extLst>
                </p:cNvPr>
                <p:cNvPicPr/>
                <p:nvPr/>
              </p:nvPicPr>
              <p:blipFill>
                <a:blip r:embed="rId144"/>
                <a:stretch>
                  <a:fillRect/>
                </a:stretch>
              </p:blipFill>
              <p:spPr>
                <a:xfrm>
                  <a:off x="7176597" y="6316365"/>
                  <a:ext cx="147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6" name="Freihand 165">
                  <a:extLst>
                    <a:ext uri="{FF2B5EF4-FFF2-40B4-BE49-F238E27FC236}">
                      <a16:creationId xmlns:a16="http://schemas.microsoft.com/office/drawing/2014/main" id="{C469901E-877E-4573-BF21-BEB04449C23C}"/>
                    </a:ext>
                  </a:extLst>
                </p14:cNvPr>
                <p14:cNvContentPartPr/>
                <p14:nvPr/>
              </p14:nvContentPartPr>
              <p14:xfrm>
                <a:off x="7319517" y="6273165"/>
                <a:ext cx="22680" cy="50040"/>
              </p14:xfrm>
            </p:contentPart>
          </mc:Choice>
          <mc:Fallback>
            <p:pic>
              <p:nvPicPr>
                <p:cNvPr id="166" name="Freihand 165">
                  <a:extLst>
                    <a:ext uri="{FF2B5EF4-FFF2-40B4-BE49-F238E27FC236}">
                      <a16:creationId xmlns:a16="http://schemas.microsoft.com/office/drawing/2014/main" id="{C469901E-877E-4573-BF21-BEB04449C23C}"/>
                    </a:ext>
                  </a:extLst>
                </p:cNvPr>
                <p:cNvPicPr/>
                <p:nvPr/>
              </p:nvPicPr>
              <p:blipFill>
                <a:blip r:embed="rId146"/>
                <a:stretch>
                  <a:fillRect/>
                </a:stretch>
              </p:blipFill>
              <p:spPr>
                <a:xfrm>
                  <a:off x="7315197" y="6268845"/>
                  <a:ext cx="31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7" name="Freihand 166">
                  <a:extLst>
                    <a:ext uri="{FF2B5EF4-FFF2-40B4-BE49-F238E27FC236}">
                      <a16:creationId xmlns:a16="http://schemas.microsoft.com/office/drawing/2014/main" id="{52AC88D9-B691-4C49-BDD8-DCA99BC95310}"/>
                    </a:ext>
                  </a:extLst>
                </p14:cNvPr>
                <p14:cNvContentPartPr/>
                <p14:nvPr/>
              </p14:nvContentPartPr>
              <p14:xfrm>
                <a:off x="7335357" y="6335805"/>
                <a:ext cx="120240" cy="70560"/>
              </p14:xfrm>
            </p:contentPart>
          </mc:Choice>
          <mc:Fallback>
            <p:pic>
              <p:nvPicPr>
                <p:cNvPr id="167" name="Freihand 166">
                  <a:extLst>
                    <a:ext uri="{FF2B5EF4-FFF2-40B4-BE49-F238E27FC236}">
                      <a16:creationId xmlns:a16="http://schemas.microsoft.com/office/drawing/2014/main" id="{52AC88D9-B691-4C49-BDD8-DCA99BC95310}"/>
                    </a:ext>
                  </a:extLst>
                </p:cNvPr>
                <p:cNvPicPr/>
                <p:nvPr/>
              </p:nvPicPr>
              <p:blipFill>
                <a:blip r:embed="rId148"/>
                <a:stretch>
                  <a:fillRect/>
                </a:stretch>
              </p:blipFill>
              <p:spPr>
                <a:xfrm>
                  <a:off x="7331037" y="6331485"/>
                  <a:ext cx="128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8" name="Freihand 167">
                  <a:extLst>
                    <a:ext uri="{FF2B5EF4-FFF2-40B4-BE49-F238E27FC236}">
                      <a16:creationId xmlns:a16="http://schemas.microsoft.com/office/drawing/2014/main" id="{145C1A3B-050A-41B8-B1AB-D7E40612FF33}"/>
                    </a:ext>
                  </a:extLst>
                </p14:cNvPr>
                <p14:cNvContentPartPr/>
                <p14:nvPr/>
              </p14:nvContentPartPr>
              <p14:xfrm>
                <a:off x="7436877" y="6306285"/>
                <a:ext cx="116640" cy="93960"/>
              </p14:xfrm>
            </p:contentPart>
          </mc:Choice>
          <mc:Fallback>
            <p:pic>
              <p:nvPicPr>
                <p:cNvPr id="168" name="Freihand 167">
                  <a:extLst>
                    <a:ext uri="{FF2B5EF4-FFF2-40B4-BE49-F238E27FC236}">
                      <a16:creationId xmlns:a16="http://schemas.microsoft.com/office/drawing/2014/main" id="{145C1A3B-050A-41B8-B1AB-D7E40612FF33}"/>
                    </a:ext>
                  </a:extLst>
                </p:cNvPr>
                <p:cNvPicPr/>
                <p:nvPr/>
              </p:nvPicPr>
              <p:blipFill>
                <a:blip r:embed="rId150"/>
                <a:stretch>
                  <a:fillRect/>
                </a:stretch>
              </p:blipFill>
              <p:spPr>
                <a:xfrm>
                  <a:off x="7432557" y="6301965"/>
                  <a:ext cx="125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9" name="Freihand 168">
                  <a:extLst>
                    <a:ext uri="{FF2B5EF4-FFF2-40B4-BE49-F238E27FC236}">
                      <a16:creationId xmlns:a16="http://schemas.microsoft.com/office/drawing/2014/main" id="{82B96DF5-77E4-4B14-84F2-A5AA2BB96D09}"/>
                    </a:ext>
                  </a:extLst>
                </p14:cNvPr>
                <p14:cNvContentPartPr/>
                <p14:nvPr/>
              </p14:nvContentPartPr>
              <p14:xfrm>
                <a:off x="7546677" y="6150405"/>
                <a:ext cx="195840" cy="254160"/>
              </p14:xfrm>
            </p:contentPart>
          </mc:Choice>
          <mc:Fallback>
            <p:pic>
              <p:nvPicPr>
                <p:cNvPr id="169" name="Freihand 168">
                  <a:extLst>
                    <a:ext uri="{FF2B5EF4-FFF2-40B4-BE49-F238E27FC236}">
                      <a16:creationId xmlns:a16="http://schemas.microsoft.com/office/drawing/2014/main" id="{82B96DF5-77E4-4B14-84F2-A5AA2BB96D09}"/>
                    </a:ext>
                  </a:extLst>
                </p:cNvPr>
                <p:cNvPicPr/>
                <p:nvPr/>
              </p:nvPicPr>
              <p:blipFill>
                <a:blip r:embed="rId152"/>
                <a:stretch>
                  <a:fillRect/>
                </a:stretch>
              </p:blipFill>
              <p:spPr>
                <a:xfrm>
                  <a:off x="7542357" y="6146085"/>
                  <a:ext cx="204480" cy="262800"/>
                </a:xfrm>
                <a:prstGeom prst="rect">
                  <a:avLst/>
                </a:prstGeom>
              </p:spPr>
            </p:pic>
          </mc:Fallback>
        </mc:AlternateContent>
      </p:grpSp>
      <p:grpSp>
        <p:nvGrpSpPr>
          <p:cNvPr id="172" name="Gruppieren 171">
            <a:extLst>
              <a:ext uri="{FF2B5EF4-FFF2-40B4-BE49-F238E27FC236}">
                <a16:creationId xmlns:a16="http://schemas.microsoft.com/office/drawing/2014/main" id="{8467746B-328F-4600-A020-1C7D57AFDE89}"/>
              </a:ext>
            </a:extLst>
          </p:cNvPr>
          <p:cNvGrpSpPr/>
          <p:nvPr/>
        </p:nvGrpSpPr>
        <p:grpSpPr>
          <a:xfrm>
            <a:off x="1364757" y="539085"/>
            <a:ext cx="7723080" cy="3511800"/>
            <a:chOff x="1364757" y="539085"/>
            <a:chExt cx="7723080" cy="3511800"/>
          </a:xfrm>
        </p:grpSpPr>
        <mc:AlternateContent xmlns:mc="http://schemas.openxmlformats.org/markup-compatibility/2006">
          <mc:Choice xmlns:p14="http://schemas.microsoft.com/office/powerpoint/2010/main" Requires="p14">
            <p:contentPart p14:bwMode="auto" r:id="rId153">
              <p14:nvContentPartPr>
                <p14:cNvPr id="25" name="Freihand 24">
                  <a:extLst>
                    <a:ext uri="{FF2B5EF4-FFF2-40B4-BE49-F238E27FC236}">
                      <a16:creationId xmlns:a16="http://schemas.microsoft.com/office/drawing/2014/main" id="{310C6647-E115-497C-BD0D-B838C0FAC0B5}"/>
                    </a:ext>
                  </a:extLst>
                </p14:cNvPr>
                <p14:cNvContentPartPr/>
                <p14:nvPr/>
              </p14:nvContentPartPr>
              <p14:xfrm>
                <a:off x="1713597" y="941925"/>
                <a:ext cx="281880" cy="53280"/>
              </p14:xfrm>
            </p:contentPart>
          </mc:Choice>
          <mc:Fallback>
            <p:pic>
              <p:nvPicPr>
                <p:cNvPr id="25" name="Freihand 24">
                  <a:extLst>
                    <a:ext uri="{FF2B5EF4-FFF2-40B4-BE49-F238E27FC236}">
                      <a16:creationId xmlns:a16="http://schemas.microsoft.com/office/drawing/2014/main" id="{310C6647-E115-497C-BD0D-B838C0FAC0B5}"/>
                    </a:ext>
                  </a:extLst>
                </p:cNvPr>
                <p:cNvPicPr/>
                <p:nvPr/>
              </p:nvPicPr>
              <p:blipFill>
                <a:blip r:embed="rId154"/>
                <a:stretch>
                  <a:fillRect/>
                </a:stretch>
              </p:blipFill>
              <p:spPr>
                <a:xfrm>
                  <a:off x="1709277" y="937605"/>
                  <a:ext cx="290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6" name="Freihand 25">
                  <a:extLst>
                    <a:ext uri="{FF2B5EF4-FFF2-40B4-BE49-F238E27FC236}">
                      <a16:creationId xmlns:a16="http://schemas.microsoft.com/office/drawing/2014/main" id="{B05549B9-4B25-4827-9C3B-CB377652E801}"/>
                    </a:ext>
                  </a:extLst>
                </p14:cNvPr>
                <p14:cNvContentPartPr/>
                <p14:nvPr/>
              </p14:nvContentPartPr>
              <p14:xfrm>
                <a:off x="5650557" y="3747045"/>
                <a:ext cx="252720" cy="37080"/>
              </p14:xfrm>
            </p:contentPart>
          </mc:Choice>
          <mc:Fallback>
            <p:pic>
              <p:nvPicPr>
                <p:cNvPr id="26" name="Freihand 25">
                  <a:extLst>
                    <a:ext uri="{FF2B5EF4-FFF2-40B4-BE49-F238E27FC236}">
                      <a16:creationId xmlns:a16="http://schemas.microsoft.com/office/drawing/2014/main" id="{B05549B9-4B25-4827-9C3B-CB377652E801}"/>
                    </a:ext>
                  </a:extLst>
                </p:cNvPr>
                <p:cNvPicPr/>
                <p:nvPr/>
              </p:nvPicPr>
              <p:blipFill>
                <a:blip r:embed="rId156"/>
                <a:stretch>
                  <a:fillRect/>
                </a:stretch>
              </p:blipFill>
              <p:spPr>
                <a:xfrm>
                  <a:off x="5646237" y="3742725"/>
                  <a:ext cx="261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7" name="Freihand 36">
                  <a:extLst>
                    <a:ext uri="{FF2B5EF4-FFF2-40B4-BE49-F238E27FC236}">
                      <a16:creationId xmlns:a16="http://schemas.microsoft.com/office/drawing/2014/main" id="{4E57D0EE-6330-476E-8180-94FAF51C983D}"/>
                    </a:ext>
                  </a:extLst>
                </p14:cNvPr>
                <p14:cNvContentPartPr/>
                <p14:nvPr/>
              </p14:nvContentPartPr>
              <p14:xfrm>
                <a:off x="6942957" y="1578765"/>
                <a:ext cx="199800" cy="25920"/>
              </p14:xfrm>
            </p:contentPart>
          </mc:Choice>
          <mc:Fallback>
            <p:pic>
              <p:nvPicPr>
                <p:cNvPr id="37" name="Freihand 36">
                  <a:extLst>
                    <a:ext uri="{FF2B5EF4-FFF2-40B4-BE49-F238E27FC236}">
                      <a16:creationId xmlns:a16="http://schemas.microsoft.com/office/drawing/2014/main" id="{4E57D0EE-6330-476E-8180-94FAF51C983D}"/>
                    </a:ext>
                  </a:extLst>
                </p:cNvPr>
                <p:cNvPicPr/>
                <p:nvPr/>
              </p:nvPicPr>
              <p:blipFill>
                <a:blip r:embed="rId158"/>
                <a:stretch>
                  <a:fillRect/>
                </a:stretch>
              </p:blipFill>
              <p:spPr>
                <a:xfrm>
                  <a:off x="6938637" y="1574445"/>
                  <a:ext cx="208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9" name="Freihand 38">
                  <a:extLst>
                    <a:ext uri="{FF2B5EF4-FFF2-40B4-BE49-F238E27FC236}">
                      <a16:creationId xmlns:a16="http://schemas.microsoft.com/office/drawing/2014/main" id="{48CDFAE5-5E40-4DB3-BC3D-CCFAA2A7F7B9}"/>
                    </a:ext>
                  </a:extLst>
                </p14:cNvPr>
                <p14:cNvContentPartPr/>
                <p14:nvPr/>
              </p14:nvContentPartPr>
              <p14:xfrm>
                <a:off x="6960597" y="1636005"/>
                <a:ext cx="177120" cy="19440"/>
              </p14:xfrm>
            </p:contentPart>
          </mc:Choice>
          <mc:Fallback>
            <p:pic>
              <p:nvPicPr>
                <p:cNvPr id="39" name="Freihand 38">
                  <a:extLst>
                    <a:ext uri="{FF2B5EF4-FFF2-40B4-BE49-F238E27FC236}">
                      <a16:creationId xmlns:a16="http://schemas.microsoft.com/office/drawing/2014/main" id="{48CDFAE5-5E40-4DB3-BC3D-CCFAA2A7F7B9}"/>
                    </a:ext>
                  </a:extLst>
                </p:cNvPr>
                <p:cNvPicPr/>
                <p:nvPr/>
              </p:nvPicPr>
              <p:blipFill>
                <a:blip r:embed="rId160"/>
                <a:stretch>
                  <a:fillRect/>
                </a:stretch>
              </p:blipFill>
              <p:spPr>
                <a:xfrm>
                  <a:off x="6956277" y="1631685"/>
                  <a:ext cx="185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1" name="Freihand 40">
                  <a:extLst>
                    <a:ext uri="{FF2B5EF4-FFF2-40B4-BE49-F238E27FC236}">
                      <a16:creationId xmlns:a16="http://schemas.microsoft.com/office/drawing/2014/main" id="{138C66A3-11B2-47C0-9AAC-60FD74B1C68A}"/>
                    </a:ext>
                  </a:extLst>
                </p14:cNvPr>
                <p14:cNvContentPartPr/>
                <p14:nvPr/>
              </p14:nvContentPartPr>
              <p14:xfrm>
                <a:off x="7134837" y="1530885"/>
                <a:ext cx="126720" cy="145080"/>
              </p14:xfrm>
            </p:contentPart>
          </mc:Choice>
          <mc:Fallback>
            <p:pic>
              <p:nvPicPr>
                <p:cNvPr id="41" name="Freihand 40">
                  <a:extLst>
                    <a:ext uri="{FF2B5EF4-FFF2-40B4-BE49-F238E27FC236}">
                      <a16:creationId xmlns:a16="http://schemas.microsoft.com/office/drawing/2014/main" id="{138C66A3-11B2-47C0-9AAC-60FD74B1C68A}"/>
                    </a:ext>
                  </a:extLst>
                </p:cNvPr>
                <p:cNvPicPr/>
                <p:nvPr/>
              </p:nvPicPr>
              <p:blipFill>
                <a:blip r:embed="rId162"/>
                <a:stretch>
                  <a:fillRect/>
                </a:stretch>
              </p:blipFill>
              <p:spPr>
                <a:xfrm>
                  <a:off x="7130517" y="1526565"/>
                  <a:ext cx="135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3" name="Freihand 42">
                  <a:extLst>
                    <a:ext uri="{FF2B5EF4-FFF2-40B4-BE49-F238E27FC236}">
                      <a16:creationId xmlns:a16="http://schemas.microsoft.com/office/drawing/2014/main" id="{C1FFC134-6045-437E-A1E5-FE307D55E6CE}"/>
                    </a:ext>
                  </a:extLst>
                </p14:cNvPr>
                <p14:cNvContentPartPr/>
                <p14:nvPr/>
              </p14:nvContentPartPr>
              <p14:xfrm>
                <a:off x="7514997" y="1493805"/>
                <a:ext cx="173160" cy="87840"/>
              </p14:xfrm>
            </p:contentPart>
          </mc:Choice>
          <mc:Fallback>
            <p:pic>
              <p:nvPicPr>
                <p:cNvPr id="43" name="Freihand 42">
                  <a:extLst>
                    <a:ext uri="{FF2B5EF4-FFF2-40B4-BE49-F238E27FC236}">
                      <a16:creationId xmlns:a16="http://schemas.microsoft.com/office/drawing/2014/main" id="{C1FFC134-6045-437E-A1E5-FE307D55E6CE}"/>
                    </a:ext>
                  </a:extLst>
                </p:cNvPr>
                <p:cNvPicPr/>
                <p:nvPr/>
              </p:nvPicPr>
              <p:blipFill>
                <a:blip r:embed="rId164"/>
                <a:stretch>
                  <a:fillRect/>
                </a:stretch>
              </p:blipFill>
              <p:spPr>
                <a:xfrm>
                  <a:off x="7510677" y="1489485"/>
                  <a:ext cx="181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4" name="Freihand 43">
                  <a:extLst>
                    <a:ext uri="{FF2B5EF4-FFF2-40B4-BE49-F238E27FC236}">
                      <a16:creationId xmlns:a16="http://schemas.microsoft.com/office/drawing/2014/main" id="{CE3FEF71-C4F1-4833-A8DF-B2D79CA365EF}"/>
                    </a:ext>
                  </a:extLst>
                </p14:cNvPr>
                <p14:cNvContentPartPr/>
                <p14:nvPr/>
              </p14:nvContentPartPr>
              <p14:xfrm>
                <a:off x="7727037" y="1557885"/>
                <a:ext cx="81720" cy="101520"/>
              </p14:xfrm>
            </p:contentPart>
          </mc:Choice>
          <mc:Fallback>
            <p:pic>
              <p:nvPicPr>
                <p:cNvPr id="44" name="Freihand 43">
                  <a:extLst>
                    <a:ext uri="{FF2B5EF4-FFF2-40B4-BE49-F238E27FC236}">
                      <a16:creationId xmlns:a16="http://schemas.microsoft.com/office/drawing/2014/main" id="{CE3FEF71-C4F1-4833-A8DF-B2D79CA365EF}"/>
                    </a:ext>
                  </a:extLst>
                </p:cNvPr>
                <p:cNvPicPr/>
                <p:nvPr/>
              </p:nvPicPr>
              <p:blipFill>
                <a:blip r:embed="rId166"/>
                <a:stretch>
                  <a:fillRect/>
                </a:stretch>
              </p:blipFill>
              <p:spPr>
                <a:xfrm>
                  <a:off x="7722717" y="1553565"/>
                  <a:ext cx="90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5" name="Freihand 44">
                  <a:extLst>
                    <a:ext uri="{FF2B5EF4-FFF2-40B4-BE49-F238E27FC236}">
                      <a16:creationId xmlns:a16="http://schemas.microsoft.com/office/drawing/2014/main" id="{EDB2ECA6-D612-4CB3-9197-7E59282DEC70}"/>
                    </a:ext>
                  </a:extLst>
                </p14:cNvPr>
                <p14:cNvContentPartPr/>
                <p14:nvPr/>
              </p14:nvContentPartPr>
              <p14:xfrm>
                <a:off x="7887597" y="1492365"/>
                <a:ext cx="86760" cy="16200"/>
              </p14:xfrm>
            </p:contentPart>
          </mc:Choice>
          <mc:Fallback>
            <p:pic>
              <p:nvPicPr>
                <p:cNvPr id="45" name="Freihand 44">
                  <a:extLst>
                    <a:ext uri="{FF2B5EF4-FFF2-40B4-BE49-F238E27FC236}">
                      <a16:creationId xmlns:a16="http://schemas.microsoft.com/office/drawing/2014/main" id="{EDB2ECA6-D612-4CB3-9197-7E59282DEC70}"/>
                    </a:ext>
                  </a:extLst>
                </p:cNvPr>
                <p:cNvPicPr/>
                <p:nvPr/>
              </p:nvPicPr>
              <p:blipFill>
                <a:blip r:embed="rId168"/>
                <a:stretch>
                  <a:fillRect/>
                </a:stretch>
              </p:blipFill>
              <p:spPr>
                <a:xfrm>
                  <a:off x="7883277" y="1488045"/>
                  <a:ext cx="95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6" name="Freihand 45">
                  <a:extLst>
                    <a:ext uri="{FF2B5EF4-FFF2-40B4-BE49-F238E27FC236}">
                      <a16:creationId xmlns:a16="http://schemas.microsoft.com/office/drawing/2014/main" id="{60C0FC14-6923-4741-A78C-39E1120492A8}"/>
                    </a:ext>
                  </a:extLst>
                </p14:cNvPr>
                <p14:cNvContentPartPr/>
                <p14:nvPr/>
              </p14:nvContentPartPr>
              <p14:xfrm>
                <a:off x="7892637" y="1528365"/>
                <a:ext cx="119160" cy="15840"/>
              </p14:xfrm>
            </p:contentPart>
          </mc:Choice>
          <mc:Fallback>
            <p:pic>
              <p:nvPicPr>
                <p:cNvPr id="46" name="Freihand 45">
                  <a:extLst>
                    <a:ext uri="{FF2B5EF4-FFF2-40B4-BE49-F238E27FC236}">
                      <a16:creationId xmlns:a16="http://schemas.microsoft.com/office/drawing/2014/main" id="{60C0FC14-6923-4741-A78C-39E1120492A8}"/>
                    </a:ext>
                  </a:extLst>
                </p:cNvPr>
                <p:cNvPicPr/>
                <p:nvPr/>
              </p:nvPicPr>
              <p:blipFill>
                <a:blip r:embed="rId170"/>
                <a:stretch>
                  <a:fillRect/>
                </a:stretch>
              </p:blipFill>
              <p:spPr>
                <a:xfrm>
                  <a:off x="7888317" y="1524045"/>
                  <a:ext cx="127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0" name="Freihand 49">
                  <a:extLst>
                    <a:ext uri="{FF2B5EF4-FFF2-40B4-BE49-F238E27FC236}">
                      <a16:creationId xmlns:a16="http://schemas.microsoft.com/office/drawing/2014/main" id="{80C64B9B-E68C-44C1-9E7B-64BB88CF5628}"/>
                    </a:ext>
                  </a:extLst>
                </p14:cNvPr>
                <p14:cNvContentPartPr/>
                <p14:nvPr/>
              </p14:nvContentPartPr>
              <p14:xfrm>
                <a:off x="8168397" y="1291485"/>
                <a:ext cx="132840" cy="142560"/>
              </p14:xfrm>
            </p:contentPart>
          </mc:Choice>
          <mc:Fallback>
            <p:pic>
              <p:nvPicPr>
                <p:cNvPr id="50" name="Freihand 49">
                  <a:extLst>
                    <a:ext uri="{FF2B5EF4-FFF2-40B4-BE49-F238E27FC236}">
                      <a16:creationId xmlns:a16="http://schemas.microsoft.com/office/drawing/2014/main" id="{80C64B9B-E68C-44C1-9E7B-64BB88CF5628}"/>
                    </a:ext>
                  </a:extLst>
                </p:cNvPr>
                <p:cNvPicPr/>
                <p:nvPr/>
              </p:nvPicPr>
              <p:blipFill>
                <a:blip r:embed="rId172"/>
                <a:stretch>
                  <a:fillRect/>
                </a:stretch>
              </p:blipFill>
              <p:spPr>
                <a:xfrm>
                  <a:off x="8164077" y="1287165"/>
                  <a:ext cx="141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1" name="Freihand 50">
                  <a:extLst>
                    <a:ext uri="{FF2B5EF4-FFF2-40B4-BE49-F238E27FC236}">
                      <a16:creationId xmlns:a16="http://schemas.microsoft.com/office/drawing/2014/main" id="{2B3F10F8-7183-4819-A9C8-2C394A9C1EE4}"/>
                    </a:ext>
                  </a:extLst>
                </p14:cNvPr>
                <p14:cNvContentPartPr/>
                <p14:nvPr/>
              </p14:nvContentPartPr>
              <p14:xfrm>
                <a:off x="8091357" y="1465005"/>
                <a:ext cx="246600" cy="27720"/>
              </p14:xfrm>
            </p:contentPart>
          </mc:Choice>
          <mc:Fallback>
            <p:pic>
              <p:nvPicPr>
                <p:cNvPr id="51" name="Freihand 50">
                  <a:extLst>
                    <a:ext uri="{FF2B5EF4-FFF2-40B4-BE49-F238E27FC236}">
                      <a16:creationId xmlns:a16="http://schemas.microsoft.com/office/drawing/2014/main" id="{2B3F10F8-7183-4819-A9C8-2C394A9C1EE4}"/>
                    </a:ext>
                  </a:extLst>
                </p:cNvPr>
                <p:cNvPicPr/>
                <p:nvPr/>
              </p:nvPicPr>
              <p:blipFill>
                <a:blip r:embed="rId174"/>
                <a:stretch>
                  <a:fillRect/>
                </a:stretch>
              </p:blipFill>
              <p:spPr>
                <a:xfrm>
                  <a:off x="8087037" y="1460685"/>
                  <a:ext cx="255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2" name="Freihand 51">
                  <a:extLst>
                    <a:ext uri="{FF2B5EF4-FFF2-40B4-BE49-F238E27FC236}">
                      <a16:creationId xmlns:a16="http://schemas.microsoft.com/office/drawing/2014/main" id="{A3B099C8-BF1E-41EE-A7A6-93788DBA6064}"/>
                    </a:ext>
                  </a:extLst>
                </p14:cNvPr>
                <p14:cNvContentPartPr/>
                <p14:nvPr/>
              </p14:nvContentPartPr>
              <p14:xfrm>
                <a:off x="8155797" y="1547445"/>
                <a:ext cx="110880" cy="216720"/>
              </p14:xfrm>
            </p:contentPart>
          </mc:Choice>
          <mc:Fallback>
            <p:pic>
              <p:nvPicPr>
                <p:cNvPr id="52" name="Freihand 51">
                  <a:extLst>
                    <a:ext uri="{FF2B5EF4-FFF2-40B4-BE49-F238E27FC236}">
                      <a16:creationId xmlns:a16="http://schemas.microsoft.com/office/drawing/2014/main" id="{A3B099C8-BF1E-41EE-A7A6-93788DBA6064}"/>
                    </a:ext>
                  </a:extLst>
                </p:cNvPr>
                <p:cNvPicPr/>
                <p:nvPr/>
              </p:nvPicPr>
              <p:blipFill>
                <a:blip r:embed="rId176"/>
                <a:stretch>
                  <a:fillRect/>
                </a:stretch>
              </p:blipFill>
              <p:spPr>
                <a:xfrm>
                  <a:off x="8151477" y="1543125"/>
                  <a:ext cx="119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3" name="Freihand 52">
                  <a:extLst>
                    <a:ext uri="{FF2B5EF4-FFF2-40B4-BE49-F238E27FC236}">
                      <a16:creationId xmlns:a16="http://schemas.microsoft.com/office/drawing/2014/main" id="{D82920A1-9CA2-418C-AD8B-6C3B0890D1B8}"/>
                    </a:ext>
                  </a:extLst>
                </p14:cNvPr>
                <p14:cNvContentPartPr/>
                <p14:nvPr/>
              </p14:nvContentPartPr>
              <p14:xfrm>
                <a:off x="8279277" y="1621245"/>
                <a:ext cx="69120" cy="95040"/>
              </p14:xfrm>
            </p:contentPart>
          </mc:Choice>
          <mc:Fallback>
            <p:pic>
              <p:nvPicPr>
                <p:cNvPr id="53" name="Freihand 52">
                  <a:extLst>
                    <a:ext uri="{FF2B5EF4-FFF2-40B4-BE49-F238E27FC236}">
                      <a16:creationId xmlns:a16="http://schemas.microsoft.com/office/drawing/2014/main" id="{D82920A1-9CA2-418C-AD8B-6C3B0890D1B8}"/>
                    </a:ext>
                  </a:extLst>
                </p:cNvPr>
                <p:cNvPicPr/>
                <p:nvPr/>
              </p:nvPicPr>
              <p:blipFill>
                <a:blip r:embed="rId178"/>
                <a:stretch>
                  <a:fillRect/>
                </a:stretch>
              </p:blipFill>
              <p:spPr>
                <a:xfrm>
                  <a:off x="8274957" y="1616925"/>
                  <a:ext cx="77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 name="Freihand 54">
                  <a:extLst>
                    <a:ext uri="{FF2B5EF4-FFF2-40B4-BE49-F238E27FC236}">
                      <a16:creationId xmlns:a16="http://schemas.microsoft.com/office/drawing/2014/main" id="{6ECB4B6D-7839-4044-893F-74E01AAF886C}"/>
                    </a:ext>
                  </a:extLst>
                </p14:cNvPr>
                <p14:cNvContentPartPr/>
                <p14:nvPr/>
              </p14:nvContentPartPr>
              <p14:xfrm>
                <a:off x="8530917" y="1403085"/>
                <a:ext cx="189360" cy="138240"/>
              </p14:xfrm>
            </p:contentPart>
          </mc:Choice>
          <mc:Fallback>
            <p:pic>
              <p:nvPicPr>
                <p:cNvPr id="55" name="Freihand 54">
                  <a:extLst>
                    <a:ext uri="{FF2B5EF4-FFF2-40B4-BE49-F238E27FC236}">
                      <a16:creationId xmlns:a16="http://schemas.microsoft.com/office/drawing/2014/main" id="{6ECB4B6D-7839-4044-893F-74E01AAF886C}"/>
                    </a:ext>
                  </a:extLst>
                </p:cNvPr>
                <p:cNvPicPr/>
                <p:nvPr/>
              </p:nvPicPr>
              <p:blipFill>
                <a:blip r:embed="rId180"/>
                <a:stretch>
                  <a:fillRect/>
                </a:stretch>
              </p:blipFill>
              <p:spPr>
                <a:xfrm>
                  <a:off x="8526597" y="1398765"/>
                  <a:ext cx="198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7" name="Freihand 56">
                  <a:extLst>
                    <a:ext uri="{FF2B5EF4-FFF2-40B4-BE49-F238E27FC236}">
                      <a16:creationId xmlns:a16="http://schemas.microsoft.com/office/drawing/2014/main" id="{2A887472-95AB-43BC-9D72-1F6C2106FED9}"/>
                    </a:ext>
                  </a:extLst>
                </p14:cNvPr>
                <p14:cNvContentPartPr/>
                <p14:nvPr/>
              </p14:nvContentPartPr>
              <p14:xfrm>
                <a:off x="8890917" y="1327845"/>
                <a:ext cx="360" cy="360"/>
              </p14:xfrm>
            </p:contentPart>
          </mc:Choice>
          <mc:Fallback>
            <p:pic>
              <p:nvPicPr>
                <p:cNvPr id="57" name="Freihand 56">
                  <a:extLst>
                    <a:ext uri="{FF2B5EF4-FFF2-40B4-BE49-F238E27FC236}">
                      <a16:creationId xmlns:a16="http://schemas.microsoft.com/office/drawing/2014/main" id="{2A887472-95AB-43BC-9D72-1F6C2106FED9}"/>
                    </a:ext>
                  </a:extLst>
                </p:cNvPr>
                <p:cNvPicPr/>
                <p:nvPr/>
              </p:nvPicPr>
              <p:blipFill>
                <a:blip r:embed="rId182"/>
                <a:stretch>
                  <a:fillRect/>
                </a:stretch>
              </p:blipFill>
              <p:spPr>
                <a:xfrm>
                  <a:off x="8886597" y="13235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8" name="Freihand 57">
                  <a:extLst>
                    <a:ext uri="{FF2B5EF4-FFF2-40B4-BE49-F238E27FC236}">
                      <a16:creationId xmlns:a16="http://schemas.microsoft.com/office/drawing/2014/main" id="{8950E4D6-DFD7-4FE9-88ED-8B075E7E6F98}"/>
                    </a:ext>
                  </a:extLst>
                </p14:cNvPr>
                <p14:cNvContentPartPr/>
                <p14:nvPr/>
              </p14:nvContentPartPr>
              <p14:xfrm>
                <a:off x="8882997" y="1215885"/>
                <a:ext cx="115200" cy="160560"/>
              </p14:xfrm>
            </p:contentPart>
          </mc:Choice>
          <mc:Fallback>
            <p:pic>
              <p:nvPicPr>
                <p:cNvPr id="58" name="Freihand 57">
                  <a:extLst>
                    <a:ext uri="{FF2B5EF4-FFF2-40B4-BE49-F238E27FC236}">
                      <a16:creationId xmlns:a16="http://schemas.microsoft.com/office/drawing/2014/main" id="{8950E4D6-DFD7-4FE9-88ED-8B075E7E6F98}"/>
                    </a:ext>
                  </a:extLst>
                </p:cNvPr>
                <p:cNvPicPr/>
                <p:nvPr/>
              </p:nvPicPr>
              <p:blipFill>
                <a:blip r:embed="rId184"/>
                <a:stretch>
                  <a:fillRect/>
                </a:stretch>
              </p:blipFill>
              <p:spPr>
                <a:xfrm>
                  <a:off x="8878677" y="1211565"/>
                  <a:ext cx="123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9" name="Freihand 58">
                  <a:extLst>
                    <a:ext uri="{FF2B5EF4-FFF2-40B4-BE49-F238E27FC236}">
                      <a16:creationId xmlns:a16="http://schemas.microsoft.com/office/drawing/2014/main" id="{49F23E20-1A51-49C5-ACFC-0C9690333DA9}"/>
                    </a:ext>
                  </a:extLst>
                </p14:cNvPr>
                <p14:cNvContentPartPr/>
                <p14:nvPr/>
              </p14:nvContentPartPr>
              <p14:xfrm>
                <a:off x="8814597" y="1397685"/>
                <a:ext cx="230040" cy="41400"/>
              </p14:xfrm>
            </p:contentPart>
          </mc:Choice>
          <mc:Fallback>
            <p:pic>
              <p:nvPicPr>
                <p:cNvPr id="59" name="Freihand 58">
                  <a:extLst>
                    <a:ext uri="{FF2B5EF4-FFF2-40B4-BE49-F238E27FC236}">
                      <a16:creationId xmlns:a16="http://schemas.microsoft.com/office/drawing/2014/main" id="{49F23E20-1A51-49C5-ACFC-0C9690333DA9}"/>
                    </a:ext>
                  </a:extLst>
                </p:cNvPr>
                <p:cNvPicPr/>
                <p:nvPr/>
              </p:nvPicPr>
              <p:blipFill>
                <a:blip r:embed="rId186"/>
                <a:stretch>
                  <a:fillRect/>
                </a:stretch>
              </p:blipFill>
              <p:spPr>
                <a:xfrm>
                  <a:off x="8810277" y="1393365"/>
                  <a:ext cx="238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0" name="Freihand 59">
                  <a:extLst>
                    <a:ext uri="{FF2B5EF4-FFF2-40B4-BE49-F238E27FC236}">
                      <a16:creationId xmlns:a16="http://schemas.microsoft.com/office/drawing/2014/main" id="{BA221EC7-835D-4129-A512-861D3A5FA08A}"/>
                    </a:ext>
                  </a:extLst>
                </p14:cNvPr>
                <p14:cNvContentPartPr/>
                <p14:nvPr/>
              </p14:nvContentPartPr>
              <p14:xfrm>
                <a:off x="8870757" y="1542765"/>
                <a:ext cx="118800" cy="182160"/>
              </p14:xfrm>
            </p:contentPart>
          </mc:Choice>
          <mc:Fallback>
            <p:pic>
              <p:nvPicPr>
                <p:cNvPr id="60" name="Freihand 59">
                  <a:extLst>
                    <a:ext uri="{FF2B5EF4-FFF2-40B4-BE49-F238E27FC236}">
                      <a16:creationId xmlns:a16="http://schemas.microsoft.com/office/drawing/2014/main" id="{BA221EC7-835D-4129-A512-861D3A5FA08A}"/>
                    </a:ext>
                  </a:extLst>
                </p:cNvPr>
                <p:cNvPicPr/>
                <p:nvPr/>
              </p:nvPicPr>
              <p:blipFill>
                <a:blip r:embed="rId188"/>
                <a:stretch>
                  <a:fillRect/>
                </a:stretch>
              </p:blipFill>
              <p:spPr>
                <a:xfrm>
                  <a:off x="8866437" y="1538445"/>
                  <a:ext cx="127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1" name="Freihand 60">
                  <a:extLst>
                    <a:ext uri="{FF2B5EF4-FFF2-40B4-BE49-F238E27FC236}">
                      <a16:creationId xmlns:a16="http://schemas.microsoft.com/office/drawing/2014/main" id="{3346A714-4A88-465E-9C00-80873936BB3E}"/>
                    </a:ext>
                  </a:extLst>
                </p14:cNvPr>
                <p14:cNvContentPartPr/>
                <p14:nvPr/>
              </p14:nvContentPartPr>
              <p14:xfrm>
                <a:off x="8990997" y="1587765"/>
                <a:ext cx="96840" cy="99360"/>
              </p14:xfrm>
            </p:contentPart>
          </mc:Choice>
          <mc:Fallback>
            <p:pic>
              <p:nvPicPr>
                <p:cNvPr id="61" name="Freihand 60">
                  <a:extLst>
                    <a:ext uri="{FF2B5EF4-FFF2-40B4-BE49-F238E27FC236}">
                      <a16:creationId xmlns:a16="http://schemas.microsoft.com/office/drawing/2014/main" id="{3346A714-4A88-465E-9C00-80873936BB3E}"/>
                    </a:ext>
                  </a:extLst>
                </p:cNvPr>
                <p:cNvPicPr/>
                <p:nvPr/>
              </p:nvPicPr>
              <p:blipFill>
                <a:blip r:embed="rId190"/>
                <a:stretch>
                  <a:fillRect/>
                </a:stretch>
              </p:blipFill>
              <p:spPr>
                <a:xfrm>
                  <a:off x="8986677" y="1583445"/>
                  <a:ext cx="105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5" name="Freihand 84">
                  <a:extLst>
                    <a:ext uri="{FF2B5EF4-FFF2-40B4-BE49-F238E27FC236}">
                      <a16:creationId xmlns:a16="http://schemas.microsoft.com/office/drawing/2014/main" id="{A651B441-9C2B-495F-9641-101947C4462D}"/>
                    </a:ext>
                  </a:extLst>
                </p14:cNvPr>
                <p14:cNvContentPartPr/>
                <p14:nvPr/>
              </p14:nvContentPartPr>
              <p14:xfrm>
                <a:off x="2642037" y="1056765"/>
                <a:ext cx="2317320" cy="1746720"/>
              </p14:xfrm>
            </p:contentPart>
          </mc:Choice>
          <mc:Fallback>
            <p:pic>
              <p:nvPicPr>
                <p:cNvPr id="85" name="Freihand 84">
                  <a:extLst>
                    <a:ext uri="{FF2B5EF4-FFF2-40B4-BE49-F238E27FC236}">
                      <a16:creationId xmlns:a16="http://schemas.microsoft.com/office/drawing/2014/main" id="{A651B441-9C2B-495F-9641-101947C4462D}"/>
                    </a:ext>
                  </a:extLst>
                </p:cNvPr>
                <p:cNvPicPr/>
                <p:nvPr/>
              </p:nvPicPr>
              <p:blipFill>
                <a:blip r:embed="rId192"/>
                <a:stretch>
                  <a:fillRect/>
                </a:stretch>
              </p:blipFill>
              <p:spPr>
                <a:xfrm>
                  <a:off x="2637717" y="1052445"/>
                  <a:ext cx="2325960" cy="1755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6" name="Freihand 85">
                  <a:extLst>
                    <a:ext uri="{FF2B5EF4-FFF2-40B4-BE49-F238E27FC236}">
                      <a16:creationId xmlns:a16="http://schemas.microsoft.com/office/drawing/2014/main" id="{9C3E435E-F60E-4830-BB4E-AA6B1B66AB42}"/>
                    </a:ext>
                  </a:extLst>
                </p14:cNvPr>
                <p14:cNvContentPartPr/>
                <p14:nvPr/>
              </p14:nvContentPartPr>
              <p14:xfrm>
                <a:off x="4367877" y="898725"/>
                <a:ext cx="139680" cy="218520"/>
              </p14:xfrm>
            </p:contentPart>
          </mc:Choice>
          <mc:Fallback>
            <p:pic>
              <p:nvPicPr>
                <p:cNvPr id="86" name="Freihand 85">
                  <a:extLst>
                    <a:ext uri="{FF2B5EF4-FFF2-40B4-BE49-F238E27FC236}">
                      <a16:creationId xmlns:a16="http://schemas.microsoft.com/office/drawing/2014/main" id="{9C3E435E-F60E-4830-BB4E-AA6B1B66AB42}"/>
                    </a:ext>
                  </a:extLst>
                </p:cNvPr>
                <p:cNvPicPr/>
                <p:nvPr/>
              </p:nvPicPr>
              <p:blipFill>
                <a:blip r:embed="rId194"/>
                <a:stretch>
                  <a:fillRect/>
                </a:stretch>
              </p:blipFill>
              <p:spPr>
                <a:xfrm>
                  <a:off x="4363557" y="894405"/>
                  <a:ext cx="148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7" name="Freihand 86">
                  <a:extLst>
                    <a:ext uri="{FF2B5EF4-FFF2-40B4-BE49-F238E27FC236}">
                      <a16:creationId xmlns:a16="http://schemas.microsoft.com/office/drawing/2014/main" id="{05DE9F5A-37A3-459A-BB31-C53A14944DC6}"/>
                    </a:ext>
                  </a:extLst>
                </p14:cNvPr>
                <p14:cNvContentPartPr/>
                <p14:nvPr/>
              </p14:nvContentPartPr>
              <p14:xfrm>
                <a:off x="4559037" y="863805"/>
                <a:ext cx="107280" cy="142560"/>
              </p14:xfrm>
            </p:contentPart>
          </mc:Choice>
          <mc:Fallback>
            <p:pic>
              <p:nvPicPr>
                <p:cNvPr id="87" name="Freihand 86">
                  <a:extLst>
                    <a:ext uri="{FF2B5EF4-FFF2-40B4-BE49-F238E27FC236}">
                      <a16:creationId xmlns:a16="http://schemas.microsoft.com/office/drawing/2014/main" id="{05DE9F5A-37A3-459A-BB31-C53A14944DC6}"/>
                    </a:ext>
                  </a:extLst>
                </p:cNvPr>
                <p:cNvPicPr/>
                <p:nvPr/>
              </p:nvPicPr>
              <p:blipFill>
                <a:blip r:embed="rId196"/>
                <a:stretch>
                  <a:fillRect/>
                </a:stretch>
              </p:blipFill>
              <p:spPr>
                <a:xfrm>
                  <a:off x="4554717" y="859485"/>
                  <a:ext cx="115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9" name="Freihand 88">
                  <a:extLst>
                    <a:ext uri="{FF2B5EF4-FFF2-40B4-BE49-F238E27FC236}">
                      <a16:creationId xmlns:a16="http://schemas.microsoft.com/office/drawing/2014/main" id="{C6BE637F-5E0A-451C-B110-805F43957D7C}"/>
                    </a:ext>
                  </a:extLst>
                </p14:cNvPr>
                <p14:cNvContentPartPr/>
                <p14:nvPr/>
              </p14:nvContentPartPr>
              <p14:xfrm>
                <a:off x="4680717" y="950925"/>
                <a:ext cx="96840" cy="106200"/>
              </p14:xfrm>
            </p:contentPart>
          </mc:Choice>
          <mc:Fallback>
            <p:pic>
              <p:nvPicPr>
                <p:cNvPr id="89" name="Freihand 88">
                  <a:extLst>
                    <a:ext uri="{FF2B5EF4-FFF2-40B4-BE49-F238E27FC236}">
                      <a16:creationId xmlns:a16="http://schemas.microsoft.com/office/drawing/2014/main" id="{C6BE637F-5E0A-451C-B110-805F43957D7C}"/>
                    </a:ext>
                  </a:extLst>
                </p:cNvPr>
                <p:cNvPicPr/>
                <p:nvPr/>
              </p:nvPicPr>
              <p:blipFill>
                <a:blip r:embed="rId198"/>
                <a:stretch>
                  <a:fillRect/>
                </a:stretch>
              </p:blipFill>
              <p:spPr>
                <a:xfrm>
                  <a:off x="4676397" y="946605"/>
                  <a:ext cx="10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1" name="Freihand 90">
                  <a:extLst>
                    <a:ext uri="{FF2B5EF4-FFF2-40B4-BE49-F238E27FC236}">
                      <a16:creationId xmlns:a16="http://schemas.microsoft.com/office/drawing/2014/main" id="{AC662323-CAAA-4E9A-A4F0-13D4BE176FFB}"/>
                    </a:ext>
                  </a:extLst>
                </p14:cNvPr>
                <p14:cNvContentPartPr/>
                <p14:nvPr/>
              </p14:nvContentPartPr>
              <p14:xfrm>
                <a:off x="4809957" y="694605"/>
                <a:ext cx="74160" cy="299520"/>
              </p14:xfrm>
            </p:contentPart>
          </mc:Choice>
          <mc:Fallback>
            <p:pic>
              <p:nvPicPr>
                <p:cNvPr id="91" name="Freihand 90">
                  <a:extLst>
                    <a:ext uri="{FF2B5EF4-FFF2-40B4-BE49-F238E27FC236}">
                      <a16:creationId xmlns:a16="http://schemas.microsoft.com/office/drawing/2014/main" id="{AC662323-CAAA-4E9A-A4F0-13D4BE176FFB}"/>
                    </a:ext>
                  </a:extLst>
                </p:cNvPr>
                <p:cNvPicPr/>
                <p:nvPr/>
              </p:nvPicPr>
              <p:blipFill>
                <a:blip r:embed="rId200"/>
                <a:stretch>
                  <a:fillRect/>
                </a:stretch>
              </p:blipFill>
              <p:spPr>
                <a:xfrm>
                  <a:off x="4805637" y="690285"/>
                  <a:ext cx="828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2" name="Freihand 91">
                  <a:extLst>
                    <a:ext uri="{FF2B5EF4-FFF2-40B4-BE49-F238E27FC236}">
                      <a16:creationId xmlns:a16="http://schemas.microsoft.com/office/drawing/2014/main" id="{5497C7D4-931E-4AF2-8247-5A55F7B348C7}"/>
                    </a:ext>
                  </a:extLst>
                </p14:cNvPr>
                <p14:cNvContentPartPr/>
                <p14:nvPr/>
              </p14:nvContentPartPr>
              <p14:xfrm>
                <a:off x="4925157" y="724485"/>
                <a:ext cx="69840" cy="228600"/>
              </p14:xfrm>
            </p:contentPart>
          </mc:Choice>
          <mc:Fallback>
            <p:pic>
              <p:nvPicPr>
                <p:cNvPr id="92" name="Freihand 91">
                  <a:extLst>
                    <a:ext uri="{FF2B5EF4-FFF2-40B4-BE49-F238E27FC236}">
                      <a16:creationId xmlns:a16="http://schemas.microsoft.com/office/drawing/2014/main" id="{5497C7D4-931E-4AF2-8247-5A55F7B348C7}"/>
                    </a:ext>
                  </a:extLst>
                </p:cNvPr>
                <p:cNvPicPr/>
                <p:nvPr/>
              </p:nvPicPr>
              <p:blipFill>
                <a:blip r:embed="rId202"/>
                <a:stretch>
                  <a:fillRect/>
                </a:stretch>
              </p:blipFill>
              <p:spPr>
                <a:xfrm>
                  <a:off x="4920837" y="720165"/>
                  <a:ext cx="78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3" name="Freihand 92">
                  <a:extLst>
                    <a:ext uri="{FF2B5EF4-FFF2-40B4-BE49-F238E27FC236}">
                      <a16:creationId xmlns:a16="http://schemas.microsoft.com/office/drawing/2014/main" id="{1B3EA058-906D-4713-A7E0-5035B94980C5}"/>
                    </a:ext>
                  </a:extLst>
                </p14:cNvPr>
                <p14:cNvContentPartPr/>
                <p14:nvPr/>
              </p14:nvContentPartPr>
              <p14:xfrm>
                <a:off x="4992837" y="796485"/>
                <a:ext cx="67320" cy="111240"/>
              </p14:xfrm>
            </p:contentPart>
          </mc:Choice>
          <mc:Fallback>
            <p:pic>
              <p:nvPicPr>
                <p:cNvPr id="93" name="Freihand 92">
                  <a:extLst>
                    <a:ext uri="{FF2B5EF4-FFF2-40B4-BE49-F238E27FC236}">
                      <a16:creationId xmlns:a16="http://schemas.microsoft.com/office/drawing/2014/main" id="{1B3EA058-906D-4713-A7E0-5035B94980C5}"/>
                    </a:ext>
                  </a:extLst>
                </p:cNvPr>
                <p:cNvPicPr/>
                <p:nvPr/>
              </p:nvPicPr>
              <p:blipFill>
                <a:blip r:embed="rId204"/>
                <a:stretch>
                  <a:fillRect/>
                </a:stretch>
              </p:blipFill>
              <p:spPr>
                <a:xfrm>
                  <a:off x="4988517" y="792165"/>
                  <a:ext cx="75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4" name="Freihand 93">
                  <a:extLst>
                    <a:ext uri="{FF2B5EF4-FFF2-40B4-BE49-F238E27FC236}">
                      <a16:creationId xmlns:a16="http://schemas.microsoft.com/office/drawing/2014/main" id="{FA752064-8B78-49C4-A06D-4893BFE8C5A2}"/>
                    </a:ext>
                  </a:extLst>
                </p14:cNvPr>
                <p14:cNvContentPartPr/>
                <p14:nvPr/>
              </p14:nvContentPartPr>
              <p14:xfrm>
                <a:off x="5055477" y="674085"/>
                <a:ext cx="49320" cy="244080"/>
              </p14:xfrm>
            </p:contentPart>
          </mc:Choice>
          <mc:Fallback>
            <p:pic>
              <p:nvPicPr>
                <p:cNvPr id="94" name="Freihand 93">
                  <a:extLst>
                    <a:ext uri="{FF2B5EF4-FFF2-40B4-BE49-F238E27FC236}">
                      <a16:creationId xmlns:a16="http://schemas.microsoft.com/office/drawing/2014/main" id="{FA752064-8B78-49C4-A06D-4893BFE8C5A2}"/>
                    </a:ext>
                  </a:extLst>
                </p:cNvPr>
                <p:cNvPicPr/>
                <p:nvPr/>
              </p:nvPicPr>
              <p:blipFill>
                <a:blip r:embed="rId206"/>
                <a:stretch>
                  <a:fillRect/>
                </a:stretch>
              </p:blipFill>
              <p:spPr>
                <a:xfrm>
                  <a:off x="5051157" y="669765"/>
                  <a:ext cx="579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1" name="Freihand 100">
                  <a:extLst>
                    <a:ext uri="{FF2B5EF4-FFF2-40B4-BE49-F238E27FC236}">
                      <a16:creationId xmlns:a16="http://schemas.microsoft.com/office/drawing/2014/main" id="{BC6E1452-E88E-4583-88B6-20A18514E1D9}"/>
                    </a:ext>
                  </a:extLst>
                </p14:cNvPr>
                <p14:cNvContentPartPr/>
                <p14:nvPr/>
              </p14:nvContentPartPr>
              <p14:xfrm>
                <a:off x="3841557" y="1853445"/>
                <a:ext cx="7560" cy="136080"/>
              </p14:xfrm>
            </p:contentPart>
          </mc:Choice>
          <mc:Fallback>
            <p:pic>
              <p:nvPicPr>
                <p:cNvPr id="101" name="Freihand 100">
                  <a:extLst>
                    <a:ext uri="{FF2B5EF4-FFF2-40B4-BE49-F238E27FC236}">
                      <a16:creationId xmlns:a16="http://schemas.microsoft.com/office/drawing/2014/main" id="{BC6E1452-E88E-4583-88B6-20A18514E1D9}"/>
                    </a:ext>
                  </a:extLst>
                </p:cNvPr>
                <p:cNvPicPr/>
                <p:nvPr/>
              </p:nvPicPr>
              <p:blipFill>
                <a:blip r:embed="rId208"/>
                <a:stretch>
                  <a:fillRect/>
                </a:stretch>
              </p:blipFill>
              <p:spPr>
                <a:xfrm>
                  <a:off x="3837237" y="1849125"/>
                  <a:ext cx="16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2" name="Freihand 101">
                  <a:extLst>
                    <a:ext uri="{FF2B5EF4-FFF2-40B4-BE49-F238E27FC236}">
                      <a16:creationId xmlns:a16="http://schemas.microsoft.com/office/drawing/2014/main" id="{8FF48357-092E-45B9-97A4-FB6CAA1792A9}"/>
                    </a:ext>
                  </a:extLst>
                </p14:cNvPr>
                <p14:cNvContentPartPr/>
                <p14:nvPr/>
              </p14:nvContentPartPr>
              <p14:xfrm>
                <a:off x="3853077" y="2129925"/>
                <a:ext cx="18360" cy="269640"/>
              </p14:xfrm>
            </p:contentPart>
          </mc:Choice>
          <mc:Fallback>
            <p:pic>
              <p:nvPicPr>
                <p:cNvPr id="102" name="Freihand 101">
                  <a:extLst>
                    <a:ext uri="{FF2B5EF4-FFF2-40B4-BE49-F238E27FC236}">
                      <a16:creationId xmlns:a16="http://schemas.microsoft.com/office/drawing/2014/main" id="{8FF48357-092E-45B9-97A4-FB6CAA1792A9}"/>
                    </a:ext>
                  </a:extLst>
                </p:cNvPr>
                <p:cNvPicPr/>
                <p:nvPr/>
              </p:nvPicPr>
              <p:blipFill>
                <a:blip r:embed="rId210"/>
                <a:stretch>
                  <a:fillRect/>
                </a:stretch>
              </p:blipFill>
              <p:spPr>
                <a:xfrm>
                  <a:off x="3848757" y="2125605"/>
                  <a:ext cx="270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3" name="Freihand 102">
                  <a:extLst>
                    <a:ext uri="{FF2B5EF4-FFF2-40B4-BE49-F238E27FC236}">
                      <a16:creationId xmlns:a16="http://schemas.microsoft.com/office/drawing/2014/main" id="{8EF44B17-0A0B-485B-BE3A-4154ACFA2DEC}"/>
                    </a:ext>
                  </a:extLst>
                </p14:cNvPr>
                <p14:cNvContentPartPr/>
                <p14:nvPr/>
              </p14:nvContentPartPr>
              <p14:xfrm>
                <a:off x="3872877" y="2554365"/>
                <a:ext cx="3240" cy="121320"/>
              </p14:xfrm>
            </p:contentPart>
          </mc:Choice>
          <mc:Fallback>
            <p:pic>
              <p:nvPicPr>
                <p:cNvPr id="103" name="Freihand 102">
                  <a:extLst>
                    <a:ext uri="{FF2B5EF4-FFF2-40B4-BE49-F238E27FC236}">
                      <a16:creationId xmlns:a16="http://schemas.microsoft.com/office/drawing/2014/main" id="{8EF44B17-0A0B-485B-BE3A-4154ACFA2DEC}"/>
                    </a:ext>
                  </a:extLst>
                </p:cNvPr>
                <p:cNvPicPr/>
                <p:nvPr/>
              </p:nvPicPr>
              <p:blipFill>
                <a:blip r:embed="rId212"/>
                <a:stretch>
                  <a:fillRect/>
                </a:stretch>
              </p:blipFill>
              <p:spPr>
                <a:xfrm>
                  <a:off x="3868557" y="2550045"/>
                  <a:ext cx="11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4" name="Freihand 103">
                  <a:extLst>
                    <a:ext uri="{FF2B5EF4-FFF2-40B4-BE49-F238E27FC236}">
                      <a16:creationId xmlns:a16="http://schemas.microsoft.com/office/drawing/2014/main" id="{0EA5EA80-A5F9-4433-AA37-0C2CEF989AD6}"/>
                    </a:ext>
                  </a:extLst>
                </p14:cNvPr>
                <p14:cNvContentPartPr/>
                <p14:nvPr/>
              </p14:nvContentPartPr>
              <p14:xfrm>
                <a:off x="3855597" y="2958645"/>
                <a:ext cx="10800" cy="318960"/>
              </p14:xfrm>
            </p:contentPart>
          </mc:Choice>
          <mc:Fallback>
            <p:pic>
              <p:nvPicPr>
                <p:cNvPr id="104" name="Freihand 103">
                  <a:extLst>
                    <a:ext uri="{FF2B5EF4-FFF2-40B4-BE49-F238E27FC236}">
                      <a16:creationId xmlns:a16="http://schemas.microsoft.com/office/drawing/2014/main" id="{0EA5EA80-A5F9-4433-AA37-0C2CEF989AD6}"/>
                    </a:ext>
                  </a:extLst>
                </p:cNvPr>
                <p:cNvPicPr/>
                <p:nvPr/>
              </p:nvPicPr>
              <p:blipFill>
                <a:blip r:embed="rId214"/>
                <a:stretch>
                  <a:fillRect/>
                </a:stretch>
              </p:blipFill>
              <p:spPr>
                <a:xfrm>
                  <a:off x="3851277" y="2954325"/>
                  <a:ext cx="194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5" name="Freihand 104">
                  <a:extLst>
                    <a:ext uri="{FF2B5EF4-FFF2-40B4-BE49-F238E27FC236}">
                      <a16:creationId xmlns:a16="http://schemas.microsoft.com/office/drawing/2014/main" id="{DC0A52E6-3776-4565-83A2-2740847C5D95}"/>
                    </a:ext>
                  </a:extLst>
                </p14:cNvPr>
                <p14:cNvContentPartPr/>
                <p14:nvPr/>
              </p14:nvContentPartPr>
              <p14:xfrm>
                <a:off x="3856317" y="3365805"/>
                <a:ext cx="17280" cy="185040"/>
              </p14:xfrm>
            </p:contentPart>
          </mc:Choice>
          <mc:Fallback>
            <p:pic>
              <p:nvPicPr>
                <p:cNvPr id="105" name="Freihand 104">
                  <a:extLst>
                    <a:ext uri="{FF2B5EF4-FFF2-40B4-BE49-F238E27FC236}">
                      <a16:creationId xmlns:a16="http://schemas.microsoft.com/office/drawing/2014/main" id="{DC0A52E6-3776-4565-83A2-2740847C5D95}"/>
                    </a:ext>
                  </a:extLst>
                </p:cNvPr>
                <p:cNvPicPr/>
                <p:nvPr/>
              </p:nvPicPr>
              <p:blipFill>
                <a:blip r:embed="rId216"/>
                <a:stretch>
                  <a:fillRect/>
                </a:stretch>
              </p:blipFill>
              <p:spPr>
                <a:xfrm>
                  <a:off x="3851997" y="3361485"/>
                  <a:ext cx="25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6" name="Freihand 105">
                  <a:extLst>
                    <a:ext uri="{FF2B5EF4-FFF2-40B4-BE49-F238E27FC236}">
                      <a16:creationId xmlns:a16="http://schemas.microsoft.com/office/drawing/2014/main" id="{62D6A465-8F75-4745-B446-0AC43E35EFE7}"/>
                    </a:ext>
                  </a:extLst>
                </p14:cNvPr>
                <p14:cNvContentPartPr/>
                <p14:nvPr/>
              </p14:nvContentPartPr>
              <p14:xfrm>
                <a:off x="3823917" y="3729765"/>
                <a:ext cx="24480" cy="321120"/>
              </p14:xfrm>
            </p:contentPart>
          </mc:Choice>
          <mc:Fallback>
            <p:pic>
              <p:nvPicPr>
                <p:cNvPr id="106" name="Freihand 105">
                  <a:extLst>
                    <a:ext uri="{FF2B5EF4-FFF2-40B4-BE49-F238E27FC236}">
                      <a16:creationId xmlns:a16="http://schemas.microsoft.com/office/drawing/2014/main" id="{62D6A465-8F75-4745-B446-0AC43E35EFE7}"/>
                    </a:ext>
                  </a:extLst>
                </p:cNvPr>
                <p:cNvPicPr/>
                <p:nvPr/>
              </p:nvPicPr>
              <p:blipFill>
                <a:blip r:embed="rId218"/>
                <a:stretch>
                  <a:fillRect/>
                </a:stretch>
              </p:blipFill>
              <p:spPr>
                <a:xfrm>
                  <a:off x="3819597" y="3725445"/>
                  <a:ext cx="331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1" name="Freihand 110">
                  <a:extLst>
                    <a:ext uri="{FF2B5EF4-FFF2-40B4-BE49-F238E27FC236}">
                      <a16:creationId xmlns:a16="http://schemas.microsoft.com/office/drawing/2014/main" id="{6521A10A-75B4-43E7-B143-BC9DCDE17B59}"/>
                    </a:ext>
                  </a:extLst>
                </p14:cNvPr>
                <p14:cNvContentPartPr/>
                <p14:nvPr/>
              </p14:nvContentPartPr>
              <p14:xfrm>
                <a:off x="3624837" y="3511245"/>
                <a:ext cx="87840" cy="213840"/>
              </p14:xfrm>
            </p:contentPart>
          </mc:Choice>
          <mc:Fallback>
            <p:pic>
              <p:nvPicPr>
                <p:cNvPr id="111" name="Freihand 110">
                  <a:extLst>
                    <a:ext uri="{FF2B5EF4-FFF2-40B4-BE49-F238E27FC236}">
                      <a16:creationId xmlns:a16="http://schemas.microsoft.com/office/drawing/2014/main" id="{6521A10A-75B4-43E7-B143-BC9DCDE17B59}"/>
                    </a:ext>
                  </a:extLst>
                </p:cNvPr>
                <p:cNvPicPr/>
                <p:nvPr/>
              </p:nvPicPr>
              <p:blipFill>
                <a:blip r:embed="rId220"/>
                <a:stretch>
                  <a:fillRect/>
                </a:stretch>
              </p:blipFill>
              <p:spPr>
                <a:xfrm>
                  <a:off x="3620517" y="3506925"/>
                  <a:ext cx="96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2" name="Freihand 111">
                  <a:extLst>
                    <a:ext uri="{FF2B5EF4-FFF2-40B4-BE49-F238E27FC236}">
                      <a16:creationId xmlns:a16="http://schemas.microsoft.com/office/drawing/2014/main" id="{B977B30D-E654-445A-8CE9-3232D35CBB3D}"/>
                    </a:ext>
                  </a:extLst>
                </p14:cNvPr>
                <p14:cNvContentPartPr/>
                <p14:nvPr/>
              </p14:nvContentPartPr>
              <p14:xfrm>
                <a:off x="3707997" y="3455445"/>
                <a:ext cx="64800" cy="110520"/>
              </p14:xfrm>
            </p:contentPart>
          </mc:Choice>
          <mc:Fallback>
            <p:pic>
              <p:nvPicPr>
                <p:cNvPr id="112" name="Freihand 111">
                  <a:extLst>
                    <a:ext uri="{FF2B5EF4-FFF2-40B4-BE49-F238E27FC236}">
                      <a16:creationId xmlns:a16="http://schemas.microsoft.com/office/drawing/2014/main" id="{B977B30D-E654-445A-8CE9-3232D35CBB3D}"/>
                    </a:ext>
                  </a:extLst>
                </p:cNvPr>
                <p:cNvPicPr/>
                <p:nvPr/>
              </p:nvPicPr>
              <p:blipFill>
                <a:blip r:embed="rId222"/>
                <a:stretch>
                  <a:fillRect/>
                </a:stretch>
              </p:blipFill>
              <p:spPr>
                <a:xfrm>
                  <a:off x="3703677" y="3451125"/>
                  <a:ext cx="73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3" name="Freihand 112">
                  <a:extLst>
                    <a:ext uri="{FF2B5EF4-FFF2-40B4-BE49-F238E27FC236}">
                      <a16:creationId xmlns:a16="http://schemas.microsoft.com/office/drawing/2014/main" id="{E0974732-1319-4B8D-B841-18C7B1A1AC97}"/>
                    </a:ext>
                  </a:extLst>
                </p14:cNvPr>
                <p14:cNvContentPartPr/>
                <p14:nvPr/>
              </p14:nvContentPartPr>
              <p14:xfrm>
                <a:off x="3682797" y="3631125"/>
                <a:ext cx="62640" cy="91080"/>
              </p14:xfrm>
            </p:contentPart>
          </mc:Choice>
          <mc:Fallback>
            <p:pic>
              <p:nvPicPr>
                <p:cNvPr id="113" name="Freihand 112">
                  <a:extLst>
                    <a:ext uri="{FF2B5EF4-FFF2-40B4-BE49-F238E27FC236}">
                      <a16:creationId xmlns:a16="http://schemas.microsoft.com/office/drawing/2014/main" id="{E0974732-1319-4B8D-B841-18C7B1A1AC97}"/>
                    </a:ext>
                  </a:extLst>
                </p:cNvPr>
                <p:cNvPicPr/>
                <p:nvPr/>
              </p:nvPicPr>
              <p:blipFill>
                <a:blip r:embed="rId224"/>
                <a:stretch>
                  <a:fillRect/>
                </a:stretch>
              </p:blipFill>
              <p:spPr>
                <a:xfrm>
                  <a:off x="3678477" y="3626805"/>
                  <a:ext cx="71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5" name="Freihand 114">
                  <a:extLst>
                    <a:ext uri="{FF2B5EF4-FFF2-40B4-BE49-F238E27FC236}">
                      <a16:creationId xmlns:a16="http://schemas.microsoft.com/office/drawing/2014/main" id="{3EF89D2F-4F0A-4551-920F-157B04FCE266}"/>
                    </a:ext>
                  </a:extLst>
                </p14:cNvPr>
                <p14:cNvContentPartPr/>
                <p14:nvPr/>
              </p14:nvContentPartPr>
              <p14:xfrm>
                <a:off x="3683157" y="3465165"/>
                <a:ext cx="121320" cy="97200"/>
              </p14:xfrm>
            </p:contentPart>
          </mc:Choice>
          <mc:Fallback>
            <p:pic>
              <p:nvPicPr>
                <p:cNvPr id="115" name="Freihand 114">
                  <a:extLst>
                    <a:ext uri="{FF2B5EF4-FFF2-40B4-BE49-F238E27FC236}">
                      <a16:creationId xmlns:a16="http://schemas.microsoft.com/office/drawing/2014/main" id="{3EF89D2F-4F0A-4551-920F-157B04FCE266}"/>
                    </a:ext>
                  </a:extLst>
                </p:cNvPr>
                <p:cNvPicPr/>
                <p:nvPr/>
              </p:nvPicPr>
              <p:blipFill>
                <a:blip r:embed="rId226"/>
                <a:stretch>
                  <a:fillRect/>
                </a:stretch>
              </p:blipFill>
              <p:spPr>
                <a:xfrm>
                  <a:off x="3678837" y="3460845"/>
                  <a:ext cx="129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6" name="Freihand 115">
                  <a:extLst>
                    <a:ext uri="{FF2B5EF4-FFF2-40B4-BE49-F238E27FC236}">
                      <a16:creationId xmlns:a16="http://schemas.microsoft.com/office/drawing/2014/main" id="{22E96ABD-7E42-4B99-BC2D-D75A1CA1E194}"/>
                    </a:ext>
                  </a:extLst>
                </p14:cNvPr>
                <p14:cNvContentPartPr/>
                <p14:nvPr/>
              </p14:nvContentPartPr>
              <p14:xfrm>
                <a:off x="3747957" y="3482085"/>
                <a:ext cx="87480" cy="176040"/>
              </p14:xfrm>
            </p:contentPart>
          </mc:Choice>
          <mc:Fallback>
            <p:pic>
              <p:nvPicPr>
                <p:cNvPr id="116" name="Freihand 115">
                  <a:extLst>
                    <a:ext uri="{FF2B5EF4-FFF2-40B4-BE49-F238E27FC236}">
                      <a16:creationId xmlns:a16="http://schemas.microsoft.com/office/drawing/2014/main" id="{22E96ABD-7E42-4B99-BC2D-D75A1CA1E194}"/>
                    </a:ext>
                  </a:extLst>
                </p:cNvPr>
                <p:cNvPicPr/>
                <p:nvPr/>
              </p:nvPicPr>
              <p:blipFill>
                <a:blip r:embed="rId228"/>
                <a:stretch>
                  <a:fillRect/>
                </a:stretch>
              </p:blipFill>
              <p:spPr>
                <a:xfrm>
                  <a:off x="3743637" y="3477765"/>
                  <a:ext cx="96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7" name="Freihand 116">
                  <a:extLst>
                    <a:ext uri="{FF2B5EF4-FFF2-40B4-BE49-F238E27FC236}">
                      <a16:creationId xmlns:a16="http://schemas.microsoft.com/office/drawing/2014/main" id="{E7540A68-13BD-4E54-9CC3-323B9CB8EF2D}"/>
                    </a:ext>
                  </a:extLst>
                </p14:cNvPr>
                <p14:cNvContentPartPr/>
                <p14:nvPr/>
              </p14:nvContentPartPr>
              <p14:xfrm>
                <a:off x="3842997" y="3525285"/>
                <a:ext cx="77760" cy="161280"/>
              </p14:xfrm>
            </p:contentPart>
          </mc:Choice>
          <mc:Fallback>
            <p:pic>
              <p:nvPicPr>
                <p:cNvPr id="117" name="Freihand 116">
                  <a:extLst>
                    <a:ext uri="{FF2B5EF4-FFF2-40B4-BE49-F238E27FC236}">
                      <a16:creationId xmlns:a16="http://schemas.microsoft.com/office/drawing/2014/main" id="{E7540A68-13BD-4E54-9CC3-323B9CB8EF2D}"/>
                    </a:ext>
                  </a:extLst>
                </p:cNvPr>
                <p:cNvPicPr/>
                <p:nvPr/>
              </p:nvPicPr>
              <p:blipFill>
                <a:blip r:embed="rId230"/>
                <a:stretch>
                  <a:fillRect/>
                </a:stretch>
              </p:blipFill>
              <p:spPr>
                <a:xfrm>
                  <a:off x="3838677" y="3520965"/>
                  <a:ext cx="86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8" name="Freihand 117">
                  <a:extLst>
                    <a:ext uri="{FF2B5EF4-FFF2-40B4-BE49-F238E27FC236}">
                      <a16:creationId xmlns:a16="http://schemas.microsoft.com/office/drawing/2014/main" id="{BB19C175-2FE1-431D-A1FA-8F48CA88C3A8}"/>
                    </a:ext>
                  </a:extLst>
                </p14:cNvPr>
                <p14:cNvContentPartPr/>
                <p14:nvPr/>
              </p14:nvContentPartPr>
              <p14:xfrm>
                <a:off x="3907437" y="3563805"/>
                <a:ext cx="59400" cy="93600"/>
              </p14:xfrm>
            </p:contentPart>
          </mc:Choice>
          <mc:Fallback>
            <p:pic>
              <p:nvPicPr>
                <p:cNvPr id="118" name="Freihand 117">
                  <a:extLst>
                    <a:ext uri="{FF2B5EF4-FFF2-40B4-BE49-F238E27FC236}">
                      <a16:creationId xmlns:a16="http://schemas.microsoft.com/office/drawing/2014/main" id="{BB19C175-2FE1-431D-A1FA-8F48CA88C3A8}"/>
                    </a:ext>
                  </a:extLst>
                </p:cNvPr>
                <p:cNvPicPr/>
                <p:nvPr/>
              </p:nvPicPr>
              <p:blipFill>
                <a:blip r:embed="rId232"/>
                <a:stretch>
                  <a:fillRect/>
                </a:stretch>
              </p:blipFill>
              <p:spPr>
                <a:xfrm>
                  <a:off x="3903117" y="3559485"/>
                  <a:ext cx="68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9" name="Freihand 118">
                  <a:extLst>
                    <a:ext uri="{FF2B5EF4-FFF2-40B4-BE49-F238E27FC236}">
                      <a16:creationId xmlns:a16="http://schemas.microsoft.com/office/drawing/2014/main" id="{EBC09260-DD9A-4C57-8A20-96FB39546951}"/>
                    </a:ext>
                  </a:extLst>
                </p14:cNvPr>
                <p14:cNvContentPartPr/>
                <p14:nvPr/>
              </p14:nvContentPartPr>
              <p14:xfrm>
                <a:off x="3998517" y="3466965"/>
                <a:ext cx="31320" cy="207000"/>
              </p14:xfrm>
            </p:contentPart>
          </mc:Choice>
          <mc:Fallback>
            <p:pic>
              <p:nvPicPr>
                <p:cNvPr id="119" name="Freihand 118">
                  <a:extLst>
                    <a:ext uri="{FF2B5EF4-FFF2-40B4-BE49-F238E27FC236}">
                      <a16:creationId xmlns:a16="http://schemas.microsoft.com/office/drawing/2014/main" id="{EBC09260-DD9A-4C57-8A20-96FB39546951}"/>
                    </a:ext>
                  </a:extLst>
                </p:cNvPr>
                <p:cNvPicPr/>
                <p:nvPr/>
              </p:nvPicPr>
              <p:blipFill>
                <a:blip r:embed="rId234"/>
                <a:stretch>
                  <a:fillRect/>
                </a:stretch>
              </p:blipFill>
              <p:spPr>
                <a:xfrm>
                  <a:off x="3994197" y="3462645"/>
                  <a:ext cx="39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0" name="Freihand 119">
                  <a:extLst>
                    <a:ext uri="{FF2B5EF4-FFF2-40B4-BE49-F238E27FC236}">
                      <a16:creationId xmlns:a16="http://schemas.microsoft.com/office/drawing/2014/main" id="{68179689-E544-4A98-8D63-6AFFBC7F0839}"/>
                    </a:ext>
                  </a:extLst>
                </p14:cNvPr>
                <p14:cNvContentPartPr/>
                <p14:nvPr/>
              </p14:nvContentPartPr>
              <p14:xfrm>
                <a:off x="3988437" y="3742725"/>
                <a:ext cx="187920" cy="32400"/>
              </p14:xfrm>
            </p:contentPart>
          </mc:Choice>
          <mc:Fallback>
            <p:pic>
              <p:nvPicPr>
                <p:cNvPr id="120" name="Freihand 119">
                  <a:extLst>
                    <a:ext uri="{FF2B5EF4-FFF2-40B4-BE49-F238E27FC236}">
                      <a16:creationId xmlns:a16="http://schemas.microsoft.com/office/drawing/2014/main" id="{68179689-E544-4A98-8D63-6AFFBC7F0839}"/>
                    </a:ext>
                  </a:extLst>
                </p:cNvPr>
                <p:cNvPicPr/>
                <p:nvPr/>
              </p:nvPicPr>
              <p:blipFill>
                <a:blip r:embed="rId236"/>
                <a:stretch>
                  <a:fillRect/>
                </a:stretch>
              </p:blipFill>
              <p:spPr>
                <a:xfrm>
                  <a:off x="3984117" y="3738405"/>
                  <a:ext cx="196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1" name="Freihand 120">
                  <a:extLst>
                    <a:ext uri="{FF2B5EF4-FFF2-40B4-BE49-F238E27FC236}">
                      <a16:creationId xmlns:a16="http://schemas.microsoft.com/office/drawing/2014/main" id="{E7CD9B60-AA5A-4ABD-A211-6F4DC68E4BDD}"/>
                    </a:ext>
                  </a:extLst>
                </p14:cNvPr>
                <p14:cNvContentPartPr/>
                <p14:nvPr/>
              </p14:nvContentPartPr>
              <p14:xfrm>
                <a:off x="3908157" y="3689085"/>
                <a:ext cx="179280" cy="131400"/>
              </p14:xfrm>
            </p:contentPart>
          </mc:Choice>
          <mc:Fallback>
            <p:pic>
              <p:nvPicPr>
                <p:cNvPr id="121" name="Freihand 120">
                  <a:extLst>
                    <a:ext uri="{FF2B5EF4-FFF2-40B4-BE49-F238E27FC236}">
                      <a16:creationId xmlns:a16="http://schemas.microsoft.com/office/drawing/2014/main" id="{E7CD9B60-AA5A-4ABD-A211-6F4DC68E4BDD}"/>
                    </a:ext>
                  </a:extLst>
                </p:cNvPr>
                <p:cNvPicPr/>
                <p:nvPr/>
              </p:nvPicPr>
              <p:blipFill>
                <a:blip r:embed="rId238"/>
                <a:stretch>
                  <a:fillRect/>
                </a:stretch>
              </p:blipFill>
              <p:spPr>
                <a:xfrm>
                  <a:off x="3903837" y="3684765"/>
                  <a:ext cx="187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 name="Freihand 170">
                  <a:extLst>
                    <a:ext uri="{FF2B5EF4-FFF2-40B4-BE49-F238E27FC236}">
                      <a16:creationId xmlns:a16="http://schemas.microsoft.com/office/drawing/2014/main" id="{B0ED01DF-012C-423F-8298-AE8C62F715B5}"/>
                    </a:ext>
                  </a:extLst>
                </p14:cNvPr>
                <p14:cNvContentPartPr/>
                <p14:nvPr/>
              </p14:nvContentPartPr>
              <p14:xfrm>
                <a:off x="1364757" y="539085"/>
                <a:ext cx="6028920" cy="2899080"/>
              </p14:xfrm>
            </p:contentPart>
          </mc:Choice>
          <mc:Fallback>
            <p:pic>
              <p:nvPicPr>
                <p:cNvPr id="171" name="Freihand 170">
                  <a:extLst>
                    <a:ext uri="{FF2B5EF4-FFF2-40B4-BE49-F238E27FC236}">
                      <a16:creationId xmlns:a16="http://schemas.microsoft.com/office/drawing/2014/main" id="{B0ED01DF-012C-423F-8298-AE8C62F715B5}"/>
                    </a:ext>
                  </a:extLst>
                </p:cNvPr>
                <p:cNvPicPr/>
                <p:nvPr/>
              </p:nvPicPr>
              <p:blipFill>
                <a:blip r:embed="rId240"/>
                <a:stretch>
                  <a:fillRect/>
                </a:stretch>
              </p:blipFill>
              <p:spPr>
                <a:xfrm>
                  <a:off x="1360437" y="534765"/>
                  <a:ext cx="6037560" cy="290772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3B224E33-CAAC-4807-87B8-3F2A2E56C76F}"/>
              </a:ext>
            </a:extLst>
          </p:cNvPr>
          <p:cNvGrpSpPr/>
          <p:nvPr/>
        </p:nvGrpSpPr>
        <p:grpSpPr>
          <a:xfrm>
            <a:off x="5853681" y="1992405"/>
            <a:ext cx="430560" cy="167760"/>
            <a:chOff x="5853681" y="1992405"/>
            <a:chExt cx="430560" cy="1677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5CEA7CC-6E6E-4F6B-B8D2-D12D6101128E}"/>
                    </a:ext>
                  </a:extLst>
                </p14:cNvPr>
                <p14:cNvContentPartPr/>
                <p14:nvPr/>
              </p14:nvContentPartPr>
              <p14:xfrm>
                <a:off x="5955921" y="2048205"/>
                <a:ext cx="328320" cy="57600"/>
              </p14:xfrm>
            </p:contentPart>
          </mc:Choice>
          <mc:Fallback>
            <p:pic>
              <p:nvPicPr>
                <p:cNvPr id="2" name="Freihand 1">
                  <a:extLst>
                    <a:ext uri="{FF2B5EF4-FFF2-40B4-BE49-F238E27FC236}">
                      <a16:creationId xmlns:a16="http://schemas.microsoft.com/office/drawing/2014/main" id="{D5CEA7CC-6E6E-4F6B-B8D2-D12D6101128E}"/>
                    </a:ext>
                  </a:extLst>
                </p:cNvPr>
                <p:cNvPicPr/>
                <p:nvPr/>
              </p:nvPicPr>
              <p:blipFill>
                <a:blip r:embed="rId4"/>
                <a:stretch>
                  <a:fillRect/>
                </a:stretch>
              </p:blipFill>
              <p:spPr>
                <a:xfrm>
                  <a:off x="5951601" y="2043885"/>
                  <a:ext cx="336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9F2C9F4B-A995-40AA-841D-7FBE3189BD51}"/>
                    </a:ext>
                  </a:extLst>
                </p14:cNvPr>
                <p14:cNvContentPartPr/>
                <p14:nvPr/>
              </p14:nvContentPartPr>
              <p14:xfrm>
                <a:off x="5853681" y="1992405"/>
                <a:ext cx="297720" cy="167760"/>
              </p14:xfrm>
            </p:contentPart>
          </mc:Choice>
          <mc:Fallback>
            <p:pic>
              <p:nvPicPr>
                <p:cNvPr id="18" name="Freihand 17">
                  <a:extLst>
                    <a:ext uri="{FF2B5EF4-FFF2-40B4-BE49-F238E27FC236}">
                      <a16:creationId xmlns:a16="http://schemas.microsoft.com/office/drawing/2014/main" id="{9F2C9F4B-A995-40AA-841D-7FBE3189BD51}"/>
                    </a:ext>
                  </a:extLst>
                </p:cNvPr>
                <p:cNvPicPr/>
                <p:nvPr/>
              </p:nvPicPr>
              <p:blipFill>
                <a:blip r:embed="rId6"/>
                <a:stretch>
                  <a:fillRect/>
                </a:stretch>
              </p:blipFill>
              <p:spPr>
                <a:xfrm>
                  <a:off x="5849361" y="1988085"/>
                  <a:ext cx="306360" cy="176400"/>
                </a:xfrm>
                <a:prstGeom prst="rect">
                  <a:avLst/>
                </a:prstGeom>
              </p:spPr>
            </p:pic>
          </mc:Fallback>
        </mc:AlternateContent>
      </p:grpSp>
      <p:grpSp>
        <p:nvGrpSpPr>
          <p:cNvPr id="23" name="Gruppieren 22">
            <a:extLst>
              <a:ext uri="{FF2B5EF4-FFF2-40B4-BE49-F238E27FC236}">
                <a16:creationId xmlns:a16="http://schemas.microsoft.com/office/drawing/2014/main" id="{8A22F3D6-125D-417A-BFDA-F620B6E5F7ED}"/>
              </a:ext>
            </a:extLst>
          </p:cNvPr>
          <p:cNvGrpSpPr/>
          <p:nvPr/>
        </p:nvGrpSpPr>
        <p:grpSpPr>
          <a:xfrm>
            <a:off x="6612201" y="1853085"/>
            <a:ext cx="811440" cy="239040"/>
            <a:chOff x="6612201" y="1853085"/>
            <a:chExt cx="811440" cy="239040"/>
          </a:xfrm>
        </p:grpSpPr>
        <mc:AlternateContent xmlns:mc="http://schemas.openxmlformats.org/markup-compatibility/2006">
          <mc:Choice xmlns:p14="http://schemas.microsoft.com/office/powerpoint/2010/main" Requires="p14">
            <p:contentPart p14:bwMode="auto" r:id="rId7">
              <p14:nvContentPartPr>
                <p14:cNvPr id="20" name="Freihand 19">
                  <a:extLst>
                    <a:ext uri="{FF2B5EF4-FFF2-40B4-BE49-F238E27FC236}">
                      <a16:creationId xmlns:a16="http://schemas.microsoft.com/office/drawing/2014/main" id="{4F4E43B1-CC98-487B-ADD1-DF36C256627D}"/>
                    </a:ext>
                  </a:extLst>
                </p14:cNvPr>
                <p14:cNvContentPartPr/>
                <p14:nvPr/>
              </p14:nvContentPartPr>
              <p14:xfrm>
                <a:off x="6612201" y="1915005"/>
                <a:ext cx="105120" cy="177120"/>
              </p14:xfrm>
            </p:contentPart>
          </mc:Choice>
          <mc:Fallback>
            <p:pic>
              <p:nvPicPr>
                <p:cNvPr id="20" name="Freihand 19">
                  <a:extLst>
                    <a:ext uri="{FF2B5EF4-FFF2-40B4-BE49-F238E27FC236}">
                      <a16:creationId xmlns:a16="http://schemas.microsoft.com/office/drawing/2014/main" id="{4F4E43B1-CC98-487B-ADD1-DF36C256627D}"/>
                    </a:ext>
                  </a:extLst>
                </p:cNvPr>
                <p:cNvPicPr/>
                <p:nvPr/>
              </p:nvPicPr>
              <p:blipFill>
                <a:blip r:embed="rId8"/>
                <a:stretch>
                  <a:fillRect/>
                </a:stretch>
              </p:blipFill>
              <p:spPr>
                <a:xfrm>
                  <a:off x="6607881" y="1910685"/>
                  <a:ext cx="113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CD8B18C4-9C5A-41AA-B814-6CA461ED6739}"/>
                    </a:ext>
                  </a:extLst>
                </p14:cNvPr>
                <p14:cNvContentPartPr/>
                <p14:nvPr/>
              </p14:nvContentPartPr>
              <p14:xfrm>
                <a:off x="6791841" y="1940925"/>
                <a:ext cx="490320" cy="127440"/>
              </p14:xfrm>
            </p:contentPart>
          </mc:Choice>
          <mc:Fallback>
            <p:pic>
              <p:nvPicPr>
                <p:cNvPr id="21" name="Freihand 20">
                  <a:extLst>
                    <a:ext uri="{FF2B5EF4-FFF2-40B4-BE49-F238E27FC236}">
                      <a16:creationId xmlns:a16="http://schemas.microsoft.com/office/drawing/2014/main" id="{CD8B18C4-9C5A-41AA-B814-6CA461ED6739}"/>
                    </a:ext>
                  </a:extLst>
                </p:cNvPr>
                <p:cNvPicPr/>
                <p:nvPr/>
              </p:nvPicPr>
              <p:blipFill>
                <a:blip r:embed="rId10"/>
                <a:stretch>
                  <a:fillRect/>
                </a:stretch>
              </p:blipFill>
              <p:spPr>
                <a:xfrm>
                  <a:off x="6787521" y="1936605"/>
                  <a:ext cx="498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7DB2506E-14FE-4A3E-8677-D0CC1E448A4F}"/>
                    </a:ext>
                  </a:extLst>
                </p14:cNvPr>
                <p14:cNvContentPartPr/>
                <p14:nvPr/>
              </p14:nvContentPartPr>
              <p14:xfrm>
                <a:off x="7286841" y="1853085"/>
                <a:ext cx="136800" cy="149040"/>
              </p14:xfrm>
            </p:contentPart>
          </mc:Choice>
          <mc:Fallback>
            <p:pic>
              <p:nvPicPr>
                <p:cNvPr id="22" name="Freihand 21">
                  <a:extLst>
                    <a:ext uri="{FF2B5EF4-FFF2-40B4-BE49-F238E27FC236}">
                      <a16:creationId xmlns:a16="http://schemas.microsoft.com/office/drawing/2014/main" id="{7DB2506E-14FE-4A3E-8677-D0CC1E448A4F}"/>
                    </a:ext>
                  </a:extLst>
                </p:cNvPr>
                <p:cNvPicPr/>
                <p:nvPr/>
              </p:nvPicPr>
              <p:blipFill>
                <a:blip r:embed="rId12"/>
                <a:stretch>
                  <a:fillRect/>
                </a:stretch>
              </p:blipFill>
              <p:spPr>
                <a:xfrm>
                  <a:off x="7282521" y="1848765"/>
                  <a:ext cx="145440" cy="157680"/>
                </a:xfrm>
                <a:prstGeom prst="rect">
                  <a:avLst/>
                </a:prstGeom>
              </p:spPr>
            </p:pic>
          </mc:Fallback>
        </mc:AlternateContent>
      </p:grpSp>
      <p:grpSp>
        <p:nvGrpSpPr>
          <p:cNvPr id="41" name="Gruppieren 40">
            <a:extLst>
              <a:ext uri="{FF2B5EF4-FFF2-40B4-BE49-F238E27FC236}">
                <a16:creationId xmlns:a16="http://schemas.microsoft.com/office/drawing/2014/main" id="{8586ED9A-7294-4E8A-8202-2EC3B87145EF}"/>
              </a:ext>
            </a:extLst>
          </p:cNvPr>
          <p:cNvGrpSpPr/>
          <p:nvPr/>
        </p:nvGrpSpPr>
        <p:grpSpPr>
          <a:xfrm>
            <a:off x="7647921" y="1736805"/>
            <a:ext cx="1215000" cy="417960"/>
            <a:chOff x="7647921" y="1736805"/>
            <a:chExt cx="1215000" cy="417960"/>
          </a:xfrm>
        </p:grpSpPr>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27FD86BE-D2DD-48AF-A208-F66EB9E948FF}"/>
                    </a:ext>
                  </a:extLst>
                </p14:cNvPr>
                <p14:cNvContentPartPr/>
                <p14:nvPr/>
              </p14:nvContentPartPr>
              <p14:xfrm>
                <a:off x="7647921" y="1866765"/>
                <a:ext cx="125640" cy="124200"/>
              </p14:xfrm>
            </p:contentPart>
          </mc:Choice>
          <mc:Fallback>
            <p:pic>
              <p:nvPicPr>
                <p:cNvPr id="24" name="Freihand 23">
                  <a:extLst>
                    <a:ext uri="{FF2B5EF4-FFF2-40B4-BE49-F238E27FC236}">
                      <a16:creationId xmlns:a16="http://schemas.microsoft.com/office/drawing/2014/main" id="{27FD86BE-D2DD-48AF-A208-F66EB9E948FF}"/>
                    </a:ext>
                  </a:extLst>
                </p:cNvPr>
                <p:cNvPicPr/>
                <p:nvPr/>
              </p:nvPicPr>
              <p:blipFill>
                <a:blip r:embed="rId14"/>
                <a:stretch>
                  <a:fillRect/>
                </a:stretch>
              </p:blipFill>
              <p:spPr>
                <a:xfrm>
                  <a:off x="7643601" y="1862445"/>
                  <a:ext cx="134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7D12CA38-DB33-4E17-A6A4-8A8C904FA0EB}"/>
                    </a:ext>
                  </a:extLst>
                </p14:cNvPr>
                <p14:cNvContentPartPr/>
                <p14:nvPr/>
              </p14:nvContentPartPr>
              <p14:xfrm>
                <a:off x="7782201" y="1879005"/>
                <a:ext cx="315720" cy="275760"/>
              </p14:xfrm>
            </p:contentPart>
          </mc:Choice>
          <mc:Fallback>
            <p:pic>
              <p:nvPicPr>
                <p:cNvPr id="25" name="Freihand 24">
                  <a:extLst>
                    <a:ext uri="{FF2B5EF4-FFF2-40B4-BE49-F238E27FC236}">
                      <a16:creationId xmlns:a16="http://schemas.microsoft.com/office/drawing/2014/main" id="{7D12CA38-DB33-4E17-A6A4-8A8C904FA0EB}"/>
                    </a:ext>
                  </a:extLst>
                </p:cNvPr>
                <p:cNvPicPr/>
                <p:nvPr/>
              </p:nvPicPr>
              <p:blipFill>
                <a:blip r:embed="rId16"/>
                <a:stretch>
                  <a:fillRect/>
                </a:stretch>
              </p:blipFill>
              <p:spPr>
                <a:xfrm>
                  <a:off x="7777881" y="1874685"/>
                  <a:ext cx="3243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4B6EA51D-7A6A-4E35-A3E8-629DD76CA45C}"/>
                    </a:ext>
                  </a:extLst>
                </p14:cNvPr>
                <p14:cNvContentPartPr/>
                <p14:nvPr/>
              </p14:nvContentPartPr>
              <p14:xfrm>
                <a:off x="8128881" y="1805925"/>
                <a:ext cx="3600" cy="24480"/>
              </p14:xfrm>
            </p:contentPart>
          </mc:Choice>
          <mc:Fallback>
            <p:pic>
              <p:nvPicPr>
                <p:cNvPr id="26" name="Freihand 25">
                  <a:extLst>
                    <a:ext uri="{FF2B5EF4-FFF2-40B4-BE49-F238E27FC236}">
                      <a16:creationId xmlns:a16="http://schemas.microsoft.com/office/drawing/2014/main" id="{4B6EA51D-7A6A-4E35-A3E8-629DD76CA45C}"/>
                    </a:ext>
                  </a:extLst>
                </p:cNvPr>
                <p:cNvPicPr/>
                <p:nvPr/>
              </p:nvPicPr>
              <p:blipFill>
                <a:blip r:embed="rId18"/>
                <a:stretch>
                  <a:fillRect/>
                </a:stretch>
              </p:blipFill>
              <p:spPr>
                <a:xfrm>
                  <a:off x="8124561" y="1801605"/>
                  <a:ext cx="12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00107A48-2BA8-4B35-B8FB-960DF67F0947}"/>
                    </a:ext>
                  </a:extLst>
                </p14:cNvPr>
                <p14:cNvContentPartPr/>
                <p14:nvPr/>
              </p14:nvContentPartPr>
              <p14:xfrm>
                <a:off x="8167761" y="1743285"/>
                <a:ext cx="166320" cy="210600"/>
              </p14:xfrm>
            </p:contentPart>
          </mc:Choice>
          <mc:Fallback>
            <p:pic>
              <p:nvPicPr>
                <p:cNvPr id="27" name="Freihand 26">
                  <a:extLst>
                    <a:ext uri="{FF2B5EF4-FFF2-40B4-BE49-F238E27FC236}">
                      <a16:creationId xmlns:a16="http://schemas.microsoft.com/office/drawing/2014/main" id="{00107A48-2BA8-4B35-B8FB-960DF67F0947}"/>
                    </a:ext>
                  </a:extLst>
                </p:cNvPr>
                <p:cNvPicPr/>
                <p:nvPr/>
              </p:nvPicPr>
              <p:blipFill>
                <a:blip r:embed="rId20"/>
                <a:stretch>
                  <a:fillRect/>
                </a:stretch>
              </p:blipFill>
              <p:spPr>
                <a:xfrm>
                  <a:off x="8163441" y="1738965"/>
                  <a:ext cx="174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F0729444-252A-4381-BF18-96A81502ADFC}"/>
                    </a:ext>
                  </a:extLst>
                </p14:cNvPr>
                <p14:cNvContentPartPr/>
                <p14:nvPr/>
              </p14:nvContentPartPr>
              <p14:xfrm>
                <a:off x="8327241" y="1747605"/>
                <a:ext cx="30240" cy="22680"/>
              </p14:xfrm>
            </p:contentPart>
          </mc:Choice>
          <mc:Fallback>
            <p:pic>
              <p:nvPicPr>
                <p:cNvPr id="28" name="Freihand 27">
                  <a:extLst>
                    <a:ext uri="{FF2B5EF4-FFF2-40B4-BE49-F238E27FC236}">
                      <a16:creationId xmlns:a16="http://schemas.microsoft.com/office/drawing/2014/main" id="{F0729444-252A-4381-BF18-96A81502ADFC}"/>
                    </a:ext>
                  </a:extLst>
                </p:cNvPr>
                <p:cNvPicPr/>
                <p:nvPr/>
              </p:nvPicPr>
              <p:blipFill>
                <a:blip r:embed="rId22"/>
                <a:stretch>
                  <a:fillRect/>
                </a:stretch>
              </p:blipFill>
              <p:spPr>
                <a:xfrm>
                  <a:off x="8322921" y="1743285"/>
                  <a:ext cx="38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452F7619-BB91-4749-BAF0-AAFC8302E625}"/>
                    </a:ext>
                  </a:extLst>
                </p14:cNvPr>
                <p14:cNvContentPartPr/>
                <p14:nvPr/>
              </p14:nvContentPartPr>
              <p14:xfrm>
                <a:off x="8334441" y="1743285"/>
                <a:ext cx="122760" cy="187200"/>
              </p14:xfrm>
            </p:contentPart>
          </mc:Choice>
          <mc:Fallback>
            <p:pic>
              <p:nvPicPr>
                <p:cNvPr id="29" name="Freihand 28">
                  <a:extLst>
                    <a:ext uri="{FF2B5EF4-FFF2-40B4-BE49-F238E27FC236}">
                      <a16:creationId xmlns:a16="http://schemas.microsoft.com/office/drawing/2014/main" id="{452F7619-BB91-4749-BAF0-AAFC8302E625}"/>
                    </a:ext>
                  </a:extLst>
                </p:cNvPr>
                <p:cNvPicPr/>
                <p:nvPr/>
              </p:nvPicPr>
              <p:blipFill>
                <a:blip r:embed="rId24"/>
                <a:stretch>
                  <a:fillRect/>
                </a:stretch>
              </p:blipFill>
              <p:spPr>
                <a:xfrm>
                  <a:off x="8330121" y="1738965"/>
                  <a:ext cx="131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D157EB78-B18C-481E-A884-26AB17E3F2CE}"/>
                    </a:ext>
                  </a:extLst>
                </p14:cNvPr>
                <p14:cNvContentPartPr/>
                <p14:nvPr/>
              </p14:nvContentPartPr>
              <p14:xfrm>
                <a:off x="8494281" y="1832925"/>
                <a:ext cx="41760" cy="110160"/>
              </p14:xfrm>
            </p:contentPart>
          </mc:Choice>
          <mc:Fallback>
            <p:pic>
              <p:nvPicPr>
                <p:cNvPr id="30" name="Freihand 29">
                  <a:extLst>
                    <a:ext uri="{FF2B5EF4-FFF2-40B4-BE49-F238E27FC236}">
                      <a16:creationId xmlns:a16="http://schemas.microsoft.com/office/drawing/2014/main" id="{D157EB78-B18C-481E-A884-26AB17E3F2CE}"/>
                    </a:ext>
                  </a:extLst>
                </p:cNvPr>
                <p:cNvPicPr/>
                <p:nvPr/>
              </p:nvPicPr>
              <p:blipFill>
                <a:blip r:embed="rId26"/>
                <a:stretch>
                  <a:fillRect/>
                </a:stretch>
              </p:blipFill>
              <p:spPr>
                <a:xfrm>
                  <a:off x="8489961" y="1828605"/>
                  <a:ext cx="50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2C1A89F4-7D3A-4E6C-B661-5B0531864E1B}"/>
                    </a:ext>
                  </a:extLst>
                </p14:cNvPr>
                <p14:cNvContentPartPr/>
                <p14:nvPr/>
              </p14:nvContentPartPr>
              <p14:xfrm>
                <a:off x="8499321" y="1831125"/>
                <a:ext cx="363600" cy="89640"/>
              </p14:xfrm>
            </p:contentPart>
          </mc:Choice>
          <mc:Fallback>
            <p:pic>
              <p:nvPicPr>
                <p:cNvPr id="31" name="Freihand 30">
                  <a:extLst>
                    <a:ext uri="{FF2B5EF4-FFF2-40B4-BE49-F238E27FC236}">
                      <a16:creationId xmlns:a16="http://schemas.microsoft.com/office/drawing/2014/main" id="{2C1A89F4-7D3A-4E6C-B661-5B0531864E1B}"/>
                    </a:ext>
                  </a:extLst>
                </p:cNvPr>
                <p:cNvPicPr/>
                <p:nvPr/>
              </p:nvPicPr>
              <p:blipFill>
                <a:blip r:embed="rId28"/>
                <a:stretch>
                  <a:fillRect/>
                </a:stretch>
              </p:blipFill>
              <p:spPr>
                <a:xfrm>
                  <a:off x="8495001" y="1826805"/>
                  <a:ext cx="372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39D2F1D6-7523-46A7-A81C-4CCBB3B1F3F7}"/>
                    </a:ext>
                  </a:extLst>
                </p14:cNvPr>
                <p14:cNvContentPartPr/>
                <p14:nvPr/>
              </p14:nvContentPartPr>
              <p14:xfrm>
                <a:off x="8834481" y="1736805"/>
                <a:ext cx="23040" cy="5400"/>
              </p14:xfrm>
            </p:contentPart>
          </mc:Choice>
          <mc:Fallback>
            <p:pic>
              <p:nvPicPr>
                <p:cNvPr id="32" name="Freihand 31">
                  <a:extLst>
                    <a:ext uri="{FF2B5EF4-FFF2-40B4-BE49-F238E27FC236}">
                      <a16:creationId xmlns:a16="http://schemas.microsoft.com/office/drawing/2014/main" id="{39D2F1D6-7523-46A7-A81C-4CCBB3B1F3F7}"/>
                    </a:ext>
                  </a:extLst>
                </p:cNvPr>
                <p:cNvPicPr/>
                <p:nvPr/>
              </p:nvPicPr>
              <p:blipFill>
                <a:blip r:embed="rId30"/>
                <a:stretch>
                  <a:fillRect/>
                </a:stretch>
              </p:blipFill>
              <p:spPr>
                <a:xfrm>
                  <a:off x="8830161" y="1732485"/>
                  <a:ext cx="31680" cy="1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FE84613D-6F40-49D2-84F4-E22E368671FA}"/>
                  </a:ext>
                </a:extLst>
              </p14:cNvPr>
              <p14:cNvContentPartPr/>
              <p14:nvPr/>
            </p14:nvContentPartPr>
            <p14:xfrm>
              <a:off x="9089001" y="1774605"/>
              <a:ext cx="279360" cy="291960"/>
            </p14:xfrm>
          </p:contentPart>
        </mc:Choice>
        <mc:Fallback>
          <p:pic>
            <p:nvPicPr>
              <p:cNvPr id="33" name="Freihand 32">
                <a:extLst>
                  <a:ext uri="{FF2B5EF4-FFF2-40B4-BE49-F238E27FC236}">
                    <a16:creationId xmlns:a16="http://schemas.microsoft.com/office/drawing/2014/main" id="{FE84613D-6F40-49D2-84F4-E22E368671FA}"/>
                  </a:ext>
                </a:extLst>
              </p:cNvPr>
              <p:cNvPicPr/>
              <p:nvPr/>
            </p:nvPicPr>
            <p:blipFill>
              <a:blip r:embed="rId32"/>
              <a:stretch>
                <a:fillRect/>
              </a:stretch>
            </p:blipFill>
            <p:spPr>
              <a:xfrm>
                <a:off x="9084681" y="1770285"/>
                <a:ext cx="2880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11688DF6-18B8-474D-AE02-76D60BE96C7A}"/>
                  </a:ext>
                </a:extLst>
              </p14:cNvPr>
              <p14:cNvContentPartPr/>
              <p14:nvPr/>
            </p14:nvContentPartPr>
            <p14:xfrm>
              <a:off x="9622161" y="1715205"/>
              <a:ext cx="291960" cy="183960"/>
            </p14:xfrm>
          </p:contentPart>
        </mc:Choice>
        <mc:Fallback>
          <p:pic>
            <p:nvPicPr>
              <p:cNvPr id="34" name="Freihand 33">
                <a:extLst>
                  <a:ext uri="{FF2B5EF4-FFF2-40B4-BE49-F238E27FC236}">
                    <a16:creationId xmlns:a16="http://schemas.microsoft.com/office/drawing/2014/main" id="{11688DF6-18B8-474D-AE02-76D60BE96C7A}"/>
                  </a:ext>
                </a:extLst>
              </p:cNvPr>
              <p:cNvPicPr/>
              <p:nvPr/>
            </p:nvPicPr>
            <p:blipFill>
              <a:blip r:embed="rId34"/>
              <a:stretch>
                <a:fillRect/>
              </a:stretch>
            </p:blipFill>
            <p:spPr>
              <a:xfrm>
                <a:off x="9617841" y="1710885"/>
                <a:ext cx="300600" cy="192600"/>
              </a:xfrm>
              <a:prstGeom prst="rect">
                <a:avLst/>
              </a:prstGeom>
            </p:spPr>
          </p:pic>
        </mc:Fallback>
      </mc:AlternateContent>
      <p:grpSp>
        <p:nvGrpSpPr>
          <p:cNvPr id="40" name="Gruppieren 39">
            <a:extLst>
              <a:ext uri="{FF2B5EF4-FFF2-40B4-BE49-F238E27FC236}">
                <a16:creationId xmlns:a16="http://schemas.microsoft.com/office/drawing/2014/main" id="{66DF4847-8A52-45CD-8E4E-02EF0F342AB1}"/>
              </a:ext>
            </a:extLst>
          </p:cNvPr>
          <p:cNvGrpSpPr/>
          <p:nvPr/>
        </p:nvGrpSpPr>
        <p:grpSpPr>
          <a:xfrm>
            <a:off x="10109961" y="1769205"/>
            <a:ext cx="990000" cy="199800"/>
            <a:chOff x="10109961" y="1769205"/>
            <a:chExt cx="990000" cy="199800"/>
          </a:xfrm>
        </p:grpSpPr>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CB37B53B-B05C-4352-838D-DE8B30401E59}"/>
                    </a:ext>
                  </a:extLst>
                </p14:cNvPr>
                <p14:cNvContentPartPr/>
                <p14:nvPr/>
              </p14:nvContentPartPr>
              <p14:xfrm>
                <a:off x="10179081" y="1828965"/>
                <a:ext cx="360" cy="360"/>
              </p14:xfrm>
            </p:contentPart>
          </mc:Choice>
          <mc:Fallback>
            <p:pic>
              <p:nvPicPr>
                <p:cNvPr id="35" name="Freihand 34">
                  <a:extLst>
                    <a:ext uri="{FF2B5EF4-FFF2-40B4-BE49-F238E27FC236}">
                      <a16:creationId xmlns:a16="http://schemas.microsoft.com/office/drawing/2014/main" id="{CB37B53B-B05C-4352-838D-DE8B30401E59}"/>
                    </a:ext>
                  </a:extLst>
                </p:cNvPr>
                <p:cNvPicPr/>
                <p:nvPr/>
              </p:nvPicPr>
              <p:blipFill>
                <a:blip r:embed="rId36"/>
                <a:stretch>
                  <a:fillRect/>
                </a:stretch>
              </p:blipFill>
              <p:spPr>
                <a:xfrm>
                  <a:off x="10174761" y="1824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C2C8B94A-B0DD-436F-AEB8-A437B12D9226}"/>
                    </a:ext>
                  </a:extLst>
                </p14:cNvPr>
                <p14:cNvContentPartPr/>
                <p14:nvPr/>
              </p14:nvContentPartPr>
              <p14:xfrm>
                <a:off x="10109961" y="1772805"/>
                <a:ext cx="129600" cy="99720"/>
              </p14:xfrm>
            </p:contentPart>
          </mc:Choice>
          <mc:Fallback>
            <p:pic>
              <p:nvPicPr>
                <p:cNvPr id="36" name="Freihand 35">
                  <a:extLst>
                    <a:ext uri="{FF2B5EF4-FFF2-40B4-BE49-F238E27FC236}">
                      <a16:creationId xmlns:a16="http://schemas.microsoft.com/office/drawing/2014/main" id="{C2C8B94A-B0DD-436F-AEB8-A437B12D9226}"/>
                    </a:ext>
                  </a:extLst>
                </p:cNvPr>
                <p:cNvPicPr/>
                <p:nvPr/>
              </p:nvPicPr>
              <p:blipFill>
                <a:blip r:embed="rId38"/>
                <a:stretch>
                  <a:fillRect/>
                </a:stretch>
              </p:blipFill>
              <p:spPr>
                <a:xfrm>
                  <a:off x="10105641" y="1768485"/>
                  <a:ext cx="138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E3523395-B11F-401B-BF60-2F2B2764A569}"/>
                    </a:ext>
                  </a:extLst>
                </p14:cNvPr>
                <p14:cNvContentPartPr/>
                <p14:nvPr/>
              </p14:nvContentPartPr>
              <p14:xfrm>
                <a:off x="10264401" y="1780365"/>
                <a:ext cx="124560" cy="71280"/>
              </p14:xfrm>
            </p:contentPart>
          </mc:Choice>
          <mc:Fallback>
            <p:pic>
              <p:nvPicPr>
                <p:cNvPr id="37" name="Freihand 36">
                  <a:extLst>
                    <a:ext uri="{FF2B5EF4-FFF2-40B4-BE49-F238E27FC236}">
                      <a16:creationId xmlns:a16="http://schemas.microsoft.com/office/drawing/2014/main" id="{E3523395-B11F-401B-BF60-2F2B2764A569}"/>
                    </a:ext>
                  </a:extLst>
                </p:cNvPr>
                <p:cNvPicPr/>
                <p:nvPr/>
              </p:nvPicPr>
              <p:blipFill>
                <a:blip r:embed="rId40"/>
                <a:stretch>
                  <a:fillRect/>
                </a:stretch>
              </p:blipFill>
              <p:spPr>
                <a:xfrm>
                  <a:off x="10260081" y="1776045"/>
                  <a:ext cx="133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178A69B7-5295-4237-A6CC-C7E0989ECA99}"/>
                    </a:ext>
                  </a:extLst>
                </p14:cNvPr>
                <p14:cNvContentPartPr/>
                <p14:nvPr/>
              </p14:nvContentPartPr>
              <p14:xfrm>
                <a:off x="10408761" y="1789005"/>
                <a:ext cx="222480" cy="53640"/>
              </p14:xfrm>
            </p:contentPart>
          </mc:Choice>
          <mc:Fallback>
            <p:pic>
              <p:nvPicPr>
                <p:cNvPr id="38" name="Freihand 37">
                  <a:extLst>
                    <a:ext uri="{FF2B5EF4-FFF2-40B4-BE49-F238E27FC236}">
                      <a16:creationId xmlns:a16="http://schemas.microsoft.com/office/drawing/2014/main" id="{178A69B7-5295-4237-A6CC-C7E0989ECA99}"/>
                    </a:ext>
                  </a:extLst>
                </p:cNvPr>
                <p:cNvPicPr/>
                <p:nvPr/>
              </p:nvPicPr>
              <p:blipFill>
                <a:blip r:embed="rId42"/>
                <a:stretch>
                  <a:fillRect/>
                </a:stretch>
              </p:blipFill>
              <p:spPr>
                <a:xfrm>
                  <a:off x="10404441" y="1784685"/>
                  <a:ext cx="231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E8559385-C2B8-4166-A84A-283A132BA69B}"/>
                    </a:ext>
                  </a:extLst>
                </p14:cNvPr>
                <p14:cNvContentPartPr/>
                <p14:nvPr/>
              </p14:nvContentPartPr>
              <p14:xfrm>
                <a:off x="10680201" y="1769205"/>
                <a:ext cx="419760" cy="199800"/>
              </p14:xfrm>
            </p:contentPart>
          </mc:Choice>
          <mc:Fallback>
            <p:pic>
              <p:nvPicPr>
                <p:cNvPr id="39" name="Freihand 38">
                  <a:extLst>
                    <a:ext uri="{FF2B5EF4-FFF2-40B4-BE49-F238E27FC236}">
                      <a16:creationId xmlns:a16="http://schemas.microsoft.com/office/drawing/2014/main" id="{E8559385-C2B8-4166-A84A-283A132BA69B}"/>
                    </a:ext>
                  </a:extLst>
                </p:cNvPr>
                <p:cNvPicPr/>
                <p:nvPr/>
              </p:nvPicPr>
              <p:blipFill>
                <a:blip r:embed="rId44"/>
                <a:stretch>
                  <a:fillRect/>
                </a:stretch>
              </p:blipFill>
              <p:spPr>
                <a:xfrm>
                  <a:off x="10675881" y="1764885"/>
                  <a:ext cx="428400" cy="20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CBF33EA0-739F-490E-8AA2-E54C6EE65FB3}"/>
                  </a:ext>
                </a:extLst>
              </p14:cNvPr>
              <p14:cNvContentPartPr/>
              <p14:nvPr/>
            </p14:nvContentPartPr>
            <p14:xfrm>
              <a:off x="2771001" y="5296125"/>
              <a:ext cx="1274760" cy="42840"/>
            </p14:xfrm>
          </p:contentPart>
        </mc:Choice>
        <mc:Fallback>
          <p:pic>
            <p:nvPicPr>
              <p:cNvPr id="42" name="Freihand 41">
                <a:extLst>
                  <a:ext uri="{FF2B5EF4-FFF2-40B4-BE49-F238E27FC236}">
                    <a16:creationId xmlns:a16="http://schemas.microsoft.com/office/drawing/2014/main" id="{CBF33EA0-739F-490E-8AA2-E54C6EE65FB3}"/>
                  </a:ext>
                </a:extLst>
              </p:cNvPr>
              <p:cNvPicPr/>
              <p:nvPr/>
            </p:nvPicPr>
            <p:blipFill>
              <a:blip r:embed="rId46"/>
              <a:stretch>
                <a:fillRect/>
              </a:stretch>
            </p:blipFill>
            <p:spPr>
              <a:xfrm>
                <a:off x="2766681" y="5291805"/>
                <a:ext cx="1283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Freihand 45">
                <a:extLst>
                  <a:ext uri="{FF2B5EF4-FFF2-40B4-BE49-F238E27FC236}">
                    <a16:creationId xmlns:a16="http://schemas.microsoft.com/office/drawing/2014/main" id="{7F21059B-EB83-40C6-934F-84CD28A511AA}"/>
                  </a:ext>
                </a:extLst>
              </p14:cNvPr>
              <p14:cNvContentPartPr/>
              <p14:nvPr/>
            </p14:nvContentPartPr>
            <p14:xfrm>
              <a:off x="6993441" y="2667045"/>
              <a:ext cx="1767960" cy="632520"/>
            </p14:xfrm>
          </p:contentPart>
        </mc:Choice>
        <mc:Fallback>
          <p:pic>
            <p:nvPicPr>
              <p:cNvPr id="46" name="Freihand 45">
                <a:extLst>
                  <a:ext uri="{FF2B5EF4-FFF2-40B4-BE49-F238E27FC236}">
                    <a16:creationId xmlns:a16="http://schemas.microsoft.com/office/drawing/2014/main" id="{7F21059B-EB83-40C6-934F-84CD28A511AA}"/>
                  </a:ext>
                </a:extLst>
              </p:cNvPr>
              <p:cNvPicPr/>
              <p:nvPr/>
            </p:nvPicPr>
            <p:blipFill>
              <a:blip r:embed="rId48"/>
              <a:stretch>
                <a:fillRect/>
              </a:stretch>
            </p:blipFill>
            <p:spPr>
              <a:xfrm>
                <a:off x="6989121" y="2662725"/>
                <a:ext cx="1776600" cy="641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5EFAE7DF-880E-4F8C-8EF5-D1FDFF6F07CF}"/>
                  </a:ext>
                </a:extLst>
              </p14:cNvPr>
              <p14:cNvContentPartPr/>
              <p14:nvPr/>
            </p14:nvContentPartPr>
            <p14:xfrm>
              <a:off x="3980601" y="5589525"/>
              <a:ext cx="1980720" cy="100800"/>
            </p14:xfrm>
          </p:contentPart>
        </mc:Choice>
        <mc:Fallback>
          <p:pic>
            <p:nvPicPr>
              <p:cNvPr id="47" name="Freihand 46">
                <a:extLst>
                  <a:ext uri="{FF2B5EF4-FFF2-40B4-BE49-F238E27FC236}">
                    <a16:creationId xmlns:a16="http://schemas.microsoft.com/office/drawing/2014/main" id="{5EFAE7DF-880E-4F8C-8EF5-D1FDFF6F07CF}"/>
                  </a:ext>
                </a:extLst>
              </p:cNvPr>
              <p:cNvPicPr/>
              <p:nvPr/>
            </p:nvPicPr>
            <p:blipFill>
              <a:blip r:embed="rId50"/>
              <a:stretch>
                <a:fillRect/>
              </a:stretch>
            </p:blipFill>
            <p:spPr>
              <a:xfrm>
                <a:off x="3976281" y="5585205"/>
                <a:ext cx="1989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8DF9127D-505D-42BD-8383-B30646A90940}"/>
                  </a:ext>
                </a:extLst>
              </p14:cNvPr>
              <p14:cNvContentPartPr/>
              <p14:nvPr/>
            </p14:nvContentPartPr>
            <p14:xfrm>
              <a:off x="112401" y="5928645"/>
              <a:ext cx="2403360" cy="121320"/>
            </p14:xfrm>
          </p:contentPart>
        </mc:Choice>
        <mc:Fallback>
          <p:pic>
            <p:nvPicPr>
              <p:cNvPr id="48" name="Freihand 47">
                <a:extLst>
                  <a:ext uri="{FF2B5EF4-FFF2-40B4-BE49-F238E27FC236}">
                    <a16:creationId xmlns:a16="http://schemas.microsoft.com/office/drawing/2014/main" id="{8DF9127D-505D-42BD-8383-B30646A90940}"/>
                  </a:ext>
                </a:extLst>
              </p:cNvPr>
              <p:cNvPicPr/>
              <p:nvPr/>
            </p:nvPicPr>
            <p:blipFill>
              <a:blip r:embed="rId52"/>
              <a:stretch>
                <a:fillRect/>
              </a:stretch>
            </p:blipFill>
            <p:spPr>
              <a:xfrm>
                <a:off x="108081" y="5924325"/>
                <a:ext cx="2412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7758B127-0D5E-4F78-8F7E-6AB4AAE07510}"/>
                  </a:ext>
                </a:extLst>
              </p14:cNvPr>
              <p14:cNvContentPartPr/>
              <p14:nvPr/>
            </p14:nvContentPartPr>
            <p14:xfrm>
              <a:off x="7234641" y="5684205"/>
              <a:ext cx="744480" cy="58680"/>
            </p14:xfrm>
          </p:contentPart>
        </mc:Choice>
        <mc:Fallback>
          <p:pic>
            <p:nvPicPr>
              <p:cNvPr id="49" name="Freihand 48">
                <a:extLst>
                  <a:ext uri="{FF2B5EF4-FFF2-40B4-BE49-F238E27FC236}">
                    <a16:creationId xmlns:a16="http://schemas.microsoft.com/office/drawing/2014/main" id="{7758B127-0D5E-4F78-8F7E-6AB4AAE07510}"/>
                  </a:ext>
                </a:extLst>
              </p:cNvPr>
              <p:cNvPicPr/>
              <p:nvPr/>
            </p:nvPicPr>
            <p:blipFill>
              <a:blip r:embed="rId54"/>
              <a:stretch>
                <a:fillRect/>
              </a:stretch>
            </p:blipFill>
            <p:spPr>
              <a:xfrm>
                <a:off x="7230321" y="5679885"/>
                <a:ext cx="753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B396A0FC-EA0F-40AA-A95D-DEE1AC5A0D12}"/>
                  </a:ext>
                </a:extLst>
              </p14:cNvPr>
              <p14:cNvContentPartPr/>
              <p14:nvPr/>
            </p14:nvContentPartPr>
            <p14:xfrm>
              <a:off x="7252281" y="1343685"/>
              <a:ext cx="360" cy="360"/>
            </p14:xfrm>
          </p:contentPart>
        </mc:Choice>
        <mc:Fallback>
          <p:pic>
            <p:nvPicPr>
              <p:cNvPr id="43" name="Freihand 42">
                <a:extLst>
                  <a:ext uri="{FF2B5EF4-FFF2-40B4-BE49-F238E27FC236}">
                    <a16:creationId xmlns:a16="http://schemas.microsoft.com/office/drawing/2014/main" id="{B396A0FC-EA0F-40AA-A95D-DEE1AC5A0D12}"/>
                  </a:ext>
                </a:extLst>
              </p:cNvPr>
              <p:cNvPicPr/>
              <p:nvPr/>
            </p:nvPicPr>
            <p:blipFill>
              <a:blip r:embed="rId36"/>
              <a:stretch>
                <a:fillRect/>
              </a:stretch>
            </p:blipFill>
            <p:spPr>
              <a:xfrm>
                <a:off x="7247961" y="13393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D4301054-B892-4E99-8691-A828B8B6ED88}"/>
                  </a:ext>
                </a:extLst>
              </p14:cNvPr>
              <p14:cNvContentPartPr/>
              <p14:nvPr/>
            </p14:nvContentPartPr>
            <p14:xfrm>
              <a:off x="5924241" y="1040565"/>
              <a:ext cx="1588680" cy="580680"/>
            </p14:xfrm>
          </p:contentPart>
        </mc:Choice>
        <mc:Fallback>
          <p:pic>
            <p:nvPicPr>
              <p:cNvPr id="44" name="Freihand 43">
                <a:extLst>
                  <a:ext uri="{FF2B5EF4-FFF2-40B4-BE49-F238E27FC236}">
                    <a16:creationId xmlns:a16="http://schemas.microsoft.com/office/drawing/2014/main" id="{D4301054-B892-4E99-8691-A828B8B6ED88}"/>
                  </a:ext>
                </a:extLst>
              </p:cNvPr>
              <p:cNvPicPr/>
              <p:nvPr/>
            </p:nvPicPr>
            <p:blipFill>
              <a:blip r:embed="rId57"/>
              <a:stretch>
                <a:fillRect/>
              </a:stretch>
            </p:blipFill>
            <p:spPr>
              <a:xfrm>
                <a:off x="5919921" y="1036245"/>
                <a:ext cx="15973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A4130E2C-8383-4F8C-B0D2-88A3D0B22816}"/>
                  </a:ext>
                </a:extLst>
              </p14:cNvPr>
              <p14:cNvContentPartPr/>
              <p14:nvPr/>
            </p14:nvContentPartPr>
            <p14:xfrm>
              <a:off x="5927481" y="1043445"/>
              <a:ext cx="1446840" cy="524160"/>
            </p14:xfrm>
          </p:contentPart>
        </mc:Choice>
        <mc:Fallback>
          <p:pic>
            <p:nvPicPr>
              <p:cNvPr id="50" name="Freihand 49">
                <a:extLst>
                  <a:ext uri="{FF2B5EF4-FFF2-40B4-BE49-F238E27FC236}">
                    <a16:creationId xmlns:a16="http://schemas.microsoft.com/office/drawing/2014/main" id="{A4130E2C-8383-4F8C-B0D2-88A3D0B22816}"/>
                  </a:ext>
                </a:extLst>
              </p:cNvPr>
              <p:cNvPicPr/>
              <p:nvPr/>
            </p:nvPicPr>
            <p:blipFill>
              <a:blip r:embed="rId59"/>
              <a:stretch>
                <a:fillRect/>
              </a:stretch>
            </p:blipFill>
            <p:spPr>
              <a:xfrm>
                <a:off x="5923161" y="1039125"/>
                <a:ext cx="145548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2" name="Freihand 51">
                <a:extLst>
                  <a:ext uri="{FF2B5EF4-FFF2-40B4-BE49-F238E27FC236}">
                    <a16:creationId xmlns:a16="http://schemas.microsoft.com/office/drawing/2014/main" id="{13263DA5-6890-4491-BA08-13C6C134283A}"/>
                  </a:ext>
                </a:extLst>
              </p14:cNvPr>
              <p14:cNvContentPartPr/>
              <p14:nvPr/>
            </p14:nvContentPartPr>
            <p14:xfrm>
              <a:off x="7406721" y="867045"/>
              <a:ext cx="375840" cy="236160"/>
            </p14:xfrm>
          </p:contentPart>
        </mc:Choice>
        <mc:Fallback>
          <p:pic>
            <p:nvPicPr>
              <p:cNvPr id="52" name="Freihand 51">
                <a:extLst>
                  <a:ext uri="{FF2B5EF4-FFF2-40B4-BE49-F238E27FC236}">
                    <a16:creationId xmlns:a16="http://schemas.microsoft.com/office/drawing/2014/main" id="{13263DA5-6890-4491-BA08-13C6C134283A}"/>
                  </a:ext>
                </a:extLst>
              </p:cNvPr>
              <p:cNvPicPr/>
              <p:nvPr/>
            </p:nvPicPr>
            <p:blipFill>
              <a:blip r:embed="rId61"/>
              <a:stretch>
                <a:fillRect/>
              </a:stretch>
            </p:blipFill>
            <p:spPr>
              <a:xfrm>
                <a:off x="7402401" y="862725"/>
                <a:ext cx="384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3" name="Freihand 52">
                <a:extLst>
                  <a:ext uri="{FF2B5EF4-FFF2-40B4-BE49-F238E27FC236}">
                    <a16:creationId xmlns:a16="http://schemas.microsoft.com/office/drawing/2014/main" id="{16E53EDE-B870-4130-AC4A-709069AD9AA9}"/>
                  </a:ext>
                </a:extLst>
              </p14:cNvPr>
              <p14:cNvContentPartPr/>
              <p14:nvPr/>
            </p14:nvContentPartPr>
            <p14:xfrm>
              <a:off x="7290081" y="927885"/>
              <a:ext cx="389160" cy="273600"/>
            </p14:xfrm>
          </p:contentPart>
        </mc:Choice>
        <mc:Fallback>
          <p:pic>
            <p:nvPicPr>
              <p:cNvPr id="53" name="Freihand 52">
                <a:extLst>
                  <a:ext uri="{FF2B5EF4-FFF2-40B4-BE49-F238E27FC236}">
                    <a16:creationId xmlns:a16="http://schemas.microsoft.com/office/drawing/2014/main" id="{16E53EDE-B870-4130-AC4A-709069AD9AA9}"/>
                  </a:ext>
                </a:extLst>
              </p:cNvPr>
              <p:cNvPicPr/>
              <p:nvPr/>
            </p:nvPicPr>
            <p:blipFill>
              <a:blip r:embed="rId63"/>
              <a:stretch>
                <a:fillRect/>
              </a:stretch>
            </p:blipFill>
            <p:spPr>
              <a:xfrm>
                <a:off x="7285761" y="923565"/>
                <a:ext cx="397800" cy="282240"/>
              </a:xfrm>
              <a:prstGeom prst="rect">
                <a:avLst/>
              </a:prstGeom>
            </p:spPr>
          </p:pic>
        </mc:Fallback>
      </mc:AlternateContent>
      <p:grpSp>
        <p:nvGrpSpPr>
          <p:cNvPr id="87" name="Gruppieren 86">
            <a:extLst>
              <a:ext uri="{FF2B5EF4-FFF2-40B4-BE49-F238E27FC236}">
                <a16:creationId xmlns:a16="http://schemas.microsoft.com/office/drawing/2014/main" id="{9E934D58-085B-48AD-84BD-D71EE485ECBC}"/>
              </a:ext>
            </a:extLst>
          </p:cNvPr>
          <p:cNvGrpSpPr/>
          <p:nvPr/>
        </p:nvGrpSpPr>
        <p:grpSpPr>
          <a:xfrm>
            <a:off x="7933401" y="291405"/>
            <a:ext cx="3387240" cy="681120"/>
            <a:chOff x="7933401" y="291405"/>
            <a:chExt cx="3387240" cy="681120"/>
          </a:xfrm>
        </p:grpSpPr>
        <mc:AlternateContent xmlns:mc="http://schemas.openxmlformats.org/markup-compatibility/2006">
          <mc:Choice xmlns:p14="http://schemas.microsoft.com/office/powerpoint/2010/main" Requires="p14">
            <p:contentPart p14:bwMode="auto" r:id="rId64">
              <p14:nvContentPartPr>
                <p14:cNvPr id="55" name="Freihand 54">
                  <a:extLst>
                    <a:ext uri="{FF2B5EF4-FFF2-40B4-BE49-F238E27FC236}">
                      <a16:creationId xmlns:a16="http://schemas.microsoft.com/office/drawing/2014/main" id="{14850EA0-1087-42E2-9424-4D2717748F8F}"/>
                    </a:ext>
                  </a:extLst>
                </p14:cNvPr>
                <p14:cNvContentPartPr/>
                <p14:nvPr/>
              </p14:nvContentPartPr>
              <p14:xfrm>
                <a:off x="7933401" y="702525"/>
                <a:ext cx="135360" cy="172080"/>
              </p14:xfrm>
            </p:contentPart>
          </mc:Choice>
          <mc:Fallback>
            <p:pic>
              <p:nvPicPr>
                <p:cNvPr id="55" name="Freihand 54">
                  <a:extLst>
                    <a:ext uri="{FF2B5EF4-FFF2-40B4-BE49-F238E27FC236}">
                      <a16:creationId xmlns:a16="http://schemas.microsoft.com/office/drawing/2014/main" id="{14850EA0-1087-42E2-9424-4D2717748F8F}"/>
                    </a:ext>
                  </a:extLst>
                </p:cNvPr>
                <p:cNvPicPr/>
                <p:nvPr/>
              </p:nvPicPr>
              <p:blipFill>
                <a:blip r:embed="rId65"/>
                <a:stretch>
                  <a:fillRect/>
                </a:stretch>
              </p:blipFill>
              <p:spPr>
                <a:xfrm>
                  <a:off x="7929081" y="698205"/>
                  <a:ext cx="1440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BC608E5D-1BDA-4563-9CFD-B2E520E54211}"/>
                    </a:ext>
                  </a:extLst>
                </p14:cNvPr>
                <p14:cNvContentPartPr/>
                <p14:nvPr/>
              </p14:nvContentPartPr>
              <p14:xfrm>
                <a:off x="8093241" y="630525"/>
                <a:ext cx="165240" cy="185040"/>
              </p14:xfrm>
            </p:contentPart>
          </mc:Choice>
          <mc:Fallback>
            <p:pic>
              <p:nvPicPr>
                <p:cNvPr id="56" name="Freihand 55">
                  <a:extLst>
                    <a:ext uri="{FF2B5EF4-FFF2-40B4-BE49-F238E27FC236}">
                      <a16:creationId xmlns:a16="http://schemas.microsoft.com/office/drawing/2014/main" id="{BC608E5D-1BDA-4563-9CFD-B2E520E54211}"/>
                    </a:ext>
                  </a:extLst>
                </p:cNvPr>
                <p:cNvPicPr/>
                <p:nvPr/>
              </p:nvPicPr>
              <p:blipFill>
                <a:blip r:embed="rId67"/>
                <a:stretch>
                  <a:fillRect/>
                </a:stretch>
              </p:blipFill>
              <p:spPr>
                <a:xfrm>
                  <a:off x="8088921" y="626205"/>
                  <a:ext cx="173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Freihand 56">
                  <a:extLst>
                    <a:ext uri="{FF2B5EF4-FFF2-40B4-BE49-F238E27FC236}">
                      <a16:creationId xmlns:a16="http://schemas.microsoft.com/office/drawing/2014/main" id="{33818D76-66DE-4B4A-9BB2-976AF5FEDC9F}"/>
                    </a:ext>
                  </a:extLst>
                </p14:cNvPr>
                <p14:cNvContentPartPr/>
                <p14:nvPr/>
              </p14:nvContentPartPr>
              <p14:xfrm>
                <a:off x="8288361" y="597405"/>
                <a:ext cx="110520" cy="156960"/>
              </p14:xfrm>
            </p:contentPart>
          </mc:Choice>
          <mc:Fallback>
            <p:pic>
              <p:nvPicPr>
                <p:cNvPr id="57" name="Freihand 56">
                  <a:extLst>
                    <a:ext uri="{FF2B5EF4-FFF2-40B4-BE49-F238E27FC236}">
                      <a16:creationId xmlns:a16="http://schemas.microsoft.com/office/drawing/2014/main" id="{33818D76-66DE-4B4A-9BB2-976AF5FEDC9F}"/>
                    </a:ext>
                  </a:extLst>
                </p:cNvPr>
                <p:cNvPicPr/>
                <p:nvPr/>
              </p:nvPicPr>
              <p:blipFill>
                <a:blip r:embed="rId69"/>
                <a:stretch>
                  <a:fillRect/>
                </a:stretch>
              </p:blipFill>
              <p:spPr>
                <a:xfrm>
                  <a:off x="8284041" y="593085"/>
                  <a:ext cx="119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Freihand 57">
                  <a:extLst>
                    <a:ext uri="{FF2B5EF4-FFF2-40B4-BE49-F238E27FC236}">
                      <a16:creationId xmlns:a16="http://schemas.microsoft.com/office/drawing/2014/main" id="{D548E283-3495-4E0D-A415-4D5E4B035723}"/>
                    </a:ext>
                  </a:extLst>
                </p14:cNvPr>
                <p14:cNvContentPartPr/>
                <p14:nvPr/>
              </p14:nvContentPartPr>
              <p14:xfrm>
                <a:off x="8194401" y="532965"/>
                <a:ext cx="20160" cy="2520"/>
              </p14:xfrm>
            </p:contentPart>
          </mc:Choice>
          <mc:Fallback>
            <p:pic>
              <p:nvPicPr>
                <p:cNvPr id="58" name="Freihand 57">
                  <a:extLst>
                    <a:ext uri="{FF2B5EF4-FFF2-40B4-BE49-F238E27FC236}">
                      <a16:creationId xmlns:a16="http://schemas.microsoft.com/office/drawing/2014/main" id="{D548E283-3495-4E0D-A415-4D5E4B035723}"/>
                    </a:ext>
                  </a:extLst>
                </p:cNvPr>
                <p:cNvPicPr/>
                <p:nvPr/>
              </p:nvPicPr>
              <p:blipFill>
                <a:blip r:embed="rId71"/>
                <a:stretch>
                  <a:fillRect/>
                </a:stretch>
              </p:blipFill>
              <p:spPr>
                <a:xfrm>
                  <a:off x="8190081" y="528645"/>
                  <a:ext cx="28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Freihand 58">
                  <a:extLst>
                    <a:ext uri="{FF2B5EF4-FFF2-40B4-BE49-F238E27FC236}">
                      <a16:creationId xmlns:a16="http://schemas.microsoft.com/office/drawing/2014/main" id="{464B689A-A1BC-4D5E-B853-E453160EA01C}"/>
                    </a:ext>
                  </a:extLst>
                </p14:cNvPr>
                <p14:cNvContentPartPr/>
                <p14:nvPr/>
              </p14:nvContentPartPr>
              <p14:xfrm>
                <a:off x="8605881" y="564285"/>
                <a:ext cx="376200" cy="136800"/>
              </p14:xfrm>
            </p:contentPart>
          </mc:Choice>
          <mc:Fallback>
            <p:pic>
              <p:nvPicPr>
                <p:cNvPr id="59" name="Freihand 58">
                  <a:extLst>
                    <a:ext uri="{FF2B5EF4-FFF2-40B4-BE49-F238E27FC236}">
                      <a16:creationId xmlns:a16="http://schemas.microsoft.com/office/drawing/2014/main" id="{464B689A-A1BC-4D5E-B853-E453160EA01C}"/>
                    </a:ext>
                  </a:extLst>
                </p:cNvPr>
                <p:cNvPicPr/>
                <p:nvPr/>
              </p:nvPicPr>
              <p:blipFill>
                <a:blip r:embed="rId73"/>
                <a:stretch>
                  <a:fillRect/>
                </a:stretch>
              </p:blipFill>
              <p:spPr>
                <a:xfrm>
                  <a:off x="8601561" y="559965"/>
                  <a:ext cx="384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Freihand 59">
                  <a:extLst>
                    <a:ext uri="{FF2B5EF4-FFF2-40B4-BE49-F238E27FC236}">
                      <a16:creationId xmlns:a16="http://schemas.microsoft.com/office/drawing/2014/main" id="{DD0F1A78-B4FC-4C31-BAAF-0707EA3799AC}"/>
                    </a:ext>
                  </a:extLst>
                </p14:cNvPr>
                <p14:cNvContentPartPr/>
                <p14:nvPr/>
              </p14:nvContentPartPr>
              <p14:xfrm>
                <a:off x="9119241" y="445845"/>
                <a:ext cx="170280" cy="165960"/>
              </p14:xfrm>
            </p:contentPart>
          </mc:Choice>
          <mc:Fallback>
            <p:pic>
              <p:nvPicPr>
                <p:cNvPr id="60" name="Freihand 59">
                  <a:extLst>
                    <a:ext uri="{FF2B5EF4-FFF2-40B4-BE49-F238E27FC236}">
                      <a16:creationId xmlns:a16="http://schemas.microsoft.com/office/drawing/2014/main" id="{DD0F1A78-B4FC-4C31-BAAF-0707EA3799AC}"/>
                    </a:ext>
                  </a:extLst>
                </p:cNvPr>
                <p:cNvPicPr/>
                <p:nvPr/>
              </p:nvPicPr>
              <p:blipFill>
                <a:blip r:embed="rId75"/>
                <a:stretch>
                  <a:fillRect/>
                </a:stretch>
              </p:blipFill>
              <p:spPr>
                <a:xfrm>
                  <a:off x="9114921" y="441525"/>
                  <a:ext cx="178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Freihand 60">
                  <a:extLst>
                    <a:ext uri="{FF2B5EF4-FFF2-40B4-BE49-F238E27FC236}">
                      <a16:creationId xmlns:a16="http://schemas.microsoft.com/office/drawing/2014/main" id="{17E8AA6A-215B-4B66-BD1D-98E7BC56F903}"/>
                    </a:ext>
                  </a:extLst>
                </p14:cNvPr>
                <p14:cNvContentPartPr/>
                <p14:nvPr/>
              </p14:nvContentPartPr>
              <p14:xfrm>
                <a:off x="9276561" y="494445"/>
                <a:ext cx="320760" cy="111960"/>
              </p14:xfrm>
            </p:contentPart>
          </mc:Choice>
          <mc:Fallback>
            <p:pic>
              <p:nvPicPr>
                <p:cNvPr id="61" name="Freihand 60">
                  <a:extLst>
                    <a:ext uri="{FF2B5EF4-FFF2-40B4-BE49-F238E27FC236}">
                      <a16:creationId xmlns:a16="http://schemas.microsoft.com/office/drawing/2014/main" id="{17E8AA6A-215B-4B66-BD1D-98E7BC56F903}"/>
                    </a:ext>
                  </a:extLst>
                </p:cNvPr>
                <p:cNvPicPr/>
                <p:nvPr/>
              </p:nvPicPr>
              <p:blipFill>
                <a:blip r:embed="rId77"/>
                <a:stretch>
                  <a:fillRect/>
                </a:stretch>
              </p:blipFill>
              <p:spPr>
                <a:xfrm>
                  <a:off x="9272241" y="490125"/>
                  <a:ext cx="329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Freihand 61">
                  <a:extLst>
                    <a:ext uri="{FF2B5EF4-FFF2-40B4-BE49-F238E27FC236}">
                      <a16:creationId xmlns:a16="http://schemas.microsoft.com/office/drawing/2014/main" id="{F2D32998-93BF-4F70-A861-9BA9B190E284}"/>
                    </a:ext>
                  </a:extLst>
                </p14:cNvPr>
                <p14:cNvContentPartPr/>
                <p14:nvPr/>
              </p14:nvContentPartPr>
              <p14:xfrm>
                <a:off x="9757521" y="450525"/>
                <a:ext cx="182520" cy="106560"/>
              </p14:xfrm>
            </p:contentPart>
          </mc:Choice>
          <mc:Fallback>
            <p:pic>
              <p:nvPicPr>
                <p:cNvPr id="62" name="Freihand 61">
                  <a:extLst>
                    <a:ext uri="{FF2B5EF4-FFF2-40B4-BE49-F238E27FC236}">
                      <a16:creationId xmlns:a16="http://schemas.microsoft.com/office/drawing/2014/main" id="{F2D32998-93BF-4F70-A861-9BA9B190E284}"/>
                    </a:ext>
                  </a:extLst>
                </p:cNvPr>
                <p:cNvPicPr/>
                <p:nvPr/>
              </p:nvPicPr>
              <p:blipFill>
                <a:blip r:embed="rId79"/>
                <a:stretch>
                  <a:fillRect/>
                </a:stretch>
              </p:blipFill>
              <p:spPr>
                <a:xfrm>
                  <a:off x="9753201" y="446205"/>
                  <a:ext cx="191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Freihand 62">
                  <a:extLst>
                    <a:ext uri="{FF2B5EF4-FFF2-40B4-BE49-F238E27FC236}">
                      <a16:creationId xmlns:a16="http://schemas.microsoft.com/office/drawing/2014/main" id="{86E4CFA5-B578-4AB7-BD45-27AB6C7B76C4}"/>
                    </a:ext>
                  </a:extLst>
                </p14:cNvPr>
                <p14:cNvContentPartPr/>
                <p14:nvPr/>
              </p14:nvContentPartPr>
              <p14:xfrm>
                <a:off x="9894681" y="372045"/>
                <a:ext cx="32040" cy="40680"/>
              </p14:xfrm>
            </p:contentPart>
          </mc:Choice>
          <mc:Fallback>
            <p:pic>
              <p:nvPicPr>
                <p:cNvPr id="63" name="Freihand 62">
                  <a:extLst>
                    <a:ext uri="{FF2B5EF4-FFF2-40B4-BE49-F238E27FC236}">
                      <a16:creationId xmlns:a16="http://schemas.microsoft.com/office/drawing/2014/main" id="{86E4CFA5-B578-4AB7-BD45-27AB6C7B76C4}"/>
                    </a:ext>
                  </a:extLst>
                </p:cNvPr>
                <p:cNvPicPr/>
                <p:nvPr/>
              </p:nvPicPr>
              <p:blipFill>
                <a:blip r:embed="rId81"/>
                <a:stretch>
                  <a:fillRect/>
                </a:stretch>
              </p:blipFill>
              <p:spPr>
                <a:xfrm>
                  <a:off x="9890361" y="367725"/>
                  <a:ext cx="40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Freihand 63">
                  <a:extLst>
                    <a:ext uri="{FF2B5EF4-FFF2-40B4-BE49-F238E27FC236}">
                      <a16:creationId xmlns:a16="http://schemas.microsoft.com/office/drawing/2014/main" id="{72092BCC-FB3E-4F88-AA1E-04719CF865C1}"/>
                    </a:ext>
                  </a:extLst>
                </p14:cNvPr>
                <p14:cNvContentPartPr/>
                <p14:nvPr/>
              </p14:nvContentPartPr>
              <p14:xfrm>
                <a:off x="9965241" y="435405"/>
                <a:ext cx="154800" cy="237600"/>
              </p14:xfrm>
            </p:contentPart>
          </mc:Choice>
          <mc:Fallback>
            <p:pic>
              <p:nvPicPr>
                <p:cNvPr id="64" name="Freihand 63">
                  <a:extLst>
                    <a:ext uri="{FF2B5EF4-FFF2-40B4-BE49-F238E27FC236}">
                      <a16:creationId xmlns:a16="http://schemas.microsoft.com/office/drawing/2014/main" id="{72092BCC-FB3E-4F88-AA1E-04719CF865C1}"/>
                    </a:ext>
                  </a:extLst>
                </p:cNvPr>
                <p:cNvPicPr/>
                <p:nvPr/>
              </p:nvPicPr>
              <p:blipFill>
                <a:blip r:embed="rId83"/>
                <a:stretch>
                  <a:fillRect/>
                </a:stretch>
              </p:blipFill>
              <p:spPr>
                <a:xfrm>
                  <a:off x="9960921" y="431085"/>
                  <a:ext cx="163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Freihand 64">
                  <a:extLst>
                    <a:ext uri="{FF2B5EF4-FFF2-40B4-BE49-F238E27FC236}">
                      <a16:creationId xmlns:a16="http://schemas.microsoft.com/office/drawing/2014/main" id="{08E8F195-DB6D-47CD-9D9B-1BDF383D8412}"/>
                    </a:ext>
                  </a:extLst>
                </p14:cNvPr>
                <p14:cNvContentPartPr/>
                <p14:nvPr/>
              </p14:nvContentPartPr>
              <p14:xfrm>
                <a:off x="10161081" y="337845"/>
                <a:ext cx="196920" cy="149760"/>
              </p14:xfrm>
            </p:contentPart>
          </mc:Choice>
          <mc:Fallback>
            <p:pic>
              <p:nvPicPr>
                <p:cNvPr id="65" name="Freihand 64">
                  <a:extLst>
                    <a:ext uri="{FF2B5EF4-FFF2-40B4-BE49-F238E27FC236}">
                      <a16:creationId xmlns:a16="http://schemas.microsoft.com/office/drawing/2014/main" id="{08E8F195-DB6D-47CD-9D9B-1BDF383D8412}"/>
                    </a:ext>
                  </a:extLst>
                </p:cNvPr>
                <p:cNvPicPr/>
                <p:nvPr/>
              </p:nvPicPr>
              <p:blipFill>
                <a:blip r:embed="rId85"/>
                <a:stretch>
                  <a:fillRect/>
                </a:stretch>
              </p:blipFill>
              <p:spPr>
                <a:xfrm>
                  <a:off x="10156761" y="333525"/>
                  <a:ext cx="205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Freihand 65">
                  <a:extLst>
                    <a:ext uri="{FF2B5EF4-FFF2-40B4-BE49-F238E27FC236}">
                      <a16:creationId xmlns:a16="http://schemas.microsoft.com/office/drawing/2014/main" id="{3D4AE66F-5CF3-4B53-9E65-721593CD1AE2}"/>
                    </a:ext>
                  </a:extLst>
                </p14:cNvPr>
                <p14:cNvContentPartPr/>
                <p14:nvPr/>
              </p14:nvContentPartPr>
              <p14:xfrm>
                <a:off x="10365561" y="313005"/>
                <a:ext cx="360" cy="360"/>
              </p14:xfrm>
            </p:contentPart>
          </mc:Choice>
          <mc:Fallback>
            <p:pic>
              <p:nvPicPr>
                <p:cNvPr id="66" name="Freihand 65">
                  <a:extLst>
                    <a:ext uri="{FF2B5EF4-FFF2-40B4-BE49-F238E27FC236}">
                      <a16:creationId xmlns:a16="http://schemas.microsoft.com/office/drawing/2014/main" id="{3D4AE66F-5CF3-4B53-9E65-721593CD1AE2}"/>
                    </a:ext>
                  </a:extLst>
                </p:cNvPr>
                <p:cNvPicPr/>
                <p:nvPr/>
              </p:nvPicPr>
              <p:blipFill>
                <a:blip r:embed="rId36"/>
                <a:stretch>
                  <a:fillRect/>
                </a:stretch>
              </p:blipFill>
              <p:spPr>
                <a:xfrm>
                  <a:off x="10361241" y="308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15EF3525-2947-47A6-928C-F1A056FAEA82}"/>
                    </a:ext>
                  </a:extLst>
                </p14:cNvPr>
                <p14:cNvContentPartPr/>
                <p14:nvPr/>
              </p14:nvContentPartPr>
              <p14:xfrm>
                <a:off x="10431441" y="295725"/>
                <a:ext cx="197640" cy="179280"/>
              </p14:xfrm>
            </p:contentPart>
          </mc:Choice>
          <mc:Fallback>
            <p:pic>
              <p:nvPicPr>
                <p:cNvPr id="67" name="Freihand 66">
                  <a:extLst>
                    <a:ext uri="{FF2B5EF4-FFF2-40B4-BE49-F238E27FC236}">
                      <a16:creationId xmlns:a16="http://schemas.microsoft.com/office/drawing/2014/main" id="{15EF3525-2947-47A6-928C-F1A056FAEA82}"/>
                    </a:ext>
                  </a:extLst>
                </p:cNvPr>
                <p:cNvPicPr/>
                <p:nvPr/>
              </p:nvPicPr>
              <p:blipFill>
                <a:blip r:embed="rId88"/>
                <a:stretch>
                  <a:fillRect/>
                </a:stretch>
              </p:blipFill>
              <p:spPr>
                <a:xfrm>
                  <a:off x="10427121" y="291405"/>
                  <a:ext cx="206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09041E25-D186-4C4D-9A9D-DB7735FAA300}"/>
                    </a:ext>
                  </a:extLst>
                </p14:cNvPr>
                <p14:cNvContentPartPr/>
                <p14:nvPr/>
              </p14:nvContentPartPr>
              <p14:xfrm>
                <a:off x="10597401" y="291405"/>
                <a:ext cx="31680" cy="31680"/>
              </p14:xfrm>
            </p:contentPart>
          </mc:Choice>
          <mc:Fallback>
            <p:pic>
              <p:nvPicPr>
                <p:cNvPr id="68" name="Freihand 67">
                  <a:extLst>
                    <a:ext uri="{FF2B5EF4-FFF2-40B4-BE49-F238E27FC236}">
                      <a16:creationId xmlns:a16="http://schemas.microsoft.com/office/drawing/2014/main" id="{09041E25-D186-4C4D-9A9D-DB7735FAA300}"/>
                    </a:ext>
                  </a:extLst>
                </p:cNvPr>
                <p:cNvPicPr/>
                <p:nvPr/>
              </p:nvPicPr>
              <p:blipFill>
                <a:blip r:embed="rId90"/>
                <a:stretch>
                  <a:fillRect/>
                </a:stretch>
              </p:blipFill>
              <p:spPr>
                <a:xfrm>
                  <a:off x="10593081" y="287085"/>
                  <a:ext cx="40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4A796673-3C79-431D-BB7F-C40DE5154054}"/>
                    </a:ext>
                  </a:extLst>
                </p14:cNvPr>
                <p14:cNvContentPartPr/>
                <p14:nvPr/>
              </p14:nvContentPartPr>
              <p14:xfrm>
                <a:off x="10679841" y="345405"/>
                <a:ext cx="88920" cy="91080"/>
              </p14:xfrm>
            </p:contentPart>
          </mc:Choice>
          <mc:Fallback>
            <p:pic>
              <p:nvPicPr>
                <p:cNvPr id="69" name="Freihand 68">
                  <a:extLst>
                    <a:ext uri="{FF2B5EF4-FFF2-40B4-BE49-F238E27FC236}">
                      <a16:creationId xmlns:a16="http://schemas.microsoft.com/office/drawing/2014/main" id="{4A796673-3C79-431D-BB7F-C40DE5154054}"/>
                    </a:ext>
                  </a:extLst>
                </p:cNvPr>
                <p:cNvPicPr/>
                <p:nvPr/>
              </p:nvPicPr>
              <p:blipFill>
                <a:blip r:embed="rId92"/>
                <a:stretch>
                  <a:fillRect/>
                </a:stretch>
              </p:blipFill>
              <p:spPr>
                <a:xfrm>
                  <a:off x="10675521" y="341085"/>
                  <a:ext cx="97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2" name="Freihand 71">
                  <a:extLst>
                    <a:ext uri="{FF2B5EF4-FFF2-40B4-BE49-F238E27FC236}">
                      <a16:creationId xmlns:a16="http://schemas.microsoft.com/office/drawing/2014/main" id="{BD7E8A9A-AE5F-49B8-820B-954E669547A0}"/>
                    </a:ext>
                  </a:extLst>
                </p14:cNvPr>
                <p14:cNvContentPartPr/>
                <p14:nvPr/>
              </p14:nvContentPartPr>
              <p14:xfrm>
                <a:off x="9008001" y="844005"/>
                <a:ext cx="200160" cy="70200"/>
              </p14:xfrm>
            </p:contentPart>
          </mc:Choice>
          <mc:Fallback>
            <p:pic>
              <p:nvPicPr>
                <p:cNvPr id="72" name="Freihand 71">
                  <a:extLst>
                    <a:ext uri="{FF2B5EF4-FFF2-40B4-BE49-F238E27FC236}">
                      <a16:creationId xmlns:a16="http://schemas.microsoft.com/office/drawing/2014/main" id="{BD7E8A9A-AE5F-49B8-820B-954E669547A0}"/>
                    </a:ext>
                  </a:extLst>
                </p:cNvPr>
                <p:cNvPicPr/>
                <p:nvPr/>
              </p:nvPicPr>
              <p:blipFill>
                <a:blip r:embed="rId94"/>
                <a:stretch>
                  <a:fillRect/>
                </a:stretch>
              </p:blipFill>
              <p:spPr>
                <a:xfrm>
                  <a:off x="9003681" y="839685"/>
                  <a:ext cx="208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3" name="Freihand 72">
                  <a:extLst>
                    <a:ext uri="{FF2B5EF4-FFF2-40B4-BE49-F238E27FC236}">
                      <a16:creationId xmlns:a16="http://schemas.microsoft.com/office/drawing/2014/main" id="{956C5C3E-F88C-4CA5-85AE-4BA684B0EEF0}"/>
                    </a:ext>
                  </a:extLst>
                </p14:cNvPr>
                <p14:cNvContentPartPr/>
                <p14:nvPr/>
              </p14:nvContentPartPr>
              <p14:xfrm>
                <a:off x="9189081" y="739605"/>
                <a:ext cx="360" cy="360"/>
              </p14:xfrm>
            </p:contentPart>
          </mc:Choice>
          <mc:Fallback>
            <p:pic>
              <p:nvPicPr>
                <p:cNvPr id="73" name="Freihand 72">
                  <a:extLst>
                    <a:ext uri="{FF2B5EF4-FFF2-40B4-BE49-F238E27FC236}">
                      <a16:creationId xmlns:a16="http://schemas.microsoft.com/office/drawing/2014/main" id="{956C5C3E-F88C-4CA5-85AE-4BA684B0EEF0}"/>
                    </a:ext>
                  </a:extLst>
                </p:cNvPr>
                <p:cNvPicPr/>
                <p:nvPr/>
              </p:nvPicPr>
              <p:blipFill>
                <a:blip r:embed="rId36"/>
                <a:stretch>
                  <a:fillRect/>
                </a:stretch>
              </p:blipFill>
              <p:spPr>
                <a:xfrm>
                  <a:off x="9184761" y="735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4" name="Freihand 73">
                  <a:extLst>
                    <a:ext uri="{FF2B5EF4-FFF2-40B4-BE49-F238E27FC236}">
                      <a16:creationId xmlns:a16="http://schemas.microsoft.com/office/drawing/2014/main" id="{17E17F20-A9B4-437A-8AE5-CB03CBF54B69}"/>
                    </a:ext>
                  </a:extLst>
                </p14:cNvPr>
                <p14:cNvContentPartPr/>
                <p14:nvPr/>
              </p14:nvContentPartPr>
              <p14:xfrm>
                <a:off x="9440721" y="768045"/>
                <a:ext cx="106560" cy="204480"/>
              </p14:xfrm>
            </p:contentPart>
          </mc:Choice>
          <mc:Fallback>
            <p:pic>
              <p:nvPicPr>
                <p:cNvPr id="74" name="Freihand 73">
                  <a:extLst>
                    <a:ext uri="{FF2B5EF4-FFF2-40B4-BE49-F238E27FC236}">
                      <a16:creationId xmlns:a16="http://schemas.microsoft.com/office/drawing/2014/main" id="{17E17F20-A9B4-437A-8AE5-CB03CBF54B69}"/>
                    </a:ext>
                  </a:extLst>
                </p:cNvPr>
                <p:cNvPicPr/>
                <p:nvPr/>
              </p:nvPicPr>
              <p:blipFill>
                <a:blip r:embed="rId97"/>
                <a:stretch>
                  <a:fillRect/>
                </a:stretch>
              </p:blipFill>
              <p:spPr>
                <a:xfrm>
                  <a:off x="9436401" y="763725"/>
                  <a:ext cx="115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Freihand 74">
                  <a:extLst>
                    <a:ext uri="{FF2B5EF4-FFF2-40B4-BE49-F238E27FC236}">
                      <a16:creationId xmlns:a16="http://schemas.microsoft.com/office/drawing/2014/main" id="{80C6BE24-67CE-40F2-8522-F05E9E7FD94B}"/>
                    </a:ext>
                  </a:extLst>
                </p14:cNvPr>
                <p14:cNvContentPartPr/>
                <p14:nvPr/>
              </p14:nvContentPartPr>
              <p14:xfrm>
                <a:off x="9580041" y="741765"/>
                <a:ext cx="133920" cy="97200"/>
              </p14:xfrm>
            </p:contentPart>
          </mc:Choice>
          <mc:Fallback>
            <p:pic>
              <p:nvPicPr>
                <p:cNvPr id="75" name="Freihand 74">
                  <a:extLst>
                    <a:ext uri="{FF2B5EF4-FFF2-40B4-BE49-F238E27FC236}">
                      <a16:creationId xmlns:a16="http://schemas.microsoft.com/office/drawing/2014/main" id="{80C6BE24-67CE-40F2-8522-F05E9E7FD94B}"/>
                    </a:ext>
                  </a:extLst>
                </p:cNvPr>
                <p:cNvPicPr/>
                <p:nvPr/>
              </p:nvPicPr>
              <p:blipFill>
                <a:blip r:embed="rId99"/>
                <a:stretch>
                  <a:fillRect/>
                </a:stretch>
              </p:blipFill>
              <p:spPr>
                <a:xfrm>
                  <a:off x="9575721" y="737445"/>
                  <a:ext cx="142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6" name="Freihand 75">
                  <a:extLst>
                    <a:ext uri="{FF2B5EF4-FFF2-40B4-BE49-F238E27FC236}">
                      <a16:creationId xmlns:a16="http://schemas.microsoft.com/office/drawing/2014/main" id="{3B01B17D-20C0-494F-ADCF-45470808AE11}"/>
                    </a:ext>
                  </a:extLst>
                </p14:cNvPr>
                <p14:cNvContentPartPr/>
                <p14:nvPr/>
              </p14:nvContentPartPr>
              <p14:xfrm>
                <a:off x="9715761" y="679485"/>
                <a:ext cx="5760" cy="20880"/>
              </p14:xfrm>
            </p:contentPart>
          </mc:Choice>
          <mc:Fallback>
            <p:pic>
              <p:nvPicPr>
                <p:cNvPr id="76" name="Freihand 75">
                  <a:extLst>
                    <a:ext uri="{FF2B5EF4-FFF2-40B4-BE49-F238E27FC236}">
                      <a16:creationId xmlns:a16="http://schemas.microsoft.com/office/drawing/2014/main" id="{3B01B17D-20C0-494F-ADCF-45470808AE11}"/>
                    </a:ext>
                  </a:extLst>
                </p:cNvPr>
                <p:cNvPicPr/>
                <p:nvPr/>
              </p:nvPicPr>
              <p:blipFill>
                <a:blip r:embed="rId101"/>
                <a:stretch>
                  <a:fillRect/>
                </a:stretch>
              </p:blipFill>
              <p:spPr>
                <a:xfrm>
                  <a:off x="9711441" y="675165"/>
                  <a:ext cx="14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7" name="Freihand 76">
                  <a:extLst>
                    <a:ext uri="{FF2B5EF4-FFF2-40B4-BE49-F238E27FC236}">
                      <a16:creationId xmlns:a16="http://schemas.microsoft.com/office/drawing/2014/main" id="{C13D527B-2AAA-4AC2-9019-B525B4A5F023}"/>
                    </a:ext>
                  </a:extLst>
                </p14:cNvPr>
                <p14:cNvContentPartPr/>
                <p14:nvPr/>
              </p14:nvContentPartPr>
              <p14:xfrm>
                <a:off x="9729081" y="721965"/>
                <a:ext cx="98280" cy="80640"/>
              </p14:xfrm>
            </p:contentPart>
          </mc:Choice>
          <mc:Fallback>
            <p:pic>
              <p:nvPicPr>
                <p:cNvPr id="77" name="Freihand 76">
                  <a:extLst>
                    <a:ext uri="{FF2B5EF4-FFF2-40B4-BE49-F238E27FC236}">
                      <a16:creationId xmlns:a16="http://schemas.microsoft.com/office/drawing/2014/main" id="{C13D527B-2AAA-4AC2-9019-B525B4A5F023}"/>
                    </a:ext>
                  </a:extLst>
                </p:cNvPr>
                <p:cNvPicPr/>
                <p:nvPr/>
              </p:nvPicPr>
              <p:blipFill>
                <a:blip r:embed="rId103"/>
                <a:stretch>
                  <a:fillRect/>
                </a:stretch>
              </p:blipFill>
              <p:spPr>
                <a:xfrm>
                  <a:off x="9724761" y="717645"/>
                  <a:ext cx="106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Freihand 77">
                  <a:extLst>
                    <a:ext uri="{FF2B5EF4-FFF2-40B4-BE49-F238E27FC236}">
                      <a16:creationId xmlns:a16="http://schemas.microsoft.com/office/drawing/2014/main" id="{0ACEAA07-D009-4FF7-94B3-437B6E962978}"/>
                    </a:ext>
                  </a:extLst>
                </p14:cNvPr>
                <p14:cNvContentPartPr/>
                <p14:nvPr/>
              </p14:nvContentPartPr>
              <p14:xfrm>
                <a:off x="9823401" y="702165"/>
                <a:ext cx="70200" cy="87480"/>
              </p14:xfrm>
            </p:contentPart>
          </mc:Choice>
          <mc:Fallback>
            <p:pic>
              <p:nvPicPr>
                <p:cNvPr id="78" name="Freihand 77">
                  <a:extLst>
                    <a:ext uri="{FF2B5EF4-FFF2-40B4-BE49-F238E27FC236}">
                      <a16:creationId xmlns:a16="http://schemas.microsoft.com/office/drawing/2014/main" id="{0ACEAA07-D009-4FF7-94B3-437B6E962978}"/>
                    </a:ext>
                  </a:extLst>
                </p:cNvPr>
                <p:cNvPicPr/>
                <p:nvPr/>
              </p:nvPicPr>
              <p:blipFill>
                <a:blip r:embed="rId105"/>
                <a:stretch>
                  <a:fillRect/>
                </a:stretch>
              </p:blipFill>
              <p:spPr>
                <a:xfrm>
                  <a:off x="9819081" y="697845"/>
                  <a:ext cx="78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21B89562-5CD3-4852-95A9-DAA45195DF37}"/>
                    </a:ext>
                  </a:extLst>
                </p14:cNvPr>
                <p14:cNvContentPartPr/>
                <p14:nvPr/>
              </p14:nvContentPartPr>
              <p14:xfrm>
                <a:off x="9942921" y="684165"/>
                <a:ext cx="72360" cy="105120"/>
              </p14:xfrm>
            </p:contentPart>
          </mc:Choice>
          <mc:Fallback>
            <p:pic>
              <p:nvPicPr>
                <p:cNvPr id="79" name="Freihand 78">
                  <a:extLst>
                    <a:ext uri="{FF2B5EF4-FFF2-40B4-BE49-F238E27FC236}">
                      <a16:creationId xmlns:a16="http://schemas.microsoft.com/office/drawing/2014/main" id="{21B89562-5CD3-4852-95A9-DAA45195DF37}"/>
                    </a:ext>
                  </a:extLst>
                </p:cNvPr>
                <p:cNvPicPr/>
                <p:nvPr/>
              </p:nvPicPr>
              <p:blipFill>
                <a:blip r:embed="rId107"/>
                <a:stretch>
                  <a:fillRect/>
                </a:stretch>
              </p:blipFill>
              <p:spPr>
                <a:xfrm>
                  <a:off x="9938601" y="679845"/>
                  <a:ext cx="81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9D96D070-8AA7-437A-8355-513532B5C634}"/>
                    </a:ext>
                  </a:extLst>
                </p14:cNvPr>
                <p14:cNvContentPartPr/>
                <p14:nvPr/>
              </p14:nvContentPartPr>
              <p14:xfrm>
                <a:off x="10184481" y="680925"/>
                <a:ext cx="196200" cy="56520"/>
              </p14:xfrm>
            </p:contentPart>
          </mc:Choice>
          <mc:Fallback>
            <p:pic>
              <p:nvPicPr>
                <p:cNvPr id="80" name="Freihand 79">
                  <a:extLst>
                    <a:ext uri="{FF2B5EF4-FFF2-40B4-BE49-F238E27FC236}">
                      <a16:creationId xmlns:a16="http://schemas.microsoft.com/office/drawing/2014/main" id="{9D96D070-8AA7-437A-8355-513532B5C634}"/>
                    </a:ext>
                  </a:extLst>
                </p:cNvPr>
                <p:cNvPicPr/>
                <p:nvPr/>
              </p:nvPicPr>
              <p:blipFill>
                <a:blip r:embed="rId109"/>
                <a:stretch>
                  <a:fillRect/>
                </a:stretch>
              </p:blipFill>
              <p:spPr>
                <a:xfrm>
                  <a:off x="10180161" y="676605"/>
                  <a:ext cx="204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BE1C8385-4311-456F-93FE-C1479E2CCC4F}"/>
                    </a:ext>
                  </a:extLst>
                </p14:cNvPr>
                <p14:cNvContentPartPr/>
                <p14:nvPr/>
              </p14:nvContentPartPr>
              <p14:xfrm>
                <a:off x="10439001" y="612885"/>
                <a:ext cx="119880" cy="95400"/>
              </p14:xfrm>
            </p:contentPart>
          </mc:Choice>
          <mc:Fallback>
            <p:pic>
              <p:nvPicPr>
                <p:cNvPr id="81" name="Freihand 80">
                  <a:extLst>
                    <a:ext uri="{FF2B5EF4-FFF2-40B4-BE49-F238E27FC236}">
                      <a16:creationId xmlns:a16="http://schemas.microsoft.com/office/drawing/2014/main" id="{BE1C8385-4311-456F-93FE-C1479E2CCC4F}"/>
                    </a:ext>
                  </a:extLst>
                </p:cNvPr>
                <p:cNvPicPr/>
                <p:nvPr/>
              </p:nvPicPr>
              <p:blipFill>
                <a:blip r:embed="rId111"/>
                <a:stretch>
                  <a:fillRect/>
                </a:stretch>
              </p:blipFill>
              <p:spPr>
                <a:xfrm>
                  <a:off x="10434681" y="608565"/>
                  <a:ext cx="128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060084FE-E30A-4DCD-B032-A22A908ED1ED}"/>
                    </a:ext>
                  </a:extLst>
                </p14:cNvPr>
                <p14:cNvContentPartPr/>
                <p14:nvPr/>
              </p14:nvContentPartPr>
              <p14:xfrm>
                <a:off x="10741041" y="611445"/>
                <a:ext cx="185400" cy="81000"/>
              </p14:xfrm>
            </p:contentPart>
          </mc:Choice>
          <mc:Fallback>
            <p:pic>
              <p:nvPicPr>
                <p:cNvPr id="82" name="Freihand 81">
                  <a:extLst>
                    <a:ext uri="{FF2B5EF4-FFF2-40B4-BE49-F238E27FC236}">
                      <a16:creationId xmlns:a16="http://schemas.microsoft.com/office/drawing/2014/main" id="{060084FE-E30A-4DCD-B032-A22A908ED1ED}"/>
                    </a:ext>
                  </a:extLst>
                </p:cNvPr>
                <p:cNvPicPr/>
                <p:nvPr/>
              </p:nvPicPr>
              <p:blipFill>
                <a:blip r:embed="rId113"/>
                <a:stretch>
                  <a:fillRect/>
                </a:stretch>
              </p:blipFill>
              <p:spPr>
                <a:xfrm>
                  <a:off x="10736721" y="607125"/>
                  <a:ext cx="194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C553543E-7F47-4119-991A-8F0DA9925C21}"/>
                    </a:ext>
                  </a:extLst>
                </p14:cNvPr>
                <p14:cNvContentPartPr/>
                <p14:nvPr/>
              </p14:nvContentPartPr>
              <p14:xfrm>
                <a:off x="10959921" y="587325"/>
                <a:ext cx="114480" cy="60840"/>
              </p14:xfrm>
            </p:contentPart>
          </mc:Choice>
          <mc:Fallback>
            <p:pic>
              <p:nvPicPr>
                <p:cNvPr id="83" name="Freihand 82">
                  <a:extLst>
                    <a:ext uri="{FF2B5EF4-FFF2-40B4-BE49-F238E27FC236}">
                      <a16:creationId xmlns:a16="http://schemas.microsoft.com/office/drawing/2014/main" id="{C553543E-7F47-4119-991A-8F0DA9925C21}"/>
                    </a:ext>
                  </a:extLst>
                </p:cNvPr>
                <p:cNvPicPr/>
                <p:nvPr/>
              </p:nvPicPr>
              <p:blipFill>
                <a:blip r:embed="rId115"/>
                <a:stretch>
                  <a:fillRect/>
                </a:stretch>
              </p:blipFill>
              <p:spPr>
                <a:xfrm>
                  <a:off x="10955601" y="583005"/>
                  <a:ext cx="123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D43344BD-BCAE-44D6-AA2C-33C88269B1D0}"/>
                    </a:ext>
                  </a:extLst>
                </p14:cNvPr>
                <p14:cNvContentPartPr/>
                <p14:nvPr/>
              </p14:nvContentPartPr>
              <p14:xfrm>
                <a:off x="11059281" y="558525"/>
                <a:ext cx="165240" cy="243720"/>
              </p14:xfrm>
            </p:contentPart>
          </mc:Choice>
          <mc:Fallback>
            <p:pic>
              <p:nvPicPr>
                <p:cNvPr id="84" name="Freihand 83">
                  <a:extLst>
                    <a:ext uri="{FF2B5EF4-FFF2-40B4-BE49-F238E27FC236}">
                      <a16:creationId xmlns:a16="http://schemas.microsoft.com/office/drawing/2014/main" id="{D43344BD-BCAE-44D6-AA2C-33C88269B1D0}"/>
                    </a:ext>
                  </a:extLst>
                </p:cNvPr>
                <p:cNvPicPr/>
                <p:nvPr/>
              </p:nvPicPr>
              <p:blipFill>
                <a:blip r:embed="rId117"/>
                <a:stretch>
                  <a:fillRect/>
                </a:stretch>
              </p:blipFill>
              <p:spPr>
                <a:xfrm>
                  <a:off x="11054961" y="554205"/>
                  <a:ext cx="1738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4BF02B0C-A454-4C50-B032-495F7DF864E0}"/>
                    </a:ext>
                  </a:extLst>
                </p14:cNvPr>
                <p14:cNvContentPartPr/>
                <p14:nvPr/>
              </p14:nvContentPartPr>
              <p14:xfrm>
                <a:off x="11232801" y="536925"/>
                <a:ext cx="87840" cy="106200"/>
              </p14:xfrm>
            </p:contentPart>
          </mc:Choice>
          <mc:Fallback>
            <p:pic>
              <p:nvPicPr>
                <p:cNvPr id="85" name="Freihand 84">
                  <a:extLst>
                    <a:ext uri="{FF2B5EF4-FFF2-40B4-BE49-F238E27FC236}">
                      <a16:creationId xmlns:a16="http://schemas.microsoft.com/office/drawing/2014/main" id="{4BF02B0C-A454-4C50-B032-495F7DF864E0}"/>
                    </a:ext>
                  </a:extLst>
                </p:cNvPr>
                <p:cNvPicPr/>
                <p:nvPr/>
              </p:nvPicPr>
              <p:blipFill>
                <a:blip r:embed="rId119"/>
                <a:stretch>
                  <a:fillRect/>
                </a:stretch>
              </p:blipFill>
              <p:spPr>
                <a:xfrm>
                  <a:off x="11228481" y="532605"/>
                  <a:ext cx="96480" cy="11484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run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totally</a:t>
            </a:r>
            <a:r>
              <a:rPr lang="de-DE" sz="2000" dirty="0">
                <a:latin typeface="Times New Roman" pitchFamily="18"/>
                <a:ea typeface="Droid Sans Fallback" pitchFamily="2"/>
                <a:cs typeface="Lohit Hindi" pitchFamily="2"/>
              </a:rPr>
              <a:t> flexible and </a:t>
            </a:r>
            <a:r>
              <a:rPr lang="de-DE" sz="2000" dirty="0" err="1">
                <a:latin typeface="Times New Roman" pitchFamily="18"/>
                <a:ea typeface="Droid Sans Fallback" pitchFamily="2"/>
                <a:cs typeface="Lohit Hindi" pitchFamily="2"/>
              </a:rPr>
              <a:t>therefor</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expected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will </a:t>
            </a:r>
            <a:r>
              <a:rPr lang="de-DE" sz="2000" dirty="0" err="1">
                <a:latin typeface="Times New Roman" pitchFamily="18"/>
                <a:ea typeface="Droid Sans Fallback" pitchFamily="2"/>
                <a:cs typeface="Lohit Hindi" pitchFamily="2"/>
              </a:rPr>
              <a:t>coincide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actual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mainly</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economy</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education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infrastructure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resources</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general</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level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technology</a:t>
            </a:r>
            <a:r>
              <a:rPr lang="de-DE" sz="2000" dirty="0">
                <a:latin typeface="Times New Roman" pitchFamily="18"/>
                <a:ea typeface="Droid Sans Fallback" pitchFamily="2"/>
                <a:cs typeface="Lohit Hindi" pitchFamily="2"/>
              </a:rPr>
              <a:t>. The possible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dependent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called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natural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and </a:t>
            </a:r>
            <a:r>
              <a:rPr lang="de-DE" sz="2000" dirty="0" err="1">
                <a:latin typeface="Times New Roman" pitchFamily="18"/>
                <a:ea typeface="Droid Sans Fallback" pitchFamily="2"/>
                <a:cs typeface="Lohit Hindi" pitchFamily="2"/>
              </a:rPr>
              <a:t>does</a:t>
            </a:r>
            <a:r>
              <a:rPr lang="de-DE" sz="2000" dirty="0">
                <a:latin typeface="Times New Roman" pitchFamily="18"/>
                <a:ea typeface="Droid Sans Fallback" pitchFamily="2"/>
                <a:cs typeface="Lohit Hindi" pitchFamily="2"/>
              </a:rPr>
              <a:t> not </a:t>
            </a:r>
            <a:r>
              <a:rPr lang="de-DE" sz="2000" dirty="0" err="1">
                <a:latin typeface="Times New Roman" pitchFamily="18"/>
                <a:ea typeface="Droid Sans Fallback" pitchFamily="2"/>
                <a:cs typeface="Lohit Hindi" pitchFamily="2"/>
              </a:rPr>
              <a:t>depend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anymore</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be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identified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Supply, </a:t>
            </a:r>
            <a:r>
              <a:rPr lang="de-DE" sz="2000" dirty="0" err="1">
                <a:latin typeface="Times New Roman" pitchFamily="18"/>
                <a:ea typeface="Droid Sans Fallback" pitchFamily="2"/>
                <a:cs typeface="Lohit Hindi" pitchFamily="2"/>
              </a:rPr>
              <a:t>which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vertical</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p-y-</a:t>
            </a:r>
            <a:r>
              <a:rPr lang="de-DE" sz="2000" dirty="0" err="1">
                <a:latin typeface="Times New Roman" pitchFamily="18"/>
                <a:ea typeface="Droid Sans Fallback" pitchFamily="2"/>
                <a:cs typeface="Lohit Hindi" pitchFamily="2"/>
              </a:rPr>
              <a:t>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EF61E47-2D50-4406-A5B0-CAFFD47403F3}"/>
                  </a:ext>
                </a:extLst>
              </p14:cNvPr>
              <p14:cNvContentPartPr/>
              <p14:nvPr/>
            </p14:nvContentPartPr>
            <p14:xfrm>
              <a:off x="97281" y="5024325"/>
              <a:ext cx="3842640" cy="81720"/>
            </p14:xfrm>
          </p:contentPart>
        </mc:Choice>
        <mc:Fallback>
          <p:pic>
            <p:nvPicPr>
              <p:cNvPr id="2" name="Freihand 1">
                <a:extLst>
                  <a:ext uri="{FF2B5EF4-FFF2-40B4-BE49-F238E27FC236}">
                    <a16:creationId xmlns:a16="http://schemas.microsoft.com/office/drawing/2014/main" id="{9EF61E47-2D50-4406-A5B0-CAFFD47403F3}"/>
                  </a:ext>
                </a:extLst>
              </p:cNvPr>
              <p:cNvPicPr/>
              <p:nvPr/>
            </p:nvPicPr>
            <p:blipFill>
              <a:blip r:embed="rId4"/>
              <a:stretch>
                <a:fillRect/>
              </a:stretch>
            </p:blipFill>
            <p:spPr>
              <a:xfrm>
                <a:off x="92961" y="5020005"/>
                <a:ext cx="3851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CB1EF34C-931E-4232-8171-9AAECCD86A3F}"/>
                  </a:ext>
                </a:extLst>
              </p14:cNvPr>
              <p14:cNvContentPartPr/>
              <p14:nvPr/>
            </p14:nvContentPartPr>
            <p14:xfrm>
              <a:off x="4248081" y="4992285"/>
              <a:ext cx="3215160" cy="93600"/>
            </p14:xfrm>
          </p:contentPart>
        </mc:Choice>
        <mc:Fallback>
          <p:pic>
            <p:nvPicPr>
              <p:cNvPr id="19" name="Freihand 18">
                <a:extLst>
                  <a:ext uri="{FF2B5EF4-FFF2-40B4-BE49-F238E27FC236}">
                    <a16:creationId xmlns:a16="http://schemas.microsoft.com/office/drawing/2014/main" id="{CB1EF34C-931E-4232-8171-9AAECCD86A3F}"/>
                  </a:ext>
                </a:extLst>
              </p:cNvPr>
              <p:cNvPicPr/>
              <p:nvPr/>
            </p:nvPicPr>
            <p:blipFill>
              <a:blip r:embed="rId6"/>
              <a:stretch>
                <a:fillRect/>
              </a:stretch>
            </p:blipFill>
            <p:spPr>
              <a:xfrm>
                <a:off x="4243761" y="4987965"/>
                <a:ext cx="3223800" cy="102240"/>
              </a:xfrm>
              <a:prstGeom prst="rect">
                <a:avLst/>
              </a:prstGeom>
            </p:spPr>
          </p:pic>
        </mc:Fallback>
      </mc:AlternateContent>
      <p:grpSp>
        <p:nvGrpSpPr>
          <p:cNvPr id="37" name="Gruppieren 36">
            <a:extLst>
              <a:ext uri="{FF2B5EF4-FFF2-40B4-BE49-F238E27FC236}">
                <a16:creationId xmlns:a16="http://schemas.microsoft.com/office/drawing/2014/main" id="{61A1A930-4CBA-4C03-AE31-E1D57EBFBF15}"/>
              </a:ext>
            </a:extLst>
          </p:cNvPr>
          <p:cNvGrpSpPr/>
          <p:nvPr/>
        </p:nvGrpSpPr>
        <p:grpSpPr>
          <a:xfrm>
            <a:off x="1358721" y="5308005"/>
            <a:ext cx="2239560" cy="342720"/>
            <a:chOff x="1358721" y="5308005"/>
            <a:chExt cx="2239560" cy="342720"/>
          </a:xfrm>
        </p:grpSpPr>
        <mc:AlternateContent xmlns:mc="http://schemas.openxmlformats.org/markup-compatibility/2006">
          <mc:Choice xmlns:p14="http://schemas.microsoft.com/office/powerpoint/2010/main" Requires="p14">
            <p:contentPart p14:bwMode="auto" r:id="rId7">
              <p14:nvContentPartPr>
                <p14:cNvPr id="35" name="Freihand 34">
                  <a:extLst>
                    <a:ext uri="{FF2B5EF4-FFF2-40B4-BE49-F238E27FC236}">
                      <a16:creationId xmlns:a16="http://schemas.microsoft.com/office/drawing/2014/main" id="{BF2CB68B-FD48-4F31-8342-2BE002ECE4D2}"/>
                    </a:ext>
                  </a:extLst>
                </p14:cNvPr>
                <p14:cNvContentPartPr/>
                <p14:nvPr/>
              </p14:nvContentPartPr>
              <p14:xfrm>
                <a:off x="1358721" y="5549205"/>
                <a:ext cx="2122920" cy="85320"/>
              </p14:xfrm>
            </p:contentPart>
          </mc:Choice>
          <mc:Fallback>
            <p:pic>
              <p:nvPicPr>
                <p:cNvPr id="35" name="Freihand 34">
                  <a:extLst>
                    <a:ext uri="{FF2B5EF4-FFF2-40B4-BE49-F238E27FC236}">
                      <a16:creationId xmlns:a16="http://schemas.microsoft.com/office/drawing/2014/main" id="{BF2CB68B-FD48-4F31-8342-2BE002ECE4D2}"/>
                    </a:ext>
                  </a:extLst>
                </p:cNvPr>
                <p:cNvPicPr/>
                <p:nvPr/>
              </p:nvPicPr>
              <p:blipFill>
                <a:blip r:embed="rId8"/>
                <a:stretch>
                  <a:fillRect/>
                </a:stretch>
              </p:blipFill>
              <p:spPr>
                <a:xfrm>
                  <a:off x="1354401" y="5544885"/>
                  <a:ext cx="2131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D00FD0B8-62D7-4DBF-A45F-F1A5C1FB9A6E}"/>
                    </a:ext>
                  </a:extLst>
                </p14:cNvPr>
                <p14:cNvContentPartPr/>
                <p14:nvPr/>
              </p14:nvContentPartPr>
              <p14:xfrm>
                <a:off x="2035161" y="5308005"/>
                <a:ext cx="1563120" cy="342720"/>
              </p14:xfrm>
            </p:contentPart>
          </mc:Choice>
          <mc:Fallback>
            <p:pic>
              <p:nvPicPr>
                <p:cNvPr id="36" name="Freihand 35">
                  <a:extLst>
                    <a:ext uri="{FF2B5EF4-FFF2-40B4-BE49-F238E27FC236}">
                      <a16:creationId xmlns:a16="http://schemas.microsoft.com/office/drawing/2014/main" id="{D00FD0B8-62D7-4DBF-A45F-F1A5C1FB9A6E}"/>
                    </a:ext>
                  </a:extLst>
                </p:cNvPr>
                <p:cNvPicPr/>
                <p:nvPr/>
              </p:nvPicPr>
              <p:blipFill>
                <a:blip r:embed="rId10"/>
                <a:stretch>
                  <a:fillRect/>
                </a:stretch>
              </p:blipFill>
              <p:spPr>
                <a:xfrm>
                  <a:off x="2030841" y="5303685"/>
                  <a:ext cx="1571760" cy="35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38" name="Freihand 37">
                <a:extLst>
                  <a:ext uri="{FF2B5EF4-FFF2-40B4-BE49-F238E27FC236}">
                    <a16:creationId xmlns:a16="http://schemas.microsoft.com/office/drawing/2014/main" id="{D74DD636-2558-4FC6-8AB6-1E937F0722B1}"/>
                  </a:ext>
                </a:extLst>
              </p14:cNvPr>
              <p14:cNvContentPartPr/>
              <p14:nvPr/>
            </p14:nvContentPartPr>
            <p14:xfrm>
              <a:off x="5729121" y="5549925"/>
              <a:ext cx="1839600" cy="96840"/>
            </p14:xfrm>
          </p:contentPart>
        </mc:Choice>
        <mc:Fallback>
          <p:pic>
            <p:nvPicPr>
              <p:cNvPr id="38" name="Freihand 37">
                <a:extLst>
                  <a:ext uri="{FF2B5EF4-FFF2-40B4-BE49-F238E27FC236}">
                    <a16:creationId xmlns:a16="http://schemas.microsoft.com/office/drawing/2014/main" id="{D74DD636-2558-4FC6-8AB6-1E937F0722B1}"/>
                  </a:ext>
                </a:extLst>
              </p:cNvPr>
              <p:cNvPicPr/>
              <p:nvPr/>
            </p:nvPicPr>
            <p:blipFill>
              <a:blip r:embed="rId12"/>
              <a:stretch>
                <a:fillRect/>
              </a:stretch>
            </p:blipFill>
            <p:spPr>
              <a:xfrm>
                <a:off x="5724801" y="5545605"/>
                <a:ext cx="1848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9" name="Freihand 38">
                <a:extLst>
                  <a:ext uri="{FF2B5EF4-FFF2-40B4-BE49-F238E27FC236}">
                    <a16:creationId xmlns:a16="http://schemas.microsoft.com/office/drawing/2014/main" id="{FD144BBE-E70F-481A-B5A6-47AB69AFC422}"/>
                  </a:ext>
                </a:extLst>
              </p14:cNvPr>
              <p14:cNvContentPartPr/>
              <p14:nvPr/>
            </p14:nvContentPartPr>
            <p14:xfrm>
              <a:off x="3290841" y="1336125"/>
              <a:ext cx="378360" cy="42840"/>
            </p14:xfrm>
          </p:contentPart>
        </mc:Choice>
        <mc:Fallback>
          <p:pic>
            <p:nvPicPr>
              <p:cNvPr id="39" name="Freihand 38">
                <a:extLst>
                  <a:ext uri="{FF2B5EF4-FFF2-40B4-BE49-F238E27FC236}">
                    <a16:creationId xmlns:a16="http://schemas.microsoft.com/office/drawing/2014/main" id="{FD144BBE-E70F-481A-B5A6-47AB69AFC422}"/>
                  </a:ext>
                </a:extLst>
              </p:cNvPr>
              <p:cNvPicPr/>
              <p:nvPr/>
            </p:nvPicPr>
            <p:blipFill>
              <a:blip r:embed="rId14"/>
              <a:stretch>
                <a:fillRect/>
              </a:stretch>
            </p:blipFill>
            <p:spPr>
              <a:xfrm>
                <a:off x="3286521" y="1331805"/>
                <a:ext cx="387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0" name="Freihand 39">
                <a:extLst>
                  <a:ext uri="{FF2B5EF4-FFF2-40B4-BE49-F238E27FC236}">
                    <a16:creationId xmlns:a16="http://schemas.microsoft.com/office/drawing/2014/main" id="{FE4CC84E-7B5F-4D45-8126-7D0FC579BB53}"/>
                  </a:ext>
                </a:extLst>
              </p14:cNvPr>
              <p14:cNvContentPartPr/>
              <p14:nvPr/>
            </p14:nvContentPartPr>
            <p14:xfrm>
              <a:off x="7275681" y="4096245"/>
              <a:ext cx="371160" cy="15840"/>
            </p14:xfrm>
          </p:contentPart>
        </mc:Choice>
        <mc:Fallback>
          <p:pic>
            <p:nvPicPr>
              <p:cNvPr id="40" name="Freihand 39">
                <a:extLst>
                  <a:ext uri="{FF2B5EF4-FFF2-40B4-BE49-F238E27FC236}">
                    <a16:creationId xmlns:a16="http://schemas.microsoft.com/office/drawing/2014/main" id="{FE4CC84E-7B5F-4D45-8126-7D0FC579BB53}"/>
                  </a:ext>
                </a:extLst>
              </p:cNvPr>
              <p:cNvPicPr/>
              <p:nvPr/>
            </p:nvPicPr>
            <p:blipFill>
              <a:blip r:embed="rId16"/>
              <a:stretch>
                <a:fillRect/>
              </a:stretch>
            </p:blipFill>
            <p:spPr>
              <a:xfrm>
                <a:off x="7271361" y="4091925"/>
                <a:ext cx="379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 name="Freihand 40">
                <a:extLst>
                  <a:ext uri="{FF2B5EF4-FFF2-40B4-BE49-F238E27FC236}">
                    <a16:creationId xmlns:a16="http://schemas.microsoft.com/office/drawing/2014/main" id="{B236D721-41FD-43FF-B327-3D83F11ABEA1}"/>
                  </a:ext>
                </a:extLst>
              </p14:cNvPr>
              <p14:cNvContentPartPr/>
              <p14:nvPr/>
            </p14:nvContentPartPr>
            <p14:xfrm>
              <a:off x="6477201" y="928965"/>
              <a:ext cx="632880" cy="64800"/>
            </p14:xfrm>
          </p:contentPart>
        </mc:Choice>
        <mc:Fallback>
          <p:pic>
            <p:nvPicPr>
              <p:cNvPr id="41" name="Freihand 40">
                <a:extLst>
                  <a:ext uri="{FF2B5EF4-FFF2-40B4-BE49-F238E27FC236}">
                    <a16:creationId xmlns:a16="http://schemas.microsoft.com/office/drawing/2014/main" id="{B236D721-41FD-43FF-B327-3D83F11ABEA1}"/>
                  </a:ext>
                </a:extLst>
              </p:cNvPr>
              <p:cNvPicPr/>
              <p:nvPr/>
            </p:nvPicPr>
            <p:blipFill>
              <a:blip r:embed="rId18"/>
              <a:stretch>
                <a:fillRect/>
              </a:stretch>
            </p:blipFill>
            <p:spPr>
              <a:xfrm>
                <a:off x="6472881" y="924645"/>
                <a:ext cx="641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2" name="Freihand 41">
                <a:extLst>
                  <a:ext uri="{FF2B5EF4-FFF2-40B4-BE49-F238E27FC236}">
                    <a16:creationId xmlns:a16="http://schemas.microsoft.com/office/drawing/2014/main" id="{45F85904-7779-47B3-8F3D-DC912004A122}"/>
                  </a:ext>
                </a:extLst>
              </p14:cNvPr>
              <p14:cNvContentPartPr/>
              <p14:nvPr/>
            </p14:nvContentPartPr>
            <p14:xfrm>
              <a:off x="5191641" y="3754245"/>
              <a:ext cx="822960" cy="421920"/>
            </p14:xfrm>
          </p:contentPart>
        </mc:Choice>
        <mc:Fallback>
          <p:pic>
            <p:nvPicPr>
              <p:cNvPr id="42" name="Freihand 41">
                <a:extLst>
                  <a:ext uri="{FF2B5EF4-FFF2-40B4-BE49-F238E27FC236}">
                    <a16:creationId xmlns:a16="http://schemas.microsoft.com/office/drawing/2014/main" id="{45F85904-7779-47B3-8F3D-DC912004A122}"/>
                  </a:ext>
                </a:extLst>
              </p:cNvPr>
              <p:cNvPicPr/>
              <p:nvPr/>
            </p:nvPicPr>
            <p:blipFill>
              <a:blip r:embed="rId20"/>
              <a:stretch>
                <a:fillRect/>
              </a:stretch>
            </p:blipFill>
            <p:spPr>
              <a:xfrm>
                <a:off x="5187321" y="3749925"/>
                <a:ext cx="83160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7" name="Freihand 76">
                <a:extLst>
                  <a:ext uri="{FF2B5EF4-FFF2-40B4-BE49-F238E27FC236}">
                    <a16:creationId xmlns:a16="http://schemas.microsoft.com/office/drawing/2014/main" id="{46296B78-F918-4A54-8081-23D513B8E80B}"/>
                  </a:ext>
                </a:extLst>
              </p14:cNvPr>
              <p14:cNvContentPartPr/>
              <p14:nvPr/>
            </p14:nvContentPartPr>
            <p14:xfrm>
              <a:off x="7060041" y="3124605"/>
              <a:ext cx="1438200" cy="101160"/>
            </p14:xfrm>
          </p:contentPart>
        </mc:Choice>
        <mc:Fallback>
          <p:pic>
            <p:nvPicPr>
              <p:cNvPr id="77" name="Freihand 76">
                <a:extLst>
                  <a:ext uri="{FF2B5EF4-FFF2-40B4-BE49-F238E27FC236}">
                    <a16:creationId xmlns:a16="http://schemas.microsoft.com/office/drawing/2014/main" id="{46296B78-F918-4A54-8081-23D513B8E80B}"/>
                  </a:ext>
                </a:extLst>
              </p:cNvPr>
              <p:cNvPicPr/>
              <p:nvPr/>
            </p:nvPicPr>
            <p:blipFill>
              <a:blip r:embed="rId22"/>
              <a:stretch>
                <a:fillRect/>
              </a:stretch>
            </p:blipFill>
            <p:spPr>
              <a:xfrm>
                <a:off x="7055721" y="3120285"/>
                <a:ext cx="1446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8" name="Freihand 77">
                <a:extLst>
                  <a:ext uri="{FF2B5EF4-FFF2-40B4-BE49-F238E27FC236}">
                    <a16:creationId xmlns:a16="http://schemas.microsoft.com/office/drawing/2014/main" id="{34393AE6-E7EF-4376-B166-EC6F3618A846}"/>
                  </a:ext>
                </a:extLst>
              </p14:cNvPr>
              <p14:cNvContentPartPr/>
              <p14:nvPr/>
            </p14:nvContentPartPr>
            <p14:xfrm>
              <a:off x="6423561" y="927525"/>
              <a:ext cx="527040" cy="55080"/>
            </p14:xfrm>
          </p:contentPart>
        </mc:Choice>
        <mc:Fallback>
          <p:pic>
            <p:nvPicPr>
              <p:cNvPr id="78" name="Freihand 77">
                <a:extLst>
                  <a:ext uri="{FF2B5EF4-FFF2-40B4-BE49-F238E27FC236}">
                    <a16:creationId xmlns:a16="http://schemas.microsoft.com/office/drawing/2014/main" id="{34393AE6-E7EF-4376-B166-EC6F3618A846}"/>
                  </a:ext>
                </a:extLst>
              </p:cNvPr>
              <p:cNvPicPr/>
              <p:nvPr/>
            </p:nvPicPr>
            <p:blipFill>
              <a:blip r:embed="rId24"/>
              <a:stretch>
                <a:fillRect/>
              </a:stretch>
            </p:blipFill>
            <p:spPr>
              <a:xfrm>
                <a:off x="6419241" y="923205"/>
                <a:ext cx="535680" cy="63720"/>
              </a:xfrm>
              <a:prstGeom prst="rect">
                <a:avLst/>
              </a:prstGeom>
            </p:spPr>
          </p:pic>
        </mc:Fallback>
      </mc:AlternateContent>
      <p:grpSp>
        <p:nvGrpSpPr>
          <p:cNvPr id="107" name="Gruppieren 106">
            <a:extLst>
              <a:ext uri="{FF2B5EF4-FFF2-40B4-BE49-F238E27FC236}">
                <a16:creationId xmlns:a16="http://schemas.microsoft.com/office/drawing/2014/main" id="{2A08A9E5-B841-4BFC-956A-6162F6A5C9FC}"/>
              </a:ext>
            </a:extLst>
          </p:cNvPr>
          <p:cNvGrpSpPr/>
          <p:nvPr/>
        </p:nvGrpSpPr>
        <p:grpSpPr>
          <a:xfrm>
            <a:off x="5785281" y="760125"/>
            <a:ext cx="5316480" cy="4089600"/>
            <a:chOff x="5785281" y="760125"/>
            <a:chExt cx="5316480" cy="4089600"/>
          </a:xfrm>
        </p:grpSpPr>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F3D8BF80-F685-45F3-AAB2-1A879ABC7B8B}"/>
                    </a:ext>
                  </a:extLst>
                </p14:cNvPr>
                <p14:cNvContentPartPr/>
                <p14:nvPr/>
              </p14:nvContentPartPr>
              <p14:xfrm>
                <a:off x="7862121" y="3781245"/>
                <a:ext cx="1144080" cy="1068480"/>
              </p14:xfrm>
            </p:contentPart>
          </mc:Choice>
          <mc:Fallback>
            <p:pic>
              <p:nvPicPr>
                <p:cNvPr id="22" name="Freihand 21">
                  <a:extLst>
                    <a:ext uri="{FF2B5EF4-FFF2-40B4-BE49-F238E27FC236}">
                      <a16:creationId xmlns:a16="http://schemas.microsoft.com/office/drawing/2014/main" id="{F3D8BF80-F685-45F3-AAB2-1A879ABC7B8B}"/>
                    </a:ext>
                  </a:extLst>
                </p:cNvPr>
                <p:cNvPicPr/>
                <p:nvPr/>
              </p:nvPicPr>
              <p:blipFill>
                <a:blip r:embed="rId26"/>
                <a:stretch>
                  <a:fillRect/>
                </a:stretch>
              </p:blipFill>
              <p:spPr>
                <a:xfrm>
                  <a:off x="7857801" y="3776925"/>
                  <a:ext cx="1152720" cy="1077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F6CFE64F-616E-4CD4-A822-7A9E58404BC5}"/>
                    </a:ext>
                  </a:extLst>
                </p14:cNvPr>
                <p14:cNvContentPartPr/>
                <p14:nvPr/>
              </p14:nvContentPartPr>
              <p14:xfrm>
                <a:off x="7808481" y="4527885"/>
                <a:ext cx="335880" cy="289080"/>
              </p14:xfrm>
            </p:contentPart>
          </mc:Choice>
          <mc:Fallback>
            <p:pic>
              <p:nvPicPr>
                <p:cNvPr id="23" name="Freihand 22">
                  <a:extLst>
                    <a:ext uri="{FF2B5EF4-FFF2-40B4-BE49-F238E27FC236}">
                      <a16:creationId xmlns:a16="http://schemas.microsoft.com/office/drawing/2014/main" id="{F6CFE64F-616E-4CD4-A822-7A9E58404BC5}"/>
                    </a:ext>
                  </a:extLst>
                </p:cNvPr>
                <p:cNvPicPr/>
                <p:nvPr/>
              </p:nvPicPr>
              <p:blipFill>
                <a:blip r:embed="rId28"/>
                <a:stretch>
                  <a:fillRect/>
                </a:stretch>
              </p:blipFill>
              <p:spPr>
                <a:xfrm>
                  <a:off x="7804161" y="4523565"/>
                  <a:ext cx="3445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C3282436-6F44-494B-B27F-39EE450DCF68}"/>
                    </a:ext>
                  </a:extLst>
                </p14:cNvPr>
                <p14:cNvContentPartPr/>
                <p14:nvPr/>
              </p14:nvContentPartPr>
              <p14:xfrm>
                <a:off x="9077121" y="3468405"/>
                <a:ext cx="39960" cy="157680"/>
              </p14:xfrm>
            </p:contentPart>
          </mc:Choice>
          <mc:Fallback>
            <p:pic>
              <p:nvPicPr>
                <p:cNvPr id="25" name="Freihand 24">
                  <a:extLst>
                    <a:ext uri="{FF2B5EF4-FFF2-40B4-BE49-F238E27FC236}">
                      <a16:creationId xmlns:a16="http://schemas.microsoft.com/office/drawing/2014/main" id="{C3282436-6F44-494B-B27F-39EE450DCF68}"/>
                    </a:ext>
                  </a:extLst>
                </p:cNvPr>
                <p:cNvPicPr/>
                <p:nvPr/>
              </p:nvPicPr>
              <p:blipFill>
                <a:blip r:embed="rId30"/>
                <a:stretch>
                  <a:fillRect/>
                </a:stretch>
              </p:blipFill>
              <p:spPr>
                <a:xfrm>
                  <a:off x="9072801" y="3464085"/>
                  <a:ext cx="48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E7459BC3-6238-4C82-B925-0DF2B5F347DC}"/>
                    </a:ext>
                  </a:extLst>
                </p14:cNvPr>
                <p14:cNvContentPartPr/>
                <p14:nvPr/>
              </p14:nvContentPartPr>
              <p14:xfrm>
                <a:off x="9053001" y="3554445"/>
                <a:ext cx="123120" cy="74880"/>
              </p14:xfrm>
            </p:contentPart>
          </mc:Choice>
          <mc:Fallback>
            <p:pic>
              <p:nvPicPr>
                <p:cNvPr id="26" name="Freihand 25">
                  <a:extLst>
                    <a:ext uri="{FF2B5EF4-FFF2-40B4-BE49-F238E27FC236}">
                      <a16:creationId xmlns:a16="http://schemas.microsoft.com/office/drawing/2014/main" id="{E7459BC3-6238-4C82-B925-0DF2B5F347DC}"/>
                    </a:ext>
                  </a:extLst>
                </p:cNvPr>
                <p:cNvPicPr/>
                <p:nvPr/>
              </p:nvPicPr>
              <p:blipFill>
                <a:blip r:embed="rId32"/>
                <a:stretch>
                  <a:fillRect/>
                </a:stretch>
              </p:blipFill>
              <p:spPr>
                <a:xfrm>
                  <a:off x="9048681" y="3550125"/>
                  <a:ext cx="131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1D7B7996-B6BD-4D37-8B16-468574424917}"/>
                    </a:ext>
                  </a:extLst>
                </p14:cNvPr>
                <p14:cNvContentPartPr/>
                <p14:nvPr/>
              </p14:nvContentPartPr>
              <p14:xfrm>
                <a:off x="8995401" y="3441405"/>
                <a:ext cx="134640" cy="36360"/>
              </p14:xfrm>
            </p:contentPart>
          </mc:Choice>
          <mc:Fallback>
            <p:pic>
              <p:nvPicPr>
                <p:cNvPr id="27" name="Freihand 26">
                  <a:extLst>
                    <a:ext uri="{FF2B5EF4-FFF2-40B4-BE49-F238E27FC236}">
                      <a16:creationId xmlns:a16="http://schemas.microsoft.com/office/drawing/2014/main" id="{1D7B7996-B6BD-4D37-8B16-468574424917}"/>
                    </a:ext>
                  </a:extLst>
                </p:cNvPr>
                <p:cNvPicPr/>
                <p:nvPr/>
              </p:nvPicPr>
              <p:blipFill>
                <a:blip r:embed="rId34"/>
                <a:stretch>
                  <a:fillRect/>
                </a:stretch>
              </p:blipFill>
              <p:spPr>
                <a:xfrm>
                  <a:off x="8991081" y="3437085"/>
                  <a:ext cx="143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BC9FDD6C-C720-4947-BB45-BC2BEDEC18A1}"/>
                    </a:ext>
                  </a:extLst>
                </p14:cNvPr>
                <p14:cNvContentPartPr/>
                <p14:nvPr/>
              </p14:nvContentPartPr>
              <p14:xfrm>
                <a:off x="9173961" y="3478485"/>
                <a:ext cx="121320" cy="78480"/>
              </p14:xfrm>
            </p:contentPart>
          </mc:Choice>
          <mc:Fallback>
            <p:pic>
              <p:nvPicPr>
                <p:cNvPr id="28" name="Freihand 27">
                  <a:extLst>
                    <a:ext uri="{FF2B5EF4-FFF2-40B4-BE49-F238E27FC236}">
                      <a16:creationId xmlns:a16="http://schemas.microsoft.com/office/drawing/2014/main" id="{BC9FDD6C-C720-4947-BB45-BC2BEDEC18A1}"/>
                    </a:ext>
                  </a:extLst>
                </p:cNvPr>
                <p:cNvPicPr/>
                <p:nvPr/>
              </p:nvPicPr>
              <p:blipFill>
                <a:blip r:embed="rId36"/>
                <a:stretch>
                  <a:fillRect/>
                </a:stretch>
              </p:blipFill>
              <p:spPr>
                <a:xfrm>
                  <a:off x="9169641" y="3474165"/>
                  <a:ext cx="129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9E99D01F-AD60-4594-8D5E-8779F10A990F}"/>
                    </a:ext>
                  </a:extLst>
                </p14:cNvPr>
                <p14:cNvContentPartPr/>
                <p14:nvPr/>
              </p14:nvContentPartPr>
              <p14:xfrm>
                <a:off x="9298161" y="3425925"/>
                <a:ext cx="122400" cy="76320"/>
              </p14:xfrm>
            </p:contentPart>
          </mc:Choice>
          <mc:Fallback>
            <p:pic>
              <p:nvPicPr>
                <p:cNvPr id="29" name="Freihand 28">
                  <a:extLst>
                    <a:ext uri="{FF2B5EF4-FFF2-40B4-BE49-F238E27FC236}">
                      <a16:creationId xmlns:a16="http://schemas.microsoft.com/office/drawing/2014/main" id="{9E99D01F-AD60-4594-8D5E-8779F10A990F}"/>
                    </a:ext>
                  </a:extLst>
                </p:cNvPr>
                <p:cNvPicPr/>
                <p:nvPr/>
              </p:nvPicPr>
              <p:blipFill>
                <a:blip r:embed="rId38"/>
                <a:stretch>
                  <a:fillRect/>
                </a:stretch>
              </p:blipFill>
              <p:spPr>
                <a:xfrm>
                  <a:off x="9293841" y="3421605"/>
                  <a:ext cx="131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9625A7CD-FBBB-4AB4-9996-9D7101D45F9B}"/>
                    </a:ext>
                  </a:extLst>
                </p14:cNvPr>
                <p14:cNvContentPartPr/>
                <p14:nvPr/>
              </p14:nvContentPartPr>
              <p14:xfrm>
                <a:off x="9420201" y="3341325"/>
                <a:ext cx="242280" cy="127800"/>
              </p14:xfrm>
            </p:contentPart>
          </mc:Choice>
          <mc:Fallback>
            <p:pic>
              <p:nvPicPr>
                <p:cNvPr id="30" name="Freihand 29">
                  <a:extLst>
                    <a:ext uri="{FF2B5EF4-FFF2-40B4-BE49-F238E27FC236}">
                      <a16:creationId xmlns:a16="http://schemas.microsoft.com/office/drawing/2014/main" id="{9625A7CD-FBBB-4AB4-9996-9D7101D45F9B}"/>
                    </a:ext>
                  </a:extLst>
                </p:cNvPr>
                <p:cNvPicPr/>
                <p:nvPr/>
              </p:nvPicPr>
              <p:blipFill>
                <a:blip r:embed="rId40"/>
                <a:stretch>
                  <a:fillRect/>
                </a:stretch>
              </p:blipFill>
              <p:spPr>
                <a:xfrm>
                  <a:off x="9415881" y="3337005"/>
                  <a:ext cx="250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0C5A7525-93A8-4043-8960-501EAF6C3DB5}"/>
                    </a:ext>
                  </a:extLst>
                </p14:cNvPr>
                <p14:cNvContentPartPr/>
                <p14:nvPr/>
              </p14:nvContentPartPr>
              <p14:xfrm>
                <a:off x="9645201" y="3176805"/>
                <a:ext cx="259200" cy="188640"/>
              </p14:xfrm>
            </p:contentPart>
          </mc:Choice>
          <mc:Fallback>
            <p:pic>
              <p:nvPicPr>
                <p:cNvPr id="31" name="Freihand 30">
                  <a:extLst>
                    <a:ext uri="{FF2B5EF4-FFF2-40B4-BE49-F238E27FC236}">
                      <a16:creationId xmlns:a16="http://schemas.microsoft.com/office/drawing/2014/main" id="{0C5A7525-93A8-4043-8960-501EAF6C3DB5}"/>
                    </a:ext>
                  </a:extLst>
                </p:cNvPr>
                <p:cNvPicPr/>
                <p:nvPr/>
              </p:nvPicPr>
              <p:blipFill>
                <a:blip r:embed="rId42"/>
                <a:stretch>
                  <a:fillRect/>
                </a:stretch>
              </p:blipFill>
              <p:spPr>
                <a:xfrm>
                  <a:off x="9640881" y="3172485"/>
                  <a:ext cx="267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E198DAAA-C58C-4D49-BFAC-B625FF4806B0}"/>
                    </a:ext>
                  </a:extLst>
                </p14:cNvPr>
                <p14:cNvContentPartPr/>
                <p14:nvPr/>
              </p14:nvContentPartPr>
              <p14:xfrm>
                <a:off x="9879561" y="3158805"/>
                <a:ext cx="27360" cy="52200"/>
              </p14:xfrm>
            </p:contentPart>
          </mc:Choice>
          <mc:Fallback>
            <p:pic>
              <p:nvPicPr>
                <p:cNvPr id="32" name="Freihand 31">
                  <a:extLst>
                    <a:ext uri="{FF2B5EF4-FFF2-40B4-BE49-F238E27FC236}">
                      <a16:creationId xmlns:a16="http://schemas.microsoft.com/office/drawing/2014/main" id="{E198DAAA-C58C-4D49-BFAC-B625FF4806B0}"/>
                    </a:ext>
                  </a:extLst>
                </p:cNvPr>
                <p:cNvPicPr/>
                <p:nvPr/>
              </p:nvPicPr>
              <p:blipFill>
                <a:blip r:embed="rId44"/>
                <a:stretch>
                  <a:fillRect/>
                </a:stretch>
              </p:blipFill>
              <p:spPr>
                <a:xfrm>
                  <a:off x="9875241" y="3154485"/>
                  <a:ext cx="36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1BA11830-4749-486B-8FDE-D240EEDDA759}"/>
                    </a:ext>
                  </a:extLst>
                </p14:cNvPr>
                <p14:cNvContentPartPr/>
                <p14:nvPr/>
              </p14:nvContentPartPr>
              <p14:xfrm>
                <a:off x="9967041" y="3174645"/>
                <a:ext cx="187560" cy="57600"/>
              </p14:xfrm>
            </p:contentPart>
          </mc:Choice>
          <mc:Fallback>
            <p:pic>
              <p:nvPicPr>
                <p:cNvPr id="33" name="Freihand 32">
                  <a:extLst>
                    <a:ext uri="{FF2B5EF4-FFF2-40B4-BE49-F238E27FC236}">
                      <a16:creationId xmlns:a16="http://schemas.microsoft.com/office/drawing/2014/main" id="{1BA11830-4749-486B-8FDE-D240EEDDA759}"/>
                    </a:ext>
                  </a:extLst>
                </p:cNvPr>
                <p:cNvPicPr/>
                <p:nvPr/>
              </p:nvPicPr>
              <p:blipFill>
                <a:blip r:embed="rId46"/>
                <a:stretch>
                  <a:fillRect/>
                </a:stretch>
              </p:blipFill>
              <p:spPr>
                <a:xfrm>
                  <a:off x="9962721" y="3170325"/>
                  <a:ext cx="196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F4252F3A-045E-4108-9A92-146F99671E54}"/>
                    </a:ext>
                  </a:extLst>
                </p14:cNvPr>
                <p14:cNvContentPartPr/>
                <p14:nvPr/>
              </p14:nvContentPartPr>
              <p14:xfrm>
                <a:off x="5887881" y="2428005"/>
                <a:ext cx="1854000" cy="1316520"/>
              </p14:xfrm>
            </p:contentPart>
          </mc:Choice>
          <mc:Fallback>
            <p:pic>
              <p:nvPicPr>
                <p:cNvPr id="43" name="Freihand 42">
                  <a:extLst>
                    <a:ext uri="{FF2B5EF4-FFF2-40B4-BE49-F238E27FC236}">
                      <a16:creationId xmlns:a16="http://schemas.microsoft.com/office/drawing/2014/main" id="{F4252F3A-045E-4108-9A92-146F99671E54}"/>
                    </a:ext>
                  </a:extLst>
                </p:cNvPr>
                <p:cNvPicPr/>
                <p:nvPr/>
              </p:nvPicPr>
              <p:blipFill>
                <a:blip r:embed="rId48"/>
                <a:stretch>
                  <a:fillRect/>
                </a:stretch>
              </p:blipFill>
              <p:spPr>
                <a:xfrm>
                  <a:off x="5883561" y="2423685"/>
                  <a:ext cx="1862640" cy="1325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5E472DC8-FEFE-47DF-A142-268EC6122FE2}"/>
                    </a:ext>
                  </a:extLst>
                </p14:cNvPr>
                <p14:cNvContentPartPr/>
                <p14:nvPr/>
              </p14:nvContentPartPr>
              <p14:xfrm>
                <a:off x="5831721" y="3540765"/>
                <a:ext cx="320400" cy="249480"/>
              </p14:xfrm>
            </p:contentPart>
          </mc:Choice>
          <mc:Fallback>
            <p:pic>
              <p:nvPicPr>
                <p:cNvPr id="44" name="Freihand 43">
                  <a:extLst>
                    <a:ext uri="{FF2B5EF4-FFF2-40B4-BE49-F238E27FC236}">
                      <a16:creationId xmlns:a16="http://schemas.microsoft.com/office/drawing/2014/main" id="{5E472DC8-FEFE-47DF-A142-268EC6122FE2}"/>
                    </a:ext>
                  </a:extLst>
                </p:cNvPr>
                <p:cNvPicPr/>
                <p:nvPr/>
              </p:nvPicPr>
              <p:blipFill>
                <a:blip r:embed="rId50"/>
                <a:stretch>
                  <a:fillRect/>
                </a:stretch>
              </p:blipFill>
              <p:spPr>
                <a:xfrm>
                  <a:off x="5827401" y="3536445"/>
                  <a:ext cx="3290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019A30BC-48F1-44EF-814A-9213CF02011E}"/>
                    </a:ext>
                  </a:extLst>
                </p14:cNvPr>
                <p14:cNvContentPartPr/>
                <p14:nvPr/>
              </p14:nvContentPartPr>
              <p14:xfrm>
                <a:off x="7964001" y="2127765"/>
                <a:ext cx="167040" cy="237600"/>
              </p14:xfrm>
            </p:contentPart>
          </mc:Choice>
          <mc:Fallback>
            <p:pic>
              <p:nvPicPr>
                <p:cNvPr id="46" name="Freihand 45">
                  <a:extLst>
                    <a:ext uri="{FF2B5EF4-FFF2-40B4-BE49-F238E27FC236}">
                      <a16:creationId xmlns:a16="http://schemas.microsoft.com/office/drawing/2014/main" id="{019A30BC-48F1-44EF-814A-9213CF02011E}"/>
                    </a:ext>
                  </a:extLst>
                </p:cNvPr>
                <p:cNvPicPr/>
                <p:nvPr/>
              </p:nvPicPr>
              <p:blipFill>
                <a:blip r:embed="rId52"/>
                <a:stretch>
                  <a:fillRect/>
                </a:stretch>
              </p:blipFill>
              <p:spPr>
                <a:xfrm>
                  <a:off x="7959681" y="2123445"/>
                  <a:ext cx="175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EFF3D406-2A53-4C3C-81B4-BB4E696ABF30}"/>
                    </a:ext>
                  </a:extLst>
                </p14:cNvPr>
                <p14:cNvContentPartPr/>
                <p14:nvPr/>
              </p14:nvContentPartPr>
              <p14:xfrm>
                <a:off x="8111961" y="2168085"/>
                <a:ext cx="124200" cy="129600"/>
              </p14:xfrm>
            </p:contentPart>
          </mc:Choice>
          <mc:Fallback>
            <p:pic>
              <p:nvPicPr>
                <p:cNvPr id="47" name="Freihand 46">
                  <a:extLst>
                    <a:ext uri="{FF2B5EF4-FFF2-40B4-BE49-F238E27FC236}">
                      <a16:creationId xmlns:a16="http://schemas.microsoft.com/office/drawing/2014/main" id="{EFF3D406-2A53-4C3C-81B4-BB4E696ABF30}"/>
                    </a:ext>
                  </a:extLst>
                </p:cNvPr>
                <p:cNvPicPr/>
                <p:nvPr/>
              </p:nvPicPr>
              <p:blipFill>
                <a:blip r:embed="rId54"/>
                <a:stretch>
                  <a:fillRect/>
                </a:stretch>
              </p:blipFill>
              <p:spPr>
                <a:xfrm>
                  <a:off x="8107641" y="2163765"/>
                  <a:ext cx="132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B8D87096-A4F0-44E5-8F4E-967F76B41729}"/>
                    </a:ext>
                  </a:extLst>
                </p14:cNvPr>
                <p14:cNvContentPartPr/>
                <p14:nvPr/>
              </p14:nvContentPartPr>
              <p14:xfrm>
                <a:off x="8319321" y="2123445"/>
                <a:ext cx="267480" cy="137880"/>
              </p14:xfrm>
            </p:contentPart>
          </mc:Choice>
          <mc:Fallback>
            <p:pic>
              <p:nvPicPr>
                <p:cNvPr id="48" name="Freihand 47">
                  <a:extLst>
                    <a:ext uri="{FF2B5EF4-FFF2-40B4-BE49-F238E27FC236}">
                      <a16:creationId xmlns:a16="http://schemas.microsoft.com/office/drawing/2014/main" id="{B8D87096-A4F0-44E5-8F4E-967F76B41729}"/>
                    </a:ext>
                  </a:extLst>
                </p:cNvPr>
                <p:cNvPicPr/>
                <p:nvPr/>
              </p:nvPicPr>
              <p:blipFill>
                <a:blip r:embed="rId56"/>
                <a:stretch>
                  <a:fillRect/>
                </a:stretch>
              </p:blipFill>
              <p:spPr>
                <a:xfrm>
                  <a:off x="8315001" y="2119125"/>
                  <a:ext cx="276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13DED60B-7872-41FF-8DBD-D04AB9441200}"/>
                    </a:ext>
                  </a:extLst>
                </p14:cNvPr>
                <p14:cNvContentPartPr/>
                <p14:nvPr/>
              </p14:nvContentPartPr>
              <p14:xfrm>
                <a:off x="8604081" y="1949565"/>
                <a:ext cx="35640" cy="258120"/>
              </p14:xfrm>
            </p:contentPart>
          </mc:Choice>
          <mc:Fallback>
            <p:pic>
              <p:nvPicPr>
                <p:cNvPr id="49" name="Freihand 48">
                  <a:extLst>
                    <a:ext uri="{FF2B5EF4-FFF2-40B4-BE49-F238E27FC236}">
                      <a16:creationId xmlns:a16="http://schemas.microsoft.com/office/drawing/2014/main" id="{13DED60B-7872-41FF-8DBD-D04AB9441200}"/>
                    </a:ext>
                  </a:extLst>
                </p:cNvPr>
                <p:cNvPicPr/>
                <p:nvPr/>
              </p:nvPicPr>
              <p:blipFill>
                <a:blip r:embed="rId58"/>
                <a:stretch>
                  <a:fillRect/>
                </a:stretch>
              </p:blipFill>
              <p:spPr>
                <a:xfrm>
                  <a:off x="8599761" y="1945245"/>
                  <a:ext cx="442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6E55F353-6C7E-4232-8E03-0D58C21D2DB4}"/>
                    </a:ext>
                  </a:extLst>
                </p14:cNvPr>
                <p14:cNvContentPartPr/>
                <p14:nvPr/>
              </p14:nvContentPartPr>
              <p14:xfrm>
                <a:off x="8881281" y="2040645"/>
                <a:ext cx="85320" cy="127080"/>
              </p14:xfrm>
            </p:contentPart>
          </mc:Choice>
          <mc:Fallback>
            <p:pic>
              <p:nvPicPr>
                <p:cNvPr id="50" name="Freihand 49">
                  <a:extLst>
                    <a:ext uri="{FF2B5EF4-FFF2-40B4-BE49-F238E27FC236}">
                      <a16:creationId xmlns:a16="http://schemas.microsoft.com/office/drawing/2014/main" id="{6E55F353-6C7E-4232-8E03-0D58C21D2DB4}"/>
                    </a:ext>
                  </a:extLst>
                </p:cNvPr>
                <p:cNvPicPr/>
                <p:nvPr/>
              </p:nvPicPr>
              <p:blipFill>
                <a:blip r:embed="rId60"/>
                <a:stretch>
                  <a:fillRect/>
                </a:stretch>
              </p:blipFill>
              <p:spPr>
                <a:xfrm>
                  <a:off x="8876961" y="2036325"/>
                  <a:ext cx="93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A4977ECD-EB6A-40E3-A74A-7D59ACA3F74D}"/>
                    </a:ext>
                  </a:extLst>
                </p14:cNvPr>
                <p14:cNvContentPartPr/>
                <p14:nvPr/>
              </p14:nvContentPartPr>
              <p14:xfrm>
                <a:off x="8992881" y="1892685"/>
                <a:ext cx="140400" cy="266040"/>
              </p14:xfrm>
            </p:contentPart>
          </mc:Choice>
          <mc:Fallback>
            <p:pic>
              <p:nvPicPr>
                <p:cNvPr id="51" name="Freihand 50">
                  <a:extLst>
                    <a:ext uri="{FF2B5EF4-FFF2-40B4-BE49-F238E27FC236}">
                      <a16:creationId xmlns:a16="http://schemas.microsoft.com/office/drawing/2014/main" id="{A4977ECD-EB6A-40E3-A74A-7D59ACA3F74D}"/>
                    </a:ext>
                  </a:extLst>
                </p:cNvPr>
                <p:cNvPicPr/>
                <p:nvPr/>
              </p:nvPicPr>
              <p:blipFill>
                <a:blip r:embed="rId62"/>
                <a:stretch>
                  <a:fillRect/>
                </a:stretch>
              </p:blipFill>
              <p:spPr>
                <a:xfrm>
                  <a:off x="8988561" y="1888365"/>
                  <a:ext cx="1490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3B184434-9ADC-458E-AECA-072BA88F7FD7}"/>
                    </a:ext>
                  </a:extLst>
                </p14:cNvPr>
                <p14:cNvContentPartPr/>
                <p14:nvPr/>
              </p14:nvContentPartPr>
              <p14:xfrm>
                <a:off x="9290601" y="1938045"/>
                <a:ext cx="129960" cy="106920"/>
              </p14:xfrm>
            </p:contentPart>
          </mc:Choice>
          <mc:Fallback>
            <p:pic>
              <p:nvPicPr>
                <p:cNvPr id="53" name="Freihand 52">
                  <a:extLst>
                    <a:ext uri="{FF2B5EF4-FFF2-40B4-BE49-F238E27FC236}">
                      <a16:creationId xmlns:a16="http://schemas.microsoft.com/office/drawing/2014/main" id="{3B184434-9ADC-458E-AECA-072BA88F7FD7}"/>
                    </a:ext>
                  </a:extLst>
                </p:cNvPr>
                <p:cNvPicPr/>
                <p:nvPr/>
              </p:nvPicPr>
              <p:blipFill>
                <a:blip r:embed="rId64"/>
                <a:stretch>
                  <a:fillRect/>
                </a:stretch>
              </p:blipFill>
              <p:spPr>
                <a:xfrm>
                  <a:off x="9286281" y="1933725"/>
                  <a:ext cx="138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5EDF1C69-2AD1-4A19-9236-264C345365D9}"/>
                    </a:ext>
                  </a:extLst>
                </p14:cNvPr>
                <p14:cNvContentPartPr/>
                <p14:nvPr/>
              </p14:nvContentPartPr>
              <p14:xfrm>
                <a:off x="9437121" y="1890525"/>
                <a:ext cx="117360" cy="91080"/>
              </p14:xfrm>
            </p:contentPart>
          </mc:Choice>
          <mc:Fallback>
            <p:pic>
              <p:nvPicPr>
                <p:cNvPr id="54" name="Freihand 53">
                  <a:extLst>
                    <a:ext uri="{FF2B5EF4-FFF2-40B4-BE49-F238E27FC236}">
                      <a16:creationId xmlns:a16="http://schemas.microsoft.com/office/drawing/2014/main" id="{5EDF1C69-2AD1-4A19-9236-264C345365D9}"/>
                    </a:ext>
                  </a:extLst>
                </p:cNvPr>
                <p:cNvPicPr/>
                <p:nvPr/>
              </p:nvPicPr>
              <p:blipFill>
                <a:blip r:embed="rId66"/>
                <a:stretch>
                  <a:fillRect/>
                </a:stretch>
              </p:blipFill>
              <p:spPr>
                <a:xfrm>
                  <a:off x="9432801" y="1886205"/>
                  <a:ext cx="126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AF5558DA-E66B-46B3-9E83-831E6D481149}"/>
                    </a:ext>
                  </a:extLst>
                </p14:cNvPr>
                <p14:cNvContentPartPr/>
                <p14:nvPr/>
              </p14:nvContentPartPr>
              <p14:xfrm>
                <a:off x="9571041" y="1744725"/>
                <a:ext cx="225000" cy="212400"/>
              </p14:xfrm>
            </p:contentPart>
          </mc:Choice>
          <mc:Fallback>
            <p:pic>
              <p:nvPicPr>
                <p:cNvPr id="55" name="Freihand 54">
                  <a:extLst>
                    <a:ext uri="{FF2B5EF4-FFF2-40B4-BE49-F238E27FC236}">
                      <a16:creationId xmlns:a16="http://schemas.microsoft.com/office/drawing/2014/main" id="{AF5558DA-E66B-46B3-9E83-831E6D481149}"/>
                    </a:ext>
                  </a:extLst>
                </p:cNvPr>
                <p:cNvPicPr/>
                <p:nvPr/>
              </p:nvPicPr>
              <p:blipFill>
                <a:blip r:embed="rId68"/>
                <a:stretch>
                  <a:fillRect/>
                </a:stretch>
              </p:blipFill>
              <p:spPr>
                <a:xfrm>
                  <a:off x="9566721" y="1740405"/>
                  <a:ext cx="233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F208EE77-09FB-491B-B3B7-08F758EBDDA2}"/>
                    </a:ext>
                  </a:extLst>
                </p14:cNvPr>
                <p14:cNvContentPartPr/>
                <p14:nvPr/>
              </p14:nvContentPartPr>
              <p14:xfrm>
                <a:off x="9827721" y="1663005"/>
                <a:ext cx="190080" cy="181800"/>
              </p14:xfrm>
            </p:contentPart>
          </mc:Choice>
          <mc:Fallback>
            <p:pic>
              <p:nvPicPr>
                <p:cNvPr id="56" name="Freihand 55">
                  <a:extLst>
                    <a:ext uri="{FF2B5EF4-FFF2-40B4-BE49-F238E27FC236}">
                      <a16:creationId xmlns:a16="http://schemas.microsoft.com/office/drawing/2014/main" id="{F208EE77-09FB-491B-B3B7-08F758EBDDA2}"/>
                    </a:ext>
                  </a:extLst>
                </p:cNvPr>
                <p:cNvPicPr/>
                <p:nvPr/>
              </p:nvPicPr>
              <p:blipFill>
                <a:blip r:embed="rId70"/>
                <a:stretch>
                  <a:fillRect/>
                </a:stretch>
              </p:blipFill>
              <p:spPr>
                <a:xfrm>
                  <a:off x="9823401" y="1658685"/>
                  <a:ext cx="198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ABA8CD29-A35E-497F-8596-FE87990EBB35}"/>
                    </a:ext>
                  </a:extLst>
                </p14:cNvPr>
                <p14:cNvContentPartPr/>
                <p14:nvPr/>
              </p14:nvContentPartPr>
              <p14:xfrm>
                <a:off x="10193481" y="1614765"/>
                <a:ext cx="219240" cy="131040"/>
              </p14:xfrm>
            </p:contentPart>
          </mc:Choice>
          <mc:Fallback>
            <p:pic>
              <p:nvPicPr>
                <p:cNvPr id="57" name="Freihand 56">
                  <a:extLst>
                    <a:ext uri="{FF2B5EF4-FFF2-40B4-BE49-F238E27FC236}">
                      <a16:creationId xmlns:a16="http://schemas.microsoft.com/office/drawing/2014/main" id="{ABA8CD29-A35E-497F-8596-FE87990EBB35}"/>
                    </a:ext>
                  </a:extLst>
                </p:cNvPr>
                <p:cNvPicPr/>
                <p:nvPr/>
              </p:nvPicPr>
              <p:blipFill>
                <a:blip r:embed="rId72"/>
                <a:stretch>
                  <a:fillRect/>
                </a:stretch>
              </p:blipFill>
              <p:spPr>
                <a:xfrm>
                  <a:off x="10189161" y="1610445"/>
                  <a:ext cx="227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D3F894EA-E220-4611-A535-EF2E2A9DEA25}"/>
                    </a:ext>
                  </a:extLst>
                </p14:cNvPr>
                <p14:cNvContentPartPr/>
                <p14:nvPr/>
              </p14:nvContentPartPr>
              <p14:xfrm>
                <a:off x="10431441" y="1583445"/>
                <a:ext cx="96120" cy="212400"/>
              </p14:xfrm>
            </p:contentPart>
          </mc:Choice>
          <mc:Fallback>
            <p:pic>
              <p:nvPicPr>
                <p:cNvPr id="58" name="Freihand 57">
                  <a:extLst>
                    <a:ext uri="{FF2B5EF4-FFF2-40B4-BE49-F238E27FC236}">
                      <a16:creationId xmlns:a16="http://schemas.microsoft.com/office/drawing/2014/main" id="{D3F894EA-E220-4611-A535-EF2E2A9DEA25}"/>
                    </a:ext>
                  </a:extLst>
                </p:cNvPr>
                <p:cNvPicPr/>
                <p:nvPr/>
              </p:nvPicPr>
              <p:blipFill>
                <a:blip r:embed="rId74"/>
                <a:stretch>
                  <a:fillRect/>
                </a:stretch>
              </p:blipFill>
              <p:spPr>
                <a:xfrm>
                  <a:off x="10427121" y="1579125"/>
                  <a:ext cx="104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F112395B-EB51-4BE2-B994-51994465F4C0}"/>
                    </a:ext>
                  </a:extLst>
                </p14:cNvPr>
                <p14:cNvContentPartPr/>
                <p14:nvPr/>
              </p14:nvContentPartPr>
              <p14:xfrm>
                <a:off x="10545921" y="1449885"/>
                <a:ext cx="7560" cy="18720"/>
              </p14:xfrm>
            </p:contentPart>
          </mc:Choice>
          <mc:Fallback>
            <p:pic>
              <p:nvPicPr>
                <p:cNvPr id="59" name="Freihand 58">
                  <a:extLst>
                    <a:ext uri="{FF2B5EF4-FFF2-40B4-BE49-F238E27FC236}">
                      <a16:creationId xmlns:a16="http://schemas.microsoft.com/office/drawing/2014/main" id="{F112395B-EB51-4BE2-B994-51994465F4C0}"/>
                    </a:ext>
                  </a:extLst>
                </p:cNvPr>
                <p:cNvPicPr/>
                <p:nvPr/>
              </p:nvPicPr>
              <p:blipFill>
                <a:blip r:embed="rId76"/>
                <a:stretch>
                  <a:fillRect/>
                </a:stretch>
              </p:blipFill>
              <p:spPr>
                <a:xfrm>
                  <a:off x="10541601" y="1445565"/>
                  <a:ext cx="16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FBE602DD-BAAD-4F7B-86B2-7FA6593A41FC}"/>
                    </a:ext>
                  </a:extLst>
                </p14:cNvPr>
                <p14:cNvContentPartPr/>
                <p14:nvPr/>
              </p14:nvContentPartPr>
              <p14:xfrm>
                <a:off x="10373121" y="1478325"/>
                <a:ext cx="40320" cy="223920"/>
              </p14:xfrm>
            </p:contentPart>
          </mc:Choice>
          <mc:Fallback>
            <p:pic>
              <p:nvPicPr>
                <p:cNvPr id="61" name="Freihand 60">
                  <a:extLst>
                    <a:ext uri="{FF2B5EF4-FFF2-40B4-BE49-F238E27FC236}">
                      <a16:creationId xmlns:a16="http://schemas.microsoft.com/office/drawing/2014/main" id="{FBE602DD-BAAD-4F7B-86B2-7FA6593A41FC}"/>
                    </a:ext>
                  </a:extLst>
                </p:cNvPr>
                <p:cNvPicPr/>
                <p:nvPr/>
              </p:nvPicPr>
              <p:blipFill>
                <a:blip r:embed="rId78"/>
                <a:stretch>
                  <a:fillRect/>
                </a:stretch>
              </p:blipFill>
              <p:spPr>
                <a:xfrm>
                  <a:off x="10368801" y="1474005"/>
                  <a:ext cx="48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Freihand 61">
                  <a:extLst>
                    <a:ext uri="{FF2B5EF4-FFF2-40B4-BE49-F238E27FC236}">
                      <a16:creationId xmlns:a16="http://schemas.microsoft.com/office/drawing/2014/main" id="{B89651AB-EF1C-4D13-AAAC-218062AA440D}"/>
                    </a:ext>
                  </a:extLst>
                </p14:cNvPr>
                <p14:cNvContentPartPr/>
                <p14:nvPr/>
              </p14:nvContentPartPr>
              <p14:xfrm>
                <a:off x="10315881" y="1516125"/>
                <a:ext cx="145080" cy="37800"/>
              </p14:xfrm>
            </p:contentPart>
          </mc:Choice>
          <mc:Fallback>
            <p:pic>
              <p:nvPicPr>
                <p:cNvPr id="62" name="Freihand 61">
                  <a:extLst>
                    <a:ext uri="{FF2B5EF4-FFF2-40B4-BE49-F238E27FC236}">
                      <a16:creationId xmlns:a16="http://schemas.microsoft.com/office/drawing/2014/main" id="{B89651AB-EF1C-4D13-AAAC-218062AA440D}"/>
                    </a:ext>
                  </a:extLst>
                </p:cNvPr>
                <p:cNvPicPr/>
                <p:nvPr/>
              </p:nvPicPr>
              <p:blipFill>
                <a:blip r:embed="rId80"/>
                <a:stretch>
                  <a:fillRect/>
                </a:stretch>
              </p:blipFill>
              <p:spPr>
                <a:xfrm>
                  <a:off x="10311561" y="1511805"/>
                  <a:ext cx="153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3" name="Freihand 62">
                  <a:extLst>
                    <a:ext uri="{FF2B5EF4-FFF2-40B4-BE49-F238E27FC236}">
                      <a16:creationId xmlns:a16="http://schemas.microsoft.com/office/drawing/2014/main" id="{EA1F90E8-45DB-4098-BA5F-F6C36E81C377}"/>
                    </a:ext>
                  </a:extLst>
                </p14:cNvPr>
                <p14:cNvContentPartPr/>
                <p14:nvPr/>
              </p14:nvContentPartPr>
              <p14:xfrm>
                <a:off x="10534761" y="1413885"/>
                <a:ext cx="210960" cy="222840"/>
              </p14:xfrm>
            </p:contentPart>
          </mc:Choice>
          <mc:Fallback>
            <p:pic>
              <p:nvPicPr>
                <p:cNvPr id="63" name="Freihand 62">
                  <a:extLst>
                    <a:ext uri="{FF2B5EF4-FFF2-40B4-BE49-F238E27FC236}">
                      <a16:creationId xmlns:a16="http://schemas.microsoft.com/office/drawing/2014/main" id="{EA1F90E8-45DB-4098-BA5F-F6C36E81C377}"/>
                    </a:ext>
                  </a:extLst>
                </p:cNvPr>
                <p:cNvPicPr/>
                <p:nvPr/>
              </p:nvPicPr>
              <p:blipFill>
                <a:blip r:embed="rId82"/>
                <a:stretch>
                  <a:fillRect/>
                </a:stretch>
              </p:blipFill>
              <p:spPr>
                <a:xfrm>
                  <a:off x="10530441" y="1409565"/>
                  <a:ext cx="219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A22AF647-23E3-4E61-A1CB-6BC19A0B5100}"/>
                    </a:ext>
                  </a:extLst>
                </p14:cNvPr>
                <p14:cNvContentPartPr/>
                <p14:nvPr/>
              </p14:nvContentPartPr>
              <p14:xfrm>
                <a:off x="6139521" y="1429005"/>
                <a:ext cx="1213920" cy="88920"/>
              </p14:xfrm>
            </p:contentPart>
          </mc:Choice>
          <mc:Fallback>
            <p:pic>
              <p:nvPicPr>
                <p:cNvPr id="65" name="Freihand 64">
                  <a:extLst>
                    <a:ext uri="{FF2B5EF4-FFF2-40B4-BE49-F238E27FC236}">
                      <a16:creationId xmlns:a16="http://schemas.microsoft.com/office/drawing/2014/main" id="{A22AF647-23E3-4E61-A1CB-6BC19A0B5100}"/>
                    </a:ext>
                  </a:extLst>
                </p:cNvPr>
                <p:cNvPicPr/>
                <p:nvPr/>
              </p:nvPicPr>
              <p:blipFill>
                <a:blip r:embed="rId84"/>
                <a:stretch>
                  <a:fillRect/>
                </a:stretch>
              </p:blipFill>
              <p:spPr>
                <a:xfrm>
                  <a:off x="6135201" y="1424685"/>
                  <a:ext cx="1222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796BC103-FEC7-4B47-99D6-33798AB1729B}"/>
                    </a:ext>
                  </a:extLst>
                </p14:cNvPr>
                <p14:cNvContentPartPr/>
                <p14:nvPr/>
              </p14:nvContentPartPr>
              <p14:xfrm>
                <a:off x="7521921" y="1178085"/>
                <a:ext cx="201960" cy="77400"/>
              </p14:xfrm>
            </p:contentPart>
          </mc:Choice>
          <mc:Fallback>
            <p:pic>
              <p:nvPicPr>
                <p:cNvPr id="66" name="Freihand 65">
                  <a:extLst>
                    <a:ext uri="{FF2B5EF4-FFF2-40B4-BE49-F238E27FC236}">
                      <a16:creationId xmlns:a16="http://schemas.microsoft.com/office/drawing/2014/main" id="{796BC103-FEC7-4B47-99D6-33798AB1729B}"/>
                    </a:ext>
                  </a:extLst>
                </p:cNvPr>
                <p:cNvPicPr/>
                <p:nvPr/>
              </p:nvPicPr>
              <p:blipFill>
                <a:blip r:embed="rId86"/>
                <a:stretch>
                  <a:fillRect/>
                </a:stretch>
              </p:blipFill>
              <p:spPr>
                <a:xfrm>
                  <a:off x="7517601" y="1173765"/>
                  <a:ext cx="210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6E72F992-3DB9-41E5-8455-A505328DC8AD}"/>
                    </a:ext>
                  </a:extLst>
                </p14:cNvPr>
                <p14:cNvContentPartPr/>
                <p14:nvPr/>
              </p14:nvContentPartPr>
              <p14:xfrm>
                <a:off x="7380801" y="1177725"/>
                <a:ext cx="265320" cy="187920"/>
              </p14:xfrm>
            </p:contentPart>
          </mc:Choice>
          <mc:Fallback>
            <p:pic>
              <p:nvPicPr>
                <p:cNvPr id="67" name="Freihand 66">
                  <a:extLst>
                    <a:ext uri="{FF2B5EF4-FFF2-40B4-BE49-F238E27FC236}">
                      <a16:creationId xmlns:a16="http://schemas.microsoft.com/office/drawing/2014/main" id="{6E72F992-3DB9-41E5-8455-A505328DC8AD}"/>
                    </a:ext>
                  </a:extLst>
                </p:cNvPr>
                <p:cNvPicPr/>
                <p:nvPr/>
              </p:nvPicPr>
              <p:blipFill>
                <a:blip r:embed="rId88"/>
                <a:stretch>
                  <a:fillRect/>
                </a:stretch>
              </p:blipFill>
              <p:spPr>
                <a:xfrm>
                  <a:off x="7376481" y="1173405"/>
                  <a:ext cx="273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9" name="Freihand 68">
                  <a:extLst>
                    <a:ext uri="{FF2B5EF4-FFF2-40B4-BE49-F238E27FC236}">
                      <a16:creationId xmlns:a16="http://schemas.microsoft.com/office/drawing/2014/main" id="{DB05FC6E-6EAF-4930-9547-52D2661E2018}"/>
                    </a:ext>
                  </a:extLst>
                </p14:cNvPr>
                <p14:cNvContentPartPr/>
                <p14:nvPr/>
              </p14:nvContentPartPr>
              <p14:xfrm>
                <a:off x="7857441" y="1050645"/>
                <a:ext cx="198000" cy="110520"/>
              </p14:xfrm>
            </p:contentPart>
          </mc:Choice>
          <mc:Fallback>
            <p:pic>
              <p:nvPicPr>
                <p:cNvPr id="69" name="Freihand 68">
                  <a:extLst>
                    <a:ext uri="{FF2B5EF4-FFF2-40B4-BE49-F238E27FC236}">
                      <a16:creationId xmlns:a16="http://schemas.microsoft.com/office/drawing/2014/main" id="{DB05FC6E-6EAF-4930-9547-52D2661E2018}"/>
                    </a:ext>
                  </a:extLst>
                </p:cNvPr>
                <p:cNvPicPr/>
                <p:nvPr/>
              </p:nvPicPr>
              <p:blipFill>
                <a:blip r:embed="rId90"/>
                <a:stretch>
                  <a:fillRect/>
                </a:stretch>
              </p:blipFill>
              <p:spPr>
                <a:xfrm>
                  <a:off x="7853121" y="1046325"/>
                  <a:ext cx="206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0" name="Freihand 69">
                  <a:extLst>
                    <a:ext uri="{FF2B5EF4-FFF2-40B4-BE49-F238E27FC236}">
                      <a16:creationId xmlns:a16="http://schemas.microsoft.com/office/drawing/2014/main" id="{2BEF36F4-462F-4C40-8D1B-681FF11D61B6}"/>
                    </a:ext>
                  </a:extLst>
                </p14:cNvPr>
                <p14:cNvContentPartPr/>
                <p14:nvPr/>
              </p14:nvContentPartPr>
              <p14:xfrm>
                <a:off x="8074161" y="965325"/>
                <a:ext cx="111240" cy="101520"/>
              </p14:xfrm>
            </p:contentPart>
          </mc:Choice>
          <mc:Fallback>
            <p:pic>
              <p:nvPicPr>
                <p:cNvPr id="70" name="Freihand 69">
                  <a:extLst>
                    <a:ext uri="{FF2B5EF4-FFF2-40B4-BE49-F238E27FC236}">
                      <a16:creationId xmlns:a16="http://schemas.microsoft.com/office/drawing/2014/main" id="{2BEF36F4-462F-4C40-8D1B-681FF11D61B6}"/>
                    </a:ext>
                  </a:extLst>
                </p:cNvPr>
                <p:cNvPicPr/>
                <p:nvPr/>
              </p:nvPicPr>
              <p:blipFill>
                <a:blip r:embed="rId92"/>
                <a:stretch>
                  <a:fillRect/>
                </a:stretch>
              </p:blipFill>
              <p:spPr>
                <a:xfrm>
                  <a:off x="8069841" y="961005"/>
                  <a:ext cx="119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1" name="Freihand 70">
                  <a:extLst>
                    <a:ext uri="{FF2B5EF4-FFF2-40B4-BE49-F238E27FC236}">
                      <a16:creationId xmlns:a16="http://schemas.microsoft.com/office/drawing/2014/main" id="{E7EB02BA-9346-4C8F-B970-A21E64345FF8}"/>
                    </a:ext>
                  </a:extLst>
                </p14:cNvPr>
                <p14:cNvContentPartPr/>
                <p14:nvPr/>
              </p14:nvContentPartPr>
              <p14:xfrm>
                <a:off x="8203041" y="841485"/>
                <a:ext cx="149400" cy="185040"/>
              </p14:xfrm>
            </p:contentPart>
          </mc:Choice>
          <mc:Fallback>
            <p:pic>
              <p:nvPicPr>
                <p:cNvPr id="71" name="Freihand 70">
                  <a:extLst>
                    <a:ext uri="{FF2B5EF4-FFF2-40B4-BE49-F238E27FC236}">
                      <a16:creationId xmlns:a16="http://schemas.microsoft.com/office/drawing/2014/main" id="{E7EB02BA-9346-4C8F-B970-A21E64345FF8}"/>
                    </a:ext>
                  </a:extLst>
                </p:cNvPr>
                <p:cNvPicPr/>
                <p:nvPr/>
              </p:nvPicPr>
              <p:blipFill>
                <a:blip r:embed="rId94"/>
                <a:stretch>
                  <a:fillRect/>
                </a:stretch>
              </p:blipFill>
              <p:spPr>
                <a:xfrm>
                  <a:off x="8198721" y="837165"/>
                  <a:ext cx="158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Freihand 71">
                  <a:extLst>
                    <a:ext uri="{FF2B5EF4-FFF2-40B4-BE49-F238E27FC236}">
                      <a16:creationId xmlns:a16="http://schemas.microsoft.com/office/drawing/2014/main" id="{D217BE59-294A-4A9E-9189-C517C945F9F6}"/>
                    </a:ext>
                  </a:extLst>
                </p14:cNvPr>
                <p14:cNvContentPartPr/>
                <p14:nvPr/>
              </p14:nvContentPartPr>
              <p14:xfrm>
                <a:off x="8382321" y="944085"/>
                <a:ext cx="13680" cy="70560"/>
              </p14:xfrm>
            </p:contentPart>
          </mc:Choice>
          <mc:Fallback>
            <p:pic>
              <p:nvPicPr>
                <p:cNvPr id="72" name="Freihand 71">
                  <a:extLst>
                    <a:ext uri="{FF2B5EF4-FFF2-40B4-BE49-F238E27FC236}">
                      <a16:creationId xmlns:a16="http://schemas.microsoft.com/office/drawing/2014/main" id="{D217BE59-294A-4A9E-9189-C517C945F9F6}"/>
                    </a:ext>
                  </a:extLst>
                </p:cNvPr>
                <p:cNvPicPr/>
                <p:nvPr/>
              </p:nvPicPr>
              <p:blipFill>
                <a:blip r:embed="rId96"/>
                <a:stretch>
                  <a:fillRect/>
                </a:stretch>
              </p:blipFill>
              <p:spPr>
                <a:xfrm>
                  <a:off x="8378001" y="939765"/>
                  <a:ext cx="22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3" name="Freihand 72">
                  <a:extLst>
                    <a:ext uri="{FF2B5EF4-FFF2-40B4-BE49-F238E27FC236}">
                      <a16:creationId xmlns:a16="http://schemas.microsoft.com/office/drawing/2014/main" id="{E4F0E1AF-B10A-4DC0-B83D-6851A9D3714A}"/>
                    </a:ext>
                  </a:extLst>
                </p14:cNvPr>
                <p14:cNvContentPartPr/>
                <p14:nvPr/>
              </p14:nvContentPartPr>
              <p14:xfrm>
                <a:off x="8425521" y="909525"/>
                <a:ext cx="289080" cy="78480"/>
              </p14:xfrm>
            </p:contentPart>
          </mc:Choice>
          <mc:Fallback>
            <p:pic>
              <p:nvPicPr>
                <p:cNvPr id="73" name="Freihand 72">
                  <a:extLst>
                    <a:ext uri="{FF2B5EF4-FFF2-40B4-BE49-F238E27FC236}">
                      <a16:creationId xmlns:a16="http://schemas.microsoft.com/office/drawing/2014/main" id="{E4F0E1AF-B10A-4DC0-B83D-6851A9D3714A}"/>
                    </a:ext>
                  </a:extLst>
                </p:cNvPr>
                <p:cNvPicPr/>
                <p:nvPr/>
              </p:nvPicPr>
              <p:blipFill>
                <a:blip r:embed="rId98"/>
                <a:stretch>
                  <a:fillRect/>
                </a:stretch>
              </p:blipFill>
              <p:spPr>
                <a:xfrm>
                  <a:off x="8421201" y="905205"/>
                  <a:ext cx="297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4" name="Freihand 73">
                  <a:extLst>
                    <a:ext uri="{FF2B5EF4-FFF2-40B4-BE49-F238E27FC236}">
                      <a16:creationId xmlns:a16="http://schemas.microsoft.com/office/drawing/2014/main" id="{DA738915-512B-4A4D-B2EE-2FB16CE89DA6}"/>
                    </a:ext>
                  </a:extLst>
                </p14:cNvPr>
                <p14:cNvContentPartPr/>
                <p14:nvPr/>
              </p14:nvContentPartPr>
              <p14:xfrm>
                <a:off x="8699121" y="861645"/>
                <a:ext cx="360" cy="360"/>
              </p14:xfrm>
            </p:contentPart>
          </mc:Choice>
          <mc:Fallback>
            <p:pic>
              <p:nvPicPr>
                <p:cNvPr id="74" name="Freihand 73">
                  <a:extLst>
                    <a:ext uri="{FF2B5EF4-FFF2-40B4-BE49-F238E27FC236}">
                      <a16:creationId xmlns:a16="http://schemas.microsoft.com/office/drawing/2014/main" id="{DA738915-512B-4A4D-B2EE-2FB16CE89DA6}"/>
                    </a:ext>
                  </a:extLst>
                </p:cNvPr>
                <p:cNvPicPr/>
                <p:nvPr/>
              </p:nvPicPr>
              <p:blipFill>
                <a:blip r:embed="rId100"/>
                <a:stretch>
                  <a:fillRect/>
                </a:stretch>
              </p:blipFill>
              <p:spPr>
                <a:xfrm>
                  <a:off x="8694801" y="857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5" name="Freihand 74">
                  <a:extLst>
                    <a:ext uri="{FF2B5EF4-FFF2-40B4-BE49-F238E27FC236}">
                      <a16:creationId xmlns:a16="http://schemas.microsoft.com/office/drawing/2014/main" id="{6972AD91-7436-4BFE-B2C5-502254160424}"/>
                    </a:ext>
                  </a:extLst>
                </p14:cNvPr>
                <p14:cNvContentPartPr/>
                <p14:nvPr/>
              </p14:nvContentPartPr>
              <p14:xfrm>
                <a:off x="8822601" y="760125"/>
                <a:ext cx="423720" cy="155520"/>
              </p14:xfrm>
            </p:contentPart>
          </mc:Choice>
          <mc:Fallback>
            <p:pic>
              <p:nvPicPr>
                <p:cNvPr id="75" name="Freihand 74">
                  <a:extLst>
                    <a:ext uri="{FF2B5EF4-FFF2-40B4-BE49-F238E27FC236}">
                      <a16:creationId xmlns:a16="http://schemas.microsoft.com/office/drawing/2014/main" id="{6972AD91-7436-4BFE-B2C5-502254160424}"/>
                    </a:ext>
                  </a:extLst>
                </p:cNvPr>
                <p:cNvPicPr/>
                <p:nvPr/>
              </p:nvPicPr>
              <p:blipFill>
                <a:blip r:embed="rId102"/>
                <a:stretch>
                  <a:fillRect/>
                </a:stretch>
              </p:blipFill>
              <p:spPr>
                <a:xfrm>
                  <a:off x="8818281" y="755805"/>
                  <a:ext cx="432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9" name="Freihand 78">
                  <a:extLst>
                    <a:ext uri="{FF2B5EF4-FFF2-40B4-BE49-F238E27FC236}">
                      <a16:creationId xmlns:a16="http://schemas.microsoft.com/office/drawing/2014/main" id="{B130EF3A-555D-498A-A371-DCE1F6C00884}"/>
                    </a:ext>
                  </a:extLst>
                </p14:cNvPr>
                <p14:cNvContentPartPr/>
                <p14:nvPr/>
              </p14:nvContentPartPr>
              <p14:xfrm>
                <a:off x="5815161" y="1983405"/>
                <a:ext cx="737640" cy="176400"/>
              </p14:xfrm>
            </p:contentPart>
          </mc:Choice>
          <mc:Fallback>
            <p:pic>
              <p:nvPicPr>
                <p:cNvPr id="79" name="Freihand 78">
                  <a:extLst>
                    <a:ext uri="{FF2B5EF4-FFF2-40B4-BE49-F238E27FC236}">
                      <a16:creationId xmlns:a16="http://schemas.microsoft.com/office/drawing/2014/main" id="{B130EF3A-555D-498A-A371-DCE1F6C00884}"/>
                    </a:ext>
                  </a:extLst>
                </p:cNvPr>
                <p:cNvPicPr/>
                <p:nvPr/>
              </p:nvPicPr>
              <p:blipFill>
                <a:blip r:embed="rId104"/>
                <a:stretch>
                  <a:fillRect/>
                </a:stretch>
              </p:blipFill>
              <p:spPr>
                <a:xfrm>
                  <a:off x="5810841" y="1979085"/>
                  <a:ext cx="746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0" name="Freihand 79">
                  <a:extLst>
                    <a:ext uri="{FF2B5EF4-FFF2-40B4-BE49-F238E27FC236}">
                      <a16:creationId xmlns:a16="http://schemas.microsoft.com/office/drawing/2014/main" id="{FC5CCB9F-ACD2-4EAC-9AC1-4E66508D15C1}"/>
                    </a:ext>
                  </a:extLst>
                </p14:cNvPr>
                <p14:cNvContentPartPr/>
                <p14:nvPr/>
              </p14:nvContentPartPr>
              <p14:xfrm>
                <a:off x="5785281" y="2066565"/>
                <a:ext cx="330840" cy="103320"/>
              </p14:xfrm>
            </p:contentPart>
          </mc:Choice>
          <mc:Fallback>
            <p:pic>
              <p:nvPicPr>
                <p:cNvPr id="80" name="Freihand 79">
                  <a:extLst>
                    <a:ext uri="{FF2B5EF4-FFF2-40B4-BE49-F238E27FC236}">
                      <a16:creationId xmlns:a16="http://schemas.microsoft.com/office/drawing/2014/main" id="{FC5CCB9F-ACD2-4EAC-9AC1-4E66508D15C1}"/>
                    </a:ext>
                  </a:extLst>
                </p:cNvPr>
                <p:cNvPicPr/>
                <p:nvPr/>
              </p:nvPicPr>
              <p:blipFill>
                <a:blip r:embed="rId106"/>
                <a:stretch>
                  <a:fillRect/>
                </a:stretch>
              </p:blipFill>
              <p:spPr>
                <a:xfrm>
                  <a:off x="5780961" y="2062245"/>
                  <a:ext cx="339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 name="Freihand 81">
                  <a:extLst>
                    <a:ext uri="{FF2B5EF4-FFF2-40B4-BE49-F238E27FC236}">
                      <a16:creationId xmlns:a16="http://schemas.microsoft.com/office/drawing/2014/main" id="{6976E7C2-1744-4646-A5C9-05B544C0BA10}"/>
                    </a:ext>
                  </a:extLst>
                </p14:cNvPr>
                <p14:cNvContentPartPr/>
                <p14:nvPr/>
              </p14:nvContentPartPr>
              <p14:xfrm>
                <a:off x="6787521" y="1785405"/>
                <a:ext cx="113400" cy="191160"/>
              </p14:xfrm>
            </p:contentPart>
          </mc:Choice>
          <mc:Fallback>
            <p:pic>
              <p:nvPicPr>
                <p:cNvPr id="82" name="Freihand 81">
                  <a:extLst>
                    <a:ext uri="{FF2B5EF4-FFF2-40B4-BE49-F238E27FC236}">
                      <a16:creationId xmlns:a16="http://schemas.microsoft.com/office/drawing/2014/main" id="{6976E7C2-1744-4646-A5C9-05B544C0BA10}"/>
                    </a:ext>
                  </a:extLst>
                </p:cNvPr>
                <p:cNvPicPr/>
                <p:nvPr/>
              </p:nvPicPr>
              <p:blipFill>
                <a:blip r:embed="rId108"/>
                <a:stretch>
                  <a:fillRect/>
                </a:stretch>
              </p:blipFill>
              <p:spPr>
                <a:xfrm>
                  <a:off x="6783201" y="1781085"/>
                  <a:ext cx="122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3" name="Freihand 82">
                  <a:extLst>
                    <a:ext uri="{FF2B5EF4-FFF2-40B4-BE49-F238E27FC236}">
                      <a16:creationId xmlns:a16="http://schemas.microsoft.com/office/drawing/2014/main" id="{235717F4-9B61-425E-A08E-D832B297987C}"/>
                    </a:ext>
                  </a:extLst>
                </p14:cNvPr>
                <p14:cNvContentPartPr/>
                <p14:nvPr/>
              </p14:nvContentPartPr>
              <p14:xfrm>
                <a:off x="6930441" y="1817085"/>
                <a:ext cx="311040" cy="129240"/>
              </p14:xfrm>
            </p:contentPart>
          </mc:Choice>
          <mc:Fallback>
            <p:pic>
              <p:nvPicPr>
                <p:cNvPr id="83" name="Freihand 82">
                  <a:extLst>
                    <a:ext uri="{FF2B5EF4-FFF2-40B4-BE49-F238E27FC236}">
                      <a16:creationId xmlns:a16="http://schemas.microsoft.com/office/drawing/2014/main" id="{235717F4-9B61-425E-A08E-D832B297987C}"/>
                    </a:ext>
                  </a:extLst>
                </p:cNvPr>
                <p:cNvPicPr/>
                <p:nvPr/>
              </p:nvPicPr>
              <p:blipFill>
                <a:blip r:embed="rId110"/>
                <a:stretch>
                  <a:fillRect/>
                </a:stretch>
              </p:blipFill>
              <p:spPr>
                <a:xfrm>
                  <a:off x="6926121" y="1812765"/>
                  <a:ext cx="319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4" name="Freihand 83">
                  <a:extLst>
                    <a:ext uri="{FF2B5EF4-FFF2-40B4-BE49-F238E27FC236}">
                      <a16:creationId xmlns:a16="http://schemas.microsoft.com/office/drawing/2014/main" id="{AEE4B949-B5A3-4246-A898-27F474CF8CF7}"/>
                    </a:ext>
                  </a:extLst>
                </p14:cNvPr>
                <p14:cNvContentPartPr/>
                <p14:nvPr/>
              </p14:nvContentPartPr>
              <p14:xfrm>
                <a:off x="7262001" y="1766685"/>
                <a:ext cx="76320" cy="254520"/>
              </p14:xfrm>
            </p:contentPart>
          </mc:Choice>
          <mc:Fallback>
            <p:pic>
              <p:nvPicPr>
                <p:cNvPr id="84" name="Freihand 83">
                  <a:extLst>
                    <a:ext uri="{FF2B5EF4-FFF2-40B4-BE49-F238E27FC236}">
                      <a16:creationId xmlns:a16="http://schemas.microsoft.com/office/drawing/2014/main" id="{AEE4B949-B5A3-4246-A898-27F474CF8CF7}"/>
                    </a:ext>
                  </a:extLst>
                </p:cNvPr>
                <p:cNvPicPr/>
                <p:nvPr/>
              </p:nvPicPr>
              <p:blipFill>
                <a:blip r:embed="rId112"/>
                <a:stretch>
                  <a:fillRect/>
                </a:stretch>
              </p:blipFill>
              <p:spPr>
                <a:xfrm>
                  <a:off x="7257681" y="1762365"/>
                  <a:ext cx="84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5" name="Freihand 84">
                  <a:extLst>
                    <a:ext uri="{FF2B5EF4-FFF2-40B4-BE49-F238E27FC236}">
                      <a16:creationId xmlns:a16="http://schemas.microsoft.com/office/drawing/2014/main" id="{21285D39-D4DC-464B-8042-5DD900D8A977}"/>
                    </a:ext>
                  </a:extLst>
                </p14:cNvPr>
                <p14:cNvContentPartPr/>
                <p14:nvPr/>
              </p14:nvContentPartPr>
              <p14:xfrm>
                <a:off x="7498521" y="1659765"/>
                <a:ext cx="319680" cy="102960"/>
              </p14:xfrm>
            </p:contentPart>
          </mc:Choice>
          <mc:Fallback>
            <p:pic>
              <p:nvPicPr>
                <p:cNvPr id="85" name="Freihand 84">
                  <a:extLst>
                    <a:ext uri="{FF2B5EF4-FFF2-40B4-BE49-F238E27FC236}">
                      <a16:creationId xmlns:a16="http://schemas.microsoft.com/office/drawing/2014/main" id="{21285D39-D4DC-464B-8042-5DD900D8A977}"/>
                    </a:ext>
                  </a:extLst>
                </p:cNvPr>
                <p:cNvPicPr/>
                <p:nvPr/>
              </p:nvPicPr>
              <p:blipFill>
                <a:blip r:embed="rId114"/>
                <a:stretch>
                  <a:fillRect/>
                </a:stretch>
              </p:blipFill>
              <p:spPr>
                <a:xfrm>
                  <a:off x="7494201" y="1655445"/>
                  <a:ext cx="328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6" name="Freihand 85">
                  <a:extLst>
                    <a:ext uri="{FF2B5EF4-FFF2-40B4-BE49-F238E27FC236}">
                      <a16:creationId xmlns:a16="http://schemas.microsoft.com/office/drawing/2014/main" id="{3BE9FFC0-1D71-4BF0-8D5A-42A09954E92D}"/>
                    </a:ext>
                  </a:extLst>
                </p14:cNvPr>
                <p14:cNvContentPartPr/>
                <p14:nvPr/>
              </p14:nvContentPartPr>
              <p14:xfrm>
                <a:off x="7977321" y="1549245"/>
                <a:ext cx="117720" cy="95040"/>
              </p14:xfrm>
            </p:contentPart>
          </mc:Choice>
          <mc:Fallback>
            <p:pic>
              <p:nvPicPr>
                <p:cNvPr id="86" name="Freihand 85">
                  <a:extLst>
                    <a:ext uri="{FF2B5EF4-FFF2-40B4-BE49-F238E27FC236}">
                      <a16:creationId xmlns:a16="http://schemas.microsoft.com/office/drawing/2014/main" id="{3BE9FFC0-1D71-4BF0-8D5A-42A09954E92D}"/>
                    </a:ext>
                  </a:extLst>
                </p:cNvPr>
                <p:cNvPicPr/>
                <p:nvPr/>
              </p:nvPicPr>
              <p:blipFill>
                <a:blip r:embed="rId116"/>
                <a:stretch>
                  <a:fillRect/>
                </a:stretch>
              </p:blipFill>
              <p:spPr>
                <a:xfrm>
                  <a:off x="7973001" y="1544925"/>
                  <a:ext cx="126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7" name="Freihand 86">
                  <a:extLst>
                    <a:ext uri="{FF2B5EF4-FFF2-40B4-BE49-F238E27FC236}">
                      <a16:creationId xmlns:a16="http://schemas.microsoft.com/office/drawing/2014/main" id="{4E1142F1-6D5F-403A-9FC5-08D852343AB6}"/>
                    </a:ext>
                  </a:extLst>
                </p14:cNvPr>
                <p14:cNvContentPartPr/>
                <p14:nvPr/>
              </p14:nvContentPartPr>
              <p14:xfrm>
                <a:off x="8107641" y="1497405"/>
                <a:ext cx="245160" cy="235800"/>
              </p14:xfrm>
            </p:contentPart>
          </mc:Choice>
          <mc:Fallback>
            <p:pic>
              <p:nvPicPr>
                <p:cNvPr id="87" name="Freihand 86">
                  <a:extLst>
                    <a:ext uri="{FF2B5EF4-FFF2-40B4-BE49-F238E27FC236}">
                      <a16:creationId xmlns:a16="http://schemas.microsoft.com/office/drawing/2014/main" id="{4E1142F1-6D5F-403A-9FC5-08D852343AB6}"/>
                    </a:ext>
                  </a:extLst>
                </p:cNvPr>
                <p:cNvPicPr/>
                <p:nvPr/>
              </p:nvPicPr>
              <p:blipFill>
                <a:blip r:embed="rId118"/>
                <a:stretch>
                  <a:fillRect/>
                </a:stretch>
              </p:blipFill>
              <p:spPr>
                <a:xfrm>
                  <a:off x="8103321" y="1493085"/>
                  <a:ext cx="2538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Freihand 87">
                  <a:extLst>
                    <a:ext uri="{FF2B5EF4-FFF2-40B4-BE49-F238E27FC236}">
                      <a16:creationId xmlns:a16="http://schemas.microsoft.com/office/drawing/2014/main" id="{9E39254B-6A8A-4C24-96FD-B6F5B390AD2B}"/>
                    </a:ext>
                  </a:extLst>
                </p14:cNvPr>
                <p14:cNvContentPartPr/>
                <p14:nvPr/>
              </p14:nvContentPartPr>
              <p14:xfrm>
                <a:off x="8365041" y="1471845"/>
                <a:ext cx="18360" cy="95400"/>
              </p14:xfrm>
            </p:contentPart>
          </mc:Choice>
          <mc:Fallback>
            <p:pic>
              <p:nvPicPr>
                <p:cNvPr id="88" name="Freihand 87">
                  <a:extLst>
                    <a:ext uri="{FF2B5EF4-FFF2-40B4-BE49-F238E27FC236}">
                      <a16:creationId xmlns:a16="http://schemas.microsoft.com/office/drawing/2014/main" id="{9E39254B-6A8A-4C24-96FD-B6F5B390AD2B}"/>
                    </a:ext>
                  </a:extLst>
                </p:cNvPr>
                <p:cNvPicPr/>
                <p:nvPr/>
              </p:nvPicPr>
              <p:blipFill>
                <a:blip r:embed="rId120"/>
                <a:stretch>
                  <a:fillRect/>
                </a:stretch>
              </p:blipFill>
              <p:spPr>
                <a:xfrm>
                  <a:off x="8360721" y="1467525"/>
                  <a:ext cx="27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Freihand 88">
                  <a:extLst>
                    <a:ext uri="{FF2B5EF4-FFF2-40B4-BE49-F238E27FC236}">
                      <a16:creationId xmlns:a16="http://schemas.microsoft.com/office/drawing/2014/main" id="{84A6582C-CEA2-4E0D-9991-E43AEBFD53E1}"/>
                    </a:ext>
                  </a:extLst>
                </p14:cNvPr>
                <p14:cNvContentPartPr/>
                <p14:nvPr/>
              </p14:nvContentPartPr>
              <p14:xfrm>
                <a:off x="8385561" y="1374645"/>
                <a:ext cx="720" cy="23040"/>
              </p14:xfrm>
            </p:contentPart>
          </mc:Choice>
          <mc:Fallback>
            <p:pic>
              <p:nvPicPr>
                <p:cNvPr id="89" name="Freihand 88">
                  <a:extLst>
                    <a:ext uri="{FF2B5EF4-FFF2-40B4-BE49-F238E27FC236}">
                      <a16:creationId xmlns:a16="http://schemas.microsoft.com/office/drawing/2014/main" id="{84A6582C-CEA2-4E0D-9991-E43AEBFD53E1}"/>
                    </a:ext>
                  </a:extLst>
                </p:cNvPr>
                <p:cNvPicPr/>
                <p:nvPr/>
              </p:nvPicPr>
              <p:blipFill>
                <a:blip r:embed="rId122"/>
                <a:stretch>
                  <a:fillRect/>
                </a:stretch>
              </p:blipFill>
              <p:spPr>
                <a:xfrm>
                  <a:off x="8381241" y="1370325"/>
                  <a:ext cx="9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Freihand 89">
                  <a:extLst>
                    <a:ext uri="{FF2B5EF4-FFF2-40B4-BE49-F238E27FC236}">
                      <a16:creationId xmlns:a16="http://schemas.microsoft.com/office/drawing/2014/main" id="{180EEF4F-B3F0-4564-A072-325CF2A86C3B}"/>
                    </a:ext>
                  </a:extLst>
                </p14:cNvPr>
                <p14:cNvContentPartPr/>
                <p14:nvPr/>
              </p14:nvContentPartPr>
              <p14:xfrm>
                <a:off x="8432361" y="1323885"/>
                <a:ext cx="133200" cy="217440"/>
              </p14:xfrm>
            </p:contentPart>
          </mc:Choice>
          <mc:Fallback>
            <p:pic>
              <p:nvPicPr>
                <p:cNvPr id="90" name="Freihand 89">
                  <a:extLst>
                    <a:ext uri="{FF2B5EF4-FFF2-40B4-BE49-F238E27FC236}">
                      <a16:creationId xmlns:a16="http://schemas.microsoft.com/office/drawing/2014/main" id="{180EEF4F-B3F0-4564-A072-325CF2A86C3B}"/>
                    </a:ext>
                  </a:extLst>
                </p:cNvPr>
                <p:cNvPicPr/>
                <p:nvPr/>
              </p:nvPicPr>
              <p:blipFill>
                <a:blip r:embed="rId124"/>
                <a:stretch>
                  <a:fillRect/>
                </a:stretch>
              </p:blipFill>
              <p:spPr>
                <a:xfrm>
                  <a:off x="8428041" y="1319565"/>
                  <a:ext cx="141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1" name="Freihand 90">
                  <a:extLst>
                    <a:ext uri="{FF2B5EF4-FFF2-40B4-BE49-F238E27FC236}">
                      <a16:creationId xmlns:a16="http://schemas.microsoft.com/office/drawing/2014/main" id="{9EDFFE88-6BA7-4705-955C-7F41013296C5}"/>
                    </a:ext>
                  </a:extLst>
                </p14:cNvPr>
                <p14:cNvContentPartPr/>
                <p14:nvPr/>
              </p14:nvContentPartPr>
              <p14:xfrm>
                <a:off x="8567001" y="1324965"/>
                <a:ext cx="6840" cy="25560"/>
              </p14:xfrm>
            </p:contentPart>
          </mc:Choice>
          <mc:Fallback>
            <p:pic>
              <p:nvPicPr>
                <p:cNvPr id="91" name="Freihand 90">
                  <a:extLst>
                    <a:ext uri="{FF2B5EF4-FFF2-40B4-BE49-F238E27FC236}">
                      <a16:creationId xmlns:a16="http://schemas.microsoft.com/office/drawing/2014/main" id="{9EDFFE88-6BA7-4705-955C-7F41013296C5}"/>
                    </a:ext>
                  </a:extLst>
                </p:cNvPr>
                <p:cNvPicPr/>
                <p:nvPr/>
              </p:nvPicPr>
              <p:blipFill>
                <a:blip r:embed="rId126"/>
                <a:stretch>
                  <a:fillRect/>
                </a:stretch>
              </p:blipFill>
              <p:spPr>
                <a:xfrm>
                  <a:off x="8562681" y="1320645"/>
                  <a:ext cx="15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2" name="Freihand 91">
                  <a:extLst>
                    <a:ext uri="{FF2B5EF4-FFF2-40B4-BE49-F238E27FC236}">
                      <a16:creationId xmlns:a16="http://schemas.microsoft.com/office/drawing/2014/main" id="{9F7431AD-E076-4F30-AE07-D87A65C3929D}"/>
                    </a:ext>
                  </a:extLst>
                </p14:cNvPr>
                <p14:cNvContentPartPr/>
                <p14:nvPr/>
              </p14:nvContentPartPr>
              <p14:xfrm>
                <a:off x="8605521" y="1276005"/>
                <a:ext cx="93960" cy="214920"/>
              </p14:xfrm>
            </p:contentPart>
          </mc:Choice>
          <mc:Fallback>
            <p:pic>
              <p:nvPicPr>
                <p:cNvPr id="92" name="Freihand 91">
                  <a:extLst>
                    <a:ext uri="{FF2B5EF4-FFF2-40B4-BE49-F238E27FC236}">
                      <a16:creationId xmlns:a16="http://schemas.microsoft.com/office/drawing/2014/main" id="{9F7431AD-E076-4F30-AE07-D87A65C3929D}"/>
                    </a:ext>
                  </a:extLst>
                </p:cNvPr>
                <p:cNvPicPr/>
                <p:nvPr/>
              </p:nvPicPr>
              <p:blipFill>
                <a:blip r:embed="rId128"/>
                <a:stretch>
                  <a:fillRect/>
                </a:stretch>
              </p:blipFill>
              <p:spPr>
                <a:xfrm>
                  <a:off x="8601201" y="1271685"/>
                  <a:ext cx="102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72BAE9FD-E09B-4155-A6AF-4C42B640D287}"/>
                    </a:ext>
                  </a:extLst>
                </p14:cNvPr>
                <p14:cNvContentPartPr/>
                <p14:nvPr/>
              </p14:nvContentPartPr>
              <p14:xfrm>
                <a:off x="8717481" y="1361325"/>
                <a:ext cx="24120" cy="86400"/>
              </p14:xfrm>
            </p:contentPart>
          </mc:Choice>
          <mc:Fallback>
            <p:pic>
              <p:nvPicPr>
                <p:cNvPr id="93" name="Freihand 92">
                  <a:extLst>
                    <a:ext uri="{FF2B5EF4-FFF2-40B4-BE49-F238E27FC236}">
                      <a16:creationId xmlns:a16="http://schemas.microsoft.com/office/drawing/2014/main" id="{72BAE9FD-E09B-4155-A6AF-4C42B640D287}"/>
                    </a:ext>
                  </a:extLst>
                </p:cNvPr>
                <p:cNvPicPr/>
                <p:nvPr/>
              </p:nvPicPr>
              <p:blipFill>
                <a:blip r:embed="rId130"/>
                <a:stretch>
                  <a:fillRect/>
                </a:stretch>
              </p:blipFill>
              <p:spPr>
                <a:xfrm>
                  <a:off x="8713161" y="1357005"/>
                  <a:ext cx="32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 name="Freihand 94">
                  <a:extLst>
                    <a:ext uri="{FF2B5EF4-FFF2-40B4-BE49-F238E27FC236}">
                      <a16:creationId xmlns:a16="http://schemas.microsoft.com/office/drawing/2014/main" id="{28057ACD-C358-4624-9FCE-885326E112F9}"/>
                    </a:ext>
                  </a:extLst>
                </p14:cNvPr>
                <p14:cNvContentPartPr/>
                <p14:nvPr/>
              </p14:nvContentPartPr>
              <p14:xfrm>
                <a:off x="8707761" y="1317765"/>
                <a:ext cx="412200" cy="101520"/>
              </p14:xfrm>
            </p:contentPart>
          </mc:Choice>
          <mc:Fallback>
            <p:pic>
              <p:nvPicPr>
                <p:cNvPr id="95" name="Freihand 94">
                  <a:extLst>
                    <a:ext uri="{FF2B5EF4-FFF2-40B4-BE49-F238E27FC236}">
                      <a16:creationId xmlns:a16="http://schemas.microsoft.com/office/drawing/2014/main" id="{28057ACD-C358-4624-9FCE-885326E112F9}"/>
                    </a:ext>
                  </a:extLst>
                </p:cNvPr>
                <p:cNvPicPr/>
                <p:nvPr/>
              </p:nvPicPr>
              <p:blipFill>
                <a:blip r:embed="rId132"/>
                <a:stretch>
                  <a:fillRect/>
                </a:stretch>
              </p:blipFill>
              <p:spPr>
                <a:xfrm>
                  <a:off x="8703441" y="1313445"/>
                  <a:ext cx="420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6" name="Freihand 95">
                  <a:extLst>
                    <a:ext uri="{FF2B5EF4-FFF2-40B4-BE49-F238E27FC236}">
                      <a16:creationId xmlns:a16="http://schemas.microsoft.com/office/drawing/2014/main" id="{87A06FF5-71A1-4048-998F-9A45FA477305}"/>
                    </a:ext>
                  </a:extLst>
                </p14:cNvPr>
                <p14:cNvContentPartPr/>
                <p14:nvPr/>
              </p14:nvContentPartPr>
              <p14:xfrm>
                <a:off x="9072801" y="1179885"/>
                <a:ext cx="360" cy="360"/>
              </p14:xfrm>
            </p:contentPart>
          </mc:Choice>
          <mc:Fallback>
            <p:pic>
              <p:nvPicPr>
                <p:cNvPr id="96" name="Freihand 95">
                  <a:extLst>
                    <a:ext uri="{FF2B5EF4-FFF2-40B4-BE49-F238E27FC236}">
                      <a16:creationId xmlns:a16="http://schemas.microsoft.com/office/drawing/2014/main" id="{87A06FF5-71A1-4048-998F-9A45FA477305}"/>
                    </a:ext>
                  </a:extLst>
                </p:cNvPr>
                <p:cNvPicPr/>
                <p:nvPr/>
              </p:nvPicPr>
              <p:blipFill>
                <a:blip r:embed="rId100"/>
                <a:stretch>
                  <a:fillRect/>
                </a:stretch>
              </p:blipFill>
              <p:spPr>
                <a:xfrm>
                  <a:off x="9068481" y="1175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Freihand 97">
                  <a:extLst>
                    <a:ext uri="{FF2B5EF4-FFF2-40B4-BE49-F238E27FC236}">
                      <a16:creationId xmlns:a16="http://schemas.microsoft.com/office/drawing/2014/main" id="{A67D0466-8A83-45E1-8A68-A714E31E4945}"/>
                    </a:ext>
                  </a:extLst>
                </p14:cNvPr>
                <p14:cNvContentPartPr/>
                <p14:nvPr/>
              </p14:nvContentPartPr>
              <p14:xfrm>
                <a:off x="9282321" y="1191765"/>
                <a:ext cx="201600" cy="83520"/>
              </p14:xfrm>
            </p:contentPart>
          </mc:Choice>
          <mc:Fallback>
            <p:pic>
              <p:nvPicPr>
                <p:cNvPr id="98" name="Freihand 97">
                  <a:extLst>
                    <a:ext uri="{FF2B5EF4-FFF2-40B4-BE49-F238E27FC236}">
                      <a16:creationId xmlns:a16="http://schemas.microsoft.com/office/drawing/2014/main" id="{A67D0466-8A83-45E1-8A68-A714E31E4945}"/>
                    </a:ext>
                  </a:extLst>
                </p:cNvPr>
                <p:cNvPicPr/>
                <p:nvPr/>
              </p:nvPicPr>
              <p:blipFill>
                <a:blip r:embed="rId135"/>
                <a:stretch>
                  <a:fillRect/>
                </a:stretch>
              </p:blipFill>
              <p:spPr>
                <a:xfrm>
                  <a:off x="9278001" y="1187445"/>
                  <a:ext cx="210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9" name="Freihand 98">
                  <a:extLst>
                    <a:ext uri="{FF2B5EF4-FFF2-40B4-BE49-F238E27FC236}">
                      <a16:creationId xmlns:a16="http://schemas.microsoft.com/office/drawing/2014/main" id="{8F7C6AF1-FF2A-44C8-908C-32DBF56357A1}"/>
                    </a:ext>
                  </a:extLst>
                </p14:cNvPr>
                <p14:cNvContentPartPr/>
                <p14:nvPr/>
              </p14:nvContentPartPr>
              <p14:xfrm>
                <a:off x="9442521" y="1085565"/>
                <a:ext cx="360" cy="360"/>
              </p14:xfrm>
            </p:contentPart>
          </mc:Choice>
          <mc:Fallback>
            <p:pic>
              <p:nvPicPr>
                <p:cNvPr id="99" name="Freihand 98">
                  <a:extLst>
                    <a:ext uri="{FF2B5EF4-FFF2-40B4-BE49-F238E27FC236}">
                      <a16:creationId xmlns:a16="http://schemas.microsoft.com/office/drawing/2014/main" id="{8F7C6AF1-FF2A-44C8-908C-32DBF56357A1}"/>
                    </a:ext>
                  </a:extLst>
                </p:cNvPr>
                <p:cNvPicPr/>
                <p:nvPr/>
              </p:nvPicPr>
              <p:blipFill>
                <a:blip r:embed="rId100"/>
                <a:stretch>
                  <a:fillRect/>
                </a:stretch>
              </p:blipFill>
              <p:spPr>
                <a:xfrm>
                  <a:off x="9438201" y="1081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1" name="Freihand 100">
                  <a:extLst>
                    <a:ext uri="{FF2B5EF4-FFF2-40B4-BE49-F238E27FC236}">
                      <a16:creationId xmlns:a16="http://schemas.microsoft.com/office/drawing/2014/main" id="{FC60AF6F-2C01-43A7-B140-61A12F56F929}"/>
                    </a:ext>
                  </a:extLst>
                </p14:cNvPr>
                <p14:cNvContentPartPr/>
                <p14:nvPr/>
              </p14:nvContentPartPr>
              <p14:xfrm>
                <a:off x="9666441" y="1018965"/>
                <a:ext cx="231480" cy="186840"/>
              </p14:xfrm>
            </p:contentPart>
          </mc:Choice>
          <mc:Fallback>
            <p:pic>
              <p:nvPicPr>
                <p:cNvPr id="101" name="Freihand 100">
                  <a:extLst>
                    <a:ext uri="{FF2B5EF4-FFF2-40B4-BE49-F238E27FC236}">
                      <a16:creationId xmlns:a16="http://schemas.microsoft.com/office/drawing/2014/main" id="{FC60AF6F-2C01-43A7-B140-61A12F56F929}"/>
                    </a:ext>
                  </a:extLst>
                </p:cNvPr>
                <p:cNvPicPr/>
                <p:nvPr/>
              </p:nvPicPr>
              <p:blipFill>
                <a:blip r:embed="rId138"/>
                <a:stretch>
                  <a:fillRect/>
                </a:stretch>
              </p:blipFill>
              <p:spPr>
                <a:xfrm>
                  <a:off x="9662121" y="1014645"/>
                  <a:ext cx="240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2" name="Freihand 101">
                  <a:extLst>
                    <a:ext uri="{FF2B5EF4-FFF2-40B4-BE49-F238E27FC236}">
                      <a16:creationId xmlns:a16="http://schemas.microsoft.com/office/drawing/2014/main" id="{57663EB4-B1D2-4FE5-99DA-5573946D8DC3}"/>
                    </a:ext>
                  </a:extLst>
                </p14:cNvPr>
                <p14:cNvContentPartPr/>
                <p14:nvPr/>
              </p14:nvContentPartPr>
              <p14:xfrm>
                <a:off x="10072521" y="950565"/>
                <a:ext cx="110160" cy="100440"/>
              </p14:xfrm>
            </p:contentPart>
          </mc:Choice>
          <mc:Fallback>
            <p:pic>
              <p:nvPicPr>
                <p:cNvPr id="102" name="Freihand 101">
                  <a:extLst>
                    <a:ext uri="{FF2B5EF4-FFF2-40B4-BE49-F238E27FC236}">
                      <a16:creationId xmlns:a16="http://schemas.microsoft.com/office/drawing/2014/main" id="{57663EB4-B1D2-4FE5-99DA-5573946D8DC3}"/>
                    </a:ext>
                  </a:extLst>
                </p:cNvPr>
                <p:cNvPicPr/>
                <p:nvPr/>
              </p:nvPicPr>
              <p:blipFill>
                <a:blip r:embed="rId140"/>
                <a:stretch>
                  <a:fillRect/>
                </a:stretch>
              </p:blipFill>
              <p:spPr>
                <a:xfrm>
                  <a:off x="10068201" y="946245"/>
                  <a:ext cx="118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 name="Freihand 102">
                  <a:extLst>
                    <a:ext uri="{FF2B5EF4-FFF2-40B4-BE49-F238E27FC236}">
                      <a16:creationId xmlns:a16="http://schemas.microsoft.com/office/drawing/2014/main" id="{7E6AE6B9-F294-4E26-AEFF-CD5DC0F299C6}"/>
                    </a:ext>
                  </a:extLst>
                </p14:cNvPr>
                <p14:cNvContentPartPr/>
                <p14:nvPr/>
              </p14:nvContentPartPr>
              <p14:xfrm>
                <a:off x="10197801" y="938325"/>
                <a:ext cx="82440" cy="91800"/>
              </p14:xfrm>
            </p:contentPart>
          </mc:Choice>
          <mc:Fallback>
            <p:pic>
              <p:nvPicPr>
                <p:cNvPr id="103" name="Freihand 102">
                  <a:extLst>
                    <a:ext uri="{FF2B5EF4-FFF2-40B4-BE49-F238E27FC236}">
                      <a16:creationId xmlns:a16="http://schemas.microsoft.com/office/drawing/2014/main" id="{7E6AE6B9-F294-4E26-AEFF-CD5DC0F299C6}"/>
                    </a:ext>
                  </a:extLst>
                </p:cNvPr>
                <p:cNvPicPr/>
                <p:nvPr/>
              </p:nvPicPr>
              <p:blipFill>
                <a:blip r:embed="rId142"/>
                <a:stretch>
                  <a:fillRect/>
                </a:stretch>
              </p:blipFill>
              <p:spPr>
                <a:xfrm>
                  <a:off x="10193481" y="934005"/>
                  <a:ext cx="91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4" name="Freihand 103">
                  <a:extLst>
                    <a:ext uri="{FF2B5EF4-FFF2-40B4-BE49-F238E27FC236}">
                      <a16:creationId xmlns:a16="http://schemas.microsoft.com/office/drawing/2014/main" id="{FE78F035-4621-47C3-BDE4-14FD3CB649FB}"/>
                    </a:ext>
                  </a:extLst>
                </p14:cNvPr>
                <p14:cNvContentPartPr/>
                <p14:nvPr/>
              </p14:nvContentPartPr>
              <p14:xfrm>
                <a:off x="10321641" y="924285"/>
                <a:ext cx="183240" cy="65160"/>
              </p14:xfrm>
            </p:contentPart>
          </mc:Choice>
          <mc:Fallback>
            <p:pic>
              <p:nvPicPr>
                <p:cNvPr id="104" name="Freihand 103">
                  <a:extLst>
                    <a:ext uri="{FF2B5EF4-FFF2-40B4-BE49-F238E27FC236}">
                      <a16:creationId xmlns:a16="http://schemas.microsoft.com/office/drawing/2014/main" id="{FE78F035-4621-47C3-BDE4-14FD3CB649FB}"/>
                    </a:ext>
                  </a:extLst>
                </p:cNvPr>
                <p:cNvPicPr/>
                <p:nvPr/>
              </p:nvPicPr>
              <p:blipFill>
                <a:blip r:embed="rId144"/>
                <a:stretch>
                  <a:fillRect/>
                </a:stretch>
              </p:blipFill>
              <p:spPr>
                <a:xfrm>
                  <a:off x="10317321" y="919965"/>
                  <a:ext cx="191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 name="Freihand 104">
                  <a:extLst>
                    <a:ext uri="{FF2B5EF4-FFF2-40B4-BE49-F238E27FC236}">
                      <a16:creationId xmlns:a16="http://schemas.microsoft.com/office/drawing/2014/main" id="{3FE95FDC-DDBF-45EC-BB2B-559B9B4F4C9B}"/>
                    </a:ext>
                  </a:extLst>
                </p14:cNvPr>
                <p14:cNvContentPartPr/>
                <p14:nvPr/>
              </p14:nvContentPartPr>
              <p14:xfrm>
                <a:off x="10552041" y="806205"/>
                <a:ext cx="423720" cy="199800"/>
              </p14:xfrm>
            </p:contentPart>
          </mc:Choice>
          <mc:Fallback>
            <p:pic>
              <p:nvPicPr>
                <p:cNvPr id="105" name="Freihand 104">
                  <a:extLst>
                    <a:ext uri="{FF2B5EF4-FFF2-40B4-BE49-F238E27FC236}">
                      <a16:creationId xmlns:a16="http://schemas.microsoft.com/office/drawing/2014/main" id="{3FE95FDC-DDBF-45EC-BB2B-559B9B4F4C9B}"/>
                    </a:ext>
                  </a:extLst>
                </p:cNvPr>
                <p:cNvPicPr/>
                <p:nvPr/>
              </p:nvPicPr>
              <p:blipFill>
                <a:blip r:embed="rId146"/>
                <a:stretch>
                  <a:fillRect/>
                </a:stretch>
              </p:blipFill>
              <p:spPr>
                <a:xfrm>
                  <a:off x="10547721" y="801885"/>
                  <a:ext cx="432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Freihand 105">
                  <a:extLst>
                    <a:ext uri="{FF2B5EF4-FFF2-40B4-BE49-F238E27FC236}">
                      <a16:creationId xmlns:a16="http://schemas.microsoft.com/office/drawing/2014/main" id="{368A5F36-5B0C-4629-853A-AFE32C54F196}"/>
                    </a:ext>
                  </a:extLst>
                </p14:cNvPr>
                <p14:cNvContentPartPr/>
                <p14:nvPr/>
              </p14:nvContentPartPr>
              <p14:xfrm>
                <a:off x="10005921" y="909885"/>
                <a:ext cx="1095840" cy="299880"/>
              </p14:xfrm>
            </p:contentPart>
          </mc:Choice>
          <mc:Fallback>
            <p:pic>
              <p:nvPicPr>
                <p:cNvPr id="106" name="Freihand 105">
                  <a:extLst>
                    <a:ext uri="{FF2B5EF4-FFF2-40B4-BE49-F238E27FC236}">
                      <a16:creationId xmlns:a16="http://schemas.microsoft.com/office/drawing/2014/main" id="{368A5F36-5B0C-4629-853A-AFE32C54F196}"/>
                    </a:ext>
                  </a:extLst>
                </p:cNvPr>
                <p:cNvPicPr/>
                <p:nvPr/>
              </p:nvPicPr>
              <p:blipFill>
                <a:blip r:embed="rId148"/>
                <a:stretch>
                  <a:fillRect/>
                </a:stretch>
              </p:blipFill>
              <p:spPr>
                <a:xfrm>
                  <a:off x="10001601" y="905565"/>
                  <a:ext cx="1104480" cy="30852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 name="Gruppieren 29">
            <a:extLst>
              <a:ext uri="{FF2B5EF4-FFF2-40B4-BE49-F238E27FC236}">
                <a16:creationId xmlns:a16="http://schemas.microsoft.com/office/drawing/2014/main" id="{24423F0B-E5AF-49D3-B18A-AF74A93B82F0}"/>
              </a:ext>
            </a:extLst>
          </p:cNvPr>
          <p:cNvGrpSpPr/>
          <p:nvPr/>
        </p:nvGrpSpPr>
        <p:grpSpPr>
          <a:xfrm>
            <a:off x="9173157" y="913125"/>
            <a:ext cx="2024640" cy="1180800"/>
            <a:chOff x="9173157" y="913125"/>
            <a:chExt cx="2024640" cy="1180800"/>
          </a:xfrm>
        </p:grpSpPr>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77906BF0-8734-4E0A-814B-974D18A88203}"/>
                    </a:ext>
                  </a:extLst>
                </p14:cNvPr>
                <p14:cNvContentPartPr/>
                <p14:nvPr/>
              </p14:nvContentPartPr>
              <p14:xfrm>
                <a:off x="9250917" y="1779285"/>
                <a:ext cx="231840" cy="267120"/>
              </p14:xfrm>
            </p:contentPart>
          </mc:Choice>
          <mc:Fallback>
            <p:pic>
              <p:nvPicPr>
                <p:cNvPr id="7" name="Freihand 6">
                  <a:extLst>
                    <a:ext uri="{FF2B5EF4-FFF2-40B4-BE49-F238E27FC236}">
                      <a16:creationId xmlns:a16="http://schemas.microsoft.com/office/drawing/2014/main" id="{77906BF0-8734-4E0A-814B-974D18A88203}"/>
                    </a:ext>
                  </a:extLst>
                </p:cNvPr>
                <p:cNvPicPr/>
                <p:nvPr/>
              </p:nvPicPr>
              <p:blipFill>
                <a:blip r:embed="rId4"/>
                <a:stretch>
                  <a:fillRect/>
                </a:stretch>
              </p:blipFill>
              <p:spPr>
                <a:xfrm>
                  <a:off x="9246597" y="1774965"/>
                  <a:ext cx="2404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CE5F739B-997A-4D90-8E94-561047268C3D}"/>
                    </a:ext>
                  </a:extLst>
                </p14:cNvPr>
                <p14:cNvContentPartPr/>
                <p14:nvPr/>
              </p14:nvContentPartPr>
              <p14:xfrm>
                <a:off x="9173157" y="1877205"/>
                <a:ext cx="184320" cy="216720"/>
              </p14:xfrm>
            </p:contentPart>
          </mc:Choice>
          <mc:Fallback>
            <p:pic>
              <p:nvPicPr>
                <p:cNvPr id="8" name="Freihand 7">
                  <a:extLst>
                    <a:ext uri="{FF2B5EF4-FFF2-40B4-BE49-F238E27FC236}">
                      <a16:creationId xmlns:a16="http://schemas.microsoft.com/office/drawing/2014/main" id="{CE5F739B-997A-4D90-8E94-561047268C3D}"/>
                    </a:ext>
                  </a:extLst>
                </p:cNvPr>
                <p:cNvPicPr/>
                <p:nvPr/>
              </p:nvPicPr>
              <p:blipFill>
                <a:blip r:embed="rId6"/>
                <a:stretch>
                  <a:fillRect/>
                </a:stretch>
              </p:blipFill>
              <p:spPr>
                <a:xfrm>
                  <a:off x="9168837" y="1872885"/>
                  <a:ext cx="192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61D2524B-B9DC-4254-868A-59025B83CAC0}"/>
                    </a:ext>
                  </a:extLst>
                </p14:cNvPr>
                <p14:cNvContentPartPr/>
                <p14:nvPr/>
              </p14:nvContentPartPr>
              <p14:xfrm>
                <a:off x="9590037" y="1593885"/>
                <a:ext cx="181080" cy="118800"/>
              </p14:xfrm>
            </p:contentPart>
          </mc:Choice>
          <mc:Fallback>
            <p:pic>
              <p:nvPicPr>
                <p:cNvPr id="9" name="Freihand 8">
                  <a:extLst>
                    <a:ext uri="{FF2B5EF4-FFF2-40B4-BE49-F238E27FC236}">
                      <a16:creationId xmlns:a16="http://schemas.microsoft.com/office/drawing/2014/main" id="{61D2524B-B9DC-4254-868A-59025B83CAC0}"/>
                    </a:ext>
                  </a:extLst>
                </p:cNvPr>
                <p:cNvPicPr/>
                <p:nvPr/>
              </p:nvPicPr>
              <p:blipFill>
                <a:blip r:embed="rId8"/>
                <a:stretch>
                  <a:fillRect/>
                </a:stretch>
              </p:blipFill>
              <p:spPr>
                <a:xfrm>
                  <a:off x="9585717" y="1589565"/>
                  <a:ext cx="189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C675AB42-1D49-4BD0-B21E-1F06465817F3}"/>
                    </a:ext>
                  </a:extLst>
                </p14:cNvPr>
                <p14:cNvContentPartPr/>
                <p14:nvPr/>
              </p14:nvContentPartPr>
              <p14:xfrm>
                <a:off x="9799917" y="1523685"/>
                <a:ext cx="137160" cy="69120"/>
              </p14:xfrm>
            </p:contentPart>
          </mc:Choice>
          <mc:Fallback>
            <p:pic>
              <p:nvPicPr>
                <p:cNvPr id="10" name="Freihand 9">
                  <a:extLst>
                    <a:ext uri="{FF2B5EF4-FFF2-40B4-BE49-F238E27FC236}">
                      <a16:creationId xmlns:a16="http://schemas.microsoft.com/office/drawing/2014/main" id="{C675AB42-1D49-4BD0-B21E-1F06465817F3}"/>
                    </a:ext>
                  </a:extLst>
                </p:cNvPr>
                <p:cNvPicPr/>
                <p:nvPr/>
              </p:nvPicPr>
              <p:blipFill>
                <a:blip r:embed="rId10"/>
                <a:stretch>
                  <a:fillRect/>
                </a:stretch>
              </p:blipFill>
              <p:spPr>
                <a:xfrm>
                  <a:off x="9795597" y="1519365"/>
                  <a:ext cx="145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EBAAB516-B6F5-43D6-9E06-BA3AED16CF5A}"/>
                    </a:ext>
                  </a:extLst>
                </p14:cNvPr>
                <p14:cNvContentPartPr/>
                <p14:nvPr/>
              </p14:nvContentPartPr>
              <p14:xfrm>
                <a:off x="9978117" y="1472565"/>
                <a:ext cx="47880" cy="57240"/>
              </p14:xfrm>
            </p:contentPart>
          </mc:Choice>
          <mc:Fallback>
            <p:pic>
              <p:nvPicPr>
                <p:cNvPr id="11" name="Freihand 10">
                  <a:extLst>
                    <a:ext uri="{FF2B5EF4-FFF2-40B4-BE49-F238E27FC236}">
                      <a16:creationId xmlns:a16="http://schemas.microsoft.com/office/drawing/2014/main" id="{EBAAB516-B6F5-43D6-9E06-BA3AED16CF5A}"/>
                    </a:ext>
                  </a:extLst>
                </p:cNvPr>
                <p:cNvPicPr/>
                <p:nvPr/>
              </p:nvPicPr>
              <p:blipFill>
                <a:blip r:embed="rId12"/>
                <a:stretch>
                  <a:fillRect/>
                </a:stretch>
              </p:blipFill>
              <p:spPr>
                <a:xfrm>
                  <a:off x="9973797" y="1468245"/>
                  <a:ext cx="56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3C7FB67-8433-448D-A4B3-6629D81E5DE4}"/>
                    </a:ext>
                  </a:extLst>
                </p14:cNvPr>
                <p14:cNvContentPartPr/>
                <p14:nvPr/>
              </p14:nvContentPartPr>
              <p14:xfrm>
                <a:off x="10039677" y="1300485"/>
                <a:ext cx="83520" cy="180720"/>
              </p14:xfrm>
            </p:contentPart>
          </mc:Choice>
          <mc:Fallback>
            <p:pic>
              <p:nvPicPr>
                <p:cNvPr id="12" name="Freihand 11">
                  <a:extLst>
                    <a:ext uri="{FF2B5EF4-FFF2-40B4-BE49-F238E27FC236}">
                      <a16:creationId xmlns:a16="http://schemas.microsoft.com/office/drawing/2014/main" id="{83C7FB67-8433-448D-A4B3-6629D81E5DE4}"/>
                    </a:ext>
                  </a:extLst>
                </p:cNvPr>
                <p:cNvPicPr/>
                <p:nvPr/>
              </p:nvPicPr>
              <p:blipFill>
                <a:blip r:embed="rId14"/>
                <a:stretch>
                  <a:fillRect/>
                </a:stretch>
              </p:blipFill>
              <p:spPr>
                <a:xfrm>
                  <a:off x="10035357" y="1296165"/>
                  <a:ext cx="92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C1089FB6-F9E5-401C-9AF5-F7D3054A9805}"/>
                    </a:ext>
                  </a:extLst>
                </p14:cNvPr>
                <p14:cNvContentPartPr/>
                <p14:nvPr/>
              </p14:nvContentPartPr>
              <p14:xfrm>
                <a:off x="10123557" y="1321725"/>
                <a:ext cx="232200" cy="201600"/>
              </p14:xfrm>
            </p:contentPart>
          </mc:Choice>
          <mc:Fallback>
            <p:pic>
              <p:nvPicPr>
                <p:cNvPr id="13" name="Freihand 12">
                  <a:extLst>
                    <a:ext uri="{FF2B5EF4-FFF2-40B4-BE49-F238E27FC236}">
                      <a16:creationId xmlns:a16="http://schemas.microsoft.com/office/drawing/2014/main" id="{C1089FB6-F9E5-401C-9AF5-F7D3054A9805}"/>
                    </a:ext>
                  </a:extLst>
                </p:cNvPr>
                <p:cNvPicPr/>
                <p:nvPr/>
              </p:nvPicPr>
              <p:blipFill>
                <a:blip r:embed="rId16"/>
                <a:stretch>
                  <a:fillRect/>
                </a:stretch>
              </p:blipFill>
              <p:spPr>
                <a:xfrm>
                  <a:off x="10119237" y="1317405"/>
                  <a:ext cx="240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8894E236-A777-4F9C-BB0B-B55444137667}"/>
                    </a:ext>
                  </a:extLst>
                </p14:cNvPr>
                <p14:cNvContentPartPr/>
                <p14:nvPr/>
              </p14:nvContentPartPr>
              <p14:xfrm>
                <a:off x="10550877" y="1132365"/>
                <a:ext cx="117720" cy="242640"/>
              </p14:xfrm>
            </p:contentPart>
          </mc:Choice>
          <mc:Fallback>
            <p:pic>
              <p:nvPicPr>
                <p:cNvPr id="14" name="Freihand 13">
                  <a:extLst>
                    <a:ext uri="{FF2B5EF4-FFF2-40B4-BE49-F238E27FC236}">
                      <a16:creationId xmlns:a16="http://schemas.microsoft.com/office/drawing/2014/main" id="{8894E236-A777-4F9C-BB0B-B55444137667}"/>
                    </a:ext>
                  </a:extLst>
                </p:cNvPr>
                <p:cNvPicPr/>
                <p:nvPr/>
              </p:nvPicPr>
              <p:blipFill>
                <a:blip r:embed="rId18"/>
                <a:stretch>
                  <a:fillRect/>
                </a:stretch>
              </p:blipFill>
              <p:spPr>
                <a:xfrm>
                  <a:off x="10546557" y="1128045"/>
                  <a:ext cx="126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A3B43E64-FFA4-4843-B0A0-CAB790F503F5}"/>
                    </a:ext>
                  </a:extLst>
                </p14:cNvPr>
                <p14:cNvContentPartPr/>
                <p14:nvPr/>
              </p14:nvContentPartPr>
              <p14:xfrm>
                <a:off x="10708557" y="968565"/>
                <a:ext cx="231480" cy="209880"/>
              </p14:xfrm>
            </p:contentPart>
          </mc:Choice>
          <mc:Fallback>
            <p:pic>
              <p:nvPicPr>
                <p:cNvPr id="15" name="Freihand 14">
                  <a:extLst>
                    <a:ext uri="{FF2B5EF4-FFF2-40B4-BE49-F238E27FC236}">
                      <a16:creationId xmlns:a16="http://schemas.microsoft.com/office/drawing/2014/main" id="{A3B43E64-FFA4-4843-B0A0-CAB790F503F5}"/>
                    </a:ext>
                  </a:extLst>
                </p:cNvPr>
                <p:cNvPicPr/>
                <p:nvPr/>
              </p:nvPicPr>
              <p:blipFill>
                <a:blip r:embed="rId20"/>
                <a:stretch>
                  <a:fillRect/>
                </a:stretch>
              </p:blipFill>
              <p:spPr>
                <a:xfrm>
                  <a:off x="10704237" y="964245"/>
                  <a:ext cx="240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CF7E222A-576D-4108-8028-92656EB4AAE0}"/>
                    </a:ext>
                  </a:extLst>
                </p14:cNvPr>
                <p14:cNvContentPartPr/>
                <p14:nvPr/>
              </p14:nvContentPartPr>
              <p14:xfrm>
                <a:off x="10907997" y="913125"/>
                <a:ext cx="42480" cy="25560"/>
              </p14:xfrm>
            </p:contentPart>
          </mc:Choice>
          <mc:Fallback>
            <p:pic>
              <p:nvPicPr>
                <p:cNvPr id="16" name="Freihand 15">
                  <a:extLst>
                    <a:ext uri="{FF2B5EF4-FFF2-40B4-BE49-F238E27FC236}">
                      <a16:creationId xmlns:a16="http://schemas.microsoft.com/office/drawing/2014/main" id="{CF7E222A-576D-4108-8028-92656EB4AAE0}"/>
                    </a:ext>
                  </a:extLst>
                </p:cNvPr>
                <p:cNvPicPr/>
                <p:nvPr/>
              </p:nvPicPr>
              <p:blipFill>
                <a:blip r:embed="rId22"/>
                <a:stretch>
                  <a:fillRect/>
                </a:stretch>
              </p:blipFill>
              <p:spPr>
                <a:xfrm>
                  <a:off x="10903677" y="908805"/>
                  <a:ext cx="51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43FB7BEA-1C91-46FF-934C-C12D3E9185B4}"/>
                    </a:ext>
                  </a:extLst>
                </p14:cNvPr>
                <p14:cNvContentPartPr/>
                <p14:nvPr/>
              </p14:nvContentPartPr>
              <p14:xfrm>
                <a:off x="10967397" y="914925"/>
                <a:ext cx="230400" cy="227520"/>
              </p14:xfrm>
            </p:contentPart>
          </mc:Choice>
          <mc:Fallback>
            <p:pic>
              <p:nvPicPr>
                <p:cNvPr id="17" name="Freihand 16">
                  <a:extLst>
                    <a:ext uri="{FF2B5EF4-FFF2-40B4-BE49-F238E27FC236}">
                      <a16:creationId xmlns:a16="http://schemas.microsoft.com/office/drawing/2014/main" id="{43FB7BEA-1C91-46FF-934C-C12D3E9185B4}"/>
                    </a:ext>
                  </a:extLst>
                </p:cNvPr>
                <p:cNvPicPr/>
                <p:nvPr/>
              </p:nvPicPr>
              <p:blipFill>
                <a:blip r:embed="rId24"/>
                <a:stretch>
                  <a:fillRect/>
                </a:stretch>
              </p:blipFill>
              <p:spPr>
                <a:xfrm>
                  <a:off x="10963077" y="910605"/>
                  <a:ext cx="239040" cy="236160"/>
                </a:xfrm>
                <a:prstGeom prst="rect">
                  <a:avLst/>
                </a:prstGeom>
              </p:spPr>
            </p:pic>
          </mc:Fallback>
        </mc:AlternateContent>
      </p:grpSp>
      <p:grpSp>
        <p:nvGrpSpPr>
          <p:cNvPr id="29" name="Gruppieren 28">
            <a:extLst>
              <a:ext uri="{FF2B5EF4-FFF2-40B4-BE49-F238E27FC236}">
                <a16:creationId xmlns:a16="http://schemas.microsoft.com/office/drawing/2014/main" id="{EAFC18FB-2D1D-4D8D-ABB9-BCD6903DBE55}"/>
              </a:ext>
            </a:extLst>
          </p:cNvPr>
          <p:cNvGrpSpPr/>
          <p:nvPr/>
        </p:nvGrpSpPr>
        <p:grpSpPr>
          <a:xfrm>
            <a:off x="3252237" y="2229645"/>
            <a:ext cx="7900560" cy="771480"/>
            <a:chOff x="3252237" y="2229645"/>
            <a:chExt cx="7900560" cy="771480"/>
          </a:xfrm>
        </p:grpSpPr>
        <mc:AlternateContent xmlns:mc="http://schemas.openxmlformats.org/markup-compatibility/2006">
          <mc:Choice xmlns:p14="http://schemas.microsoft.com/office/powerpoint/2010/main" Requires="p14">
            <p:contentPart p14:bwMode="auto" r:id="rId25">
              <p14:nvContentPartPr>
                <p14:cNvPr id="2" name="Freihand 1">
                  <a:extLst>
                    <a:ext uri="{FF2B5EF4-FFF2-40B4-BE49-F238E27FC236}">
                      <a16:creationId xmlns:a16="http://schemas.microsoft.com/office/drawing/2014/main" id="{03FC0A6B-A661-48BF-B9D8-56AF098C69B5}"/>
                    </a:ext>
                  </a:extLst>
                </p14:cNvPr>
                <p14:cNvContentPartPr/>
                <p14:nvPr/>
              </p14:nvContentPartPr>
              <p14:xfrm>
                <a:off x="3252237" y="2883045"/>
                <a:ext cx="5177520" cy="118080"/>
              </p14:xfrm>
            </p:contentPart>
          </mc:Choice>
          <mc:Fallback>
            <p:pic>
              <p:nvPicPr>
                <p:cNvPr id="2" name="Freihand 1">
                  <a:extLst>
                    <a:ext uri="{FF2B5EF4-FFF2-40B4-BE49-F238E27FC236}">
                      <a16:creationId xmlns:a16="http://schemas.microsoft.com/office/drawing/2014/main" id="{03FC0A6B-A661-48BF-B9D8-56AF098C69B5}"/>
                    </a:ext>
                  </a:extLst>
                </p:cNvPr>
                <p:cNvPicPr/>
                <p:nvPr/>
              </p:nvPicPr>
              <p:blipFill>
                <a:blip r:embed="rId26"/>
                <a:stretch>
                  <a:fillRect/>
                </a:stretch>
              </p:blipFill>
              <p:spPr>
                <a:xfrm>
                  <a:off x="3247917" y="2878725"/>
                  <a:ext cx="5186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57BB6E0B-449F-4000-8BA5-92BD94000A72}"/>
                    </a:ext>
                  </a:extLst>
                </p14:cNvPr>
                <p14:cNvContentPartPr/>
                <p14:nvPr/>
              </p14:nvContentPartPr>
              <p14:xfrm>
                <a:off x="6108117" y="2428005"/>
                <a:ext cx="3061440" cy="81360"/>
              </p14:xfrm>
            </p:contentPart>
          </mc:Choice>
          <mc:Fallback>
            <p:pic>
              <p:nvPicPr>
                <p:cNvPr id="6" name="Freihand 5">
                  <a:extLst>
                    <a:ext uri="{FF2B5EF4-FFF2-40B4-BE49-F238E27FC236}">
                      <a16:creationId xmlns:a16="http://schemas.microsoft.com/office/drawing/2014/main" id="{57BB6E0B-449F-4000-8BA5-92BD94000A72}"/>
                    </a:ext>
                  </a:extLst>
                </p:cNvPr>
                <p:cNvPicPr/>
                <p:nvPr/>
              </p:nvPicPr>
              <p:blipFill>
                <a:blip r:embed="rId28"/>
                <a:stretch>
                  <a:fillRect/>
                </a:stretch>
              </p:blipFill>
              <p:spPr>
                <a:xfrm>
                  <a:off x="6103797" y="2423685"/>
                  <a:ext cx="3070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1CEF9497-8A89-454C-BA93-655795B280CE}"/>
                    </a:ext>
                  </a:extLst>
                </p14:cNvPr>
                <p14:cNvContentPartPr/>
                <p14:nvPr/>
              </p14:nvContentPartPr>
              <p14:xfrm>
                <a:off x="8891637" y="2658405"/>
                <a:ext cx="316440" cy="57240"/>
              </p14:xfrm>
            </p:contentPart>
          </mc:Choice>
          <mc:Fallback>
            <p:pic>
              <p:nvPicPr>
                <p:cNvPr id="18" name="Freihand 17">
                  <a:extLst>
                    <a:ext uri="{FF2B5EF4-FFF2-40B4-BE49-F238E27FC236}">
                      <a16:creationId xmlns:a16="http://schemas.microsoft.com/office/drawing/2014/main" id="{1CEF9497-8A89-454C-BA93-655795B280CE}"/>
                    </a:ext>
                  </a:extLst>
                </p:cNvPr>
                <p:cNvPicPr/>
                <p:nvPr/>
              </p:nvPicPr>
              <p:blipFill>
                <a:blip r:embed="rId30"/>
                <a:stretch>
                  <a:fillRect/>
                </a:stretch>
              </p:blipFill>
              <p:spPr>
                <a:xfrm>
                  <a:off x="8887317" y="2654085"/>
                  <a:ext cx="325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DCC4A8E-3B1E-445B-A2E9-F8D7932AB0E1}"/>
                    </a:ext>
                  </a:extLst>
                </p14:cNvPr>
                <p14:cNvContentPartPr/>
                <p14:nvPr/>
              </p14:nvContentPartPr>
              <p14:xfrm>
                <a:off x="8724957" y="2586765"/>
                <a:ext cx="342720" cy="223200"/>
              </p14:xfrm>
            </p:contentPart>
          </mc:Choice>
          <mc:Fallback>
            <p:pic>
              <p:nvPicPr>
                <p:cNvPr id="19" name="Freihand 18">
                  <a:extLst>
                    <a:ext uri="{FF2B5EF4-FFF2-40B4-BE49-F238E27FC236}">
                      <a16:creationId xmlns:a16="http://schemas.microsoft.com/office/drawing/2014/main" id="{4DCC4A8E-3B1E-445B-A2E9-F8D7932AB0E1}"/>
                    </a:ext>
                  </a:extLst>
                </p:cNvPr>
                <p:cNvPicPr/>
                <p:nvPr/>
              </p:nvPicPr>
              <p:blipFill>
                <a:blip r:embed="rId32"/>
                <a:stretch>
                  <a:fillRect/>
                </a:stretch>
              </p:blipFill>
              <p:spPr>
                <a:xfrm>
                  <a:off x="8720637" y="2582445"/>
                  <a:ext cx="351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76A5FDF-6B3F-4A46-B032-8793FC23AF94}"/>
                    </a:ext>
                  </a:extLst>
                </p14:cNvPr>
                <p14:cNvContentPartPr/>
                <p14:nvPr/>
              </p14:nvContentPartPr>
              <p14:xfrm>
                <a:off x="9422277" y="2497845"/>
                <a:ext cx="188280" cy="243360"/>
              </p14:xfrm>
            </p:contentPart>
          </mc:Choice>
          <mc:Fallback>
            <p:pic>
              <p:nvPicPr>
                <p:cNvPr id="20" name="Freihand 19">
                  <a:extLst>
                    <a:ext uri="{FF2B5EF4-FFF2-40B4-BE49-F238E27FC236}">
                      <a16:creationId xmlns:a16="http://schemas.microsoft.com/office/drawing/2014/main" id="{F76A5FDF-6B3F-4A46-B032-8793FC23AF94}"/>
                    </a:ext>
                  </a:extLst>
                </p:cNvPr>
                <p:cNvPicPr/>
                <p:nvPr/>
              </p:nvPicPr>
              <p:blipFill>
                <a:blip r:embed="rId34"/>
                <a:stretch>
                  <a:fillRect/>
                </a:stretch>
              </p:blipFill>
              <p:spPr>
                <a:xfrm>
                  <a:off x="9417957" y="2493525"/>
                  <a:ext cx="196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F4E07EE-10AD-4F8A-BA3D-5D546273D4F9}"/>
                    </a:ext>
                  </a:extLst>
                </p14:cNvPr>
                <p14:cNvContentPartPr/>
                <p14:nvPr/>
              </p14:nvContentPartPr>
              <p14:xfrm>
                <a:off x="9586797" y="2520885"/>
                <a:ext cx="42120" cy="20880"/>
              </p14:xfrm>
            </p:contentPart>
          </mc:Choice>
          <mc:Fallback>
            <p:pic>
              <p:nvPicPr>
                <p:cNvPr id="21" name="Freihand 20">
                  <a:extLst>
                    <a:ext uri="{FF2B5EF4-FFF2-40B4-BE49-F238E27FC236}">
                      <a16:creationId xmlns:a16="http://schemas.microsoft.com/office/drawing/2014/main" id="{7F4E07EE-10AD-4F8A-BA3D-5D546273D4F9}"/>
                    </a:ext>
                  </a:extLst>
                </p:cNvPr>
                <p:cNvPicPr/>
                <p:nvPr/>
              </p:nvPicPr>
              <p:blipFill>
                <a:blip r:embed="rId36"/>
                <a:stretch>
                  <a:fillRect/>
                </a:stretch>
              </p:blipFill>
              <p:spPr>
                <a:xfrm>
                  <a:off x="9582477" y="2516565"/>
                  <a:ext cx="50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7ECC9B4D-19D9-4457-B5F5-FC6F56857286}"/>
                    </a:ext>
                  </a:extLst>
                </p14:cNvPr>
                <p14:cNvContentPartPr/>
                <p14:nvPr/>
              </p14:nvContentPartPr>
              <p14:xfrm>
                <a:off x="9647637" y="2543205"/>
                <a:ext cx="228960" cy="113040"/>
              </p14:xfrm>
            </p:contentPart>
          </mc:Choice>
          <mc:Fallback>
            <p:pic>
              <p:nvPicPr>
                <p:cNvPr id="22" name="Freihand 21">
                  <a:extLst>
                    <a:ext uri="{FF2B5EF4-FFF2-40B4-BE49-F238E27FC236}">
                      <a16:creationId xmlns:a16="http://schemas.microsoft.com/office/drawing/2014/main" id="{7ECC9B4D-19D9-4457-B5F5-FC6F56857286}"/>
                    </a:ext>
                  </a:extLst>
                </p:cNvPr>
                <p:cNvPicPr/>
                <p:nvPr/>
              </p:nvPicPr>
              <p:blipFill>
                <a:blip r:embed="rId38"/>
                <a:stretch>
                  <a:fillRect/>
                </a:stretch>
              </p:blipFill>
              <p:spPr>
                <a:xfrm>
                  <a:off x="9643317" y="2538885"/>
                  <a:ext cx="237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4DB70D41-AC7C-45E3-866D-18CB6526A257}"/>
                    </a:ext>
                  </a:extLst>
                </p14:cNvPr>
                <p14:cNvContentPartPr/>
                <p14:nvPr/>
              </p14:nvContentPartPr>
              <p14:xfrm>
                <a:off x="9930597" y="2412885"/>
                <a:ext cx="281160" cy="178200"/>
              </p14:xfrm>
            </p:contentPart>
          </mc:Choice>
          <mc:Fallback>
            <p:pic>
              <p:nvPicPr>
                <p:cNvPr id="23" name="Freihand 22">
                  <a:extLst>
                    <a:ext uri="{FF2B5EF4-FFF2-40B4-BE49-F238E27FC236}">
                      <a16:creationId xmlns:a16="http://schemas.microsoft.com/office/drawing/2014/main" id="{4DB70D41-AC7C-45E3-866D-18CB6526A257}"/>
                    </a:ext>
                  </a:extLst>
                </p:cNvPr>
                <p:cNvPicPr/>
                <p:nvPr/>
              </p:nvPicPr>
              <p:blipFill>
                <a:blip r:embed="rId40"/>
                <a:stretch>
                  <a:fillRect/>
                </a:stretch>
              </p:blipFill>
              <p:spPr>
                <a:xfrm>
                  <a:off x="9926277" y="2408565"/>
                  <a:ext cx="289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E3CBCB5E-13B2-4734-BEFA-F66A1B2FDAE4}"/>
                    </a:ext>
                  </a:extLst>
                </p14:cNvPr>
                <p14:cNvContentPartPr/>
                <p14:nvPr/>
              </p14:nvContentPartPr>
              <p14:xfrm>
                <a:off x="10338477" y="2396325"/>
                <a:ext cx="109080" cy="247680"/>
              </p14:xfrm>
            </p:contentPart>
          </mc:Choice>
          <mc:Fallback>
            <p:pic>
              <p:nvPicPr>
                <p:cNvPr id="24" name="Freihand 23">
                  <a:extLst>
                    <a:ext uri="{FF2B5EF4-FFF2-40B4-BE49-F238E27FC236}">
                      <a16:creationId xmlns:a16="http://schemas.microsoft.com/office/drawing/2014/main" id="{E3CBCB5E-13B2-4734-BEFA-F66A1B2FDAE4}"/>
                    </a:ext>
                  </a:extLst>
                </p:cNvPr>
                <p:cNvPicPr/>
                <p:nvPr/>
              </p:nvPicPr>
              <p:blipFill>
                <a:blip r:embed="rId42"/>
                <a:stretch>
                  <a:fillRect/>
                </a:stretch>
              </p:blipFill>
              <p:spPr>
                <a:xfrm>
                  <a:off x="10334157" y="2392005"/>
                  <a:ext cx="1177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F1EB662F-227B-428F-832D-917A4CF7C078}"/>
                    </a:ext>
                  </a:extLst>
                </p14:cNvPr>
                <p14:cNvContentPartPr/>
                <p14:nvPr/>
              </p14:nvContentPartPr>
              <p14:xfrm>
                <a:off x="10459437" y="2309205"/>
                <a:ext cx="306360" cy="185400"/>
              </p14:xfrm>
            </p:contentPart>
          </mc:Choice>
          <mc:Fallback>
            <p:pic>
              <p:nvPicPr>
                <p:cNvPr id="25" name="Freihand 24">
                  <a:extLst>
                    <a:ext uri="{FF2B5EF4-FFF2-40B4-BE49-F238E27FC236}">
                      <a16:creationId xmlns:a16="http://schemas.microsoft.com/office/drawing/2014/main" id="{F1EB662F-227B-428F-832D-917A4CF7C078}"/>
                    </a:ext>
                  </a:extLst>
                </p:cNvPr>
                <p:cNvPicPr/>
                <p:nvPr/>
              </p:nvPicPr>
              <p:blipFill>
                <a:blip r:embed="rId44"/>
                <a:stretch>
                  <a:fillRect/>
                </a:stretch>
              </p:blipFill>
              <p:spPr>
                <a:xfrm>
                  <a:off x="10455117" y="2304885"/>
                  <a:ext cx="315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923B8AFC-1DF1-4359-908E-F52E76109B33}"/>
                    </a:ext>
                  </a:extLst>
                </p14:cNvPr>
                <p14:cNvContentPartPr/>
                <p14:nvPr/>
              </p14:nvContentPartPr>
              <p14:xfrm>
                <a:off x="10712517" y="2229645"/>
                <a:ext cx="22680" cy="11160"/>
              </p14:xfrm>
            </p:contentPart>
          </mc:Choice>
          <mc:Fallback>
            <p:pic>
              <p:nvPicPr>
                <p:cNvPr id="26" name="Freihand 25">
                  <a:extLst>
                    <a:ext uri="{FF2B5EF4-FFF2-40B4-BE49-F238E27FC236}">
                      <a16:creationId xmlns:a16="http://schemas.microsoft.com/office/drawing/2014/main" id="{923B8AFC-1DF1-4359-908E-F52E76109B33}"/>
                    </a:ext>
                  </a:extLst>
                </p:cNvPr>
                <p:cNvPicPr/>
                <p:nvPr/>
              </p:nvPicPr>
              <p:blipFill>
                <a:blip r:embed="rId46"/>
                <a:stretch>
                  <a:fillRect/>
                </a:stretch>
              </p:blipFill>
              <p:spPr>
                <a:xfrm>
                  <a:off x="10708197" y="2225325"/>
                  <a:ext cx="31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AEE0745B-5FD1-450E-95CB-95E4D74A27DE}"/>
                    </a:ext>
                  </a:extLst>
                </p14:cNvPr>
                <p14:cNvContentPartPr/>
                <p14:nvPr/>
              </p14:nvContentPartPr>
              <p14:xfrm>
                <a:off x="10804317" y="2307045"/>
                <a:ext cx="348480" cy="244440"/>
              </p14:xfrm>
            </p:contentPart>
          </mc:Choice>
          <mc:Fallback>
            <p:pic>
              <p:nvPicPr>
                <p:cNvPr id="27" name="Freihand 26">
                  <a:extLst>
                    <a:ext uri="{FF2B5EF4-FFF2-40B4-BE49-F238E27FC236}">
                      <a16:creationId xmlns:a16="http://schemas.microsoft.com/office/drawing/2014/main" id="{AEE0745B-5FD1-450E-95CB-95E4D74A27DE}"/>
                    </a:ext>
                  </a:extLst>
                </p:cNvPr>
                <p:cNvPicPr/>
                <p:nvPr/>
              </p:nvPicPr>
              <p:blipFill>
                <a:blip r:embed="rId48"/>
                <a:stretch>
                  <a:fillRect/>
                </a:stretch>
              </p:blipFill>
              <p:spPr>
                <a:xfrm>
                  <a:off x="10799997" y="2302725"/>
                  <a:ext cx="357120" cy="253080"/>
                </a:xfrm>
                <a:prstGeom prst="rect">
                  <a:avLst/>
                </a:prstGeom>
              </p:spPr>
            </p:pic>
          </mc:Fallback>
        </mc:AlternateContent>
      </p:grpSp>
      <p:grpSp>
        <p:nvGrpSpPr>
          <p:cNvPr id="40" name="Gruppieren 39">
            <a:extLst>
              <a:ext uri="{FF2B5EF4-FFF2-40B4-BE49-F238E27FC236}">
                <a16:creationId xmlns:a16="http://schemas.microsoft.com/office/drawing/2014/main" id="{5ACA68C5-0B93-4030-94EB-098C9E7150C9}"/>
              </a:ext>
            </a:extLst>
          </p:cNvPr>
          <p:cNvGrpSpPr/>
          <p:nvPr/>
        </p:nvGrpSpPr>
        <p:grpSpPr>
          <a:xfrm>
            <a:off x="6863757" y="3037125"/>
            <a:ext cx="831240" cy="346320"/>
            <a:chOff x="6863757" y="3037125"/>
            <a:chExt cx="831240" cy="346320"/>
          </a:xfrm>
        </p:grpSpPr>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DC737EB2-EA48-4901-940F-50F77D0C6681}"/>
                    </a:ext>
                  </a:extLst>
                </p14:cNvPr>
                <p14:cNvContentPartPr/>
                <p14:nvPr/>
              </p14:nvContentPartPr>
              <p14:xfrm>
                <a:off x="6863757" y="3132525"/>
                <a:ext cx="185760" cy="89640"/>
              </p14:xfrm>
            </p:contentPart>
          </mc:Choice>
          <mc:Fallback>
            <p:pic>
              <p:nvPicPr>
                <p:cNvPr id="31" name="Freihand 30">
                  <a:extLst>
                    <a:ext uri="{FF2B5EF4-FFF2-40B4-BE49-F238E27FC236}">
                      <a16:creationId xmlns:a16="http://schemas.microsoft.com/office/drawing/2014/main" id="{DC737EB2-EA48-4901-940F-50F77D0C6681}"/>
                    </a:ext>
                  </a:extLst>
                </p:cNvPr>
                <p:cNvPicPr/>
                <p:nvPr/>
              </p:nvPicPr>
              <p:blipFill>
                <a:blip r:embed="rId50"/>
                <a:stretch>
                  <a:fillRect/>
                </a:stretch>
              </p:blipFill>
              <p:spPr>
                <a:xfrm>
                  <a:off x="6859437" y="3128205"/>
                  <a:ext cx="194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D236919-A6BF-418C-82F5-889E6B44A24C}"/>
                    </a:ext>
                  </a:extLst>
                </p14:cNvPr>
                <p14:cNvContentPartPr/>
                <p14:nvPr/>
              </p14:nvContentPartPr>
              <p14:xfrm>
                <a:off x="7077957" y="3114165"/>
                <a:ext cx="97200" cy="73440"/>
              </p14:xfrm>
            </p:contentPart>
          </mc:Choice>
          <mc:Fallback>
            <p:pic>
              <p:nvPicPr>
                <p:cNvPr id="32" name="Freihand 31">
                  <a:extLst>
                    <a:ext uri="{FF2B5EF4-FFF2-40B4-BE49-F238E27FC236}">
                      <a16:creationId xmlns:a16="http://schemas.microsoft.com/office/drawing/2014/main" id="{FD236919-A6BF-418C-82F5-889E6B44A24C}"/>
                    </a:ext>
                  </a:extLst>
                </p:cNvPr>
                <p:cNvPicPr/>
                <p:nvPr/>
              </p:nvPicPr>
              <p:blipFill>
                <a:blip r:embed="rId52"/>
                <a:stretch>
                  <a:fillRect/>
                </a:stretch>
              </p:blipFill>
              <p:spPr>
                <a:xfrm>
                  <a:off x="7073637" y="3109845"/>
                  <a:ext cx="105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5BC4C95-CD18-4D83-A443-390E374673CE}"/>
                    </a:ext>
                  </a:extLst>
                </p14:cNvPr>
                <p14:cNvContentPartPr/>
                <p14:nvPr/>
              </p14:nvContentPartPr>
              <p14:xfrm>
                <a:off x="7171917" y="3037125"/>
                <a:ext cx="135360" cy="131040"/>
              </p14:xfrm>
            </p:contentPart>
          </mc:Choice>
          <mc:Fallback>
            <p:pic>
              <p:nvPicPr>
                <p:cNvPr id="33" name="Freihand 32">
                  <a:extLst>
                    <a:ext uri="{FF2B5EF4-FFF2-40B4-BE49-F238E27FC236}">
                      <a16:creationId xmlns:a16="http://schemas.microsoft.com/office/drawing/2014/main" id="{D5BC4C95-CD18-4D83-A443-390E374673CE}"/>
                    </a:ext>
                  </a:extLst>
                </p:cNvPr>
                <p:cNvPicPr/>
                <p:nvPr/>
              </p:nvPicPr>
              <p:blipFill>
                <a:blip r:embed="rId54"/>
                <a:stretch>
                  <a:fillRect/>
                </a:stretch>
              </p:blipFill>
              <p:spPr>
                <a:xfrm>
                  <a:off x="7167597" y="3032805"/>
                  <a:ext cx="144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DDFF97D-041E-47C1-B511-4E6A44F0AC28}"/>
                    </a:ext>
                  </a:extLst>
                </p14:cNvPr>
                <p14:cNvContentPartPr/>
                <p14:nvPr/>
              </p14:nvContentPartPr>
              <p14:xfrm>
                <a:off x="7340037" y="3101565"/>
                <a:ext cx="12600" cy="62640"/>
              </p14:xfrm>
            </p:contentPart>
          </mc:Choice>
          <mc:Fallback>
            <p:pic>
              <p:nvPicPr>
                <p:cNvPr id="34" name="Freihand 33">
                  <a:extLst>
                    <a:ext uri="{FF2B5EF4-FFF2-40B4-BE49-F238E27FC236}">
                      <a16:creationId xmlns:a16="http://schemas.microsoft.com/office/drawing/2014/main" id="{8DDFF97D-041E-47C1-B511-4E6A44F0AC28}"/>
                    </a:ext>
                  </a:extLst>
                </p:cNvPr>
                <p:cNvPicPr/>
                <p:nvPr/>
              </p:nvPicPr>
              <p:blipFill>
                <a:blip r:embed="rId56"/>
                <a:stretch>
                  <a:fillRect/>
                </a:stretch>
              </p:blipFill>
              <p:spPr>
                <a:xfrm>
                  <a:off x="7335717" y="3097245"/>
                  <a:ext cx="21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66FDBC54-6DC7-4C59-8788-F484B0EBE693}"/>
                    </a:ext>
                  </a:extLst>
                </p14:cNvPr>
                <p14:cNvContentPartPr/>
                <p14:nvPr/>
              </p14:nvContentPartPr>
              <p14:xfrm>
                <a:off x="7386477" y="3107685"/>
                <a:ext cx="243000" cy="48960"/>
              </p14:xfrm>
            </p:contentPart>
          </mc:Choice>
          <mc:Fallback>
            <p:pic>
              <p:nvPicPr>
                <p:cNvPr id="35" name="Freihand 34">
                  <a:extLst>
                    <a:ext uri="{FF2B5EF4-FFF2-40B4-BE49-F238E27FC236}">
                      <a16:creationId xmlns:a16="http://schemas.microsoft.com/office/drawing/2014/main" id="{66FDBC54-6DC7-4C59-8788-F484B0EBE693}"/>
                    </a:ext>
                  </a:extLst>
                </p:cNvPr>
                <p:cNvPicPr/>
                <p:nvPr/>
              </p:nvPicPr>
              <p:blipFill>
                <a:blip r:embed="rId58"/>
                <a:stretch>
                  <a:fillRect/>
                </a:stretch>
              </p:blipFill>
              <p:spPr>
                <a:xfrm>
                  <a:off x="7382157" y="3103365"/>
                  <a:ext cx="251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59EED617-A094-46A2-91DF-79D675AB2E53}"/>
                    </a:ext>
                  </a:extLst>
                </p14:cNvPr>
                <p14:cNvContentPartPr/>
                <p14:nvPr/>
              </p14:nvContentPartPr>
              <p14:xfrm>
                <a:off x="7574397" y="3041445"/>
                <a:ext cx="360" cy="360"/>
              </p14:xfrm>
            </p:contentPart>
          </mc:Choice>
          <mc:Fallback>
            <p:pic>
              <p:nvPicPr>
                <p:cNvPr id="36" name="Freihand 35">
                  <a:extLst>
                    <a:ext uri="{FF2B5EF4-FFF2-40B4-BE49-F238E27FC236}">
                      <a16:creationId xmlns:a16="http://schemas.microsoft.com/office/drawing/2014/main" id="{59EED617-A094-46A2-91DF-79D675AB2E53}"/>
                    </a:ext>
                  </a:extLst>
                </p:cNvPr>
                <p:cNvPicPr/>
                <p:nvPr/>
              </p:nvPicPr>
              <p:blipFill>
                <a:blip r:embed="rId60"/>
                <a:stretch>
                  <a:fillRect/>
                </a:stretch>
              </p:blipFill>
              <p:spPr>
                <a:xfrm>
                  <a:off x="7570077" y="3037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4CA2F7F8-583A-4760-B314-F144F42A9071}"/>
                    </a:ext>
                  </a:extLst>
                </p14:cNvPr>
                <p14:cNvContentPartPr/>
                <p14:nvPr/>
              </p14:nvContentPartPr>
              <p14:xfrm>
                <a:off x="7195677" y="3072405"/>
                <a:ext cx="499320" cy="302040"/>
              </p14:xfrm>
            </p:contentPart>
          </mc:Choice>
          <mc:Fallback>
            <p:pic>
              <p:nvPicPr>
                <p:cNvPr id="38" name="Freihand 37">
                  <a:extLst>
                    <a:ext uri="{FF2B5EF4-FFF2-40B4-BE49-F238E27FC236}">
                      <a16:creationId xmlns:a16="http://schemas.microsoft.com/office/drawing/2014/main" id="{4CA2F7F8-583A-4760-B314-F144F42A9071}"/>
                    </a:ext>
                  </a:extLst>
                </p:cNvPr>
                <p:cNvPicPr/>
                <p:nvPr/>
              </p:nvPicPr>
              <p:blipFill>
                <a:blip r:embed="rId62"/>
                <a:stretch>
                  <a:fillRect/>
                </a:stretch>
              </p:blipFill>
              <p:spPr>
                <a:xfrm>
                  <a:off x="7191357" y="3068085"/>
                  <a:ext cx="5079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B977D0D9-8AB2-44DE-91BC-1604C5206CE7}"/>
                    </a:ext>
                  </a:extLst>
                </p14:cNvPr>
                <p14:cNvContentPartPr/>
                <p14:nvPr/>
              </p14:nvContentPartPr>
              <p14:xfrm>
                <a:off x="6947997" y="3236205"/>
                <a:ext cx="226440" cy="147240"/>
              </p14:xfrm>
            </p:contentPart>
          </mc:Choice>
          <mc:Fallback>
            <p:pic>
              <p:nvPicPr>
                <p:cNvPr id="39" name="Freihand 38">
                  <a:extLst>
                    <a:ext uri="{FF2B5EF4-FFF2-40B4-BE49-F238E27FC236}">
                      <a16:creationId xmlns:a16="http://schemas.microsoft.com/office/drawing/2014/main" id="{B977D0D9-8AB2-44DE-91BC-1604C5206CE7}"/>
                    </a:ext>
                  </a:extLst>
                </p:cNvPr>
                <p:cNvPicPr/>
                <p:nvPr/>
              </p:nvPicPr>
              <p:blipFill>
                <a:blip r:embed="rId64"/>
                <a:stretch>
                  <a:fillRect/>
                </a:stretch>
              </p:blipFill>
              <p:spPr>
                <a:xfrm>
                  <a:off x="6943677" y="3231885"/>
                  <a:ext cx="235080" cy="15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69D9BE83-8275-4A26-AA35-14D5F4256740}"/>
                  </a:ext>
                </a:extLst>
              </p14:cNvPr>
              <p14:cNvContentPartPr/>
              <p14:nvPr/>
            </p14:nvContentPartPr>
            <p14:xfrm>
              <a:off x="8395917" y="3730485"/>
              <a:ext cx="2950560" cy="58320"/>
            </p14:xfrm>
          </p:contentPart>
        </mc:Choice>
        <mc:Fallback>
          <p:pic>
            <p:nvPicPr>
              <p:cNvPr id="41" name="Freihand 40">
                <a:extLst>
                  <a:ext uri="{FF2B5EF4-FFF2-40B4-BE49-F238E27FC236}">
                    <a16:creationId xmlns:a16="http://schemas.microsoft.com/office/drawing/2014/main" id="{69D9BE83-8275-4A26-AA35-14D5F4256740}"/>
                  </a:ext>
                </a:extLst>
              </p:cNvPr>
              <p:cNvPicPr/>
              <p:nvPr/>
            </p:nvPicPr>
            <p:blipFill>
              <a:blip r:embed="rId66"/>
              <a:stretch>
                <a:fillRect/>
              </a:stretch>
            </p:blipFill>
            <p:spPr>
              <a:xfrm>
                <a:off x="8391597" y="3726165"/>
                <a:ext cx="2959200" cy="66960"/>
              </a:xfrm>
              <a:prstGeom prst="rect">
                <a:avLst/>
              </a:prstGeom>
            </p:spPr>
          </p:pic>
        </mc:Fallback>
      </mc:AlternateContent>
    </p:spTree>
    <p:extLst>
      <p:ext uri="{BB962C8B-B14F-4D97-AF65-F5344CB8AC3E}">
        <p14:creationId xmlns:p14="http://schemas.microsoft.com/office/powerpoint/2010/main" val="175492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04" name="Freihand 103">
                <a:extLst>
                  <a:ext uri="{FF2B5EF4-FFF2-40B4-BE49-F238E27FC236}">
                    <a16:creationId xmlns:a16="http://schemas.microsoft.com/office/drawing/2014/main" id="{0FEBAF09-22C4-4F8D-8248-8C507EC994FC}"/>
                  </a:ext>
                </a:extLst>
              </p14:cNvPr>
              <p14:cNvContentPartPr/>
              <p14:nvPr/>
            </p14:nvContentPartPr>
            <p14:xfrm>
              <a:off x="7438677" y="917955"/>
              <a:ext cx="98640" cy="163440"/>
            </p14:xfrm>
          </p:contentPart>
        </mc:Choice>
        <mc:Fallback>
          <p:pic>
            <p:nvPicPr>
              <p:cNvPr id="104" name="Freihand 103">
                <a:extLst>
                  <a:ext uri="{FF2B5EF4-FFF2-40B4-BE49-F238E27FC236}">
                    <a16:creationId xmlns:a16="http://schemas.microsoft.com/office/drawing/2014/main" id="{0FEBAF09-22C4-4F8D-8248-8C507EC994FC}"/>
                  </a:ext>
                </a:extLst>
              </p:cNvPr>
              <p:cNvPicPr/>
              <p:nvPr/>
            </p:nvPicPr>
            <p:blipFill>
              <a:blip r:embed="rId3"/>
              <a:stretch>
                <a:fillRect/>
              </a:stretch>
            </p:blipFill>
            <p:spPr>
              <a:xfrm>
                <a:off x="7434357" y="913635"/>
                <a:ext cx="107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5" name="Freihand 104">
                <a:extLst>
                  <a:ext uri="{FF2B5EF4-FFF2-40B4-BE49-F238E27FC236}">
                    <a16:creationId xmlns:a16="http://schemas.microsoft.com/office/drawing/2014/main" id="{B84F9FDF-063B-4032-95CC-5A5FB163DFC7}"/>
                  </a:ext>
                </a:extLst>
              </p14:cNvPr>
              <p14:cNvContentPartPr/>
              <p14:nvPr/>
            </p14:nvContentPartPr>
            <p14:xfrm>
              <a:off x="2505597" y="1570275"/>
              <a:ext cx="19800" cy="66600"/>
            </p14:xfrm>
          </p:contentPart>
        </mc:Choice>
        <mc:Fallback>
          <p:pic>
            <p:nvPicPr>
              <p:cNvPr id="105" name="Freihand 104">
                <a:extLst>
                  <a:ext uri="{FF2B5EF4-FFF2-40B4-BE49-F238E27FC236}">
                    <a16:creationId xmlns:a16="http://schemas.microsoft.com/office/drawing/2014/main" id="{B84F9FDF-063B-4032-95CC-5A5FB163DFC7}"/>
                  </a:ext>
                </a:extLst>
              </p:cNvPr>
              <p:cNvPicPr/>
              <p:nvPr/>
            </p:nvPicPr>
            <p:blipFill>
              <a:blip r:embed="rId5"/>
              <a:stretch>
                <a:fillRect/>
              </a:stretch>
            </p:blipFill>
            <p:spPr>
              <a:xfrm>
                <a:off x="2501277" y="1565955"/>
                <a:ext cx="28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4" name="Freihand 143">
                <a:extLst>
                  <a:ext uri="{FF2B5EF4-FFF2-40B4-BE49-F238E27FC236}">
                    <a16:creationId xmlns:a16="http://schemas.microsoft.com/office/drawing/2014/main" id="{5E659868-571D-4B9F-A9BA-9FB1E16BD1E1}"/>
                  </a:ext>
                </a:extLst>
              </p14:cNvPr>
              <p14:cNvContentPartPr/>
              <p14:nvPr/>
            </p14:nvContentPartPr>
            <p14:xfrm>
              <a:off x="3870357" y="4396275"/>
              <a:ext cx="358200" cy="33480"/>
            </p14:xfrm>
          </p:contentPart>
        </mc:Choice>
        <mc:Fallback>
          <p:pic>
            <p:nvPicPr>
              <p:cNvPr id="144" name="Freihand 143">
                <a:extLst>
                  <a:ext uri="{FF2B5EF4-FFF2-40B4-BE49-F238E27FC236}">
                    <a16:creationId xmlns:a16="http://schemas.microsoft.com/office/drawing/2014/main" id="{5E659868-571D-4B9F-A9BA-9FB1E16BD1E1}"/>
                  </a:ext>
                </a:extLst>
              </p:cNvPr>
              <p:cNvPicPr/>
              <p:nvPr/>
            </p:nvPicPr>
            <p:blipFill>
              <a:blip r:embed="rId7"/>
              <a:stretch>
                <a:fillRect/>
              </a:stretch>
            </p:blipFill>
            <p:spPr>
              <a:xfrm>
                <a:off x="3866037" y="4391955"/>
                <a:ext cx="366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7" name="Freihand 226">
                <a:extLst>
                  <a:ext uri="{FF2B5EF4-FFF2-40B4-BE49-F238E27FC236}">
                    <a16:creationId xmlns:a16="http://schemas.microsoft.com/office/drawing/2014/main" id="{250A7147-8ABE-44D5-B47E-327063030033}"/>
                  </a:ext>
                </a:extLst>
              </p14:cNvPr>
              <p14:cNvContentPartPr/>
              <p14:nvPr/>
            </p14:nvContentPartPr>
            <p14:xfrm>
              <a:off x="11077197" y="1826235"/>
              <a:ext cx="469080" cy="42840"/>
            </p14:xfrm>
          </p:contentPart>
        </mc:Choice>
        <mc:Fallback>
          <p:pic>
            <p:nvPicPr>
              <p:cNvPr id="227" name="Freihand 226">
                <a:extLst>
                  <a:ext uri="{FF2B5EF4-FFF2-40B4-BE49-F238E27FC236}">
                    <a16:creationId xmlns:a16="http://schemas.microsoft.com/office/drawing/2014/main" id="{250A7147-8ABE-44D5-B47E-327063030033}"/>
                  </a:ext>
                </a:extLst>
              </p:cNvPr>
              <p:cNvPicPr/>
              <p:nvPr/>
            </p:nvPicPr>
            <p:blipFill>
              <a:blip r:embed="rId9"/>
              <a:stretch>
                <a:fillRect/>
              </a:stretch>
            </p:blipFill>
            <p:spPr>
              <a:xfrm>
                <a:off x="11072877" y="1821915"/>
                <a:ext cx="477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6" name="Freihand 305">
                <a:extLst>
                  <a:ext uri="{FF2B5EF4-FFF2-40B4-BE49-F238E27FC236}">
                    <a16:creationId xmlns:a16="http://schemas.microsoft.com/office/drawing/2014/main" id="{0392BABC-911E-45BC-A38A-013D9B8F8938}"/>
                  </a:ext>
                </a:extLst>
              </p14:cNvPr>
              <p14:cNvContentPartPr/>
              <p14:nvPr/>
            </p14:nvContentPartPr>
            <p14:xfrm>
              <a:off x="2339997" y="3475755"/>
              <a:ext cx="15480" cy="192240"/>
            </p14:xfrm>
          </p:contentPart>
        </mc:Choice>
        <mc:Fallback>
          <p:pic>
            <p:nvPicPr>
              <p:cNvPr id="306" name="Freihand 305">
                <a:extLst>
                  <a:ext uri="{FF2B5EF4-FFF2-40B4-BE49-F238E27FC236}">
                    <a16:creationId xmlns:a16="http://schemas.microsoft.com/office/drawing/2014/main" id="{0392BABC-911E-45BC-A38A-013D9B8F8938}"/>
                  </a:ext>
                </a:extLst>
              </p:cNvPr>
              <p:cNvPicPr/>
              <p:nvPr/>
            </p:nvPicPr>
            <p:blipFill>
              <a:blip r:embed="rId11"/>
              <a:stretch>
                <a:fillRect/>
              </a:stretch>
            </p:blipFill>
            <p:spPr>
              <a:xfrm>
                <a:off x="2335677" y="3471435"/>
                <a:ext cx="24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21" name="Freihand 520">
                <a:extLst>
                  <a:ext uri="{FF2B5EF4-FFF2-40B4-BE49-F238E27FC236}">
                    <a16:creationId xmlns:a16="http://schemas.microsoft.com/office/drawing/2014/main" id="{257208A1-FCC9-4113-B0B5-9056523B6AD3}"/>
                  </a:ext>
                </a:extLst>
              </p14:cNvPr>
              <p14:cNvContentPartPr/>
              <p14:nvPr/>
            </p14:nvContentPartPr>
            <p14:xfrm>
              <a:off x="2357277" y="4798755"/>
              <a:ext cx="9000" cy="31680"/>
            </p14:xfrm>
          </p:contentPart>
        </mc:Choice>
        <mc:Fallback>
          <p:pic>
            <p:nvPicPr>
              <p:cNvPr id="521" name="Freihand 520">
                <a:extLst>
                  <a:ext uri="{FF2B5EF4-FFF2-40B4-BE49-F238E27FC236}">
                    <a16:creationId xmlns:a16="http://schemas.microsoft.com/office/drawing/2014/main" id="{257208A1-FCC9-4113-B0B5-9056523B6AD3}"/>
                  </a:ext>
                </a:extLst>
              </p:cNvPr>
              <p:cNvPicPr/>
              <p:nvPr/>
            </p:nvPicPr>
            <p:blipFill>
              <a:blip r:embed="rId13"/>
              <a:stretch>
                <a:fillRect/>
              </a:stretch>
            </p:blipFill>
            <p:spPr>
              <a:xfrm>
                <a:off x="2352957" y="4794435"/>
                <a:ext cx="17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482E68DE-7397-43AF-ACE2-605B79CA8F91}"/>
                  </a:ext>
                </a:extLst>
              </p14:cNvPr>
              <p14:cNvContentPartPr/>
              <p14:nvPr/>
            </p14:nvContentPartPr>
            <p14:xfrm>
              <a:off x="247317" y="317835"/>
              <a:ext cx="1377000" cy="39600"/>
            </p14:xfrm>
          </p:contentPart>
        </mc:Choice>
        <mc:Fallback>
          <p:pic>
            <p:nvPicPr>
              <p:cNvPr id="9" name="Freihand 8">
                <a:extLst>
                  <a:ext uri="{FF2B5EF4-FFF2-40B4-BE49-F238E27FC236}">
                    <a16:creationId xmlns:a16="http://schemas.microsoft.com/office/drawing/2014/main" id="{482E68DE-7397-43AF-ACE2-605B79CA8F91}"/>
                  </a:ext>
                </a:extLst>
              </p:cNvPr>
              <p:cNvPicPr/>
              <p:nvPr/>
            </p:nvPicPr>
            <p:blipFill>
              <a:blip r:embed="rId15"/>
              <a:stretch>
                <a:fillRect/>
              </a:stretch>
            </p:blipFill>
            <p:spPr>
              <a:xfrm>
                <a:off x="242997" y="313515"/>
                <a:ext cx="1385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CFD7A4CD-EBEB-4197-8BAE-687962C5DE24}"/>
                  </a:ext>
                </a:extLst>
              </p14:cNvPr>
              <p14:cNvContentPartPr/>
              <p14:nvPr/>
            </p14:nvContentPartPr>
            <p14:xfrm>
              <a:off x="4790877" y="250155"/>
              <a:ext cx="186120" cy="8640"/>
            </p14:xfrm>
          </p:contentPart>
        </mc:Choice>
        <mc:Fallback>
          <p:pic>
            <p:nvPicPr>
              <p:cNvPr id="10" name="Freihand 9">
                <a:extLst>
                  <a:ext uri="{FF2B5EF4-FFF2-40B4-BE49-F238E27FC236}">
                    <a16:creationId xmlns:a16="http://schemas.microsoft.com/office/drawing/2014/main" id="{CFD7A4CD-EBEB-4197-8BAE-687962C5DE24}"/>
                  </a:ext>
                </a:extLst>
              </p:cNvPr>
              <p:cNvPicPr/>
              <p:nvPr/>
            </p:nvPicPr>
            <p:blipFill>
              <a:blip r:embed="rId17"/>
              <a:stretch>
                <a:fillRect/>
              </a:stretch>
            </p:blipFill>
            <p:spPr>
              <a:xfrm>
                <a:off x="4786557" y="245835"/>
                <a:ext cx="194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D88E83A-4A18-4129-B066-018F59DDF0A1}"/>
                  </a:ext>
                </a:extLst>
              </p14:cNvPr>
              <p14:cNvContentPartPr/>
              <p14:nvPr/>
            </p14:nvContentPartPr>
            <p14:xfrm>
              <a:off x="4962597" y="195435"/>
              <a:ext cx="93960" cy="120240"/>
            </p14:xfrm>
          </p:contentPart>
        </mc:Choice>
        <mc:Fallback>
          <p:pic>
            <p:nvPicPr>
              <p:cNvPr id="11" name="Freihand 10">
                <a:extLst>
                  <a:ext uri="{FF2B5EF4-FFF2-40B4-BE49-F238E27FC236}">
                    <a16:creationId xmlns:a16="http://schemas.microsoft.com/office/drawing/2014/main" id="{FD88E83A-4A18-4129-B066-018F59DDF0A1}"/>
                  </a:ext>
                </a:extLst>
              </p:cNvPr>
              <p:cNvPicPr/>
              <p:nvPr/>
            </p:nvPicPr>
            <p:blipFill>
              <a:blip r:embed="rId19"/>
              <a:stretch>
                <a:fillRect/>
              </a:stretch>
            </p:blipFill>
            <p:spPr>
              <a:xfrm>
                <a:off x="4958277" y="191115"/>
                <a:ext cx="102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92D3BC8E-C9FD-4D0B-B929-3DE10268874F}"/>
                  </a:ext>
                </a:extLst>
              </p14:cNvPr>
              <p14:cNvContentPartPr/>
              <p14:nvPr/>
            </p14:nvContentPartPr>
            <p14:xfrm>
              <a:off x="5438157" y="206595"/>
              <a:ext cx="13680" cy="91080"/>
            </p14:xfrm>
          </p:contentPart>
        </mc:Choice>
        <mc:Fallback>
          <p:pic>
            <p:nvPicPr>
              <p:cNvPr id="22" name="Freihand 21">
                <a:extLst>
                  <a:ext uri="{FF2B5EF4-FFF2-40B4-BE49-F238E27FC236}">
                    <a16:creationId xmlns:a16="http://schemas.microsoft.com/office/drawing/2014/main" id="{92D3BC8E-C9FD-4D0B-B929-3DE10268874F}"/>
                  </a:ext>
                </a:extLst>
              </p:cNvPr>
              <p:cNvPicPr/>
              <p:nvPr/>
            </p:nvPicPr>
            <p:blipFill>
              <a:blip r:embed="rId21"/>
              <a:stretch>
                <a:fillRect/>
              </a:stretch>
            </p:blipFill>
            <p:spPr>
              <a:xfrm>
                <a:off x="5433837" y="202275"/>
                <a:ext cx="22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409D54A3-C7EB-40B4-9664-D024E2585DB1}"/>
                  </a:ext>
                </a:extLst>
              </p14:cNvPr>
              <p14:cNvContentPartPr/>
              <p14:nvPr/>
            </p14:nvContentPartPr>
            <p14:xfrm>
              <a:off x="5370837" y="223155"/>
              <a:ext cx="153000" cy="33120"/>
            </p14:xfrm>
          </p:contentPart>
        </mc:Choice>
        <mc:Fallback>
          <p:pic>
            <p:nvPicPr>
              <p:cNvPr id="23" name="Freihand 22">
                <a:extLst>
                  <a:ext uri="{FF2B5EF4-FFF2-40B4-BE49-F238E27FC236}">
                    <a16:creationId xmlns:a16="http://schemas.microsoft.com/office/drawing/2014/main" id="{409D54A3-C7EB-40B4-9664-D024E2585DB1}"/>
                  </a:ext>
                </a:extLst>
              </p:cNvPr>
              <p:cNvPicPr/>
              <p:nvPr/>
            </p:nvPicPr>
            <p:blipFill>
              <a:blip r:embed="rId23"/>
              <a:stretch>
                <a:fillRect/>
              </a:stretch>
            </p:blipFill>
            <p:spPr>
              <a:xfrm>
                <a:off x="5366517" y="218835"/>
                <a:ext cx="161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F48D3AE7-53BD-4D30-B60A-80A6E3C26789}"/>
                  </a:ext>
                </a:extLst>
              </p14:cNvPr>
              <p14:cNvContentPartPr/>
              <p14:nvPr/>
            </p14:nvContentPartPr>
            <p14:xfrm>
              <a:off x="5706357" y="164835"/>
              <a:ext cx="105840" cy="115920"/>
            </p14:xfrm>
          </p:contentPart>
        </mc:Choice>
        <mc:Fallback>
          <p:pic>
            <p:nvPicPr>
              <p:cNvPr id="24" name="Freihand 23">
                <a:extLst>
                  <a:ext uri="{FF2B5EF4-FFF2-40B4-BE49-F238E27FC236}">
                    <a16:creationId xmlns:a16="http://schemas.microsoft.com/office/drawing/2014/main" id="{F48D3AE7-53BD-4D30-B60A-80A6E3C26789}"/>
                  </a:ext>
                </a:extLst>
              </p:cNvPr>
              <p:cNvPicPr/>
              <p:nvPr/>
            </p:nvPicPr>
            <p:blipFill>
              <a:blip r:embed="rId25"/>
              <a:stretch>
                <a:fillRect/>
              </a:stretch>
            </p:blipFill>
            <p:spPr>
              <a:xfrm>
                <a:off x="5702037" y="160515"/>
                <a:ext cx="114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82EAAB90-B784-4407-86FE-A410C985B46F}"/>
                  </a:ext>
                </a:extLst>
              </p14:cNvPr>
              <p14:cNvContentPartPr/>
              <p14:nvPr/>
            </p14:nvContentPartPr>
            <p14:xfrm>
              <a:off x="5801757" y="162315"/>
              <a:ext cx="55800" cy="133920"/>
            </p14:xfrm>
          </p:contentPart>
        </mc:Choice>
        <mc:Fallback>
          <p:pic>
            <p:nvPicPr>
              <p:cNvPr id="25" name="Freihand 24">
                <a:extLst>
                  <a:ext uri="{FF2B5EF4-FFF2-40B4-BE49-F238E27FC236}">
                    <a16:creationId xmlns:a16="http://schemas.microsoft.com/office/drawing/2014/main" id="{82EAAB90-B784-4407-86FE-A410C985B46F}"/>
                  </a:ext>
                </a:extLst>
              </p:cNvPr>
              <p:cNvPicPr/>
              <p:nvPr/>
            </p:nvPicPr>
            <p:blipFill>
              <a:blip r:embed="rId27"/>
              <a:stretch>
                <a:fillRect/>
              </a:stretch>
            </p:blipFill>
            <p:spPr>
              <a:xfrm>
                <a:off x="5797437" y="157995"/>
                <a:ext cx="64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5424770A-DE3F-4EAB-9928-A4710BF184AD}"/>
                  </a:ext>
                </a:extLst>
              </p14:cNvPr>
              <p14:cNvContentPartPr/>
              <p14:nvPr/>
            </p14:nvContentPartPr>
            <p14:xfrm>
              <a:off x="5687277" y="283995"/>
              <a:ext cx="191160" cy="20520"/>
            </p14:xfrm>
          </p:contentPart>
        </mc:Choice>
        <mc:Fallback>
          <p:pic>
            <p:nvPicPr>
              <p:cNvPr id="27" name="Freihand 26">
                <a:extLst>
                  <a:ext uri="{FF2B5EF4-FFF2-40B4-BE49-F238E27FC236}">
                    <a16:creationId xmlns:a16="http://schemas.microsoft.com/office/drawing/2014/main" id="{5424770A-DE3F-4EAB-9928-A4710BF184AD}"/>
                  </a:ext>
                </a:extLst>
              </p:cNvPr>
              <p:cNvPicPr/>
              <p:nvPr/>
            </p:nvPicPr>
            <p:blipFill>
              <a:blip r:embed="rId29"/>
              <a:stretch>
                <a:fillRect/>
              </a:stretch>
            </p:blipFill>
            <p:spPr>
              <a:xfrm>
                <a:off x="5682957" y="279675"/>
                <a:ext cx="199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D1821420-AA94-480F-886C-6528015CBA73}"/>
                  </a:ext>
                </a:extLst>
              </p14:cNvPr>
              <p14:cNvContentPartPr/>
              <p14:nvPr/>
            </p14:nvContentPartPr>
            <p14:xfrm>
              <a:off x="5924517" y="148995"/>
              <a:ext cx="149760" cy="179640"/>
            </p14:xfrm>
          </p:contentPart>
        </mc:Choice>
        <mc:Fallback>
          <p:pic>
            <p:nvPicPr>
              <p:cNvPr id="28" name="Freihand 27">
                <a:extLst>
                  <a:ext uri="{FF2B5EF4-FFF2-40B4-BE49-F238E27FC236}">
                    <a16:creationId xmlns:a16="http://schemas.microsoft.com/office/drawing/2014/main" id="{D1821420-AA94-480F-886C-6528015CBA73}"/>
                  </a:ext>
                </a:extLst>
              </p:cNvPr>
              <p:cNvPicPr/>
              <p:nvPr/>
            </p:nvPicPr>
            <p:blipFill>
              <a:blip r:embed="rId31"/>
              <a:stretch>
                <a:fillRect/>
              </a:stretch>
            </p:blipFill>
            <p:spPr>
              <a:xfrm>
                <a:off x="5920197" y="144675"/>
                <a:ext cx="158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FC78B0E6-BDAA-4852-9688-B52356B6734B}"/>
                  </a:ext>
                </a:extLst>
              </p14:cNvPr>
              <p14:cNvContentPartPr/>
              <p14:nvPr/>
            </p14:nvContentPartPr>
            <p14:xfrm>
              <a:off x="268197" y="1113435"/>
              <a:ext cx="162720" cy="3600"/>
            </p14:xfrm>
          </p:contentPart>
        </mc:Choice>
        <mc:Fallback>
          <p:pic>
            <p:nvPicPr>
              <p:cNvPr id="33" name="Freihand 32">
                <a:extLst>
                  <a:ext uri="{FF2B5EF4-FFF2-40B4-BE49-F238E27FC236}">
                    <a16:creationId xmlns:a16="http://schemas.microsoft.com/office/drawing/2014/main" id="{FC78B0E6-BDAA-4852-9688-B52356B6734B}"/>
                  </a:ext>
                </a:extLst>
              </p:cNvPr>
              <p:cNvPicPr/>
              <p:nvPr/>
            </p:nvPicPr>
            <p:blipFill>
              <a:blip r:embed="rId33"/>
              <a:stretch>
                <a:fillRect/>
              </a:stretch>
            </p:blipFill>
            <p:spPr>
              <a:xfrm>
                <a:off x="263877" y="1109115"/>
                <a:ext cx="171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F192450E-F8CB-4450-B567-3E6572A08F12}"/>
                  </a:ext>
                </a:extLst>
              </p14:cNvPr>
              <p14:cNvContentPartPr/>
              <p14:nvPr/>
            </p14:nvContentPartPr>
            <p14:xfrm>
              <a:off x="4258077" y="3838635"/>
              <a:ext cx="250920" cy="57960"/>
            </p14:xfrm>
          </p:contentPart>
        </mc:Choice>
        <mc:Fallback>
          <p:pic>
            <p:nvPicPr>
              <p:cNvPr id="34" name="Freihand 33">
                <a:extLst>
                  <a:ext uri="{FF2B5EF4-FFF2-40B4-BE49-F238E27FC236}">
                    <a16:creationId xmlns:a16="http://schemas.microsoft.com/office/drawing/2014/main" id="{F192450E-F8CB-4450-B567-3E6572A08F12}"/>
                  </a:ext>
                </a:extLst>
              </p:cNvPr>
              <p:cNvPicPr/>
              <p:nvPr/>
            </p:nvPicPr>
            <p:blipFill>
              <a:blip r:embed="rId35"/>
              <a:stretch>
                <a:fillRect/>
              </a:stretch>
            </p:blipFill>
            <p:spPr>
              <a:xfrm>
                <a:off x="4253757" y="3834315"/>
                <a:ext cx="259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8733688C-331B-4C1E-B165-E1164590FCA8}"/>
                  </a:ext>
                </a:extLst>
              </p14:cNvPr>
              <p14:cNvContentPartPr/>
              <p14:nvPr/>
            </p14:nvContentPartPr>
            <p14:xfrm>
              <a:off x="4036677" y="2870235"/>
              <a:ext cx="142560" cy="3240"/>
            </p14:xfrm>
          </p:contentPart>
        </mc:Choice>
        <mc:Fallback>
          <p:pic>
            <p:nvPicPr>
              <p:cNvPr id="35" name="Freihand 34">
                <a:extLst>
                  <a:ext uri="{FF2B5EF4-FFF2-40B4-BE49-F238E27FC236}">
                    <a16:creationId xmlns:a16="http://schemas.microsoft.com/office/drawing/2014/main" id="{8733688C-331B-4C1E-B165-E1164590FCA8}"/>
                  </a:ext>
                </a:extLst>
              </p:cNvPr>
              <p:cNvPicPr/>
              <p:nvPr/>
            </p:nvPicPr>
            <p:blipFill>
              <a:blip r:embed="rId37"/>
              <a:stretch>
                <a:fillRect/>
              </a:stretch>
            </p:blipFill>
            <p:spPr>
              <a:xfrm>
                <a:off x="4032357" y="2865915"/>
                <a:ext cx="151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1F1517FA-8D5E-4DEC-A22B-6068EF0A3BB8}"/>
                  </a:ext>
                </a:extLst>
              </p14:cNvPr>
              <p14:cNvContentPartPr/>
              <p14:nvPr/>
            </p14:nvContentPartPr>
            <p14:xfrm>
              <a:off x="3935157" y="2793915"/>
              <a:ext cx="193680" cy="122040"/>
            </p14:xfrm>
          </p:contentPart>
        </mc:Choice>
        <mc:Fallback>
          <p:pic>
            <p:nvPicPr>
              <p:cNvPr id="36" name="Freihand 35">
                <a:extLst>
                  <a:ext uri="{FF2B5EF4-FFF2-40B4-BE49-F238E27FC236}">
                    <a16:creationId xmlns:a16="http://schemas.microsoft.com/office/drawing/2014/main" id="{1F1517FA-8D5E-4DEC-A22B-6068EF0A3BB8}"/>
                  </a:ext>
                </a:extLst>
              </p:cNvPr>
              <p:cNvPicPr/>
              <p:nvPr/>
            </p:nvPicPr>
            <p:blipFill>
              <a:blip r:embed="rId39"/>
              <a:stretch>
                <a:fillRect/>
              </a:stretch>
            </p:blipFill>
            <p:spPr>
              <a:xfrm>
                <a:off x="3930837" y="2789595"/>
                <a:ext cx="202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DA084BE5-E48F-4777-AB0E-3AFD9B1E20FC}"/>
                  </a:ext>
                </a:extLst>
              </p14:cNvPr>
              <p14:cNvContentPartPr/>
              <p14:nvPr/>
            </p14:nvContentPartPr>
            <p14:xfrm>
              <a:off x="4352037" y="2794635"/>
              <a:ext cx="90000" cy="68400"/>
            </p14:xfrm>
          </p:contentPart>
        </mc:Choice>
        <mc:Fallback>
          <p:pic>
            <p:nvPicPr>
              <p:cNvPr id="38" name="Freihand 37">
                <a:extLst>
                  <a:ext uri="{FF2B5EF4-FFF2-40B4-BE49-F238E27FC236}">
                    <a16:creationId xmlns:a16="http://schemas.microsoft.com/office/drawing/2014/main" id="{DA084BE5-E48F-4777-AB0E-3AFD9B1E20FC}"/>
                  </a:ext>
                </a:extLst>
              </p:cNvPr>
              <p:cNvPicPr/>
              <p:nvPr/>
            </p:nvPicPr>
            <p:blipFill>
              <a:blip r:embed="rId41"/>
              <a:stretch>
                <a:fillRect/>
              </a:stretch>
            </p:blipFill>
            <p:spPr>
              <a:xfrm>
                <a:off x="4347717" y="2790315"/>
                <a:ext cx="98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639E19AB-91F1-4779-B426-418F738CB923}"/>
                  </a:ext>
                </a:extLst>
              </p14:cNvPr>
              <p14:cNvContentPartPr/>
              <p14:nvPr/>
            </p14:nvContentPartPr>
            <p14:xfrm>
              <a:off x="4432317" y="2812995"/>
              <a:ext cx="29160" cy="150840"/>
            </p14:xfrm>
          </p:contentPart>
        </mc:Choice>
        <mc:Fallback>
          <p:pic>
            <p:nvPicPr>
              <p:cNvPr id="39" name="Freihand 38">
                <a:extLst>
                  <a:ext uri="{FF2B5EF4-FFF2-40B4-BE49-F238E27FC236}">
                    <a16:creationId xmlns:a16="http://schemas.microsoft.com/office/drawing/2014/main" id="{639E19AB-91F1-4779-B426-418F738CB923}"/>
                  </a:ext>
                </a:extLst>
              </p:cNvPr>
              <p:cNvPicPr/>
              <p:nvPr/>
            </p:nvPicPr>
            <p:blipFill>
              <a:blip r:embed="rId43"/>
              <a:stretch>
                <a:fillRect/>
              </a:stretch>
            </p:blipFill>
            <p:spPr>
              <a:xfrm>
                <a:off x="4427997" y="2808675"/>
                <a:ext cx="37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2" name="Freihand 61">
                <a:extLst>
                  <a:ext uri="{FF2B5EF4-FFF2-40B4-BE49-F238E27FC236}">
                    <a16:creationId xmlns:a16="http://schemas.microsoft.com/office/drawing/2014/main" id="{02AB49F3-EB81-4166-B428-85E764AAC2D0}"/>
                  </a:ext>
                </a:extLst>
              </p14:cNvPr>
              <p14:cNvContentPartPr/>
              <p14:nvPr/>
            </p14:nvContentPartPr>
            <p14:xfrm>
              <a:off x="1459797" y="1044315"/>
              <a:ext cx="2652480" cy="1163880"/>
            </p14:xfrm>
          </p:contentPart>
        </mc:Choice>
        <mc:Fallback>
          <p:pic>
            <p:nvPicPr>
              <p:cNvPr id="62" name="Freihand 61">
                <a:extLst>
                  <a:ext uri="{FF2B5EF4-FFF2-40B4-BE49-F238E27FC236}">
                    <a16:creationId xmlns:a16="http://schemas.microsoft.com/office/drawing/2014/main" id="{02AB49F3-EB81-4166-B428-85E764AAC2D0}"/>
                  </a:ext>
                </a:extLst>
              </p:cNvPr>
              <p:cNvPicPr/>
              <p:nvPr/>
            </p:nvPicPr>
            <p:blipFill>
              <a:blip r:embed="rId45"/>
              <a:stretch>
                <a:fillRect/>
              </a:stretch>
            </p:blipFill>
            <p:spPr>
              <a:xfrm>
                <a:off x="1455477" y="1039995"/>
                <a:ext cx="2661120" cy="1172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3" name="Freihand 62">
                <a:extLst>
                  <a:ext uri="{FF2B5EF4-FFF2-40B4-BE49-F238E27FC236}">
                    <a16:creationId xmlns:a16="http://schemas.microsoft.com/office/drawing/2014/main" id="{A24373F4-BBD7-4F14-8DFB-381A12F4DDB3}"/>
                  </a:ext>
                </a:extLst>
              </p14:cNvPr>
              <p14:cNvContentPartPr/>
              <p14:nvPr/>
            </p14:nvContentPartPr>
            <p14:xfrm>
              <a:off x="4244757" y="2117115"/>
              <a:ext cx="24840" cy="92520"/>
            </p14:xfrm>
          </p:contentPart>
        </mc:Choice>
        <mc:Fallback>
          <p:pic>
            <p:nvPicPr>
              <p:cNvPr id="63" name="Freihand 62">
                <a:extLst>
                  <a:ext uri="{FF2B5EF4-FFF2-40B4-BE49-F238E27FC236}">
                    <a16:creationId xmlns:a16="http://schemas.microsoft.com/office/drawing/2014/main" id="{A24373F4-BBD7-4F14-8DFB-381A12F4DDB3}"/>
                  </a:ext>
                </a:extLst>
              </p:cNvPr>
              <p:cNvPicPr/>
              <p:nvPr/>
            </p:nvPicPr>
            <p:blipFill>
              <a:blip r:embed="rId47"/>
              <a:stretch>
                <a:fillRect/>
              </a:stretch>
            </p:blipFill>
            <p:spPr>
              <a:xfrm>
                <a:off x="4240437" y="2112795"/>
                <a:ext cx="3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4" name="Freihand 63">
                <a:extLst>
                  <a:ext uri="{FF2B5EF4-FFF2-40B4-BE49-F238E27FC236}">
                    <a16:creationId xmlns:a16="http://schemas.microsoft.com/office/drawing/2014/main" id="{3CC29D2A-3486-4E50-B1ED-53DFDCD92B6C}"/>
                  </a:ext>
                </a:extLst>
              </p14:cNvPr>
              <p14:cNvContentPartPr/>
              <p14:nvPr/>
            </p14:nvContentPartPr>
            <p14:xfrm>
              <a:off x="4313157" y="2058075"/>
              <a:ext cx="131400" cy="175320"/>
            </p14:xfrm>
          </p:contentPart>
        </mc:Choice>
        <mc:Fallback>
          <p:pic>
            <p:nvPicPr>
              <p:cNvPr id="64" name="Freihand 63">
                <a:extLst>
                  <a:ext uri="{FF2B5EF4-FFF2-40B4-BE49-F238E27FC236}">
                    <a16:creationId xmlns:a16="http://schemas.microsoft.com/office/drawing/2014/main" id="{3CC29D2A-3486-4E50-B1ED-53DFDCD92B6C}"/>
                  </a:ext>
                </a:extLst>
              </p:cNvPr>
              <p:cNvPicPr/>
              <p:nvPr/>
            </p:nvPicPr>
            <p:blipFill>
              <a:blip r:embed="rId49"/>
              <a:stretch>
                <a:fillRect/>
              </a:stretch>
            </p:blipFill>
            <p:spPr>
              <a:xfrm>
                <a:off x="4308837" y="2053755"/>
                <a:ext cx="140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6" name="Freihand 125">
                <a:extLst>
                  <a:ext uri="{FF2B5EF4-FFF2-40B4-BE49-F238E27FC236}">
                    <a16:creationId xmlns:a16="http://schemas.microsoft.com/office/drawing/2014/main" id="{6843C230-6A36-4DAF-81E3-5E04A7858046}"/>
                  </a:ext>
                </a:extLst>
              </p14:cNvPr>
              <p14:cNvContentPartPr/>
              <p14:nvPr/>
            </p14:nvContentPartPr>
            <p14:xfrm>
              <a:off x="5590797" y="411075"/>
              <a:ext cx="662760" cy="36000"/>
            </p14:xfrm>
          </p:contentPart>
        </mc:Choice>
        <mc:Fallback>
          <p:pic>
            <p:nvPicPr>
              <p:cNvPr id="126" name="Freihand 125">
                <a:extLst>
                  <a:ext uri="{FF2B5EF4-FFF2-40B4-BE49-F238E27FC236}">
                    <a16:creationId xmlns:a16="http://schemas.microsoft.com/office/drawing/2014/main" id="{6843C230-6A36-4DAF-81E3-5E04A7858046}"/>
                  </a:ext>
                </a:extLst>
              </p:cNvPr>
              <p:cNvPicPr/>
              <p:nvPr/>
            </p:nvPicPr>
            <p:blipFill>
              <a:blip r:embed="rId51"/>
              <a:stretch>
                <a:fillRect/>
              </a:stretch>
            </p:blipFill>
            <p:spPr>
              <a:xfrm>
                <a:off x="5586477" y="406755"/>
                <a:ext cx="671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4" name="Freihand 263">
                <a:extLst>
                  <a:ext uri="{FF2B5EF4-FFF2-40B4-BE49-F238E27FC236}">
                    <a16:creationId xmlns:a16="http://schemas.microsoft.com/office/drawing/2014/main" id="{17E7A12F-C76E-4F96-9E63-003530B15A0D}"/>
                  </a:ext>
                </a:extLst>
              </p14:cNvPr>
              <p14:cNvContentPartPr/>
              <p14:nvPr/>
            </p14:nvContentPartPr>
            <p14:xfrm>
              <a:off x="4457877" y="1967355"/>
              <a:ext cx="41760" cy="146880"/>
            </p14:xfrm>
          </p:contentPart>
        </mc:Choice>
        <mc:Fallback>
          <p:pic>
            <p:nvPicPr>
              <p:cNvPr id="264" name="Freihand 263">
                <a:extLst>
                  <a:ext uri="{FF2B5EF4-FFF2-40B4-BE49-F238E27FC236}">
                    <a16:creationId xmlns:a16="http://schemas.microsoft.com/office/drawing/2014/main" id="{17E7A12F-C76E-4F96-9E63-003530B15A0D}"/>
                  </a:ext>
                </a:extLst>
              </p:cNvPr>
              <p:cNvPicPr/>
              <p:nvPr/>
            </p:nvPicPr>
            <p:blipFill>
              <a:blip r:embed="rId53"/>
              <a:stretch>
                <a:fillRect/>
              </a:stretch>
            </p:blipFill>
            <p:spPr>
              <a:xfrm>
                <a:off x="4453557" y="1963035"/>
                <a:ext cx="50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9" name="Freihand 278">
                <a:extLst>
                  <a:ext uri="{FF2B5EF4-FFF2-40B4-BE49-F238E27FC236}">
                    <a16:creationId xmlns:a16="http://schemas.microsoft.com/office/drawing/2014/main" id="{2E0D4BFF-34A6-46D0-B559-F6D24E64404E}"/>
                  </a:ext>
                </a:extLst>
              </p14:cNvPr>
              <p14:cNvContentPartPr/>
              <p14:nvPr/>
            </p14:nvContentPartPr>
            <p14:xfrm>
              <a:off x="754557" y="645075"/>
              <a:ext cx="2520720" cy="1826280"/>
            </p14:xfrm>
          </p:contentPart>
        </mc:Choice>
        <mc:Fallback>
          <p:pic>
            <p:nvPicPr>
              <p:cNvPr id="279" name="Freihand 278">
                <a:extLst>
                  <a:ext uri="{FF2B5EF4-FFF2-40B4-BE49-F238E27FC236}">
                    <a16:creationId xmlns:a16="http://schemas.microsoft.com/office/drawing/2014/main" id="{2E0D4BFF-34A6-46D0-B559-F6D24E64404E}"/>
                  </a:ext>
                </a:extLst>
              </p:cNvPr>
              <p:cNvPicPr/>
              <p:nvPr/>
            </p:nvPicPr>
            <p:blipFill>
              <a:blip r:embed="rId55"/>
              <a:stretch>
                <a:fillRect/>
              </a:stretch>
            </p:blipFill>
            <p:spPr>
              <a:xfrm>
                <a:off x="750237" y="640755"/>
                <a:ext cx="2529360" cy="1834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0" name="Freihand 279">
                <a:extLst>
                  <a:ext uri="{FF2B5EF4-FFF2-40B4-BE49-F238E27FC236}">
                    <a16:creationId xmlns:a16="http://schemas.microsoft.com/office/drawing/2014/main" id="{BCB15B10-D65A-499A-84D4-3260AF147008}"/>
                  </a:ext>
                </a:extLst>
              </p14:cNvPr>
              <p14:cNvContentPartPr/>
              <p14:nvPr/>
            </p14:nvContentPartPr>
            <p14:xfrm>
              <a:off x="3426477" y="397035"/>
              <a:ext cx="116640" cy="178560"/>
            </p14:xfrm>
          </p:contentPart>
        </mc:Choice>
        <mc:Fallback>
          <p:pic>
            <p:nvPicPr>
              <p:cNvPr id="280" name="Freihand 279">
                <a:extLst>
                  <a:ext uri="{FF2B5EF4-FFF2-40B4-BE49-F238E27FC236}">
                    <a16:creationId xmlns:a16="http://schemas.microsoft.com/office/drawing/2014/main" id="{BCB15B10-D65A-499A-84D4-3260AF147008}"/>
                  </a:ext>
                </a:extLst>
              </p:cNvPr>
              <p:cNvPicPr/>
              <p:nvPr/>
            </p:nvPicPr>
            <p:blipFill>
              <a:blip r:embed="rId57"/>
              <a:stretch>
                <a:fillRect/>
              </a:stretch>
            </p:blipFill>
            <p:spPr>
              <a:xfrm>
                <a:off x="3422157" y="392715"/>
                <a:ext cx="125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1" name="Freihand 280">
                <a:extLst>
                  <a:ext uri="{FF2B5EF4-FFF2-40B4-BE49-F238E27FC236}">
                    <a16:creationId xmlns:a16="http://schemas.microsoft.com/office/drawing/2014/main" id="{E9D7C7EE-3CD5-4841-BC89-DA7A07CDD708}"/>
                  </a:ext>
                </a:extLst>
              </p14:cNvPr>
              <p14:cNvContentPartPr/>
              <p14:nvPr/>
            </p14:nvContentPartPr>
            <p14:xfrm>
              <a:off x="3599997" y="352395"/>
              <a:ext cx="123840" cy="149400"/>
            </p14:xfrm>
          </p:contentPart>
        </mc:Choice>
        <mc:Fallback>
          <p:pic>
            <p:nvPicPr>
              <p:cNvPr id="281" name="Freihand 280">
                <a:extLst>
                  <a:ext uri="{FF2B5EF4-FFF2-40B4-BE49-F238E27FC236}">
                    <a16:creationId xmlns:a16="http://schemas.microsoft.com/office/drawing/2014/main" id="{E9D7C7EE-3CD5-4841-BC89-DA7A07CDD708}"/>
                  </a:ext>
                </a:extLst>
              </p:cNvPr>
              <p:cNvPicPr/>
              <p:nvPr/>
            </p:nvPicPr>
            <p:blipFill>
              <a:blip r:embed="rId59"/>
              <a:stretch>
                <a:fillRect/>
              </a:stretch>
            </p:blipFill>
            <p:spPr>
              <a:xfrm>
                <a:off x="3595677" y="348075"/>
                <a:ext cx="132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8" name="Freihand 297">
                <a:extLst>
                  <a:ext uri="{FF2B5EF4-FFF2-40B4-BE49-F238E27FC236}">
                    <a16:creationId xmlns:a16="http://schemas.microsoft.com/office/drawing/2014/main" id="{B8BC986B-8DC2-4E3F-A4EF-6DA3BFA26A53}"/>
                  </a:ext>
                </a:extLst>
              </p14:cNvPr>
              <p14:cNvContentPartPr/>
              <p14:nvPr/>
            </p14:nvContentPartPr>
            <p14:xfrm>
              <a:off x="2340357" y="6274395"/>
              <a:ext cx="21600" cy="249840"/>
            </p14:xfrm>
          </p:contentPart>
        </mc:Choice>
        <mc:Fallback>
          <p:pic>
            <p:nvPicPr>
              <p:cNvPr id="298" name="Freihand 297">
                <a:extLst>
                  <a:ext uri="{FF2B5EF4-FFF2-40B4-BE49-F238E27FC236}">
                    <a16:creationId xmlns:a16="http://schemas.microsoft.com/office/drawing/2014/main" id="{B8BC986B-8DC2-4E3F-A4EF-6DA3BFA26A53}"/>
                  </a:ext>
                </a:extLst>
              </p:cNvPr>
              <p:cNvPicPr/>
              <p:nvPr/>
            </p:nvPicPr>
            <p:blipFill>
              <a:blip r:embed="rId61"/>
              <a:stretch>
                <a:fillRect/>
              </a:stretch>
            </p:blipFill>
            <p:spPr>
              <a:xfrm>
                <a:off x="2336037" y="6270075"/>
                <a:ext cx="30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9" name="Freihand 318">
                <a:extLst>
                  <a:ext uri="{FF2B5EF4-FFF2-40B4-BE49-F238E27FC236}">
                    <a16:creationId xmlns:a16="http://schemas.microsoft.com/office/drawing/2014/main" id="{3F177295-C4F3-4DAB-AC0C-83655B8245C1}"/>
                  </a:ext>
                </a:extLst>
              </p14:cNvPr>
              <p14:cNvContentPartPr/>
              <p14:nvPr/>
            </p14:nvContentPartPr>
            <p14:xfrm>
              <a:off x="648357" y="4840875"/>
              <a:ext cx="111600" cy="26280"/>
            </p14:xfrm>
          </p:contentPart>
        </mc:Choice>
        <mc:Fallback>
          <p:pic>
            <p:nvPicPr>
              <p:cNvPr id="319" name="Freihand 318">
                <a:extLst>
                  <a:ext uri="{FF2B5EF4-FFF2-40B4-BE49-F238E27FC236}">
                    <a16:creationId xmlns:a16="http://schemas.microsoft.com/office/drawing/2014/main" id="{3F177295-C4F3-4DAB-AC0C-83655B8245C1}"/>
                  </a:ext>
                </a:extLst>
              </p:cNvPr>
              <p:cNvPicPr/>
              <p:nvPr/>
            </p:nvPicPr>
            <p:blipFill>
              <a:blip r:embed="rId63"/>
              <a:stretch>
                <a:fillRect/>
              </a:stretch>
            </p:blipFill>
            <p:spPr>
              <a:xfrm>
                <a:off x="644037" y="4836555"/>
                <a:ext cx="120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83" name="Freihand 282">
                <a:extLst>
                  <a:ext uri="{FF2B5EF4-FFF2-40B4-BE49-F238E27FC236}">
                    <a16:creationId xmlns:a16="http://schemas.microsoft.com/office/drawing/2014/main" id="{BA4F5A39-BA9F-492D-BA3B-0B3AE57E5935}"/>
                  </a:ext>
                </a:extLst>
              </p14:cNvPr>
              <p14:cNvContentPartPr/>
              <p14:nvPr/>
            </p14:nvContentPartPr>
            <p14:xfrm>
              <a:off x="2264757" y="1495395"/>
              <a:ext cx="9360" cy="19080"/>
            </p14:xfrm>
          </p:contentPart>
        </mc:Choice>
        <mc:Fallback>
          <p:pic>
            <p:nvPicPr>
              <p:cNvPr id="283" name="Freihand 282">
                <a:extLst>
                  <a:ext uri="{FF2B5EF4-FFF2-40B4-BE49-F238E27FC236}">
                    <a16:creationId xmlns:a16="http://schemas.microsoft.com/office/drawing/2014/main" id="{BA4F5A39-BA9F-492D-BA3B-0B3AE57E5935}"/>
                  </a:ext>
                </a:extLst>
              </p:cNvPr>
              <p:cNvPicPr/>
              <p:nvPr/>
            </p:nvPicPr>
            <p:blipFill>
              <a:blip r:embed="rId65"/>
              <a:stretch>
                <a:fillRect/>
              </a:stretch>
            </p:blipFill>
            <p:spPr>
              <a:xfrm>
                <a:off x="2260437" y="1491075"/>
                <a:ext cx="18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84" name="Freihand 283">
                <a:extLst>
                  <a:ext uri="{FF2B5EF4-FFF2-40B4-BE49-F238E27FC236}">
                    <a16:creationId xmlns:a16="http://schemas.microsoft.com/office/drawing/2014/main" id="{E49704CD-0F9E-4074-88A7-52AEBF091760}"/>
                  </a:ext>
                </a:extLst>
              </p14:cNvPr>
              <p14:cNvContentPartPr/>
              <p14:nvPr/>
            </p14:nvContentPartPr>
            <p14:xfrm>
              <a:off x="2263317" y="1475235"/>
              <a:ext cx="10440" cy="66600"/>
            </p14:xfrm>
          </p:contentPart>
        </mc:Choice>
        <mc:Fallback>
          <p:pic>
            <p:nvPicPr>
              <p:cNvPr id="284" name="Freihand 283">
                <a:extLst>
                  <a:ext uri="{FF2B5EF4-FFF2-40B4-BE49-F238E27FC236}">
                    <a16:creationId xmlns:a16="http://schemas.microsoft.com/office/drawing/2014/main" id="{E49704CD-0F9E-4074-88A7-52AEBF091760}"/>
                  </a:ext>
                </a:extLst>
              </p:cNvPr>
              <p:cNvPicPr/>
              <p:nvPr/>
            </p:nvPicPr>
            <p:blipFill>
              <a:blip r:embed="rId67"/>
              <a:stretch>
                <a:fillRect/>
              </a:stretch>
            </p:blipFill>
            <p:spPr>
              <a:xfrm>
                <a:off x="2258997" y="1470915"/>
                <a:ext cx="19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5" name="Freihand 284">
                <a:extLst>
                  <a:ext uri="{FF2B5EF4-FFF2-40B4-BE49-F238E27FC236}">
                    <a16:creationId xmlns:a16="http://schemas.microsoft.com/office/drawing/2014/main" id="{06641C8F-308F-4C17-8ACC-4D4627DD219E}"/>
                  </a:ext>
                </a:extLst>
              </p14:cNvPr>
              <p14:cNvContentPartPr/>
              <p14:nvPr/>
            </p14:nvContentPartPr>
            <p14:xfrm>
              <a:off x="2271957" y="1531395"/>
              <a:ext cx="5040" cy="45000"/>
            </p14:xfrm>
          </p:contentPart>
        </mc:Choice>
        <mc:Fallback>
          <p:pic>
            <p:nvPicPr>
              <p:cNvPr id="285" name="Freihand 284">
                <a:extLst>
                  <a:ext uri="{FF2B5EF4-FFF2-40B4-BE49-F238E27FC236}">
                    <a16:creationId xmlns:a16="http://schemas.microsoft.com/office/drawing/2014/main" id="{06641C8F-308F-4C17-8ACC-4D4627DD219E}"/>
                  </a:ext>
                </a:extLst>
              </p:cNvPr>
              <p:cNvPicPr/>
              <p:nvPr/>
            </p:nvPicPr>
            <p:blipFill>
              <a:blip r:embed="rId69"/>
              <a:stretch>
                <a:fillRect/>
              </a:stretch>
            </p:blipFill>
            <p:spPr>
              <a:xfrm>
                <a:off x="2267637" y="1527075"/>
                <a:ext cx="13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86" name="Freihand 285">
                <a:extLst>
                  <a:ext uri="{FF2B5EF4-FFF2-40B4-BE49-F238E27FC236}">
                    <a16:creationId xmlns:a16="http://schemas.microsoft.com/office/drawing/2014/main" id="{F78D462F-ACB5-4AA1-ABDF-B84FE030EBCF}"/>
                  </a:ext>
                </a:extLst>
              </p14:cNvPr>
              <p14:cNvContentPartPr/>
              <p14:nvPr/>
            </p14:nvContentPartPr>
            <p14:xfrm>
              <a:off x="2280957" y="1645515"/>
              <a:ext cx="27720" cy="196560"/>
            </p14:xfrm>
          </p:contentPart>
        </mc:Choice>
        <mc:Fallback>
          <p:pic>
            <p:nvPicPr>
              <p:cNvPr id="286" name="Freihand 285">
                <a:extLst>
                  <a:ext uri="{FF2B5EF4-FFF2-40B4-BE49-F238E27FC236}">
                    <a16:creationId xmlns:a16="http://schemas.microsoft.com/office/drawing/2014/main" id="{F78D462F-ACB5-4AA1-ABDF-B84FE030EBCF}"/>
                  </a:ext>
                </a:extLst>
              </p:cNvPr>
              <p:cNvPicPr/>
              <p:nvPr/>
            </p:nvPicPr>
            <p:blipFill>
              <a:blip r:embed="rId71"/>
              <a:stretch>
                <a:fillRect/>
              </a:stretch>
            </p:blipFill>
            <p:spPr>
              <a:xfrm>
                <a:off x="2276637" y="1641195"/>
                <a:ext cx="36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87" name="Freihand 286">
                <a:extLst>
                  <a:ext uri="{FF2B5EF4-FFF2-40B4-BE49-F238E27FC236}">
                    <a16:creationId xmlns:a16="http://schemas.microsoft.com/office/drawing/2014/main" id="{10829F37-32AF-42D2-95EE-BC9694E20D86}"/>
                  </a:ext>
                </a:extLst>
              </p14:cNvPr>
              <p14:cNvContentPartPr/>
              <p14:nvPr/>
            </p14:nvContentPartPr>
            <p14:xfrm>
              <a:off x="2302557" y="1910115"/>
              <a:ext cx="19080" cy="247320"/>
            </p14:xfrm>
          </p:contentPart>
        </mc:Choice>
        <mc:Fallback>
          <p:pic>
            <p:nvPicPr>
              <p:cNvPr id="287" name="Freihand 286">
                <a:extLst>
                  <a:ext uri="{FF2B5EF4-FFF2-40B4-BE49-F238E27FC236}">
                    <a16:creationId xmlns:a16="http://schemas.microsoft.com/office/drawing/2014/main" id="{10829F37-32AF-42D2-95EE-BC9694E20D86}"/>
                  </a:ext>
                </a:extLst>
              </p:cNvPr>
              <p:cNvPicPr/>
              <p:nvPr/>
            </p:nvPicPr>
            <p:blipFill>
              <a:blip r:embed="rId73"/>
              <a:stretch>
                <a:fillRect/>
              </a:stretch>
            </p:blipFill>
            <p:spPr>
              <a:xfrm>
                <a:off x="2298237" y="1905795"/>
                <a:ext cx="277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9" name="Freihand 288">
                <a:extLst>
                  <a:ext uri="{FF2B5EF4-FFF2-40B4-BE49-F238E27FC236}">
                    <a16:creationId xmlns:a16="http://schemas.microsoft.com/office/drawing/2014/main" id="{57419AFB-0291-40D7-AD74-43DCAD57EF57}"/>
                  </a:ext>
                </a:extLst>
              </p14:cNvPr>
              <p14:cNvContentPartPr/>
              <p14:nvPr/>
            </p14:nvContentPartPr>
            <p14:xfrm>
              <a:off x="2318397" y="2246355"/>
              <a:ext cx="23760" cy="431640"/>
            </p14:xfrm>
          </p:contentPart>
        </mc:Choice>
        <mc:Fallback>
          <p:pic>
            <p:nvPicPr>
              <p:cNvPr id="289" name="Freihand 288">
                <a:extLst>
                  <a:ext uri="{FF2B5EF4-FFF2-40B4-BE49-F238E27FC236}">
                    <a16:creationId xmlns:a16="http://schemas.microsoft.com/office/drawing/2014/main" id="{57419AFB-0291-40D7-AD74-43DCAD57EF57}"/>
                  </a:ext>
                </a:extLst>
              </p:cNvPr>
              <p:cNvPicPr/>
              <p:nvPr/>
            </p:nvPicPr>
            <p:blipFill>
              <a:blip r:embed="rId75"/>
              <a:stretch>
                <a:fillRect/>
              </a:stretch>
            </p:blipFill>
            <p:spPr>
              <a:xfrm>
                <a:off x="2314077" y="2242035"/>
                <a:ext cx="3240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90" name="Freihand 289">
                <a:extLst>
                  <a:ext uri="{FF2B5EF4-FFF2-40B4-BE49-F238E27FC236}">
                    <a16:creationId xmlns:a16="http://schemas.microsoft.com/office/drawing/2014/main" id="{2F0F978E-E7A1-4AB0-83DF-7E0C58766126}"/>
                  </a:ext>
                </a:extLst>
              </p14:cNvPr>
              <p14:cNvContentPartPr/>
              <p14:nvPr/>
            </p14:nvContentPartPr>
            <p14:xfrm>
              <a:off x="2335677" y="2941515"/>
              <a:ext cx="3600" cy="49680"/>
            </p14:xfrm>
          </p:contentPart>
        </mc:Choice>
        <mc:Fallback>
          <p:pic>
            <p:nvPicPr>
              <p:cNvPr id="290" name="Freihand 289">
                <a:extLst>
                  <a:ext uri="{FF2B5EF4-FFF2-40B4-BE49-F238E27FC236}">
                    <a16:creationId xmlns:a16="http://schemas.microsoft.com/office/drawing/2014/main" id="{2F0F978E-E7A1-4AB0-83DF-7E0C58766126}"/>
                  </a:ext>
                </a:extLst>
              </p:cNvPr>
              <p:cNvPicPr/>
              <p:nvPr/>
            </p:nvPicPr>
            <p:blipFill>
              <a:blip r:embed="rId77"/>
              <a:stretch>
                <a:fillRect/>
              </a:stretch>
            </p:blipFill>
            <p:spPr>
              <a:xfrm>
                <a:off x="2331357" y="2937195"/>
                <a:ext cx="12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1" name="Freihand 290">
                <a:extLst>
                  <a:ext uri="{FF2B5EF4-FFF2-40B4-BE49-F238E27FC236}">
                    <a16:creationId xmlns:a16="http://schemas.microsoft.com/office/drawing/2014/main" id="{94FB3FD9-B32D-4B86-A185-8DCECA449A12}"/>
                  </a:ext>
                </a:extLst>
              </p14:cNvPr>
              <p14:cNvContentPartPr/>
              <p14:nvPr/>
            </p14:nvContentPartPr>
            <p14:xfrm>
              <a:off x="2345037" y="3012075"/>
              <a:ext cx="2520" cy="96840"/>
            </p14:xfrm>
          </p:contentPart>
        </mc:Choice>
        <mc:Fallback>
          <p:pic>
            <p:nvPicPr>
              <p:cNvPr id="291" name="Freihand 290">
                <a:extLst>
                  <a:ext uri="{FF2B5EF4-FFF2-40B4-BE49-F238E27FC236}">
                    <a16:creationId xmlns:a16="http://schemas.microsoft.com/office/drawing/2014/main" id="{94FB3FD9-B32D-4B86-A185-8DCECA449A12}"/>
                  </a:ext>
                </a:extLst>
              </p:cNvPr>
              <p:cNvPicPr/>
              <p:nvPr/>
            </p:nvPicPr>
            <p:blipFill>
              <a:blip r:embed="rId79"/>
              <a:stretch>
                <a:fillRect/>
              </a:stretch>
            </p:blipFill>
            <p:spPr>
              <a:xfrm>
                <a:off x="2340717" y="3007755"/>
                <a:ext cx="11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2" name="Freihand 291">
                <a:extLst>
                  <a:ext uri="{FF2B5EF4-FFF2-40B4-BE49-F238E27FC236}">
                    <a16:creationId xmlns:a16="http://schemas.microsoft.com/office/drawing/2014/main" id="{097733E0-2BD7-4CA6-AC65-B668E75DE251}"/>
                  </a:ext>
                </a:extLst>
              </p14:cNvPr>
              <p14:cNvContentPartPr/>
              <p14:nvPr/>
            </p14:nvContentPartPr>
            <p14:xfrm>
              <a:off x="2328117" y="3383235"/>
              <a:ext cx="16200" cy="178560"/>
            </p14:xfrm>
          </p:contentPart>
        </mc:Choice>
        <mc:Fallback>
          <p:pic>
            <p:nvPicPr>
              <p:cNvPr id="292" name="Freihand 291">
                <a:extLst>
                  <a:ext uri="{FF2B5EF4-FFF2-40B4-BE49-F238E27FC236}">
                    <a16:creationId xmlns:a16="http://schemas.microsoft.com/office/drawing/2014/main" id="{097733E0-2BD7-4CA6-AC65-B668E75DE251}"/>
                  </a:ext>
                </a:extLst>
              </p:cNvPr>
              <p:cNvPicPr/>
              <p:nvPr/>
            </p:nvPicPr>
            <p:blipFill>
              <a:blip r:embed="rId81"/>
              <a:stretch>
                <a:fillRect/>
              </a:stretch>
            </p:blipFill>
            <p:spPr>
              <a:xfrm>
                <a:off x="2323797" y="3378915"/>
                <a:ext cx="24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93" name="Freihand 292">
                <a:extLst>
                  <a:ext uri="{FF2B5EF4-FFF2-40B4-BE49-F238E27FC236}">
                    <a16:creationId xmlns:a16="http://schemas.microsoft.com/office/drawing/2014/main" id="{AECC5FC9-516F-455F-BB76-5B969BF15260}"/>
                  </a:ext>
                </a:extLst>
              </p14:cNvPr>
              <p14:cNvContentPartPr/>
              <p14:nvPr/>
            </p14:nvContentPartPr>
            <p14:xfrm>
              <a:off x="2346117" y="3619395"/>
              <a:ext cx="360" cy="97200"/>
            </p14:xfrm>
          </p:contentPart>
        </mc:Choice>
        <mc:Fallback>
          <p:pic>
            <p:nvPicPr>
              <p:cNvPr id="293" name="Freihand 292">
                <a:extLst>
                  <a:ext uri="{FF2B5EF4-FFF2-40B4-BE49-F238E27FC236}">
                    <a16:creationId xmlns:a16="http://schemas.microsoft.com/office/drawing/2014/main" id="{AECC5FC9-516F-455F-BB76-5B969BF15260}"/>
                  </a:ext>
                </a:extLst>
              </p:cNvPr>
              <p:cNvPicPr/>
              <p:nvPr/>
            </p:nvPicPr>
            <p:blipFill>
              <a:blip r:embed="rId83"/>
              <a:stretch>
                <a:fillRect/>
              </a:stretch>
            </p:blipFill>
            <p:spPr>
              <a:xfrm>
                <a:off x="2341797" y="3615075"/>
                <a:ext cx="9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99" name="Freihand 298">
                <a:extLst>
                  <a:ext uri="{FF2B5EF4-FFF2-40B4-BE49-F238E27FC236}">
                    <a16:creationId xmlns:a16="http://schemas.microsoft.com/office/drawing/2014/main" id="{7433BC06-99A1-49F4-8D01-DDB1A5932F4D}"/>
                  </a:ext>
                </a:extLst>
              </p14:cNvPr>
              <p14:cNvContentPartPr/>
              <p14:nvPr/>
            </p14:nvContentPartPr>
            <p14:xfrm>
              <a:off x="2494437" y="1601955"/>
              <a:ext cx="9000" cy="206280"/>
            </p14:xfrm>
          </p:contentPart>
        </mc:Choice>
        <mc:Fallback>
          <p:pic>
            <p:nvPicPr>
              <p:cNvPr id="299" name="Freihand 298">
                <a:extLst>
                  <a:ext uri="{FF2B5EF4-FFF2-40B4-BE49-F238E27FC236}">
                    <a16:creationId xmlns:a16="http://schemas.microsoft.com/office/drawing/2014/main" id="{7433BC06-99A1-49F4-8D01-DDB1A5932F4D}"/>
                  </a:ext>
                </a:extLst>
              </p:cNvPr>
              <p:cNvPicPr/>
              <p:nvPr/>
            </p:nvPicPr>
            <p:blipFill>
              <a:blip r:embed="rId85"/>
              <a:stretch>
                <a:fillRect/>
              </a:stretch>
            </p:blipFill>
            <p:spPr>
              <a:xfrm>
                <a:off x="2490117" y="1597635"/>
                <a:ext cx="17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00" name="Freihand 299">
                <a:extLst>
                  <a:ext uri="{FF2B5EF4-FFF2-40B4-BE49-F238E27FC236}">
                    <a16:creationId xmlns:a16="http://schemas.microsoft.com/office/drawing/2014/main" id="{AD19A34B-46FD-42E6-B451-7F5A4F9D36C2}"/>
                  </a:ext>
                </a:extLst>
              </p14:cNvPr>
              <p14:cNvContentPartPr/>
              <p14:nvPr/>
            </p14:nvContentPartPr>
            <p14:xfrm>
              <a:off x="2490117" y="2027115"/>
              <a:ext cx="9000" cy="253080"/>
            </p14:xfrm>
          </p:contentPart>
        </mc:Choice>
        <mc:Fallback>
          <p:pic>
            <p:nvPicPr>
              <p:cNvPr id="300" name="Freihand 299">
                <a:extLst>
                  <a:ext uri="{FF2B5EF4-FFF2-40B4-BE49-F238E27FC236}">
                    <a16:creationId xmlns:a16="http://schemas.microsoft.com/office/drawing/2014/main" id="{AD19A34B-46FD-42E6-B451-7F5A4F9D36C2}"/>
                  </a:ext>
                </a:extLst>
              </p:cNvPr>
              <p:cNvPicPr/>
              <p:nvPr/>
            </p:nvPicPr>
            <p:blipFill>
              <a:blip r:embed="rId87"/>
              <a:stretch>
                <a:fillRect/>
              </a:stretch>
            </p:blipFill>
            <p:spPr>
              <a:xfrm>
                <a:off x="2485797" y="2022795"/>
                <a:ext cx="17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01" name="Freihand 300">
                <a:extLst>
                  <a:ext uri="{FF2B5EF4-FFF2-40B4-BE49-F238E27FC236}">
                    <a16:creationId xmlns:a16="http://schemas.microsoft.com/office/drawing/2014/main" id="{AFEDA8FB-5412-4943-AFFA-217FFF26825A}"/>
                  </a:ext>
                </a:extLst>
              </p14:cNvPr>
              <p14:cNvContentPartPr/>
              <p14:nvPr/>
            </p14:nvContentPartPr>
            <p14:xfrm>
              <a:off x="2526477" y="2672955"/>
              <a:ext cx="50760" cy="840600"/>
            </p14:xfrm>
          </p:contentPart>
        </mc:Choice>
        <mc:Fallback>
          <p:pic>
            <p:nvPicPr>
              <p:cNvPr id="301" name="Freihand 300">
                <a:extLst>
                  <a:ext uri="{FF2B5EF4-FFF2-40B4-BE49-F238E27FC236}">
                    <a16:creationId xmlns:a16="http://schemas.microsoft.com/office/drawing/2014/main" id="{AFEDA8FB-5412-4943-AFFA-217FFF26825A}"/>
                  </a:ext>
                </a:extLst>
              </p:cNvPr>
              <p:cNvPicPr/>
              <p:nvPr/>
            </p:nvPicPr>
            <p:blipFill>
              <a:blip r:embed="rId89"/>
              <a:stretch>
                <a:fillRect/>
              </a:stretch>
            </p:blipFill>
            <p:spPr>
              <a:xfrm>
                <a:off x="2522157" y="2668635"/>
                <a:ext cx="59400" cy="849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02" name="Freihand 301">
                <a:extLst>
                  <a:ext uri="{FF2B5EF4-FFF2-40B4-BE49-F238E27FC236}">
                    <a16:creationId xmlns:a16="http://schemas.microsoft.com/office/drawing/2014/main" id="{C5810008-6DD4-4FD1-BC7E-FCC0472F9878}"/>
                  </a:ext>
                </a:extLst>
              </p14:cNvPr>
              <p14:cNvContentPartPr/>
              <p14:nvPr/>
            </p14:nvContentPartPr>
            <p14:xfrm>
              <a:off x="2151717" y="3479355"/>
              <a:ext cx="325440" cy="39960"/>
            </p14:xfrm>
          </p:contentPart>
        </mc:Choice>
        <mc:Fallback>
          <p:pic>
            <p:nvPicPr>
              <p:cNvPr id="302" name="Freihand 301">
                <a:extLst>
                  <a:ext uri="{FF2B5EF4-FFF2-40B4-BE49-F238E27FC236}">
                    <a16:creationId xmlns:a16="http://schemas.microsoft.com/office/drawing/2014/main" id="{C5810008-6DD4-4FD1-BC7E-FCC0472F9878}"/>
                  </a:ext>
                </a:extLst>
              </p:cNvPr>
              <p:cNvPicPr/>
              <p:nvPr/>
            </p:nvPicPr>
            <p:blipFill>
              <a:blip r:embed="rId91"/>
              <a:stretch>
                <a:fillRect/>
              </a:stretch>
            </p:blipFill>
            <p:spPr>
              <a:xfrm>
                <a:off x="2147397" y="3475035"/>
                <a:ext cx="334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03" name="Freihand 302">
                <a:extLst>
                  <a:ext uri="{FF2B5EF4-FFF2-40B4-BE49-F238E27FC236}">
                    <a16:creationId xmlns:a16="http://schemas.microsoft.com/office/drawing/2014/main" id="{3AC00466-F2D1-45DD-8935-7D9E20BBE245}"/>
                  </a:ext>
                </a:extLst>
              </p14:cNvPr>
              <p14:cNvContentPartPr/>
              <p14:nvPr/>
            </p14:nvContentPartPr>
            <p14:xfrm>
              <a:off x="2458077" y="3427875"/>
              <a:ext cx="75960" cy="144000"/>
            </p14:xfrm>
          </p:contentPart>
        </mc:Choice>
        <mc:Fallback>
          <p:pic>
            <p:nvPicPr>
              <p:cNvPr id="303" name="Freihand 302">
                <a:extLst>
                  <a:ext uri="{FF2B5EF4-FFF2-40B4-BE49-F238E27FC236}">
                    <a16:creationId xmlns:a16="http://schemas.microsoft.com/office/drawing/2014/main" id="{3AC00466-F2D1-45DD-8935-7D9E20BBE245}"/>
                  </a:ext>
                </a:extLst>
              </p:cNvPr>
              <p:cNvPicPr/>
              <p:nvPr/>
            </p:nvPicPr>
            <p:blipFill>
              <a:blip r:embed="rId93"/>
              <a:stretch>
                <a:fillRect/>
              </a:stretch>
            </p:blipFill>
            <p:spPr>
              <a:xfrm>
                <a:off x="2453757" y="3423555"/>
                <a:ext cx="84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8" name="Freihand 377">
                <a:extLst>
                  <a:ext uri="{FF2B5EF4-FFF2-40B4-BE49-F238E27FC236}">
                    <a16:creationId xmlns:a16="http://schemas.microsoft.com/office/drawing/2014/main" id="{DF592B78-1D3F-4E6A-84E4-912DC3AD3D81}"/>
                  </a:ext>
                </a:extLst>
              </p14:cNvPr>
              <p14:cNvContentPartPr/>
              <p14:nvPr/>
            </p14:nvContentPartPr>
            <p14:xfrm>
              <a:off x="2381757" y="3620835"/>
              <a:ext cx="55080" cy="63000"/>
            </p14:xfrm>
          </p:contentPart>
        </mc:Choice>
        <mc:Fallback>
          <p:pic>
            <p:nvPicPr>
              <p:cNvPr id="378" name="Freihand 377">
                <a:extLst>
                  <a:ext uri="{FF2B5EF4-FFF2-40B4-BE49-F238E27FC236}">
                    <a16:creationId xmlns:a16="http://schemas.microsoft.com/office/drawing/2014/main" id="{DF592B78-1D3F-4E6A-84E4-912DC3AD3D81}"/>
                  </a:ext>
                </a:extLst>
              </p:cNvPr>
              <p:cNvPicPr/>
              <p:nvPr/>
            </p:nvPicPr>
            <p:blipFill>
              <a:blip r:embed="rId95"/>
              <a:stretch>
                <a:fillRect/>
              </a:stretch>
            </p:blipFill>
            <p:spPr>
              <a:xfrm>
                <a:off x="2377437" y="3616515"/>
                <a:ext cx="63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79" name="Freihand 378">
                <a:extLst>
                  <a:ext uri="{FF2B5EF4-FFF2-40B4-BE49-F238E27FC236}">
                    <a16:creationId xmlns:a16="http://schemas.microsoft.com/office/drawing/2014/main" id="{7D071C9F-280D-46E6-BDCB-3CF2DAE0933C}"/>
                  </a:ext>
                </a:extLst>
              </p14:cNvPr>
              <p14:cNvContentPartPr/>
              <p14:nvPr/>
            </p14:nvContentPartPr>
            <p14:xfrm>
              <a:off x="2418477" y="3621555"/>
              <a:ext cx="46080" cy="128160"/>
            </p14:xfrm>
          </p:contentPart>
        </mc:Choice>
        <mc:Fallback>
          <p:pic>
            <p:nvPicPr>
              <p:cNvPr id="379" name="Freihand 378">
                <a:extLst>
                  <a:ext uri="{FF2B5EF4-FFF2-40B4-BE49-F238E27FC236}">
                    <a16:creationId xmlns:a16="http://schemas.microsoft.com/office/drawing/2014/main" id="{7D071C9F-280D-46E6-BDCB-3CF2DAE0933C}"/>
                  </a:ext>
                </a:extLst>
              </p:cNvPr>
              <p:cNvPicPr/>
              <p:nvPr/>
            </p:nvPicPr>
            <p:blipFill>
              <a:blip r:embed="rId97"/>
              <a:stretch>
                <a:fillRect/>
              </a:stretch>
            </p:blipFill>
            <p:spPr>
              <a:xfrm>
                <a:off x="2414157" y="3617235"/>
                <a:ext cx="54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80" name="Freihand 379">
                <a:extLst>
                  <a:ext uri="{FF2B5EF4-FFF2-40B4-BE49-F238E27FC236}">
                    <a16:creationId xmlns:a16="http://schemas.microsoft.com/office/drawing/2014/main" id="{13663F72-6E60-4146-90F2-C3FD6B12E8C1}"/>
                  </a:ext>
                </a:extLst>
              </p14:cNvPr>
              <p14:cNvContentPartPr/>
              <p14:nvPr/>
            </p14:nvContentPartPr>
            <p14:xfrm>
              <a:off x="2498397" y="3544875"/>
              <a:ext cx="15120" cy="84960"/>
            </p14:xfrm>
          </p:contentPart>
        </mc:Choice>
        <mc:Fallback>
          <p:pic>
            <p:nvPicPr>
              <p:cNvPr id="380" name="Freihand 379">
                <a:extLst>
                  <a:ext uri="{FF2B5EF4-FFF2-40B4-BE49-F238E27FC236}">
                    <a16:creationId xmlns:a16="http://schemas.microsoft.com/office/drawing/2014/main" id="{13663F72-6E60-4146-90F2-C3FD6B12E8C1}"/>
                  </a:ext>
                </a:extLst>
              </p:cNvPr>
              <p:cNvPicPr/>
              <p:nvPr/>
            </p:nvPicPr>
            <p:blipFill>
              <a:blip r:embed="rId99"/>
              <a:stretch>
                <a:fillRect/>
              </a:stretch>
            </p:blipFill>
            <p:spPr>
              <a:xfrm>
                <a:off x="2494077" y="3540555"/>
                <a:ext cx="23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97" name="Freihand 296">
                <a:extLst>
                  <a:ext uri="{FF2B5EF4-FFF2-40B4-BE49-F238E27FC236}">
                    <a16:creationId xmlns:a16="http://schemas.microsoft.com/office/drawing/2014/main" id="{19E482BD-7000-4A90-B890-7DDE011FA637}"/>
                  </a:ext>
                </a:extLst>
              </p14:cNvPr>
              <p14:cNvContentPartPr/>
              <p14:nvPr/>
            </p14:nvContentPartPr>
            <p14:xfrm>
              <a:off x="2377077" y="5723235"/>
              <a:ext cx="360" cy="101880"/>
            </p14:xfrm>
          </p:contentPart>
        </mc:Choice>
        <mc:Fallback>
          <p:pic>
            <p:nvPicPr>
              <p:cNvPr id="297" name="Freihand 296">
                <a:extLst>
                  <a:ext uri="{FF2B5EF4-FFF2-40B4-BE49-F238E27FC236}">
                    <a16:creationId xmlns:a16="http://schemas.microsoft.com/office/drawing/2014/main" id="{19E482BD-7000-4A90-B890-7DDE011FA637}"/>
                  </a:ext>
                </a:extLst>
              </p:cNvPr>
              <p:cNvPicPr/>
              <p:nvPr/>
            </p:nvPicPr>
            <p:blipFill>
              <a:blip r:embed="rId83"/>
              <a:stretch>
                <a:fillRect/>
              </a:stretch>
            </p:blipFill>
            <p:spPr>
              <a:xfrm>
                <a:off x="2372757" y="5718915"/>
                <a:ext cx="9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66" name="Freihand 365">
                <a:extLst>
                  <a:ext uri="{FF2B5EF4-FFF2-40B4-BE49-F238E27FC236}">
                    <a16:creationId xmlns:a16="http://schemas.microsoft.com/office/drawing/2014/main" id="{5BA959AC-72A8-45B3-AF52-ADE696AAFD2F}"/>
                  </a:ext>
                </a:extLst>
              </p14:cNvPr>
              <p14:cNvContentPartPr/>
              <p14:nvPr/>
            </p14:nvContentPartPr>
            <p14:xfrm>
              <a:off x="1356117" y="4241115"/>
              <a:ext cx="2422080" cy="1321560"/>
            </p14:xfrm>
          </p:contentPart>
        </mc:Choice>
        <mc:Fallback>
          <p:pic>
            <p:nvPicPr>
              <p:cNvPr id="366" name="Freihand 365">
                <a:extLst>
                  <a:ext uri="{FF2B5EF4-FFF2-40B4-BE49-F238E27FC236}">
                    <a16:creationId xmlns:a16="http://schemas.microsoft.com/office/drawing/2014/main" id="{5BA959AC-72A8-45B3-AF52-ADE696AAFD2F}"/>
                  </a:ext>
                </a:extLst>
              </p:cNvPr>
              <p:cNvPicPr/>
              <p:nvPr/>
            </p:nvPicPr>
            <p:blipFill>
              <a:blip r:embed="rId102"/>
              <a:stretch>
                <a:fillRect/>
              </a:stretch>
            </p:blipFill>
            <p:spPr>
              <a:xfrm>
                <a:off x="1351797" y="4236795"/>
                <a:ext cx="2430720" cy="1330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68" name="Freihand 367">
                <a:extLst>
                  <a:ext uri="{FF2B5EF4-FFF2-40B4-BE49-F238E27FC236}">
                    <a16:creationId xmlns:a16="http://schemas.microsoft.com/office/drawing/2014/main" id="{ED241912-F631-4DC7-940E-4B4F6E42B3BC}"/>
                  </a:ext>
                </a:extLst>
              </p14:cNvPr>
              <p14:cNvContentPartPr/>
              <p14:nvPr/>
            </p14:nvContentPartPr>
            <p14:xfrm>
              <a:off x="3921117" y="5380875"/>
              <a:ext cx="105120" cy="164520"/>
            </p14:xfrm>
          </p:contentPart>
        </mc:Choice>
        <mc:Fallback>
          <p:pic>
            <p:nvPicPr>
              <p:cNvPr id="368" name="Freihand 367">
                <a:extLst>
                  <a:ext uri="{FF2B5EF4-FFF2-40B4-BE49-F238E27FC236}">
                    <a16:creationId xmlns:a16="http://schemas.microsoft.com/office/drawing/2014/main" id="{ED241912-F631-4DC7-940E-4B4F6E42B3BC}"/>
                  </a:ext>
                </a:extLst>
              </p:cNvPr>
              <p:cNvPicPr/>
              <p:nvPr/>
            </p:nvPicPr>
            <p:blipFill>
              <a:blip r:embed="rId104"/>
              <a:stretch>
                <a:fillRect/>
              </a:stretch>
            </p:blipFill>
            <p:spPr>
              <a:xfrm>
                <a:off x="3916797" y="5376555"/>
                <a:ext cx="113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69" name="Freihand 368">
                <a:extLst>
                  <a:ext uri="{FF2B5EF4-FFF2-40B4-BE49-F238E27FC236}">
                    <a16:creationId xmlns:a16="http://schemas.microsoft.com/office/drawing/2014/main" id="{B8B57BBC-C55F-4CE7-B2D9-3F5C71CA6C1F}"/>
                  </a:ext>
                </a:extLst>
              </p14:cNvPr>
              <p14:cNvContentPartPr/>
              <p14:nvPr/>
            </p14:nvContentPartPr>
            <p14:xfrm>
              <a:off x="4005357" y="5393835"/>
              <a:ext cx="20520" cy="172440"/>
            </p14:xfrm>
          </p:contentPart>
        </mc:Choice>
        <mc:Fallback>
          <p:pic>
            <p:nvPicPr>
              <p:cNvPr id="369" name="Freihand 368">
                <a:extLst>
                  <a:ext uri="{FF2B5EF4-FFF2-40B4-BE49-F238E27FC236}">
                    <a16:creationId xmlns:a16="http://schemas.microsoft.com/office/drawing/2014/main" id="{B8B57BBC-C55F-4CE7-B2D9-3F5C71CA6C1F}"/>
                  </a:ext>
                </a:extLst>
              </p:cNvPr>
              <p:cNvPicPr/>
              <p:nvPr/>
            </p:nvPicPr>
            <p:blipFill>
              <a:blip r:embed="rId106"/>
              <a:stretch>
                <a:fillRect/>
              </a:stretch>
            </p:blipFill>
            <p:spPr>
              <a:xfrm>
                <a:off x="4001037" y="5389515"/>
                <a:ext cx="29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70" name="Freihand 369">
                <a:extLst>
                  <a:ext uri="{FF2B5EF4-FFF2-40B4-BE49-F238E27FC236}">
                    <a16:creationId xmlns:a16="http://schemas.microsoft.com/office/drawing/2014/main" id="{706BBA9C-1E28-483E-A34D-0B9840385F92}"/>
                  </a:ext>
                </a:extLst>
              </p14:cNvPr>
              <p14:cNvContentPartPr/>
              <p14:nvPr/>
            </p14:nvContentPartPr>
            <p14:xfrm>
              <a:off x="3921477" y="5389155"/>
              <a:ext cx="235800" cy="153000"/>
            </p14:xfrm>
          </p:contentPart>
        </mc:Choice>
        <mc:Fallback>
          <p:pic>
            <p:nvPicPr>
              <p:cNvPr id="370" name="Freihand 369">
                <a:extLst>
                  <a:ext uri="{FF2B5EF4-FFF2-40B4-BE49-F238E27FC236}">
                    <a16:creationId xmlns:a16="http://schemas.microsoft.com/office/drawing/2014/main" id="{706BBA9C-1E28-483E-A34D-0B9840385F92}"/>
                  </a:ext>
                </a:extLst>
              </p:cNvPr>
              <p:cNvPicPr/>
              <p:nvPr/>
            </p:nvPicPr>
            <p:blipFill>
              <a:blip r:embed="rId108"/>
              <a:stretch>
                <a:fillRect/>
              </a:stretch>
            </p:blipFill>
            <p:spPr>
              <a:xfrm>
                <a:off x="3917157" y="5384835"/>
                <a:ext cx="244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71" name="Freihand 370">
                <a:extLst>
                  <a:ext uri="{FF2B5EF4-FFF2-40B4-BE49-F238E27FC236}">
                    <a16:creationId xmlns:a16="http://schemas.microsoft.com/office/drawing/2014/main" id="{64F84CEF-C08B-4B8D-B3B6-636C66E09497}"/>
                  </a:ext>
                </a:extLst>
              </p14:cNvPr>
              <p14:cNvContentPartPr/>
              <p14:nvPr/>
            </p14:nvContentPartPr>
            <p14:xfrm>
              <a:off x="4042077" y="5376915"/>
              <a:ext cx="172440" cy="177480"/>
            </p14:xfrm>
          </p:contentPart>
        </mc:Choice>
        <mc:Fallback>
          <p:pic>
            <p:nvPicPr>
              <p:cNvPr id="371" name="Freihand 370">
                <a:extLst>
                  <a:ext uri="{FF2B5EF4-FFF2-40B4-BE49-F238E27FC236}">
                    <a16:creationId xmlns:a16="http://schemas.microsoft.com/office/drawing/2014/main" id="{64F84CEF-C08B-4B8D-B3B6-636C66E09497}"/>
                  </a:ext>
                </a:extLst>
              </p:cNvPr>
              <p:cNvPicPr/>
              <p:nvPr/>
            </p:nvPicPr>
            <p:blipFill>
              <a:blip r:embed="rId110"/>
              <a:stretch>
                <a:fillRect/>
              </a:stretch>
            </p:blipFill>
            <p:spPr>
              <a:xfrm>
                <a:off x="4037757" y="5372595"/>
                <a:ext cx="181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72" name="Freihand 371">
                <a:extLst>
                  <a:ext uri="{FF2B5EF4-FFF2-40B4-BE49-F238E27FC236}">
                    <a16:creationId xmlns:a16="http://schemas.microsoft.com/office/drawing/2014/main" id="{98B7E6DA-FBD3-4A7B-8D24-EB4711A301EA}"/>
                  </a:ext>
                </a:extLst>
              </p14:cNvPr>
              <p14:cNvContentPartPr/>
              <p14:nvPr/>
            </p14:nvContentPartPr>
            <p14:xfrm>
              <a:off x="4300917" y="5229315"/>
              <a:ext cx="12960" cy="166320"/>
            </p14:xfrm>
          </p:contentPart>
        </mc:Choice>
        <mc:Fallback>
          <p:pic>
            <p:nvPicPr>
              <p:cNvPr id="372" name="Freihand 371">
                <a:extLst>
                  <a:ext uri="{FF2B5EF4-FFF2-40B4-BE49-F238E27FC236}">
                    <a16:creationId xmlns:a16="http://schemas.microsoft.com/office/drawing/2014/main" id="{98B7E6DA-FBD3-4A7B-8D24-EB4711A301EA}"/>
                  </a:ext>
                </a:extLst>
              </p:cNvPr>
              <p:cNvPicPr/>
              <p:nvPr/>
            </p:nvPicPr>
            <p:blipFill>
              <a:blip r:embed="rId112"/>
              <a:stretch>
                <a:fillRect/>
              </a:stretch>
            </p:blipFill>
            <p:spPr>
              <a:xfrm>
                <a:off x="4296597" y="5224995"/>
                <a:ext cx="21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23" name="Freihand 522">
                <a:extLst>
                  <a:ext uri="{FF2B5EF4-FFF2-40B4-BE49-F238E27FC236}">
                    <a16:creationId xmlns:a16="http://schemas.microsoft.com/office/drawing/2014/main" id="{98BEEF63-4485-457E-9CDC-E68E9F19EB7C}"/>
                  </a:ext>
                </a:extLst>
              </p14:cNvPr>
              <p14:cNvContentPartPr/>
              <p14:nvPr/>
            </p14:nvContentPartPr>
            <p14:xfrm>
              <a:off x="3770637" y="5109435"/>
              <a:ext cx="645840" cy="606240"/>
            </p14:xfrm>
          </p:contentPart>
        </mc:Choice>
        <mc:Fallback>
          <p:pic>
            <p:nvPicPr>
              <p:cNvPr id="523" name="Freihand 522">
                <a:extLst>
                  <a:ext uri="{FF2B5EF4-FFF2-40B4-BE49-F238E27FC236}">
                    <a16:creationId xmlns:a16="http://schemas.microsoft.com/office/drawing/2014/main" id="{98BEEF63-4485-457E-9CDC-E68E9F19EB7C}"/>
                  </a:ext>
                </a:extLst>
              </p:cNvPr>
              <p:cNvPicPr/>
              <p:nvPr/>
            </p:nvPicPr>
            <p:blipFill>
              <a:blip r:embed="rId114"/>
              <a:stretch>
                <a:fillRect/>
              </a:stretch>
            </p:blipFill>
            <p:spPr>
              <a:xfrm>
                <a:off x="3766317" y="5105115"/>
                <a:ext cx="65448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08" name="Freihand 307">
                <a:extLst>
                  <a:ext uri="{FF2B5EF4-FFF2-40B4-BE49-F238E27FC236}">
                    <a16:creationId xmlns:a16="http://schemas.microsoft.com/office/drawing/2014/main" id="{58DA4DBB-268C-4139-851D-DA94595CE74A}"/>
                  </a:ext>
                </a:extLst>
              </p14:cNvPr>
              <p14:cNvContentPartPr/>
              <p14:nvPr/>
            </p14:nvContentPartPr>
            <p14:xfrm>
              <a:off x="728997" y="4835475"/>
              <a:ext cx="120240" cy="8280"/>
            </p14:xfrm>
          </p:contentPart>
        </mc:Choice>
        <mc:Fallback>
          <p:pic>
            <p:nvPicPr>
              <p:cNvPr id="308" name="Freihand 307">
                <a:extLst>
                  <a:ext uri="{FF2B5EF4-FFF2-40B4-BE49-F238E27FC236}">
                    <a16:creationId xmlns:a16="http://schemas.microsoft.com/office/drawing/2014/main" id="{58DA4DBB-268C-4139-851D-DA94595CE74A}"/>
                  </a:ext>
                </a:extLst>
              </p:cNvPr>
              <p:cNvPicPr/>
              <p:nvPr/>
            </p:nvPicPr>
            <p:blipFill>
              <a:blip r:embed="rId116"/>
              <a:stretch>
                <a:fillRect/>
              </a:stretch>
            </p:blipFill>
            <p:spPr>
              <a:xfrm>
                <a:off x="724677" y="4831155"/>
                <a:ext cx="128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09" name="Freihand 308">
                <a:extLst>
                  <a:ext uri="{FF2B5EF4-FFF2-40B4-BE49-F238E27FC236}">
                    <a16:creationId xmlns:a16="http://schemas.microsoft.com/office/drawing/2014/main" id="{444C667A-64E4-4DBA-B3F0-7A2A91CEC131}"/>
                  </a:ext>
                </a:extLst>
              </p14:cNvPr>
              <p14:cNvContentPartPr/>
              <p14:nvPr/>
            </p14:nvContentPartPr>
            <p14:xfrm>
              <a:off x="965877" y="4831875"/>
              <a:ext cx="1406880" cy="33120"/>
            </p14:xfrm>
          </p:contentPart>
        </mc:Choice>
        <mc:Fallback>
          <p:pic>
            <p:nvPicPr>
              <p:cNvPr id="309" name="Freihand 308">
                <a:extLst>
                  <a:ext uri="{FF2B5EF4-FFF2-40B4-BE49-F238E27FC236}">
                    <a16:creationId xmlns:a16="http://schemas.microsoft.com/office/drawing/2014/main" id="{444C667A-64E4-4DBA-B3F0-7A2A91CEC131}"/>
                  </a:ext>
                </a:extLst>
              </p:cNvPr>
              <p:cNvPicPr/>
              <p:nvPr/>
            </p:nvPicPr>
            <p:blipFill>
              <a:blip r:embed="rId118"/>
              <a:stretch>
                <a:fillRect/>
              </a:stretch>
            </p:blipFill>
            <p:spPr>
              <a:xfrm>
                <a:off x="961557" y="4827555"/>
                <a:ext cx="1415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11" name="Freihand 310">
                <a:extLst>
                  <a:ext uri="{FF2B5EF4-FFF2-40B4-BE49-F238E27FC236}">
                    <a16:creationId xmlns:a16="http://schemas.microsoft.com/office/drawing/2014/main" id="{DC5D1316-D9C8-46D4-AF94-8513E79110ED}"/>
                  </a:ext>
                </a:extLst>
              </p14:cNvPr>
              <p14:cNvContentPartPr/>
              <p14:nvPr/>
            </p14:nvContentPartPr>
            <p14:xfrm>
              <a:off x="374397" y="4762035"/>
              <a:ext cx="108000" cy="187200"/>
            </p14:xfrm>
          </p:contentPart>
        </mc:Choice>
        <mc:Fallback>
          <p:pic>
            <p:nvPicPr>
              <p:cNvPr id="311" name="Freihand 310">
                <a:extLst>
                  <a:ext uri="{FF2B5EF4-FFF2-40B4-BE49-F238E27FC236}">
                    <a16:creationId xmlns:a16="http://schemas.microsoft.com/office/drawing/2014/main" id="{DC5D1316-D9C8-46D4-AF94-8513E79110ED}"/>
                  </a:ext>
                </a:extLst>
              </p:cNvPr>
              <p:cNvPicPr/>
              <p:nvPr/>
            </p:nvPicPr>
            <p:blipFill>
              <a:blip r:embed="rId120"/>
              <a:stretch>
                <a:fillRect/>
              </a:stretch>
            </p:blipFill>
            <p:spPr>
              <a:xfrm>
                <a:off x="370077" y="4757715"/>
                <a:ext cx="116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12" name="Freihand 311">
                <a:extLst>
                  <a:ext uri="{FF2B5EF4-FFF2-40B4-BE49-F238E27FC236}">
                    <a16:creationId xmlns:a16="http://schemas.microsoft.com/office/drawing/2014/main" id="{3103169D-25B5-474D-A063-D9791AD7EC1E}"/>
                  </a:ext>
                </a:extLst>
              </p14:cNvPr>
              <p14:cNvContentPartPr/>
              <p14:nvPr/>
            </p14:nvContentPartPr>
            <p14:xfrm>
              <a:off x="545397" y="4688235"/>
              <a:ext cx="6120" cy="64080"/>
            </p14:xfrm>
          </p:contentPart>
        </mc:Choice>
        <mc:Fallback>
          <p:pic>
            <p:nvPicPr>
              <p:cNvPr id="312" name="Freihand 311">
                <a:extLst>
                  <a:ext uri="{FF2B5EF4-FFF2-40B4-BE49-F238E27FC236}">
                    <a16:creationId xmlns:a16="http://schemas.microsoft.com/office/drawing/2014/main" id="{3103169D-25B5-474D-A063-D9791AD7EC1E}"/>
                  </a:ext>
                </a:extLst>
              </p:cNvPr>
              <p:cNvPicPr/>
              <p:nvPr/>
            </p:nvPicPr>
            <p:blipFill>
              <a:blip r:embed="rId122"/>
              <a:stretch>
                <a:fillRect/>
              </a:stretch>
            </p:blipFill>
            <p:spPr>
              <a:xfrm>
                <a:off x="541077" y="4683915"/>
                <a:ext cx="14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94" name="Freihand 293">
                <a:extLst>
                  <a:ext uri="{FF2B5EF4-FFF2-40B4-BE49-F238E27FC236}">
                    <a16:creationId xmlns:a16="http://schemas.microsoft.com/office/drawing/2014/main" id="{F96CBBC0-767E-45F9-959C-62ACEB7026B8}"/>
                  </a:ext>
                </a:extLst>
              </p14:cNvPr>
              <p14:cNvContentPartPr/>
              <p14:nvPr/>
            </p14:nvContentPartPr>
            <p14:xfrm>
              <a:off x="2359437" y="3849795"/>
              <a:ext cx="21960" cy="497880"/>
            </p14:xfrm>
          </p:contentPart>
        </mc:Choice>
        <mc:Fallback>
          <p:pic>
            <p:nvPicPr>
              <p:cNvPr id="294" name="Freihand 293">
                <a:extLst>
                  <a:ext uri="{FF2B5EF4-FFF2-40B4-BE49-F238E27FC236}">
                    <a16:creationId xmlns:a16="http://schemas.microsoft.com/office/drawing/2014/main" id="{F96CBBC0-767E-45F9-959C-62ACEB7026B8}"/>
                  </a:ext>
                </a:extLst>
              </p:cNvPr>
              <p:cNvPicPr/>
              <p:nvPr/>
            </p:nvPicPr>
            <p:blipFill>
              <a:blip r:embed="rId124"/>
              <a:stretch>
                <a:fillRect/>
              </a:stretch>
            </p:blipFill>
            <p:spPr>
              <a:xfrm>
                <a:off x="2355117" y="3845475"/>
                <a:ext cx="3060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95" name="Freihand 294">
                <a:extLst>
                  <a:ext uri="{FF2B5EF4-FFF2-40B4-BE49-F238E27FC236}">
                    <a16:creationId xmlns:a16="http://schemas.microsoft.com/office/drawing/2014/main" id="{4CFB0BCD-B4C3-42D9-B533-8290A511A309}"/>
                  </a:ext>
                </a:extLst>
              </p14:cNvPr>
              <p14:cNvContentPartPr/>
              <p14:nvPr/>
            </p14:nvContentPartPr>
            <p14:xfrm>
              <a:off x="2331357" y="4639635"/>
              <a:ext cx="39960" cy="224280"/>
            </p14:xfrm>
          </p:contentPart>
        </mc:Choice>
        <mc:Fallback>
          <p:pic>
            <p:nvPicPr>
              <p:cNvPr id="295" name="Freihand 294">
                <a:extLst>
                  <a:ext uri="{FF2B5EF4-FFF2-40B4-BE49-F238E27FC236}">
                    <a16:creationId xmlns:a16="http://schemas.microsoft.com/office/drawing/2014/main" id="{4CFB0BCD-B4C3-42D9-B533-8290A511A309}"/>
                  </a:ext>
                </a:extLst>
              </p:cNvPr>
              <p:cNvPicPr/>
              <p:nvPr/>
            </p:nvPicPr>
            <p:blipFill>
              <a:blip r:embed="rId126"/>
              <a:stretch>
                <a:fillRect/>
              </a:stretch>
            </p:blipFill>
            <p:spPr>
              <a:xfrm>
                <a:off x="2327037" y="4635315"/>
                <a:ext cx="48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96" name="Freihand 295">
                <a:extLst>
                  <a:ext uri="{FF2B5EF4-FFF2-40B4-BE49-F238E27FC236}">
                    <a16:creationId xmlns:a16="http://schemas.microsoft.com/office/drawing/2014/main" id="{5AA26DB3-EDA1-4870-AD24-BA8948966E11}"/>
                  </a:ext>
                </a:extLst>
              </p14:cNvPr>
              <p14:cNvContentPartPr/>
              <p14:nvPr/>
            </p14:nvContentPartPr>
            <p14:xfrm>
              <a:off x="2366997" y="4895955"/>
              <a:ext cx="11520" cy="560880"/>
            </p14:xfrm>
          </p:contentPart>
        </mc:Choice>
        <mc:Fallback>
          <p:pic>
            <p:nvPicPr>
              <p:cNvPr id="296" name="Freihand 295">
                <a:extLst>
                  <a:ext uri="{FF2B5EF4-FFF2-40B4-BE49-F238E27FC236}">
                    <a16:creationId xmlns:a16="http://schemas.microsoft.com/office/drawing/2014/main" id="{5AA26DB3-EDA1-4870-AD24-BA8948966E11}"/>
                  </a:ext>
                </a:extLst>
              </p:cNvPr>
              <p:cNvPicPr/>
              <p:nvPr/>
            </p:nvPicPr>
            <p:blipFill>
              <a:blip r:embed="rId128"/>
              <a:stretch>
                <a:fillRect/>
              </a:stretch>
            </p:blipFill>
            <p:spPr>
              <a:xfrm>
                <a:off x="2362677" y="4891635"/>
                <a:ext cx="2016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25" name="Freihand 524">
                <a:extLst>
                  <a:ext uri="{FF2B5EF4-FFF2-40B4-BE49-F238E27FC236}">
                    <a16:creationId xmlns:a16="http://schemas.microsoft.com/office/drawing/2014/main" id="{A5C86489-FA59-4249-853B-1240E60699CB}"/>
                  </a:ext>
                </a:extLst>
              </p14:cNvPr>
              <p14:cNvContentPartPr/>
              <p14:nvPr/>
            </p14:nvContentPartPr>
            <p14:xfrm>
              <a:off x="862557" y="4058235"/>
              <a:ext cx="2347920" cy="1174680"/>
            </p14:xfrm>
          </p:contentPart>
        </mc:Choice>
        <mc:Fallback>
          <p:pic>
            <p:nvPicPr>
              <p:cNvPr id="525" name="Freihand 524">
                <a:extLst>
                  <a:ext uri="{FF2B5EF4-FFF2-40B4-BE49-F238E27FC236}">
                    <a16:creationId xmlns:a16="http://schemas.microsoft.com/office/drawing/2014/main" id="{A5C86489-FA59-4249-853B-1240E60699CB}"/>
                  </a:ext>
                </a:extLst>
              </p:cNvPr>
              <p:cNvPicPr/>
              <p:nvPr/>
            </p:nvPicPr>
            <p:blipFill>
              <a:blip r:embed="rId130"/>
              <a:stretch>
                <a:fillRect/>
              </a:stretch>
            </p:blipFill>
            <p:spPr>
              <a:xfrm>
                <a:off x="858237" y="4053915"/>
                <a:ext cx="2356560" cy="118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27" name="Freihand 526">
                <a:extLst>
                  <a:ext uri="{FF2B5EF4-FFF2-40B4-BE49-F238E27FC236}">
                    <a16:creationId xmlns:a16="http://schemas.microsoft.com/office/drawing/2014/main" id="{775929AD-53C5-440A-BF2C-5E63C9E93724}"/>
                  </a:ext>
                </a:extLst>
              </p14:cNvPr>
              <p14:cNvContentPartPr/>
              <p14:nvPr/>
            </p14:nvContentPartPr>
            <p14:xfrm>
              <a:off x="3399117" y="3828195"/>
              <a:ext cx="96120" cy="147960"/>
            </p14:xfrm>
          </p:contentPart>
        </mc:Choice>
        <mc:Fallback>
          <p:pic>
            <p:nvPicPr>
              <p:cNvPr id="527" name="Freihand 526">
                <a:extLst>
                  <a:ext uri="{FF2B5EF4-FFF2-40B4-BE49-F238E27FC236}">
                    <a16:creationId xmlns:a16="http://schemas.microsoft.com/office/drawing/2014/main" id="{775929AD-53C5-440A-BF2C-5E63C9E93724}"/>
                  </a:ext>
                </a:extLst>
              </p:cNvPr>
              <p:cNvPicPr/>
              <p:nvPr/>
            </p:nvPicPr>
            <p:blipFill>
              <a:blip r:embed="rId132"/>
              <a:stretch>
                <a:fillRect/>
              </a:stretch>
            </p:blipFill>
            <p:spPr>
              <a:xfrm>
                <a:off x="3394797" y="3823875"/>
                <a:ext cx="104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28" name="Freihand 527">
                <a:extLst>
                  <a:ext uri="{FF2B5EF4-FFF2-40B4-BE49-F238E27FC236}">
                    <a16:creationId xmlns:a16="http://schemas.microsoft.com/office/drawing/2014/main" id="{C5D292FC-DD57-4379-87B9-E6995FBF8319}"/>
                  </a:ext>
                </a:extLst>
              </p14:cNvPr>
              <p14:cNvContentPartPr/>
              <p14:nvPr/>
            </p14:nvContentPartPr>
            <p14:xfrm>
              <a:off x="3420357" y="3894435"/>
              <a:ext cx="105480" cy="31680"/>
            </p14:xfrm>
          </p:contentPart>
        </mc:Choice>
        <mc:Fallback>
          <p:pic>
            <p:nvPicPr>
              <p:cNvPr id="528" name="Freihand 527">
                <a:extLst>
                  <a:ext uri="{FF2B5EF4-FFF2-40B4-BE49-F238E27FC236}">
                    <a16:creationId xmlns:a16="http://schemas.microsoft.com/office/drawing/2014/main" id="{C5D292FC-DD57-4379-87B9-E6995FBF8319}"/>
                  </a:ext>
                </a:extLst>
              </p:cNvPr>
              <p:cNvPicPr/>
              <p:nvPr/>
            </p:nvPicPr>
            <p:blipFill>
              <a:blip r:embed="rId134"/>
              <a:stretch>
                <a:fillRect/>
              </a:stretch>
            </p:blipFill>
            <p:spPr>
              <a:xfrm>
                <a:off x="3416037" y="3890115"/>
                <a:ext cx="114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29" name="Freihand 528">
                <a:extLst>
                  <a:ext uri="{FF2B5EF4-FFF2-40B4-BE49-F238E27FC236}">
                    <a16:creationId xmlns:a16="http://schemas.microsoft.com/office/drawing/2014/main" id="{52AF1074-AE4B-40EE-918F-92AF19C94226}"/>
                  </a:ext>
                </a:extLst>
              </p14:cNvPr>
              <p14:cNvContentPartPr/>
              <p14:nvPr/>
            </p14:nvContentPartPr>
            <p14:xfrm>
              <a:off x="3581277" y="3799035"/>
              <a:ext cx="18000" cy="126000"/>
            </p14:xfrm>
          </p:contentPart>
        </mc:Choice>
        <mc:Fallback>
          <p:pic>
            <p:nvPicPr>
              <p:cNvPr id="529" name="Freihand 528">
                <a:extLst>
                  <a:ext uri="{FF2B5EF4-FFF2-40B4-BE49-F238E27FC236}">
                    <a16:creationId xmlns:a16="http://schemas.microsoft.com/office/drawing/2014/main" id="{52AF1074-AE4B-40EE-918F-92AF19C94226}"/>
                  </a:ext>
                </a:extLst>
              </p:cNvPr>
              <p:cNvPicPr/>
              <p:nvPr/>
            </p:nvPicPr>
            <p:blipFill>
              <a:blip r:embed="rId136"/>
              <a:stretch>
                <a:fillRect/>
              </a:stretch>
            </p:blipFill>
            <p:spPr>
              <a:xfrm>
                <a:off x="3576957" y="3794715"/>
                <a:ext cx="26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30" name="Freihand 529">
                <a:extLst>
                  <a:ext uri="{FF2B5EF4-FFF2-40B4-BE49-F238E27FC236}">
                    <a16:creationId xmlns:a16="http://schemas.microsoft.com/office/drawing/2014/main" id="{8C2DA0C8-8F4B-4411-A736-F6BE683FBFED}"/>
                  </a:ext>
                </a:extLst>
              </p14:cNvPr>
              <p14:cNvContentPartPr/>
              <p14:nvPr/>
            </p14:nvContentPartPr>
            <p14:xfrm>
              <a:off x="3502437" y="3800835"/>
              <a:ext cx="6840" cy="19080"/>
            </p14:xfrm>
          </p:contentPart>
        </mc:Choice>
        <mc:Fallback>
          <p:pic>
            <p:nvPicPr>
              <p:cNvPr id="530" name="Freihand 529">
                <a:extLst>
                  <a:ext uri="{FF2B5EF4-FFF2-40B4-BE49-F238E27FC236}">
                    <a16:creationId xmlns:a16="http://schemas.microsoft.com/office/drawing/2014/main" id="{8C2DA0C8-8F4B-4411-A736-F6BE683FBFED}"/>
                  </a:ext>
                </a:extLst>
              </p:cNvPr>
              <p:cNvPicPr/>
              <p:nvPr/>
            </p:nvPicPr>
            <p:blipFill>
              <a:blip r:embed="rId138"/>
              <a:stretch>
                <a:fillRect/>
              </a:stretch>
            </p:blipFill>
            <p:spPr>
              <a:xfrm>
                <a:off x="3498117" y="3796515"/>
                <a:ext cx="15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31" name="Freihand 530">
                <a:extLst>
                  <a:ext uri="{FF2B5EF4-FFF2-40B4-BE49-F238E27FC236}">
                    <a16:creationId xmlns:a16="http://schemas.microsoft.com/office/drawing/2014/main" id="{17164E16-F7E2-4EE1-A676-B34F218582F8}"/>
                  </a:ext>
                </a:extLst>
              </p14:cNvPr>
              <p14:cNvContentPartPr/>
              <p14:nvPr/>
            </p14:nvContentPartPr>
            <p14:xfrm>
              <a:off x="3512517" y="3780315"/>
              <a:ext cx="133920" cy="168480"/>
            </p14:xfrm>
          </p:contentPart>
        </mc:Choice>
        <mc:Fallback>
          <p:pic>
            <p:nvPicPr>
              <p:cNvPr id="531" name="Freihand 530">
                <a:extLst>
                  <a:ext uri="{FF2B5EF4-FFF2-40B4-BE49-F238E27FC236}">
                    <a16:creationId xmlns:a16="http://schemas.microsoft.com/office/drawing/2014/main" id="{17164E16-F7E2-4EE1-A676-B34F218582F8}"/>
                  </a:ext>
                </a:extLst>
              </p:cNvPr>
              <p:cNvPicPr/>
              <p:nvPr/>
            </p:nvPicPr>
            <p:blipFill>
              <a:blip r:embed="rId140"/>
              <a:stretch>
                <a:fillRect/>
              </a:stretch>
            </p:blipFill>
            <p:spPr>
              <a:xfrm>
                <a:off x="3508197" y="3775995"/>
                <a:ext cx="142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32" name="Freihand 531">
                <a:extLst>
                  <a:ext uri="{FF2B5EF4-FFF2-40B4-BE49-F238E27FC236}">
                    <a16:creationId xmlns:a16="http://schemas.microsoft.com/office/drawing/2014/main" id="{E113833C-6BB9-4A87-A7E4-FBF28F9F3146}"/>
                  </a:ext>
                </a:extLst>
              </p14:cNvPr>
              <p14:cNvContentPartPr/>
              <p14:nvPr/>
            </p14:nvContentPartPr>
            <p14:xfrm>
              <a:off x="3626637" y="3690675"/>
              <a:ext cx="42120" cy="87120"/>
            </p14:xfrm>
          </p:contentPart>
        </mc:Choice>
        <mc:Fallback>
          <p:pic>
            <p:nvPicPr>
              <p:cNvPr id="532" name="Freihand 531">
                <a:extLst>
                  <a:ext uri="{FF2B5EF4-FFF2-40B4-BE49-F238E27FC236}">
                    <a16:creationId xmlns:a16="http://schemas.microsoft.com/office/drawing/2014/main" id="{E113833C-6BB9-4A87-A7E4-FBF28F9F3146}"/>
                  </a:ext>
                </a:extLst>
              </p:cNvPr>
              <p:cNvPicPr/>
              <p:nvPr/>
            </p:nvPicPr>
            <p:blipFill>
              <a:blip r:embed="rId142"/>
              <a:stretch>
                <a:fillRect/>
              </a:stretch>
            </p:blipFill>
            <p:spPr>
              <a:xfrm>
                <a:off x="3622317" y="3686355"/>
                <a:ext cx="50760" cy="95760"/>
              </a:xfrm>
              <a:prstGeom prst="rect">
                <a:avLst/>
              </a:prstGeom>
            </p:spPr>
          </p:pic>
        </mc:Fallback>
      </mc:AlternateContent>
      <p:grpSp>
        <p:nvGrpSpPr>
          <p:cNvPr id="536" name="Gruppieren 535">
            <a:extLst>
              <a:ext uri="{FF2B5EF4-FFF2-40B4-BE49-F238E27FC236}">
                <a16:creationId xmlns:a16="http://schemas.microsoft.com/office/drawing/2014/main" id="{FAA99CE3-F47F-4778-B1DD-4E78DD604C40}"/>
              </a:ext>
            </a:extLst>
          </p:cNvPr>
          <p:cNvGrpSpPr/>
          <p:nvPr/>
        </p:nvGrpSpPr>
        <p:grpSpPr>
          <a:xfrm>
            <a:off x="3170877" y="4079475"/>
            <a:ext cx="115200" cy="240120"/>
            <a:chOff x="3170877" y="4079475"/>
            <a:chExt cx="115200" cy="240120"/>
          </a:xfrm>
        </p:grpSpPr>
        <mc:AlternateContent xmlns:mc="http://schemas.openxmlformats.org/markup-compatibility/2006">
          <mc:Choice xmlns:p14="http://schemas.microsoft.com/office/powerpoint/2010/main" Requires="p14">
            <p:contentPart p14:bwMode="auto" r:id="rId143">
              <p14:nvContentPartPr>
                <p14:cNvPr id="534" name="Freihand 533">
                  <a:extLst>
                    <a:ext uri="{FF2B5EF4-FFF2-40B4-BE49-F238E27FC236}">
                      <a16:creationId xmlns:a16="http://schemas.microsoft.com/office/drawing/2014/main" id="{774D36BC-BDA1-4B59-996F-C5DCB1CEC431}"/>
                    </a:ext>
                  </a:extLst>
                </p14:cNvPr>
                <p14:cNvContentPartPr/>
                <p14:nvPr/>
              </p14:nvContentPartPr>
              <p14:xfrm>
                <a:off x="3232797" y="4173795"/>
                <a:ext cx="53280" cy="145800"/>
              </p14:xfrm>
            </p:contentPart>
          </mc:Choice>
          <mc:Fallback>
            <p:pic>
              <p:nvPicPr>
                <p:cNvPr id="534" name="Freihand 533">
                  <a:extLst>
                    <a:ext uri="{FF2B5EF4-FFF2-40B4-BE49-F238E27FC236}">
                      <a16:creationId xmlns:a16="http://schemas.microsoft.com/office/drawing/2014/main" id="{774D36BC-BDA1-4B59-996F-C5DCB1CEC431}"/>
                    </a:ext>
                  </a:extLst>
                </p:cNvPr>
                <p:cNvPicPr/>
                <p:nvPr/>
              </p:nvPicPr>
              <p:blipFill>
                <a:blip r:embed="rId144"/>
                <a:stretch>
                  <a:fillRect/>
                </a:stretch>
              </p:blipFill>
              <p:spPr>
                <a:xfrm>
                  <a:off x="3228477" y="4169475"/>
                  <a:ext cx="61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35" name="Freihand 534">
                  <a:extLst>
                    <a:ext uri="{FF2B5EF4-FFF2-40B4-BE49-F238E27FC236}">
                      <a16:creationId xmlns:a16="http://schemas.microsoft.com/office/drawing/2014/main" id="{9A95B492-DD45-49F8-92F4-2D7E16CE2371}"/>
                    </a:ext>
                  </a:extLst>
                </p14:cNvPr>
                <p14:cNvContentPartPr/>
                <p14:nvPr/>
              </p14:nvContentPartPr>
              <p14:xfrm>
                <a:off x="3170877" y="4079475"/>
                <a:ext cx="109440" cy="191160"/>
              </p14:xfrm>
            </p:contentPart>
          </mc:Choice>
          <mc:Fallback>
            <p:pic>
              <p:nvPicPr>
                <p:cNvPr id="535" name="Freihand 534">
                  <a:extLst>
                    <a:ext uri="{FF2B5EF4-FFF2-40B4-BE49-F238E27FC236}">
                      <a16:creationId xmlns:a16="http://schemas.microsoft.com/office/drawing/2014/main" id="{9A95B492-DD45-49F8-92F4-2D7E16CE2371}"/>
                    </a:ext>
                  </a:extLst>
                </p:cNvPr>
                <p:cNvPicPr/>
                <p:nvPr/>
              </p:nvPicPr>
              <p:blipFill>
                <a:blip r:embed="rId146"/>
                <a:stretch>
                  <a:fillRect/>
                </a:stretch>
              </p:blipFill>
              <p:spPr>
                <a:xfrm>
                  <a:off x="3166557" y="4075155"/>
                  <a:ext cx="118080" cy="19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537" name="Freihand 536">
                <a:extLst>
                  <a:ext uri="{FF2B5EF4-FFF2-40B4-BE49-F238E27FC236}">
                    <a16:creationId xmlns:a16="http://schemas.microsoft.com/office/drawing/2014/main" id="{1D079A9A-BCCC-4A99-890E-040107CBEC79}"/>
                  </a:ext>
                </a:extLst>
              </p14:cNvPr>
              <p14:cNvContentPartPr/>
              <p14:nvPr/>
            </p14:nvContentPartPr>
            <p14:xfrm>
              <a:off x="2118237" y="6525675"/>
              <a:ext cx="172440" cy="86400"/>
            </p14:xfrm>
          </p:contentPart>
        </mc:Choice>
        <mc:Fallback>
          <p:pic>
            <p:nvPicPr>
              <p:cNvPr id="537" name="Freihand 536">
                <a:extLst>
                  <a:ext uri="{FF2B5EF4-FFF2-40B4-BE49-F238E27FC236}">
                    <a16:creationId xmlns:a16="http://schemas.microsoft.com/office/drawing/2014/main" id="{1D079A9A-BCCC-4A99-890E-040107CBEC79}"/>
                  </a:ext>
                </a:extLst>
              </p:cNvPr>
              <p:cNvPicPr/>
              <p:nvPr/>
            </p:nvPicPr>
            <p:blipFill>
              <a:blip r:embed="rId148"/>
              <a:stretch>
                <a:fillRect/>
              </a:stretch>
            </p:blipFill>
            <p:spPr>
              <a:xfrm>
                <a:off x="2113917" y="6521355"/>
                <a:ext cx="181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65" name="Freihand 564">
                <a:extLst>
                  <a:ext uri="{FF2B5EF4-FFF2-40B4-BE49-F238E27FC236}">
                    <a16:creationId xmlns:a16="http://schemas.microsoft.com/office/drawing/2014/main" id="{787D7ECB-953A-4274-A4AF-69880F19E098}"/>
                  </a:ext>
                </a:extLst>
              </p14:cNvPr>
              <p14:cNvContentPartPr/>
              <p14:nvPr/>
            </p14:nvContentPartPr>
            <p14:xfrm>
              <a:off x="7519677" y="170235"/>
              <a:ext cx="896040" cy="336960"/>
            </p14:xfrm>
          </p:contentPart>
        </mc:Choice>
        <mc:Fallback>
          <p:pic>
            <p:nvPicPr>
              <p:cNvPr id="565" name="Freihand 564">
                <a:extLst>
                  <a:ext uri="{FF2B5EF4-FFF2-40B4-BE49-F238E27FC236}">
                    <a16:creationId xmlns:a16="http://schemas.microsoft.com/office/drawing/2014/main" id="{787D7ECB-953A-4274-A4AF-69880F19E098}"/>
                  </a:ext>
                </a:extLst>
              </p:cNvPr>
              <p:cNvPicPr/>
              <p:nvPr/>
            </p:nvPicPr>
            <p:blipFill>
              <a:blip r:embed="rId150"/>
              <a:stretch>
                <a:fillRect/>
              </a:stretch>
            </p:blipFill>
            <p:spPr>
              <a:xfrm>
                <a:off x="7515357" y="165915"/>
                <a:ext cx="9046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67" name="Freihand 566">
                <a:extLst>
                  <a:ext uri="{FF2B5EF4-FFF2-40B4-BE49-F238E27FC236}">
                    <a16:creationId xmlns:a16="http://schemas.microsoft.com/office/drawing/2014/main" id="{0B296115-0BDD-4A46-B7A9-A76B0E36A374}"/>
                  </a:ext>
                </a:extLst>
              </p14:cNvPr>
              <p14:cNvContentPartPr/>
              <p14:nvPr/>
            </p14:nvContentPartPr>
            <p14:xfrm>
              <a:off x="4724277" y="3856995"/>
              <a:ext cx="1429200" cy="2923200"/>
            </p14:xfrm>
          </p:contentPart>
        </mc:Choice>
        <mc:Fallback>
          <p:pic>
            <p:nvPicPr>
              <p:cNvPr id="567" name="Freihand 566">
                <a:extLst>
                  <a:ext uri="{FF2B5EF4-FFF2-40B4-BE49-F238E27FC236}">
                    <a16:creationId xmlns:a16="http://schemas.microsoft.com/office/drawing/2014/main" id="{0B296115-0BDD-4A46-B7A9-A76B0E36A374}"/>
                  </a:ext>
                </a:extLst>
              </p:cNvPr>
              <p:cNvPicPr/>
              <p:nvPr/>
            </p:nvPicPr>
            <p:blipFill>
              <a:blip r:embed="rId152"/>
              <a:stretch>
                <a:fillRect/>
              </a:stretch>
            </p:blipFill>
            <p:spPr>
              <a:xfrm>
                <a:off x="4719957" y="3852675"/>
                <a:ext cx="1437840" cy="2931840"/>
              </a:xfrm>
              <a:prstGeom prst="rect">
                <a:avLst/>
              </a:prstGeom>
            </p:spPr>
          </p:pic>
        </mc:Fallback>
      </mc:AlternateContent>
      <p:grpSp>
        <p:nvGrpSpPr>
          <p:cNvPr id="589" name="Gruppieren 588">
            <a:extLst>
              <a:ext uri="{FF2B5EF4-FFF2-40B4-BE49-F238E27FC236}">
                <a16:creationId xmlns:a16="http://schemas.microsoft.com/office/drawing/2014/main" id="{E6258F0B-6113-4B2E-868A-83C2797D92EA}"/>
              </a:ext>
            </a:extLst>
          </p:cNvPr>
          <p:cNvGrpSpPr/>
          <p:nvPr/>
        </p:nvGrpSpPr>
        <p:grpSpPr>
          <a:xfrm>
            <a:off x="4627437" y="2528595"/>
            <a:ext cx="2518200" cy="1251360"/>
            <a:chOff x="4627437" y="2528595"/>
            <a:chExt cx="2518200" cy="1251360"/>
          </a:xfrm>
        </p:grpSpPr>
        <mc:AlternateContent xmlns:mc="http://schemas.openxmlformats.org/markup-compatibility/2006">
          <mc:Choice xmlns:p14="http://schemas.microsoft.com/office/powerpoint/2010/main" Requires="p14">
            <p:contentPart p14:bwMode="auto" r:id="rId153">
              <p14:nvContentPartPr>
                <p14:cNvPr id="40" name="Freihand 39">
                  <a:extLst>
                    <a:ext uri="{FF2B5EF4-FFF2-40B4-BE49-F238E27FC236}">
                      <a16:creationId xmlns:a16="http://schemas.microsoft.com/office/drawing/2014/main" id="{5571DBE2-8DBB-4EF8-A1C3-27DE680663EB}"/>
                    </a:ext>
                  </a:extLst>
                </p14:cNvPr>
                <p14:cNvContentPartPr/>
                <p14:nvPr/>
              </p14:nvContentPartPr>
              <p14:xfrm>
                <a:off x="4627437" y="2806515"/>
                <a:ext cx="135360" cy="13320"/>
              </p14:xfrm>
            </p:contentPart>
          </mc:Choice>
          <mc:Fallback>
            <p:pic>
              <p:nvPicPr>
                <p:cNvPr id="40" name="Freihand 39">
                  <a:extLst>
                    <a:ext uri="{FF2B5EF4-FFF2-40B4-BE49-F238E27FC236}">
                      <a16:creationId xmlns:a16="http://schemas.microsoft.com/office/drawing/2014/main" id="{5571DBE2-8DBB-4EF8-A1C3-27DE680663EB}"/>
                    </a:ext>
                  </a:extLst>
                </p:cNvPr>
                <p:cNvPicPr/>
                <p:nvPr/>
              </p:nvPicPr>
              <p:blipFill>
                <a:blip r:embed="rId154"/>
                <a:stretch>
                  <a:fillRect/>
                </a:stretch>
              </p:blipFill>
              <p:spPr>
                <a:xfrm>
                  <a:off x="4623117" y="2802195"/>
                  <a:ext cx="144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 name="Freihand 40">
                  <a:extLst>
                    <a:ext uri="{FF2B5EF4-FFF2-40B4-BE49-F238E27FC236}">
                      <a16:creationId xmlns:a16="http://schemas.microsoft.com/office/drawing/2014/main" id="{9536C647-1DAC-4C91-8AC1-8E5EB5CB107B}"/>
                    </a:ext>
                  </a:extLst>
                </p14:cNvPr>
                <p14:cNvContentPartPr/>
                <p14:nvPr/>
              </p14:nvContentPartPr>
              <p14:xfrm>
                <a:off x="4647957" y="2846475"/>
                <a:ext cx="152280" cy="29520"/>
              </p14:xfrm>
            </p:contentPart>
          </mc:Choice>
          <mc:Fallback>
            <p:pic>
              <p:nvPicPr>
                <p:cNvPr id="41" name="Freihand 40">
                  <a:extLst>
                    <a:ext uri="{FF2B5EF4-FFF2-40B4-BE49-F238E27FC236}">
                      <a16:creationId xmlns:a16="http://schemas.microsoft.com/office/drawing/2014/main" id="{9536C647-1DAC-4C91-8AC1-8E5EB5CB107B}"/>
                    </a:ext>
                  </a:extLst>
                </p:cNvPr>
                <p:cNvPicPr/>
                <p:nvPr/>
              </p:nvPicPr>
              <p:blipFill>
                <a:blip r:embed="rId156"/>
                <a:stretch>
                  <a:fillRect/>
                </a:stretch>
              </p:blipFill>
              <p:spPr>
                <a:xfrm>
                  <a:off x="4643637" y="2842155"/>
                  <a:ext cx="160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4" name="Freihand 43">
                  <a:extLst>
                    <a:ext uri="{FF2B5EF4-FFF2-40B4-BE49-F238E27FC236}">
                      <a16:creationId xmlns:a16="http://schemas.microsoft.com/office/drawing/2014/main" id="{AD977EC4-12A9-4B25-9A06-89D2337D4B3A}"/>
                    </a:ext>
                  </a:extLst>
                </p14:cNvPr>
                <p14:cNvContentPartPr/>
                <p14:nvPr/>
              </p14:nvContentPartPr>
              <p14:xfrm>
                <a:off x="4835517" y="2780235"/>
                <a:ext cx="83880" cy="49320"/>
              </p14:xfrm>
            </p:contentPart>
          </mc:Choice>
          <mc:Fallback>
            <p:pic>
              <p:nvPicPr>
                <p:cNvPr id="44" name="Freihand 43">
                  <a:extLst>
                    <a:ext uri="{FF2B5EF4-FFF2-40B4-BE49-F238E27FC236}">
                      <a16:creationId xmlns:a16="http://schemas.microsoft.com/office/drawing/2014/main" id="{AD977EC4-12A9-4B25-9A06-89D2337D4B3A}"/>
                    </a:ext>
                  </a:extLst>
                </p:cNvPr>
                <p:cNvPicPr/>
                <p:nvPr/>
              </p:nvPicPr>
              <p:blipFill>
                <a:blip r:embed="rId158"/>
                <a:stretch>
                  <a:fillRect/>
                </a:stretch>
              </p:blipFill>
              <p:spPr>
                <a:xfrm>
                  <a:off x="4831197" y="2775915"/>
                  <a:ext cx="92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8D7DB645-A6E3-4993-887A-A4C86ACC55DC}"/>
                    </a:ext>
                  </a:extLst>
                </p14:cNvPr>
                <p14:cNvContentPartPr/>
                <p14:nvPr/>
              </p14:nvContentPartPr>
              <p14:xfrm>
                <a:off x="4899237" y="2779155"/>
                <a:ext cx="37080" cy="129600"/>
              </p14:xfrm>
            </p:contentPart>
          </mc:Choice>
          <mc:Fallback>
            <p:pic>
              <p:nvPicPr>
                <p:cNvPr id="45" name="Freihand 44">
                  <a:extLst>
                    <a:ext uri="{FF2B5EF4-FFF2-40B4-BE49-F238E27FC236}">
                      <a16:creationId xmlns:a16="http://schemas.microsoft.com/office/drawing/2014/main" id="{8D7DB645-A6E3-4993-887A-A4C86ACC55DC}"/>
                    </a:ext>
                  </a:extLst>
                </p:cNvPr>
                <p:cNvPicPr/>
                <p:nvPr/>
              </p:nvPicPr>
              <p:blipFill>
                <a:blip r:embed="rId160"/>
                <a:stretch>
                  <a:fillRect/>
                </a:stretch>
              </p:blipFill>
              <p:spPr>
                <a:xfrm>
                  <a:off x="4894917" y="2774835"/>
                  <a:ext cx="45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9682666C-2701-4C01-A1A5-6C30596CBB74}"/>
                    </a:ext>
                  </a:extLst>
                </p14:cNvPr>
                <p14:cNvContentPartPr/>
                <p14:nvPr/>
              </p14:nvContentPartPr>
              <p14:xfrm>
                <a:off x="4966917" y="2705715"/>
                <a:ext cx="22680" cy="65880"/>
              </p14:xfrm>
            </p:contentPart>
          </mc:Choice>
          <mc:Fallback>
            <p:pic>
              <p:nvPicPr>
                <p:cNvPr id="46" name="Freihand 45">
                  <a:extLst>
                    <a:ext uri="{FF2B5EF4-FFF2-40B4-BE49-F238E27FC236}">
                      <a16:creationId xmlns:a16="http://schemas.microsoft.com/office/drawing/2014/main" id="{9682666C-2701-4C01-A1A5-6C30596CBB74}"/>
                    </a:ext>
                  </a:extLst>
                </p:cNvPr>
                <p:cNvPicPr/>
                <p:nvPr/>
              </p:nvPicPr>
              <p:blipFill>
                <a:blip r:embed="rId162"/>
                <a:stretch>
                  <a:fillRect/>
                </a:stretch>
              </p:blipFill>
              <p:spPr>
                <a:xfrm>
                  <a:off x="4962597" y="2701395"/>
                  <a:ext cx="31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Freihand 46">
                  <a:extLst>
                    <a:ext uri="{FF2B5EF4-FFF2-40B4-BE49-F238E27FC236}">
                      <a16:creationId xmlns:a16="http://schemas.microsoft.com/office/drawing/2014/main" id="{32DC557E-F35F-40A6-9B20-8626FE61AC76}"/>
                    </a:ext>
                  </a:extLst>
                </p14:cNvPr>
                <p14:cNvContentPartPr/>
                <p14:nvPr/>
              </p14:nvContentPartPr>
              <p14:xfrm>
                <a:off x="4937037" y="2682675"/>
                <a:ext cx="94680" cy="84240"/>
              </p14:xfrm>
            </p:contentPart>
          </mc:Choice>
          <mc:Fallback>
            <p:pic>
              <p:nvPicPr>
                <p:cNvPr id="47" name="Freihand 46">
                  <a:extLst>
                    <a:ext uri="{FF2B5EF4-FFF2-40B4-BE49-F238E27FC236}">
                      <a16:creationId xmlns:a16="http://schemas.microsoft.com/office/drawing/2014/main" id="{32DC557E-F35F-40A6-9B20-8626FE61AC76}"/>
                    </a:ext>
                  </a:extLst>
                </p:cNvPr>
                <p:cNvPicPr/>
                <p:nvPr/>
              </p:nvPicPr>
              <p:blipFill>
                <a:blip r:embed="rId164"/>
                <a:stretch>
                  <a:fillRect/>
                </a:stretch>
              </p:blipFill>
              <p:spPr>
                <a:xfrm>
                  <a:off x="4932717" y="2678355"/>
                  <a:ext cx="103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Freihand 47">
                  <a:extLst>
                    <a:ext uri="{FF2B5EF4-FFF2-40B4-BE49-F238E27FC236}">
                      <a16:creationId xmlns:a16="http://schemas.microsoft.com/office/drawing/2014/main" id="{2D05F3FB-5543-430D-8D2B-BD9F445E04D7}"/>
                    </a:ext>
                  </a:extLst>
                </p14:cNvPr>
                <p14:cNvContentPartPr/>
                <p14:nvPr/>
              </p14:nvContentPartPr>
              <p14:xfrm>
                <a:off x="5096517" y="2769075"/>
                <a:ext cx="124920" cy="46800"/>
              </p14:xfrm>
            </p:contentPart>
          </mc:Choice>
          <mc:Fallback>
            <p:pic>
              <p:nvPicPr>
                <p:cNvPr id="48" name="Freihand 47">
                  <a:extLst>
                    <a:ext uri="{FF2B5EF4-FFF2-40B4-BE49-F238E27FC236}">
                      <a16:creationId xmlns:a16="http://schemas.microsoft.com/office/drawing/2014/main" id="{2D05F3FB-5543-430D-8D2B-BD9F445E04D7}"/>
                    </a:ext>
                  </a:extLst>
                </p:cNvPr>
                <p:cNvPicPr/>
                <p:nvPr/>
              </p:nvPicPr>
              <p:blipFill>
                <a:blip r:embed="rId166"/>
                <a:stretch>
                  <a:fillRect/>
                </a:stretch>
              </p:blipFill>
              <p:spPr>
                <a:xfrm>
                  <a:off x="5092197" y="2764755"/>
                  <a:ext cx="133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Freihand 48">
                  <a:extLst>
                    <a:ext uri="{FF2B5EF4-FFF2-40B4-BE49-F238E27FC236}">
                      <a16:creationId xmlns:a16="http://schemas.microsoft.com/office/drawing/2014/main" id="{68A9B6B7-496C-4EC8-B1F6-B022B276C84F}"/>
                    </a:ext>
                  </a:extLst>
                </p14:cNvPr>
                <p14:cNvContentPartPr/>
                <p14:nvPr/>
              </p14:nvContentPartPr>
              <p14:xfrm>
                <a:off x="5334837" y="2719035"/>
                <a:ext cx="99000" cy="81720"/>
              </p14:xfrm>
            </p:contentPart>
          </mc:Choice>
          <mc:Fallback>
            <p:pic>
              <p:nvPicPr>
                <p:cNvPr id="49" name="Freihand 48">
                  <a:extLst>
                    <a:ext uri="{FF2B5EF4-FFF2-40B4-BE49-F238E27FC236}">
                      <a16:creationId xmlns:a16="http://schemas.microsoft.com/office/drawing/2014/main" id="{68A9B6B7-496C-4EC8-B1F6-B022B276C84F}"/>
                    </a:ext>
                  </a:extLst>
                </p:cNvPr>
                <p:cNvPicPr/>
                <p:nvPr/>
              </p:nvPicPr>
              <p:blipFill>
                <a:blip r:embed="rId168"/>
                <a:stretch>
                  <a:fillRect/>
                </a:stretch>
              </p:blipFill>
              <p:spPr>
                <a:xfrm>
                  <a:off x="5330517" y="2714715"/>
                  <a:ext cx="107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0" name="Freihand 49">
                  <a:extLst>
                    <a:ext uri="{FF2B5EF4-FFF2-40B4-BE49-F238E27FC236}">
                      <a16:creationId xmlns:a16="http://schemas.microsoft.com/office/drawing/2014/main" id="{AB609D0A-1961-4579-BCEB-82C19126FFCA}"/>
                    </a:ext>
                  </a:extLst>
                </p14:cNvPr>
                <p14:cNvContentPartPr/>
                <p14:nvPr/>
              </p14:nvContentPartPr>
              <p14:xfrm>
                <a:off x="5532837" y="2715795"/>
                <a:ext cx="100800" cy="105120"/>
              </p14:xfrm>
            </p:contentPart>
          </mc:Choice>
          <mc:Fallback>
            <p:pic>
              <p:nvPicPr>
                <p:cNvPr id="50" name="Freihand 49">
                  <a:extLst>
                    <a:ext uri="{FF2B5EF4-FFF2-40B4-BE49-F238E27FC236}">
                      <a16:creationId xmlns:a16="http://schemas.microsoft.com/office/drawing/2014/main" id="{AB609D0A-1961-4579-BCEB-82C19126FFCA}"/>
                    </a:ext>
                  </a:extLst>
                </p:cNvPr>
                <p:cNvPicPr/>
                <p:nvPr/>
              </p:nvPicPr>
              <p:blipFill>
                <a:blip r:embed="rId170"/>
                <a:stretch>
                  <a:fillRect/>
                </a:stretch>
              </p:blipFill>
              <p:spPr>
                <a:xfrm>
                  <a:off x="5528517" y="2711475"/>
                  <a:ext cx="109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2" name="Freihand 51">
                  <a:extLst>
                    <a:ext uri="{FF2B5EF4-FFF2-40B4-BE49-F238E27FC236}">
                      <a16:creationId xmlns:a16="http://schemas.microsoft.com/office/drawing/2014/main" id="{060A2592-339E-4160-B3C2-63E164389496}"/>
                    </a:ext>
                  </a:extLst>
                </p14:cNvPr>
                <p14:cNvContentPartPr/>
                <p14:nvPr/>
              </p14:nvContentPartPr>
              <p14:xfrm>
                <a:off x="5643717" y="2710755"/>
                <a:ext cx="104400" cy="98280"/>
              </p14:xfrm>
            </p:contentPart>
          </mc:Choice>
          <mc:Fallback>
            <p:pic>
              <p:nvPicPr>
                <p:cNvPr id="52" name="Freihand 51">
                  <a:extLst>
                    <a:ext uri="{FF2B5EF4-FFF2-40B4-BE49-F238E27FC236}">
                      <a16:creationId xmlns:a16="http://schemas.microsoft.com/office/drawing/2014/main" id="{060A2592-339E-4160-B3C2-63E164389496}"/>
                    </a:ext>
                  </a:extLst>
                </p:cNvPr>
                <p:cNvPicPr/>
                <p:nvPr/>
              </p:nvPicPr>
              <p:blipFill>
                <a:blip r:embed="rId172"/>
                <a:stretch>
                  <a:fillRect/>
                </a:stretch>
              </p:blipFill>
              <p:spPr>
                <a:xfrm>
                  <a:off x="5639397" y="2706435"/>
                  <a:ext cx="113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3" name="Freihand 52">
                  <a:extLst>
                    <a:ext uri="{FF2B5EF4-FFF2-40B4-BE49-F238E27FC236}">
                      <a16:creationId xmlns:a16="http://schemas.microsoft.com/office/drawing/2014/main" id="{5171AB05-9530-4906-AAF7-00544BBFC75E}"/>
                    </a:ext>
                  </a:extLst>
                </p14:cNvPr>
                <p14:cNvContentPartPr/>
                <p14:nvPr/>
              </p14:nvContentPartPr>
              <p14:xfrm>
                <a:off x="5618517" y="2682675"/>
                <a:ext cx="141120" cy="26640"/>
              </p14:xfrm>
            </p:contentPart>
          </mc:Choice>
          <mc:Fallback>
            <p:pic>
              <p:nvPicPr>
                <p:cNvPr id="53" name="Freihand 52">
                  <a:extLst>
                    <a:ext uri="{FF2B5EF4-FFF2-40B4-BE49-F238E27FC236}">
                      <a16:creationId xmlns:a16="http://schemas.microsoft.com/office/drawing/2014/main" id="{5171AB05-9530-4906-AAF7-00544BBFC75E}"/>
                    </a:ext>
                  </a:extLst>
                </p:cNvPr>
                <p:cNvPicPr/>
                <p:nvPr/>
              </p:nvPicPr>
              <p:blipFill>
                <a:blip r:embed="rId174"/>
                <a:stretch>
                  <a:fillRect/>
                </a:stretch>
              </p:blipFill>
              <p:spPr>
                <a:xfrm>
                  <a:off x="5614197" y="2678355"/>
                  <a:ext cx="149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4" name="Freihand 53">
                  <a:extLst>
                    <a:ext uri="{FF2B5EF4-FFF2-40B4-BE49-F238E27FC236}">
                      <a16:creationId xmlns:a16="http://schemas.microsoft.com/office/drawing/2014/main" id="{E96EE57E-7777-40F6-B71B-66CEADA46748}"/>
                    </a:ext>
                  </a:extLst>
                </p14:cNvPr>
                <p14:cNvContentPartPr/>
                <p14:nvPr/>
              </p14:nvContentPartPr>
              <p14:xfrm>
                <a:off x="5816157" y="2683755"/>
                <a:ext cx="73800" cy="93600"/>
              </p14:xfrm>
            </p:contentPart>
          </mc:Choice>
          <mc:Fallback>
            <p:pic>
              <p:nvPicPr>
                <p:cNvPr id="54" name="Freihand 53">
                  <a:extLst>
                    <a:ext uri="{FF2B5EF4-FFF2-40B4-BE49-F238E27FC236}">
                      <a16:creationId xmlns:a16="http://schemas.microsoft.com/office/drawing/2014/main" id="{E96EE57E-7777-40F6-B71B-66CEADA46748}"/>
                    </a:ext>
                  </a:extLst>
                </p:cNvPr>
                <p:cNvPicPr/>
                <p:nvPr/>
              </p:nvPicPr>
              <p:blipFill>
                <a:blip r:embed="rId176"/>
                <a:stretch>
                  <a:fillRect/>
                </a:stretch>
              </p:blipFill>
              <p:spPr>
                <a:xfrm>
                  <a:off x="5811837" y="2679435"/>
                  <a:ext cx="82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5" name="Freihand 54">
                  <a:extLst>
                    <a:ext uri="{FF2B5EF4-FFF2-40B4-BE49-F238E27FC236}">
                      <a16:creationId xmlns:a16="http://schemas.microsoft.com/office/drawing/2014/main" id="{82674235-64D7-40F5-9FA1-595B318583B6}"/>
                    </a:ext>
                  </a:extLst>
                </p14:cNvPr>
                <p14:cNvContentPartPr/>
                <p14:nvPr/>
              </p14:nvContentPartPr>
              <p14:xfrm>
                <a:off x="5942157" y="2645595"/>
                <a:ext cx="92880" cy="124560"/>
              </p14:xfrm>
            </p:contentPart>
          </mc:Choice>
          <mc:Fallback>
            <p:pic>
              <p:nvPicPr>
                <p:cNvPr id="55" name="Freihand 54">
                  <a:extLst>
                    <a:ext uri="{FF2B5EF4-FFF2-40B4-BE49-F238E27FC236}">
                      <a16:creationId xmlns:a16="http://schemas.microsoft.com/office/drawing/2014/main" id="{82674235-64D7-40F5-9FA1-595B318583B6}"/>
                    </a:ext>
                  </a:extLst>
                </p:cNvPr>
                <p:cNvPicPr/>
                <p:nvPr/>
              </p:nvPicPr>
              <p:blipFill>
                <a:blip r:embed="rId178"/>
                <a:stretch>
                  <a:fillRect/>
                </a:stretch>
              </p:blipFill>
              <p:spPr>
                <a:xfrm>
                  <a:off x="5937837" y="2641275"/>
                  <a:ext cx="101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7" name="Freihand 56">
                  <a:extLst>
                    <a:ext uri="{FF2B5EF4-FFF2-40B4-BE49-F238E27FC236}">
                      <a16:creationId xmlns:a16="http://schemas.microsoft.com/office/drawing/2014/main" id="{3601E4E9-0BEE-49A3-A420-0F53DACB1442}"/>
                    </a:ext>
                  </a:extLst>
                </p14:cNvPr>
                <p14:cNvContentPartPr/>
                <p14:nvPr/>
              </p14:nvContentPartPr>
              <p14:xfrm>
                <a:off x="5879157" y="2529315"/>
                <a:ext cx="296640" cy="295560"/>
              </p14:xfrm>
            </p:contentPart>
          </mc:Choice>
          <mc:Fallback>
            <p:pic>
              <p:nvPicPr>
                <p:cNvPr id="57" name="Freihand 56">
                  <a:extLst>
                    <a:ext uri="{FF2B5EF4-FFF2-40B4-BE49-F238E27FC236}">
                      <a16:creationId xmlns:a16="http://schemas.microsoft.com/office/drawing/2014/main" id="{3601E4E9-0BEE-49A3-A420-0F53DACB1442}"/>
                    </a:ext>
                  </a:extLst>
                </p:cNvPr>
                <p:cNvPicPr/>
                <p:nvPr/>
              </p:nvPicPr>
              <p:blipFill>
                <a:blip r:embed="rId180"/>
                <a:stretch>
                  <a:fillRect/>
                </a:stretch>
              </p:blipFill>
              <p:spPr>
                <a:xfrm>
                  <a:off x="5874837" y="2524995"/>
                  <a:ext cx="3052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9" name="Freihand 58">
                  <a:extLst>
                    <a:ext uri="{FF2B5EF4-FFF2-40B4-BE49-F238E27FC236}">
                      <a16:creationId xmlns:a16="http://schemas.microsoft.com/office/drawing/2014/main" id="{541D4339-72D0-4F63-BF93-C524578DB8C2}"/>
                    </a:ext>
                  </a:extLst>
                </p14:cNvPr>
                <p14:cNvContentPartPr/>
                <p14:nvPr/>
              </p14:nvContentPartPr>
              <p14:xfrm>
                <a:off x="6111717" y="2639115"/>
                <a:ext cx="12240" cy="125280"/>
              </p14:xfrm>
            </p:contentPart>
          </mc:Choice>
          <mc:Fallback>
            <p:pic>
              <p:nvPicPr>
                <p:cNvPr id="59" name="Freihand 58">
                  <a:extLst>
                    <a:ext uri="{FF2B5EF4-FFF2-40B4-BE49-F238E27FC236}">
                      <a16:creationId xmlns:a16="http://schemas.microsoft.com/office/drawing/2014/main" id="{541D4339-72D0-4F63-BF93-C524578DB8C2}"/>
                    </a:ext>
                  </a:extLst>
                </p:cNvPr>
                <p:cNvPicPr/>
                <p:nvPr/>
              </p:nvPicPr>
              <p:blipFill>
                <a:blip r:embed="rId182"/>
                <a:stretch>
                  <a:fillRect/>
                </a:stretch>
              </p:blipFill>
              <p:spPr>
                <a:xfrm>
                  <a:off x="6107397" y="2634795"/>
                  <a:ext cx="20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0" name="Freihand 59">
                  <a:extLst>
                    <a:ext uri="{FF2B5EF4-FFF2-40B4-BE49-F238E27FC236}">
                      <a16:creationId xmlns:a16="http://schemas.microsoft.com/office/drawing/2014/main" id="{269AE888-F03D-4AA7-8F98-A9BC933689C4}"/>
                    </a:ext>
                  </a:extLst>
                </p14:cNvPr>
                <p14:cNvContentPartPr/>
                <p14:nvPr/>
              </p14:nvContentPartPr>
              <p14:xfrm>
                <a:off x="6047277" y="2528595"/>
                <a:ext cx="97560" cy="146160"/>
              </p14:xfrm>
            </p:contentPart>
          </mc:Choice>
          <mc:Fallback>
            <p:pic>
              <p:nvPicPr>
                <p:cNvPr id="60" name="Freihand 59">
                  <a:extLst>
                    <a:ext uri="{FF2B5EF4-FFF2-40B4-BE49-F238E27FC236}">
                      <a16:creationId xmlns:a16="http://schemas.microsoft.com/office/drawing/2014/main" id="{269AE888-F03D-4AA7-8F98-A9BC933689C4}"/>
                    </a:ext>
                  </a:extLst>
                </p:cNvPr>
                <p:cNvPicPr/>
                <p:nvPr/>
              </p:nvPicPr>
              <p:blipFill>
                <a:blip r:embed="rId184"/>
                <a:stretch>
                  <a:fillRect/>
                </a:stretch>
              </p:blipFill>
              <p:spPr>
                <a:xfrm>
                  <a:off x="6042957" y="2524275"/>
                  <a:ext cx="106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69" name="Freihand 568">
                  <a:extLst>
                    <a:ext uri="{FF2B5EF4-FFF2-40B4-BE49-F238E27FC236}">
                      <a16:creationId xmlns:a16="http://schemas.microsoft.com/office/drawing/2014/main" id="{899797E3-7E88-48A9-9233-DE9DC818C209}"/>
                    </a:ext>
                  </a:extLst>
                </p14:cNvPr>
                <p14:cNvContentPartPr/>
                <p14:nvPr/>
              </p14:nvContentPartPr>
              <p14:xfrm>
                <a:off x="6169317" y="3469635"/>
                <a:ext cx="138600" cy="310320"/>
              </p14:xfrm>
            </p:contentPart>
          </mc:Choice>
          <mc:Fallback>
            <p:pic>
              <p:nvPicPr>
                <p:cNvPr id="569" name="Freihand 568">
                  <a:extLst>
                    <a:ext uri="{FF2B5EF4-FFF2-40B4-BE49-F238E27FC236}">
                      <a16:creationId xmlns:a16="http://schemas.microsoft.com/office/drawing/2014/main" id="{899797E3-7E88-48A9-9233-DE9DC818C209}"/>
                    </a:ext>
                  </a:extLst>
                </p:cNvPr>
                <p:cNvPicPr/>
                <p:nvPr/>
              </p:nvPicPr>
              <p:blipFill>
                <a:blip r:embed="rId186"/>
                <a:stretch>
                  <a:fillRect/>
                </a:stretch>
              </p:blipFill>
              <p:spPr>
                <a:xfrm>
                  <a:off x="6164997" y="3465315"/>
                  <a:ext cx="1472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70" name="Freihand 569">
                  <a:extLst>
                    <a:ext uri="{FF2B5EF4-FFF2-40B4-BE49-F238E27FC236}">
                      <a16:creationId xmlns:a16="http://schemas.microsoft.com/office/drawing/2014/main" id="{F393912F-0C70-4FB6-ADB1-FA6D39DECE7B}"/>
                    </a:ext>
                  </a:extLst>
                </p14:cNvPr>
                <p14:cNvContentPartPr/>
                <p14:nvPr/>
              </p14:nvContentPartPr>
              <p14:xfrm>
                <a:off x="6176877" y="3693555"/>
                <a:ext cx="208080" cy="83160"/>
              </p14:xfrm>
            </p:contentPart>
          </mc:Choice>
          <mc:Fallback>
            <p:pic>
              <p:nvPicPr>
                <p:cNvPr id="570" name="Freihand 569">
                  <a:extLst>
                    <a:ext uri="{FF2B5EF4-FFF2-40B4-BE49-F238E27FC236}">
                      <a16:creationId xmlns:a16="http://schemas.microsoft.com/office/drawing/2014/main" id="{F393912F-0C70-4FB6-ADB1-FA6D39DECE7B}"/>
                    </a:ext>
                  </a:extLst>
                </p:cNvPr>
                <p:cNvPicPr/>
                <p:nvPr/>
              </p:nvPicPr>
              <p:blipFill>
                <a:blip r:embed="rId188"/>
                <a:stretch>
                  <a:fillRect/>
                </a:stretch>
              </p:blipFill>
              <p:spPr>
                <a:xfrm>
                  <a:off x="6172557" y="3689235"/>
                  <a:ext cx="216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72" name="Freihand 571">
                  <a:extLst>
                    <a:ext uri="{FF2B5EF4-FFF2-40B4-BE49-F238E27FC236}">
                      <a16:creationId xmlns:a16="http://schemas.microsoft.com/office/drawing/2014/main" id="{C03F32F1-748C-427D-920A-261422382BDA}"/>
                    </a:ext>
                  </a:extLst>
                </p14:cNvPr>
                <p14:cNvContentPartPr/>
                <p14:nvPr/>
              </p14:nvContentPartPr>
              <p14:xfrm>
                <a:off x="5546517" y="3171915"/>
                <a:ext cx="96480" cy="163080"/>
              </p14:xfrm>
            </p:contentPart>
          </mc:Choice>
          <mc:Fallback>
            <p:pic>
              <p:nvPicPr>
                <p:cNvPr id="572" name="Freihand 571">
                  <a:extLst>
                    <a:ext uri="{FF2B5EF4-FFF2-40B4-BE49-F238E27FC236}">
                      <a16:creationId xmlns:a16="http://schemas.microsoft.com/office/drawing/2014/main" id="{C03F32F1-748C-427D-920A-261422382BDA}"/>
                    </a:ext>
                  </a:extLst>
                </p:cNvPr>
                <p:cNvPicPr/>
                <p:nvPr/>
              </p:nvPicPr>
              <p:blipFill>
                <a:blip r:embed="rId190"/>
                <a:stretch>
                  <a:fillRect/>
                </a:stretch>
              </p:blipFill>
              <p:spPr>
                <a:xfrm>
                  <a:off x="5542197" y="3167595"/>
                  <a:ext cx="105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73" name="Freihand 572">
                  <a:extLst>
                    <a:ext uri="{FF2B5EF4-FFF2-40B4-BE49-F238E27FC236}">
                      <a16:creationId xmlns:a16="http://schemas.microsoft.com/office/drawing/2014/main" id="{17542847-7953-4F06-8DEC-60C3B80629D4}"/>
                    </a:ext>
                  </a:extLst>
                </p14:cNvPr>
                <p14:cNvContentPartPr/>
                <p14:nvPr/>
              </p14:nvContentPartPr>
              <p14:xfrm>
                <a:off x="5683677" y="3135195"/>
                <a:ext cx="161280" cy="122040"/>
              </p14:xfrm>
            </p:contentPart>
          </mc:Choice>
          <mc:Fallback>
            <p:pic>
              <p:nvPicPr>
                <p:cNvPr id="573" name="Freihand 572">
                  <a:extLst>
                    <a:ext uri="{FF2B5EF4-FFF2-40B4-BE49-F238E27FC236}">
                      <a16:creationId xmlns:a16="http://schemas.microsoft.com/office/drawing/2014/main" id="{17542847-7953-4F06-8DEC-60C3B80629D4}"/>
                    </a:ext>
                  </a:extLst>
                </p:cNvPr>
                <p:cNvPicPr/>
                <p:nvPr/>
              </p:nvPicPr>
              <p:blipFill>
                <a:blip r:embed="rId192"/>
                <a:stretch>
                  <a:fillRect/>
                </a:stretch>
              </p:blipFill>
              <p:spPr>
                <a:xfrm>
                  <a:off x="5679357" y="3130875"/>
                  <a:ext cx="169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74" name="Freihand 573">
                  <a:extLst>
                    <a:ext uri="{FF2B5EF4-FFF2-40B4-BE49-F238E27FC236}">
                      <a16:creationId xmlns:a16="http://schemas.microsoft.com/office/drawing/2014/main" id="{16C5963D-6F4D-47FE-A659-7DC989B05B9E}"/>
                    </a:ext>
                  </a:extLst>
                </p14:cNvPr>
                <p14:cNvContentPartPr/>
                <p14:nvPr/>
              </p14:nvContentPartPr>
              <p14:xfrm>
                <a:off x="5841717" y="3111795"/>
                <a:ext cx="84960" cy="207720"/>
              </p14:xfrm>
            </p:contentPart>
          </mc:Choice>
          <mc:Fallback>
            <p:pic>
              <p:nvPicPr>
                <p:cNvPr id="574" name="Freihand 573">
                  <a:extLst>
                    <a:ext uri="{FF2B5EF4-FFF2-40B4-BE49-F238E27FC236}">
                      <a16:creationId xmlns:a16="http://schemas.microsoft.com/office/drawing/2014/main" id="{16C5963D-6F4D-47FE-A659-7DC989B05B9E}"/>
                    </a:ext>
                  </a:extLst>
                </p:cNvPr>
                <p:cNvPicPr/>
                <p:nvPr/>
              </p:nvPicPr>
              <p:blipFill>
                <a:blip r:embed="rId194"/>
                <a:stretch>
                  <a:fillRect/>
                </a:stretch>
              </p:blipFill>
              <p:spPr>
                <a:xfrm>
                  <a:off x="5837397" y="3107475"/>
                  <a:ext cx="93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5" name="Freihand 574">
                  <a:extLst>
                    <a:ext uri="{FF2B5EF4-FFF2-40B4-BE49-F238E27FC236}">
                      <a16:creationId xmlns:a16="http://schemas.microsoft.com/office/drawing/2014/main" id="{B895789E-1DAA-4473-92BD-0FB78E19B30D}"/>
                    </a:ext>
                  </a:extLst>
                </p14:cNvPr>
                <p14:cNvContentPartPr/>
                <p14:nvPr/>
              </p14:nvContentPartPr>
              <p14:xfrm>
                <a:off x="5935317" y="3070035"/>
                <a:ext cx="72000" cy="175320"/>
              </p14:xfrm>
            </p:contentPart>
          </mc:Choice>
          <mc:Fallback>
            <p:pic>
              <p:nvPicPr>
                <p:cNvPr id="575" name="Freihand 574">
                  <a:extLst>
                    <a:ext uri="{FF2B5EF4-FFF2-40B4-BE49-F238E27FC236}">
                      <a16:creationId xmlns:a16="http://schemas.microsoft.com/office/drawing/2014/main" id="{B895789E-1DAA-4473-92BD-0FB78E19B30D}"/>
                    </a:ext>
                  </a:extLst>
                </p:cNvPr>
                <p:cNvPicPr/>
                <p:nvPr/>
              </p:nvPicPr>
              <p:blipFill>
                <a:blip r:embed="rId196"/>
                <a:stretch>
                  <a:fillRect/>
                </a:stretch>
              </p:blipFill>
              <p:spPr>
                <a:xfrm>
                  <a:off x="5930997" y="3065715"/>
                  <a:ext cx="80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76" name="Freihand 575">
                  <a:extLst>
                    <a:ext uri="{FF2B5EF4-FFF2-40B4-BE49-F238E27FC236}">
                      <a16:creationId xmlns:a16="http://schemas.microsoft.com/office/drawing/2014/main" id="{CE0F4F66-3847-4014-8270-31BB92DDF5C3}"/>
                    </a:ext>
                  </a:extLst>
                </p14:cNvPr>
                <p14:cNvContentPartPr/>
                <p14:nvPr/>
              </p14:nvContentPartPr>
              <p14:xfrm>
                <a:off x="6038277" y="2969955"/>
                <a:ext cx="248760" cy="213120"/>
              </p14:xfrm>
            </p:contentPart>
          </mc:Choice>
          <mc:Fallback>
            <p:pic>
              <p:nvPicPr>
                <p:cNvPr id="576" name="Freihand 575">
                  <a:extLst>
                    <a:ext uri="{FF2B5EF4-FFF2-40B4-BE49-F238E27FC236}">
                      <a16:creationId xmlns:a16="http://schemas.microsoft.com/office/drawing/2014/main" id="{CE0F4F66-3847-4014-8270-31BB92DDF5C3}"/>
                    </a:ext>
                  </a:extLst>
                </p:cNvPr>
                <p:cNvPicPr/>
                <p:nvPr/>
              </p:nvPicPr>
              <p:blipFill>
                <a:blip r:embed="rId198"/>
                <a:stretch>
                  <a:fillRect/>
                </a:stretch>
              </p:blipFill>
              <p:spPr>
                <a:xfrm>
                  <a:off x="6033957" y="2965635"/>
                  <a:ext cx="2574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77" name="Freihand 576">
                  <a:extLst>
                    <a:ext uri="{FF2B5EF4-FFF2-40B4-BE49-F238E27FC236}">
                      <a16:creationId xmlns:a16="http://schemas.microsoft.com/office/drawing/2014/main" id="{B14FA14D-EFA8-45F0-9E3E-0A742A2C09F9}"/>
                    </a:ext>
                  </a:extLst>
                </p14:cNvPr>
                <p14:cNvContentPartPr/>
                <p14:nvPr/>
              </p14:nvContentPartPr>
              <p14:xfrm>
                <a:off x="6396477" y="2834595"/>
                <a:ext cx="158400" cy="131040"/>
              </p14:xfrm>
            </p:contentPart>
          </mc:Choice>
          <mc:Fallback>
            <p:pic>
              <p:nvPicPr>
                <p:cNvPr id="577" name="Freihand 576">
                  <a:extLst>
                    <a:ext uri="{FF2B5EF4-FFF2-40B4-BE49-F238E27FC236}">
                      <a16:creationId xmlns:a16="http://schemas.microsoft.com/office/drawing/2014/main" id="{B14FA14D-EFA8-45F0-9E3E-0A742A2C09F9}"/>
                    </a:ext>
                  </a:extLst>
                </p:cNvPr>
                <p:cNvPicPr/>
                <p:nvPr/>
              </p:nvPicPr>
              <p:blipFill>
                <a:blip r:embed="rId200"/>
                <a:stretch>
                  <a:fillRect/>
                </a:stretch>
              </p:blipFill>
              <p:spPr>
                <a:xfrm>
                  <a:off x="6392157" y="2830275"/>
                  <a:ext cx="167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78" name="Freihand 577">
                  <a:extLst>
                    <a:ext uri="{FF2B5EF4-FFF2-40B4-BE49-F238E27FC236}">
                      <a16:creationId xmlns:a16="http://schemas.microsoft.com/office/drawing/2014/main" id="{76681B5E-E62F-4ADF-93B6-0B4888589799}"/>
                    </a:ext>
                  </a:extLst>
                </p14:cNvPr>
                <p14:cNvContentPartPr/>
                <p14:nvPr/>
              </p14:nvContentPartPr>
              <p14:xfrm>
                <a:off x="6505917" y="2757915"/>
                <a:ext cx="50400" cy="40320"/>
              </p14:xfrm>
            </p:contentPart>
          </mc:Choice>
          <mc:Fallback>
            <p:pic>
              <p:nvPicPr>
                <p:cNvPr id="578" name="Freihand 577">
                  <a:extLst>
                    <a:ext uri="{FF2B5EF4-FFF2-40B4-BE49-F238E27FC236}">
                      <a16:creationId xmlns:a16="http://schemas.microsoft.com/office/drawing/2014/main" id="{76681B5E-E62F-4ADF-93B6-0B4888589799}"/>
                    </a:ext>
                  </a:extLst>
                </p:cNvPr>
                <p:cNvPicPr/>
                <p:nvPr/>
              </p:nvPicPr>
              <p:blipFill>
                <a:blip r:embed="rId202"/>
                <a:stretch>
                  <a:fillRect/>
                </a:stretch>
              </p:blipFill>
              <p:spPr>
                <a:xfrm>
                  <a:off x="6501597" y="2753595"/>
                  <a:ext cx="59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79" name="Freihand 578">
                  <a:extLst>
                    <a:ext uri="{FF2B5EF4-FFF2-40B4-BE49-F238E27FC236}">
                      <a16:creationId xmlns:a16="http://schemas.microsoft.com/office/drawing/2014/main" id="{4BA48706-7C2B-4706-99C0-3ECA76990E05}"/>
                    </a:ext>
                  </a:extLst>
                </p14:cNvPr>
                <p14:cNvContentPartPr/>
                <p14:nvPr/>
              </p14:nvContentPartPr>
              <p14:xfrm>
                <a:off x="6573237" y="2706795"/>
                <a:ext cx="264240" cy="148680"/>
              </p14:xfrm>
            </p:contentPart>
          </mc:Choice>
          <mc:Fallback>
            <p:pic>
              <p:nvPicPr>
                <p:cNvPr id="579" name="Freihand 578">
                  <a:extLst>
                    <a:ext uri="{FF2B5EF4-FFF2-40B4-BE49-F238E27FC236}">
                      <a16:creationId xmlns:a16="http://schemas.microsoft.com/office/drawing/2014/main" id="{4BA48706-7C2B-4706-99C0-3ECA76990E05}"/>
                    </a:ext>
                  </a:extLst>
                </p:cNvPr>
                <p:cNvPicPr/>
                <p:nvPr/>
              </p:nvPicPr>
              <p:blipFill>
                <a:blip r:embed="rId204"/>
                <a:stretch>
                  <a:fillRect/>
                </a:stretch>
              </p:blipFill>
              <p:spPr>
                <a:xfrm>
                  <a:off x="6568917" y="2702475"/>
                  <a:ext cx="272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80" name="Freihand 579">
                  <a:extLst>
                    <a:ext uri="{FF2B5EF4-FFF2-40B4-BE49-F238E27FC236}">
                      <a16:creationId xmlns:a16="http://schemas.microsoft.com/office/drawing/2014/main" id="{9371DA80-015C-4D9D-9B26-6B4CB1279EC2}"/>
                    </a:ext>
                  </a:extLst>
                </p14:cNvPr>
                <p14:cNvContentPartPr/>
                <p14:nvPr/>
              </p14:nvContentPartPr>
              <p14:xfrm>
                <a:off x="6239517" y="3096315"/>
                <a:ext cx="246600" cy="189000"/>
              </p14:xfrm>
            </p:contentPart>
          </mc:Choice>
          <mc:Fallback>
            <p:pic>
              <p:nvPicPr>
                <p:cNvPr id="580" name="Freihand 579">
                  <a:extLst>
                    <a:ext uri="{FF2B5EF4-FFF2-40B4-BE49-F238E27FC236}">
                      <a16:creationId xmlns:a16="http://schemas.microsoft.com/office/drawing/2014/main" id="{9371DA80-015C-4D9D-9B26-6B4CB1279EC2}"/>
                    </a:ext>
                  </a:extLst>
                </p:cNvPr>
                <p:cNvPicPr/>
                <p:nvPr/>
              </p:nvPicPr>
              <p:blipFill>
                <a:blip r:embed="rId206"/>
                <a:stretch>
                  <a:fillRect/>
                </a:stretch>
              </p:blipFill>
              <p:spPr>
                <a:xfrm>
                  <a:off x="6235197" y="3091995"/>
                  <a:ext cx="255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81" name="Freihand 580">
                  <a:extLst>
                    <a:ext uri="{FF2B5EF4-FFF2-40B4-BE49-F238E27FC236}">
                      <a16:creationId xmlns:a16="http://schemas.microsoft.com/office/drawing/2014/main" id="{37F8BAE5-B9CD-4E58-A75D-A7C31564B199}"/>
                    </a:ext>
                  </a:extLst>
                </p14:cNvPr>
                <p14:cNvContentPartPr/>
                <p14:nvPr/>
              </p14:nvContentPartPr>
              <p14:xfrm>
                <a:off x="6424197" y="3032595"/>
                <a:ext cx="23040" cy="13320"/>
              </p14:xfrm>
            </p:contentPart>
          </mc:Choice>
          <mc:Fallback>
            <p:pic>
              <p:nvPicPr>
                <p:cNvPr id="581" name="Freihand 580">
                  <a:extLst>
                    <a:ext uri="{FF2B5EF4-FFF2-40B4-BE49-F238E27FC236}">
                      <a16:creationId xmlns:a16="http://schemas.microsoft.com/office/drawing/2014/main" id="{37F8BAE5-B9CD-4E58-A75D-A7C31564B199}"/>
                    </a:ext>
                  </a:extLst>
                </p:cNvPr>
                <p:cNvPicPr/>
                <p:nvPr/>
              </p:nvPicPr>
              <p:blipFill>
                <a:blip r:embed="rId208"/>
                <a:stretch>
                  <a:fillRect/>
                </a:stretch>
              </p:blipFill>
              <p:spPr>
                <a:xfrm>
                  <a:off x="6419877" y="3028275"/>
                  <a:ext cx="3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82" name="Freihand 581">
                  <a:extLst>
                    <a:ext uri="{FF2B5EF4-FFF2-40B4-BE49-F238E27FC236}">
                      <a16:creationId xmlns:a16="http://schemas.microsoft.com/office/drawing/2014/main" id="{B708CFC7-91A2-448D-87D3-F68CCA552158}"/>
                    </a:ext>
                  </a:extLst>
                </p14:cNvPr>
                <p14:cNvContentPartPr/>
                <p14:nvPr/>
              </p14:nvContentPartPr>
              <p14:xfrm>
                <a:off x="6519957" y="2972115"/>
                <a:ext cx="268200" cy="167760"/>
              </p14:xfrm>
            </p:contentPart>
          </mc:Choice>
          <mc:Fallback>
            <p:pic>
              <p:nvPicPr>
                <p:cNvPr id="582" name="Freihand 581">
                  <a:extLst>
                    <a:ext uri="{FF2B5EF4-FFF2-40B4-BE49-F238E27FC236}">
                      <a16:creationId xmlns:a16="http://schemas.microsoft.com/office/drawing/2014/main" id="{B708CFC7-91A2-448D-87D3-F68CCA552158}"/>
                    </a:ext>
                  </a:extLst>
                </p:cNvPr>
                <p:cNvPicPr/>
                <p:nvPr/>
              </p:nvPicPr>
              <p:blipFill>
                <a:blip r:embed="rId210"/>
                <a:stretch>
                  <a:fillRect/>
                </a:stretch>
              </p:blipFill>
              <p:spPr>
                <a:xfrm>
                  <a:off x="6515637" y="2967795"/>
                  <a:ext cx="276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83" name="Freihand 582">
                  <a:extLst>
                    <a:ext uri="{FF2B5EF4-FFF2-40B4-BE49-F238E27FC236}">
                      <a16:creationId xmlns:a16="http://schemas.microsoft.com/office/drawing/2014/main" id="{4DBF7636-9741-4EDD-9EC1-2475A7548929}"/>
                    </a:ext>
                  </a:extLst>
                </p14:cNvPr>
                <p14:cNvContentPartPr/>
                <p14:nvPr/>
              </p14:nvContentPartPr>
              <p14:xfrm>
                <a:off x="6505557" y="3245715"/>
                <a:ext cx="172800" cy="119520"/>
              </p14:xfrm>
            </p:contentPart>
          </mc:Choice>
          <mc:Fallback>
            <p:pic>
              <p:nvPicPr>
                <p:cNvPr id="583" name="Freihand 582">
                  <a:extLst>
                    <a:ext uri="{FF2B5EF4-FFF2-40B4-BE49-F238E27FC236}">
                      <a16:creationId xmlns:a16="http://schemas.microsoft.com/office/drawing/2014/main" id="{4DBF7636-9741-4EDD-9EC1-2475A7548929}"/>
                    </a:ext>
                  </a:extLst>
                </p:cNvPr>
                <p:cNvPicPr/>
                <p:nvPr/>
              </p:nvPicPr>
              <p:blipFill>
                <a:blip r:embed="rId212"/>
                <a:stretch>
                  <a:fillRect/>
                </a:stretch>
              </p:blipFill>
              <p:spPr>
                <a:xfrm>
                  <a:off x="6501237" y="3241395"/>
                  <a:ext cx="181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84" name="Freihand 583">
                  <a:extLst>
                    <a:ext uri="{FF2B5EF4-FFF2-40B4-BE49-F238E27FC236}">
                      <a16:creationId xmlns:a16="http://schemas.microsoft.com/office/drawing/2014/main" id="{DC5D836C-A12C-47E5-BA87-8774A6BA7ED8}"/>
                    </a:ext>
                  </a:extLst>
                </p14:cNvPr>
                <p14:cNvContentPartPr/>
                <p14:nvPr/>
              </p14:nvContentPartPr>
              <p14:xfrm>
                <a:off x="6800757" y="3079755"/>
                <a:ext cx="213480" cy="133560"/>
              </p14:xfrm>
            </p:contentPart>
          </mc:Choice>
          <mc:Fallback>
            <p:pic>
              <p:nvPicPr>
                <p:cNvPr id="584" name="Freihand 583">
                  <a:extLst>
                    <a:ext uri="{FF2B5EF4-FFF2-40B4-BE49-F238E27FC236}">
                      <a16:creationId xmlns:a16="http://schemas.microsoft.com/office/drawing/2014/main" id="{DC5D836C-A12C-47E5-BA87-8774A6BA7ED8}"/>
                    </a:ext>
                  </a:extLst>
                </p:cNvPr>
                <p:cNvPicPr/>
                <p:nvPr/>
              </p:nvPicPr>
              <p:blipFill>
                <a:blip r:embed="rId214"/>
                <a:stretch>
                  <a:fillRect/>
                </a:stretch>
              </p:blipFill>
              <p:spPr>
                <a:xfrm>
                  <a:off x="6796437" y="3075435"/>
                  <a:ext cx="222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85" name="Freihand 584">
                  <a:extLst>
                    <a:ext uri="{FF2B5EF4-FFF2-40B4-BE49-F238E27FC236}">
                      <a16:creationId xmlns:a16="http://schemas.microsoft.com/office/drawing/2014/main" id="{B2473EE2-3EB8-44BF-A2A5-95AC2C27A0E2}"/>
                    </a:ext>
                  </a:extLst>
                </p14:cNvPr>
                <p14:cNvContentPartPr/>
                <p14:nvPr/>
              </p14:nvContentPartPr>
              <p14:xfrm>
                <a:off x="6482517" y="3472155"/>
                <a:ext cx="99000" cy="133200"/>
              </p14:xfrm>
            </p:contentPart>
          </mc:Choice>
          <mc:Fallback>
            <p:pic>
              <p:nvPicPr>
                <p:cNvPr id="585" name="Freihand 584">
                  <a:extLst>
                    <a:ext uri="{FF2B5EF4-FFF2-40B4-BE49-F238E27FC236}">
                      <a16:creationId xmlns:a16="http://schemas.microsoft.com/office/drawing/2014/main" id="{B2473EE2-3EB8-44BF-A2A5-95AC2C27A0E2}"/>
                    </a:ext>
                  </a:extLst>
                </p:cNvPr>
                <p:cNvPicPr/>
                <p:nvPr/>
              </p:nvPicPr>
              <p:blipFill>
                <a:blip r:embed="rId216"/>
                <a:stretch>
                  <a:fillRect/>
                </a:stretch>
              </p:blipFill>
              <p:spPr>
                <a:xfrm>
                  <a:off x="6478197" y="3467835"/>
                  <a:ext cx="107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86" name="Freihand 585">
                  <a:extLst>
                    <a:ext uri="{FF2B5EF4-FFF2-40B4-BE49-F238E27FC236}">
                      <a16:creationId xmlns:a16="http://schemas.microsoft.com/office/drawing/2014/main" id="{38CDEBE2-36A1-4C56-A686-4941CEDAAB15}"/>
                    </a:ext>
                  </a:extLst>
                </p14:cNvPr>
                <p14:cNvContentPartPr/>
                <p14:nvPr/>
              </p14:nvContentPartPr>
              <p14:xfrm>
                <a:off x="6618597" y="3465315"/>
                <a:ext cx="69480" cy="63360"/>
              </p14:xfrm>
            </p:contentPart>
          </mc:Choice>
          <mc:Fallback>
            <p:pic>
              <p:nvPicPr>
                <p:cNvPr id="586" name="Freihand 585">
                  <a:extLst>
                    <a:ext uri="{FF2B5EF4-FFF2-40B4-BE49-F238E27FC236}">
                      <a16:creationId xmlns:a16="http://schemas.microsoft.com/office/drawing/2014/main" id="{38CDEBE2-36A1-4C56-A686-4941CEDAAB15}"/>
                    </a:ext>
                  </a:extLst>
                </p:cNvPr>
                <p:cNvPicPr/>
                <p:nvPr/>
              </p:nvPicPr>
              <p:blipFill>
                <a:blip r:embed="rId218"/>
                <a:stretch>
                  <a:fillRect/>
                </a:stretch>
              </p:blipFill>
              <p:spPr>
                <a:xfrm>
                  <a:off x="6614277" y="3460995"/>
                  <a:ext cx="78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87" name="Freihand 586">
                  <a:extLst>
                    <a:ext uri="{FF2B5EF4-FFF2-40B4-BE49-F238E27FC236}">
                      <a16:creationId xmlns:a16="http://schemas.microsoft.com/office/drawing/2014/main" id="{ECF39173-83D6-402A-B08F-9A9E410C1D2F}"/>
                    </a:ext>
                  </a:extLst>
                </p14:cNvPr>
                <p14:cNvContentPartPr/>
                <p14:nvPr/>
              </p14:nvContentPartPr>
              <p14:xfrm>
                <a:off x="6702477" y="3396915"/>
                <a:ext cx="178920" cy="94320"/>
              </p14:xfrm>
            </p:contentPart>
          </mc:Choice>
          <mc:Fallback>
            <p:pic>
              <p:nvPicPr>
                <p:cNvPr id="587" name="Freihand 586">
                  <a:extLst>
                    <a:ext uri="{FF2B5EF4-FFF2-40B4-BE49-F238E27FC236}">
                      <a16:creationId xmlns:a16="http://schemas.microsoft.com/office/drawing/2014/main" id="{ECF39173-83D6-402A-B08F-9A9E410C1D2F}"/>
                    </a:ext>
                  </a:extLst>
                </p:cNvPr>
                <p:cNvPicPr/>
                <p:nvPr/>
              </p:nvPicPr>
              <p:blipFill>
                <a:blip r:embed="rId220"/>
                <a:stretch>
                  <a:fillRect/>
                </a:stretch>
              </p:blipFill>
              <p:spPr>
                <a:xfrm>
                  <a:off x="6698157" y="3392595"/>
                  <a:ext cx="187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88" name="Freihand 587">
                  <a:extLst>
                    <a:ext uri="{FF2B5EF4-FFF2-40B4-BE49-F238E27FC236}">
                      <a16:creationId xmlns:a16="http://schemas.microsoft.com/office/drawing/2014/main" id="{89E2994E-922D-4D85-9FFA-91B1FA54F470}"/>
                    </a:ext>
                  </a:extLst>
                </p14:cNvPr>
                <p14:cNvContentPartPr/>
                <p14:nvPr/>
              </p14:nvContentPartPr>
              <p14:xfrm>
                <a:off x="6910557" y="3272715"/>
                <a:ext cx="235080" cy="175320"/>
              </p14:xfrm>
            </p:contentPart>
          </mc:Choice>
          <mc:Fallback>
            <p:pic>
              <p:nvPicPr>
                <p:cNvPr id="588" name="Freihand 587">
                  <a:extLst>
                    <a:ext uri="{FF2B5EF4-FFF2-40B4-BE49-F238E27FC236}">
                      <a16:creationId xmlns:a16="http://schemas.microsoft.com/office/drawing/2014/main" id="{89E2994E-922D-4D85-9FFA-91B1FA54F470}"/>
                    </a:ext>
                  </a:extLst>
                </p:cNvPr>
                <p:cNvPicPr/>
                <p:nvPr/>
              </p:nvPicPr>
              <p:blipFill>
                <a:blip r:embed="rId222"/>
                <a:stretch>
                  <a:fillRect/>
                </a:stretch>
              </p:blipFill>
              <p:spPr>
                <a:xfrm>
                  <a:off x="6906237" y="3268395"/>
                  <a:ext cx="243720" cy="18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3">
            <p14:nvContentPartPr>
              <p14:cNvPr id="593" name="Freihand 592">
                <a:extLst>
                  <a:ext uri="{FF2B5EF4-FFF2-40B4-BE49-F238E27FC236}">
                    <a16:creationId xmlns:a16="http://schemas.microsoft.com/office/drawing/2014/main" id="{83B5CBC5-89FD-4924-A239-55C55FDAF0F5}"/>
                  </a:ext>
                </a:extLst>
              </p14:cNvPr>
              <p14:cNvContentPartPr/>
              <p14:nvPr/>
            </p14:nvContentPartPr>
            <p14:xfrm>
              <a:off x="7624077" y="134235"/>
              <a:ext cx="773640" cy="378360"/>
            </p14:xfrm>
          </p:contentPart>
        </mc:Choice>
        <mc:Fallback>
          <p:pic>
            <p:nvPicPr>
              <p:cNvPr id="593" name="Freihand 592">
                <a:extLst>
                  <a:ext uri="{FF2B5EF4-FFF2-40B4-BE49-F238E27FC236}">
                    <a16:creationId xmlns:a16="http://schemas.microsoft.com/office/drawing/2014/main" id="{83B5CBC5-89FD-4924-A239-55C55FDAF0F5}"/>
                  </a:ext>
                </a:extLst>
              </p:cNvPr>
              <p:cNvPicPr/>
              <p:nvPr/>
            </p:nvPicPr>
            <p:blipFill>
              <a:blip r:embed="rId224"/>
              <a:stretch>
                <a:fillRect/>
              </a:stretch>
            </p:blipFill>
            <p:spPr>
              <a:xfrm>
                <a:off x="7619757" y="129915"/>
                <a:ext cx="782280" cy="387000"/>
              </a:xfrm>
              <a:prstGeom prst="rect">
                <a:avLst/>
              </a:prstGeom>
            </p:spPr>
          </p:pic>
        </mc:Fallback>
      </mc:AlternateContent>
      <p:grpSp>
        <p:nvGrpSpPr>
          <p:cNvPr id="597" name="Gruppieren 596">
            <a:extLst>
              <a:ext uri="{FF2B5EF4-FFF2-40B4-BE49-F238E27FC236}">
                <a16:creationId xmlns:a16="http://schemas.microsoft.com/office/drawing/2014/main" id="{F3031A96-E00F-4B6B-A409-D46659DDE429}"/>
              </a:ext>
            </a:extLst>
          </p:cNvPr>
          <p:cNvGrpSpPr/>
          <p:nvPr/>
        </p:nvGrpSpPr>
        <p:grpSpPr>
          <a:xfrm>
            <a:off x="2130837" y="6387075"/>
            <a:ext cx="342000" cy="419400"/>
            <a:chOff x="2130837" y="6387075"/>
            <a:chExt cx="342000" cy="419400"/>
          </a:xfrm>
        </p:grpSpPr>
        <mc:AlternateContent xmlns:mc="http://schemas.openxmlformats.org/markup-compatibility/2006">
          <mc:Choice xmlns:p14="http://schemas.microsoft.com/office/powerpoint/2010/main" Requires="p14">
            <p:contentPart p14:bwMode="auto" r:id="rId225">
              <p14:nvContentPartPr>
                <p14:cNvPr id="374" name="Freihand 373">
                  <a:extLst>
                    <a:ext uri="{FF2B5EF4-FFF2-40B4-BE49-F238E27FC236}">
                      <a16:creationId xmlns:a16="http://schemas.microsoft.com/office/drawing/2014/main" id="{9C07143B-6E74-4BB0-9210-1EDD77500044}"/>
                    </a:ext>
                  </a:extLst>
                </p14:cNvPr>
                <p14:cNvContentPartPr/>
                <p14:nvPr/>
              </p14:nvContentPartPr>
              <p14:xfrm>
                <a:off x="2300037" y="6613875"/>
                <a:ext cx="83880" cy="92160"/>
              </p14:xfrm>
            </p:contentPart>
          </mc:Choice>
          <mc:Fallback>
            <p:pic>
              <p:nvPicPr>
                <p:cNvPr id="374" name="Freihand 373">
                  <a:extLst>
                    <a:ext uri="{FF2B5EF4-FFF2-40B4-BE49-F238E27FC236}">
                      <a16:creationId xmlns:a16="http://schemas.microsoft.com/office/drawing/2014/main" id="{9C07143B-6E74-4BB0-9210-1EDD77500044}"/>
                    </a:ext>
                  </a:extLst>
                </p:cNvPr>
                <p:cNvPicPr/>
                <p:nvPr/>
              </p:nvPicPr>
              <p:blipFill>
                <a:blip r:embed="rId226"/>
                <a:stretch>
                  <a:fillRect/>
                </a:stretch>
              </p:blipFill>
              <p:spPr>
                <a:xfrm>
                  <a:off x="2295717" y="6609555"/>
                  <a:ext cx="92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75" name="Freihand 374">
                  <a:extLst>
                    <a:ext uri="{FF2B5EF4-FFF2-40B4-BE49-F238E27FC236}">
                      <a16:creationId xmlns:a16="http://schemas.microsoft.com/office/drawing/2014/main" id="{74593BD6-75DD-4A2B-870E-CD9BEFF5D731}"/>
                    </a:ext>
                  </a:extLst>
                </p14:cNvPr>
                <p14:cNvContentPartPr/>
                <p14:nvPr/>
              </p14:nvContentPartPr>
              <p14:xfrm>
                <a:off x="2317677" y="6599835"/>
                <a:ext cx="105840" cy="206640"/>
              </p14:xfrm>
            </p:contentPart>
          </mc:Choice>
          <mc:Fallback>
            <p:pic>
              <p:nvPicPr>
                <p:cNvPr id="375" name="Freihand 374">
                  <a:extLst>
                    <a:ext uri="{FF2B5EF4-FFF2-40B4-BE49-F238E27FC236}">
                      <a16:creationId xmlns:a16="http://schemas.microsoft.com/office/drawing/2014/main" id="{74593BD6-75DD-4A2B-870E-CD9BEFF5D731}"/>
                    </a:ext>
                  </a:extLst>
                </p:cNvPr>
                <p:cNvPicPr/>
                <p:nvPr/>
              </p:nvPicPr>
              <p:blipFill>
                <a:blip r:embed="rId228"/>
                <a:stretch>
                  <a:fillRect/>
                </a:stretch>
              </p:blipFill>
              <p:spPr>
                <a:xfrm>
                  <a:off x="2313357" y="6595515"/>
                  <a:ext cx="114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76" name="Freihand 375">
                  <a:extLst>
                    <a:ext uri="{FF2B5EF4-FFF2-40B4-BE49-F238E27FC236}">
                      <a16:creationId xmlns:a16="http://schemas.microsoft.com/office/drawing/2014/main" id="{3D8CA119-7F07-4A18-9ADE-E3860C9ADEEE}"/>
                    </a:ext>
                  </a:extLst>
                </p14:cNvPr>
                <p14:cNvContentPartPr/>
                <p14:nvPr/>
              </p14:nvContentPartPr>
              <p14:xfrm>
                <a:off x="2431797" y="6552675"/>
                <a:ext cx="41040" cy="85320"/>
              </p14:xfrm>
            </p:contentPart>
          </mc:Choice>
          <mc:Fallback>
            <p:pic>
              <p:nvPicPr>
                <p:cNvPr id="376" name="Freihand 375">
                  <a:extLst>
                    <a:ext uri="{FF2B5EF4-FFF2-40B4-BE49-F238E27FC236}">
                      <a16:creationId xmlns:a16="http://schemas.microsoft.com/office/drawing/2014/main" id="{3D8CA119-7F07-4A18-9ADE-E3860C9ADEEE}"/>
                    </a:ext>
                  </a:extLst>
                </p:cNvPr>
                <p:cNvPicPr/>
                <p:nvPr/>
              </p:nvPicPr>
              <p:blipFill>
                <a:blip r:embed="rId230"/>
                <a:stretch>
                  <a:fillRect/>
                </a:stretch>
              </p:blipFill>
              <p:spPr>
                <a:xfrm>
                  <a:off x="2427477" y="6548355"/>
                  <a:ext cx="49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95" name="Freihand 594">
                  <a:extLst>
                    <a:ext uri="{FF2B5EF4-FFF2-40B4-BE49-F238E27FC236}">
                      <a16:creationId xmlns:a16="http://schemas.microsoft.com/office/drawing/2014/main" id="{B8B0386F-F496-4288-94FC-FC6712C3305C}"/>
                    </a:ext>
                  </a:extLst>
                </p14:cNvPr>
                <p14:cNvContentPartPr/>
                <p14:nvPr/>
              </p14:nvContentPartPr>
              <p14:xfrm>
                <a:off x="2130837" y="6437475"/>
                <a:ext cx="128160" cy="12960"/>
              </p14:xfrm>
            </p:contentPart>
          </mc:Choice>
          <mc:Fallback>
            <p:pic>
              <p:nvPicPr>
                <p:cNvPr id="595" name="Freihand 594">
                  <a:extLst>
                    <a:ext uri="{FF2B5EF4-FFF2-40B4-BE49-F238E27FC236}">
                      <a16:creationId xmlns:a16="http://schemas.microsoft.com/office/drawing/2014/main" id="{B8B0386F-F496-4288-94FC-FC6712C3305C}"/>
                    </a:ext>
                  </a:extLst>
                </p:cNvPr>
                <p:cNvPicPr/>
                <p:nvPr/>
              </p:nvPicPr>
              <p:blipFill>
                <a:blip r:embed="rId232"/>
                <a:stretch>
                  <a:fillRect/>
                </a:stretch>
              </p:blipFill>
              <p:spPr>
                <a:xfrm>
                  <a:off x="2126517" y="6433155"/>
                  <a:ext cx="136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96" name="Freihand 595">
                  <a:extLst>
                    <a:ext uri="{FF2B5EF4-FFF2-40B4-BE49-F238E27FC236}">
                      <a16:creationId xmlns:a16="http://schemas.microsoft.com/office/drawing/2014/main" id="{D73C9098-3E82-4552-AE38-73BB1CBBE44F}"/>
                    </a:ext>
                  </a:extLst>
                </p14:cNvPr>
                <p14:cNvContentPartPr/>
                <p14:nvPr/>
              </p14:nvContentPartPr>
              <p14:xfrm>
                <a:off x="2235237" y="6387075"/>
                <a:ext cx="94320" cy="117720"/>
              </p14:xfrm>
            </p:contentPart>
          </mc:Choice>
          <mc:Fallback>
            <p:pic>
              <p:nvPicPr>
                <p:cNvPr id="596" name="Freihand 595">
                  <a:extLst>
                    <a:ext uri="{FF2B5EF4-FFF2-40B4-BE49-F238E27FC236}">
                      <a16:creationId xmlns:a16="http://schemas.microsoft.com/office/drawing/2014/main" id="{D73C9098-3E82-4552-AE38-73BB1CBBE44F}"/>
                    </a:ext>
                  </a:extLst>
                </p:cNvPr>
                <p:cNvPicPr/>
                <p:nvPr/>
              </p:nvPicPr>
              <p:blipFill>
                <a:blip r:embed="rId234"/>
                <a:stretch>
                  <a:fillRect/>
                </a:stretch>
              </p:blipFill>
              <p:spPr>
                <a:xfrm>
                  <a:off x="2230917" y="6382755"/>
                  <a:ext cx="102960" cy="126360"/>
                </a:xfrm>
                <a:prstGeom prst="rect">
                  <a:avLst/>
                </a:prstGeom>
              </p:spPr>
            </p:pic>
          </mc:Fallback>
        </mc:AlternateContent>
      </p:grpSp>
      <p:grpSp>
        <p:nvGrpSpPr>
          <p:cNvPr id="602" name="Gruppieren 601">
            <a:extLst>
              <a:ext uri="{FF2B5EF4-FFF2-40B4-BE49-F238E27FC236}">
                <a16:creationId xmlns:a16="http://schemas.microsoft.com/office/drawing/2014/main" id="{A758815D-F653-4286-8E97-088B244E703F}"/>
              </a:ext>
            </a:extLst>
          </p:cNvPr>
          <p:cNvGrpSpPr/>
          <p:nvPr/>
        </p:nvGrpSpPr>
        <p:grpSpPr>
          <a:xfrm>
            <a:off x="7183077" y="192915"/>
            <a:ext cx="4743720" cy="3536280"/>
            <a:chOff x="7183077" y="192915"/>
            <a:chExt cx="4743720" cy="3536280"/>
          </a:xfrm>
        </p:grpSpPr>
        <mc:AlternateContent xmlns:mc="http://schemas.openxmlformats.org/markup-compatibility/2006">
          <mc:Choice xmlns:p14="http://schemas.microsoft.com/office/powerpoint/2010/main" Requires="p14">
            <p:contentPart p14:bwMode="auto" r:id="rId235">
              <p14:nvContentPartPr>
                <p14:cNvPr id="99" name="Freihand 98">
                  <a:extLst>
                    <a:ext uri="{FF2B5EF4-FFF2-40B4-BE49-F238E27FC236}">
                      <a16:creationId xmlns:a16="http://schemas.microsoft.com/office/drawing/2014/main" id="{A88DA717-4B9A-4D95-A9F2-98804520999D}"/>
                    </a:ext>
                  </a:extLst>
                </p14:cNvPr>
                <p14:cNvContentPartPr/>
                <p14:nvPr/>
              </p14:nvContentPartPr>
              <p14:xfrm>
                <a:off x="9849597" y="486675"/>
                <a:ext cx="7560" cy="127080"/>
              </p14:xfrm>
            </p:contentPart>
          </mc:Choice>
          <mc:Fallback>
            <p:pic>
              <p:nvPicPr>
                <p:cNvPr id="99" name="Freihand 98">
                  <a:extLst>
                    <a:ext uri="{FF2B5EF4-FFF2-40B4-BE49-F238E27FC236}">
                      <a16:creationId xmlns:a16="http://schemas.microsoft.com/office/drawing/2014/main" id="{A88DA717-4B9A-4D95-A9F2-98804520999D}"/>
                    </a:ext>
                  </a:extLst>
                </p:cNvPr>
                <p:cNvPicPr/>
                <p:nvPr/>
              </p:nvPicPr>
              <p:blipFill>
                <a:blip r:embed="rId236"/>
                <a:stretch>
                  <a:fillRect/>
                </a:stretch>
              </p:blipFill>
              <p:spPr>
                <a:xfrm>
                  <a:off x="9845277" y="482355"/>
                  <a:ext cx="16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00" name="Freihand 99">
                  <a:extLst>
                    <a:ext uri="{FF2B5EF4-FFF2-40B4-BE49-F238E27FC236}">
                      <a16:creationId xmlns:a16="http://schemas.microsoft.com/office/drawing/2014/main" id="{E463C6A3-F43E-468A-80C8-9E3234BF97D8}"/>
                    </a:ext>
                  </a:extLst>
                </p14:cNvPr>
                <p14:cNvContentPartPr/>
                <p14:nvPr/>
              </p14:nvContentPartPr>
              <p14:xfrm>
                <a:off x="9792357" y="559755"/>
                <a:ext cx="138240" cy="59760"/>
              </p14:xfrm>
            </p:contentPart>
          </mc:Choice>
          <mc:Fallback>
            <p:pic>
              <p:nvPicPr>
                <p:cNvPr id="100" name="Freihand 99">
                  <a:extLst>
                    <a:ext uri="{FF2B5EF4-FFF2-40B4-BE49-F238E27FC236}">
                      <a16:creationId xmlns:a16="http://schemas.microsoft.com/office/drawing/2014/main" id="{E463C6A3-F43E-468A-80C8-9E3234BF97D8}"/>
                    </a:ext>
                  </a:extLst>
                </p:cNvPr>
                <p:cNvPicPr/>
                <p:nvPr/>
              </p:nvPicPr>
              <p:blipFill>
                <a:blip r:embed="rId238"/>
                <a:stretch>
                  <a:fillRect/>
                </a:stretch>
              </p:blipFill>
              <p:spPr>
                <a:xfrm>
                  <a:off x="9787677" y="555435"/>
                  <a:ext cx="146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1" name="Freihand 100">
                  <a:extLst>
                    <a:ext uri="{FF2B5EF4-FFF2-40B4-BE49-F238E27FC236}">
                      <a16:creationId xmlns:a16="http://schemas.microsoft.com/office/drawing/2014/main" id="{F98AF9D7-5462-4EFF-8F4F-0D9EFC98F035}"/>
                    </a:ext>
                  </a:extLst>
                </p14:cNvPr>
                <p14:cNvContentPartPr/>
                <p14:nvPr/>
              </p14:nvContentPartPr>
              <p14:xfrm>
                <a:off x="9771837" y="458955"/>
                <a:ext cx="108000" cy="9720"/>
              </p14:xfrm>
            </p:contentPart>
          </mc:Choice>
          <mc:Fallback>
            <p:pic>
              <p:nvPicPr>
                <p:cNvPr id="101" name="Freihand 100">
                  <a:extLst>
                    <a:ext uri="{FF2B5EF4-FFF2-40B4-BE49-F238E27FC236}">
                      <a16:creationId xmlns:a16="http://schemas.microsoft.com/office/drawing/2014/main" id="{F98AF9D7-5462-4EFF-8F4F-0D9EFC98F035}"/>
                    </a:ext>
                  </a:extLst>
                </p:cNvPr>
                <p:cNvPicPr/>
                <p:nvPr/>
              </p:nvPicPr>
              <p:blipFill>
                <a:blip r:embed="rId240"/>
                <a:stretch>
                  <a:fillRect/>
                </a:stretch>
              </p:blipFill>
              <p:spPr>
                <a:xfrm>
                  <a:off x="9767517" y="454635"/>
                  <a:ext cx="116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2" name="Freihand 101">
                  <a:extLst>
                    <a:ext uri="{FF2B5EF4-FFF2-40B4-BE49-F238E27FC236}">
                      <a16:creationId xmlns:a16="http://schemas.microsoft.com/office/drawing/2014/main" id="{F641A82D-DD4B-4110-846F-4B99168499DE}"/>
                    </a:ext>
                  </a:extLst>
                </p14:cNvPr>
                <p14:cNvContentPartPr/>
                <p14:nvPr/>
              </p14:nvContentPartPr>
              <p14:xfrm>
                <a:off x="9971637" y="446355"/>
                <a:ext cx="91800" cy="137160"/>
              </p14:xfrm>
            </p:contentPart>
          </mc:Choice>
          <mc:Fallback>
            <p:pic>
              <p:nvPicPr>
                <p:cNvPr id="102" name="Freihand 101">
                  <a:extLst>
                    <a:ext uri="{FF2B5EF4-FFF2-40B4-BE49-F238E27FC236}">
                      <a16:creationId xmlns:a16="http://schemas.microsoft.com/office/drawing/2014/main" id="{F641A82D-DD4B-4110-846F-4B99168499DE}"/>
                    </a:ext>
                  </a:extLst>
                </p:cNvPr>
                <p:cNvPicPr/>
                <p:nvPr/>
              </p:nvPicPr>
              <p:blipFill>
                <a:blip r:embed="rId242"/>
                <a:stretch>
                  <a:fillRect/>
                </a:stretch>
              </p:blipFill>
              <p:spPr>
                <a:xfrm>
                  <a:off x="9967317" y="442035"/>
                  <a:ext cx="100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6" name="Freihand 105">
                  <a:extLst>
                    <a:ext uri="{FF2B5EF4-FFF2-40B4-BE49-F238E27FC236}">
                      <a16:creationId xmlns:a16="http://schemas.microsoft.com/office/drawing/2014/main" id="{8E11D808-754B-4B13-8622-45BF136132B6}"/>
                    </a:ext>
                  </a:extLst>
                </p14:cNvPr>
                <p14:cNvContentPartPr/>
                <p14:nvPr/>
              </p14:nvContentPartPr>
              <p14:xfrm>
                <a:off x="7566117" y="899235"/>
                <a:ext cx="96480" cy="231840"/>
              </p14:xfrm>
            </p:contentPart>
          </mc:Choice>
          <mc:Fallback>
            <p:pic>
              <p:nvPicPr>
                <p:cNvPr id="106" name="Freihand 105">
                  <a:extLst>
                    <a:ext uri="{FF2B5EF4-FFF2-40B4-BE49-F238E27FC236}">
                      <a16:creationId xmlns:a16="http://schemas.microsoft.com/office/drawing/2014/main" id="{8E11D808-754B-4B13-8622-45BF136132B6}"/>
                    </a:ext>
                  </a:extLst>
                </p:cNvPr>
                <p:cNvPicPr/>
                <p:nvPr/>
              </p:nvPicPr>
              <p:blipFill>
                <a:blip r:embed="rId244"/>
                <a:stretch>
                  <a:fillRect/>
                </a:stretch>
              </p:blipFill>
              <p:spPr>
                <a:xfrm>
                  <a:off x="7561797" y="894915"/>
                  <a:ext cx="1051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7" name="Freihand 106">
                  <a:extLst>
                    <a:ext uri="{FF2B5EF4-FFF2-40B4-BE49-F238E27FC236}">
                      <a16:creationId xmlns:a16="http://schemas.microsoft.com/office/drawing/2014/main" id="{998DE920-B781-40F0-B544-C9F66A8B611A}"/>
                    </a:ext>
                  </a:extLst>
                </p14:cNvPr>
                <p14:cNvContentPartPr/>
                <p14:nvPr/>
              </p14:nvContentPartPr>
              <p14:xfrm>
                <a:off x="7811637" y="965115"/>
                <a:ext cx="15840" cy="86400"/>
              </p14:xfrm>
            </p:contentPart>
          </mc:Choice>
          <mc:Fallback>
            <p:pic>
              <p:nvPicPr>
                <p:cNvPr id="107" name="Freihand 106">
                  <a:extLst>
                    <a:ext uri="{FF2B5EF4-FFF2-40B4-BE49-F238E27FC236}">
                      <a16:creationId xmlns:a16="http://schemas.microsoft.com/office/drawing/2014/main" id="{998DE920-B781-40F0-B544-C9F66A8B611A}"/>
                    </a:ext>
                  </a:extLst>
                </p:cNvPr>
                <p:cNvPicPr/>
                <p:nvPr/>
              </p:nvPicPr>
              <p:blipFill>
                <a:blip r:embed="rId246"/>
                <a:stretch>
                  <a:fillRect/>
                </a:stretch>
              </p:blipFill>
              <p:spPr>
                <a:xfrm>
                  <a:off x="7807317" y="960795"/>
                  <a:ext cx="24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8" name="Freihand 107">
                  <a:extLst>
                    <a:ext uri="{FF2B5EF4-FFF2-40B4-BE49-F238E27FC236}">
                      <a16:creationId xmlns:a16="http://schemas.microsoft.com/office/drawing/2014/main" id="{769EEEA3-3A56-4C50-97D7-98ACF7DD1D69}"/>
                    </a:ext>
                  </a:extLst>
                </p14:cNvPr>
                <p14:cNvContentPartPr/>
                <p14:nvPr/>
              </p14:nvContentPartPr>
              <p14:xfrm>
                <a:off x="7747557" y="1047915"/>
                <a:ext cx="124920" cy="26640"/>
              </p14:xfrm>
            </p:contentPart>
          </mc:Choice>
          <mc:Fallback>
            <p:pic>
              <p:nvPicPr>
                <p:cNvPr id="108" name="Freihand 107">
                  <a:extLst>
                    <a:ext uri="{FF2B5EF4-FFF2-40B4-BE49-F238E27FC236}">
                      <a16:creationId xmlns:a16="http://schemas.microsoft.com/office/drawing/2014/main" id="{769EEEA3-3A56-4C50-97D7-98ACF7DD1D69}"/>
                    </a:ext>
                  </a:extLst>
                </p:cNvPr>
                <p:cNvPicPr/>
                <p:nvPr/>
              </p:nvPicPr>
              <p:blipFill>
                <a:blip r:embed="rId248"/>
                <a:stretch>
                  <a:fillRect/>
                </a:stretch>
              </p:blipFill>
              <p:spPr>
                <a:xfrm>
                  <a:off x="7743237" y="1043595"/>
                  <a:ext cx="1335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9" name="Freihand 108">
                  <a:extLst>
                    <a:ext uri="{FF2B5EF4-FFF2-40B4-BE49-F238E27FC236}">
                      <a16:creationId xmlns:a16="http://schemas.microsoft.com/office/drawing/2014/main" id="{CA371BE9-274C-4DF8-9F35-3AAC2AB5EBCC}"/>
                    </a:ext>
                  </a:extLst>
                </p14:cNvPr>
                <p14:cNvContentPartPr/>
                <p14:nvPr/>
              </p14:nvContentPartPr>
              <p14:xfrm>
                <a:off x="7747917" y="948195"/>
                <a:ext cx="98280" cy="33120"/>
              </p14:xfrm>
            </p:contentPart>
          </mc:Choice>
          <mc:Fallback>
            <p:pic>
              <p:nvPicPr>
                <p:cNvPr id="109" name="Freihand 108">
                  <a:extLst>
                    <a:ext uri="{FF2B5EF4-FFF2-40B4-BE49-F238E27FC236}">
                      <a16:creationId xmlns:a16="http://schemas.microsoft.com/office/drawing/2014/main" id="{CA371BE9-274C-4DF8-9F35-3AAC2AB5EBCC}"/>
                    </a:ext>
                  </a:extLst>
                </p:cNvPr>
                <p:cNvPicPr/>
                <p:nvPr/>
              </p:nvPicPr>
              <p:blipFill>
                <a:blip r:embed="rId250"/>
                <a:stretch>
                  <a:fillRect/>
                </a:stretch>
              </p:blipFill>
              <p:spPr>
                <a:xfrm>
                  <a:off x="7743597" y="943875"/>
                  <a:ext cx="106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0" name="Freihand 109">
                  <a:extLst>
                    <a:ext uri="{FF2B5EF4-FFF2-40B4-BE49-F238E27FC236}">
                      <a16:creationId xmlns:a16="http://schemas.microsoft.com/office/drawing/2014/main" id="{9D98DB9B-656D-4D68-9AAF-EF9F67FCEC65}"/>
                    </a:ext>
                  </a:extLst>
                </p14:cNvPr>
                <p14:cNvContentPartPr/>
                <p14:nvPr/>
              </p14:nvContentPartPr>
              <p14:xfrm>
                <a:off x="7875357" y="980955"/>
                <a:ext cx="94320" cy="62640"/>
              </p14:xfrm>
            </p:contentPart>
          </mc:Choice>
          <mc:Fallback>
            <p:pic>
              <p:nvPicPr>
                <p:cNvPr id="110" name="Freihand 109">
                  <a:extLst>
                    <a:ext uri="{FF2B5EF4-FFF2-40B4-BE49-F238E27FC236}">
                      <a16:creationId xmlns:a16="http://schemas.microsoft.com/office/drawing/2014/main" id="{9D98DB9B-656D-4D68-9AAF-EF9F67FCEC65}"/>
                    </a:ext>
                  </a:extLst>
                </p:cNvPr>
                <p:cNvPicPr/>
                <p:nvPr/>
              </p:nvPicPr>
              <p:blipFill>
                <a:blip r:embed="rId252"/>
                <a:stretch>
                  <a:fillRect/>
                </a:stretch>
              </p:blipFill>
              <p:spPr>
                <a:xfrm>
                  <a:off x="7871037" y="976635"/>
                  <a:ext cx="102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1" name="Freihand 110">
                  <a:extLst>
                    <a:ext uri="{FF2B5EF4-FFF2-40B4-BE49-F238E27FC236}">
                      <a16:creationId xmlns:a16="http://schemas.microsoft.com/office/drawing/2014/main" id="{E6D7477C-B4CE-4F9B-8DF4-5B65A34EC305}"/>
                    </a:ext>
                  </a:extLst>
                </p14:cNvPr>
                <p14:cNvContentPartPr/>
                <p14:nvPr/>
              </p14:nvContentPartPr>
              <p14:xfrm>
                <a:off x="8000637" y="1000395"/>
                <a:ext cx="52200" cy="46800"/>
              </p14:xfrm>
            </p:contentPart>
          </mc:Choice>
          <mc:Fallback>
            <p:pic>
              <p:nvPicPr>
                <p:cNvPr id="111" name="Freihand 110">
                  <a:extLst>
                    <a:ext uri="{FF2B5EF4-FFF2-40B4-BE49-F238E27FC236}">
                      <a16:creationId xmlns:a16="http://schemas.microsoft.com/office/drawing/2014/main" id="{E6D7477C-B4CE-4F9B-8DF4-5B65A34EC305}"/>
                    </a:ext>
                  </a:extLst>
                </p:cNvPr>
                <p:cNvPicPr/>
                <p:nvPr/>
              </p:nvPicPr>
              <p:blipFill>
                <a:blip r:embed="rId254"/>
                <a:stretch>
                  <a:fillRect/>
                </a:stretch>
              </p:blipFill>
              <p:spPr>
                <a:xfrm>
                  <a:off x="7996317" y="996075"/>
                  <a:ext cx="60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2" name="Freihand 111">
                  <a:extLst>
                    <a:ext uri="{FF2B5EF4-FFF2-40B4-BE49-F238E27FC236}">
                      <a16:creationId xmlns:a16="http://schemas.microsoft.com/office/drawing/2014/main" id="{B2EFCEC9-2B09-4964-9D7D-4644CC472754}"/>
                    </a:ext>
                  </a:extLst>
                </p14:cNvPr>
                <p14:cNvContentPartPr/>
                <p14:nvPr/>
              </p14:nvContentPartPr>
              <p14:xfrm>
                <a:off x="8075517" y="996795"/>
                <a:ext cx="278640" cy="48960"/>
              </p14:xfrm>
            </p:contentPart>
          </mc:Choice>
          <mc:Fallback>
            <p:pic>
              <p:nvPicPr>
                <p:cNvPr id="112" name="Freihand 111">
                  <a:extLst>
                    <a:ext uri="{FF2B5EF4-FFF2-40B4-BE49-F238E27FC236}">
                      <a16:creationId xmlns:a16="http://schemas.microsoft.com/office/drawing/2014/main" id="{B2EFCEC9-2B09-4964-9D7D-4644CC472754}"/>
                    </a:ext>
                  </a:extLst>
                </p:cNvPr>
                <p:cNvPicPr/>
                <p:nvPr/>
              </p:nvPicPr>
              <p:blipFill>
                <a:blip r:embed="rId256"/>
                <a:stretch>
                  <a:fillRect/>
                </a:stretch>
              </p:blipFill>
              <p:spPr>
                <a:xfrm>
                  <a:off x="8071197" y="992475"/>
                  <a:ext cx="287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3" name="Freihand 112">
                  <a:extLst>
                    <a:ext uri="{FF2B5EF4-FFF2-40B4-BE49-F238E27FC236}">
                      <a16:creationId xmlns:a16="http://schemas.microsoft.com/office/drawing/2014/main" id="{C53355E7-0A74-437F-BC18-857C082E85F4}"/>
                    </a:ext>
                  </a:extLst>
                </p14:cNvPr>
                <p14:cNvContentPartPr/>
                <p14:nvPr/>
              </p14:nvContentPartPr>
              <p14:xfrm>
                <a:off x="8402397" y="964395"/>
                <a:ext cx="70200" cy="55800"/>
              </p14:xfrm>
            </p:contentPart>
          </mc:Choice>
          <mc:Fallback>
            <p:pic>
              <p:nvPicPr>
                <p:cNvPr id="113" name="Freihand 112">
                  <a:extLst>
                    <a:ext uri="{FF2B5EF4-FFF2-40B4-BE49-F238E27FC236}">
                      <a16:creationId xmlns:a16="http://schemas.microsoft.com/office/drawing/2014/main" id="{C53355E7-0A74-437F-BC18-857C082E85F4}"/>
                    </a:ext>
                  </a:extLst>
                </p:cNvPr>
                <p:cNvPicPr/>
                <p:nvPr/>
              </p:nvPicPr>
              <p:blipFill>
                <a:blip r:embed="rId258"/>
                <a:stretch>
                  <a:fillRect/>
                </a:stretch>
              </p:blipFill>
              <p:spPr>
                <a:xfrm>
                  <a:off x="8398077" y="960075"/>
                  <a:ext cx="78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4" name="Freihand 113">
                  <a:extLst>
                    <a:ext uri="{FF2B5EF4-FFF2-40B4-BE49-F238E27FC236}">
                      <a16:creationId xmlns:a16="http://schemas.microsoft.com/office/drawing/2014/main" id="{8B75EC51-6CDE-4F6C-9F39-9C11DEA5A253}"/>
                    </a:ext>
                  </a:extLst>
                </p14:cNvPr>
                <p14:cNvContentPartPr/>
                <p14:nvPr/>
              </p14:nvContentPartPr>
              <p14:xfrm>
                <a:off x="8677077" y="927675"/>
                <a:ext cx="112680" cy="141480"/>
              </p14:xfrm>
            </p:contentPart>
          </mc:Choice>
          <mc:Fallback>
            <p:pic>
              <p:nvPicPr>
                <p:cNvPr id="114" name="Freihand 113">
                  <a:extLst>
                    <a:ext uri="{FF2B5EF4-FFF2-40B4-BE49-F238E27FC236}">
                      <a16:creationId xmlns:a16="http://schemas.microsoft.com/office/drawing/2014/main" id="{8B75EC51-6CDE-4F6C-9F39-9C11DEA5A253}"/>
                    </a:ext>
                  </a:extLst>
                </p:cNvPr>
                <p:cNvPicPr/>
                <p:nvPr/>
              </p:nvPicPr>
              <p:blipFill>
                <a:blip r:embed="rId260"/>
                <a:stretch>
                  <a:fillRect/>
                </a:stretch>
              </p:blipFill>
              <p:spPr>
                <a:xfrm>
                  <a:off x="8672757" y="923355"/>
                  <a:ext cx="121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5" name="Freihand 114">
                  <a:extLst>
                    <a:ext uri="{FF2B5EF4-FFF2-40B4-BE49-F238E27FC236}">
                      <a16:creationId xmlns:a16="http://schemas.microsoft.com/office/drawing/2014/main" id="{C2820670-9E19-489D-81D9-A87E09603A19}"/>
                    </a:ext>
                  </a:extLst>
                </p14:cNvPr>
                <p14:cNvContentPartPr/>
                <p14:nvPr/>
              </p14:nvContentPartPr>
              <p14:xfrm>
                <a:off x="8957157" y="928755"/>
                <a:ext cx="2520" cy="74160"/>
              </p14:xfrm>
            </p:contentPart>
          </mc:Choice>
          <mc:Fallback>
            <p:pic>
              <p:nvPicPr>
                <p:cNvPr id="115" name="Freihand 114">
                  <a:extLst>
                    <a:ext uri="{FF2B5EF4-FFF2-40B4-BE49-F238E27FC236}">
                      <a16:creationId xmlns:a16="http://schemas.microsoft.com/office/drawing/2014/main" id="{C2820670-9E19-489D-81D9-A87E09603A19}"/>
                    </a:ext>
                  </a:extLst>
                </p:cNvPr>
                <p:cNvPicPr/>
                <p:nvPr/>
              </p:nvPicPr>
              <p:blipFill>
                <a:blip r:embed="rId262"/>
                <a:stretch>
                  <a:fillRect/>
                </a:stretch>
              </p:blipFill>
              <p:spPr>
                <a:xfrm>
                  <a:off x="8952837" y="924435"/>
                  <a:ext cx="11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6" name="Freihand 115">
                  <a:extLst>
                    <a:ext uri="{FF2B5EF4-FFF2-40B4-BE49-F238E27FC236}">
                      <a16:creationId xmlns:a16="http://schemas.microsoft.com/office/drawing/2014/main" id="{C3DEDB85-D271-428F-9BCB-4D51EC1E8DAE}"/>
                    </a:ext>
                  </a:extLst>
                </p14:cNvPr>
                <p14:cNvContentPartPr/>
                <p14:nvPr/>
              </p14:nvContentPartPr>
              <p14:xfrm>
                <a:off x="8947797" y="873675"/>
                <a:ext cx="32040" cy="21960"/>
              </p14:xfrm>
            </p:contentPart>
          </mc:Choice>
          <mc:Fallback>
            <p:pic>
              <p:nvPicPr>
                <p:cNvPr id="116" name="Freihand 115">
                  <a:extLst>
                    <a:ext uri="{FF2B5EF4-FFF2-40B4-BE49-F238E27FC236}">
                      <a16:creationId xmlns:a16="http://schemas.microsoft.com/office/drawing/2014/main" id="{C3DEDB85-D271-428F-9BCB-4D51EC1E8DAE}"/>
                    </a:ext>
                  </a:extLst>
                </p:cNvPr>
                <p:cNvPicPr/>
                <p:nvPr/>
              </p:nvPicPr>
              <p:blipFill>
                <a:blip r:embed="rId264"/>
                <a:stretch>
                  <a:fillRect/>
                </a:stretch>
              </p:blipFill>
              <p:spPr>
                <a:xfrm>
                  <a:off x="8943477" y="869355"/>
                  <a:ext cx="40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7" name="Freihand 116">
                  <a:extLst>
                    <a:ext uri="{FF2B5EF4-FFF2-40B4-BE49-F238E27FC236}">
                      <a16:creationId xmlns:a16="http://schemas.microsoft.com/office/drawing/2014/main" id="{833B9DC4-D626-4314-920D-7F213D5D9C06}"/>
                    </a:ext>
                  </a:extLst>
                </p14:cNvPr>
                <p14:cNvContentPartPr/>
                <p14:nvPr/>
              </p14:nvContentPartPr>
              <p14:xfrm>
                <a:off x="9007557" y="901395"/>
                <a:ext cx="86400" cy="98280"/>
              </p14:xfrm>
            </p:contentPart>
          </mc:Choice>
          <mc:Fallback>
            <p:pic>
              <p:nvPicPr>
                <p:cNvPr id="117" name="Freihand 116">
                  <a:extLst>
                    <a:ext uri="{FF2B5EF4-FFF2-40B4-BE49-F238E27FC236}">
                      <a16:creationId xmlns:a16="http://schemas.microsoft.com/office/drawing/2014/main" id="{833B9DC4-D626-4314-920D-7F213D5D9C06}"/>
                    </a:ext>
                  </a:extLst>
                </p:cNvPr>
                <p:cNvPicPr/>
                <p:nvPr/>
              </p:nvPicPr>
              <p:blipFill>
                <a:blip r:embed="rId266"/>
                <a:stretch>
                  <a:fillRect/>
                </a:stretch>
              </p:blipFill>
              <p:spPr>
                <a:xfrm>
                  <a:off x="9003237" y="897075"/>
                  <a:ext cx="95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8" name="Freihand 117">
                  <a:extLst>
                    <a:ext uri="{FF2B5EF4-FFF2-40B4-BE49-F238E27FC236}">
                      <a16:creationId xmlns:a16="http://schemas.microsoft.com/office/drawing/2014/main" id="{F2854078-A6A7-4628-B291-9FAD2E49315F}"/>
                    </a:ext>
                  </a:extLst>
                </p14:cNvPr>
                <p14:cNvContentPartPr/>
                <p14:nvPr/>
              </p14:nvContentPartPr>
              <p14:xfrm>
                <a:off x="9280437" y="913275"/>
                <a:ext cx="187560" cy="60840"/>
              </p14:xfrm>
            </p:contentPart>
          </mc:Choice>
          <mc:Fallback>
            <p:pic>
              <p:nvPicPr>
                <p:cNvPr id="118" name="Freihand 117">
                  <a:extLst>
                    <a:ext uri="{FF2B5EF4-FFF2-40B4-BE49-F238E27FC236}">
                      <a16:creationId xmlns:a16="http://schemas.microsoft.com/office/drawing/2014/main" id="{F2854078-A6A7-4628-B291-9FAD2E49315F}"/>
                    </a:ext>
                  </a:extLst>
                </p:cNvPr>
                <p:cNvPicPr/>
                <p:nvPr/>
              </p:nvPicPr>
              <p:blipFill>
                <a:blip r:embed="rId268"/>
                <a:stretch>
                  <a:fillRect/>
                </a:stretch>
              </p:blipFill>
              <p:spPr>
                <a:xfrm>
                  <a:off x="9276117" y="908955"/>
                  <a:ext cx="196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9" name="Freihand 118">
                  <a:extLst>
                    <a:ext uri="{FF2B5EF4-FFF2-40B4-BE49-F238E27FC236}">
                      <a16:creationId xmlns:a16="http://schemas.microsoft.com/office/drawing/2014/main" id="{11D1B0E5-EC22-4DA1-83ED-9721CD6F97C7}"/>
                    </a:ext>
                  </a:extLst>
                </p14:cNvPr>
                <p14:cNvContentPartPr/>
                <p14:nvPr/>
              </p14:nvContentPartPr>
              <p14:xfrm>
                <a:off x="9411477" y="865755"/>
                <a:ext cx="64080" cy="25560"/>
              </p14:xfrm>
            </p:contentPart>
          </mc:Choice>
          <mc:Fallback>
            <p:pic>
              <p:nvPicPr>
                <p:cNvPr id="119" name="Freihand 118">
                  <a:extLst>
                    <a:ext uri="{FF2B5EF4-FFF2-40B4-BE49-F238E27FC236}">
                      <a16:creationId xmlns:a16="http://schemas.microsoft.com/office/drawing/2014/main" id="{11D1B0E5-EC22-4DA1-83ED-9721CD6F97C7}"/>
                    </a:ext>
                  </a:extLst>
                </p:cNvPr>
                <p:cNvPicPr/>
                <p:nvPr/>
              </p:nvPicPr>
              <p:blipFill>
                <a:blip r:embed="rId270"/>
                <a:stretch>
                  <a:fillRect/>
                </a:stretch>
              </p:blipFill>
              <p:spPr>
                <a:xfrm>
                  <a:off x="9407157" y="861435"/>
                  <a:ext cx="72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0" name="Freihand 119">
                  <a:extLst>
                    <a:ext uri="{FF2B5EF4-FFF2-40B4-BE49-F238E27FC236}">
                      <a16:creationId xmlns:a16="http://schemas.microsoft.com/office/drawing/2014/main" id="{673F9FD0-7962-4BE6-81AF-05D052C40847}"/>
                    </a:ext>
                  </a:extLst>
                </p14:cNvPr>
                <p14:cNvContentPartPr/>
                <p14:nvPr/>
              </p14:nvContentPartPr>
              <p14:xfrm>
                <a:off x="9489957" y="895635"/>
                <a:ext cx="101520" cy="68760"/>
              </p14:xfrm>
            </p:contentPart>
          </mc:Choice>
          <mc:Fallback>
            <p:pic>
              <p:nvPicPr>
                <p:cNvPr id="120" name="Freihand 119">
                  <a:extLst>
                    <a:ext uri="{FF2B5EF4-FFF2-40B4-BE49-F238E27FC236}">
                      <a16:creationId xmlns:a16="http://schemas.microsoft.com/office/drawing/2014/main" id="{673F9FD0-7962-4BE6-81AF-05D052C40847}"/>
                    </a:ext>
                  </a:extLst>
                </p:cNvPr>
                <p:cNvPicPr/>
                <p:nvPr/>
              </p:nvPicPr>
              <p:blipFill>
                <a:blip r:embed="rId272"/>
                <a:stretch>
                  <a:fillRect/>
                </a:stretch>
              </p:blipFill>
              <p:spPr>
                <a:xfrm>
                  <a:off x="9485637" y="891315"/>
                  <a:ext cx="110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1" name="Freihand 120">
                  <a:extLst>
                    <a:ext uri="{FF2B5EF4-FFF2-40B4-BE49-F238E27FC236}">
                      <a16:creationId xmlns:a16="http://schemas.microsoft.com/office/drawing/2014/main" id="{184B8E0F-6D67-4DE9-BDB8-3ECB7298CCBC}"/>
                    </a:ext>
                  </a:extLst>
                </p14:cNvPr>
                <p14:cNvContentPartPr/>
                <p14:nvPr/>
              </p14:nvContentPartPr>
              <p14:xfrm>
                <a:off x="9623157" y="871155"/>
                <a:ext cx="128160" cy="79560"/>
              </p14:xfrm>
            </p:contentPart>
          </mc:Choice>
          <mc:Fallback>
            <p:pic>
              <p:nvPicPr>
                <p:cNvPr id="121" name="Freihand 120">
                  <a:extLst>
                    <a:ext uri="{FF2B5EF4-FFF2-40B4-BE49-F238E27FC236}">
                      <a16:creationId xmlns:a16="http://schemas.microsoft.com/office/drawing/2014/main" id="{184B8E0F-6D67-4DE9-BDB8-3ECB7298CCBC}"/>
                    </a:ext>
                  </a:extLst>
                </p:cNvPr>
                <p:cNvPicPr/>
                <p:nvPr/>
              </p:nvPicPr>
              <p:blipFill>
                <a:blip r:embed="rId274"/>
                <a:stretch>
                  <a:fillRect/>
                </a:stretch>
              </p:blipFill>
              <p:spPr>
                <a:xfrm>
                  <a:off x="9618837" y="866835"/>
                  <a:ext cx="136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2" name="Freihand 121">
                  <a:extLst>
                    <a:ext uri="{FF2B5EF4-FFF2-40B4-BE49-F238E27FC236}">
                      <a16:creationId xmlns:a16="http://schemas.microsoft.com/office/drawing/2014/main" id="{232B789F-1305-4E18-B12D-B3EFAB825A96}"/>
                    </a:ext>
                  </a:extLst>
                </p14:cNvPr>
                <p14:cNvContentPartPr/>
                <p14:nvPr/>
              </p14:nvContentPartPr>
              <p14:xfrm>
                <a:off x="9779757" y="880155"/>
                <a:ext cx="92520" cy="65520"/>
              </p14:xfrm>
            </p:contentPart>
          </mc:Choice>
          <mc:Fallback>
            <p:pic>
              <p:nvPicPr>
                <p:cNvPr id="122" name="Freihand 121">
                  <a:extLst>
                    <a:ext uri="{FF2B5EF4-FFF2-40B4-BE49-F238E27FC236}">
                      <a16:creationId xmlns:a16="http://schemas.microsoft.com/office/drawing/2014/main" id="{232B789F-1305-4E18-B12D-B3EFAB825A96}"/>
                    </a:ext>
                  </a:extLst>
                </p:cNvPr>
                <p:cNvPicPr/>
                <p:nvPr/>
              </p:nvPicPr>
              <p:blipFill>
                <a:blip r:embed="rId276"/>
                <a:stretch>
                  <a:fillRect/>
                </a:stretch>
              </p:blipFill>
              <p:spPr>
                <a:xfrm>
                  <a:off x="9775437" y="875835"/>
                  <a:ext cx="101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3" name="Freihand 122">
                  <a:extLst>
                    <a:ext uri="{FF2B5EF4-FFF2-40B4-BE49-F238E27FC236}">
                      <a16:creationId xmlns:a16="http://schemas.microsoft.com/office/drawing/2014/main" id="{8A18A25E-02EB-4FB9-AAB6-53D8EA4800D2}"/>
                    </a:ext>
                  </a:extLst>
                </p14:cNvPr>
                <p14:cNvContentPartPr/>
                <p14:nvPr/>
              </p14:nvContentPartPr>
              <p14:xfrm>
                <a:off x="9897837" y="868275"/>
                <a:ext cx="62640" cy="65160"/>
              </p14:xfrm>
            </p:contentPart>
          </mc:Choice>
          <mc:Fallback>
            <p:pic>
              <p:nvPicPr>
                <p:cNvPr id="123" name="Freihand 122">
                  <a:extLst>
                    <a:ext uri="{FF2B5EF4-FFF2-40B4-BE49-F238E27FC236}">
                      <a16:creationId xmlns:a16="http://schemas.microsoft.com/office/drawing/2014/main" id="{8A18A25E-02EB-4FB9-AAB6-53D8EA4800D2}"/>
                    </a:ext>
                  </a:extLst>
                </p:cNvPr>
                <p:cNvPicPr/>
                <p:nvPr/>
              </p:nvPicPr>
              <p:blipFill>
                <a:blip r:embed="rId278"/>
                <a:stretch>
                  <a:fillRect/>
                </a:stretch>
              </p:blipFill>
              <p:spPr>
                <a:xfrm>
                  <a:off x="9893517" y="863955"/>
                  <a:ext cx="71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4" name="Freihand 123">
                  <a:extLst>
                    <a:ext uri="{FF2B5EF4-FFF2-40B4-BE49-F238E27FC236}">
                      <a16:creationId xmlns:a16="http://schemas.microsoft.com/office/drawing/2014/main" id="{0DD440B8-71AC-4A89-99B0-0492C3D14FE4}"/>
                    </a:ext>
                  </a:extLst>
                </p14:cNvPr>
                <p14:cNvContentPartPr/>
                <p14:nvPr/>
              </p14:nvContentPartPr>
              <p14:xfrm>
                <a:off x="10023837" y="856035"/>
                <a:ext cx="264600" cy="221400"/>
              </p14:xfrm>
            </p:contentPart>
          </mc:Choice>
          <mc:Fallback>
            <p:pic>
              <p:nvPicPr>
                <p:cNvPr id="124" name="Freihand 123">
                  <a:extLst>
                    <a:ext uri="{FF2B5EF4-FFF2-40B4-BE49-F238E27FC236}">
                      <a16:creationId xmlns:a16="http://schemas.microsoft.com/office/drawing/2014/main" id="{0DD440B8-71AC-4A89-99B0-0492C3D14FE4}"/>
                    </a:ext>
                  </a:extLst>
                </p:cNvPr>
                <p:cNvPicPr/>
                <p:nvPr/>
              </p:nvPicPr>
              <p:blipFill>
                <a:blip r:embed="rId280"/>
                <a:stretch>
                  <a:fillRect/>
                </a:stretch>
              </p:blipFill>
              <p:spPr>
                <a:xfrm>
                  <a:off x="10019517" y="851715"/>
                  <a:ext cx="273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5" name="Freihand 124">
                  <a:extLst>
                    <a:ext uri="{FF2B5EF4-FFF2-40B4-BE49-F238E27FC236}">
                      <a16:creationId xmlns:a16="http://schemas.microsoft.com/office/drawing/2014/main" id="{22160A39-AF9D-4C4D-8B51-7815E0DAFDBF}"/>
                    </a:ext>
                  </a:extLst>
                </p14:cNvPr>
                <p14:cNvContentPartPr/>
                <p14:nvPr/>
              </p14:nvContentPartPr>
              <p14:xfrm>
                <a:off x="10246677" y="773235"/>
                <a:ext cx="360" cy="360"/>
              </p14:xfrm>
            </p:contentPart>
          </mc:Choice>
          <mc:Fallback>
            <p:pic>
              <p:nvPicPr>
                <p:cNvPr id="125" name="Freihand 124">
                  <a:extLst>
                    <a:ext uri="{FF2B5EF4-FFF2-40B4-BE49-F238E27FC236}">
                      <a16:creationId xmlns:a16="http://schemas.microsoft.com/office/drawing/2014/main" id="{22160A39-AF9D-4C4D-8B51-7815E0DAFDBF}"/>
                    </a:ext>
                  </a:extLst>
                </p:cNvPr>
                <p:cNvPicPr/>
                <p:nvPr/>
              </p:nvPicPr>
              <p:blipFill>
                <a:blip r:embed="rId282"/>
                <a:stretch>
                  <a:fillRect/>
                </a:stretch>
              </p:blipFill>
              <p:spPr>
                <a:xfrm>
                  <a:off x="10242357" y="7689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0" name="Freihand 129">
                  <a:extLst>
                    <a:ext uri="{FF2B5EF4-FFF2-40B4-BE49-F238E27FC236}">
                      <a16:creationId xmlns:a16="http://schemas.microsoft.com/office/drawing/2014/main" id="{1A40441E-CEB6-4A71-B916-87CCC51ED2F0}"/>
                    </a:ext>
                  </a:extLst>
                </p14:cNvPr>
                <p14:cNvContentPartPr/>
                <p14:nvPr/>
              </p14:nvContentPartPr>
              <p14:xfrm>
                <a:off x="10499037" y="819675"/>
                <a:ext cx="221760" cy="122760"/>
              </p14:xfrm>
            </p:contentPart>
          </mc:Choice>
          <mc:Fallback>
            <p:pic>
              <p:nvPicPr>
                <p:cNvPr id="130" name="Freihand 129">
                  <a:extLst>
                    <a:ext uri="{FF2B5EF4-FFF2-40B4-BE49-F238E27FC236}">
                      <a16:creationId xmlns:a16="http://schemas.microsoft.com/office/drawing/2014/main" id="{1A40441E-CEB6-4A71-B916-87CCC51ED2F0}"/>
                    </a:ext>
                  </a:extLst>
                </p:cNvPr>
                <p:cNvPicPr/>
                <p:nvPr/>
              </p:nvPicPr>
              <p:blipFill>
                <a:blip r:embed="rId284"/>
                <a:stretch>
                  <a:fillRect/>
                </a:stretch>
              </p:blipFill>
              <p:spPr>
                <a:xfrm>
                  <a:off x="10494717" y="815355"/>
                  <a:ext cx="230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1" name="Freihand 130">
                  <a:extLst>
                    <a:ext uri="{FF2B5EF4-FFF2-40B4-BE49-F238E27FC236}">
                      <a16:creationId xmlns:a16="http://schemas.microsoft.com/office/drawing/2014/main" id="{D6577EFC-17C3-4346-97E8-EB160115CE54}"/>
                    </a:ext>
                  </a:extLst>
                </p14:cNvPr>
                <p14:cNvContentPartPr/>
                <p14:nvPr/>
              </p14:nvContentPartPr>
              <p14:xfrm>
                <a:off x="10729077" y="851715"/>
                <a:ext cx="72720" cy="80280"/>
              </p14:xfrm>
            </p:contentPart>
          </mc:Choice>
          <mc:Fallback>
            <p:pic>
              <p:nvPicPr>
                <p:cNvPr id="131" name="Freihand 130">
                  <a:extLst>
                    <a:ext uri="{FF2B5EF4-FFF2-40B4-BE49-F238E27FC236}">
                      <a16:creationId xmlns:a16="http://schemas.microsoft.com/office/drawing/2014/main" id="{D6577EFC-17C3-4346-97E8-EB160115CE54}"/>
                    </a:ext>
                  </a:extLst>
                </p:cNvPr>
                <p:cNvPicPr/>
                <p:nvPr/>
              </p:nvPicPr>
              <p:blipFill>
                <a:blip r:embed="rId286"/>
                <a:stretch>
                  <a:fillRect/>
                </a:stretch>
              </p:blipFill>
              <p:spPr>
                <a:xfrm>
                  <a:off x="10724757" y="847395"/>
                  <a:ext cx="81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2" name="Freihand 131">
                  <a:extLst>
                    <a:ext uri="{FF2B5EF4-FFF2-40B4-BE49-F238E27FC236}">
                      <a16:creationId xmlns:a16="http://schemas.microsoft.com/office/drawing/2014/main" id="{66F6F9F9-5472-4D7F-A7B3-7D9FA0CC660E}"/>
                    </a:ext>
                  </a:extLst>
                </p14:cNvPr>
                <p14:cNvContentPartPr/>
                <p14:nvPr/>
              </p14:nvContentPartPr>
              <p14:xfrm>
                <a:off x="10907277" y="772515"/>
                <a:ext cx="80280" cy="149040"/>
              </p14:xfrm>
            </p:contentPart>
          </mc:Choice>
          <mc:Fallback>
            <p:pic>
              <p:nvPicPr>
                <p:cNvPr id="132" name="Freihand 131">
                  <a:extLst>
                    <a:ext uri="{FF2B5EF4-FFF2-40B4-BE49-F238E27FC236}">
                      <a16:creationId xmlns:a16="http://schemas.microsoft.com/office/drawing/2014/main" id="{66F6F9F9-5472-4D7F-A7B3-7D9FA0CC660E}"/>
                    </a:ext>
                  </a:extLst>
                </p:cNvPr>
                <p:cNvPicPr/>
                <p:nvPr/>
              </p:nvPicPr>
              <p:blipFill>
                <a:blip r:embed="rId288"/>
                <a:stretch>
                  <a:fillRect/>
                </a:stretch>
              </p:blipFill>
              <p:spPr>
                <a:xfrm>
                  <a:off x="10902957" y="768195"/>
                  <a:ext cx="88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3" name="Freihand 132">
                  <a:extLst>
                    <a:ext uri="{FF2B5EF4-FFF2-40B4-BE49-F238E27FC236}">
                      <a16:creationId xmlns:a16="http://schemas.microsoft.com/office/drawing/2014/main" id="{F7723809-8397-4119-B6A5-28A03D7DC7EB}"/>
                    </a:ext>
                  </a:extLst>
                </p14:cNvPr>
                <p14:cNvContentPartPr/>
                <p14:nvPr/>
              </p14:nvContentPartPr>
              <p14:xfrm>
                <a:off x="10972797" y="850635"/>
                <a:ext cx="78840" cy="56520"/>
              </p14:xfrm>
            </p:contentPart>
          </mc:Choice>
          <mc:Fallback>
            <p:pic>
              <p:nvPicPr>
                <p:cNvPr id="133" name="Freihand 132">
                  <a:extLst>
                    <a:ext uri="{FF2B5EF4-FFF2-40B4-BE49-F238E27FC236}">
                      <a16:creationId xmlns:a16="http://schemas.microsoft.com/office/drawing/2014/main" id="{F7723809-8397-4119-B6A5-28A03D7DC7EB}"/>
                    </a:ext>
                  </a:extLst>
                </p:cNvPr>
                <p:cNvPicPr/>
                <p:nvPr/>
              </p:nvPicPr>
              <p:blipFill>
                <a:blip r:embed="rId290"/>
                <a:stretch>
                  <a:fillRect/>
                </a:stretch>
              </p:blipFill>
              <p:spPr>
                <a:xfrm>
                  <a:off x="10968477" y="846315"/>
                  <a:ext cx="87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4" name="Freihand 133">
                  <a:extLst>
                    <a:ext uri="{FF2B5EF4-FFF2-40B4-BE49-F238E27FC236}">
                      <a16:creationId xmlns:a16="http://schemas.microsoft.com/office/drawing/2014/main" id="{DA073F6D-857D-432A-A923-8D3AF6793AEE}"/>
                    </a:ext>
                  </a:extLst>
                </p14:cNvPr>
                <p14:cNvContentPartPr/>
                <p14:nvPr/>
              </p14:nvContentPartPr>
              <p14:xfrm>
                <a:off x="11150277" y="722835"/>
                <a:ext cx="149760" cy="179280"/>
              </p14:xfrm>
            </p:contentPart>
          </mc:Choice>
          <mc:Fallback>
            <p:pic>
              <p:nvPicPr>
                <p:cNvPr id="134" name="Freihand 133">
                  <a:extLst>
                    <a:ext uri="{FF2B5EF4-FFF2-40B4-BE49-F238E27FC236}">
                      <a16:creationId xmlns:a16="http://schemas.microsoft.com/office/drawing/2014/main" id="{DA073F6D-857D-432A-A923-8D3AF6793AEE}"/>
                    </a:ext>
                  </a:extLst>
                </p:cNvPr>
                <p:cNvPicPr/>
                <p:nvPr/>
              </p:nvPicPr>
              <p:blipFill>
                <a:blip r:embed="rId292"/>
                <a:stretch>
                  <a:fillRect/>
                </a:stretch>
              </p:blipFill>
              <p:spPr>
                <a:xfrm>
                  <a:off x="11145957" y="718515"/>
                  <a:ext cx="158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5" name="Freihand 134">
                  <a:extLst>
                    <a:ext uri="{FF2B5EF4-FFF2-40B4-BE49-F238E27FC236}">
                      <a16:creationId xmlns:a16="http://schemas.microsoft.com/office/drawing/2014/main" id="{732DACAD-0C1E-4B9A-9EF6-B4B7E8E30A56}"/>
                    </a:ext>
                  </a:extLst>
                </p14:cNvPr>
                <p14:cNvContentPartPr/>
                <p14:nvPr/>
              </p14:nvContentPartPr>
              <p14:xfrm>
                <a:off x="11281677" y="780435"/>
                <a:ext cx="18360" cy="38520"/>
              </p14:xfrm>
            </p:contentPart>
          </mc:Choice>
          <mc:Fallback>
            <p:pic>
              <p:nvPicPr>
                <p:cNvPr id="135" name="Freihand 134">
                  <a:extLst>
                    <a:ext uri="{FF2B5EF4-FFF2-40B4-BE49-F238E27FC236}">
                      <a16:creationId xmlns:a16="http://schemas.microsoft.com/office/drawing/2014/main" id="{732DACAD-0C1E-4B9A-9EF6-B4B7E8E30A56}"/>
                    </a:ext>
                  </a:extLst>
                </p:cNvPr>
                <p:cNvPicPr/>
                <p:nvPr/>
              </p:nvPicPr>
              <p:blipFill>
                <a:blip r:embed="rId294"/>
                <a:stretch>
                  <a:fillRect/>
                </a:stretch>
              </p:blipFill>
              <p:spPr>
                <a:xfrm>
                  <a:off x="11277357" y="776115"/>
                  <a:ext cx="27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6" name="Freihand 135">
                  <a:extLst>
                    <a:ext uri="{FF2B5EF4-FFF2-40B4-BE49-F238E27FC236}">
                      <a16:creationId xmlns:a16="http://schemas.microsoft.com/office/drawing/2014/main" id="{9D5036D8-D2A6-4603-AFA3-A4D4681D732C}"/>
                    </a:ext>
                  </a:extLst>
                </p14:cNvPr>
                <p14:cNvContentPartPr/>
                <p14:nvPr/>
              </p14:nvContentPartPr>
              <p14:xfrm>
                <a:off x="11294997" y="794115"/>
                <a:ext cx="92880" cy="246600"/>
              </p14:xfrm>
            </p:contentPart>
          </mc:Choice>
          <mc:Fallback>
            <p:pic>
              <p:nvPicPr>
                <p:cNvPr id="136" name="Freihand 135">
                  <a:extLst>
                    <a:ext uri="{FF2B5EF4-FFF2-40B4-BE49-F238E27FC236}">
                      <a16:creationId xmlns:a16="http://schemas.microsoft.com/office/drawing/2014/main" id="{9D5036D8-D2A6-4603-AFA3-A4D4681D732C}"/>
                    </a:ext>
                  </a:extLst>
                </p:cNvPr>
                <p:cNvPicPr/>
                <p:nvPr/>
              </p:nvPicPr>
              <p:blipFill>
                <a:blip r:embed="rId296"/>
                <a:stretch>
                  <a:fillRect/>
                </a:stretch>
              </p:blipFill>
              <p:spPr>
                <a:xfrm>
                  <a:off x="11290677" y="789795"/>
                  <a:ext cx="101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7" name="Freihand 136">
                  <a:extLst>
                    <a:ext uri="{FF2B5EF4-FFF2-40B4-BE49-F238E27FC236}">
                      <a16:creationId xmlns:a16="http://schemas.microsoft.com/office/drawing/2014/main" id="{5054C8D0-3134-489D-925A-0FFB6A64A066}"/>
                    </a:ext>
                  </a:extLst>
                </p14:cNvPr>
                <p14:cNvContentPartPr/>
                <p14:nvPr/>
              </p14:nvContentPartPr>
              <p14:xfrm>
                <a:off x="11369517" y="756675"/>
                <a:ext cx="178200" cy="129960"/>
              </p14:xfrm>
            </p:contentPart>
          </mc:Choice>
          <mc:Fallback>
            <p:pic>
              <p:nvPicPr>
                <p:cNvPr id="137" name="Freihand 136">
                  <a:extLst>
                    <a:ext uri="{FF2B5EF4-FFF2-40B4-BE49-F238E27FC236}">
                      <a16:creationId xmlns:a16="http://schemas.microsoft.com/office/drawing/2014/main" id="{5054C8D0-3134-489D-925A-0FFB6A64A066}"/>
                    </a:ext>
                  </a:extLst>
                </p:cNvPr>
                <p:cNvPicPr/>
                <p:nvPr/>
              </p:nvPicPr>
              <p:blipFill>
                <a:blip r:embed="rId298"/>
                <a:stretch>
                  <a:fillRect/>
                </a:stretch>
              </p:blipFill>
              <p:spPr>
                <a:xfrm>
                  <a:off x="11365197" y="752355"/>
                  <a:ext cx="186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9" name="Freihand 138">
                  <a:extLst>
                    <a:ext uri="{FF2B5EF4-FFF2-40B4-BE49-F238E27FC236}">
                      <a16:creationId xmlns:a16="http://schemas.microsoft.com/office/drawing/2014/main" id="{92F483A7-57C6-44F4-B7D4-CFBF4D395E19}"/>
                    </a:ext>
                  </a:extLst>
                </p14:cNvPr>
                <p14:cNvContentPartPr/>
                <p14:nvPr/>
              </p14:nvContentPartPr>
              <p14:xfrm>
                <a:off x="7755837" y="1205235"/>
                <a:ext cx="130320" cy="136440"/>
              </p14:xfrm>
            </p:contentPart>
          </mc:Choice>
          <mc:Fallback>
            <p:pic>
              <p:nvPicPr>
                <p:cNvPr id="139" name="Freihand 138">
                  <a:extLst>
                    <a:ext uri="{FF2B5EF4-FFF2-40B4-BE49-F238E27FC236}">
                      <a16:creationId xmlns:a16="http://schemas.microsoft.com/office/drawing/2014/main" id="{92F483A7-57C6-44F4-B7D4-CFBF4D395E19}"/>
                    </a:ext>
                  </a:extLst>
                </p:cNvPr>
                <p:cNvPicPr/>
                <p:nvPr/>
              </p:nvPicPr>
              <p:blipFill>
                <a:blip r:embed="rId300"/>
                <a:stretch>
                  <a:fillRect/>
                </a:stretch>
              </p:blipFill>
              <p:spPr>
                <a:xfrm>
                  <a:off x="7751517" y="1200915"/>
                  <a:ext cx="138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0" name="Freihand 139">
                  <a:extLst>
                    <a:ext uri="{FF2B5EF4-FFF2-40B4-BE49-F238E27FC236}">
                      <a16:creationId xmlns:a16="http://schemas.microsoft.com/office/drawing/2014/main" id="{332ACB9E-70C0-4B4D-B454-6047C2A9E796}"/>
                    </a:ext>
                  </a:extLst>
                </p14:cNvPr>
                <p14:cNvContentPartPr/>
                <p14:nvPr/>
              </p14:nvContentPartPr>
              <p14:xfrm>
                <a:off x="7894077" y="1238715"/>
                <a:ext cx="251640" cy="84240"/>
              </p14:xfrm>
            </p:contentPart>
          </mc:Choice>
          <mc:Fallback>
            <p:pic>
              <p:nvPicPr>
                <p:cNvPr id="140" name="Freihand 139">
                  <a:extLst>
                    <a:ext uri="{FF2B5EF4-FFF2-40B4-BE49-F238E27FC236}">
                      <a16:creationId xmlns:a16="http://schemas.microsoft.com/office/drawing/2014/main" id="{332ACB9E-70C0-4B4D-B454-6047C2A9E796}"/>
                    </a:ext>
                  </a:extLst>
                </p:cNvPr>
                <p:cNvPicPr/>
                <p:nvPr/>
              </p:nvPicPr>
              <p:blipFill>
                <a:blip r:embed="rId302"/>
                <a:stretch>
                  <a:fillRect/>
                </a:stretch>
              </p:blipFill>
              <p:spPr>
                <a:xfrm>
                  <a:off x="7889757" y="1234395"/>
                  <a:ext cx="260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1" name="Freihand 140">
                  <a:extLst>
                    <a:ext uri="{FF2B5EF4-FFF2-40B4-BE49-F238E27FC236}">
                      <a16:creationId xmlns:a16="http://schemas.microsoft.com/office/drawing/2014/main" id="{DA991D3B-2443-4CD6-A97E-DD12A49D5823}"/>
                    </a:ext>
                  </a:extLst>
                </p14:cNvPr>
                <p14:cNvContentPartPr/>
                <p14:nvPr/>
              </p14:nvContentPartPr>
              <p14:xfrm>
                <a:off x="8167677" y="1252035"/>
                <a:ext cx="189000" cy="57600"/>
              </p14:xfrm>
            </p:contentPart>
          </mc:Choice>
          <mc:Fallback>
            <p:pic>
              <p:nvPicPr>
                <p:cNvPr id="141" name="Freihand 140">
                  <a:extLst>
                    <a:ext uri="{FF2B5EF4-FFF2-40B4-BE49-F238E27FC236}">
                      <a16:creationId xmlns:a16="http://schemas.microsoft.com/office/drawing/2014/main" id="{DA991D3B-2443-4CD6-A97E-DD12A49D5823}"/>
                    </a:ext>
                  </a:extLst>
                </p:cNvPr>
                <p:cNvPicPr/>
                <p:nvPr/>
              </p:nvPicPr>
              <p:blipFill>
                <a:blip r:embed="rId304"/>
                <a:stretch>
                  <a:fillRect/>
                </a:stretch>
              </p:blipFill>
              <p:spPr>
                <a:xfrm>
                  <a:off x="8163357" y="1247715"/>
                  <a:ext cx="197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2" name="Freihand 141">
                  <a:extLst>
                    <a:ext uri="{FF2B5EF4-FFF2-40B4-BE49-F238E27FC236}">
                      <a16:creationId xmlns:a16="http://schemas.microsoft.com/office/drawing/2014/main" id="{519CB54B-9D5B-4165-925C-5ABB982A36A1}"/>
                    </a:ext>
                  </a:extLst>
                </p14:cNvPr>
                <p14:cNvContentPartPr/>
                <p14:nvPr/>
              </p14:nvContentPartPr>
              <p14:xfrm>
                <a:off x="8370357" y="1194795"/>
                <a:ext cx="138960" cy="109440"/>
              </p14:xfrm>
            </p:contentPart>
          </mc:Choice>
          <mc:Fallback>
            <p:pic>
              <p:nvPicPr>
                <p:cNvPr id="142" name="Freihand 141">
                  <a:extLst>
                    <a:ext uri="{FF2B5EF4-FFF2-40B4-BE49-F238E27FC236}">
                      <a16:creationId xmlns:a16="http://schemas.microsoft.com/office/drawing/2014/main" id="{519CB54B-9D5B-4165-925C-5ABB982A36A1}"/>
                    </a:ext>
                  </a:extLst>
                </p:cNvPr>
                <p:cNvPicPr/>
                <p:nvPr/>
              </p:nvPicPr>
              <p:blipFill>
                <a:blip r:embed="rId306"/>
                <a:stretch>
                  <a:fillRect/>
                </a:stretch>
              </p:blipFill>
              <p:spPr>
                <a:xfrm>
                  <a:off x="8366037" y="1190475"/>
                  <a:ext cx="147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5" name="Freihand 144">
                  <a:extLst>
                    <a:ext uri="{FF2B5EF4-FFF2-40B4-BE49-F238E27FC236}">
                      <a16:creationId xmlns:a16="http://schemas.microsoft.com/office/drawing/2014/main" id="{CCE54627-1049-41F0-BD2B-9F8E1D0B1725}"/>
                    </a:ext>
                  </a:extLst>
                </p14:cNvPr>
                <p14:cNvContentPartPr/>
                <p14:nvPr/>
              </p14:nvContentPartPr>
              <p14:xfrm>
                <a:off x="7422837" y="1540035"/>
                <a:ext cx="82080" cy="107640"/>
              </p14:xfrm>
            </p:contentPart>
          </mc:Choice>
          <mc:Fallback>
            <p:pic>
              <p:nvPicPr>
                <p:cNvPr id="145" name="Freihand 144">
                  <a:extLst>
                    <a:ext uri="{FF2B5EF4-FFF2-40B4-BE49-F238E27FC236}">
                      <a16:creationId xmlns:a16="http://schemas.microsoft.com/office/drawing/2014/main" id="{CCE54627-1049-41F0-BD2B-9F8E1D0B1725}"/>
                    </a:ext>
                  </a:extLst>
                </p:cNvPr>
                <p:cNvPicPr/>
                <p:nvPr/>
              </p:nvPicPr>
              <p:blipFill>
                <a:blip r:embed="rId308"/>
                <a:stretch>
                  <a:fillRect/>
                </a:stretch>
              </p:blipFill>
              <p:spPr>
                <a:xfrm>
                  <a:off x="7418517" y="1535715"/>
                  <a:ext cx="90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6" name="Freihand 145">
                  <a:extLst>
                    <a:ext uri="{FF2B5EF4-FFF2-40B4-BE49-F238E27FC236}">
                      <a16:creationId xmlns:a16="http://schemas.microsoft.com/office/drawing/2014/main" id="{A0FCD98F-2A79-41A1-84F6-F4CD222B9755}"/>
                    </a:ext>
                  </a:extLst>
                </p14:cNvPr>
                <p14:cNvContentPartPr/>
                <p14:nvPr/>
              </p14:nvContentPartPr>
              <p14:xfrm>
                <a:off x="7482597" y="1604835"/>
                <a:ext cx="38880" cy="92520"/>
              </p14:xfrm>
            </p:contentPart>
          </mc:Choice>
          <mc:Fallback>
            <p:pic>
              <p:nvPicPr>
                <p:cNvPr id="146" name="Freihand 145">
                  <a:extLst>
                    <a:ext uri="{FF2B5EF4-FFF2-40B4-BE49-F238E27FC236}">
                      <a16:creationId xmlns:a16="http://schemas.microsoft.com/office/drawing/2014/main" id="{A0FCD98F-2A79-41A1-84F6-F4CD222B9755}"/>
                    </a:ext>
                  </a:extLst>
                </p:cNvPr>
                <p:cNvPicPr/>
                <p:nvPr/>
              </p:nvPicPr>
              <p:blipFill>
                <a:blip r:embed="rId310"/>
                <a:stretch>
                  <a:fillRect/>
                </a:stretch>
              </p:blipFill>
              <p:spPr>
                <a:xfrm>
                  <a:off x="7478277" y="1600515"/>
                  <a:ext cx="47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7" name="Freihand 146">
                  <a:extLst>
                    <a:ext uri="{FF2B5EF4-FFF2-40B4-BE49-F238E27FC236}">
                      <a16:creationId xmlns:a16="http://schemas.microsoft.com/office/drawing/2014/main" id="{D48CBA91-1745-4DF2-BC2E-DF8B1065A20D}"/>
                    </a:ext>
                  </a:extLst>
                </p14:cNvPr>
                <p14:cNvContentPartPr/>
                <p14:nvPr/>
              </p14:nvContentPartPr>
              <p14:xfrm>
                <a:off x="7500597" y="1535355"/>
                <a:ext cx="87480" cy="258840"/>
              </p14:xfrm>
            </p:contentPart>
          </mc:Choice>
          <mc:Fallback>
            <p:pic>
              <p:nvPicPr>
                <p:cNvPr id="147" name="Freihand 146">
                  <a:extLst>
                    <a:ext uri="{FF2B5EF4-FFF2-40B4-BE49-F238E27FC236}">
                      <a16:creationId xmlns:a16="http://schemas.microsoft.com/office/drawing/2014/main" id="{D48CBA91-1745-4DF2-BC2E-DF8B1065A20D}"/>
                    </a:ext>
                  </a:extLst>
                </p:cNvPr>
                <p:cNvPicPr/>
                <p:nvPr/>
              </p:nvPicPr>
              <p:blipFill>
                <a:blip r:embed="rId312"/>
                <a:stretch>
                  <a:fillRect/>
                </a:stretch>
              </p:blipFill>
              <p:spPr>
                <a:xfrm>
                  <a:off x="7496277" y="1531035"/>
                  <a:ext cx="961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9" name="Freihand 148">
                  <a:extLst>
                    <a:ext uri="{FF2B5EF4-FFF2-40B4-BE49-F238E27FC236}">
                      <a16:creationId xmlns:a16="http://schemas.microsoft.com/office/drawing/2014/main" id="{2DF6E726-76F4-45DF-819D-418AAAD65D51}"/>
                    </a:ext>
                  </a:extLst>
                </p14:cNvPr>
                <p14:cNvContentPartPr/>
                <p14:nvPr/>
              </p14:nvContentPartPr>
              <p14:xfrm>
                <a:off x="7756917" y="1560555"/>
                <a:ext cx="10080" cy="104040"/>
              </p14:xfrm>
            </p:contentPart>
          </mc:Choice>
          <mc:Fallback>
            <p:pic>
              <p:nvPicPr>
                <p:cNvPr id="149" name="Freihand 148">
                  <a:extLst>
                    <a:ext uri="{FF2B5EF4-FFF2-40B4-BE49-F238E27FC236}">
                      <a16:creationId xmlns:a16="http://schemas.microsoft.com/office/drawing/2014/main" id="{2DF6E726-76F4-45DF-819D-418AAAD65D51}"/>
                    </a:ext>
                  </a:extLst>
                </p:cNvPr>
                <p:cNvPicPr/>
                <p:nvPr/>
              </p:nvPicPr>
              <p:blipFill>
                <a:blip r:embed="rId314"/>
                <a:stretch>
                  <a:fillRect/>
                </a:stretch>
              </p:blipFill>
              <p:spPr>
                <a:xfrm>
                  <a:off x="7752597" y="1556235"/>
                  <a:ext cx="18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0" name="Freihand 149">
                  <a:extLst>
                    <a:ext uri="{FF2B5EF4-FFF2-40B4-BE49-F238E27FC236}">
                      <a16:creationId xmlns:a16="http://schemas.microsoft.com/office/drawing/2014/main" id="{F55A12C3-C680-42AD-8BB9-8650A9263ABD}"/>
                    </a:ext>
                  </a:extLst>
                </p14:cNvPr>
                <p14:cNvContentPartPr/>
                <p14:nvPr/>
              </p14:nvContentPartPr>
              <p14:xfrm>
                <a:off x="7706877" y="1534635"/>
                <a:ext cx="99360" cy="14760"/>
              </p14:xfrm>
            </p:contentPart>
          </mc:Choice>
          <mc:Fallback>
            <p:pic>
              <p:nvPicPr>
                <p:cNvPr id="150" name="Freihand 149">
                  <a:extLst>
                    <a:ext uri="{FF2B5EF4-FFF2-40B4-BE49-F238E27FC236}">
                      <a16:creationId xmlns:a16="http://schemas.microsoft.com/office/drawing/2014/main" id="{F55A12C3-C680-42AD-8BB9-8650A9263ABD}"/>
                    </a:ext>
                  </a:extLst>
                </p:cNvPr>
                <p:cNvPicPr/>
                <p:nvPr/>
              </p:nvPicPr>
              <p:blipFill>
                <a:blip r:embed="rId316"/>
                <a:stretch>
                  <a:fillRect/>
                </a:stretch>
              </p:blipFill>
              <p:spPr>
                <a:xfrm>
                  <a:off x="7702557" y="1530315"/>
                  <a:ext cx="108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1" name="Freihand 150">
                  <a:extLst>
                    <a:ext uri="{FF2B5EF4-FFF2-40B4-BE49-F238E27FC236}">
                      <a16:creationId xmlns:a16="http://schemas.microsoft.com/office/drawing/2014/main" id="{613D6056-C422-4963-B41A-4E23A6B64535}"/>
                    </a:ext>
                  </a:extLst>
                </p14:cNvPr>
                <p14:cNvContentPartPr/>
                <p14:nvPr/>
              </p14:nvContentPartPr>
              <p14:xfrm>
                <a:off x="7707237" y="1572435"/>
                <a:ext cx="171000" cy="78120"/>
              </p14:xfrm>
            </p:contentPart>
          </mc:Choice>
          <mc:Fallback>
            <p:pic>
              <p:nvPicPr>
                <p:cNvPr id="151" name="Freihand 150">
                  <a:extLst>
                    <a:ext uri="{FF2B5EF4-FFF2-40B4-BE49-F238E27FC236}">
                      <a16:creationId xmlns:a16="http://schemas.microsoft.com/office/drawing/2014/main" id="{613D6056-C422-4963-B41A-4E23A6B64535}"/>
                    </a:ext>
                  </a:extLst>
                </p:cNvPr>
                <p:cNvPicPr/>
                <p:nvPr/>
              </p:nvPicPr>
              <p:blipFill>
                <a:blip r:embed="rId318"/>
                <a:stretch>
                  <a:fillRect/>
                </a:stretch>
              </p:blipFill>
              <p:spPr>
                <a:xfrm>
                  <a:off x="7702917" y="1568115"/>
                  <a:ext cx="179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52" name="Freihand 151">
                  <a:extLst>
                    <a:ext uri="{FF2B5EF4-FFF2-40B4-BE49-F238E27FC236}">
                      <a16:creationId xmlns:a16="http://schemas.microsoft.com/office/drawing/2014/main" id="{4DE0DF34-6647-47A1-B2A8-DC6C2331205C}"/>
                    </a:ext>
                  </a:extLst>
                </p14:cNvPr>
                <p14:cNvContentPartPr/>
                <p14:nvPr/>
              </p14:nvContentPartPr>
              <p14:xfrm>
                <a:off x="7899837" y="1507635"/>
                <a:ext cx="78120" cy="139320"/>
              </p14:xfrm>
            </p:contentPart>
          </mc:Choice>
          <mc:Fallback>
            <p:pic>
              <p:nvPicPr>
                <p:cNvPr id="152" name="Freihand 151">
                  <a:extLst>
                    <a:ext uri="{FF2B5EF4-FFF2-40B4-BE49-F238E27FC236}">
                      <a16:creationId xmlns:a16="http://schemas.microsoft.com/office/drawing/2014/main" id="{4DE0DF34-6647-47A1-B2A8-DC6C2331205C}"/>
                    </a:ext>
                  </a:extLst>
                </p:cNvPr>
                <p:cNvPicPr/>
                <p:nvPr/>
              </p:nvPicPr>
              <p:blipFill>
                <a:blip r:embed="rId320"/>
                <a:stretch>
                  <a:fillRect/>
                </a:stretch>
              </p:blipFill>
              <p:spPr>
                <a:xfrm>
                  <a:off x="7895517" y="1503315"/>
                  <a:ext cx="86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53" name="Freihand 152">
                  <a:extLst>
                    <a:ext uri="{FF2B5EF4-FFF2-40B4-BE49-F238E27FC236}">
                      <a16:creationId xmlns:a16="http://schemas.microsoft.com/office/drawing/2014/main" id="{D31BEED9-75EF-4FB1-AE38-B443632D0A76}"/>
                    </a:ext>
                  </a:extLst>
                </p14:cNvPr>
                <p14:cNvContentPartPr/>
                <p14:nvPr/>
              </p14:nvContentPartPr>
              <p14:xfrm>
                <a:off x="7999197" y="1566315"/>
                <a:ext cx="225720" cy="82800"/>
              </p14:xfrm>
            </p:contentPart>
          </mc:Choice>
          <mc:Fallback>
            <p:pic>
              <p:nvPicPr>
                <p:cNvPr id="153" name="Freihand 152">
                  <a:extLst>
                    <a:ext uri="{FF2B5EF4-FFF2-40B4-BE49-F238E27FC236}">
                      <a16:creationId xmlns:a16="http://schemas.microsoft.com/office/drawing/2014/main" id="{D31BEED9-75EF-4FB1-AE38-B443632D0A76}"/>
                    </a:ext>
                  </a:extLst>
                </p:cNvPr>
                <p:cNvPicPr/>
                <p:nvPr/>
              </p:nvPicPr>
              <p:blipFill>
                <a:blip r:embed="rId322"/>
                <a:stretch>
                  <a:fillRect/>
                </a:stretch>
              </p:blipFill>
              <p:spPr>
                <a:xfrm>
                  <a:off x="7994877" y="1561995"/>
                  <a:ext cx="234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54" name="Freihand 153">
                  <a:extLst>
                    <a:ext uri="{FF2B5EF4-FFF2-40B4-BE49-F238E27FC236}">
                      <a16:creationId xmlns:a16="http://schemas.microsoft.com/office/drawing/2014/main" id="{10F1ABC4-74D9-49C5-B076-CE02457DFA41}"/>
                    </a:ext>
                  </a:extLst>
                </p14:cNvPr>
                <p14:cNvContentPartPr/>
                <p14:nvPr/>
              </p14:nvContentPartPr>
              <p14:xfrm>
                <a:off x="8228877" y="1591875"/>
                <a:ext cx="191880" cy="33840"/>
              </p14:xfrm>
            </p:contentPart>
          </mc:Choice>
          <mc:Fallback>
            <p:pic>
              <p:nvPicPr>
                <p:cNvPr id="154" name="Freihand 153">
                  <a:extLst>
                    <a:ext uri="{FF2B5EF4-FFF2-40B4-BE49-F238E27FC236}">
                      <a16:creationId xmlns:a16="http://schemas.microsoft.com/office/drawing/2014/main" id="{10F1ABC4-74D9-49C5-B076-CE02457DFA41}"/>
                    </a:ext>
                  </a:extLst>
                </p:cNvPr>
                <p:cNvPicPr/>
                <p:nvPr/>
              </p:nvPicPr>
              <p:blipFill>
                <a:blip r:embed="rId324"/>
                <a:stretch>
                  <a:fillRect/>
                </a:stretch>
              </p:blipFill>
              <p:spPr>
                <a:xfrm>
                  <a:off x="8224557" y="1587555"/>
                  <a:ext cx="200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55" name="Freihand 154">
                  <a:extLst>
                    <a:ext uri="{FF2B5EF4-FFF2-40B4-BE49-F238E27FC236}">
                      <a16:creationId xmlns:a16="http://schemas.microsoft.com/office/drawing/2014/main" id="{A061C6F7-CC1E-49D3-BADB-05CC70ABFCEF}"/>
                    </a:ext>
                  </a:extLst>
                </p14:cNvPr>
                <p14:cNvContentPartPr/>
                <p14:nvPr/>
              </p14:nvContentPartPr>
              <p14:xfrm>
                <a:off x="8381517" y="1531755"/>
                <a:ext cx="22320" cy="720"/>
              </p14:xfrm>
            </p:contentPart>
          </mc:Choice>
          <mc:Fallback>
            <p:pic>
              <p:nvPicPr>
                <p:cNvPr id="155" name="Freihand 154">
                  <a:extLst>
                    <a:ext uri="{FF2B5EF4-FFF2-40B4-BE49-F238E27FC236}">
                      <a16:creationId xmlns:a16="http://schemas.microsoft.com/office/drawing/2014/main" id="{A061C6F7-CC1E-49D3-BADB-05CC70ABFCEF}"/>
                    </a:ext>
                  </a:extLst>
                </p:cNvPr>
                <p:cNvPicPr/>
                <p:nvPr/>
              </p:nvPicPr>
              <p:blipFill>
                <a:blip r:embed="rId326"/>
                <a:stretch>
                  <a:fillRect/>
                </a:stretch>
              </p:blipFill>
              <p:spPr>
                <a:xfrm>
                  <a:off x="8377197" y="1527435"/>
                  <a:ext cx="309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56" name="Freihand 155">
                  <a:extLst>
                    <a:ext uri="{FF2B5EF4-FFF2-40B4-BE49-F238E27FC236}">
                      <a16:creationId xmlns:a16="http://schemas.microsoft.com/office/drawing/2014/main" id="{75F72C86-2490-43DD-B447-4E2477CCC33A}"/>
                    </a:ext>
                  </a:extLst>
                </p14:cNvPr>
                <p14:cNvContentPartPr/>
                <p14:nvPr/>
              </p14:nvContentPartPr>
              <p14:xfrm>
                <a:off x="8441997" y="1581075"/>
                <a:ext cx="97200" cy="166680"/>
              </p14:xfrm>
            </p:contentPart>
          </mc:Choice>
          <mc:Fallback>
            <p:pic>
              <p:nvPicPr>
                <p:cNvPr id="156" name="Freihand 155">
                  <a:extLst>
                    <a:ext uri="{FF2B5EF4-FFF2-40B4-BE49-F238E27FC236}">
                      <a16:creationId xmlns:a16="http://schemas.microsoft.com/office/drawing/2014/main" id="{75F72C86-2490-43DD-B447-4E2477CCC33A}"/>
                    </a:ext>
                  </a:extLst>
                </p:cNvPr>
                <p:cNvPicPr/>
                <p:nvPr/>
              </p:nvPicPr>
              <p:blipFill>
                <a:blip r:embed="rId328"/>
                <a:stretch>
                  <a:fillRect/>
                </a:stretch>
              </p:blipFill>
              <p:spPr>
                <a:xfrm>
                  <a:off x="8437677" y="1576755"/>
                  <a:ext cx="105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57" name="Freihand 156">
                  <a:extLst>
                    <a:ext uri="{FF2B5EF4-FFF2-40B4-BE49-F238E27FC236}">
                      <a16:creationId xmlns:a16="http://schemas.microsoft.com/office/drawing/2014/main" id="{1A3CED30-6BEB-48F4-9F92-9A0589A799F6}"/>
                    </a:ext>
                  </a:extLst>
                </p14:cNvPr>
                <p14:cNvContentPartPr/>
                <p14:nvPr/>
              </p14:nvContentPartPr>
              <p14:xfrm>
                <a:off x="8637117" y="1472355"/>
                <a:ext cx="171360" cy="147240"/>
              </p14:xfrm>
            </p:contentPart>
          </mc:Choice>
          <mc:Fallback>
            <p:pic>
              <p:nvPicPr>
                <p:cNvPr id="157" name="Freihand 156">
                  <a:extLst>
                    <a:ext uri="{FF2B5EF4-FFF2-40B4-BE49-F238E27FC236}">
                      <a16:creationId xmlns:a16="http://schemas.microsoft.com/office/drawing/2014/main" id="{1A3CED30-6BEB-48F4-9F92-9A0589A799F6}"/>
                    </a:ext>
                  </a:extLst>
                </p:cNvPr>
                <p:cNvPicPr/>
                <p:nvPr/>
              </p:nvPicPr>
              <p:blipFill>
                <a:blip r:embed="rId330"/>
                <a:stretch>
                  <a:fillRect/>
                </a:stretch>
              </p:blipFill>
              <p:spPr>
                <a:xfrm>
                  <a:off x="8632797" y="1468035"/>
                  <a:ext cx="180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59" name="Freihand 158">
                  <a:extLst>
                    <a:ext uri="{FF2B5EF4-FFF2-40B4-BE49-F238E27FC236}">
                      <a16:creationId xmlns:a16="http://schemas.microsoft.com/office/drawing/2014/main" id="{BCF562C2-8C14-41D0-BDD4-60667D1956DA}"/>
                    </a:ext>
                  </a:extLst>
                </p14:cNvPr>
                <p14:cNvContentPartPr/>
                <p14:nvPr/>
              </p14:nvContentPartPr>
              <p14:xfrm>
                <a:off x="8968677" y="1529235"/>
                <a:ext cx="147960" cy="60480"/>
              </p14:xfrm>
            </p:contentPart>
          </mc:Choice>
          <mc:Fallback>
            <p:pic>
              <p:nvPicPr>
                <p:cNvPr id="159" name="Freihand 158">
                  <a:extLst>
                    <a:ext uri="{FF2B5EF4-FFF2-40B4-BE49-F238E27FC236}">
                      <a16:creationId xmlns:a16="http://schemas.microsoft.com/office/drawing/2014/main" id="{BCF562C2-8C14-41D0-BDD4-60667D1956DA}"/>
                    </a:ext>
                  </a:extLst>
                </p:cNvPr>
                <p:cNvPicPr/>
                <p:nvPr/>
              </p:nvPicPr>
              <p:blipFill>
                <a:blip r:embed="rId332"/>
                <a:stretch>
                  <a:fillRect/>
                </a:stretch>
              </p:blipFill>
              <p:spPr>
                <a:xfrm>
                  <a:off x="8964357" y="1524915"/>
                  <a:ext cx="156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0" name="Freihand 159">
                  <a:extLst>
                    <a:ext uri="{FF2B5EF4-FFF2-40B4-BE49-F238E27FC236}">
                      <a16:creationId xmlns:a16="http://schemas.microsoft.com/office/drawing/2014/main" id="{B150F612-03CB-43E7-81F9-12AEC9947199}"/>
                    </a:ext>
                  </a:extLst>
                </p14:cNvPr>
                <p14:cNvContentPartPr/>
                <p14:nvPr/>
              </p14:nvContentPartPr>
              <p14:xfrm>
                <a:off x="9163077" y="1503675"/>
                <a:ext cx="64800" cy="64440"/>
              </p14:xfrm>
            </p:contentPart>
          </mc:Choice>
          <mc:Fallback>
            <p:pic>
              <p:nvPicPr>
                <p:cNvPr id="160" name="Freihand 159">
                  <a:extLst>
                    <a:ext uri="{FF2B5EF4-FFF2-40B4-BE49-F238E27FC236}">
                      <a16:creationId xmlns:a16="http://schemas.microsoft.com/office/drawing/2014/main" id="{B150F612-03CB-43E7-81F9-12AEC9947199}"/>
                    </a:ext>
                  </a:extLst>
                </p:cNvPr>
                <p:cNvPicPr/>
                <p:nvPr/>
              </p:nvPicPr>
              <p:blipFill>
                <a:blip r:embed="rId334"/>
                <a:stretch>
                  <a:fillRect/>
                </a:stretch>
              </p:blipFill>
              <p:spPr>
                <a:xfrm>
                  <a:off x="9158757" y="1499355"/>
                  <a:ext cx="73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1" name="Freihand 160">
                  <a:extLst>
                    <a:ext uri="{FF2B5EF4-FFF2-40B4-BE49-F238E27FC236}">
                      <a16:creationId xmlns:a16="http://schemas.microsoft.com/office/drawing/2014/main" id="{4272EED7-CCEF-4D39-B92C-8E47A82A343A}"/>
                    </a:ext>
                  </a:extLst>
                </p14:cNvPr>
                <p14:cNvContentPartPr/>
                <p14:nvPr/>
              </p14:nvContentPartPr>
              <p14:xfrm>
                <a:off x="9261357" y="1436715"/>
                <a:ext cx="391680" cy="109440"/>
              </p14:xfrm>
            </p:contentPart>
          </mc:Choice>
          <mc:Fallback>
            <p:pic>
              <p:nvPicPr>
                <p:cNvPr id="161" name="Freihand 160">
                  <a:extLst>
                    <a:ext uri="{FF2B5EF4-FFF2-40B4-BE49-F238E27FC236}">
                      <a16:creationId xmlns:a16="http://schemas.microsoft.com/office/drawing/2014/main" id="{4272EED7-CCEF-4D39-B92C-8E47A82A343A}"/>
                    </a:ext>
                  </a:extLst>
                </p:cNvPr>
                <p:cNvPicPr/>
                <p:nvPr/>
              </p:nvPicPr>
              <p:blipFill>
                <a:blip r:embed="rId336"/>
                <a:stretch>
                  <a:fillRect/>
                </a:stretch>
              </p:blipFill>
              <p:spPr>
                <a:xfrm>
                  <a:off x="9257037" y="1432395"/>
                  <a:ext cx="400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2" name="Freihand 161">
                  <a:extLst>
                    <a:ext uri="{FF2B5EF4-FFF2-40B4-BE49-F238E27FC236}">
                      <a16:creationId xmlns:a16="http://schemas.microsoft.com/office/drawing/2014/main" id="{595A0B37-84EC-49C7-84AC-55A878653299}"/>
                    </a:ext>
                  </a:extLst>
                </p14:cNvPr>
                <p14:cNvContentPartPr/>
                <p14:nvPr/>
              </p14:nvContentPartPr>
              <p14:xfrm>
                <a:off x="9593277" y="1402515"/>
                <a:ext cx="360" cy="360"/>
              </p14:xfrm>
            </p:contentPart>
          </mc:Choice>
          <mc:Fallback>
            <p:pic>
              <p:nvPicPr>
                <p:cNvPr id="162" name="Freihand 161">
                  <a:extLst>
                    <a:ext uri="{FF2B5EF4-FFF2-40B4-BE49-F238E27FC236}">
                      <a16:creationId xmlns:a16="http://schemas.microsoft.com/office/drawing/2014/main" id="{595A0B37-84EC-49C7-84AC-55A878653299}"/>
                    </a:ext>
                  </a:extLst>
                </p:cNvPr>
                <p:cNvPicPr/>
                <p:nvPr/>
              </p:nvPicPr>
              <p:blipFill>
                <a:blip r:embed="rId282"/>
                <a:stretch>
                  <a:fillRect/>
                </a:stretch>
              </p:blipFill>
              <p:spPr>
                <a:xfrm>
                  <a:off x="9588957" y="13981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3" name="Freihand 162">
                  <a:extLst>
                    <a:ext uri="{FF2B5EF4-FFF2-40B4-BE49-F238E27FC236}">
                      <a16:creationId xmlns:a16="http://schemas.microsoft.com/office/drawing/2014/main" id="{AE3507F9-4EE0-44D1-A637-1FB1E9168D45}"/>
                    </a:ext>
                  </a:extLst>
                </p14:cNvPr>
                <p14:cNvContentPartPr/>
                <p14:nvPr/>
              </p14:nvContentPartPr>
              <p14:xfrm>
                <a:off x="9799197" y="1426995"/>
                <a:ext cx="443520" cy="133200"/>
              </p14:xfrm>
            </p:contentPart>
          </mc:Choice>
          <mc:Fallback>
            <p:pic>
              <p:nvPicPr>
                <p:cNvPr id="163" name="Freihand 162">
                  <a:extLst>
                    <a:ext uri="{FF2B5EF4-FFF2-40B4-BE49-F238E27FC236}">
                      <a16:creationId xmlns:a16="http://schemas.microsoft.com/office/drawing/2014/main" id="{AE3507F9-4EE0-44D1-A637-1FB1E9168D45}"/>
                    </a:ext>
                  </a:extLst>
                </p:cNvPr>
                <p:cNvPicPr/>
                <p:nvPr/>
              </p:nvPicPr>
              <p:blipFill>
                <a:blip r:embed="rId339"/>
                <a:stretch>
                  <a:fillRect/>
                </a:stretch>
              </p:blipFill>
              <p:spPr>
                <a:xfrm>
                  <a:off x="9794877" y="1422675"/>
                  <a:ext cx="452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5" name="Freihand 164">
                  <a:extLst>
                    <a:ext uri="{FF2B5EF4-FFF2-40B4-BE49-F238E27FC236}">
                      <a16:creationId xmlns:a16="http://schemas.microsoft.com/office/drawing/2014/main" id="{C675F945-5E87-4FE9-A9B1-245A2F421862}"/>
                    </a:ext>
                  </a:extLst>
                </p14:cNvPr>
                <p14:cNvContentPartPr/>
                <p14:nvPr/>
              </p14:nvContentPartPr>
              <p14:xfrm>
                <a:off x="10429557" y="1377315"/>
                <a:ext cx="78840" cy="135720"/>
              </p14:xfrm>
            </p:contentPart>
          </mc:Choice>
          <mc:Fallback>
            <p:pic>
              <p:nvPicPr>
                <p:cNvPr id="165" name="Freihand 164">
                  <a:extLst>
                    <a:ext uri="{FF2B5EF4-FFF2-40B4-BE49-F238E27FC236}">
                      <a16:creationId xmlns:a16="http://schemas.microsoft.com/office/drawing/2014/main" id="{C675F945-5E87-4FE9-A9B1-245A2F421862}"/>
                    </a:ext>
                  </a:extLst>
                </p:cNvPr>
                <p:cNvPicPr/>
                <p:nvPr/>
              </p:nvPicPr>
              <p:blipFill>
                <a:blip r:embed="rId341"/>
                <a:stretch>
                  <a:fillRect/>
                </a:stretch>
              </p:blipFill>
              <p:spPr>
                <a:xfrm>
                  <a:off x="10425237" y="1372995"/>
                  <a:ext cx="87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6" name="Freihand 165">
                  <a:extLst>
                    <a:ext uri="{FF2B5EF4-FFF2-40B4-BE49-F238E27FC236}">
                      <a16:creationId xmlns:a16="http://schemas.microsoft.com/office/drawing/2014/main" id="{CE455C81-8A55-42AC-B813-7FABCF981B43}"/>
                    </a:ext>
                  </a:extLst>
                </p14:cNvPr>
                <p14:cNvContentPartPr/>
                <p14:nvPr/>
              </p14:nvContentPartPr>
              <p14:xfrm>
                <a:off x="10451877" y="1437075"/>
                <a:ext cx="102960" cy="37080"/>
              </p14:xfrm>
            </p:contentPart>
          </mc:Choice>
          <mc:Fallback>
            <p:pic>
              <p:nvPicPr>
                <p:cNvPr id="166" name="Freihand 165">
                  <a:extLst>
                    <a:ext uri="{FF2B5EF4-FFF2-40B4-BE49-F238E27FC236}">
                      <a16:creationId xmlns:a16="http://schemas.microsoft.com/office/drawing/2014/main" id="{CE455C81-8A55-42AC-B813-7FABCF981B43}"/>
                    </a:ext>
                  </a:extLst>
                </p:cNvPr>
                <p:cNvPicPr/>
                <p:nvPr/>
              </p:nvPicPr>
              <p:blipFill>
                <a:blip r:embed="rId343"/>
                <a:stretch>
                  <a:fillRect/>
                </a:stretch>
              </p:blipFill>
              <p:spPr>
                <a:xfrm>
                  <a:off x="10447557" y="1432755"/>
                  <a:ext cx="111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7" name="Freihand 166">
                  <a:extLst>
                    <a:ext uri="{FF2B5EF4-FFF2-40B4-BE49-F238E27FC236}">
                      <a16:creationId xmlns:a16="http://schemas.microsoft.com/office/drawing/2014/main" id="{96CB29E3-3A60-4587-9D0D-FEDFFE01B0D4}"/>
                    </a:ext>
                  </a:extLst>
                </p14:cNvPr>
                <p14:cNvContentPartPr/>
                <p14:nvPr/>
              </p14:nvContentPartPr>
              <p14:xfrm>
                <a:off x="10550877" y="1387755"/>
                <a:ext cx="106560" cy="105840"/>
              </p14:xfrm>
            </p:contentPart>
          </mc:Choice>
          <mc:Fallback>
            <p:pic>
              <p:nvPicPr>
                <p:cNvPr id="167" name="Freihand 166">
                  <a:extLst>
                    <a:ext uri="{FF2B5EF4-FFF2-40B4-BE49-F238E27FC236}">
                      <a16:creationId xmlns:a16="http://schemas.microsoft.com/office/drawing/2014/main" id="{96CB29E3-3A60-4587-9D0D-FEDFFE01B0D4}"/>
                    </a:ext>
                  </a:extLst>
                </p:cNvPr>
                <p:cNvPicPr/>
                <p:nvPr/>
              </p:nvPicPr>
              <p:blipFill>
                <a:blip r:embed="rId345"/>
                <a:stretch>
                  <a:fillRect/>
                </a:stretch>
              </p:blipFill>
              <p:spPr>
                <a:xfrm>
                  <a:off x="10546557" y="1383435"/>
                  <a:ext cx="115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8" name="Freihand 167">
                  <a:extLst>
                    <a:ext uri="{FF2B5EF4-FFF2-40B4-BE49-F238E27FC236}">
                      <a16:creationId xmlns:a16="http://schemas.microsoft.com/office/drawing/2014/main" id="{E1E980A9-E967-46D0-A951-A83E8A78693E}"/>
                    </a:ext>
                  </a:extLst>
                </p14:cNvPr>
                <p14:cNvContentPartPr/>
                <p14:nvPr/>
              </p14:nvContentPartPr>
              <p14:xfrm>
                <a:off x="10704957" y="1425915"/>
                <a:ext cx="137160" cy="27360"/>
              </p14:xfrm>
            </p:contentPart>
          </mc:Choice>
          <mc:Fallback>
            <p:pic>
              <p:nvPicPr>
                <p:cNvPr id="168" name="Freihand 167">
                  <a:extLst>
                    <a:ext uri="{FF2B5EF4-FFF2-40B4-BE49-F238E27FC236}">
                      <a16:creationId xmlns:a16="http://schemas.microsoft.com/office/drawing/2014/main" id="{E1E980A9-E967-46D0-A951-A83E8A78693E}"/>
                    </a:ext>
                  </a:extLst>
                </p:cNvPr>
                <p:cNvPicPr/>
                <p:nvPr/>
              </p:nvPicPr>
              <p:blipFill>
                <a:blip r:embed="rId347"/>
                <a:stretch>
                  <a:fillRect/>
                </a:stretch>
              </p:blipFill>
              <p:spPr>
                <a:xfrm>
                  <a:off x="10700637" y="1421595"/>
                  <a:ext cx="145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9" name="Freihand 168">
                  <a:extLst>
                    <a:ext uri="{FF2B5EF4-FFF2-40B4-BE49-F238E27FC236}">
                      <a16:creationId xmlns:a16="http://schemas.microsoft.com/office/drawing/2014/main" id="{2628256F-65D0-4FE5-80E4-33F047343BA1}"/>
                    </a:ext>
                  </a:extLst>
                </p14:cNvPr>
                <p14:cNvContentPartPr/>
                <p14:nvPr/>
              </p14:nvContentPartPr>
              <p14:xfrm>
                <a:off x="10886397" y="1369395"/>
                <a:ext cx="469800" cy="92160"/>
              </p14:xfrm>
            </p:contentPart>
          </mc:Choice>
          <mc:Fallback>
            <p:pic>
              <p:nvPicPr>
                <p:cNvPr id="169" name="Freihand 168">
                  <a:extLst>
                    <a:ext uri="{FF2B5EF4-FFF2-40B4-BE49-F238E27FC236}">
                      <a16:creationId xmlns:a16="http://schemas.microsoft.com/office/drawing/2014/main" id="{2628256F-65D0-4FE5-80E4-33F047343BA1}"/>
                    </a:ext>
                  </a:extLst>
                </p:cNvPr>
                <p:cNvPicPr/>
                <p:nvPr/>
              </p:nvPicPr>
              <p:blipFill>
                <a:blip r:embed="rId349"/>
                <a:stretch>
                  <a:fillRect/>
                </a:stretch>
              </p:blipFill>
              <p:spPr>
                <a:xfrm>
                  <a:off x="10882077" y="1365075"/>
                  <a:ext cx="478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1" name="Freihand 170">
                  <a:extLst>
                    <a:ext uri="{FF2B5EF4-FFF2-40B4-BE49-F238E27FC236}">
                      <a16:creationId xmlns:a16="http://schemas.microsoft.com/office/drawing/2014/main" id="{7DB19531-6E4F-4FF7-A090-52F9A44AA672}"/>
                    </a:ext>
                  </a:extLst>
                </p14:cNvPr>
                <p14:cNvContentPartPr/>
                <p14:nvPr/>
              </p14:nvContentPartPr>
              <p14:xfrm>
                <a:off x="7772757" y="1817955"/>
                <a:ext cx="100440" cy="199080"/>
              </p14:xfrm>
            </p:contentPart>
          </mc:Choice>
          <mc:Fallback>
            <p:pic>
              <p:nvPicPr>
                <p:cNvPr id="171" name="Freihand 170">
                  <a:extLst>
                    <a:ext uri="{FF2B5EF4-FFF2-40B4-BE49-F238E27FC236}">
                      <a16:creationId xmlns:a16="http://schemas.microsoft.com/office/drawing/2014/main" id="{7DB19531-6E4F-4FF7-A090-52F9A44AA672}"/>
                    </a:ext>
                  </a:extLst>
                </p:cNvPr>
                <p:cNvPicPr/>
                <p:nvPr/>
              </p:nvPicPr>
              <p:blipFill>
                <a:blip r:embed="rId351"/>
                <a:stretch>
                  <a:fillRect/>
                </a:stretch>
              </p:blipFill>
              <p:spPr>
                <a:xfrm>
                  <a:off x="7768437" y="1813635"/>
                  <a:ext cx="109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2" name="Freihand 171">
                  <a:extLst>
                    <a:ext uri="{FF2B5EF4-FFF2-40B4-BE49-F238E27FC236}">
                      <a16:creationId xmlns:a16="http://schemas.microsoft.com/office/drawing/2014/main" id="{CCE8CCB8-60D7-4362-B215-D7E36099DCB8}"/>
                    </a:ext>
                  </a:extLst>
                </p14:cNvPr>
                <p14:cNvContentPartPr/>
                <p14:nvPr/>
              </p14:nvContentPartPr>
              <p14:xfrm>
                <a:off x="7882197" y="1817955"/>
                <a:ext cx="104040" cy="65880"/>
              </p14:xfrm>
            </p:contentPart>
          </mc:Choice>
          <mc:Fallback>
            <p:pic>
              <p:nvPicPr>
                <p:cNvPr id="172" name="Freihand 171">
                  <a:extLst>
                    <a:ext uri="{FF2B5EF4-FFF2-40B4-BE49-F238E27FC236}">
                      <a16:creationId xmlns:a16="http://schemas.microsoft.com/office/drawing/2014/main" id="{CCE8CCB8-60D7-4362-B215-D7E36099DCB8}"/>
                    </a:ext>
                  </a:extLst>
                </p:cNvPr>
                <p:cNvPicPr/>
                <p:nvPr/>
              </p:nvPicPr>
              <p:blipFill>
                <a:blip r:embed="rId353"/>
                <a:stretch>
                  <a:fillRect/>
                </a:stretch>
              </p:blipFill>
              <p:spPr>
                <a:xfrm>
                  <a:off x="7877877" y="1813635"/>
                  <a:ext cx="112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3" name="Freihand 172">
                  <a:extLst>
                    <a:ext uri="{FF2B5EF4-FFF2-40B4-BE49-F238E27FC236}">
                      <a16:creationId xmlns:a16="http://schemas.microsoft.com/office/drawing/2014/main" id="{9759799F-E2F5-414F-A912-45F4B0B97E83}"/>
                    </a:ext>
                  </a:extLst>
                </p14:cNvPr>
                <p14:cNvContentPartPr/>
                <p14:nvPr/>
              </p14:nvContentPartPr>
              <p14:xfrm>
                <a:off x="7986597" y="1774755"/>
                <a:ext cx="105120" cy="99720"/>
              </p14:xfrm>
            </p:contentPart>
          </mc:Choice>
          <mc:Fallback>
            <p:pic>
              <p:nvPicPr>
                <p:cNvPr id="173" name="Freihand 172">
                  <a:extLst>
                    <a:ext uri="{FF2B5EF4-FFF2-40B4-BE49-F238E27FC236}">
                      <a16:creationId xmlns:a16="http://schemas.microsoft.com/office/drawing/2014/main" id="{9759799F-E2F5-414F-A912-45F4B0B97E83}"/>
                    </a:ext>
                  </a:extLst>
                </p:cNvPr>
                <p:cNvPicPr/>
                <p:nvPr/>
              </p:nvPicPr>
              <p:blipFill>
                <a:blip r:embed="rId355"/>
                <a:stretch>
                  <a:fillRect/>
                </a:stretch>
              </p:blipFill>
              <p:spPr>
                <a:xfrm>
                  <a:off x="7982277" y="1770435"/>
                  <a:ext cx="113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4" name="Freihand 173">
                  <a:extLst>
                    <a:ext uri="{FF2B5EF4-FFF2-40B4-BE49-F238E27FC236}">
                      <a16:creationId xmlns:a16="http://schemas.microsoft.com/office/drawing/2014/main" id="{DF62588E-A1E5-4D7B-9C6B-910AE56EF25D}"/>
                    </a:ext>
                  </a:extLst>
                </p14:cNvPr>
                <p14:cNvContentPartPr/>
                <p14:nvPr/>
              </p14:nvContentPartPr>
              <p14:xfrm>
                <a:off x="8087397" y="1809675"/>
                <a:ext cx="78840" cy="71280"/>
              </p14:xfrm>
            </p:contentPart>
          </mc:Choice>
          <mc:Fallback>
            <p:pic>
              <p:nvPicPr>
                <p:cNvPr id="174" name="Freihand 173">
                  <a:extLst>
                    <a:ext uri="{FF2B5EF4-FFF2-40B4-BE49-F238E27FC236}">
                      <a16:creationId xmlns:a16="http://schemas.microsoft.com/office/drawing/2014/main" id="{DF62588E-A1E5-4D7B-9C6B-910AE56EF25D}"/>
                    </a:ext>
                  </a:extLst>
                </p:cNvPr>
                <p:cNvPicPr/>
                <p:nvPr/>
              </p:nvPicPr>
              <p:blipFill>
                <a:blip r:embed="rId357"/>
                <a:stretch>
                  <a:fillRect/>
                </a:stretch>
              </p:blipFill>
              <p:spPr>
                <a:xfrm>
                  <a:off x="8083077" y="1805355"/>
                  <a:ext cx="87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5" name="Freihand 174">
                  <a:extLst>
                    <a:ext uri="{FF2B5EF4-FFF2-40B4-BE49-F238E27FC236}">
                      <a16:creationId xmlns:a16="http://schemas.microsoft.com/office/drawing/2014/main" id="{7EA63F43-275A-4C41-8B0A-C9923AE09D23}"/>
                    </a:ext>
                  </a:extLst>
                </p14:cNvPr>
                <p14:cNvContentPartPr/>
                <p14:nvPr/>
              </p14:nvContentPartPr>
              <p14:xfrm>
                <a:off x="8206557" y="1797075"/>
                <a:ext cx="74520" cy="70560"/>
              </p14:xfrm>
            </p:contentPart>
          </mc:Choice>
          <mc:Fallback>
            <p:pic>
              <p:nvPicPr>
                <p:cNvPr id="175" name="Freihand 174">
                  <a:extLst>
                    <a:ext uri="{FF2B5EF4-FFF2-40B4-BE49-F238E27FC236}">
                      <a16:creationId xmlns:a16="http://schemas.microsoft.com/office/drawing/2014/main" id="{7EA63F43-275A-4C41-8B0A-C9923AE09D23}"/>
                    </a:ext>
                  </a:extLst>
                </p:cNvPr>
                <p:cNvPicPr/>
                <p:nvPr/>
              </p:nvPicPr>
              <p:blipFill>
                <a:blip r:embed="rId359"/>
                <a:stretch>
                  <a:fillRect/>
                </a:stretch>
              </p:blipFill>
              <p:spPr>
                <a:xfrm>
                  <a:off x="8202237" y="1792755"/>
                  <a:ext cx="83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6" name="Freihand 175">
                  <a:extLst>
                    <a:ext uri="{FF2B5EF4-FFF2-40B4-BE49-F238E27FC236}">
                      <a16:creationId xmlns:a16="http://schemas.microsoft.com/office/drawing/2014/main" id="{5852EEDC-6C5E-4A42-9376-05067D96434B}"/>
                    </a:ext>
                  </a:extLst>
                </p14:cNvPr>
                <p14:cNvContentPartPr/>
                <p14:nvPr/>
              </p14:nvContentPartPr>
              <p14:xfrm>
                <a:off x="8447757" y="1778355"/>
                <a:ext cx="239400" cy="86760"/>
              </p14:xfrm>
            </p:contentPart>
          </mc:Choice>
          <mc:Fallback>
            <p:pic>
              <p:nvPicPr>
                <p:cNvPr id="176" name="Freihand 175">
                  <a:extLst>
                    <a:ext uri="{FF2B5EF4-FFF2-40B4-BE49-F238E27FC236}">
                      <a16:creationId xmlns:a16="http://schemas.microsoft.com/office/drawing/2014/main" id="{5852EEDC-6C5E-4A42-9376-05067D96434B}"/>
                    </a:ext>
                  </a:extLst>
                </p:cNvPr>
                <p:cNvPicPr/>
                <p:nvPr/>
              </p:nvPicPr>
              <p:blipFill>
                <a:blip r:embed="rId361"/>
                <a:stretch>
                  <a:fillRect/>
                </a:stretch>
              </p:blipFill>
              <p:spPr>
                <a:xfrm>
                  <a:off x="8443437" y="1774035"/>
                  <a:ext cx="248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7" name="Freihand 176">
                  <a:extLst>
                    <a:ext uri="{FF2B5EF4-FFF2-40B4-BE49-F238E27FC236}">
                      <a16:creationId xmlns:a16="http://schemas.microsoft.com/office/drawing/2014/main" id="{87F0CD5D-E0FE-47E1-88CD-70A5B415662D}"/>
                    </a:ext>
                  </a:extLst>
                </p14:cNvPr>
                <p14:cNvContentPartPr/>
                <p14:nvPr/>
              </p14:nvContentPartPr>
              <p14:xfrm>
                <a:off x="8750157" y="1712475"/>
                <a:ext cx="78840" cy="128160"/>
              </p14:xfrm>
            </p:contentPart>
          </mc:Choice>
          <mc:Fallback>
            <p:pic>
              <p:nvPicPr>
                <p:cNvPr id="177" name="Freihand 176">
                  <a:extLst>
                    <a:ext uri="{FF2B5EF4-FFF2-40B4-BE49-F238E27FC236}">
                      <a16:creationId xmlns:a16="http://schemas.microsoft.com/office/drawing/2014/main" id="{87F0CD5D-E0FE-47E1-88CD-70A5B415662D}"/>
                    </a:ext>
                  </a:extLst>
                </p:cNvPr>
                <p:cNvPicPr/>
                <p:nvPr/>
              </p:nvPicPr>
              <p:blipFill>
                <a:blip r:embed="rId363"/>
                <a:stretch>
                  <a:fillRect/>
                </a:stretch>
              </p:blipFill>
              <p:spPr>
                <a:xfrm>
                  <a:off x="8745837" y="1708155"/>
                  <a:ext cx="87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8" name="Freihand 177">
                  <a:extLst>
                    <a:ext uri="{FF2B5EF4-FFF2-40B4-BE49-F238E27FC236}">
                      <a16:creationId xmlns:a16="http://schemas.microsoft.com/office/drawing/2014/main" id="{1D002507-C555-4D6D-B3B6-F2C14D0ED4D5}"/>
                    </a:ext>
                  </a:extLst>
                </p14:cNvPr>
                <p14:cNvContentPartPr/>
                <p14:nvPr/>
              </p14:nvContentPartPr>
              <p14:xfrm>
                <a:off x="8688957" y="1704195"/>
                <a:ext cx="34920" cy="1440"/>
              </p14:xfrm>
            </p:contentPart>
          </mc:Choice>
          <mc:Fallback>
            <p:pic>
              <p:nvPicPr>
                <p:cNvPr id="178" name="Freihand 177">
                  <a:extLst>
                    <a:ext uri="{FF2B5EF4-FFF2-40B4-BE49-F238E27FC236}">
                      <a16:creationId xmlns:a16="http://schemas.microsoft.com/office/drawing/2014/main" id="{1D002507-C555-4D6D-B3B6-F2C14D0ED4D5}"/>
                    </a:ext>
                  </a:extLst>
                </p:cNvPr>
                <p:cNvPicPr/>
                <p:nvPr/>
              </p:nvPicPr>
              <p:blipFill>
                <a:blip r:embed="rId365"/>
                <a:stretch>
                  <a:fillRect/>
                </a:stretch>
              </p:blipFill>
              <p:spPr>
                <a:xfrm>
                  <a:off x="8684637" y="1699875"/>
                  <a:ext cx="435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81" name="Freihand 180">
                  <a:extLst>
                    <a:ext uri="{FF2B5EF4-FFF2-40B4-BE49-F238E27FC236}">
                      <a16:creationId xmlns:a16="http://schemas.microsoft.com/office/drawing/2014/main" id="{9173717F-8AA7-4BD9-98DE-032DC0B29D51}"/>
                    </a:ext>
                  </a:extLst>
                </p14:cNvPr>
                <p14:cNvContentPartPr/>
                <p14:nvPr/>
              </p14:nvContentPartPr>
              <p14:xfrm>
                <a:off x="8990997" y="1741995"/>
                <a:ext cx="111600" cy="107280"/>
              </p14:xfrm>
            </p:contentPart>
          </mc:Choice>
          <mc:Fallback>
            <p:pic>
              <p:nvPicPr>
                <p:cNvPr id="181" name="Freihand 180">
                  <a:extLst>
                    <a:ext uri="{FF2B5EF4-FFF2-40B4-BE49-F238E27FC236}">
                      <a16:creationId xmlns:a16="http://schemas.microsoft.com/office/drawing/2014/main" id="{9173717F-8AA7-4BD9-98DE-032DC0B29D51}"/>
                    </a:ext>
                  </a:extLst>
                </p:cNvPr>
                <p:cNvPicPr/>
                <p:nvPr/>
              </p:nvPicPr>
              <p:blipFill>
                <a:blip r:embed="rId367"/>
                <a:stretch>
                  <a:fillRect/>
                </a:stretch>
              </p:blipFill>
              <p:spPr>
                <a:xfrm>
                  <a:off x="8986677" y="1737675"/>
                  <a:ext cx="120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2" name="Freihand 181">
                  <a:extLst>
                    <a:ext uri="{FF2B5EF4-FFF2-40B4-BE49-F238E27FC236}">
                      <a16:creationId xmlns:a16="http://schemas.microsoft.com/office/drawing/2014/main" id="{4C448987-EDD5-4406-9652-9231F4981CA5}"/>
                    </a:ext>
                  </a:extLst>
                </p14:cNvPr>
                <p14:cNvContentPartPr/>
                <p14:nvPr/>
              </p14:nvContentPartPr>
              <p14:xfrm>
                <a:off x="9104397" y="1694475"/>
                <a:ext cx="142560" cy="127800"/>
              </p14:xfrm>
            </p:contentPart>
          </mc:Choice>
          <mc:Fallback>
            <p:pic>
              <p:nvPicPr>
                <p:cNvPr id="182" name="Freihand 181">
                  <a:extLst>
                    <a:ext uri="{FF2B5EF4-FFF2-40B4-BE49-F238E27FC236}">
                      <a16:creationId xmlns:a16="http://schemas.microsoft.com/office/drawing/2014/main" id="{4C448987-EDD5-4406-9652-9231F4981CA5}"/>
                    </a:ext>
                  </a:extLst>
                </p:cNvPr>
                <p:cNvPicPr/>
                <p:nvPr/>
              </p:nvPicPr>
              <p:blipFill>
                <a:blip r:embed="rId369"/>
                <a:stretch>
                  <a:fillRect/>
                </a:stretch>
              </p:blipFill>
              <p:spPr>
                <a:xfrm>
                  <a:off x="9100077" y="1690155"/>
                  <a:ext cx="151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83" name="Freihand 182">
                  <a:extLst>
                    <a:ext uri="{FF2B5EF4-FFF2-40B4-BE49-F238E27FC236}">
                      <a16:creationId xmlns:a16="http://schemas.microsoft.com/office/drawing/2014/main" id="{282D6E53-C4E8-4077-B2E3-F32820830F09}"/>
                    </a:ext>
                  </a:extLst>
                </p14:cNvPr>
                <p14:cNvContentPartPr/>
                <p14:nvPr/>
              </p14:nvContentPartPr>
              <p14:xfrm>
                <a:off x="9236517" y="1737315"/>
                <a:ext cx="207360" cy="210240"/>
              </p14:xfrm>
            </p:contentPart>
          </mc:Choice>
          <mc:Fallback>
            <p:pic>
              <p:nvPicPr>
                <p:cNvPr id="183" name="Freihand 182">
                  <a:extLst>
                    <a:ext uri="{FF2B5EF4-FFF2-40B4-BE49-F238E27FC236}">
                      <a16:creationId xmlns:a16="http://schemas.microsoft.com/office/drawing/2014/main" id="{282D6E53-C4E8-4077-B2E3-F32820830F09}"/>
                    </a:ext>
                  </a:extLst>
                </p:cNvPr>
                <p:cNvPicPr/>
                <p:nvPr/>
              </p:nvPicPr>
              <p:blipFill>
                <a:blip r:embed="rId371"/>
                <a:stretch>
                  <a:fillRect/>
                </a:stretch>
              </p:blipFill>
              <p:spPr>
                <a:xfrm>
                  <a:off x="9232197" y="1732995"/>
                  <a:ext cx="216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84" name="Freihand 183">
                  <a:extLst>
                    <a:ext uri="{FF2B5EF4-FFF2-40B4-BE49-F238E27FC236}">
                      <a16:creationId xmlns:a16="http://schemas.microsoft.com/office/drawing/2014/main" id="{C877EC76-EB00-43DD-BB2D-F0573C44ACBD}"/>
                    </a:ext>
                  </a:extLst>
                </p14:cNvPr>
                <p14:cNvContentPartPr/>
                <p14:nvPr/>
              </p14:nvContentPartPr>
              <p14:xfrm>
                <a:off x="9457557" y="1729395"/>
                <a:ext cx="89640" cy="119880"/>
              </p14:xfrm>
            </p:contentPart>
          </mc:Choice>
          <mc:Fallback>
            <p:pic>
              <p:nvPicPr>
                <p:cNvPr id="184" name="Freihand 183">
                  <a:extLst>
                    <a:ext uri="{FF2B5EF4-FFF2-40B4-BE49-F238E27FC236}">
                      <a16:creationId xmlns:a16="http://schemas.microsoft.com/office/drawing/2014/main" id="{C877EC76-EB00-43DD-BB2D-F0573C44ACBD}"/>
                    </a:ext>
                  </a:extLst>
                </p:cNvPr>
                <p:cNvPicPr/>
                <p:nvPr/>
              </p:nvPicPr>
              <p:blipFill>
                <a:blip r:embed="rId373"/>
                <a:stretch>
                  <a:fillRect/>
                </a:stretch>
              </p:blipFill>
              <p:spPr>
                <a:xfrm>
                  <a:off x="9453237" y="1725075"/>
                  <a:ext cx="98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85" name="Freihand 184">
                  <a:extLst>
                    <a:ext uri="{FF2B5EF4-FFF2-40B4-BE49-F238E27FC236}">
                      <a16:creationId xmlns:a16="http://schemas.microsoft.com/office/drawing/2014/main" id="{3892DE63-7598-4B84-9EE1-16B489015D6D}"/>
                    </a:ext>
                  </a:extLst>
                </p14:cNvPr>
                <p14:cNvContentPartPr/>
                <p14:nvPr/>
              </p14:nvContentPartPr>
              <p14:xfrm>
                <a:off x="9518037" y="1669995"/>
                <a:ext cx="117360" cy="147240"/>
              </p14:xfrm>
            </p:contentPart>
          </mc:Choice>
          <mc:Fallback>
            <p:pic>
              <p:nvPicPr>
                <p:cNvPr id="185" name="Freihand 184">
                  <a:extLst>
                    <a:ext uri="{FF2B5EF4-FFF2-40B4-BE49-F238E27FC236}">
                      <a16:creationId xmlns:a16="http://schemas.microsoft.com/office/drawing/2014/main" id="{3892DE63-7598-4B84-9EE1-16B489015D6D}"/>
                    </a:ext>
                  </a:extLst>
                </p:cNvPr>
                <p:cNvPicPr/>
                <p:nvPr/>
              </p:nvPicPr>
              <p:blipFill>
                <a:blip r:embed="rId375"/>
                <a:stretch>
                  <a:fillRect/>
                </a:stretch>
              </p:blipFill>
              <p:spPr>
                <a:xfrm>
                  <a:off x="9513717" y="1665675"/>
                  <a:ext cx="126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86" name="Freihand 185">
                  <a:extLst>
                    <a:ext uri="{FF2B5EF4-FFF2-40B4-BE49-F238E27FC236}">
                      <a16:creationId xmlns:a16="http://schemas.microsoft.com/office/drawing/2014/main" id="{1229B547-BD6A-4FF9-B31D-0343C09BC80C}"/>
                    </a:ext>
                  </a:extLst>
                </p14:cNvPr>
                <p14:cNvContentPartPr/>
                <p14:nvPr/>
              </p14:nvContentPartPr>
              <p14:xfrm>
                <a:off x="9782277" y="1739835"/>
                <a:ext cx="167760" cy="56880"/>
              </p14:xfrm>
            </p:contentPart>
          </mc:Choice>
          <mc:Fallback>
            <p:pic>
              <p:nvPicPr>
                <p:cNvPr id="186" name="Freihand 185">
                  <a:extLst>
                    <a:ext uri="{FF2B5EF4-FFF2-40B4-BE49-F238E27FC236}">
                      <a16:creationId xmlns:a16="http://schemas.microsoft.com/office/drawing/2014/main" id="{1229B547-BD6A-4FF9-B31D-0343C09BC80C}"/>
                    </a:ext>
                  </a:extLst>
                </p:cNvPr>
                <p:cNvPicPr/>
                <p:nvPr/>
              </p:nvPicPr>
              <p:blipFill>
                <a:blip r:embed="rId377"/>
                <a:stretch>
                  <a:fillRect/>
                </a:stretch>
              </p:blipFill>
              <p:spPr>
                <a:xfrm>
                  <a:off x="9777957" y="1735515"/>
                  <a:ext cx="176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87" name="Freihand 186">
                  <a:extLst>
                    <a:ext uri="{FF2B5EF4-FFF2-40B4-BE49-F238E27FC236}">
                      <a16:creationId xmlns:a16="http://schemas.microsoft.com/office/drawing/2014/main" id="{B31ACCB7-C2D7-4483-9C01-364846AB6B2A}"/>
                    </a:ext>
                  </a:extLst>
                </p14:cNvPr>
                <p14:cNvContentPartPr/>
                <p14:nvPr/>
              </p14:nvContentPartPr>
              <p14:xfrm>
                <a:off x="9908277" y="1673955"/>
                <a:ext cx="360" cy="360"/>
              </p14:xfrm>
            </p:contentPart>
          </mc:Choice>
          <mc:Fallback>
            <p:pic>
              <p:nvPicPr>
                <p:cNvPr id="187" name="Freihand 186">
                  <a:extLst>
                    <a:ext uri="{FF2B5EF4-FFF2-40B4-BE49-F238E27FC236}">
                      <a16:creationId xmlns:a16="http://schemas.microsoft.com/office/drawing/2014/main" id="{B31ACCB7-C2D7-4483-9C01-364846AB6B2A}"/>
                    </a:ext>
                  </a:extLst>
                </p:cNvPr>
                <p:cNvPicPr/>
                <p:nvPr/>
              </p:nvPicPr>
              <p:blipFill>
                <a:blip r:embed="rId282"/>
                <a:stretch>
                  <a:fillRect/>
                </a:stretch>
              </p:blipFill>
              <p:spPr>
                <a:xfrm>
                  <a:off x="9903957" y="16696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88" name="Freihand 187">
                  <a:extLst>
                    <a:ext uri="{FF2B5EF4-FFF2-40B4-BE49-F238E27FC236}">
                      <a16:creationId xmlns:a16="http://schemas.microsoft.com/office/drawing/2014/main" id="{86022689-B1C4-4888-94EE-34DDA32BFE2D}"/>
                    </a:ext>
                  </a:extLst>
                </p14:cNvPr>
                <p14:cNvContentPartPr/>
                <p14:nvPr/>
              </p14:nvContentPartPr>
              <p14:xfrm>
                <a:off x="10139037" y="1685115"/>
                <a:ext cx="120600" cy="117000"/>
              </p14:xfrm>
            </p:contentPart>
          </mc:Choice>
          <mc:Fallback>
            <p:pic>
              <p:nvPicPr>
                <p:cNvPr id="188" name="Freihand 187">
                  <a:extLst>
                    <a:ext uri="{FF2B5EF4-FFF2-40B4-BE49-F238E27FC236}">
                      <a16:creationId xmlns:a16="http://schemas.microsoft.com/office/drawing/2014/main" id="{86022689-B1C4-4888-94EE-34DDA32BFE2D}"/>
                    </a:ext>
                  </a:extLst>
                </p:cNvPr>
                <p:cNvPicPr/>
                <p:nvPr/>
              </p:nvPicPr>
              <p:blipFill>
                <a:blip r:embed="rId380"/>
                <a:stretch>
                  <a:fillRect/>
                </a:stretch>
              </p:blipFill>
              <p:spPr>
                <a:xfrm>
                  <a:off x="10134717" y="1680795"/>
                  <a:ext cx="129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89" name="Freihand 188">
                  <a:extLst>
                    <a:ext uri="{FF2B5EF4-FFF2-40B4-BE49-F238E27FC236}">
                      <a16:creationId xmlns:a16="http://schemas.microsoft.com/office/drawing/2014/main" id="{EDF0E695-248F-4CCA-9C77-676FA11F4A51}"/>
                    </a:ext>
                  </a:extLst>
                </p14:cNvPr>
                <p14:cNvContentPartPr/>
                <p14:nvPr/>
              </p14:nvContentPartPr>
              <p14:xfrm>
                <a:off x="10287717" y="1641195"/>
                <a:ext cx="281520" cy="163800"/>
              </p14:xfrm>
            </p:contentPart>
          </mc:Choice>
          <mc:Fallback>
            <p:pic>
              <p:nvPicPr>
                <p:cNvPr id="189" name="Freihand 188">
                  <a:extLst>
                    <a:ext uri="{FF2B5EF4-FFF2-40B4-BE49-F238E27FC236}">
                      <a16:creationId xmlns:a16="http://schemas.microsoft.com/office/drawing/2014/main" id="{EDF0E695-248F-4CCA-9C77-676FA11F4A51}"/>
                    </a:ext>
                  </a:extLst>
                </p:cNvPr>
                <p:cNvPicPr/>
                <p:nvPr/>
              </p:nvPicPr>
              <p:blipFill>
                <a:blip r:embed="rId382"/>
                <a:stretch>
                  <a:fillRect/>
                </a:stretch>
              </p:blipFill>
              <p:spPr>
                <a:xfrm>
                  <a:off x="10283397" y="1636875"/>
                  <a:ext cx="290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0" name="Freihand 189">
                  <a:extLst>
                    <a:ext uri="{FF2B5EF4-FFF2-40B4-BE49-F238E27FC236}">
                      <a16:creationId xmlns:a16="http://schemas.microsoft.com/office/drawing/2014/main" id="{BE8DEAAE-8E44-4664-9BD8-393E86BB300D}"/>
                    </a:ext>
                  </a:extLst>
                </p14:cNvPr>
                <p14:cNvContentPartPr/>
                <p14:nvPr/>
              </p14:nvContentPartPr>
              <p14:xfrm>
                <a:off x="10740237" y="1648755"/>
                <a:ext cx="105840" cy="120960"/>
              </p14:xfrm>
            </p:contentPart>
          </mc:Choice>
          <mc:Fallback>
            <p:pic>
              <p:nvPicPr>
                <p:cNvPr id="190" name="Freihand 189">
                  <a:extLst>
                    <a:ext uri="{FF2B5EF4-FFF2-40B4-BE49-F238E27FC236}">
                      <a16:creationId xmlns:a16="http://schemas.microsoft.com/office/drawing/2014/main" id="{BE8DEAAE-8E44-4664-9BD8-393E86BB300D}"/>
                    </a:ext>
                  </a:extLst>
                </p:cNvPr>
                <p:cNvPicPr/>
                <p:nvPr/>
              </p:nvPicPr>
              <p:blipFill>
                <a:blip r:embed="rId384"/>
                <a:stretch>
                  <a:fillRect/>
                </a:stretch>
              </p:blipFill>
              <p:spPr>
                <a:xfrm>
                  <a:off x="10735917" y="1644435"/>
                  <a:ext cx="114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1" name="Freihand 190">
                  <a:extLst>
                    <a:ext uri="{FF2B5EF4-FFF2-40B4-BE49-F238E27FC236}">
                      <a16:creationId xmlns:a16="http://schemas.microsoft.com/office/drawing/2014/main" id="{4F566A88-B149-4588-B2A7-056C387005E0}"/>
                    </a:ext>
                  </a:extLst>
                </p14:cNvPr>
                <p14:cNvContentPartPr/>
                <p14:nvPr/>
              </p14:nvContentPartPr>
              <p14:xfrm>
                <a:off x="10891077" y="1609515"/>
                <a:ext cx="146160" cy="152280"/>
              </p14:xfrm>
            </p:contentPart>
          </mc:Choice>
          <mc:Fallback>
            <p:pic>
              <p:nvPicPr>
                <p:cNvPr id="191" name="Freihand 190">
                  <a:extLst>
                    <a:ext uri="{FF2B5EF4-FFF2-40B4-BE49-F238E27FC236}">
                      <a16:creationId xmlns:a16="http://schemas.microsoft.com/office/drawing/2014/main" id="{4F566A88-B149-4588-B2A7-056C387005E0}"/>
                    </a:ext>
                  </a:extLst>
                </p:cNvPr>
                <p:cNvPicPr/>
                <p:nvPr/>
              </p:nvPicPr>
              <p:blipFill>
                <a:blip r:embed="rId386"/>
                <a:stretch>
                  <a:fillRect/>
                </a:stretch>
              </p:blipFill>
              <p:spPr>
                <a:xfrm>
                  <a:off x="10886757" y="1605195"/>
                  <a:ext cx="154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92" name="Freihand 191">
                  <a:extLst>
                    <a:ext uri="{FF2B5EF4-FFF2-40B4-BE49-F238E27FC236}">
                      <a16:creationId xmlns:a16="http://schemas.microsoft.com/office/drawing/2014/main" id="{CD5488D7-7F74-4F3B-8369-4BDC663EC174}"/>
                    </a:ext>
                  </a:extLst>
                </p14:cNvPr>
                <p14:cNvContentPartPr/>
                <p14:nvPr/>
              </p14:nvContentPartPr>
              <p14:xfrm>
                <a:off x="10939677" y="1576035"/>
                <a:ext cx="22680" cy="13320"/>
              </p14:xfrm>
            </p:contentPart>
          </mc:Choice>
          <mc:Fallback>
            <p:pic>
              <p:nvPicPr>
                <p:cNvPr id="192" name="Freihand 191">
                  <a:extLst>
                    <a:ext uri="{FF2B5EF4-FFF2-40B4-BE49-F238E27FC236}">
                      <a16:creationId xmlns:a16="http://schemas.microsoft.com/office/drawing/2014/main" id="{CD5488D7-7F74-4F3B-8369-4BDC663EC174}"/>
                    </a:ext>
                  </a:extLst>
                </p:cNvPr>
                <p:cNvPicPr/>
                <p:nvPr/>
              </p:nvPicPr>
              <p:blipFill>
                <a:blip r:embed="rId208"/>
                <a:stretch>
                  <a:fillRect/>
                </a:stretch>
              </p:blipFill>
              <p:spPr>
                <a:xfrm>
                  <a:off x="10935357" y="1571715"/>
                  <a:ext cx="31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5" name="Freihand 264">
                  <a:extLst>
                    <a:ext uri="{FF2B5EF4-FFF2-40B4-BE49-F238E27FC236}">
                      <a16:creationId xmlns:a16="http://schemas.microsoft.com/office/drawing/2014/main" id="{603E9A3D-13F2-4EEA-A41A-C605DF874463}"/>
                    </a:ext>
                  </a:extLst>
                </p14:cNvPr>
                <p14:cNvContentPartPr/>
                <p14:nvPr/>
              </p14:nvContentPartPr>
              <p14:xfrm>
                <a:off x="10268277" y="424035"/>
                <a:ext cx="116640" cy="127080"/>
              </p14:xfrm>
            </p:contentPart>
          </mc:Choice>
          <mc:Fallback>
            <p:pic>
              <p:nvPicPr>
                <p:cNvPr id="265" name="Freihand 264">
                  <a:extLst>
                    <a:ext uri="{FF2B5EF4-FFF2-40B4-BE49-F238E27FC236}">
                      <a16:creationId xmlns:a16="http://schemas.microsoft.com/office/drawing/2014/main" id="{603E9A3D-13F2-4EEA-A41A-C605DF874463}"/>
                    </a:ext>
                  </a:extLst>
                </p:cNvPr>
                <p:cNvPicPr/>
                <p:nvPr/>
              </p:nvPicPr>
              <p:blipFill>
                <a:blip r:embed="rId389"/>
                <a:stretch>
                  <a:fillRect/>
                </a:stretch>
              </p:blipFill>
              <p:spPr>
                <a:xfrm>
                  <a:off x="10263957" y="419715"/>
                  <a:ext cx="125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6" name="Freihand 265">
                  <a:extLst>
                    <a:ext uri="{FF2B5EF4-FFF2-40B4-BE49-F238E27FC236}">
                      <a16:creationId xmlns:a16="http://schemas.microsoft.com/office/drawing/2014/main" id="{3FF7C54B-0AA6-4942-A11E-5A2E3119BEFD}"/>
                    </a:ext>
                  </a:extLst>
                </p14:cNvPr>
                <p14:cNvContentPartPr/>
                <p14:nvPr/>
              </p14:nvContentPartPr>
              <p14:xfrm>
                <a:off x="10366197" y="469035"/>
                <a:ext cx="112680" cy="81360"/>
              </p14:xfrm>
            </p:contentPart>
          </mc:Choice>
          <mc:Fallback>
            <p:pic>
              <p:nvPicPr>
                <p:cNvPr id="266" name="Freihand 265">
                  <a:extLst>
                    <a:ext uri="{FF2B5EF4-FFF2-40B4-BE49-F238E27FC236}">
                      <a16:creationId xmlns:a16="http://schemas.microsoft.com/office/drawing/2014/main" id="{3FF7C54B-0AA6-4942-A11E-5A2E3119BEFD}"/>
                    </a:ext>
                  </a:extLst>
                </p:cNvPr>
                <p:cNvPicPr/>
                <p:nvPr/>
              </p:nvPicPr>
              <p:blipFill>
                <a:blip r:embed="rId391"/>
                <a:stretch>
                  <a:fillRect/>
                </a:stretch>
              </p:blipFill>
              <p:spPr>
                <a:xfrm>
                  <a:off x="10361877" y="464715"/>
                  <a:ext cx="121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7" name="Freihand 266">
                  <a:extLst>
                    <a:ext uri="{FF2B5EF4-FFF2-40B4-BE49-F238E27FC236}">
                      <a16:creationId xmlns:a16="http://schemas.microsoft.com/office/drawing/2014/main" id="{B2750FB7-4895-4A5B-94AC-FEC8BCD195B2}"/>
                    </a:ext>
                  </a:extLst>
                </p14:cNvPr>
                <p14:cNvContentPartPr/>
                <p14:nvPr/>
              </p14:nvContentPartPr>
              <p14:xfrm>
                <a:off x="10493637" y="376875"/>
                <a:ext cx="61200" cy="160920"/>
              </p14:xfrm>
            </p:contentPart>
          </mc:Choice>
          <mc:Fallback>
            <p:pic>
              <p:nvPicPr>
                <p:cNvPr id="267" name="Freihand 266">
                  <a:extLst>
                    <a:ext uri="{FF2B5EF4-FFF2-40B4-BE49-F238E27FC236}">
                      <a16:creationId xmlns:a16="http://schemas.microsoft.com/office/drawing/2014/main" id="{B2750FB7-4895-4A5B-94AC-FEC8BCD195B2}"/>
                    </a:ext>
                  </a:extLst>
                </p:cNvPr>
                <p:cNvPicPr/>
                <p:nvPr/>
              </p:nvPicPr>
              <p:blipFill>
                <a:blip r:embed="rId393"/>
                <a:stretch>
                  <a:fillRect/>
                </a:stretch>
              </p:blipFill>
              <p:spPr>
                <a:xfrm>
                  <a:off x="10489317" y="372555"/>
                  <a:ext cx="69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8" name="Freihand 267">
                  <a:extLst>
                    <a:ext uri="{FF2B5EF4-FFF2-40B4-BE49-F238E27FC236}">
                      <a16:creationId xmlns:a16="http://schemas.microsoft.com/office/drawing/2014/main" id="{A8BC98EE-53A1-4F88-A33A-9AC0BB09F6E3}"/>
                    </a:ext>
                  </a:extLst>
                </p14:cNvPr>
                <p14:cNvContentPartPr/>
                <p14:nvPr/>
              </p14:nvContentPartPr>
              <p14:xfrm>
                <a:off x="10758597" y="376515"/>
                <a:ext cx="30600" cy="106560"/>
              </p14:xfrm>
            </p:contentPart>
          </mc:Choice>
          <mc:Fallback>
            <p:pic>
              <p:nvPicPr>
                <p:cNvPr id="268" name="Freihand 267">
                  <a:extLst>
                    <a:ext uri="{FF2B5EF4-FFF2-40B4-BE49-F238E27FC236}">
                      <a16:creationId xmlns:a16="http://schemas.microsoft.com/office/drawing/2014/main" id="{A8BC98EE-53A1-4F88-A33A-9AC0BB09F6E3}"/>
                    </a:ext>
                  </a:extLst>
                </p:cNvPr>
                <p:cNvPicPr/>
                <p:nvPr/>
              </p:nvPicPr>
              <p:blipFill>
                <a:blip r:embed="rId395"/>
                <a:stretch>
                  <a:fillRect/>
                </a:stretch>
              </p:blipFill>
              <p:spPr>
                <a:xfrm>
                  <a:off x="10754277" y="372195"/>
                  <a:ext cx="39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9" name="Freihand 268">
                  <a:extLst>
                    <a:ext uri="{FF2B5EF4-FFF2-40B4-BE49-F238E27FC236}">
                      <a16:creationId xmlns:a16="http://schemas.microsoft.com/office/drawing/2014/main" id="{D626061D-648E-4BDB-A257-6C1A369A1974}"/>
                    </a:ext>
                  </a:extLst>
                </p14:cNvPr>
                <p14:cNvContentPartPr/>
                <p14:nvPr/>
              </p14:nvContentPartPr>
              <p14:xfrm>
                <a:off x="10819077" y="363555"/>
                <a:ext cx="101520" cy="129600"/>
              </p14:xfrm>
            </p:contentPart>
          </mc:Choice>
          <mc:Fallback>
            <p:pic>
              <p:nvPicPr>
                <p:cNvPr id="269" name="Freihand 268">
                  <a:extLst>
                    <a:ext uri="{FF2B5EF4-FFF2-40B4-BE49-F238E27FC236}">
                      <a16:creationId xmlns:a16="http://schemas.microsoft.com/office/drawing/2014/main" id="{D626061D-648E-4BDB-A257-6C1A369A1974}"/>
                    </a:ext>
                  </a:extLst>
                </p:cNvPr>
                <p:cNvPicPr/>
                <p:nvPr/>
              </p:nvPicPr>
              <p:blipFill>
                <a:blip r:embed="rId397"/>
                <a:stretch>
                  <a:fillRect/>
                </a:stretch>
              </p:blipFill>
              <p:spPr>
                <a:xfrm>
                  <a:off x="10814757" y="359235"/>
                  <a:ext cx="110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0" name="Freihand 269">
                  <a:extLst>
                    <a:ext uri="{FF2B5EF4-FFF2-40B4-BE49-F238E27FC236}">
                      <a16:creationId xmlns:a16="http://schemas.microsoft.com/office/drawing/2014/main" id="{CA6A7139-8BD1-4234-A39B-72FD347F1829}"/>
                    </a:ext>
                  </a:extLst>
                </p14:cNvPr>
                <p14:cNvContentPartPr/>
                <p14:nvPr/>
              </p14:nvContentPartPr>
              <p14:xfrm>
                <a:off x="10958397" y="272475"/>
                <a:ext cx="12960" cy="97920"/>
              </p14:xfrm>
            </p:contentPart>
          </mc:Choice>
          <mc:Fallback>
            <p:pic>
              <p:nvPicPr>
                <p:cNvPr id="270" name="Freihand 269">
                  <a:extLst>
                    <a:ext uri="{FF2B5EF4-FFF2-40B4-BE49-F238E27FC236}">
                      <a16:creationId xmlns:a16="http://schemas.microsoft.com/office/drawing/2014/main" id="{CA6A7139-8BD1-4234-A39B-72FD347F1829}"/>
                    </a:ext>
                  </a:extLst>
                </p:cNvPr>
                <p:cNvPicPr/>
                <p:nvPr/>
              </p:nvPicPr>
              <p:blipFill>
                <a:blip r:embed="rId399"/>
                <a:stretch>
                  <a:fillRect/>
                </a:stretch>
              </p:blipFill>
              <p:spPr>
                <a:xfrm>
                  <a:off x="10954077" y="268155"/>
                  <a:ext cx="21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00" name="Freihand 199">
                  <a:extLst>
                    <a:ext uri="{FF2B5EF4-FFF2-40B4-BE49-F238E27FC236}">
                      <a16:creationId xmlns:a16="http://schemas.microsoft.com/office/drawing/2014/main" id="{4A2231A8-EF74-4883-B00F-C7C4E3C5017F}"/>
                    </a:ext>
                  </a:extLst>
                </p14:cNvPr>
                <p14:cNvContentPartPr/>
                <p14:nvPr/>
              </p14:nvContentPartPr>
              <p14:xfrm>
                <a:off x="7419597" y="2172195"/>
                <a:ext cx="104400" cy="176040"/>
              </p14:xfrm>
            </p:contentPart>
          </mc:Choice>
          <mc:Fallback>
            <p:pic>
              <p:nvPicPr>
                <p:cNvPr id="200" name="Freihand 199">
                  <a:extLst>
                    <a:ext uri="{FF2B5EF4-FFF2-40B4-BE49-F238E27FC236}">
                      <a16:creationId xmlns:a16="http://schemas.microsoft.com/office/drawing/2014/main" id="{4A2231A8-EF74-4883-B00F-C7C4E3C5017F}"/>
                    </a:ext>
                  </a:extLst>
                </p:cNvPr>
                <p:cNvPicPr/>
                <p:nvPr/>
              </p:nvPicPr>
              <p:blipFill>
                <a:blip r:embed="rId401"/>
                <a:stretch>
                  <a:fillRect/>
                </a:stretch>
              </p:blipFill>
              <p:spPr>
                <a:xfrm>
                  <a:off x="7415277" y="2167875"/>
                  <a:ext cx="113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01" name="Freihand 200">
                  <a:extLst>
                    <a:ext uri="{FF2B5EF4-FFF2-40B4-BE49-F238E27FC236}">
                      <a16:creationId xmlns:a16="http://schemas.microsoft.com/office/drawing/2014/main" id="{3ECA9C3F-053B-49FC-8C03-7A72A48B7843}"/>
                    </a:ext>
                  </a:extLst>
                </p14:cNvPr>
                <p14:cNvContentPartPr/>
                <p14:nvPr/>
              </p14:nvContentPartPr>
              <p14:xfrm>
                <a:off x="7428957" y="2156355"/>
                <a:ext cx="118800" cy="3960"/>
              </p14:xfrm>
            </p:contentPart>
          </mc:Choice>
          <mc:Fallback>
            <p:pic>
              <p:nvPicPr>
                <p:cNvPr id="201" name="Freihand 200">
                  <a:extLst>
                    <a:ext uri="{FF2B5EF4-FFF2-40B4-BE49-F238E27FC236}">
                      <a16:creationId xmlns:a16="http://schemas.microsoft.com/office/drawing/2014/main" id="{3ECA9C3F-053B-49FC-8C03-7A72A48B7843}"/>
                    </a:ext>
                  </a:extLst>
                </p:cNvPr>
                <p:cNvPicPr/>
                <p:nvPr/>
              </p:nvPicPr>
              <p:blipFill>
                <a:blip r:embed="rId403"/>
                <a:stretch>
                  <a:fillRect/>
                </a:stretch>
              </p:blipFill>
              <p:spPr>
                <a:xfrm>
                  <a:off x="7424637" y="2152035"/>
                  <a:ext cx="127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02" name="Freihand 201">
                  <a:extLst>
                    <a:ext uri="{FF2B5EF4-FFF2-40B4-BE49-F238E27FC236}">
                      <a16:creationId xmlns:a16="http://schemas.microsoft.com/office/drawing/2014/main" id="{54DF86C2-63CA-4C80-A80F-534DB0A166EE}"/>
                    </a:ext>
                  </a:extLst>
                </p14:cNvPr>
                <p14:cNvContentPartPr/>
                <p14:nvPr/>
              </p14:nvContentPartPr>
              <p14:xfrm>
                <a:off x="7541277" y="2113515"/>
                <a:ext cx="91800" cy="278280"/>
              </p14:xfrm>
            </p:contentPart>
          </mc:Choice>
          <mc:Fallback>
            <p:pic>
              <p:nvPicPr>
                <p:cNvPr id="202" name="Freihand 201">
                  <a:extLst>
                    <a:ext uri="{FF2B5EF4-FFF2-40B4-BE49-F238E27FC236}">
                      <a16:creationId xmlns:a16="http://schemas.microsoft.com/office/drawing/2014/main" id="{54DF86C2-63CA-4C80-A80F-534DB0A166EE}"/>
                    </a:ext>
                  </a:extLst>
                </p:cNvPr>
                <p:cNvPicPr/>
                <p:nvPr/>
              </p:nvPicPr>
              <p:blipFill>
                <a:blip r:embed="rId405"/>
                <a:stretch>
                  <a:fillRect/>
                </a:stretch>
              </p:blipFill>
              <p:spPr>
                <a:xfrm>
                  <a:off x="7536957" y="2109195"/>
                  <a:ext cx="1004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04" name="Freihand 203">
                  <a:extLst>
                    <a:ext uri="{FF2B5EF4-FFF2-40B4-BE49-F238E27FC236}">
                      <a16:creationId xmlns:a16="http://schemas.microsoft.com/office/drawing/2014/main" id="{B6FCB59A-29D4-4745-BBF9-6433E6452CF7}"/>
                    </a:ext>
                  </a:extLst>
                </p14:cNvPr>
                <p14:cNvContentPartPr/>
                <p14:nvPr/>
              </p14:nvContentPartPr>
              <p14:xfrm>
                <a:off x="7840437" y="2152035"/>
                <a:ext cx="16200" cy="127080"/>
              </p14:xfrm>
            </p:contentPart>
          </mc:Choice>
          <mc:Fallback>
            <p:pic>
              <p:nvPicPr>
                <p:cNvPr id="204" name="Freihand 203">
                  <a:extLst>
                    <a:ext uri="{FF2B5EF4-FFF2-40B4-BE49-F238E27FC236}">
                      <a16:creationId xmlns:a16="http://schemas.microsoft.com/office/drawing/2014/main" id="{B6FCB59A-29D4-4745-BBF9-6433E6452CF7}"/>
                    </a:ext>
                  </a:extLst>
                </p:cNvPr>
                <p:cNvPicPr/>
                <p:nvPr/>
              </p:nvPicPr>
              <p:blipFill>
                <a:blip r:embed="rId407"/>
                <a:stretch>
                  <a:fillRect/>
                </a:stretch>
              </p:blipFill>
              <p:spPr>
                <a:xfrm>
                  <a:off x="7836117" y="2147715"/>
                  <a:ext cx="24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05" name="Freihand 204">
                  <a:extLst>
                    <a:ext uri="{FF2B5EF4-FFF2-40B4-BE49-F238E27FC236}">
                      <a16:creationId xmlns:a16="http://schemas.microsoft.com/office/drawing/2014/main" id="{837246FC-EE55-4DF9-8C90-BB81BF03C904}"/>
                    </a:ext>
                  </a:extLst>
                </p14:cNvPr>
                <p14:cNvContentPartPr/>
                <p14:nvPr/>
              </p14:nvContentPartPr>
              <p14:xfrm>
                <a:off x="7761237" y="2143755"/>
                <a:ext cx="130320" cy="15840"/>
              </p14:xfrm>
            </p:contentPart>
          </mc:Choice>
          <mc:Fallback>
            <p:pic>
              <p:nvPicPr>
                <p:cNvPr id="205" name="Freihand 204">
                  <a:extLst>
                    <a:ext uri="{FF2B5EF4-FFF2-40B4-BE49-F238E27FC236}">
                      <a16:creationId xmlns:a16="http://schemas.microsoft.com/office/drawing/2014/main" id="{837246FC-EE55-4DF9-8C90-BB81BF03C904}"/>
                    </a:ext>
                  </a:extLst>
                </p:cNvPr>
                <p:cNvPicPr/>
                <p:nvPr/>
              </p:nvPicPr>
              <p:blipFill>
                <a:blip r:embed="rId409"/>
                <a:stretch>
                  <a:fillRect/>
                </a:stretch>
              </p:blipFill>
              <p:spPr>
                <a:xfrm>
                  <a:off x="7756917" y="2139435"/>
                  <a:ext cx="138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06" name="Freihand 205">
                  <a:extLst>
                    <a:ext uri="{FF2B5EF4-FFF2-40B4-BE49-F238E27FC236}">
                      <a16:creationId xmlns:a16="http://schemas.microsoft.com/office/drawing/2014/main" id="{A167E298-B782-4E08-99DC-72C19D5F9FF5}"/>
                    </a:ext>
                  </a:extLst>
                </p14:cNvPr>
                <p14:cNvContentPartPr/>
                <p14:nvPr/>
              </p14:nvContentPartPr>
              <p14:xfrm>
                <a:off x="7912437" y="2098035"/>
                <a:ext cx="126720" cy="178560"/>
              </p14:xfrm>
            </p:contentPart>
          </mc:Choice>
          <mc:Fallback>
            <p:pic>
              <p:nvPicPr>
                <p:cNvPr id="206" name="Freihand 205">
                  <a:extLst>
                    <a:ext uri="{FF2B5EF4-FFF2-40B4-BE49-F238E27FC236}">
                      <a16:creationId xmlns:a16="http://schemas.microsoft.com/office/drawing/2014/main" id="{A167E298-B782-4E08-99DC-72C19D5F9FF5}"/>
                    </a:ext>
                  </a:extLst>
                </p:cNvPr>
                <p:cNvPicPr/>
                <p:nvPr/>
              </p:nvPicPr>
              <p:blipFill>
                <a:blip r:embed="rId411"/>
                <a:stretch>
                  <a:fillRect/>
                </a:stretch>
              </p:blipFill>
              <p:spPr>
                <a:xfrm>
                  <a:off x="7908117" y="2093715"/>
                  <a:ext cx="135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07" name="Freihand 206">
                  <a:extLst>
                    <a:ext uri="{FF2B5EF4-FFF2-40B4-BE49-F238E27FC236}">
                      <a16:creationId xmlns:a16="http://schemas.microsoft.com/office/drawing/2014/main" id="{165B52D9-A4A9-40A7-BA48-46D2409E6B1A}"/>
                    </a:ext>
                  </a:extLst>
                </p14:cNvPr>
                <p14:cNvContentPartPr/>
                <p14:nvPr/>
              </p14:nvContentPartPr>
              <p14:xfrm>
                <a:off x="8024397" y="2135115"/>
                <a:ext cx="8640" cy="20520"/>
              </p14:xfrm>
            </p:contentPart>
          </mc:Choice>
          <mc:Fallback>
            <p:pic>
              <p:nvPicPr>
                <p:cNvPr id="207" name="Freihand 206">
                  <a:extLst>
                    <a:ext uri="{FF2B5EF4-FFF2-40B4-BE49-F238E27FC236}">
                      <a16:creationId xmlns:a16="http://schemas.microsoft.com/office/drawing/2014/main" id="{165B52D9-A4A9-40A7-BA48-46D2409E6B1A}"/>
                    </a:ext>
                  </a:extLst>
                </p:cNvPr>
                <p:cNvPicPr/>
                <p:nvPr/>
              </p:nvPicPr>
              <p:blipFill>
                <a:blip r:embed="rId413"/>
                <a:stretch>
                  <a:fillRect/>
                </a:stretch>
              </p:blipFill>
              <p:spPr>
                <a:xfrm>
                  <a:off x="8020077" y="2130795"/>
                  <a:ext cx="17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08" name="Freihand 207">
                  <a:extLst>
                    <a:ext uri="{FF2B5EF4-FFF2-40B4-BE49-F238E27FC236}">
                      <a16:creationId xmlns:a16="http://schemas.microsoft.com/office/drawing/2014/main" id="{A5BBB4D8-5C83-4E4F-8349-AA125920F5A7}"/>
                    </a:ext>
                  </a:extLst>
                </p14:cNvPr>
                <p14:cNvContentPartPr/>
                <p14:nvPr/>
              </p14:nvContentPartPr>
              <p14:xfrm>
                <a:off x="8053917" y="2176515"/>
                <a:ext cx="68040" cy="92160"/>
              </p14:xfrm>
            </p:contentPart>
          </mc:Choice>
          <mc:Fallback>
            <p:pic>
              <p:nvPicPr>
                <p:cNvPr id="208" name="Freihand 207">
                  <a:extLst>
                    <a:ext uri="{FF2B5EF4-FFF2-40B4-BE49-F238E27FC236}">
                      <a16:creationId xmlns:a16="http://schemas.microsoft.com/office/drawing/2014/main" id="{A5BBB4D8-5C83-4E4F-8349-AA125920F5A7}"/>
                    </a:ext>
                  </a:extLst>
                </p:cNvPr>
                <p:cNvPicPr/>
                <p:nvPr/>
              </p:nvPicPr>
              <p:blipFill>
                <a:blip r:embed="rId415"/>
                <a:stretch>
                  <a:fillRect/>
                </a:stretch>
              </p:blipFill>
              <p:spPr>
                <a:xfrm>
                  <a:off x="8049597" y="2172195"/>
                  <a:ext cx="76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09" name="Freihand 208">
                  <a:extLst>
                    <a:ext uri="{FF2B5EF4-FFF2-40B4-BE49-F238E27FC236}">
                      <a16:creationId xmlns:a16="http://schemas.microsoft.com/office/drawing/2014/main" id="{99E26E7B-AF9F-4530-AC00-553320089F59}"/>
                    </a:ext>
                  </a:extLst>
                </p14:cNvPr>
                <p14:cNvContentPartPr/>
                <p14:nvPr/>
              </p14:nvContentPartPr>
              <p14:xfrm>
                <a:off x="8278197" y="2127915"/>
                <a:ext cx="131760" cy="132120"/>
              </p14:xfrm>
            </p:contentPart>
          </mc:Choice>
          <mc:Fallback>
            <p:pic>
              <p:nvPicPr>
                <p:cNvPr id="209" name="Freihand 208">
                  <a:extLst>
                    <a:ext uri="{FF2B5EF4-FFF2-40B4-BE49-F238E27FC236}">
                      <a16:creationId xmlns:a16="http://schemas.microsoft.com/office/drawing/2014/main" id="{99E26E7B-AF9F-4530-AC00-553320089F59}"/>
                    </a:ext>
                  </a:extLst>
                </p:cNvPr>
                <p:cNvPicPr/>
                <p:nvPr/>
              </p:nvPicPr>
              <p:blipFill>
                <a:blip r:embed="rId417"/>
                <a:stretch>
                  <a:fillRect/>
                </a:stretch>
              </p:blipFill>
              <p:spPr>
                <a:xfrm>
                  <a:off x="8273877" y="2123595"/>
                  <a:ext cx="140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0" name="Freihand 209">
                  <a:extLst>
                    <a:ext uri="{FF2B5EF4-FFF2-40B4-BE49-F238E27FC236}">
                      <a16:creationId xmlns:a16="http://schemas.microsoft.com/office/drawing/2014/main" id="{736D81BD-FB46-4456-ADC9-BB3DF2D6BB97}"/>
                    </a:ext>
                  </a:extLst>
                </p14:cNvPr>
                <p14:cNvContentPartPr/>
                <p14:nvPr/>
              </p14:nvContentPartPr>
              <p14:xfrm>
                <a:off x="8413197" y="2158515"/>
                <a:ext cx="91080" cy="96480"/>
              </p14:xfrm>
            </p:contentPart>
          </mc:Choice>
          <mc:Fallback>
            <p:pic>
              <p:nvPicPr>
                <p:cNvPr id="210" name="Freihand 209">
                  <a:extLst>
                    <a:ext uri="{FF2B5EF4-FFF2-40B4-BE49-F238E27FC236}">
                      <a16:creationId xmlns:a16="http://schemas.microsoft.com/office/drawing/2014/main" id="{736D81BD-FB46-4456-ADC9-BB3DF2D6BB97}"/>
                    </a:ext>
                  </a:extLst>
                </p:cNvPr>
                <p:cNvPicPr/>
                <p:nvPr/>
              </p:nvPicPr>
              <p:blipFill>
                <a:blip r:embed="rId419"/>
                <a:stretch>
                  <a:fillRect/>
                </a:stretch>
              </p:blipFill>
              <p:spPr>
                <a:xfrm>
                  <a:off x="8408877" y="2154195"/>
                  <a:ext cx="99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1" name="Freihand 210">
                  <a:extLst>
                    <a:ext uri="{FF2B5EF4-FFF2-40B4-BE49-F238E27FC236}">
                      <a16:creationId xmlns:a16="http://schemas.microsoft.com/office/drawing/2014/main" id="{AC1F8EAB-E435-4C3F-B5CA-F07001E29B3A}"/>
                    </a:ext>
                  </a:extLst>
                </p14:cNvPr>
                <p14:cNvContentPartPr/>
                <p14:nvPr/>
              </p14:nvContentPartPr>
              <p14:xfrm>
                <a:off x="8540997" y="2179755"/>
                <a:ext cx="47520" cy="62640"/>
              </p14:xfrm>
            </p:contentPart>
          </mc:Choice>
          <mc:Fallback>
            <p:pic>
              <p:nvPicPr>
                <p:cNvPr id="211" name="Freihand 210">
                  <a:extLst>
                    <a:ext uri="{FF2B5EF4-FFF2-40B4-BE49-F238E27FC236}">
                      <a16:creationId xmlns:a16="http://schemas.microsoft.com/office/drawing/2014/main" id="{AC1F8EAB-E435-4C3F-B5CA-F07001E29B3A}"/>
                    </a:ext>
                  </a:extLst>
                </p:cNvPr>
                <p:cNvPicPr/>
                <p:nvPr/>
              </p:nvPicPr>
              <p:blipFill>
                <a:blip r:embed="rId421"/>
                <a:stretch>
                  <a:fillRect/>
                </a:stretch>
              </p:blipFill>
              <p:spPr>
                <a:xfrm>
                  <a:off x="8536677" y="2175435"/>
                  <a:ext cx="5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2" name="Freihand 211">
                  <a:extLst>
                    <a:ext uri="{FF2B5EF4-FFF2-40B4-BE49-F238E27FC236}">
                      <a16:creationId xmlns:a16="http://schemas.microsoft.com/office/drawing/2014/main" id="{0AC45C0B-99FD-4843-97C1-B62B920B50DE}"/>
                    </a:ext>
                  </a:extLst>
                </p14:cNvPr>
                <p14:cNvContentPartPr/>
                <p14:nvPr/>
              </p14:nvContentPartPr>
              <p14:xfrm>
                <a:off x="8618397" y="2155635"/>
                <a:ext cx="132480" cy="99360"/>
              </p14:xfrm>
            </p:contentPart>
          </mc:Choice>
          <mc:Fallback>
            <p:pic>
              <p:nvPicPr>
                <p:cNvPr id="212" name="Freihand 211">
                  <a:extLst>
                    <a:ext uri="{FF2B5EF4-FFF2-40B4-BE49-F238E27FC236}">
                      <a16:creationId xmlns:a16="http://schemas.microsoft.com/office/drawing/2014/main" id="{0AC45C0B-99FD-4843-97C1-B62B920B50DE}"/>
                    </a:ext>
                  </a:extLst>
                </p:cNvPr>
                <p:cNvPicPr/>
                <p:nvPr/>
              </p:nvPicPr>
              <p:blipFill>
                <a:blip r:embed="rId423"/>
                <a:stretch>
                  <a:fillRect/>
                </a:stretch>
              </p:blipFill>
              <p:spPr>
                <a:xfrm>
                  <a:off x="8614077" y="2151315"/>
                  <a:ext cx="141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3" name="Freihand 212">
                  <a:extLst>
                    <a:ext uri="{FF2B5EF4-FFF2-40B4-BE49-F238E27FC236}">
                      <a16:creationId xmlns:a16="http://schemas.microsoft.com/office/drawing/2014/main" id="{6E84F211-56A9-4484-829D-B18204FECC5C}"/>
                    </a:ext>
                  </a:extLst>
                </p14:cNvPr>
                <p14:cNvContentPartPr/>
                <p14:nvPr/>
              </p14:nvContentPartPr>
              <p14:xfrm>
                <a:off x="8761317" y="2149875"/>
                <a:ext cx="111600" cy="82440"/>
              </p14:xfrm>
            </p:contentPart>
          </mc:Choice>
          <mc:Fallback>
            <p:pic>
              <p:nvPicPr>
                <p:cNvPr id="213" name="Freihand 212">
                  <a:extLst>
                    <a:ext uri="{FF2B5EF4-FFF2-40B4-BE49-F238E27FC236}">
                      <a16:creationId xmlns:a16="http://schemas.microsoft.com/office/drawing/2014/main" id="{6E84F211-56A9-4484-829D-B18204FECC5C}"/>
                    </a:ext>
                  </a:extLst>
                </p:cNvPr>
                <p:cNvPicPr/>
                <p:nvPr/>
              </p:nvPicPr>
              <p:blipFill>
                <a:blip r:embed="rId425"/>
                <a:stretch>
                  <a:fillRect/>
                </a:stretch>
              </p:blipFill>
              <p:spPr>
                <a:xfrm>
                  <a:off x="8756997" y="2145555"/>
                  <a:ext cx="120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4" name="Freihand 213">
                  <a:extLst>
                    <a:ext uri="{FF2B5EF4-FFF2-40B4-BE49-F238E27FC236}">
                      <a16:creationId xmlns:a16="http://schemas.microsoft.com/office/drawing/2014/main" id="{9EBB33C9-9BEC-4C61-AE69-3439BAAF2AE8}"/>
                    </a:ext>
                  </a:extLst>
                </p14:cNvPr>
                <p14:cNvContentPartPr/>
                <p14:nvPr/>
              </p14:nvContentPartPr>
              <p14:xfrm>
                <a:off x="8857437" y="2132955"/>
                <a:ext cx="91080" cy="101160"/>
              </p14:xfrm>
            </p:contentPart>
          </mc:Choice>
          <mc:Fallback>
            <p:pic>
              <p:nvPicPr>
                <p:cNvPr id="214" name="Freihand 213">
                  <a:extLst>
                    <a:ext uri="{FF2B5EF4-FFF2-40B4-BE49-F238E27FC236}">
                      <a16:creationId xmlns:a16="http://schemas.microsoft.com/office/drawing/2014/main" id="{9EBB33C9-9BEC-4C61-AE69-3439BAAF2AE8}"/>
                    </a:ext>
                  </a:extLst>
                </p:cNvPr>
                <p:cNvPicPr/>
                <p:nvPr/>
              </p:nvPicPr>
              <p:blipFill>
                <a:blip r:embed="rId427"/>
                <a:stretch>
                  <a:fillRect/>
                </a:stretch>
              </p:blipFill>
              <p:spPr>
                <a:xfrm>
                  <a:off x="8853117" y="2128635"/>
                  <a:ext cx="99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5" name="Freihand 214">
                  <a:extLst>
                    <a:ext uri="{FF2B5EF4-FFF2-40B4-BE49-F238E27FC236}">
                      <a16:creationId xmlns:a16="http://schemas.microsoft.com/office/drawing/2014/main" id="{C25B38A9-980A-4792-8E54-04E3D6A88DFE}"/>
                    </a:ext>
                  </a:extLst>
                </p14:cNvPr>
                <p14:cNvContentPartPr/>
                <p14:nvPr/>
              </p14:nvContentPartPr>
              <p14:xfrm>
                <a:off x="8956437" y="2130435"/>
                <a:ext cx="75600" cy="82080"/>
              </p14:xfrm>
            </p:contentPart>
          </mc:Choice>
          <mc:Fallback>
            <p:pic>
              <p:nvPicPr>
                <p:cNvPr id="215" name="Freihand 214">
                  <a:extLst>
                    <a:ext uri="{FF2B5EF4-FFF2-40B4-BE49-F238E27FC236}">
                      <a16:creationId xmlns:a16="http://schemas.microsoft.com/office/drawing/2014/main" id="{C25B38A9-980A-4792-8E54-04E3D6A88DFE}"/>
                    </a:ext>
                  </a:extLst>
                </p:cNvPr>
                <p:cNvPicPr/>
                <p:nvPr/>
              </p:nvPicPr>
              <p:blipFill>
                <a:blip r:embed="rId429"/>
                <a:stretch>
                  <a:fillRect/>
                </a:stretch>
              </p:blipFill>
              <p:spPr>
                <a:xfrm>
                  <a:off x="8952117" y="2126115"/>
                  <a:ext cx="84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6" name="Freihand 215">
                  <a:extLst>
                    <a:ext uri="{FF2B5EF4-FFF2-40B4-BE49-F238E27FC236}">
                      <a16:creationId xmlns:a16="http://schemas.microsoft.com/office/drawing/2014/main" id="{3C8D5162-FAC2-4EC7-95AE-36A1D0ADE319}"/>
                    </a:ext>
                  </a:extLst>
                </p14:cNvPr>
                <p14:cNvContentPartPr/>
                <p14:nvPr/>
              </p14:nvContentPartPr>
              <p14:xfrm>
                <a:off x="9066957" y="2136195"/>
                <a:ext cx="90000" cy="75960"/>
              </p14:xfrm>
            </p:contentPart>
          </mc:Choice>
          <mc:Fallback>
            <p:pic>
              <p:nvPicPr>
                <p:cNvPr id="216" name="Freihand 215">
                  <a:extLst>
                    <a:ext uri="{FF2B5EF4-FFF2-40B4-BE49-F238E27FC236}">
                      <a16:creationId xmlns:a16="http://schemas.microsoft.com/office/drawing/2014/main" id="{3C8D5162-FAC2-4EC7-95AE-36A1D0ADE319}"/>
                    </a:ext>
                  </a:extLst>
                </p:cNvPr>
                <p:cNvPicPr/>
                <p:nvPr/>
              </p:nvPicPr>
              <p:blipFill>
                <a:blip r:embed="rId431"/>
                <a:stretch>
                  <a:fillRect/>
                </a:stretch>
              </p:blipFill>
              <p:spPr>
                <a:xfrm>
                  <a:off x="9062637" y="2131875"/>
                  <a:ext cx="98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7" name="Freihand 216">
                  <a:extLst>
                    <a:ext uri="{FF2B5EF4-FFF2-40B4-BE49-F238E27FC236}">
                      <a16:creationId xmlns:a16="http://schemas.microsoft.com/office/drawing/2014/main" id="{77F70434-7991-4A64-81AB-2D3A80BC87F2}"/>
                    </a:ext>
                  </a:extLst>
                </p14:cNvPr>
                <p14:cNvContentPartPr/>
                <p14:nvPr/>
              </p14:nvContentPartPr>
              <p14:xfrm>
                <a:off x="9329757" y="2116035"/>
                <a:ext cx="138600" cy="97200"/>
              </p14:xfrm>
            </p:contentPart>
          </mc:Choice>
          <mc:Fallback>
            <p:pic>
              <p:nvPicPr>
                <p:cNvPr id="217" name="Freihand 216">
                  <a:extLst>
                    <a:ext uri="{FF2B5EF4-FFF2-40B4-BE49-F238E27FC236}">
                      <a16:creationId xmlns:a16="http://schemas.microsoft.com/office/drawing/2014/main" id="{77F70434-7991-4A64-81AB-2D3A80BC87F2}"/>
                    </a:ext>
                  </a:extLst>
                </p:cNvPr>
                <p:cNvPicPr/>
                <p:nvPr/>
              </p:nvPicPr>
              <p:blipFill>
                <a:blip r:embed="rId433"/>
                <a:stretch>
                  <a:fillRect/>
                </a:stretch>
              </p:blipFill>
              <p:spPr>
                <a:xfrm>
                  <a:off x="9325437" y="2111715"/>
                  <a:ext cx="147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8" name="Freihand 217">
                  <a:extLst>
                    <a:ext uri="{FF2B5EF4-FFF2-40B4-BE49-F238E27FC236}">
                      <a16:creationId xmlns:a16="http://schemas.microsoft.com/office/drawing/2014/main" id="{F5FED272-18C4-43A7-83EC-D615004FE7F1}"/>
                    </a:ext>
                  </a:extLst>
                </p14:cNvPr>
                <p14:cNvContentPartPr/>
                <p14:nvPr/>
              </p14:nvContentPartPr>
              <p14:xfrm>
                <a:off x="9492837" y="2047995"/>
                <a:ext cx="172080" cy="166680"/>
              </p14:xfrm>
            </p:contentPart>
          </mc:Choice>
          <mc:Fallback>
            <p:pic>
              <p:nvPicPr>
                <p:cNvPr id="218" name="Freihand 217">
                  <a:extLst>
                    <a:ext uri="{FF2B5EF4-FFF2-40B4-BE49-F238E27FC236}">
                      <a16:creationId xmlns:a16="http://schemas.microsoft.com/office/drawing/2014/main" id="{F5FED272-18C4-43A7-83EC-D615004FE7F1}"/>
                    </a:ext>
                  </a:extLst>
                </p:cNvPr>
                <p:cNvPicPr/>
                <p:nvPr/>
              </p:nvPicPr>
              <p:blipFill>
                <a:blip r:embed="rId435"/>
                <a:stretch>
                  <a:fillRect/>
                </a:stretch>
              </p:blipFill>
              <p:spPr>
                <a:xfrm>
                  <a:off x="9488517" y="2043675"/>
                  <a:ext cx="180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9" name="Freihand 218">
                  <a:extLst>
                    <a:ext uri="{FF2B5EF4-FFF2-40B4-BE49-F238E27FC236}">
                      <a16:creationId xmlns:a16="http://schemas.microsoft.com/office/drawing/2014/main" id="{F836B157-4B03-4EDE-972C-E084FEC31944}"/>
                    </a:ext>
                  </a:extLst>
                </p14:cNvPr>
                <p14:cNvContentPartPr/>
                <p14:nvPr/>
              </p14:nvContentPartPr>
              <p14:xfrm>
                <a:off x="9804237" y="2091915"/>
                <a:ext cx="161640" cy="87840"/>
              </p14:xfrm>
            </p:contentPart>
          </mc:Choice>
          <mc:Fallback>
            <p:pic>
              <p:nvPicPr>
                <p:cNvPr id="219" name="Freihand 218">
                  <a:extLst>
                    <a:ext uri="{FF2B5EF4-FFF2-40B4-BE49-F238E27FC236}">
                      <a16:creationId xmlns:a16="http://schemas.microsoft.com/office/drawing/2014/main" id="{F836B157-4B03-4EDE-972C-E084FEC31944}"/>
                    </a:ext>
                  </a:extLst>
                </p:cNvPr>
                <p:cNvPicPr/>
                <p:nvPr/>
              </p:nvPicPr>
              <p:blipFill>
                <a:blip r:embed="rId437"/>
                <a:stretch>
                  <a:fillRect/>
                </a:stretch>
              </p:blipFill>
              <p:spPr>
                <a:xfrm>
                  <a:off x="9799917" y="2087595"/>
                  <a:ext cx="170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0" name="Freihand 219">
                  <a:extLst>
                    <a:ext uri="{FF2B5EF4-FFF2-40B4-BE49-F238E27FC236}">
                      <a16:creationId xmlns:a16="http://schemas.microsoft.com/office/drawing/2014/main" id="{319487F9-43BC-4D87-90F1-E270FF667289}"/>
                    </a:ext>
                  </a:extLst>
                </p14:cNvPr>
                <p14:cNvContentPartPr/>
                <p14:nvPr/>
              </p14:nvContentPartPr>
              <p14:xfrm>
                <a:off x="9991437" y="2097315"/>
                <a:ext cx="183240" cy="61920"/>
              </p14:xfrm>
            </p:contentPart>
          </mc:Choice>
          <mc:Fallback>
            <p:pic>
              <p:nvPicPr>
                <p:cNvPr id="220" name="Freihand 219">
                  <a:extLst>
                    <a:ext uri="{FF2B5EF4-FFF2-40B4-BE49-F238E27FC236}">
                      <a16:creationId xmlns:a16="http://schemas.microsoft.com/office/drawing/2014/main" id="{319487F9-43BC-4D87-90F1-E270FF667289}"/>
                    </a:ext>
                  </a:extLst>
                </p:cNvPr>
                <p:cNvPicPr/>
                <p:nvPr/>
              </p:nvPicPr>
              <p:blipFill>
                <a:blip r:embed="rId439"/>
                <a:stretch>
                  <a:fillRect/>
                </a:stretch>
              </p:blipFill>
              <p:spPr>
                <a:xfrm>
                  <a:off x="9987117" y="2092995"/>
                  <a:ext cx="191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1" name="Freihand 220">
                  <a:extLst>
                    <a:ext uri="{FF2B5EF4-FFF2-40B4-BE49-F238E27FC236}">
                      <a16:creationId xmlns:a16="http://schemas.microsoft.com/office/drawing/2014/main" id="{0B87DC76-36CD-4BA0-B533-FB00503B83C0}"/>
                    </a:ext>
                  </a:extLst>
                </p14:cNvPr>
                <p14:cNvContentPartPr/>
                <p14:nvPr/>
              </p14:nvContentPartPr>
              <p14:xfrm>
                <a:off x="10204557" y="2070675"/>
                <a:ext cx="172440" cy="204480"/>
              </p14:xfrm>
            </p:contentPart>
          </mc:Choice>
          <mc:Fallback>
            <p:pic>
              <p:nvPicPr>
                <p:cNvPr id="221" name="Freihand 220">
                  <a:extLst>
                    <a:ext uri="{FF2B5EF4-FFF2-40B4-BE49-F238E27FC236}">
                      <a16:creationId xmlns:a16="http://schemas.microsoft.com/office/drawing/2014/main" id="{0B87DC76-36CD-4BA0-B533-FB00503B83C0}"/>
                    </a:ext>
                  </a:extLst>
                </p:cNvPr>
                <p:cNvPicPr/>
                <p:nvPr/>
              </p:nvPicPr>
              <p:blipFill>
                <a:blip r:embed="rId441"/>
                <a:stretch>
                  <a:fillRect/>
                </a:stretch>
              </p:blipFill>
              <p:spPr>
                <a:xfrm>
                  <a:off x="10200237" y="2066355"/>
                  <a:ext cx="181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2" name="Freihand 221">
                  <a:extLst>
                    <a:ext uri="{FF2B5EF4-FFF2-40B4-BE49-F238E27FC236}">
                      <a16:creationId xmlns:a16="http://schemas.microsoft.com/office/drawing/2014/main" id="{87B40766-1018-4BD7-9616-F567BDFA1A35}"/>
                    </a:ext>
                  </a:extLst>
                </p14:cNvPr>
                <p14:cNvContentPartPr/>
                <p14:nvPr/>
              </p14:nvContentPartPr>
              <p14:xfrm>
                <a:off x="10596237" y="1972395"/>
                <a:ext cx="120600" cy="113760"/>
              </p14:xfrm>
            </p:contentPart>
          </mc:Choice>
          <mc:Fallback>
            <p:pic>
              <p:nvPicPr>
                <p:cNvPr id="222" name="Freihand 221">
                  <a:extLst>
                    <a:ext uri="{FF2B5EF4-FFF2-40B4-BE49-F238E27FC236}">
                      <a16:creationId xmlns:a16="http://schemas.microsoft.com/office/drawing/2014/main" id="{87B40766-1018-4BD7-9616-F567BDFA1A35}"/>
                    </a:ext>
                  </a:extLst>
                </p:cNvPr>
                <p:cNvPicPr/>
                <p:nvPr/>
              </p:nvPicPr>
              <p:blipFill>
                <a:blip r:embed="rId443"/>
                <a:stretch>
                  <a:fillRect/>
                </a:stretch>
              </p:blipFill>
              <p:spPr>
                <a:xfrm>
                  <a:off x="10591917" y="1968075"/>
                  <a:ext cx="129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23" name="Freihand 222">
                  <a:extLst>
                    <a:ext uri="{FF2B5EF4-FFF2-40B4-BE49-F238E27FC236}">
                      <a16:creationId xmlns:a16="http://schemas.microsoft.com/office/drawing/2014/main" id="{CAB67CFB-D407-47B8-BDA7-7A506A5A235C}"/>
                    </a:ext>
                  </a:extLst>
                </p14:cNvPr>
                <p14:cNvContentPartPr/>
                <p14:nvPr/>
              </p14:nvContentPartPr>
              <p14:xfrm>
                <a:off x="10527477" y="2094075"/>
                <a:ext cx="273960" cy="35280"/>
              </p14:xfrm>
            </p:contentPart>
          </mc:Choice>
          <mc:Fallback>
            <p:pic>
              <p:nvPicPr>
                <p:cNvPr id="223" name="Freihand 222">
                  <a:extLst>
                    <a:ext uri="{FF2B5EF4-FFF2-40B4-BE49-F238E27FC236}">
                      <a16:creationId xmlns:a16="http://schemas.microsoft.com/office/drawing/2014/main" id="{CAB67CFB-D407-47B8-BDA7-7A506A5A235C}"/>
                    </a:ext>
                  </a:extLst>
                </p:cNvPr>
                <p:cNvPicPr/>
                <p:nvPr/>
              </p:nvPicPr>
              <p:blipFill>
                <a:blip r:embed="rId445"/>
                <a:stretch>
                  <a:fillRect/>
                </a:stretch>
              </p:blipFill>
              <p:spPr>
                <a:xfrm>
                  <a:off x="10523157" y="2089755"/>
                  <a:ext cx="282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4" name="Freihand 223">
                  <a:extLst>
                    <a:ext uri="{FF2B5EF4-FFF2-40B4-BE49-F238E27FC236}">
                      <a16:creationId xmlns:a16="http://schemas.microsoft.com/office/drawing/2014/main" id="{751F417D-CB73-405B-B829-98A4A06BFC4F}"/>
                    </a:ext>
                  </a:extLst>
                </p14:cNvPr>
                <p14:cNvContentPartPr/>
                <p14:nvPr/>
              </p14:nvContentPartPr>
              <p14:xfrm>
                <a:off x="10596597" y="2155635"/>
                <a:ext cx="114480" cy="180000"/>
              </p14:xfrm>
            </p:contentPart>
          </mc:Choice>
          <mc:Fallback>
            <p:pic>
              <p:nvPicPr>
                <p:cNvPr id="224" name="Freihand 223">
                  <a:extLst>
                    <a:ext uri="{FF2B5EF4-FFF2-40B4-BE49-F238E27FC236}">
                      <a16:creationId xmlns:a16="http://schemas.microsoft.com/office/drawing/2014/main" id="{751F417D-CB73-405B-B829-98A4A06BFC4F}"/>
                    </a:ext>
                  </a:extLst>
                </p:cNvPr>
                <p:cNvPicPr/>
                <p:nvPr/>
              </p:nvPicPr>
              <p:blipFill>
                <a:blip r:embed="rId447"/>
                <a:stretch>
                  <a:fillRect/>
                </a:stretch>
              </p:blipFill>
              <p:spPr>
                <a:xfrm>
                  <a:off x="10592277" y="2151315"/>
                  <a:ext cx="123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9" name="Freihand 228">
                  <a:extLst>
                    <a:ext uri="{FF2B5EF4-FFF2-40B4-BE49-F238E27FC236}">
                      <a16:creationId xmlns:a16="http://schemas.microsoft.com/office/drawing/2014/main" id="{F5AB5E77-0898-492C-98DA-DFCB5DC61BE1}"/>
                    </a:ext>
                  </a:extLst>
                </p14:cNvPr>
                <p14:cNvContentPartPr/>
                <p14:nvPr/>
              </p14:nvContentPartPr>
              <p14:xfrm>
                <a:off x="10873077" y="1975275"/>
                <a:ext cx="36360" cy="223560"/>
              </p14:xfrm>
            </p:contentPart>
          </mc:Choice>
          <mc:Fallback>
            <p:pic>
              <p:nvPicPr>
                <p:cNvPr id="229" name="Freihand 228">
                  <a:extLst>
                    <a:ext uri="{FF2B5EF4-FFF2-40B4-BE49-F238E27FC236}">
                      <a16:creationId xmlns:a16="http://schemas.microsoft.com/office/drawing/2014/main" id="{F5AB5E77-0898-492C-98DA-DFCB5DC61BE1}"/>
                    </a:ext>
                  </a:extLst>
                </p:cNvPr>
                <p:cNvPicPr/>
                <p:nvPr/>
              </p:nvPicPr>
              <p:blipFill>
                <a:blip r:embed="rId449"/>
                <a:stretch>
                  <a:fillRect/>
                </a:stretch>
              </p:blipFill>
              <p:spPr>
                <a:xfrm>
                  <a:off x="10868757" y="1970955"/>
                  <a:ext cx="45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0" name="Freihand 229">
                  <a:extLst>
                    <a:ext uri="{FF2B5EF4-FFF2-40B4-BE49-F238E27FC236}">
                      <a16:creationId xmlns:a16="http://schemas.microsoft.com/office/drawing/2014/main" id="{B50A74D2-527A-460C-9855-902752673F32}"/>
                    </a:ext>
                  </a:extLst>
                </p14:cNvPr>
                <p14:cNvContentPartPr/>
                <p14:nvPr/>
              </p14:nvContentPartPr>
              <p14:xfrm>
                <a:off x="10822317" y="2060235"/>
                <a:ext cx="179280" cy="180720"/>
              </p14:xfrm>
            </p:contentPart>
          </mc:Choice>
          <mc:Fallback>
            <p:pic>
              <p:nvPicPr>
                <p:cNvPr id="230" name="Freihand 229">
                  <a:extLst>
                    <a:ext uri="{FF2B5EF4-FFF2-40B4-BE49-F238E27FC236}">
                      <a16:creationId xmlns:a16="http://schemas.microsoft.com/office/drawing/2014/main" id="{B50A74D2-527A-460C-9855-902752673F32}"/>
                    </a:ext>
                  </a:extLst>
                </p:cNvPr>
                <p:cNvPicPr/>
                <p:nvPr/>
              </p:nvPicPr>
              <p:blipFill>
                <a:blip r:embed="rId451"/>
                <a:stretch>
                  <a:fillRect/>
                </a:stretch>
              </p:blipFill>
              <p:spPr>
                <a:xfrm>
                  <a:off x="10817997" y="2055915"/>
                  <a:ext cx="187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2" name="Freihand 231">
                  <a:extLst>
                    <a:ext uri="{FF2B5EF4-FFF2-40B4-BE49-F238E27FC236}">
                      <a16:creationId xmlns:a16="http://schemas.microsoft.com/office/drawing/2014/main" id="{855ACC1E-00BA-4D3E-BDEE-0DC50F84C495}"/>
                    </a:ext>
                  </a:extLst>
                </p14:cNvPr>
                <p14:cNvContentPartPr/>
                <p14:nvPr/>
              </p14:nvContentPartPr>
              <p14:xfrm>
                <a:off x="7431477" y="2537235"/>
                <a:ext cx="126720" cy="200160"/>
              </p14:xfrm>
            </p:contentPart>
          </mc:Choice>
          <mc:Fallback>
            <p:pic>
              <p:nvPicPr>
                <p:cNvPr id="232" name="Freihand 231">
                  <a:extLst>
                    <a:ext uri="{FF2B5EF4-FFF2-40B4-BE49-F238E27FC236}">
                      <a16:creationId xmlns:a16="http://schemas.microsoft.com/office/drawing/2014/main" id="{855ACC1E-00BA-4D3E-BDEE-0DC50F84C495}"/>
                    </a:ext>
                  </a:extLst>
                </p:cNvPr>
                <p:cNvPicPr/>
                <p:nvPr/>
              </p:nvPicPr>
              <p:blipFill>
                <a:blip r:embed="rId453"/>
                <a:stretch>
                  <a:fillRect/>
                </a:stretch>
              </p:blipFill>
              <p:spPr>
                <a:xfrm>
                  <a:off x="7427157" y="2532915"/>
                  <a:ext cx="135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3" name="Freihand 232">
                  <a:extLst>
                    <a:ext uri="{FF2B5EF4-FFF2-40B4-BE49-F238E27FC236}">
                      <a16:creationId xmlns:a16="http://schemas.microsoft.com/office/drawing/2014/main" id="{FC9919CB-C459-401E-A201-116F1966C520}"/>
                    </a:ext>
                  </a:extLst>
                </p14:cNvPr>
                <p14:cNvContentPartPr/>
                <p14:nvPr/>
              </p14:nvContentPartPr>
              <p14:xfrm>
                <a:off x="7570077" y="2493675"/>
                <a:ext cx="128520" cy="260640"/>
              </p14:xfrm>
            </p:contentPart>
          </mc:Choice>
          <mc:Fallback>
            <p:pic>
              <p:nvPicPr>
                <p:cNvPr id="233" name="Freihand 232">
                  <a:extLst>
                    <a:ext uri="{FF2B5EF4-FFF2-40B4-BE49-F238E27FC236}">
                      <a16:creationId xmlns:a16="http://schemas.microsoft.com/office/drawing/2014/main" id="{FC9919CB-C459-401E-A201-116F1966C520}"/>
                    </a:ext>
                  </a:extLst>
                </p:cNvPr>
                <p:cNvPicPr/>
                <p:nvPr/>
              </p:nvPicPr>
              <p:blipFill>
                <a:blip r:embed="rId455"/>
                <a:stretch>
                  <a:fillRect/>
                </a:stretch>
              </p:blipFill>
              <p:spPr>
                <a:xfrm>
                  <a:off x="7565757" y="2489355"/>
                  <a:ext cx="1371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35" name="Freihand 234">
                  <a:extLst>
                    <a:ext uri="{FF2B5EF4-FFF2-40B4-BE49-F238E27FC236}">
                      <a16:creationId xmlns:a16="http://schemas.microsoft.com/office/drawing/2014/main" id="{EE8C1BA3-758F-4C25-81C8-704042F01629}"/>
                    </a:ext>
                  </a:extLst>
                </p14:cNvPr>
                <p14:cNvContentPartPr/>
                <p14:nvPr/>
              </p14:nvContentPartPr>
              <p14:xfrm>
                <a:off x="7858077" y="2557755"/>
                <a:ext cx="20160" cy="107640"/>
              </p14:xfrm>
            </p:contentPart>
          </mc:Choice>
          <mc:Fallback>
            <p:pic>
              <p:nvPicPr>
                <p:cNvPr id="235" name="Freihand 234">
                  <a:extLst>
                    <a:ext uri="{FF2B5EF4-FFF2-40B4-BE49-F238E27FC236}">
                      <a16:creationId xmlns:a16="http://schemas.microsoft.com/office/drawing/2014/main" id="{EE8C1BA3-758F-4C25-81C8-704042F01629}"/>
                    </a:ext>
                  </a:extLst>
                </p:cNvPr>
                <p:cNvPicPr/>
                <p:nvPr/>
              </p:nvPicPr>
              <p:blipFill>
                <a:blip r:embed="rId457"/>
                <a:stretch>
                  <a:fillRect/>
                </a:stretch>
              </p:blipFill>
              <p:spPr>
                <a:xfrm>
                  <a:off x="7853757" y="2553435"/>
                  <a:ext cx="28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6" name="Freihand 235">
                  <a:extLst>
                    <a:ext uri="{FF2B5EF4-FFF2-40B4-BE49-F238E27FC236}">
                      <a16:creationId xmlns:a16="http://schemas.microsoft.com/office/drawing/2014/main" id="{7401D160-A23A-4486-B96B-553BF2B645F0}"/>
                    </a:ext>
                  </a:extLst>
                </p14:cNvPr>
                <p14:cNvContentPartPr/>
                <p14:nvPr/>
              </p14:nvContentPartPr>
              <p14:xfrm>
                <a:off x="7801917" y="2527155"/>
                <a:ext cx="143280" cy="29520"/>
              </p14:xfrm>
            </p:contentPart>
          </mc:Choice>
          <mc:Fallback>
            <p:pic>
              <p:nvPicPr>
                <p:cNvPr id="236" name="Freihand 235">
                  <a:extLst>
                    <a:ext uri="{FF2B5EF4-FFF2-40B4-BE49-F238E27FC236}">
                      <a16:creationId xmlns:a16="http://schemas.microsoft.com/office/drawing/2014/main" id="{7401D160-A23A-4486-B96B-553BF2B645F0}"/>
                    </a:ext>
                  </a:extLst>
                </p:cNvPr>
                <p:cNvPicPr/>
                <p:nvPr/>
              </p:nvPicPr>
              <p:blipFill>
                <a:blip r:embed="rId459"/>
                <a:stretch>
                  <a:fillRect/>
                </a:stretch>
              </p:blipFill>
              <p:spPr>
                <a:xfrm>
                  <a:off x="7797597" y="2522835"/>
                  <a:ext cx="151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7" name="Freihand 236">
                  <a:extLst>
                    <a:ext uri="{FF2B5EF4-FFF2-40B4-BE49-F238E27FC236}">
                      <a16:creationId xmlns:a16="http://schemas.microsoft.com/office/drawing/2014/main" id="{233B9321-668A-4BF2-94D9-8DFA4B0FD43E}"/>
                    </a:ext>
                  </a:extLst>
                </p14:cNvPr>
                <p14:cNvContentPartPr/>
                <p14:nvPr/>
              </p14:nvContentPartPr>
              <p14:xfrm>
                <a:off x="7940877" y="2480715"/>
                <a:ext cx="144720" cy="181440"/>
              </p14:xfrm>
            </p:contentPart>
          </mc:Choice>
          <mc:Fallback>
            <p:pic>
              <p:nvPicPr>
                <p:cNvPr id="237" name="Freihand 236">
                  <a:extLst>
                    <a:ext uri="{FF2B5EF4-FFF2-40B4-BE49-F238E27FC236}">
                      <a16:creationId xmlns:a16="http://schemas.microsoft.com/office/drawing/2014/main" id="{233B9321-668A-4BF2-94D9-8DFA4B0FD43E}"/>
                    </a:ext>
                  </a:extLst>
                </p:cNvPr>
                <p:cNvPicPr/>
                <p:nvPr/>
              </p:nvPicPr>
              <p:blipFill>
                <a:blip r:embed="rId461"/>
                <a:stretch>
                  <a:fillRect/>
                </a:stretch>
              </p:blipFill>
              <p:spPr>
                <a:xfrm>
                  <a:off x="7936557" y="2476395"/>
                  <a:ext cx="153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38" name="Freihand 237">
                  <a:extLst>
                    <a:ext uri="{FF2B5EF4-FFF2-40B4-BE49-F238E27FC236}">
                      <a16:creationId xmlns:a16="http://schemas.microsoft.com/office/drawing/2014/main" id="{B0214AFB-A5F8-45C6-A089-F1B85939094E}"/>
                    </a:ext>
                  </a:extLst>
                </p14:cNvPr>
                <p14:cNvContentPartPr/>
                <p14:nvPr/>
              </p14:nvContentPartPr>
              <p14:xfrm>
                <a:off x="8073717" y="2522115"/>
                <a:ext cx="23760" cy="25920"/>
              </p14:xfrm>
            </p:contentPart>
          </mc:Choice>
          <mc:Fallback>
            <p:pic>
              <p:nvPicPr>
                <p:cNvPr id="238" name="Freihand 237">
                  <a:extLst>
                    <a:ext uri="{FF2B5EF4-FFF2-40B4-BE49-F238E27FC236}">
                      <a16:creationId xmlns:a16="http://schemas.microsoft.com/office/drawing/2014/main" id="{B0214AFB-A5F8-45C6-A089-F1B85939094E}"/>
                    </a:ext>
                  </a:extLst>
                </p:cNvPr>
                <p:cNvPicPr/>
                <p:nvPr/>
              </p:nvPicPr>
              <p:blipFill>
                <a:blip r:embed="rId463"/>
                <a:stretch>
                  <a:fillRect/>
                </a:stretch>
              </p:blipFill>
              <p:spPr>
                <a:xfrm>
                  <a:off x="8069397" y="2517795"/>
                  <a:ext cx="32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9" name="Freihand 238">
                  <a:extLst>
                    <a:ext uri="{FF2B5EF4-FFF2-40B4-BE49-F238E27FC236}">
                      <a16:creationId xmlns:a16="http://schemas.microsoft.com/office/drawing/2014/main" id="{8288758C-3828-4350-80B0-BA37190F8999}"/>
                    </a:ext>
                  </a:extLst>
                </p14:cNvPr>
                <p14:cNvContentPartPr/>
                <p14:nvPr/>
              </p14:nvContentPartPr>
              <p14:xfrm>
                <a:off x="8106837" y="2558835"/>
                <a:ext cx="78840" cy="91080"/>
              </p14:xfrm>
            </p:contentPart>
          </mc:Choice>
          <mc:Fallback>
            <p:pic>
              <p:nvPicPr>
                <p:cNvPr id="239" name="Freihand 238">
                  <a:extLst>
                    <a:ext uri="{FF2B5EF4-FFF2-40B4-BE49-F238E27FC236}">
                      <a16:creationId xmlns:a16="http://schemas.microsoft.com/office/drawing/2014/main" id="{8288758C-3828-4350-80B0-BA37190F8999}"/>
                    </a:ext>
                  </a:extLst>
                </p:cNvPr>
                <p:cNvPicPr/>
                <p:nvPr/>
              </p:nvPicPr>
              <p:blipFill>
                <a:blip r:embed="rId465"/>
                <a:stretch>
                  <a:fillRect/>
                </a:stretch>
              </p:blipFill>
              <p:spPr>
                <a:xfrm>
                  <a:off x="8102517" y="2554515"/>
                  <a:ext cx="87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0" name="Freihand 239">
                  <a:extLst>
                    <a:ext uri="{FF2B5EF4-FFF2-40B4-BE49-F238E27FC236}">
                      <a16:creationId xmlns:a16="http://schemas.microsoft.com/office/drawing/2014/main" id="{C0A49EB0-CF2A-4119-89DF-ED934DF75FE2}"/>
                    </a:ext>
                  </a:extLst>
                </p14:cNvPr>
                <p14:cNvContentPartPr/>
                <p14:nvPr/>
              </p14:nvContentPartPr>
              <p14:xfrm>
                <a:off x="8308077" y="2560995"/>
                <a:ext cx="218520" cy="68040"/>
              </p14:xfrm>
            </p:contentPart>
          </mc:Choice>
          <mc:Fallback>
            <p:pic>
              <p:nvPicPr>
                <p:cNvPr id="240" name="Freihand 239">
                  <a:extLst>
                    <a:ext uri="{FF2B5EF4-FFF2-40B4-BE49-F238E27FC236}">
                      <a16:creationId xmlns:a16="http://schemas.microsoft.com/office/drawing/2014/main" id="{C0A49EB0-CF2A-4119-89DF-ED934DF75FE2}"/>
                    </a:ext>
                  </a:extLst>
                </p:cNvPr>
                <p:cNvPicPr/>
                <p:nvPr/>
              </p:nvPicPr>
              <p:blipFill>
                <a:blip r:embed="rId467"/>
                <a:stretch>
                  <a:fillRect/>
                </a:stretch>
              </p:blipFill>
              <p:spPr>
                <a:xfrm>
                  <a:off x="8303757" y="2556675"/>
                  <a:ext cx="227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1" name="Freihand 240">
                  <a:extLst>
                    <a:ext uri="{FF2B5EF4-FFF2-40B4-BE49-F238E27FC236}">
                      <a16:creationId xmlns:a16="http://schemas.microsoft.com/office/drawing/2014/main" id="{9BC2AEAF-19FC-4A52-A8EA-F2329F065562}"/>
                    </a:ext>
                  </a:extLst>
                </p14:cNvPr>
                <p14:cNvContentPartPr/>
                <p14:nvPr/>
              </p14:nvContentPartPr>
              <p14:xfrm>
                <a:off x="8523357" y="2522475"/>
                <a:ext cx="23400" cy="17280"/>
              </p14:xfrm>
            </p:contentPart>
          </mc:Choice>
          <mc:Fallback>
            <p:pic>
              <p:nvPicPr>
                <p:cNvPr id="241" name="Freihand 240">
                  <a:extLst>
                    <a:ext uri="{FF2B5EF4-FFF2-40B4-BE49-F238E27FC236}">
                      <a16:creationId xmlns:a16="http://schemas.microsoft.com/office/drawing/2014/main" id="{9BC2AEAF-19FC-4A52-A8EA-F2329F065562}"/>
                    </a:ext>
                  </a:extLst>
                </p:cNvPr>
                <p:cNvPicPr/>
                <p:nvPr/>
              </p:nvPicPr>
              <p:blipFill>
                <a:blip r:embed="rId469"/>
                <a:stretch>
                  <a:fillRect/>
                </a:stretch>
              </p:blipFill>
              <p:spPr>
                <a:xfrm>
                  <a:off x="8519037" y="2518155"/>
                  <a:ext cx="32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2" name="Freihand 241">
                  <a:extLst>
                    <a:ext uri="{FF2B5EF4-FFF2-40B4-BE49-F238E27FC236}">
                      <a16:creationId xmlns:a16="http://schemas.microsoft.com/office/drawing/2014/main" id="{59AAD747-AC0D-42E5-9946-050C8D4A3BE8}"/>
                    </a:ext>
                  </a:extLst>
                </p14:cNvPr>
                <p14:cNvContentPartPr/>
                <p14:nvPr/>
              </p14:nvContentPartPr>
              <p14:xfrm>
                <a:off x="8572677" y="2569635"/>
                <a:ext cx="88200" cy="170280"/>
              </p14:xfrm>
            </p:contentPart>
          </mc:Choice>
          <mc:Fallback>
            <p:pic>
              <p:nvPicPr>
                <p:cNvPr id="242" name="Freihand 241">
                  <a:extLst>
                    <a:ext uri="{FF2B5EF4-FFF2-40B4-BE49-F238E27FC236}">
                      <a16:creationId xmlns:a16="http://schemas.microsoft.com/office/drawing/2014/main" id="{59AAD747-AC0D-42E5-9946-050C8D4A3BE8}"/>
                    </a:ext>
                  </a:extLst>
                </p:cNvPr>
                <p:cNvPicPr/>
                <p:nvPr/>
              </p:nvPicPr>
              <p:blipFill>
                <a:blip r:embed="rId471"/>
                <a:stretch>
                  <a:fillRect/>
                </a:stretch>
              </p:blipFill>
              <p:spPr>
                <a:xfrm>
                  <a:off x="8568357" y="2565315"/>
                  <a:ext cx="96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3" name="Freihand 242">
                  <a:extLst>
                    <a:ext uri="{FF2B5EF4-FFF2-40B4-BE49-F238E27FC236}">
                      <a16:creationId xmlns:a16="http://schemas.microsoft.com/office/drawing/2014/main" id="{636C0B46-006A-44EB-9A61-E9B4595FB25E}"/>
                    </a:ext>
                  </a:extLst>
                </p14:cNvPr>
                <p14:cNvContentPartPr/>
                <p14:nvPr/>
              </p14:nvContentPartPr>
              <p14:xfrm>
                <a:off x="8688237" y="2490795"/>
                <a:ext cx="47520" cy="117000"/>
              </p14:xfrm>
            </p:contentPart>
          </mc:Choice>
          <mc:Fallback>
            <p:pic>
              <p:nvPicPr>
                <p:cNvPr id="243" name="Freihand 242">
                  <a:extLst>
                    <a:ext uri="{FF2B5EF4-FFF2-40B4-BE49-F238E27FC236}">
                      <a16:creationId xmlns:a16="http://schemas.microsoft.com/office/drawing/2014/main" id="{636C0B46-006A-44EB-9A61-E9B4595FB25E}"/>
                    </a:ext>
                  </a:extLst>
                </p:cNvPr>
                <p:cNvPicPr/>
                <p:nvPr/>
              </p:nvPicPr>
              <p:blipFill>
                <a:blip r:embed="rId473"/>
                <a:stretch>
                  <a:fillRect/>
                </a:stretch>
              </p:blipFill>
              <p:spPr>
                <a:xfrm>
                  <a:off x="8683917" y="2486475"/>
                  <a:ext cx="56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4" name="Freihand 243">
                  <a:extLst>
                    <a:ext uri="{FF2B5EF4-FFF2-40B4-BE49-F238E27FC236}">
                      <a16:creationId xmlns:a16="http://schemas.microsoft.com/office/drawing/2014/main" id="{E621C243-17AB-410A-98D6-2A294A5264AA}"/>
                    </a:ext>
                  </a:extLst>
                </p14:cNvPr>
                <p14:cNvContentPartPr/>
                <p14:nvPr/>
              </p14:nvContentPartPr>
              <p14:xfrm>
                <a:off x="8751957" y="2527515"/>
                <a:ext cx="5400" cy="12960"/>
              </p14:xfrm>
            </p:contentPart>
          </mc:Choice>
          <mc:Fallback>
            <p:pic>
              <p:nvPicPr>
                <p:cNvPr id="244" name="Freihand 243">
                  <a:extLst>
                    <a:ext uri="{FF2B5EF4-FFF2-40B4-BE49-F238E27FC236}">
                      <a16:creationId xmlns:a16="http://schemas.microsoft.com/office/drawing/2014/main" id="{E621C243-17AB-410A-98D6-2A294A5264AA}"/>
                    </a:ext>
                  </a:extLst>
                </p:cNvPr>
                <p:cNvPicPr/>
                <p:nvPr/>
              </p:nvPicPr>
              <p:blipFill>
                <a:blip r:embed="rId475"/>
                <a:stretch>
                  <a:fillRect/>
                </a:stretch>
              </p:blipFill>
              <p:spPr>
                <a:xfrm>
                  <a:off x="8747637" y="2523195"/>
                  <a:ext cx="14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45" name="Freihand 244">
                  <a:extLst>
                    <a:ext uri="{FF2B5EF4-FFF2-40B4-BE49-F238E27FC236}">
                      <a16:creationId xmlns:a16="http://schemas.microsoft.com/office/drawing/2014/main" id="{3D689594-6F36-4CAF-B8C9-62789E1067B9}"/>
                    </a:ext>
                  </a:extLst>
                </p14:cNvPr>
                <p14:cNvContentPartPr/>
                <p14:nvPr/>
              </p14:nvContentPartPr>
              <p14:xfrm>
                <a:off x="8715597" y="2532555"/>
                <a:ext cx="18360" cy="78480"/>
              </p14:xfrm>
            </p:contentPart>
          </mc:Choice>
          <mc:Fallback>
            <p:pic>
              <p:nvPicPr>
                <p:cNvPr id="245" name="Freihand 244">
                  <a:extLst>
                    <a:ext uri="{FF2B5EF4-FFF2-40B4-BE49-F238E27FC236}">
                      <a16:creationId xmlns:a16="http://schemas.microsoft.com/office/drawing/2014/main" id="{3D689594-6F36-4CAF-B8C9-62789E1067B9}"/>
                    </a:ext>
                  </a:extLst>
                </p:cNvPr>
                <p:cNvPicPr/>
                <p:nvPr/>
              </p:nvPicPr>
              <p:blipFill>
                <a:blip r:embed="rId477"/>
                <a:stretch>
                  <a:fillRect/>
                </a:stretch>
              </p:blipFill>
              <p:spPr>
                <a:xfrm>
                  <a:off x="8711277" y="2528235"/>
                  <a:ext cx="27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46" name="Freihand 245">
                  <a:extLst>
                    <a:ext uri="{FF2B5EF4-FFF2-40B4-BE49-F238E27FC236}">
                      <a16:creationId xmlns:a16="http://schemas.microsoft.com/office/drawing/2014/main" id="{433DAFD0-C75E-48C4-AA63-FDF1FB4ADDEE}"/>
                    </a:ext>
                  </a:extLst>
                </p14:cNvPr>
                <p14:cNvContentPartPr/>
                <p14:nvPr/>
              </p14:nvContentPartPr>
              <p14:xfrm>
                <a:off x="8762757" y="2527515"/>
                <a:ext cx="87840" cy="76680"/>
              </p14:xfrm>
            </p:contentPart>
          </mc:Choice>
          <mc:Fallback>
            <p:pic>
              <p:nvPicPr>
                <p:cNvPr id="246" name="Freihand 245">
                  <a:extLst>
                    <a:ext uri="{FF2B5EF4-FFF2-40B4-BE49-F238E27FC236}">
                      <a16:creationId xmlns:a16="http://schemas.microsoft.com/office/drawing/2014/main" id="{433DAFD0-C75E-48C4-AA63-FDF1FB4ADDEE}"/>
                    </a:ext>
                  </a:extLst>
                </p:cNvPr>
                <p:cNvPicPr/>
                <p:nvPr/>
              </p:nvPicPr>
              <p:blipFill>
                <a:blip r:embed="rId479"/>
                <a:stretch>
                  <a:fillRect/>
                </a:stretch>
              </p:blipFill>
              <p:spPr>
                <a:xfrm>
                  <a:off x="8758437" y="2523195"/>
                  <a:ext cx="96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47" name="Freihand 246">
                  <a:extLst>
                    <a:ext uri="{FF2B5EF4-FFF2-40B4-BE49-F238E27FC236}">
                      <a16:creationId xmlns:a16="http://schemas.microsoft.com/office/drawing/2014/main" id="{AEABF777-5710-4969-91FB-CA7D33ADB416}"/>
                    </a:ext>
                  </a:extLst>
                </p14:cNvPr>
                <p14:cNvContentPartPr/>
                <p14:nvPr/>
              </p14:nvContentPartPr>
              <p14:xfrm>
                <a:off x="8814237" y="2411955"/>
                <a:ext cx="141480" cy="167400"/>
              </p14:xfrm>
            </p:contentPart>
          </mc:Choice>
          <mc:Fallback>
            <p:pic>
              <p:nvPicPr>
                <p:cNvPr id="247" name="Freihand 246">
                  <a:extLst>
                    <a:ext uri="{FF2B5EF4-FFF2-40B4-BE49-F238E27FC236}">
                      <a16:creationId xmlns:a16="http://schemas.microsoft.com/office/drawing/2014/main" id="{AEABF777-5710-4969-91FB-CA7D33ADB416}"/>
                    </a:ext>
                  </a:extLst>
                </p:cNvPr>
                <p:cNvPicPr/>
                <p:nvPr/>
              </p:nvPicPr>
              <p:blipFill>
                <a:blip r:embed="rId481"/>
                <a:stretch>
                  <a:fillRect/>
                </a:stretch>
              </p:blipFill>
              <p:spPr>
                <a:xfrm>
                  <a:off x="8809917" y="2407635"/>
                  <a:ext cx="1501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48" name="Freihand 247">
                  <a:extLst>
                    <a:ext uri="{FF2B5EF4-FFF2-40B4-BE49-F238E27FC236}">
                      <a16:creationId xmlns:a16="http://schemas.microsoft.com/office/drawing/2014/main" id="{7B2FFFA6-CFBF-4CE4-83A9-B6BD3C7EA07F}"/>
                    </a:ext>
                  </a:extLst>
                </p14:cNvPr>
                <p14:cNvContentPartPr/>
                <p14:nvPr/>
              </p14:nvContentPartPr>
              <p14:xfrm>
                <a:off x="9105477" y="2489715"/>
                <a:ext cx="268920" cy="110160"/>
              </p14:xfrm>
            </p:contentPart>
          </mc:Choice>
          <mc:Fallback>
            <p:pic>
              <p:nvPicPr>
                <p:cNvPr id="248" name="Freihand 247">
                  <a:extLst>
                    <a:ext uri="{FF2B5EF4-FFF2-40B4-BE49-F238E27FC236}">
                      <a16:creationId xmlns:a16="http://schemas.microsoft.com/office/drawing/2014/main" id="{7B2FFFA6-CFBF-4CE4-83A9-B6BD3C7EA07F}"/>
                    </a:ext>
                  </a:extLst>
                </p:cNvPr>
                <p:cNvPicPr/>
                <p:nvPr/>
              </p:nvPicPr>
              <p:blipFill>
                <a:blip r:embed="rId483"/>
                <a:stretch>
                  <a:fillRect/>
                </a:stretch>
              </p:blipFill>
              <p:spPr>
                <a:xfrm>
                  <a:off x="9101157" y="2485395"/>
                  <a:ext cx="277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0" name="Freihand 249">
                  <a:extLst>
                    <a:ext uri="{FF2B5EF4-FFF2-40B4-BE49-F238E27FC236}">
                      <a16:creationId xmlns:a16="http://schemas.microsoft.com/office/drawing/2014/main" id="{379EF03F-3908-4118-9BBD-354225A71E50}"/>
                    </a:ext>
                  </a:extLst>
                </p14:cNvPr>
                <p14:cNvContentPartPr/>
                <p14:nvPr/>
              </p14:nvContentPartPr>
              <p14:xfrm>
                <a:off x="9547197" y="2495115"/>
                <a:ext cx="131040" cy="83160"/>
              </p14:xfrm>
            </p:contentPart>
          </mc:Choice>
          <mc:Fallback>
            <p:pic>
              <p:nvPicPr>
                <p:cNvPr id="250" name="Freihand 249">
                  <a:extLst>
                    <a:ext uri="{FF2B5EF4-FFF2-40B4-BE49-F238E27FC236}">
                      <a16:creationId xmlns:a16="http://schemas.microsoft.com/office/drawing/2014/main" id="{379EF03F-3908-4118-9BBD-354225A71E50}"/>
                    </a:ext>
                  </a:extLst>
                </p:cNvPr>
                <p:cNvPicPr/>
                <p:nvPr/>
              </p:nvPicPr>
              <p:blipFill>
                <a:blip r:embed="rId485"/>
                <a:stretch>
                  <a:fillRect/>
                </a:stretch>
              </p:blipFill>
              <p:spPr>
                <a:xfrm>
                  <a:off x="9542877" y="2490795"/>
                  <a:ext cx="139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1" name="Freihand 250">
                  <a:extLst>
                    <a:ext uri="{FF2B5EF4-FFF2-40B4-BE49-F238E27FC236}">
                      <a16:creationId xmlns:a16="http://schemas.microsoft.com/office/drawing/2014/main" id="{DC5DBD84-46AF-4223-85FB-D39440A0DEF8}"/>
                    </a:ext>
                  </a:extLst>
                </p14:cNvPr>
                <p14:cNvContentPartPr/>
                <p14:nvPr/>
              </p14:nvContentPartPr>
              <p14:xfrm>
                <a:off x="9654117" y="2485395"/>
                <a:ext cx="128880" cy="188640"/>
              </p14:xfrm>
            </p:contentPart>
          </mc:Choice>
          <mc:Fallback>
            <p:pic>
              <p:nvPicPr>
                <p:cNvPr id="251" name="Freihand 250">
                  <a:extLst>
                    <a:ext uri="{FF2B5EF4-FFF2-40B4-BE49-F238E27FC236}">
                      <a16:creationId xmlns:a16="http://schemas.microsoft.com/office/drawing/2014/main" id="{DC5DBD84-46AF-4223-85FB-D39440A0DEF8}"/>
                    </a:ext>
                  </a:extLst>
                </p:cNvPr>
                <p:cNvPicPr/>
                <p:nvPr/>
              </p:nvPicPr>
              <p:blipFill>
                <a:blip r:embed="rId487"/>
                <a:stretch>
                  <a:fillRect/>
                </a:stretch>
              </p:blipFill>
              <p:spPr>
                <a:xfrm>
                  <a:off x="9649797" y="2481075"/>
                  <a:ext cx="137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2" name="Freihand 251">
                  <a:extLst>
                    <a:ext uri="{FF2B5EF4-FFF2-40B4-BE49-F238E27FC236}">
                      <a16:creationId xmlns:a16="http://schemas.microsoft.com/office/drawing/2014/main" id="{465C76E7-AC6E-4010-A549-6C46802E132F}"/>
                    </a:ext>
                  </a:extLst>
                </p14:cNvPr>
                <p14:cNvContentPartPr/>
                <p14:nvPr/>
              </p14:nvContentPartPr>
              <p14:xfrm>
                <a:off x="9748797" y="2477835"/>
                <a:ext cx="127800" cy="182520"/>
              </p14:xfrm>
            </p:contentPart>
          </mc:Choice>
          <mc:Fallback>
            <p:pic>
              <p:nvPicPr>
                <p:cNvPr id="252" name="Freihand 251">
                  <a:extLst>
                    <a:ext uri="{FF2B5EF4-FFF2-40B4-BE49-F238E27FC236}">
                      <a16:creationId xmlns:a16="http://schemas.microsoft.com/office/drawing/2014/main" id="{465C76E7-AC6E-4010-A549-6C46802E132F}"/>
                    </a:ext>
                  </a:extLst>
                </p:cNvPr>
                <p:cNvPicPr/>
                <p:nvPr/>
              </p:nvPicPr>
              <p:blipFill>
                <a:blip r:embed="rId489"/>
                <a:stretch>
                  <a:fillRect/>
                </a:stretch>
              </p:blipFill>
              <p:spPr>
                <a:xfrm>
                  <a:off x="9744477" y="2473515"/>
                  <a:ext cx="136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3" name="Freihand 252">
                  <a:extLst>
                    <a:ext uri="{FF2B5EF4-FFF2-40B4-BE49-F238E27FC236}">
                      <a16:creationId xmlns:a16="http://schemas.microsoft.com/office/drawing/2014/main" id="{96B83287-9666-4D65-A0EF-CC0FCC2051D0}"/>
                    </a:ext>
                  </a:extLst>
                </p14:cNvPr>
                <p14:cNvContentPartPr/>
                <p14:nvPr/>
              </p14:nvContentPartPr>
              <p14:xfrm>
                <a:off x="9901077" y="2459475"/>
                <a:ext cx="136080" cy="90360"/>
              </p14:xfrm>
            </p:contentPart>
          </mc:Choice>
          <mc:Fallback>
            <p:pic>
              <p:nvPicPr>
                <p:cNvPr id="253" name="Freihand 252">
                  <a:extLst>
                    <a:ext uri="{FF2B5EF4-FFF2-40B4-BE49-F238E27FC236}">
                      <a16:creationId xmlns:a16="http://schemas.microsoft.com/office/drawing/2014/main" id="{96B83287-9666-4D65-A0EF-CC0FCC2051D0}"/>
                    </a:ext>
                  </a:extLst>
                </p:cNvPr>
                <p:cNvPicPr/>
                <p:nvPr/>
              </p:nvPicPr>
              <p:blipFill>
                <a:blip r:embed="rId491"/>
                <a:stretch>
                  <a:fillRect/>
                </a:stretch>
              </p:blipFill>
              <p:spPr>
                <a:xfrm>
                  <a:off x="9896757" y="2455155"/>
                  <a:ext cx="144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4" name="Freihand 253">
                  <a:extLst>
                    <a:ext uri="{FF2B5EF4-FFF2-40B4-BE49-F238E27FC236}">
                      <a16:creationId xmlns:a16="http://schemas.microsoft.com/office/drawing/2014/main" id="{C1DF7782-FFEC-4F25-87B5-C5AED87A116F}"/>
                    </a:ext>
                  </a:extLst>
                </p14:cNvPr>
                <p14:cNvContentPartPr/>
                <p14:nvPr/>
              </p14:nvContentPartPr>
              <p14:xfrm>
                <a:off x="10198077" y="2368755"/>
                <a:ext cx="295200" cy="189720"/>
              </p14:xfrm>
            </p:contentPart>
          </mc:Choice>
          <mc:Fallback>
            <p:pic>
              <p:nvPicPr>
                <p:cNvPr id="254" name="Freihand 253">
                  <a:extLst>
                    <a:ext uri="{FF2B5EF4-FFF2-40B4-BE49-F238E27FC236}">
                      <a16:creationId xmlns:a16="http://schemas.microsoft.com/office/drawing/2014/main" id="{C1DF7782-FFEC-4F25-87B5-C5AED87A116F}"/>
                    </a:ext>
                  </a:extLst>
                </p:cNvPr>
                <p:cNvPicPr/>
                <p:nvPr/>
              </p:nvPicPr>
              <p:blipFill>
                <a:blip r:embed="rId493"/>
                <a:stretch>
                  <a:fillRect/>
                </a:stretch>
              </p:blipFill>
              <p:spPr>
                <a:xfrm>
                  <a:off x="10193757" y="2364435"/>
                  <a:ext cx="303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55" name="Freihand 254">
                  <a:extLst>
                    <a:ext uri="{FF2B5EF4-FFF2-40B4-BE49-F238E27FC236}">
                      <a16:creationId xmlns:a16="http://schemas.microsoft.com/office/drawing/2014/main" id="{449C1D35-C1C9-4BB6-90A8-136DB6AA7B12}"/>
                    </a:ext>
                  </a:extLst>
                </p14:cNvPr>
                <p14:cNvContentPartPr/>
                <p14:nvPr/>
              </p14:nvContentPartPr>
              <p14:xfrm>
                <a:off x="10586517" y="2441115"/>
                <a:ext cx="107640" cy="101880"/>
              </p14:xfrm>
            </p:contentPart>
          </mc:Choice>
          <mc:Fallback>
            <p:pic>
              <p:nvPicPr>
                <p:cNvPr id="255" name="Freihand 254">
                  <a:extLst>
                    <a:ext uri="{FF2B5EF4-FFF2-40B4-BE49-F238E27FC236}">
                      <a16:creationId xmlns:a16="http://schemas.microsoft.com/office/drawing/2014/main" id="{449C1D35-C1C9-4BB6-90A8-136DB6AA7B12}"/>
                    </a:ext>
                  </a:extLst>
                </p:cNvPr>
                <p:cNvPicPr/>
                <p:nvPr/>
              </p:nvPicPr>
              <p:blipFill>
                <a:blip r:embed="rId495"/>
                <a:stretch>
                  <a:fillRect/>
                </a:stretch>
              </p:blipFill>
              <p:spPr>
                <a:xfrm>
                  <a:off x="10582197" y="2436795"/>
                  <a:ext cx="116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56" name="Freihand 255">
                  <a:extLst>
                    <a:ext uri="{FF2B5EF4-FFF2-40B4-BE49-F238E27FC236}">
                      <a16:creationId xmlns:a16="http://schemas.microsoft.com/office/drawing/2014/main" id="{A64A0B33-2AEC-4D36-B02F-E3B8B9E1356F}"/>
                    </a:ext>
                  </a:extLst>
                </p14:cNvPr>
                <p14:cNvContentPartPr/>
                <p14:nvPr/>
              </p14:nvContentPartPr>
              <p14:xfrm>
                <a:off x="10717197" y="2392155"/>
                <a:ext cx="165960" cy="119160"/>
              </p14:xfrm>
            </p:contentPart>
          </mc:Choice>
          <mc:Fallback>
            <p:pic>
              <p:nvPicPr>
                <p:cNvPr id="256" name="Freihand 255">
                  <a:extLst>
                    <a:ext uri="{FF2B5EF4-FFF2-40B4-BE49-F238E27FC236}">
                      <a16:creationId xmlns:a16="http://schemas.microsoft.com/office/drawing/2014/main" id="{A64A0B33-2AEC-4D36-B02F-E3B8B9E1356F}"/>
                    </a:ext>
                  </a:extLst>
                </p:cNvPr>
                <p:cNvPicPr/>
                <p:nvPr/>
              </p:nvPicPr>
              <p:blipFill>
                <a:blip r:embed="rId497"/>
                <a:stretch>
                  <a:fillRect/>
                </a:stretch>
              </p:blipFill>
              <p:spPr>
                <a:xfrm>
                  <a:off x="10712877" y="2387835"/>
                  <a:ext cx="174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57" name="Freihand 256">
                  <a:extLst>
                    <a:ext uri="{FF2B5EF4-FFF2-40B4-BE49-F238E27FC236}">
                      <a16:creationId xmlns:a16="http://schemas.microsoft.com/office/drawing/2014/main" id="{AC697E66-E9E7-4733-87A2-C2B11EAC94ED}"/>
                    </a:ext>
                  </a:extLst>
                </p14:cNvPr>
                <p14:cNvContentPartPr/>
                <p14:nvPr/>
              </p14:nvContentPartPr>
              <p14:xfrm>
                <a:off x="10865157" y="2349315"/>
                <a:ext cx="3960" cy="28800"/>
              </p14:xfrm>
            </p:contentPart>
          </mc:Choice>
          <mc:Fallback>
            <p:pic>
              <p:nvPicPr>
                <p:cNvPr id="257" name="Freihand 256">
                  <a:extLst>
                    <a:ext uri="{FF2B5EF4-FFF2-40B4-BE49-F238E27FC236}">
                      <a16:creationId xmlns:a16="http://schemas.microsoft.com/office/drawing/2014/main" id="{AC697E66-E9E7-4733-87A2-C2B11EAC94ED}"/>
                    </a:ext>
                  </a:extLst>
                </p:cNvPr>
                <p:cNvPicPr/>
                <p:nvPr/>
              </p:nvPicPr>
              <p:blipFill>
                <a:blip r:embed="rId499"/>
                <a:stretch>
                  <a:fillRect/>
                </a:stretch>
              </p:blipFill>
              <p:spPr>
                <a:xfrm>
                  <a:off x="10860837" y="2344995"/>
                  <a:ext cx="12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58" name="Freihand 257">
                  <a:extLst>
                    <a:ext uri="{FF2B5EF4-FFF2-40B4-BE49-F238E27FC236}">
                      <a16:creationId xmlns:a16="http://schemas.microsoft.com/office/drawing/2014/main" id="{67FC8BF4-624F-4D22-AFA5-E8635AE1405E}"/>
                    </a:ext>
                  </a:extLst>
                </p14:cNvPr>
                <p14:cNvContentPartPr/>
                <p14:nvPr/>
              </p14:nvContentPartPr>
              <p14:xfrm>
                <a:off x="10853277" y="2335995"/>
                <a:ext cx="189000" cy="229320"/>
              </p14:xfrm>
            </p:contentPart>
          </mc:Choice>
          <mc:Fallback>
            <p:pic>
              <p:nvPicPr>
                <p:cNvPr id="258" name="Freihand 257">
                  <a:extLst>
                    <a:ext uri="{FF2B5EF4-FFF2-40B4-BE49-F238E27FC236}">
                      <a16:creationId xmlns:a16="http://schemas.microsoft.com/office/drawing/2014/main" id="{67FC8BF4-624F-4D22-AFA5-E8635AE1405E}"/>
                    </a:ext>
                  </a:extLst>
                </p:cNvPr>
                <p:cNvPicPr/>
                <p:nvPr/>
              </p:nvPicPr>
              <p:blipFill>
                <a:blip r:embed="rId501"/>
                <a:stretch>
                  <a:fillRect/>
                </a:stretch>
              </p:blipFill>
              <p:spPr>
                <a:xfrm>
                  <a:off x="10848957" y="2331675"/>
                  <a:ext cx="1976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59" name="Freihand 258">
                  <a:extLst>
                    <a:ext uri="{FF2B5EF4-FFF2-40B4-BE49-F238E27FC236}">
                      <a16:creationId xmlns:a16="http://schemas.microsoft.com/office/drawing/2014/main" id="{1F6550AF-9759-4DA0-B296-5DE0ADC86679}"/>
                    </a:ext>
                  </a:extLst>
                </p14:cNvPr>
                <p14:cNvContentPartPr/>
                <p14:nvPr/>
              </p14:nvContentPartPr>
              <p14:xfrm>
                <a:off x="11112117" y="2313675"/>
                <a:ext cx="282240" cy="298080"/>
              </p14:xfrm>
            </p:contentPart>
          </mc:Choice>
          <mc:Fallback>
            <p:pic>
              <p:nvPicPr>
                <p:cNvPr id="259" name="Freihand 258">
                  <a:extLst>
                    <a:ext uri="{FF2B5EF4-FFF2-40B4-BE49-F238E27FC236}">
                      <a16:creationId xmlns:a16="http://schemas.microsoft.com/office/drawing/2014/main" id="{1F6550AF-9759-4DA0-B296-5DE0ADC86679}"/>
                    </a:ext>
                  </a:extLst>
                </p:cNvPr>
                <p:cNvPicPr/>
                <p:nvPr/>
              </p:nvPicPr>
              <p:blipFill>
                <a:blip r:embed="rId503"/>
                <a:stretch>
                  <a:fillRect/>
                </a:stretch>
              </p:blipFill>
              <p:spPr>
                <a:xfrm>
                  <a:off x="11107797" y="2309355"/>
                  <a:ext cx="2908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1" name="Freihand 260">
                  <a:extLst>
                    <a:ext uri="{FF2B5EF4-FFF2-40B4-BE49-F238E27FC236}">
                      <a16:creationId xmlns:a16="http://schemas.microsoft.com/office/drawing/2014/main" id="{EE8D59FE-D29F-46F4-82B2-6B545C00F899}"/>
                    </a:ext>
                  </a:extLst>
                </p14:cNvPr>
                <p14:cNvContentPartPr/>
                <p14:nvPr/>
              </p14:nvContentPartPr>
              <p14:xfrm>
                <a:off x="7866357" y="2825595"/>
                <a:ext cx="157680" cy="174600"/>
              </p14:xfrm>
            </p:contentPart>
          </mc:Choice>
          <mc:Fallback>
            <p:pic>
              <p:nvPicPr>
                <p:cNvPr id="261" name="Freihand 260">
                  <a:extLst>
                    <a:ext uri="{FF2B5EF4-FFF2-40B4-BE49-F238E27FC236}">
                      <a16:creationId xmlns:a16="http://schemas.microsoft.com/office/drawing/2014/main" id="{EE8D59FE-D29F-46F4-82B2-6B545C00F899}"/>
                    </a:ext>
                  </a:extLst>
                </p:cNvPr>
                <p:cNvPicPr/>
                <p:nvPr/>
              </p:nvPicPr>
              <p:blipFill>
                <a:blip r:embed="rId505"/>
                <a:stretch>
                  <a:fillRect/>
                </a:stretch>
              </p:blipFill>
              <p:spPr>
                <a:xfrm>
                  <a:off x="7862037" y="2821275"/>
                  <a:ext cx="166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2" name="Freihand 261">
                  <a:extLst>
                    <a:ext uri="{FF2B5EF4-FFF2-40B4-BE49-F238E27FC236}">
                      <a16:creationId xmlns:a16="http://schemas.microsoft.com/office/drawing/2014/main" id="{4370B136-0C7C-4A7A-8782-E65F0B2B6247}"/>
                    </a:ext>
                  </a:extLst>
                </p14:cNvPr>
                <p14:cNvContentPartPr/>
                <p14:nvPr/>
              </p14:nvContentPartPr>
              <p14:xfrm>
                <a:off x="8013597" y="2802915"/>
                <a:ext cx="150120" cy="183240"/>
              </p14:xfrm>
            </p:contentPart>
          </mc:Choice>
          <mc:Fallback>
            <p:pic>
              <p:nvPicPr>
                <p:cNvPr id="262" name="Freihand 261">
                  <a:extLst>
                    <a:ext uri="{FF2B5EF4-FFF2-40B4-BE49-F238E27FC236}">
                      <a16:creationId xmlns:a16="http://schemas.microsoft.com/office/drawing/2014/main" id="{4370B136-0C7C-4A7A-8782-E65F0B2B6247}"/>
                    </a:ext>
                  </a:extLst>
                </p:cNvPr>
                <p:cNvPicPr/>
                <p:nvPr/>
              </p:nvPicPr>
              <p:blipFill>
                <a:blip r:embed="rId507"/>
                <a:stretch>
                  <a:fillRect/>
                </a:stretch>
              </p:blipFill>
              <p:spPr>
                <a:xfrm>
                  <a:off x="8009277" y="2798595"/>
                  <a:ext cx="158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3" name="Freihand 272">
                  <a:extLst>
                    <a:ext uri="{FF2B5EF4-FFF2-40B4-BE49-F238E27FC236}">
                      <a16:creationId xmlns:a16="http://schemas.microsoft.com/office/drawing/2014/main" id="{8EF72D3D-D090-4CB0-B415-7FDE904AAD81}"/>
                    </a:ext>
                  </a:extLst>
                </p14:cNvPr>
                <p14:cNvContentPartPr/>
                <p14:nvPr/>
              </p14:nvContentPartPr>
              <p14:xfrm>
                <a:off x="8335077" y="2827395"/>
                <a:ext cx="75960" cy="150480"/>
              </p14:xfrm>
            </p:contentPart>
          </mc:Choice>
          <mc:Fallback>
            <p:pic>
              <p:nvPicPr>
                <p:cNvPr id="273" name="Freihand 272">
                  <a:extLst>
                    <a:ext uri="{FF2B5EF4-FFF2-40B4-BE49-F238E27FC236}">
                      <a16:creationId xmlns:a16="http://schemas.microsoft.com/office/drawing/2014/main" id="{8EF72D3D-D090-4CB0-B415-7FDE904AAD81}"/>
                    </a:ext>
                  </a:extLst>
                </p:cNvPr>
                <p:cNvPicPr/>
                <p:nvPr/>
              </p:nvPicPr>
              <p:blipFill>
                <a:blip r:embed="rId509"/>
                <a:stretch>
                  <a:fillRect/>
                </a:stretch>
              </p:blipFill>
              <p:spPr>
                <a:xfrm>
                  <a:off x="8330757" y="2823075"/>
                  <a:ext cx="84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74" name="Freihand 273">
                  <a:extLst>
                    <a:ext uri="{FF2B5EF4-FFF2-40B4-BE49-F238E27FC236}">
                      <a16:creationId xmlns:a16="http://schemas.microsoft.com/office/drawing/2014/main" id="{83AE3C45-D31F-4935-B7C4-D75620DBF1E3}"/>
                    </a:ext>
                  </a:extLst>
                </p14:cNvPr>
                <p14:cNvContentPartPr/>
                <p14:nvPr/>
              </p14:nvContentPartPr>
              <p14:xfrm>
                <a:off x="8440917" y="2891475"/>
                <a:ext cx="67680" cy="53280"/>
              </p14:xfrm>
            </p:contentPart>
          </mc:Choice>
          <mc:Fallback>
            <p:pic>
              <p:nvPicPr>
                <p:cNvPr id="274" name="Freihand 273">
                  <a:extLst>
                    <a:ext uri="{FF2B5EF4-FFF2-40B4-BE49-F238E27FC236}">
                      <a16:creationId xmlns:a16="http://schemas.microsoft.com/office/drawing/2014/main" id="{83AE3C45-D31F-4935-B7C4-D75620DBF1E3}"/>
                    </a:ext>
                  </a:extLst>
                </p:cNvPr>
                <p:cNvPicPr/>
                <p:nvPr/>
              </p:nvPicPr>
              <p:blipFill>
                <a:blip r:embed="rId511"/>
                <a:stretch>
                  <a:fillRect/>
                </a:stretch>
              </p:blipFill>
              <p:spPr>
                <a:xfrm>
                  <a:off x="8436597" y="2887155"/>
                  <a:ext cx="76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75" name="Freihand 274">
                  <a:extLst>
                    <a:ext uri="{FF2B5EF4-FFF2-40B4-BE49-F238E27FC236}">
                      <a16:creationId xmlns:a16="http://schemas.microsoft.com/office/drawing/2014/main" id="{C2752DDC-840A-4F4E-BB6F-B2E36F43A9BF}"/>
                    </a:ext>
                  </a:extLst>
                </p14:cNvPr>
                <p14:cNvContentPartPr/>
                <p14:nvPr/>
              </p14:nvContentPartPr>
              <p14:xfrm>
                <a:off x="8678877" y="2812635"/>
                <a:ext cx="140040" cy="136440"/>
              </p14:xfrm>
            </p:contentPart>
          </mc:Choice>
          <mc:Fallback>
            <p:pic>
              <p:nvPicPr>
                <p:cNvPr id="275" name="Freihand 274">
                  <a:extLst>
                    <a:ext uri="{FF2B5EF4-FFF2-40B4-BE49-F238E27FC236}">
                      <a16:creationId xmlns:a16="http://schemas.microsoft.com/office/drawing/2014/main" id="{C2752DDC-840A-4F4E-BB6F-B2E36F43A9BF}"/>
                    </a:ext>
                  </a:extLst>
                </p:cNvPr>
                <p:cNvPicPr/>
                <p:nvPr/>
              </p:nvPicPr>
              <p:blipFill>
                <a:blip r:embed="rId513"/>
                <a:stretch>
                  <a:fillRect/>
                </a:stretch>
              </p:blipFill>
              <p:spPr>
                <a:xfrm>
                  <a:off x="8674557" y="2808315"/>
                  <a:ext cx="148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76" name="Freihand 275">
                  <a:extLst>
                    <a:ext uri="{FF2B5EF4-FFF2-40B4-BE49-F238E27FC236}">
                      <a16:creationId xmlns:a16="http://schemas.microsoft.com/office/drawing/2014/main" id="{210557D2-7AEB-4220-A2E2-CA83AFF08F48}"/>
                    </a:ext>
                  </a:extLst>
                </p14:cNvPr>
                <p14:cNvContentPartPr/>
                <p14:nvPr/>
              </p14:nvContentPartPr>
              <p14:xfrm>
                <a:off x="8884437" y="2789235"/>
                <a:ext cx="145440" cy="129240"/>
              </p14:xfrm>
            </p:contentPart>
          </mc:Choice>
          <mc:Fallback>
            <p:pic>
              <p:nvPicPr>
                <p:cNvPr id="276" name="Freihand 275">
                  <a:extLst>
                    <a:ext uri="{FF2B5EF4-FFF2-40B4-BE49-F238E27FC236}">
                      <a16:creationId xmlns:a16="http://schemas.microsoft.com/office/drawing/2014/main" id="{210557D2-7AEB-4220-A2E2-CA83AFF08F48}"/>
                    </a:ext>
                  </a:extLst>
                </p:cNvPr>
                <p:cNvPicPr/>
                <p:nvPr/>
              </p:nvPicPr>
              <p:blipFill>
                <a:blip r:embed="rId515"/>
                <a:stretch>
                  <a:fillRect/>
                </a:stretch>
              </p:blipFill>
              <p:spPr>
                <a:xfrm>
                  <a:off x="8880117" y="2784915"/>
                  <a:ext cx="154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7" name="Freihand 276">
                  <a:extLst>
                    <a:ext uri="{FF2B5EF4-FFF2-40B4-BE49-F238E27FC236}">
                      <a16:creationId xmlns:a16="http://schemas.microsoft.com/office/drawing/2014/main" id="{8AAEC55D-8045-4FD7-95EF-B5789B626883}"/>
                    </a:ext>
                  </a:extLst>
                </p14:cNvPr>
                <p14:cNvContentPartPr/>
                <p14:nvPr/>
              </p14:nvContentPartPr>
              <p14:xfrm>
                <a:off x="9117717" y="2699955"/>
                <a:ext cx="5040" cy="116280"/>
              </p14:xfrm>
            </p:contentPart>
          </mc:Choice>
          <mc:Fallback>
            <p:pic>
              <p:nvPicPr>
                <p:cNvPr id="277" name="Freihand 276">
                  <a:extLst>
                    <a:ext uri="{FF2B5EF4-FFF2-40B4-BE49-F238E27FC236}">
                      <a16:creationId xmlns:a16="http://schemas.microsoft.com/office/drawing/2014/main" id="{8AAEC55D-8045-4FD7-95EF-B5789B626883}"/>
                    </a:ext>
                  </a:extLst>
                </p:cNvPr>
                <p:cNvPicPr/>
                <p:nvPr/>
              </p:nvPicPr>
              <p:blipFill>
                <a:blip r:embed="rId517"/>
                <a:stretch>
                  <a:fillRect/>
                </a:stretch>
              </p:blipFill>
              <p:spPr>
                <a:xfrm>
                  <a:off x="9113397" y="2695635"/>
                  <a:ext cx="13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96" name="Freihand 195">
                  <a:extLst>
                    <a:ext uri="{FF2B5EF4-FFF2-40B4-BE49-F238E27FC236}">
                      <a16:creationId xmlns:a16="http://schemas.microsoft.com/office/drawing/2014/main" id="{060609E0-D418-436E-B6F2-117E85D69D6B}"/>
                    </a:ext>
                  </a:extLst>
                </p14:cNvPr>
                <p14:cNvContentPartPr/>
                <p14:nvPr/>
              </p14:nvContentPartPr>
              <p14:xfrm>
                <a:off x="11204277" y="1691595"/>
                <a:ext cx="110880" cy="184320"/>
              </p14:xfrm>
            </p:contentPart>
          </mc:Choice>
          <mc:Fallback>
            <p:pic>
              <p:nvPicPr>
                <p:cNvPr id="196" name="Freihand 195">
                  <a:extLst>
                    <a:ext uri="{FF2B5EF4-FFF2-40B4-BE49-F238E27FC236}">
                      <a16:creationId xmlns:a16="http://schemas.microsoft.com/office/drawing/2014/main" id="{060609E0-D418-436E-B6F2-117E85D69D6B}"/>
                    </a:ext>
                  </a:extLst>
                </p:cNvPr>
                <p:cNvPicPr/>
                <p:nvPr/>
              </p:nvPicPr>
              <p:blipFill>
                <a:blip r:embed="rId519"/>
                <a:stretch>
                  <a:fillRect/>
                </a:stretch>
              </p:blipFill>
              <p:spPr>
                <a:xfrm>
                  <a:off x="11199957" y="1687275"/>
                  <a:ext cx="119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97" name="Freihand 196">
                  <a:extLst>
                    <a:ext uri="{FF2B5EF4-FFF2-40B4-BE49-F238E27FC236}">
                      <a16:creationId xmlns:a16="http://schemas.microsoft.com/office/drawing/2014/main" id="{5D790BBA-2396-4931-AF1E-E61EC64AA212}"/>
                    </a:ext>
                  </a:extLst>
                </p14:cNvPr>
                <p14:cNvContentPartPr/>
                <p14:nvPr/>
              </p14:nvContentPartPr>
              <p14:xfrm>
                <a:off x="11413797" y="1652715"/>
                <a:ext cx="29520" cy="114480"/>
              </p14:xfrm>
            </p:contentPart>
          </mc:Choice>
          <mc:Fallback>
            <p:pic>
              <p:nvPicPr>
                <p:cNvPr id="197" name="Freihand 196">
                  <a:extLst>
                    <a:ext uri="{FF2B5EF4-FFF2-40B4-BE49-F238E27FC236}">
                      <a16:creationId xmlns:a16="http://schemas.microsoft.com/office/drawing/2014/main" id="{5D790BBA-2396-4931-AF1E-E61EC64AA212}"/>
                    </a:ext>
                  </a:extLst>
                </p:cNvPr>
                <p:cNvPicPr/>
                <p:nvPr/>
              </p:nvPicPr>
              <p:blipFill>
                <a:blip r:embed="rId521"/>
                <a:stretch>
                  <a:fillRect/>
                </a:stretch>
              </p:blipFill>
              <p:spPr>
                <a:xfrm>
                  <a:off x="11409477" y="1648395"/>
                  <a:ext cx="38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98" name="Freihand 197">
                  <a:extLst>
                    <a:ext uri="{FF2B5EF4-FFF2-40B4-BE49-F238E27FC236}">
                      <a16:creationId xmlns:a16="http://schemas.microsoft.com/office/drawing/2014/main" id="{B9446A3B-9EA2-4042-B347-ACEAF95B2379}"/>
                    </a:ext>
                  </a:extLst>
                </p14:cNvPr>
                <p14:cNvContentPartPr/>
                <p14:nvPr/>
              </p14:nvContentPartPr>
              <p14:xfrm>
                <a:off x="11352957" y="1559835"/>
                <a:ext cx="145440" cy="119160"/>
              </p14:xfrm>
            </p:contentPart>
          </mc:Choice>
          <mc:Fallback>
            <p:pic>
              <p:nvPicPr>
                <p:cNvPr id="198" name="Freihand 197">
                  <a:extLst>
                    <a:ext uri="{FF2B5EF4-FFF2-40B4-BE49-F238E27FC236}">
                      <a16:creationId xmlns:a16="http://schemas.microsoft.com/office/drawing/2014/main" id="{B9446A3B-9EA2-4042-B347-ACEAF95B2379}"/>
                    </a:ext>
                  </a:extLst>
                </p:cNvPr>
                <p:cNvPicPr/>
                <p:nvPr/>
              </p:nvPicPr>
              <p:blipFill>
                <a:blip r:embed="rId523"/>
                <a:stretch>
                  <a:fillRect/>
                </a:stretch>
              </p:blipFill>
              <p:spPr>
                <a:xfrm>
                  <a:off x="11348637" y="1555515"/>
                  <a:ext cx="154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4" name="Freihand 313">
                  <a:extLst>
                    <a:ext uri="{FF2B5EF4-FFF2-40B4-BE49-F238E27FC236}">
                      <a16:creationId xmlns:a16="http://schemas.microsoft.com/office/drawing/2014/main" id="{2D46FCA4-BC27-4BD4-B08E-DFC8D4B1432F}"/>
                    </a:ext>
                  </a:extLst>
                </p14:cNvPr>
                <p14:cNvContentPartPr/>
                <p14:nvPr/>
              </p14:nvContentPartPr>
              <p14:xfrm>
                <a:off x="11578677" y="1610955"/>
                <a:ext cx="60120" cy="171720"/>
              </p14:xfrm>
            </p:contentPart>
          </mc:Choice>
          <mc:Fallback>
            <p:pic>
              <p:nvPicPr>
                <p:cNvPr id="314" name="Freihand 313">
                  <a:extLst>
                    <a:ext uri="{FF2B5EF4-FFF2-40B4-BE49-F238E27FC236}">
                      <a16:creationId xmlns:a16="http://schemas.microsoft.com/office/drawing/2014/main" id="{2D46FCA4-BC27-4BD4-B08E-DFC8D4B1432F}"/>
                    </a:ext>
                  </a:extLst>
                </p:cNvPr>
                <p:cNvPicPr/>
                <p:nvPr/>
              </p:nvPicPr>
              <p:blipFill>
                <a:blip r:embed="rId525"/>
                <a:stretch>
                  <a:fillRect/>
                </a:stretch>
              </p:blipFill>
              <p:spPr>
                <a:xfrm>
                  <a:off x="11574357" y="1606635"/>
                  <a:ext cx="68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5" name="Freihand 314">
                  <a:extLst>
                    <a:ext uri="{FF2B5EF4-FFF2-40B4-BE49-F238E27FC236}">
                      <a16:creationId xmlns:a16="http://schemas.microsoft.com/office/drawing/2014/main" id="{70C77FF3-5DD8-4368-9085-DA502989C9BF}"/>
                    </a:ext>
                  </a:extLst>
                </p14:cNvPr>
                <p14:cNvContentPartPr/>
                <p14:nvPr/>
              </p14:nvContentPartPr>
              <p14:xfrm>
                <a:off x="11656797" y="1703115"/>
                <a:ext cx="56520" cy="57600"/>
              </p14:xfrm>
            </p:contentPart>
          </mc:Choice>
          <mc:Fallback>
            <p:pic>
              <p:nvPicPr>
                <p:cNvPr id="315" name="Freihand 314">
                  <a:extLst>
                    <a:ext uri="{FF2B5EF4-FFF2-40B4-BE49-F238E27FC236}">
                      <a16:creationId xmlns:a16="http://schemas.microsoft.com/office/drawing/2014/main" id="{70C77FF3-5DD8-4368-9085-DA502989C9BF}"/>
                    </a:ext>
                  </a:extLst>
                </p:cNvPr>
                <p:cNvPicPr/>
                <p:nvPr/>
              </p:nvPicPr>
              <p:blipFill>
                <a:blip r:embed="rId527"/>
                <a:stretch>
                  <a:fillRect/>
                </a:stretch>
              </p:blipFill>
              <p:spPr>
                <a:xfrm>
                  <a:off x="11652477" y="1698795"/>
                  <a:ext cx="65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6" name="Freihand 315">
                  <a:extLst>
                    <a:ext uri="{FF2B5EF4-FFF2-40B4-BE49-F238E27FC236}">
                      <a16:creationId xmlns:a16="http://schemas.microsoft.com/office/drawing/2014/main" id="{5BCA30A3-C474-4149-BFA8-79E1EF8F8AE7}"/>
                    </a:ext>
                  </a:extLst>
                </p14:cNvPr>
                <p14:cNvContentPartPr/>
                <p14:nvPr/>
              </p14:nvContentPartPr>
              <p14:xfrm>
                <a:off x="11779557" y="1655955"/>
                <a:ext cx="71280" cy="201240"/>
              </p14:xfrm>
            </p:contentPart>
          </mc:Choice>
          <mc:Fallback>
            <p:pic>
              <p:nvPicPr>
                <p:cNvPr id="316" name="Freihand 315">
                  <a:extLst>
                    <a:ext uri="{FF2B5EF4-FFF2-40B4-BE49-F238E27FC236}">
                      <a16:creationId xmlns:a16="http://schemas.microsoft.com/office/drawing/2014/main" id="{5BCA30A3-C474-4149-BFA8-79E1EF8F8AE7}"/>
                    </a:ext>
                  </a:extLst>
                </p:cNvPr>
                <p:cNvPicPr/>
                <p:nvPr/>
              </p:nvPicPr>
              <p:blipFill>
                <a:blip r:embed="rId529"/>
                <a:stretch>
                  <a:fillRect/>
                </a:stretch>
              </p:blipFill>
              <p:spPr>
                <a:xfrm>
                  <a:off x="11775237" y="1651635"/>
                  <a:ext cx="79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7" name="Freihand 316">
                  <a:extLst>
                    <a:ext uri="{FF2B5EF4-FFF2-40B4-BE49-F238E27FC236}">
                      <a16:creationId xmlns:a16="http://schemas.microsoft.com/office/drawing/2014/main" id="{241BAC7B-E531-429F-B084-8BC4B19449E2}"/>
                    </a:ext>
                  </a:extLst>
                </p14:cNvPr>
                <p14:cNvContentPartPr/>
                <p14:nvPr/>
              </p14:nvContentPartPr>
              <p14:xfrm>
                <a:off x="11918517" y="1576035"/>
                <a:ext cx="8280" cy="97920"/>
              </p14:xfrm>
            </p:contentPart>
          </mc:Choice>
          <mc:Fallback>
            <p:pic>
              <p:nvPicPr>
                <p:cNvPr id="317" name="Freihand 316">
                  <a:extLst>
                    <a:ext uri="{FF2B5EF4-FFF2-40B4-BE49-F238E27FC236}">
                      <a16:creationId xmlns:a16="http://schemas.microsoft.com/office/drawing/2014/main" id="{241BAC7B-E531-429F-B084-8BC4B19449E2}"/>
                    </a:ext>
                  </a:extLst>
                </p:cNvPr>
                <p:cNvPicPr/>
                <p:nvPr/>
              </p:nvPicPr>
              <p:blipFill>
                <a:blip r:embed="rId531"/>
                <a:stretch>
                  <a:fillRect/>
                </a:stretch>
              </p:blipFill>
              <p:spPr>
                <a:xfrm>
                  <a:off x="11914197" y="1571715"/>
                  <a:ext cx="16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0" name="Freihand 319">
                  <a:extLst>
                    <a:ext uri="{FF2B5EF4-FFF2-40B4-BE49-F238E27FC236}">
                      <a16:creationId xmlns:a16="http://schemas.microsoft.com/office/drawing/2014/main" id="{C8746399-2A9D-449F-807D-DAB48C1EE88A}"/>
                    </a:ext>
                  </a:extLst>
                </p14:cNvPr>
                <p14:cNvContentPartPr/>
                <p14:nvPr/>
              </p14:nvContentPartPr>
              <p14:xfrm>
                <a:off x="7523997" y="3125835"/>
                <a:ext cx="215640" cy="329760"/>
              </p14:xfrm>
            </p:contentPart>
          </mc:Choice>
          <mc:Fallback>
            <p:pic>
              <p:nvPicPr>
                <p:cNvPr id="320" name="Freihand 319">
                  <a:extLst>
                    <a:ext uri="{FF2B5EF4-FFF2-40B4-BE49-F238E27FC236}">
                      <a16:creationId xmlns:a16="http://schemas.microsoft.com/office/drawing/2014/main" id="{C8746399-2A9D-449F-807D-DAB48C1EE88A}"/>
                    </a:ext>
                  </a:extLst>
                </p:cNvPr>
                <p:cNvPicPr/>
                <p:nvPr/>
              </p:nvPicPr>
              <p:blipFill>
                <a:blip r:embed="rId533"/>
                <a:stretch>
                  <a:fillRect/>
                </a:stretch>
              </p:blipFill>
              <p:spPr>
                <a:xfrm>
                  <a:off x="7519677" y="3121515"/>
                  <a:ext cx="2242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2" name="Freihand 321">
                  <a:extLst>
                    <a:ext uri="{FF2B5EF4-FFF2-40B4-BE49-F238E27FC236}">
                      <a16:creationId xmlns:a16="http://schemas.microsoft.com/office/drawing/2014/main" id="{B54C0A08-9685-4FDF-993A-BBDFDF81E9C3}"/>
                    </a:ext>
                  </a:extLst>
                </p14:cNvPr>
                <p14:cNvContentPartPr/>
                <p14:nvPr/>
              </p14:nvContentPartPr>
              <p14:xfrm>
                <a:off x="7890837" y="3198555"/>
                <a:ext cx="73080" cy="132480"/>
              </p14:xfrm>
            </p:contentPart>
          </mc:Choice>
          <mc:Fallback>
            <p:pic>
              <p:nvPicPr>
                <p:cNvPr id="322" name="Freihand 321">
                  <a:extLst>
                    <a:ext uri="{FF2B5EF4-FFF2-40B4-BE49-F238E27FC236}">
                      <a16:creationId xmlns:a16="http://schemas.microsoft.com/office/drawing/2014/main" id="{B54C0A08-9685-4FDF-993A-BBDFDF81E9C3}"/>
                    </a:ext>
                  </a:extLst>
                </p:cNvPr>
                <p:cNvPicPr/>
                <p:nvPr/>
              </p:nvPicPr>
              <p:blipFill>
                <a:blip r:embed="rId535"/>
                <a:stretch>
                  <a:fillRect/>
                </a:stretch>
              </p:blipFill>
              <p:spPr>
                <a:xfrm>
                  <a:off x="7886517" y="3194235"/>
                  <a:ext cx="81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3" name="Freihand 322">
                  <a:extLst>
                    <a:ext uri="{FF2B5EF4-FFF2-40B4-BE49-F238E27FC236}">
                      <a16:creationId xmlns:a16="http://schemas.microsoft.com/office/drawing/2014/main" id="{A41B51E5-3E91-466C-AE3E-C768E2FBD662}"/>
                    </a:ext>
                  </a:extLst>
                </p14:cNvPr>
                <p14:cNvContentPartPr/>
                <p14:nvPr/>
              </p14:nvContentPartPr>
              <p14:xfrm>
                <a:off x="7929357" y="3190635"/>
                <a:ext cx="169560" cy="138600"/>
              </p14:xfrm>
            </p:contentPart>
          </mc:Choice>
          <mc:Fallback>
            <p:pic>
              <p:nvPicPr>
                <p:cNvPr id="323" name="Freihand 322">
                  <a:extLst>
                    <a:ext uri="{FF2B5EF4-FFF2-40B4-BE49-F238E27FC236}">
                      <a16:creationId xmlns:a16="http://schemas.microsoft.com/office/drawing/2014/main" id="{A41B51E5-3E91-466C-AE3E-C768E2FBD662}"/>
                    </a:ext>
                  </a:extLst>
                </p:cNvPr>
                <p:cNvPicPr/>
                <p:nvPr/>
              </p:nvPicPr>
              <p:blipFill>
                <a:blip r:embed="rId537"/>
                <a:stretch>
                  <a:fillRect/>
                </a:stretch>
              </p:blipFill>
              <p:spPr>
                <a:xfrm>
                  <a:off x="7925037" y="3186315"/>
                  <a:ext cx="178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4" name="Freihand 323">
                  <a:extLst>
                    <a:ext uri="{FF2B5EF4-FFF2-40B4-BE49-F238E27FC236}">
                      <a16:creationId xmlns:a16="http://schemas.microsoft.com/office/drawing/2014/main" id="{C88CEEDB-3B3E-4B12-99A0-3004F8B85726}"/>
                    </a:ext>
                  </a:extLst>
                </p14:cNvPr>
                <p14:cNvContentPartPr/>
                <p14:nvPr/>
              </p14:nvContentPartPr>
              <p14:xfrm>
                <a:off x="8136357" y="3201795"/>
                <a:ext cx="110880" cy="100440"/>
              </p14:xfrm>
            </p:contentPart>
          </mc:Choice>
          <mc:Fallback>
            <p:pic>
              <p:nvPicPr>
                <p:cNvPr id="324" name="Freihand 323">
                  <a:extLst>
                    <a:ext uri="{FF2B5EF4-FFF2-40B4-BE49-F238E27FC236}">
                      <a16:creationId xmlns:a16="http://schemas.microsoft.com/office/drawing/2014/main" id="{C88CEEDB-3B3E-4B12-99A0-3004F8B85726}"/>
                    </a:ext>
                  </a:extLst>
                </p:cNvPr>
                <p:cNvPicPr/>
                <p:nvPr/>
              </p:nvPicPr>
              <p:blipFill>
                <a:blip r:embed="rId539"/>
                <a:stretch>
                  <a:fillRect/>
                </a:stretch>
              </p:blipFill>
              <p:spPr>
                <a:xfrm>
                  <a:off x="8132037" y="3197475"/>
                  <a:ext cx="119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6" name="Freihand 325">
                  <a:extLst>
                    <a:ext uri="{FF2B5EF4-FFF2-40B4-BE49-F238E27FC236}">
                      <a16:creationId xmlns:a16="http://schemas.microsoft.com/office/drawing/2014/main" id="{A552D21B-3B3F-46D8-8736-CAA891A1DE4E}"/>
                    </a:ext>
                  </a:extLst>
                </p14:cNvPr>
                <p14:cNvContentPartPr/>
                <p14:nvPr/>
              </p14:nvContentPartPr>
              <p14:xfrm>
                <a:off x="8445237" y="3143835"/>
                <a:ext cx="203760" cy="181080"/>
              </p14:xfrm>
            </p:contentPart>
          </mc:Choice>
          <mc:Fallback>
            <p:pic>
              <p:nvPicPr>
                <p:cNvPr id="326" name="Freihand 325">
                  <a:extLst>
                    <a:ext uri="{FF2B5EF4-FFF2-40B4-BE49-F238E27FC236}">
                      <a16:creationId xmlns:a16="http://schemas.microsoft.com/office/drawing/2014/main" id="{A552D21B-3B3F-46D8-8736-CAA891A1DE4E}"/>
                    </a:ext>
                  </a:extLst>
                </p:cNvPr>
                <p:cNvPicPr/>
                <p:nvPr/>
              </p:nvPicPr>
              <p:blipFill>
                <a:blip r:embed="rId541"/>
                <a:stretch>
                  <a:fillRect/>
                </a:stretch>
              </p:blipFill>
              <p:spPr>
                <a:xfrm>
                  <a:off x="8440917" y="3139515"/>
                  <a:ext cx="212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7" name="Freihand 326">
                  <a:extLst>
                    <a:ext uri="{FF2B5EF4-FFF2-40B4-BE49-F238E27FC236}">
                      <a16:creationId xmlns:a16="http://schemas.microsoft.com/office/drawing/2014/main" id="{81066B79-3BE5-4D55-9F6B-2BF74159F49A}"/>
                    </a:ext>
                  </a:extLst>
                </p14:cNvPr>
                <p14:cNvContentPartPr/>
                <p14:nvPr/>
              </p14:nvContentPartPr>
              <p14:xfrm>
                <a:off x="8640357" y="3143835"/>
                <a:ext cx="6480" cy="31680"/>
              </p14:xfrm>
            </p:contentPart>
          </mc:Choice>
          <mc:Fallback>
            <p:pic>
              <p:nvPicPr>
                <p:cNvPr id="327" name="Freihand 326">
                  <a:extLst>
                    <a:ext uri="{FF2B5EF4-FFF2-40B4-BE49-F238E27FC236}">
                      <a16:creationId xmlns:a16="http://schemas.microsoft.com/office/drawing/2014/main" id="{81066B79-3BE5-4D55-9F6B-2BF74159F49A}"/>
                    </a:ext>
                  </a:extLst>
                </p:cNvPr>
                <p:cNvPicPr/>
                <p:nvPr/>
              </p:nvPicPr>
              <p:blipFill>
                <a:blip r:embed="rId543"/>
                <a:stretch>
                  <a:fillRect/>
                </a:stretch>
              </p:blipFill>
              <p:spPr>
                <a:xfrm>
                  <a:off x="8636037" y="3139515"/>
                  <a:ext cx="15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8" name="Freihand 327">
                  <a:extLst>
                    <a:ext uri="{FF2B5EF4-FFF2-40B4-BE49-F238E27FC236}">
                      <a16:creationId xmlns:a16="http://schemas.microsoft.com/office/drawing/2014/main" id="{15670675-43E1-4CC3-97D5-7B5A827B9887}"/>
                    </a:ext>
                  </a:extLst>
                </p14:cNvPr>
                <p14:cNvContentPartPr/>
                <p14:nvPr/>
              </p14:nvContentPartPr>
              <p14:xfrm>
                <a:off x="8668797" y="3198555"/>
                <a:ext cx="93240" cy="90720"/>
              </p14:xfrm>
            </p:contentPart>
          </mc:Choice>
          <mc:Fallback>
            <p:pic>
              <p:nvPicPr>
                <p:cNvPr id="328" name="Freihand 327">
                  <a:extLst>
                    <a:ext uri="{FF2B5EF4-FFF2-40B4-BE49-F238E27FC236}">
                      <a16:creationId xmlns:a16="http://schemas.microsoft.com/office/drawing/2014/main" id="{15670675-43E1-4CC3-97D5-7B5A827B9887}"/>
                    </a:ext>
                  </a:extLst>
                </p:cNvPr>
                <p:cNvPicPr/>
                <p:nvPr/>
              </p:nvPicPr>
              <p:blipFill>
                <a:blip r:embed="rId545"/>
                <a:stretch>
                  <a:fillRect/>
                </a:stretch>
              </p:blipFill>
              <p:spPr>
                <a:xfrm>
                  <a:off x="8664477" y="3194235"/>
                  <a:ext cx="101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9" name="Freihand 328">
                  <a:extLst>
                    <a:ext uri="{FF2B5EF4-FFF2-40B4-BE49-F238E27FC236}">
                      <a16:creationId xmlns:a16="http://schemas.microsoft.com/office/drawing/2014/main" id="{D05E4C83-6281-4ADA-91D3-952FA020192F}"/>
                    </a:ext>
                  </a:extLst>
                </p14:cNvPr>
                <p14:cNvContentPartPr/>
                <p14:nvPr/>
              </p14:nvContentPartPr>
              <p14:xfrm>
                <a:off x="8890917" y="3209355"/>
                <a:ext cx="229680" cy="51120"/>
              </p14:xfrm>
            </p:contentPart>
          </mc:Choice>
          <mc:Fallback>
            <p:pic>
              <p:nvPicPr>
                <p:cNvPr id="329" name="Freihand 328">
                  <a:extLst>
                    <a:ext uri="{FF2B5EF4-FFF2-40B4-BE49-F238E27FC236}">
                      <a16:creationId xmlns:a16="http://schemas.microsoft.com/office/drawing/2014/main" id="{D05E4C83-6281-4ADA-91D3-952FA020192F}"/>
                    </a:ext>
                  </a:extLst>
                </p:cNvPr>
                <p:cNvPicPr/>
                <p:nvPr/>
              </p:nvPicPr>
              <p:blipFill>
                <a:blip r:embed="rId547"/>
                <a:stretch>
                  <a:fillRect/>
                </a:stretch>
              </p:blipFill>
              <p:spPr>
                <a:xfrm>
                  <a:off x="8886597" y="3205035"/>
                  <a:ext cx="238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0" name="Freihand 329">
                  <a:extLst>
                    <a:ext uri="{FF2B5EF4-FFF2-40B4-BE49-F238E27FC236}">
                      <a16:creationId xmlns:a16="http://schemas.microsoft.com/office/drawing/2014/main" id="{DF214E89-6C51-4969-A808-F203F733BC3E}"/>
                    </a:ext>
                  </a:extLst>
                </p14:cNvPr>
                <p14:cNvContentPartPr/>
                <p14:nvPr/>
              </p14:nvContentPartPr>
              <p14:xfrm>
                <a:off x="9093597" y="3132315"/>
                <a:ext cx="30240" cy="9360"/>
              </p14:xfrm>
            </p:contentPart>
          </mc:Choice>
          <mc:Fallback>
            <p:pic>
              <p:nvPicPr>
                <p:cNvPr id="330" name="Freihand 329">
                  <a:extLst>
                    <a:ext uri="{FF2B5EF4-FFF2-40B4-BE49-F238E27FC236}">
                      <a16:creationId xmlns:a16="http://schemas.microsoft.com/office/drawing/2014/main" id="{DF214E89-6C51-4969-A808-F203F733BC3E}"/>
                    </a:ext>
                  </a:extLst>
                </p:cNvPr>
                <p:cNvPicPr/>
                <p:nvPr/>
              </p:nvPicPr>
              <p:blipFill>
                <a:blip r:embed="rId549"/>
                <a:stretch>
                  <a:fillRect/>
                </a:stretch>
              </p:blipFill>
              <p:spPr>
                <a:xfrm>
                  <a:off x="9089277" y="3127995"/>
                  <a:ext cx="38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1" name="Freihand 330">
                  <a:extLst>
                    <a:ext uri="{FF2B5EF4-FFF2-40B4-BE49-F238E27FC236}">
                      <a16:creationId xmlns:a16="http://schemas.microsoft.com/office/drawing/2014/main" id="{3DC31BBA-EA4C-4071-BA71-B205FBD5EF04}"/>
                    </a:ext>
                  </a:extLst>
                </p14:cNvPr>
                <p14:cNvContentPartPr/>
                <p14:nvPr/>
              </p14:nvContentPartPr>
              <p14:xfrm>
                <a:off x="9170277" y="3162195"/>
                <a:ext cx="94680" cy="160560"/>
              </p14:xfrm>
            </p:contentPart>
          </mc:Choice>
          <mc:Fallback>
            <p:pic>
              <p:nvPicPr>
                <p:cNvPr id="331" name="Freihand 330">
                  <a:extLst>
                    <a:ext uri="{FF2B5EF4-FFF2-40B4-BE49-F238E27FC236}">
                      <a16:creationId xmlns:a16="http://schemas.microsoft.com/office/drawing/2014/main" id="{3DC31BBA-EA4C-4071-BA71-B205FBD5EF04}"/>
                    </a:ext>
                  </a:extLst>
                </p:cNvPr>
                <p:cNvPicPr/>
                <p:nvPr/>
              </p:nvPicPr>
              <p:blipFill>
                <a:blip r:embed="rId551"/>
                <a:stretch>
                  <a:fillRect/>
                </a:stretch>
              </p:blipFill>
              <p:spPr>
                <a:xfrm>
                  <a:off x="9165957" y="3157875"/>
                  <a:ext cx="103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2" name="Freihand 331">
                  <a:extLst>
                    <a:ext uri="{FF2B5EF4-FFF2-40B4-BE49-F238E27FC236}">
                      <a16:creationId xmlns:a16="http://schemas.microsoft.com/office/drawing/2014/main" id="{AD067DAA-648B-486F-85F7-8396558D973A}"/>
                    </a:ext>
                  </a:extLst>
                </p14:cNvPr>
                <p14:cNvContentPartPr/>
                <p14:nvPr/>
              </p14:nvContentPartPr>
              <p14:xfrm>
                <a:off x="9281877" y="3100635"/>
                <a:ext cx="62280" cy="109440"/>
              </p14:xfrm>
            </p:contentPart>
          </mc:Choice>
          <mc:Fallback>
            <p:pic>
              <p:nvPicPr>
                <p:cNvPr id="332" name="Freihand 331">
                  <a:extLst>
                    <a:ext uri="{FF2B5EF4-FFF2-40B4-BE49-F238E27FC236}">
                      <a16:creationId xmlns:a16="http://schemas.microsoft.com/office/drawing/2014/main" id="{AD067DAA-648B-486F-85F7-8396558D973A}"/>
                    </a:ext>
                  </a:extLst>
                </p:cNvPr>
                <p:cNvPicPr/>
                <p:nvPr/>
              </p:nvPicPr>
              <p:blipFill>
                <a:blip r:embed="rId553"/>
                <a:stretch>
                  <a:fillRect/>
                </a:stretch>
              </p:blipFill>
              <p:spPr>
                <a:xfrm>
                  <a:off x="9277557" y="3096315"/>
                  <a:ext cx="70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3" name="Freihand 332">
                  <a:extLst>
                    <a:ext uri="{FF2B5EF4-FFF2-40B4-BE49-F238E27FC236}">
                      <a16:creationId xmlns:a16="http://schemas.microsoft.com/office/drawing/2014/main" id="{A5EA25E3-5AD4-4232-9E23-59366BDBBCC0}"/>
                    </a:ext>
                  </a:extLst>
                </p14:cNvPr>
                <p14:cNvContentPartPr/>
                <p14:nvPr/>
              </p14:nvContentPartPr>
              <p14:xfrm>
                <a:off x="9363597" y="3134475"/>
                <a:ext cx="64440" cy="66960"/>
              </p14:xfrm>
            </p:contentPart>
          </mc:Choice>
          <mc:Fallback>
            <p:pic>
              <p:nvPicPr>
                <p:cNvPr id="333" name="Freihand 332">
                  <a:extLst>
                    <a:ext uri="{FF2B5EF4-FFF2-40B4-BE49-F238E27FC236}">
                      <a16:creationId xmlns:a16="http://schemas.microsoft.com/office/drawing/2014/main" id="{A5EA25E3-5AD4-4232-9E23-59366BDBBCC0}"/>
                    </a:ext>
                  </a:extLst>
                </p:cNvPr>
                <p:cNvPicPr/>
                <p:nvPr/>
              </p:nvPicPr>
              <p:blipFill>
                <a:blip r:embed="rId555"/>
                <a:stretch>
                  <a:fillRect/>
                </a:stretch>
              </p:blipFill>
              <p:spPr>
                <a:xfrm>
                  <a:off x="9359277" y="3130155"/>
                  <a:ext cx="73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4" name="Freihand 333">
                  <a:extLst>
                    <a:ext uri="{FF2B5EF4-FFF2-40B4-BE49-F238E27FC236}">
                      <a16:creationId xmlns:a16="http://schemas.microsoft.com/office/drawing/2014/main" id="{D4918BF1-91ED-4A7D-8FE6-80CEAC73C176}"/>
                    </a:ext>
                  </a:extLst>
                </p14:cNvPr>
                <p14:cNvContentPartPr/>
                <p14:nvPr/>
              </p14:nvContentPartPr>
              <p14:xfrm>
                <a:off x="9415437" y="3082995"/>
                <a:ext cx="116280" cy="121680"/>
              </p14:xfrm>
            </p:contentPart>
          </mc:Choice>
          <mc:Fallback>
            <p:pic>
              <p:nvPicPr>
                <p:cNvPr id="334" name="Freihand 333">
                  <a:extLst>
                    <a:ext uri="{FF2B5EF4-FFF2-40B4-BE49-F238E27FC236}">
                      <a16:creationId xmlns:a16="http://schemas.microsoft.com/office/drawing/2014/main" id="{D4918BF1-91ED-4A7D-8FE6-80CEAC73C176}"/>
                    </a:ext>
                  </a:extLst>
                </p:cNvPr>
                <p:cNvPicPr/>
                <p:nvPr/>
              </p:nvPicPr>
              <p:blipFill>
                <a:blip r:embed="rId557"/>
                <a:stretch>
                  <a:fillRect/>
                </a:stretch>
              </p:blipFill>
              <p:spPr>
                <a:xfrm>
                  <a:off x="9411117" y="3078675"/>
                  <a:ext cx="124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6" name="Freihand 335">
                  <a:extLst>
                    <a:ext uri="{FF2B5EF4-FFF2-40B4-BE49-F238E27FC236}">
                      <a16:creationId xmlns:a16="http://schemas.microsoft.com/office/drawing/2014/main" id="{9F999279-850B-4AA0-8B56-822FD3A62F07}"/>
                    </a:ext>
                  </a:extLst>
                </p14:cNvPr>
                <p14:cNvContentPartPr/>
                <p14:nvPr/>
              </p14:nvContentPartPr>
              <p14:xfrm>
                <a:off x="9668517" y="3114675"/>
                <a:ext cx="123480" cy="84600"/>
              </p14:xfrm>
            </p:contentPart>
          </mc:Choice>
          <mc:Fallback>
            <p:pic>
              <p:nvPicPr>
                <p:cNvPr id="336" name="Freihand 335">
                  <a:extLst>
                    <a:ext uri="{FF2B5EF4-FFF2-40B4-BE49-F238E27FC236}">
                      <a16:creationId xmlns:a16="http://schemas.microsoft.com/office/drawing/2014/main" id="{9F999279-850B-4AA0-8B56-822FD3A62F07}"/>
                    </a:ext>
                  </a:extLst>
                </p:cNvPr>
                <p:cNvPicPr/>
                <p:nvPr/>
              </p:nvPicPr>
              <p:blipFill>
                <a:blip r:embed="rId559"/>
                <a:stretch>
                  <a:fillRect/>
                </a:stretch>
              </p:blipFill>
              <p:spPr>
                <a:xfrm>
                  <a:off x="9664197" y="3110355"/>
                  <a:ext cx="132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8" name="Freihand 337">
                  <a:extLst>
                    <a:ext uri="{FF2B5EF4-FFF2-40B4-BE49-F238E27FC236}">
                      <a16:creationId xmlns:a16="http://schemas.microsoft.com/office/drawing/2014/main" id="{5E895FC1-D9EC-4F83-BCDB-BD79F08E9403}"/>
                    </a:ext>
                  </a:extLst>
                </p14:cNvPr>
                <p14:cNvContentPartPr/>
                <p14:nvPr/>
              </p14:nvContentPartPr>
              <p14:xfrm>
                <a:off x="9963357" y="3088755"/>
                <a:ext cx="1440" cy="1440"/>
              </p14:xfrm>
            </p:contentPart>
          </mc:Choice>
          <mc:Fallback>
            <p:pic>
              <p:nvPicPr>
                <p:cNvPr id="338" name="Freihand 337">
                  <a:extLst>
                    <a:ext uri="{FF2B5EF4-FFF2-40B4-BE49-F238E27FC236}">
                      <a16:creationId xmlns:a16="http://schemas.microsoft.com/office/drawing/2014/main" id="{5E895FC1-D9EC-4F83-BCDB-BD79F08E9403}"/>
                    </a:ext>
                  </a:extLst>
                </p:cNvPr>
                <p:cNvPicPr/>
                <p:nvPr/>
              </p:nvPicPr>
              <p:blipFill>
                <a:blip r:embed="rId561"/>
                <a:stretch>
                  <a:fillRect/>
                </a:stretch>
              </p:blipFill>
              <p:spPr>
                <a:xfrm>
                  <a:off x="9959037" y="3084435"/>
                  <a:ext cx="100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9" name="Freihand 338">
                  <a:extLst>
                    <a:ext uri="{FF2B5EF4-FFF2-40B4-BE49-F238E27FC236}">
                      <a16:creationId xmlns:a16="http://schemas.microsoft.com/office/drawing/2014/main" id="{B01C0AC0-695B-416C-942C-516B4172ECEA}"/>
                    </a:ext>
                  </a:extLst>
                </p14:cNvPr>
                <p14:cNvContentPartPr/>
                <p14:nvPr/>
              </p14:nvContentPartPr>
              <p14:xfrm>
                <a:off x="9984597" y="3090555"/>
                <a:ext cx="132840" cy="105840"/>
              </p14:xfrm>
            </p:contentPart>
          </mc:Choice>
          <mc:Fallback>
            <p:pic>
              <p:nvPicPr>
                <p:cNvPr id="339" name="Freihand 338">
                  <a:extLst>
                    <a:ext uri="{FF2B5EF4-FFF2-40B4-BE49-F238E27FC236}">
                      <a16:creationId xmlns:a16="http://schemas.microsoft.com/office/drawing/2014/main" id="{B01C0AC0-695B-416C-942C-516B4172ECEA}"/>
                    </a:ext>
                  </a:extLst>
                </p:cNvPr>
                <p:cNvPicPr/>
                <p:nvPr/>
              </p:nvPicPr>
              <p:blipFill>
                <a:blip r:embed="rId563"/>
                <a:stretch>
                  <a:fillRect/>
                </a:stretch>
              </p:blipFill>
              <p:spPr>
                <a:xfrm>
                  <a:off x="9980277" y="3086235"/>
                  <a:ext cx="141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0" name="Freihand 339">
                  <a:extLst>
                    <a:ext uri="{FF2B5EF4-FFF2-40B4-BE49-F238E27FC236}">
                      <a16:creationId xmlns:a16="http://schemas.microsoft.com/office/drawing/2014/main" id="{F62882B7-233D-4B58-9710-5D0EE4954122}"/>
                    </a:ext>
                  </a:extLst>
                </p14:cNvPr>
                <p14:cNvContentPartPr/>
                <p14:nvPr/>
              </p14:nvContentPartPr>
              <p14:xfrm>
                <a:off x="10108077" y="3077955"/>
                <a:ext cx="91800" cy="200160"/>
              </p14:xfrm>
            </p:contentPart>
          </mc:Choice>
          <mc:Fallback>
            <p:pic>
              <p:nvPicPr>
                <p:cNvPr id="340" name="Freihand 339">
                  <a:extLst>
                    <a:ext uri="{FF2B5EF4-FFF2-40B4-BE49-F238E27FC236}">
                      <a16:creationId xmlns:a16="http://schemas.microsoft.com/office/drawing/2014/main" id="{F62882B7-233D-4B58-9710-5D0EE4954122}"/>
                    </a:ext>
                  </a:extLst>
                </p:cNvPr>
                <p:cNvPicPr/>
                <p:nvPr/>
              </p:nvPicPr>
              <p:blipFill>
                <a:blip r:embed="rId565"/>
                <a:stretch>
                  <a:fillRect/>
                </a:stretch>
              </p:blipFill>
              <p:spPr>
                <a:xfrm>
                  <a:off x="10103757" y="3073635"/>
                  <a:ext cx="100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1" name="Freihand 340">
                  <a:extLst>
                    <a:ext uri="{FF2B5EF4-FFF2-40B4-BE49-F238E27FC236}">
                      <a16:creationId xmlns:a16="http://schemas.microsoft.com/office/drawing/2014/main" id="{37C5BCD6-9D2B-449F-813D-F0F758541F56}"/>
                    </a:ext>
                  </a:extLst>
                </p14:cNvPr>
                <p14:cNvContentPartPr/>
                <p14:nvPr/>
              </p14:nvContentPartPr>
              <p14:xfrm>
                <a:off x="10184037" y="3074715"/>
                <a:ext cx="99360" cy="192960"/>
              </p14:xfrm>
            </p:contentPart>
          </mc:Choice>
          <mc:Fallback>
            <p:pic>
              <p:nvPicPr>
                <p:cNvPr id="341" name="Freihand 340">
                  <a:extLst>
                    <a:ext uri="{FF2B5EF4-FFF2-40B4-BE49-F238E27FC236}">
                      <a16:creationId xmlns:a16="http://schemas.microsoft.com/office/drawing/2014/main" id="{37C5BCD6-9D2B-449F-813D-F0F758541F56}"/>
                    </a:ext>
                  </a:extLst>
                </p:cNvPr>
                <p:cNvPicPr/>
                <p:nvPr/>
              </p:nvPicPr>
              <p:blipFill>
                <a:blip r:embed="rId567"/>
                <a:stretch>
                  <a:fillRect/>
                </a:stretch>
              </p:blipFill>
              <p:spPr>
                <a:xfrm>
                  <a:off x="10179717" y="3070395"/>
                  <a:ext cx="108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2" name="Freihand 341">
                  <a:extLst>
                    <a:ext uri="{FF2B5EF4-FFF2-40B4-BE49-F238E27FC236}">
                      <a16:creationId xmlns:a16="http://schemas.microsoft.com/office/drawing/2014/main" id="{78EC1E68-859B-4AAA-8067-D3B10862E66A}"/>
                    </a:ext>
                  </a:extLst>
                </p14:cNvPr>
                <p14:cNvContentPartPr/>
                <p14:nvPr/>
              </p14:nvContentPartPr>
              <p14:xfrm>
                <a:off x="10319757" y="3061755"/>
                <a:ext cx="170640" cy="70560"/>
              </p14:xfrm>
            </p:contentPart>
          </mc:Choice>
          <mc:Fallback>
            <p:pic>
              <p:nvPicPr>
                <p:cNvPr id="342" name="Freihand 341">
                  <a:extLst>
                    <a:ext uri="{FF2B5EF4-FFF2-40B4-BE49-F238E27FC236}">
                      <a16:creationId xmlns:a16="http://schemas.microsoft.com/office/drawing/2014/main" id="{78EC1E68-859B-4AAA-8067-D3B10862E66A}"/>
                    </a:ext>
                  </a:extLst>
                </p:cNvPr>
                <p:cNvPicPr/>
                <p:nvPr/>
              </p:nvPicPr>
              <p:blipFill>
                <a:blip r:embed="rId569"/>
                <a:stretch>
                  <a:fillRect/>
                </a:stretch>
              </p:blipFill>
              <p:spPr>
                <a:xfrm>
                  <a:off x="10315437" y="3057435"/>
                  <a:ext cx="179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3" name="Freihand 342">
                  <a:extLst>
                    <a:ext uri="{FF2B5EF4-FFF2-40B4-BE49-F238E27FC236}">
                      <a16:creationId xmlns:a16="http://schemas.microsoft.com/office/drawing/2014/main" id="{13186148-7791-4E06-8783-AE773F389E5E}"/>
                    </a:ext>
                  </a:extLst>
                </p14:cNvPr>
                <p14:cNvContentPartPr/>
                <p14:nvPr/>
              </p14:nvContentPartPr>
              <p14:xfrm>
                <a:off x="10609917" y="3039075"/>
                <a:ext cx="166320" cy="97920"/>
              </p14:xfrm>
            </p:contentPart>
          </mc:Choice>
          <mc:Fallback>
            <p:pic>
              <p:nvPicPr>
                <p:cNvPr id="343" name="Freihand 342">
                  <a:extLst>
                    <a:ext uri="{FF2B5EF4-FFF2-40B4-BE49-F238E27FC236}">
                      <a16:creationId xmlns:a16="http://schemas.microsoft.com/office/drawing/2014/main" id="{13186148-7791-4E06-8783-AE773F389E5E}"/>
                    </a:ext>
                  </a:extLst>
                </p:cNvPr>
                <p:cNvPicPr/>
                <p:nvPr/>
              </p:nvPicPr>
              <p:blipFill>
                <a:blip r:embed="rId571"/>
                <a:stretch>
                  <a:fillRect/>
                </a:stretch>
              </p:blipFill>
              <p:spPr>
                <a:xfrm>
                  <a:off x="10605597" y="3034755"/>
                  <a:ext cx="174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4" name="Freihand 343">
                  <a:extLst>
                    <a:ext uri="{FF2B5EF4-FFF2-40B4-BE49-F238E27FC236}">
                      <a16:creationId xmlns:a16="http://schemas.microsoft.com/office/drawing/2014/main" id="{BF5738D5-C28E-40C2-BAED-F6821FB7F090}"/>
                    </a:ext>
                  </a:extLst>
                </p14:cNvPr>
                <p14:cNvContentPartPr/>
                <p14:nvPr/>
              </p14:nvContentPartPr>
              <p14:xfrm>
                <a:off x="10725477" y="2949075"/>
                <a:ext cx="21240" cy="8280"/>
              </p14:xfrm>
            </p:contentPart>
          </mc:Choice>
          <mc:Fallback>
            <p:pic>
              <p:nvPicPr>
                <p:cNvPr id="344" name="Freihand 343">
                  <a:extLst>
                    <a:ext uri="{FF2B5EF4-FFF2-40B4-BE49-F238E27FC236}">
                      <a16:creationId xmlns:a16="http://schemas.microsoft.com/office/drawing/2014/main" id="{BF5738D5-C28E-40C2-BAED-F6821FB7F090}"/>
                    </a:ext>
                  </a:extLst>
                </p:cNvPr>
                <p:cNvPicPr/>
                <p:nvPr/>
              </p:nvPicPr>
              <p:blipFill>
                <a:blip r:embed="rId573"/>
                <a:stretch>
                  <a:fillRect/>
                </a:stretch>
              </p:blipFill>
              <p:spPr>
                <a:xfrm>
                  <a:off x="10721157" y="2944755"/>
                  <a:ext cx="29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5" name="Freihand 344">
                  <a:extLst>
                    <a:ext uri="{FF2B5EF4-FFF2-40B4-BE49-F238E27FC236}">
                      <a16:creationId xmlns:a16="http://schemas.microsoft.com/office/drawing/2014/main" id="{0EC5F3FF-36E1-484E-A215-C604859445FE}"/>
                    </a:ext>
                  </a:extLst>
                </p14:cNvPr>
                <p14:cNvContentPartPr/>
                <p14:nvPr/>
              </p14:nvContentPartPr>
              <p14:xfrm>
                <a:off x="10784157" y="3037635"/>
                <a:ext cx="64080" cy="216720"/>
              </p14:xfrm>
            </p:contentPart>
          </mc:Choice>
          <mc:Fallback>
            <p:pic>
              <p:nvPicPr>
                <p:cNvPr id="345" name="Freihand 344">
                  <a:extLst>
                    <a:ext uri="{FF2B5EF4-FFF2-40B4-BE49-F238E27FC236}">
                      <a16:creationId xmlns:a16="http://schemas.microsoft.com/office/drawing/2014/main" id="{0EC5F3FF-36E1-484E-A215-C604859445FE}"/>
                    </a:ext>
                  </a:extLst>
                </p:cNvPr>
                <p:cNvPicPr/>
                <p:nvPr/>
              </p:nvPicPr>
              <p:blipFill>
                <a:blip r:embed="rId575"/>
                <a:stretch>
                  <a:fillRect/>
                </a:stretch>
              </p:blipFill>
              <p:spPr>
                <a:xfrm>
                  <a:off x="10779837" y="3033315"/>
                  <a:ext cx="72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6" name="Freihand 345">
                  <a:extLst>
                    <a:ext uri="{FF2B5EF4-FFF2-40B4-BE49-F238E27FC236}">
                      <a16:creationId xmlns:a16="http://schemas.microsoft.com/office/drawing/2014/main" id="{6503BCAF-1936-465C-B60B-4DA645091B7E}"/>
                    </a:ext>
                  </a:extLst>
                </p14:cNvPr>
                <p14:cNvContentPartPr/>
                <p14:nvPr/>
              </p14:nvContentPartPr>
              <p14:xfrm>
                <a:off x="10888557" y="2938275"/>
                <a:ext cx="165600" cy="148320"/>
              </p14:xfrm>
            </p:contentPart>
          </mc:Choice>
          <mc:Fallback>
            <p:pic>
              <p:nvPicPr>
                <p:cNvPr id="346" name="Freihand 345">
                  <a:extLst>
                    <a:ext uri="{FF2B5EF4-FFF2-40B4-BE49-F238E27FC236}">
                      <a16:creationId xmlns:a16="http://schemas.microsoft.com/office/drawing/2014/main" id="{6503BCAF-1936-465C-B60B-4DA645091B7E}"/>
                    </a:ext>
                  </a:extLst>
                </p:cNvPr>
                <p:cNvPicPr/>
                <p:nvPr/>
              </p:nvPicPr>
              <p:blipFill>
                <a:blip r:embed="rId577"/>
                <a:stretch>
                  <a:fillRect/>
                </a:stretch>
              </p:blipFill>
              <p:spPr>
                <a:xfrm>
                  <a:off x="10884237" y="2933955"/>
                  <a:ext cx="174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7" name="Freihand 346">
                  <a:extLst>
                    <a:ext uri="{FF2B5EF4-FFF2-40B4-BE49-F238E27FC236}">
                      <a16:creationId xmlns:a16="http://schemas.microsoft.com/office/drawing/2014/main" id="{4710087C-D79F-4C8A-BE17-FDF4EA81A7A2}"/>
                    </a:ext>
                  </a:extLst>
                </p14:cNvPr>
                <p14:cNvContentPartPr/>
                <p14:nvPr/>
              </p14:nvContentPartPr>
              <p14:xfrm>
                <a:off x="11163237" y="2975355"/>
                <a:ext cx="97920" cy="127800"/>
              </p14:xfrm>
            </p:contentPart>
          </mc:Choice>
          <mc:Fallback>
            <p:pic>
              <p:nvPicPr>
                <p:cNvPr id="347" name="Freihand 346">
                  <a:extLst>
                    <a:ext uri="{FF2B5EF4-FFF2-40B4-BE49-F238E27FC236}">
                      <a16:creationId xmlns:a16="http://schemas.microsoft.com/office/drawing/2014/main" id="{4710087C-D79F-4C8A-BE17-FDF4EA81A7A2}"/>
                    </a:ext>
                  </a:extLst>
                </p:cNvPr>
                <p:cNvPicPr/>
                <p:nvPr/>
              </p:nvPicPr>
              <p:blipFill>
                <a:blip r:embed="rId579"/>
                <a:stretch>
                  <a:fillRect/>
                </a:stretch>
              </p:blipFill>
              <p:spPr>
                <a:xfrm>
                  <a:off x="11158917" y="2971035"/>
                  <a:ext cx="106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8" name="Freihand 347">
                  <a:extLst>
                    <a:ext uri="{FF2B5EF4-FFF2-40B4-BE49-F238E27FC236}">
                      <a16:creationId xmlns:a16="http://schemas.microsoft.com/office/drawing/2014/main" id="{8A51EDF3-D9DC-412F-B707-4FF13E7F54CC}"/>
                    </a:ext>
                  </a:extLst>
                </p14:cNvPr>
                <p14:cNvContentPartPr/>
                <p14:nvPr/>
              </p14:nvContentPartPr>
              <p14:xfrm>
                <a:off x="11280237" y="2925675"/>
                <a:ext cx="136080" cy="142920"/>
              </p14:xfrm>
            </p:contentPart>
          </mc:Choice>
          <mc:Fallback>
            <p:pic>
              <p:nvPicPr>
                <p:cNvPr id="348" name="Freihand 347">
                  <a:extLst>
                    <a:ext uri="{FF2B5EF4-FFF2-40B4-BE49-F238E27FC236}">
                      <a16:creationId xmlns:a16="http://schemas.microsoft.com/office/drawing/2014/main" id="{8A51EDF3-D9DC-412F-B707-4FF13E7F54CC}"/>
                    </a:ext>
                  </a:extLst>
                </p:cNvPr>
                <p:cNvPicPr/>
                <p:nvPr/>
              </p:nvPicPr>
              <p:blipFill>
                <a:blip r:embed="rId581"/>
                <a:stretch>
                  <a:fillRect/>
                </a:stretch>
              </p:blipFill>
              <p:spPr>
                <a:xfrm>
                  <a:off x="11275917" y="2921355"/>
                  <a:ext cx="144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9" name="Freihand 348">
                  <a:extLst>
                    <a:ext uri="{FF2B5EF4-FFF2-40B4-BE49-F238E27FC236}">
                      <a16:creationId xmlns:a16="http://schemas.microsoft.com/office/drawing/2014/main" id="{3A8FC867-DE7C-41A2-9529-2B3E231731BB}"/>
                    </a:ext>
                  </a:extLst>
                </p14:cNvPr>
                <p14:cNvContentPartPr/>
                <p14:nvPr/>
              </p14:nvContentPartPr>
              <p14:xfrm>
                <a:off x="11419197" y="2891475"/>
                <a:ext cx="25200" cy="46800"/>
              </p14:xfrm>
            </p:contentPart>
          </mc:Choice>
          <mc:Fallback>
            <p:pic>
              <p:nvPicPr>
                <p:cNvPr id="349" name="Freihand 348">
                  <a:extLst>
                    <a:ext uri="{FF2B5EF4-FFF2-40B4-BE49-F238E27FC236}">
                      <a16:creationId xmlns:a16="http://schemas.microsoft.com/office/drawing/2014/main" id="{3A8FC867-DE7C-41A2-9529-2B3E231731BB}"/>
                    </a:ext>
                  </a:extLst>
                </p:cNvPr>
                <p:cNvPicPr/>
                <p:nvPr/>
              </p:nvPicPr>
              <p:blipFill>
                <a:blip r:embed="rId583"/>
                <a:stretch>
                  <a:fillRect/>
                </a:stretch>
              </p:blipFill>
              <p:spPr>
                <a:xfrm>
                  <a:off x="11414877" y="2887155"/>
                  <a:ext cx="33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0" name="Freihand 349">
                  <a:extLst>
                    <a:ext uri="{FF2B5EF4-FFF2-40B4-BE49-F238E27FC236}">
                      <a16:creationId xmlns:a16="http://schemas.microsoft.com/office/drawing/2014/main" id="{DD438437-C799-4134-B77B-2349F605CC3D}"/>
                    </a:ext>
                  </a:extLst>
                </p14:cNvPr>
                <p14:cNvContentPartPr/>
                <p14:nvPr/>
              </p14:nvContentPartPr>
              <p14:xfrm>
                <a:off x="11488317" y="2884275"/>
                <a:ext cx="119880" cy="219240"/>
              </p14:xfrm>
            </p:contentPart>
          </mc:Choice>
          <mc:Fallback>
            <p:pic>
              <p:nvPicPr>
                <p:cNvPr id="350" name="Freihand 349">
                  <a:extLst>
                    <a:ext uri="{FF2B5EF4-FFF2-40B4-BE49-F238E27FC236}">
                      <a16:creationId xmlns:a16="http://schemas.microsoft.com/office/drawing/2014/main" id="{DD438437-C799-4134-B77B-2349F605CC3D}"/>
                    </a:ext>
                  </a:extLst>
                </p:cNvPr>
                <p:cNvPicPr/>
                <p:nvPr/>
              </p:nvPicPr>
              <p:blipFill>
                <a:blip r:embed="rId585"/>
                <a:stretch>
                  <a:fillRect/>
                </a:stretch>
              </p:blipFill>
              <p:spPr>
                <a:xfrm>
                  <a:off x="11483997" y="2879955"/>
                  <a:ext cx="128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2" name="Freihand 351">
                  <a:extLst>
                    <a:ext uri="{FF2B5EF4-FFF2-40B4-BE49-F238E27FC236}">
                      <a16:creationId xmlns:a16="http://schemas.microsoft.com/office/drawing/2014/main" id="{D910604E-E55F-49A0-9E58-88D29E7239EB}"/>
                    </a:ext>
                  </a:extLst>
                </p14:cNvPr>
                <p14:cNvContentPartPr/>
                <p14:nvPr/>
              </p14:nvContentPartPr>
              <p14:xfrm>
                <a:off x="7917837" y="3484035"/>
                <a:ext cx="203400" cy="245160"/>
              </p14:xfrm>
            </p:contentPart>
          </mc:Choice>
          <mc:Fallback>
            <p:pic>
              <p:nvPicPr>
                <p:cNvPr id="352" name="Freihand 351">
                  <a:extLst>
                    <a:ext uri="{FF2B5EF4-FFF2-40B4-BE49-F238E27FC236}">
                      <a16:creationId xmlns:a16="http://schemas.microsoft.com/office/drawing/2014/main" id="{D910604E-E55F-49A0-9E58-88D29E7239EB}"/>
                    </a:ext>
                  </a:extLst>
                </p:cNvPr>
                <p:cNvPicPr/>
                <p:nvPr/>
              </p:nvPicPr>
              <p:blipFill>
                <a:blip r:embed="rId587"/>
                <a:stretch>
                  <a:fillRect/>
                </a:stretch>
              </p:blipFill>
              <p:spPr>
                <a:xfrm>
                  <a:off x="7913517" y="3479715"/>
                  <a:ext cx="212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3" name="Freihand 352">
                  <a:extLst>
                    <a:ext uri="{FF2B5EF4-FFF2-40B4-BE49-F238E27FC236}">
                      <a16:creationId xmlns:a16="http://schemas.microsoft.com/office/drawing/2014/main" id="{7E2B0F41-8796-4771-AF8E-0BF5DA9F41FD}"/>
                    </a:ext>
                  </a:extLst>
                </p14:cNvPr>
                <p14:cNvContentPartPr/>
                <p14:nvPr/>
              </p14:nvContentPartPr>
              <p14:xfrm>
                <a:off x="8280357" y="3479715"/>
                <a:ext cx="80640" cy="127080"/>
              </p14:xfrm>
            </p:contentPart>
          </mc:Choice>
          <mc:Fallback>
            <p:pic>
              <p:nvPicPr>
                <p:cNvPr id="353" name="Freihand 352">
                  <a:extLst>
                    <a:ext uri="{FF2B5EF4-FFF2-40B4-BE49-F238E27FC236}">
                      <a16:creationId xmlns:a16="http://schemas.microsoft.com/office/drawing/2014/main" id="{7E2B0F41-8796-4771-AF8E-0BF5DA9F41FD}"/>
                    </a:ext>
                  </a:extLst>
                </p:cNvPr>
                <p:cNvPicPr/>
                <p:nvPr/>
              </p:nvPicPr>
              <p:blipFill>
                <a:blip r:embed="rId589"/>
                <a:stretch>
                  <a:fillRect/>
                </a:stretch>
              </p:blipFill>
              <p:spPr>
                <a:xfrm>
                  <a:off x="8276037" y="3475395"/>
                  <a:ext cx="89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4" name="Freihand 353">
                  <a:extLst>
                    <a:ext uri="{FF2B5EF4-FFF2-40B4-BE49-F238E27FC236}">
                      <a16:creationId xmlns:a16="http://schemas.microsoft.com/office/drawing/2014/main" id="{14BB139E-EB49-456F-86D3-26905859F905}"/>
                    </a:ext>
                  </a:extLst>
                </p14:cNvPr>
                <p14:cNvContentPartPr/>
                <p14:nvPr/>
              </p14:nvContentPartPr>
              <p14:xfrm>
                <a:off x="8310597" y="3456675"/>
                <a:ext cx="69480" cy="162000"/>
              </p14:xfrm>
            </p:contentPart>
          </mc:Choice>
          <mc:Fallback>
            <p:pic>
              <p:nvPicPr>
                <p:cNvPr id="354" name="Freihand 353">
                  <a:extLst>
                    <a:ext uri="{FF2B5EF4-FFF2-40B4-BE49-F238E27FC236}">
                      <a16:creationId xmlns:a16="http://schemas.microsoft.com/office/drawing/2014/main" id="{14BB139E-EB49-456F-86D3-26905859F905}"/>
                    </a:ext>
                  </a:extLst>
                </p:cNvPr>
                <p:cNvPicPr/>
                <p:nvPr/>
              </p:nvPicPr>
              <p:blipFill>
                <a:blip r:embed="rId591"/>
                <a:stretch>
                  <a:fillRect/>
                </a:stretch>
              </p:blipFill>
              <p:spPr>
                <a:xfrm>
                  <a:off x="8306277" y="3452355"/>
                  <a:ext cx="78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5" name="Freihand 354">
                  <a:extLst>
                    <a:ext uri="{FF2B5EF4-FFF2-40B4-BE49-F238E27FC236}">
                      <a16:creationId xmlns:a16="http://schemas.microsoft.com/office/drawing/2014/main" id="{9FD58282-8C41-4DB8-BAED-65DD378C37F5}"/>
                    </a:ext>
                  </a:extLst>
                </p14:cNvPr>
                <p14:cNvContentPartPr/>
                <p14:nvPr/>
              </p14:nvContentPartPr>
              <p14:xfrm>
                <a:off x="8483757" y="3482235"/>
                <a:ext cx="14760" cy="125280"/>
              </p14:xfrm>
            </p:contentPart>
          </mc:Choice>
          <mc:Fallback>
            <p:pic>
              <p:nvPicPr>
                <p:cNvPr id="355" name="Freihand 354">
                  <a:extLst>
                    <a:ext uri="{FF2B5EF4-FFF2-40B4-BE49-F238E27FC236}">
                      <a16:creationId xmlns:a16="http://schemas.microsoft.com/office/drawing/2014/main" id="{9FD58282-8C41-4DB8-BAED-65DD378C37F5}"/>
                    </a:ext>
                  </a:extLst>
                </p:cNvPr>
                <p:cNvPicPr/>
                <p:nvPr/>
              </p:nvPicPr>
              <p:blipFill>
                <a:blip r:embed="rId593"/>
                <a:stretch>
                  <a:fillRect/>
                </a:stretch>
              </p:blipFill>
              <p:spPr>
                <a:xfrm>
                  <a:off x="8479437" y="3477915"/>
                  <a:ext cx="23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6" name="Freihand 355">
                  <a:extLst>
                    <a:ext uri="{FF2B5EF4-FFF2-40B4-BE49-F238E27FC236}">
                      <a16:creationId xmlns:a16="http://schemas.microsoft.com/office/drawing/2014/main" id="{6DBAB82E-596F-42D1-A31C-F5E21EFC85A9}"/>
                    </a:ext>
                  </a:extLst>
                </p14:cNvPr>
                <p14:cNvContentPartPr/>
                <p14:nvPr/>
              </p14:nvContentPartPr>
              <p14:xfrm>
                <a:off x="8432277" y="3475035"/>
                <a:ext cx="126720" cy="149400"/>
              </p14:xfrm>
            </p:contentPart>
          </mc:Choice>
          <mc:Fallback>
            <p:pic>
              <p:nvPicPr>
                <p:cNvPr id="356" name="Freihand 355">
                  <a:extLst>
                    <a:ext uri="{FF2B5EF4-FFF2-40B4-BE49-F238E27FC236}">
                      <a16:creationId xmlns:a16="http://schemas.microsoft.com/office/drawing/2014/main" id="{6DBAB82E-596F-42D1-A31C-F5E21EFC85A9}"/>
                    </a:ext>
                  </a:extLst>
                </p:cNvPr>
                <p:cNvPicPr/>
                <p:nvPr/>
              </p:nvPicPr>
              <p:blipFill>
                <a:blip r:embed="rId595"/>
                <a:stretch>
                  <a:fillRect/>
                </a:stretch>
              </p:blipFill>
              <p:spPr>
                <a:xfrm>
                  <a:off x="8427957" y="3470715"/>
                  <a:ext cx="135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7" name="Freihand 356">
                  <a:extLst>
                    <a:ext uri="{FF2B5EF4-FFF2-40B4-BE49-F238E27FC236}">
                      <a16:creationId xmlns:a16="http://schemas.microsoft.com/office/drawing/2014/main" id="{B0404EE0-CE78-4227-8AA9-223F8C01F979}"/>
                    </a:ext>
                  </a:extLst>
                </p14:cNvPr>
                <p14:cNvContentPartPr/>
                <p14:nvPr/>
              </p14:nvContentPartPr>
              <p14:xfrm>
                <a:off x="8795877" y="3457395"/>
                <a:ext cx="16560" cy="165960"/>
              </p14:xfrm>
            </p:contentPart>
          </mc:Choice>
          <mc:Fallback>
            <p:pic>
              <p:nvPicPr>
                <p:cNvPr id="357" name="Freihand 356">
                  <a:extLst>
                    <a:ext uri="{FF2B5EF4-FFF2-40B4-BE49-F238E27FC236}">
                      <a16:creationId xmlns:a16="http://schemas.microsoft.com/office/drawing/2014/main" id="{B0404EE0-CE78-4227-8AA9-223F8C01F979}"/>
                    </a:ext>
                  </a:extLst>
                </p:cNvPr>
                <p:cNvPicPr/>
                <p:nvPr/>
              </p:nvPicPr>
              <p:blipFill>
                <a:blip r:embed="rId597"/>
                <a:stretch>
                  <a:fillRect/>
                </a:stretch>
              </p:blipFill>
              <p:spPr>
                <a:xfrm>
                  <a:off x="8791557" y="3453075"/>
                  <a:ext cx="25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8" name="Freihand 357">
                  <a:extLst>
                    <a:ext uri="{FF2B5EF4-FFF2-40B4-BE49-F238E27FC236}">
                      <a16:creationId xmlns:a16="http://schemas.microsoft.com/office/drawing/2014/main" id="{ECC9E3AC-DE95-4797-9E19-7174F053CD47}"/>
                    </a:ext>
                  </a:extLst>
                </p14:cNvPr>
                <p14:cNvContentPartPr/>
                <p14:nvPr/>
              </p14:nvContentPartPr>
              <p14:xfrm>
                <a:off x="8768517" y="3527235"/>
                <a:ext cx="193320" cy="63720"/>
              </p14:xfrm>
            </p:contentPart>
          </mc:Choice>
          <mc:Fallback>
            <p:pic>
              <p:nvPicPr>
                <p:cNvPr id="358" name="Freihand 357">
                  <a:extLst>
                    <a:ext uri="{FF2B5EF4-FFF2-40B4-BE49-F238E27FC236}">
                      <a16:creationId xmlns:a16="http://schemas.microsoft.com/office/drawing/2014/main" id="{ECC9E3AC-DE95-4797-9E19-7174F053CD47}"/>
                    </a:ext>
                  </a:extLst>
                </p:cNvPr>
                <p:cNvPicPr/>
                <p:nvPr/>
              </p:nvPicPr>
              <p:blipFill>
                <a:blip r:embed="rId599"/>
                <a:stretch>
                  <a:fillRect/>
                </a:stretch>
              </p:blipFill>
              <p:spPr>
                <a:xfrm>
                  <a:off x="8764197" y="3522915"/>
                  <a:ext cx="201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9" name="Freihand 358">
                  <a:extLst>
                    <a:ext uri="{FF2B5EF4-FFF2-40B4-BE49-F238E27FC236}">
                      <a16:creationId xmlns:a16="http://schemas.microsoft.com/office/drawing/2014/main" id="{8CFCA4E6-73E4-455A-A0CD-7A53C5507F23}"/>
                    </a:ext>
                  </a:extLst>
                </p14:cNvPr>
                <p14:cNvContentPartPr/>
                <p14:nvPr/>
              </p14:nvContentPartPr>
              <p14:xfrm>
                <a:off x="9240837" y="3439395"/>
                <a:ext cx="65880" cy="127440"/>
              </p14:xfrm>
            </p:contentPart>
          </mc:Choice>
          <mc:Fallback>
            <p:pic>
              <p:nvPicPr>
                <p:cNvPr id="359" name="Freihand 358">
                  <a:extLst>
                    <a:ext uri="{FF2B5EF4-FFF2-40B4-BE49-F238E27FC236}">
                      <a16:creationId xmlns:a16="http://schemas.microsoft.com/office/drawing/2014/main" id="{8CFCA4E6-73E4-455A-A0CD-7A53C5507F23}"/>
                    </a:ext>
                  </a:extLst>
                </p:cNvPr>
                <p:cNvPicPr/>
                <p:nvPr/>
              </p:nvPicPr>
              <p:blipFill>
                <a:blip r:embed="rId601"/>
                <a:stretch>
                  <a:fillRect/>
                </a:stretch>
              </p:blipFill>
              <p:spPr>
                <a:xfrm>
                  <a:off x="9236517" y="3435075"/>
                  <a:ext cx="74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0" name="Freihand 359">
                  <a:extLst>
                    <a:ext uri="{FF2B5EF4-FFF2-40B4-BE49-F238E27FC236}">
                      <a16:creationId xmlns:a16="http://schemas.microsoft.com/office/drawing/2014/main" id="{E8D2B303-CA7B-4A00-AEFA-0D7F63A79EE8}"/>
                    </a:ext>
                  </a:extLst>
                </p14:cNvPr>
                <p14:cNvContentPartPr/>
                <p14:nvPr/>
              </p14:nvContentPartPr>
              <p14:xfrm>
                <a:off x="9262437" y="3451275"/>
                <a:ext cx="97560" cy="115560"/>
              </p14:xfrm>
            </p:contentPart>
          </mc:Choice>
          <mc:Fallback>
            <p:pic>
              <p:nvPicPr>
                <p:cNvPr id="360" name="Freihand 359">
                  <a:extLst>
                    <a:ext uri="{FF2B5EF4-FFF2-40B4-BE49-F238E27FC236}">
                      <a16:creationId xmlns:a16="http://schemas.microsoft.com/office/drawing/2014/main" id="{E8D2B303-CA7B-4A00-AEFA-0D7F63A79EE8}"/>
                    </a:ext>
                  </a:extLst>
                </p:cNvPr>
                <p:cNvPicPr/>
                <p:nvPr/>
              </p:nvPicPr>
              <p:blipFill>
                <a:blip r:embed="rId603"/>
                <a:stretch>
                  <a:fillRect/>
                </a:stretch>
              </p:blipFill>
              <p:spPr>
                <a:xfrm>
                  <a:off x="9258117" y="3446955"/>
                  <a:ext cx="106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1" name="Freihand 360">
                  <a:extLst>
                    <a:ext uri="{FF2B5EF4-FFF2-40B4-BE49-F238E27FC236}">
                      <a16:creationId xmlns:a16="http://schemas.microsoft.com/office/drawing/2014/main" id="{E0A2F860-B45C-4FD4-AD8B-73BF10EA3490}"/>
                    </a:ext>
                  </a:extLst>
                </p14:cNvPr>
                <p14:cNvContentPartPr/>
                <p14:nvPr/>
              </p14:nvContentPartPr>
              <p14:xfrm>
                <a:off x="9459357" y="3428235"/>
                <a:ext cx="24480" cy="128160"/>
              </p14:xfrm>
            </p:contentPart>
          </mc:Choice>
          <mc:Fallback>
            <p:pic>
              <p:nvPicPr>
                <p:cNvPr id="361" name="Freihand 360">
                  <a:extLst>
                    <a:ext uri="{FF2B5EF4-FFF2-40B4-BE49-F238E27FC236}">
                      <a16:creationId xmlns:a16="http://schemas.microsoft.com/office/drawing/2014/main" id="{E0A2F860-B45C-4FD4-AD8B-73BF10EA3490}"/>
                    </a:ext>
                  </a:extLst>
                </p:cNvPr>
                <p:cNvPicPr/>
                <p:nvPr/>
              </p:nvPicPr>
              <p:blipFill>
                <a:blip r:embed="rId605"/>
                <a:stretch>
                  <a:fillRect/>
                </a:stretch>
              </p:blipFill>
              <p:spPr>
                <a:xfrm>
                  <a:off x="9455037" y="3423915"/>
                  <a:ext cx="33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2" name="Freihand 361">
                  <a:extLst>
                    <a:ext uri="{FF2B5EF4-FFF2-40B4-BE49-F238E27FC236}">
                      <a16:creationId xmlns:a16="http://schemas.microsoft.com/office/drawing/2014/main" id="{7AF853E0-DB40-4C7D-84E9-05DFBEA88274}"/>
                    </a:ext>
                  </a:extLst>
                </p14:cNvPr>
                <p14:cNvContentPartPr/>
                <p14:nvPr/>
              </p14:nvContentPartPr>
              <p14:xfrm>
                <a:off x="9386277" y="3337515"/>
                <a:ext cx="237960" cy="226080"/>
              </p14:xfrm>
            </p:contentPart>
          </mc:Choice>
          <mc:Fallback>
            <p:pic>
              <p:nvPicPr>
                <p:cNvPr id="362" name="Freihand 361">
                  <a:extLst>
                    <a:ext uri="{FF2B5EF4-FFF2-40B4-BE49-F238E27FC236}">
                      <a16:creationId xmlns:a16="http://schemas.microsoft.com/office/drawing/2014/main" id="{7AF853E0-DB40-4C7D-84E9-05DFBEA88274}"/>
                    </a:ext>
                  </a:extLst>
                </p:cNvPr>
                <p:cNvPicPr/>
                <p:nvPr/>
              </p:nvPicPr>
              <p:blipFill>
                <a:blip r:embed="rId607"/>
                <a:stretch>
                  <a:fillRect/>
                </a:stretch>
              </p:blipFill>
              <p:spPr>
                <a:xfrm>
                  <a:off x="9381957" y="3333195"/>
                  <a:ext cx="2466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66" name="Freihand 65">
                  <a:extLst>
                    <a:ext uri="{FF2B5EF4-FFF2-40B4-BE49-F238E27FC236}">
                      <a16:creationId xmlns:a16="http://schemas.microsoft.com/office/drawing/2014/main" id="{442939A5-E61B-42C6-9E1D-BBFFCC502A49}"/>
                    </a:ext>
                  </a:extLst>
                </p14:cNvPr>
                <p14:cNvContentPartPr/>
                <p14:nvPr/>
              </p14:nvContentPartPr>
              <p14:xfrm>
                <a:off x="7940877" y="192915"/>
                <a:ext cx="109800" cy="129240"/>
              </p14:xfrm>
            </p:contentPart>
          </mc:Choice>
          <mc:Fallback>
            <p:pic>
              <p:nvPicPr>
                <p:cNvPr id="66" name="Freihand 65">
                  <a:extLst>
                    <a:ext uri="{FF2B5EF4-FFF2-40B4-BE49-F238E27FC236}">
                      <a16:creationId xmlns:a16="http://schemas.microsoft.com/office/drawing/2014/main" id="{442939A5-E61B-42C6-9E1D-BBFFCC502A49}"/>
                    </a:ext>
                  </a:extLst>
                </p:cNvPr>
                <p:cNvPicPr/>
                <p:nvPr/>
              </p:nvPicPr>
              <p:blipFill>
                <a:blip r:embed="rId609"/>
                <a:stretch>
                  <a:fillRect/>
                </a:stretch>
              </p:blipFill>
              <p:spPr>
                <a:xfrm>
                  <a:off x="7936557" y="188595"/>
                  <a:ext cx="118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67" name="Freihand 66">
                  <a:extLst>
                    <a:ext uri="{FF2B5EF4-FFF2-40B4-BE49-F238E27FC236}">
                      <a16:creationId xmlns:a16="http://schemas.microsoft.com/office/drawing/2014/main" id="{5E2E81A7-F3D2-4A38-ABA1-D8AFAE7F886D}"/>
                    </a:ext>
                  </a:extLst>
                </p14:cNvPr>
                <p14:cNvContentPartPr/>
                <p14:nvPr/>
              </p14:nvContentPartPr>
              <p14:xfrm>
                <a:off x="7919277" y="204075"/>
                <a:ext cx="129600" cy="157680"/>
              </p14:xfrm>
            </p:contentPart>
          </mc:Choice>
          <mc:Fallback>
            <p:pic>
              <p:nvPicPr>
                <p:cNvPr id="67" name="Freihand 66">
                  <a:extLst>
                    <a:ext uri="{FF2B5EF4-FFF2-40B4-BE49-F238E27FC236}">
                      <a16:creationId xmlns:a16="http://schemas.microsoft.com/office/drawing/2014/main" id="{5E2E81A7-F3D2-4A38-ABA1-D8AFAE7F886D}"/>
                    </a:ext>
                  </a:extLst>
                </p:cNvPr>
                <p:cNvPicPr/>
                <p:nvPr/>
              </p:nvPicPr>
              <p:blipFill>
                <a:blip r:embed="rId611"/>
                <a:stretch>
                  <a:fillRect/>
                </a:stretch>
              </p:blipFill>
              <p:spPr>
                <a:xfrm>
                  <a:off x="7914957" y="199755"/>
                  <a:ext cx="138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68" name="Freihand 67">
                  <a:extLst>
                    <a:ext uri="{FF2B5EF4-FFF2-40B4-BE49-F238E27FC236}">
                      <a16:creationId xmlns:a16="http://schemas.microsoft.com/office/drawing/2014/main" id="{AA0C5D4F-E429-453B-98B5-85663CCCFBB9}"/>
                    </a:ext>
                  </a:extLst>
                </p14:cNvPr>
                <p14:cNvContentPartPr/>
                <p14:nvPr/>
              </p14:nvContentPartPr>
              <p14:xfrm>
                <a:off x="8133477" y="195435"/>
                <a:ext cx="138960" cy="157320"/>
              </p14:xfrm>
            </p:contentPart>
          </mc:Choice>
          <mc:Fallback>
            <p:pic>
              <p:nvPicPr>
                <p:cNvPr id="68" name="Freihand 67">
                  <a:extLst>
                    <a:ext uri="{FF2B5EF4-FFF2-40B4-BE49-F238E27FC236}">
                      <a16:creationId xmlns:a16="http://schemas.microsoft.com/office/drawing/2014/main" id="{AA0C5D4F-E429-453B-98B5-85663CCCFBB9}"/>
                    </a:ext>
                  </a:extLst>
                </p:cNvPr>
                <p:cNvPicPr/>
                <p:nvPr/>
              </p:nvPicPr>
              <p:blipFill>
                <a:blip r:embed="rId613"/>
                <a:stretch>
                  <a:fillRect/>
                </a:stretch>
              </p:blipFill>
              <p:spPr>
                <a:xfrm>
                  <a:off x="8129157" y="191115"/>
                  <a:ext cx="147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74" name="Freihand 73">
                  <a:extLst>
                    <a:ext uri="{FF2B5EF4-FFF2-40B4-BE49-F238E27FC236}">
                      <a16:creationId xmlns:a16="http://schemas.microsoft.com/office/drawing/2014/main" id="{FA8197D1-99AE-431C-96A9-C702ABECF3D3}"/>
                    </a:ext>
                  </a:extLst>
                </p14:cNvPr>
                <p14:cNvContentPartPr/>
                <p14:nvPr/>
              </p14:nvContentPartPr>
              <p14:xfrm>
                <a:off x="7791837" y="239355"/>
                <a:ext cx="11160" cy="154080"/>
              </p14:xfrm>
            </p:contentPart>
          </mc:Choice>
          <mc:Fallback>
            <p:pic>
              <p:nvPicPr>
                <p:cNvPr id="74" name="Freihand 73">
                  <a:extLst>
                    <a:ext uri="{FF2B5EF4-FFF2-40B4-BE49-F238E27FC236}">
                      <a16:creationId xmlns:a16="http://schemas.microsoft.com/office/drawing/2014/main" id="{FA8197D1-99AE-431C-96A9-C702ABECF3D3}"/>
                    </a:ext>
                  </a:extLst>
                </p:cNvPr>
                <p:cNvPicPr/>
                <p:nvPr/>
              </p:nvPicPr>
              <p:blipFill>
                <a:blip r:embed="rId615"/>
                <a:stretch>
                  <a:fillRect/>
                </a:stretch>
              </p:blipFill>
              <p:spPr>
                <a:xfrm>
                  <a:off x="7787517" y="235035"/>
                  <a:ext cx="19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75" name="Freihand 74">
                  <a:extLst>
                    <a:ext uri="{FF2B5EF4-FFF2-40B4-BE49-F238E27FC236}">
                      <a16:creationId xmlns:a16="http://schemas.microsoft.com/office/drawing/2014/main" id="{13CA0049-DD51-4BF6-AB92-8070CC9C86A4}"/>
                    </a:ext>
                  </a:extLst>
                </p14:cNvPr>
                <p14:cNvContentPartPr/>
                <p14:nvPr/>
              </p14:nvContentPartPr>
              <p14:xfrm>
                <a:off x="7749717" y="289755"/>
                <a:ext cx="98640" cy="16560"/>
              </p14:xfrm>
            </p:contentPart>
          </mc:Choice>
          <mc:Fallback>
            <p:pic>
              <p:nvPicPr>
                <p:cNvPr id="75" name="Freihand 74">
                  <a:extLst>
                    <a:ext uri="{FF2B5EF4-FFF2-40B4-BE49-F238E27FC236}">
                      <a16:creationId xmlns:a16="http://schemas.microsoft.com/office/drawing/2014/main" id="{13CA0049-DD51-4BF6-AB92-8070CC9C86A4}"/>
                    </a:ext>
                  </a:extLst>
                </p:cNvPr>
                <p:cNvPicPr/>
                <p:nvPr/>
              </p:nvPicPr>
              <p:blipFill>
                <a:blip r:embed="rId617"/>
                <a:stretch>
                  <a:fillRect/>
                </a:stretch>
              </p:blipFill>
              <p:spPr>
                <a:xfrm>
                  <a:off x="7745397" y="285435"/>
                  <a:ext cx="107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76" name="Freihand 75">
                  <a:extLst>
                    <a:ext uri="{FF2B5EF4-FFF2-40B4-BE49-F238E27FC236}">
                      <a16:creationId xmlns:a16="http://schemas.microsoft.com/office/drawing/2014/main" id="{854EA5CA-DC89-4B77-8994-199FECCB566B}"/>
                    </a:ext>
                  </a:extLst>
                </p14:cNvPr>
                <p14:cNvContentPartPr/>
                <p14:nvPr/>
              </p14:nvContentPartPr>
              <p14:xfrm>
                <a:off x="7419237" y="250875"/>
                <a:ext cx="82440" cy="77400"/>
              </p14:xfrm>
            </p:contentPart>
          </mc:Choice>
          <mc:Fallback>
            <p:pic>
              <p:nvPicPr>
                <p:cNvPr id="76" name="Freihand 75">
                  <a:extLst>
                    <a:ext uri="{FF2B5EF4-FFF2-40B4-BE49-F238E27FC236}">
                      <a16:creationId xmlns:a16="http://schemas.microsoft.com/office/drawing/2014/main" id="{854EA5CA-DC89-4B77-8994-199FECCB566B}"/>
                    </a:ext>
                  </a:extLst>
                </p:cNvPr>
                <p:cNvPicPr/>
                <p:nvPr/>
              </p:nvPicPr>
              <p:blipFill>
                <a:blip r:embed="rId619"/>
                <a:stretch>
                  <a:fillRect/>
                </a:stretch>
              </p:blipFill>
              <p:spPr>
                <a:xfrm>
                  <a:off x="7414917" y="246555"/>
                  <a:ext cx="91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77" name="Freihand 76">
                  <a:extLst>
                    <a:ext uri="{FF2B5EF4-FFF2-40B4-BE49-F238E27FC236}">
                      <a16:creationId xmlns:a16="http://schemas.microsoft.com/office/drawing/2014/main" id="{0070DF7E-F187-4007-80DF-4C6B69E036FD}"/>
                    </a:ext>
                  </a:extLst>
                </p14:cNvPr>
                <p14:cNvContentPartPr/>
                <p14:nvPr/>
              </p14:nvContentPartPr>
              <p14:xfrm>
                <a:off x="7526517" y="196155"/>
                <a:ext cx="41760" cy="160560"/>
              </p14:xfrm>
            </p:contentPart>
          </mc:Choice>
          <mc:Fallback>
            <p:pic>
              <p:nvPicPr>
                <p:cNvPr id="77" name="Freihand 76">
                  <a:extLst>
                    <a:ext uri="{FF2B5EF4-FFF2-40B4-BE49-F238E27FC236}">
                      <a16:creationId xmlns:a16="http://schemas.microsoft.com/office/drawing/2014/main" id="{0070DF7E-F187-4007-80DF-4C6B69E036FD}"/>
                    </a:ext>
                  </a:extLst>
                </p:cNvPr>
                <p:cNvPicPr/>
                <p:nvPr/>
              </p:nvPicPr>
              <p:blipFill>
                <a:blip r:embed="rId621"/>
                <a:stretch>
                  <a:fillRect/>
                </a:stretch>
              </p:blipFill>
              <p:spPr>
                <a:xfrm>
                  <a:off x="7522197" y="191835"/>
                  <a:ext cx="50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78" name="Freihand 77">
                  <a:extLst>
                    <a:ext uri="{FF2B5EF4-FFF2-40B4-BE49-F238E27FC236}">
                      <a16:creationId xmlns:a16="http://schemas.microsoft.com/office/drawing/2014/main" id="{4480A95D-6861-423B-8D23-CAE393951428}"/>
                    </a:ext>
                  </a:extLst>
                </p14:cNvPr>
                <p14:cNvContentPartPr/>
                <p14:nvPr/>
              </p14:nvContentPartPr>
              <p14:xfrm>
                <a:off x="7419237" y="584595"/>
                <a:ext cx="125640" cy="92160"/>
              </p14:xfrm>
            </p:contentPart>
          </mc:Choice>
          <mc:Fallback>
            <p:pic>
              <p:nvPicPr>
                <p:cNvPr id="78" name="Freihand 77">
                  <a:extLst>
                    <a:ext uri="{FF2B5EF4-FFF2-40B4-BE49-F238E27FC236}">
                      <a16:creationId xmlns:a16="http://schemas.microsoft.com/office/drawing/2014/main" id="{4480A95D-6861-423B-8D23-CAE393951428}"/>
                    </a:ext>
                  </a:extLst>
                </p:cNvPr>
                <p:cNvPicPr/>
                <p:nvPr/>
              </p:nvPicPr>
              <p:blipFill>
                <a:blip r:embed="rId623"/>
                <a:stretch>
                  <a:fillRect/>
                </a:stretch>
              </p:blipFill>
              <p:spPr>
                <a:xfrm>
                  <a:off x="7414917" y="580275"/>
                  <a:ext cx="134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79" name="Freihand 78">
                  <a:extLst>
                    <a:ext uri="{FF2B5EF4-FFF2-40B4-BE49-F238E27FC236}">
                      <a16:creationId xmlns:a16="http://schemas.microsoft.com/office/drawing/2014/main" id="{AE216106-57F2-4C10-8D6C-B3889C37B86A}"/>
                    </a:ext>
                  </a:extLst>
                </p14:cNvPr>
                <p14:cNvContentPartPr/>
                <p14:nvPr/>
              </p14:nvContentPartPr>
              <p14:xfrm>
                <a:off x="7501677" y="518715"/>
                <a:ext cx="73800" cy="237240"/>
              </p14:xfrm>
            </p:contentPart>
          </mc:Choice>
          <mc:Fallback>
            <p:pic>
              <p:nvPicPr>
                <p:cNvPr id="79" name="Freihand 78">
                  <a:extLst>
                    <a:ext uri="{FF2B5EF4-FFF2-40B4-BE49-F238E27FC236}">
                      <a16:creationId xmlns:a16="http://schemas.microsoft.com/office/drawing/2014/main" id="{AE216106-57F2-4C10-8D6C-B3889C37B86A}"/>
                    </a:ext>
                  </a:extLst>
                </p:cNvPr>
                <p:cNvPicPr/>
                <p:nvPr/>
              </p:nvPicPr>
              <p:blipFill>
                <a:blip r:embed="rId625"/>
                <a:stretch>
                  <a:fillRect/>
                </a:stretch>
              </p:blipFill>
              <p:spPr>
                <a:xfrm>
                  <a:off x="7497357" y="514395"/>
                  <a:ext cx="82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83" name="Freihand 82">
                  <a:extLst>
                    <a:ext uri="{FF2B5EF4-FFF2-40B4-BE49-F238E27FC236}">
                      <a16:creationId xmlns:a16="http://schemas.microsoft.com/office/drawing/2014/main" id="{93064779-5644-4793-AB72-80CCB3A922B0}"/>
                    </a:ext>
                  </a:extLst>
                </p14:cNvPr>
                <p14:cNvContentPartPr/>
                <p14:nvPr/>
              </p14:nvContentPartPr>
              <p14:xfrm>
                <a:off x="7702917" y="612315"/>
                <a:ext cx="97200" cy="63000"/>
              </p14:xfrm>
            </p:contentPart>
          </mc:Choice>
          <mc:Fallback>
            <p:pic>
              <p:nvPicPr>
                <p:cNvPr id="83" name="Freihand 82">
                  <a:extLst>
                    <a:ext uri="{FF2B5EF4-FFF2-40B4-BE49-F238E27FC236}">
                      <a16:creationId xmlns:a16="http://schemas.microsoft.com/office/drawing/2014/main" id="{93064779-5644-4793-AB72-80CCB3A922B0}"/>
                    </a:ext>
                  </a:extLst>
                </p:cNvPr>
                <p:cNvPicPr/>
                <p:nvPr/>
              </p:nvPicPr>
              <p:blipFill>
                <a:blip r:embed="rId627"/>
                <a:stretch>
                  <a:fillRect/>
                </a:stretch>
              </p:blipFill>
              <p:spPr>
                <a:xfrm>
                  <a:off x="7698597" y="607995"/>
                  <a:ext cx="105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84" name="Freihand 83">
                  <a:extLst>
                    <a:ext uri="{FF2B5EF4-FFF2-40B4-BE49-F238E27FC236}">
                      <a16:creationId xmlns:a16="http://schemas.microsoft.com/office/drawing/2014/main" id="{5F317CA2-B343-4A78-96CF-EDE37B2A4A31}"/>
                    </a:ext>
                  </a:extLst>
                </p14:cNvPr>
                <p14:cNvContentPartPr/>
                <p14:nvPr/>
              </p14:nvContentPartPr>
              <p14:xfrm>
                <a:off x="7789677" y="605115"/>
                <a:ext cx="106560" cy="174960"/>
              </p14:xfrm>
            </p:contentPart>
          </mc:Choice>
          <mc:Fallback>
            <p:pic>
              <p:nvPicPr>
                <p:cNvPr id="84" name="Freihand 83">
                  <a:extLst>
                    <a:ext uri="{FF2B5EF4-FFF2-40B4-BE49-F238E27FC236}">
                      <a16:creationId xmlns:a16="http://schemas.microsoft.com/office/drawing/2014/main" id="{5F317CA2-B343-4A78-96CF-EDE37B2A4A31}"/>
                    </a:ext>
                  </a:extLst>
                </p:cNvPr>
                <p:cNvPicPr/>
                <p:nvPr/>
              </p:nvPicPr>
              <p:blipFill>
                <a:blip r:embed="rId629"/>
                <a:stretch>
                  <a:fillRect/>
                </a:stretch>
              </p:blipFill>
              <p:spPr>
                <a:xfrm>
                  <a:off x="7785357" y="600795"/>
                  <a:ext cx="115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85" name="Freihand 84">
                  <a:extLst>
                    <a:ext uri="{FF2B5EF4-FFF2-40B4-BE49-F238E27FC236}">
                      <a16:creationId xmlns:a16="http://schemas.microsoft.com/office/drawing/2014/main" id="{3F526923-2569-4CEA-92F1-E232173DB368}"/>
                    </a:ext>
                  </a:extLst>
                </p14:cNvPr>
                <p14:cNvContentPartPr/>
                <p14:nvPr/>
              </p14:nvContentPartPr>
              <p14:xfrm>
                <a:off x="7868517" y="598995"/>
                <a:ext cx="100440" cy="171720"/>
              </p14:xfrm>
            </p:contentPart>
          </mc:Choice>
          <mc:Fallback>
            <p:pic>
              <p:nvPicPr>
                <p:cNvPr id="85" name="Freihand 84">
                  <a:extLst>
                    <a:ext uri="{FF2B5EF4-FFF2-40B4-BE49-F238E27FC236}">
                      <a16:creationId xmlns:a16="http://schemas.microsoft.com/office/drawing/2014/main" id="{3F526923-2569-4CEA-92F1-E232173DB368}"/>
                    </a:ext>
                  </a:extLst>
                </p:cNvPr>
                <p:cNvPicPr/>
                <p:nvPr/>
              </p:nvPicPr>
              <p:blipFill>
                <a:blip r:embed="rId631"/>
                <a:stretch>
                  <a:fillRect/>
                </a:stretch>
              </p:blipFill>
              <p:spPr>
                <a:xfrm>
                  <a:off x="7864197" y="594675"/>
                  <a:ext cx="109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87" name="Freihand 86">
                  <a:extLst>
                    <a:ext uri="{FF2B5EF4-FFF2-40B4-BE49-F238E27FC236}">
                      <a16:creationId xmlns:a16="http://schemas.microsoft.com/office/drawing/2014/main" id="{5866F410-C7E6-4571-88CF-F537CA95FBCC}"/>
                    </a:ext>
                  </a:extLst>
                </p14:cNvPr>
                <p14:cNvContentPartPr/>
                <p14:nvPr/>
              </p14:nvContentPartPr>
              <p14:xfrm>
                <a:off x="7975437" y="596835"/>
                <a:ext cx="179640" cy="59040"/>
              </p14:xfrm>
            </p:contentPart>
          </mc:Choice>
          <mc:Fallback>
            <p:pic>
              <p:nvPicPr>
                <p:cNvPr id="87" name="Freihand 86">
                  <a:extLst>
                    <a:ext uri="{FF2B5EF4-FFF2-40B4-BE49-F238E27FC236}">
                      <a16:creationId xmlns:a16="http://schemas.microsoft.com/office/drawing/2014/main" id="{5866F410-C7E6-4571-88CF-F537CA95FBCC}"/>
                    </a:ext>
                  </a:extLst>
                </p:cNvPr>
                <p:cNvPicPr/>
                <p:nvPr/>
              </p:nvPicPr>
              <p:blipFill>
                <a:blip r:embed="rId633"/>
                <a:stretch>
                  <a:fillRect/>
                </a:stretch>
              </p:blipFill>
              <p:spPr>
                <a:xfrm>
                  <a:off x="7971117" y="592515"/>
                  <a:ext cx="188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88" name="Freihand 87">
                  <a:extLst>
                    <a:ext uri="{FF2B5EF4-FFF2-40B4-BE49-F238E27FC236}">
                      <a16:creationId xmlns:a16="http://schemas.microsoft.com/office/drawing/2014/main" id="{59FFE36E-B609-4FB6-B5F6-071086105210}"/>
                    </a:ext>
                  </a:extLst>
                </p14:cNvPr>
                <p14:cNvContentPartPr/>
                <p14:nvPr/>
              </p14:nvContentPartPr>
              <p14:xfrm>
                <a:off x="8302677" y="566595"/>
                <a:ext cx="132840" cy="71280"/>
              </p14:xfrm>
            </p:contentPart>
          </mc:Choice>
          <mc:Fallback>
            <p:pic>
              <p:nvPicPr>
                <p:cNvPr id="88" name="Freihand 87">
                  <a:extLst>
                    <a:ext uri="{FF2B5EF4-FFF2-40B4-BE49-F238E27FC236}">
                      <a16:creationId xmlns:a16="http://schemas.microsoft.com/office/drawing/2014/main" id="{59FFE36E-B609-4FB6-B5F6-071086105210}"/>
                    </a:ext>
                  </a:extLst>
                </p:cNvPr>
                <p:cNvPicPr/>
                <p:nvPr/>
              </p:nvPicPr>
              <p:blipFill>
                <a:blip r:embed="rId635"/>
                <a:stretch>
                  <a:fillRect/>
                </a:stretch>
              </p:blipFill>
              <p:spPr>
                <a:xfrm>
                  <a:off x="8298357" y="562275"/>
                  <a:ext cx="141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89" name="Freihand 88">
                  <a:extLst>
                    <a:ext uri="{FF2B5EF4-FFF2-40B4-BE49-F238E27FC236}">
                      <a16:creationId xmlns:a16="http://schemas.microsoft.com/office/drawing/2014/main" id="{862D9DBE-2D36-4232-9C1E-FDCDF6D8D3FD}"/>
                    </a:ext>
                  </a:extLst>
                </p14:cNvPr>
                <p14:cNvContentPartPr/>
                <p14:nvPr/>
              </p14:nvContentPartPr>
              <p14:xfrm>
                <a:off x="8435157" y="526995"/>
                <a:ext cx="30240" cy="32760"/>
              </p14:xfrm>
            </p:contentPart>
          </mc:Choice>
          <mc:Fallback>
            <p:pic>
              <p:nvPicPr>
                <p:cNvPr id="89" name="Freihand 88">
                  <a:extLst>
                    <a:ext uri="{FF2B5EF4-FFF2-40B4-BE49-F238E27FC236}">
                      <a16:creationId xmlns:a16="http://schemas.microsoft.com/office/drawing/2014/main" id="{862D9DBE-2D36-4232-9C1E-FDCDF6D8D3FD}"/>
                    </a:ext>
                  </a:extLst>
                </p:cNvPr>
                <p:cNvPicPr/>
                <p:nvPr/>
              </p:nvPicPr>
              <p:blipFill>
                <a:blip r:embed="rId637"/>
                <a:stretch>
                  <a:fillRect/>
                </a:stretch>
              </p:blipFill>
              <p:spPr>
                <a:xfrm>
                  <a:off x="8430837" y="522675"/>
                  <a:ext cx="38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90" name="Freihand 89">
                  <a:extLst>
                    <a:ext uri="{FF2B5EF4-FFF2-40B4-BE49-F238E27FC236}">
                      <a16:creationId xmlns:a16="http://schemas.microsoft.com/office/drawing/2014/main" id="{1C9A699D-9BF5-447B-9747-4A139FFFA305}"/>
                    </a:ext>
                  </a:extLst>
                </p14:cNvPr>
                <p14:cNvContentPartPr/>
                <p14:nvPr/>
              </p14:nvContentPartPr>
              <p14:xfrm>
                <a:off x="8429397" y="564435"/>
                <a:ext cx="92520" cy="181800"/>
              </p14:xfrm>
            </p:contentPart>
          </mc:Choice>
          <mc:Fallback>
            <p:pic>
              <p:nvPicPr>
                <p:cNvPr id="90" name="Freihand 89">
                  <a:extLst>
                    <a:ext uri="{FF2B5EF4-FFF2-40B4-BE49-F238E27FC236}">
                      <a16:creationId xmlns:a16="http://schemas.microsoft.com/office/drawing/2014/main" id="{1C9A699D-9BF5-447B-9747-4A139FFFA305}"/>
                    </a:ext>
                  </a:extLst>
                </p:cNvPr>
                <p:cNvPicPr/>
                <p:nvPr/>
              </p:nvPicPr>
              <p:blipFill>
                <a:blip r:embed="rId639"/>
                <a:stretch>
                  <a:fillRect/>
                </a:stretch>
              </p:blipFill>
              <p:spPr>
                <a:xfrm>
                  <a:off x="8425077" y="560115"/>
                  <a:ext cx="101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91" name="Freihand 90">
                  <a:extLst>
                    <a:ext uri="{FF2B5EF4-FFF2-40B4-BE49-F238E27FC236}">
                      <a16:creationId xmlns:a16="http://schemas.microsoft.com/office/drawing/2014/main" id="{9881C31E-A06D-4758-82F4-40628CA0D1B5}"/>
                    </a:ext>
                  </a:extLst>
                </p14:cNvPr>
                <p14:cNvContentPartPr/>
                <p14:nvPr/>
              </p14:nvContentPartPr>
              <p14:xfrm>
                <a:off x="8522277" y="488475"/>
                <a:ext cx="169200" cy="137160"/>
              </p14:xfrm>
            </p:contentPart>
          </mc:Choice>
          <mc:Fallback>
            <p:pic>
              <p:nvPicPr>
                <p:cNvPr id="91" name="Freihand 90">
                  <a:extLst>
                    <a:ext uri="{FF2B5EF4-FFF2-40B4-BE49-F238E27FC236}">
                      <a16:creationId xmlns:a16="http://schemas.microsoft.com/office/drawing/2014/main" id="{9881C31E-A06D-4758-82F4-40628CA0D1B5}"/>
                    </a:ext>
                  </a:extLst>
                </p:cNvPr>
                <p:cNvPicPr/>
                <p:nvPr/>
              </p:nvPicPr>
              <p:blipFill>
                <a:blip r:embed="rId641"/>
                <a:stretch>
                  <a:fillRect/>
                </a:stretch>
              </p:blipFill>
              <p:spPr>
                <a:xfrm>
                  <a:off x="8517957" y="484155"/>
                  <a:ext cx="177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92" name="Freihand 91">
                  <a:extLst>
                    <a:ext uri="{FF2B5EF4-FFF2-40B4-BE49-F238E27FC236}">
                      <a16:creationId xmlns:a16="http://schemas.microsoft.com/office/drawing/2014/main" id="{53C90ADB-CCA5-4A9E-9814-49827E474DF6}"/>
                    </a:ext>
                  </a:extLst>
                </p14:cNvPr>
                <p14:cNvContentPartPr/>
                <p14:nvPr/>
              </p14:nvContentPartPr>
              <p14:xfrm>
                <a:off x="8786517" y="551835"/>
                <a:ext cx="74880" cy="88200"/>
              </p14:xfrm>
            </p:contentPart>
          </mc:Choice>
          <mc:Fallback>
            <p:pic>
              <p:nvPicPr>
                <p:cNvPr id="92" name="Freihand 91">
                  <a:extLst>
                    <a:ext uri="{FF2B5EF4-FFF2-40B4-BE49-F238E27FC236}">
                      <a16:creationId xmlns:a16="http://schemas.microsoft.com/office/drawing/2014/main" id="{53C90ADB-CCA5-4A9E-9814-49827E474DF6}"/>
                    </a:ext>
                  </a:extLst>
                </p:cNvPr>
                <p:cNvPicPr/>
                <p:nvPr/>
              </p:nvPicPr>
              <p:blipFill>
                <a:blip r:embed="rId643"/>
                <a:stretch>
                  <a:fillRect/>
                </a:stretch>
              </p:blipFill>
              <p:spPr>
                <a:xfrm>
                  <a:off x="8782197" y="547515"/>
                  <a:ext cx="83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93" name="Freihand 92">
                  <a:extLst>
                    <a:ext uri="{FF2B5EF4-FFF2-40B4-BE49-F238E27FC236}">
                      <a16:creationId xmlns:a16="http://schemas.microsoft.com/office/drawing/2014/main" id="{105A18CB-B2A5-4825-A1BD-6D4ADD3755E9}"/>
                    </a:ext>
                  </a:extLst>
                </p14:cNvPr>
                <p14:cNvContentPartPr/>
                <p14:nvPr/>
              </p14:nvContentPartPr>
              <p14:xfrm>
                <a:off x="8873637" y="474795"/>
                <a:ext cx="186840" cy="160560"/>
              </p14:xfrm>
            </p:contentPart>
          </mc:Choice>
          <mc:Fallback>
            <p:pic>
              <p:nvPicPr>
                <p:cNvPr id="93" name="Freihand 92">
                  <a:extLst>
                    <a:ext uri="{FF2B5EF4-FFF2-40B4-BE49-F238E27FC236}">
                      <a16:creationId xmlns:a16="http://schemas.microsoft.com/office/drawing/2014/main" id="{105A18CB-B2A5-4825-A1BD-6D4ADD3755E9}"/>
                    </a:ext>
                  </a:extLst>
                </p:cNvPr>
                <p:cNvPicPr/>
                <p:nvPr/>
              </p:nvPicPr>
              <p:blipFill>
                <a:blip r:embed="rId645"/>
                <a:stretch>
                  <a:fillRect/>
                </a:stretch>
              </p:blipFill>
              <p:spPr>
                <a:xfrm>
                  <a:off x="8869317" y="470475"/>
                  <a:ext cx="195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94" name="Freihand 93">
                  <a:extLst>
                    <a:ext uri="{FF2B5EF4-FFF2-40B4-BE49-F238E27FC236}">
                      <a16:creationId xmlns:a16="http://schemas.microsoft.com/office/drawing/2014/main" id="{E86065A6-1A5F-4B1A-B30D-F7A570F5A34D}"/>
                    </a:ext>
                  </a:extLst>
                </p14:cNvPr>
                <p14:cNvContentPartPr/>
                <p14:nvPr/>
              </p14:nvContentPartPr>
              <p14:xfrm>
                <a:off x="9096477" y="457875"/>
                <a:ext cx="125280" cy="202320"/>
              </p14:xfrm>
            </p:contentPart>
          </mc:Choice>
          <mc:Fallback>
            <p:pic>
              <p:nvPicPr>
                <p:cNvPr id="94" name="Freihand 93">
                  <a:extLst>
                    <a:ext uri="{FF2B5EF4-FFF2-40B4-BE49-F238E27FC236}">
                      <a16:creationId xmlns:a16="http://schemas.microsoft.com/office/drawing/2014/main" id="{E86065A6-1A5F-4B1A-B30D-F7A570F5A34D}"/>
                    </a:ext>
                  </a:extLst>
                </p:cNvPr>
                <p:cNvPicPr/>
                <p:nvPr/>
              </p:nvPicPr>
              <p:blipFill>
                <a:blip r:embed="rId647"/>
                <a:stretch>
                  <a:fillRect/>
                </a:stretch>
              </p:blipFill>
              <p:spPr>
                <a:xfrm>
                  <a:off x="9092157" y="453555"/>
                  <a:ext cx="133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95" name="Freihand 94">
                  <a:extLst>
                    <a:ext uri="{FF2B5EF4-FFF2-40B4-BE49-F238E27FC236}">
                      <a16:creationId xmlns:a16="http://schemas.microsoft.com/office/drawing/2014/main" id="{16C9FAD2-6544-4B48-8845-52951BB8DD99}"/>
                    </a:ext>
                  </a:extLst>
                </p14:cNvPr>
                <p14:cNvContentPartPr/>
                <p14:nvPr/>
              </p14:nvContentPartPr>
              <p14:xfrm>
                <a:off x="9073797" y="415395"/>
                <a:ext cx="360" cy="360"/>
              </p14:xfrm>
            </p:contentPart>
          </mc:Choice>
          <mc:Fallback>
            <p:pic>
              <p:nvPicPr>
                <p:cNvPr id="95" name="Freihand 94">
                  <a:extLst>
                    <a:ext uri="{FF2B5EF4-FFF2-40B4-BE49-F238E27FC236}">
                      <a16:creationId xmlns:a16="http://schemas.microsoft.com/office/drawing/2014/main" id="{16C9FAD2-6544-4B48-8845-52951BB8DD99}"/>
                    </a:ext>
                  </a:extLst>
                </p:cNvPr>
                <p:cNvPicPr/>
                <p:nvPr/>
              </p:nvPicPr>
              <p:blipFill>
                <a:blip r:embed="rId282"/>
                <a:stretch>
                  <a:fillRect/>
                </a:stretch>
              </p:blipFill>
              <p:spPr>
                <a:xfrm>
                  <a:off x="9069477" y="4110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96" name="Freihand 95">
                  <a:extLst>
                    <a:ext uri="{FF2B5EF4-FFF2-40B4-BE49-F238E27FC236}">
                      <a16:creationId xmlns:a16="http://schemas.microsoft.com/office/drawing/2014/main" id="{F6868F62-B8BE-4795-8748-8F48AB24CFC2}"/>
                    </a:ext>
                  </a:extLst>
                </p14:cNvPr>
                <p14:cNvContentPartPr/>
                <p14:nvPr/>
              </p14:nvContentPartPr>
              <p14:xfrm>
                <a:off x="9363957" y="469035"/>
                <a:ext cx="227520" cy="294480"/>
              </p14:xfrm>
            </p:contentPart>
          </mc:Choice>
          <mc:Fallback>
            <p:pic>
              <p:nvPicPr>
                <p:cNvPr id="96" name="Freihand 95">
                  <a:extLst>
                    <a:ext uri="{FF2B5EF4-FFF2-40B4-BE49-F238E27FC236}">
                      <a16:creationId xmlns:a16="http://schemas.microsoft.com/office/drawing/2014/main" id="{F6868F62-B8BE-4795-8748-8F48AB24CFC2}"/>
                    </a:ext>
                  </a:extLst>
                </p:cNvPr>
                <p:cNvPicPr/>
                <p:nvPr/>
              </p:nvPicPr>
              <p:blipFill>
                <a:blip r:embed="rId650"/>
                <a:stretch>
                  <a:fillRect/>
                </a:stretch>
              </p:blipFill>
              <p:spPr>
                <a:xfrm>
                  <a:off x="9359637" y="464715"/>
                  <a:ext cx="2361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98" name="Freihand 597">
                  <a:extLst>
                    <a:ext uri="{FF2B5EF4-FFF2-40B4-BE49-F238E27FC236}">
                      <a16:creationId xmlns:a16="http://schemas.microsoft.com/office/drawing/2014/main" id="{231EB226-0274-4806-A475-C10E9F7043B4}"/>
                    </a:ext>
                  </a:extLst>
                </p14:cNvPr>
                <p14:cNvContentPartPr/>
                <p14:nvPr/>
              </p14:nvContentPartPr>
              <p14:xfrm>
                <a:off x="7183077" y="353115"/>
                <a:ext cx="138240" cy="2820960"/>
              </p14:xfrm>
            </p:contentPart>
          </mc:Choice>
          <mc:Fallback>
            <p:pic>
              <p:nvPicPr>
                <p:cNvPr id="598" name="Freihand 597">
                  <a:extLst>
                    <a:ext uri="{FF2B5EF4-FFF2-40B4-BE49-F238E27FC236}">
                      <a16:creationId xmlns:a16="http://schemas.microsoft.com/office/drawing/2014/main" id="{231EB226-0274-4806-A475-C10E9F7043B4}"/>
                    </a:ext>
                  </a:extLst>
                </p:cNvPr>
                <p:cNvPicPr/>
                <p:nvPr/>
              </p:nvPicPr>
              <p:blipFill>
                <a:blip r:embed="rId652"/>
                <a:stretch>
                  <a:fillRect/>
                </a:stretch>
              </p:blipFill>
              <p:spPr>
                <a:xfrm>
                  <a:off x="7178757" y="348795"/>
                  <a:ext cx="146880" cy="2829600"/>
                </a:xfrm>
                <a:prstGeom prst="rect">
                  <a:avLst/>
                </a:prstGeom>
              </p:spPr>
            </p:pic>
          </mc:Fallback>
        </mc:AlternateContent>
      </p:grpSp>
      <p:grpSp>
        <p:nvGrpSpPr>
          <p:cNvPr id="601" name="Gruppieren 600">
            <a:extLst>
              <a:ext uri="{FF2B5EF4-FFF2-40B4-BE49-F238E27FC236}">
                <a16:creationId xmlns:a16="http://schemas.microsoft.com/office/drawing/2014/main" id="{51CB9EE9-45A6-4FD0-85FF-EF6B8CC023EE}"/>
              </a:ext>
            </a:extLst>
          </p:cNvPr>
          <p:cNvGrpSpPr/>
          <p:nvPr/>
        </p:nvGrpSpPr>
        <p:grpSpPr>
          <a:xfrm>
            <a:off x="4811397" y="3946635"/>
            <a:ext cx="3583440" cy="2873880"/>
            <a:chOff x="4811397" y="3946635"/>
            <a:chExt cx="3583440" cy="2873880"/>
          </a:xfrm>
        </p:grpSpPr>
        <mc:AlternateContent xmlns:mc="http://schemas.openxmlformats.org/markup-compatibility/2006">
          <mc:Choice xmlns:p14="http://schemas.microsoft.com/office/powerpoint/2010/main" Requires="p14">
            <p:contentPart p14:bwMode="auto" r:id="rId653">
              <p14:nvContentPartPr>
                <p14:cNvPr id="382" name="Freihand 381">
                  <a:extLst>
                    <a:ext uri="{FF2B5EF4-FFF2-40B4-BE49-F238E27FC236}">
                      <a16:creationId xmlns:a16="http://schemas.microsoft.com/office/drawing/2014/main" id="{0450DE2F-B8CA-48D5-A546-A4FA5366E930}"/>
                    </a:ext>
                  </a:extLst>
                </p14:cNvPr>
                <p14:cNvContentPartPr/>
                <p14:nvPr/>
              </p14:nvContentPartPr>
              <p14:xfrm>
                <a:off x="5921277" y="4001355"/>
                <a:ext cx="168840" cy="214920"/>
              </p14:xfrm>
            </p:contentPart>
          </mc:Choice>
          <mc:Fallback>
            <p:pic>
              <p:nvPicPr>
                <p:cNvPr id="382" name="Freihand 381">
                  <a:extLst>
                    <a:ext uri="{FF2B5EF4-FFF2-40B4-BE49-F238E27FC236}">
                      <a16:creationId xmlns:a16="http://schemas.microsoft.com/office/drawing/2014/main" id="{0450DE2F-B8CA-48D5-A546-A4FA5366E930}"/>
                    </a:ext>
                  </a:extLst>
                </p:cNvPr>
                <p:cNvPicPr/>
                <p:nvPr/>
              </p:nvPicPr>
              <p:blipFill>
                <a:blip r:embed="rId654"/>
                <a:stretch>
                  <a:fillRect/>
                </a:stretch>
              </p:blipFill>
              <p:spPr>
                <a:xfrm>
                  <a:off x="5916957" y="3997035"/>
                  <a:ext cx="177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3" name="Freihand 382">
                  <a:extLst>
                    <a:ext uri="{FF2B5EF4-FFF2-40B4-BE49-F238E27FC236}">
                      <a16:creationId xmlns:a16="http://schemas.microsoft.com/office/drawing/2014/main" id="{18533F41-2073-47E8-A0D2-DF163CDD0526}"/>
                    </a:ext>
                  </a:extLst>
                </p14:cNvPr>
                <p14:cNvContentPartPr/>
                <p14:nvPr/>
              </p14:nvContentPartPr>
              <p14:xfrm>
                <a:off x="6065997" y="3946635"/>
                <a:ext cx="70560" cy="311400"/>
              </p14:xfrm>
            </p:contentPart>
          </mc:Choice>
          <mc:Fallback>
            <p:pic>
              <p:nvPicPr>
                <p:cNvPr id="383" name="Freihand 382">
                  <a:extLst>
                    <a:ext uri="{FF2B5EF4-FFF2-40B4-BE49-F238E27FC236}">
                      <a16:creationId xmlns:a16="http://schemas.microsoft.com/office/drawing/2014/main" id="{18533F41-2073-47E8-A0D2-DF163CDD0526}"/>
                    </a:ext>
                  </a:extLst>
                </p:cNvPr>
                <p:cNvPicPr/>
                <p:nvPr/>
              </p:nvPicPr>
              <p:blipFill>
                <a:blip r:embed="rId656"/>
                <a:stretch>
                  <a:fillRect/>
                </a:stretch>
              </p:blipFill>
              <p:spPr>
                <a:xfrm>
                  <a:off x="6061677" y="3942315"/>
                  <a:ext cx="7920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5" name="Freihand 384">
                  <a:extLst>
                    <a:ext uri="{FF2B5EF4-FFF2-40B4-BE49-F238E27FC236}">
                      <a16:creationId xmlns:a16="http://schemas.microsoft.com/office/drawing/2014/main" id="{E4EFB4C3-1E78-4CA6-A2F9-26E058D8A1ED}"/>
                    </a:ext>
                  </a:extLst>
                </p14:cNvPr>
                <p14:cNvContentPartPr/>
                <p14:nvPr/>
              </p14:nvContentPartPr>
              <p14:xfrm>
                <a:off x="6301077" y="4045635"/>
                <a:ext cx="14040" cy="123480"/>
              </p14:xfrm>
            </p:contentPart>
          </mc:Choice>
          <mc:Fallback>
            <p:pic>
              <p:nvPicPr>
                <p:cNvPr id="385" name="Freihand 384">
                  <a:extLst>
                    <a:ext uri="{FF2B5EF4-FFF2-40B4-BE49-F238E27FC236}">
                      <a16:creationId xmlns:a16="http://schemas.microsoft.com/office/drawing/2014/main" id="{E4EFB4C3-1E78-4CA6-A2F9-26E058D8A1ED}"/>
                    </a:ext>
                  </a:extLst>
                </p:cNvPr>
                <p:cNvPicPr/>
                <p:nvPr/>
              </p:nvPicPr>
              <p:blipFill>
                <a:blip r:embed="rId658"/>
                <a:stretch>
                  <a:fillRect/>
                </a:stretch>
              </p:blipFill>
              <p:spPr>
                <a:xfrm>
                  <a:off x="6296757" y="4041315"/>
                  <a:ext cx="22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86" name="Freihand 385">
                  <a:extLst>
                    <a:ext uri="{FF2B5EF4-FFF2-40B4-BE49-F238E27FC236}">
                      <a16:creationId xmlns:a16="http://schemas.microsoft.com/office/drawing/2014/main" id="{5F321315-F7B2-4917-8134-DE08B823F027}"/>
                    </a:ext>
                  </a:extLst>
                </p14:cNvPr>
                <p14:cNvContentPartPr/>
                <p14:nvPr/>
              </p14:nvContentPartPr>
              <p14:xfrm>
                <a:off x="6215757" y="4007115"/>
                <a:ext cx="163440" cy="180360"/>
              </p14:xfrm>
            </p:contentPart>
          </mc:Choice>
          <mc:Fallback>
            <p:pic>
              <p:nvPicPr>
                <p:cNvPr id="386" name="Freihand 385">
                  <a:extLst>
                    <a:ext uri="{FF2B5EF4-FFF2-40B4-BE49-F238E27FC236}">
                      <a16:creationId xmlns:a16="http://schemas.microsoft.com/office/drawing/2014/main" id="{5F321315-F7B2-4917-8134-DE08B823F027}"/>
                    </a:ext>
                  </a:extLst>
                </p:cNvPr>
                <p:cNvPicPr/>
                <p:nvPr/>
              </p:nvPicPr>
              <p:blipFill>
                <a:blip r:embed="rId660"/>
                <a:stretch>
                  <a:fillRect/>
                </a:stretch>
              </p:blipFill>
              <p:spPr>
                <a:xfrm>
                  <a:off x="6211437" y="4002795"/>
                  <a:ext cx="172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87" name="Freihand 386">
                  <a:extLst>
                    <a:ext uri="{FF2B5EF4-FFF2-40B4-BE49-F238E27FC236}">
                      <a16:creationId xmlns:a16="http://schemas.microsoft.com/office/drawing/2014/main" id="{7FDB01D3-E75A-43BF-B1ED-4F240DA92DA7}"/>
                    </a:ext>
                  </a:extLst>
                </p14:cNvPr>
                <p14:cNvContentPartPr/>
                <p14:nvPr/>
              </p14:nvContentPartPr>
              <p14:xfrm>
                <a:off x="6401517" y="4006395"/>
                <a:ext cx="166680" cy="159480"/>
              </p14:xfrm>
            </p:contentPart>
          </mc:Choice>
          <mc:Fallback>
            <p:pic>
              <p:nvPicPr>
                <p:cNvPr id="387" name="Freihand 386">
                  <a:extLst>
                    <a:ext uri="{FF2B5EF4-FFF2-40B4-BE49-F238E27FC236}">
                      <a16:creationId xmlns:a16="http://schemas.microsoft.com/office/drawing/2014/main" id="{7FDB01D3-E75A-43BF-B1ED-4F240DA92DA7}"/>
                    </a:ext>
                  </a:extLst>
                </p:cNvPr>
                <p:cNvPicPr/>
                <p:nvPr/>
              </p:nvPicPr>
              <p:blipFill>
                <a:blip r:embed="rId662"/>
                <a:stretch>
                  <a:fillRect/>
                </a:stretch>
              </p:blipFill>
              <p:spPr>
                <a:xfrm>
                  <a:off x="6397197" y="4002075"/>
                  <a:ext cx="175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88" name="Freihand 387">
                  <a:extLst>
                    <a:ext uri="{FF2B5EF4-FFF2-40B4-BE49-F238E27FC236}">
                      <a16:creationId xmlns:a16="http://schemas.microsoft.com/office/drawing/2014/main" id="{54729F2B-A595-4DCF-AEAA-782D3AE165B4}"/>
                    </a:ext>
                  </a:extLst>
                </p14:cNvPr>
                <p14:cNvContentPartPr/>
                <p14:nvPr/>
              </p14:nvContentPartPr>
              <p14:xfrm>
                <a:off x="6715797" y="4101075"/>
                <a:ext cx="172800" cy="53280"/>
              </p14:xfrm>
            </p:contentPart>
          </mc:Choice>
          <mc:Fallback>
            <p:pic>
              <p:nvPicPr>
                <p:cNvPr id="388" name="Freihand 387">
                  <a:extLst>
                    <a:ext uri="{FF2B5EF4-FFF2-40B4-BE49-F238E27FC236}">
                      <a16:creationId xmlns:a16="http://schemas.microsoft.com/office/drawing/2014/main" id="{54729F2B-A595-4DCF-AEAA-782D3AE165B4}"/>
                    </a:ext>
                  </a:extLst>
                </p:cNvPr>
                <p:cNvPicPr/>
                <p:nvPr/>
              </p:nvPicPr>
              <p:blipFill>
                <a:blip r:embed="rId664"/>
                <a:stretch>
                  <a:fillRect/>
                </a:stretch>
              </p:blipFill>
              <p:spPr>
                <a:xfrm>
                  <a:off x="6711477" y="4096755"/>
                  <a:ext cx="181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89" name="Freihand 388">
                  <a:extLst>
                    <a:ext uri="{FF2B5EF4-FFF2-40B4-BE49-F238E27FC236}">
                      <a16:creationId xmlns:a16="http://schemas.microsoft.com/office/drawing/2014/main" id="{B4FA9DA8-431C-420F-BF08-768A7404D0F9}"/>
                    </a:ext>
                  </a:extLst>
                </p14:cNvPr>
                <p14:cNvContentPartPr/>
                <p14:nvPr/>
              </p14:nvContentPartPr>
              <p14:xfrm>
                <a:off x="6850077" y="4030875"/>
                <a:ext cx="360" cy="360"/>
              </p14:xfrm>
            </p:contentPart>
          </mc:Choice>
          <mc:Fallback>
            <p:pic>
              <p:nvPicPr>
                <p:cNvPr id="389" name="Freihand 388">
                  <a:extLst>
                    <a:ext uri="{FF2B5EF4-FFF2-40B4-BE49-F238E27FC236}">
                      <a16:creationId xmlns:a16="http://schemas.microsoft.com/office/drawing/2014/main" id="{B4FA9DA8-431C-420F-BF08-768A7404D0F9}"/>
                    </a:ext>
                  </a:extLst>
                </p:cNvPr>
                <p:cNvPicPr/>
                <p:nvPr/>
              </p:nvPicPr>
              <p:blipFill>
                <a:blip r:embed="rId282"/>
                <a:stretch>
                  <a:fillRect/>
                </a:stretch>
              </p:blipFill>
              <p:spPr>
                <a:xfrm>
                  <a:off x="6845757" y="40265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0" name="Freihand 389">
                  <a:extLst>
                    <a:ext uri="{FF2B5EF4-FFF2-40B4-BE49-F238E27FC236}">
                      <a16:creationId xmlns:a16="http://schemas.microsoft.com/office/drawing/2014/main" id="{15853FEB-7956-4145-B945-768E0243F2BE}"/>
                    </a:ext>
                  </a:extLst>
                </p14:cNvPr>
                <p14:cNvContentPartPr/>
                <p14:nvPr/>
              </p14:nvContentPartPr>
              <p14:xfrm>
                <a:off x="7018557" y="3968595"/>
                <a:ext cx="199800" cy="174960"/>
              </p14:xfrm>
            </p:contentPart>
          </mc:Choice>
          <mc:Fallback>
            <p:pic>
              <p:nvPicPr>
                <p:cNvPr id="390" name="Freihand 389">
                  <a:extLst>
                    <a:ext uri="{FF2B5EF4-FFF2-40B4-BE49-F238E27FC236}">
                      <a16:creationId xmlns:a16="http://schemas.microsoft.com/office/drawing/2014/main" id="{15853FEB-7956-4145-B945-768E0243F2BE}"/>
                    </a:ext>
                  </a:extLst>
                </p:cNvPr>
                <p:cNvPicPr/>
                <p:nvPr/>
              </p:nvPicPr>
              <p:blipFill>
                <a:blip r:embed="rId667"/>
                <a:stretch>
                  <a:fillRect/>
                </a:stretch>
              </p:blipFill>
              <p:spPr>
                <a:xfrm>
                  <a:off x="7014237" y="3964275"/>
                  <a:ext cx="208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1" name="Freihand 390">
                  <a:extLst>
                    <a:ext uri="{FF2B5EF4-FFF2-40B4-BE49-F238E27FC236}">
                      <a16:creationId xmlns:a16="http://schemas.microsoft.com/office/drawing/2014/main" id="{F3072AD5-9D69-470C-9AC6-1C64AEC0763B}"/>
                    </a:ext>
                  </a:extLst>
                </p14:cNvPr>
                <p14:cNvContentPartPr/>
                <p14:nvPr/>
              </p14:nvContentPartPr>
              <p14:xfrm>
                <a:off x="7332117" y="3965715"/>
                <a:ext cx="39240" cy="149400"/>
              </p14:xfrm>
            </p:contentPart>
          </mc:Choice>
          <mc:Fallback>
            <p:pic>
              <p:nvPicPr>
                <p:cNvPr id="391" name="Freihand 390">
                  <a:extLst>
                    <a:ext uri="{FF2B5EF4-FFF2-40B4-BE49-F238E27FC236}">
                      <a16:creationId xmlns:a16="http://schemas.microsoft.com/office/drawing/2014/main" id="{F3072AD5-9D69-470C-9AC6-1C64AEC0763B}"/>
                    </a:ext>
                  </a:extLst>
                </p:cNvPr>
                <p:cNvPicPr/>
                <p:nvPr/>
              </p:nvPicPr>
              <p:blipFill>
                <a:blip r:embed="rId669"/>
                <a:stretch>
                  <a:fillRect/>
                </a:stretch>
              </p:blipFill>
              <p:spPr>
                <a:xfrm>
                  <a:off x="7327797" y="3961395"/>
                  <a:ext cx="47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2" name="Freihand 391">
                  <a:extLst>
                    <a:ext uri="{FF2B5EF4-FFF2-40B4-BE49-F238E27FC236}">
                      <a16:creationId xmlns:a16="http://schemas.microsoft.com/office/drawing/2014/main" id="{21F378A2-7EB3-4E6F-810A-CC7A50111841}"/>
                    </a:ext>
                  </a:extLst>
                </p14:cNvPr>
                <p14:cNvContentPartPr/>
                <p14:nvPr/>
              </p14:nvContentPartPr>
              <p14:xfrm>
                <a:off x="7396917" y="4054995"/>
                <a:ext cx="83520" cy="61920"/>
              </p14:xfrm>
            </p:contentPart>
          </mc:Choice>
          <mc:Fallback>
            <p:pic>
              <p:nvPicPr>
                <p:cNvPr id="392" name="Freihand 391">
                  <a:extLst>
                    <a:ext uri="{FF2B5EF4-FFF2-40B4-BE49-F238E27FC236}">
                      <a16:creationId xmlns:a16="http://schemas.microsoft.com/office/drawing/2014/main" id="{21F378A2-7EB3-4E6F-810A-CC7A50111841}"/>
                    </a:ext>
                  </a:extLst>
                </p:cNvPr>
                <p:cNvPicPr/>
                <p:nvPr/>
              </p:nvPicPr>
              <p:blipFill>
                <a:blip r:embed="rId671"/>
                <a:stretch>
                  <a:fillRect/>
                </a:stretch>
              </p:blipFill>
              <p:spPr>
                <a:xfrm>
                  <a:off x="7392597" y="4050675"/>
                  <a:ext cx="92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3" name="Freihand 392">
                  <a:extLst>
                    <a:ext uri="{FF2B5EF4-FFF2-40B4-BE49-F238E27FC236}">
                      <a16:creationId xmlns:a16="http://schemas.microsoft.com/office/drawing/2014/main" id="{A0BC32A4-DB59-42A9-8269-78CFE184E098}"/>
                    </a:ext>
                  </a:extLst>
                </p14:cNvPr>
                <p14:cNvContentPartPr/>
                <p14:nvPr/>
              </p14:nvContentPartPr>
              <p14:xfrm>
                <a:off x="7514997" y="4039515"/>
                <a:ext cx="248760" cy="181080"/>
              </p14:xfrm>
            </p:contentPart>
          </mc:Choice>
          <mc:Fallback>
            <p:pic>
              <p:nvPicPr>
                <p:cNvPr id="393" name="Freihand 392">
                  <a:extLst>
                    <a:ext uri="{FF2B5EF4-FFF2-40B4-BE49-F238E27FC236}">
                      <a16:creationId xmlns:a16="http://schemas.microsoft.com/office/drawing/2014/main" id="{A0BC32A4-DB59-42A9-8269-78CFE184E098}"/>
                    </a:ext>
                  </a:extLst>
                </p:cNvPr>
                <p:cNvPicPr/>
                <p:nvPr/>
              </p:nvPicPr>
              <p:blipFill>
                <a:blip r:embed="rId673"/>
                <a:stretch>
                  <a:fillRect/>
                </a:stretch>
              </p:blipFill>
              <p:spPr>
                <a:xfrm>
                  <a:off x="7510677" y="4035195"/>
                  <a:ext cx="257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6" name="Freihand 395">
                  <a:extLst>
                    <a:ext uri="{FF2B5EF4-FFF2-40B4-BE49-F238E27FC236}">
                      <a16:creationId xmlns:a16="http://schemas.microsoft.com/office/drawing/2014/main" id="{1AB51501-9A02-4B67-A392-353F1EDE1A96}"/>
                    </a:ext>
                  </a:extLst>
                </p14:cNvPr>
                <p14:cNvContentPartPr/>
                <p14:nvPr/>
              </p14:nvContentPartPr>
              <p14:xfrm>
                <a:off x="7859517" y="3993795"/>
                <a:ext cx="434160" cy="122400"/>
              </p14:xfrm>
            </p:contentPart>
          </mc:Choice>
          <mc:Fallback>
            <p:pic>
              <p:nvPicPr>
                <p:cNvPr id="396" name="Freihand 395">
                  <a:extLst>
                    <a:ext uri="{FF2B5EF4-FFF2-40B4-BE49-F238E27FC236}">
                      <a16:creationId xmlns:a16="http://schemas.microsoft.com/office/drawing/2014/main" id="{1AB51501-9A02-4B67-A392-353F1EDE1A96}"/>
                    </a:ext>
                  </a:extLst>
                </p:cNvPr>
                <p:cNvPicPr/>
                <p:nvPr/>
              </p:nvPicPr>
              <p:blipFill>
                <a:blip r:embed="rId675"/>
                <a:stretch>
                  <a:fillRect/>
                </a:stretch>
              </p:blipFill>
              <p:spPr>
                <a:xfrm>
                  <a:off x="7855197" y="3989475"/>
                  <a:ext cx="442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8" name="Freihand 397">
                  <a:extLst>
                    <a:ext uri="{FF2B5EF4-FFF2-40B4-BE49-F238E27FC236}">
                      <a16:creationId xmlns:a16="http://schemas.microsoft.com/office/drawing/2014/main" id="{40E525B8-89A5-479B-A20B-A04CF79AA210}"/>
                    </a:ext>
                  </a:extLst>
                </p14:cNvPr>
                <p14:cNvContentPartPr/>
                <p14:nvPr/>
              </p14:nvContentPartPr>
              <p14:xfrm>
                <a:off x="6234117" y="4336155"/>
                <a:ext cx="227160" cy="129600"/>
              </p14:xfrm>
            </p:contentPart>
          </mc:Choice>
          <mc:Fallback>
            <p:pic>
              <p:nvPicPr>
                <p:cNvPr id="398" name="Freihand 397">
                  <a:extLst>
                    <a:ext uri="{FF2B5EF4-FFF2-40B4-BE49-F238E27FC236}">
                      <a16:creationId xmlns:a16="http://schemas.microsoft.com/office/drawing/2014/main" id="{40E525B8-89A5-479B-A20B-A04CF79AA210}"/>
                    </a:ext>
                  </a:extLst>
                </p:cNvPr>
                <p:cNvPicPr/>
                <p:nvPr/>
              </p:nvPicPr>
              <p:blipFill>
                <a:blip r:embed="rId677"/>
                <a:stretch>
                  <a:fillRect/>
                </a:stretch>
              </p:blipFill>
              <p:spPr>
                <a:xfrm>
                  <a:off x="6229797" y="4331835"/>
                  <a:ext cx="235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9" name="Freihand 398">
                  <a:extLst>
                    <a:ext uri="{FF2B5EF4-FFF2-40B4-BE49-F238E27FC236}">
                      <a16:creationId xmlns:a16="http://schemas.microsoft.com/office/drawing/2014/main" id="{974C32AA-094B-4E30-B9B3-8DEA594C831C}"/>
                    </a:ext>
                  </a:extLst>
                </p14:cNvPr>
                <p14:cNvContentPartPr/>
                <p14:nvPr/>
              </p14:nvContentPartPr>
              <p14:xfrm>
                <a:off x="6592677" y="4371435"/>
                <a:ext cx="286920" cy="216000"/>
              </p14:xfrm>
            </p:contentPart>
          </mc:Choice>
          <mc:Fallback>
            <p:pic>
              <p:nvPicPr>
                <p:cNvPr id="399" name="Freihand 398">
                  <a:extLst>
                    <a:ext uri="{FF2B5EF4-FFF2-40B4-BE49-F238E27FC236}">
                      <a16:creationId xmlns:a16="http://schemas.microsoft.com/office/drawing/2014/main" id="{974C32AA-094B-4E30-B9B3-8DEA594C831C}"/>
                    </a:ext>
                  </a:extLst>
                </p:cNvPr>
                <p:cNvPicPr/>
                <p:nvPr/>
              </p:nvPicPr>
              <p:blipFill>
                <a:blip r:embed="rId679"/>
                <a:stretch>
                  <a:fillRect/>
                </a:stretch>
              </p:blipFill>
              <p:spPr>
                <a:xfrm>
                  <a:off x="6588357" y="4367115"/>
                  <a:ext cx="295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00" name="Freihand 399">
                  <a:extLst>
                    <a:ext uri="{FF2B5EF4-FFF2-40B4-BE49-F238E27FC236}">
                      <a16:creationId xmlns:a16="http://schemas.microsoft.com/office/drawing/2014/main" id="{ADB9D8B7-CDDA-44D7-B4E8-C7B696FB4C8F}"/>
                    </a:ext>
                  </a:extLst>
                </p14:cNvPr>
                <p14:cNvContentPartPr/>
                <p14:nvPr/>
              </p14:nvContentPartPr>
              <p14:xfrm>
                <a:off x="6916677" y="4376115"/>
                <a:ext cx="132120" cy="55080"/>
              </p14:xfrm>
            </p:contentPart>
          </mc:Choice>
          <mc:Fallback>
            <p:pic>
              <p:nvPicPr>
                <p:cNvPr id="400" name="Freihand 399">
                  <a:extLst>
                    <a:ext uri="{FF2B5EF4-FFF2-40B4-BE49-F238E27FC236}">
                      <a16:creationId xmlns:a16="http://schemas.microsoft.com/office/drawing/2014/main" id="{ADB9D8B7-CDDA-44D7-B4E8-C7B696FB4C8F}"/>
                    </a:ext>
                  </a:extLst>
                </p:cNvPr>
                <p:cNvPicPr/>
                <p:nvPr/>
              </p:nvPicPr>
              <p:blipFill>
                <a:blip r:embed="rId681"/>
                <a:stretch>
                  <a:fillRect/>
                </a:stretch>
              </p:blipFill>
              <p:spPr>
                <a:xfrm>
                  <a:off x="6912357" y="4371795"/>
                  <a:ext cx="140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01" name="Freihand 400">
                  <a:extLst>
                    <a:ext uri="{FF2B5EF4-FFF2-40B4-BE49-F238E27FC236}">
                      <a16:creationId xmlns:a16="http://schemas.microsoft.com/office/drawing/2014/main" id="{72E9CCC8-8162-470D-AB6E-338B7F93D31A}"/>
                    </a:ext>
                  </a:extLst>
                </p14:cNvPr>
                <p14:cNvContentPartPr/>
                <p14:nvPr/>
              </p14:nvContentPartPr>
              <p14:xfrm>
                <a:off x="7078317" y="4316715"/>
                <a:ext cx="229320" cy="108360"/>
              </p14:xfrm>
            </p:contentPart>
          </mc:Choice>
          <mc:Fallback>
            <p:pic>
              <p:nvPicPr>
                <p:cNvPr id="401" name="Freihand 400">
                  <a:extLst>
                    <a:ext uri="{FF2B5EF4-FFF2-40B4-BE49-F238E27FC236}">
                      <a16:creationId xmlns:a16="http://schemas.microsoft.com/office/drawing/2014/main" id="{72E9CCC8-8162-470D-AB6E-338B7F93D31A}"/>
                    </a:ext>
                  </a:extLst>
                </p:cNvPr>
                <p:cNvPicPr/>
                <p:nvPr/>
              </p:nvPicPr>
              <p:blipFill>
                <a:blip r:embed="rId683"/>
                <a:stretch>
                  <a:fillRect/>
                </a:stretch>
              </p:blipFill>
              <p:spPr>
                <a:xfrm>
                  <a:off x="7073997" y="4312395"/>
                  <a:ext cx="237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02" name="Freihand 401">
                  <a:extLst>
                    <a:ext uri="{FF2B5EF4-FFF2-40B4-BE49-F238E27FC236}">
                      <a16:creationId xmlns:a16="http://schemas.microsoft.com/office/drawing/2014/main" id="{CF6A8706-42C6-4EE3-B894-A8B169FB28DB}"/>
                    </a:ext>
                  </a:extLst>
                </p14:cNvPr>
                <p14:cNvContentPartPr/>
                <p14:nvPr/>
              </p14:nvContentPartPr>
              <p14:xfrm>
                <a:off x="7450557" y="4330035"/>
                <a:ext cx="79920" cy="56880"/>
              </p14:xfrm>
            </p:contentPart>
          </mc:Choice>
          <mc:Fallback>
            <p:pic>
              <p:nvPicPr>
                <p:cNvPr id="402" name="Freihand 401">
                  <a:extLst>
                    <a:ext uri="{FF2B5EF4-FFF2-40B4-BE49-F238E27FC236}">
                      <a16:creationId xmlns:a16="http://schemas.microsoft.com/office/drawing/2014/main" id="{CF6A8706-42C6-4EE3-B894-A8B169FB28DB}"/>
                    </a:ext>
                  </a:extLst>
                </p:cNvPr>
                <p:cNvPicPr/>
                <p:nvPr/>
              </p:nvPicPr>
              <p:blipFill>
                <a:blip r:embed="rId685"/>
                <a:stretch>
                  <a:fillRect/>
                </a:stretch>
              </p:blipFill>
              <p:spPr>
                <a:xfrm>
                  <a:off x="7446237" y="4325715"/>
                  <a:ext cx="88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3" name="Freihand 402">
                  <a:extLst>
                    <a:ext uri="{FF2B5EF4-FFF2-40B4-BE49-F238E27FC236}">
                      <a16:creationId xmlns:a16="http://schemas.microsoft.com/office/drawing/2014/main" id="{3C18F908-EE80-4C01-9C44-D76F18081885}"/>
                    </a:ext>
                  </a:extLst>
                </p14:cNvPr>
                <p14:cNvContentPartPr/>
                <p14:nvPr/>
              </p14:nvContentPartPr>
              <p14:xfrm>
                <a:off x="7544517" y="4353795"/>
                <a:ext cx="146880" cy="29880"/>
              </p14:xfrm>
            </p:contentPart>
          </mc:Choice>
          <mc:Fallback>
            <p:pic>
              <p:nvPicPr>
                <p:cNvPr id="403" name="Freihand 402">
                  <a:extLst>
                    <a:ext uri="{FF2B5EF4-FFF2-40B4-BE49-F238E27FC236}">
                      <a16:creationId xmlns:a16="http://schemas.microsoft.com/office/drawing/2014/main" id="{3C18F908-EE80-4C01-9C44-D76F18081885}"/>
                    </a:ext>
                  </a:extLst>
                </p:cNvPr>
                <p:cNvPicPr/>
                <p:nvPr/>
              </p:nvPicPr>
              <p:blipFill>
                <a:blip r:embed="rId687"/>
                <a:stretch>
                  <a:fillRect/>
                </a:stretch>
              </p:blipFill>
              <p:spPr>
                <a:xfrm>
                  <a:off x="7540197" y="4349475"/>
                  <a:ext cx="155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4" name="Freihand 403">
                  <a:extLst>
                    <a:ext uri="{FF2B5EF4-FFF2-40B4-BE49-F238E27FC236}">
                      <a16:creationId xmlns:a16="http://schemas.microsoft.com/office/drawing/2014/main" id="{58145578-28ED-41D6-BA5D-A7FAEF7B3F42}"/>
                    </a:ext>
                  </a:extLst>
                </p14:cNvPr>
                <p14:cNvContentPartPr/>
                <p14:nvPr/>
              </p14:nvContentPartPr>
              <p14:xfrm>
                <a:off x="7727397" y="4291155"/>
                <a:ext cx="228240" cy="84240"/>
              </p14:xfrm>
            </p:contentPart>
          </mc:Choice>
          <mc:Fallback>
            <p:pic>
              <p:nvPicPr>
                <p:cNvPr id="404" name="Freihand 403">
                  <a:extLst>
                    <a:ext uri="{FF2B5EF4-FFF2-40B4-BE49-F238E27FC236}">
                      <a16:creationId xmlns:a16="http://schemas.microsoft.com/office/drawing/2014/main" id="{58145578-28ED-41D6-BA5D-A7FAEF7B3F42}"/>
                    </a:ext>
                  </a:extLst>
                </p:cNvPr>
                <p:cNvPicPr/>
                <p:nvPr/>
              </p:nvPicPr>
              <p:blipFill>
                <a:blip r:embed="rId689"/>
                <a:stretch>
                  <a:fillRect/>
                </a:stretch>
              </p:blipFill>
              <p:spPr>
                <a:xfrm>
                  <a:off x="7723077" y="4286835"/>
                  <a:ext cx="236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05" name="Freihand 404">
                  <a:extLst>
                    <a:ext uri="{FF2B5EF4-FFF2-40B4-BE49-F238E27FC236}">
                      <a16:creationId xmlns:a16="http://schemas.microsoft.com/office/drawing/2014/main" id="{6D293EE5-4885-4E60-A4B8-4A0C2F30F605}"/>
                    </a:ext>
                  </a:extLst>
                </p14:cNvPr>
                <p14:cNvContentPartPr/>
                <p14:nvPr/>
              </p14:nvContentPartPr>
              <p14:xfrm>
                <a:off x="7962117" y="4244355"/>
                <a:ext cx="128160" cy="126000"/>
              </p14:xfrm>
            </p:contentPart>
          </mc:Choice>
          <mc:Fallback>
            <p:pic>
              <p:nvPicPr>
                <p:cNvPr id="405" name="Freihand 404">
                  <a:extLst>
                    <a:ext uri="{FF2B5EF4-FFF2-40B4-BE49-F238E27FC236}">
                      <a16:creationId xmlns:a16="http://schemas.microsoft.com/office/drawing/2014/main" id="{6D293EE5-4885-4E60-A4B8-4A0C2F30F605}"/>
                    </a:ext>
                  </a:extLst>
                </p:cNvPr>
                <p:cNvPicPr/>
                <p:nvPr/>
              </p:nvPicPr>
              <p:blipFill>
                <a:blip r:embed="rId691"/>
                <a:stretch>
                  <a:fillRect/>
                </a:stretch>
              </p:blipFill>
              <p:spPr>
                <a:xfrm>
                  <a:off x="7957797" y="4240035"/>
                  <a:ext cx="136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06" name="Freihand 405">
                  <a:extLst>
                    <a:ext uri="{FF2B5EF4-FFF2-40B4-BE49-F238E27FC236}">
                      <a16:creationId xmlns:a16="http://schemas.microsoft.com/office/drawing/2014/main" id="{3CB51EE6-B7E6-436F-92AA-4BCC1973EDD1}"/>
                    </a:ext>
                  </a:extLst>
                </p14:cNvPr>
                <p14:cNvContentPartPr/>
                <p14:nvPr/>
              </p14:nvContentPartPr>
              <p14:xfrm>
                <a:off x="8091717" y="4254795"/>
                <a:ext cx="158040" cy="91440"/>
              </p14:xfrm>
            </p:contentPart>
          </mc:Choice>
          <mc:Fallback>
            <p:pic>
              <p:nvPicPr>
                <p:cNvPr id="406" name="Freihand 405">
                  <a:extLst>
                    <a:ext uri="{FF2B5EF4-FFF2-40B4-BE49-F238E27FC236}">
                      <a16:creationId xmlns:a16="http://schemas.microsoft.com/office/drawing/2014/main" id="{3CB51EE6-B7E6-436F-92AA-4BCC1973EDD1}"/>
                    </a:ext>
                  </a:extLst>
                </p:cNvPr>
                <p:cNvPicPr/>
                <p:nvPr/>
              </p:nvPicPr>
              <p:blipFill>
                <a:blip r:embed="rId693"/>
                <a:stretch>
                  <a:fillRect/>
                </a:stretch>
              </p:blipFill>
              <p:spPr>
                <a:xfrm>
                  <a:off x="8087397" y="4250475"/>
                  <a:ext cx="166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7" name="Freihand 406">
                  <a:extLst>
                    <a:ext uri="{FF2B5EF4-FFF2-40B4-BE49-F238E27FC236}">
                      <a16:creationId xmlns:a16="http://schemas.microsoft.com/office/drawing/2014/main" id="{C8E846F5-A1F9-4316-9C32-C83341F77065}"/>
                    </a:ext>
                  </a:extLst>
                </p14:cNvPr>
                <p14:cNvContentPartPr/>
                <p14:nvPr/>
              </p14:nvContentPartPr>
              <p14:xfrm>
                <a:off x="8291877" y="4292955"/>
                <a:ext cx="59040" cy="61920"/>
              </p14:xfrm>
            </p:contentPart>
          </mc:Choice>
          <mc:Fallback>
            <p:pic>
              <p:nvPicPr>
                <p:cNvPr id="407" name="Freihand 406">
                  <a:extLst>
                    <a:ext uri="{FF2B5EF4-FFF2-40B4-BE49-F238E27FC236}">
                      <a16:creationId xmlns:a16="http://schemas.microsoft.com/office/drawing/2014/main" id="{C8E846F5-A1F9-4316-9C32-C83341F77065}"/>
                    </a:ext>
                  </a:extLst>
                </p:cNvPr>
                <p:cNvPicPr/>
                <p:nvPr/>
              </p:nvPicPr>
              <p:blipFill>
                <a:blip r:embed="rId695"/>
                <a:stretch>
                  <a:fillRect/>
                </a:stretch>
              </p:blipFill>
              <p:spPr>
                <a:xfrm>
                  <a:off x="8287557" y="4288635"/>
                  <a:ext cx="67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09" name="Freihand 408">
                  <a:extLst>
                    <a:ext uri="{FF2B5EF4-FFF2-40B4-BE49-F238E27FC236}">
                      <a16:creationId xmlns:a16="http://schemas.microsoft.com/office/drawing/2014/main" id="{83B42EAA-D168-46DA-9DF6-A1036F7EBFB3}"/>
                    </a:ext>
                  </a:extLst>
                </p14:cNvPr>
                <p14:cNvContentPartPr/>
                <p14:nvPr/>
              </p14:nvContentPartPr>
              <p14:xfrm>
                <a:off x="6259317" y="4591395"/>
                <a:ext cx="81360" cy="190800"/>
              </p14:xfrm>
            </p:contentPart>
          </mc:Choice>
          <mc:Fallback>
            <p:pic>
              <p:nvPicPr>
                <p:cNvPr id="409" name="Freihand 408">
                  <a:extLst>
                    <a:ext uri="{FF2B5EF4-FFF2-40B4-BE49-F238E27FC236}">
                      <a16:creationId xmlns:a16="http://schemas.microsoft.com/office/drawing/2014/main" id="{83B42EAA-D168-46DA-9DF6-A1036F7EBFB3}"/>
                    </a:ext>
                  </a:extLst>
                </p:cNvPr>
                <p:cNvPicPr/>
                <p:nvPr/>
              </p:nvPicPr>
              <p:blipFill>
                <a:blip r:embed="rId697"/>
                <a:stretch>
                  <a:fillRect/>
                </a:stretch>
              </p:blipFill>
              <p:spPr>
                <a:xfrm>
                  <a:off x="6254997" y="4587075"/>
                  <a:ext cx="90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0" name="Freihand 409">
                  <a:extLst>
                    <a:ext uri="{FF2B5EF4-FFF2-40B4-BE49-F238E27FC236}">
                      <a16:creationId xmlns:a16="http://schemas.microsoft.com/office/drawing/2014/main" id="{B0E1200F-549C-471D-8112-17759B1E9B2B}"/>
                    </a:ext>
                  </a:extLst>
                </p14:cNvPr>
                <p14:cNvContentPartPr/>
                <p14:nvPr/>
              </p14:nvContentPartPr>
              <p14:xfrm>
                <a:off x="6363717" y="4680675"/>
                <a:ext cx="329040" cy="101160"/>
              </p14:xfrm>
            </p:contentPart>
          </mc:Choice>
          <mc:Fallback>
            <p:pic>
              <p:nvPicPr>
                <p:cNvPr id="410" name="Freihand 409">
                  <a:extLst>
                    <a:ext uri="{FF2B5EF4-FFF2-40B4-BE49-F238E27FC236}">
                      <a16:creationId xmlns:a16="http://schemas.microsoft.com/office/drawing/2014/main" id="{B0E1200F-549C-471D-8112-17759B1E9B2B}"/>
                    </a:ext>
                  </a:extLst>
                </p:cNvPr>
                <p:cNvPicPr/>
                <p:nvPr/>
              </p:nvPicPr>
              <p:blipFill>
                <a:blip r:embed="rId699"/>
                <a:stretch>
                  <a:fillRect/>
                </a:stretch>
              </p:blipFill>
              <p:spPr>
                <a:xfrm>
                  <a:off x="6359397" y="4676355"/>
                  <a:ext cx="337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1" name="Freihand 410">
                  <a:extLst>
                    <a:ext uri="{FF2B5EF4-FFF2-40B4-BE49-F238E27FC236}">
                      <a16:creationId xmlns:a16="http://schemas.microsoft.com/office/drawing/2014/main" id="{BD839EB4-D05D-4B74-9540-B63382ECD4F8}"/>
                    </a:ext>
                  </a:extLst>
                </p14:cNvPr>
                <p14:cNvContentPartPr/>
                <p14:nvPr/>
              </p14:nvContentPartPr>
              <p14:xfrm>
                <a:off x="6822717" y="4662675"/>
                <a:ext cx="126000" cy="74520"/>
              </p14:xfrm>
            </p:contentPart>
          </mc:Choice>
          <mc:Fallback>
            <p:pic>
              <p:nvPicPr>
                <p:cNvPr id="411" name="Freihand 410">
                  <a:extLst>
                    <a:ext uri="{FF2B5EF4-FFF2-40B4-BE49-F238E27FC236}">
                      <a16:creationId xmlns:a16="http://schemas.microsoft.com/office/drawing/2014/main" id="{BD839EB4-D05D-4B74-9540-B63382ECD4F8}"/>
                    </a:ext>
                  </a:extLst>
                </p:cNvPr>
                <p:cNvPicPr/>
                <p:nvPr/>
              </p:nvPicPr>
              <p:blipFill>
                <a:blip r:embed="rId701"/>
                <a:stretch>
                  <a:fillRect/>
                </a:stretch>
              </p:blipFill>
              <p:spPr>
                <a:xfrm>
                  <a:off x="6818397" y="4658355"/>
                  <a:ext cx="134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2" name="Freihand 411">
                  <a:extLst>
                    <a:ext uri="{FF2B5EF4-FFF2-40B4-BE49-F238E27FC236}">
                      <a16:creationId xmlns:a16="http://schemas.microsoft.com/office/drawing/2014/main" id="{852115DF-F2BD-40EA-A9B3-DC789BBFF81C}"/>
                    </a:ext>
                  </a:extLst>
                </p14:cNvPr>
                <p14:cNvContentPartPr/>
                <p14:nvPr/>
              </p14:nvContentPartPr>
              <p14:xfrm>
                <a:off x="6942597" y="4562235"/>
                <a:ext cx="206640" cy="154800"/>
              </p14:xfrm>
            </p:contentPart>
          </mc:Choice>
          <mc:Fallback>
            <p:pic>
              <p:nvPicPr>
                <p:cNvPr id="412" name="Freihand 411">
                  <a:extLst>
                    <a:ext uri="{FF2B5EF4-FFF2-40B4-BE49-F238E27FC236}">
                      <a16:creationId xmlns:a16="http://schemas.microsoft.com/office/drawing/2014/main" id="{852115DF-F2BD-40EA-A9B3-DC789BBFF81C}"/>
                    </a:ext>
                  </a:extLst>
                </p:cNvPr>
                <p:cNvPicPr/>
                <p:nvPr/>
              </p:nvPicPr>
              <p:blipFill>
                <a:blip r:embed="rId703"/>
                <a:stretch>
                  <a:fillRect/>
                </a:stretch>
              </p:blipFill>
              <p:spPr>
                <a:xfrm>
                  <a:off x="6938277" y="4557915"/>
                  <a:ext cx="215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14" name="Freihand 413">
                  <a:extLst>
                    <a:ext uri="{FF2B5EF4-FFF2-40B4-BE49-F238E27FC236}">
                      <a16:creationId xmlns:a16="http://schemas.microsoft.com/office/drawing/2014/main" id="{3231534B-41D1-40FF-B179-4029AB879EC8}"/>
                    </a:ext>
                  </a:extLst>
                </p14:cNvPr>
                <p14:cNvContentPartPr/>
                <p14:nvPr/>
              </p14:nvContentPartPr>
              <p14:xfrm>
                <a:off x="7256517" y="4627035"/>
                <a:ext cx="118080" cy="77040"/>
              </p14:xfrm>
            </p:contentPart>
          </mc:Choice>
          <mc:Fallback>
            <p:pic>
              <p:nvPicPr>
                <p:cNvPr id="414" name="Freihand 413">
                  <a:extLst>
                    <a:ext uri="{FF2B5EF4-FFF2-40B4-BE49-F238E27FC236}">
                      <a16:creationId xmlns:a16="http://schemas.microsoft.com/office/drawing/2014/main" id="{3231534B-41D1-40FF-B179-4029AB879EC8}"/>
                    </a:ext>
                  </a:extLst>
                </p:cNvPr>
                <p:cNvPicPr/>
                <p:nvPr/>
              </p:nvPicPr>
              <p:blipFill>
                <a:blip r:embed="rId705"/>
                <a:stretch>
                  <a:fillRect/>
                </a:stretch>
              </p:blipFill>
              <p:spPr>
                <a:xfrm>
                  <a:off x="7252197" y="4622715"/>
                  <a:ext cx="126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5" name="Freihand 414">
                  <a:extLst>
                    <a:ext uri="{FF2B5EF4-FFF2-40B4-BE49-F238E27FC236}">
                      <a16:creationId xmlns:a16="http://schemas.microsoft.com/office/drawing/2014/main" id="{D48BBABB-E3DE-4488-B266-C42C423E94FF}"/>
                    </a:ext>
                  </a:extLst>
                </p14:cNvPr>
                <p14:cNvContentPartPr/>
                <p14:nvPr/>
              </p14:nvContentPartPr>
              <p14:xfrm>
                <a:off x="7382517" y="4544235"/>
                <a:ext cx="179640" cy="155160"/>
              </p14:xfrm>
            </p:contentPart>
          </mc:Choice>
          <mc:Fallback>
            <p:pic>
              <p:nvPicPr>
                <p:cNvPr id="415" name="Freihand 414">
                  <a:extLst>
                    <a:ext uri="{FF2B5EF4-FFF2-40B4-BE49-F238E27FC236}">
                      <a16:creationId xmlns:a16="http://schemas.microsoft.com/office/drawing/2014/main" id="{D48BBABB-E3DE-4488-B266-C42C423E94FF}"/>
                    </a:ext>
                  </a:extLst>
                </p:cNvPr>
                <p:cNvPicPr/>
                <p:nvPr/>
              </p:nvPicPr>
              <p:blipFill>
                <a:blip r:embed="rId707"/>
                <a:stretch>
                  <a:fillRect/>
                </a:stretch>
              </p:blipFill>
              <p:spPr>
                <a:xfrm>
                  <a:off x="7378197" y="4539915"/>
                  <a:ext cx="188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6" name="Freihand 415">
                  <a:extLst>
                    <a:ext uri="{FF2B5EF4-FFF2-40B4-BE49-F238E27FC236}">
                      <a16:creationId xmlns:a16="http://schemas.microsoft.com/office/drawing/2014/main" id="{95C5AF61-61CC-437C-A3D3-6609F7017333}"/>
                    </a:ext>
                  </a:extLst>
                </p14:cNvPr>
                <p14:cNvContentPartPr/>
                <p14:nvPr/>
              </p14:nvContentPartPr>
              <p14:xfrm>
                <a:off x="7576557" y="4622355"/>
                <a:ext cx="123480" cy="68760"/>
              </p14:xfrm>
            </p:contentPart>
          </mc:Choice>
          <mc:Fallback>
            <p:pic>
              <p:nvPicPr>
                <p:cNvPr id="416" name="Freihand 415">
                  <a:extLst>
                    <a:ext uri="{FF2B5EF4-FFF2-40B4-BE49-F238E27FC236}">
                      <a16:creationId xmlns:a16="http://schemas.microsoft.com/office/drawing/2014/main" id="{95C5AF61-61CC-437C-A3D3-6609F7017333}"/>
                    </a:ext>
                  </a:extLst>
                </p:cNvPr>
                <p:cNvPicPr/>
                <p:nvPr/>
              </p:nvPicPr>
              <p:blipFill>
                <a:blip r:embed="rId709"/>
                <a:stretch>
                  <a:fillRect/>
                </a:stretch>
              </p:blipFill>
              <p:spPr>
                <a:xfrm>
                  <a:off x="7572237" y="4618035"/>
                  <a:ext cx="132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17" name="Freihand 416">
                  <a:extLst>
                    <a:ext uri="{FF2B5EF4-FFF2-40B4-BE49-F238E27FC236}">
                      <a16:creationId xmlns:a16="http://schemas.microsoft.com/office/drawing/2014/main" id="{FFD7919D-166C-4193-B56D-E3E328D2FE7F}"/>
                    </a:ext>
                  </a:extLst>
                </p14:cNvPr>
                <p14:cNvContentPartPr/>
                <p14:nvPr/>
              </p14:nvContentPartPr>
              <p14:xfrm>
                <a:off x="7715157" y="4604355"/>
                <a:ext cx="294840" cy="197640"/>
              </p14:xfrm>
            </p:contentPart>
          </mc:Choice>
          <mc:Fallback>
            <p:pic>
              <p:nvPicPr>
                <p:cNvPr id="417" name="Freihand 416">
                  <a:extLst>
                    <a:ext uri="{FF2B5EF4-FFF2-40B4-BE49-F238E27FC236}">
                      <a16:creationId xmlns:a16="http://schemas.microsoft.com/office/drawing/2014/main" id="{FFD7919D-166C-4193-B56D-E3E328D2FE7F}"/>
                    </a:ext>
                  </a:extLst>
                </p:cNvPr>
                <p:cNvPicPr/>
                <p:nvPr/>
              </p:nvPicPr>
              <p:blipFill>
                <a:blip r:embed="rId711"/>
                <a:stretch>
                  <a:fillRect/>
                </a:stretch>
              </p:blipFill>
              <p:spPr>
                <a:xfrm>
                  <a:off x="7710837" y="4600035"/>
                  <a:ext cx="303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8" name="Freihand 417">
                  <a:extLst>
                    <a:ext uri="{FF2B5EF4-FFF2-40B4-BE49-F238E27FC236}">
                      <a16:creationId xmlns:a16="http://schemas.microsoft.com/office/drawing/2014/main" id="{C41D55F1-4F7E-4B06-8576-A07D4E385A2F}"/>
                    </a:ext>
                  </a:extLst>
                </p14:cNvPr>
                <p14:cNvContentPartPr/>
                <p14:nvPr/>
              </p14:nvContentPartPr>
              <p14:xfrm>
                <a:off x="8032317" y="4539195"/>
                <a:ext cx="127800" cy="115560"/>
              </p14:xfrm>
            </p:contentPart>
          </mc:Choice>
          <mc:Fallback>
            <p:pic>
              <p:nvPicPr>
                <p:cNvPr id="418" name="Freihand 417">
                  <a:extLst>
                    <a:ext uri="{FF2B5EF4-FFF2-40B4-BE49-F238E27FC236}">
                      <a16:creationId xmlns:a16="http://schemas.microsoft.com/office/drawing/2014/main" id="{C41D55F1-4F7E-4B06-8576-A07D4E385A2F}"/>
                    </a:ext>
                  </a:extLst>
                </p:cNvPr>
                <p:cNvPicPr/>
                <p:nvPr/>
              </p:nvPicPr>
              <p:blipFill>
                <a:blip r:embed="rId713"/>
                <a:stretch>
                  <a:fillRect/>
                </a:stretch>
              </p:blipFill>
              <p:spPr>
                <a:xfrm>
                  <a:off x="8027997" y="4534875"/>
                  <a:ext cx="136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0" name="Freihand 419">
                  <a:extLst>
                    <a:ext uri="{FF2B5EF4-FFF2-40B4-BE49-F238E27FC236}">
                      <a16:creationId xmlns:a16="http://schemas.microsoft.com/office/drawing/2014/main" id="{936E0637-7D4F-4BD5-B2CB-58A07CB80511}"/>
                    </a:ext>
                  </a:extLst>
                </p14:cNvPr>
                <p14:cNvContentPartPr/>
                <p14:nvPr/>
              </p14:nvContentPartPr>
              <p14:xfrm>
                <a:off x="8219877" y="4651875"/>
                <a:ext cx="19080" cy="17280"/>
              </p14:xfrm>
            </p:contentPart>
          </mc:Choice>
          <mc:Fallback>
            <p:pic>
              <p:nvPicPr>
                <p:cNvPr id="420" name="Freihand 419">
                  <a:extLst>
                    <a:ext uri="{FF2B5EF4-FFF2-40B4-BE49-F238E27FC236}">
                      <a16:creationId xmlns:a16="http://schemas.microsoft.com/office/drawing/2014/main" id="{936E0637-7D4F-4BD5-B2CB-58A07CB80511}"/>
                    </a:ext>
                  </a:extLst>
                </p:cNvPr>
                <p:cNvPicPr/>
                <p:nvPr/>
              </p:nvPicPr>
              <p:blipFill>
                <a:blip r:embed="rId715"/>
                <a:stretch>
                  <a:fillRect/>
                </a:stretch>
              </p:blipFill>
              <p:spPr>
                <a:xfrm>
                  <a:off x="8215557" y="4647555"/>
                  <a:ext cx="27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21" name="Freihand 420">
                  <a:extLst>
                    <a:ext uri="{FF2B5EF4-FFF2-40B4-BE49-F238E27FC236}">
                      <a16:creationId xmlns:a16="http://schemas.microsoft.com/office/drawing/2014/main" id="{06BBC3A1-ABDB-49BB-9F4A-8196821B17B3}"/>
                    </a:ext>
                  </a:extLst>
                </p14:cNvPr>
                <p14:cNvContentPartPr/>
                <p14:nvPr/>
              </p14:nvContentPartPr>
              <p14:xfrm>
                <a:off x="6303237" y="4935915"/>
                <a:ext cx="3960" cy="120240"/>
              </p14:xfrm>
            </p:contentPart>
          </mc:Choice>
          <mc:Fallback>
            <p:pic>
              <p:nvPicPr>
                <p:cNvPr id="421" name="Freihand 420">
                  <a:extLst>
                    <a:ext uri="{FF2B5EF4-FFF2-40B4-BE49-F238E27FC236}">
                      <a16:creationId xmlns:a16="http://schemas.microsoft.com/office/drawing/2014/main" id="{06BBC3A1-ABDB-49BB-9F4A-8196821B17B3}"/>
                    </a:ext>
                  </a:extLst>
                </p:cNvPr>
                <p:cNvPicPr/>
                <p:nvPr/>
              </p:nvPicPr>
              <p:blipFill>
                <a:blip r:embed="rId717"/>
                <a:stretch>
                  <a:fillRect/>
                </a:stretch>
              </p:blipFill>
              <p:spPr>
                <a:xfrm>
                  <a:off x="6298917" y="4931595"/>
                  <a:ext cx="12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22" name="Freihand 421">
                  <a:extLst>
                    <a:ext uri="{FF2B5EF4-FFF2-40B4-BE49-F238E27FC236}">
                      <a16:creationId xmlns:a16="http://schemas.microsoft.com/office/drawing/2014/main" id="{70056F1B-186E-4CE7-AA57-049772402A2D}"/>
                    </a:ext>
                  </a:extLst>
                </p14:cNvPr>
                <p14:cNvContentPartPr/>
                <p14:nvPr/>
              </p14:nvContentPartPr>
              <p14:xfrm>
                <a:off x="6184437" y="4901355"/>
                <a:ext cx="189720" cy="35280"/>
              </p14:xfrm>
            </p:contentPart>
          </mc:Choice>
          <mc:Fallback>
            <p:pic>
              <p:nvPicPr>
                <p:cNvPr id="422" name="Freihand 421">
                  <a:extLst>
                    <a:ext uri="{FF2B5EF4-FFF2-40B4-BE49-F238E27FC236}">
                      <a16:creationId xmlns:a16="http://schemas.microsoft.com/office/drawing/2014/main" id="{70056F1B-186E-4CE7-AA57-049772402A2D}"/>
                    </a:ext>
                  </a:extLst>
                </p:cNvPr>
                <p:cNvPicPr/>
                <p:nvPr/>
              </p:nvPicPr>
              <p:blipFill>
                <a:blip r:embed="rId719"/>
                <a:stretch>
                  <a:fillRect/>
                </a:stretch>
              </p:blipFill>
              <p:spPr>
                <a:xfrm>
                  <a:off x="6180117" y="4897035"/>
                  <a:ext cx="198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4" name="Freihand 423">
                  <a:extLst>
                    <a:ext uri="{FF2B5EF4-FFF2-40B4-BE49-F238E27FC236}">
                      <a16:creationId xmlns:a16="http://schemas.microsoft.com/office/drawing/2014/main" id="{71867D6C-C9BB-46F9-BD34-E5F2B40C14F5}"/>
                    </a:ext>
                  </a:extLst>
                </p14:cNvPr>
                <p14:cNvContentPartPr/>
                <p14:nvPr/>
              </p14:nvContentPartPr>
              <p14:xfrm>
                <a:off x="6388917" y="4871115"/>
                <a:ext cx="93600" cy="167040"/>
              </p14:xfrm>
            </p:contentPart>
          </mc:Choice>
          <mc:Fallback>
            <p:pic>
              <p:nvPicPr>
                <p:cNvPr id="424" name="Freihand 423">
                  <a:extLst>
                    <a:ext uri="{FF2B5EF4-FFF2-40B4-BE49-F238E27FC236}">
                      <a16:creationId xmlns:a16="http://schemas.microsoft.com/office/drawing/2014/main" id="{71867D6C-C9BB-46F9-BD34-E5F2B40C14F5}"/>
                    </a:ext>
                  </a:extLst>
                </p:cNvPr>
                <p:cNvPicPr/>
                <p:nvPr/>
              </p:nvPicPr>
              <p:blipFill>
                <a:blip r:embed="rId721"/>
                <a:stretch>
                  <a:fillRect/>
                </a:stretch>
              </p:blipFill>
              <p:spPr>
                <a:xfrm>
                  <a:off x="6384597" y="4866795"/>
                  <a:ext cx="102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5" name="Freihand 424">
                  <a:extLst>
                    <a:ext uri="{FF2B5EF4-FFF2-40B4-BE49-F238E27FC236}">
                      <a16:creationId xmlns:a16="http://schemas.microsoft.com/office/drawing/2014/main" id="{29CC5456-BDB1-4DE6-B493-ED75A6DC1272}"/>
                    </a:ext>
                  </a:extLst>
                </p14:cNvPr>
                <p14:cNvContentPartPr/>
                <p14:nvPr/>
              </p14:nvContentPartPr>
              <p14:xfrm>
                <a:off x="6500517" y="4926915"/>
                <a:ext cx="276120" cy="102960"/>
              </p14:xfrm>
            </p:contentPart>
          </mc:Choice>
          <mc:Fallback>
            <p:pic>
              <p:nvPicPr>
                <p:cNvPr id="425" name="Freihand 424">
                  <a:extLst>
                    <a:ext uri="{FF2B5EF4-FFF2-40B4-BE49-F238E27FC236}">
                      <a16:creationId xmlns:a16="http://schemas.microsoft.com/office/drawing/2014/main" id="{29CC5456-BDB1-4DE6-B493-ED75A6DC1272}"/>
                    </a:ext>
                  </a:extLst>
                </p:cNvPr>
                <p:cNvPicPr/>
                <p:nvPr/>
              </p:nvPicPr>
              <p:blipFill>
                <a:blip r:embed="rId723"/>
                <a:stretch>
                  <a:fillRect/>
                </a:stretch>
              </p:blipFill>
              <p:spPr>
                <a:xfrm>
                  <a:off x="6496197" y="4922595"/>
                  <a:ext cx="284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7" name="Freihand 426">
                  <a:extLst>
                    <a:ext uri="{FF2B5EF4-FFF2-40B4-BE49-F238E27FC236}">
                      <a16:creationId xmlns:a16="http://schemas.microsoft.com/office/drawing/2014/main" id="{5E47E2E1-B2DE-485E-9538-46DD9F3D8BE5}"/>
                    </a:ext>
                  </a:extLst>
                </p14:cNvPr>
                <p14:cNvContentPartPr/>
                <p14:nvPr/>
              </p14:nvContentPartPr>
              <p14:xfrm>
                <a:off x="6832797" y="4848075"/>
                <a:ext cx="264240" cy="215280"/>
              </p14:xfrm>
            </p:contentPart>
          </mc:Choice>
          <mc:Fallback>
            <p:pic>
              <p:nvPicPr>
                <p:cNvPr id="427" name="Freihand 426">
                  <a:extLst>
                    <a:ext uri="{FF2B5EF4-FFF2-40B4-BE49-F238E27FC236}">
                      <a16:creationId xmlns:a16="http://schemas.microsoft.com/office/drawing/2014/main" id="{5E47E2E1-B2DE-485E-9538-46DD9F3D8BE5}"/>
                    </a:ext>
                  </a:extLst>
                </p:cNvPr>
                <p:cNvPicPr/>
                <p:nvPr/>
              </p:nvPicPr>
              <p:blipFill>
                <a:blip r:embed="rId725"/>
                <a:stretch>
                  <a:fillRect/>
                </a:stretch>
              </p:blipFill>
              <p:spPr>
                <a:xfrm>
                  <a:off x="6828477" y="4843755"/>
                  <a:ext cx="272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29" name="Freihand 428">
                  <a:extLst>
                    <a:ext uri="{FF2B5EF4-FFF2-40B4-BE49-F238E27FC236}">
                      <a16:creationId xmlns:a16="http://schemas.microsoft.com/office/drawing/2014/main" id="{2458E2B6-2654-4323-A258-E0BA509F2EA3}"/>
                    </a:ext>
                  </a:extLst>
                </p14:cNvPr>
                <p14:cNvContentPartPr/>
                <p14:nvPr/>
              </p14:nvContentPartPr>
              <p14:xfrm>
                <a:off x="7091277" y="4866795"/>
                <a:ext cx="108720" cy="109440"/>
              </p14:xfrm>
            </p:contentPart>
          </mc:Choice>
          <mc:Fallback>
            <p:pic>
              <p:nvPicPr>
                <p:cNvPr id="429" name="Freihand 428">
                  <a:extLst>
                    <a:ext uri="{FF2B5EF4-FFF2-40B4-BE49-F238E27FC236}">
                      <a16:creationId xmlns:a16="http://schemas.microsoft.com/office/drawing/2014/main" id="{2458E2B6-2654-4323-A258-E0BA509F2EA3}"/>
                    </a:ext>
                  </a:extLst>
                </p:cNvPr>
                <p:cNvPicPr/>
                <p:nvPr/>
              </p:nvPicPr>
              <p:blipFill>
                <a:blip r:embed="rId727"/>
                <a:stretch>
                  <a:fillRect/>
                </a:stretch>
              </p:blipFill>
              <p:spPr>
                <a:xfrm>
                  <a:off x="7086957" y="4862475"/>
                  <a:ext cx="117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1" name="Freihand 430">
                  <a:extLst>
                    <a:ext uri="{FF2B5EF4-FFF2-40B4-BE49-F238E27FC236}">
                      <a16:creationId xmlns:a16="http://schemas.microsoft.com/office/drawing/2014/main" id="{F18DE03C-8A0A-42DB-9B41-B706CC632AA2}"/>
                    </a:ext>
                  </a:extLst>
                </p14:cNvPr>
                <p14:cNvContentPartPr/>
                <p14:nvPr/>
              </p14:nvContentPartPr>
              <p14:xfrm>
                <a:off x="7318437" y="4860675"/>
                <a:ext cx="84960" cy="121680"/>
              </p14:xfrm>
            </p:contentPart>
          </mc:Choice>
          <mc:Fallback>
            <p:pic>
              <p:nvPicPr>
                <p:cNvPr id="431" name="Freihand 430">
                  <a:extLst>
                    <a:ext uri="{FF2B5EF4-FFF2-40B4-BE49-F238E27FC236}">
                      <a16:creationId xmlns:a16="http://schemas.microsoft.com/office/drawing/2014/main" id="{F18DE03C-8A0A-42DB-9B41-B706CC632AA2}"/>
                    </a:ext>
                  </a:extLst>
                </p:cNvPr>
                <p:cNvPicPr/>
                <p:nvPr/>
              </p:nvPicPr>
              <p:blipFill>
                <a:blip r:embed="rId729"/>
                <a:stretch>
                  <a:fillRect/>
                </a:stretch>
              </p:blipFill>
              <p:spPr>
                <a:xfrm>
                  <a:off x="7314117" y="4856355"/>
                  <a:ext cx="93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2" name="Freihand 431">
                  <a:extLst>
                    <a:ext uri="{FF2B5EF4-FFF2-40B4-BE49-F238E27FC236}">
                      <a16:creationId xmlns:a16="http://schemas.microsoft.com/office/drawing/2014/main" id="{20BCB740-B483-4038-9551-FEA8179C68D0}"/>
                    </a:ext>
                  </a:extLst>
                </p14:cNvPr>
                <p14:cNvContentPartPr/>
                <p14:nvPr/>
              </p14:nvContentPartPr>
              <p14:xfrm>
                <a:off x="7421397" y="4807035"/>
                <a:ext cx="166320" cy="155880"/>
              </p14:xfrm>
            </p:contentPart>
          </mc:Choice>
          <mc:Fallback>
            <p:pic>
              <p:nvPicPr>
                <p:cNvPr id="432" name="Freihand 431">
                  <a:extLst>
                    <a:ext uri="{FF2B5EF4-FFF2-40B4-BE49-F238E27FC236}">
                      <a16:creationId xmlns:a16="http://schemas.microsoft.com/office/drawing/2014/main" id="{20BCB740-B483-4038-9551-FEA8179C68D0}"/>
                    </a:ext>
                  </a:extLst>
                </p:cNvPr>
                <p:cNvPicPr/>
                <p:nvPr/>
              </p:nvPicPr>
              <p:blipFill>
                <a:blip r:embed="rId731"/>
                <a:stretch>
                  <a:fillRect/>
                </a:stretch>
              </p:blipFill>
              <p:spPr>
                <a:xfrm>
                  <a:off x="7417077" y="4802715"/>
                  <a:ext cx="174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3" name="Freihand 432">
                  <a:extLst>
                    <a:ext uri="{FF2B5EF4-FFF2-40B4-BE49-F238E27FC236}">
                      <a16:creationId xmlns:a16="http://schemas.microsoft.com/office/drawing/2014/main" id="{B090B8E3-3B9D-47FC-B821-3BE2B49771AB}"/>
                    </a:ext>
                  </a:extLst>
                </p14:cNvPr>
                <p14:cNvContentPartPr/>
                <p14:nvPr/>
              </p14:nvContentPartPr>
              <p14:xfrm>
                <a:off x="7602837" y="4795155"/>
                <a:ext cx="92160" cy="143280"/>
              </p14:xfrm>
            </p:contentPart>
          </mc:Choice>
          <mc:Fallback>
            <p:pic>
              <p:nvPicPr>
                <p:cNvPr id="433" name="Freihand 432">
                  <a:extLst>
                    <a:ext uri="{FF2B5EF4-FFF2-40B4-BE49-F238E27FC236}">
                      <a16:creationId xmlns:a16="http://schemas.microsoft.com/office/drawing/2014/main" id="{B090B8E3-3B9D-47FC-B821-3BE2B49771AB}"/>
                    </a:ext>
                  </a:extLst>
                </p:cNvPr>
                <p:cNvPicPr/>
                <p:nvPr/>
              </p:nvPicPr>
              <p:blipFill>
                <a:blip r:embed="rId733"/>
                <a:stretch>
                  <a:fillRect/>
                </a:stretch>
              </p:blipFill>
              <p:spPr>
                <a:xfrm>
                  <a:off x="7598517" y="4790835"/>
                  <a:ext cx="100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4" name="Freihand 433">
                  <a:extLst>
                    <a:ext uri="{FF2B5EF4-FFF2-40B4-BE49-F238E27FC236}">
                      <a16:creationId xmlns:a16="http://schemas.microsoft.com/office/drawing/2014/main" id="{34BE350B-7879-484A-B1BB-519DC6076494}"/>
                    </a:ext>
                  </a:extLst>
                </p14:cNvPr>
                <p14:cNvContentPartPr/>
                <p14:nvPr/>
              </p14:nvContentPartPr>
              <p14:xfrm>
                <a:off x="7547397" y="4752315"/>
                <a:ext cx="360" cy="360"/>
              </p14:xfrm>
            </p:contentPart>
          </mc:Choice>
          <mc:Fallback>
            <p:pic>
              <p:nvPicPr>
                <p:cNvPr id="434" name="Freihand 433">
                  <a:extLst>
                    <a:ext uri="{FF2B5EF4-FFF2-40B4-BE49-F238E27FC236}">
                      <a16:creationId xmlns:a16="http://schemas.microsoft.com/office/drawing/2014/main" id="{34BE350B-7879-484A-B1BB-519DC6076494}"/>
                    </a:ext>
                  </a:extLst>
                </p:cNvPr>
                <p:cNvPicPr/>
                <p:nvPr/>
              </p:nvPicPr>
              <p:blipFill>
                <a:blip r:embed="rId282"/>
                <a:stretch>
                  <a:fillRect/>
                </a:stretch>
              </p:blipFill>
              <p:spPr>
                <a:xfrm>
                  <a:off x="7543077" y="47479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35" name="Freihand 434">
                  <a:extLst>
                    <a:ext uri="{FF2B5EF4-FFF2-40B4-BE49-F238E27FC236}">
                      <a16:creationId xmlns:a16="http://schemas.microsoft.com/office/drawing/2014/main" id="{C1D59542-E510-4C7C-AC9E-F513AB3C7B0F}"/>
                    </a:ext>
                  </a:extLst>
                </p14:cNvPr>
                <p14:cNvContentPartPr/>
                <p14:nvPr/>
              </p14:nvContentPartPr>
              <p14:xfrm>
                <a:off x="7862757" y="4832235"/>
                <a:ext cx="311040" cy="203040"/>
              </p14:xfrm>
            </p:contentPart>
          </mc:Choice>
          <mc:Fallback>
            <p:pic>
              <p:nvPicPr>
                <p:cNvPr id="435" name="Freihand 434">
                  <a:extLst>
                    <a:ext uri="{FF2B5EF4-FFF2-40B4-BE49-F238E27FC236}">
                      <a16:creationId xmlns:a16="http://schemas.microsoft.com/office/drawing/2014/main" id="{C1D59542-E510-4C7C-AC9E-F513AB3C7B0F}"/>
                    </a:ext>
                  </a:extLst>
                </p:cNvPr>
                <p:cNvPicPr/>
                <p:nvPr/>
              </p:nvPicPr>
              <p:blipFill>
                <a:blip r:embed="rId736"/>
                <a:stretch>
                  <a:fillRect/>
                </a:stretch>
              </p:blipFill>
              <p:spPr>
                <a:xfrm>
                  <a:off x="7858437" y="4827915"/>
                  <a:ext cx="319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7" name="Freihand 436">
                  <a:extLst>
                    <a:ext uri="{FF2B5EF4-FFF2-40B4-BE49-F238E27FC236}">
                      <a16:creationId xmlns:a16="http://schemas.microsoft.com/office/drawing/2014/main" id="{AAE599D1-51A8-4400-88D3-5A84144320F0}"/>
                    </a:ext>
                  </a:extLst>
                </p14:cNvPr>
                <p14:cNvContentPartPr/>
                <p14:nvPr/>
              </p14:nvContentPartPr>
              <p14:xfrm>
                <a:off x="6301077" y="5196915"/>
                <a:ext cx="102600" cy="55080"/>
              </p14:xfrm>
            </p:contentPart>
          </mc:Choice>
          <mc:Fallback>
            <p:pic>
              <p:nvPicPr>
                <p:cNvPr id="437" name="Freihand 436">
                  <a:extLst>
                    <a:ext uri="{FF2B5EF4-FFF2-40B4-BE49-F238E27FC236}">
                      <a16:creationId xmlns:a16="http://schemas.microsoft.com/office/drawing/2014/main" id="{AAE599D1-51A8-4400-88D3-5A84144320F0}"/>
                    </a:ext>
                  </a:extLst>
                </p:cNvPr>
                <p:cNvPicPr/>
                <p:nvPr/>
              </p:nvPicPr>
              <p:blipFill>
                <a:blip r:embed="rId738"/>
                <a:stretch>
                  <a:fillRect/>
                </a:stretch>
              </p:blipFill>
              <p:spPr>
                <a:xfrm>
                  <a:off x="6296757" y="5192595"/>
                  <a:ext cx="111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8" name="Freihand 437">
                  <a:extLst>
                    <a:ext uri="{FF2B5EF4-FFF2-40B4-BE49-F238E27FC236}">
                      <a16:creationId xmlns:a16="http://schemas.microsoft.com/office/drawing/2014/main" id="{73DFA901-F26A-4F20-B83E-134FB6410C4F}"/>
                    </a:ext>
                  </a:extLst>
                </p14:cNvPr>
                <p14:cNvContentPartPr/>
                <p14:nvPr/>
              </p14:nvContentPartPr>
              <p14:xfrm>
                <a:off x="6350397" y="5196915"/>
                <a:ext cx="68040" cy="188280"/>
              </p14:xfrm>
            </p:contentPart>
          </mc:Choice>
          <mc:Fallback>
            <p:pic>
              <p:nvPicPr>
                <p:cNvPr id="438" name="Freihand 437">
                  <a:extLst>
                    <a:ext uri="{FF2B5EF4-FFF2-40B4-BE49-F238E27FC236}">
                      <a16:creationId xmlns:a16="http://schemas.microsoft.com/office/drawing/2014/main" id="{73DFA901-F26A-4F20-B83E-134FB6410C4F}"/>
                    </a:ext>
                  </a:extLst>
                </p:cNvPr>
                <p:cNvPicPr/>
                <p:nvPr/>
              </p:nvPicPr>
              <p:blipFill>
                <a:blip r:embed="rId740"/>
                <a:stretch>
                  <a:fillRect/>
                </a:stretch>
              </p:blipFill>
              <p:spPr>
                <a:xfrm>
                  <a:off x="6346077" y="5192595"/>
                  <a:ext cx="76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9" name="Freihand 438">
                  <a:extLst>
                    <a:ext uri="{FF2B5EF4-FFF2-40B4-BE49-F238E27FC236}">
                      <a16:creationId xmlns:a16="http://schemas.microsoft.com/office/drawing/2014/main" id="{F4862ED3-814A-438A-A291-788F79EB7990}"/>
                    </a:ext>
                  </a:extLst>
                </p14:cNvPr>
                <p14:cNvContentPartPr/>
                <p14:nvPr/>
              </p14:nvContentPartPr>
              <p14:xfrm>
                <a:off x="6442197" y="5245155"/>
                <a:ext cx="86760" cy="88200"/>
              </p14:xfrm>
            </p:contentPart>
          </mc:Choice>
          <mc:Fallback>
            <p:pic>
              <p:nvPicPr>
                <p:cNvPr id="439" name="Freihand 438">
                  <a:extLst>
                    <a:ext uri="{FF2B5EF4-FFF2-40B4-BE49-F238E27FC236}">
                      <a16:creationId xmlns:a16="http://schemas.microsoft.com/office/drawing/2014/main" id="{F4862ED3-814A-438A-A291-788F79EB7990}"/>
                    </a:ext>
                  </a:extLst>
                </p:cNvPr>
                <p:cNvPicPr/>
                <p:nvPr/>
              </p:nvPicPr>
              <p:blipFill>
                <a:blip r:embed="rId742"/>
                <a:stretch>
                  <a:fillRect/>
                </a:stretch>
              </p:blipFill>
              <p:spPr>
                <a:xfrm>
                  <a:off x="6437877" y="5240835"/>
                  <a:ext cx="95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41" name="Freihand 440">
                  <a:extLst>
                    <a:ext uri="{FF2B5EF4-FFF2-40B4-BE49-F238E27FC236}">
                      <a16:creationId xmlns:a16="http://schemas.microsoft.com/office/drawing/2014/main" id="{A5D050F0-EA85-482C-A788-E1A80DE8AC05}"/>
                    </a:ext>
                  </a:extLst>
                </p14:cNvPr>
                <p14:cNvContentPartPr/>
                <p14:nvPr/>
              </p14:nvContentPartPr>
              <p14:xfrm>
                <a:off x="6612117" y="5229675"/>
                <a:ext cx="71280" cy="16560"/>
              </p14:xfrm>
            </p:contentPart>
          </mc:Choice>
          <mc:Fallback>
            <p:pic>
              <p:nvPicPr>
                <p:cNvPr id="441" name="Freihand 440">
                  <a:extLst>
                    <a:ext uri="{FF2B5EF4-FFF2-40B4-BE49-F238E27FC236}">
                      <a16:creationId xmlns:a16="http://schemas.microsoft.com/office/drawing/2014/main" id="{A5D050F0-EA85-482C-A788-E1A80DE8AC05}"/>
                    </a:ext>
                  </a:extLst>
                </p:cNvPr>
                <p:cNvPicPr/>
                <p:nvPr/>
              </p:nvPicPr>
              <p:blipFill>
                <a:blip r:embed="rId744"/>
                <a:stretch>
                  <a:fillRect/>
                </a:stretch>
              </p:blipFill>
              <p:spPr>
                <a:xfrm>
                  <a:off x="6607797" y="5225355"/>
                  <a:ext cx="79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42" name="Freihand 441">
                  <a:extLst>
                    <a:ext uri="{FF2B5EF4-FFF2-40B4-BE49-F238E27FC236}">
                      <a16:creationId xmlns:a16="http://schemas.microsoft.com/office/drawing/2014/main" id="{355B87E0-F373-4004-9DAF-71329B4F50A9}"/>
                    </a:ext>
                  </a:extLst>
                </p14:cNvPr>
                <p14:cNvContentPartPr/>
                <p14:nvPr/>
              </p14:nvContentPartPr>
              <p14:xfrm>
                <a:off x="6722637" y="5194755"/>
                <a:ext cx="204120" cy="166320"/>
              </p14:xfrm>
            </p:contentPart>
          </mc:Choice>
          <mc:Fallback>
            <p:pic>
              <p:nvPicPr>
                <p:cNvPr id="442" name="Freihand 441">
                  <a:extLst>
                    <a:ext uri="{FF2B5EF4-FFF2-40B4-BE49-F238E27FC236}">
                      <a16:creationId xmlns:a16="http://schemas.microsoft.com/office/drawing/2014/main" id="{355B87E0-F373-4004-9DAF-71329B4F50A9}"/>
                    </a:ext>
                  </a:extLst>
                </p:cNvPr>
                <p:cNvPicPr/>
                <p:nvPr/>
              </p:nvPicPr>
              <p:blipFill>
                <a:blip r:embed="rId746"/>
                <a:stretch>
                  <a:fillRect/>
                </a:stretch>
              </p:blipFill>
              <p:spPr>
                <a:xfrm>
                  <a:off x="6718317" y="5190435"/>
                  <a:ext cx="212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43" name="Freihand 442">
                  <a:extLst>
                    <a:ext uri="{FF2B5EF4-FFF2-40B4-BE49-F238E27FC236}">
                      <a16:creationId xmlns:a16="http://schemas.microsoft.com/office/drawing/2014/main" id="{4FC85169-0971-4C67-A86A-183897203220}"/>
                    </a:ext>
                  </a:extLst>
                </p14:cNvPr>
                <p14:cNvContentPartPr/>
                <p14:nvPr/>
              </p14:nvContentPartPr>
              <p14:xfrm>
                <a:off x="6921357" y="5131035"/>
                <a:ext cx="355320" cy="113760"/>
              </p14:xfrm>
            </p:contentPart>
          </mc:Choice>
          <mc:Fallback>
            <p:pic>
              <p:nvPicPr>
                <p:cNvPr id="443" name="Freihand 442">
                  <a:extLst>
                    <a:ext uri="{FF2B5EF4-FFF2-40B4-BE49-F238E27FC236}">
                      <a16:creationId xmlns:a16="http://schemas.microsoft.com/office/drawing/2014/main" id="{4FC85169-0971-4C67-A86A-183897203220}"/>
                    </a:ext>
                  </a:extLst>
                </p:cNvPr>
                <p:cNvPicPr/>
                <p:nvPr/>
              </p:nvPicPr>
              <p:blipFill>
                <a:blip r:embed="rId748"/>
                <a:stretch>
                  <a:fillRect/>
                </a:stretch>
              </p:blipFill>
              <p:spPr>
                <a:xfrm>
                  <a:off x="6917037" y="5126715"/>
                  <a:ext cx="363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4" name="Freihand 443">
                  <a:extLst>
                    <a:ext uri="{FF2B5EF4-FFF2-40B4-BE49-F238E27FC236}">
                      <a16:creationId xmlns:a16="http://schemas.microsoft.com/office/drawing/2014/main" id="{7BEA0628-B3A3-445A-A349-FA64851A9439}"/>
                    </a:ext>
                  </a:extLst>
                </p14:cNvPr>
                <p14:cNvContentPartPr/>
                <p14:nvPr/>
              </p14:nvContentPartPr>
              <p14:xfrm>
                <a:off x="7276317" y="5174235"/>
                <a:ext cx="100800" cy="39600"/>
              </p14:xfrm>
            </p:contentPart>
          </mc:Choice>
          <mc:Fallback>
            <p:pic>
              <p:nvPicPr>
                <p:cNvPr id="444" name="Freihand 443">
                  <a:extLst>
                    <a:ext uri="{FF2B5EF4-FFF2-40B4-BE49-F238E27FC236}">
                      <a16:creationId xmlns:a16="http://schemas.microsoft.com/office/drawing/2014/main" id="{7BEA0628-B3A3-445A-A349-FA64851A9439}"/>
                    </a:ext>
                  </a:extLst>
                </p:cNvPr>
                <p:cNvPicPr/>
                <p:nvPr/>
              </p:nvPicPr>
              <p:blipFill>
                <a:blip r:embed="rId750"/>
                <a:stretch>
                  <a:fillRect/>
                </a:stretch>
              </p:blipFill>
              <p:spPr>
                <a:xfrm>
                  <a:off x="7271997" y="5169915"/>
                  <a:ext cx="109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5" name="Freihand 444">
                  <a:extLst>
                    <a:ext uri="{FF2B5EF4-FFF2-40B4-BE49-F238E27FC236}">
                      <a16:creationId xmlns:a16="http://schemas.microsoft.com/office/drawing/2014/main" id="{7F07EEFE-574D-431D-B13D-6E7297D927DB}"/>
                    </a:ext>
                  </a:extLst>
                </p14:cNvPr>
                <p14:cNvContentPartPr/>
                <p14:nvPr/>
              </p14:nvContentPartPr>
              <p14:xfrm>
                <a:off x="7378197" y="5098635"/>
                <a:ext cx="126360" cy="119160"/>
              </p14:xfrm>
            </p:contentPart>
          </mc:Choice>
          <mc:Fallback>
            <p:pic>
              <p:nvPicPr>
                <p:cNvPr id="445" name="Freihand 444">
                  <a:extLst>
                    <a:ext uri="{FF2B5EF4-FFF2-40B4-BE49-F238E27FC236}">
                      <a16:creationId xmlns:a16="http://schemas.microsoft.com/office/drawing/2014/main" id="{7F07EEFE-574D-431D-B13D-6E7297D927DB}"/>
                    </a:ext>
                  </a:extLst>
                </p:cNvPr>
                <p:cNvPicPr/>
                <p:nvPr/>
              </p:nvPicPr>
              <p:blipFill>
                <a:blip r:embed="rId752"/>
                <a:stretch>
                  <a:fillRect/>
                </a:stretch>
              </p:blipFill>
              <p:spPr>
                <a:xfrm>
                  <a:off x="7373877" y="5094315"/>
                  <a:ext cx="135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6" name="Freihand 445">
                  <a:extLst>
                    <a:ext uri="{FF2B5EF4-FFF2-40B4-BE49-F238E27FC236}">
                      <a16:creationId xmlns:a16="http://schemas.microsoft.com/office/drawing/2014/main" id="{8AB017F8-90B3-4F64-9295-F71C84DB61A9}"/>
                    </a:ext>
                  </a:extLst>
                </p14:cNvPr>
                <p14:cNvContentPartPr/>
                <p14:nvPr/>
              </p14:nvContentPartPr>
              <p14:xfrm>
                <a:off x="7504197" y="5094315"/>
                <a:ext cx="193680" cy="107280"/>
              </p14:xfrm>
            </p:contentPart>
          </mc:Choice>
          <mc:Fallback>
            <p:pic>
              <p:nvPicPr>
                <p:cNvPr id="446" name="Freihand 445">
                  <a:extLst>
                    <a:ext uri="{FF2B5EF4-FFF2-40B4-BE49-F238E27FC236}">
                      <a16:creationId xmlns:a16="http://schemas.microsoft.com/office/drawing/2014/main" id="{8AB017F8-90B3-4F64-9295-F71C84DB61A9}"/>
                    </a:ext>
                  </a:extLst>
                </p:cNvPr>
                <p:cNvPicPr/>
                <p:nvPr/>
              </p:nvPicPr>
              <p:blipFill>
                <a:blip r:embed="rId754"/>
                <a:stretch>
                  <a:fillRect/>
                </a:stretch>
              </p:blipFill>
              <p:spPr>
                <a:xfrm>
                  <a:off x="7499877" y="5089995"/>
                  <a:ext cx="202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7" name="Freihand 446">
                  <a:extLst>
                    <a:ext uri="{FF2B5EF4-FFF2-40B4-BE49-F238E27FC236}">
                      <a16:creationId xmlns:a16="http://schemas.microsoft.com/office/drawing/2014/main" id="{9E3A4EF7-F9B8-4C34-8CA7-8568E4FB5A3C}"/>
                    </a:ext>
                  </a:extLst>
                </p14:cNvPr>
                <p14:cNvContentPartPr/>
                <p14:nvPr/>
              </p14:nvContentPartPr>
              <p14:xfrm>
                <a:off x="7861317" y="5129595"/>
                <a:ext cx="20160" cy="59760"/>
              </p14:xfrm>
            </p:contentPart>
          </mc:Choice>
          <mc:Fallback>
            <p:pic>
              <p:nvPicPr>
                <p:cNvPr id="447" name="Freihand 446">
                  <a:extLst>
                    <a:ext uri="{FF2B5EF4-FFF2-40B4-BE49-F238E27FC236}">
                      <a16:creationId xmlns:a16="http://schemas.microsoft.com/office/drawing/2014/main" id="{9E3A4EF7-F9B8-4C34-8CA7-8568E4FB5A3C}"/>
                    </a:ext>
                  </a:extLst>
                </p:cNvPr>
                <p:cNvPicPr/>
                <p:nvPr/>
              </p:nvPicPr>
              <p:blipFill>
                <a:blip r:embed="rId756"/>
                <a:stretch>
                  <a:fillRect/>
                </a:stretch>
              </p:blipFill>
              <p:spPr>
                <a:xfrm>
                  <a:off x="7856997" y="5125275"/>
                  <a:ext cx="28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48" name="Freihand 447">
                  <a:extLst>
                    <a:ext uri="{FF2B5EF4-FFF2-40B4-BE49-F238E27FC236}">
                      <a16:creationId xmlns:a16="http://schemas.microsoft.com/office/drawing/2014/main" id="{CA09C229-00C5-4F2F-A801-FFA4AD3D1A19}"/>
                    </a:ext>
                  </a:extLst>
                </p14:cNvPr>
                <p14:cNvContentPartPr/>
                <p14:nvPr/>
              </p14:nvContentPartPr>
              <p14:xfrm>
                <a:off x="7883277" y="5086395"/>
                <a:ext cx="85320" cy="25560"/>
              </p14:xfrm>
            </p:contentPart>
          </mc:Choice>
          <mc:Fallback>
            <p:pic>
              <p:nvPicPr>
                <p:cNvPr id="448" name="Freihand 447">
                  <a:extLst>
                    <a:ext uri="{FF2B5EF4-FFF2-40B4-BE49-F238E27FC236}">
                      <a16:creationId xmlns:a16="http://schemas.microsoft.com/office/drawing/2014/main" id="{CA09C229-00C5-4F2F-A801-FFA4AD3D1A19}"/>
                    </a:ext>
                  </a:extLst>
                </p:cNvPr>
                <p:cNvPicPr/>
                <p:nvPr/>
              </p:nvPicPr>
              <p:blipFill>
                <a:blip r:embed="rId758"/>
                <a:stretch>
                  <a:fillRect/>
                </a:stretch>
              </p:blipFill>
              <p:spPr>
                <a:xfrm>
                  <a:off x="7878957" y="5082075"/>
                  <a:ext cx="93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49" name="Freihand 448">
                  <a:extLst>
                    <a:ext uri="{FF2B5EF4-FFF2-40B4-BE49-F238E27FC236}">
                      <a16:creationId xmlns:a16="http://schemas.microsoft.com/office/drawing/2014/main" id="{BC15ABBB-E84A-4F86-99B2-19B17590A8D6}"/>
                    </a:ext>
                  </a:extLst>
                </p14:cNvPr>
                <p14:cNvContentPartPr/>
                <p14:nvPr/>
              </p14:nvContentPartPr>
              <p14:xfrm>
                <a:off x="7937637" y="5116275"/>
                <a:ext cx="83520" cy="79920"/>
              </p14:xfrm>
            </p:contentPart>
          </mc:Choice>
          <mc:Fallback>
            <p:pic>
              <p:nvPicPr>
                <p:cNvPr id="449" name="Freihand 448">
                  <a:extLst>
                    <a:ext uri="{FF2B5EF4-FFF2-40B4-BE49-F238E27FC236}">
                      <a16:creationId xmlns:a16="http://schemas.microsoft.com/office/drawing/2014/main" id="{BC15ABBB-E84A-4F86-99B2-19B17590A8D6}"/>
                    </a:ext>
                  </a:extLst>
                </p:cNvPr>
                <p:cNvPicPr/>
                <p:nvPr/>
              </p:nvPicPr>
              <p:blipFill>
                <a:blip r:embed="rId760"/>
                <a:stretch>
                  <a:fillRect/>
                </a:stretch>
              </p:blipFill>
              <p:spPr>
                <a:xfrm>
                  <a:off x="7933317" y="5111955"/>
                  <a:ext cx="92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50" name="Freihand 449">
                  <a:extLst>
                    <a:ext uri="{FF2B5EF4-FFF2-40B4-BE49-F238E27FC236}">
                      <a16:creationId xmlns:a16="http://schemas.microsoft.com/office/drawing/2014/main" id="{3ECA01FB-964E-498B-A2DB-E0FFAE85AE02}"/>
                    </a:ext>
                  </a:extLst>
                </p14:cNvPr>
                <p14:cNvContentPartPr/>
                <p14:nvPr/>
              </p14:nvContentPartPr>
              <p14:xfrm>
                <a:off x="6314757" y="5505435"/>
                <a:ext cx="75600" cy="151560"/>
              </p14:xfrm>
            </p:contentPart>
          </mc:Choice>
          <mc:Fallback>
            <p:pic>
              <p:nvPicPr>
                <p:cNvPr id="450" name="Freihand 449">
                  <a:extLst>
                    <a:ext uri="{FF2B5EF4-FFF2-40B4-BE49-F238E27FC236}">
                      <a16:creationId xmlns:a16="http://schemas.microsoft.com/office/drawing/2014/main" id="{3ECA01FB-964E-498B-A2DB-E0FFAE85AE02}"/>
                    </a:ext>
                  </a:extLst>
                </p:cNvPr>
                <p:cNvPicPr/>
                <p:nvPr/>
              </p:nvPicPr>
              <p:blipFill>
                <a:blip r:embed="rId762"/>
                <a:stretch>
                  <a:fillRect/>
                </a:stretch>
              </p:blipFill>
              <p:spPr>
                <a:xfrm>
                  <a:off x="6310437" y="5501115"/>
                  <a:ext cx="84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51" name="Freihand 450">
                  <a:extLst>
                    <a:ext uri="{FF2B5EF4-FFF2-40B4-BE49-F238E27FC236}">
                      <a16:creationId xmlns:a16="http://schemas.microsoft.com/office/drawing/2014/main" id="{2F5809A5-645C-4EB5-AAD4-94844F7C5D50}"/>
                    </a:ext>
                  </a:extLst>
                </p14:cNvPr>
                <p14:cNvContentPartPr/>
                <p14:nvPr/>
              </p14:nvContentPartPr>
              <p14:xfrm>
                <a:off x="6428517" y="5499315"/>
                <a:ext cx="60120" cy="66600"/>
              </p14:xfrm>
            </p:contentPart>
          </mc:Choice>
          <mc:Fallback>
            <p:pic>
              <p:nvPicPr>
                <p:cNvPr id="451" name="Freihand 450">
                  <a:extLst>
                    <a:ext uri="{FF2B5EF4-FFF2-40B4-BE49-F238E27FC236}">
                      <a16:creationId xmlns:a16="http://schemas.microsoft.com/office/drawing/2014/main" id="{2F5809A5-645C-4EB5-AAD4-94844F7C5D50}"/>
                    </a:ext>
                  </a:extLst>
                </p:cNvPr>
                <p:cNvPicPr/>
                <p:nvPr/>
              </p:nvPicPr>
              <p:blipFill>
                <a:blip r:embed="rId764"/>
                <a:stretch>
                  <a:fillRect/>
                </a:stretch>
              </p:blipFill>
              <p:spPr>
                <a:xfrm>
                  <a:off x="6424197" y="5494995"/>
                  <a:ext cx="68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2" name="Freihand 451">
                  <a:extLst>
                    <a:ext uri="{FF2B5EF4-FFF2-40B4-BE49-F238E27FC236}">
                      <a16:creationId xmlns:a16="http://schemas.microsoft.com/office/drawing/2014/main" id="{752C35E8-92CC-451C-9DD2-53ACCD838049}"/>
                    </a:ext>
                  </a:extLst>
                </p14:cNvPr>
                <p14:cNvContentPartPr/>
                <p14:nvPr/>
              </p14:nvContentPartPr>
              <p14:xfrm>
                <a:off x="6510597" y="5491755"/>
                <a:ext cx="98640" cy="78480"/>
              </p14:xfrm>
            </p:contentPart>
          </mc:Choice>
          <mc:Fallback>
            <p:pic>
              <p:nvPicPr>
                <p:cNvPr id="452" name="Freihand 451">
                  <a:extLst>
                    <a:ext uri="{FF2B5EF4-FFF2-40B4-BE49-F238E27FC236}">
                      <a16:creationId xmlns:a16="http://schemas.microsoft.com/office/drawing/2014/main" id="{752C35E8-92CC-451C-9DD2-53ACCD838049}"/>
                    </a:ext>
                  </a:extLst>
                </p:cNvPr>
                <p:cNvPicPr/>
                <p:nvPr/>
              </p:nvPicPr>
              <p:blipFill>
                <a:blip r:embed="rId766"/>
                <a:stretch>
                  <a:fillRect/>
                </a:stretch>
              </p:blipFill>
              <p:spPr>
                <a:xfrm>
                  <a:off x="6506277" y="5487435"/>
                  <a:ext cx="107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3" name="Freihand 452">
                  <a:extLst>
                    <a:ext uri="{FF2B5EF4-FFF2-40B4-BE49-F238E27FC236}">
                      <a16:creationId xmlns:a16="http://schemas.microsoft.com/office/drawing/2014/main" id="{BEA751D4-6C97-4A2E-A764-BCC58C187D52}"/>
                    </a:ext>
                  </a:extLst>
                </p14:cNvPr>
                <p14:cNvContentPartPr/>
                <p14:nvPr/>
              </p14:nvContentPartPr>
              <p14:xfrm>
                <a:off x="6638757" y="5469435"/>
                <a:ext cx="69840" cy="80640"/>
              </p14:xfrm>
            </p:contentPart>
          </mc:Choice>
          <mc:Fallback>
            <p:pic>
              <p:nvPicPr>
                <p:cNvPr id="453" name="Freihand 452">
                  <a:extLst>
                    <a:ext uri="{FF2B5EF4-FFF2-40B4-BE49-F238E27FC236}">
                      <a16:creationId xmlns:a16="http://schemas.microsoft.com/office/drawing/2014/main" id="{BEA751D4-6C97-4A2E-A764-BCC58C187D52}"/>
                    </a:ext>
                  </a:extLst>
                </p:cNvPr>
                <p:cNvPicPr/>
                <p:nvPr/>
              </p:nvPicPr>
              <p:blipFill>
                <a:blip r:embed="rId768"/>
                <a:stretch>
                  <a:fillRect/>
                </a:stretch>
              </p:blipFill>
              <p:spPr>
                <a:xfrm>
                  <a:off x="6634437" y="5465115"/>
                  <a:ext cx="78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54" name="Freihand 453">
                  <a:extLst>
                    <a:ext uri="{FF2B5EF4-FFF2-40B4-BE49-F238E27FC236}">
                      <a16:creationId xmlns:a16="http://schemas.microsoft.com/office/drawing/2014/main" id="{4A90E878-DF2D-4AEE-A6D8-12E9B848DD08}"/>
                    </a:ext>
                  </a:extLst>
                </p14:cNvPr>
                <p14:cNvContentPartPr/>
                <p14:nvPr/>
              </p14:nvContentPartPr>
              <p14:xfrm>
                <a:off x="6730197" y="5363955"/>
                <a:ext cx="43920" cy="183960"/>
              </p14:xfrm>
            </p:contentPart>
          </mc:Choice>
          <mc:Fallback>
            <p:pic>
              <p:nvPicPr>
                <p:cNvPr id="454" name="Freihand 453">
                  <a:extLst>
                    <a:ext uri="{FF2B5EF4-FFF2-40B4-BE49-F238E27FC236}">
                      <a16:creationId xmlns:a16="http://schemas.microsoft.com/office/drawing/2014/main" id="{4A90E878-DF2D-4AEE-A6D8-12E9B848DD08}"/>
                    </a:ext>
                  </a:extLst>
                </p:cNvPr>
                <p:cNvPicPr/>
                <p:nvPr/>
              </p:nvPicPr>
              <p:blipFill>
                <a:blip r:embed="rId770"/>
                <a:stretch>
                  <a:fillRect/>
                </a:stretch>
              </p:blipFill>
              <p:spPr>
                <a:xfrm>
                  <a:off x="6725877" y="5359635"/>
                  <a:ext cx="52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55" name="Freihand 454">
                  <a:extLst>
                    <a:ext uri="{FF2B5EF4-FFF2-40B4-BE49-F238E27FC236}">
                      <a16:creationId xmlns:a16="http://schemas.microsoft.com/office/drawing/2014/main" id="{0ED31553-133E-47A7-ACE4-F9A80CAA0434}"/>
                    </a:ext>
                  </a:extLst>
                </p14:cNvPr>
                <p14:cNvContentPartPr/>
                <p14:nvPr/>
              </p14:nvContentPartPr>
              <p14:xfrm>
                <a:off x="6794277" y="5362155"/>
                <a:ext cx="97200" cy="177840"/>
              </p14:xfrm>
            </p:contentPart>
          </mc:Choice>
          <mc:Fallback>
            <p:pic>
              <p:nvPicPr>
                <p:cNvPr id="455" name="Freihand 454">
                  <a:extLst>
                    <a:ext uri="{FF2B5EF4-FFF2-40B4-BE49-F238E27FC236}">
                      <a16:creationId xmlns:a16="http://schemas.microsoft.com/office/drawing/2014/main" id="{0ED31553-133E-47A7-ACE4-F9A80CAA0434}"/>
                    </a:ext>
                  </a:extLst>
                </p:cNvPr>
                <p:cNvPicPr/>
                <p:nvPr/>
              </p:nvPicPr>
              <p:blipFill>
                <a:blip r:embed="rId772"/>
                <a:stretch>
                  <a:fillRect/>
                </a:stretch>
              </p:blipFill>
              <p:spPr>
                <a:xfrm>
                  <a:off x="6789957" y="5357835"/>
                  <a:ext cx="105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56" name="Freihand 455">
                  <a:extLst>
                    <a:ext uri="{FF2B5EF4-FFF2-40B4-BE49-F238E27FC236}">
                      <a16:creationId xmlns:a16="http://schemas.microsoft.com/office/drawing/2014/main" id="{A0399C71-4CF3-405A-8D3A-3DA70763FFA9}"/>
                    </a:ext>
                  </a:extLst>
                </p14:cNvPr>
                <p14:cNvContentPartPr/>
                <p14:nvPr/>
              </p14:nvContentPartPr>
              <p14:xfrm>
                <a:off x="6919917" y="5362515"/>
                <a:ext cx="16200" cy="154440"/>
              </p14:xfrm>
            </p:contentPart>
          </mc:Choice>
          <mc:Fallback>
            <p:pic>
              <p:nvPicPr>
                <p:cNvPr id="456" name="Freihand 455">
                  <a:extLst>
                    <a:ext uri="{FF2B5EF4-FFF2-40B4-BE49-F238E27FC236}">
                      <a16:creationId xmlns:a16="http://schemas.microsoft.com/office/drawing/2014/main" id="{A0399C71-4CF3-405A-8D3A-3DA70763FFA9}"/>
                    </a:ext>
                  </a:extLst>
                </p:cNvPr>
                <p:cNvPicPr/>
                <p:nvPr/>
              </p:nvPicPr>
              <p:blipFill>
                <a:blip r:embed="rId774"/>
                <a:stretch>
                  <a:fillRect/>
                </a:stretch>
              </p:blipFill>
              <p:spPr>
                <a:xfrm>
                  <a:off x="6915597" y="5358195"/>
                  <a:ext cx="24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57" name="Freihand 456">
                  <a:extLst>
                    <a:ext uri="{FF2B5EF4-FFF2-40B4-BE49-F238E27FC236}">
                      <a16:creationId xmlns:a16="http://schemas.microsoft.com/office/drawing/2014/main" id="{552E5925-2228-44EF-81E4-3E06695F9DA7}"/>
                    </a:ext>
                  </a:extLst>
                </p14:cNvPr>
                <p14:cNvContentPartPr/>
                <p14:nvPr/>
              </p14:nvContentPartPr>
              <p14:xfrm>
                <a:off x="6987957" y="5428395"/>
                <a:ext cx="73080" cy="77400"/>
              </p14:xfrm>
            </p:contentPart>
          </mc:Choice>
          <mc:Fallback>
            <p:pic>
              <p:nvPicPr>
                <p:cNvPr id="457" name="Freihand 456">
                  <a:extLst>
                    <a:ext uri="{FF2B5EF4-FFF2-40B4-BE49-F238E27FC236}">
                      <a16:creationId xmlns:a16="http://schemas.microsoft.com/office/drawing/2014/main" id="{552E5925-2228-44EF-81E4-3E06695F9DA7}"/>
                    </a:ext>
                  </a:extLst>
                </p:cNvPr>
                <p:cNvPicPr/>
                <p:nvPr/>
              </p:nvPicPr>
              <p:blipFill>
                <a:blip r:embed="rId776"/>
                <a:stretch>
                  <a:fillRect/>
                </a:stretch>
              </p:blipFill>
              <p:spPr>
                <a:xfrm>
                  <a:off x="6983637" y="5424075"/>
                  <a:ext cx="81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59" name="Freihand 458">
                  <a:extLst>
                    <a:ext uri="{FF2B5EF4-FFF2-40B4-BE49-F238E27FC236}">
                      <a16:creationId xmlns:a16="http://schemas.microsoft.com/office/drawing/2014/main" id="{C5F2A683-ABF6-4A6C-B5CC-8300F0BDF347}"/>
                    </a:ext>
                  </a:extLst>
                </p14:cNvPr>
                <p14:cNvContentPartPr/>
                <p14:nvPr/>
              </p14:nvContentPartPr>
              <p14:xfrm>
                <a:off x="6045117" y="5717475"/>
                <a:ext cx="125640" cy="186480"/>
              </p14:xfrm>
            </p:contentPart>
          </mc:Choice>
          <mc:Fallback>
            <p:pic>
              <p:nvPicPr>
                <p:cNvPr id="459" name="Freihand 458">
                  <a:extLst>
                    <a:ext uri="{FF2B5EF4-FFF2-40B4-BE49-F238E27FC236}">
                      <a16:creationId xmlns:a16="http://schemas.microsoft.com/office/drawing/2014/main" id="{C5F2A683-ABF6-4A6C-B5CC-8300F0BDF347}"/>
                    </a:ext>
                  </a:extLst>
                </p:cNvPr>
                <p:cNvPicPr/>
                <p:nvPr/>
              </p:nvPicPr>
              <p:blipFill>
                <a:blip r:embed="rId778"/>
                <a:stretch>
                  <a:fillRect/>
                </a:stretch>
              </p:blipFill>
              <p:spPr>
                <a:xfrm>
                  <a:off x="6040797" y="5713155"/>
                  <a:ext cx="134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60" name="Freihand 459">
                  <a:extLst>
                    <a:ext uri="{FF2B5EF4-FFF2-40B4-BE49-F238E27FC236}">
                      <a16:creationId xmlns:a16="http://schemas.microsoft.com/office/drawing/2014/main" id="{E94E7450-B81E-4BD6-9B8F-879F0B5EC851}"/>
                    </a:ext>
                  </a:extLst>
                </p14:cNvPr>
                <p14:cNvContentPartPr/>
                <p14:nvPr/>
              </p14:nvContentPartPr>
              <p14:xfrm>
                <a:off x="6171477" y="5684355"/>
                <a:ext cx="68400" cy="202320"/>
              </p14:xfrm>
            </p:contentPart>
          </mc:Choice>
          <mc:Fallback>
            <p:pic>
              <p:nvPicPr>
                <p:cNvPr id="460" name="Freihand 459">
                  <a:extLst>
                    <a:ext uri="{FF2B5EF4-FFF2-40B4-BE49-F238E27FC236}">
                      <a16:creationId xmlns:a16="http://schemas.microsoft.com/office/drawing/2014/main" id="{E94E7450-B81E-4BD6-9B8F-879F0B5EC851}"/>
                    </a:ext>
                  </a:extLst>
                </p:cNvPr>
                <p:cNvPicPr/>
                <p:nvPr/>
              </p:nvPicPr>
              <p:blipFill>
                <a:blip r:embed="rId780"/>
                <a:stretch>
                  <a:fillRect/>
                </a:stretch>
              </p:blipFill>
              <p:spPr>
                <a:xfrm>
                  <a:off x="6167157" y="5680035"/>
                  <a:ext cx="77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61" name="Freihand 460">
                  <a:extLst>
                    <a:ext uri="{FF2B5EF4-FFF2-40B4-BE49-F238E27FC236}">
                      <a16:creationId xmlns:a16="http://schemas.microsoft.com/office/drawing/2014/main" id="{233CA8EA-E918-4486-9EF1-DE30E92AEB6D}"/>
                    </a:ext>
                  </a:extLst>
                </p14:cNvPr>
                <p14:cNvContentPartPr/>
                <p14:nvPr/>
              </p14:nvContentPartPr>
              <p14:xfrm>
                <a:off x="6384237" y="5732955"/>
                <a:ext cx="14400" cy="116280"/>
              </p14:xfrm>
            </p:contentPart>
          </mc:Choice>
          <mc:Fallback>
            <p:pic>
              <p:nvPicPr>
                <p:cNvPr id="461" name="Freihand 460">
                  <a:extLst>
                    <a:ext uri="{FF2B5EF4-FFF2-40B4-BE49-F238E27FC236}">
                      <a16:creationId xmlns:a16="http://schemas.microsoft.com/office/drawing/2014/main" id="{233CA8EA-E918-4486-9EF1-DE30E92AEB6D}"/>
                    </a:ext>
                  </a:extLst>
                </p:cNvPr>
                <p:cNvPicPr/>
                <p:nvPr/>
              </p:nvPicPr>
              <p:blipFill>
                <a:blip r:embed="rId782"/>
                <a:stretch>
                  <a:fillRect/>
                </a:stretch>
              </p:blipFill>
              <p:spPr>
                <a:xfrm>
                  <a:off x="6379917" y="5728635"/>
                  <a:ext cx="23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2" name="Freihand 461">
                  <a:extLst>
                    <a:ext uri="{FF2B5EF4-FFF2-40B4-BE49-F238E27FC236}">
                      <a16:creationId xmlns:a16="http://schemas.microsoft.com/office/drawing/2014/main" id="{45F7143E-1EAF-4EC9-8636-1511DD94F28A}"/>
                    </a:ext>
                  </a:extLst>
                </p14:cNvPr>
                <p14:cNvContentPartPr/>
                <p14:nvPr/>
              </p14:nvContentPartPr>
              <p14:xfrm>
                <a:off x="6317997" y="5683995"/>
                <a:ext cx="133200" cy="28800"/>
              </p14:xfrm>
            </p:contentPart>
          </mc:Choice>
          <mc:Fallback>
            <p:pic>
              <p:nvPicPr>
                <p:cNvPr id="462" name="Freihand 461">
                  <a:extLst>
                    <a:ext uri="{FF2B5EF4-FFF2-40B4-BE49-F238E27FC236}">
                      <a16:creationId xmlns:a16="http://schemas.microsoft.com/office/drawing/2014/main" id="{45F7143E-1EAF-4EC9-8636-1511DD94F28A}"/>
                    </a:ext>
                  </a:extLst>
                </p:cNvPr>
                <p:cNvPicPr/>
                <p:nvPr/>
              </p:nvPicPr>
              <p:blipFill>
                <a:blip r:embed="rId784"/>
                <a:stretch>
                  <a:fillRect/>
                </a:stretch>
              </p:blipFill>
              <p:spPr>
                <a:xfrm>
                  <a:off x="6313677" y="5679675"/>
                  <a:ext cx="141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63" name="Freihand 462">
                  <a:extLst>
                    <a:ext uri="{FF2B5EF4-FFF2-40B4-BE49-F238E27FC236}">
                      <a16:creationId xmlns:a16="http://schemas.microsoft.com/office/drawing/2014/main" id="{2D57A561-DFB8-4241-8361-A4543B64A9DF}"/>
                    </a:ext>
                  </a:extLst>
                </p14:cNvPr>
                <p14:cNvContentPartPr/>
                <p14:nvPr/>
              </p14:nvContentPartPr>
              <p14:xfrm>
                <a:off x="6456237" y="5661675"/>
                <a:ext cx="153720" cy="170280"/>
              </p14:xfrm>
            </p:contentPart>
          </mc:Choice>
          <mc:Fallback>
            <p:pic>
              <p:nvPicPr>
                <p:cNvPr id="463" name="Freihand 462">
                  <a:extLst>
                    <a:ext uri="{FF2B5EF4-FFF2-40B4-BE49-F238E27FC236}">
                      <a16:creationId xmlns:a16="http://schemas.microsoft.com/office/drawing/2014/main" id="{2D57A561-DFB8-4241-8361-A4543B64A9DF}"/>
                    </a:ext>
                  </a:extLst>
                </p:cNvPr>
                <p:cNvPicPr/>
                <p:nvPr/>
              </p:nvPicPr>
              <p:blipFill>
                <a:blip r:embed="rId786"/>
                <a:stretch>
                  <a:fillRect/>
                </a:stretch>
              </p:blipFill>
              <p:spPr>
                <a:xfrm>
                  <a:off x="6451917" y="5657355"/>
                  <a:ext cx="162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64" name="Freihand 463">
                  <a:extLst>
                    <a:ext uri="{FF2B5EF4-FFF2-40B4-BE49-F238E27FC236}">
                      <a16:creationId xmlns:a16="http://schemas.microsoft.com/office/drawing/2014/main" id="{F9ACA29A-0E32-43DA-89A9-3F9034027598}"/>
                    </a:ext>
                  </a:extLst>
                </p14:cNvPr>
                <p14:cNvContentPartPr/>
                <p14:nvPr/>
              </p14:nvContentPartPr>
              <p14:xfrm>
                <a:off x="6589437" y="5685795"/>
                <a:ext cx="26280" cy="37080"/>
              </p14:xfrm>
            </p:contentPart>
          </mc:Choice>
          <mc:Fallback>
            <p:pic>
              <p:nvPicPr>
                <p:cNvPr id="464" name="Freihand 463">
                  <a:extLst>
                    <a:ext uri="{FF2B5EF4-FFF2-40B4-BE49-F238E27FC236}">
                      <a16:creationId xmlns:a16="http://schemas.microsoft.com/office/drawing/2014/main" id="{F9ACA29A-0E32-43DA-89A9-3F9034027598}"/>
                    </a:ext>
                  </a:extLst>
                </p:cNvPr>
                <p:cNvPicPr/>
                <p:nvPr/>
              </p:nvPicPr>
              <p:blipFill>
                <a:blip r:embed="rId788"/>
                <a:stretch>
                  <a:fillRect/>
                </a:stretch>
              </p:blipFill>
              <p:spPr>
                <a:xfrm>
                  <a:off x="6585117" y="5681475"/>
                  <a:ext cx="34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5" name="Freihand 464">
                  <a:extLst>
                    <a:ext uri="{FF2B5EF4-FFF2-40B4-BE49-F238E27FC236}">
                      <a16:creationId xmlns:a16="http://schemas.microsoft.com/office/drawing/2014/main" id="{63FBFD1D-3E93-49F6-9E50-245EAC73B7AA}"/>
                    </a:ext>
                  </a:extLst>
                </p14:cNvPr>
                <p14:cNvContentPartPr/>
                <p14:nvPr/>
              </p14:nvContentPartPr>
              <p14:xfrm>
                <a:off x="6639837" y="5744115"/>
                <a:ext cx="60840" cy="83520"/>
              </p14:xfrm>
            </p:contentPart>
          </mc:Choice>
          <mc:Fallback>
            <p:pic>
              <p:nvPicPr>
                <p:cNvPr id="465" name="Freihand 464">
                  <a:extLst>
                    <a:ext uri="{FF2B5EF4-FFF2-40B4-BE49-F238E27FC236}">
                      <a16:creationId xmlns:a16="http://schemas.microsoft.com/office/drawing/2014/main" id="{63FBFD1D-3E93-49F6-9E50-245EAC73B7AA}"/>
                    </a:ext>
                  </a:extLst>
                </p:cNvPr>
                <p:cNvPicPr/>
                <p:nvPr/>
              </p:nvPicPr>
              <p:blipFill>
                <a:blip r:embed="rId790"/>
                <a:stretch>
                  <a:fillRect/>
                </a:stretch>
              </p:blipFill>
              <p:spPr>
                <a:xfrm>
                  <a:off x="6635517" y="5739795"/>
                  <a:ext cx="69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7" name="Freihand 466">
                  <a:extLst>
                    <a:ext uri="{FF2B5EF4-FFF2-40B4-BE49-F238E27FC236}">
                      <a16:creationId xmlns:a16="http://schemas.microsoft.com/office/drawing/2014/main" id="{35D0F792-72A4-48FC-96CD-9EA633F35B95}"/>
                    </a:ext>
                  </a:extLst>
                </p14:cNvPr>
                <p14:cNvContentPartPr/>
                <p14:nvPr/>
              </p14:nvContentPartPr>
              <p14:xfrm>
                <a:off x="6805797" y="5743755"/>
                <a:ext cx="172800" cy="69840"/>
              </p14:xfrm>
            </p:contentPart>
          </mc:Choice>
          <mc:Fallback>
            <p:pic>
              <p:nvPicPr>
                <p:cNvPr id="467" name="Freihand 466">
                  <a:extLst>
                    <a:ext uri="{FF2B5EF4-FFF2-40B4-BE49-F238E27FC236}">
                      <a16:creationId xmlns:a16="http://schemas.microsoft.com/office/drawing/2014/main" id="{35D0F792-72A4-48FC-96CD-9EA633F35B95}"/>
                    </a:ext>
                  </a:extLst>
                </p:cNvPr>
                <p:cNvPicPr/>
                <p:nvPr/>
              </p:nvPicPr>
              <p:blipFill>
                <a:blip r:embed="rId792"/>
                <a:stretch>
                  <a:fillRect/>
                </a:stretch>
              </p:blipFill>
              <p:spPr>
                <a:xfrm>
                  <a:off x="6801477" y="5739435"/>
                  <a:ext cx="181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68" name="Freihand 467">
                  <a:extLst>
                    <a:ext uri="{FF2B5EF4-FFF2-40B4-BE49-F238E27FC236}">
                      <a16:creationId xmlns:a16="http://schemas.microsoft.com/office/drawing/2014/main" id="{0A222C49-1E60-42A8-AD08-7C8D13462D7D}"/>
                    </a:ext>
                  </a:extLst>
                </p14:cNvPr>
                <p14:cNvContentPartPr/>
                <p14:nvPr/>
              </p14:nvContentPartPr>
              <p14:xfrm>
                <a:off x="7014237" y="5728275"/>
                <a:ext cx="75600" cy="68760"/>
              </p14:xfrm>
            </p:contentPart>
          </mc:Choice>
          <mc:Fallback>
            <p:pic>
              <p:nvPicPr>
                <p:cNvPr id="468" name="Freihand 467">
                  <a:extLst>
                    <a:ext uri="{FF2B5EF4-FFF2-40B4-BE49-F238E27FC236}">
                      <a16:creationId xmlns:a16="http://schemas.microsoft.com/office/drawing/2014/main" id="{0A222C49-1E60-42A8-AD08-7C8D13462D7D}"/>
                    </a:ext>
                  </a:extLst>
                </p:cNvPr>
                <p:cNvPicPr/>
                <p:nvPr/>
              </p:nvPicPr>
              <p:blipFill>
                <a:blip r:embed="rId794"/>
                <a:stretch>
                  <a:fillRect/>
                </a:stretch>
              </p:blipFill>
              <p:spPr>
                <a:xfrm>
                  <a:off x="7009917" y="5723955"/>
                  <a:ext cx="84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70" name="Freihand 469">
                  <a:extLst>
                    <a:ext uri="{FF2B5EF4-FFF2-40B4-BE49-F238E27FC236}">
                      <a16:creationId xmlns:a16="http://schemas.microsoft.com/office/drawing/2014/main" id="{6CDC35F8-E9FB-4B7A-ACDB-5C7D88D01E7B}"/>
                    </a:ext>
                  </a:extLst>
                </p14:cNvPr>
                <p14:cNvContentPartPr/>
                <p14:nvPr/>
              </p14:nvContentPartPr>
              <p14:xfrm>
                <a:off x="7138797" y="5732955"/>
                <a:ext cx="220320" cy="63360"/>
              </p14:xfrm>
            </p:contentPart>
          </mc:Choice>
          <mc:Fallback>
            <p:pic>
              <p:nvPicPr>
                <p:cNvPr id="470" name="Freihand 469">
                  <a:extLst>
                    <a:ext uri="{FF2B5EF4-FFF2-40B4-BE49-F238E27FC236}">
                      <a16:creationId xmlns:a16="http://schemas.microsoft.com/office/drawing/2014/main" id="{6CDC35F8-E9FB-4B7A-ACDB-5C7D88D01E7B}"/>
                    </a:ext>
                  </a:extLst>
                </p:cNvPr>
                <p:cNvPicPr/>
                <p:nvPr/>
              </p:nvPicPr>
              <p:blipFill>
                <a:blip r:embed="rId796"/>
                <a:stretch>
                  <a:fillRect/>
                </a:stretch>
              </p:blipFill>
              <p:spPr>
                <a:xfrm>
                  <a:off x="7134477" y="5728635"/>
                  <a:ext cx="228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1" name="Freihand 470">
                  <a:extLst>
                    <a:ext uri="{FF2B5EF4-FFF2-40B4-BE49-F238E27FC236}">
                      <a16:creationId xmlns:a16="http://schemas.microsoft.com/office/drawing/2014/main" id="{009F7FA9-E5D7-406A-B9E6-C84381E4F93A}"/>
                    </a:ext>
                  </a:extLst>
                </p14:cNvPr>
                <p14:cNvContentPartPr/>
                <p14:nvPr/>
              </p14:nvContentPartPr>
              <p14:xfrm>
                <a:off x="7384677" y="5717475"/>
                <a:ext cx="69120" cy="67680"/>
              </p14:xfrm>
            </p:contentPart>
          </mc:Choice>
          <mc:Fallback>
            <p:pic>
              <p:nvPicPr>
                <p:cNvPr id="471" name="Freihand 470">
                  <a:extLst>
                    <a:ext uri="{FF2B5EF4-FFF2-40B4-BE49-F238E27FC236}">
                      <a16:creationId xmlns:a16="http://schemas.microsoft.com/office/drawing/2014/main" id="{009F7FA9-E5D7-406A-B9E6-C84381E4F93A}"/>
                    </a:ext>
                  </a:extLst>
                </p:cNvPr>
                <p:cNvPicPr/>
                <p:nvPr/>
              </p:nvPicPr>
              <p:blipFill>
                <a:blip r:embed="rId798"/>
                <a:stretch>
                  <a:fillRect/>
                </a:stretch>
              </p:blipFill>
              <p:spPr>
                <a:xfrm>
                  <a:off x="7380357" y="5713155"/>
                  <a:ext cx="77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2" name="Freihand 471">
                  <a:extLst>
                    <a:ext uri="{FF2B5EF4-FFF2-40B4-BE49-F238E27FC236}">
                      <a16:creationId xmlns:a16="http://schemas.microsoft.com/office/drawing/2014/main" id="{38177A6F-3D1C-4F08-BC1E-F938CA1186A1}"/>
                    </a:ext>
                  </a:extLst>
                </p14:cNvPr>
                <p14:cNvContentPartPr/>
                <p14:nvPr/>
              </p14:nvContentPartPr>
              <p14:xfrm>
                <a:off x="7619037" y="5682195"/>
                <a:ext cx="137880" cy="149400"/>
              </p14:xfrm>
            </p:contentPart>
          </mc:Choice>
          <mc:Fallback>
            <p:pic>
              <p:nvPicPr>
                <p:cNvPr id="472" name="Freihand 471">
                  <a:extLst>
                    <a:ext uri="{FF2B5EF4-FFF2-40B4-BE49-F238E27FC236}">
                      <a16:creationId xmlns:a16="http://schemas.microsoft.com/office/drawing/2014/main" id="{38177A6F-3D1C-4F08-BC1E-F938CA1186A1}"/>
                    </a:ext>
                  </a:extLst>
                </p:cNvPr>
                <p:cNvPicPr/>
                <p:nvPr/>
              </p:nvPicPr>
              <p:blipFill>
                <a:blip r:embed="rId800"/>
                <a:stretch>
                  <a:fillRect/>
                </a:stretch>
              </p:blipFill>
              <p:spPr>
                <a:xfrm>
                  <a:off x="7614717" y="5677875"/>
                  <a:ext cx="146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3" name="Freihand 472">
                  <a:extLst>
                    <a:ext uri="{FF2B5EF4-FFF2-40B4-BE49-F238E27FC236}">
                      <a16:creationId xmlns:a16="http://schemas.microsoft.com/office/drawing/2014/main" id="{0BFB2665-3FD3-460C-BD7D-21AE8F6E6721}"/>
                    </a:ext>
                  </a:extLst>
                </p14:cNvPr>
                <p14:cNvContentPartPr/>
                <p14:nvPr/>
              </p14:nvContentPartPr>
              <p14:xfrm>
                <a:off x="7781397" y="5683995"/>
                <a:ext cx="100440" cy="69120"/>
              </p14:xfrm>
            </p:contentPart>
          </mc:Choice>
          <mc:Fallback>
            <p:pic>
              <p:nvPicPr>
                <p:cNvPr id="473" name="Freihand 472">
                  <a:extLst>
                    <a:ext uri="{FF2B5EF4-FFF2-40B4-BE49-F238E27FC236}">
                      <a16:creationId xmlns:a16="http://schemas.microsoft.com/office/drawing/2014/main" id="{0BFB2665-3FD3-460C-BD7D-21AE8F6E6721}"/>
                    </a:ext>
                  </a:extLst>
                </p:cNvPr>
                <p:cNvPicPr/>
                <p:nvPr/>
              </p:nvPicPr>
              <p:blipFill>
                <a:blip r:embed="rId802"/>
                <a:stretch>
                  <a:fillRect/>
                </a:stretch>
              </p:blipFill>
              <p:spPr>
                <a:xfrm>
                  <a:off x="7777077" y="5679675"/>
                  <a:ext cx="109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74" name="Freihand 473">
                  <a:extLst>
                    <a:ext uri="{FF2B5EF4-FFF2-40B4-BE49-F238E27FC236}">
                      <a16:creationId xmlns:a16="http://schemas.microsoft.com/office/drawing/2014/main" id="{983CBFE5-5CD8-41D7-97DD-0B44760B042B}"/>
                    </a:ext>
                  </a:extLst>
                </p14:cNvPr>
                <p14:cNvContentPartPr/>
                <p14:nvPr/>
              </p14:nvContentPartPr>
              <p14:xfrm>
                <a:off x="7869957" y="5614155"/>
                <a:ext cx="21240" cy="9720"/>
              </p14:xfrm>
            </p:contentPart>
          </mc:Choice>
          <mc:Fallback>
            <p:pic>
              <p:nvPicPr>
                <p:cNvPr id="474" name="Freihand 473">
                  <a:extLst>
                    <a:ext uri="{FF2B5EF4-FFF2-40B4-BE49-F238E27FC236}">
                      <a16:creationId xmlns:a16="http://schemas.microsoft.com/office/drawing/2014/main" id="{983CBFE5-5CD8-41D7-97DD-0B44760B042B}"/>
                    </a:ext>
                  </a:extLst>
                </p:cNvPr>
                <p:cNvPicPr/>
                <p:nvPr/>
              </p:nvPicPr>
              <p:blipFill>
                <a:blip r:embed="rId804"/>
                <a:stretch>
                  <a:fillRect/>
                </a:stretch>
              </p:blipFill>
              <p:spPr>
                <a:xfrm>
                  <a:off x="7865637" y="5609835"/>
                  <a:ext cx="29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5" name="Freihand 474">
                  <a:extLst>
                    <a:ext uri="{FF2B5EF4-FFF2-40B4-BE49-F238E27FC236}">
                      <a16:creationId xmlns:a16="http://schemas.microsoft.com/office/drawing/2014/main" id="{56C04A01-E7E9-4C33-BBAD-44DAD03CA251}"/>
                    </a:ext>
                  </a:extLst>
                </p14:cNvPr>
                <p14:cNvContentPartPr/>
                <p14:nvPr/>
              </p14:nvContentPartPr>
              <p14:xfrm>
                <a:off x="7901277" y="5651595"/>
                <a:ext cx="74880" cy="51120"/>
              </p14:xfrm>
            </p:contentPart>
          </mc:Choice>
          <mc:Fallback>
            <p:pic>
              <p:nvPicPr>
                <p:cNvPr id="475" name="Freihand 474">
                  <a:extLst>
                    <a:ext uri="{FF2B5EF4-FFF2-40B4-BE49-F238E27FC236}">
                      <a16:creationId xmlns:a16="http://schemas.microsoft.com/office/drawing/2014/main" id="{56C04A01-E7E9-4C33-BBAD-44DAD03CA251}"/>
                    </a:ext>
                  </a:extLst>
                </p:cNvPr>
                <p:cNvPicPr/>
                <p:nvPr/>
              </p:nvPicPr>
              <p:blipFill>
                <a:blip r:embed="rId806"/>
                <a:stretch>
                  <a:fillRect/>
                </a:stretch>
              </p:blipFill>
              <p:spPr>
                <a:xfrm>
                  <a:off x="7896957" y="5647275"/>
                  <a:ext cx="83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76" name="Freihand 475">
                  <a:extLst>
                    <a:ext uri="{FF2B5EF4-FFF2-40B4-BE49-F238E27FC236}">
                      <a16:creationId xmlns:a16="http://schemas.microsoft.com/office/drawing/2014/main" id="{E7D2BD4C-AE46-4BEA-B925-9AE109C7F445}"/>
                    </a:ext>
                  </a:extLst>
                </p14:cNvPr>
                <p14:cNvContentPartPr/>
                <p14:nvPr/>
              </p14:nvContentPartPr>
              <p14:xfrm>
                <a:off x="7910277" y="5650155"/>
                <a:ext cx="91800" cy="80280"/>
              </p14:xfrm>
            </p:contentPart>
          </mc:Choice>
          <mc:Fallback>
            <p:pic>
              <p:nvPicPr>
                <p:cNvPr id="476" name="Freihand 475">
                  <a:extLst>
                    <a:ext uri="{FF2B5EF4-FFF2-40B4-BE49-F238E27FC236}">
                      <a16:creationId xmlns:a16="http://schemas.microsoft.com/office/drawing/2014/main" id="{E7D2BD4C-AE46-4BEA-B925-9AE109C7F445}"/>
                    </a:ext>
                  </a:extLst>
                </p:cNvPr>
                <p:cNvPicPr/>
                <p:nvPr/>
              </p:nvPicPr>
              <p:blipFill>
                <a:blip r:embed="rId808"/>
                <a:stretch>
                  <a:fillRect/>
                </a:stretch>
              </p:blipFill>
              <p:spPr>
                <a:xfrm>
                  <a:off x="7905957" y="5645835"/>
                  <a:ext cx="100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77" name="Freihand 476">
                  <a:extLst>
                    <a:ext uri="{FF2B5EF4-FFF2-40B4-BE49-F238E27FC236}">
                      <a16:creationId xmlns:a16="http://schemas.microsoft.com/office/drawing/2014/main" id="{922D0E82-2A3C-497D-929A-CB46E5AFC0EC}"/>
                    </a:ext>
                  </a:extLst>
                </p14:cNvPr>
                <p14:cNvContentPartPr/>
                <p14:nvPr/>
              </p14:nvContentPartPr>
              <p14:xfrm>
                <a:off x="8037717" y="5632875"/>
                <a:ext cx="117720" cy="78840"/>
              </p14:xfrm>
            </p:contentPart>
          </mc:Choice>
          <mc:Fallback>
            <p:pic>
              <p:nvPicPr>
                <p:cNvPr id="477" name="Freihand 476">
                  <a:extLst>
                    <a:ext uri="{FF2B5EF4-FFF2-40B4-BE49-F238E27FC236}">
                      <a16:creationId xmlns:a16="http://schemas.microsoft.com/office/drawing/2014/main" id="{922D0E82-2A3C-497D-929A-CB46E5AFC0EC}"/>
                    </a:ext>
                  </a:extLst>
                </p:cNvPr>
                <p:cNvPicPr/>
                <p:nvPr/>
              </p:nvPicPr>
              <p:blipFill>
                <a:blip r:embed="rId810"/>
                <a:stretch>
                  <a:fillRect/>
                </a:stretch>
              </p:blipFill>
              <p:spPr>
                <a:xfrm>
                  <a:off x="8033397" y="5628555"/>
                  <a:ext cx="126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0" name="Freihand 479">
                  <a:extLst>
                    <a:ext uri="{FF2B5EF4-FFF2-40B4-BE49-F238E27FC236}">
                      <a16:creationId xmlns:a16="http://schemas.microsoft.com/office/drawing/2014/main" id="{5F8C8719-C5A5-4079-B896-AF8731522EB8}"/>
                    </a:ext>
                  </a:extLst>
                </p14:cNvPr>
                <p14:cNvContentPartPr/>
                <p14:nvPr/>
              </p14:nvContentPartPr>
              <p14:xfrm>
                <a:off x="8184957" y="5607315"/>
                <a:ext cx="101520" cy="108720"/>
              </p14:xfrm>
            </p:contentPart>
          </mc:Choice>
          <mc:Fallback>
            <p:pic>
              <p:nvPicPr>
                <p:cNvPr id="480" name="Freihand 479">
                  <a:extLst>
                    <a:ext uri="{FF2B5EF4-FFF2-40B4-BE49-F238E27FC236}">
                      <a16:creationId xmlns:a16="http://schemas.microsoft.com/office/drawing/2014/main" id="{5F8C8719-C5A5-4079-B896-AF8731522EB8}"/>
                    </a:ext>
                  </a:extLst>
                </p:cNvPr>
                <p:cNvPicPr/>
                <p:nvPr/>
              </p:nvPicPr>
              <p:blipFill>
                <a:blip r:embed="rId812"/>
                <a:stretch>
                  <a:fillRect/>
                </a:stretch>
              </p:blipFill>
              <p:spPr>
                <a:xfrm>
                  <a:off x="8180637" y="5602995"/>
                  <a:ext cx="110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1" name="Freihand 480">
                  <a:extLst>
                    <a:ext uri="{FF2B5EF4-FFF2-40B4-BE49-F238E27FC236}">
                      <a16:creationId xmlns:a16="http://schemas.microsoft.com/office/drawing/2014/main" id="{0E602123-C356-4907-B2A0-B3E7548E4BD0}"/>
                    </a:ext>
                  </a:extLst>
                </p14:cNvPr>
                <p14:cNvContentPartPr/>
                <p14:nvPr/>
              </p14:nvContentPartPr>
              <p14:xfrm>
                <a:off x="6394677" y="5966595"/>
                <a:ext cx="252360" cy="86760"/>
              </p14:xfrm>
            </p:contentPart>
          </mc:Choice>
          <mc:Fallback>
            <p:pic>
              <p:nvPicPr>
                <p:cNvPr id="481" name="Freihand 480">
                  <a:extLst>
                    <a:ext uri="{FF2B5EF4-FFF2-40B4-BE49-F238E27FC236}">
                      <a16:creationId xmlns:a16="http://schemas.microsoft.com/office/drawing/2014/main" id="{0E602123-C356-4907-B2A0-B3E7548E4BD0}"/>
                    </a:ext>
                  </a:extLst>
                </p:cNvPr>
                <p:cNvPicPr/>
                <p:nvPr/>
              </p:nvPicPr>
              <p:blipFill>
                <a:blip r:embed="rId814"/>
                <a:stretch>
                  <a:fillRect/>
                </a:stretch>
              </p:blipFill>
              <p:spPr>
                <a:xfrm>
                  <a:off x="6390357" y="5962275"/>
                  <a:ext cx="261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2" name="Freihand 481">
                  <a:extLst>
                    <a:ext uri="{FF2B5EF4-FFF2-40B4-BE49-F238E27FC236}">
                      <a16:creationId xmlns:a16="http://schemas.microsoft.com/office/drawing/2014/main" id="{CF0E3DB4-C3A8-408E-84C9-888711484AA0}"/>
                    </a:ext>
                  </a:extLst>
                </p14:cNvPr>
                <p14:cNvContentPartPr/>
                <p14:nvPr/>
              </p14:nvContentPartPr>
              <p14:xfrm>
                <a:off x="6803277" y="5990715"/>
                <a:ext cx="170640" cy="55080"/>
              </p14:xfrm>
            </p:contentPart>
          </mc:Choice>
          <mc:Fallback>
            <p:pic>
              <p:nvPicPr>
                <p:cNvPr id="482" name="Freihand 481">
                  <a:extLst>
                    <a:ext uri="{FF2B5EF4-FFF2-40B4-BE49-F238E27FC236}">
                      <a16:creationId xmlns:a16="http://schemas.microsoft.com/office/drawing/2014/main" id="{CF0E3DB4-C3A8-408E-84C9-888711484AA0}"/>
                    </a:ext>
                  </a:extLst>
                </p:cNvPr>
                <p:cNvPicPr/>
                <p:nvPr/>
              </p:nvPicPr>
              <p:blipFill>
                <a:blip r:embed="rId816"/>
                <a:stretch>
                  <a:fillRect/>
                </a:stretch>
              </p:blipFill>
              <p:spPr>
                <a:xfrm>
                  <a:off x="6798957" y="5986395"/>
                  <a:ext cx="179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83" name="Freihand 482">
                  <a:extLst>
                    <a:ext uri="{FF2B5EF4-FFF2-40B4-BE49-F238E27FC236}">
                      <a16:creationId xmlns:a16="http://schemas.microsoft.com/office/drawing/2014/main" id="{02F6A94A-2378-4488-B9BC-0571A95FC8F0}"/>
                    </a:ext>
                  </a:extLst>
                </p14:cNvPr>
                <p14:cNvContentPartPr/>
                <p14:nvPr/>
              </p14:nvContentPartPr>
              <p14:xfrm>
                <a:off x="6954477" y="5935275"/>
                <a:ext cx="50400" cy="11160"/>
              </p14:xfrm>
            </p:contentPart>
          </mc:Choice>
          <mc:Fallback>
            <p:pic>
              <p:nvPicPr>
                <p:cNvPr id="483" name="Freihand 482">
                  <a:extLst>
                    <a:ext uri="{FF2B5EF4-FFF2-40B4-BE49-F238E27FC236}">
                      <a16:creationId xmlns:a16="http://schemas.microsoft.com/office/drawing/2014/main" id="{02F6A94A-2378-4488-B9BC-0571A95FC8F0}"/>
                    </a:ext>
                  </a:extLst>
                </p:cNvPr>
                <p:cNvPicPr/>
                <p:nvPr/>
              </p:nvPicPr>
              <p:blipFill>
                <a:blip r:embed="rId818"/>
                <a:stretch>
                  <a:fillRect/>
                </a:stretch>
              </p:blipFill>
              <p:spPr>
                <a:xfrm>
                  <a:off x="6950157" y="5930955"/>
                  <a:ext cx="59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84" name="Freihand 483">
                  <a:extLst>
                    <a:ext uri="{FF2B5EF4-FFF2-40B4-BE49-F238E27FC236}">
                      <a16:creationId xmlns:a16="http://schemas.microsoft.com/office/drawing/2014/main" id="{E9A44489-A95B-4277-9B4A-86F1256DE6B5}"/>
                    </a:ext>
                  </a:extLst>
                </p14:cNvPr>
                <p14:cNvContentPartPr/>
                <p14:nvPr/>
              </p14:nvContentPartPr>
              <p14:xfrm>
                <a:off x="7017117" y="5951115"/>
                <a:ext cx="117360" cy="72000"/>
              </p14:xfrm>
            </p:contentPart>
          </mc:Choice>
          <mc:Fallback>
            <p:pic>
              <p:nvPicPr>
                <p:cNvPr id="484" name="Freihand 483">
                  <a:extLst>
                    <a:ext uri="{FF2B5EF4-FFF2-40B4-BE49-F238E27FC236}">
                      <a16:creationId xmlns:a16="http://schemas.microsoft.com/office/drawing/2014/main" id="{E9A44489-A95B-4277-9B4A-86F1256DE6B5}"/>
                    </a:ext>
                  </a:extLst>
                </p:cNvPr>
                <p:cNvPicPr/>
                <p:nvPr/>
              </p:nvPicPr>
              <p:blipFill>
                <a:blip r:embed="rId820"/>
                <a:stretch>
                  <a:fillRect/>
                </a:stretch>
              </p:blipFill>
              <p:spPr>
                <a:xfrm>
                  <a:off x="7012797" y="5946795"/>
                  <a:ext cx="126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5" name="Freihand 484">
                  <a:extLst>
                    <a:ext uri="{FF2B5EF4-FFF2-40B4-BE49-F238E27FC236}">
                      <a16:creationId xmlns:a16="http://schemas.microsoft.com/office/drawing/2014/main" id="{AEAFBBDE-A8BB-4BF7-81DA-95EF042C2032}"/>
                    </a:ext>
                  </a:extLst>
                </p14:cNvPr>
                <p14:cNvContentPartPr/>
                <p14:nvPr/>
              </p14:nvContentPartPr>
              <p14:xfrm>
                <a:off x="7160757" y="5946075"/>
                <a:ext cx="151920" cy="83880"/>
              </p14:xfrm>
            </p:contentPart>
          </mc:Choice>
          <mc:Fallback>
            <p:pic>
              <p:nvPicPr>
                <p:cNvPr id="485" name="Freihand 484">
                  <a:extLst>
                    <a:ext uri="{FF2B5EF4-FFF2-40B4-BE49-F238E27FC236}">
                      <a16:creationId xmlns:a16="http://schemas.microsoft.com/office/drawing/2014/main" id="{AEAFBBDE-A8BB-4BF7-81DA-95EF042C2032}"/>
                    </a:ext>
                  </a:extLst>
                </p:cNvPr>
                <p:cNvPicPr/>
                <p:nvPr/>
              </p:nvPicPr>
              <p:blipFill>
                <a:blip r:embed="rId822"/>
                <a:stretch>
                  <a:fillRect/>
                </a:stretch>
              </p:blipFill>
              <p:spPr>
                <a:xfrm>
                  <a:off x="7156437" y="5941755"/>
                  <a:ext cx="160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86" name="Freihand 485">
                  <a:extLst>
                    <a:ext uri="{FF2B5EF4-FFF2-40B4-BE49-F238E27FC236}">
                      <a16:creationId xmlns:a16="http://schemas.microsoft.com/office/drawing/2014/main" id="{6885D3EE-6F12-4D8F-BE9D-37D53E1B4574}"/>
                    </a:ext>
                  </a:extLst>
                </p14:cNvPr>
                <p14:cNvContentPartPr/>
                <p14:nvPr/>
              </p14:nvContentPartPr>
              <p14:xfrm>
                <a:off x="7298997" y="5941035"/>
                <a:ext cx="124560" cy="71280"/>
              </p14:xfrm>
            </p:contentPart>
          </mc:Choice>
          <mc:Fallback>
            <p:pic>
              <p:nvPicPr>
                <p:cNvPr id="486" name="Freihand 485">
                  <a:extLst>
                    <a:ext uri="{FF2B5EF4-FFF2-40B4-BE49-F238E27FC236}">
                      <a16:creationId xmlns:a16="http://schemas.microsoft.com/office/drawing/2014/main" id="{6885D3EE-6F12-4D8F-BE9D-37D53E1B4574}"/>
                    </a:ext>
                  </a:extLst>
                </p:cNvPr>
                <p:cNvPicPr/>
                <p:nvPr/>
              </p:nvPicPr>
              <p:blipFill>
                <a:blip r:embed="rId824"/>
                <a:stretch>
                  <a:fillRect/>
                </a:stretch>
              </p:blipFill>
              <p:spPr>
                <a:xfrm>
                  <a:off x="7294677" y="5936715"/>
                  <a:ext cx="133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87" name="Freihand 486">
                  <a:extLst>
                    <a:ext uri="{FF2B5EF4-FFF2-40B4-BE49-F238E27FC236}">
                      <a16:creationId xmlns:a16="http://schemas.microsoft.com/office/drawing/2014/main" id="{6D5FA950-28C9-4288-9026-199FF916068B}"/>
                    </a:ext>
                  </a:extLst>
                </p14:cNvPr>
                <p14:cNvContentPartPr/>
                <p14:nvPr/>
              </p14:nvContentPartPr>
              <p14:xfrm>
                <a:off x="7433277" y="5927355"/>
                <a:ext cx="83520" cy="68760"/>
              </p14:xfrm>
            </p:contentPart>
          </mc:Choice>
          <mc:Fallback>
            <p:pic>
              <p:nvPicPr>
                <p:cNvPr id="487" name="Freihand 486">
                  <a:extLst>
                    <a:ext uri="{FF2B5EF4-FFF2-40B4-BE49-F238E27FC236}">
                      <a16:creationId xmlns:a16="http://schemas.microsoft.com/office/drawing/2014/main" id="{6D5FA950-28C9-4288-9026-199FF916068B}"/>
                    </a:ext>
                  </a:extLst>
                </p:cNvPr>
                <p:cNvPicPr/>
                <p:nvPr/>
              </p:nvPicPr>
              <p:blipFill>
                <a:blip r:embed="rId826"/>
                <a:stretch>
                  <a:fillRect/>
                </a:stretch>
              </p:blipFill>
              <p:spPr>
                <a:xfrm>
                  <a:off x="7428957" y="5923035"/>
                  <a:ext cx="92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88" name="Freihand 487">
                  <a:extLst>
                    <a:ext uri="{FF2B5EF4-FFF2-40B4-BE49-F238E27FC236}">
                      <a16:creationId xmlns:a16="http://schemas.microsoft.com/office/drawing/2014/main" id="{8127FB39-3626-4A0F-85FD-404C34F1AE81}"/>
                    </a:ext>
                  </a:extLst>
                </p14:cNvPr>
                <p14:cNvContentPartPr/>
                <p14:nvPr/>
              </p14:nvContentPartPr>
              <p14:xfrm>
                <a:off x="7543437" y="5917995"/>
                <a:ext cx="205560" cy="58680"/>
              </p14:xfrm>
            </p:contentPart>
          </mc:Choice>
          <mc:Fallback>
            <p:pic>
              <p:nvPicPr>
                <p:cNvPr id="488" name="Freihand 487">
                  <a:extLst>
                    <a:ext uri="{FF2B5EF4-FFF2-40B4-BE49-F238E27FC236}">
                      <a16:creationId xmlns:a16="http://schemas.microsoft.com/office/drawing/2014/main" id="{8127FB39-3626-4A0F-85FD-404C34F1AE81}"/>
                    </a:ext>
                  </a:extLst>
                </p:cNvPr>
                <p:cNvPicPr/>
                <p:nvPr/>
              </p:nvPicPr>
              <p:blipFill>
                <a:blip r:embed="rId828"/>
                <a:stretch>
                  <a:fillRect/>
                </a:stretch>
              </p:blipFill>
              <p:spPr>
                <a:xfrm>
                  <a:off x="7539117" y="5913675"/>
                  <a:ext cx="214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89" name="Freihand 488">
                  <a:extLst>
                    <a:ext uri="{FF2B5EF4-FFF2-40B4-BE49-F238E27FC236}">
                      <a16:creationId xmlns:a16="http://schemas.microsoft.com/office/drawing/2014/main" id="{B48FC3A6-C787-43D4-9AF2-29B87DD0B582}"/>
                    </a:ext>
                  </a:extLst>
                </p14:cNvPr>
                <p14:cNvContentPartPr/>
                <p14:nvPr/>
              </p14:nvContentPartPr>
              <p14:xfrm>
                <a:off x="7717317" y="5889195"/>
                <a:ext cx="38520" cy="6480"/>
              </p14:xfrm>
            </p:contentPart>
          </mc:Choice>
          <mc:Fallback>
            <p:pic>
              <p:nvPicPr>
                <p:cNvPr id="489" name="Freihand 488">
                  <a:extLst>
                    <a:ext uri="{FF2B5EF4-FFF2-40B4-BE49-F238E27FC236}">
                      <a16:creationId xmlns:a16="http://schemas.microsoft.com/office/drawing/2014/main" id="{B48FC3A6-C787-43D4-9AF2-29B87DD0B582}"/>
                    </a:ext>
                  </a:extLst>
                </p:cNvPr>
                <p:cNvPicPr/>
                <p:nvPr/>
              </p:nvPicPr>
              <p:blipFill>
                <a:blip r:embed="rId830"/>
                <a:stretch>
                  <a:fillRect/>
                </a:stretch>
              </p:blipFill>
              <p:spPr>
                <a:xfrm>
                  <a:off x="7712997" y="5884875"/>
                  <a:ext cx="47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90" name="Freihand 489">
                  <a:extLst>
                    <a:ext uri="{FF2B5EF4-FFF2-40B4-BE49-F238E27FC236}">
                      <a16:creationId xmlns:a16="http://schemas.microsoft.com/office/drawing/2014/main" id="{C7C626B4-4F42-4F3C-B1A7-061D6382AF54}"/>
                    </a:ext>
                  </a:extLst>
                </p14:cNvPr>
                <p14:cNvContentPartPr/>
                <p14:nvPr/>
              </p14:nvContentPartPr>
              <p14:xfrm>
                <a:off x="7774557" y="5903235"/>
                <a:ext cx="104400" cy="194040"/>
              </p14:xfrm>
            </p:contentPart>
          </mc:Choice>
          <mc:Fallback>
            <p:pic>
              <p:nvPicPr>
                <p:cNvPr id="490" name="Freihand 489">
                  <a:extLst>
                    <a:ext uri="{FF2B5EF4-FFF2-40B4-BE49-F238E27FC236}">
                      <a16:creationId xmlns:a16="http://schemas.microsoft.com/office/drawing/2014/main" id="{C7C626B4-4F42-4F3C-B1A7-061D6382AF54}"/>
                    </a:ext>
                  </a:extLst>
                </p:cNvPr>
                <p:cNvPicPr/>
                <p:nvPr/>
              </p:nvPicPr>
              <p:blipFill>
                <a:blip r:embed="rId832"/>
                <a:stretch>
                  <a:fillRect/>
                </a:stretch>
              </p:blipFill>
              <p:spPr>
                <a:xfrm>
                  <a:off x="7770237" y="5898915"/>
                  <a:ext cx="113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91" name="Freihand 490">
                  <a:extLst>
                    <a:ext uri="{FF2B5EF4-FFF2-40B4-BE49-F238E27FC236}">
                      <a16:creationId xmlns:a16="http://schemas.microsoft.com/office/drawing/2014/main" id="{1AD6BF80-1C62-4705-9FD1-9BF9026A6007}"/>
                    </a:ext>
                  </a:extLst>
                </p14:cNvPr>
                <p14:cNvContentPartPr/>
                <p14:nvPr/>
              </p14:nvContentPartPr>
              <p14:xfrm>
                <a:off x="7974717" y="5866875"/>
                <a:ext cx="420120" cy="86400"/>
              </p14:xfrm>
            </p:contentPart>
          </mc:Choice>
          <mc:Fallback>
            <p:pic>
              <p:nvPicPr>
                <p:cNvPr id="491" name="Freihand 490">
                  <a:extLst>
                    <a:ext uri="{FF2B5EF4-FFF2-40B4-BE49-F238E27FC236}">
                      <a16:creationId xmlns:a16="http://schemas.microsoft.com/office/drawing/2014/main" id="{1AD6BF80-1C62-4705-9FD1-9BF9026A6007}"/>
                    </a:ext>
                  </a:extLst>
                </p:cNvPr>
                <p:cNvPicPr/>
                <p:nvPr/>
              </p:nvPicPr>
              <p:blipFill>
                <a:blip r:embed="rId834"/>
                <a:stretch>
                  <a:fillRect/>
                </a:stretch>
              </p:blipFill>
              <p:spPr>
                <a:xfrm>
                  <a:off x="7970397" y="5862555"/>
                  <a:ext cx="428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92" name="Freihand 491">
                  <a:extLst>
                    <a:ext uri="{FF2B5EF4-FFF2-40B4-BE49-F238E27FC236}">
                      <a16:creationId xmlns:a16="http://schemas.microsoft.com/office/drawing/2014/main" id="{619999CE-262D-4D32-8443-1B8B6A26FDB0}"/>
                    </a:ext>
                  </a:extLst>
                </p14:cNvPr>
                <p14:cNvContentPartPr/>
                <p14:nvPr/>
              </p14:nvContentPartPr>
              <p14:xfrm>
                <a:off x="6425997" y="6153075"/>
                <a:ext cx="177120" cy="117360"/>
              </p14:xfrm>
            </p:contentPart>
          </mc:Choice>
          <mc:Fallback>
            <p:pic>
              <p:nvPicPr>
                <p:cNvPr id="492" name="Freihand 491">
                  <a:extLst>
                    <a:ext uri="{FF2B5EF4-FFF2-40B4-BE49-F238E27FC236}">
                      <a16:creationId xmlns:a16="http://schemas.microsoft.com/office/drawing/2014/main" id="{619999CE-262D-4D32-8443-1B8B6A26FDB0}"/>
                    </a:ext>
                  </a:extLst>
                </p:cNvPr>
                <p:cNvPicPr/>
                <p:nvPr/>
              </p:nvPicPr>
              <p:blipFill>
                <a:blip r:embed="rId836"/>
                <a:stretch>
                  <a:fillRect/>
                </a:stretch>
              </p:blipFill>
              <p:spPr>
                <a:xfrm>
                  <a:off x="6421677" y="6148755"/>
                  <a:ext cx="185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93" name="Freihand 492">
                  <a:extLst>
                    <a:ext uri="{FF2B5EF4-FFF2-40B4-BE49-F238E27FC236}">
                      <a16:creationId xmlns:a16="http://schemas.microsoft.com/office/drawing/2014/main" id="{F6A4DEF0-4966-4FC7-A400-CCEF1E9CD0B4}"/>
                    </a:ext>
                  </a:extLst>
                </p14:cNvPr>
                <p14:cNvContentPartPr/>
                <p14:nvPr/>
              </p14:nvContentPartPr>
              <p14:xfrm>
                <a:off x="6653877" y="6190155"/>
                <a:ext cx="69480" cy="69480"/>
              </p14:xfrm>
            </p:contentPart>
          </mc:Choice>
          <mc:Fallback>
            <p:pic>
              <p:nvPicPr>
                <p:cNvPr id="493" name="Freihand 492">
                  <a:extLst>
                    <a:ext uri="{FF2B5EF4-FFF2-40B4-BE49-F238E27FC236}">
                      <a16:creationId xmlns:a16="http://schemas.microsoft.com/office/drawing/2014/main" id="{F6A4DEF0-4966-4FC7-A400-CCEF1E9CD0B4}"/>
                    </a:ext>
                  </a:extLst>
                </p:cNvPr>
                <p:cNvPicPr/>
                <p:nvPr/>
              </p:nvPicPr>
              <p:blipFill>
                <a:blip r:embed="rId838"/>
                <a:stretch>
                  <a:fillRect/>
                </a:stretch>
              </p:blipFill>
              <p:spPr>
                <a:xfrm>
                  <a:off x="6649557" y="6185835"/>
                  <a:ext cx="78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94" name="Freihand 493">
                  <a:extLst>
                    <a:ext uri="{FF2B5EF4-FFF2-40B4-BE49-F238E27FC236}">
                      <a16:creationId xmlns:a16="http://schemas.microsoft.com/office/drawing/2014/main" id="{067A4FB4-0E89-41A5-B500-6D2642D576C0}"/>
                    </a:ext>
                  </a:extLst>
                </p14:cNvPr>
                <p14:cNvContentPartPr/>
                <p14:nvPr/>
              </p14:nvContentPartPr>
              <p14:xfrm>
                <a:off x="6742797" y="6168555"/>
                <a:ext cx="203400" cy="77040"/>
              </p14:xfrm>
            </p:contentPart>
          </mc:Choice>
          <mc:Fallback>
            <p:pic>
              <p:nvPicPr>
                <p:cNvPr id="494" name="Freihand 493">
                  <a:extLst>
                    <a:ext uri="{FF2B5EF4-FFF2-40B4-BE49-F238E27FC236}">
                      <a16:creationId xmlns:a16="http://schemas.microsoft.com/office/drawing/2014/main" id="{067A4FB4-0E89-41A5-B500-6D2642D576C0}"/>
                    </a:ext>
                  </a:extLst>
                </p:cNvPr>
                <p:cNvPicPr/>
                <p:nvPr/>
              </p:nvPicPr>
              <p:blipFill>
                <a:blip r:embed="rId840"/>
                <a:stretch>
                  <a:fillRect/>
                </a:stretch>
              </p:blipFill>
              <p:spPr>
                <a:xfrm>
                  <a:off x="6738477" y="6164235"/>
                  <a:ext cx="212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95" name="Freihand 494">
                  <a:extLst>
                    <a:ext uri="{FF2B5EF4-FFF2-40B4-BE49-F238E27FC236}">
                      <a16:creationId xmlns:a16="http://schemas.microsoft.com/office/drawing/2014/main" id="{B2E80A41-21C0-4460-8E6A-614A222C226F}"/>
                    </a:ext>
                  </a:extLst>
                </p14:cNvPr>
                <p14:cNvContentPartPr/>
                <p14:nvPr/>
              </p14:nvContentPartPr>
              <p14:xfrm>
                <a:off x="7090197" y="6180075"/>
                <a:ext cx="193680" cy="63360"/>
              </p14:xfrm>
            </p:contentPart>
          </mc:Choice>
          <mc:Fallback>
            <p:pic>
              <p:nvPicPr>
                <p:cNvPr id="495" name="Freihand 494">
                  <a:extLst>
                    <a:ext uri="{FF2B5EF4-FFF2-40B4-BE49-F238E27FC236}">
                      <a16:creationId xmlns:a16="http://schemas.microsoft.com/office/drawing/2014/main" id="{B2E80A41-21C0-4460-8E6A-614A222C226F}"/>
                    </a:ext>
                  </a:extLst>
                </p:cNvPr>
                <p:cNvPicPr/>
                <p:nvPr/>
              </p:nvPicPr>
              <p:blipFill>
                <a:blip r:embed="rId842"/>
                <a:stretch>
                  <a:fillRect/>
                </a:stretch>
              </p:blipFill>
              <p:spPr>
                <a:xfrm>
                  <a:off x="7085877" y="6175755"/>
                  <a:ext cx="202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96" name="Freihand 495">
                  <a:extLst>
                    <a:ext uri="{FF2B5EF4-FFF2-40B4-BE49-F238E27FC236}">
                      <a16:creationId xmlns:a16="http://schemas.microsoft.com/office/drawing/2014/main" id="{E5598436-7044-471C-B22D-DFFE5DA8DAEB}"/>
                    </a:ext>
                  </a:extLst>
                </p14:cNvPr>
                <p14:cNvContentPartPr/>
                <p14:nvPr/>
              </p14:nvContentPartPr>
              <p14:xfrm>
                <a:off x="7332837" y="6119955"/>
                <a:ext cx="131400" cy="106920"/>
              </p14:xfrm>
            </p:contentPart>
          </mc:Choice>
          <mc:Fallback>
            <p:pic>
              <p:nvPicPr>
                <p:cNvPr id="496" name="Freihand 495">
                  <a:extLst>
                    <a:ext uri="{FF2B5EF4-FFF2-40B4-BE49-F238E27FC236}">
                      <a16:creationId xmlns:a16="http://schemas.microsoft.com/office/drawing/2014/main" id="{E5598436-7044-471C-B22D-DFFE5DA8DAEB}"/>
                    </a:ext>
                  </a:extLst>
                </p:cNvPr>
                <p:cNvPicPr/>
                <p:nvPr/>
              </p:nvPicPr>
              <p:blipFill>
                <a:blip r:embed="rId844"/>
                <a:stretch>
                  <a:fillRect/>
                </a:stretch>
              </p:blipFill>
              <p:spPr>
                <a:xfrm>
                  <a:off x="7328517" y="6115635"/>
                  <a:ext cx="140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97" name="Freihand 496">
                  <a:extLst>
                    <a:ext uri="{FF2B5EF4-FFF2-40B4-BE49-F238E27FC236}">
                      <a16:creationId xmlns:a16="http://schemas.microsoft.com/office/drawing/2014/main" id="{371B4384-A348-4A16-AA09-5A89583634C1}"/>
                    </a:ext>
                  </a:extLst>
                </p14:cNvPr>
                <p14:cNvContentPartPr/>
                <p14:nvPr/>
              </p14:nvContentPartPr>
              <p14:xfrm>
                <a:off x="7589517" y="6109875"/>
                <a:ext cx="74880" cy="119160"/>
              </p14:xfrm>
            </p:contentPart>
          </mc:Choice>
          <mc:Fallback>
            <p:pic>
              <p:nvPicPr>
                <p:cNvPr id="497" name="Freihand 496">
                  <a:extLst>
                    <a:ext uri="{FF2B5EF4-FFF2-40B4-BE49-F238E27FC236}">
                      <a16:creationId xmlns:a16="http://schemas.microsoft.com/office/drawing/2014/main" id="{371B4384-A348-4A16-AA09-5A89583634C1}"/>
                    </a:ext>
                  </a:extLst>
                </p:cNvPr>
                <p:cNvPicPr/>
                <p:nvPr/>
              </p:nvPicPr>
              <p:blipFill>
                <a:blip r:embed="rId846"/>
                <a:stretch>
                  <a:fillRect/>
                </a:stretch>
              </p:blipFill>
              <p:spPr>
                <a:xfrm>
                  <a:off x="7585197" y="6105555"/>
                  <a:ext cx="83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98" name="Freihand 497">
                  <a:extLst>
                    <a:ext uri="{FF2B5EF4-FFF2-40B4-BE49-F238E27FC236}">
                      <a16:creationId xmlns:a16="http://schemas.microsoft.com/office/drawing/2014/main" id="{EDA4DE43-9682-435A-8ED6-4A34223946AF}"/>
                    </a:ext>
                  </a:extLst>
                </p14:cNvPr>
                <p14:cNvContentPartPr/>
                <p14:nvPr/>
              </p14:nvContentPartPr>
              <p14:xfrm>
                <a:off x="7605717" y="6164235"/>
                <a:ext cx="110520" cy="31680"/>
              </p14:xfrm>
            </p:contentPart>
          </mc:Choice>
          <mc:Fallback>
            <p:pic>
              <p:nvPicPr>
                <p:cNvPr id="498" name="Freihand 497">
                  <a:extLst>
                    <a:ext uri="{FF2B5EF4-FFF2-40B4-BE49-F238E27FC236}">
                      <a16:creationId xmlns:a16="http://schemas.microsoft.com/office/drawing/2014/main" id="{EDA4DE43-9682-435A-8ED6-4A34223946AF}"/>
                    </a:ext>
                  </a:extLst>
                </p:cNvPr>
                <p:cNvPicPr/>
                <p:nvPr/>
              </p:nvPicPr>
              <p:blipFill>
                <a:blip r:embed="rId848"/>
                <a:stretch>
                  <a:fillRect/>
                </a:stretch>
              </p:blipFill>
              <p:spPr>
                <a:xfrm>
                  <a:off x="7601397" y="6159915"/>
                  <a:ext cx="119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99" name="Freihand 498">
                  <a:extLst>
                    <a:ext uri="{FF2B5EF4-FFF2-40B4-BE49-F238E27FC236}">
                      <a16:creationId xmlns:a16="http://schemas.microsoft.com/office/drawing/2014/main" id="{5658D5D5-50C9-40A4-A58A-C05C5750149B}"/>
                    </a:ext>
                  </a:extLst>
                </p14:cNvPr>
                <p14:cNvContentPartPr/>
                <p14:nvPr/>
              </p14:nvContentPartPr>
              <p14:xfrm>
                <a:off x="7732437" y="6112395"/>
                <a:ext cx="109800" cy="111960"/>
              </p14:xfrm>
            </p:contentPart>
          </mc:Choice>
          <mc:Fallback>
            <p:pic>
              <p:nvPicPr>
                <p:cNvPr id="499" name="Freihand 498">
                  <a:extLst>
                    <a:ext uri="{FF2B5EF4-FFF2-40B4-BE49-F238E27FC236}">
                      <a16:creationId xmlns:a16="http://schemas.microsoft.com/office/drawing/2014/main" id="{5658D5D5-50C9-40A4-A58A-C05C5750149B}"/>
                    </a:ext>
                  </a:extLst>
                </p:cNvPr>
                <p:cNvPicPr/>
                <p:nvPr/>
              </p:nvPicPr>
              <p:blipFill>
                <a:blip r:embed="rId850"/>
                <a:stretch>
                  <a:fillRect/>
                </a:stretch>
              </p:blipFill>
              <p:spPr>
                <a:xfrm>
                  <a:off x="7728117" y="6108075"/>
                  <a:ext cx="118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00" name="Freihand 499">
                  <a:extLst>
                    <a:ext uri="{FF2B5EF4-FFF2-40B4-BE49-F238E27FC236}">
                      <a16:creationId xmlns:a16="http://schemas.microsoft.com/office/drawing/2014/main" id="{BE529D4E-2674-4E18-91F9-8A374A287EDF}"/>
                    </a:ext>
                  </a:extLst>
                </p14:cNvPr>
                <p14:cNvContentPartPr/>
                <p14:nvPr/>
              </p14:nvContentPartPr>
              <p14:xfrm>
                <a:off x="8028717" y="6108075"/>
                <a:ext cx="22680" cy="103680"/>
              </p14:xfrm>
            </p:contentPart>
          </mc:Choice>
          <mc:Fallback>
            <p:pic>
              <p:nvPicPr>
                <p:cNvPr id="500" name="Freihand 499">
                  <a:extLst>
                    <a:ext uri="{FF2B5EF4-FFF2-40B4-BE49-F238E27FC236}">
                      <a16:creationId xmlns:a16="http://schemas.microsoft.com/office/drawing/2014/main" id="{BE529D4E-2674-4E18-91F9-8A374A287EDF}"/>
                    </a:ext>
                  </a:extLst>
                </p:cNvPr>
                <p:cNvPicPr/>
                <p:nvPr/>
              </p:nvPicPr>
              <p:blipFill>
                <a:blip r:embed="rId852"/>
                <a:stretch>
                  <a:fillRect/>
                </a:stretch>
              </p:blipFill>
              <p:spPr>
                <a:xfrm>
                  <a:off x="8024397" y="6103755"/>
                  <a:ext cx="31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01" name="Freihand 500">
                  <a:extLst>
                    <a:ext uri="{FF2B5EF4-FFF2-40B4-BE49-F238E27FC236}">
                      <a16:creationId xmlns:a16="http://schemas.microsoft.com/office/drawing/2014/main" id="{4E935B1C-6BC6-47E7-8A26-F21141E6A20E}"/>
                    </a:ext>
                  </a:extLst>
                </p14:cNvPr>
                <p14:cNvContentPartPr/>
                <p14:nvPr/>
              </p14:nvContentPartPr>
              <p14:xfrm>
                <a:off x="8031237" y="6058395"/>
                <a:ext cx="34200" cy="18720"/>
              </p14:xfrm>
            </p:contentPart>
          </mc:Choice>
          <mc:Fallback>
            <p:pic>
              <p:nvPicPr>
                <p:cNvPr id="501" name="Freihand 500">
                  <a:extLst>
                    <a:ext uri="{FF2B5EF4-FFF2-40B4-BE49-F238E27FC236}">
                      <a16:creationId xmlns:a16="http://schemas.microsoft.com/office/drawing/2014/main" id="{4E935B1C-6BC6-47E7-8A26-F21141E6A20E}"/>
                    </a:ext>
                  </a:extLst>
                </p:cNvPr>
                <p:cNvPicPr/>
                <p:nvPr/>
              </p:nvPicPr>
              <p:blipFill>
                <a:blip r:embed="rId854"/>
                <a:stretch>
                  <a:fillRect/>
                </a:stretch>
              </p:blipFill>
              <p:spPr>
                <a:xfrm>
                  <a:off x="8026917" y="6054075"/>
                  <a:ext cx="42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02" name="Freihand 501">
                  <a:extLst>
                    <a:ext uri="{FF2B5EF4-FFF2-40B4-BE49-F238E27FC236}">
                      <a16:creationId xmlns:a16="http://schemas.microsoft.com/office/drawing/2014/main" id="{4B416DD6-6B7A-43FF-8188-29333005F388}"/>
                    </a:ext>
                  </a:extLst>
                </p14:cNvPr>
                <p14:cNvContentPartPr/>
                <p14:nvPr/>
              </p14:nvContentPartPr>
              <p14:xfrm>
                <a:off x="8089917" y="6101235"/>
                <a:ext cx="80640" cy="107640"/>
              </p14:xfrm>
            </p:contentPart>
          </mc:Choice>
          <mc:Fallback>
            <p:pic>
              <p:nvPicPr>
                <p:cNvPr id="502" name="Freihand 501">
                  <a:extLst>
                    <a:ext uri="{FF2B5EF4-FFF2-40B4-BE49-F238E27FC236}">
                      <a16:creationId xmlns:a16="http://schemas.microsoft.com/office/drawing/2014/main" id="{4B416DD6-6B7A-43FF-8188-29333005F388}"/>
                    </a:ext>
                  </a:extLst>
                </p:cNvPr>
                <p:cNvPicPr/>
                <p:nvPr/>
              </p:nvPicPr>
              <p:blipFill>
                <a:blip r:embed="rId856"/>
                <a:stretch>
                  <a:fillRect/>
                </a:stretch>
              </p:blipFill>
              <p:spPr>
                <a:xfrm>
                  <a:off x="8085597" y="6096915"/>
                  <a:ext cx="89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05" name="Freihand 504">
                  <a:extLst>
                    <a:ext uri="{FF2B5EF4-FFF2-40B4-BE49-F238E27FC236}">
                      <a16:creationId xmlns:a16="http://schemas.microsoft.com/office/drawing/2014/main" id="{7ECFCA4D-480E-46F7-A860-BF42E2FB5B6D}"/>
                    </a:ext>
                  </a:extLst>
                </p14:cNvPr>
                <p14:cNvContentPartPr/>
                <p14:nvPr/>
              </p14:nvContentPartPr>
              <p14:xfrm>
                <a:off x="6399357" y="6395355"/>
                <a:ext cx="88200" cy="136800"/>
              </p14:xfrm>
            </p:contentPart>
          </mc:Choice>
          <mc:Fallback>
            <p:pic>
              <p:nvPicPr>
                <p:cNvPr id="505" name="Freihand 504">
                  <a:extLst>
                    <a:ext uri="{FF2B5EF4-FFF2-40B4-BE49-F238E27FC236}">
                      <a16:creationId xmlns:a16="http://schemas.microsoft.com/office/drawing/2014/main" id="{7ECFCA4D-480E-46F7-A860-BF42E2FB5B6D}"/>
                    </a:ext>
                  </a:extLst>
                </p:cNvPr>
                <p:cNvPicPr/>
                <p:nvPr/>
              </p:nvPicPr>
              <p:blipFill>
                <a:blip r:embed="rId858"/>
                <a:stretch>
                  <a:fillRect/>
                </a:stretch>
              </p:blipFill>
              <p:spPr>
                <a:xfrm>
                  <a:off x="6395037" y="6391035"/>
                  <a:ext cx="96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06" name="Freihand 505">
                  <a:extLst>
                    <a:ext uri="{FF2B5EF4-FFF2-40B4-BE49-F238E27FC236}">
                      <a16:creationId xmlns:a16="http://schemas.microsoft.com/office/drawing/2014/main" id="{F608F8D4-D990-4766-B23A-F37CDFA3273B}"/>
                    </a:ext>
                  </a:extLst>
                </p14:cNvPr>
                <p14:cNvContentPartPr/>
                <p14:nvPr/>
              </p14:nvContentPartPr>
              <p14:xfrm>
                <a:off x="6495117" y="6375195"/>
                <a:ext cx="126720" cy="122040"/>
              </p14:xfrm>
            </p:contentPart>
          </mc:Choice>
          <mc:Fallback>
            <p:pic>
              <p:nvPicPr>
                <p:cNvPr id="506" name="Freihand 505">
                  <a:extLst>
                    <a:ext uri="{FF2B5EF4-FFF2-40B4-BE49-F238E27FC236}">
                      <a16:creationId xmlns:a16="http://schemas.microsoft.com/office/drawing/2014/main" id="{F608F8D4-D990-4766-B23A-F37CDFA3273B}"/>
                    </a:ext>
                  </a:extLst>
                </p:cNvPr>
                <p:cNvPicPr/>
                <p:nvPr/>
              </p:nvPicPr>
              <p:blipFill>
                <a:blip r:embed="rId860"/>
                <a:stretch>
                  <a:fillRect/>
                </a:stretch>
              </p:blipFill>
              <p:spPr>
                <a:xfrm>
                  <a:off x="6490797" y="6370875"/>
                  <a:ext cx="135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07" name="Freihand 506">
                  <a:extLst>
                    <a:ext uri="{FF2B5EF4-FFF2-40B4-BE49-F238E27FC236}">
                      <a16:creationId xmlns:a16="http://schemas.microsoft.com/office/drawing/2014/main" id="{6EA277B6-1153-4913-93ED-BACB0A412A41}"/>
                    </a:ext>
                  </a:extLst>
                </p14:cNvPr>
                <p14:cNvContentPartPr/>
                <p14:nvPr/>
              </p14:nvContentPartPr>
              <p14:xfrm>
                <a:off x="6607077" y="6367635"/>
                <a:ext cx="12240" cy="23400"/>
              </p14:xfrm>
            </p:contentPart>
          </mc:Choice>
          <mc:Fallback>
            <p:pic>
              <p:nvPicPr>
                <p:cNvPr id="507" name="Freihand 506">
                  <a:extLst>
                    <a:ext uri="{FF2B5EF4-FFF2-40B4-BE49-F238E27FC236}">
                      <a16:creationId xmlns:a16="http://schemas.microsoft.com/office/drawing/2014/main" id="{6EA277B6-1153-4913-93ED-BACB0A412A41}"/>
                    </a:ext>
                  </a:extLst>
                </p:cNvPr>
                <p:cNvPicPr/>
                <p:nvPr/>
              </p:nvPicPr>
              <p:blipFill>
                <a:blip r:embed="rId862"/>
                <a:stretch>
                  <a:fillRect/>
                </a:stretch>
              </p:blipFill>
              <p:spPr>
                <a:xfrm>
                  <a:off x="6602757" y="6363315"/>
                  <a:ext cx="20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08" name="Freihand 507">
                  <a:extLst>
                    <a:ext uri="{FF2B5EF4-FFF2-40B4-BE49-F238E27FC236}">
                      <a16:creationId xmlns:a16="http://schemas.microsoft.com/office/drawing/2014/main" id="{ACF94BEA-56CC-4AC6-AD84-01C8D1735B17}"/>
                    </a:ext>
                  </a:extLst>
                </p14:cNvPr>
                <p14:cNvContentPartPr/>
                <p14:nvPr/>
              </p14:nvContentPartPr>
              <p14:xfrm>
                <a:off x="6669357" y="6359715"/>
                <a:ext cx="145800" cy="151920"/>
              </p14:xfrm>
            </p:contentPart>
          </mc:Choice>
          <mc:Fallback>
            <p:pic>
              <p:nvPicPr>
                <p:cNvPr id="508" name="Freihand 507">
                  <a:extLst>
                    <a:ext uri="{FF2B5EF4-FFF2-40B4-BE49-F238E27FC236}">
                      <a16:creationId xmlns:a16="http://schemas.microsoft.com/office/drawing/2014/main" id="{ACF94BEA-56CC-4AC6-AD84-01C8D1735B17}"/>
                    </a:ext>
                  </a:extLst>
                </p:cNvPr>
                <p:cNvPicPr/>
                <p:nvPr/>
              </p:nvPicPr>
              <p:blipFill>
                <a:blip r:embed="rId864"/>
                <a:stretch>
                  <a:fillRect/>
                </a:stretch>
              </p:blipFill>
              <p:spPr>
                <a:xfrm>
                  <a:off x="6665037" y="6355395"/>
                  <a:ext cx="154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09" name="Freihand 508">
                  <a:extLst>
                    <a:ext uri="{FF2B5EF4-FFF2-40B4-BE49-F238E27FC236}">
                      <a16:creationId xmlns:a16="http://schemas.microsoft.com/office/drawing/2014/main" id="{DFA15663-F29F-4EFB-9D08-93014F592E49}"/>
                    </a:ext>
                  </a:extLst>
                </p14:cNvPr>
                <p14:cNvContentPartPr/>
                <p14:nvPr/>
              </p14:nvContentPartPr>
              <p14:xfrm>
                <a:off x="6934317" y="6387435"/>
                <a:ext cx="128880" cy="78840"/>
              </p14:xfrm>
            </p:contentPart>
          </mc:Choice>
          <mc:Fallback>
            <p:pic>
              <p:nvPicPr>
                <p:cNvPr id="509" name="Freihand 508">
                  <a:extLst>
                    <a:ext uri="{FF2B5EF4-FFF2-40B4-BE49-F238E27FC236}">
                      <a16:creationId xmlns:a16="http://schemas.microsoft.com/office/drawing/2014/main" id="{DFA15663-F29F-4EFB-9D08-93014F592E49}"/>
                    </a:ext>
                  </a:extLst>
                </p:cNvPr>
                <p:cNvPicPr/>
                <p:nvPr/>
              </p:nvPicPr>
              <p:blipFill>
                <a:blip r:embed="rId866"/>
                <a:stretch>
                  <a:fillRect/>
                </a:stretch>
              </p:blipFill>
              <p:spPr>
                <a:xfrm>
                  <a:off x="6929997" y="6383115"/>
                  <a:ext cx="137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10" name="Freihand 509">
                  <a:extLst>
                    <a:ext uri="{FF2B5EF4-FFF2-40B4-BE49-F238E27FC236}">
                      <a16:creationId xmlns:a16="http://schemas.microsoft.com/office/drawing/2014/main" id="{5AC46D32-A295-4FF5-8712-226678C3195C}"/>
                    </a:ext>
                  </a:extLst>
                </p14:cNvPr>
                <p14:cNvContentPartPr/>
                <p14:nvPr/>
              </p14:nvContentPartPr>
              <p14:xfrm>
                <a:off x="7046277" y="6365475"/>
                <a:ext cx="113040" cy="177120"/>
              </p14:xfrm>
            </p:contentPart>
          </mc:Choice>
          <mc:Fallback>
            <p:pic>
              <p:nvPicPr>
                <p:cNvPr id="510" name="Freihand 509">
                  <a:extLst>
                    <a:ext uri="{FF2B5EF4-FFF2-40B4-BE49-F238E27FC236}">
                      <a16:creationId xmlns:a16="http://schemas.microsoft.com/office/drawing/2014/main" id="{5AC46D32-A295-4FF5-8712-226678C3195C}"/>
                    </a:ext>
                  </a:extLst>
                </p:cNvPr>
                <p:cNvPicPr/>
                <p:nvPr/>
              </p:nvPicPr>
              <p:blipFill>
                <a:blip r:embed="rId868"/>
                <a:stretch>
                  <a:fillRect/>
                </a:stretch>
              </p:blipFill>
              <p:spPr>
                <a:xfrm>
                  <a:off x="7041957" y="6361155"/>
                  <a:ext cx="121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11" name="Freihand 510">
                  <a:extLst>
                    <a:ext uri="{FF2B5EF4-FFF2-40B4-BE49-F238E27FC236}">
                      <a16:creationId xmlns:a16="http://schemas.microsoft.com/office/drawing/2014/main" id="{DA2D7A3F-5E4A-41FE-8B70-FC9F425B44F4}"/>
                    </a:ext>
                  </a:extLst>
                </p14:cNvPr>
                <p14:cNvContentPartPr/>
                <p14:nvPr/>
              </p14:nvContentPartPr>
              <p14:xfrm>
                <a:off x="7171557" y="6362595"/>
                <a:ext cx="297720" cy="77040"/>
              </p14:xfrm>
            </p:contentPart>
          </mc:Choice>
          <mc:Fallback>
            <p:pic>
              <p:nvPicPr>
                <p:cNvPr id="511" name="Freihand 510">
                  <a:extLst>
                    <a:ext uri="{FF2B5EF4-FFF2-40B4-BE49-F238E27FC236}">
                      <a16:creationId xmlns:a16="http://schemas.microsoft.com/office/drawing/2014/main" id="{DA2D7A3F-5E4A-41FE-8B70-FC9F425B44F4}"/>
                    </a:ext>
                  </a:extLst>
                </p:cNvPr>
                <p:cNvPicPr/>
                <p:nvPr/>
              </p:nvPicPr>
              <p:blipFill>
                <a:blip r:embed="rId870"/>
                <a:stretch>
                  <a:fillRect/>
                </a:stretch>
              </p:blipFill>
              <p:spPr>
                <a:xfrm>
                  <a:off x="7167237" y="6358275"/>
                  <a:ext cx="306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12" name="Freihand 511">
                  <a:extLst>
                    <a:ext uri="{FF2B5EF4-FFF2-40B4-BE49-F238E27FC236}">
                      <a16:creationId xmlns:a16="http://schemas.microsoft.com/office/drawing/2014/main" id="{1D9B71E8-53C5-4E05-B076-7FA095AF6358}"/>
                    </a:ext>
                  </a:extLst>
                </p14:cNvPr>
                <p14:cNvContentPartPr/>
                <p14:nvPr/>
              </p14:nvContentPartPr>
              <p14:xfrm>
                <a:off x="7500237" y="6325875"/>
                <a:ext cx="102960" cy="86400"/>
              </p14:xfrm>
            </p:contentPart>
          </mc:Choice>
          <mc:Fallback>
            <p:pic>
              <p:nvPicPr>
                <p:cNvPr id="512" name="Freihand 511">
                  <a:extLst>
                    <a:ext uri="{FF2B5EF4-FFF2-40B4-BE49-F238E27FC236}">
                      <a16:creationId xmlns:a16="http://schemas.microsoft.com/office/drawing/2014/main" id="{1D9B71E8-53C5-4E05-B076-7FA095AF6358}"/>
                    </a:ext>
                  </a:extLst>
                </p:cNvPr>
                <p:cNvPicPr/>
                <p:nvPr/>
              </p:nvPicPr>
              <p:blipFill>
                <a:blip r:embed="rId872"/>
                <a:stretch>
                  <a:fillRect/>
                </a:stretch>
              </p:blipFill>
              <p:spPr>
                <a:xfrm>
                  <a:off x="7495917" y="6321555"/>
                  <a:ext cx="111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13" name="Freihand 512">
                  <a:extLst>
                    <a:ext uri="{FF2B5EF4-FFF2-40B4-BE49-F238E27FC236}">
                      <a16:creationId xmlns:a16="http://schemas.microsoft.com/office/drawing/2014/main" id="{ADDB4CBA-A189-484E-803C-730168106D24}"/>
                    </a:ext>
                  </a:extLst>
                </p14:cNvPr>
                <p14:cNvContentPartPr/>
                <p14:nvPr/>
              </p14:nvContentPartPr>
              <p14:xfrm>
                <a:off x="7769877" y="6284835"/>
                <a:ext cx="23760" cy="121680"/>
              </p14:xfrm>
            </p:contentPart>
          </mc:Choice>
          <mc:Fallback>
            <p:pic>
              <p:nvPicPr>
                <p:cNvPr id="513" name="Freihand 512">
                  <a:extLst>
                    <a:ext uri="{FF2B5EF4-FFF2-40B4-BE49-F238E27FC236}">
                      <a16:creationId xmlns:a16="http://schemas.microsoft.com/office/drawing/2014/main" id="{ADDB4CBA-A189-484E-803C-730168106D24}"/>
                    </a:ext>
                  </a:extLst>
                </p:cNvPr>
                <p:cNvPicPr/>
                <p:nvPr/>
              </p:nvPicPr>
              <p:blipFill>
                <a:blip r:embed="rId874"/>
                <a:stretch>
                  <a:fillRect/>
                </a:stretch>
              </p:blipFill>
              <p:spPr>
                <a:xfrm>
                  <a:off x="7765557" y="6280515"/>
                  <a:ext cx="32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14" name="Freihand 513">
                  <a:extLst>
                    <a:ext uri="{FF2B5EF4-FFF2-40B4-BE49-F238E27FC236}">
                      <a16:creationId xmlns:a16="http://schemas.microsoft.com/office/drawing/2014/main" id="{A1590651-AC1A-4C53-9BE3-E03680019B2C}"/>
                    </a:ext>
                  </a:extLst>
                </p14:cNvPr>
                <p14:cNvContentPartPr/>
                <p14:nvPr/>
              </p14:nvContentPartPr>
              <p14:xfrm>
                <a:off x="7710837" y="6349275"/>
                <a:ext cx="144000" cy="6120"/>
              </p14:xfrm>
            </p:contentPart>
          </mc:Choice>
          <mc:Fallback>
            <p:pic>
              <p:nvPicPr>
                <p:cNvPr id="514" name="Freihand 513">
                  <a:extLst>
                    <a:ext uri="{FF2B5EF4-FFF2-40B4-BE49-F238E27FC236}">
                      <a16:creationId xmlns:a16="http://schemas.microsoft.com/office/drawing/2014/main" id="{A1590651-AC1A-4C53-9BE3-E03680019B2C}"/>
                    </a:ext>
                  </a:extLst>
                </p:cNvPr>
                <p:cNvPicPr/>
                <p:nvPr/>
              </p:nvPicPr>
              <p:blipFill>
                <a:blip r:embed="rId876"/>
                <a:stretch>
                  <a:fillRect/>
                </a:stretch>
              </p:blipFill>
              <p:spPr>
                <a:xfrm>
                  <a:off x="7706517" y="6344955"/>
                  <a:ext cx="152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15" name="Freihand 514">
                  <a:extLst>
                    <a:ext uri="{FF2B5EF4-FFF2-40B4-BE49-F238E27FC236}">
                      <a16:creationId xmlns:a16="http://schemas.microsoft.com/office/drawing/2014/main" id="{A622944F-D2CA-4DA0-A6FD-CDE72C54480F}"/>
                    </a:ext>
                  </a:extLst>
                </p14:cNvPr>
                <p14:cNvContentPartPr/>
                <p14:nvPr/>
              </p14:nvContentPartPr>
              <p14:xfrm>
                <a:off x="7852677" y="6333075"/>
                <a:ext cx="78120" cy="61200"/>
              </p14:xfrm>
            </p:contentPart>
          </mc:Choice>
          <mc:Fallback>
            <p:pic>
              <p:nvPicPr>
                <p:cNvPr id="515" name="Freihand 514">
                  <a:extLst>
                    <a:ext uri="{FF2B5EF4-FFF2-40B4-BE49-F238E27FC236}">
                      <a16:creationId xmlns:a16="http://schemas.microsoft.com/office/drawing/2014/main" id="{A622944F-D2CA-4DA0-A6FD-CDE72C54480F}"/>
                    </a:ext>
                  </a:extLst>
                </p:cNvPr>
                <p:cNvPicPr/>
                <p:nvPr/>
              </p:nvPicPr>
              <p:blipFill>
                <a:blip r:embed="rId878"/>
                <a:stretch>
                  <a:fillRect/>
                </a:stretch>
              </p:blipFill>
              <p:spPr>
                <a:xfrm>
                  <a:off x="7848357" y="6328755"/>
                  <a:ext cx="86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16" name="Freihand 515">
                  <a:extLst>
                    <a:ext uri="{FF2B5EF4-FFF2-40B4-BE49-F238E27FC236}">
                      <a16:creationId xmlns:a16="http://schemas.microsoft.com/office/drawing/2014/main" id="{912C38FC-6CBB-419B-8F10-19175B04334E}"/>
                    </a:ext>
                  </a:extLst>
                </p14:cNvPr>
                <p14:cNvContentPartPr/>
                <p14:nvPr/>
              </p14:nvContentPartPr>
              <p14:xfrm>
                <a:off x="8069757" y="6292755"/>
                <a:ext cx="79920" cy="116280"/>
              </p14:xfrm>
            </p:contentPart>
          </mc:Choice>
          <mc:Fallback>
            <p:pic>
              <p:nvPicPr>
                <p:cNvPr id="516" name="Freihand 515">
                  <a:extLst>
                    <a:ext uri="{FF2B5EF4-FFF2-40B4-BE49-F238E27FC236}">
                      <a16:creationId xmlns:a16="http://schemas.microsoft.com/office/drawing/2014/main" id="{912C38FC-6CBB-419B-8F10-19175B04334E}"/>
                    </a:ext>
                  </a:extLst>
                </p:cNvPr>
                <p:cNvPicPr/>
                <p:nvPr/>
              </p:nvPicPr>
              <p:blipFill>
                <a:blip r:embed="rId880"/>
                <a:stretch>
                  <a:fillRect/>
                </a:stretch>
              </p:blipFill>
              <p:spPr>
                <a:xfrm>
                  <a:off x="8065437" y="6288435"/>
                  <a:ext cx="88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17" name="Freihand 516">
                  <a:extLst>
                    <a:ext uri="{FF2B5EF4-FFF2-40B4-BE49-F238E27FC236}">
                      <a16:creationId xmlns:a16="http://schemas.microsoft.com/office/drawing/2014/main" id="{11912916-F1B0-4922-89B7-AAB78A832602}"/>
                    </a:ext>
                  </a:extLst>
                </p14:cNvPr>
                <p14:cNvContentPartPr/>
                <p14:nvPr/>
              </p14:nvContentPartPr>
              <p14:xfrm>
                <a:off x="8102157" y="6294555"/>
                <a:ext cx="75960" cy="120960"/>
              </p14:xfrm>
            </p:contentPart>
          </mc:Choice>
          <mc:Fallback>
            <p:pic>
              <p:nvPicPr>
                <p:cNvPr id="517" name="Freihand 516">
                  <a:extLst>
                    <a:ext uri="{FF2B5EF4-FFF2-40B4-BE49-F238E27FC236}">
                      <a16:creationId xmlns:a16="http://schemas.microsoft.com/office/drawing/2014/main" id="{11912916-F1B0-4922-89B7-AAB78A832602}"/>
                    </a:ext>
                  </a:extLst>
                </p:cNvPr>
                <p:cNvPicPr/>
                <p:nvPr/>
              </p:nvPicPr>
              <p:blipFill>
                <a:blip r:embed="rId882"/>
                <a:stretch>
                  <a:fillRect/>
                </a:stretch>
              </p:blipFill>
              <p:spPr>
                <a:xfrm>
                  <a:off x="8097837" y="6290235"/>
                  <a:ext cx="84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18" name="Freihand 517">
                  <a:extLst>
                    <a:ext uri="{FF2B5EF4-FFF2-40B4-BE49-F238E27FC236}">
                      <a16:creationId xmlns:a16="http://schemas.microsoft.com/office/drawing/2014/main" id="{3419814F-3821-4661-8B56-F7DFEE193523}"/>
                    </a:ext>
                  </a:extLst>
                </p14:cNvPr>
                <p14:cNvContentPartPr/>
                <p14:nvPr/>
              </p14:nvContentPartPr>
              <p14:xfrm>
                <a:off x="8175597" y="6273675"/>
                <a:ext cx="123480" cy="127440"/>
              </p14:xfrm>
            </p:contentPart>
          </mc:Choice>
          <mc:Fallback>
            <p:pic>
              <p:nvPicPr>
                <p:cNvPr id="518" name="Freihand 517">
                  <a:extLst>
                    <a:ext uri="{FF2B5EF4-FFF2-40B4-BE49-F238E27FC236}">
                      <a16:creationId xmlns:a16="http://schemas.microsoft.com/office/drawing/2014/main" id="{3419814F-3821-4661-8B56-F7DFEE193523}"/>
                    </a:ext>
                  </a:extLst>
                </p:cNvPr>
                <p:cNvPicPr/>
                <p:nvPr/>
              </p:nvPicPr>
              <p:blipFill>
                <a:blip r:embed="rId884"/>
                <a:stretch>
                  <a:fillRect/>
                </a:stretch>
              </p:blipFill>
              <p:spPr>
                <a:xfrm>
                  <a:off x="8171277" y="6269355"/>
                  <a:ext cx="132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19" name="Freihand 518">
                  <a:extLst>
                    <a:ext uri="{FF2B5EF4-FFF2-40B4-BE49-F238E27FC236}">
                      <a16:creationId xmlns:a16="http://schemas.microsoft.com/office/drawing/2014/main" id="{3643A783-923E-4C42-A596-386AE967F80E}"/>
                    </a:ext>
                  </a:extLst>
                </p14:cNvPr>
                <p14:cNvContentPartPr/>
                <p14:nvPr/>
              </p14:nvContentPartPr>
              <p14:xfrm>
                <a:off x="8351637" y="6181515"/>
                <a:ext cx="12240" cy="127440"/>
              </p14:xfrm>
            </p:contentPart>
          </mc:Choice>
          <mc:Fallback>
            <p:pic>
              <p:nvPicPr>
                <p:cNvPr id="519" name="Freihand 518">
                  <a:extLst>
                    <a:ext uri="{FF2B5EF4-FFF2-40B4-BE49-F238E27FC236}">
                      <a16:creationId xmlns:a16="http://schemas.microsoft.com/office/drawing/2014/main" id="{3643A783-923E-4C42-A596-386AE967F80E}"/>
                    </a:ext>
                  </a:extLst>
                </p:cNvPr>
                <p:cNvPicPr/>
                <p:nvPr/>
              </p:nvPicPr>
              <p:blipFill>
                <a:blip r:embed="rId886"/>
                <a:stretch>
                  <a:fillRect/>
                </a:stretch>
              </p:blipFill>
              <p:spPr>
                <a:xfrm>
                  <a:off x="8347317" y="6177195"/>
                  <a:ext cx="20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39" name="Freihand 538">
                  <a:extLst>
                    <a:ext uri="{FF2B5EF4-FFF2-40B4-BE49-F238E27FC236}">
                      <a16:creationId xmlns:a16="http://schemas.microsoft.com/office/drawing/2014/main" id="{838A442B-653E-499A-AE93-6B1269990283}"/>
                    </a:ext>
                  </a:extLst>
                </p14:cNvPr>
                <p14:cNvContentPartPr/>
                <p14:nvPr/>
              </p14:nvContentPartPr>
              <p14:xfrm>
                <a:off x="4811397" y="6671475"/>
                <a:ext cx="143280" cy="102600"/>
              </p14:xfrm>
            </p:contentPart>
          </mc:Choice>
          <mc:Fallback>
            <p:pic>
              <p:nvPicPr>
                <p:cNvPr id="539" name="Freihand 538">
                  <a:extLst>
                    <a:ext uri="{FF2B5EF4-FFF2-40B4-BE49-F238E27FC236}">
                      <a16:creationId xmlns:a16="http://schemas.microsoft.com/office/drawing/2014/main" id="{838A442B-653E-499A-AE93-6B1269990283}"/>
                    </a:ext>
                  </a:extLst>
                </p:cNvPr>
                <p:cNvPicPr/>
                <p:nvPr/>
              </p:nvPicPr>
              <p:blipFill>
                <a:blip r:embed="rId888"/>
                <a:stretch>
                  <a:fillRect/>
                </a:stretch>
              </p:blipFill>
              <p:spPr>
                <a:xfrm>
                  <a:off x="4807077" y="6667155"/>
                  <a:ext cx="151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40" name="Freihand 539">
                  <a:extLst>
                    <a:ext uri="{FF2B5EF4-FFF2-40B4-BE49-F238E27FC236}">
                      <a16:creationId xmlns:a16="http://schemas.microsoft.com/office/drawing/2014/main" id="{C271D0CE-841C-41F1-A97F-8AF146A32FF9}"/>
                    </a:ext>
                  </a:extLst>
                </p14:cNvPr>
                <p14:cNvContentPartPr/>
                <p14:nvPr/>
              </p14:nvContentPartPr>
              <p14:xfrm>
                <a:off x="4965837" y="6654195"/>
                <a:ext cx="78480" cy="79200"/>
              </p14:xfrm>
            </p:contentPart>
          </mc:Choice>
          <mc:Fallback>
            <p:pic>
              <p:nvPicPr>
                <p:cNvPr id="540" name="Freihand 539">
                  <a:extLst>
                    <a:ext uri="{FF2B5EF4-FFF2-40B4-BE49-F238E27FC236}">
                      <a16:creationId xmlns:a16="http://schemas.microsoft.com/office/drawing/2014/main" id="{C271D0CE-841C-41F1-A97F-8AF146A32FF9}"/>
                    </a:ext>
                  </a:extLst>
                </p:cNvPr>
                <p:cNvPicPr/>
                <p:nvPr/>
              </p:nvPicPr>
              <p:blipFill>
                <a:blip r:embed="rId890"/>
                <a:stretch>
                  <a:fillRect/>
                </a:stretch>
              </p:blipFill>
              <p:spPr>
                <a:xfrm>
                  <a:off x="4961517" y="6649875"/>
                  <a:ext cx="87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41" name="Freihand 540">
                  <a:extLst>
                    <a:ext uri="{FF2B5EF4-FFF2-40B4-BE49-F238E27FC236}">
                      <a16:creationId xmlns:a16="http://schemas.microsoft.com/office/drawing/2014/main" id="{5FAB1E1B-1BEA-4AB1-B34F-80F271D31EDE}"/>
                    </a:ext>
                  </a:extLst>
                </p14:cNvPr>
                <p14:cNvContentPartPr/>
                <p14:nvPr/>
              </p14:nvContentPartPr>
              <p14:xfrm>
                <a:off x="5041437" y="6584355"/>
                <a:ext cx="101520" cy="236160"/>
              </p14:xfrm>
            </p:contentPart>
          </mc:Choice>
          <mc:Fallback>
            <p:pic>
              <p:nvPicPr>
                <p:cNvPr id="541" name="Freihand 540">
                  <a:extLst>
                    <a:ext uri="{FF2B5EF4-FFF2-40B4-BE49-F238E27FC236}">
                      <a16:creationId xmlns:a16="http://schemas.microsoft.com/office/drawing/2014/main" id="{5FAB1E1B-1BEA-4AB1-B34F-80F271D31EDE}"/>
                    </a:ext>
                  </a:extLst>
                </p:cNvPr>
                <p:cNvPicPr/>
                <p:nvPr/>
              </p:nvPicPr>
              <p:blipFill>
                <a:blip r:embed="rId892"/>
                <a:stretch>
                  <a:fillRect/>
                </a:stretch>
              </p:blipFill>
              <p:spPr>
                <a:xfrm>
                  <a:off x="5037117" y="6580035"/>
                  <a:ext cx="110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42" name="Freihand 541">
                  <a:extLst>
                    <a:ext uri="{FF2B5EF4-FFF2-40B4-BE49-F238E27FC236}">
                      <a16:creationId xmlns:a16="http://schemas.microsoft.com/office/drawing/2014/main" id="{406E8FC5-5B85-4CB1-8857-2937F9777D2F}"/>
                    </a:ext>
                  </a:extLst>
                </p14:cNvPr>
                <p14:cNvContentPartPr/>
                <p14:nvPr/>
              </p14:nvContentPartPr>
              <p14:xfrm>
                <a:off x="5226117" y="6630795"/>
                <a:ext cx="8640" cy="127440"/>
              </p14:xfrm>
            </p:contentPart>
          </mc:Choice>
          <mc:Fallback>
            <p:pic>
              <p:nvPicPr>
                <p:cNvPr id="542" name="Freihand 541">
                  <a:extLst>
                    <a:ext uri="{FF2B5EF4-FFF2-40B4-BE49-F238E27FC236}">
                      <a16:creationId xmlns:a16="http://schemas.microsoft.com/office/drawing/2014/main" id="{406E8FC5-5B85-4CB1-8857-2937F9777D2F}"/>
                    </a:ext>
                  </a:extLst>
                </p:cNvPr>
                <p:cNvPicPr/>
                <p:nvPr/>
              </p:nvPicPr>
              <p:blipFill>
                <a:blip r:embed="rId894"/>
                <a:stretch>
                  <a:fillRect/>
                </a:stretch>
              </p:blipFill>
              <p:spPr>
                <a:xfrm>
                  <a:off x="5221797" y="6626475"/>
                  <a:ext cx="17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43" name="Freihand 542">
                  <a:extLst>
                    <a:ext uri="{FF2B5EF4-FFF2-40B4-BE49-F238E27FC236}">
                      <a16:creationId xmlns:a16="http://schemas.microsoft.com/office/drawing/2014/main" id="{CCDE6855-422C-4BFA-B70B-0060F617D51C}"/>
                    </a:ext>
                  </a:extLst>
                </p14:cNvPr>
                <p14:cNvContentPartPr/>
                <p14:nvPr/>
              </p14:nvContentPartPr>
              <p14:xfrm>
                <a:off x="5162037" y="6607755"/>
                <a:ext cx="110160" cy="141840"/>
              </p14:xfrm>
            </p:contentPart>
          </mc:Choice>
          <mc:Fallback>
            <p:pic>
              <p:nvPicPr>
                <p:cNvPr id="543" name="Freihand 542">
                  <a:extLst>
                    <a:ext uri="{FF2B5EF4-FFF2-40B4-BE49-F238E27FC236}">
                      <a16:creationId xmlns:a16="http://schemas.microsoft.com/office/drawing/2014/main" id="{CCDE6855-422C-4BFA-B70B-0060F617D51C}"/>
                    </a:ext>
                  </a:extLst>
                </p:cNvPr>
                <p:cNvPicPr/>
                <p:nvPr/>
              </p:nvPicPr>
              <p:blipFill>
                <a:blip r:embed="rId896"/>
                <a:stretch>
                  <a:fillRect/>
                </a:stretch>
              </p:blipFill>
              <p:spPr>
                <a:xfrm>
                  <a:off x="5157717" y="6603435"/>
                  <a:ext cx="118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44" name="Freihand 543">
                  <a:extLst>
                    <a:ext uri="{FF2B5EF4-FFF2-40B4-BE49-F238E27FC236}">
                      <a16:creationId xmlns:a16="http://schemas.microsoft.com/office/drawing/2014/main" id="{8D4C5B38-BD64-4B7C-BCAB-31BE160DE3C4}"/>
                    </a:ext>
                  </a:extLst>
                </p14:cNvPr>
                <p14:cNvContentPartPr/>
                <p14:nvPr/>
              </p14:nvContentPartPr>
              <p14:xfrm>
                <a:off x="5270397" y="6662835"/>
                <a:ext cx="79200" cy="77040"/>
              </p14:xfrm>
            </p:contentPart>
          </mc:Choice>
          <mc:Fallback>
            <p:pic>
              <p:nvPicPr>
                <p:cNvPr id="544" name="Freihand 543">
                  <a:extLst>
                    <a:ext uri="{FF2B5EF4-FFF2-40B4-BE49-F238E27FC236}">
                      <a16:creationId xmlns:a16="http://schemas.microsoft.com/office/drawing/2014/main" id="{8D4C5B38-BD64-4B7C-BCAB-31BE160DE3C4}"/>
                    </a:ext>
                  </a:extLst>
                </p:cNvPr>
                <p:cNvPicPr/>
                <p:nvPr/>
              </p:nvPicPr>
              <p:blipFill>
                <a:blip r:embed="rId898"/>
                <a:stretch>
                  <a:fillRect/>
                </a:stretch>
              </p:blipFill>
              <p:spPr>
                <a:xfrm>
                  <a:off x="5266077" y="6658515"/>
                  <a:ext cx="87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45" name="Freihand 544">
                  <a:extLst>
                    <a:ext uri="{FF2B5EF4-FFF2-40B4-BE49-F238E27FC236}">
                      <a16:creationId xmlns:a16="http://schemas.microsoft.com/office/drawing/2014/main" id="{33006235-B810-4D60-833E-0D98BDD335E6}"/>
                    </a:ext>
                  </a:extLst>
                </p14:cNvPr>
                <p14:cNvContentPartPr/>
                <p14:nvPr/>
              </p14:nvContentPartPr>
              <p14:xfrm>
                <a:off x="5424117" y="6599115"/>
                <a:ext cx="161280" cy="117360"/>
              </p14:xfrm>
            </p:contentPart>
          </mc:Choice>
          <mc:Fallback>
            <p:pic>
              <p:nvPicPr>
                <p:cNvPr id="545" name="Freihand 544">
                  <a:extLst>
                    <a:ext uri="{FF2B5EF4-FFF2-40B4-BE49-F238E27FC236}">
                      <a16:creationId xmlns:a16="http://schemas.microsoft.com/office/drawing/2014/main" id="{33006235-B810-4D60-833E-0D98BDD335E6}"/>
                    </a:ext>
                  </a:extLst>
                </p:cNvPr>
                <p:cNvPicPr/>
                <p:nvPr/>
              </p:nvPicPr>
              <p:blipFill>
                <a:blip r:embed="rId900"/>
                <a:stretch>
                  <a:fillRect/>
                </a:stretch>
              </p:blipFill>
              <p:spPr>
                <a:xfrm>
                  <a:off x="5419797" y="6594795"/>
                  <a:ext cx="169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46" name="Freihand 545">
                  <a:extLst>
                    <a:ext uri="{FF2B5EF4-FFF2-40B4-BE49-F238E27FC236}">
                      <a16:creationId xmlns:a16="http://schemas.microsoft.com/office/drawing/2014/main" id="{8276D843-C669-4553-A03F-43A0EE250597}"/>
                    </a:ext>
                  </a:extLst>
                </p14:cNvPr>
                <p14:cNvContentPartPr/>
                <p14:nvPr/>
              </p14:nvContentPartPr>
              <p14:xfrm>
                <a:off x="5682597" y="6662835"/>
                <a:ext cx="198720" cy="88560"/>
              </p14:xfrm>
            </p:contentPart>
          </mc:Choice>
          <mc:Fallback>
            <p:pic>
              <p:nvPicPr>
                <p:cNvPr id="546" name="Freihand 545">
                  <a:extLst>
                    <a:ext uri="{FF2B5EF4-FFF2-40B4-BE49-F238E27FC236}">
                      <a16:creationId xmlns:a16="http://schemas.microsoft.com/office/drawing/2014/main" id="{8276D843-C669-4553-A03F-43A0EE250597}"/>
                    </a:ext>
                  </a:extLst>
                </p:cNvPr>
                <p:cNvPicPr/>
                <p:nvPr/>
              </p:nvPicPr>
              <p:blipFill>
                <a:blip r:embed="rId902"/>
                <a:stretch>
                  <a:fillRect/>
                </a:stretch>
              </p:blipFill>
              <p:spPr>
                <a:xfrm>
                  <a:off x="5678277" y="6658515"/>
                  <a:ext cx="207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47" name="Freihand 546">
                  <a:extLst>
                    <a:ext uri="{FF2B5EF4-FFF2-40B4-BE49-F238E27FC236}">
                      <a16:creationId xmlns:a16="http://schemas.microsoft.com/office/drawing/2014/main" id="{2441CB15-A720-4DBC-8045-945DBCF32C2F}"/>
                    </a:ext>
                  </a:extLst>
                </p14:cNvPr>
                <p14:cNvContentPartPr/>
                <p14:nvPr/>
              </p14:nvContentPartPr>
              <p14:xfrm>
                <a:off x="5913357" y="6640875"/>
                <a:ext cx="101880" cy="90720"/>
              </p14:xfrm>
            </p:contentPart>
          </mc:Choice>
          <mc:Fallback>
            <p:pic>
              <p:nvPicPr>
                <p:cNvPr id="547" name="Freihand 546">
                  <a:extLst>
                    <a:ext uri="{FF2B5EF4-FFF2-40B4-BE49-F238E27FC236}">
                      <a16:creationId xmlns:a16="http://schemas.microsoft.com/office/drawing/2014/main" id="{2441CB15-A720-4DBC-8045-945DBCF32C2F}"/>
                    </a:ext>
                  </a:extLst>
                </p:cNvPr>
                <p:cNvPicPr/>
                <p:nvPr/>
              </p:nvPicPr>
              <p:blipFill>
                <a:blip r:embed="rId904"/>
                <a:stretch>
                  <a:fillRect/>
                </a:stretch>
              </p:blipFill>
              <p:spPr>
                <a:xfrm>
                  <a:off x="5909037" y="6636555"/>
                  <a:ext cx="110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49" name="Freihand 548">
                  <a:extLst>
                    <a:ext uri="{FF2B5EF4-FFF2-40B4-BE49-F238E27FC236}">
                      <a16:creationId xmlns:a16="http://schemas.microsoft.com/office/drawing/2014/main" id="{3E2CC6B4-C28E-4F98-8BD6-2BEFD9F44184}"/>
                    </a:ext>
                  </a:extLst>
                </p14:cNvPr>
                <p14:cNvContentPartPr/>
                <p14:nvPr/>
              </p14:nvContentPartPr>
              <p14:xfrm>
                <a:off x="6141957" y="6598395"/>
                <a:ext cx="304200" cy="190440"/>
              </p14:xfrm>
            </p:contentPart>
          </mc:Choice>
          <mc:Fallback>
            <p:pic>
              <p:nvPicPr>
                <p:cNvPr id="549" name="Freihand 548">
                  <a:extLst>
                    <a:ext uri="{FF2B5EF4-FFF2-40B4-BE49-F238E27FC236}">
                      <a16:creationId xmlns:a16="http://schemas.microsoft.com/office/drawing/2014/main" id="{3E2CC6B4-C28E-4F98-8BD6-2BEFD9F44184}"/>
                    </a:ext>
                  </a:extLst>
                </p:cNvPr>
                <p:cNvPicPr/>
                <p:nvPr/>
              </p:nvPicPr>
              <p:blipFill>
                <a:blip r:embed="rId906"/>
                <a:stretch>
                  <a:fillRect/>
                </a:stretch>
              </p:blipFill>
              <p:spPr>
                <a:xfrm>
                  <a:off x="6137637" y="6594075"/>
                  <a:ext cx="312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0" name="Freihand 549">
                  <a:extLst>
                    <a:ext uri="{FF2B5EF4-FFF2-40B4-BE49-F238E27FC236}">
                      <a16:creationId xmlns:a16="http://schemas.microsoft.com/office/drawing/2014/main" id="{485E91B7-2DE3-4894-A7F7-AAFF835DEB3B}"/>
                    </a:ext>
                  </a:extLst>
                </p14:cNvPr>
                <p14:cNvContentPartPr/>
                <p14:nvPr/>
              </p14:nvContentPartPr>
              <p14:xfrm>
                <a:off x="6553077" y="6628995"/>
                <a:ext cx="92160" cy="141840"/>
              </p14:xfrm>
            </p:contentPart>
          </mc:Choice>
          <mc:Fallback>
            <p:pic>
              <p:nvPicPr>
                <p:cNvPr id="550" name="Freihand 549">
                  <a:extLst>
                    <a:ext uri="{FF2B5EF4-FFF2-40B4-BE49-F238E27FC236}">
                      <a16:creationId xmlns:a16="http://schemas.microsoft.com/office/drawing/2014/main" id="{485E91B7-2DE3-4894-A7F7-AAFF835DEB3B}"/>
                    </a:ext>
                  </a:extLst>
                </p:cNvPr>
                <p:cNvPicPr/>
                <p:nvPr/>
              </p:nvPicPr>
              <p:blipFill>
                <a:blip r:embed="rId908"/>
                <a:stretch>
                  <a:fillRect/>
                </a:stretch>
              </p:blipFill>
              <p:spPr>
                <a:xfrm>
                  <a:off x="6548757" y="6624675"/>
                  <a:ext cx="100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1" name="Freihand 550">
                  <a:extLst>
                    <a:ext uri="{FF2B5EF4-FFF2-40B4-BE49-F238E27FC236}">
                      <a16:creationId xmlns:a16="http://schemas.microsoft.com/office/drawing/2014/main" id="{3E619B22-D4D1-43F8-9DAE-483CFCCCF02C}"/>
                    </a:ext>
                  </a:extLst>
                </p14:cNvPr>
                <p14:cNvContentPartPr/>
                <p14:nvPr/>
              </p14:nvContentPartPr>
              <p14:xfrm>
                <a:off x="6672597" y="6631515"/>
                <a:ext cx="100440" cy="60120"/>
              </p14:xfrm>
            </p:contentPart>
          </mc:Choice>
          <mc:Fallback>
            <p:pic>
              <p:nvPicPr>
                <p:cNvPr id="551" name="Freihand 550">
                  <a:extLst>
                    <a:ext uri="{FF2B5EF4-FFF2-40B4-BE49-F238E27FC236}">
                      <a16:creationId xmlns:a16="http://schemas.microsoft.com/office/drawing/2014/main" id="{3E619B22-D4D1-43F8-9DAE-483CFCCCF02C}"/>
                    </a:ext>
                  </a:extLst>
                </p:cNvPr>
                <p:cNvPicPr/>
                <p:nvPr/>
              </p:nvPicPr>
              <p:blipFill>
                <a:blip r:embed="rId910"/>
                <a:stretch>
                  <a:fillRect/>
                </a:stretch>
              </p:blipFill>
              <p:spPr>
                <a:xfrm>
                  <a:off x="6668277" y="6627195"/>
                  <a:ext cx="109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2" name="Freihand 551">
                  <a:extLst>
                    <a:ext uri="{FF2B5EF4-FFF2-40B4-BE49-F238E27FC236}">
                      <a16:creationId xmlns:a16="http://schemas.microsoft.com/office/drawing/2014/main" id="{2337D7FE-ED04-46EB-B153-E5BE093820E2}"/>
                    </a:ext>
                  </a:extLst>
                </p14:cNvPr>
                <p14:cNvContentPartPr/>
                <p14:nvPr/>
              </p14:nvContentPartPr>
              <p14:xfrm>
                <a:off x="6773397" y="6582555"/>
                <a:ext cx="5760" cy="18720"/>
              </p14:xfrm>
            </p:contentPart>
          </mc:Choice>
          <mc:Fallback>
            <p:pic>
              <p:nvPicPr>
                <p:cNvPr id="552" name="Freihand 551">
                  <a:extLst>
                    <a:ext uri="{FF2B5EF4-FFF2-40B4-BE49-F238E27FC236}">
                      <a16:creationId xmlns:a16="http://schemas.microsoft.com/office/drawing/2014/main" id="{2337D7FE-ED04-46EB-B153-E5BE093820E2}"/>
                    </a:ext>
                  </a:extLst>
                </p:cNvPr>
                <p:cNvPicPr/>
                <p:nvPr/>
              </p:nvPicPr>
              <p:blipFill>
                <a:blip r:embed="rId912"/>
                <a:stretch>
                  <a:fillRect/>
                </a:stretch>
              </p:blipFill>
              <p:spPr>
                <a:xfrm>
                  <a:off x="6769077" y="6578235"/>
                  <a:ext cx="1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53" name="Freihand 552">
                  <a:extLst>
                    <a:ext uri="{FF2B5EF4-FFF2-40B4-BE49-F238E27FC236}">
                      <a16:creationId xmlns:a16="http://schemas.microsoft.com/office/drawing/2014/main" id="{88BACC25-E18E-43A4-A69C-668229864652}"/>
                    </a:ext>
                  </a:extLst>
                </p14:cNvPr>
                <p14:cNvContentPartPr/>
                <p14:nvPr/>
              </p14:nvContentPartPr>
              <p14:xfrm>
                <a:off x="6802557" y="6619275"/>
                <a:ext cx="53640" cy="55080"/>
              </p14:xfrm>
            </p:contentPart>
          </mc:Choice>
          <mc:Fallback>
            <p:pic>
              <p:nvPicPr>
                <p:cNvPr id="553" name="Freihand 552">
                  <a:extLst>
                    <a:ext uri="{FF2B5EF4-FFF2-40B4-BE49-F238E27FC236}">
                      <a16:creationId xmlns:a16="http://schemas.microsoft.com/office/drawing/2014/main" id="{88BACC25-E18E-43A4-A69C-668229864652}"/>
                    </a:ext>
                  </a:extLst>
                </p:cNvPr>
                <p:cNvPicPr/>
                <p:nvPr/>
              </p:nvPicPr>
              <p:blipFill>
                <a:blip r:embed="rId914"/>
                <a:stretch>
                  <a:fillRect/>
                </a:stretch>
              </p:blipFill>
              <p:spPr>
                <a:xfrm>
                  <a:off x="6798237" y="6614955"/>
                  <a:ext cx="62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54" name="Freihand 553">
                  <a:extLst>
                    <a:ext uri="{FF2B5EF4-FFF2-40B4-BE49-F238E27FC236}">
                      <a16:creationId xmlns:a16="http://schemas.microsoft.com/office/drawing/2014/main" id="{8D787952-B278-4E6A-BF2C-1847C8EF18B0}"/>
                    </a:ext>
                  </a:extLst>
                </p14:cNvPr>
                <p14:cNvContentPartPr/>
                <p14:nvPr/>
              </p14:nvContentPartPr>
              <p14:xfrm>
                <a:off x="6859077" y="6600915"/>
                <a:ext cx="78120" cy="73800"/>
              </p14:xfrm>
            </p:contentPart>
          </mc:Choice>
          <mc:Fallback>
            <p:pic>
              <p:nvPicPr>
                <p:cNvPr id="554" name="Freihand 553">
                  <a:extLst>
                    <a:ext uri="{FF2B5EF4-FFF2-40B4-BE49-F238E27FC236}">
                      <a16:creationId xmlns:a16="http://schemas.microsoft.com/office/drawing/2014/main" id="{8D787952-B278-4E6A-BF2C-1847C8EF18B0}"/>
                    </a:ext>
                  </a:extLst>
                </p:cNvPr>
                <p:cNvPicPr/>
                <p:nvPr/>
              </p:nvPicPr>
              <p:blipFill>
                <a:blip r:embed="rId916"/>
                <a:stretch>
                  <a:fillRect/>
                </a:stretch>
              </p:blipFill>
              <p:spPr>
                <a:xfrm>
                  <a:off x="6854757" y="6596595"/>
                  <a:ext cx="86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55" name="Freihand 554">
                  <a:extLst>
                    <a:ext uri="{FF2B5EF4-FFF2-40B4-BE49-F238E27FC236}">
                      <a16:creationId xmlns:a16="http://schemas.microsoft.com/office/drawing/2014/main" id="{8A15E477-91FF-445C-8848-DA4466D9E835}"/>
                    </a:ext>
                  </a:extLst>
                </p14:cNvPr>
                <p14:cNvContentPartPr/>
                <p14:nvPr/>
              </p14:nvContentPartPr>
              <p14:xfrm>
                <a:off x="6955557" y="6601275"/>
                <a:ext cx="69480" cy="75600"/>
              </p14:xfrm>
            </p:contentPart>
          </mc:Choice>
          <mc:Fallback>
            <p:pic>
              <p:nvPicPr>
                <p:cNvPr id="555" name="Freihand 554">
                  <a:extLst>
                    <a:ext uri="{FF2B5EF4-FFF2-40B4-BE49-F238E27FC236}">
                      <a16:creationId xmlns:a16="http://schemas.microsoft.com/office/drawing/2014/main" id="{8A15E477-91FF-445C-8848-DA4466D9E835}"/>
                    </a:ext>
                  </a:extLst>
                </p:cNvPr>
                <p:cNvPicPr/>
                <p:nvPr/>
              </p:nvPicPr>
              <p:blipFill>
                <a:blip r:embed="rId918"/>
                <a:stretch>
                  <a:fillRect/>
                </a:stretch>
              </p:blipFill>
              <p:spPr>
                <a:xfrm>
                  <a:off x="6951237" y="6596955"/>
                  <a:ext cx="78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7" name="Freihand 556">
                  <a:extLst>
                    <a:ext uri="{FF2B5EF4-FFF2-40B4-BE49-F238E27FC236}">
                      <a16:creationId xmlns:a16="http://schemas.microsoft.com/office/drawing/2014/main" id="{3B3C56BF-4EED-4E80-A25B-59391FEA5530}"/>
                    </a:ext>
                  </a:extLst>
                </p14:cNvPr>
                <p14:cNvContentPartPr/>
                <p14:nvPr/>
              </p14:nvContentPartPr>
              <p14:xfrm>
                <a:off x="7134117" y="6540075"/>
                <a:ext cx="118800" cy="130320"/>
              </p14:xfrm>
            </p:contentPart>
          </mc:Choice>
          <mc:Fallback>
            <p:pic>
              <p:nvPicPr>
                <p:cNvPr id="557" name="Freihand 556">
                  <a:extLst>
                    <a:ext uri="{FF2B5EF4-FFF2-40B4-BE49-F238E27FC236}">
                      <a16:creationId xmlns:a16="http://schemas.microsoft.com/office/drawing/2014/main" id="{3B3C56BF-4EED-4E80-A25B-59391FEA5530}"/>
                    </a:ext>
                  </a:extLst>
                </p:cNvPr>
                <p:cNvPicPr/>
                <p:nvPr/>
              </p:nvPicPr>
              <p:blipFill>
                <a:blip r:embed="rId920"/>
                <a:stretch>
                  <a:fillRect/>
                </a:stretch>
              </p:blipFill>
              <p:spPr>
                <a:xfrm>
                  <a:off x="7129797" y="6535755"/>
                  <a:ext cx="127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8" name="Freihand 557">
                  <a:extLst>
                    <a:ext uri="{FF2B5EF4-FFF2-40B4-BE49-F238E27FC236}">
                      <a16:creationId xmlns:a16="http://schemas.microsoft.com/office/drawing/2014/main" id="{3727EDB5-27AA-4AF1-B127-1EB54575B36C}"/>
                    </a:ext>
                  </a:extLst>
                </p14:cNvPr>
                <p14:cNvContentPartPr/>
                <p14:nvPr/>
              </p14:nvContentPartPr>
              <p14:xfrm>
                <a:off x="7250037" y="6590475"/>
                <a:ext cx="87480" cy="69120"/>
              </p14:xfrm>
            </p:contentPart>
          </mc:Choice>
          <mc:Fallback>
            <p:pic>
              <p:nvPicPr>
                <p:cNvPr id="558" name="Freihand 557">
                  <a:extLst>
                    <a:ext uri="{FF2B5EF4-FFF2-40B4-BE49-F238E27FC236}">
                      <a16:creationId xmlns:a16="http://schemas.microsoft.com/office/drawing/2014/main" id="{3727EDB5-27AA-4AF1-B127-1EB54575B36C}"/>
                    </a:ext>
                  </a:extLst>
                </p:cNvPr>
                <p:cNvPicPr/>
                <p:nvPr/>
              </p:nvPicPr>
              <p:blipFill>
                <a:blip r:embed="rId922"/>
                <a:stretch>
                  <a:fillRect/>
                </a:stretch>
              </p:blipFill>
              <p:spPr>
                <a:xfrm>
                  <a:off x="7245717" y="6586155"/>
                  <a:ext cx="96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59" name="Freihand 558">
                  <a:extLst>
                    <a:ext uri="{FF2B5EF4-FFF2-40B4-BE49-F238E27FC236}">
                      <a16:creationId xmlns:a16="http://schemas.microsoft.com/office/drawing/2014/main" id="{AFA9FA8C-C666-44AC-8371-D11400D11D18}"/>
                    </a:ext>
                  </a:extLst>
                </p14:cNvPr>
                <p14:cNvContentPartPr/>
                <p14:nvPr/>
              </p14:nvContentPartPr>
              <p14:xfrm>
                <a:off x="7362357" y="6571035"/>
                <a:ext cx="74520" cy="83880"/>
              </p14:xfrm>
            </p:contentPart>
          </mc:Choice>
          <mc:Fallback>
            <p:pic>
              <p:nvPicPr>
                <p:cNvPr id="559" name="Freihand 558">
                  <a:extLst>
                    <a:ext uri="{FF2B5EF4-FFF2-40B4-BE49-F238E27FC236}">
                      <a16:creationId xmlns:a16="http://schemas.microsoft.com/office/drawing/2014/main" id="{AFA9FA8C-C666-44AC-8371-D11400D11D18}"/>
                    </a:ext>
                  </a:extLst>
                </p:cNvPr>
                <p:cNvPicPr/>
                <p:nvPr/>
              </p:nvPicPr>
              <p:blipFill>
                <a:blip r:embed="rId924"/>
                <a:stretch>
                  <a:fillRect/>
                </a:stretch>
              </p:blipFill>
              <p:spPr>
                <a:xfrm>
                  <a:off x="7358037" y="6566715"/>
                  <a:ext cx="83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60" name="Freihand 559">
                  <a:extLst>
                    <a:ext uri="{FF2B5EF4-FFF2-40B4-BE49-F238E27FC236}">
                      <a16:creationId xmlns:a16="http://schemas.microsoft.com/office/drawing/2014/main" id="{F819E9F5-E369-4D41-85B5-E6472669C386}"/>
                    </a:ext>
                  </a:extLst>
                </p14:cNvPr>
                <p14:cNvContentPartPr/>
                <p14:nvPr/>
              </p14:nvContentPartPr>
              <p14:xfrm>
                <a:off x="7540917" y="6555555"/>
                <a:ext cx="105480" cy="70920"/>
              </p14:xfrm>
            </p:contentPart>
          </mc:Choice>
          <mc:Fallback>
            <p:pic>
              <p:nvPicPr>
                <p:cNvPr id="560" name="Freihand 559">
                  <a:extLst>
                    <a:ext uri="{FF2B5EF4-FFF2-40B4-BE49-F238E27FC236}">
                      <a16:creationId xmlns:a16="http://schemas.microsoft.com/office/drawing/2014/main" id="{F819E9F5-E369-4D41-85B5-E6472669C386}"/>
                    </a:ext>
                  </a:extLst>
                </p:cNvPr>
                <p:cNvPicPr/>
                <p:nvPr/>
              </p:nvPicPr>
              <p:blipFill>
                <a:blip r:embed="rId926"/>
                <a:stretch>
                  <a:fillRect/>
                </a:stretch>
              </p:blipFill>
              <p:spPr>
                <a:xfrm>
                  <a:off x="7536597" y="6551235"/>
                  <a:ext cx="114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1" name="Freihand 560">
                  <a:extLst>
                    <a:ext uri="{FF2B5EF4-FFF2-40B4-BE49-F238E27FC236}">
                      <a16:creationId xmlns:a16="http://schemas.microsoft.com/office/drawing/2014/main" id="{2FD7280A-1CAC-4024-8118-166A1E0FD256}"/>
                    </a:ext>
                  </a:extLst>
                </p14:cNvPr>
                <p14:cNvContentPartPr/>
                <p14:nvPr/>
              </p14:nvContentPartPr>
              <p14:xfrm>
                <a:off x="7665117" y="6493995"/>
                <a:ext cx="38160" cy="39960"/>
              </p14:xfrm>
            </p:contentPart>
          </mc:Choice>
          <mc:Fallback>
            <p:pic>
              <p:nvPicPr>
                <p:cNvPr id="561" name="Freihand 560">
                  <a:extLst>
                    <a:ext uri="{FF2B5EF4-FFF2-40B4-BE49-F238E27FC236}">
                      <a16:creationId xmlns:a16="http://schemas.microsoft.com/office/drawing/2014/main" id="{2FD7280A-1CAC-4024-8118-166A1E0FD256}"/>
                    </a:ext>
                  </a:extLst>
                </p:cNvPr>
                <p:cNvPicPr/>
                <p:nvPr/>
              </p:nvPicPr>
              <p:blipFill>
                <a:blip r:embed="rId928"/>
                <a:stretch>
                  <a:fillRect/>
                </a:stretch>
              </p:blipFill>
              <p:spPr>
                <a:xfrm>
                  <a:off x="7660797" y="6489675"/>
                  <a:ext cx="46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2" name="Freihand 561">
                  <a:extLst>
                    <a:ext uri="{FF2B5EF4-FFF2-40B4-BE49-F238E27FC236}">
                      <a16:creationId xmlns:a16="http://schemas.microsoft.com/office/drawing/2014/main" id="{093853A6-03D3-415E-B1C8-8009BB6D11FB}"/>
                    </a:ext>
                  </a:extLst>
                </p14:cNvPr>
                <p14:cNvContentPartPr/>
                <p14:nvPr/>
              </p14:nvContentPartPr>
              <p14:xfrm>
                <a:off x="7699317" y="6540795"/>
                <a:ext cx="54360" cy="64080"/>
              </p14:xfrm>
            </p:contentPart>
          </mc:Choice>
          <mc:Fallback>
            <p:pic>
              <p:nvPicPr>
                <p:cNvPr id="562" name="Freihand 561">
                  <a:extLst>
                    <a:ext uri="{FF2B5EF4-FFF2-40B4-BE49-F238E27FC236}">
                      <a16:creationId xmlns:a16="http://schemas.microsoft.com/office/drawing/2014/main" id="{093853A6-03D3-415E-B1C8-8009BB6D11FB}"/>
                    </a:ext>
                  </a:extLst>
                </p:cNvPr>
                <p:cNvPicPr/>
                <p:nvPr/>
              </p:nvPicPr>
              <p:blipFill>
                <a:blip r:embed="rId930"/>
                <a:stretch>
                  <a:fillRect/>
                </a:stretch>
              </p:blipFill>
              <p:spPr>
                <a:xfrm>
                  <a:off x="7694997" y="6536475"/>
                  <a:ext cx="63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3" name="Freihand 562">
                  <a:extLst>
                    <a:ext uri="{FF2B5EF4-FFF2-40B4-BE49-F238E27FC236}">
                      <a16:creationId xmlns:a16="http://schemas.microsoft.com/office/drawing/2014/main" id="{89655CA2-2121-4DFF-AC6F-35AB67F57A61}"/>
                    </a:ext>
                  </a:extLst>
                </p14:cNvPr>
                <p14:cNvContentPartPr/>
                <p14:nvPr/>
              </p14:nvContentPartPr>
              <p14:xfrm>
                <a:off x="7788597" y="6545835"/>
                <a:ext cx="193680" cy="48600"/>
              </p14:xfrm>
            </p:contentPart>
          </mc:Choice>
          <mc:Fallback>
            <p:pic>
              <p:nvPicPr>
                <p:cNvPr id="563" name="Freihand 562">
                  <a:extLst>
                    <a:ext uri="{FF2B5EF4-FFF2-40B4-BE49-F238E27FC236}">
                      <a16:creationId xmlns:a16="http://schemas.microsoft.com/office/drawing/2014/main" id="{89655CA2-2121-4DFF-AC6F-35AB67F57A61}"/>
                    </a:ext>
                  </a:extLst>
                </p:cNvPr>
                <p:cNvPicPr/>
                <p:nvPr/>
              </p:nvPicPr>
              <p:blipFill>
                <a:blip r:embed="rId932"/>
                <a:stretch>
                  <a:fillRect/>
                </a:stretch>
              </p:blipFill>
              <p:spPr>
                <a:xfrm>
                  <a:off x="7784277" y="6541515"/>
                  <a:ext cx="202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90" name="Freihand 589">
                  <a:extLst>
                    <a:ext uri="{FF2B5EF4-FFF2-40B4-BE49-F238E27FC236}">
                      <a16:creationId xmlns:a16="http://schemas.microsoft.com/office/drawing/2014/main" id="{6EB062FC-FC81-4039-B0B5-0377E1F37A26}"/>
                    </a:ext>
                  </a:extLst>
                </p14:cNvPr>
                <p14:cNvContentPartPr/>
                <p14:nvPr/>
              </p14:nvContentPartPr>
              <p14:xfrm>
                <a:off x="6716877" y="6756795"/>
                <a:ext cx="360" cy="360"/>
              </p14:xfrm>
            </p:contentPart>
          </mc:Choice>
          <mc:Fallback>
            <p:pic>
              <p:nvPicPr>
                <p:cNvPr id="590" name="Freihand 589">
                  <a:extLst>
                    <a:ext uri="{FF2B5EF4-FFF2-40B4-BE49-F238E27FC236}">
                      <a16:creationId xmlns:a16="http://schemas.microsoft.com/office/drawing/2014/main" id="{6EB062FC-FC81-4039-B0B5-0377E1F37A26}"/>
                    </a:ext>
                  </a:extLst>
                </p:cNvPr>
                <p:cNvPicPr/>
                <p:nvPr/>
              </p:nvPicPr>
              <p:blipFill>
                <a:blip r:embed="rId282"/>
                <a:stretch>
                  <a:fillRect/>
                </a:stretch>
              </p:blipFill>
              <p:spPr>
                <a:xfrm>
                  <a:off x="6712557" y="67524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91" name="Freihand 590">
                  <a:extLst>
                    <a:ext uri="{FF2B5EF4-FFF2-40B4-BE49-F238E27FC236}">
                      <a16:creationId xmlns:a16="http://schemas.microsoft.com/office/drawing/2014/main" id="{65CFBF9E-063A-49F4-8F84-3E5BF9D78399}"/>
                    </a:ext>
                  </a:extLst>
                </p14:cNvPr>
                <p14:cNvContentPartPr/>
                <p14:nvPr/>
              </p14:nvContentPartPr>
              <p14:xfrm>
                <a:off x="6526437" y="6676875"/>
                <a:ext cx="1654920" cy="106200"/>
              </p14:xfrm>
            </p:contentPart>
          </mc:Choice>
          <mc:Fallback>
            <p:pic>
              <p:nvPicPr>
                <p:cNvPr id="591" name="Freihand 590">
                  <a:extLst>
                    <a:ext uri="{FF2B5EF4-FFF2-40B4-BE49-F238E27FC236}">
                      <a16:creationId xmlns:a16="http://schemas.microsoft.com/office/drawing/2014/main" id="{65CFBF9E-063A-49F4-8F84-3E5BF9D78399}"/>
                    </a:ext>
                  </a:extLst>
                </p:cNvPr>
                <p:cNvPicPr/>
                <p:nvPr/>
              </p:nvPicPr>
              <p:blipFill>
                <a:blip r:embed="rId935"/>
                <a:stretch>
                  <a:fillRect/>
                </a:stretch>
              </p:blipFill>
              <p:spPr>
                <a:xfrm>
                  <a:off x="6522117" y="6672555"/>
                  <a:ext cx="1663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99" name="Freihand 598">
                  <a:extLst>
                    <a:ext uri="{FF2B5EF4-FFF2-40B4-BE49-F238E27FC236}">
                      <a16:creationId xmlns:a16="http://schemas.microsoft.com/office/drawing/2014/main" id="{16169555-6C1E-4D09-B778-B3A02717FDA7}"/>
                    </a:ext>
                  </a:extLst>
                </p14:cNvPr>
                <p14:cNvContentPartPr/>
                <p14:nvPr/>
              </p14:nvContentPartPr>
              <p14:xfrm>
                <a:off x="5808957" y="4200075"/>
                <a:ext cx="86400" cy="1731960"/>
              </p14:xfrm>
            </p:contentPart>
          </mc:Choice>
          <mc:Fallback>
            <p:pic>
              <p:nvPicPr>
                <p:cNvPr id="599" name="Freihand 598">
                  <a:extLst>
                    <a:ext uri="{FF2B5EF4-FFF2-40B4-BE49-F238E27FC236}">
                      <a16:creationId xmlns:a16="http://schemas.microsoft.com/office/drawing/2014/main" id="{16169555-6C1E-4D09-B778-B3A02717FDA7}"/>
                    </a:ext>
                  </a:extLst>
                </p:cNvPr>
                <p:cNvPicPr/>
                <p:nvPr/>
              </p:nvPicPr>
              <p:blipFill>
                <a:blip r:embed="rId937"/>
                <a:stretch>
                  <a:fillRect/>
                </a:stretch>
              </p:blipFill>
              <p:spPr>
                <a:xfrm>
                  <a:off x="5804637" y="4195755"/>
                  <a:ext cx="95040" cy="17406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00" name="Freihand 599">
                  <a:extLst>
                    <a:ext uri="{FF2B5EF4-FFF2-40B4-BE49-F238E27FC236}">
                      <a16:creationId xmlns:a16="http://schemas.microsoft.com/office/drawing/2014/main" id="{3DEDB385-0AD2-4273-981D-CAEDE49D2D54}"/>
                    </a:ext>
                  </a:extLst>
                </p14:cNvPr>
                <p14:cNvContentPartPr/>
                <p14:nvPr/>
              </p14:nvContentPartPr>
              <p14:xfrm>
                <a:off x="4931997" y="6166755"/>
                <a:ext cx="883800" cy="371520"/>
              </p14:xfrm>
            </p:contentPart>
          </mc:Choice>
          <mc:Fallback>
            <p:pic>
              <p:nvPicPr>
                <p:cNvPr id="600" name="Freihand 599">
                  <a:extLst>
                    <a:ext uri="{FF2B5EF4-FFF2-40B4-BE49-F238E27FC236}">
                      <a16:creationId xmlns:a16="http://schemas.microsoft.com/office/drawing/2014/main" id="{3DEDB385-0AD2-4273-981D-CAEDE49D2D54}"/>
                    </a:ext>
                  </a:extLst>
                </p:cNvPr>
                <p:cNvPicPr/>
                <p:nvPr/>
              </p:nvPicPr>
              <p:blipFill>
                <a:blip r:embed="rId939"/>
                <a:stretch>
                  <a:fillRect/>
                </a:stretch>
              </p:blipFill>
              <p:spPr>
                <a:xfrm>
                  <a:off x="4927677" y="6162435"/>
                  <a:ext cx="892440" cy="38016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5" name="Freihand 34">
                <a:extLst>
                  <a:ext uri="{FF2B5EF4-FFF2-40B4-BE49-F238E27FC236}">
                    <a16:creationId xmlns:a16="http://schemas.microsoft.com/office/drawing/2014/main" id="{8C1ABB4B-293B-4AFE-BA87-08D47EA42C83}"/>
                  </a:ext>
                </a:extLst>
              </p14:cNvPr>
              <p14:cNvContentPartPr/>
              <p14:nvPr/>
            </p14:nvContentPartPr>
            <p14:xfrm>
              <a:off x="8085957" y="849555"/>
              <a:ext cx="360" cy="360"/>
            </p14:xfrm>
          </p:contentPart>
        </mc:Choice>
        <mc:Fallback>
          <p:pic>
            <p:nvPicPr>
              <p:cNvPr id="35" name="Freihand 34">
                <a:extLst>
                  <a:ext uri="{FF2B5EF4-FFF2-40B4-BE49-F238E27FC236}">
                    <a16:creationId xmlns:a16="http://schemas.microsoft.com/office/drawing/2014/main" id="{8C1ABB4B-293B-4AFE-BA87-08D47EA42C83}"/>
                  </a:ext>
                </a:extLst>
              </p:cNvPr>
              <p:cNvPicPr/>
              <p:nvPr/>
            </p:nvPicPr>
            <p:blipFill>
              <a:blip r:embed="rId3"/>
              <a:stretch>
                <a:fillRect/>
              </a:stretch>
            </p:blipFill>
            <p:spPr>
              <a:xfrm>
                <a:off x="8081637" y="8452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3" name="Freihand 32">
                <a:extLst>
                  <a:ext uri="{FF2B5EF4-FFF2-40B4-BE49-F238E27FC236}">
                    <a16:creationId xmlns:a16="http://schemas.microsoft.com/office/drawing/2014/main" id="{3E622907-7280-42BF-AE87-AF8D2B16877B}"/>
                  </a:ext>
                </a:extLst>
              </p14:cNvPr>
              <p14:cNvContentPartPr/>
              <p14:nvPr/>
            </p14:nvContentPartPr>
            <p14:xfrm>
              <a:off x="8367837" y="170235"/>
              <a:ext cx="102600" cy="109440"/>
            </p14:xfrm>
          </p:contentPart>
        </mc:Choice>
        <mc:Fallback>
          <p:pic>
            <p:nvPicPr>
              <p:cNvPr id="33" name="Freihand 32">
                <a:extLst>
                  <a:ext uri="{FF2B5EF4-FFF2-40B4-BE49-F238E27FC236}">
                    <a16:creationId xmlns:a16="http://schemas.microsoft.com/office/drawing/2014/main" id="{3E622907-7280-42BF-AE87-AF8D2B16877B}"/>
                  </a:ext>
                </a:extLst>
              </p:cNvPr>
              <p:cNvPicPr/>
              <p:nvPr/>
            </p:nvPicPr>
            <p:blipFill>
              <a:blip r:embed="rId5"/>
              <a:stretch>
                <a:fillRect/>
              </a:stretch>
            </p:blipFill>
            <p:spPr>
              <a:xfrm>
                <a:off x="8363517" y="165915"/>
                <a:ext cx="111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1" name="Freihand 220">
                <a:extLst>
                  <a:ext uri="{FF2B5EF4-FFF2-40B4-BE49-F238E27FC236}">
                    <a16:creationId xmlns:a16="http://schemas.microsoft.com/office/drawing/2014/main" id="{32874E97-00DF-4A77-B0BF-C8C0CEA84B59}"/>
                  </a:ext>
                </a:extLst>
              </p14:cNvPr>
              <p14:cNvContentPartPr/>
              <p14:nvPr/>
            </p14:nvContentPartPr>
            <p14:xfrm>
              <a:off x="8232117" y="330795"/>
              <a:ext cx="637560" cy="48960"/>
            </p14:xfrm>
          </p:contentPart>
        </mc:Choice>
        <mc:Fallback>
          <p:pic>
            <p:nvPicPr>
              <p:cNvPr id="221" name="Freihand 220">
                <a:extLst>
                  <a:ext uri="{FF2B5EF4-FFF2-40B4-BE49-F238E27FC236}">
                    <a16:creationId xmlns:a16="http://schemas.microsoft.com/office/drawing/2014/main" id="{32874E97-00DF-4A77-B0BF-C8C0CEA84B59}"/>
                  </a:ext>
                </a:extLst>
              </p:cNvPr>
              <p:cNvPicPr/>
              <p:nvPr/>
            </p:nvPicPr>
            <p:blipFill>
              <a:blip r:embed="rId7"/>
              <a:stretch>
                <a:fillRect/>
              </a:stretch>
            </p:blipFill>
            <p:spPr>
              <a:xfrm>
                <a:off x="8227797" y="326475"/>
                <a:ext cx="646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9" name="Freihand 628">
                <a:extLst>
                  <a:ext uri="{FF2B5EF4-FFF2-40B4-BE49-F238E27FC236}">
                    <a16:creationId xmlns:a16="http://schemas.microsoft.com/office/drawing/2014/main" id="{2EF03F5D-592B-487E-A2F4-B4A0AA325DE1}"/>
                  </a:ext>
                </a:extLst>
              </p14:cNvPr>
              <p14:cNvContentPartPr/>
              <p14:nvPr/>
            </p14:nvContentPartPr>
            <p14:xfrm>
              <a:off x="8291517" y="75915"/>
              <a:ext cx="523440" cy="336240"/>
            </p14:xfrm>
          </p:contentPart>
        </mc:Choice>
        <mc:Fallback>
          <p:pic>
            <p:nvPicPr>
              <p:cNvPr id="629" name="Freihand 628">
                <a:extLst>
                  <a:ext uri="{FF2B5EF4-FFF2-40B4-BE49-F238E27FC236}">
                    <a16:creationId xmlns:a16="http://schemas.microsoft.com/office/drawing/2014/main" id="{2EF03F5D-592B-487E-A2F4-B4A0AA325DE1}"/>
                  </a:ext>
                </a:extLst>
              </p:cNvPr>
              <p:cNvPicPr/>
              <p:nvPr/>
            </p:nvPicPr>
            <p:blipFill>
              <a:blip r:embed="rId9"/>
              <a:stretch>
                <a:fillRect/>
              </a:stretch>
            </p:blipFill>
            <p:spPr>
              <a:xfrm>
                <a:off x="8287197" y="71595"/>
                <a:ext cx="5320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78D314C-D69E-42F5-B5E9-652B6D44BE56}"/>
                  </a:ext>
                </a:extLst>
              </p14:cNvPr>
              <p14:cNvContentPartPr/>
              <p14:nvPr/>
            </p14:nvContentPartPr>
            <p14:xfrm>
              <a:off x="4974117" y="122715"/>
              <a:ext cx="27720" cy="167040"/>
            </p14:xfrm>
          </p:contentPart>
        </mc:Choice>
        <mc:Fallback>
          <p:pic>
            <p:nvPicPr>
              <p:cNvPr id="9" name="Freihand 8">
                <a:extLst>
                  <a:ext uri="{FF2B5EF4-FFF2-40B4-BE49-F238E27FC236}">
                    <a16:creationId xmlns:a16="http://schemas.microsoft.com/office/drawing/2014/main" id="{078D314C-D69E-42F5-B5E9-652B6D44BE56}"/>
                  </a:ext>
                </a:extLst>
              </p:cNvPr>
              <p:cNvPicPr/>
              <p:nvPr/>
            </p:nvPicPr>
            <p:blipFill>
              <a:blip r:embed="rId11"/>
              <a:stretch>
                <a:fillRect/>
              </a:stretch>
            </p:blipFill>
            <p:spPr>
              <a:xfrm>
                <a:off x="4969797" y="118395"/>
                <a:ext cx="36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AFDC6213-637C-484E-BC59-760A57B4DD48}"/>
                  </a:ext>
                </a:extLst>
              </p14:cNvPr>
              <p14:cNvContentPartPr/>
              <p14:nvPr/>
            </p14:nvContentPartPr>
            <p14:xfrm>
              <a:off x="4934517" y="197595"/>
              <a:ext cx="117360" cy="38880"/>
            </p14:xfrm>
          </p:contentPart>
        </mc:Choice>
        <mc:Fallback>
          <p:pic>
            <p:nvPicPr>
              <p:cNvPr id="10" name="Freihand 9">
                <a:extLst>
                  <a:ext uri="{FF2B5EF4-FFF2-40B4-BE49-F238E27FC236}">
                    <a16:creationId xmlns:a16="http://schemas.microsoft.com/office/drawing/2014/main" id="{AFDC6213-637C-484E-BC59-760A57B4DD48}"/>
                  </a:ext>
                </a:extLst>
              </p:cNvPr>
              <p:cNvPicPr/>
              <p:nvPr/>
            </p:nvPicPr>
            <p:blipFill>
              <a:blip r:embed="rId13"/>
              <a:stretch>
                <a:fillRect/>
              </a:stretch>
            </p:blipFill>
            <p:spPr>
              <a:xfrm>
                <a:off x="4930197" y="193275"/>
                <a:ext cx="126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D3A63BC1-7E7E-40AA-861F-F01AC1C33213}"/>
                  </a:ext>
                </a:extLst>
              </p14:cNvPr>
              <p14:cNvContentPartPr/>
              <p14:nvPr/>
            </p14:nvContentPartPr>
            <p14:xfrm>
              <a:off x="5136477" y="112635"/>
              <a:ext cx="101520" cy="137880"/>
            </p14:xfrm>
          </p:contentPart>
        </mc:Choice>
        <mc:Fallback>
          <p:pic>
            <p:nvPicPr>
              <p:cNvPr id="11" name="Freihand 10">
                <a:extLst>
                  <a:ext uri="{FF2B5EF4-FFF2-40B4-BE49-F238E27FC236}">
                    <a16:creationId xmlns:a16="http://schemas.microsoft.com/office/drawing/2014/main" id="{D3A63BC1-7E7E-40AA-861F-F01AC1C33213}"/>
                  </a:ext>
                </a:extLst>
              </p:cNvPr>
              <p:cNvPicPr/>
              <p:nvPr/>
            </p:nvPicPr>
            <p:blipFill>
              <a:blip r:embed="rId15"/>
              <a:stretch>
                <a:fillRect/>
              </a:stretch>
            </p:blipFill>
            <p:spPr>
              <a:xfrm>
                <a:off x="5132157" y="108315"/>
                <a:ext cx="110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a:extLst>
                  <a:ext uri="{FF2B5EF4-FFF2-40B4-BE49-F238E27FC236}">
                    <a16:creationId xmlns:a16="http://schemas.microsoft.com/office/drawing/2014/main" id="{D856A24B-E4A9-492F-AF49-F05B7AC5FE0D}"/>
                  </a:ext>
                </a:extLst>
              </p14:cNvPr>
              <p14:cNvContentPartPr/>
              <p14:nvPr/>
            </p14:nvContentPartPr>
            <p14:xfrm>
              <a:off x="5153397" y="223515"/>
              <a:ext cx="121680" cy="22680"/>
            </p14:xfrm>
          </p:contentPart>
        </mc:Choice>
        <mc:Fallback>
          <p:pic>
            <p:nvPicPr>
              <p:cNvPr id="21" name="Freihand 20">
                <a:extLst>
                  <a:ext uri="{FF2B5EF4-FFF2-40B4-BE49-F238E27FC236}">
                    <a16:creationId xmlns:a16="http://schemas.microsoft.com/office/drawing/2014/main" id="{D856A24B-E4A9-492F-AF49-F05B7AC5FE0D}"/>
                  </a:ext>
                </a:extLst>
              </p:cNvPr>
              <p:cNvPicPr/>
              <p:nvPr/>
            </p:nvPicPr>
            <p:blipFill>
              <a:blip r:embed="rId17"/>
              <a:stretch>
                <a:fillRect/>
              </a:stretch>
            </p:blipFill>
            <p:spPr>
              <a:xfrm>
                <a:off x="5149077" y="219195"/>
                <a:ext cx="130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1F90ED17-A36B-49CE-A342-F70F5BBBCE47}"/>
                  </a:ext>
                </a:extLst>
              </p14:cNvPr>
              <p14:cNvContentPartPr/>
              <p14:nvPr/>
            </p14:nvContentPartPr>
            <p14:xfrm>
              <a:off x="5323317" y="123795"/>
              <a:ext cx="124200" cy="115920"/>
            </p14:xfrm>
          </p:contentPart>
        </mc:Choice>
        <mc:Fallback>
          <p:pic>
            <p:nvPicPr>
              <p:cNvPr id="22" name="Freihand 21">
                <a:extLst>
                  <a:ext uri="{FF2B5EF4-FFF2-40B4-BE49-F238E27FC236}">
                    <a16:creationId xmlns:a16="http://schemas.microsoft.com/office/drawing/2014/main" id="{1F90ED17-A36B-49CE-A342-F70F5BBBCE47}"/>
                  </a:ext>
                </a:extLst>
              </p:cNvPr>
              <p:cNvPicPr/>
              <p:nvPr/>
            </p:nvPicPr>
            <p:blipFill>
              <a:blip r:embed="rId19"/>
              <a:stretch>
                <a:fillRect/>
              </a:stretch>
            </p:blipFill>
            <p:spPr>
              <a:xfrm>
                <a:off x="5318997" y="119475"/>
                <a:ext cx="132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a:extLst>
                  <a:ext uri="{FF2B5EF4-FFF2-40B4-BE49-F238E27FC236}">
                    <a16:creationId xmlns:a16="http://schemas.microsoft.com/office/drawing/2014/main" id="{EBFFBFF5-2D46-4769-8DB0-F0E16069AF42}"/>
                  </a:ext>
                </a:extLst>
              </p14:cNvPr>
              <p14:cNvContentPartPr/>
              <p14:nvPr/>
            </p14:nvContentPartPr>
            <p14:xfrm>
              <a:off x="7825677" y="210195"/>
              <a:ext cx="104760" cy="113040"/>
            </p14:xfrm>
          </p:contentPart>
        </mc:Choice>
        <mc:Fallback>
          <p:pic>
            <p:nvPicPr>
              <p:cNvPr id="24" name="Freihand 23">
                <a:extLst>
                  <a:ext uri="{FF2B5EF4-FFF2-40B4-BE49-F238E27FC236}">
                    <a16:creationId xmlns:a16="http://schemas.microsoft.com/office/drawing/2014/main" id="{EBFFBFF5-2D46-4769-8DB0-F0E16069AF42}"/>
                  </a:ext>
                </a:extLst>
              </p:cNvPr>
              <p:cNvPicPr/>
              <p:nvPr/>
            </p:nvPicPr>
            <p:blipFill>
              <a:blip r:embed="rId21"/>
              <a:stretch>
                <a:fillRect/>
              </a:stretch>
            </p:blipFill>
            <p:spPr>
              <a:xfrm>
                <a:off x="7821357" y="205875"/>
                <a:ext cx="113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79AD51E7-51AF-4F9F-B39E-4E7352366B90}"/>
                  </a:ext>
                </a:extLst>
              </p14:cNvPr>
              <p14:cNvContentPartPr/>
              <p14:nvPr/>
            </p14:nvContentPartPr>
            <p14:xfrm>
              <a:off x="7891917" y="131355"/>
              <a:ext cx="139680" cy="264960"/>
            </p14:xfrm>
          </p:contentPart>
        </mc:Choice>
        <mc:Fallback>
          <p:pic>
            <p:nvPicPr>
              <p:cNvPr id="25" name="Freihand 24">
                <a:extLst>
                  <a:ext uri="{FF2B5EF4-FFF2-40B4-BE49-F238E27FC236}">
                    <a16:creationId xmlns:a16="http://schemas.microsoft.com/office/drawing/2014/main" id="{79AD51E7-51AF-4F9F-B39E-4E7352366B90}"/>
                  </a:ext>
                </a:extLst>
              </p:cNvPr>
              <p:cNvPicPr/>
              <p:nvPr/>
            </p:nvPicPr>
            <p:blipFill>
              <a:blip r:embed="rId23"/>
              <a:stretch>
                <a:fillRect/>
              </a:stretch>
            </p:blipFill>
            <p:spPr>
              <a:xfrm>
                <a:off x="7887597" y="127035"/>
                <a:ext cx="1483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5AEEA7AC-927D-4D98-9163-CA003CD3B9F1}"/>
                  </a:ext>
                </a:extLst>
              </p14:cNvPr>
              <p14:cNvContentPartPr/>
              <p14:nvPr/>
            </p14:nvContentPartPr>
            <p14:xfrm>
              <a:off x="7707237" y="736515"/>
              <a:ext cx="5400" cy="5040"/>
            </p14:xfrm>
          </p:contentPart>
        </mc:Choice>
        <mc:Fallback>
          <p:pic>
            <p:nvPicPr>
              <p:cNvPr id="39" name="Freihand 38">
                <a:extLst>
                  <a:ext uri="{FF2B5EF4-FFF2-40B4-BE49-F238E27FC236}">
                    <a16:creationId xmlns:a16="http://schemas.microsoft.com/office/drawing/2014/main" id="{5AEEA7AC-927D-4D98-9163-CA003CD3B9F1}"/>
                  </a:ext>
                </a:extLst>
              </p:cNvPr>
              <p:cNvPicPr/>
              <p:nvPr/>
            </p:nvPicPr>
            <p:blipFill>
              <a:blip r:embed="rId25"/>
              <a:stretch>
                <a:fillRect/>
              </a:stretch>
            </p:blipFill>
            <p:spPr>
              <a:xfrm>
                <a:off x="7702917" y="732195"/>
                <a:ext cx="14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6" name="Freihand 65">
                <a:extLst>
                  <a:ext uri="{FF2B5EF4-FFF2-40B4-BE49-F238E27FC236}">
                    <a16:creationId xmlns:a16="http://schemas.microsoft.com/office/drawing/2014/main" id="{093B91EC-E486-49AE-A82C-7D76503600A8}"/>
                  </a:ext>
                </a:extLst>
              </p14:cNvPr>
              <p14:cNvContentPartPr/>
              <p14:nvPr/>
            </p14:nvContentPartPr>
            <p14:xfrm>
              <a:off x="7832877" y="569475"/>
              <a:ext cx="125640" cy="145440"/>
            </p14:xfrm>
          </p:contentPart>
        </mc:Choice>
        <mc:Fallback>
          <p:pic>
            <p:nvPicPr>
              <p:cNvPr id="66" name="Freihand 65">
                <a:extLst>
                  <a:ext uri="{FF2B5EF4-FFF2-40B4-BE49-F238E27FC236}">
                    <a16:creationId xmlns:a16="http://schemas.microsoft.com/office/drawing/2014/main" id="{093B91EC-E486-49AE-A82C-7D76503600A8}"/>
                  </a:ext>
                </a:extLst>
              </p:cNvPr>
              <p:cNvPicPr/>
              <p:nvPr/>
            </p:nvPicPr>
            <p:blipFill>
              <a:blip r:embed="rId27"/>
              <a:stretch>
                <a:fillRect/>
              </a:stretch>
            </p:blipFill>
            <p:spPr>
              <a:xfrm>
                <a:off x="7828557" y="565155"/>
                <a:ext cx="134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7" name="Freihand 66">
                <a:extLst>
                  <a:ext uri="{FF2B5EF4-FFF2-40B4-BE49-F238E27FC236}">
                    <a16:creationId xmlns:a16="http://schemas.microsoft.com/office/drawing/2014/main" id="{D6D83C2A-39C9-40A3-AE67-5126649C4C13}"/>
                  </a:ext>
                </a:extLst>
              </p14:cNvPr>
              <p14:cNvContentPartPr/>
              <p14:nvPr/>
            </p14:nvContentPartPr>
            <p14:xfrm>
              <a:off x="7889757" y="508995"/>
              <a:ext cx="135720" cy="304920"/>
            </p14:xfrm>
          </p:contentPart>
        </mc:Choice>
        <mc:Fallback>
          <p:pic>
            <p:nvPicPr>
              <p:cNvPr id="67" name="Freihand 66">
                <a:extLst>
                  <a:ext uri="{FF2B5EF4-FFF2-40B4-BE49-F238E27FC236}">
                    <a16:creationId xmlns:a16="http://schemas.microsoft.com/office/drawing/2014/main" id="{D6D83C2A-39C9-40A3-AE67-5126649C4C13}"/>
                  </a:ext>
                </a:extLst>
              </p:cNvPr>
              <p:cNvPicPr/>
              <p:nvPr/>
            </p:nvPicPr>
            <p:blipFill>
              <a:blip r:embed="rId29"/>
              <a:stretch>
                <a:fillRect/>
              </a:stretch>
            </p:blipFill>
            <p:spPr>
              <a:xfrm>
                <a:off x="7885437" y="504675"/>
                <a:ext cx="1443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3" name="Freihand 72">
                <a:extLst>
                  <a:ext uri="{FF2B5EF4-FFF2-40B4-BE49-F238E27FC236}">
                    <a16:creationId xmlns:a16="http://schemas.microsoft.com/office/drawing/2014/main" id="{D9CF3ABF-1D9D-4A8B-BBC0-DBDAD34DA5F7}"/>
                  </a:ext>
                </a:extLst>
              </p14:cNvPr>
              <p14:cNvContentPartPr/>
              <p14:nvPr/>
            </p14:nvContentPartPr>
            <p14:xfrm>
              <a:off x="8179917" y="588555"/>
              <a:ext cx="148320" cy="91080"/>
            </p14:xfrm>
          </p:contentPart>
        </mc:Choice>
        <mc:Fallback>
          <p:pic>
            <p:nvPicPr>
              <p:cNvPr id="73" name="Freihand 72">
                <a:extLst>
                  <a:ext uri="{FF2B5EF4-FFF2-40B4-BE49-F238E27FC236}">
                    <a16:creationId xmlns:a16="http://schemas.microsoft.com/office/drawing/2014/main" id="{D9CF3ABF-1D9D-4A8B-BBC0-DBDAD34DA5F7}"/>
                  </a:ext>
                </a:extLst>
              </p:cNvPr>
              <p:cNvPicPr/>
              <p:nvPr/>
            </p:nvPicPr>
            <p:blipFill>
              <a:blip r:embed="rId31"/>
              <a:stretch>
                <a:fillRect/>
              </a:stretch>
            </p:blipFill>
            <p:spPr>
              <a:xfrm>
                <a:off x="8175597" y="584235"/>
                <a:ext cx="156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4" name="Freihand 73">
                <a:extLst>
                  <a:ext uri="{FF2B5EF4-FFF2-40B4-BE49-F238E27FC236}">
                    <a16:creationId xmlns:a16="http://schemas.microsoft.com/office/drawing/2014/main" id="{8558C35F-F943-4002-AD80-BB94897D3B5D}"/>
                  </a:ext>
                </a:extLst>
              </p14:cNvPr>
              <p14:cNvContentPartPr/>
              <p14:nvPr/>
            </p14:nvContentPartPr>
            <p14:xfrm>
              <a:off x="8305197" y="523395"/>
              <a:ext cx="24480" cy="20520"/>
            </p14:xfrm>
          </p:contentPart>
        </mc:Choice>
        <mc:Fallback>
          <p:pic>
            <p:nvPicPr>
              <p:cNvPr id="74" name="Freihand 73">
                <a:extLst>
                  <a:ext uri="{FF2B5EF4-FFF2-40B4-BE49-F238E27FC236}">
                    <a16:creationId xmlns:a16="http://schemas.microsoft.com/office/drawing/2014/main" id="{8558C35F-F943-4002-AD80-BB94897D3B5D}"/>
                  </a:ext>
                </a:extLst>
              </p:cNvPr>
              <p:cNvPicPr/>
              <p:nvPr/>
            </p:nvPicPr>
            <p:blipFill>
              <a:blip r:embed="rId33"/>
              <a:stretch>
                <a:fillRect/>
              </a:stretch>
            </p:blipFill>
            <p:spPr>
              <a:xfrm>
                <a:off x="8300877" y="519075"/>
                <a:ext cx="33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5" name="Freihand 74">
                <a:extLst>
                  <a:ext uri="{FF2B5EF4-FFF2-40B4-BE49-F238E27FC236}">
                    <a16:creationId xmlns:a16="http://schemas.microsoft.com/office/drawing/2014/main" id="{5BD2EB23-10F6-4574-AB13-17E18F96ABB0}"/>
                  </a:ext>
                </a:extLst>
              </p14:cNvPr>
              <p14:cNvContentPartPr/>
              <p14:nvPr/>
            </p14:nvContentPartPr>
            <p14:xfrm>
              <a:off x="8369277" y="495675"/>
              <a:ext cx="266040" cy="304200"/>
            </p14:xfrm>
          </p:contentPart>
        </mc:Choice>
        <mc:Fallback>
          <p:pic>
            <p:nvPicPr>
              <p:cNvPr id="75" name="Freihand 74">
                <a:extLst>
                  <a:ext uri="{FF2B5EF4-FFF2-40B4-BE49-F238E27FC236}">
                    <a16:creationId xmlns:a16="http://schemas.microsoft.com/office/drawing/2014/main" id="{5BD2EB23-10F6-4574-AB13-17E18F96ABB0}"/>
                  </a:ext>
                </a:extLst>
              </p:cNvPr>
              <p:cNvPicPr/>
              <p:nvPr/>
            </p:nvPicPr>
            <p:blipFill>
              <a:blip r:embed="rId35"/>
              <a:stretch>
                <a:fillRect/>
              </a:stretch>
            </p:blipFill>
            <p:spPr>
              <a:xfrm>
                <a:off x="8364957" y="491355"/>
                <a:ext cx="2746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6" name="Freihand 75">
                <a:extLst>
                  <a:ext uri="{FF2B5EF4-FFF2-40B4-BE49-F238E27FC236}">
                    <a16:creationId xmlns:a16="http://schemas.microsoft.com/office/drawing/2014/main" id="{4AB157CB-8265-4C10-85F2-107EC7A325AB}"/>
                  </a:ext>
                </a:extLst>
              </p14:cNvPr>
              <p14:cNvContentPartPr/>
              <p14:nvPr/>
            </p14:nvContentPartPr>
            <p14:xfrm>
              <a:off x="8767437" y="479475"/>
              <a:ext cx="118800" cy="164520"/>
            </p14:xfrm>
          </p:contentPart>
        </mc:Choice>
        <mc:Fallback>
          <p:pic>
            <p:nvPicPr>
              <p:cNvPr id="76" name="Freihand 75">
                <a:extLst>
                  <a:ext uri="{FF2B5EF4-FFF2-40B4-BE49-F238E27FC236}">
                    <a16:creationId xmlns:a16="http://schemas.microsoft.com/office/drawing/2014/main" id="{4AB157CB-8265-4C10-85F2-107EC7A325AB}"/>
                  </a:ext>
                </a:extLst>
              </p:cNvPr>
              <p:cNvPicPr/>
              <p:nvPr/>
            </p:nvPicPr>
            <p:blipFill>
              <a:blip r:embed="rId37"/>
              <a:stretch>
                <a:fillRect/>
              </a:stretch>
            </p:blipFill>
            <p:spPr>
              <a:xfrm>
                <a:off x="8763117" y="475155"/>
                <a:ext cx="127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7" name="Freihand 76">
                <a:extLst>
                  <a:ext uri="{FF2B5EF4-FFF2-40B4-BE49-F238E27FC236}">
                    <a16:creationId xmlns:a16="http://schemas.microsoft.com/office/drawing/2014/main" id="{AEEBB260-328A-4B48-B3A2-B7B44D598644}"/>
                  </a:ext>
                </a:extLst>
              </p14:cNvPr>
              <p14:cNvContentPartPr/>
              <p14:nvPr/>
            </p14:nvContentPartPr>
            <p14:xfrm>
              <a:off x="8913957" y="561195"/>
              <a:ext cx="299160" cy="75960"/>
            </p14:xfrm>
          </p:contentPart>
        </mc:Choice>
        <mc:Fallback>
          <p:pic>
            <p:nvPicPr>
              <p:cNvPr id="77" name="Freihand 76">
                <a:extLst>
                  <a:ext uri="{FF2B5EF4-FFF2-40B4-BE49-F238E27FC236}">
                    <a16:creationId xmlns:a16="http://schemas.microsoft.com/office/drawing/2014/main" id="{AEEBB260-328A-4B48-B3A2-B7B44D598644}"/>
                  </a:ext>
                </a:extLst>
              </p:cNvPr>
              <p:cNvPicPr/>
              <p:nvPr/>
            </p:nvPicPr>
            <p:blipFill>
              <a:blip r:embed="rId39"/>
              <a:stretch>
                <a:fillRect/>
              </a:stretch>
            </p:blipFill>
            <p:spPr>
              <a:xfrm>
                <a:off x="8909637" y="556875"/>
                <a:ext cx="307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8" name="Freihand 77">
                <a:extLst>
                  <a:ext uri="{FF2B5EF4-FFF2-40B4-BE49-F238E27FC236}">
                    <a16:creationId xmlns:a16="http://schemas.microsoft.com/office/drawing/2014/main" id="{9453CE34-663E-46C3-AC4A-C25C00186298}"/>
                  </a:ext>
                </a:extLst>
              </p14:cNvPr>
              <p14:cNvContentPartPr/>
              <p14:nvPr/>
            </p14:nvContentPartPr>
            <p14:xfrm>
              <a:off x="9286197" y="549675"/>
              <a:ext cx="148680" cy="69480"/>
            </p14:xfrm>
          </p:contentPart>
        </mc:Choice>
        <mc:Fallback>
          <p:pic>
            <p:nvPicPr>
              <p:cNvPr id="78" name="Freihand 77">
                <a:extLst>
                  <a:ext uri="{FF2B5EF4-FFF2-40B4-BE49-F238E27FC236}">
                    <a16:creationId xmlns:a16="http://schemas.microsoft.com/office/drawing/2014/main" id="{9453CE34-663E-46C3-AC4A-C25C00186298}"/>
                  </a:ext>
                </a:extLst>
              </p:cNvPr>
              <p:cNvPicPr/>
              <p:nvPr/>
            </p:nvPicPr>
            <p:blipFill>
              <a:blip r:embed="rId41"/>
              <a:stretch>
                <a:fillRect/>
              </a:stretch>
            </p:blipFill>
            <p:spPr>
              <a:xfrm>
                <a:off x="9281877" y="545355"/>
                <a:ext cx="157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9" name="Freihand 78">
                <a:extLst>
                  <a:ext uri="{FF2B5EF4-FFF2-40B4-BE49-F238E27FC236}">
                    <a16:creationId xmlns:a16="http://schemas.microsoft.com/office/drawing/2014/main" id="{C8283FB2-836A-4BB9-89A2-E0F6038341A3}"/>
                  </a:ext>
                </a:extLst>
              </p14:cNvPr>
              <p14:cNvContentPartPr/>
              <p14:nvPr/>
            </p14:nvContentPartPr>
            <p14:xfrm>
              <a:off x="9449277" y="552195"/>
              <a:ext cx="140040" cy="42840"/>
            </p14:xfrm>
          </p:contentPart>
        </mc:Choice>
        <mc:Fallback>
          <p:pic>
            <p:nvPicPr>
              <p:cNvPr id="79" name="Freihand 78">
                <a:extLst>
                  <a:ext uri="{FF2B5EF4-FFF2-40B4-BE49-F238E27FC236}">
                    <a16:creationId xmlns:a16="http://schemas.microsoft.com/office/drawing/2014/main" id="{C8283FB2-836A-4BB9-89A2-E0F6038341A3}"/>
                  </a:ext>
                </a:extLst>
              </p:cNvPr>
              <p:cNvPicPr/>
              <p:nvPr/>
            </p:nvPicPr>
            <p:blipFill>
              <a:blip r:embed="rId43"/>
              <a:stretch>
                <a:fillRect/>
              </a:stretch>
            </p:blipFill>
            <p:spPr>
              <a:xfrm>
                <a:off x="9444957" y="547875"/>
                <a:ext cx="148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0" name="Freihand 79">
                <a:extLst>
                  <a:ext uri="{FF2B5EF4-FFF2-40B4-BE49-F238E27FC236}">
                    <a16:creationId xmlns:a16="http://schemas.microsoft.com/office/drawing/2014/main" id="{7A4328C4-B457-4A1A-B0BF-DA7ABB550F21}"/>
                  </a:ext>
                </a:extLst>
              </p14:cNvPr>
              <p14:cNvContentPartPr/>
              <p14:nvPr/>
            </p14:nvContentPartPr>
            <p14:xfrm>
              <a:off x="9591477" y="495675"/>
              <a:ext cx="100800" cy="83160"/>
            </p14:xfrm>
          </p:contentPart>
        </mc:Choice>
        <mc:Fallback>
          <p:pic>
            <p:nvPicPr>
              <p:cNvPr id="80" name="Freihand 79">
                <a:extLst>
                  <a:ext uri="{FF2B5EF4-FFF2-40B4-BE49-F238E27FC236}">
                    <a16:creationId xmlns:a16="http://schemas.microsoft.com/office/drawing/2014/main" id="{7A4328C4-B457-4A1A-B0BF-DA7ABB550F21}"/>
                  </a:ext>
                </a:extLst>
              </p:cNvPr>
              <p:cNvPicPr/>
              <p:nvPr/>
            </p:nvPicPr>
            <p:blipFill>
              <a:blip r:embed="rId45"/>
              <a:stretch>
                <a:fillRect/>
              </a:stretch>
            </p:blipFill>
            <p:spPr>
              <a:xfrm>
                <a:off x="9587157" y="491355"/>
                <a:ext cx="109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1" name="Freihand 80">
                <a:extLst>
                  <a:ext uri="{FF2B5EF4-FFF2-40B4-BE49-F238E27FC236}">
                    <a16:creationId xmlns:a16="http://schemas.microsoft.com/office/drawing/2014/main" id="{9FE7B334-9C29-4107-9250-54D2887F8CFD}"/>
                  </a:ext>
                </a:extLst>
              </p14:cNvPr>
              <p14:cNvContentPartPr/>
              <p14:nvPr/>
            </p14:nvContentPartPr>
            <p14:xfrm>
              <a:off x="9863637" y="518715"/>
              <a:ext cx="92520" cy="99720"/>
            </p14:xfrm>
          </p:contentPart>
        </mc:Choice>
        <mc:Fallback>
          <p:pic>
            <p:nvPicPr>
              <p:cNvPr id="81" name="Freihand 80">
                <a:extLst>
                  <a:ext uri="{FF2B5EF4-FFF2-40B4-BE49-F238E27FC236}">
                    <a16:creationId xmlns:a16="http://schemas.microsoft.com/office/drawing/2014/main" id="{9FE7B334-9C29-4107-9250-54D2887F8CFD}"/>
                  </a:ext>
                </a:extLst>
              </p:cNvPr>
              <p:cNvPicPr/>
              <p:nvPr/>
            </p:nvPicPr>
            <p:blipFill>
              <a:blip r:embed="rId47"/>
              <a:stretch>
                <a:fillRect/>
              </a:stretch>
            </p:blipFill>
            <p:spPr>
              <a:xfrm>
                <a:off x="9859317" y="514395"/>
                <a:ext cx="101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 name="Freihand 81">
                <a:extLst>
                  <a:ext uri="{FF2B5EF4-FFF2-40B4-BE49-F238E27FC236}">
                    <a16:creationId xmlns:a16="http://schemas.microsoft.com/office/drawing/2014/main" id="{CC00C1CD-FB9B-4C1F-B35A-7B84AD12E012}"/>
                  </a:ext>
                </a:extLst>
              </p14:cNvPr>
              <p14:cNvContentPartPr/>
              <p14:nvPr/>
            </p14:nvContentPartPr>
            <p14:xfrm>
              <a:off x="9970197" y="446715"/>
              <a:ext cx="236880" cy="151560"/>
            </p14:xfrm>
          </p:contentPart>
        </mc:Choice>
        <mc:Fallback>
          <p:pic>
            <p:nvPicPr>
              <p:cNvPr id="82" name="Freihand 81">
                <a:extLst>
                  <a:ext uri="{FF2B5EF4-FFF2-40B4-BE49-F238E27FC236}">
                    <a16:creationId xmlns:a16="http://schemas.microsoft.com/office/drawing/2014/main" id="{CC00C1CD-FB9B-4C1F-B35A-7B84AD12E012}"/>
                  </a:ext>
                </a:extLst>
              </p:cNvPr>
              <p:cNvPicPr/>
              <p:nvPr/>
            </p:nvPicPr>
            <p:blipFill>
              <a:blip r:embed="rId49"/>
              <a:stretch>
                <a:fillRect/>
              </a:stretch>
            </p:blipFill>
            <p:spPr>
              <a:xfrm>
                <a:off x="9965877" y="442395"/>
                <a:ext cx="245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3" name="Freihand 82">
                <a:extLst>
                  <a:ext uri="{FF2B5EF4-FFF2-40B4-BE49-F238E27FC236}">
                    <a16:creationId xmlns:a16="http://schemas.microsoft.com/office/drawing/2014/main" id="{8C4975EC-055B-44F6-813C-DB540F147BD9}"/>
                  </a:ext>
                </a:extLst>
              </p14:cNvPr>
              <p14:cNvContentPartPr/>
              <p14:nvPr/>
            </p14:nvContentPartPr>
            <p14:xfrm>
              <a:off x="10088997" y="378315"/>
              <a:ext cx="6480" cy="9360"/>
            </p14:xfrm>
          </p:contentPart>
        </mc:Choice>
        <mc:Fallback>
          <p:pic>
            <p:nvPicPr>
              <p:cNvPr id="83" name="Freihand 82">
                <a:extLst>
                  <a:ext uri="{FF2B5EF4-FFF2-40B4-BE49-F238E27FC236}">
                    <a16:creationId xmlns:a16="http://schemas.microsoft.com/office/drawing/2014/main" id="{8C4975EC-055B-44F6-813C-DB540F147BD9}"/>
                  </a:ext>
                </a:extLst>
              </p:cNvPr>
              <p:cNvPicPr/>
              <p:nvPr/>
            </p:nvPicPr>
            <p:blipFill>
              <a:blip r:embed="rId51"/>
              <a:stretch>
                <a:fillRect/>
              </a:stretch>
            </p:blipFill>
            <p:spPr>
              <a:xfrm>
                <a:off x="10084677" y="373995"/>
                <a:ext cx="15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4" name="Freihand 83">
                <a:extLst>
                  <a:ext uri="{FF2B5EF4-FFF2-40B4-BE49-F238E27FC236}">
                    <a16:creationId xmlns:a16="http://schemas.microsoft.com/office/drawing/2014/main" id="{B3FB504E-FB99-4B8D-A14B-03102B6C2892}"/>
                  </a:ext>
                </a:extLst>
              </p14:cNvPr>
              <p14:cNvContentPartPr/>
              <p14:nvPr/>
            </p14:nvContentPartPr>
            <p14:xfrm>
              <a:off x="10039677" y="355995"/>
              <a:ext cx="360" cy="360"/>
            </p14:xfrm>
          </p:contentPart>
        </mc:Choice>
        <mc:Fallback>
          <p:pic>
            <p:nvPicPr>
              <p:cNvPr id="84" name="Freihand 83">
                <a:extLst>
                  <a:ext uri="{FF2B5EF4-FFF2-40B4-BE49-F238E27FC236}">
                    <a16:creationId xmlns:a16="http://schemas.microsoft.com/office/drawing/2014/main" id="{B3FB504E-FB99-4B8D-A14B-03102B6C2892}"/>
                  </a:ext>
                </a:extLst>
              </p:cNvPr>
              <p:cNvPicPr/>
              <p:nvPr/>
            </p:nvPicPr>
            <p:blipFill>
              <a:blip r:embed="rId3"/>
              <a:stretch>
                <a:fillRect/>
              </a:stretch>
            </p:blipFill>
            <p:spPr>
              <a:xfrm>
                <a:off x="10035357" y="3516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8" name="Freihand 87">
                <a:extLst>
                  <a:ext uri="{FF2B5EF4-FFF2-40B4-BE49-F238E27FC236}">
                    <a16:creationId xmlns:a16="http://schemas.microsoft.com/office/drawing/2014/main" id="{9FF99D78-A707-49F8-98FC-AD450F46437F}"/>
                  </a:ext>
                </a:extLst>
              </p14:cNvPr>
              <p14:cNvContentPartPr/>
              <p14:nvPr/>
            </p14:nvContentPartPr>
            <p14:xfrm>
              <a:off x="10364037" y="425115"/>
              <a:ext cx="240120" cy="282960"/>
            </p14:xfrm>
          </p:contentPart>
        </mc:Choice>
        <mc:Fallback>
          <p:pic>
            <p:nvPicPr>
              <p:cNvPr id="88" name="Freihand 87">
                <a:extLst>
                  <a:ext uri="{FF2B5EF4-FFF2-40B4-BE49-F238E27FC236}">
                    <a16:creationId xmlns:a16="http://schemas.microsoft.com/office/drawing/2014/main" id="{9FF99D78-A707-49F8-98FC-AD450F46437F}"/>
                  </a:ext>
                </a:extLst>
              </p:cNvPr>
              <p:cNvPicPr/>
              <p:nvPr/>
            </p:nvPicPr>
            <p:blipFill>
              <a:blip r:embed="rId54"/>
              <a:stretch>
                <a:fillRect/>
              </a:stretch>
            </p:blipFill>
            <p:spPr>
              <a:xfrm>
                <a:off x="10359717" y="420795"/>
                <a:ext cx="2487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9" name="Freihand 88">
                <a:extLst>
                  <a:ext uri="{FF2B5EF4-FFF2-40B4-BE49-F238E27FC236}">
                    <a16:creationId xmlns:a16="http://schemas.microsoft.com/office/drawing/2014/main" id="{544EEBC6-DA02-455E-8322-6CE39B5AFF4B}"/>
                  </a:ext>
                </a:extLst>
              </p14:cNvPr>
              <p14:cNvContentPartPr/>
              <p14:nvPr/>
            </p14:nvContentPartPr>
            <p14:xfrm>
              <a:off x="10773717" y="442395"/>
              <a:ext cx="1080" cy="131760"/>
            </p14:xfrm>
          </p:contentPart>
        </mc:Choice>
        <mc:Fallback>
          <p:pic>
            <p:nvPicPr>
              <p:cNvPr id="89" name="Freihand 88">
                <a:extLst>
                  <a:ext uri="{FF2B5EF4-FFF2-40B4-BE49-F238E27FC236}">
                    <a16:creationId xmlns:a16="http://schemas.microsoft.com/office/drawing/2014/main" id="{544EEBC6-DA02-455E-8322-6CE39B5AFF4B}"/>
                  </a:ext>
                </a:extLst>
              </p:cNvPr>
              <p:cNvPicPr/>
              <p:nvPr/>
            </p:nvPicPr>
            <p:blipFill>
              <a:blip r:embed="rId56"/>
              <a:stretch>
                <a:fillRect/>
              </a:stretch>
            </p:blipFill>
            <p:spPr>
              <a:xfrm>
                <a:off x="10769397" y="438075"/>
                <a:ext cx="9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0" name="Freihand 89">
                <a:extLst>
                  <a:ext uri="{FF2B5EF4-FFF2-40B4-BE49-F238E27FC236}">
                    <a16:creationId xmlns:a16="http://schemas.microsoft.com/office/drawing/2014/main" id="{E860EE6A-133D-418F-8237-92000A127E5E}"/>
                  </a:ext>
                </a:extLst>
              </p14:cNvPr>
              <p14:cNvContentPartPr/>
              <p14:nvPr/>
            </p14:nvContentPartPr>
            <p14:xfrm>
              <a:off x="10740957" y="571635"/>
              <a:ext cx="135360" cy="25920"/>
            </p14:xfrm>
          </p:contentPart>
        </mc:Choice>
        <mc:Fallback>
          <p:pic>
            <p:nvPicPr>
              <p:cNvPr id="90" name="Freihand 89">
                <a:extLst>
                  <a:ext uri="{FF2B5EF4-FFF2-40B4-BE49-F238E27FC236}">
                    <a16:creationId xmlns:a16="http://schemas.microsoft.com/office/drawing/2014/main" id="{E860EE6A-133D-418F-8237-92000A127E5E}"/>
                  </a:ext>
                </a:extLst>
              </p:cNvPr>
              <p:cNvPicPr/>
              <p:nvPr/>
            </p:nvPicPr>
            <p:blipFill>
              <a:blip r:embed="rId58"/>
              <a:stretch>
                <a:fillRect/>
              </a:stretch>
            </p:blipFill>
            <p:spPr>
              <a:xfrm>
                <a:off x="10736637" y="567315"/>
                <a:ext cx="144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1" name="Freihand 90">
                <a:extLst>
                  <a:ext uri="{FF2B5EF4-FFF2-40B4-BE49-F238E27FC236}">
                    <a16:creationId xmlns:a16="http://schemas.microsoft.com/office/drawing/2014/main" id="{F7459E21-B060-472D-9266-572D80AFE6D1}"/>
                  </a:ext>
                </a:extLst>
              </p14:cNvPr>
              <p14:cNvContentPartPr/>
              <p14:nvPr/>
            </p14:nvContentPartPr>
            <p14:xfrm>
              <a:off x="10933197" y="449235"/>
              <a:ext cx="123840" cy="146520"/>
            </p14:xfrm>
          </p:contentPart>
        </mc:Choice>
        <mc:Fallback>
          <p:pic>
            <p:nvPicPr>
              <p:cNvPr id="91" name="Freihand 90">
                <a:extLst>
                  <a:ext uri="{FF2B5EF4-FFF2-40B4-BE49-F238E27FC236}">
                    <a16:creationId xmlns:a16="http://schemas.microsoft.com/office/drawing/2014/main" id="{F7459E21-B060-472D-9266-572D80AFE6D1}"/>
                  </a:ext>
                </a:extLst>
              </p:cNvPr>
              <p:cNvPicPr/>
              <p:nvPr/>
            </p:nvPicPr>
            <p:blipFill>
              <a:blip r:embed="rId60"/>
              <a:stretch>
                <a:fillRect/>
              </a:stretch>
            </p:blipFill>
            <p:spPr>
              <a:xfrm>
                <a:off x="10928877" y="444915"/>
                <a:ext cx="132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9" name="Freihand 98">
                <a:extLst>
                  <a:ext uri="{FF2B5EF4-FFF2-40B4-BE49-F238E27FC236}">
                    <a16:creationId xmlns:a16="http://schemas.microsoft.com/office/drawing/2014/main" id="{BE479B02-868A-4BCA-ABF2-8C0E2B0257D6}"/>
                  </a:ext>
                </a:extLst>
              </p14:cNvPr>
              <p14:cNvContentPartPr/>
              <p14:nvPr/>
            </p14:nvContentPartPr>
            <p14:xfrm>
              <a:off x="11203557" y="460395"/>
              <a:ext cx="61200" cy="131040"/>
            </p14:xfrm>
          </p:contentPart>
        </mc:Choice>
        <mc:Fallback>
          <p:pic>
            <p:nvPicPr>
              <p:cNvPr id="99" name="Freihand 98">
                <a:extLst>
                  <a:ext uri="{FF2B5EF4-FFF2-40B4-BE49-F238E27FC236}">
                    <a16:creationId xmlns:a16="http://schemas.microsoft.com/office/drawing/2014/main" id="{BE479B02-868A-4BCA-ABF2-8C0E2B0257D6}"/>
                  </a:ext>
                </a:extLst>
              </p:cNvPr>
              <p:cNvPicPr/>
              <p:nvPr/>
            </p:nvPicPr>
            <p:blipFill>
              <a:blip r:embed="rId62"/>
              <a:stretch>
                <a:fillRect/>
              </a:stretch>
            </p:blipFill>
            <p:spPr>
              <a:xfrm>
                <a:off x="11199237" y="456075"/>
                <a:ext cx="69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0" name="Freihand 99">
                <a:extLst>
                  <a:ext uri="{FF2B5EF4-FFF2-40B4-BE49-F238E27FC236}">
                    <a16:creationId xmlns:a16="http://schemas.microsoft.com/office/drawing/2014/main" id="{24E2E1E0-8C53-4E96-9591-40DF34994992}"/>
                  </a:ext>
                </a:extLst>
              </p14:cNvPr>
              <p14:cNvContentPartPr/>
              <p14:nvPr/>
            </p14:nvContentPartPr>
            <p14:xfrm>
              <a:off x="11300757" y="508995"/>
              <a:ext cx="56880" cy="71280"/>
            </p14:xfrm>
          </p:contentPart>
        </mc:Choice>
        <mc:Fallback>
          <p:pic>
            <p:nvPicPr>
              <p:cNvPr id="100" name="Freihand 99">
                <a:extLst>
                  <a:ext uri="{FF2B5EF4-FFF2-40B4-BE49-F238E27FC236}">
                    <a16:creationId xmlns:a16="http://schemas.microsoft.com/office/drawing/2014/main" id="{24E2E1E0-8C53-4E96-9591-40DF34994992}"/>
                  </a:ext>
                </a:extLst>
              </p:cNvPr>
              <p:cNvPicPr/>
              <p:nvPr/>
            </p:nvPicPr>
            <p:blipFill>
              <a:blip r:embed="rId64"/>
              <a:stretch>
                <a:fillRect/>
              </a:stretch>
            </p:blipFill>
            <p:spPr>
              <a:xfrm>
                <a:off x="11296437" y="504675"/>
                <a:ext cx="65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2" name="Freihand 101">
                <a:extLst>
                  <a:ext uri="{FF2B5EF4-FFF2-40B4-BE49-F238E27FC236}">
                    <a16:creationId xmlns:a16="http://schemas.microsoft.com/office/drawing/2014/main" id="{86FA02D6-730C-4F03-B5A5-EC17B99B4714}"/>
                  </a:ext>
                </a:extLst>
              </p14:cNvPr>
              <p14:cNvContentPartPr/>
              <p14:nvPr/>
            </p14:nvContentPartPr>
            <p14:xfrm>
              <a:off x="11478597" y="411435"/>
              <a:ext cx="140040" cy="164880"/>
            </p14:xfrm>
          </p:contentPart>
        </mc:Choice>
        <mc:Fallback>
          <p:pic>
            <p:nvPicPr>
              <p:cNvPr id="102" name="Freihand 101">
                <a:extLst>
                  <a:ext uri="{FF2B5EF4-FFF2-40B4-BE49-F238E27FC236}">
                    <a16:creationId xmlns:a16="http://schemas.microsoft.com/office/drawing/2014/main" id="{86FA02D6-730C-4F03-B5A5-EC17B99B4714}"/>
                  </a:ext>
                </a:extLst>
              </p:cNvPr>
              <p:cNvPicPr/>
              <p:nvPr/>
            </p:nvPicPr>
            <p:blipFill>
              <a:blip r:embed="rId66"/>
              <a:stretch>
                <a:fillRect/>
              </a:stretch>
            </p:blipFill>
            <p:spPr>
              <a:xfrm>
                <a:off x="11474277" y="407115"/>
                <a:ext cx="148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3" name="Freihand 102">
                <a:extLst>
                  <a:ext uri="{FF2B5EF4-FFF2-40B4-BE49-F238E27FC236}">
                    <a16:creationId xmlns:a16="http://schemas.microsoft.com/office/drawing/2014/main" id="{ACCEAAA8-80DB-4B11-AE78-4F925D7300EF}"/>
                  </a:ext>
                </a:extLst>
              </p14:cNvPr>
              <p14:cNvContentPartPr/>
              <p14:nvPr/>
            </p14:nvContentPartPr>
            <p14:xfrm>
              <a:off x="11669397" y="439155"/>
              <a:ext cx="145440" cy="122400"/>
            </p14:xfrm>
          </p:contentPart>
        </mc:Choice>
        <mc:Fallback>
          <p:pic>
            <p:nvPicPr>
              <p:cNvPr id="103" name="Freihand 102">
                <a:extLst>
                  <a:ext uri="{FF2B5EF4-FFF2-40B4-BE49-F238E27FC236}">
                    <a16:creationId xmlns:a16="http://schemas.microsoft.com/office/drawing/2014/main" id="{ACCEAAA8-80DB-4B11-AE78-4F925D7300EF}"/>
                  </a:ext>
                </a:extLst>
              </p:cNvPr>
              <p:cNvPicPr/>
              <p:nvPr/>
            </p:nvPicPr>
            <p:blipFill>
              <a:blip r:embed="rId68"/>
              <a:stretch>
                <a:fillRect/>
              </a:stretch>
            </p:blipFill>
            <p:spPr>
              <a:xfrm>
                <a:off x="11665077" y="434835"/>
                <a:ext cx="154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4" name="Freihand 103">
                <a:extLst>
                  <a:ext uri="{FF2B5EF4-FFF2-40B4-BE49-F238E27FC236}">
                    <a16:creationId xmlns:a16="http://schemas.microsoft.com/office/drawing/2014/main" id="{C6DA3CA0-D3B1-47AC-9B38-18D619141C72}"/>
                  </a:ext>
                </a:extLst>
              </p14:cNvPr>
              <p14:cNvContentPartPr/>
              <p14:nvPr/>
            </p14:nvContentPartPr>
            <p14:xfrm>
              <a:off x="11896917" y="354195"/>
              <a:ext cx="360" cy="99720"/>
            </p14:xfrm>
          </p:contentPart>
        </mc:Choice>
        <mc:Fallback>
          <p:pic>
            <p:nvPicPr>
              <p:cNvPr id="104" name="Freihand 103">
                <a:extLst>
                  <a:ext uri="{FF2B5EF4-FFF2-40B4-BE49-F238E27FC236}">
                    <a16:creationId xmlns:a16="http://schemas.microsoft.com/office/drawing/2014/main" id="{C6DA3CA0-D3B1-47AC-9B38-18D619141C72}"/>
                  </a:ext>
                </a:extLst>
              </p:cNvPr>
              <p:cNvPicPr/>
              <p:nvPr/>
            </p:nvPicPr>
            <p:blipFill>
              <a:blip r:embed="rId70"/>
              <a:stretch>
                <a:fillRect/>
              </a:stretch>
            </p:blipFill>
            <p:spPr>
              <a:xfrm>
                <a:off x="11892597" y="349875"/>
                <a:ext cx="9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9" name="Freihand 108">
                <a:extLst>
                  <a:ext uri="{FF2B5EF4-FFF2-40B4-BE49-F238E27FC236}">
                    <a16:creationId xmlns:a16="http://schemas.microsoft.com/office/drawing/2014/main" id="{5D7C0171-D632-4BD1-91EB-8A0548214379}"/>
                  </a:ext>
                </a:extLst>
              </p14:cNvPr>
              <p14:cNvContentPartPr/>
              <p14:nvPr/>
            </p14:nvContentPartPr>
            <p14:xfrm>
              <a:off x="7859157" y="997875"/>
              <a:ext cx="110520" cy="165960"/>
            </p14:xfrm>
          </p:contentPart>
        </mc:Choice>
        <mc:Fallback>
          <p:pic>
            <p:nvPicPr>
              <p:cNvPr id="109" name="Freihand 108">
                <a:extLst>
                  <a:ext uri="{FF2B5EF4-FFF2-40B4-BE49-F238E27FC236}">
                    <a16:creationId xmlns:a16="http://schemas.microsoft.com/office/drawing/2014/main" id="{5D7C0171-D632-4BD1-91EB-8A0548214379}"/>
                  </a:ext>
                </a:extLst>
              </p:cNvPr>
              <p:cNvPicPr/>
              <p:nvPr/>
            </p:nvPicPr>
            <p:blipFill>
              <a:blip r:embed="rId72"/>
              <a:stretch>
                <a:fillRect/>
              </a:stretch>
            </p:blipFill>
            <p:spPr>
              <a:xfrm>
                <a:off x="7854837" y="993555"/>
                <a:ext cx="119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0" name="Freihand 109">
                <a:extLst>
                  <a:ext uri="{FF2B5EF4-FFF2-40B4-BE49-F238E27FC236}">
                    <a16:creationId xmlns:a16="http://schemas.microsoft.com/office/drawing/2014/main" id="{56D73C57-FB97-42CC-A1BB-F41827A1434F}"/>
                  </a:ext>
                </a:extLst>
              </p14:cNvPr>
              <p14:cNvContentPartPr/>
              <p14:nvPr/>
            </p14:nvContentPartPr>
            <p14:xfrm>
              <a:off x="8008917" y="931635"/>
              <a:ext cx="108720" cy="270720"/>
            </p14:xfrm>
          </p:contentPart>
        </mc:Choice>
        <mc:Fallback>
          <p:pic>
            <p:nvPicPr>
              <p:cNvPr id="110" name="Freihand 109">
                <a:extLst>
                  <a:ext uri="{FF2B5EF4-FFF2-40B4-BE49-F238E27FC236}">
                    <a16:creationId xmlns:a16="http://schemas.microsoft.com/office/drawing/2014/main" id="{56D73C57-FB97-42CC-A1BB-F41827A1434F}"/>
                  </a:ext>
                </a:extLst>
              </p:cNvPr>
              <p:cNvPicPr/>
              <p:nvPr/>
            </p:nvPicPr>
            <p:blipFill>
              <a:blip r:embed="rId74"/>
              <a:stretch>
                <a:fillRect/>
              </a:stretch>
            </p:blipFill>
            <p:spPr>
              <a:xfrm>
                <a:off x="8004597" y="927315"/>
                <a:ext cx="1173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2" name="Freihand 111">
                <a:extLst>
                  <a:ext uri="{FF2B5EF4-FFF2-40B4-BE49-F238E27FC236}">
                    <a16:creationId xmlns:a16="http://schemas.microsoft.com/office/drawing/2014/main" id="{5A6F6F41-F372-486A-B3DE-4F47F670C431}"/>
                  </a:ext>
                </a:extLst>
              </p14:cNvPr>
              <p14:cNvContentPartPr/>
              <p14:nvPr/>
            </p14:nvContentPartPr>
            <p14:xfrm>
              <a:off x="8231037" y="1004715"/>
              <a:ext cx="251640" cy="101880"/>
            </p14:xfrm>
          </p:contentPart>
        </mc:Choice>
        <mc:Fallback>
          <p:pic>
            <p:nvPicPr>
              <p:cNvPr id="112" name="Freihand 111">
                <a:extLst>
                  <a:ext uri="{FF2B5EF4-FFF2-40B4-BE49-F238E27FC236}">
                    <a16:creationId xmlns:a16="http://schemas.microsoft.com/office/drawing/2014/main" id="{5A6F6F41-F372-486A-B3DE-4F47F670C431}"/>
                  </a:ext>
                </a:extLst>
              </p:cNvPr>
              <p:cNvPicPr/>
              <p:nvPr/>
            </p:nvPicPr>
            <p:blipFill>
              <a:blip r:embed="rId76"/>
              <a:stretch>
                <a:fillRect/>
              </a:stretch>
            </p:blipFill>
            <p:spPr>
              <a:xfrm>
                <a:off x="8226717" y="1000395"/>
                <a:ext cx="260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3" name="Freihand 112">
                <a:extLst>
                  <a:ext uri="{FF2B5EF4-FFF2-40B4-BE49-F238E27FC236}">
                    <a16:creationId xmlns:a16="http://schemas.microsoft.com/office/drawing/2014/main" id="{7B0305CD-271A-4083-9F01-35A733233CD2}"/>
                  </a:ext>
                </a:extLst>
              </p14:cNvPr>
              <p14:cNvContentPartPr/>
              <p14:nvPr/>
            </p14:nvContentPartPr>
            <p14:xfrm>
              <a:off x="8639277" y="980595"/>
              <a:ext cx="78840" cy="68760"/>
            </p14:xfrm>
          </p:contentPart>
        </mc:Choice>
        <mc:Fallback>
          <p:pic>
            <p:nvPicPr>
              <p:cNvPr id="113" name="Freihand 112">
                <a:extLst>
                  <a:ext uri="{FF2B5EF4-FFF2-40B4-BE49-F238E27FC236}">
                    <a16:creationId xmlns:a16="http://schemas.microsoft.com/office/drawing/2014/main" id="{7B0305CD-271A-4083-9F01-35A733233CD2}"/>
                  </a:ext>
                </a:extLst>
              </p:cNvPr>
              <p:cNvPicPr/>
              <p:nvPr/>
            </p:nvPicPr>
            <p:blipFill>
              <a:blip r:embed="rId78"/>
              <a:stretch>
                <a:fillRect/>
              </a:stretch>
            </p:blipFill>
            <p:spPr>
              <a:xfrm>
                <a:off x="8634957" y="976275"/>
                <a:ext cx="87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4" name="Freihand 113">
                <a:extLst>
                  <a:ext uri="{FF2B5EF4-FFF2-40B4-BE49-F238E27FC236}">
                    <a16:creationId xmlns:a16="http://schemas.microsoft.com/office/drawing/2014/main" id="{0E925750-A7AD-4CA1-8ED8-CB2F55640A3E}"/>
                  </a:ext>
                </a:extLst>
              </p14:cNvPr>
              <p14:cNvContentPartPr/>
              <p14:nvPr/>
            </p14:nvContentPartPr>
            <p14:xfrm>
              <a:off x="8733957" y="910035"/>
              <a:ext cx="79200" cy="138960"/>
            </p14:xfrm>
          </p:contentPart>
        </mc:Choice>
        <mc:Fallback>
          <p:pic>
            <p:nvPicPr>
              <p:cNvPr id="114" name="Freihand 113">
                <a:extLst>
                  <a:ext uri="{FF2B5EF4-FFF2-40B4-BE49-F238E27FC236}">
                    <a16:creationId xmlns:a16="http://schemas.microsoft.com/office/drawing/2014/main" id="{0E925750-A7AD-4CA1-8ED8-CB2F55640A3E}"/>
                  </a:ext>
                </a:extLst>
              </p:cNvPr>
              <p:cNvPicPr/>
              <p:nvPr/>
            </p:nvPicPr>
            <p:blipFill>
              <a:blip r:embed="rId80"/>
              <a:stretch>
                <a:fillRect/>
              </a:stretch>
            </p:blipFill>
            <p:spPr>
              <a:xfrm>
                <a:off x="8729637" y="905715"/>
                <a:ext cx="87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5" name="Freihand 114">
                <a:extLst>
                  <a:ext uri="{FF2B5EF4-FFF2-40B4-BE49-F238E27FC236}">
                    <a16:creationId xmlns:a16="http://schemas.microsoft.com/office/drawing/2014/main" id="{0B7A67EF-E462-4944-B93F-640D0BC72993}"/>
                  </a:ext>
                </a:extLst>
              </p14:cNvPr>
              <p14:cNvContentPartPr/>
              <p14:nvPr/>
            </p14:nvContentPartPr>
            <p14:xfrm>
              <a:off x="8867157" y="880155"/>
              <a:ext cx="59760" cy="153000"/>
            </p14:xfrm>
          </p:contentPart>
        </mc:Choice>
        <mc:Fallback>
          <p:pic>
            <p:nvPicPr>
              <p:cNvPr id="115" name="Freihand 114">
                <a:extLst>
                  <a:ext uri="{FF2B5EF4-FFF2-40B4-BE49-F238E27FC236}">
                    <a16:creationId xmlns:a16="http://schemas.microsoft.com/office/drawing/2014/main" id="{0B7A67EF-E462-4944-B93F-640D0BC72993}"/>
                  </a:ext>
                </a:extLst>
              </p:cNvPr>
              <p:cNvPicPr/>
              <p:nvPr/>
            </p:nvPicPr>
            <p:blipFill>
              <a:blip r:embed="rId82"/>
              <a:stretch>
                <a:fillRect/>
              </a:stretch>
            </p:blipFill>
            <p:spPr>
              <a:xfrm>
                <a:off x="8862837" y="875835"/>
                <a:ext cx="68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6" name="Freihand 115">
                <a:extLst>
                  <a:ext uri="{FF2B5EF4-FFF2-40B4-BE49-F238E27FC236}">
                    <a16:creationId xmlns:a16="http://schemas.microsoft.com/office/drawing/2014/main" id="{2DACE582-3680-4E92-9C1E-0CA5138D4C2A}"/>
                  </a:ext>
                </a:extLst>
              </p14:cNvPr>
              <p14:cNvContentPartPr/>
              <p14:nvPr/>
            </p14:nvContentPartPr>
            <p14:xfrm>
              <a:off x="8936637" y="955395"/>
              <a:ext cx="228240" cy="66600"/>
            </p14:xfrm>
          </p:contentPart>
        </mc:Choice>
        <mc:Fallback>
          <p:pic>
            <p:nvPicPr>
              <p:cNvPr id="116" name="Freihand 115">
                <a:extLst>
                  <a:ext uri="{FF2B5EF4-FFF2-40B4-BE49-F238E27FC236}">
                    <a16:creationId xmlns:a16="http://schemas.microsoft.com/office/drawing/2014/main" id="{2DACE582-3680-4E92-9C1E-0CA5138D4C2A}"/>
                  </a:ext>
                </a:extLst>
              </p:cNvPr>
              <p:cNvPicPr/>
              <p:nvPr/>
            </p:nvPicPr>
            <p:blipFill>
              <a:blip r:embed="rId84"/>
              <a:stretch>
                <a:fillRect/>
              </a:stretch>
            </p:blipFill>
            <p:spPr>
              <a:xfrm>
                <a:off x="8932317" y="951075"/>
                <a:ext cx="236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7" name="Freihand 116">
                <a:extLst>
                  <a:ext uri="{FF2B5EF4-FFF2-40B4-BE49-F238E27FC236}">
                    <a16:creationId xmlns:a16="http://schemas.microsoft.com/office/drawing/2014/main" id="{BCBDE509-A8CE-442E-8BA4-683BE4635260}"/>
                  </a:ext>
                </a:extLst>
              </p14:cNvPr>
              <p14:cNvContentPartPr/>
              <p14:nvPr/>
            </p14:nvContentPartPr>
            <p14:xfrm>
              <a:off x="9133197" y="888795"/>
              <a:ext cx="360" cy="360"/>
            </p14:xfrm>
          </p:contentPart>
        </mc:Choice>
        <mc:Fallback>
          <p:pic>
            <p:nvPicPr>
              <p:cNvPr id="117" name="Freihand 116">
                <a:extLst>
                  <a:ext uri="{FF2B5EF4-FFF2-40B4-BE49-F238E27FC236}">
                    <a16:creationId xmlns:a16="http://schemas.microsoft.com/office/drawing/2014/main" id="{BCBDE509-A8CE-442E-8BA4-683BE4635260}"/>
                  </a:ext>
                </a:extLst>
              </p:cNvPr>
              <p:cNvPicPr/>
              <p:nvPr/>
            </p:nvPicPr>
            <p:blipFill>
              <a:blip r:embed="rId3"/>
              <a:stretch>
                <a:fillRect/>
              </a:stretch>
            </p:blipFill>
            <p:spPr>
              <a:xfrm>
                <a:off x="9128877" y="8844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8" name="Freihand 117">
                <a:extLst>
                  <a:ext uri="{FF2B5EF4-FFF2-40B4-BE49-F238E27FC236}">
                    <a16:creationId xmlns:a16="http://schemas.microsoft.com/office/drawing/2014/main" id="{6202CB56-4C14-42D0-B67B-0102E8C683D9}"/>
                  </a:ext>
                </a:extLst>
              </p14:cNvPr>
              <p14:cNvContentPartPr/>
              <p14:nvPr/>
            </p14:nvContentPartPr>
            <p14:xfrm>
              <a:off x="9308517" y="954315"/>
              <a:ext cx="218520" cy="63720"/>
            </p14:xfrm>
          </p:contentPart>
        </mc:Choice>
        <mc:Fallback>
          <p:pic>
            <p:nvPicPr>
              <p:cNvPr id="118" name="Freihand 117">
                <a:extLst>
                  <a:ext uri="{FF2B5EF4-FFF2-40B4-BE49-F238E27FC236}">
                    <a16:creationId xmlns:a16="http://schemas.microsoft.com/office/drawing/2014/main" id="{6202CB56-4C14-42D0-B67B-0102E8C683D9}"/>
                  </a:ext>
                </a:extLst>
              </p:cNvPr>
              <p:cNvPicPr/>
              <p:nvPr/>
            </p:nvPicPr>
            <p:blipFill>
              <a:blip r:embed="rId87"/>
              <a:stretch>
                <a:fillRect/>
              </a:stretch>
            </p:blipFill>
            <p:spPr>
              <a:xfrm>
                <a:off x="9304197" y="949995"/>
                <a:ext cx="227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9" name="Freihand 138">
                <a:extLst>
                  <a:ext uri="{FF2B5EF4-FFF2-40B4-BE49-F238E27FC236}">
                    <a16:creationId xmlns:a16="http://schemas.microsoft.com/office/drawing/2014/main" id="{B4453840-988C-46EF-B820-0A3AF4361E53}"/>
                  </a:ext>
                </a:extLst>
              </p14:cNvPr>
              <p14:cNvContentPartPr/>
              <p14:nvPr/>
            </p14:nvContentPartPr>
            <p14:xfrm>
              <a:off x="7669437" y="1304595"/>
              <a:ext cx="74520" cy="199440"/>
            </p14:xfrm>
          </p:contentPart>
        </mc:Choice>
        <mc:Fallback>
          <p:pic>
            <p:nvPicPr>
              <p:cNvPr id="139" name="Freihand 138">
                <a:extLst>
                  <a:ext uri="{FF2B5EF4-FFF2-40B4-BE49-F238E27FC236}">
                    <a16:creationId xmlns:a16="http://schemas.microsoft.com/office/drawing/2014/main" id="{B4453840-988C-46EF-B820-0A3AF4361E53}"/>
                  </a:ext>
                </a:extLst>
              </p:cNvPr>
              <p:cNvPicPr/>
              <p:nvPr/>
            </p:nvPicPr>
            <p:blipFill>
              <a:blip r:embed="rId89"/>
              <a:stretch>
                <a:fillRect/>
              </a:stretch>
            </p:blipFill>
            <p:spPr>
              <a:xfrm>
                <a:off x="7665117" y="1300275"/>
                <a:ext cx="83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0" name="Freihand 139">
                <a:extLst>
                  <a:ext uri="{FF2B5EF4-FFF2-40B4-BE49-F238E27FC236}">
                    <a16:creationId xmlns:a16="http://schemas.microsoft.com/office/drawing/2014/main" id="{82787F8B-AF51-4C12-B138-B9615D91EF7A}"/>
                  </a:ext>
                </a:extLst>
              </p14:cNvPr>
              <p14:cNvContentPartPr/>
              <p14:nvPr/>
            </p14:nvContentPartPr>
            <p14:xfrm>
              <a:off x="11714397" y="1164915"/>
              <a:ext cx="135000" cy="209880"/>
            </p14:xfrm>
          </p:contentPart>
        </mc:Choice>
        <mc:Fallback>
          <p:pic>
            <p:nvPicPr>
              <p:cNvPr id="140" name="Freihand 139">
                <a:extLst>
                  <a:ext uri="{FF2B5EF4-FFF2-40B4-BE49-F238E27FC236}">
                    <a16:creationId xmlns:a16="http://schemas.microsoft.com/office/drawing/2014/main" id="{82787F8B-AF51-4C12-B138-B9615D91EF7A}"/>
                  </a:ext>
                </a:extLst>
              </p:cNvPr>
              <p:cNvPicPr/>
              <p:nvPr/>
            </p:nvPicPr>
            <p:blipFill>
              <a:blip r:embed="rId91"/>
              <a:stretch>
                <a:fillRect/>
              </a:stretch>
            </p:blipFill>
            <p:spPr>
              <a:xfrm>
                <a:off x="11710077" y="1160595"/>
                <a:ext cx="143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1" name="Freihand 140">
                <a:extLst>
                  <a:ext uri="{FF2B5EF4-FFF2-40B4-BE49-F238E27FC236}">
                    <a16:creationId xmlns:a16="http://schemas.microsoft.com/office/drawing/2014/main" id="{F536BF63-B305-457A-A9BA-8BB9B44B5FBA}"/>
                  </a:ext>
                </a:extLst>
              </p14:cNvPr>
              <p14:cNvContentPartPr/>
              <p14:nvPr/>
            </p14:nvContentPartPr>
            <p14:xfrm>
              <a:off x="7899117" y="1361475"/>
              <a:ext cx="111960" cy="89280"/>
            </p14:xfrm>
          </p:contentPart>
        </mc:Choice>
        <mc:Fallback>
          <p:pic>
            <p:nvPicPr>
              <p:cNvPr id="141" name="Freihand 140">
                <a:extLst>
                  <a:ext uri="{FF2B5EF4-FFF2-40B4-BE49-F238E27FC236}">
                    <a16:creationId xmlns:a16="http://schemas.microsoft.com/office/drawing/2014/main" id="{F536BF63-B305-457A-A9BA-8BB9B44B5FBA}"/>
                  </a:ext>
                </a:extLst>
              </p:cNvPr>
              <p:cNvPicPr/>
              <p:nvPr/>
            </p:nvPicPr>
            <p:blipFill>
              <a:blip r:embed="rId93"/>
              <a:stretch>
                <a:fillRect/>
              </a:stretch>
            </p:blipFill>
            <p:spPr>
              <a:xfrm>
                <a:off x="7894797" y="1357155"/>
                <a:ext cx="12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2" name="Freihand 141">
                <a:extLst>
                  <a:ext uri="{FF2B5EF4-FFF2-40B4-BE49-F238E27FC236}">
                    <a16:creationId xmlns:a16="http://schemas.microsoft.com/office/drawing/2014/main" id="{13DB94AC-DEC3-4221-8C3D-CBBA9BEF0609}"/>
                  </a:ext>
                </a:extLst>
              </p14:cNvPr>
              <p14:cNvContentPartPr/>
              <p14:nvPr/>
            </p14:nvContentPartPr>
            <p14:xfrm>
              <a:off x="8041317" y="1388475"/>
              <a:ext cx="63360" cy="51480"/>
            </p14:xfrm>
          </p:contentPart>
        </mc:Choice>
        <mc:Fallback>
          <p:pic>
            <p:nvPicPr>
              <p:cNvPr id="142" name="Freihand 141">
                <a:extLst>
                  <a:ext uri="{FF2B5EF4-FFF2-40B4-BE49-F238E27FC236}">
                    <a16:creationId xmlns:a16="http://schemas.microsoft.com/office/drawing/2014/main" id="{13DB94AC-DEC3-4221-8C3D-CBBA9BEF0609}"/>
                  </a:ext>
                </a:extLst>
              </p:cNvPr>
              <p:cNvPicPr/>
              <p:nvPr/>
            </p:nvPicPr>
            <p:blipFill>
              <a:blip r:embed="rId95"/>
              <a:stretch>
                <a:fillRect/>
              </a:stretch>
            </p:blipFill>
            <p:spPr>
              <a:xfrm>
                <a:off x="8036997" y="1384155"/>
                <a:ext cx="72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3" name="Freihand 142">
                <a:extLst>
                  <a:ext uri="{FF2B5EF4-FFF2-40B4-BE49-F238E27FC236}">
                    <a16:creationId xmlns:a16="http://schemas.microsoft.com/office/drawing/2014/main" id="{A7470E6E-8574-4BF2-B10E-10F83E0ACF31}"/>
                  </a:ext>
                </a:extLst>
              </p14:cNvPr>
              <p14:cNvContentPartPr/>
              <p14:nvPr/>
            </p14:nvContentPartPr>
            <p14:xfrm>
              <a:off x="8280357" y="1347435"/>
              <a:ext cx="126720" cy="82440"/>
            </p14:xfrm>
          </p:contentPart>
        </mc:Choice>
        <mc:Fallback>
          <p:pic>
            <p:nvPicPr>
              <p:cNvPr id="143" name="Freihand 142">
                <a:extLst>
                  <a:ext uri="{FF2B5EF4-FFF2-40B4-BE49-F238E27FC236}">
                    <a16:creationId xmlns:a16="http://schemas.microsoft.com/office/drawing/2014/main" id="{A7470E6E-8574-4BF2-B10E-10F83E0ACF31}"/>
                  </a:ext>
                </a:extLst>
              </p:cNvPr>
              <p:cNvPicPr/>
              <p:nvPr/>
            </p:nvPicPr>
            <p:blipFill>
              <a:blip r:embed="rId97"/>
              <a:stretch>
                <a:fillRect/>
              </a:stretch>
            </p:blipFill>
            <p:spPr>
              <a:xfrm>
                <a:off x="8276037" y="1343115"/>
                <a:ext cx="135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4" name="Freihand 143">
                <a:extLst>
                  <a:ext uri="{FF2B5EF4-FFF2-40B4-BE49-F238E27FC236}">
                    <a16:creationId xmlns:a16="http://schemas.microsoft.com/office/drawing/2014/main" id="{02709818-1B89-4797-9956-CA7F21187036}"/>
                  </a:ext>
                </a:extLst>
              </p14:cNvPr>
              <p14:cNvContentPartPr/>
              <p14:nvPr/>
            </p14:nvContentPartPr>
            <p14:xfrm>
              <a:off x="8411757" y="1362555"/>
              <a:ext cx="210960" cy="34200"/>
            </p14:xfrm>
          </p:contentPart>
        </mc:Choice>
        <mc:Fallback>
          <p:pic>
            <p:nvPicPr>
              <p:cNvPr id="144" name="Freihand 143">
                <a:extLst>
                  <a:ext uri="{FF2B5EF4-FFF2-40B4-BE49-F238E27FC236}">
                    <a16:creationId xmlns:a16="http://schemas.microsoft.com/office/drawing/2014/main" id="{02709818-1B89-4797-9956-CA7F21187036}"/>
                  </a:ext>
                </a:extLst>
              </p:cNvPr>
              <p:cNvPicPr/>
              <p:nvPr/>
            </p:nvPicPr>
            <p:blipFill>
              <a:blip r:embed="rId99"/>
              <a:stretch>
                <a:fillRect/>
              </a:stretch>
            </p:blipFill>
            <p:spPr>
              <a:xfrm>
                <a:off x="8407437" y="1358235"/>
                <a:ext cx="219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45" name="Freihand 144">
                <a:extLst>
                  <a:ext uri="{FF2B5EF4-FFF2-40B4-BE49-F238E27FC236}">
                    <a16:creationId xmlns:a16="http://schemas.microsoft.com/office/drawing/2014/main" id="{C9E97333-9119-4115-87DA-0DA52AC8ABB0}"/>
                  </a:ext>
                </a:extLst>
              </p14:cNvPr>
              <p14:cNvContentPartPr/>
              <p14:nvPr/>
            </p14:nvContentPartPr>
            <p14:xfrm>
              <a:off x="8650797" y="1331235"/>
              <a:ext cx="91080" cy="168480"/>
            </p14:xfrm>
          </p:contentPart>
        </mc:Choice>
        <mc:Fallback>
          <p:pic>
            <p:nvPicPr>
              <p:cNvPr id="145" name="Freihand 144">
                <a:extLst>
                  <a:ext uri="{FF2B5EF4-FFF2-40B4-BE49-F238E27FC236}">
                    <a16:creationId xmlns:a16="http://schemas.microsoft.com/office/drawing/2014/main" id="{C9E97333-9119-4115-87DA-0DA52AC8ABB0}"/>
                  </a:ext>
                </a:extLst>
              </p:cNvPr>
              <p:cNvPicPr/>
              <p:nvPr/>
            </p:nvPicPr>
            <p:blipFill>
              <a:blip r:embed="rId101"/>
              <a:stretch>
                <a:fillRect/>
              </a:stretch>
            </p:blipFill>
            <p:spPr>
              <a:xfrm>
                <a:off x="8646477" y="1326915"/>
                <a:ext cx="99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6" name="Freihand 145">
                <a:extLst>
                  <a:ext uri="{FF2B5EF4-FFF2-40B4-BE49-F238E27FC236}">
                    <a16:creationId xmlns:a16="http://schemas.microsoft.com/office/drawing/2014/main" id="{9F803704-11CF-42DC-9F2F-CA10B1A01726}"/>
                  </a:ext>
                </a:extLst>
              </p14:cNvPr>
              <p14:cNvContentPartPr/>
              <p14:nvPr/>
            </p14:nvContentPartPr>
            <p14:xfrm>
              <a:off x="8756277" y="1323315"/>
              <a:ext cx="246960" cy="61920"/>
            </p14:xfrm>
          </p:contentPart>
        </mc:Choice>
        <mc:Fallback>
          <p:pic>
            <p:nvPicPr>
              <p:cNvPr id="146" name="Freihand 145">
                <a:extLst>
                  <a:ext uri="{FF2B5EF4-FFF2-40B4-BE49-F238E27FC236}">
                    <a16:creationId xmlns:a16="http://schemas.microsoft.com/office/drawing/2014/main" id="{9F803704-11CF-42DC-9F2F-CA10B1A01726}"/>
                  </a:ext>
                </a:extLst>
              </p:cNvPr>
              <p:cNvPicPr/>
              <p:nvPr/>
            </p:nvPicPr>
            <p:blipFill>
              <a:blip r:embed="rId103"/>
              <a:stretch>
                <a:fillRect/>
              </a:stretch>
            </p:blipFill>
            <p:spPr>
              <a:xfrm>
                <a:off x="8751957" y="1318995"/>
                <a:ext cx="255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7" name="Freihand 146">
                <a:extLst>
                  <a:ext uri="{FF2B5EF4-FFF2-40B4-BE49-F238E27FC236}">
                    <a16:creationId xmlns:a16="http://schemas.microsoft.com/office/drawing/2014/main" id="{CDF83FE6-E7AC-45AC-9529-C029C59F2503}"/>
                  </a:ext>
                </a:extLst>
              </p14:cNvPr>
              <p14:cNvContentPartPr/>
              <p14:nvPr/>
            </p14:nvContentPartPr>
            <p14:xfrm>
              <a:off x="9266757" y="1204515"/>
              <a:ext cx="168840" cy="164520"/>
            </p14:xfrm>
          </p:contentPart>
        </mc:Choice>
        <mc:Fallback>
          <p:pic>
            <p:nvPicPr>
              <p:cNvPr id="147" name="Freihand 146">
                <a:extLst>
                  <a:ext uri="{FF2B5EF4-FFF2-40B4-BE49-F238E27FC236}">
                    <a16:creationId xmlns:a16="http://schemas.microsoft.com/office/drawing/2014/main" id="{CDF83FE6-E7AC-45AC-9529-C029C59F2503}"/>
                  </a:ext>
                </a:extLst>
              </p:cNvPr>
              <p:cNvPicPr/>
              <p:nvPr/>
            </p:nvPicPr>
            <p:blipFill>
              <a:blip r:embed="rId105"/>
              <a:stretch>
                <a:fillRect/>
              </a:stretch>
            </p:blipFill>
            <p:spPr>
              <a:xfrm>
                <a:off x="9262437" y="1200195"/>
                <a:ext cx="177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8" name="Freihand 147">
                <a:extLst>
                  <a:ext uri="{FF2B5EF4-FFF2-40B4-BE49-F238E27FC236}">
                    <a16:creationId xmlns:a16="http://schemas.microsoft.com/office/drawing/2014/main" id="{F03E4403-6519-4F8B-9A94-3B769CF97505}"/>
                  </a:ext>
                </a:extLst>
              </p14:cNvPr>
              <p14:cNvContentPartPr/>
              <p14:nvPr/>
            </p14:nvContentPartPr>
            <p14:xfrm>
              <a:off x="9422997" y="1246995"/>
              <a:ext cx="27720" cy="10800"/>
            </p14:xfrm>
          </p:contentPart>
        </mc:Choice>
        <mc:Fallback>
          <p:pic>
            <p:nvPicPr>
              <p:cNvPr id="148" name="Freihand 147">
                <a:extLst>
                  <a:ext uri="{FF2B5EF4-FFF2-40B4-BE49-F238E27FC236}">
                    <a16:creationId xmlns:a16="http://schemas.microsoft.com/office/drawing/2014/main" id="{F03E4403-6519-4F8B-9A94-3B769CF97505}"/>
                  </a:ext>
                </a:extLst>
              </p:cNvPr>
              <p:cNvPicPr/>
              <p:nvPr/>
            </p:nvPicPr>
            <p:blipFill>
              <a:blip r:embed="rId107"/>
              <a:stretch>
                <a:fillRect/>
              </a:stretch>
            </p:blipFill>
            <p:spPr>
              <a:xfrm>
                <a:off x="9418677" y="1242675"/>
                <a:ext cx="36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9" name="Freihand 148">
                <a:extLst>
                  <a:ext uri="{FF2B5EF4-FFF2-40B4-BE49-F238E27FC236}">
                    <a16:creationId xmlns:a16="http://schemas.microsoft.com/office/drawing/2014/main" id="{55E3FD6B-E89A-4224-BCCA-66D8C9F102EC}"/>
                  </a:ext>
                </a:extLst>
              </p14:cNvPr>
              <p14:cNvContentPartPr/>
              <p14:nvPr/>
            </p14:nvContentPartPr>
            <p14:xfrm>
              <a:off x="9458637" y="1282275"/>
              <a:ext cx="82080" cy="69840"/>
            </p14:xfrm>
          </p:contentPart>
        </mc:Choice>
        <mc:Fallback>
          <p:pic>
            <p:nvPicPr>
              <p:cNvPr id="149" name="Freihand 148">
                <a:extLst>
                  <a:ext uri="{FF2B5EF4-FFF2-40B4-BE49-F238E27FC236}">
                    <a16:creationId xmlns:a16="http://schemas.microsoft.com/office/drawing/2014/main" id="{55E3FD6B-E89A-4224-BCCA-66D8C9F102EC}"/>
                  </a:ext>
                </a:extLst>
              </p:cNvPr>
              <p:cNvPicPr/>
              <p:nvPr/>
            </p:nvPicPr>
            <p:blipFill>
              <a:blip r:embed="rId109"/>
              <a:stretch>
                <a:fillRect/>
              </a:stretch>
            </p:blipFill>
            <p:spPr>
              <a:xfrm>
                <a:off x="9454317" y="1277955"/>
                <a:ext cx="90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0" name="Freihand 149">
                <a:extLst>
                  <a:ext uri="{FF2B5EF4-FFF2-40B4-BE49-F238E27FC236}">
                    <a16:creationId xmlns:a16="http://schemas.microsoft.com/office/drawing/2014/main" id="{3A8A1A3D-468A-4014-9ED1-016196D0C6FA}"/>
                  </a:ext>
                </a:extLst>
              </p14:cNvPr>
              <p14:cNvContentPartPr/>
              <p14:nvPr/>
            </p14:nvContentPartPr>
            <p14:xfrm>
              <a:off x="9570237" y="1294155"/>
              <a:ext cx="75600" cy="49680"/>
            </p14:xfrm>
          </p:contentPart>
        </mc:Choice>
        <mc:Fallback>
          <p:pic>
            <p:nvPicPr>
              <p:cNvPr id="150" name="Freihand 149">
                <a:extLst>
                  <a:ext uri="{FF2B5EF4-FFF2-40B4-BE49-F238E27FC236}">
                    <a16:creationId xmlns:a16="http://schemas.microsoft.com/office/drawing/2014/main" id="{3A8A1A3D-468A-4014-9ED1-016196D0C6FA}"/>
                  </a:ext>
                </a:extLst>
              </p:cNvPr>
              <p:cNvPicPr/>
              <p:nvPr/>
            </p:nvPicPr>
            <p:blipFill>
              <a:blip r:embed="rId111"/>
              <a:stretch>
                <a:fillRect/>
              </a:stretch>
            </p:blipFill>
            <p:spPr>
              <a:xfrm>
                <a:off x="9565917" y="1289835"/>
                <a:ext cx="84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1" name="Freihand 150">
                <a:extLst>
                  <a:ext uri="{FF2B5EF4-FFF2-40B4-BE49-F238E27FC236}">
                    <a16:creationId xmlns:a16="http://schemas.microsoft.com/office/drawing/2014/main" id="{48C67614-669D-41D8-BEF3-0BF4BE4D1C17}"/>
                  </a:ext>
                </a:extLst>
              </p14:cNvPr>
              <p14:cNvContentPartPr/>
              <p14:nvPr/>
            </p14:nvContentPartPr>
            <p14:xfrm>
              <a:off x="9667077" y="1217835"/>
              <a:ext cx="211680" cy="135360"/>
            </p14:xfrm>
          </p:contentPart>
        </mc:Choice>
        <mc:Fallback>
          <p:pic>
            <p:nvPicPr>
              <p:cNvPr id="151" name="Freihand 150">
                <a:extLst>
                  <a:ext uri="{FF2B5EF4-FFF2-40B4-BE49-F238E27FC236}">
                    <a16:creationId xmlns:a16="http://schemas.microsoft.com/office/drawing/2014/main" id="{48C67614-669D-41D8-BEF3-0BF4BE4D1C17}"/>
                  </a:ext>
                </a:extLst>
              </p:cNvPr>
              <p:cNvPicPr/>
              <p:nvPr/>
            </p:nvPicPr>
            <p:blipFill>
              <a:blip r:embed="rId113"/>
              <a:stretch>
                <a:fillRect/>
              </a:stretch>
            </p:blipFill>
            <p:spPr>
              <a:xfrm>
                <a:off x="9662757" y="1213515"/>
                <a:ext cx="220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2" name="Freihand 151">
                <a:extLst>
                  <a:ext uri="{FF2B5EF4-FFF2-40B4-BE49-F238E27FC236}">
                    <a16:creationId xmlns:a16="http://schemas.microsoft.com/office/drawing/2014/main" id="{E52838DD-6917-40CA-8988-9F868BE75301}"/>
                  </a:ext>
                </a:extLst>
              </p14:cNvPr>
              <p14:cNvContentPartPr/>
              <p14:nvPr/>
            </p14:nvContentPartPr>
            <p14:xfrm>
              <a:off x="10011597" y="1261755"/>
              <a:ext cx="105480" cy="152280"/>
            </p14:xfrm>
          </p:contentPart>
        </mc:Choice>
        <mc:Fallback>
          <p:pic>
            <p:nvPicPr>
              <p:cNvPr id="152" name="Freihand 151">
                <a:extLst>
                  <a:ext uri="{FF2B5EF4-FFF2-40B4-BE49-F238E27FC236}">
                    <a16:creationId xmlns:a16="http://schemas.microsoft.com/office/drawing/2014/main" id="{E52838DD-6917-40CA-8988-9F868BE75301}"/>
                  </a:ext>
                </a:extLst>
              </p:cNvPr>
              <p:cNvPicPr/>
              <p:nvPr/>
            </p:nvPicPr>
            <p:blipFill>
              <a:blip r:embed="rId115"/>
              <a:stretch>
                <a:fillRect/>
              </a:stretch>
            </p:blipFill>
            <p:spPr>
              <a:xfrm>
                <a:off x="10007277" y="1257435"/>
                <a:ext cx="114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3" name="Freihand 152">
                <a:extLst>
                  <a:ext uri="{FF2B5EF4-FFF2-40B4-BE49-F238E27FC236}">
                    <a16:creationId xmlns:a16="http://schemas.microsoft.com/office/drawing/2014/main" id="{CFAFFC55-5720-49E7-948E-F6A51D6D45AE}"/>
                  </a:ext>
                </a:extLst>
              </p14:cNvPr>
              <p14:cNvContentPartPr/>
              <p14:nvPr/>
            </p14:nvContentPartPr>
            <p14:xfrm>
              <a:off x="10150197" y="1194075"/>
              <a:ext cx="232920" cy="121320"/>
            </p14:xfrm>
          </p:contentPart>
        </mc:Choice>
        <mc:Fallback>
          <p:pic>
            <p:nvPicPr>
              <p:cNvPr id="153" name="Freihand 152">
                <a:extLst>
                  <a:ext uri="{FF2B5EF4-FFF2-40B4-BE49-F238E27FC236}">
                    <a16:creationId xmlns:a16="http://schemas.microsoft.com/office/drawing/2014/main" id="{CFAFFC55-5720-49E7-948E-F6A51D6D45AE}"/>
                  </a:ext>
                </a:extLst>
              </p:cNvPr>
              <p:cNvPicPr/>
              <p:nvPr/>
            </p:nvPicPr>
            <p:blipFill>
              <a:blip r:embed="rId117"/>
              <a:stretch>
                <a:fillRect/>
              </a:stretch>
            </p:blipFill>
            <p:spPr>
              <a:xfrm>
                <a:off x="10145877" y="1189755"/>
                <a:ext cx="241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4" name="Freihand 153">
                <a:extLst>
                  <a:ext uri="{FF2B5EF4-FFF2-40B4-BE49-F238E27FC236}">
                    <a16:creationId xmlns:a16="http://schemas.microsoft.com/office/drawing/2014/main" id="{E948AA5B-EB92-4283-93DD-1F1D40D48343}"/>
                  </a:ext>
                </a:extLst>
              </p14:cNvPr>
              <p14:cNvContentPartPr/>
              <p14:nvPr/>
            </p14:nvContentPartPr>
            <p14:xfrm>
              <a:off x="10396437" y="1182555"/>
              <a:ext cx="6480" cy="24120"/>
            </p14:xfrm>
          </p:contentPart>
        </mc:Choice>
        <mc:Fallback>
          <p:pic>
            <p:nvPicPr>
              <p:cNvPr id="154" name="Freihand 153">
                <a:extLst>
                  <a:ext uri="{FF2B5EF4-FFF2-40B4-BE49-F238E27FC236}">
                    <a16:creationId xmlns:a16="http://schemas.microsoft.com/office/drawing/2014/main" id="{E948AA5B-EB92-4283-93DD-1F1D40D48343}"/>
                  </a:ext>
                </a:extLst>
              </p:cNvPr>
              <p:cNvPicPr/>
              <p:nvPr/>
            </p:nvPicPr>
            <p:blipFill>
              <a:blip r:embed="rId119"/>
              <a:stretch>
                <a:fillRect/>
              </a:stretch>
            </p:blipFill>
            <p:spPr>
              <a:xfrm>
                <a:off x="10392117" y="1178235"/>
                <a:ext cx="15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5" name="Freihand 154">
                <a:extLst>
                  <a:ext uri="{FF2B5EF4-FFF2-40B4-BE49-F238E27FC236}">
                    <a16:creationId xmlns:a16="http://schemas.microsoft.com/office/drawing/2014/main" id="{D0F46AF8-C391-42CD-A7E1-0A73BD32A46A}"/>
                  </a:ext>
                </a:extLst>
              </p14:cNvPr>
              <p14:cNvContentPartPr/>
              <p14:nvPr/>
            </p14:nvContentPartPr>
            <p14:xfrm>
              <a:off x="10403637" y="1233675"/>
              <a:ext cx="66960" cy="65520"/>
            </p14:xfrm>
          </p:contentPart>
        </mc:Choice>
        <mc:Fallback>
          <p:pic>
            <p:nvPicPr>
              <p:cNvPr id="155" name="Freihand 154">
                <a:extLst>
                  <a:ext uri="{FF2B5EF4-FFF2-40B4-BE49-F238E27FC236}">
                    <a16:creationId xmlns:a16="http://schemas.microsoft.com/office/drawing/2014/main" id="{D0F46AF8-C391-42CD-A7E1-0A73BD32A46A}"/>
                  </a:ext>
                </a:extLst>
              </p:cNvPr>
              <p:cNvPicPr/>
              <p:nvPr/>
            </p:nvPicPr>
            <p:blipFill>
              <a:blip r:embed="rId121"/>
              <a:stretch>
                <a:fillRect/>
              </a:stretch>
            </p:blipFill>
            <p:spPr>
              <a:xfrm>
                <a:off x="10399317" y="1229355"/>
                <a:ext cx="75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6" name="Freihand 155">
                <a:extLst>
                  <a:ext uri="{FF2B5EF4-FFF2-40B4-BE49-F238E27FC236}">
                    <a16:creationId xmlns:a16="http://schemas.microsoft.com/office/drawing/2014/main" id="{90394A7A-84A0-4EFB-9746-F63E938E325C}"/>
                  </a:ext>
                </a:extLst>
              </p14:cNvPr>
              <p14:cNvContentPartPr/>
              <p14:nvPr/>
            </p14:nvContentPartPr>
            <p14:xfrm>
              <a:off x="10495437" y="1236195"/>
              <a:ext cx="96120" cy="180360"/>
            </p14:xfrm>
          </p:contentPart>
        </mc:Choice>
        <mc:Fallback>
          <p:pic>
            <p:nvPicPr>
              <p:cNvPr id="156" name="Freihand 155">
                <a:extLst>
                  <a:ext uri="{FF2B5EF4-FFF2-40B4-BE49-F238E27FC236}">
                    <a16:creationId xmlns:a16="http://schemas.microsoft.com/office/drawing/2014/main" id="{90394A7A-84A0-4EFB-9746-F63E938E325C}"/>
                  </a:ext>
                </a:extLst>
              </p:cNvPr>
              <p:cNvPicPr/>
              <p:nvPr/>
            </p:nvPicPr>
            <p:blipFill>
              <a:blip r:embed="rId123"/>
              <a:stretch>
                <a:fillRect/>
              </a:stretch>
            </p:blipFill>
            <p:spPr>
              <a:xfrm>
                <a:off x="10491117" y="1231875"/>
                <a:ext cx="104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9" name="Freihand 118">
                <a:extLst>
                  <a:ext uri="{FF2B5EF4-FFF2-40B4-BE49-F238E27FC236}">
                    <a16:creationId xmlns:a16="http://schemas.microsoft.com/office/drawing/2014/main" id="{34ADF19B-6257-4F37-BC04-A93815B9EA1F}"/>
                  </a:ext>
                </a:extLst>
              </p14:cNvPr>
              <p14:cNvContentPartPr/>
              <p14:nvPr/>
            </p14:nvContentPartPr>
            <p14:xfrm>
              <a:off x="9716037" y="943875"/>
              <a:ext cx="170640" cy="46800"/>
            </p14:xfrm>
          </p:contentPart>
        </mc:Choice>
        <mc:Fallback>
          <p:pic>
            <p:nvPicPr>
              <p:cNvPr id="119" name="Freihand 118">
                <a:extLst>
                  <a:ext uri="{FF2B5EF4-FFF2-40B4-BE49-F238E27FC236}">
                    <a16:creationId xmlns:a16="http://schemas.microsoft.com/office/drawing/2014/main" id="{34ADF19B-6257-4F37-BC04-A93815B9EA1F}"/>
                  </a:ext>
                </a:extLst>
              </p:cNvPr>
              <p:cNvPicPr/>
              <p:nvPr/>
            </p:nvPicPr>
            <p:blipFill>
              <a:blip r:embed="rId125"/>
              <a:stretch>
                <a:fillRect/>
              </a:stretch>
            </p:blipFill>
            <p:spPr>
              <a:xfrm>
                <a:off x="9711717" y="939555"/>
                <a:ext cx="179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0" name="Freihand 119">
                <a:extLst>
                  <a:ext uri="{FF2B5EF4-FFF2-40B4-BE49-F238E27FC236}">
                    <a16:creationId xmlns:a16="http://schemas.microsoft.com/office/drawing/2014/main" id="{D87F2A55-EFC0-4C73-AFB6-9E7CFEBD5886}"/>
                  </a:ext>
                </a:extLst>
              </p14:cNvPr>
              <p14:cNvContentPartPr/>
              <p14:nvPr/>
            </p14:nvContentPartPr>
            <p14:xfrm>
              <a:off x="9874077" y="907155"/>
              <a:ext cx="34200" cy="5040"/>
            </p14:xfrm>
          </p:contentPart>
        </mc:Choice>
        <mc:Fallback>
          <p:pic>
            <p:nvPicPr>
              <p:cNvPr id="120" name="Freihand 119">
                <a:extLst>
                  <a:ext uri="{FF2B5EF4-FFF2-40B4-BE49-F238E27FC236}">
                    <a16:creationId xmlns:a16="http://schemas.microsoft.com/office/drawing/2014/main" id="{D87F2A55-EFC0-4C73-AFB6-9E7CFEBD5886}"/>
                  </a:ext>
                </a:extLst>
              </p:cNvPr>
              <p:cNvPicPr/>
              <p:nvPr/>
            </p:nvPicPr>
            <p:blipFill>
              <a:blip r:embed="rId127"/>
              <a:stretch>
                <a:fillRect/>
              </a:stretch>
            </p:blipFill>
            <p:spPr>
              <a:xfrm>
                <a:off x="9869757" y="902835"/>
                <a:ext cx="42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1" name="Freihand 120">
                <a:extLst>
                  <a:ext uri="{FF2B5EF4-FFF2-40B4-BE49-F238E27FC236}">
                    <a16:creationId xmlns:a16="http://schemas.microsoft.com/office/drawing/2014/main" id="{B1A6CEC6-386F-4B0F-8F33-4E6C1FA55A6A}"/>
                  </a:ext>
                </a:extLst>
              </p14:cNvPr>
              <p14:cNvContentPartPr/>
              <p14:nvPr/>
            </p14:nvContentPartPr>
            <p14:xfrm>
              <a:off x="9960117" y="924435"/>
              <a:ext cx="83880" cy="60480"/>
            </p14:xfrm>
          </p:contentPart>
        </mc:Choice>
        <mc:Fallback>
          <p:pic>
            <p:nvPicPr>
              <p:cNvPr id="121" name="Freihand 120">
                <a:extLst>
                  <a:ext uri="{FF2B5EF4-FFF2-40B4-BE49-F238E27FC236}">
                    <a16:creationId xmlns:a16="http://schemas.microsoft.com/office/drawing/2014/main" id="{B1A6CEC6-386F-4B0F-8F33-4E6C1FA55A6A}"/>
                  </a:ext>
                </a:extLst>
              </p:cNvPr>
              <p:cNvPicPr/>
              <p:nvPr/>
            </p:nvPicPr>
            <p:blipFill>
              <a:blip r:embed="rId129"/>
              <a:stretch>
                <a:fillRect/>
              </a:stretch>
            </p:blipFill>
            <p:spPr>
              <a:xfrm>
                <a:off x="9955797" y="920115"/>
                <a:ext cx="9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2" name="Freihand 121">
                <a:extLst>
                  <a:ext uri="{FF2B5EF4-FFF2-40B4-BE49-F238E27FC236}">
                    <a16:creationId xmlns:a16="http://schemas.microsoft.com/office/drawing/2014/main" id="{3B59744F-159C-4F7E-BCF7-6541611E9CFC}"/>
                  </a:ext>
                </a:extLst>
              </p14:cNvPr>
              <p14:cNvContentPartPr/>
              <p14:nvPr/>
            </p14:nvContentPartPr>
            <p14:xfrm>
              <a:off x="10093677" y="904275"/>
              <a:ext cx="60120" cy="82080"/>
            </p14:xfrm>
          </p:contentPart>
        </mc:Choice>
        <mc:Fallback>
          <p:pic>
            <p:nvPicPr>
              <p:cNvPr id="122" name="Freihand 121">
                <a:extLst>
                  <a:ext uri="{FF2B5EF4-FFF2-40B4-BE49-F238E27FC236}">
                    <a16:creationId xmlns:a16="http://schemas.microsoft.com/office/drawing/2014/main" id="{3B59744F-159C-4F7E-BCF7-6541611E9CFC}"/>
                  </a:ext>
                </a:extLst>
              </p:cNvPr>
              <p:cNvPicPr/>
              <p:nvPr/>
            </p:nvPicPr>
            <p:blipFill>
              <a:blip r:embed="rId131"/>
              <a:stretch>
                <a:fillRect/>
              </a:stretch>
            </p:blipFill>
            <p:spPr>
              <a:xfrm>
                <a:off x="10089357" y="899955"/>
                <a:ext cx="68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3" name="Freihand 122">
                <a:extLst>
                  <a:ext uri="{FF2B5EF4-FFF2-40B4-BE49-F238E27FC236}">
                    <a16:creationId xmlns:a16="http://schemas.microsoft.com/office/drawing/2014/main" id="{B60C0765-AE40-40EA-AA23-751E794A8B10}"/>
                  </a:ext>
                </a:extLst>
              </p14:cNvPr>
              <p14:cNvContentPartPr/>
              <p14:nvPr/>
            </p14:nvContentPartPr>
            <p14:xfrm>
              <a:off x="10157037" y="881235"/>
              <a:ext cx="118080" cy="76320"/>
            </p14:xfrm>
          </p:contentPart>
        </mc:Choice>
        <mc:Fallback>
          <p:pic>
            <p:nvPicPr>
              <p:cNvPr id="123" name="Freihand 122">
                <a:extLst>
                  <a:ext uri="{FF2B5EF4-FFF2-40B4-BE49-F238E27FC236}">
                    <a16:creationId xmlns:a16="http://schemas.microsoft.com/office/drawing/2014/main" id="{B60C0765-AE40-40EA-AA23-751E794A8B10}"/>
                  </a:ext>
                </a:extLst>
              </p:cNvPr>
              <p:cNvPicPr/>
              <p:nvPr/>
            </p:nvPicPr>
            <p:blipFill>
              <a:blip r:embed="rId133"/>
              <a:stretch>
                <a:fillRect/>
              </a:stretch>
            </p:blipFill>
            <p:spPr>
              <a:xfrm>
                <a:off x="10152717" y="876915"/>
                <a:ext cx="126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4" name="Freihand 123">
                <a:extLst>
                  <a:ext uri="{FF2B5EF4-FFF2-40B4-BE49-F238E27FC236}">
                    <a16:creationId xmlns:a16="http://schemas.microsoft.com/office/drawing/2014/main" id="{14B9D330-0AE6-4F31-8BDB-7C69C5244968}"/>
                  </a:ext>
                </a:extLst>
              </p14:cNvPr>
              <p14:cNvContentPartPr/>
              <p14:nvPr/>
            </p14:nvContentPartPr>
            <p14:xfrm>
              <a:off x="10283037" y="888075"/>
              <a:ext cx="79920" cy="69840"/>
            </p14:xfrm>
          </p:contentPart>
        </mc:Choice>
        <mc:Fallback>
          <p:pic>
            <p:nvPicPr>
              <p:cNvPr id="124" name="Freihand 123">
                <a:extLst>
                  <a:ext uri="{FF2B5EF4-FFF2-40B4-BE49-F238E27FC236}">
                    <a16:creationId xmlns:a16="http://schemas.microsoft.com/office/drawing/2014/main" id="{14B9D330-0AE6-4F31-8BDB-7C69C5244968}"/>
                  </a:ext>
                </a:extLst>
              </p:cNvPr>
              <p:cNvPicPr/>
              <p:nvPr/>
            </p:nvPicPr>
            <p:blipFill>
              <a:blip r:embed="rId135"/>
              <a:stretch>
                <a:fillRect/>
              </a:stretch>
            </p:blipFill>
            <p:spPr>
              <a:xfrm>
                <a:off x="10278717" y="883755"/>
                <a:ext cx="88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5" name="Freihand 124">
                <a:extLst>
                  <a:ext uri="{FF2B5EF4-FFF2-40B4-BE49-F238E27FC236}">
                    <a16:creationId xmlns:a16="http://schemas.microsoft.com/office/drawing/2014/main" id="{CEA301B7-BA0F-4651-BC41-8DB9D828A36B}"/>
                  </a:ext>
                </a:extLst>
              </p14:cNvPr>
              <p14:cNvContentPartPr/>
              <p14:nvPr/>
            </p14:nvContentPartPr>
            <p14:xfrm>
              <a:off x="10385637" y="854595"/>
              <a:ext cx="78120" cy="93600"/>
            </p14:xfrm>
          </p:contentPart>
        </mc:Choice>
        <mc:Fallback>
          <p:pic>
            <p:nvPicPr>
              <p:cNvPr id="125" name="Freihand 124">
                <a:extLst>
                  <a:ext uri="{FF2B5EF4-FFF2-40B4-BE49-F238E27FC236}">
                    <a16:creationId xmlns:a16="http://schemas.microsoft.com/office/drawing/2014/main" id="{CEA301B7-BA0F-4651-BC41-8DB9D828A36B}"/>
                  </a:ext>
                </a:extLst>
              </p:cNvPr>
              <p:cNvPicPr/>
              <p:nvPr/>
            </p:nvPicPr>
            <p:blipFill>
              <a:blip r:embed="rId137"/>
              <a:stretch>
                <a:fillRect/>
              </a:stretch>
            </p:blipFill>
            <p:spPr>
              <a:xfrm>
                <a:off x="10381317" y="850275"/>
                <a:ext cx="86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6" name="Freihand 125">
                <a:extLst>
                  <a:ext uri="{FF2B5EF4-FFF2-40B4-BE49-F238E27FC236}">
                    <a16:creationId xmlns:a16="http://schemas.microsoft.com/office/drawing/2014/main" id="{045E4A02-8262-4901-AF58-00812E333F09}"/>
                  </a:ext>
                </a:extLst>
              </p14:cNvPr>
              <p14:cNvContentPartPr/>
              <p14:nvPr/>
            </p14:nvContentPartPr>
            <p14:xfrm>
              <a:off x="10502637" y="858555"/>
              <a:ext cx="113040" cy="65880"/>
            </p14:xfrm>
          </p:contentPart>
        </mc:Choice>
        <mc:Fallback>
          <p:pic>
            <p:nvPicPr>
              <p:cNvPr id="126" name="Freihand 125">
                <a:extLst>
                  <a:ext uri="{FF2B5EF4-FFF2-40B4-BE49-F238E27FC236}">
                    <a16:creationId xmlns:a16="http://schemas.microsoft.com/office/drawing/2014/main" id="{045E4A02-8262-4901-AF58-00812E333F09}"/>
                  </a:ext>
                </a:extLst>
              </p:cNvPr>
              <p:cNvPicPr/>
              <p:nvPr/>
            </p:nvPicPr>
            <p:blipFill>
              <a:blip r:embed="rId139"/>
              <a:stretch>
                <a:fillRect/>
              </a:stretch>
            </p:blipFill>
            <p:spPr>
              <a:xfrm>
                <a:off x="10498317" y="854235"/>
                <a:ext cx="121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0" name="Freihand 129">
                <a:extLst>
                  <a:ext uri="{FF2B5EF4-FFF2-40B4-BE49-F238E27FC236}">
                    <a16:creationId xmlns:a16="http://schemas.microsoft.com/office/drawing/2014/main" id="{CC9013E5-790E-4BF5-A2A5-F3846F1DA3FD}"/>
                  </a:ext>
                </a:extLst>
              </p14:cNvPr>
              <p14:cNvContentPartPr/>
              <p14:nvPr/>
            </p14:nvContentPartPr>
            <p14:xfrm>
              <a:off x="10728717" y="836235"/>
              <a:ext cx="150840" cy="121680"/>
            </p14:xfrm>
          </p:contentPart>
        </mc:Choice>
        <mc:Fallback>
          <p:pic>
            <p:nvPicPr>
              <p:cNvPr id="130" name="Freihand 129">
                <a:extLst>
                  <a:ext uri="{FF2B5EF4-FFF2-40B4-BE49-F238E27FC236}">
                    <a16:creationId xmlns:a16="http://schemas.microsoft.com/office/drawing/2014/main" id="{CC9013E5-790E-4BF5-A2A5-F3846F1DA3FD}"/>
                  </a:ext>
                </a:extLst>
              </p:cNvPr>
              <p:cNvPicPr/>
              <p:nvPr/>
            </p:nvPicPr>
            <p:blipFill>
              <a:blip r:embed="rId141"/>
              <a:stretch>
                <a:fillRect/>
              </a:stretch>
            </p:blipFill>
            <p:spPr>
              <a:xfrm>
                <a:off x="10724397" y="831915"/>
                <a:ext cx="159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1" name="Freihand 130">
                <a:extLst>
                  <a:ext uri="{FF2B5EF4-FFF2-40B4-BE49-F238E27FC236}">
                    <a16:creationId xmlns:a16="http://schemas.microsoft.com/office/drawing/2014/main" id="{0B98D810-8784-459E-BB68-CA6C10CC9326}"/>
                  </a:ext>
                </a:extLst>
              </p14:cNvPr>
              <p14:cNvContentPartPr/>
              <p14:nvPr/>
            </p14:nvContentPartPr>
            <p14:xfrm>
              <a:off x="10837077" y="770715"/>
              <a:ext cx="72360" cy="237240"/>
            </p14:xfrm>
          </p:contentPart>
        </mc:Choice>
        <mc:Fallback>
          <p:pic>
            <p:nvPicPr>
              <p:cNvPr id="131" name="Freihand 130">
                <a:extLst>
                  <a:ext uri="{FF2B5EF4-FFF2-40B4-BE49-F238E27FC236}">
                    <a16:creationId xmlns:a16="http://schemas.microsoft.com/office/drawing/2014/main" id="{0B98D810-8784-459E-BB68-CA6C10CC9326}"/>
                  </a:ext>
                </a:extLst>
              </p:cNvPr>
              <p:cNvPicPr/>
              <p:nvPr/>
            </p:nvPicPr>
            <p:blipFill>
              <a:blip r:embed="rId143"/>
              <a:stretch>
                <a:fillRect/>
              </a:stretch>
            </p:blipFill>
            <p:spPr>
              <a:xfrm>
                <a:off x="10832757" y="766395"/>
                <a:ext cx="810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2" name="Freihand 131">
                <a:extLst>
                  <a:ext uri="{FF2B5EF4-FFF2-40B4-BE49-F238E27FC236}">
                    <a16:creationId xmlns:a16="http://schemas.microsoft.com/office/drawing/2014/main" id="{7399B29D-282A-4611-A92E-F371B6A6F776}"/>
                  </a:ext>
                </a:extLst>
              </p14:cNvPr>
              <p14:cNvContentPartPr/>
              <p14:nvPr/>
            </p14:nvContentPartPr>
            <p14:xfrm>
              <a:off x="11010237" y="847035"/>
              <a:ext cx="184680" cy="79560"/>
            </p14:xfrm>
          </p:contentPart>
        </mc:Choice>
        <mc:Fallback>
          <p:pic>
            <p:nvPicPr>
              <p:cNvPr id="132" name="Freihand 131">
                <a:extLst>
                  <a:ext uri="{FF2B5EF4-FFF2-40B4-BE49-F238E27FC236}">
                    <a16:creationId xmlns:a16="http://schemas.microsoft.com/office/drawing/2014/main" id="{7399B29D-282A-4611-A92E-F371B6A6F776}"/>
                  </a:ext>
                </a:extLst>
              </p:cNvPr>
              <p:cNvPicPr/>
              <p:nvPr/>
            </p:nvPicPr>
            <p:blipFill>
              <a:blip r:embed="rId145"/>
              <a:stretch>
                <a:fillRect/>
              </a:stretch>
            </p:blipFill>
            <p:spPr>
              <a:xfrm>
                <a:off x="11005917" y="842715"/>
                <a:ext cx="193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3" name="Freihand 132">
                <a:extLst>
                  <a:ext uri="{FF2B5EF4-FFF2-40B4-BE49-F238E27FC236}">
                    <a16:creationId xmlns:a16="http://schemas.microsoft.com/office/drawing/2014/main" id="{52D55C0C-8050-4232-909C-A7D5DF3FB05E}"/>
                  </a:ext>
                </a:extLst>
              </p14:cNvPr>
              <p14:cNvContentPartPr/>
              <p14:nvPr/>
            </p14:nvContentPartPr>
            <p14:xfrm>
              <a:off x="11192397" y="793035"/>
              <a:ext cx="360" cy="23040"/>
            </p14:xfrm>
          </p:contentPart>
        </mc:Choice>
        <mc:Fallback>
          <p:pic>
            <p:nvPicPr>
              <p:cNvPr id="133" name="Freihand 132">
                <a:extLst>
                  <a:ext uri="{FF2B5EF4-FFF2-40B4-BE49-F238E27FC236}">
                    <a16:creationId xmlns:a16="http://schemas.microsoft.com/office/drawing/2014/main" id="{52D55C0C-8050-4232-909C-A7D5DF3FB05E}"/>
                  </a:ext>
                </a:extLst>
              </p:cNvPr>
              <p:cNvPicPr/>
              <p:nvPr/>
            </p:nvPicPr>
            <p:blipFill>
              <a:blip r:embed="rId147"/>
              <a:stretch>
                <a:fillRect/>
              </a:stretch>
            </p:blipFill>
            <p:spPr>
              <a:xfrm>
                <a:off x="11188077" y="788715"/>
                <a:ext cx="9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4" name="Freihand 133">
                <a:extLst>
                  <a:ext uri="{FF2B5EF4-FFF2-40B4-BE49-F238E27FC236}">
                    <a16:creationId xmlns:a16="http://schemas.microsoft.com/office/drawing/2014/main" id="{86E9467D-03AB-4853-83DA-6A4E288020BF}"/>
                  </a:ext>
                </a:extLst>
              </p14:cNvPr>
              <p14:cNvContentPartPr/>
              <p14:nvPr/>
            </p14:nvContentPartPr>
            <p14:xfrm>
              <a:off x="11247477" y="849555"/>
              <a:ext cx="72720" cy="71280"/>
            </p14:xfrm>
          </p:contentPart>
        </mc:Choice>
        <mc:Fallback>
          <p:pic>
            <p:nvPicPr>
              <p:cNvPr id="134" name="Freihand 133">
                <a:extLst>
                  <a:ext uri="{FF2B5EF4-FFF2-40B4-BE49-F238E27FC236}">
                    <a16:creationId xmlns:a16="http://schemas.microsoft.com/office/drawing/2014/main" id="{86E9467D-03AB-4853-83DA-6A4E288020BF}"/>
                  </a:ext>
                </a:extLst>
              </p:cNvPr>
              <p:cNvPicPr/>
              <p:nvPr/>
            </p:nvPicPr>
            <p:blipFill>
              <a:blip r:embed="rId149"/>
              <a:stretch>
                <a:fillRect/>
              </a:stretch>
            </p:blipFill>
            <p:spPr>
              <a:xfrm>
                <a:off x="11243157" y="845235"/>
                <a:ext cx="81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5" name="Freihand 134">
                <a:extLst>
                  <a:ext uri="{FF2B5EF4-FFF2-40B4-BE49-F238E27FC236}">
                    <a16:creationId xmlns:a16="http://schemas.microsoft.com/office/drawing/2014/main" id="{43A10C15-B457-4BF0-8ED0-52421A160AD5}"/>
                  </a:ext>
                </a:extLst>
              </p14:cNvPr>
              <p14:cNvContentPartPr/>
              <p14:nvPr/>
            </p14:nvContentPartPr>
            <p14:xfrm>
              <a:off x="11328117" y="862515"/>
              <a:ext cx="225720" cy="38160"/>
            </p14:xfrm>
          </p:contentPart>
        </mc:Choice>
        <mc:Fallback>
          <p:pic>
            <p:nvPicPr>
              <p:cNvPr id="135" name="Freihand 134">
                <a:extLst>
                  <a:ext uri="{FF2B5EF4-FFF2-40B4-BE49-F238E27FC236}">
                    <a16:creationId xmlns:a16="http://schemas.microsoft.com/office/drawing/2014/main" id="{43A10C15-B457-4BF0-8ED0-52421A160AD5}"/>
                  </a:ext>
                </a:extLst>
              </p:cNvPr>
              <p:cNvPicPr/>
              <p:nvPr/>
            </p:nvPicPr>
            <p:blipFill>
              <a:blip r:embed="rId151"/>
              <a:stretch>
                <a:fillRect/>
              </a:stretch>
            </p:blipFill>
            <p:spPr>
              <a:xfrm>
                <a:off x="11323797" y="858195"/>
                <a:ext cx="234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6" name="Freihand 135">
                <a:extLst>
                  <a:ext uri="{FF2B5EF4-FFF2-40B4-BE49-F238E27FC236}">
                    <a16:creationId xmlns:a16="http://schemas.microsoft.com/office/drawing/2014/main" id="{A27A052D-1667-498F-B0D3-9562785C10E2}"/>
                  </a:ext>
                </a:extLst>
              </p14:cNvPr>
              <p14:cNvContentPartPr/>
              <p14:nvPr/>
            </p14:nvContentPartPr>
            <p14:xfrm>
              <a:off x="11596317" y="836595"/>
              <a:ext cx="61920" cy="63720"/>
            </p14:xfrm>
          </p:contentPart>
        </mc:Choice>
        <mc:Fallback>
          <p:pic>
            <p:nvPicPr>
              <p:cNvPr id="136" name="Freihand 135">
                <a:extLst>
                  <a:ext uri="{FF2B5EF4-FFF2-40B4-BE49-F238E27FC236}">
                    <a16:creationId xmlns:a16="http://schemas.microsoft.com/office/drawing/2014/main" id="{A27A052D-1667-498F-B0D3-9562785C10E2}"/>
                  </a:ext>
                </a:extLst>
              </p:cNvPr>
              <p:cNvPicPr/>
              <p:nvPr/>
            </p:nvPicPr>
            <p:blipFill>
              <a:blip r:embed="rId153"/>
              <a:stretch>
                <a:fillRect/>
              </a:stretch>
            </p:blipFill>
            <p:spPr>
              <a:xfrm>
                <a:off x="11591997" y="832275"/>
                <a:ext cx="7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7" name="Freihand 136">
                <a:extLst>
                  <a:ext uri="{FF2B5EF4-FFF2-40B4-BE49-F238E27FC236}">
                    <a16:creationId xmlns:a16="http://schemas.microsoft.com/office/drawing/2014/main" id="{869A9AF9-DC7D-4EA3-8C65-245644D17040}"/>
                  </a:ext>
                </a:extLst>
              </p14:cNvPr>
              <p14:cNvContentPartPr/>
              <p14:nvPr/>
            </p14:nvContentPartPr>
            <p14:xfrm>
              <a:off x="11782077" y="837675"/>
              <a:ext cx="127080" cy="168120"/>
            </p14:xfrm>
          </p:contentPart>
        </mc:Choice>
        <mc:Fallback>
          <p:pic>
            <p:nvPicPr>
              <p:cNvPr id="137" name="Freihand 136">
                <a:extLst>
                  <a:ext uri="{FF2B5EF4-FFF2-40B4-BE49-F238E27FC236}">
                    <a16:creationId xmlns:a16="http://schemas.microsoft.com/office/drawing/2014/main" id="{869A9AF9-DC7D-4EA3-8C65-245644D17040}"/>
                  </a:ext>
                </a:extLst>
              </p:cNvPr>
              <p:cNvPicPr/>
              <p:nvPr/>
            </p:nvPicPr>
            <p:blipFill>
              <a:blip r:embed="rId155"/>
              <a:stretch>
                <a:fillRect/>
              </a:stretch>
            </p:blipFill>
            <p:spPr>
              <a:xfrm>
                <a:off x="11777757" y="833355"/>
                <a:ext cx="135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7" name="Freihand 156">
                <a:extLst>
                  <a:ext uri="{FF2B5EF4-FFF2-40B4-BE49-F238E27FC236}">
                    <a16:creationId xmlns:a16="http://schemas.microsoft.com/office/drawing/2014/main" id="{D9915B76-A940-43E9-B74E-7E9562F6E6A1}"/>
                  </a:ext>
                </a:extLst>
              </p14:cNvPr>
              <p14:cNvContentPartPr/>
              <p14:nvPr/>
            </p14:nvContentPartPr>
            <p14:xfrm>
              <a:off x="10929237" y="970875"/>
              <a:ext cx="1165680" cy="75240"/>
            </p14:xfrm>
          </p:contentPart>
        </mc:Choice>
        <mc:Fallback>
          <p:pic>
            <p:nvPicPr>
              <p:cNvPr id="157" name="Freihand 156">
                <a:extLst>
                  <a:ext uri="{FF2B5EF4-FFF2-40B4-BE49-F238E27FC236}">
                    <a16:creationId xmlns:a16="http://schemas.microsoft.com/office/drawing/2014/main" id="{D9915B76-A940-43E9-B74E-7E9562F6E6A1}"/>
                  </a:ext>
                </a:extLst>
              </p:cNvPr>
              <p:cNvPicPr/>
              <p:nvPr/>
            </p:nvPicPr>
            <p:blipFill>
              <a:blip r:embed="rId157"/>
              <a:stretch>
                <a:fillRect/>
              </a:stretch>
            </p:blipFill>
            <p:spPr>
              <a:xfrm>
                <a:off x="10924917" y="966555"/>
                <a:ext cx="1174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3" name="Freihand 42">
                <a:extLst>
                  <a:ext uri="{FF2B5EF4-FFF2-40B4-BE49-F238E27FC236}">
                    <a16:creationId xmlns:a16="http://schemas.microsoft.com/office/drawing/2014/main" id="{97832DB7-105F-426D-98D7-37C23EFB5F77}"/>
                  </a:ext>
                </a:extLst>
              </p14:cNvPr>
              <p14:cNvContentPartPr/>
              <p14:nvPr/>
            </p14:nvContentPartPr>
            <p14:xfrm>
              <a:off x="4082037" y="782235"/>
              <a:ext cx="149760" cy="10080"/>
            </p14:xfrm>
          </p:contentPart>
        </mc:Choice>
        <mc:Fallback>
          <p:pic>
            <p:nvPicPr>
              <p:cNvPr id="43" name="Freihand 42">
                <a:extLst>
                  <a:ext uri="{FF2B5EF4-FFF2-40B4-BE49-F238E27FC236}">
                    <a16:creationId xmlns:a16="http://schemas.microsoft.com/office/drawing/2014/main" id="{97832DB7-105F-426D-98D7-37C23EFB5F77}"/>
                  </a:ext>
                </a:extLst>
              </p:cNvPr>
              <p:cNvPicPr/>
              <p:nvPr/>
            </p:nvPicPr>
            <p:blipFill>
              <a:blip r:embed="rId159"/>
              <a:stretch>
                <a:fillRect/>
              </a:stretch>
            </p:blipFill>
            <p:spPr>
              <a:xfrm>
                <a:off x="4077717" y="777915"/>
                <a:ext cx="158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4" name="Freihand 43">
                <a:extLst>
                  <a:ext uri="{FF2B5EF4-FFF2-40B4-BE49-F238E27FC236}">
                    <a16:creationId xmlns:a16="http://schemas.microsoft.com/office/drawing/2014/main" id="{39A66518-ABF0-4806-8BD9-425FC0B02636}"/>
                  </a:ext>
                </a:extLst>
              </p14:cNvPr>
              <p14:cNvContentPartPr/>
              <p14:nvPr/>
            </p14:nvContentPartPr>
            <p14:xfrm>
              <a:off x="4226037" y="736155"/>
              <a:ext cx="73440" cy="100800"/>
            </p14:xfrm>
          </p:contentPart>
        </mc:Choice>
        <mc:Fallback>
          <p:pic>
            <p:nvPicPr>
              <p:cNvPr id="44" name="Freihand 43">
                <a:extLst>
                  <a:ext uri="{FF2B5EF4-FFF2-40B4-BE49-F238E27FC236}">
                    <a16:creationId xmlns:a16="http://schemas.microsoft.com/office/drawing/2014/main" id="{39A66518-ABF0-4806-8BD9-425FC0B02636}"/>
                  </a:ext>
                </a:extLst>
              </p:cNvPr>
              <p:cNvPicPr/>
              <p:nvPr/>
            </p:nvPicPr>
            <p:blipFill>
              <a:blip r:embed="rId161"/>
              <a:stretch>
                <a:fillRect/>
              </a:stretch>
            </p:blipFill>
            <p:spPr>
              <a:xfrm>
                <a:off x="4221717" y="731835"/>
                <a:ext cx="82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6" name="Freihand 45">
                <a:extLst>
                  <a:ext uri="{FF2B5EF4-FFF2-40B4-BE49-F238E27FC236}">
                    <a16:creationId xmlns:a16="http://schemas.microsoft.com/office/drawing/2014/main" id="{525EC80B-A578-47A9-94CE-D5DB28A62281}"/>
                  </a:ext>
                </a:extLst>
              </p14:cNvPr>
              <p14:cNvContentPartPr/>
              <p14:nvPr/>
            </p14:nvContentPartPr>
            <p14:xfrm>
              <a:off x="4593957" y="585315"/>
              <a:ext cx="123840" cy="126720"/>
            </p14:xfrm>
          </p:contentPart>
        </mc:Choice>
        <mc:Fallback>
          <p:pic>
            <p:nvPicPr>
              <p:cNvPr id="46" name="Freihand 45">
                <a:extLst>
                  <a:ext uri="{FF2B5EF4-FFF2-40B4-BE49-F238E27FC236}">
                    <a16:creationId xmlns:a16="http://schemas.microsoft.com/office/drawing/2014/main" id="{525EC80B-A578-47A9-94CE-D5DB28A62281}"/>
                  </a:ext>
                </a:extLst>
              </p:cNvPr>
              <p:cNvPicPr/>
              <p:nvPr/>
            </p:nvPicPr>
            <p:blipFill>
              <a:blip r:embed="rId163"/>
              <a:stretch>
                <a:fillRect/>
              </a:stretch>
            </p:blipFill>
            <p:spPr>
              <a:xfrm>
                <a:off x="4589637" y="580995"/>
                <a:ext cx="132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7" name="Freihand 46">
                <a:extLst>
                  <a:ext uri="{FF2B5EF4-FFF2-40B4-BE49-F238E27FC236}">
                    <a16:creationId xmlns:a16="http://schemas.microsoft.com/office/drawing/2014/main" id="{8DB4DFBC-3E3A-4270-BF6A-612436FE32E8}"/>
                  </a:ext>
                </a:extLst>
              </p14:cNvPr>
              <p14:cNvContentPartPr/>
              <p14:nvPr/>
            </p14:nvContentPartPr>
            <p14:xfrm>
              <a:off x="4497477" y="730035"/>
              <a:ext cx="290160" cy="29160"/>
            </p14:xfrm>
          </p:contentPart>
        </mc:Choice>
        <mc:Fallback>
          <p:pic>
            <p:nvPicPr>
              <p:cNvPr id="47" name="Freihand 46">
                <a:extLst>
                  <a:ext uri="{FF2B5EF4-FFF2-40B4-BE49-F238E27FC236}">
                    <a16:creationId xmlns:a16="http://schemas.microsoft.com/office/drawing/2014/main" id="{8DB4DFBC-3E3A-4270-BF6A-612436FE32E8}"/>
                  </a:ext>
                </a:extLst>
              </p:cNvPr>
              <p:cNvPicPr/>
              <p:nvPr/>
            </p:nvPicPr>
            <p:blipFill>
              <a:blip r:embed="rId165"/>
              <a:stretch>
                <a:fillRect/>
              </a:stretch>
            </p:blipFill>
            <p:spPr>
              <a:xfrm>
                <a:off x="4493157" y="725715"/>
                <a:ext cx="298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9" name="Freihand 48">
                <a:extLst>
                  <a:ext uri="{FF2B5EF4-FFF2-40B4-BE49-F238E27FC236}">
                    <a16:creationId xmlns:a16="http://schemas.microsoft.com/office/drawing/2014/main" id="{71F0E5CF-2B5C-4A61-A676-78DD74B6DE38}"/>
                  </a:ext>
                </a:extLst>
              </p14:cNvPr>
              <p14:cNvContentPartPr/>
              <p14:nvPr/>
            </p14:nvContentPartPr>
            <p14:xfrm>
              <a:off x="4611957" y="817875"/>
              <a:ext cx="95760" cy="115920"/>
            </p14:xfrm>
          </p:contentPart>
        </mc:Choice>
        <mc:Fallback>
          <p:pic>
            <p:nvPicPr>
              <p:cNvPr id="49" name="Freihand 48">
                <a:extLst>
                  <a:ext uri="{FF2B5EF4-FFF2-40B4-BE49-F238E27FC236}">
                    <a16:creationId xmlns:a16="http://schemas.microsoft.com/office/drawing/2014/main" id="{71F0E5CF-2B5C-4A61-A676-78DD74B6DE38}"/>
                  </a:ext>
                </a:extLst>
              </p:cNvPr>
              <p:cNvPicPr/>
              <p:nvPr/>
            </p:nvPicPr>
            <p:blipFill>
              <a:blip r:embed="rId167"/>
              <a:stretch>
                <a:fillRect/>
              </a:stretch>
            </p:blipFill>
            <p:spPr>
              <a:xfrm>
                <a:off x="4607637" y="813555"/>
                <a:ext cx="104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0" name="Freihand 49">
                <a:extLst>
                  <a:ext uri="{FF2B5EF4-FFF2-40B4-BE49-F238E27FC236}">
                    <a16:creationId xmlns:a16="http://schemas.microsoft.com/office/drawing/2014/main" id="{AA4BE665-2861-45BF-AD5F-958605190F03}"/>
                  </a:ext>
                </a:extLst>
              </p14:cNvPr>
              <p14:cNvContentPartPr/>
              <p14:nvPr/>
            </p14:nvContentPartPr>
            <p14:xfrm>
              <a:off x="4865757" y="725355"/>
              <a:ext cx="153720" cy="13320"/>
            </p14:xfrm>
          </p:contentPart>
        </mc:Choice>
        <mc:Fallback>
          <p:pic>
            <p:nvPicPr>
              <p:cNvPr id="50" name="Freihand 49">
                <a:extLst>
                  <a:ext uri="{FF2B5EF4-FFF2-40B4-BE49-F238E27FC236}">
                    <a16:creationId xmlns:a16="http://schemas.microsoft.com/office/drawing/2014/main" id="{AA4BE665-2861-45BF-AD5F-958605190F03}"/>
                  </a:ext>
                </a:extLst>
              </p:cNvPr>
              <p:cNvPicPr/>
              <p:nvPr/>
            </p:nvPicPr>
            <p:blipFill>
              <a:blip r:embed="rId169"/>
              <a:stretch>
                <a:fillRect/>
              </a:stretch>
            </p:blipFill>
            <p:spPr>
              <a:xfrm>
                <a:off x="4861437" y="721035"/>
                <a:ext cx="162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1" name="Freihand 50">
                <a:extLst>
                  <a:ext uri="{FF2B5EF4-FFF2-40B4-BE49-F238E27FC236}">
                    <a16:creationId xmlns:a16="http://schemas.microsoft.com/office/drawing/2014/main" id="{EE4CEBBC-AFCF-4E14-A1AE-C4CCFC0AFDD5}"/>
                  </a:ext>
                </a:extLst>
              </p14:cNvPr>
              <p14:cNvContentPartPr/>
              <p14:nvPr/>
            </p14:nvContentPartPr>
            <p14:xfrm>
              <a:off x="4886637" y="762795"/>
              <a:ext cx="144720" cy="33840"/>
            </p14:xfrm>
          </p:contentPart>
        </mc:Choice>
        <mc:Fallback>
          <p:pic>
            <p:nvPicPr>
              <p:cNvPr id="51" name="Freihand 50">
                <a:extLst>
                  <a:ext uri="{FF2B5EF4-FFF2-40B4-BE49-F238E27FC236}">
                    <a16:creationId xmlns:a16="http://schemas.microsoft.com/office/drawing/2014/main" id="{EE4CEBBC-AFCF-4E14-A1AE-C4CCFC0AFDD5}"/>
                  </a:ext>
                </a:extLst>
              </p:cNvPr>
              <p:cNvPicPr/>
              <p:nvPr/>
            </p:nvPicPr>
            <p:blipFill>
              <a:blip r:embed="rId171"/>
              <a:stretch>
                <a:fillRect/>
              </a:stretch>
            </p:blipFill>
            <p:spPr>
              <a:xfrm>
                <a:off x="4882317" y="758475"/>
                <a:ext cx="153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4" name="Freihand 53">
                <a:extLst>
                  <a:ext uri="{FF2B5EF4-FFF2-40B4-BE49-F238E27FC236}">
                    <a16:creationId xmlns:a16="http://schemas.microsoft.com/office/drawing/2014/main" id="{D74102F6-9936-410D-AFFF-7862E42D03AB}"/>
                  </a:ext>
                </a:extLst>
              </p14:cNvPr>
              <p14:cNvContentPartPr/>
              <p14:nvPr/>
            </p14:nvContentPartPr>
            <p14:xfrm>
              <a:off x="5137197" y="646155"/>
              <a:ext cx="145440" cy="93960"/>
            </p14:xfrm>
          </p:contentPart>
        </mc:Choice>
        <mc:Fallback>
          <p:pic>
            <p:nvPicPr>
              <p:cNvPr id="54" name="Freihand 53">
                <a:extLst>
                  <a:ext uri="{FF2B5EF4-FFF2-40B4-BE49-F238E27FC236}">
                    <a16:creationId xmlns:a16="http://schemas.microsoft.com/office/drawing/2014/main" id="{D74102F6-9936-410D-AFFF-7862E42D03AB}"/>
                  </a:ext>
                </a:extLst>
              </p:cNvPr>
              <p:cNvPicPr/>
              <p:nvPr/>
            </p:nvPicPr>
            <p:blipFill>
              <a:blip r:embed="rId173"/>
              <a:stretch>
                <a:fillRect/>
              </a:stretch>
            </p:blipFill>
            <p:spPr>
              <a:xfrm>
                <a:off x="5132877" y="641835"/>
                <a:ext cx="154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5" name="Freihand 54">
                <a:extLst>
                  <a:ext uri="{FF2B5EF4-FFF2-40B4-BE49-F238E27FC236}">
                    <a16:creationId xmlns:a16="http://schemas.microsoft.com/office/drawing/2014/main" id="{8A704B29-C018-4906-B5E1-350B500D53BD}"/>
                  </a:ext>
                </a:extLst>
              </p14:cNvPr>
              <p14:cNvContentPartPr/>
              <p14:nvPr/>
            </p14:nvContentPartPr>
            <p14:xfrm>
              <a:off x="5256357" y="545715"/>
              <a:ext cx="18000" cy="97920"/>
            </p14:xfrm>
          </p:contentPart>
        </mc:Choice>
        <mc:Fallback>
          <p:pic>
            <p:nvPicPr>
              <p:cNvPr id="55" name="Freihand 54">
                <a:extLst>
                  <a:ext uri="{FF2B5EF4-FFF2-40B4-BE49-F238E27FC236}">
                    <a16:creationId xmlns:a16="http://schemas.microsoft.com/office/drawing/2014/main" id="{8A704B29-C018-4906-B5E1-350B500D53BD}"/>
                  </a:ext>
                </a:extLst>
              </p:cNvPr>
              <p:cNvPicPr/>
              <p:nvPr/>
            </p:nvPicPr>
            <p:blipFill>
              <a:blip r:embed="rId175"/>
              <a:stretch>
                <a:fillRect/>
              </a:stretch>
            </p:blipFill>
            <p:spPr>
              <a:xfrm>
                <a:off x="5252037" y="541395"/>
                <a:ext cx="26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6" name="Freihand 55">
                <a:extLst>
                  <a:ext uri="{FF2B5EF4-FFF2-40B4-BE49-F238E27FC236}">
                    <a16:creationId xmlns:a16="http://schemas.microsoft.com/office/drawing/2014/main" id="{0BB0317E-01F8-4FD7-89AA-60F404C28FF6}"/>
                  </a:ext>
                </a:extLst>
              </p14:cNvPr>
              <p14:cNvContentPartPr/>
              <p14:nvPr/>
            </p14:nvContentPartPr>
            <p14:xfrm>
              <a:off x="5188677" y="540675"/>
              <a:ext cx="166680" cy="99360"/>
            </p14:xfrm>
          </p:contentPart>
        </mc:Choice>
        <mc:Fallback>
          <p:pic>
            <p:nvPicPr>
              <p:cNvPr id="56" name="Freihand 55">
                <a:extLst>
                  <a:ext uri="{FF2B5EF4-FFF2-40B4-BE49-F238E27FC236}">
                    <a16:creationId xmlns:a16="http://schemas.microsoft.com/office/drawing/2014/main" id="{0BB0317E-01F8-4FD7-89AA-60F404C28FF6}"/>
                  </a:ext>
                </a:extLst>
              </p:cNvPr>
              <p:cNvPicPr/>
              <p:nvPr/>
            </p:nvPicPr>
            <p:blipFill>
              <a:blip r:embed="rId177"/>
              <a:stretch>
                <a:fillRect/>
              </a:stretch>
            </p:blipFill>
            <p:spPr>
              <a:xfrm>
                <a:off x="5184357" y="536355"/>
                <a:ext cx="175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7" name="Freihand 56">
                <a:extLst>
                  <a:ext uri="{FF2B5EF4-FFF2-40B4-BE49-F238E27FC236}">
                    <a16:creationId xmlns:a16="http://schemas.microsoft.com/office/drawing/2014/main" id="{AA242C03-BD05-4DE1-87C8-9C6FA6810DC2}"/>
                  </a:ext>
                </a:extLst>
              </p14:cNvPr>
              <p14:cNvContentPartPr/>
              <p14:nvPr/>
            </p14:nvContentPartPr>
            <p14:xfrm>
              <a:off x="5391717" y="596115"/>
              <a:ext cx="81720" cy="163440"/>
            </p14:xfrm>
          </p:contentPart>
        </mc:Choice>
        <mc:Fallback>
          <p:pic>
            <p:nvPicPr>
              <p:cNvPr id="57" name="Freihand 56">
                <a:extLst>
                  <a:ext uri="{FF2B5EF4-FFF2-40B4-BE49-F238E27FC236}">
                    <a16:creationId xmlns:a16="http://schemas.microsoft.com/office/drawing/2014/main" id="{AA242C03-BD05-4DE1-87C8-9C6FA6810DC2}"/>
                  </a:ext>
                </a:extLst>
              </p:cNvPr>
              <p:cNvPicPr/>
              <p:nvPr/>
            </p:nvPicPr>
            <p:blipFill>
              <a:blip r:embed="rId179"/>
              <a:stretch>
                <a:fillRect/>
              </a:stretch>
            </p:blipFill>
            <p:spPr>
              <a:xfrm>
                <a:off x="5387397" y="591795"/>
                <a:ext cx="90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8" name="Freihand 57">
                <a:extLst>
                  <a:ext uri="{FF2B5EF4-FFF2-40B4-BE49-F238E27FC236}">
                    <a16:creationId xmlns:a16="http://schemas.microsoft.com/office/drawing/2014/main" id="{74950801-732F-4FFD-99A7-6C686C02CBE5}"/>
                  </a:ext>
                </a:extLst>
              </p14:cNvPr>
              <p14:cNvContentPartPr/>
              <p14:nvPr/>
            </p14:nvContentPartPr>
            <p14:xfrm>
              <a:off x="5529597" y="666315"/>
              <a:ext cx="100440" cy="34560"/>
            </p14:xfrm>
          </p:contentPart>
        </mc:Choice>
        <mc:Fallback>
          <p:pic>
            <p:nvPicPr>
              <p:cNvPr id="58" name="Freihand 57">
                <a:extLst>
                  <a:ext uri="{FF2B5EF4-FFF2-40B4-BE49-F238E27FC236}">
                    <a16:creationId xmlns:a16="http://schemas.microsoft.com/office/drawing/2014/main" id="{74950801-732F-4FFD-99A7-6C686C02CBE5}"/>
                  </a:ext>
                </a:extLst>
              </p:cNvPr>
              <p:cNvPicPr/>
              <p:nvPr/>
            </p:nvPicPr>
            <p:blipFill>
              <a:blip r:embed="rId181"/>
              <a:stretch>
                <a:fillRect/>
              </a:stretch>
            </p:blipFill>
            <p:spPr>
              <a:xfrm>
                <a:off x="5525277" y="661995"/>
                <a:ext cx="109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9" name="Freihand 58">
                <a:extLst>
                  <a:ext uri="{FF2B5EF4-FFF2-40B4-BE49-F238E27FC236}">
                    <a16:creationId xmlns:a16="http://schemas.microsoft.com/office/drawing/2014/main" id="{2600D910-6272-49F5-9B55-E40E8C60A802}"/>
                  </a:ext>
                </a:extLst>
              </p14:cNvPr>
              <p14:cNvContentPartPr/>
              <p14:nvPr/>
            </p14:nvContentPartPr>
            <p14:xfrm>
              <a:off x="5581797" y="654075"/>
              <a:ext cx="50760" cy="125280"/>
            </p14:xfrm>
          </p:contentPart>
        </mc:Choice>
        <mc:Fallback>
          <p:pic>
            <p:nvPicPr>
              <p:cNvPr id="59" name="Freihand 58">
                <a:extLst>
                  <a:ext uri="{FF2B5EF4-FFF2-40B4-BE49-F238E27FC236}">
                    <a16:creationId xmlns:a16="http://schemas.microsoft.com/office/drawing/2014/main" id="{2600D910-6272-49F5-9B55-E40E8C60A802}"/>
                  </a:ext>
                </a:extLst>
              </p:cNvPr>
              <p:cNvPicPr/>
              <p:nvPr/>
            </p:nvPicPr>
            <p:blipFill>
              <a:blip r:embed="rId183"/>
              <a:stretch>
                <a:fillRect/>
              </a:stretch>
            </p:blipFill>
            <p:spPr>
              <a:xfrm>
                <a:off x="5577477" y="649755"/>
                <a:ext cx="59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0" name="Freihand 59">
                <a:extLst>
                  <a:ext uri="{FF2B5EF4-FFF2-40B4-BE49-F238E27FC236}">
                    <a16:creationId xmlns:a16="http://schemas.microsoft.com/office/drawing/2014/main" id="{D0088760-BA26-4AE3-B5F9-40CAB7ADD38E}"/>
                  </a:ext>
                </a:extLst>
              </p14:cNvPr>
              <p14:cNvContentPartPr/>
              <p14:nvPr/>
            </p14:nvContentPartPr>
            <p14:xfrm>
              <a:off x="5656317" y="712755"/>
              <a:ext cx="22680" cy="109080"/>
            </p14:xfrm>
          </p:contentPart>
        </mc:Choice>
        <mc:Fallback>
          <p:pic>
            <p:nvPicPr>
              <p:cNvPr id="60" name="Freihand 59">
                <a:extLst>
                  <a:ext uri="{FF2B5EF4-FFF2-40B4-BE49-F238E27FC236}">
                    <a16:creationId xmlns:a16="http://schemas.microsoft.com/office/drawing/2014/main" id="{D0088760-BA26-4AE3-B5F9-40CAB7ADD38E}"/>
                  </a:ext>
                </a:extLst>
              </p:cNvPr>
              <p:cNvPicPr/>
              <p:nvPr/>
            </p:nvPicPr>
            <p:blipFill>
              <a:blip r:embed="rId185"/>
              <a:stretch>
                <a:fillRect/>
              </a:stretch>
            </p:blipFill>
            <p:spPr>
              <a:xfrm>
                <a:off x="5651997" y="708435"/>
                <a:ext cx="31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1" name="Freihand 60">
                <a:extLst>
                  <a:ext uri="{FF2B5EF4-FFF2-40B4-BE49-F238E27FC236}">
                    <a16:creationId xmlns:a16="http://schemas.microsoft.com/office/drawing/2014/main" id="{46E1EB11-4E1D-476F-8487-62978E8AA791}"/>
                  </a:ext>
                </a:extLst>
              </p14:cNvPr>
              <p14:cNvContentPartPr/>
              <p14:nvPr/>
            </p14:nvContentPartPr>
            <p14:xfrm>
              <a:off x="5772957" y="559755"/>
              <a:ext cx="65160" cy="153360"/>
            </p14:xfrm>
          </p:contentPart>
        </mc:Choice>
        <mc:Fallback>
          <p:pic>
            <p:nvPicPr>
              <p:cNvPr id="61" name="Freihand 60">
                <a:extLst>
                  <a:ext uri="{FF2B5EF4-FFF2-40B4-BE49-F238E27FC236}">
                    <a16:creationId xmlns:a16="http://schemas.microsoft.com/office/drawing/2014/main" id="{46E1EB11-4E1D-476F-8487-62978E8AA791}"/>
                  </a:ext>
                </a:extLst>
              </p:cNvPr>
              <p:cNvPicPr/>
              <p:nvPr/>
            </p:nvPicPr>
            <p:blipFill>
              <a:blip r:embed="rId187"/>
              <a:stretch>
                <a:fillRect/>
              </a:stretch>
            </p:blipFill>
            <p:spPr>
              <a:xfrm>
                <a:off x="5768637" y="555435"/>
                <a:ext cx="73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2" name="Freihand 61">
                <a:extLst>
                  <a:ext uri="{FF2B5EF4-FFF2-40B4-BE49-F238E27FC236}">
                    <a16:creationId xmlns:a16="http://schemas.microsoft.com/office/drawing/2014/main" id="{7F8D355E-6D3D-4532-9EF7-5302DA8DCF8F}"/>
                  </a:ext>
                </a:extLst>
              </p14:cNvPr>
              <p14:cNvContentPartPr/>
              <p14:nvPr/>
            </p14:nvContentPartPr>
            <p14:xfrm>
              <a:off x="5839557" y="541755"/>
              <a:ext cx="95760" cy="240840"/>
            </p14:xfrm>
          </p:contentPart>
        </mc:Choice>
        <mc:Fallback>
          <p:pic>
            <p:nvPicPr>
              <p:cNvPr id="62" name="Freihand 61">
                <a:extLst>
                  <a:ext uri="{FF2B5EF4-FFF2-40B4-BE49-F238E27FC236}">
                    <a16:creationId xmlns:a16="http://schemas.microsoft.com/office/drawing/2014/main" id="{7F8D355E-6D3D-4532-9EF7-5302DA8DCF8F}"/>
                  </a:ext>
                </a:extLst>
              </p:cNvPr>
              <p:cNvPicPr/>
              <p:nvPr/>
            </p:nvPicPr>
            <p:blipFill>
              <a:blip r:embed="rId189"/>
              <a:stretch>
                <a:fillRect/>
              </a:stretch>
            </p:blipFill>
            <p:spPr>
              <a:xfrm>
                <a:off x="5835237" y="537435"/>
                <a:ext cx="1044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4" name="Freihand 63">
                <a:extLst>
                  <a:ext uri="{FF2B5EF4-FFF2-40B4-BE49-F238E27FC236}">
                    <a16:creationId xmlns:a16="http://schemas.microsoft.com/office/drawing/2014/main" id="{96662175-D0FD-4EDE-B8A9-2F6B0309B2A5}"/>
                  </a:ext>
                </a:extLst>
              </p14:cNvPr>
              <p14:cNvContentPartPr/>
              <p14:nvPr/>
            </p14:nvContentPartPr>
            <p14:xfrm>
              <a:off x="4480917" y="484515"/>
              <a:ext cx="371880" cy="241200"/>
            </p14:xfrm>
          </p:contentPart>
        </mc:Choice>
        <mc:Fallback>
          <p:pic>
            <p:nvPicPr>
              <p:cNvPr id="64" name="Freihand 63">
                <a:extLst>
                  <a:ext uri="{FF2B5EF4-FFF2-40B4-BE49-F238E27FC236}">
                    <a16:creationId xmlns:a16="http://schemas.microsoft.com/office/drawing/2014/main" id="{96662175-D0FD-4EDE-B8A9-2F6B0309B2A5}"/>
                  </a:ext>
                </a:extLst>
              </p:cNvPr>
              <p:cNvPicPr/>
              <p:nvPr/>
            </p:nvPicPr>
            <p:blipFill>
              <a:blip r:embed="rId191"/>
              <a:stretch>
                <a:fillRect/>
              </a:stretch>
            </p:blipFill>
            <p:spPr>
              <a:xfrm>
                <a:off x="4476597" y="480195"/>
                <a:ext cx="3805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3" name="Freihand 92">
                <a:extLst>
                  <a:ext uri="{FF2B5EF4-FFF2-40B4-BE49-F238E27FC236}">
                    <a16:creationId xmlns:a16="http://schemas.microsoft.com/office/drawing/2014/main" id="{DBC1B0BA-A61F-4173-8169-4AE9F2E00FC2}"/>
                  </a:ext>
                </a:extLst>
              </p14:cNvPr>
              <p14:cNvContentPartPr/>
              <p14:nvPr/>
            </p14:nvContentPartPr>
            <p14:xfrm>
              <a:off x="1436037" y="1312875"/>
              <a:ext cx="2354400" cy="1913040"/>
            </p14:xfrm>
          </p:contentPart>
        </mc:Choice>
        <mc:Fallback>
          <p:pic>
            <p:nvPicPr>
              <p:cNvPr id="93" name="Freihand 92">
                <a:extLst>
                  <a:ext uri="{FF2B5EF4-FFF2-40B4-BE49-F238E27FC236}">
                    <a16:creationId xmlns:a16="http://schemas.microsoft.com/office/drawing/2014/main" id="{DBC1B0BA-A61F-4173-8169-4AE9F2E00FC2}"/>
                  </a:ext>
                </a:extLst>
              </p:cNvPr>
              <p:cNvPicPr/>
              <p:nvPr/>
            </p:nvPicPr>
            <p:blipFill>
              <a:blip r:embed="rId193"/>
              <a:stretch>
                <a:fillRect/>
              </a:stretch>
            </p:blipFill>
            <p:spPr>
              <a:xfrm>
                <a:off x="1431717" y="1308555"/>
                <a:ext cx="2363040" cy="1921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4" name="Freihand 93">
                <a:extLst>
                  <a:ext uri="{FF2B5EF4-FFF2-40B4-BE49-F238E27FC236}">
                    <a16:creationId xmlns:a16="http://schemas.microsoft.com/office/drawing/2014/main" id="{5EA178EE-1E89-4D8D-9319-6C646C32F453}"/>
                  </a:ext>
                </a:extLst>
              </p14:cNvPr>
              <p14:cNvContentPartPr/>
              <p14:nvPr/>
            </p14:nvContentPartPr>
            <p14:xfrm>
              <a:off x="3969357" y="1177875"/>
              <a:ext cx="141840" cy="176400"/>
            </p14:xfrm>
          </p:contentPart>
        </mc:Choice>
        <mc:Fallback>
          <p:pic>
            <p:nvPicPr>
              <p:cNvPr id="94" name="Freihand 93">
                <a:extLst>
                  <a:ext uri="{FF2B5EF4-FFF2-40B4-BE49-F238E27FC236}">
                    <a16:creationId xmlns:a16="http://schemas.microsoft.com/office/drawing/2014/main" id="{5EA178EE-1E89-4D8D-9319-6C646C32F453}"/>
                  </a:ext>
                </a:extLst>
              </p:cNvPr>
              <p:cNvPicPr/>
              <p:nvPr/>
            </p:nvPicPr>
            <p:blipFill>
              <a:blip r:embed="rId195"/>
              <a:stretch>
                <a:fillRect/>
              </a:stretch>
            </p:blipFill>
            <p:spPr>
              <a:xfrm>
                <a:off x="3965037" y="1173555"/>
                <a:ext cx="150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95" name="Freihand 94">
                <a:extLst>
                  <a:ext uri="{FF2B5EF4-FFF2-40B4-BE49-F238E27FC236}">
                    <a16:creationId xmlns:a16="http://schemas.microsoft.com/office/drawing/2014/main" id="{2757E26B-B715-4311-8965-6CF3D885C716}"/>
                  </a:ext>
                </a:extLst>
              </p14:cNvPr>
              <p14:cNvContentPartPr/>
              <p14:nvPr/>
            </p14:nvContentPartPr>
            <p14:xfrm>
              <a:off x="4175637" y="1154475"/>
              <a:ext cx="118440" cy="134640"/>
            </p14:xfrm>
          </p:contentPart>
        </mc:Choice>
        <mc:Fallback>
          <p:pic>
            <p:nvPicPr>
              <p:cNvPr id="95" name="Freihand 94">
                <a:extLst>
                  <a:ext uri="{FF2B5EF4-FFF2-40B4-BE49-F238E27FC236}">
                    <a16:creationId xmlns:a16="http://schemas.microsoft.com/office/drawing/2014/main" id="{2757E26B-B715-4311-8965-6CF3D885C716}"/>
                  </a:ext>
                </a:extLst>
              </p:cNvPr>
              <p:cNvPicPr/>
              <p:nvPr/>
            </p:nvPicPr>
            <p:blipFill>
              <a:blip r:embed="rId197"/>
              <a:stretch>
                <a:fillRect/>
              </a:stretch>
            </p:blipFill>
            <p:spPr>
              <a:xfrm>
                <a:off x="4171317" y="1150155"/>
                <a:ext cx="127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7" name="Freihand 96">
                <a:extLst>
                  <a:ext uri="{FF2B5EF4-FFF2-40B4-BE49-F238E27FC236}">
                    <a16:creationId xmlns:a16="http://schemas.microsoft.com/office/drawing/2014/main" id="{C8141924-8981-442F-B181-C4B0DDC5B394}"/>
                  </a:ext>
                </a:extLst>
              </p14:cNvPr>
              <p14:cNvContentPartPr/>
              <p14:nvPr/>
            </p14:nvContentPartPr>
            <p14:xfrm>
              <a:off x="4409277" y="1064475"/>
              <a:ext cx="33120" cy="122040"/>
            </p14:xfrm>
          </p:contentPart>
        </mc:Choice>
        <mc:Fallback>
          <p:pic>
            <p:nvPicPr>
              <p:cNvPr id="97" name="Freihand 96">
                <a:extLst>
                  <a:ext uri="{FF2B5EF4-FFF2-40B4-BE49-F238E27FC236}">
                    <a16:creationId xmlns:a16="http://schemas.microsoft.com/office/drawing/2014/main" id="{C8141924-8981-442F-B181-C4B0DDC5B394}"/>
                  </a:ext>
                </a:extLst>
              </p:cNvPr>
              <p:cNvPicPr/>
              <p:nvPr/>
            </p:nvPicPr>
            <p:blipFill>
              <a:blip r:embed="rId199"/>
              <a:stretch>
                <a:fillRect/>
              </a:stretch>
            </p:blipFill>
            <p:spPr>
              <a:xfrm>
                <a:off x="4404957" y="1060155"/>
                <a:ext cx="41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E155BA80-FA78-4E5E-A6C6-2706538E1FD3}"/>
                  </a:ext>
                </a:extLst>
              </p14:cNvPr>
              <p14:cNvContentPartPr/>
              <p14:nvPr/>
            </p14:nvContentPartPr>
            <p14:xfrm>
              <a:off x="2805477" y="3320955"/>
              <a:ext cx="7200" cy="123840"/>
            </p14:xfrm>
          </p:contentPart>
        </mc:Choice>
        <mc:Fallback>
          <p:pic>
            <p:nvPicPr>
              <p:cNvPr id="108" name="Freihand 107">
                <a:extLst>
                  <a:ext uri="{FF2B5EF4-FFF2-40B4-BE49-F238E27FC236}">
                    <a16:creationId xmlns:a16="http://schemas.microsoft.com/office/drawing/2014/main" id="{E155BA80-FA78-4E5E-A6C6-2706538E1FD3}"/>
                  </a:ext>
                </a:extLst>
              </p:cNvPr>
              <p:cNvPicPr/>
              <p:nvPr/>
            </p:nvPicPr>
            <p:blipFill>
              <a:blip r:embed="rId201"/>
              <a:stretch>
                <a:fillRect/>
              </a:stretch>
            </p:blipFill>
            <p:spPr>
              <a:xfrm>
                <a:off x="2801157" y="3316635"/>
                <a:ext cx="15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6" name="Freihand 105">
                <a:extLst>
                  <a:ext uri="{FF2B5EF4-FFF2-40B4-BE49-F238E27FC236}">
                    <a16:creationId xmlns:a16="http://schemas.microsoft.com/office/drawing/2014/main" id="{5E24ECBB-EAD7-4773-A1B7-AE9E483EEADB}"/>
                  </a:ext>
                </a:extLst>
              </p14:cNvPr>
              <p14:cNvContentPartPr/>
              <p14:nvPr/>
            </p14:nvContentPartPr>
            <p14:xfrm>
              <a:off x="2739597" y="2194515"/>
              <a:ext cx="15840" cy="124560"/>
            </p14:xfrm>
          </p:contentPart>
        </mc:Choice>
        <mc:Fallback>
          <p:pic>
            <p:nvPicPr>
              <p:cNvPr id="106" name="Freihand 105">
                <a:extLst>
                  <a:ext uri="{FF2B5EF4-FFF2-40B4-BE49-F238E27FC236}">
                    <a16:creationId xmlns:a16="http://schemas.microsoft.com/office/drawing/2014/main" id="{5E24ECBB-EAD7-4773-A1B7-AE9E483EEADB}"/>
                  </a:ext>
                </a:extLst>
              </p:cNvPr>
              <p:cNvPicPr/>
              <p:nvPr/>
            </p:nvPicPr>
            <p:blipFill>
              <a:blip r:embed="rId203"/>
              <a:stretch>
                <a:fillRect/>
              </a:stretch>
            </p:blipFill>
            <p:spPr>
              <a:xfrm>
                <a:off x="2735277" y="2190195"/>
                <a:ext cx="24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7" name="Freihand 106">
                <a:extLst>
                  <a:ext uri="{FF2B5EF4-FFF2-40B4-BE49-F238E27FC236}">
                    <a16:creationId xmlns:a16="http://schemas.microsoft.com/office/drawing/2014/main" id="{E1BB14CC-162E-4826-8CFF-7E8726D03331}"/>
                  </a:ext>
                </a:extLst>
              </p14:cNvPr>
              <p14:cNvContentPartPr/>
              <p14:nvPr/>
            </p14:nvContentPartPr>
            <p14:xfrm>
              <a:off x="2765877" y="2514555"/>
              <a:ext cx="30240" cy="629280"/>
            </p14:xfrm>
          </p:contentPart>
        </mc:Choice>
        <mc:Fallback>
          <p:pic>
            <p:nvPicPr>
              <p:cNvPr id="107" name="Freihand 106">
                <a:extLst>
                  <a:ext uri="{FF2B5EF4-FFF2-40B4-BE49-F238E27FC236}">
                    <a16:creationId xmlns:a16="http://schemas.microsoft.com/office/drawing/2014/main" id="{E1BB14CC-162E-4826-8CFF-7E8726D03331}"/>
                  </a:ext>
                </a:extLst>
              </p:cNvPr>
              <p:cNvPicPr/>
              <p:nvPr/>
            </p:nvPicPr>
            <p:blipFill>
              <a:blip r:embed="rId205"/>
              <a:stretch>
                <a:fillRect/>
              </a:stretch>
            </p:blipFill>
            <p:spPr>
              <a:xfrm>
                <a:off x="2761557" y="2510235"/>
                <a:ext cx="3888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94" name="Freihand 293">
                <a:extLst>
                  <a:ext uri="{FF2B5EF4-FFF2-40B4-BE49-F238E27FC236}">
                    <a16:creationId xmlns:a16="http://schemas.microsoft.com/office/drawing/2014/main" id="{B59F1211-0F81-4E81-A7C9-17830550AA9B}"/>
                  </a:ext>
                </a:extLst>
              </p14:cNvPr>
              <p14:cNvContentPartPr/>
              <p14:nvPr/>
            </p14:nvContentPartPr>
            <p14:xfrm>
              <a:off x="1194477" y="1171395"/>
              <a:ext cx="2372040" cy="1840680"/>
            </p14:xfrm>
          </p:contentPart>
        </mc:Choice>
        <mc:Fallback>
          <p:pic>
            <p:nvPicPr>
              <p:cNvPr id="294" name="Freihand 293">
                <a:extLst>
                  <a:ext uri="{FF2B5EF4-FFF2-40B4-BE49-F238E27FC236}">
                    <a16:creationId xmlns:a16="http://schemas.microsoft.com/office/drawing/2014/main" id="{B59F1211-0F81-4E81-A7C9-17830550AA9B}"/>
                  </a:ext>
                </a:extLst>
              </p:cNvPr>
              <p:cNvPicPr/>
              <p:nvPr/>
            </p:nvPicPr>
            <p:blipFill>
              <a:blip r:embed="rId207"/>
              <a:stretch>
                <a:fillRect/>
              </a:stretch>
            </p:blipFill>
            <p:spPr>
              <a:xfrm>
                <a:off x="1190157" y="1167075"/>
                <a:ext cx="2380680" cy="1849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96" name="Freihand 295">
                <a:extLst>
                  <a:ext uri="{FF2B5EF4-FFF2-40B4-BE49-F238E27FC236}">
                    <a16:creationId xmlns:a16="http://schemas.microsoft.com/office/drawing/2014/main" id="{9D8336D3-8ACC-4173-B948-11801B8A087C}"/>
                  </a:ext>
                </a:extLst>
              </p14:cNvPr>
              <p14:cNvContentPartPr/>
              <p14:nvPr/>
            </p14:nvContentPartPr>
            <p14:xfrm>
              <a:off x="3670917" y="1010835"/>
              <a:ext cx="117720" cy="153360"/>
            </p14:xfrm>
          </p:contentPart>
        </mc:Choice>
        <mc:Fallback>
          <p:pic>
            <p:nvPicPr>
              <p:cNvPr id="296" name="Freihand 295">
                <a:extLst>
                  <a:ext uri="{FF2B5EF4-FFF2-40B4-BE49-F238E27FC236}">
                    <a16:creationId xmlns:a16="http://schemas.microsoft.com/office/drawing/2014/main" id="{9D8336D3-8ACC-4173-B948-11801B8A087C}"/>
                  </a:ext>
                </a:extLst>
              </p:cNvPr>
              <p:cNvPicPr/>
              <p:nvPr/>
            </p:nvPicPr>
            <p:blipFill>
              <a:blip r:embed="rId209"/>
              <a:stretch>
                <a:fillRect/>
              </a:stretch>
            </p:blipFill>
            <p:spPr>
              <a:xfrm>
                <a:off x="3666597" y="1006515"/>
                <a:ext cx="126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97" name="Freihand 296">
                <a:extLst>
                  <a:ext uri="{FF2B5EF4-FFF2-40B4-BE49-F238E27FC236}">
                    <a16:creationId xmlns:a16="http://schemas.microsoft.com/office/drawing/2014/main" id="{99188A26-BC37-4E2A-BE18-F4194EB80F19}"/>
                  </a:ext>
                </a:extLst>
              </p14:cNvPr>
              <p14:cNvContentPartPr/>
              <p14:nvPr/>
            </p14:nvContentPartPr>
            <p14:xfrm>
              <a:off x="3845157" y="957915"/>
              <a:ext cx="92880" cy="110160"/>
            </p14:xfrm>
          </p:contentPart>
        </mc:Choice>
        <mc:Fallback>
          <p:pic>
            <p:nvPicPr>
              <p:cNvPr id="297" name="Freihand 296">
                <a:extLst>
                  <a:ext uri="{FF2B5EF4-FFF2-40B4-BE49-F238E27FC236}">
                    <a16:creationId xmlns:a16="http://schemas.microsoft.com/office/drawing/2014/main" id="{99188A26-BC37-4E2A-BE18-F4194EB80F19}"/>
                  </a:ext>
                </a:extLst>
              </p:cNvPr>
              <p:cNvPicPr/>
              <p:nvPr/>
            </p:nvPicPr>
            <p:blipFill>
              <a:blip r:embed="rId211"/>
              <a:stretch>
                <a:fillRect/>
              </a:stretch>
            </p:blipFill>
            <p:spPr>
              <a:xfrm>
                <a:off x="3840837" y="953595"/>
                <a:ext cx="101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98" name="Freihand 297">
                <a:extLst>
                  <a:ext uri="{FF2B5EF4-FFF2-40B4-BE49-F238E27FC236}">
                    <a16:creationId xmlns:a16="http://schemas.microsoft.com/office/drawing/2014/main" id="{18CB4CA1-E013-4426-8FA3-BC85275DD201}"/>
                  </a:ext>
                </a:extLst>
              </p14:cNvPr>
              <p14:cNvContentPartPr/>
              <p14:nvPr/>
            </p14:nvContentPartPr>
            <p14:xfrm>
              <a:off x="3986277" y="886275"/>
              <a:ext cx="53640" cy="80280"/>
            </p14:xfrm>
          </p:contentPart>
        </mc:Choice>
        <mc:Fallback>
          <p:pic>
            <p:nvPicPr>
              <p:cNvPr id="298" name="Freihand 297">
                <a:extLst>
                  <a:ext uri="{FF2B5EF4-FFF2-40B4-BE49-F238E27FC236}">
                    <a16:creationId xmlns:a16="http://schemas.microsoft.com/office/drawing/2014/main" id="{18CB4CA1-E013-4426-8FA3-BC85275DD201}"/>
                  </a:ext>
                </a:extLst>
              </p:cNvPr>
              <p:cNvPicPr/>
              <p:nvPr/>
            </p:nvPicPr>
            <p:blipFill>
              <a:blip r:embed="rId213"/>
              <a:stretch>
                <a:fillRect/>
              </a:stretch>
            </p:blipFill>
            <p:spPr>
              <a:xfrm>
                <a:off x="3981957" y="881955"/>
                <a:ext cx="62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99" name="Freihand 298">
                <a:extLst>
                  <a:ext uri="{FF2B5EF4-FFF2-40B4-BE49-F238E27FC236}">
                    <a16:creationId xmlns:a16="http://schemas.microsoft.com/office/drawing/2014/main" id="{C3B3A688-E266-41EC-B554-AF83881DE4A6}"/>
                  </a:ext>
                </a:extLst>
              </p14:cNvPr>
              <p14:cNvContentPartPr/>
              <p14:nvPr/>
            </p14:nvContentPartPr>
            <p14:xfrm>
              <a:off x="1348197" y="2534355"/>
              <a:ext cx="272520" cy="424800"/>
            </p14:xfrm>
          </p:contentPart>
        </mc:Choice>
        <mc:Fallback>
          <p:pic>
            <p:nvPicPr>
              <p:cNvPr id="299" name="Freihand 298">
                <a:extLst>
                  <a:ext uri="{FF2B5EF4-FFF2-40B4-BE49-F238E27FC236}">
                    <a16:creationId xmlns:a16="http://schemas.microsoft.com/office/drawing/2014/main" id="{C3B3A688-E266-41EC-B554-AF83881DE4A6}"/>
                  </a:ext>
                </a:extLst>
              </p:cNvPr>
              <p:cNvPicPr/>
              <p:nvPr/>
            </p:nvPicPr>
            <p:blipFill>
              <a:blip r:embed="rId215"/>
              <a:stretch>
                <a:fillRect/>
              </a:stretch>
            </p:blipFill>
            <p:spPr>
              <a:xfrm>
                <a:off x="1343877" y="2530035"/>
                <a:ext cx="28116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00" name="Freihand 299">
                <a:extLst>
                  <a:ext uri="{FF2B5EF4-FFF2-40B4-BE49-F238E27FC236}">
                    <a16:creationId xmlns:a16="http://schemas.microsoft.com/office/drawing/2014/main" id="{94329EC0-703A-4A62-AD04-FD4DEACF7FE1}"/>
                  </a:ext>
                </a:extLst>
              </p14:cNvPr>
              <p14:cNvContentPartPr/>
              <p14:nvPr/>
            </p14:nvContentPartPr>
            <p14:xfrm>
              <a:off x="1503717" y="2829195"/>
              <a:ext cx="142560" cy="200520"/>
            </p14:xfrm>
          </p:contentPart>
        </mc:Choice>
        <mc:Fallback>
          <p:pic>
            <p:nvPicPr>
              <p:cNvPr id="300" name="Freihand 299">
                <a:extLst>
                  <a:ext uri="{FF2B5EF4-FFF2-40B4-BE49-F238E27FC236}">
                    <a16:creationId xmlns:a16="http://schemas.microsoft.com/office/drawing/2014/main" id="{94329EC0-703A-4A62-AD04-FD4DEACF7FE1}"/>
                  </a:ext>
                </a:extLst>
              </p:cNvPr>
              <p:cNvPicPr/>
              <p:nvPr/>
            </p:nvPicPr>
            <p:blipFill>
              <a:blip r:embed="rId217"/>
              <a:stretch>
                <a:fillRect/>
              </a:stretch>
            </p:blipFill>
            <p:spPr>
              <a:xfrm>
                <a:off x="1499397" y="2824875"/>
                <a:ext cx="151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03" name="Freihand 302">
                <a:extLst>
                  <a:ext uri="{FF2B5EF4-FFF2-40B4-BE49-F238E27FC236}">
                    <a16:creationId xmlns:a16="http://schemas.microsoft.com/office/drawing/2014/main" id="{F6F8F04B-C0C1-4F5B-A5E6-FCA71627678A}"/>
                  </a:ext>
                </a:extLst>
              </p14:cNvPr>
              <p14:cNvContentPartPr/>
              <p14:nvPr/>
            </p14:nvContentPartPr>
            <p14:xfrm>
              <a:off x="1850037" y="2593755"/>
              <a:ext cx="115560" cy="135360"/>
            </p14:xfrm>
          </p:contentPart>
        </mc:Choice>
        <mc:Fallback>
          <p:pic>
            <p:nvPicPr>
              <p:cNvPr id="303" name="Freihand 302">
                <a:extLst>
                  <a:ext uri="{FF2B5EF4-FFF2-40B4-BE49-F238E27FC236}">
                    <a16:creationId xmlns:a16="http://schemas.microsoft.com/office/drawing/2014/main" id="{F6F8F04B-C0C1-4F5B-A5E6-FCA71627678A}"/>
                  </a:ext>
                </a:extLst>
              </p:cNvPr>
              <p:cNvPicPr/>
              <p:nvPr/>
            </p:nvPicPr>
            <p:blipFill>
              <a:blip r:embed="rId219"/>
              <a:stretch>
                <a:fillRect/>
              </a:stretch>
            </p:blipFill>
            <p:spPr>
              <a:xfrm>
                <a:off x="1845717" y="2589435"/>
                <a:ext cx="124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04" name="Freihand 303">
                <a:extLst>
                  <a:ext uri="{FF2B5EF4-FFF2-40B4-BE49-F238E27FC236}">
                    <a16:creationId xmlns:a16="http://schemas.microsoft.com/office/drawing/2014/main" id="{0445DA19-3665-4C74-A59E-F9EE6BAC003D}"/>
                  </a:ext>
                </a:extLst>
              </p14:cNvPr>
              <p14:cNvContentPartPr/>
              <p14:nvPr/>
            </p14:nvContentPartPr>
            <p14:xfrm>
              <a:off x="1800717" y="2539035"/>
              <a:ext cx="144000" cy="132120"/>
            </p14:xfrm>
          </p:contentPart>
        </mc:Choice>
        <mc:Fallback>
          <p:pic>
            <p:nvPicPr>
              <p:cNvPr id="304" name="Freihand 303">
                <a:extLst>
                  <a:ext uri="{FF2B5EF4-FFF2-40B4-BE49-F238E27FC236}">
                    <a16:creationId xmlns:a16="http://schemas.microsoft.com/office/drawing/2014/main" id="{0445DA19-3665-4C74-A59E-F9EE6BAC003D}"/>
                  </a:ext>
                </a:extLst>
              </p:cNvPr>
              <p:cNvPicPr/>
              <p:nvPr/>
            </p:nvPicPr>
            <p:blipFill>
              <a:blip r:embed="rId221"/>
              <a:stretch>
                <a:fillRect/>
              </a:stretch>
            </p:blipFill>
            <p:spPr>
              <a:xfrm>
                <a:off x="1796397" y="2534715"/>
                <a:ext cx="152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06" name="Freihand 305">
                <a:extLst>
                  <a:ext uri="{FF2B5EF4-FFF2-40B4-BE49-F238E27FC236}">
                    <a16:creationId xmlns:a16="http://schemas.microsoft.com/office/drawing/2014/main" id="{53F0D03E-35EB-40DE-9DD5-4E8986697070}"/>
                  </a:ext>
                </a:extLst>
              </p14:cNvPr>
              <p14:cNvContentPartPr/>
              <p14:nvPr/>
            </p14:nvContentPartPr>
            <p14:xfrm>
              <a:off x="2426397" y="2059875"/>
              <a:ext cx="58680" cy="354600"/>
            </p14:xfrm>
          </p:contentPart>
        </mc:Choice>
        <mc:Fallback>
          <p:pic>
            <p:nvPicPr>
              <p:cNvPr id="306" name="Freihand 305">
                <a:extLst>
                  <a:ext uri="{FF2B5EF4-FFF2-40B4-BE49-F238E27FC236}">
                    <a16:creationId xmlns:a16="http://schemas.microsoft.com/office/drawing/2014/main" id="{53F0D03E-35EB-40DE-9DD5-4E8986697070}"/>
                  </a:ext>
                </a:extLst>
              </p:cNvPr>
              <p:cNvPicPr/>
              <p:nvPr/>
            </p:nvPicPr>
            <p:blipFill>
              <a:blip r:embed="rId223"/>
              <a:stretch>
                <a:fillRect/>
              </a:stretch>
            </p:blipFill>
            <p:spPr>
              <a:xfrm>
                <a:off x="2422077" y="2055555"/>
                <a:ext cx="673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07" name="Freihand 306">
                <a:extLst>
                  <a:ext uri="{FF2B5EF4-FFF2-40B4-BE49-F238E27FC236}">
                    <a16:creationId xmlns:a16="http://schemas.microsoft.com/office/drawing/2014/main" id="{764727CF-B7B8-4437-8381-5D1EB9CA92F4}"/>
                  </a:ext>
                </a:extLst>
              </p14:cNvPr>
              <p14:cNvContentPartPr/>
              <p14:nvPr/>
            </p14:nvContentPartPr>
            <p14:xfrm>
              <a:off x="2489037" y="2462715"/>
              <a:ext cx="4320" cy="151920"/>
            </p14:xfrm>
          </p:contentPart>
        </mc:Choice>
        <mc:Fallback>
          <p:pic>
            <p:nvPicPr>
              <p:cNvPr id="307" name="Freihand 306">
                <a:extLst>
                  <a:ext uri="{FF2B5EF4-FFF2-40B4-BE49-F238E27FC236}">
                    <a16:creationId xmlns:a16="http://schemas.microsoft.com/office/drawing/2014/main" id="{764727CF-B7B8-4437-8381-5D1EB9CA92F4}"/>
                  </a:ext>
                </a:extLst>
              </p:cNvPr>
              <p:cNvPicPr/>
              <p:nvPr/>
            </p:nvPicPr>
            <p:blipFill>
              <a:blip r:embed="rId225"/>
              <a:stretch>
                <a:fillRect/>
              </a:stretch>
            </p:blipFill>
            <p:spPr>
              <a:xfrm>
                <a:off x="2484717" y="2458395"/>
                <a:ext cx="12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08" name="Freihand 307">
                <a:extLst>
                  <a:ext uri="{FF2B5EF4-FFF2-40B4-BE49-F238E27FC236}">
                    <a16:creationId xmlns:a16="http://schemas.microsoft.com/office/drawing/2014/main" id="{D113EDE8-6D49-4E7A-B607-8F312C0E9911}"/>
                  </a:ext>
                </a:extLst>
              </p14:cNvPr>
              <p14:cNvContentPartPr/>
              <p14:nvPr/>
            </p14:nvContentPartPr>
            <p14:xfrm>
              <a:off x="2495157" y="2720475"/>
              <a:ext cx="9720" cy="324720"/>
            </p14:xfrm>
          </p:contentPart>
        </mc:Choice>
        <mc:Fallback>
          <p:pic>
            <p:nvPicPr>
              <p:cNvPr id="308" name="Freihand 307">
                <a:extLst>
                  <a:ext uri="{FF2B5EF4-FFF2-40B4-BE49-F238E27FC236}">
                    <a16:creationId xmlns:a16="http://schemas.microsoft.com/office/drawing/2014/main" id="{D113EDE8-6D49-4E7A-B607-8F312C0E9911}"/>
                  </a:ext>
                </a:extLst>
              </p:cNvPr>
              <p:cNvPicPr/>
              <p:nvPr/>
            </p:nvPicPr>
            <p:blipFill>
              <a:blip r:embed="rId227"/>
              <a:stretch>
                <a:fillRect/>
              </a:stretch>
            </p:blipFill>
            <p:spPr>
              <a:xfrm>
                <a:off x="2490837" y="2716155"/>
                <a:ext cx="183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09" name="Freihand 308">
                <a:extLst>
                  <a:ext uri="{FF2B5EF4-FFF2-40B4-BE49-F238E27FC236}">
                    <a16:creationId xmlns:a16="http://schemas.microsoft.com/office/drawing/2014/main" id="{F840735C-1742-4B98-9A00-E3DDF0A3818D}"/>
                  </a:ext>
                </a:extLst>
              </p14:cNvPr>
              <p14:cNvContentPartPr/>
              <p14:nvPr/>
            </p14:nvContentPartPr>
            <p14:xfrm>
              <a:off x="2490837" y="3268035"/>
              <a:ext cx="21600" cy="295920"/>
            </p14:xfrm>
          </p:contentPart>
        </mc:Choice>
        <mc:Fallback>
          <p:pic>
            <p:nvPicPr>
              <p:cNvPr id="309" name="Freihand 308">
                <a:extLst>
                  <a:ext uri="{FF2B5EF4-FFF2-40B4-BE49-F238E27FC236}">
                    <a16:creationId xmlns:a16="http://schemas.microsoft.com/office/drawing/2014/main" id="{F840735C-1742-4B98-9A00-E3DDF0A3818D}"/>
                  </a:ext>
                </a:extLst>
              </p:cNvPr>
              <p:cNvPicPr/>
              <p:nvPr/>
            </p:nvPicPr>
            <p:blipFill>
              <a:blip r:embed="rId229"/>
              <a:stretch>
                <a:fillRect/>
              </a:stretch>
            </p:blipFill>
            <p:spPr>
              <a:xfrm>
                <a:off x="2486517" y="3263715"/>
                <a:ext cx="302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32" name="Freihand 431">
                <a:extLst>
                  <a:ext uri="{FF2B5EF4-FFF2-40B4-BE49-F238E27FC236}">
                    <a16:creationId xmlns:a16="http://schemas.microsoft.com/office/drawing/2014/main" id="{6093D32E-42C8-492E-BDE5-914ADAA628D6}"/>
                  </a:ext>
                </a:extLst>
              </p14:cNvPr>
              <p14:cNvContentPartPr/>
              <p14:nvPr/>
            </p14:nvContentPartPr>
            <p14:xfrm>
              <a:off x="1367277" y="4108275"/>
              <a:ext cx="2439720" cy="1396440"/>
            </p14:xfrm>
          </p:contentPart>
        </mc:Choice>
        <mc:Fallback>
          <p:pic>
            <p:nvPicPr>
              <p:cNvPr id="432" name="Freihand 431">
                <a:extLst>
                  <a:ext uri="{FF2B5EF4-FFF2-40B4-BE49-F238E27FC236}">
                    <a16:creationId xmlns:a16="http://schemas.microsoft.com/office/drawing/2014/main" id="{6093D32E-42C8-492E-BDE5-914ADAA628D6}"/>
                  </a:ext>
                </a:extLst>
              </p:cNvPr>
              <p:cNvPicPr/>
              <p:nvPr/>
            </p:nvPicPr>
            <p:blipFill>
              <a:blip r:embed="rId231"/>
              <a:stretch>
                <a:fillRect/>
              </a:stretch>
            </p:blipFill>
            <p:spPr>
              <a:xfrm>
                <a:off x="1362957" y="4103955"/>
                <a:ext cx="2448360" cy="1405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34" name="Freihand 433">
                <a:extLst>
                  <a:ext uri="{FF2B5EF4-FFF2-40B4-BE49-F238E27FC236}">
                    <a16:creationId xmlns:a16="http://schemas.microsoft.com/office/drawing/2014/main" id="{5E808EF7-DBD3-42FD-9BD2-64F041B8CD69}"/>
                  </a:ext>
                </a:extLst>
              </p14:cNvPr>
              <p14:cNvContentPartPr/>
              <p14:nvPr/>
            </p14:nvContentPartPr>
            <p14:xfrm>
              <a:off x="3980877" y="5373675"/>
              <a:ext cx="91800" cy="150840"/>
            </p14:xfrm>
          </p:contentPart>
        </mc:Choice>
        <mc:Fallback>
          <p:pic>
            <p:nvPicPr>
              <p:cNvPr id="434" name="Freihand 433">
                <a:extLst>
                  <a:ext uri="{FF2B5EF4-FFF2-40B4-BE49-F238E27FC236}">
                    <a16:creationId xmlns:a16="http://schemas.microsoft.com/office/drawing/2014/main" id="{5E808EF7-DBD3-42FD-9BD2-64F041B8CD69}"/>
                  </a:ext>
                </a:extLst>
              </p:cNvPr>
              <p:cNvPicPr/>
              <p:nvPr/>
            </p:nvPicPr>
            <p:blipFill>
              <a:blip r:embed="rId233"/>
              <a:stretch>
                <a:fillRect/>
              </a:stretch>
            </p:blipFill>
            <p:spPr>
              <a:xfrm>
                <a:off x="3976557" y="5369355"/>
                <a:ext cx="100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35" name="Freihand 434">
                <a:extLst>
                  <a:ext uri="{FF2B5EF4-FFF2-40B4-BE49-F238E27FC236}">
                    <a16:creationId xmlns:a16="http://schemas.microsoft.com/office/drawing/2014/main" id="{211435C4-549D-44C7-AF6A-74E71D64EDF7}"/>
                  </a:ext>
                </a:extLst>
              </p14:cNvPr>
              <p14:cNvContentPartPr/>
              <p14:nvPr/>
            </p14:nvContentPartPr>
            <p14:xfrm>
              <a:off x="3987717" y="5393835"/>
              <a:ext cx="92160" cy="156240"/>
            </p14:xfrm>
          </p:contentPart>
        </mc:Choice>
        <mc:Fallback>
          <p:pic>
            <p:nvPicPr>
              <p:cNvPr id="435" name="Freihand 434">
                <a:extLst>
                  <a:ext uri="{FF2B5EF4-FFF2-40B4-BE49-F238E27FC236}">
                    <a16:creationId xmlns:a16="http://schemas.microsoft.com/office/drawing/2014/main" id="{211435C4-549D-44C7-AF6A-74E71D64EDF7}"/>
                  </a:ext>
                </a:extLst>
              </p:cNvPr>
              <p:cNvPicPr/>
              <p:nvPr/>
            </p:nvPicPr>
            <p:blipFill>
              <a:blip r:embed="rId235"/>
              <a:stretch>
                <a:fillRect/>
              </a:stretch>
            </p:blipFill>
            <p:spPr>
              <a:xfrm>
                <a:off x="3983397" y="5389515"/>
                <a:ext cx="100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36" name="Freihand 435">
                <a:extLst>
                  <a:ext uri="{FF2B5EF4-FFF2-40B4-BE49-F238E27FC236}">
                    <a16:creationId xmlns:a16="http://schemas.microsoft.com/office/drawing/2014/main" id="{5A388ACE-6C6D-4FF9-BCCA-BA36F0573946}"/>
                  </a:ext>
                </a:extLst>
              </p14:cNvPr>
              <p14:cNvContentPartPr/>
              <p14:nvPr/>
            </p14:nvContentPartPr>
            <p14:xfrm>
              <a:off x="4164117" y="5395995"/>
              <a:ext cx="3600" cy="129240"/>
            </p14:xfrm>
          </p:contentPart>
        </mc:Choice>
        <mc:Fallback>
          <p:pic>
            <p:nvPicPr>
              <p:cNvPr id="436" name="Freihand 435">
                <a:extLst>
                  <a:ext uri="{FF2B5EF4-FFF2-40B4-BE49-F238E27FC236}">
                    <a16:creationId xmlns:a16="http://schemas.microsoft.com/office/drawing/2014/main" id="{5A388ACE-6C6D-4FF9-BCCA-BA36F0573946}"/>
                  </a:ext>
                </a:extLst>
              </p:cNvPr>
              <p:cNvPicPr/>
              <p:nvPr/>
            </p:nvPicPr>
            <p:blipFill>
              <a:blip r:embed="rId237"/>
              <a:stretch>
                <a:fillRect/>
              </a:stretch>
            </p:blipFill>
            <p:spPr>
              <a:xfrm>
                <a:off x="4159797" y="5391675"/>
                <a:ext cx="12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37" name="Freihand 436">
                <a:extLst>
                  <a:ext uri="{FF2B5EF4-FFF2-40B4-BE49-F238E27FC236}">
                    <a16:creationId xmlns:a16="http://schemas.microsoft.com/office/drawing/2014/main" id="{64F218B0-D36E-4995-9B1F-DE4A0EE09634}"/>
                  </a:ext>
                </a:extLst>
              </p14:cNvPr>
              <p14:cNvContentPartPr/>
              <p14:nvPr/>
            </p14:nvContentPartPr>
            <p14:xfrm>
              <a:off x="4078437" y="5366475"/>
              <a:ext cx="155880" cy="155880"/>
            </p14:xfrm>
          </p:contentPart>
        </mc:Choice>
        <mc:Fallback>
          <p:pic>
            <p:nvPicPr>
              <p:cNvPr id="437" name="Freihand 436">
                <a:extLst>
                  <a:ext uri="{FF2B5EF4-FFF2-40B4-BE49-F238E27FC236}">
                    <a16:creationId xmlns:a16="http://schemas.microsoft.com/office/drawing/2014/main" id="{64F218B0-D36E-4995-9B1F-DE4A0EE09634}"/>
                  </a:ext>
                </a:extLst>
              </p:cNvPr>
              <p:cNvPicPr/>
              <p:nvPr/>
            </p:nvPicPr>
            <p:blipFill>
              <a:blip r:embed="rId239"/>
              <a:stretch>
                <a:fillRect/>
              </a:stretch>
            </p:blipFill>
            <p:spPr>
              <a:xfrm>
                <a:off x="4074117" y="5362155"/>
                <a:ext cx="164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38" name="Freihand 437">
                <a:extLst>
                  <a:ext uri="{FF2B5EF4-FFF2-40B4-BE49-F238E27FC236}">
                    <a16:creationId xmlns:a16="http://schemas.microsoft.com/office/drawing/2014/main" id="{17170C2E-7F66-44D1-9EB4-EC0C7B64D2EA}"/>
                  </a:ext>
                </a:extLst>
              </p14:cNvPr>
              <p14:cNvContentPartPr/>
              <p14:nvPr/>
            </p14:nvContentPartPr>
            <p14:xfrm>
              <a:off x="4256277" y="5294835"/>
              <a:ext cx="54000" cy="122040"/>
            </p14:xfrm>
          </p:contentPart>
        </mc:Choice>
        <mc:Fallback>
          <p:pic>
            <p:nvPicPr>
              <p:cNvPr id="438" name="Freihand 437">
                <a:extLst>
                  <a:ext uri="{FF2B5EF4-FFF2-40B4-BE49-F238E27FC236}">
                    <a16:creationId xmlns:a16="http://schemas.microsoft.com/office/drawing/2014/main" id="{17170C2E-7F66-44D1-9EB4-EC0C7B64D2EA}"/>
                  </a:ext>
                </a:extLst>
              </p:cNvPr>
              <p:cNvPicPr/>
              <p:nvPr/>
            </p:nvPicPr>
            <p:blipFill>
              <a:blip r:embed="rId241"/>
              <a:stretch>
                <a:fillRect/>
              </a:stretch>
            </p:blipFill>
            <p:spPr>
              <a:xfrm>
                <a:off x="4251957" y="5290515"/>
                <a:ext cx="62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30" name="Freihand 529">
                <a:extLst>
                  <a:ext uri="{FF2B5EF4-FFF2-40B4-BE49-F238E27FC236}">
                    <a16:creationId xmlns:a16="http://schemas.microsoft.com/office/drawing/2014/main" id="{E1399F84-D70D-484F-AB43-97BCA551A780}"/>
                  </a:ext>
                </a:extLst>
              </p14:cNvPr>
              <p14:cNvContentPartPr/>
              <p14:nvPr/>
            </p14:nvContentPartPr>
            <p14:xfrm>
              <a:off x="752037" y="4033395"/>
              <a:ext cx="2379600" cy="1015200"/>
            </p14:xfrm>
          </p:contentPart>
        </mc:Choice>
        <mc:Fallback>
          <p:pic>
            <p:nvPicPr>
              <p:cNvPr id="530" name="Freihand 529">
                <a:extLst>
                  <a:ext uri="{FF2B5EF4-FFF2-40B4-BE49-F238E27FC236}">
                    <a16:creationId xmlns:a16="http://schemas.microsoft.com/office/drawing/2014/main" id="{E1399F84-D70D-484F-AB43-97BCA551A780}"/>
                  </a:ext>
                </a:extLst>
              </p:cNvPr>
              <p:cNvPicPr/>
              <p:nvPr/>
            </p:nvPicPr>
            <p:blipFill>
              <a:blip r:embed="rId243"/>
              <a:stretch>
                <a:fillRect/>
              </a:stretch>
            </p:blipFill>
            <p:spPr>
              <a:xfrm>
                <a:off x="747717" y="4029075"/>
                <a:ext cx="238824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32" name="Freihand 531">
                <a:extLst>
                  <a:ext uri="{FF2B5EF4-FFF2-40B4-BE49-F238E27FC236}">
                    <a16:creationId xmlns:a16="http://schemas.microsoft.com/office/drawing/2014/main" id="{5373C9A4-BD32-4038-BD92-4AB3D0849309}"/>
                  </a:ext>
                </a:extLst>
              </p14:cNvPr>
              <p14:cNvContentPartPr/>
              <p14:nvPr/>
            </p14:nvContentPartPr>
            <p14:xfrm>
              <a:off x="3288957" y="3927555"/>
              <a:ext cx="66600" cy="123120"/>
            </p14:xfrm>
          </p:contentPart>
        </mc:Choice>
        <mc:Fallback>
          <p:pic>
            <p:nvPicPr>
              <p:cNvPr id="532" name="Freihand 531">
                <a:extLst>
                  <a:ext uri="{FF2B5EF4-FFF2-40B4-BE49-F238E27FC236}">
                    <a16:creationId xmlns:a16="http://schemas.microsoft.com/office/drawing/2014/main" id="{5373C9A4-BD32-4038-BD92-4AB3D0849309}"/>
                  </a:ext>
                </a:extLst>
              </p:cNvPr>
              <p:cNvPicPr/>
              <p:nvPr/>
            </p:nvPicPr>
            <p:blipFill>
              <a:blip r:embed="rId245"/>
              <a:stretch>
                <a:fillRect/>
              </a:stretch>
            </p:blipFill>
            <p:spPr>
              <a:xfrm>
                <a:off x="3284637" y="3923235"/>
                <a:ext cx="75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33" name="Freihand 532">
                <a:extLst>
                  <a:ext uri="{FF2B5EF4-FFF2-40B4-BE49-F238E27FC236}">
                    <a16:creationId xmlns:a16="http://schemas.microsoft.com/office/drawing/2014/main" id="{32125D65-3DA8-4243-99D4-29C055BB89DA}"/>
                  </a:ext>
                </a:extLst>
              </p14:cNvPr>
              <p14:cNvContentPartPr/>
              <p14:nvPr/>
            </p14:nvContentPartPr>
            <p14:xfrm>
              <a:off x="3333237" y="3909555"/>
              <a:ext cx="31680" cy="137520"/>
            </p14:xfrm>
          </p:contentPart>
        </mc:Choice>
        <mc:Fallback>
          <p:pic>
            <p:nvPicPr>
              <p:cNvPr id="533" name="Freihand 532">
                <a:extLst>
                  <a:ext uri="{FF2B5EF4-FFF2-40B4-BE49-F238E27FC236}">
                    <a16:creationId xmlns:a16="http://schemas.microsoft.com/office/drawing/2014/main" id="{32125D65-3DA8-4243-99D4-29C055BB89DA}"/>
                  </a:ext>
                </a:extLst>
              </p:cNvPr>
              <p:cNvPicPr/>
              <p:nvPr/>
            </p:nvPicPr>
            <p:blipFill>
              <a:blip r:embed="rId247"/>
              <a:stretch>
                <a:fillRect/>
              </a:stretch>
            </p:blipFill>
            <p:spPr>
              <a:xfrm>
                <a:off x="3328917" y="3905235"/>
                <a:ext cx="40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34" name="Freihand 533">
                <a:extLst>
                  <a:ext uri="{FF2B5EF4-FFF2-40B4-BE49-F238E27FC236}">
                    <a16:creationId xmlns:a16="http://schemas.microsoft.com/office/drawing/2014/main" id="{45C20CAF-6E65-4D65-8753-9FFBFFB15A45}"/>
                  </a:ext>
                </a:extLst>
              </p14:cNvPr>
              <p14:cNvContentPartPr/>
              <p14:nvPr/>
            </p14:nvContentPartPr>
            <p14:xfrm>
              <a:off x="3298317" y="3971115"/>
              <a:ext cx="105480" cy="28080"/>
            </p14:xfrm>
          </p:contentPart>
        </mc:Choice>
        <mc:Fallback>
          <p:pic>
            <p:nvPicPr>
              <p:cNvPr id="534" name="Freihand 533">
                <a:extLst>
                  <a:ext uri="{FF2B5EF4-FFF2-40B4-BE49-F238E27FC236}">
                    <a16:creationId xmlns:a16="http://schemas.microsoft.com/office/drawing/2014/main" id="{45C20CAF-6E65-4D65-8753-9FFBFFB15A45}"/>
                  </a:ext>
                </a:extLst>
              </p:cNvPr>
              <p:cNvPicPr/>
              <p:nvPr/>
            </p:nvPicPr>
            <p:blipFill>
              <a:blip r:embed="rId249"/>
              <a:stretch>
                <a:fillRect/>
              </a:stretch>
            </p:blipFill>
            <p:spPr>
              <a:xfrm>
                <a:off x="3293997" y="3966795"/>
                <a:ext cx="11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35" name="Freihand 534">
                <a:extLst>
                  <a:ext uri="{FF2B5EF4-FFF2-40B4-BE49-F238E27FC236}">
                    <a16:creationId xmlns:a16="http://schemas.microsoft.com/office/drawing/2014/main" id="{A7E55A99-E6CE-40F6-B32E-D60C009960B0}"/>
                  </a:ext>
                </a:extLst>
              </p14:cNvPr>
              <p14:cNvContentPartPr/>
              <p14:nvPr/>
            </p14:nvContentPartPr>
            <p14:xfrm>
              <a:off x="3418557" y="3884355"/>
              <a:ext cx="100080" cy="122760"/>
            </p14:xfrm>
          </p:contentPart>
        </mc:Choice>
        <mc:Fallback>
          <p:pic>
            <p:nvPicPr>
              <p:cNvPr id="535" name="Freihand 534">
                <a:extLst>
                  <a:ext uri="{FF2B5EF4-FFF2-40B4-BE49-F238E27FC236}">
                    <a16:creationId xmlns:a16="http://schemas.microsoft.com/office/drawing/2014/main" id="{A7E55A99-E6CE-40F6-B32E-D60C009960B0}"/>
                  </a:ext>
                </a:extLst>
              </p:cNvPr>
              <p:cNvPicPr/>
              <p:nvPr/>
            </p:nvPicPr>
            <p:blipFill>
              <a:blip r:embed="rId251"/>
              <a:stretch>
                <a:fillRect/>
              </a:stretch>
            </p:blipFill>
            <p:spPr>
              <a:xfrm>
                <a:off x="3414237" y="3880035"/>
                <a:ext cx="108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36" name="Freihand 535">
                <a:extLst>
                  <a:ext uri="{FF2B5EF4-FFF2-40B4-BE49-F238E27FC236}">
                    <a16:creationId xmlns:a16="http://schemas.microsoft.com/office/drawing/2014/main" id="{B58C0594-DF84-49A7-A009-2524024F31D4}"/>
                  </a:ext>
                </a:extLst>
              </p14:cNvPr>
              <p14:cNvContentPartPr/>
              <p14:nvPr/>
            </p14:nvContentPartPr>
            <p14:xfrm>
              <a:off x="3517197" y="3831795"/>
              <a:ext cx="51840" cy="66600"/>
            </p14:xfrm>
          </p:contentPart>
        </mc:Choice>
        <mc:Fallback>
          <p:pic>
            <p:nvPicPr>
              <p:cNvPr id="536" name="Freihand 535">
                <a:extLst>
                  <a:ext uri="{FF2B5EF4-FFF2-40B4-BE49-F238E27FC236}">
                    <a16:creationId xmlns:a16="http://schemas.microsoft.com/office/drawing/2014/main" id="{B58C0594-DF84-49A7-A009-2524024F31D4}"/>
                  </a:ext>
                </a:extLst>
              </p:cNvPr>
              <p:cNvPicPr/>
              <p:nvPr/>
            </p:nvPicPr>
            <p:blipFill>
              <a:blip r:embed="rId253"/>
              <a:stretch>
                <a:fillRect/>
              </a:stretch>
            </p:blipFill>
            <p:spPr>
              <a:xfrm>
                <a:off x="3512877" y="3827475"/>
                <a:ext cx="60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38" name="Freihand 537">
                <a:extLst>
                  <a:ext uri="{FF2B5EF4-FFF2-40B4-BE49-F238E27FC236}">
                    <a16:creationId xmlns:a16="http://schemas.microsoft.com/office/drawing/2014/main" id="{EB36EBB9-C2C7-4FEE-B792-5308B07EA94F}"/>
                  </a:ext>
                </a:extLst>
              </p14:cNvPr>
              <p14:cNvContentPartPr/>
              <p14:nvPr/>
            </p14:nvContentPartPr>
            <p14:xfrm>
              <a:off x="2895837" y="4319235"/>
              <a:ext cx="47160" cy="127800"/>
            </p14:xfrm>
          </p:contentPart>
        </mc:Choice>
        <mc:Fallback>
          <p:pic>
            <p:nvPicPr>
              <p:cNvPr id="538" name="Freihand 537">
                <a:extLst>
                  <a:ext uri="{FF2B5EF4-FFF2-40B4-BE49-F238E27FC236}">
                    <a16:creationId xmlns:a16="http://schemas.microsoft.com/office/drawing/2014/main" id="{EB36EBB9-C2C7-4FEE-B792-5308B07EA94F}"/>
                  </a:ext>
                </a:extLst>
              </p:cNvPr>
              <p:cNvPicPr/>
              <p:nvPr/>
            </p:nvPicPr>
            <p:blipFill>
              <a:blip r:embed="rId255"/>
              <a:stretch>
                <a:fillRect/>
              </a:stretch>
            </p:blipFill>
            <p:spPr>
              <a:xfrm>
                <a:off x="2891517" y="4314915"/>
                <a:ext cx="55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39" name="Freihand 538">
                <a:extLst>
                  <a:ext uri="{FF2B5EF4-FFF2-40B4-BE49-F238E27FC236}">
                    <a16:creationId xmlns:a16="http://schemas.microsoft.com/office/drawing/2014/main" id="{A270EC19-6DE4-4786-A74F-BC72E366FA8E}"/>
                  </a:ext>
                </a:extLst>
              </p14:cNvPr>
              <p14:cNvContentPartPr/>
              <p14:nvPr/>
            </p14:nvContentPartPr>
            <p14:xfrm>
              <a:off x="2840757" y="4219515"/>
              <a:ext cx="169920" cy="278280"/>
            </p14:xfrm>
          </p:contentPart>
        </mc:Choice>
        <mc:Fallback>
          <p:pic>
            <p:nvPicPr>
              <p:cNvPr id="539" name="Freihand 538">
                <a:extLst>
                  <a:ext uri="{FF2B5EF4-FFF2-40B4-BE49-F238E27FC236}">
                    <a16:creationId xmlns:a16="http://schemas.microsoft.com/office/drawing/2014/main" id="{A270EC19-6DE4-4786-A74F-BC72E366FA8E}"/>
                  </a:ext>
                </a:extLst>
              </p:cNvPr>
              <p:cNvPicPr/>
              <p:nvPr/>
            </p:nvPicPr>
            <p:blipFill>
              <a:blip r:embed="rId257"/>
              <a:stretch>
                <a:fillRect/>
              </a:stretch>
            </p:blipFill>
            <p:spPr>
              <a:xfrm>
                <a:off x="2836437" y="4215195"/>
                <a:ext cx="1785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10" name="Freihand 309">
                <a:extLst>
                  <a:ext uri="{FF2B5EF4-FFF2-40B4-BE49-F238E27FC236}">
                    <a16:creationId xmlns:a16="http://schemas.microsoft.com/office/drawing/2014/main" id="{EF9EA4A1-B6E1-4E1A-83EA-51C27064EA45}"/>
                  </a:ext>
                </a:extLst>
              </p14:cNvPr>
              <p14:cNvContentPartPr/>
              <p14:nvPr/>
            </p14:nvContentPartPr>
            <p14:xfrm>
              <a:off x="2491197" y="3757635"/>
              <a:ext cx="21960" cy="291240"/>
            </p14:xfrm>
          </p:contentPart>
        </mc:Choice>
        <mc:Fallback>
          <p:pic>
            <p:nvPicPr>
              <p:cNvPr id="310" name="Freihand 309">
                <a:extLst>
                  <a:ext uri="{FF2B5EF4-FFF2-40B4-BE49-F238E27FC236}">
                    <a16:creationId xmlns:a16="http://schemas.microsoft.com/office/drawing/2014/main" id="{EF9EA4A1-B6E1-4E1A-83EA-51C27064EA45}"/>
                  </a:ext>
                </a:extLst>
              </p:cNvPr>
              <p:cNvPicPr/>
              <p:nvPr/>
            </p:nvPicPr>
            <p:blipFill>
              <a:blip r:embed="rId259"/>
              <a:stretch>
                <a:fillRect/>
              </a:stretch>
            </p:blipFill>
            <p:spPr>
              <a:xfrm>
                <a:off x="2486877" y="3753315"/>
                <a:ext cx="306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11" name="Freihand 310">
                <a:extLst>
                  <a:ext uri="{FF2B5EF4-FFF2-40B4-BE49-F238E27FC236}">
                    <a16:creationId xmlns:a16="http://schemas.microsoft.com/office/drawing/2014/main" id="{E0FCE4A1-C50A-43DE-9878-8D8EAD5F7109}"/>
                  </a:ext>
                </a:extLst>
              </p14:cNvPr>
              <p14:cNvContentPartPr/>
              <p14:nvPr/>
            </p14:nvContentPartPr>
            <p14:xfrm>
              <a:off x="2472477" y="4099635"/>
              <a:ext cx="16920" cy="321120"/>
            </p14:xfrm>
          </p:contentPart>
        </mc:Choice>
        <mc:Fallback>
          <p:pic>
            <p:nvPicPr>
              <p:cNvPr id="311" name="Freihand 310">
                <a:extLst>
                  <a:ext uri="{FF2B5EF4-FFF2-40B4-BE49-F238E27FC236}">
                    <a16:creationId xmlns:a16="http://schemas.microsoft.com/office/drawing/2014/main" id="{E0FCE4A1-C50A-43DE-9878-8D8EAD5F7109}"/>
                  </a:ext>
                </a:extLst>
              </p:cNvPr>
              <p:cNvPicPr/>
              <p:nvPr/>
            </p:nvPicPr>
            <p:blipFill>
              <a:blip r:embed="rId261"/>
              <a:stretch>
                <a:fillRect/>
              </a:stretch>
            </p:blipFill>
            <p:spPr>
              <a:xfrm>
                <a:off x="2468157" y="4095315"/>
                <a:ext cx="255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12" name="Freihand 311">
                <a:extLst>
                  <a:ext uri="{FF2B5EF4-FFF2-40B4-BE49-F238E27FC236}">
                    <a16:creationId xmlns:a16="http://schemas.microsoft.com/office/drawing/2014/main" id="{D11BEB98-CA06-48F2-8C37-D3CB7F8CCB40}"/>
                  </a:ext>
                </a:extLst>
              </p14:cNvPr>
              <p14:cNvContentPartPr/>
              <p14:nvPr/>
            </p14:nvContentPartPr>
            <p14:xfrm>
              <a:off x="2444397" y="4595355"/>
              <a:ext cx="20160" cy="210240"/>
            </p14:xfrm>
          </p:contentPart>
        </mc:Choice>
        <mc:Fallback>
          <p:pic>
            <p:nvPicPr>
              <p:cNvPr id="312" name="Freihand 311">
                <a:extLst>
                  <a:ext uri="{FF2B5EF4-FFF2-40B4-BE49-F238E27FC236}">
                    <a16:creationId xmlns:a16="http://schemas.microsoft.com/office/drawing/2014/main" id="{D11BEB98-CA06-48F2-8C37-D3CB7F8CCB40}"/>
                  </a:ext>
                </a:extLst>
              </p:cNvPr>
              <p:cNvPicPr/>
              <p:nvPr/>
            </p:nvPicPr>
            <p:blipFill>
              <a:blip r:embed="rId263"/>
              <a:stretch>
                <a:fillRect/>
              </a:stretch>
            </p:blipFill>
            <p:spPr>
              <a:xfrm>
                <a:off x="2440077" y="4591035"/>
                <a:ext cx="28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13" name="Freihand 312">
                <a:extLst>
                  <a:ext uri="{FF2B5EF4-FFF2-40B4-BE49-F238E27FC236}">
                    <a16:creationId xmlns:a16="http://schemas.microsoft.com/office/drawing/2014/main" id="{D3B5FAE2-D597-44A5-8ED8-1704DD4AA5FE}"/>
                  </a:ext>
                </a:extLst>
              </p14:cNvPr>
              <p14:cNvContentPartPr/>
              <p14:nvPr/>
            </p14:nvContentPartPr>
            <p14:xfrm>
              <a:off x="2465277" y="4818195"/>
              <a:ext cx="22680" cy="588240"/>
            </p14:xfrm>
          </p:contentPart>
        </mc:Choice>
        <mc:Fallback>
          <p:pic>
            <p:nvPicPr>
              <p:cNvPr id="313" name="Freihand 312">
                <a:extLst>
                  <a:ext uri="{FF2B5EF4-FFF2-40B4-BE49-F238E27FC236}">
                    <a16:creationId xmlns:a16="http://schemas.microsoft.com/office/drawing/2014/main" id="{D3B5FAE2-D597-44A5-8ED8-1704DD4AA5FE}"/>
                  </a:ext>
                </a:extLst>
              </p:cNvPr>
              <p:cNvPicPr/>
              <p:nvPr/>
            </p:nvPicPr>
            <p:blipFill>
              <a:blip r:embed="rId265"/>
              <a:stretch>
                <a:fillRect/>
              </a:stretch>
            </p:blipFill>
            <p:spPr>
              <a:xfrm>
                <a:off x="2460957" y="4813875"/>
                <a:ext cx="313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29" name="Freihand 328">
                <a:extLst>
                  <a:ext uri="{FF2B5EF4-FFF2-40B4-BE49-F238E27FC236}">
                    <a16:creationId xmlns:a16="http://schemas.microsoft.com/office/drawing/2014/main" id="{A8AFC2AC-DF71-4133-BDCB-DBD8E7877B1A}"/>
                  </a:ext>
                </a:extLst>
              </p14:cNvPr>
              <p14:cNvContentPartPr/>
              <p14:nvPr/>
            </p14:nvContentPartPr>
            <p14:xfrm>
              <a:off x="752397" y="4760955"/>
              <a:ext cx="90000" cy="2160"/>
            </p14:xfrm>
          </p:contentPart>
        </mc:Choice>
        <mc:Fallback>
          <p:pic>
            <p:nvPicPr>
              <p:cNvPr id="329" name="Freihand 328">
                <a:extLst>
                  <a:ext uri="{FF2B5EF4-FFF2-40B4-BE49-F238E27FC236}">
                    <a16:creationId xmlns:a16="http://schemas.microsoft.com/office/drawing/2014/main" id="{A8AFC2AC-DF71-4133-BDCB-DBD8E7877B1A}"/>
                  </a:ext>
                </a:extLst>
              </p:cNvPr>
              <p:cNvPicPr/>
              <p:nvPr/>
            </p:nvPicPr>
            <p:blipFill>
              <a:blip r:embed="rId267"/>
              <a:stretch>
                <a:fillRect/>
              </a:stretch>
            </p:blipFill>
            <p:spPr>
              <a:xfrm>
                <a:off x="748077" y="4756635"/>
                <a:ext cx="98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30" name="Freihand 329">
                <a:extLst>
                  <a:ext uri="{FF2B5EF4-FFF2-40B4-BE49-F238E27FC236}">
                    <a16:creationId xmlns:a16="http://schemas.microsoft.com/office/drawing/2014/main" id="{C894CBE0-21BD-4036-9F60-EACCBAA0CBD3}"/>
                  </a:ext>
                </a:extLst>
              </p14:cNvPr>
              <p14:cNvContentPartPr/>
              <p14:nvPr/>
            </p14:nvContentPartPr>
            <p14:xfrm>
              <a:off x="937077" y="4757355"/>
              <a:ext cx="494280" cy="1080"/>
            </p14:xfrm>
          </p:contentPart>
        </mc:Choice>
        <mc:Fallback>
          <p:pic>
            <p:nvPicPr>
              <p:cNvPr id="330" name="Freihand 329">
                <a:extLst>
                  <a:ext uri="{FF2B5EF4-FFF2-40B4-BE49-F238E27FC236}">
                    <a16:creationId xmlns:a16="http://schemas.microsoft.com/office/drawing/2014/main" id="{C894CBE0-21BD-4036-9F60-EACCBAA0CBD3}"/>
                  </a:ext>
                </a:extLst>
              </p:cNvPr>
              <p:cNvPicPr/>
              <p:nvPr/>
            </p:nvPicPr>
            <p:blipFill>
              <a:blip r:embed="rId269"/>
              <a:stretch>
                <a:fillRect/>
              </a:stretch>
            </p:blipFill>
            <p:spPr>
              <a:xfrm>
                <a:off x="932757" y="4753035"/>
                <a:ext cx="5029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31" name="Freihand 330">
                <a:extLst>
                  <a:ext uri="{FF2B5EF4-FFF2-40B4-BE49-F238E27FC236}">
                    <a16:creationId xmlns:a16="http://schemas.microsoft.com/office/drawing/2014/main" id="{90FC5093-20AE-4366-B49A-D75F19E9E2EB}"/>
                  </a:ext>
                </a:extLst>
              </p14:cNvPr>
              <p14:cNvContentPartPr/>
              <p14:nvPr/>
            </p14:nvContentPartPr>
            <p14:xfrm>
              <a:off x="1565997" y="4734315"/>
              <a:ext cx="424440" cy="19440"/>
            </p14:xfrm>
          </p:contentPart>
        </mc:Choice>
        <mc:Fallback>
          <p:pic>
            <p:nvPicPr>
              <p:cNvPr id="331" name="Freihand 330">
                <a:extLst>
                  <a:ext uri="{FF2B5EF4-FFF2-40B4-BE49-F238E27FC236}">
                    <a16:creationId xmlns:a16="http://schemas.microsoft.com/office/drawing/2014/main" id="{90FC5093-20AE-4366-B49A-D75F19E9E2EB}"/>
                  </a:ext>
                </a:extLst>
              </p:cNvPr>
              <p:cNvPicPr/>
              <p:nvPr/>
            </p:nvPicPr>
            <p:blipFill>
              <a:blip r:embed="rId271"/>
              <a:stretch>
                <a:fillRect/>
              </a:stretch>
            </p:blipFill>
            <p:spPr>
              <a:xfrm>
                <a:off x="1561677" y="4729995"/>
                <a:ext cx="433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32" name="Freihand 331">
                <a:extLst>
                  <a:ext uri="{FF2B5EF4-FFF2-40B4-BE49-F238E27FC236}">
                    <a16:creationId xmlns:a16="http://schemas.microsoft.com/office/drawing/2014/main" id="{47DB015D-4974-4F9C-845B-129111710F08}"/>
                  </a:ext>
                </a:extLst>
              </p14:cNvPr>
              <p14:cNvContentPartPr/>
              <p14:nvPr/>
            </p14:nvContentPartPr>
            <p14:xfrm>
              <a:off x="2054517" y="4744035"/>
              <a:ext cx="295920" cy="11160"/>
            </p14:xfrm>
          </p:contentPart>
        </mc:Choice>
        <mc:Fallback>
          <p:pic>
            <p:nvPicPr>
              <p:cNvPr id="332" name="Freihand 331">
                <a:extLst>
                  <a:ext uri="{FF2B5EF4-FFF2-40B4-BE49-F238E27FC236}">
                    <a16:creationId xmlns:a16="http://schemas.microsoft.com/office/drawing/2014/main" id="{47DB015D-4974-4F9C-845B-129111710F08}"/>
                  </a:ext>
                </a:extLst>
              </p:cNvPr>
              <p:cNvPicPr/>
              <p:nvPr/>
            </p:nvPicPr>
            <p:blipFill>
              <a:blip r:embed="rId273"/>
              <a:stretch>
                <a:fillRect/>
              </a:stretch>
            </p:blipFill>
            <p:spPr>
              <a:xfrm>
                <a:off x="2050197" y="4739715"/>
                <a:ext cx="304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34" name="Freihand 333">
                <a:extLst>
                  <a:ext uri="{FF2B5EF4-FFF2-40B4-BE49-F238E27FC236}">
                    <a16:creationId xmlns:a16="http://schemas.microsoft.com/office/drawing/2014/main" id="{EF0BC541-9A38-4C1A-88F2-C38045EAB204}"/>
                  </a:ext>
                </a:extLst>
              </p14:cNvPr>
              <p14:cNvContentPartPr/>
              <p14:nvPr/>
            </p14:nvContentPartPr>
            <p14:xfrm>
              <a:off x="752037" y="4746555"/>
              <a:ext cx="113400" cy="19800"/>
            </p14:xfrm>
          </p:contentPart>
        </mc:Choice>
        <mc:Fallback>
          <p:pic>
            <p:nvPicPr>
              <p:cNvPr id="334" name="Freihand 333">
                <a:extLst>
                  <a:ext uri="{FF2B5EF4-FFF2-40B4-BE49-F238E27FC236}">
                    <a16:creationId xmlns:a16="http://schemas.microsoft.com/office/drawing/2014/main" id="{EF0BC541-9A38-4C1A-88F2-C38045EAB204}"/>
                  </a:ext>
                </a:extLst>
              </p:cNvPr>
              <p:cNvPicPr/>
              <p:nvPr/>
            </p:nvPicPr>
            <p:blipFill>
              <a:blip r:embed="rId275"/>
              <a:stretch>
                <a:fillRect/>
              </a:stretch>
            </p:blipFill>
            <p:spPr>
              <a:xfrm>
                <a:off x="747717" y="4742235"/>
                <a:ext cx="12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35" name="Freihand 334">
                <a:extLst>
                  <a:ext uri="{FF2B5EF4-FFF2-40B4-BE49-F238E27FC236}">
                    <a16:creationId xmlns:a16="http://schemas.microsoft.com/office/drawing/2014/main" id="{BCB2EF82-7FC4-48C2-822C-0E93C51F71CE}"/>
                  </a:ext>
                </a:extLst>
              </p14:cNvPr>
              <p14:cNvContentPartPr/>
              <p14:nvPr/>
            </p14:nvContentPartPr>
            <p14:xfrm>
              <a:off x="992517" y="4724595"/>
              <a:ext cx="187920" cy="8640"/>
            </p14:xfrm>
          </p:contentPart>
        </mc:Choice>
        <mc:Fallback>
          <p:pic>
            <p:nvPicPr>
              <p:cNvPr id="335" name="Freihand 334">
                <a:extLst>
                  <a:ext uri="{FF2B5EF4-FFF2-40B4-BE49-F238E27FC236}">
                    <a16:creationId xmlns:a16="http://schemas.microsoft.com/office/drawing/2014/main" id="{BCB2EF82-7FC4-48C2-822C-0E93C51F71CE}"/>
                  </a:ext>
                </a:extLst>
              </p:cNvPr>
              <p:cNvPicPr/>
              <p:nvPr/>
            </p:nvPicPr>
            <p:blipFill>
              <a:blip r:embed="rId277"/>
              <a:stretch>
                <a:fillRect/>
              </a:stretch>
            </p:blipFill>
            <p:spPr>
              <a:xfrm>
                <a:off x="988197" y="4720275"/>
                <a:ext cx="196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36" name="Freihand 335">
                <a:extLst>
                  <a:ext uri="{FF2B5EF4-FFF2-40B4-BE49-F238E27FC236}">
                    <a16:creationId xmlns:a16="http://schemas.microsoft.com/office/drawing/2014/main" id="{C96D947D-54E0-4424-85E2-664C32B61D69}"/>
                  </a:ext>
                </a:extLst>
              </p14:cNvPr>
              <p14:cNvContentPartPr/>
              <p14:nvPr/>
            </p14:nvContentPartPr>
            <p14:xfrm>
              <a:off x="1248117" y="4732875"/>
              <a:ext cx="571320" cy="37440"/>
            </p14:xfrm>
          </p:contentPart>
        </mc:Choice>
        <mc:Fallback>
          <p:pic>
            <p:nvPicPr>
              <p:cNvPr id="336" name="Freihand 335">
                <a:extLst>
                  <a:ext uri="{FF2B5EF4-FFF2-40B4-BE49-F238E27FC236}">
                    <a16:creationId xmlns:a16="http://schemas.microsoft.com/office/drawing/2014/main" id="{C96D947D-54E0-4424-85E2-664C32B61D69}"/>
                  </a:ext>
                </a:extLst>
              </p:cNvPr>
              <p:cNvPicPr/>
              <p:nvPr/>
            </p:nvPicPr>
            <p:blipFill>
              <a:blip r:embed="rId279"/>
              <a:stretch>
                <a:fillRect/>
              </a:stretch>
            </p:blipFill>
            <p:spPr>
              <a:xfrm>
                <a:off x="1243797" y="4728555"/>
                <a:ext cx="579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37" name="Freihand 336">
                <a:extLst>
                  <a:ext uri="{FF2B5EF4-FFF2-40B4-BE49-F238E27FC236}">
                    <a16:creationId xmlns:a16="http://schemas.microsoft.com/office/drawing/2014/main" id="{FB0834B7-5028-4318-AF46-8F9CBBA5DAD5}"/>
                  </a:ext>
                </a:extLst>
              </p14:cNvPr>
              <p14:cNvContentPartPr/>
              <p14:nvPr/>
            </p14:nvContentPartPr>
            <p14:xfrm>
              <a:off x="1882437" y="4767075"/>
              <a:ext cx="572400" cy="17640"/>
            </p14:xfrm>
          </p:contentPart>
        </mc:Choice>
        <mc:Fallback>
          <p:pic>
            <p:nvPicPr>
              <p:cNvPr id="337" name="Freihand 336">
                <a:extLst>
                  <a:ext uri="{FF2B5EF4-FFF2-40B4-BE49-F238E27FC236}">
                    <a16:creationId xmlns:a16="http://schemas.microsoft.com/office/drawing/2014/main" id="{FB0834B7-5028-4318-AF46-8F9CBBA5DAD5}"/>
                  </a:ext>
                </a:extLst>
              </p:cNvPr>
              <p:cNvPicPr/>
              <p:nvPr/>
            </p:nvPicPr>
            <p:blipFill>
              <a:blip r:embed="rId281"/>
              <a:stretch>
                <a:fillRect/>
              </a:stretch>
            </p:blipFill>
            <p:spPr>
              <a:xfrm>
                <a:off x="1878117" y="4762755"/>
                <a:ext cx="581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39" name="Freihand 338">
                <a:extLst>
                  <a:ext uri="{FF2B5EF4-FFF2-40B4-BE49-F238E27FC236}">
                    <a16:creationId xmlns:a16="http://schemas.microsoft.com/office/drawing/2014/main" id="{284D7A4C-F191-45A2-8128-26D47948D73B}"/>
                  </a:ext>
                </a:extLst>
              </p14:cNvPr>
              <p14:cNvContentPartPr/>
              <p14:nvPr/>
            </p14:nvContentPartPr>
            <p14:xfrm>
              <a:off x="439557" y="4702995"/>
              <a:ext cx="70560" cy="136440"/>
            </p14:xfrm>
          </p:contentPart>
        </mc:Choice>
        <mc:Fallback>
          <p:pic>
            <p:nvPicPr>
              <p:cNvPr id="339" name="Freihand 338">
                <a:extLst>
                  <a:ext uri="{FF2B5EF4-FFF2-40B4-BE49-F238E27FC236}">
                    <a16:creationId xmlns:a16="http://schemas.microsoft.com/office/drawing/2014/main" id="{284D7A4C-F191-45A2-8128-26D47948D73B}"/>
                  </a:ext>
                </a:extLst>
              </p:cNvPr>
              <p:cNvPicPr/>
              <p:nvPr/>
            </p:nvPicPr>
            <p:blipFill>
              <a:blip r:embed="rId283"/>
              <a:stretch>
                <a:fillRect/>
              </a:stretch>
            </p:blipFill>
            <p:spPr>
              <a:xfrm>
                <a:off x="435237" y="4698675"/>
                <a:ext cx="79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40" name="Freihand 339">
                <a:extLst>
                  <a:ext uri="{FF2B5EF4-FFF2-40B4-BE49-F238E27FC236}">
                    <a16:creationId xmlns:a16="http://schemas.microsoft.com/office/drawing/2014/main" id="{35032553-3E55-4DBA-8B9D-2E9F0A8979A1}"/>
                  </a:ext>
                </a:extLst>
              </p14:cNvPr>
              <p14:cNvContentPartPr/>
              <p14:nvPr/>
            </p14:nvContentPartPr>
            <p14:xfrm>
              <a:off x="550797" y="4634235"/>
              <a:ext cx="51480" cy="70560"/>
            </p14:xfrm>
          </p:contentPart>
        </mc:Choice>
        <mc:Fallback>
          <p:pic>
            <p:nvPicPr>
              <p:cNvPr id="340" name="Freihand 339">
                <a:extLst>
                  <a:ext uri="{FF2B5EF4-FFF2-40B4-BE49-F238E27FC236}">
                    <a16:creationId xmlns:a16="http://schemas.microsoft.com/office/drawing/2014/main" id="{35032553-3E55-4DBA-8B9D-2E9F0A8979A1}"/>
                  </a:ext>
                </a:extLst>
              </p:cNvPr>
              <p:cNvPicPr/>
              <p:nvPr/>
            </p:nvPicPr>
            <p:blipFill>
              <a:blip r:embed="rId285"/>
              <a:stretch>
                <a:fillRect/>
              </a:stretch>
            </p:blipFill>
            <p:spPr>
              <a:xfrm>
                <a:off x="546477" y="4629915"/>
                <a:ext cx="60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41" name="Freihand 540">
                <a:extLst>
                  <a:ext uri="{FF2B5EF4-FFF2-40B4-BE49-F238E27FC236}">
                    <a16:creationId xmlns:a16="http://schemas.microsoft.com/office/drawing/2014/main" id="{64CEA772-AD22-4897-80E1-7ED2DCB4CEFF}"/>
                  </a:ext>
                </a:extLst>
              </p14:cNvPr>
              <p14:cNvContentPartPr/>
              <p14:nvPr/>
            </p14:nvContentPartPr>
            <p14:xfrm>
              <a:off x="867597" y="4517235"/>
              <a:ext cx="27360" cy="16560"/>
            </p14:xfrm>
          </p:contentPart>
        </mc:Choice>
        <mc:Fallback>
          <p:pic>
            <p:nvPicPr>
              <p:cNvPr id="541" name="Freihand 540">
                <a:extLst>
                  <a:ext uri="{FF2B5EF4-FFF2-40B4-BE49-F238E27FC236}">
                    <a16:creationId xmlns:a16="http://schemas.microsoft.com/office/drawing/2014/main" id="{64CEA772-AD22-4897-80E1-7ED2DCB4CEFF}"/>
                  </a:ext>
                </a:extLst>
              </p:cNvPr>
              <p:cNvPicPr/>
              <p:nvPr/>
            </p:nvPicPr>
            <p:blipFill>
              <a:blip r:embed="rId287"/>
              <a:stretch>
                <a:fillRect/>
              </a:stretch>
            </p:blipFill>
            <p:spPr>
              <a:xfrm>
                <a:off x="863277" y="4512915"/>
                <a:ext cx="36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42" name="Freihand 541">
                <a:extLst>
                  <a:ext uri="{FF2B5EF4-FFF2-40B4-BE49-F238E27FC236}">
                    <a16:creationId xmlns:a16="http://schemas.microsoft.com/office/drawing/2014/main" id="{EE40C429-69E0-4764-A127-21B36B99C89F}"/>
                  </a:ext>
                </a:extLst>
              </p14:cNvPr>
              <p14:cNvContentPartPr/>
              <p14:nvPr/>
            </p14:nvContentPartPr>
            <p14:xfrm>
              <a:off x="750957" y="4490955"/>
              <a:ext cx="1352160" cy="46080"/>
            </p14:xfrm>
          </p:contentPart>
        </mc:Choice>
        <mc:Fallback>
          <p:pic>
            <p:nvPicPr>
              <p:cNvPr id="542" name="Freihand 541">
                <a:extLst>
                  <a:ext uri="{FF2B5EF4-FFF2-40B4-BE49-F238E27FC236}">
                    <a16:creationId xmlns:a16="http://schemas.microsoft.com/office/drawing/2014/main" id="{EE40C429-69E0-4764-A127-21B36B99C89F}"/>
                  </a:ext>
                </a:extLst>
              </p:cNvPr>
              <p:cNvPicPr/>
              <p:nvPr/>
            </p:nvPicPr>
            <p:blipFill>
              <a:blip r:embed="rId289"/>
              <a:stretch>
                <a:fillRect/>
              </a:stretch>
            </p:blipFill>
            <p:spPr>
              <a:xfrm>
                <a:off x="746637" y="4486635"/>
                <a:ext cx="1360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44" name="Freihand 543">
                <a:extLst>
                  <a:ext uri="{FF2B5EF4-FFF2-40B4-BE49-F238E27FC236}">
                    <a16:creationId xmlns:a16="http://schemas.microsoft.com/office/drawing/2014/main" id="{47C64321-9CEA-4CDF-A959-B4436CCE399A}"/>
                  </a:ext>
                </a:extLst>
              </p14:cNvPr>
              <p14:cNvContentPartPr/>
              <p14:nvPr/>
            </p14:nvContentPartPr>
            <p14:xfrm>
              <a:off x="322197" y="4474755"/>
              <a:ext cx="79200" cy="123480"/>
            </p14:xfrm>
          </p:contentPart>
        </mc:Choice>
        <mc:Fallback>
          <p:pic>
            <p:nvPicPr>
              <p:cNvPr id="544" name="Freihand 543">
                <a:extLst>
                  <a:ext uri="{FF2B5EF4-FFF2-40B4-BE49-F238E27FC236}">
                    <a16:creationId xmlns:a16="http://schemas.microsoft.com/office/drawing/2014/main" id="{47C64321-9CEA-4CDF-A959-B4436CCE399A}"/>
                  </a:ext>
                </a:extLst>
              </p:cNvPr>
              <p:cNvPicPr/>
              <p:nvPr/>
            </p:nvPicPr>
            <p:blipFill>
              <a:blip r:embed="rId291"/>
              <a:stretch>
                <a:fillRect/>
              </a:stretch>
            </p:blipFill>
            <p:spPr>
              <a:xfrm>
                <a:off x="317877" y="4470435"/>
                <a:ext cx="87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45" name="Freihand 544">
                <a:extLst>
                  <a:ext uri="{FF2B5EF4-FFF2-40B4-BE49-F238E27FC236}">
                    <a16:creationId xmlns:a16="http://schemas.microsoft.com/office/drawing/2014/main" id="{E2D40E68-18F7-4487-B718-09E678E5E7B3}"/>
                  </a:ext>
                </a:extLst>
              </p14:cNvPr>
              <p14:cNvContentPartPr/>
              <p14:nvPr/>
            </p14:nvContentPartPr>
            <p14:xfrm>
              <a:off x="423357" y="4384035"/>
              <a:ext cx="74160" cy="73080"/>
            </p14:xfrm>
          </p:contentPart>
        </mc:Choice>
        <mc:Fallback>
          <p:pic>
            <p:nvPicPr>
              <p:cNvPr id="545" name="Freihand 544">
                <a:extLst>
                  <a:ext uri="{FF2B5EF4-FFF2-40B4-BE49-F238E27FC236}">
                    <a16:creationId xmlns:a16="http://schemas.microsoft.com/office/drawing/2014/main" id="{E2D40E68-18F7-4487-B718-09E678E5E7B3}"/>
                  </a:ext>
                </a:extLst>
              </p:cNvPr>
              <p:cNvPicPr/>
              <p:nvPr/>
            </p:nvPicPr>
            <p:blipFill>
              <a:blip r:embed="rId293"/>
              <a:stretch>
                <a:fillRect/>
              </a:stretch>
            </p:blipFill>
            <p:spPr>
              <a:xfrm>
                <a:off x="419037" y="4379715"/>
                <a:ext cx="82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631" name="Freihand 630">
                <a:extLst>
                  <a:ext uri="{FF2B5EF4-FFF2-40B4-BE49-F238E27FC236}">
                    <a16:creationId xmlns:a16="http://schemas.microsoft.com/office/drawing/2014/main" id="{7827DC71-DABE-4DF1-984C-A1E3BBEB145C}"/>
                  </a:ext>
                </a:extLst>
              </p14:cNvPr>
              <p14:cNvContentPartPr/>
              <p14:nvPr/>
            </p14:nvContentPartPr>
            <p14:xfrm>
              <a:off x="4685037" y="134955"/>
              <a:ext cx="3021480" cy="6351480"/>
            </p14:xfrm>
          </p:contentPart>
        </mc:Choice>
        <mc:Fallback>
          <p:pic>
            <p:nvPicPr>
              <p:cNvPr id="631" name="Freihand 630">
                <a:extLst>
                  <a:ext uri="{FF2B5EF4-FFF2-40B4-BE49-F238E27FC236}">
                    <a16:creationId xmlns:a16="http://schemas.microsoft.com/office/drawing/2014/main" id="{7827DC71-DABE-4DF1-984C-A1E3BBEB145C}"/>
                  </a:ext>
                </a:extLst>
              </p:cNvPr>
              <p:cNvPicPr/>
              <p:nvPr/>
            </p:nvPicPr>
            <p:blipFill>
              <a:blip r:embed="rId295"/>
              <a:stretch>
                <a:fillRect/>
              </a:stretch>
            </p:blipFill>
            <p:spPr>
              <a:xfrm>
                <a:off x="4680717" y="130635"/>
                <a:ext cx="3030120" cy="6360120"/>
              </a:xfrm>
              <a:prstGeom prst="rect">
                <a:avLst/>
              </a:prstGeom>
            </p:spPr>
          </p:pic>
        </mc:Fallback>
      </mc:AlternateContent>
      <p:grpSp>
        <p:nvGrpSpPr>
          <p:cNvPr id="634" name="Gruppieren 633">
            <a:extLst>
              <a:ext uri="{FF2B5EF4-FFF2-40B4-BE49-F238E27FC236}">
                <a16:creationId xmlns:a16="http://schemas.microsoft.com/office/drawing/2014/main" id="{857CB23A-160F-4100-85E5-4EBFB1EE3F21}"/>
              </a:ext>
            </a:extLst>
          </p:cNvPr>
          <p:cNvGrpSpPr/>
          <p:nvPr/>
        </p:nvGrpSpPr>
        <p:grpSpPr>
          <a:xfrm>
            <a:off x="8179917" y="81675"/>
            <a:ext cx="666720" cy="301680"/>
            <a:chOff x="8179917" y="81675"/>
            <a:chExt cx="666720" cy="301680"/>
          </a:xfrm>
        </p:grpSpPr>
        <mc:AlternateContent xmlns:mc="http://schemas.openxmlformats.org/markup-compatibility/2006">
          <mc:Choice xmlns:p14="http://schemas.microsoft.com/office/powerpoint/2010/main" Requires="p14">
            <p:contentPart p14:bwMode="auto" r:id="rId296">
              <p14:nvContentPartPr>
                <p14:cNvPr id="40" name="Freihand 39">
                  <a:extLst>
                    <a:ext uri="{FF2B5EF4-FFF2-40B4-BE49-F238E27FC236}">
                      <a16:creationId xmlns:a16="http://schemas.microsoft.com/office/drawing/2014/main" id="{E5E27027-4614-4F38-A3C5-4DF3C70BF64E}"/>
                    </a:ext>
                  </a:extLst>
                </p14:cNvPr>
                <p14:cNvContentPartPr/>
                <p14:nvPr/>
              </p14:nvContentPartPr>
              <p14:xfrm>
                <a:off x="8618397" y="163035"/>
                <a:ext cx="19080" cy="127440"/>
              </p14:xfrm>
            </p:contentPart>
          </mc:Choice>
          <mc:Fallback>
            <p:pic>
              <p:nvPicPr>
                <p:cNvPr id="40" name="Freihand 39">
                  <a:extLst>
                    <a:ext uri="{FF2B5EF4-FFF2-40B4-BE49-F238E27FC236}">
                      <a16:creationId xmlns:a16="http://schemas.microsoft.com/office/drawing/2014/main" id="{E5E27027-4614-4F38-A3C5-4DF3C70BF64E}"/>
                    </a:ext>
                  </a:extLst>
                </p:cNvPr>
                <p:cNvPicPr/>
                <p:nvPr/>
              </p:nvPicPr>
              <p:blipFill>
                <a:blip r:embed="rId297"/>
                <a:stretch>
                  <a:fillRect/>
                </a:stretch>
              </p:blipFill>
              <p:spPr>
                <a:xfrm>
                  <a:off x="8614077" y="158715"/>
                  <a:ext cx="2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1" name="Freihand 40">
                  <a:extLst>
                    <a:ext uri="{FF2B5EF4-FFF2-40B4-BE49-F238E27FC236}">
                      <a16:creationId xmlns:a16="http://schemas.microsoft.com/office/drawing/2014/main" id="{79692E94-AC10-4290-90BF-EE4E6B239CBC}"/>
                    </a:ext>
                  </a:extLst>
                </p14:cNvPr>
                <p14:cNvContentPartPr/>
                <p14:nvPr/>
              </p14:nvContentPartPr>
              <p14:xfrm>
                <a:off x="8552157" y="96795"/>
                <a:ext cx="130320" cy="85680"/>
              </p14:xfrm>
            </p:contentPart>
          </mc:Choice>
          <mc:Fallback>
            <p:pic>
              <p:nvPicPr>
                <p:cNvPr id="41" name="Freihand 40">
                  <a:extLst>
                    <a:ext uri="{FF2B5EF4-FFF2-40B4-BE49-F238E27FC236}">
                      <a16:creationId xmlns:a16="http://schemas.microsoft.com/office/drawing/2014/main" id="{79692E94-AC10-4290-90BF-EE4E6B239CBC}"/>
                    </a:ext>
                  </a:extLst>
                </p:cNvPr>
                <p:cNvPicPr/>
                <p:nvPr/>
              </p:nvPicPr>
              <p:blipFill>
                <a:blip r:embed="rId299"/>
                <a:stretch>
                  <a:fillRect/>
                </a:stretch>
              </p:blipFill>
              <p:spPr>
                <a:xfrm>
                  <a:off x="8547837" y="92475"/>
                  <a:ext cx="138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633" name="Freihand 632">
                  <a:extLst>
                    <a:ext uri="{FF2B5EF4-FFF2-40B4-BE49-F238E27FC236}">
                      <a16:creationId xmlns:a16="http://schemas.microsoft.com/office/drawing/2014/main" id="{452B7B37-6C67-4A3E-954D-0CAED1A31F24}"/>
                    </a:ext>
                  </a:extLst>
                </p14:cNvPr>
                <p14:cNvContentPartPr/>
                <p14:nvPr/>
              </p14:nvContentPartPr>
              <p14:xfrm>
                <a:off x="8179917" y="81675"/>
                <a:ext cx="666720" cy="301680"/>
              </p14:xfrm>
            </p:contentPart>
          </mc:Choice>
          <mc:Fallback>
            <p:pic>
              <p:nvPicPr>
                <p:cNvPr id="633" name="Freihand 632">
                  <a:extLst>
                    <a:ext uri="{FF2B5EF4-FFF2-40B4-BE49-F238E27FC236}">
                      <a16:creationId xmlns:a16="http://schemas.microsoft.com/office/drawing/2014/main" id="{452B7B37-6C67-4A3E-954D-0CAED1A31F24}"/>
                    </a:ext>
                  </a:extLst>
                </p:cNvPr>
                <p:cNvPicPr/>
                <p:nvPr/>
              </p:nvPicPr>
              <p:blipFill>
                <a:blip r:embed="rId301"/>
                <a:stretch>
                  <a:fillRect/>
                </a:stretch>
              </p:blipFill>
              <p:spPr>
                <a:xfrm>
                  <a:off x="8175597" y="77355"/>
                  <a:ext cx="675360" cy="310320"/>
                </a:xfrm>
                <a:prstGeom prst="rect">
                  <a:avLst/>
                </a:prstGeom>
              </p:spPr>
            </p:pic>
          </mc:Fallback>
        </mc:AlternateContent>
      </p:grpSp>
      <p:grpSp>
        <p:nvGrpSpPr>
          <p:cNvPr id="661" name="Gruppieren 660">
            <a:extLst>
              <a:ext uri="{FF2B5EF4-FFF2-40B4-BE49-F238E27FC236}">
                <a16:creationId xmlns:a16="http://schemas.microsoft.com/office/drawing/2014/main" id="{4BD80DD9-4BB3-4457-BCA7-4E57A6C9D145}"/>
              </a:ext>
            </a:extLst>
          </p:cNvPr>
          <p:cNvGrpSpPr/>
          <p:nvPr/>
        </p:nvGrpSpPr>
        <p:grpSpPr>
          <a:xfrm>
            <a:off x="4870077" y="1546155"/>
            <a:ext cx="6976800" cy="5257440"/>
            <a:chOff x="4870077" y="1546155"/>
            <a:chExt cx="6976800" cy="5257440"/>
          </a:xfrm>
        </p:grpSpPr>
        <mc:AlternateContent xmlns:mc="http://schemas.openxmlformats.org/markup-compatibility/2006">
          <mc:Choice xmlns:p14="http://schemas.microsoft.com/office/powerpoint/2010/main" Requires="p14">
            <p:contentPart p14:bwMode="auto" r:id="rId302">
              <p14:nvContentPartPr>
                <p14:cNvPr id="162" name="Freihand 161">
                  <a:extLst>
                    <a:ext uri="{FF2B5EF4-FFF2-40B4-BE49-F238E27FC236}">
                      <a16:creationId xmlns:a16="http://schemas.microsoft.com/office/drawing/2014/main" id="{04AF2716-5FCB-4BCE-8662-6B8DFFF5BEE6}"/>
                    </a:ext>
                  </a:extLst>
                </p14:cNvPr>
                <p14:cNvContentPartPr/>
                <p14:nvPr/>
              </p14:nvContentPartPr>
              <p14:xfrm>
                <a:off x="7892997" y="1680075"/>
                <a:ext cx="98280" cy="127440"/>
              </p14:xfrm>
            </p:contentPart>
          </mc:Choice>
          <mc:Fallback>
            <p:pic>
              <p:nvPicPr>
                <p:cNvPr id="162" name="Freihand 161">
                  <a:extLst>
                    <a:ext uri="{FF2B5EF4-FFF2-40B4-BE49-F238E27FC236}">
                      <a16:creationId xmlns:a16="http://schemas.microsoft.com/office/drawing/2014/main" id="{04AF2716-5FCB-4BCE-8662-6B8DFFF5BEE6}"/>
                    </a:ext>
                  </a:extLst>
                </p:cNvPr>
                <p:cNvPicPr/>
                <p:nvPr/>
              </p:nvPicPr>
              <p:blipFill>
                <a:blip r:embed="rId303"/>
                <a:stretch>
                  <a:fillRect/>
                </a:stretch>
              </p:blipFill>
              <p:spPr>
                <a:xfrm>
                  <a:off x="7888677" y="1675755"/>
                  <a:ext cx="106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3" name="Freihand 162">
                  <a:extLst>
                    <a:ext uri="{FF2B5EF4-FFF2-40B4-BE49-F238E27FC236}">
                      <a16:creationId xmlns:a16="http://schemas.microsoft.com/office/drawing/2014/main" id="{B2C7997B-97B5-4CDB-88D5-993B4D6A5CDB}"/>
                    </a:ext>
                  </a:extLst>
                </p14:cNvPr>
                <p14:cNvContentPartPr/>
                <p14:nvPr/>
              </p14:nvContentPartPr>
              <p14:xfrm>
                <a:off x="7945197" y="1741635"/>
                <a:ext cx="33840" cy="131760"/>
              </p14:xfrm>
            </p:contentPart>
          </mc:Choice>
          <mc:Fallback>
            <p:pic>
              <p:nvPicPr>
                <p:cNvPr id="163" name="Freihand 162">
                  <a:extLst>
                    <a:ext uri="{FF2B5EF4-FFF2-40B4-BE49-F238E27FC236}">
                      <a16:creationId xmlns:a16="http://schemas.microsoft.com/office/drawing/2014/main" id="{B2C7997B-97B5-4CDB-88D5-993B4D6A5CDB}"/>
                    </a:ext>
                  </a:extLst>
                </p:cNvPr>
                <p:cNvPicPr/>
                <p:nvPr/>
              </p:nvPicPr>
              <p:blipFill>
                <a:blip r:embed="rId305"/>
                <a:stretch>
                  <a:fillRect/>
                </a:stretch>
              </p:blipFill>
              <p:spPr>
                <a:xfrm>
                  <a:off x="7940877" y="1737315"/>
                  <a:ext cx="42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4" name="Freihand 163">
                  <a:extLst>
                    <a:ext uri="{FF2B5EF4-FFF2-40B4-BE49-F238E27FC236}">
                      <a16:creationId xmlns:a16="http://schemas.microsoft.com/office/drawing/2014/main" id="{97614E43-495C-4CBC-A2EF-22BAFA64861D}"/>
                    </a:ext>
                  </a:extLst>
                </p14:cNvPr>
                <p14:cNvContentPartPr/>
                <p14:nvPr/>
              </p14:nvContentPartPr>
              <p14:xfrm>
                <a:off x="7987317" y="1671795"/>
                <a:ext cx="73440" cy="232560"/>
              </p14:xfrm>
            </p:contentPart>
          </mc:Choice>
          <mc:Fallback>
            <p:pic>
              <p:nvPicPr>
                <p:cNvPr id="164" name="Freihand 163">
                  <a:extLst>
                    <a:ext uri="{FF2B5EF4-FFF2-40B4-BE49-F238E27FC236}">
                      <a16:creationId xmlns:a16="http://schemas.microsoft.com/office/drawing/2014/main" id="{97614E43-495C-4CBC-A2EF-22BAFA64861D}"/>
                    </a:ext>
                  </a:extLst>
                </p:cNvPr>
                <p:cNvPicPr/>
                <p:nvPr/>
              </p:nvPicPr>
              <p:blipFill>
                <a:blip r:embed="rId307"/>
                <a:stretch>
                  <a:fillRect/>
                </a:stretch>
              </p:blipFill>
              <p:spPr>
                <a:xfrm>
                  <a:off x="7982997" y="1667475"/>
                  <a:ext cx="820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5" name="Freihand 164">
                  <a:extLst>
                    <a:ext uri="{FF2B5EF4-FFF2-40B4-BE49-F238E27FC236}">
                      <a16:creationId xmlns:a16="http://schemas.microsoft.com/office/drawing/2014/main" id="{A7ECFBCD-8A9A-4EEB-A481-6BF4FC6BBDF3}"/>
                    </a:ext>
                  </a:extLst>
                </p14:cNvPr>
                <p14:cNvContentPartPr/>
                <p14:nvPr/>
              </p14:nvContentPartPr>
              <p14:xfrm>
                <a:off x="8167317" y="1754595"/>
                <a:ext cx="150840" cy="69840"/>
              </p14:xfrm>
            </p:contentPart>
          </mc:Choice>
          <mc:Fallback>
            <p:pic>
              <p:nvPicPr>
                <p:cNvPr id="165" name="Freihand 164">
                  <a:extLst>
                    <a:ext uri="{FF2B5EF4-FFF2-40B4-BE49-F238E27FC236}">
                      <a16:creationId xmlns:a16="http://schemas.microsoft.com/office/drawing/2014/main" id="{A7ECFBCD-8A9A-4EEB-A481-6BF4FC6BBDF3}"/>
                    </a:ext>
                  </a:extLst>
                </p:cNvPr>
                <p:cNvPicPr/>
                <p:nvPr/>
              </p:nvPicPr>
              <p:blipFill>
                <a:blip r:embed="rId309"/>
                <a:stretch>
                  <a:fillRect/>
                </a:stretch>
              </p:blipFill>
              <p:spPr>
                <a:xfrm>
                  <a:off x="8162997" y="1750275"/>
                  <a:ext cx="159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6" name="Freihand 165">
                  <a:extLst>
                    <a:ext uri="{FF2B5EF4-FFF2-40B4-BE49-F238E27FC236}">
                      <a16:creationId xmlns:a16="http://schemas.microsoft.com/office/drawing/2014/main" id="{11DA1B77-F369-4831-88F2-67878F47B5D0}"/>
                    </a:ext>
                  </a:extLst>
                </p14:cNvPr>
                <p14:cNvContentPartPr/>
                <p14:nvPr/>
              </p14:nvContentPartPr>
              <p14:xfrm>
                <a:off x="8387277" y="1742715"/>
                <a:ext cx="355320" cy="75600"/>
              </p14:xfrm>
            </p:contentPart>
          </mc:Choice>
          <mc:Fallback>
            <p:pic>
              <p:nvPicPr>
                <p:cNvPr id="166" name="Freihand 165">
                  <a:extLst>
                    <a:ext uri="{FF2B5EF4-FFF2-40B4-BE49-F238E27FC236}">
                      <a16:creationId xmlns:a16="http://schemas.microsoft.com/office/drawing/2014/main" id="{11DA1B77-F369-4831-88F2-67878F47B5D0}"/>
                    </a:ext>
                  </a:extLst>
                </p:cNvPr>
                <p:cNvPicPr/>
                <p:nvPr/>
              </p:nvPicPr>
              <p:blipFill>
                <a:blip r:embed="rId311"/>
                <a:stretch>
                  <a:fillRect/>
                </a:stretch>
              </p:blipFill>
              <p:spPr>
                <a:xfrm>
                  <a:off x="8382957" y="1738395"/>
                  <a:ext cx="363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 name="Freihand 166">
                  <a:extLst>
                    <a:ext uri="{FF2B5EF4-FFF2-40B4-BE49-F238E27FC236}">
                      <a16:creationId xmlns:a16="http://schemas.microsoft.com/office/drawing/2014/main" id="{CDECCDEC-034B-4FE4-B0C6-F59C8ED05FDE}"/>
                    </a:ext>
                  </a:extLst>
                </p14:cNvPr>
                <p14:cNvContentPartPr/>
                <p14:nvPr/>
              </p14:nvContentPartPr>
              <p14:xfrm>
                <a:off x="8729997" y="1724355"/>
                <a:ext cx="31680" cy="2160"/>
              </p14:xfrm>
            </p:contentPart>
          </mc:Choice>
          <mc:Fallback>
            <p:pic>
              <p:nvPicPr>
                <p:cNvPr id="167" name="Freihand 166">
                  <a:extLst>
                    <a:ext uri="{FF2B5EF4-FFF2-40B4-BE49-F238E27FC236}">
                      <a16:creationId xmlns:a16="http://schemas.microsoft.com/office/drawing/2014/main" id="{CDECCDEC-034B-4FE4-B0C6-F59C8ED05FDE}"/>
                    </a:ext>
                  </a:extLst>
                </p:cNvPr>
                <p:cNvPicPr/>
                <p:nvPr/>
              </p:nvPicPr>
              <p:blipFill>
                <a:blip r:embed="rId313"/>
                <a:stretch>
                  <a:fillRect/>
                </a:stretch>
              </p:blipFill>
              <p:spPr>
                <a:xfrm>
                  <a:off x="8725677" y="1720035"/>
                  <a:ext cx="403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8" name="Freihand 167">
                  <a:extLst>
                    <a:ext uri="{FF2B5EF4-FFF2-40B4-BE49-F238E27FC236}">
                      <a16:creationId xmlns:a16="http://schemas.microsoft.com/office/drawing/2014/main" id="{7E831E5E-37FE-4224-84DE-AC142375C194}"/>
                    </a:ext>
                  </a:extLst>
                </p14:cNvPr>
                <p14:cNvContentPartPr/>
                <p14:nvPr/>
              </p14:nvContentPartPr>
              <p14:xfrm>
                <a:off x="8746557" y="1730475"/>
                <a:ext cx="86040" cy="185760"/>
              </p14:xfrm>
            </p:contentPart>
          </mc:Choice>
          <mc:Fallback>
            <p:pic>
              <p:nvPicPr>
                <p:cNvPr id="168" name="Freihand 167">
                  <a:extLst>
                    <a:ext uri="{FF2B5EF4-FFF2-40B4-BE49-F238E27FC236}">
                      <a16:creationId xmlns:a16="http://schemas.microsoft.com/office/drawing/2014/main" id="{7E831E5E-37FE-4224-84DE-AC142375C194}"/>
                    </a:ext>
                  </a:extLst>
                </p:cNvPr>
                <p:cNvPicPr/>
                <p:nvPr/>
              </p:nvPicPr>
              <p:blipFill>
                <a:blip r:embed="rId315"/>
                <a:stretch>
                  <a:fillRect/>
                </a:stretch>
              </p:blipFill>
              <p:spPr>
                <a:xfrm>
                  <a:off x="8742237" y="1726155"/>
                  <a:ext cx="94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9" name="Freihand 168">
                  <a:extLst>
                    <a:ext uri="{FF2B5EF4-FFF2-40B4-BE49-F238E27FC236}">
                      <a16:creationId xmlns:a16="http://schemas.microsoft.com/office/drawing/2014/main" id="{779FEC08-8027-4AC4-9768-A3AA67C8CD00}"/>
                    </a:ext>
                  </a:extLst>
                </p14:cNvPr>
                <p14:cNvContentPartPr/>
                <p14:nvPr/>
              </p14:nvContentPartPr>
              <p14:xfrm>
                <a:off x="9025197" y="1708155"/>
                <a:ext cx="119160" cy="76680"/>
              </p14:xfrm>
            </p:contentPart>
          </mc:Choice>
          <mc:Fallback>
            <p:pic>
              <p:nvPicPr>
                <p:cNvPr id="169" name="Freihand 168">
                  <a:extLst>
                    <a:ext uri="{FF2B5EF4-FFF2-40B4-BE49-F238E27FC236}">
                      <a16:creationId xmlns:a16="http://schemas.microsoft.com/office/drawing/2014/main" id="{779FEC08-8027-4AC4-9768-A3AA67C8CD00}"/>
                    </a:ext>
                  </a:extLst>
                </p:cNvPr>
                <p:cNvPicPr/>
                <p:nvPr/>
              </p:nvPicPr>
              <p:blipFill>
                <a:blip r:embed="rId317"/>
                <a:stretch>
                  <a:fillRect/>
                </a:stretch>
              </p:blipFill>
              <p:spPr>
                <a:xfrm>
                  <a:off x="9020877" y="1703835"/>
                  <a:ext cx="127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0" name="Freihand 169">
                  <a:extLst>
                    <a:ext uri="{FF2B5EF4-FFF2-40B4-BE49-F238E27FC236}">
                      <a16:creationId xmlns:a16="http://schemas.microsoft.com/office/drawing/2014/main" id="{DAF7343D-C1DD-4F49-A0A0-CC1C55431FD5}"/>
                    </a:ext>
                  </a:extLst>
                </p14:cNvPr>
                <p14:cNvContentPartPr/>
                <p14:nvPr/>
              </p14:nvContentPartPr>
              <p14:xfrm>
                <a:off x="9214917" y="1629315"/>
                <a:ext cx="77760" cy="146160"/>
              </p14:xfrm>
            </p:contentPart>
          </mc:Choice>
          <mc:Fallback>
            <p:pic>
              <p:nvPicPr>
                <p:cNvPr id="170" name="Freihand 169">
                  <a:extLst>
                    <a:ext uri="{FF2B5EF4-FFF2-40B4-BE49-F238E27FC236}">
                      <a16:creationId xmlns:a16="http://schemas.microsoft.com/office/drawing/2014/main" id="{DAF7343D-C1DD-4F49-A0A0-CC1C55431FD5}"/>
                    </a:ext>
                  </a:extLst>
                </p:cNvPr>
                <p:cNvPicPr/>
                <p:nvPr/>
              </p:nvPicPr>
              <p:blipFill>
                <a:blip r:embed="rId319"/>
                <a:stretch>
                  <a:fillRect/>
                </a:stretch>
              </p:blipFill>
              <p:spPr>
                <a:xfrm>
                  <a:off x="9210597" y="1624995"/>
                  <a:ext cx="86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1" name="Freihand 170">
                  <a:extLst>
                    <a:ext uri="{FF2B5EF4-FFF2-40B4-BE49-F238E27FC236}">
                      <a16:creationId xmlns:a16="http://schemas.microsoft.com/office/drawing/2014/main" id="{F80C9130-FE72-42CF-B950-CEC0C2A742DE}"/>
                    </a:ext>
                  </a:extLst>
                </p14:cNvPr>
                <p14:cNvContentPartPr/>
                <p14:nvPr/>
              </p14:nvContentPartPr>
              <p14:xfrm>
                <a:off x="9292677" y="1699155"/>
                <a:ext cx="138960" cy="60480"/>
              </p14:xfrm>
            </p:contentPart>
          </mc:Choice>
          <mc:Fallback>
            <p:pic>
              <p:nvPicPr>
                <p:cNvPr id="171" name="Freihand 170">
                  <a:extLst>
                    <a:ext uri="{FF2B5EF4-FFF2-40B4-BE49-F238E27FC236}">
                      <a16:creationId xmlns:a16="http://schemas.microsoft.com/office/drawing/2014/main" id="{F80C9130-FE72-42CF-B950-CEC0C2A742DE}"/>
                    </a:ext>
                  </a:extLst>
                </p:cNvPr>
                <p:cNvPicPr/>
                <p:nvPr/>
              </p:nvPicPr>
              <p:blipFill>
                <a:blip r:embed="rId321"/>
                <a:stretch>
                  <a:fillRect/>
                </a:stretch>
              </p:blipFill>
              <p:spPr>
                <a:xfrm>
                  <a:off x="9288357" y="1694835"/>
                  <a:ext cx="147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2" name="Freihand 171">
                  <a:extLst>
                    <a:ext uri="{FF2B5EF4-FFF2-40B4-BE49-F238E27FC236}">
                      <a16:creationId xmlns:a16="http://schemas.microsoft.com/office/drawing/2014/main" id="{B73C092D-1688-40BB-9250-D374A78FBABD}"/>
                    </a:ext>
                  </a:extLst>
                </p14:cNvPr>
                <p14:cNvContentPartPr/>
                <p14:nvPr/>
              </p14:nvContentPartPr>
              <p14:xfrm>
                <a:off x="9433437" y="1681155"/>
                <a:ext cx="163440" cy="68760"/>
              </p14:xfrm>
            </p:contentPart>
          </mc:Choice>
          <mc:Fallback>
            <p:pic>
              <p:nvPicPr>
                <p:cNvPr id="172" name="Freihand 171">
                  <a:extLst>
                    <a:ext uri="{FF2B5EF4-FFF2-40B4-BE49-F238E27FC236}">
                      <a16:creationId xmlns:a16="http://schemas.microsoft.com/office/drawing/2014/main" id="{B73C092D-1688-40BB-9250-D374A78FBABD}"/>
                    </a:ext>
                  </a:extLst>
                </p:cNvPr>
                <p:cNvPicPr/>
                <p:nvPr/>
              </p:nvPicPr>
              <p:blipFill>
                <a:blip r:embed="rId323"/>
                <a:stretch>
                  <a:fillRect/>
                </a:stretch>
              </p:blipFill>
              <p:spPr>
                <a:xfrm>
                  <a:off x="9429117" y="1676835"/>
                  <a:ext cx="172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3" name="Freihand 172">
                  <a:extLst>
                    <a:ext uri="{FF2B5EF4-FFF2-40B4-BE49-F238E27FC236}">
                      <a16:creationId xmlns:a16="http://schemas.microsoft.com/office/drawing/2014/main" id="{E1F5D981-90CC-4289-8A18-6E829F0715DD}"/>
                    </a:ext>
                  </a:extLst>
                </p14:cNvPr>
                <p14:cNvContentPartPr/>
                <p14:nvPr/>
              </p14:nvContentPartPr>
              <p14:xfrm>
                <a:off x="9605877" y="1686195"/>
                <a:ext cx="105840" cy="188280"/>
              </p14:xfrm>
            </p:contentPart>
          </mc:Choice>
          <mc:Fallback>
            <p:pic>
              <p:nvPicPr>
                <p:cNvPr id="173" name="Freihand 172">
                  <a:extLst>
                    <a:ext uri="{FF2B5EF4-FFF2-40B4-BE49-F238E27FC236}">
                      <a16:creationId xmlns:a16="http://schemas.microsoft.com/office/drawing/2014/main" id="{E1F5D981-90CC-4289-8A18-6E829F0715DD}"/>
                    </a:ext>
                  </a:extLst>
                </p:cNvPr>
                <p:cNvPicPr/>
                <p:nvPr/>
              </p:nvPicPr>
              <p:blipFill>
                <a:blip r:embed="rId325"/>
                <a:stretch>
                  <a:fillRect/>
                </a:stretch>
              </p:blipFill>
              <p:spPr>
                <a:xfrm>
                  <a:off x="9601557" y="1681875"/>
                  <a:ext cx="114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6" name="Freihand 175">
                  <a:extLst>
                    <a:ext uri="{FF2B5EF4-FFF2-40B4-BE49-F238E27FC236}">
                      <a16:creationId xmlns:a16="http://schemas.microsoft.com/office/drawing/2014/main" id="{7C5287FB-AE89-48EA-A7D0-C0CDA4079816}"/>
                    </a:ext>
                  </a:extLst>
                </p14:cNvPr>
                <p14:cNvContentPartPr/>
                <p14:nvPr/>
              </p14:nvContentPartPr>
              <p14:xfrm>
                <a:off x="9861477" y="1685115"/>
                <a:ext cx="183960" cy="65160"/>
              </p14:xfrm>
            </p:contentPart>
          </mc:Choice>
          <mc:Fallback>
            <p:pic>
              <p:nvPicPr>
                <p:cNvPr id="176" name="Freihand 175">
                  <a:extLst>
                    <a:ext uri="{FF2B5EF4-FFF2-40B4-BE49-F238E27FC236}">
                      <a16:creationId xmlns:a16="http://schemas.microsoft.com/office/drawing/2014/main" id="{7C5287FB-AE89-48EA-A7D0-C0CDA4079816}"/>
                    </a:ext>
                  </a:extLst>
                </p:cNvPr>
                <p:cNvPicPr/>
                <p:nvPr/>
              </p:nvPicPr>
              <p:blipFill>
                <a:blip r:embed="rId327"/>
                <a:stretch>
                  <a:fillRect/>
                </a:stretch>
              </p:blipFill>
              <p:spPr>
                <a:xfrm>
                  <a:off x="9857157" y="1680795"/>
                  <a:ext cx="19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7" name="Freihand 176">
                  <a:extLst>
                    <a:ext uri="{FF2B5EF4-FFF2-40B4-BE49-F238E27FC236}">
                      <a16:creationId xmlns:a16="http://schemas.microsoft.com/office/drawing/2014/main" id="{F8BEF604-EF90-4133-9BF9-385D2A9B47B6}"/>
                    </a:ext>
                  </a:extLst>
                </p14:cNvPr>
                <p14:cNvContentPartPr/>
                <p14:nvPr/>
              </p14:nvContentPartPr>
              <p14:xfrm>
                <a:off x="10093317" y="1650555"/>
                <a:ext cx="57600" cy="85320"/>
              </p14:xfrm>
            </p:contentPart>
          </mc:Choice>
          <mc:Fallback>
            <p:pic>
              <p:nvPicPr>
                <p:cNvPr id="177" name="Freihand 176">
                  <a:extLst>
                    <a:ext uri="{FF2B5EF4-FFF2-40B4-BE49-F238E27FC236}">
                      <a16:creationId xmlns:a16="http://schemas.microsoft.com/office/drawing/2014/main" id="{F8BEF604-EF90-4133-9BF9-385D2A9B47B6}"/>
                    </a:ext>
                  </a:extLst>
                </p:cNvPr>
                <p:cNvPicPr/>
                <p:nvPr/>
              </p:nvPicPr>
              <p:blipFill>
                <a:blip r:embed="rId329"/>
                <a:stretch>
                  <a:fillRect/>
                </a:stretch>
              </p:blipFill>
              <p:spPr>
                <a:xfrm>
                  <a:off x="10088997" y="1646235"/>
                  <a:ext cx="66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8" name="Freihand 177">
                  <a:extLst>
                    <a:ext uri="{FF2B5EF4-FFF2-40B4-BE49-F238E27FC236}">
                      <a16:creationId xmlns:a16="http://schemas.microsoft.com/office/drawing/2014/main" id="{294A5B33-456C-43C6-9C73-71676CCE2199}"/>
                    </a:ext>
                  </a:extLst>
                </p14:cNvPr>
                <p14:cNvContentPartPr/>
                <p14:nvPr/>
              </p14:nvContentPartPr>
              <p14:xfrm>
                <a:off x="10256037" y="1681155"/>
                <a:ext cx="360" cy="360"/>
              </p14:xfrm>
            </p:contentPart>
          </mc:Choice>
          <mc:Fallback>
            <p:pic>
              <p:nvPicPr>
                <p:cNvPr id="178" name="Freihand 177">
                  <a:extLst>
                    <a:ext uri="{FF2B5EF4-FFF2-40B4-BE49-F238E27FC236}">
                      <a16:creationId xmlns:a16="http://schemas.microsoft.com/office/drawing/2014/main" id="{294A5B33-456C-43C6-9C73-71676CCE2199}"/>
                    </a:ext>
                  </a:extLst>
                </p:cNvPr>
                <p:cNvPicPr/>
                <p:nvPr/>
              </p:nvPicPr>
              <p:blipFill>
                <a:blip r:embed="rId3"/>
                <a:stretch>
                  <a:fillRect/>
                </a:stretch>
              </p:blipFill>
              <p:spPr>
                <a:xfrm>
                  <a:off x="10251717" y="16768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9" name="Freihand 178">
                  <a:extLst>
                    <a:ext uri="{FF2B5EF4-FFF2-40B4-BE49-F238E27FC236}">
                      <a16:creationId xmlns:a16="http://schemas.microsoft.com/office/drawing/2014/main" id="{B69994FF-3645-4D0C-9E28-80913F007854}"/>
                    </a:ext>
                  </a:extLst>
                </p14:cNvPr>
                <p14:cNvContentPartPr/>
                <p14:nvPr/>
              </p14:nvContentPartPr>
              <p14:xfrm>
                <a:off x="10211397" y="1576395"/>
                <a:ext cx="132840" cy="131400"/>
              </p14:xfrm>
            </p:contentPart>
          </mc:Choice>
          <mc:Fallback>
            <p:pic>
              <p:nvPicPr>
                <p:cNvPr id="179" name="Freihand 178">
                  <a:extLst>
                    <a:ext uri="{FF2B5EF4-FFF2-40B4-BE49-F238E27FC236}">
                      <a16:creationId xmlns:a16="http://schemas.microsoft.com/office/drawing/2014/main" id="{B69994FF-3645-4D0C-9E28-80913F007854}"/>
                    </a:ext>
                  </a:extLst>
                </p:cNvPr>
                <p:cNvPicPr/>
                <p:nvPr/>
              </p:nvPicPr>
              <p:blipFill>
                <a:blip r:embed="rId332"/>
                <a:stretch>
                  <a:fillRect/>
                </a:stretch>
              </p:blipFill>
              <p:spPr>
                <a:xfrm>
                  <a:off x="10207077" y="1572075"/>
                  <a:ext cx="141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0" name="Freihand 179">
                  <a:extLst>
                    <a:ext uri="{FF2B5EF4-FFF2-40B4-BE49-F238E27FC236}">
                      <a16:creationId xmlns:a16="http://schemas.microsoft.com/office/drawing/2014/main" id="{98D8702E-4DEC-4D82-B4D6-ED46FE88306F}"/>
                    </a:ext>
                  </a:extLst>
                </p14:cNvPr>
                <p14:cNvContentPartPr/>
                <p14:nvPr/>
              </p14:nvContentPartPr>
              <p14:xfrm>
                <a:off x="10360437" y="1623195"/>
                <a:ext cx="262080" cy="77400"/>
              </p14:xfrm>
            </p:contentPart>
          </mc:Choice>
          <mc:Fallback>
            <p:pic>
              <p:nvPicPr>
                <p:cNvPr id="180" name="Freihand 179">
                  <a:extLst>
                    <a:ext uri="{FF2B5EF4-FFF2-40B4-BE49-F238E27FC236}">
                      <a16:creationId xmlns:a16="http://schemas.microsoft.com/office/drawing/2014/main" id="{98D8702E-4DEC-4D82-B4D6-ED46FE88306F}"/>
                    </a:ext>
                  </a:extLst>
                </p:cNvPr>
                <p:cNvPicPr/>
                <p:nvPr/>
              </p:nvPicPr>
              <p:blipFill>
                <a:blip r:embed="rId334"/>
                <a:stretch>
                  <a:fillRect/>
                </a:stretch>
              </p:blipFill>
              <p:spPr>
                <a:xfrm>
                  <a:off x="10356117" y="1618875"/>
                  <a:ext cx="270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1" name="Freihand 180">
                  <a:extLst>
                    <a:ext uri="{FF2B5EF4-FFF2-40B4-BE49-F238E27FC236}">
                      <a16:creationId xmlns:a16="http://schemas.microsoft.com/office/drawing/2014/main" id="{104E24A4-5AD8-47E5-8BD0-8834C76DFEA7}"/>
                    </a:ext>
                  </a:extLst>
                </p14:cNvPr>
                <p14:cNvContentPartPr/>
                <p14:nvPr/>
              </p14:nvContentPartPr>
              <p14:xfrm>
                <a:off x="10628637" y="1546155"/>
                <a:ext cx="360" cy="360"/>
              </p14:xfrm>
            </p:contentPart>
          </mc:Choice>
          <mc:Fallback>
            <p:pic>
              <p:nvPicPr>
                <p:cNvPr id="181" name="Freihand 180">
                  <a:extLst>
                    <a:ext uri="{FF2B5EF4-FFF2-40B4-BE49-F238E27FC236}">
                      <a16:creationId xmlns:a16="http://schemas.microsoft.com/office/drawing/2014/main" id="{104E24A4-5AD8-47E5-8BD0-8834C76DFEA7}"/>
                    </a:ext>
                  </a:extLst>
                </p:cNvPr>
                <p:cNvPicPr/>
                <p:nvPr/>
              </p:nvPicPr>
              <p:blipFill>
                <a:blip r:embed="rId3"/>
                <a:stretch>
                  <a:fillRect/>
                </a:stretch>
              </p:blipFill>
              <p:spPr>
                <a:xfrm>
                  <a:off x="10624317" y="15418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3" name="Freihand 182">
                  <a:extLst>
                    <a:ext uri="{FF2B5EF4-FFF2-40B4-BE49-F238E27FC236}">
                      <a16:creationId xmlns:a16="http://schemas.microsoft.com/office/drawing/2014/main" id="{8E15216D-584B-4527-A35D-104F4A20A61B}"/>
                    </a:ext>
                  </a:extLst>
                </p14:cNvPr>
                <p14:cNvContentPartPr/>
                <p14:nvPr/>
              </p14:nvContentPartPr>
              <p14:xfrm>
                <a:off x="10770117" y="1547955"/>
                <a:ext cx="131040" cy="140040"/>
              </p14:xfrm>
            </p:contentPart>
          </mc:Choice>
          <mc:Fallback>
            <p:pic>
              <p:nvPicPr>
                <p:cNvPr id="183" name="Freihand 182">
                  <a:extLst>
                    <a:ext uri="{FF2B5EF4-FFF2-40B4-BE49-F238E27FC236}">
                      <a16:creationId xmlns:a16="http://schemas.microsoft.com/office/drawing/2014/main" id="{8E15216D-584B-4527-A35D-104F4A20A61B}"/>
                    </a:ext>
                  </a:extLst>
                </p:cNvPr>
                <p:cNvPicPr/>
                <p:nvPr/>
              </p:nvPicPr>
              <p:blipFill>
                <a:blip r:embed="rId337"/>
                <a:stretch>
                  <a:fillRect/>
                </a:stretch>
              </p:blipFill>
              <p:spPr>
                <a:xfrm>
                  <a:off x="10765797" y="1543635"/>
                  <a:ext cx="139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4" name="Freihand 183">
                  <a:extLst>
                    <a:ext uri="{FF2B5EF4-FFF2-40B4-BE49-F238E27FC236}">
                      <a16:creationId xmlns:a16="http://schemas.microsoft.com/office/drawing/2014/main" id="{1739152C-F9D0-4622-B054-6AE6F8F2128A}"/>
                    </a:ext>
                  </a:extLst>
                </p14:cNvPr>
                <p14:cNvContentPartPr/>
                <p14:nvPr/>
              </p14:nvContentPartPr>
              <p14:xfrm>
                <a:off x="10845357" y="1551915"/>
                <a:ext cx="94320" cy="156600"/>
              </p14:xfrm>
            </p:contentPart>
          </mc:Choice>
          <mc:Fallback>
            <p:pic>
              <p:nvPicPr>
                <p:cNvPr id="184" name="Freihand 183">
                  <a:extLst>
                    <a:ext uri="{FF2B5EF4-FFF2-40B4-BE49-F238E27FC236}">
                      <a16:creationId xmlns:a16="http://schemas.microsoft.com/office/drawing/2014/main" id="{1739152C-F9D0-4622-B054-6AE6F8F2128A}"/>
                    </a:ext>
                  </a:extLst>
                </p:cNvPr>
                <p:cNvPicPr/>
                <p:nvPr/>
              </p:nvPicPr>
              <p:blipFill>
                <a:blip r:embed="rId339"/>
                <a:stretch>
                  <a:fillRect/>
                </a:stretch>
              </p:blipFill>
              <p:spPr>
                <a:xfrm>
                  <a:off x="10841037" y="1547595"/>
                  <a:ext cx="102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5" name="Freihand 184">
                  <a:extLst>
                    <a:ext uri="{FF2B5EF4-FFF2-40B4-BE49-F238E27FC236}">
                      <a16:creationId xmlns:a16="http://schemas.microsoft.com/office/drawing/2014/main" id="{D4AE98DE-168D-4D21-B430-EA59B3F4753B}"/>
                    </a:ext>
                  </a:extLst>
                </p14:cNvPr>
                <p14:cNvContentPartPr/>
                <p14:nvPr/>
              </p14:nvContentPartPr>
              <p14:xfrm>
                <a:off x="10964157" y="1551915"/>
                <a:ext cx="88200" cy="122400"/>
              </p14:xfrm>
            </p:contentPart>
          </mc:Choice>
          <mc:Fallback>
            <p:pic>
              <p:nvPicPr>
                <p:cNvPr id="185" name="Freihand 184">
                  <a:extLst>
                    <a:ext uri="{FF2B5EF4-FFF2-40B4-BE49-F238E27FC236}">
                      <a16:creationId xmlns:a16="http://schemas.microsoft.com/office/drawing/2014/main" id="{D4AE98DE-168D-4D21-B430-EA59B3F4753B}"/>
                    </a:ext>
                  </a:extLst>
                </p:cNvPr>
                <p:cNvPicPr/>
                <p:nvPr/>
              </p:nvPicPr>
              <p:blipFill>
                <a:blip r:embed="rId341"/>
                <a:stretch>
                  <a:fillRect/>
                </a:stretch>
              </p:blipFill>
              <p:spPr>
                <a:xfrm>
                  <a:off x="10959837" y="1547595"/>
                  <a:ext cx="96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6" name="Freihand 185">
                  <a:extLst>
                    <a:ext uri="{FF2B5EF4-FFF2-40B4-BE49-F238E27FC236}">
                      <a16:creationId xmlns:a16="http://schemas.microsoft.com/office/drawing/2014/main" id="{8F5BDFBA-834F-40BE-AAC0-942055D67854}"/>
                    </a:ext>
                  </a:extLst>
                </p14:cNvPr>
                <p14:cNvContentPartPr/>
                <p14:nvPr/>
              </p14:nvContentPartPr>
              <p14:xfrm>
                <a:off x="11115717" y="1584675"/>
                <a:ext cx="76680" cy="23760"/>
              </p14:xfrm>
            </p:contentPart>
          </mc:Choice>
          <mc:Fallback>
            <p:pic>
              <p:nvPicPr>
                <p:cNvPr id="186" name="Freihand 185">
                  <a:extLst>
                    <a:ext uri="{FF2B5EF4-FFF2-40B4-BE49-F238E27FC236}">
                      <a16:creationId xmlns:a16="http://schemas.microsoft.com/office/drawing/2014/main" id="{8F5BDFBA-834F-40BE-AAC0-942055D67854}"/>
                    </a:ext>
                  </a:extLst>
                </p:cNvPr>
                <p:cNvPicPr/>
                <p:nvPr/>
              </p:nvPicPr>
              <p:blipFill>
                <a:blip r:embed="rId343"/>
                <a:stretch>
                  <a:fillRect/>
                </a:stretch>
              </p:blipFill>
              <p:spPr>
                <a:xfrm>
                  <a:off x="11111397" y="1580355"/>
                  <a:ext cx="85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7" name="Freihand 186">
                  <a:extLst>
                    <a:ext uri="{FF2B5EF4-FFF2-40B4-BE49-F238E27FC236}">
                      <a16:creationId xmlns:a16="http://schemas.microsoft.com/office/drawing/2014/main" id="{8C5F5E54-BFCF-40BC-BF7F-B06C5EF11B10}"/>
                    </a:ext>
                  </a:extLst>
                </p14:cNvPr>
                <p14:cNvContentPartPr/>
                <p14:nvPr/>
              </p14:nvContentPartPr>
              <p14:xfrm>
                <a:off x="11264397" y="1567035"/>
                <a:ext cx="430560" cy="94320"/>
              </p14:xfrm>
            </p:contentPart>
          </mc:Choice>
          <mc:Fallback>
            <p:pic>
              <p:nvPicPr>
                <p:cNvPr id="187" name="Freihand 186">
                  <a:extLst>
                    <a:ext uri="{FF2B5EF4-FFF2-40B4-BE49-F238E27FC236}">
                      <a16:creationId xmlns:a16="http://schemas.microsoft.com/office/drawing/2014/main" id="{8C5F5E54-BFCF-40BC-BF7F-B06C5EF11B10}"/>
                    </a:ext>
                  </a:extLst>
                </p:cNvPr>
                <p:cNvPicPr/>
                <p:nvPr/>
              </p:nvPicPr>
              <p:blipFill>
                <a:blip r:embed="rId345"/>
                <a:stretch>
                  <a:fillRect/>
                </a:stretch>
              </p:blipFill>
              <p:spPr>
                <a:xfrm>
                  <a:off x="11260077" y="1562715"/>
                  <a:ext cx="439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9" name="Freihand 188">
                  <a:extLst>
                    <a:ext uri="{FF2B5EF4-FFF2-40B4-BE49-F238E27FC236}">
                      <a16:creationId xmlns:a16="http://schemas.microsoft.com/office/drawing/2014/main" id="{9138645A-871D-4E08-AEE4-2AB5505A4851}"/>
                    </a:ext>
                  </a:extLst>
                </p14:cNvPr>
                <p14:cNvContentPartPr/>
                <p14:nvPr/>
              </p14:nvContentPartPr>
              <p14:xfrm>
                <a:off x="8196837" y="2007315"/>
                <a:ext cx="164520" cy="80280"/>
              </p14:xfrm>
            </p:contentPart>
          </mc:Choice>
          <mc:Fallback>
            <p:pic>
              <p:nvPicPr>
                <p:cNvPr id="189" name="Freihand 188">
                  <a:extLst>
                    <a:ext uri="{FF2B5EF4-FFF2-40B4-BE49-F238E27FC236}">
                      <a16:creationId xmlns:a16="http://schemas.microsoft.com/office/drawing/2014/main" id="{9138645A-871D-4E08-AEE4-2AB5505A4851}"/>
                    </a:ext>
                  </a:extLst>
                </p:cNvPr>
                <p:cNvPicPr/>
                <p:nvPr/>
              </p:nvPicPr>
              <p:blipFill>
                <a:blip r:embed="rId347"/>
                <a:stretch>
                  <a:fillRect/>
                </a:stretch>
              </p:blipFill>
              <p:spPr>
                <a:xfrm>
                  <a:off x="8192517" y="2002995"/>
                  <a:ext cx="173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0" name="Freihand 189">
                  <a:extLst>
                    <a:ext uri="{FF2B5EF4-FFF2-40B4-BE49-F238E27FC236}">
                      <a16:creationId xmlns:a16="http://schemas.microsoft.com/office/drawing/2014/main" id="{3CF76180-E112-48CF-AB8A-7D74995A9A2D}"/>
                    </a:ext>
                  </a:extLst>
                </p14:cNvPr>
                <p14:cNvContentPartPr/>
                <p14:nvPr/>
              </p14:nvContentPartPr>
              <p14:xfrm>
                <a:off x="8386557" y="2009475"/>
                <a:ext cx="352800" cy="78480"/>
              </p14:xfrm>
            </p:contentPart>
          </mc:Choice>
          <mc:Fallback>
            <p:pic>
              <p:nvPicPr>
                <p:cNvPr id="190" name="Freihand 189">
                  <a:extLst>
                    <a:ext uri="{FF2B5EF4-FFF2-40B4-BE49-F238E27FC236}">
                      <a16:creationId xmlns:a16="http://schemas.microsoft.com/office/drawing/2014/main" id="{3CF76180-E112-48CF-AB8A-7D74995A9A2D}"/>
                    </a:ext>
                  </a:extLst>
                </p:cNvPr>
                <p:cNvPicPr/>
                <p:nvPr/>
              </p:nvPicPr>
              <p:blipFill>
                <a:blip r:embed="rId349"/>
                <a:stretch>
                  <a:fillRect/>
                </a:stretch>
              </p:blipFill>
              <p:spPr>
                <a:xfrm>
                  <a:off x="8382237" y="2005155"/>
                  <a:ext cx="361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1" name="Freihand 190">
                  <a:extLst>
                    <a:ext uri="{FF2B5EF4-FFF2-40B4-BE49-F238E27FC236}">
                      <a16:creationId xmlns:a16="http://schemas.microsoft.com/office/drawing/2014/main" id="{9816A4E2-673B-4715-8916-1B2603894709}"/>
                    </a:ext>
                  </a:extLst>
                </p14:cNvPr>
                <p14:cNvContentPartPr/>
                <p14:nvPr/>
              </p14:nvContentPartPr>
              <p14:xfrm>
                <a:off x="8780757" y="1985355"/>
                <a:ext cx="88560" cy="78120"/>
              </p14:xfrm>
            </p:contentPart>
          </mc:Choice>
          <mc:Fallback>
            <p:pic>
              <p:nvPicPr>
                <p:cNvPr id="191" name="Freihand 190">
                  <a:extLst>
                    <a:ext uri="{FF2B5EF4-FFF2-40B4-BE49-F238E27FC236}">
                      <a16:creationId xmlns:a16="http://schemas.microsoft.com/office/drawing/2014/main" id="{9816A4E2-673B-4715-8916-1B2603894709}"/>
                    </a:ext>
                  </a:extLst>
                </p:cNvPr>
                <p:cNvPicPr/>
                <p:nvPr/>
              </p:nvPicPr>
              <p:blipFill>
                <a:blip r:embed="rId351"/>
                <a:stretch>
                  <a:fillRect/>
                </a:stretch>
              </p:blipFill>
              <p:spPr>
                <a:xfrm>
                  <a:off x="8776437" y="1981035"/>
                  <a:ext cx="97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3" name="Freihand 192">
                  <a:extLst>
                    <a:ext uri="{FF2B5EF4-FFF2-40B4-BE49-F238E27FC236}">
                      <a16:creationId xmlns:a16="http://schemas.microsoft.com/office/drawing/2014/main" id="{F7578988-1DCF-489B-BC69-D2FE01AEBC47}"/>
                    </a:ext>
                  </a:extLst>
                </p14:cNvPr>
                <p14:cNvContentPartPr/>
                <p14:nvPr/>
              </p14:nvContentPartPr>
              <p14:xfrm>
                <a:off x="9059397" y="2007675"/>
                <a:ext cx="360" cy="7560"/>
              </p14:xfrm>
            </p:contentPart>
          </mc:Choice>
          <mc:Fallback>
            <p:pic>
              <p:nvPicPr>
                <p:cNvPr id="193" name="Freihand 192">
                  <a:extLst>
                    <a:ext uri="{FF2B5EF4-FFF2-40B4-BE49-F238E27FC236}">
                      <a16:creationId xmlns:a16="http://schemas.microsoft.com/office/drawing/2014/main" id="{F7578988-1DCF-489B-BC69-D2FE01AEBC47}"/>
                    </a:ext>
                  </a:extLst>
                </p:cNvPr>
                <p:cNvPicPr/>
                <p:nvPr/>
              </p:nvPicPr>
              <p:blipFill>
                <a:blip r:embed="rId353"/>
                <a:stretch>
                  <a:fillRect/>
                </a:stretch>
              </p:blipFill>
              <p:spPr>
                <a:xfrm>
                  <a:off x="9055077" y="2003355"/>
                  <a:ext cx="9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4" name="Freihand 193">
                  <a:extLst>
                    <a:ext uri="{FF2B5EF4-FFF2-40B4-BE49-F238E27FC236}">
                      <a16:creationId xmlns:a16="http://schemas.microsoft.com/office/drawing/2014/main" id="{CE8D3B3D-4885-4583-B5AE-DAB747461EB8}"/>
                    </a:ext>
                  </a:extLst>
                </p14:cNvPr>
                <p14:cNvContentPartPr/>
                <p14:nvPr/>
              </p14:nvContentPartPr>
              <p14:xfrm>
                <a:off x="9065877" y="1966275"/>
                <a:ext cx="207000" cy="69480"/>
              </p14:xfrm>
            </p:contentPart>
          </mc:Choice>
          <mc:Fallback>
            <p:pic>
              <p:nvPicPr>
                <p:cNvPr id="194" name="Freihand 193">
                  <a:extLst>
                    <a:ext uri="{FF2B5EF4-FFF2-40B4-BE49-F238E27FC236}">
                      <a16:creationId xmlns:a16="http://schemas.microsoft.com/office/drawing/2014/main" id="{CE8D3B3D-4885-4583-B5AE-DAB747461EB8}"/>
                    </a:ext>
                  </a:extLst>
                </p:cNvPr>
                <p:cNvPicPr/>
                <p:nvPr/>
              </p:nvPicPr>
              <p:blipFill>
                <a:blip r:embed="rId355"/>
                <a:stretch>
                  <a:fillRect/>
                </a:stretch>
              </p:blipFill>
              <p:spPr>
                <a:xfrm>
                  <a:off x="9061557" y="1961955"/>
                  <a:ext cx="215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5" name="Freihand 194">
                  <a:extLst>
                    <a:ext uri="{FF2B5EF4-FFF2-40B4-BE49-F238E27FC236}">
                      <a16:creationId xmlns:a16="http://schemas.microsoft.com/office/drawing/2014/main" id="{93580E40-749F-40B7-BD92-C2D1284B36B8}"/>
                    </a:ext>
                  </a:extLst>
                </p14:cNvPr>
                <p14:cNvContentPartPr/>
                <p14:nvPr/>
              </p14:nvContentPartPr>
              <p14:xfrm>
                <a:off x="9257037" y="1918755"/>
                <a:ext cx="360" cy="360"/>
              </p14:xfrm>
            </p:contentPart>
          </mc:Choice>
          <mc:Fallback>
            <p:pic>
              <p:nvPicPr>
                <p:cNvPr id="195" name="Freihand 194">
                  <a:extLst>
                    <a:ext uri="{FF2B5EF4-FFF2-40B4-BE49-F238E27FC236}">
                      <a16:creationId xmlns:a16="http://schemas.microsoft.com/office/drawing/2014/main" id="{93580E40-749F-40B7-BD92-C2D1284B36B8}"/>
                    </a:ext>
                  </a:extLst>
                </p:cNvPr>
                <p:cNvPicPr/>
                <p:nvPr/>
              </p:nvPicPr>
              <p:blipFill>
                <a:blip r:embed="rId3"/>
                <a:stretch>
                  <a:fillRect/>
                </a:stretch>
              </p:blipFill>
              <p:spPr>
                <a:xfrm>
                  <a:off x="9252717" y="19144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6" name="Freihand 195">
                  <a:extLst>
                    <a:ext uri="{FF2B5EF4-FFF2-40B4-BE49-F238E27FC236}">
                      <a16:creationId xmlns:a16="http://schemas.microsoft.com/office/drawing/2014/main" id="{A46C7E48-8A5E-4101-ADD1-9A4BA9B4741A}"/>
                    </a:ext>
                  </a:extLst>
                </p14:cNvPr>
                <p14:cNvContentPartPr/>
                <p14:nvPr/>
              </p14:nvContentPartPr>
              <p14:xfrm>
                <a:off x="9327237" y="1941795"/>
                <a:ext cx="94320" cy="78120"/>
              </p14:xfrm>
            </p:contentPart>
          </mc:Choice>
          <mc:Fallback>
            <p:pic>
              <p:nvPicPr>
                <p:cNvPr id="196" name="Freihand 195">
                  <a:extLst>
                    <a:ext uri="{FF2B5EF4-FFF2-40B4-BE49-F238E27FC236}">
                      <a16:creationId xmlns:a16="http://schemas.microsoft.com/office/drawing/2014/main" id="{A46C7E48-8A5E-4101-ADD1-9A4BA9B4741A}"/>
                    </a:ext>
                  </a:extLst>
                </p:cNvPr>
                <p:cNvPicPr/>
                <p:nvPr/>
              </p:nvPicPr>
              <p:blipFill>
                <a:blip r:embed="rId358"/>
                <a:stretch>
                  <a:fillRect/>
                </a:stretch>
              </p:blipFill>
              <p:spPr>
                <a:xfrm>
                  <a:off x="9322917" y="1937475"/>
                  <a:ext cx="102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7" name="Freihand 196">
                  <a:extLst>
                    <a:ext uri="{FF2B5EF4-FFF2-40B4-BE49-F238E27FC236}">
                      <a16:creationId xmlns:a16="http://schemas.microsoft.com/office/drawing/2014/main" id="{F9AF3897-E61E-45C6-8283-B5954B80DE86}"/>
                    </a:ext>
                  </a:extLst>
                </p14:cNvPr>
                <p14:cNvContentPartPr/>
                <p14:nvPr/>
              </p14:nvContentPartPr>
              <p14:xfrm>
                <a:off x="9462597" y="1916955"/>
                <a:ext cx="73440" cy="98280"/>
              </p14:xfrm>
            </p:contentPart>
          </mc:Choice>
          <mc:Fallback>
            <p:pic>
              <p:nvPicPr>
                <p:cNvPr id="197" name="Freihand 196">
                  <a:extLst>
                    <a:ext uri="{FF2B5EF4-FFF2-40B4-BE49-F238E27FC236}">
                      <a16:creationId xmlns:a16="http://schemas.microsoft.com/office/drawing/2014/main" id="{F9AF3897-E61E-45C6-8283-B5954B80DE86}"/>
                    </a:ext>
                  </a:extLst>
                </p:cNvPr>
                <p:cNvPicPr/>
                <p:nvPr/>
              </p:nvPicPr>
              <p:blipFill>
                <a:blip r:embed="rId360"/>
                <a:stretch>
                  <a:fillRect/>
                </a:stretch>
              </p:blipFill>
              <p:spPr>
                <a:xfrm>
                  <a:off x="9458277" y="1912635"/>
                  <a:ext cx="82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9" name="Freihand 198">
                  <a:extLst>
                    <a:ext uri="{FF2B5EF4-FFF2-40B4-BE49-F238E27FC236}">
                      <a16:creationId xmlns:a16="http://schemas.microsoft.com/office/drawing/2014/main" id="{27E9B1A7-A1FE-408F-9799-36BDE8CBF94B}"/>
                    </a:ext>
                  </a:extLst>
                </p14:cNvPr>
                <p14:cNvContentPartPr/>
                <p14:nvPr/>
              </p14:nvContentPartPr>
              <p14:xfrm>
                <a:off x="9511197" y="1926315"/>
                <a:ext cx="150120" cy="78480"/>
              </p14:xfrm>
            </p:contentPart>
          </mc:Choice>
          <mc:Fallback>
            <p:pic>
              <p:nvPicPr>
                <p:cNvPr id="199" name="Freihand 198">
                  <a:extLst>
                    <a:ext uri="{FF2B5EF4-FFF2-40B4-BE49-F238E27FC236}">
                      <a16:creationId xmlns:a16="http://schemas.microsoft.com/office/drawing/2014/main" id="{27E9B1A7-A1FE-408F-9799-36BDE8CBF94B}"/>
                    </a:ext>
                  </a:extLst>
                </p:cNvPr>
                <p:cNvPicPr/>
                <p:nvPr/>
              </p:nvPicPr>
              <p:blipFill>
                <a:blip r:embed="rId362"/>
                <a:stretch>
                  <a:fillRect/>
                </a:stretch>
              </p:blipFill>
              <p:spPr>
                <a:xfrm>
                  <a:off x="9506877" y="1921995"/>
                  <a:ext cx="158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0" name="Freihand 199">
                  <a:extLst>
                    <a:ext uri="{FF2B5EF4-FFF2-40B4-BE49-F238E27FC236}">
                      <a16:creationId xmlns:a16="http://schemas.microsoft.com/office/drawing/2014/main" id="{2A23B66F-B4FA-49B1-8C64-9DE50DD1FD3E}"/>
                    </a:ext>
                  </a:extLst>
                </p14:cNvPr>
                <p14:cNvContentPartPr/>
                <p14:nvPr/>
              </p14:nvContentPartPr>
              <p14:xfrm>
                <a:off x="9666357" y="1924155"/>
                <a:ext cx="109800" cy="73800"/>
              </p14:xfrm>
            </p:contentPart>
          </mc:Choice>
          <mc:Fallback>
            <p:pic>
              <p:nvPicPr>
                <p:cNvPr id="200" name="Freihand 199">
                  <a:extLst>
                    <a:ext uri="{FF2B5EF4-FFF2-40B4-BE49-F238E27FC236}">
                      <a16:creationId xmlns:a16="http://schemas.microsoft.com/office/drawing/2014/main" id="{2A23B66F-B4FA-49B1-8C64-9DE50DD1FD3E}"/>
                    </a:ext>
                  </a:extLst>
                </p:cNvPr>
                <p:cNvPicPr/>
                <p:nvPr/>
              </p:nvPicPr>
              <p:blipFill>
                <a:blip r:embed="rId364"/>
                <a:stretch>
                  <a:fillRect/>
                </a:stretch>
              </p:blipFill>
              <p:spPr>
                <a:xfrm>
                  <a:off x="9662037" y="1919835"/>
                  <a:ext cx="118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1" name="Freihand 200">
                  <a:extLst>
                    <a:ext uri="{FF2B5EF4-FFF2-40B4-BE49-F238E27FC236}">
                      <a16:creationId xmlns:a16="http://schemas.microsoft.com/office/drawing/2014/main" id="{A0FE0396-8604-4DA9-A5ED-BC0B1A457C15}"/>
                    </a:ext>
                  </a:extLst>
                </p14:cNvPr>
                <p14:cNvContentPartPr/>
                <p14:nvPr/>
              </p14:nvContentPartPr>
              <p14:xfrm>
                <a:off x="9773997" y="1915515"/>
                <a:ext cx="83880" cy="81000"/>
              </p14:xfrm>
            </p:contentPart>
          </mc:Choice>
          <mc:Fallback>
            <p:pic>
              <p:nvPicPr>
                <p:cNvPr id="201" name="Freihand 200">
                  <a:extLst>
                    <a:ext uri="{FF2B5EF4-FFF2-40B4-BE49-F238E27FC236}">
                      <a16:creationId xmlns:a16="http://schemas.microsoft.com/office/drawing/2014/main" id="{A0FE0396-8604-4DA9-A5ED-BC0B1A457C15}"/>
                    </a:ext>
                  </a:extLst>
                </p:cNvPr>
                <p:cNvPicPr/>
                <p:nvPr/>
              </p:nvPicPr>
              <p:blipFill>
                <a:blip r:embed="rId366"/>
                <a:stretch>
                  <a:fillRect/>
                </a:stretch>
              </p:blipFill>
              <p:spPr>
                <a:xfrm>
                  <a:off x="9769677" y="1911195"/>
                  <a:ext cx="92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2" name="Freihand 201">
                  <a:extLst>
                    <a:ext uri="{FF2B5EF4-FFF2-40B4-BE49-F238E27FC236}">
                      <a16:creationId xmlns:a16="http://schemas.microsoft.com/office/drawing/2014/main" id="{8E9D4505-3771-4157-99B6-6C7567D676B3}"/>
                    </a:ext>
                  </a:extLst>
                </p14:cNvPr>
                <p14:cNvContentPartPr/>
                <p14:nvPr/>
              </p14:nvContentPartPr>
              <p14:xfrm>
                <a:off x="9885957" y="1915515"/>
                <a:ext cx="187560" cy="60480"/>
              </p14:xfrm>
            </p:contentPart>
          </mc:Choice>
          <mc:Fallback>
            <p:pic>
              <p:nvPicPr>
                <p:cNvPr id="202" name="Freihand 201">
                  <a:extLst>
                    <a:ext uri="{FF2B5EF4-FFF2-40B4-BE49-F238E27FC236}">
                      <a16:creationId xmlns:a16="http://schemas.microsoft.com/office/drawing/2014/main" id="{8E9D4505-3771-4157-99B6-6C7567D676B3}"/>
                    </a:ext>
                  </a:extLst>
                </p:cNvPr>
                <p:cNvPicPr/>
                <p:nvPr/>
              </p:nvPicPr>
              <p:blipFill>
                <a:blip r:embed="rId368"/>
                <a:stretch>
                  <a:fillRect/>
                </a:stretch>
              </p:blipFill>
              <p:spPr>
                <a:xfrm>
                  <a:off x="9881637" y="1911195"/>
                  <a:ext cx="196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3" name="Freihand 202">
                  <a:extLst>
                    <a:ext uri="{FF2B5EF4-FFF2-40B4-BE49-F238E27FC236}">
                      <a16:creationId xmlns:a16="http://schemas.microsoft.com/office/drawing/2014/main" id="{4D85C507-A134-4619-9400-DD3CA39F4C55}"/>
                    </a:ext>
                  </a:extLst>
                </p14:cNvPr>
                <p14:cNvContentPartPr/>
                <p14:nvPr/>
              </p14:nvContentPartPr>
              <p14:xfrm>
                <a:off x="10046157" y="1874115"/>
                <a:ext cx="360" cy="360"/>
              </p14:xfrm>
            </p:contentPart>
          </mc:Choice>
          <mc:Fallback>
            <p:pic>
              <p:nvPicPr>
                <p:cNvPr id="203" name="Freihand 202">
                  <a:extLst>
                    <a:ext uri="{FF2B5EF4-FFF2-40B4-BE49-F238E27FC236}">
                      <a16:creationId xmlns:a16="http://schemas.microsoft.com/office/drawing/2014/main" id="{4D85C507-A134-4619-9400-DD3CA39F4C55}"/>
                    </a:ext>
                  </a:extLst>
                </p:cNvPr>
                <p:cNvPicPr/>
                <p:nvPr/>
              </p:nvPicPr>
              <p:blipFill>
                <a:blip r:embed="rId3"/>
                <a:stretch>
                  <a:fillRect/>
                </a:stretch>
              </p:blipFill>
              <p:spPr>
                <a:xfrm>
                  <a:off x="10041837" y="18697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5" name="Freihand 204">
                  <a:extLst>
                    <a:ext uri="{FF2B5EF4-FFF2-40B4-BE49-F238E27FC236}">
                      <a16:creationId xmlns:a16="http://schemas.microsoft.com/office/drawing/2014/main" id="{6ADC3C01-10BB-44EF-9945-B4A68B75AAE8}"/>
                    </a:ext>
                  </a:extLst>
                </p14:cNvPr>
                <p14:cNvContentPartPr/>
                <p14:nvPr/>
              </p14:nvContentPartPr>
              <p14:xfrm>
                <a:off x="10135437" y="1922355"/>
                <a:ext cx="102960" cy="206280"/>
              </p14:xfrm>
            </p:contentPart>
          </mc:Choice>
          <mc:Fallback>
            <p:pic>
              <p:nvPicPr>
                <p:cNvPr id="205" name="Freihand 204">
                  <a:extLst>
                    <a:ext uri="{FF2B5EF4-FFF2-40B4-BE49-F238E27FC236}">
                      <a16:creationId xmlns:a16="http://schemas.microsoft.com/office/drawing/2014/main" id="{6ADC3C01-10BB-44EF-9945-B4A68B75AAE8}"/>
                    </a:ext>
                  </a:extLst>
                </p:cNvPr>
                <p:cNvPicPr/>
                <p:nvPr/>
              </p:nvPicPr>
              <p:blipFill>
                <a:blip r:embed="rId371"/>
                <a:stretch>
                  <a:fillRect/>
                </a:stretch>
              </p:blipFill>
              <p:spPr>
                <a:xfrm>
                  <a:off x="10131117" y="1918035"/>
                  <a:ext cx="111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6" name="Freihand 205">
                  <a:extLst>
                    <a:ext uri="{FF2B5EF4-FFF2-40B4-BE49-F238E27FC236}">
                      <a16:creationId xmlns:a16="http://schemas.microsoft.com/office/drawing/2014/main" id="{96BDBF01-9CB3-4D04-8909-D6E4AE8090E5}"/>
                    </a:ext>
                  </a:extLst>
                </p14:cNvPr>
                <p14:cNvContentPartPr/>
                <p14:nvPr/>
              </p14:nvContentPartPr>
              <p14:xfrm>
                <a:off x="10460157" y="1901835"/>
                <a:ext cx="100800" cy="212400"/>
              </p14:xfrm>
            </p:contentPart>
          </mc:Choice>
          <mc:Fallback>
            <p:pic>
              <p:nvPicPr>
                <p:cNvPr id="206" name="Freihand 205">
                  <a:extLst>
                    <a:ext uri="{FF2B5EF4-FFF2-40B4-BE49-F238E27FC236}">
                      <a16:creationId xmlns:a16="http://schemas.microsoft.com/office/drawing/2014/main" id="{96BDBF01-9CB3-4D04-8909-D6E4AE8090E5}"/>
                    </a:ext>
                  </a:extLst>
                </p:cNvPr>
                <p:cNvPicPr/>
                <p:nvPr/>
              </p:nvPicPr>
              <p:blipFill>
                <a:blip r:embed="rId373"/>
                <a:stretch>
                  <a:fillRect/>
                </a:stretch>
              </p:blipFill>
              <p:spPr>
                <a:xfrm>
                  <a:off x="10455837" y="1897515"/>
                  <a:ext cx="109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7" name="Freihand 206">
                  <a:extLst>
                    <a:ext uri="{FF2B5EF4-FFF2-40B4-BE49-F238E27FC236}">
                      <a16:creationId xmlns:a16="http://schemas.microsoft.com/office/drawing/2014/main" id="{0FC3F4BA-82CF-4A5A-8DC9-E33745656412}"/>
                    </a:ext>
                  </a:extLst>
                </p14:cNvPr>
                <p14:cNvContentPartPr/>
                <p14:nvPr/>
              </p14:nvContentPartPr>
              <p14:xfrm>
                <a:off x="10592277" y="1895355"/>
                <a:ext cx="142200" cy="86400"/>
              </p14:xfrm>
            </p:contentPart>
          </mc:Choice>
          <mc:Fallback>
            <p:pic>
              <p:nvPicPr>
                <p:cNvPr id="207" name="Freihand 206">
                  <a:extLst>
                    <a:ext uri="{FF2B5EF4-FFF2-40B4-BE49-F238E27FC236}">
                      <a16:creationId xmlns:a16="http://schemas.microsoft.com/office/drawing/2014/main" id="{0FC3F4BA-82CF-4A5A-8DC9-E33745656412}"/>
                    </a:ext>
                  </a:extLst>
                </p:cNvPr>
                <p:cNvPicPr/>
                <p:nvPr/>
              </p:nvPicPr>
              <p:blipFill>
                <a:blip r:embed="rId375"/>
                <a:stretch>
                  <a:fillRect/>
                </a:stretch>
              </p:blipFill>
              <p:spPr>
                <a:xfrm>
                  <a:off x="10587957" y="1891035"/>
                  <a:ext cx="150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8" name="Freihand 207">
                  <a:extLst>
                    <a:ext uri="{FF2B5EF4-FFF2-40B4-BE49-F238E27FC236}">
                      <a16:creationId xmlns:a16="http://schemas.microsoft.com/office/drawing/2014/main" id="{34AB4680-694C-4E62-90D9-DD197FCA730A}"/>
                    </a:ext>
                  </a:extLst>
                </p14:cNvPr>
                <p14:cNvContentPartPr/>
                <p14:nvPr/>
              </p14:nvContentPartPr>
              <p14:xfrm>
                <a:off x="10730517" y="1833435"/>
                <a:ext cx="4680" cy="33840"/>
              </p14:xfrm>
            </p:contentPart>
          </mc:Choice>
          <mc:Fallback>
            <p:pic>
              <p:nvPicPr>
                <p:cNvPr id="208" name="Freihand 207">
                  <a:extLst>
                    <a:ext uri="{FF2B5EF4-FFF2-40B4-BE49-F238E27FC236}">
                      <a16:creationId xmlns:a16="http://schemas.microsoft.com/office/drawing/2014/main" id="{34AB4680-694C-4E62-90D9-DD197FCA730A}"/>
                    </a:ext>
                  </a:extLst>
                </p:cNvPr>
                <p:cNvPicPr/>
                <p:nvPr/>
              </p:nvPicPr>
              <p:blipFill>
                <a:blip r:embed="rId377"/>
                <a:stretch>
                  <a:fillRect/>
                </a:stretch>
              </p:blipFill>
              <p:spPr>
                <a:xfrm>
                  <a:off x="10726197" y="1829115"/>
                  <a:ext cx="13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9" name="Freihand 208">
                  <a:extLst>
                    <a:ext uri="{FF2B5EF4-FFF2-40B4-BE49-F238E27FC236}">
                      <a16:creationId xmlns:a16="http://schemas.microsoft.com/office/drawing/2014/main" id="{DD83E7B3-B383-47AE-A7E7-BBA4807C349D}"/>
                    </a:ext>
                  </a:extLst>
                </p14:cNvPr>
                <p14:cNvContentPartPr/>
                <p14:nvPr/>
              </p14:nvContentPartPr>
              <p14:xfrm>
                <a:off x="10765077" y="1871235"/>
                <a:ext cx="77040" cy="77760"/>
              </p14:xfrm>
            </p:contentPart>
          </mc:Choice>
          <mc:Fallback>
            <p:pic>
              <p:nvPicPr>
                <p:cNvPr id="209" name="Freihand 208">
                  <a:extLst>
                    <a:ext uri="{FF2B5EF4-FFF2-40B4-BE49-F238E27FC236}">
                      <a16:creationId xmlns:a16="http://schemas.microsoft.com/office/drawing/2014/main" id="{DD83E7B3-B383-47AE-A7E7-BBA4807C349D}"/>
                    </a:ext>
                  </a:extLst>
                </p:cNvPr>
                <p:cNvPicPr/>
                <p:nvPr/>
              </p:nvPicPr>
              <p:blipFill>
                <a:blip r:embed="rId379"/>
                <a:stretch>
                  <a:fillRect/>
                </a:stretch>
              </p:blipFill>
              <p:spPr>
                <a:xfrm>
                  <a:off x="10760757" y="1866915"/>
                  <a:ext cx="85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0" name="Freihand 209">
                  <a:extLst>
                    <a:ext uri="{FF2B5EF4-FFF2-40B4-BE49-F238E27FC236}">
                      <a16:creationId xmlns:a16="http://schemas.microsoft.com/office/drawing/2014/main" id="{56EFFDCE-E1EA-4474-9D84-8E6BE66CFCC4}"/>
                    </a:ext>
                  </a:extLst>
                </p14:cNvPr>
                <p14:cNvContentPartPr/>
                <p14:nvPr/>
              </p14:nvContentPartPr>
              <p14:xfrm>
                <a:off x="10861197" y="1849995"/>
                <a:ext cx="82800" cy="90360"/>
              </p14:xfrm>
            </p:contentPart>
          </mc:Choice>
          <mc:Fallback>
            <p:pic>
              <p:nvPicPr>
                <p:cNvPr id="210" name="Freihand 209">
                  <a:extLst>
                    <a:ext uri="{FF2B5EF4-FFF2-40B4-BE49-F238E27FC236}">
                      <a16:creationId xmlns:a16="http://schemas.microsoft.com/office/drawing/2014/main" id="{56EFFDCE-E1EA-4474-9D84-8E6BE66CFCC4}"/>
                    </a:ext>
                  </a:extLst>
                </p:cNvPr>
                <p:cNvPicPr/>
                <p:nvPr/>
              </p:nvPicPr>
              <p:blipFill>
                <a:blip r:embed="rId381"/>
                <a:stretch>
                  <a:fillRect/>
                </a:stretch>
              </p:blipFill>
              <p:spPr>
                <a:xfrm>
                  <a:off x="10856877" y="1845675"/>
                  <a:ext cx="91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1" name="Freihand 210">
                  <a:extLst>
                    <a:ext uri="{FF2B5EF4-FFF2-40B4-BE49-F238E27FC236}">
                      <a16:creationId xmlns:a16="http://schemas.microsoft.com/office/drawing/2014/main" id="{483D2248-DCF3-424E-AD54-5309078F8F7F}"/>
                    </a:ext>
                  </a:extLst>
                </p14:cNvPr>
                <p14:cNvContentPartPr/>
                <p14:nvPr/>
              </p14:nvContentPartPr>
              <p14:xfrm>
                <a:off x="10999797" y="1847835"/>
                <a:ext cx="83160" cy="80640"/>
              </p14:xfrm>
            </p:contentPart>
          </mc:Choice>
          <mc:Fallback>
            <p:pic>
              <p:nvPicPr>
                <p:cNvPr id="211" name="Freihand 210">
                  <a:extLst>
                    <a:ext uri="{FF2B5EF4-FFF2-40B4-BE49-F238E27FC236}">
                      <a16:creationId xmlns:a16="http://schemas.microsoft.com/office/drawing/2014/main" id="{483D2248-DCF3-424E-AD54-5309078F8F7F}"/>
                    </a:ext>
                  </a:extLst>
                </p:cNvPr>
                <p:cNvPicPr/>
                <p:nvPr/>
              </p:nvPicPr>
              <p:blipFill>
                <a:blip r:embed="rId383"/>
                <a:stretch>
                  <a:fillRect/>
                </a:stretch>
              </p:blipFill>
              <p:spPr>
                <a:xfrm>
                  <a:off x="10995477" y="1843515"/>
                  <a:ext cx="91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2" name="Freihand 211">
                  <a:extLst>
                    <a:ext uri="{FF2B5EF4-FFF2-40B4-BE49-F238E27FC236}">
                      <a16:creationId xmlns:a16="http://schemas.microsoft.com/office/drawing/2014/main" id="{D2EA638F-8FEF-4AD2-99C1-EF6A49E8BD57}"/>
                    </a:ext>
                  </a:extLst>
                </p14:cNvPr>
                <p14:cNvContentPartPr/>
                <p14:nvPr/>
              </p14:nvContentPartPr>
              <p14:xfrm>
                <a:off x="11194197" y="1856115"/>
                <a:ext cx="132120" cy="151200"/>
              </p14:xfrm>
            </p:contentPart>
          </mc:Choice>
          <mc:Fallback>
            <p:pic>
              <p:nvPicPr>
                <p:cNvPr id="212" name="Freihand 211">
                  <a:extLst>
                    <a:ext uri="{FF2B5EF4-FFF2-40B4-BE49-F238E27FC236}">
                      <a16:creationId xmlns:a16="http://schemas.microsoft.com/office/drawing/2014/main" id="{D2EA638F-8FEF-4AD2-99C1-EF6A49E8BD57}"/>
                    </a:ext>
                  </a:extLst>
                </p:cNvPr>
                <p:cNvPicPr/>
                <p:nvPr/>
              </p:nvPicPr>
              <p:blipFill>
                <a:blip r:embed="rId385"/>
                <a:stretch>
                  <a:fillRect/>
                </a:stretch>
              </p:blipFill>
              <p:spPr>
                <a:xfrm>
                  <a:off x="11189877" y="1851795"/>
                  <a:ext cx="140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5" name="Freihand 214">
                  <a:extLst>
                    <a:ext uri="{FF2B5EF4-FFF2-40B4-BE49-F238E27FC236}">
                      <a16:creationId xmlns:a16="http://schemas.microsoft.com/office/drawing/2014/main" id="{3DA4285E-46BD-4A24-91D4-A5095970660A}"/>
                    </a:ext>
                  </a:extLst>
                </p14:cNvPr>
                <p14:cNvContentPartPr/>
                <p14:nvPr/>
              </p14:nvContentPartPr>
              <p14:xfrm>
                <a:off x="11425317" y="1797435"/>
                <a:ext cx="36720" cy="129240"/>
              </p14:xfrm>
            </p:contentPart>
          </mc:Choice>
          <mc:Fallback>
            <p:pic>
              <p:nvPicPr>
                <p:cNvPr id="215" name="Freihand 214">
                  <a:extLst>
                    <a:ext uri="{FF2B5EF4-FFF2-40B4-BE49-F238E27FC236}">
                      <a16:creationId xmlns:a16="http://schemas.microsoft.com/office/drawing/2014/main" id="{3DA4285E-46BD-4A24-91D4-A5095970660A}"/>
                    </a:ext>
                  </a:extLst>
                </p:cNvPr>
                <p:cNvPicPr/>
                <p:nvPr/>
              </p:nvPicPr>
              <p:blipFill>
                <a:blip r:embed="rId387"/>
                <a:stretch>
                  <a:fillRect/>
                </a:stretch>
              </p:blipFill>
              <p:spPr>
                <a:xfrm>
                  <a:off x="11420997" y="1793115"/>
                  <a:ext cx="45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6" name="Freihand 215">
                  <a:extLst>
                    <a:ext uri="{FF2B5EF4-FFF2-40B4-BE49-F238E27FC236}">
                      <a16:creationId xmlns:a16="http://schemas.microsoft.com/office/drawing/2014/main" id="{F21EC61A-052A-4B57-B379-1B0ECBC27E34}"/>
                    </a:ext>
                  </a:extLst>
                </p14:cNvPr>
                <p14:cNvContentPartPr/>
                <p14:nvPr/>
              </p14:nvContentPartPr>
              <p14:xfrm>
                <a:off x="11399397" y="1833075"/>
                <a:ext cx="133560" cy="19080"/>
              </p14:xfrm>
            </p:contentPart>
          </mc:Choice>
          <mc:Fallback>
            <p:pic>
              <p:nvPicPr>
                <p:cNvPr id="216" name="Freihand 215">
                  <a:extLst>
                    <a:ext uri="{FF2B5EF4-FFF2-40B4-BE49-F238E27FC236}">
                      <a16:creationId xmlns:a16="http://schemas.microsoft.com/office/drawing/2014/main" id="{F21EC61A-052A-4B57-B379-1B0ECBC27E34}"/>
                    </a:ext>
                  </a:extLst>
                </p:cNvPr>
                <p:cNvPicPr/>
                <p:nvPr/>
              </p:nvPicPr>
              <p:blipFill>
                <a:blip r:embed="rId389"/>
                <a:stretch>
                  <a:fillRect/>
                </a:stretch>
              </p:blipFill>
              <p:spPr>
                <a:xfrm>
                  <a:off x="11395077" y="1828755"/>
                  <a:ext cx="142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7" name="Freihand 216">
                  <a:extLst>
                    <a:ext uri="{FF2B5EF4-FFF2-40B4-BE49-F238E27FC236}">
                      <a16:creationId xmlns:a16="http://schemas.microsoft.com/office/drawing/2014/main" id="{BB4BA0DA-C859-4C4C-B535-40E9697B9C46}"/>
                    </a:ext>
                  </a:extLst>
                </p14:cNvPr>
                <p14:cNvContentPartPr/>
                <p14:nvPr/>
              </p14:nvContentPartPr>
              <p14:xfrm>
                <a:off x="11541237" y="1829475"/>
                <a:ext cx="58680" cy="69120"/>
              </p14:xfrm>
            </p:contentPart>
          </mc:Choice>
          <mc:Fallback>
            <p:pic>
              <p:nvPicPr>
                <p:cNvPr id="217" name="Freihand 216">
                  <a:extLst>
                    <a:ext uri="{FF2B5EF4-FFF2-40B4-BE49-F238E27FC236}">
                      <a16:creationId xmlns:a16="http://schemas.microsoft.com/office/drawing/2014/main" id="{BB4BA0DA-C859-4C4C-B535-40E9697B9C46}"/>
                    </a:ext>
                  </a:extLst>
                </p:cNvPr>
                <p:cNvPicPr/>
                <p:nvPr/>
              </p:nvPicPr>
              <p:blipFill>
                <a:blip r:embed="rId391"/>
                <a:stretch>
                  <a:fillRect/>
                </a:stretch>
              </p:blipFill>
              <p:spPr>
                <a:xfrm>
                  <a:off x="11536917" y="1825155"/>
                  <a:ext cx="67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8" name="Freihand 217">
                  <a:extLst>
                    <a:ext uri="{FF2B5EF4-FFF2-40B4-BE49-F238E27FC236}">
                      <a16:creationId xmlns:a16="http://schemas.microsoft.com/office/drawing/2014/main" id="{C76951CD-3DFD-4405-A9E2-484DDFCA7F1A}"/>
                    </a:ext>
                  </a:extLst>
                </p14:cNvPr>
                <p14:cNvContentPartPr/>
                <p14:nvPr/>
              </p14:nvContentPartPr>
              <p14:xfrm>
                <a:off x="11659317" y="1817595"/>
                <a:ext cx="107640" cy="191520"/>
              </p14:xfrm>
            </p:contentPart>
          </mc:Choice>
          <mc:Fallback>
            <p:pic>
              <p:nvPicPr>
                <p:cNvPr id="218" name="Freihand 217">
                  <a:extLst>
                    <a:ext uri="{FF2B5EF4-FFF2-40B4-BE49-F238E27FC236}">
                      <a16:creationId xmlns:a16="http://schemas.microsoft.com/office/drawing/2014/main" id="{C76951CD-3DFD-4405-A9E2-484DDFCA7F1A}"/>
                    </a:ext>
                  </a:extLst>
                </p:cNvPr>
                <p:cNvPicPr/>
                <p:nvPr/>
              </p:nvPicPr>
              <p:blipFill>
                <a:blip r:embed="rId393"/>
                <a:stretch>
                  <a:fillRect/>
                </a:stretch>
              </p:blipFill>
              <p:spPr>
                <a:xfrm>
                  <a:off x="11654997" y="1813275"/>
                  <a:ext cx="116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9" name="Freihand 218">
                  <a:extLst>
                    <a:ext uri="{FF2B5EF4-FFF2-40B4-BE49-F238E27FC236}">
                      <a16:creationId xmlns:a16="http://schemas.microsoft.com/office/drawing/2014/main" id="{17B304A1-30D2-4C21-8D88-F763F1D5F282}"/>
                    </a:ext>
                  </a:extLst>
                </p14:cNvPr>
                <p14:cNvContentPartPr/>
                <p14:nvPr/>
              </p14:nvContentPartPr>
              <p14:xfrm>
                <a:off x="11838597" y="1726515"/>
                <a:ext cx="8280" cy="102600"/>
              </p14:xfrm>
            </p:contentPart>
          </mc:Choice>
          <mc:Fallback>
            <p:pic>
              <p:nvPicPr>
                <p:cNvPr id="219" name="Freihand 218">
                  <a:extLst>
                    <a:ext uri="{FF2B5EF4-FFF2-40B4-BE49-F238E27FC236}">
                      <a16:creationId xmlns:a16="http://schemas.microsoft.com/office/drawing/2014/main" id="{17B304A1-30D2-4C21-8D88-F763F1D5F282}"/>
                    </a:ext>
                  </a:extLst>
                </p:cNvPr>
                <p:cNvPicPr/>
                <p:nvPr/>
              </p:nvPicPr>
              <p:blipFill>
                <a:blip r:embed="rId395"/>
                <a:stretch>
                  <a:fillRect/>
                </a:stretch>
              </p:blipFill>
              <p:spPr>
                <a:xfrm>
                  <a:off x="11834277" y="1722195"/>
                  <a:ext cx="16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2" name="Freihand 221">
                  <a:extLst>
                    <a:ext uri="{FF2B5EF4-FFF2-40B4-BE49-F238E27FC236}">
                      <a16:creationId xmlns:a16="http://schemas.microsoft.com/office/drawing/2014/main" id="{0FE893A2-472C-4092-89C7-BCC940990A8E}"/>
                    </a:ext>
                  </a:extLst>
                </p14:cNvPr>
                <p14:cNvContentPartPr/>
                <p14:nvPr/>
              </p14:nvContentPartPr>
              <p14:xfrm>
                <a:off x="7921437" y="2329155"/>
                <a:ext cx="103680" cy="160920"/>
              </p14:xfrm>
            </p:contentPart>
          </mc:Choice>
          <mc:Fallback>
            <p:pic>
              <p:nvPicPr>
                <p:cNvPr id="222" name="Freihand 221">
                  <a:extLst>
                    <a:ext uri="{FF2B5EF4-FFF2-40B4-BE49-F238E27FC236}">
                      <a16:creationId xmlns:a16="http://schemas.microsoft.com/office/drawing/2014/main" id="{0FE893A2-472C-4092-89C7-BCC940990A8E}"/>
                    </a:ext>
                  </a:extLst>
                </p:cNvPr>
                <p:cNvPicPr/>
                <p:nvPr/>
              </p:nvPicPr>
              <p:blipFill>
                <a:blip r:embed="rId397"/>
                <a:stretch>
                  <a:fillRect/>
                </a:stretch>
              </p:blipFill>
              <p:spPr>
                <a:xfrm>
                  <a:off x="7917117" y="2324835"/>
                  <a:ext cx="112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3" name="Freihand 222">
                  <a:extLst>
                    <a:ext uri="{FF2B5EF4-FFF2-40B4-BE49-F238E27FC236}">
                      <a16:creationId xmlns:a16="http://schemas.microsoft.com/office/drawing/2014/main" id="{3B7DA445-4AEF-4DB6-B012-3D65767F7DE5}"/>
                    </a:ext>
                  </a:extLst>
                </p14:cNvPr>
                <p14:cNvContentPartPr/>
                <p14:nvPr/>
              </p14:nvContentPartPr>
              <p14:xfrm>
                <a:off x="7952037" y="2314755"/>
                <a:ext cx="92160" cy="6480"/>
              </p14:xfrm>
            </p:contentPart>
          </mc:Choice>
          <mc:Fallback>
            <p:pic>
              <p:nvPicPr>
                <p:cNvPr id="223" name="Freihand 222">
                  <a:extLst>
                    <a:ext uri="{FF2B5EF4-FFF2-40B4-BE49-F238E27FC236}">
                      <a16:creationId xmlns:a16="http://schemas.microsoft.com/office/drawing/2014/main" id="{3B7DA445-4AEF-4DB6-B012-3D65767F7DE5}"/>
                    </a:ext>
                  </a:extLst>
                </p:cNvPr>
                <p:cNvPicPr/>
                <p:nvPr/>
              </p:nvPicPr>
              <p:blipFill>
                <a:blip r:embed="rId399"/>
                <a:stretch>
                  <a:fillRect/>
                </a:stretch>
              </p:blipFill>
              <p:spPr>
                <a:xfrm>
                  <a:off x="7947717" y="2310435"/>
                  <a:ext cx="100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4" name="Freihand 223">
                  <a:extLst>
                    <a:ext uri="{FF2B5EF4-FFF2-40B4-BE49-F238E27FC236}">
                      <a16:creationId xmlns:a16="http://schemas.microsoft.com/office/drawing/2014/main" id="{B11EEAAA-6EBB-43A7-8395-D6CF54A881F0}"/>
                    </a:ext>
                  </a:extLst>
                </p14:cNvPr>
                <p14:cNvContentPartPr/>
                <p14:nvPr/>
              </p14:nvContentPartPr>
              <p14:xfrm>
                <a:off x="8042037" y="2286315"/>
                <a:ext cx="82080" cy="241920"/>
              </p14:xfrm>
            </p:contentPart>
          </mc:Choice>
          <mc:Fallback>
            <p:pic>
              <p:nvPicPr>
                <p:cNvPr id="224" name="Freihand 223">
                  <a:extLst>
                    <a:ext uri="{FF2B5EF4-FFF2-40B4-BE49-F238E27FC236}">
                      <a16:creationId xmlns:a16="http://schemas.microsoft.com/office/drawing/2014/main" id="{B11EEAAA-6EBB-43A7-8395-D6CF54A881F0}"/>
                    </a:ext>
                  </a:extLst>
                </p:cNvPr>
                <p:cNvPicPr/>
                <p:nvPr/>
              </p:nvPicPr>
              <p:blipFill>
                <a:blip r:embed="rId401"/>
                <a:stretch>
                  <a:fillRect/>
                </a:stretch>
              </p:blipFill>
              <p:spPr>
                <a:xfrm>
                  <a:off x="8037717" y="2281995"/>
                  <a:ext cx="90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5" name="Freihand 224">
                  <a:extLst>
                    <a:ext uri="{FF2B5EF4-FFF2-40B4-BE49-F238E27FC236}">
                      <a16:creationId xmlns:a16="http://schemas.microsoft.com/office/drawing/2014/main" id="{F5AD1811-E42B-48F1-8F24-4C370E49B6E4}"/>
                    </a:ext>
                  </a:extLst>
                </p14:cNvPr>
                <p14:cNvContentPartPr/>
                <p14:nvPr/>
              </p14:nvContentPartPr>
              <p14:xfrm>
                <a:off x="8227077" y="2274795"/>
                <a:ext cx="181080" cy="191160"/>
              </p14:xfrm>
            </p:contentPart>
          </mc:Choice>
          <mc:Fallback>
            <p:pic>
              <p:nvPicPr>
                <p:cNvPr id="225" name="Freihand 224">
                  <a:extLst>
                    <a:ext uri="{FF2B5EF4-FFF2-40B4-BE49-F238E27FC236}">
                      <a16:creationId xmlns:a16="http://schemas.microsoft.com/office/drawing/2014/main" id="{F5AD1811-E42B-48F1-8F24-4C370E49B6E4}"/>
                    </a:ext>
                  </a:extLst>
                </p:cNvPr>
                <p:cNvPicPr/>
                <p:nvPr/>
              </p:nvPicPr>
              <p:blipFill>
                <a:blip r:embed="rId403"/>
                <a:stretch>
                  <a:fillRect/>
                </a:stretch>
              </p:blipFill>
              <p:spPr>
                <a:xfrm>
                  <a:off x="8222757" y="2270475"/>
                  <a:ext cx="189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7" name="Freihand 226">
                  <a:extLst>
                    <a:ext uri="{FF2B5EF4-FFF2-40B4-BE49-F238E27FC236}">
                      <a16:creationId xmlns:a16="http://schemas.microsoft.com/office/drawing/2014/main" id="{1AD4ABD9-188F-4F19-A415-A6D6609ED561}"/>
                    </a:ext>
                  </a:extLst>
                </p14:cNvPr>
                <p14:cNvContentPartPr/>
                <p14:nvPr/>
              </p14:nvContentPartPr>
              <p14:xfrm>
                <a:off x="8374317" y="2347515"/>
                <a:ext cx="27000" cy="99360"/>
              </p14:xfrm>
            </p:contentPart>
          </mc:Choice>
          <mc:Fallback>
            <p:pic>
              <p:nvPicPr>
                <p:cNvPr id="227" name="Freihand 226">
                  <a:extLst>
                    <a:ext uri="{FF2B5EF4-FFF2-40B4-BE49-F238E27FC236}">
                      <a16:creationId xmlns:a16="http://schemas.microsoft.com/office/drawing/2014/main" id="{1AD4ABD9-188F-4F19-A415-A6D6609ED561}"/>
                    </a:ext>
                  </a:extLst>
                </p:cNvPr>
                <p:cNvPicPr/>
                <p:nvPr/>
              </p:nvPicPr>
              <p:blipFill>
                <a:blip r:embed="rId405"/>
                <a:stretch>
                  <a:fillRect/>
                </a:stretch>
              </p:blipFill>
              <p:spPr>
                <a:xfrm>
                  <a:off x="8369997" y="2343195"/>
                  <a:ext cx="35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8" name="Freihand 227">
                  <a:extLst>
                    <a:ext uri="{FF2B5EF4-FFF2-40B4-BE49-F238E27FC236}">
                      <a16:creationId xmlns:a16="http://schemas.microsoft.com/office/drawing/2014/main" id="{94EEB99E-4F3B-4674-9328-BF708CF10EE1}"/>
                    </a:ext>
                  </a:extLst>
                </p14:cNvPr>
                <p14:cNvContentPartPr/>
                <p14:nvPr/>
              </p14:nvContentPartPr>
              <p14:xfrm>
                <a:off x="8392317" y="2360475"/>
                <a:ext cx="76680" cy="87120"/>
              </p14:xfrm>
            </p:contentPart>
          </mc:Choice>
          <mc:Fallback>
            <p:pic>
              <p:nvPicPr>
                <p:cNvPr id="228" name="Freihand 227">
                  <a:extLst>
                    <a:ext uri="{FF2B5EF4-FFF2-40B4-BE49-F238E27FC236}">
                      <a16:creationId xmlns:a16="http://schemas.microsoft.com/office/drawing/2014/main" id="{94EEB99E-4F3B-4674-9328-BF708CF10EE1}"/>
                    </a:ext>
                  </a:extLst>
                </p:cNvPr>
                <p:cNvPicPr/>
                <p:nvPr/>
              </p:nvPicPr>
              <p:blipFill>
                <a:blip r:embed="rId407"/>
                <a:stretch>
                  <a:fillRect/>
                </a:stretch>
              </p:blipFill>
              <p:spPr>
                <a:xfrm>
                  <a:off x="8387997" y="2356155"/>
                  <a:ext cx="8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9" name="Freihand 228">
                  <a:extLst>
                    <a:ext uri="{FF2B5EF4-FFF2-40B4-BE49-F238E27FC236}">
                      <a16:creationId xmlns:a16="http://schemas.microsoft.com/office/drawing/2014/main" id="{A98D556A-6816-4BF0-BD84-E7D75919EF6E}"/>
                    </a:ext>
                  </a:extLst>
                </p14:cNvPr>
                <p14:cNvContentPartPr/>
                <p14:nvPr/>
              </p14:nvContentPartPr>
              <p14:xfrm>
                <a:off x="8436597" y="2279835"/>
                <a:ext cx="360" cy="360"/>
              </p14:xfrm>
            </p:contentPart>
          </mc:Choice>
          <mc:Fallback>
            <p:pic>
              <p:nvPicPr>
                <p:cNvPr id="229" name="Freihand 228">
                  <a:extLst>
                    <a:ext uri="{FF2B5EF4-FFF2-40B4-BE49-F238E27FC236}">
                      <a16:creationId xmlns:a16="http://schemas.microsoft.com/office/drawing/2014/main" id="{A98D556A-6816-4BF0-BD84-E7D75919EF6E}"/>
                    </a:ext>
                  </a:extLst>
                </p:cNvPr>
                <p:cNvPicPr/>
                <p:nvPr/>
              </p:nvPicPr>
              <p:blipFill>
                <a:blip r:embed="rId3"/>
                <a:stretch>
                  <a:fillRect/>
                </a:stretch>
              </p:blipFill>
              <p:spPr>
                <a:xfrm>
                  <a:off x="8432277" y="22755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0" name="Freihand 229">
                  <a:extLst>
                    <a:ext uri="{FF2B5EF4-FFF2-40B4-BE49-F238E27FC236}">
                      <a16:creationId xmlns:a16="http://schemas.microsoft.com/office/drawing/2014/main" id="{58536376-48C7-4D80-B361-ACFAA3AEDC4D}"/>
                    </a:ext>
                  </a:extLst>
                </p14:cNvPr>
                <p14:cNvContentPartPr/>
                <p14:nvPr/>
              </p14:nvContentPartPr>
              <p14:xfrm>
                <a:off x="8668077" y="2286315"/>
                <a:ext cx="127440" cy="128520"/>
              </p14:xfrm>
            </p:contentPart>
          </mc:Choice>
          <mc:Fallback>
            <p:pic>
              <p:nvPicPr>
                <p:cNvPr id="230" name="Freihand 229">
                  <a:extLst>
                    <a:ext uri="{FF2B5EF4-FFF2-40B4-BE49-F238E27FC236}">
                      <a16:creationId xmlns:a16="http://schemas.microsoft.com/office/drawing/2014/main" id="{58536376-48C7-4D80-B361-ACFAA3AEDC4D}"/>
                    </a:ext>
                  </a:extLst>
                </p:cNvPr>
                <p:cNvPicPr/>
                <p:nvPr/>
              </p:nvPicPr>
              <p:blipFill>
                <a:blip r:embed="rId410"/>
                <a:stretch>
                  <a:fillRect/>
                </a:stretch>
              </p:blipFill>
              <p:spPr>
                <a:xfrm>
                  <a:off x="8663757" y="2281995"/>
                  <a:ext cx="136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1" name="Freihand 230">
                  <a:extLst>
                    <a:ext uri="{FF2B5EF4-FFF2-40B4-BE49-F238E27FC236}">
                      <a16:creationId xmlns:a16="http://schemas.microsoft.com/office/drawing/2014/main" id="{6E9098CD-F1CD-404F-8677-3BA06517B9BC}"/>
                    </a:ext>
                  </a:extLst>
                </p14:cNvPr>
                <p14:cNvContentPartPr/>
                <p14:nvPr/>
              </p14:nvContentPartPr>
              <p14:xfrm>
                <a:off x="8814597" y="2303955"/>
                <a:ext cx="83160" cy="93960"/>
              </p14:xfrm>
            </p:contentPart>
          </mc:Choice>
          <mc:Fallback>
            <p:pic>
              <p:nvPicPr>
                <p:cNvPr id="231" name="Freihand 230">
                  <a:extLst>
                    <a:ext uri="{FF2B5EF4-FFF2-40B4-BE49-F238E27FC236}">
                      <a16:creationId xmlns:a16="http://schemas.microsoft.com/office/drawing/2014/main" id="{6E9098CD-F1CD-404F-8677-3BA06517B9BC}"/>
                    </a:ext>
                  </a:extLst>
                </p:cNvPr>
                <p:cNvPicPr/>
                <p:nvPr/>
              </p:nvPicPr>
              <p:blipFill>
                <a:blip r:embed="rId412"/>
                <a:stretch>
                  <a:fillRect/>
                </a:stretch>
              </p:blipFill>
              <p:spPr>
                <a:xfrm>
                  <a:off x="8810277" y="2299635"/>
                  <a:ext cx="91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2" name="Freihand 231">
                  <a:extLst>
                    <a:ext uri="{FF2B5EF4-FFF2-40B4-BE49-F238E27FC236}">
                      <a16:creationId xmlns:a16="http://schemas.microsoft.com/office/drawing/2014/main" id="{0EFB4CDC-835E-4D52-BF4A-37E764629ACE}"/>
                    </a:ext>
                  </a:extLst>
                </p14:cNvPr>
                <p14:cNvContentPartPr/>
                <p14:nvPr/>
              </p14:nvContentPartPr>
              <p14:xfrm>
                <a:off x="8918997" y="2304675"/>
                <a:ext cx="109440" cy="81000"/>
              </p14:xfrm>
            </p:contentPart>
          </mc:Choice>
          <mc:Fallback>
            <p:pic>
              <p:nvPicPr>
                <p:cNvPr id="232" name="Freihand 231">
                  <a:extLst>
                    <a:ext uri="{FF2B5EF4-FFF2-40B4-BE49-F238E27FC236}">
                      <a16:creationId xmlns:a16="http://schemas.microsoft.com/office/drawing/2014/main" id="{0EFB4CDC-835E-4D52-BF4A-37E764629ACE}"/>
                    </a:ext>
                  </a:extLst>
                </p:cNvPr>
                <p:cNvPicPr/>
                <p:nvPr/>
              </p:nvPicPr>
              <p:blipFill>
                <a:blip r:embed="rId414"/>
                <a:stretch>
                  <a:fillRect/>
                </a:stretch>
              </p:blipFill>
              <p:spPr>
                <a:xfrm>
                  <a:off x="8914677" y="2300355"/>
                  <a:ext cx="118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3" name="Freihand 232">
                  <a:extLst>
                    <a:ext uri="{FF2B5EF4-FFF2-40B4-BE49-F238E27FC236}">
                      <a16:creationId xmlns:a16="http://schemas.microsoft.com/office/drawing/2014/main" id="{1DFF5D68-A496-4119-81DE-92DD041F0604}"/>
                    </a:ext>
                  </a:extLst>
                </p14:cNvPr>
                <p14:cNvContentPartPr/>
                <p14:nvPr/>
              </p14:nvContentPartPr>
              <p14:xfrm>
                <a:off x="9077757" y="2274795"/>
                <a:ext cx="167400" cy="92520"/>
              </p14:xfrm>
            </p:contentPart>
          </mc:Choice>
          <mc:Fallback>
            <p:pic>
              <p:nvPicPr>
                <p:cNvPr id="233" name="Freihand 232">
                  <a:extLst>
                    <a:ext uri="{FF2B5EF4-FFF2-40B4-BE49-F238E27FC236}">
                      <a16:creationId xmlns:a16="http://schemas.microsoft.com/office/drawing/2014/main" id="{1DFF5D68-A496-4119-81DE-92DD041F0604}"/>
                    </a:ext>
                  </a:extLst>
                </p:cNvPr>
                <p:cNvPicPr/>
                <p:nvPr/>
              </p:nvPicPr>
              <p:blipFill>
                <a:blip r:embed="rId416"/>
                <a:stretch>
                  <a:fillRect/>
                </a:stretch>
              </p:blipFill>
              <p:spPr>
                <a:xfrm>
                  <a:off x="9073437" y="2270475"/>
                  <a:ext cx="176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4" name="Freihand 233">
                  <a:extLst>
                    <a:ext uri="{FF2B5EF4-FFF2-40B4-BE49-F238E27FC236}">
                      <a16:creationId xmlns:a16="http://schemas.microsoft.com/office/drawing/2014/main" id="{DAE919E5-2FED-4869-B393-62CC64F0E63A}"/>
                    </a:ext>
                  </a:extLst>
                </p14:cNvPr>
                <p14:cNvContentPartPr/>
                <p14:nvPr/>
              </p14:nvContentPartPr>
              <p14:xfrm>
                <a:off x="9244437" y="2275515"/>
                <a:ext cx="111600" cy="79560"/>
              </p14:xfrm>
            </p:contentPart>
          </mc:Choice>
          <mc:Fallback>
            <p:pic>
              <p:nvPicPr>
                <p:cNvPr id="234" name="Freihand 233">
                  <a:extLst>
                    <a:ext uri="{FF2B5EF4-FFF2-40B4-BE49-F238E27FC236}">
                      <a16:creationId xmlns:a16="http://schemas.microsoft.com/office/drawing/2014/main" id="{DAE919E5-2FED-4869-B393-62CC64F0E63A}"/>
                    </a:ext>
                  </a:extLst>
                </p:cNvPr>
                <p:cNvPicPr/>
                <p:nvPr/>
              </p:nvPicPr>
              <p:blipFill>
                <a:blip r:embed="rId418"/>
                <a:stretch>
                  <a:fillRect/>
                </a:stretch>
              </p:blipFill>
              <p:spPr>
                <a:xfrm>
                  <a:off x="9240117" y="2271195"/>
                  <a:ext cx="120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5" name="Freihand 234">
                  <a:extLst>
                    <a:ext uri="{FF2B5EF4-FFF2-40B4-BE49-F238E27FC236}">
                      <a16:creationId xmlns:a16="http://schemas.microsoft.com/office/drawing/2014/main" id="{BC29C935-0039-4173-A38B-290E6685FF72}"/>
                    </a:ext>
                  </a:extLst>
                </p14:cNvPr>
                <p14:cNvContentPartPr/>
                <p14:nvPr/>
              </p14:nvContentPartPr>
              <p14:xfrm>
                <a:off x="9363957" y="2275155"/>
                <a:ext cx="68400" cy="69840"/>
              </p14:xfrm>
            </p:contentPart>
          </mc:Choice>
          <mc:Fallback>
            <p:pic>
              <p:nvPicPr>
                <p:cNvPr id="235" name="Freihand 234">
                  <a:extLst>
                    <a:ext uri="{FF2B5EF4-FFF2-40B4-BE49-F238E27FC236}">
                      <a16:creationId xmlns:a16="http://schemas.microsoft.com/office/drawing/2014/main" id="{BC29C935-0039-4173-A38B-290E6685FF72}"/>
                    </a:ext>
                  </a:extLst>
                </p:cNvPr>
                <p:cNvPicPr/>
                <p:nvPr/>
              </p:nvPicPr>
              <p:blipFill>
                <a:blip r:embed="rId420"/>
                <a:stretch>
                  <a:fillRect/>
                </a:stretch>
              </p:blipFill>
              <p:spPr>
                <a:xfrm>
                  <a:off x="9359637" y="2270835"/>
                  <a:ext cx="77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6" name="Freihand 235">
                  <a:extLst>
                    <a:ext uri="{FF2B5EF4-FFF2-40B4-BE49-F238E27FC236}">
                      <a16:creationId xmlns:a16="http://schemas.microsoft.com/office/drawing/2014/main" id="{A9E0142D-D110-4A9A-839C-5760425A94B4}"/>
                    </a:ext>
                  </a:extLst>
                </p14:cNvPr>
                <p14:cNvContentPartPr/>
                <p14:nvPr/>
              </p14:nvContentPartPr>
              <p14:xfrm>
                <a:off x="9452877" y="2251755"/>
                <a:ext cx="87840" cy="88920"/>
              </p14:xfrm>
            </p:contentPart>
          </mc:Choice>
          <mc:Fallback>
            <p:pic>
              <p:nvPicPr>
                <p:cNvPr id="236" name="Freihand 235">
                  <a:extLst>
                    <a:ext uri="{FF2B5EF4-FFF2-40B4-BE49-F238E27FC236}">
                      <a16:creationId xmlns:a16="http://schemas.microsoft.com/office/drawing/2014/main" id="{A9E0142D-D110-4A9A-839C-5760425A94B4}"/>
                    </a:ext>
                  </a:extLst>
                </p:cNvPr>
                <p:cNvPicPr/>
                <p:nvPr/>
              </p:nvPicPr>
              <p:blipFill>
                <a:blip r:embed="rId422"/>
                <a:stretch>
                  <a:fillRect/>
                </a:stretch>
              </p:blipFill>
              <p:spPr>
                <a:xfrm>
                  <a:off x="9448557" y="2247435"/>
                  <a:ext cx="96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37" name="Freihand 236">
                  <a:extLst>
                    <a:ext uri="{FF2B5EF4-FFF2-40B4-BE49-F238E27FC236}">
                      <a16:creationId xmlns:a16="http://schemas.microsoft.com/office/drawing/2014/main" id="{8B7B3C01-C10B-4C50-B920-2157A0D29A93}"/>
                    </a:ext>
                  </a:extLst>
                </p14:cNvPr>
                <p14:cNvContentPartPr/>
                <p14:nvPr/>
              </p14:nvContentPartPr>
              <p14:xfrm>
                <a:off x="9590037" y="2258235"/>
                <a:ext cx="94680" cy="101160"/>
              </p14:xfrm>
            </p:contentPart>
          </mc:Choice>
          <mc:Fallback>
            <p:pic>
              <p:nvPicPr>
                <p:cNvPr id="237" name="Freihand 236">
                  <a:extLst>
                    <a:ext uri="{FF2B5EF4-FFF2-40B4-BE49-F238E27FC236}">
                      <a16:creationId xmlns:a16="http://schemas.microsoft.com/office/drawing/2014/main" id="{8B7B3C01-C10B-4C50-B920-2157A0D29A93}"/>
                    </a:ext>
                  </a:extLst>
                </p:cNvPr>
                <p:cNvPicPr/>
                <p:nvPr/>
              </p:nvPicPr>
              <p:blipFill>
                <a:blip r:embed="rId424"/>
                <a:stretch>
                  <a:fillRect/>
                </a:stretch>
              </p:blipFill>
              <p:spPr>
                <a:xfrm>
                  <a:off x="9585717" y="2253915"/>
                  <a:ext cx="103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0" name="Freihand 239">
                  <a:extLst>
                    <a:ext uri="{FF2B5EF4-FFF2-40B4-BE49-F238E27FC236}">
                      <a16:creationId xmlns:a16="http://schemas.microsoft.com/office/drawing/2014/main" id="{04456ADA-7B1E-4269-B236-CE5DA3C7F2E8}"/>
                    </a:ext>
                  </a:extLst>
                </p14:cNvPr>
                <p14:cNvContentPartPr/>
                <p14:nvPr/>
              </p14:nvContentPartPr>
              <p14:xfrm>
                <a:off x="9878397" y="2237355"/>
                <a:ext cx="156960" cy="91800"/>
              </p14:xfrm>
            </p:contentPart>
          </mc:Choice>
          <mc:Fallback>
            <p:pic>
              <p:nvPicPr>
                <p:cNvPr id="240" name="Freihand 239">
                  <a:extLst>
                    <a:ext uri="{FF2B5EF4-FFF2-40B4-BE49-F238E27FC236}">
                      <a16:creationId xmlns:a16="http://schemas.microsoft.com/office/drawing/2014/main" id="{04456ADA-7B1E-4269-B236-CE5DA3C7F2E8}"/>
                    </a:ext>
                  </a:extLst>
                </p:cNvPr>
                <p:cNvPicPr/>
                <p:nvPr/>
              </p:nvPicPr>
              <p:blipFill>
                <a:blip r:embed="rId426"/>
                <a:stretch>
                  <a:fillRect/>
                </a:stretch>
              </p:blipFill>
              <p:spPr>
                <a:xfrm>
                  <a:off x="9874077" y="2233035"/>
                  <a:ext cx="165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1" name="Freihand 240">
                  <a:extLst>
                    <a:ext uri="{FF2B5EF4-FFF2-40B4-BE49-F238E27FC236}">
                      <a16:creationId xmlns:a16="http://schemas.microsoft.com/office/drawing/2014/main" id="{763E4C19-1255-428C-9D7B-EBE895EA55C2}"/>
                    </a:ext>
                  </a:extLst>
                </p14:cNvPr>
                <p14:cNvContentPartPr/>
                <p14:nvPr/>
              </p14:nvContentPartPr>
              <p14:xfrm>
                <a:off x="10049037" y="2190195"/>
                <a:ext cx="187560" cy="124560"/>
              </p14:xfrm>
            </p:contentPart>
          </mc:Choice>
          <mc:Fallback>
            <p:pic>
              <p:nvPicPr>
                <p:cNvPr id="241" name="Freihand 240">
                  <a:extLst>
                    <a:ext uri="{FF2B5EF4-FFF2-40B4-BE49-F238E27FC236}">
                      <a16:creationId xmlns:a16="http://schemas.microsoft.com/office/drawing/2014/main" id="{763E4C19-1255-428C-9D7B-EBE895EA55C2}"/>
                    </a:ext>
                  </a:extLst>
                </p:cNvPr>
                <p:cNvPicPr/>
                <p:nvPr/>
              </p:nvPicPr>
              <p:blipFill>
                <a:blip r:embed="rId428"/>
                <a:stretch>
                  <a:fillRect/>
                </a:stretch>
              </p:blipFill>
              <p:spPr>
                <a:xfrm>
                  <a:off x="10044717" y="2185875"/>
                  <a:ext cx="196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3" name="Freihand 242">
                  <a:extLst>
                    <a:ext uri="{FF2B5EF4-FFF2-40B4-BE49-F238E27FC236}">
                      <a16:creationId xmlns:a16="http://schemas.microsoft.com/office/drawing/2014/main" id="{DBE4BD09-CAB0-4277-9E16-2A34F1002823}"/>
                    </a:ext>
                  </a:extLst>
                </p14:cNvPr>
                <p14:cNvContentPartPr/>
                <p14:nvPr/>
              </p14:nvContentPartPr>
              <p14:xfrm>
                <a:off x="10371237" y="2216835"/>
                <a:ext cx="173160" cy="83160"/>
              </p14:xfrm>
            </p:contentPart>
          </mc:Choice>
          <mc:Fallback>
            <p:pic>
              <p:nvPicPr>
                <p:cNvPr id="243" name="Freihand 242">
                  <a:extLst>
                    <a:ext uri="{FF2B5EF4-FFF2-40B4-BE49-F238E27FC236}">
                      <a16:creationId xmlns:a16="http://schemas.microsoft.com/office/drawing/2014/main" id="{DBE4BD09-CAB0-4277-9E16-2A34F1002823}"/>
                    </a:ext>
                  </a:extLst>
                </p:cNvPr>
                <p:cNvPicPr/>
                <p:nvPr/>
              </p:nvPicPr>
              <p:blipFill>
                <a:blip r:embed="rId430"/>
                <a:stretch>
                  <a:fillRect/>
                </a:stretch>
              </p:blipFill>
              <p:spPr>
                <a:xfrm>
                  <a:off x="10366917" y="2212515"/>
                  <a:ext cx="181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4" name="Freihand 243">
                  <a:extLst>
                    <a:ext uri="{FF2B5EF4-FFF2-40B4-BE49-F238E27FC236}">
                      <a16:creationId xmlns:a16="http://schemas.microsoft.com/office/drawing/2014/main" id="{C3DCB865-6D58-4170-9C04-432AEBADB9CB}"/>
                    </a:ext>
                  </a:extLst>
                </p14:cNvPr>
                <p14:cNvContentPartPr/>
                <p14:nvPr/>
              </p14:nvContentPartPr>
              <p14:xfrm>
                <a:off x="10549437" y="2225835"/>
                <a:ext cx="151920" cy="45000"/>
              </p14:xfrm>
            </p:contentPart>
          </mc:Choice>
          <mc:Fallback>
            <p:pic>
              <p:nvPicPr>
                <p:cNvPr id="244" name="Freihand 243">
                  <a:extLst>
                    <a:ext uri="{FF2B5EF4-FFF2-40B4-BE49-F238E27FC236}">
                      <a16:creationId xmlns:a16="http://schemas.microsoft.com/office/drawing/2014/main" id="{C3DCB865-6D58-4170-9C04-432AEBADB9CB}"/>
                    </a:ext>
                  </a:extLst>
                </p:cNvPr>
                <p:cNvPicPr/>
                <p:nvPr/>
              </p:nvPicPr>
              <p:blipFill>
                <a:blip r:embed="rId432"/>
                <a:stretch>
                  <a:fillRect/>
                </a:stretch>
              </p:blipFill>
              <p:spPr>
                <a:xfrm>
                  <a:off x="10545117" y="2221515"/>
                  <a:ext cx="160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5" name="Freihand 244">
                  <a:extLst>
                    <a:ext uri="{FF2B5EF4-FFF2-40B4-BE49-F238E27FC236}">
                      <a16:creationId xmlns:a16="http://schemas.microsoft.com/office/drawing/2014/main" id="{BD8FF0B7-F8B2-4DD6-B1AC-FCC4530AD03A}"/>
                    </a:ext>
                  </a:extLst>
                </p14:cNvPr>
                <p14:cNvContentPartPr/>
                <p14:nvPr/>
              </p14:nvContentPartPr>
              <p14:xfrm>
                <a:off x="10747437" y="2179035"/>
                <a:ext cx="203040" cy="234000"/>
              </p14:xfrm>
            </p:contentPart>
          </mc:Choice>
          <mc:Fallback>
            <p:pic>
              <p:nvPicPr>
                <p:cNvPr id="245" name="Freihand 244">
                  <a:extLst>
                    <a:ext uri="{FF2B5EF4-FFF2-40B4-BE49-F238E27FC236}">
                      <a16:creationId xmlns:a16="http://schemas.microsoft.com/office/drawing/2014/main" id="{BD8FF0B7-F8B2-4DD6-B1AC-FCC4530AD03A}"/>
                    </a:ext>
                  </a:extLst>
                </p:cNvPr>
                <p:cNvPicPr/>
                <p:nvPr/>
              </p:nvPicPr>
              <p:blipFill>
                <a:blip r:embed="rId434"/>
                <a:stretch>
                  <a:fillRect/>
                </a:stretch>
              </p:blipFill>
              <p:spPr>
                <a:xfrm>
                  <a:off x="10743117" y="2174715"/>
                  <a:ext cx="2116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6" name="Freihand 245">
                  <a:extLst>
                    <a:ext uri="{FF2B5EF4-FFF2-40B4-BE49-F238E27FC236}">
                      <a16:creationId xmlns:a16="http://schemas.microsoft.com/office/drawing/2014/main" id="{5F7DED9D-381A-4E9F-BF1F-2273E744759D}"/>
                    </a:ext>
                  </a:extLst>
                </p14:cNvPr>
                <p14:cNvContentPartPr/>
                <p14:nvPr/>
              </p14:nvContentPartPr>
              <p14:xfrm>
                <a:off x="11156757" y="2241675"/>
                <a:ext cx="360" cy="360"/>
              </p14:xfrm>
            </p:contentPart>
          </mc:Choice>
          <mc:Fallback>
            <p:pic>
              <p:nvPicPr>
                <p:cNvPr id="246" name="Freihand 245">
                  <a:extLst>
                    <a:ext uri="{FF2B5EF4-FFF2-40B4-BE49-F238E27FC236}">
                      <a16:creationId xmlns:a16="http://schemas.microsoft.com/office/drawing/2014/main" id="{5F7DED9D-381A-4E9F-BF1F-2273E744759D}"/>
                    </a:ext>
                  </a:extLst>
                </p:cNvPr>
                <p:cNvPicPr/>
                <p:nvPr/>
              </p:nvPicPr>
              <p:blipFill>
                <a:blip r:embed="rId3"/>
                <a:stretch>
                  <a:fillRect/>
                </a:stretch>
              </p:blipFill>
              <p:spPr>
                <a:xfrm>
                  <a:off x="11152437" y="22373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7" name="Freihand 246">
                  <a:extLst>
                    <a:ext uri="{FF2B5EF4-FFF2-40B4-BE49-F238E27FC236}">
                      <a16:creationId xmlns:a16="http://schemas.microsoft.com/office/drawing/2014/main" id="{05A1681B-EFD3-4C13-9D49-0B88DF4EC006}"/>
                    </a:ext>
                  </a:extLst>
                </p14:cNvPr>
                <p14:cNvContentPartPr/>
                <p14:nvPr/>
              </p14:nvContentPartPr>
              <p14:xfrm>
                <a:off x="11136957" y="2067795"/>
                <a:ext cx="149760" cy="131760"/>
              </p14:xfrm>
            </p:contentPart>
          </mc:Choice>
          <mc:Fallback>
            <p:pic>
              <p:nvPicPr>
                <p:cNvPr id="247" name="Freihand 246">
                  <a:extLst>
                    <a:ext uri="{FF2B5EF4-FFF2-40B4-BE49-F238E27FC236}">
                      <a16:creationId xmlns:a16="http://schemas.microsoft.com/office/drawing/2014/main" id="{05A1681B-EFD3-4C13-9D49-0B88DF4EC006}"/>
                    </a:ext>
                  </a:extLst>
                </p:cNvPr>
                <p:cNvPicPr/>
                <p:nvPr/>
              </p:nvPicPr>
              <p:blipFill>
                <a:blip r:embed="rId437"/>
                <a:stretch>
                  <a:fillRect/>
                </a:stretch>
              </p:blipFill>
              <p:spPr>
                <a:xfrm>
                  <a:off x="11132637" y="2063475"/>
                  <a:ext cx="158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8" name="Freihand 247">
                  <a:extLst>
                    <a:ext uri="{FF2B5EF4-FFF2-40B4-BE49-F238E27FC236}">
                      <a16:creationId xmlns:a16="http://schemas.microsoft.com/office/drawing/2014/main" id="{17483786-A4C9-4AB5-BA0A-96619498690C}"/>
                    </a:ext>
                  </a:extLst>
                </p14:cNvPr>
                <p14:cNvContentPartPr/>
                <p14:nvPr/>
              </p14:nvContentPartPr>
              <p14:xfrm>
                <a:off x="11045877" y="2226915"/>
                <a:ext cx="294840" cy="38160"/>
              </p14:xfrm>
            </p:contentPart>
          </mc:Choice>
          <mc:Fallback>
            <p:pic>
              <p:nvPicPr>
                <p:cNvPr id="248" name="Freihand 247">
                  <a:extLst>
                    <a:ext uri="{FF2B5EF4-FFF2-40B4-BE49-F238E27FC236}">
                      <a16:creationId xmlns:a16="http://schemas.microsoft.com/office/drawing/2014/main" id="{17483786-A4C9-4AB5-BA0A-96619498690C}"/>
                    </a:ext>
                  </a:extLst>
                </p:cNvPr>
                <p:cNvPicPr/>
                <p:nvPr/>
              </p:nvPicPr>
              <p:blipFill>
                <a:blip r:embed="rId439"/>
                <a:stretch>
                  <a:fillRect/>
                </a:stretch>
              </p:blipFill>
              <p:spPr>
                <a:xfrm>
                  <a:off x="11041557" y="2222595"/>
                  <a:ext cx="303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9" name="Freihand 248">
                  <a:extLst>
                    <a:ext uri="{FF2B5EF4-FFF2-40B4-BE49-F238E27FC236}">
                      <a16:creationId xmlns:a16="http://schemas.microsoft.com/office/drawing/2014/main" id="{C1FDDFCF-171D-48A2-8BCB-432F83B31A7E}"/>
                    </a:ext>
                  </a:extLst>
                </p14:cNvPr>
                <p14:cNvContentPartPr/>
                <p14:nvPr/>
              </p14:nvContentPartPr>
              <p14:xfrm>
                <a:off x="11149197" y="2270835"/>
                <a:ext cx="105120" cy="200160"/>
              </p14:xfrm>
            </p:contentPart>
          </mc:Choice>
          <mc:Fallback>
            <p:pic>
              <p:nvPicPr>
                <p:cNvPr id="249" name="Freihand 248">
                  <a:extLst>
                    <a:ext uri="{FF2B5EF4-FFF2-40B4-BE49-F238E27FC236}">
                      <a16:creationId xmlns:a16="http://schemas.microsoft.com/office/drawing/2014/main" id="{C1FDDFCF-171D-48A2-8BCB-432F83B31A7E}"/>
                    </a:ext>
                  </a:extLst>
                </p:cNvPr>
                <p:cNvPicPr/>
                <p:nvPr/>
              </p:nvPicPr>
              <p:blipFill>
                <a:blip r:embed="rId441"/>
                <a:stretch>
                  <a:fillRect/>
                </a:stretch>
              </p:blipFill>
              <p:spPr>
                <a:xfrm>
                  <a:off x="11144877" y="2266515"/>
                  <a:ext cx="113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1" name="Freihand 250">
                  <a:extLst>
                    <a:ext uri="{FF2B5EF4-FFF2-40B4-BE49-F238E27FC236}">
                      <a16:creationId xmlns:a16="http://schemas.microsoft.com/office/drawing/2014/main" id="{801A8991-A4F4-41DE-B8ED-497A0AD37C0C}"/>
                    </a:ext>
                  </a:extLst>
                </p14:cNvPr>
                <p14:cNvContentPartPr/>
                <p14:nvPr/>
              </p14:nvContentPartPr>
              <p14:xfrm>
                <a:off x="11063877" y="2269395"/>
                <a:ext cx="250200" cy="232560"/>
              </p14:xfrm>
            </p:contentPart>
          </mc:Choice>
          <mc:Fallback>
            <p:pic>
              <p:nvPicPr>
                <p:cNvPr id="251" name="Freihand 250">
                  <a:extLst>
                    <a:ext uri="{FF2B5EF4-FFF2-40B4-BE49-F238E27FC236}">
                      <a16:creationId xmlns:a16="http://schemas.microsoft.com/office/drawing/2014/main" id="{801A8991-A4F4-41DE-B8ED-497A0AD37C0C}"/>
                    </a:ext>
                  </a:extLst>
                </p:cNvPr>
                <p:cNvPicPr/>
                <p:nvPr/>
              </p:nvPicPr>
              <p:blipFill>
                <a:blip r:embed="rId443"/>
                <a:stretch>
                  <a:fillRect/>
                </a:stretch>
              </p:blipFill>
              <p:spPr>
                <a:xfrm>
                  <a:off x="11059557" y="2265075"/>
                  <a:ext cx="2588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3" name="Freihand 252">
                  <a:extLst>
                    <a:ext uri="{FF2B5EF4-FFF2-40B4-BE49-F238E27FC236}">
                      <a16:creationId xmlns:a16="http://schemas.microsoft.com/office/drawing/2014/main" id="{2EE80ABC-A573-4CA3-8E35-D4F8DCBF5C4F}"/>
                    </a:ext>
                  </a:extLst>
                </p14:cNvPr>
                <p14:cNvContentPartPr/>
                <p14:nvPr/>
              </p14:nvContentPartPr>
              <p14:xfrm>
                <a:off x="7936557" y="2652795"/>
                <a:ext cx="106200" cy="216000"/>
              </p14:xfrm>
            </p:contentPart>
          </mc:Choice>
          <mc:Fallback>
            <p:pic>
              <p:nvPicPr>
                <p:cNvPr id="253" name="Freihand 252">
                  <a:extLst>
                    <a:ext uri="{FF2B5EF4-FFF2-40B4-BE49-F238E27FC236}">
                      <a16:creationId xmlns:a16="http://schemas.microsoft.com/office/drawing/2014/main" id="{2EE80ABC-A573-4CA3-8E35-D4F8DCBF5C4F}"/>
                    </a:ext>
                  </a:extLst>
                </p:cNvPr>
                <p:cNvPicPr/>
                <p:nvPr/>
              </p:nvPicPr>
              <p:blipFill>
                <a:blip r:embed="rId445"/>
                <a:stretch>
                  <a:fillRect/>
                </a:stretch>
              </p:blipFill>
              <p:spPr>
                <a:xfrm>
                  <a:off x="7932237" y="2648475"/>
                  <a:ext cx="1148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4" name="Freihand 253">
                  <a:extLst>
                    <a:ext uri="{FF2B5EF4-FFF2-40B4-BE49-F238E27FC236}">
                      <a16:creationId xmlns:a16="http://schemas.microsoft.com/office/drawing/2014/main" id="{7AFA674E-AD44-4A5E-97B2-53C61D12222E}"/>
                    </a:ext>
                  </a:extLst>
                </p14:cNvPr>
                <p14:cNvContentPartPr/>
                <p14:nvPr/>
              </p14:nvContentPartPr>
              <p14:xfrm>
                <a:off x="8045997" y="2613195"/>
                <a:ext cx="121320" cy="341280"/>
              </p14:xfrm>
            </p:contentPart>
          </mc:Choice>
          <mc:Fallback>
            <p:pic>
              <p:nvPicPr>
                <p:cNvPr id="254" name="Freihand 253">
                  <a:extLst>
                    <a:ext uri="{FF2B5EF4-FFF2-40B4-BE49-F238E27FC236}">
                      <a16:creationId xmlns:a16="http://schemas.microsoft.com/office/drawing/2014/main" id="{7AFA674E-AD44-4A5E-97B2-53C61D12222E}"/>
                    </a:ext>
                  </a:extLst>
                </p:cNvPr>
                <p:cNvPicPr/>
                <p:nvPr/>
              </p:nvPicPr>
              <p:blipFill>
                <a:blip r:embed="rId447"/>
                <a:stretch>
                  <a:fillRect/>
                </a:stretch>
              </p:blipFill>
              <p:spPr>
                <a:xfrm>
                  <a:off x="8041677" y="2608875"/>
                  <a:ext cx="1299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6" name="Freihand 255">
                  <a:extLst>
                    <a:ext uri="{FF2B5EF4-FFF2-40B4-BE49-F238E27FC236}">
                      <a16:creationId xmlns:a16="http://schemas.microsoft.com/office/drawing/2014/main" id="{4F623DAD-9B56-45C5-A1AF-C5C121F1C868}"/>
                    </a:ext>
                  </a:extLst>
                </p14:cNvPr>
                <p14:cNvContentPartPr/>
                <p14:nvPr/>
              </p14:nvContentPartPr>
              <p14:xfrm>
                <a:off x="8268837" y="2666835"/>
                <a:ext cx="200520" cy="164160"/>
              </p14:xfrm>
            </p:contentPart>
          </mc:Choice>
          <mc:Fallback>
            <p:pic>
              <p:nvPicPr>
                <p:cNvPr id="256" name="Freihand 255">
                  <a:extLst>
                    <a:ext uri="{FF2B5EF4-FFF2-40B4-BE49-F238E27FC236}">
                      <a16:creationId xmlns:a16="http://schemas.microsoft.com/office/drawing/2014/main" id="{4F623DAD-9B56-45C5-A1AF-C5C121F1C868}"/>
                    </a:ext>
                  </a:extLst>
                </p:cNvPr>
                <p:cNvPicPr/>
                <p:nvPr/>
              </p:nvPicPr>
              <p:blipFill>
                <a:blip r:embed="rId449"/>
                <a:stretch>
                  <a:fillRect/>
                </a:stretch>
              </p:blipFill>
              <p:spPr>
                <a:xfrm>
                  <a:off x="8264517" y="2662515"/>
                  <a:ext cx="209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7" name="Freihand 256">
                  <a:extLst>
                    <a:ext uri="{FF2B5EF4-FFF2-40B4-BE49-F238E27FC236}">
                      <a16:creationId xmlns:a16="http://schemas.microsoft.com/office/drawing/2014/main" id="{6B336293-5150-487F-A58F-45E8A8C4C8E4}"/>
                    </a:ext>
                  </a:extLst>
                </p14:cNvPr>
                <p14:cNvContentPartPr/>
                <p14:nvPr/>
              </p14:nvContentPartPr>
              <p14:xfrm>
                <a:off x="8443437" y="2656395"/>
                <a:ext cx="14400" cy="37080"/>
              </p14:xfrm>
            </p:contentPart>
          </mc:Choice>
          <mc:Fallback>
            <p:pic>
              <p:nvPicPr>
                <p:cNvPr id="257" name="Freihand 256">
                  <a:extLst>
                    <a:ext uri="{FF2B5EF4-FFF2-40B4-BE49-F238E27FC236}">
                      <a16:creationId xmlns:a16="http://schemas.microsoft.com/office/drawing/2014/main" id="{6B336293-5150-487F-A58F-45E8A8C4C8E4}"/>
                    </a:ext>
                  </a:extLst>
                </p:cNvPr>
                <p:cNvPicPr/>
                <p:nvPr/>
              </p:nvPicPr>
              <p:blipFill>
                <a:blip r:embed="rId451"/>
                <a:stretch>
                  <a:fillRect/>
                </a:stretch>
              </p:blipFill>
              <p:spPr>
                <a:xfrm>
                  <a:off x="8439117" y="2652075"/>
                  <a:ext cx="23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8" name="Freihand 257">
                  <a:extLst>
                    <a:ext uri="{FF2B5EF4-FFF2-40B4-BE49-F238E27FC236}">
                      <a16:creationId xmlns:a16="http://schemas.microsoft.com/office/drawing/2014/main" id="{7322FDF5-9B91-4943-A24F-F84A2AFB16F7}"/>
                    </a:ext>
                  </a:extLst>
                </p14:cNvPr>
                <p14:cNvContentPartPr/>
                <p14:nvPr/>
              </p14:nvContentPartPr>
              <p14:xfrm>
                <a:off x="8471157" y="2738115"/>
                <a:ext cx="76320" cy="78840"/>
              </p14:xfrm>
            </p:contentPart>
          </mc:Choice>
          <mc:Fallback>
            <p:pic>
              <p:nvPicPr>
                <p:cNvPr id="258" name="Freihand 257">
                  <a:extLst>
                    <a:ext uri="{FF2B5EF4-FFF2-40B4-BE49-F238E27FC236}">
                      <a16:creationId xmlns:a16="http://schemas.microsoft.com/office/drawing/2014/main" id="{7322FDF5-9B91-4943-A24F-F84A2AFB16F7}"/>
                    </a:ext>
                  </a:extLst>
                </p:cNvPr>
                <p:cNvPicPr/>
                <p:nvPr/>
              </p:nvPicPr>
              <p:blipFill>
                <a:blip r:embed="rId453"/>
                <a:stretch>
                  <a:fillRect/>
                </a:stretch>
              </p:blipFill>
              <p:spPr>
                <a:xfrm>
                  <a:off x="8466837" y="2733795"/>
                  <a:ext cx="84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9" name="Freihand 258">
                  <a:extLst>
                    <a:ext uri="{FF2B5EF4-FFF2-40B4-BE49-F238E27FC236}">
                      <a16:creationId xmlns:a16="http://schemas.microsoft.com/office/drawing/2014/main" id="{C44C765A-F6CF-4733-8176-06A28462FC42}"/>
                    </a:ext>
                  </a:extLst>
                </p14:cNvPr>
                <p14:cNvContentPartPr/>
                <p14:nvPr/>
              </p14:nvContentPartPr>
              <p14:xfrm>
                <a:off x="8681037" y="2712915"/>
                <a:ext cx="178920" cy="93600"/>
              </p14:xfrm>
            </p:contentPart>
          </mc:Choice>
          <mc:Fallback>
            <p:pic>
              <p:nvPicPr>
                <p:cNvPr id="259" name="Freihand 258">
                  <a:extLst>
                    <a:ext uri="{FF2B5EF4-FFF2-40B4-BE49-F238E27FC236}">
                      <a16:creationId xmlns:a16="http://schemas.microsoft.com/office/drawing/2014/main" id="{C44C765A-F6CF-4733-8176-06A28462FC42}"/>
                    </a:ext>
                  </a:extLst>
                </p:cNvPr>
                <p:cNvPicPr/>
                <p:nvPr/>
              </p:nvPicPr>
              <p:blipFill>
                <a:blip r:embed="rId455"/>
                <a:stretch>
                  <a:fillRect/>
                </a:stretch>
              </p:blipFill>
              <p:spPr>
                <a:xfrm>
                  <a:off x="8676717" y="2708595"/>
                  <a:ext cx="187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0" name="Freihand 259">
                  <a:extLst>
                    <a:ext uri="{FF2B5EF4-FFF2-40B4-BE49-F238E27FC236}">
                      <a16:creationId xmlns:a16="http://schemas.microsoft.com/office/drawing/2014/main" id="{02CA3C73-0E95-495A-BDA1-6140ECA594DE}"/>
                    </a:ext>
                  </a:extLst>
                </p14:cNvPr>
                <p14:cNvContentPartPr/>
                <p14:nvPr/>
              </p14:nvContentPartPr>
              <p14:xfrm>
                <a:off x="8816037" y="2645595"/>
                <a:ext cx="360" cy="360"/>
              </p14:xfrm>
            </p:contentPart>
          </mc:Choice>
          <mc:Fallback>
            <p:pic>
              <p:nvPicPr>
                <p:cNvPr id="260" name="Freihand 259">
                  <a:extLst>
                    <a:ext uri="{FF2B5EF4-FFF2-40B4-BE49-F238E27FC236}">
                      <a16:creationId xmlns:a16="http://schemas.microsoft.com/office/drawing/2014/main" id="{02CA3C73-0E95-495A-BDA1-6140ECA594DE}"/>
                    </a:ext>
                  </a:extLst>
                </p:cNvPr>
                <p:cNvPicPr/>
                <p:nvPr/>
              </p:nvPicPr>
              <p:blipFill>
                <a:blip r:embed="rId3"/>
                <a:stretch>
                  <a:fillRect/>
                </a:stretch>
              </p:blipFill>
              <p:spPr>
                <a:xfrm>
                  <a:off x="8811717" y="26412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2" name="Freihand 261">
                  <a:extLst>
                    <a:ext uri="{FF2B5EF4-FFF2-40B4-BE49-F238E27FC236}">
                      <a16:creationId xmlns:a16="http://schemas.microsoft.com/office/drawing/2014/main" id="{E2024F36-8DAF-4FB6-801E-227CBA95C4DB}"/>
                    </a:ext>
                  </a:extLst>
                </p14:cNvPr>
                <p14:cNvContentPartPr/>
                <p14:nvPr/>
              </p14:nvContentPartPr>
              <p14:xfrm>
                <a:off x="8843757" y="2738475"/>
                <a:ext cx="77040" cy="51120"/>
              </p14:xfrm>
            </p:contentPart>
          </mc:Choice>
          <mc:Fallback>
            <p:pic>
              <p:nvPicPr>
                <p:cNvPr id="262" name="Freihand 261">
                  <a:extLst>
                    <a:ext uri="{FF2B5EF4-FFF2-40B4-BE49-F238E27FC236}">
                      <a16:creationId xmlns:a16="http://schemas.microsoft.com/office/drawing/2014/main" id="{E2024F36-8DAF-4FB6-801E-227CBA95C4DB}"/>
                    </a:ext>
                  </a:extLst>
                </p:cNvPr>
                <p:cNvPicPr/>
                <p:nvPr/>
              </p:nvPicPr>
              <p:blipFill>
                <a:blip r:embed="rId458"/>
                <a:stretch>
                  <a:fillRect/>
                </a:stretch>
              </p:blipFill>
              <p:spPr>
                <a:xfrm>
                  <a:off x="8839437" y="2734155"/>
                  <a:ext cx="85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3" name="Freihand 262">
                  <a:extLst>
                    <a:ext uri="{FF2B5EF4-FFF2-40B4-BE49-F238E27FC236}">
                      <a16:creationId xmlns:a16="http://schemas.microsoft.com/office/drawing/2014/main" id="{D82762B4-B9DD-4966-9510-657218FF7E3B}"/>
                    </a:ext>
                  </a:extLst>
                </p14:cNvPr>
                <p14:cNvContentPartPr/>
                <p14:nvPr/>
              </p14:nvContentPartPr>
              <p14:xfrm>
                <a:off x="8955357" y="2707875"/>
                <a:ext cx="115200" cy="197280"/>
              </p14:xfrm>
            </p:contentPart>
          </mc:Choice>
          <mc:Fallback>
            <p:pic>
              <p:nvPicPr>
                <p:cNvPr id="263" name="Freihand 262">
                  <a:extLst>
                    <a:ext uri="{FF2B5EF4-FFF2-40B4-BE49-F238E27FC236}">
                      <a16:creationId xmlns:a16="http://schemas.microsoft.com/office/drawing/2014/main" id="{D82762B4-B9DD-4966-9510-657218FF7E3B}"/>
                    </a:ext>
                  </a:extLst>
                </p:cNvPr>
                <p:cNvPicPr/>
                <p:nvPr/>
              </p:nvPicPr>
              <p:blipFill>
                <a:blip r:embed="rId460"/>
                <a:stretch>
                  <a:fillRect/>
                </a:stretch>
              </p:blipFill>
              <p:spPr>
                <a:xfrm>
                  <a:off x="8951037" y="2703555"/>
                  <a:ext cx="123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4" name="Freihand 263">
                  <a:extLst>
                    <a:ext uri="{FF2B5EF4-FFF2-40B4-BE49-F238E27FC236}">
                      <a16:creationId xmlns:a16="http://schemas.microsoft.com/office/drawing/2014/main" id="{683D8F98-99EB-438F-BD3F-F59EC520853E}"/>
                    </a:ext>
                  </a:extLst>
                </p14:cNvPr>
                <p14:cNvContentPartPr/>
                <p14:nvPr/>
              </p14:nvContentPartPr>
              <p14:xfrm>
                <a:off x="9094317" y="2641275"/>
                <a:ext cx="42120" cy="135000"/>
              </p14:xfrm>
            </p:contentPart>
          </mc:Choice>
          <mc:Fallback>
            <p:pic>
              <p:nvPicPr>
                <p:cNvPr id="264" name="Freihand 263">
                  <a:extLst>
                    <a:ext uri="{FF2B5EF4-FFF2-40B4-BE49-F238E27FC236}">
                      <a16:creationId xmlns:a16="http://schemas.microsoft.com/office/drawing/2014/main" id="{683D8F98-99EB-438F-BD3F-F59EC520853E}"/>
                    </a:ext>
                  </a:extLst>
                </p:cNvPr>
                <p:cNvPicPr/>
                <p:nvPr/>
              </p:nvPicPr>
              <p:blipFill>
                <a:blip r:embed="rId462"/>
                <a:stretch>
                  <a:fillRect/>
                </a:stretch>
              </p:blipFill>
              <p:spPr>
                <a:xfrm>
                  <a:off x="9089997" y="2636955"/>
                  <a:ext cx="50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5" name="Freihand 264">
                  <a:extLst>
                    <a:ext uri="{FF2B5EF4-FFF2-40B4-BE49-F238E27FC236}">
                      <a16:creationId xmlns:a16="http://schemas.microsoft.com/office/drawing/2014/main" id="{8DE14B7D-7EC9-4D19-9050-6D5A581F2EF5}"/>
                    </a:ext>
                  </a:extLst>
                </p14:cNvPr>
                <p14:cNvContentPartPr/>
                <p14:nvPr/>
              </p14:nvContentPartPr>
              <p14:xfrm>
                <a:off x="9161277" y="2704635"/>
                <a:ext cx="19080" cy="77040"/>
              </p14:xfrm>
            </p:contentPart>
          </mc:Choice>
          <mc:Fallback>
            <p:pic>
              <p:nvPicPr>
                <p:cNvPr id="265" name="Freihand 264">
                  <a:extLst>
                    <a:ext uri="{FF2B5EF4-FFF2-40B4-BE49-F238E27FC236}">
                      <a16:creationId xmlns:a16="http://schemas.microsoft.com/office/drawing/2014/main" id="{8DE14B7D-7EC9-4D19-9050-6D5A581F2EF5}"/>
                    </a:ext>
                  </a:extLst>
                </p:cNvPr>
                <p:cNvPicPr/>
                <p:nvPr/>
              </p:nvPicPr>
              <p:blipFill>
                <a:blip r:embed="rId464"/>
                <a:stretch>
                  <a:fillRect/>
                </a:stretch>
              </p:blipFill>
              <p:spPr>
                <a:xfrm>
                  <a:off x="9156957" y="2700315"/>
                  <a:ext cx="27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6" name="Freihand 265">
                  <a:extLst>
                    <a:ext uri="{FF2B5EF4-FFF2-40B4-BE49-F238E27FC236}">
                      <a16:creationId xmlns:a16="http://schemas.microsoft.com/office/drawing/2014/main" id="{5D45D8DC-035E-4783-8642-7F34E64FD613}"/>
                    </a:ext>
                  </a:extLst>
                </p14:cNvPr>
                <p14:cNvContentPartPr/>
                <p14:nvPr/>
              </p14:nvContentPartPr>
              <p14:xfrm>
                <a:off x="9186837" y="2634795"/>
                <a:ext cx="93600" cy="138960"/>
              </p14:xfrm>
            </p:contentPart>
          </mc:Choice>
          <mc:Fallback>
            <p:pic>
              <p:nvPicPr>
                <p:cNvPr id="266" name="Freihand 265">
                  <a:extLst>
                    <a:ext uri="{FF2B5EF4-FFF2-40B4-BE49-F238E27FC236}">
                      <a16:creationId xmlns:a16="http://schemas.microsoft.com/office/drawing/2014/main" id="{5D45D8DC-035E-4783-8642-7F34E64FD613}"/>
                    </a:ext>
                  </a:extLst>
                </p:cNvPr>
                <p:cNvPicPr/>
                <p:nvPr/>
              </p:nvPicPr>
              <p:blipFill>
                <a:blip r:embed="rId466"/>
                <a:stretch>
                  <a:fillRect/>
                </a:stretch>
              </p:blipFill>
              <p:spPr>
                <a:xfrm>
                  <a:off x="9182517" y="2630475"/>
                  <a:ext cx="102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7" name="Freihand 266">
                  <a:extLst>
                    <a:ext uri="{FF2B5EF4-FFF2-40B4-BE49-F238E27FC236}">
                      <a16:creationId xmlns:a16="http://schemas.microsoft.com/office/drawing/2014/main" id="{0415D59B-0DC6-462A-B929-60AEF9A27B42}"/>
                    </a:ext>
                  </a:extLst>
                </p14:cNvPr>
                <p14:cNvContentPartPr/>
                <p14:nvPr/>
              </p14:nvContentPartPr>
              <p14:xfrm>
                <a:off x="9311037" y="2676195"/>
                <a:ext cx="47520" cy="85680"/>
              </p14:xfrm>
            </p:contentPart>
          </mc:Choice>
          <mc:Fallback>
            <p:pic>
              <p:nvPicPr>
                <p:cNvPr id="267" name="Freihand 266">
                  <a:extLst>
                    <a:ext uri="{FF2B5EF4-FFF2-40B4-BE49-F238E27FC236}">
                      <a16:creationId xmlns:a16="http://schemas.microsoft.com/office/drawing/2014/main" id="{0415D59B-0DC6-462A-B929-60AEF9A27B42}"/>
                    </a:ext>
                  </a:extLst>
                </p:cNvPr>
                <p:cNvPicPr/>
                <p:nvPr/>
              </p:nvPicPr>
              <p:blipFill>
                <a:blip r:embed="rId468"/>
                <a:stretch>
                  <a:fillRect/>
                </a:stretch>
              </p:blipFill>
              <p:spPr>
                <a:xfrm>
                  <a:off x="9306717" y="2671875"/>
                  <a:ext cx="56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8" name="Freihand 267">
                  <a:extLst>
                    <a:ext uri="{FF2B5EF4-FFF2-40B4-BE49-F238E27FC236}">
                      <a16:creationId xmlns:a16="http://schemas.microsoft.com/office/drawing/2014/main" id="{CD4B1527-5F97-4509-BD62-68A930DFADFA}"/>
                    </a:ext>
                  </a:extLst>
                </p14:cNvPr>
                <p14:cNvContentPartPr/>
                <p14:nvPr/>
              </p14:nvContentPartPr>
              <p14:xfrm>
                <a:off x="9486717" y="2662155"/>
                <a:ext cx="112680" cy="92880"/>
              </p14:xfrm>
            </p:contentPart>
          </mc:Choice>
          <mc:Fallback>
            <p:pic>
              <p:nvPicPr>
                <p:cNvPr id="268" name="Freihand 267">
                  <a:extLst>
                    <a:ext uri="{FF2B5EF4-FFF2-40B4-BE49-F238E27FC236}">
                      <a16:creationId xmlns:a16="http://schemas.microsoft.com/office/drawing/2014/main" id="{CD4B1527-5F97-4509-BD62-68A930DFADFA}"/>
                    </a:ext>
                  </a:extLst>
                </p:cNvPr>
                <p:cNvPicPr/>
                <p:nvPr/>
              </p:nvPicPr>
              <p:blipFill>
                <a:blip r:embed="rId470"/>
                <a:stretch>
                  <a:fillRect/>
                </a:stretch>
              </p:blipFill>
              <p:spPr>
                <a:xfrm>
                  <a:off x="9482397" y="2657835"/>
                  <a:ext cx="121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9" name="Freihand 268">
                  <a:extLst>
                    <a:ext uri="{FF2B5EF4-FFF2-40B4-BE49-F238E27FC236}">
                      <a16:creationId xmlns:a16="http://schemas.microsoft.com/office/drawing/2014/main" id="{89C418D7-BEEA-4BBC-9CB9-A5A18A2F66C8}"/>
                    </a:ext>
                  </a:extLst>
                </p14:cNvPr>
                <p14:cNvContentPartPr/>
                <p14:nvPr/>
              </p14:nvContentPartPr>
              <p14:xfrm>
                <a:off x="9718917" y="2595915"/>
                <a:ext cx="92880" cy="150120"/>
              </p14:xfrm>
            </p:contentPart>
          </mc:Choice>
          <mc:Fallback>
            <p:pic>
              <p:nvPicPr>
                <p:cNvPr id="269" name="Freihand 268">
                  <a:extLst>
                    <a:ext uri="{FF2B5EF4-FFF2-40B4-BE49-F238E27FC236}">
                      <a16:creationId xmlns:a16="http://schemas.microsoft.com/office/drawing/2014/main" id="{89C418D7-BEEA-4BBC-9CB9-A5A18A2F66C8}"/>
                    </a:ext>
                  </a:extLst>
                </p:cNvPr>
                <p:cNvPicPr/>
                <p:nvPr/>
              </p:nvPicPr>
              <p:blipFill>
                <a:blip r:embed="rId472"/>
                <a:stretch>
                  <a:fillRect/>
                </a:stretch>
              </p:blipFill>
              <p:spPr>
                <a:xfrm>
                  <a:off x="9714597" y="2591595"/>
                  <a:ext cx="101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0" name="Freihand 269">
                  <a:extLst>
                    <a:ext uri="{FF2B5EF4-FFF2-40B4-BE49-F238E27FC236}">
                      <a16:creationId xmlns:a16="http://schemas.microsoft.com/office/drawing/2014/main" id="{E12393DE-73F0-4FB4-A6E4-AFCEDAFD1731}"/>
                    </a:ext>
                  </a:extLst>
                </p14:cNvPr>
                <p14:cNvContentPartPr/>
                <p14:nvPr/>
              </p14:nvContentPartPr>
              <p14:xfrm>
                <a:off x="9826917" y="2654955"/>
                <a:ext cx="91080" cy="72360"/>
              </p14:xfrm>
            </p:contentPart>
          </mc:Choice>
          <mc:Fallback>
            <p:pic>
              <p:nvPicPr>
                <p:cNvPr id="270" name="Freihand 269">
                  <a:extLst>
                    <a:ext uri="{FF2B5EF4-FFF2-40B4-BE49-F238E27FC236}">
                      <a16:creationId xmlns:a16="http://schemas.microsoft.com/office/drawing/2014/main" id="{E12393DE-73F0-4FB4-A6E4-AFCEDAFD1731}"/>
                    </a:ext>
                  </a:extLst>
                </p:cNvPr>
                <p:cNvPicPr/>
                <p:nvPr/>
              </p:nvPicPr>
              <p:blipFill>
                <a:blip r:embed="rId474"/>
                <a:stretch>
                  <a:fillRect/>
                </a:stretch>
              </p:blipFill>
              <p:spPr>
                <a:xfrm>
                  <a:off x="9822597" y="2650635"/>
                  <a:ext cx="99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1" name="Freihand 270">
                  <a:extLst>
                    <a:ext uri="{FF2B5EF4-FFF2-40B4-BE49-F238E27FC236}">
                      <a16:creationId xmlns:a16="http://schemas.microsoft.com/office/drawing/2014/main" id="{5AD1BD02-0A18-45FA-A2B0-6D57B8D17F0D}"/>
                    </a:ext>
                  </a:extLst>
                </p14:cNvPr>
                <p14:cNvContentPartPr/>
                <p14:nvPr/>
              </p14:nvContentPartPr>
              <p14:xfrm>
                <a:off x="9981357" y="2630475"/>
                <a:ext cx="89280" cy="68040"/>
              </p14:xfrm>
            </p:contentPart>
          </mc:Choice>
          <mc:Fallback>
            <p:pic>
              <p:nvPicPr>
                <p:cNvPr id="271" name="Freihand 270">
                  <a:extLst>
                    <a:ext uri="{FF2B5EF4-FFF2-40B4-BE49-F238E27FC236}">
                      <a16:creationId xmlns:a16="http://schemas.microsoft.com/office/drawing/2014/main" id="{5AD1BD02-0A18-45FA-A2B0-6D57B8D17F0D}"/>
                    </a:ext>
                  </a:extLst>
                </p:cNvPr>
                <p:cNvPicPr/>
                <p:nvPr/>
              </p:nvPicPr>
              <p:blipFill>
                <a:blip r:embed="rId476"/>
                <a:stretch>
                  <a:fillRect/>
                </a:stretch>
              </p:blipFill>
              <p:spPr>
                <a:xfrm>
                  <a:off x="9977037" y="2626155"/>
                  <a:ext cx="97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2" name="Freihand 271">
                  <a:extLst>
                    <a:ext uri="{FF2B5EF4-FFF2-40B4-BE49-F238E27FC236}">
                      <a16:creationId xmlns:a16="http://schemas.microsoft.com/office/drawing/2014/main" id="{5B47427B-BCD3-4971-92BB-27747EEE8598}"/>
                    </a:ext>
                  </a:extLst>
                </p14:cNvPr>
                <p14:cNvContentPartPr/>
                <p14:nvPr/>
              </p14:nvContentPartPr>
              <p14:xfrm>
                <a:off x="10053357" y="2529315"/>
                <a:ext cx="87480" cy="156960"/>
              </p14:xfrm>
            </p:contentPart>
          </mc:Choice>
          <mc:Fallback>
            <p:pic>
              <p:nvPicPr>
                <p:cNvPr id="272" name="Freihand 271">
                  <a:extLst>
                    <a:ext uri="{FF2B5EF4-FFF2-40B4-BE49-F238E27FC236}">
                      <a16:creationId xmlns:a16="http://schemas.microsoft.com/office/drawing/2014/main" id="{5B47427B-BCD3-4971-92BB-27747EEE8598}"/>
                    </a:ext>
                  </a:extLst>
                </p:cNvPr>
                <p:cNvPicPr/>
                <p:nvPr/>
              </p:nvPicPr>
              <p:blipFill>
                <a:blip r:embed="rId478"/>
                <a:stretch>
                  <a:fillRect/>
                </a:stretch>
              </p:blipFill>
              <p:spPr>
                <a:xfrm>
                  <a:off x="10049037" y="2524995"/>
                  <a:ext cx="96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4" name="Freihand 273">
                  <a:extLst>
                    <a:ext uri="{FF2B5EF4-FFF2-40B4-BE49-F238E27FC236}">
                      <a16:creationId xmlns:a16="http://schemas.microsoft.com/office/drawing/2014/main" id="{488B9864-3F2E-4F7A-B1B1-DB13F89834F6}"/>
                    </a:ext>
                  </a:extLst>
                </p14:cNvPr>
                <p14:cNvContentPartPr/>
                <p14:nvPr/>
              </p14:nvContentPartPr>
              <p14:xfrm>
                <a:off x="10197717" y="2607075"/>
                <a:ext cx="137160" cy="75960"/>
              </p14:xfrm>
            </p:contentPart>
          </mc:Choice>
          <mc:Fallback>
            <p:pic>
              <p:nvPicPr>
                <p:cNvPr id="274" name="Freihand 273">
                  <a:extLst>
                    <a:ext uri="{FF2B5EF4-FFF2-40B4-BE49-F238E27FC236}">
                      <a16:creationId xmlns:a16="http://schemas.microsoft.com/office/drawing/2014/main" id="{488B9864-3F2E-4F7A-B1B1-DB13F89834F6}"/>
                    </a:ext>
                  </a:extLst>
                </p:cNvPr>
                <p:cNvPicPr/>
                <p:nvPr/>
              </p:nvPicPr>
              <p:blipFill>
                <a:blip r:embed="rId480"/>
                <a:stretch>
                  <a:fillRect/>
                </a:stretch>
              </p:blipFill>
              <p:spPr>
                <a:xfrm>
                  <a:off x="10193397" y="2602755"/>
                  <a:ext cx="145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5" name="Freihand 274">
                  <a:extLst>
                    <a:ext uri="{FF2B5EF4-FFF2-40B4-BE49-F238E27FC236}">
                      <a16:creationId xmlns:a16="http://schemas.microsoft.com/office/drawing/2014/main" id="{50D31CBD-FBA8-4F64-BDFE-F14A0D4B95BD}"/>
                    </a:ext>
                  </a:extLst>
                </p14:cNvPr>
                <p14:cNvContentPartPr/>
                <p14:nvPr/>
              </p14:nvContentPartPr>
              <p14:xfrm>
                <a:off x="10364397" y="2596275"/>
                <a:ext cx="131400" cy="52560"/>
              </p14:xfrm>
            </p:contentPart>
          </mc:Choice>
          <mc:Fallback>
            <p:pic>
              <p:nvPicPr>
                <p:cNvPr id="275" name="Freihand 274">
                  <a:extLst>
                    <a:ext uri="{FF2B5EF4-FFF2-40B4-BE49-F238E27FC236}">
                      <a16:creationId xmlns:a16="http://schemas.microsoft.com/office/drawing/2014/main" id="{50D31CBD-FBA8-4F64-BDFE-F14A0D4B95BD}"/>
                    </a:ext>
                  </a:extLst>
                </p:cNvPr>
                <p:cNvPicPr/>
                <p:nvPr/>
              </p:nvPicPr>
              <p:blipFill>
                <a:blip r:embed="rId482"/>
                <a:stretch>
                  <a:fillRect/>
                </a:stretch>
              </p:blipFill>
              <p:spPr>
                <a:xfrm>
                  <a:off x="10360077" y="2591955"/>
                  <a:ext cx="140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6" name="Freihand 275">
                  <a:extLst>
                    <a:ext uri="{FF2B5EF4-FFF2-40B4-BE49-F238E27FC236}">
                      <a16:creationId xmlns:a16="http://schemas.microsoft.com/office/drawing/2014/main" id="{7B15DC9E-87A7-41F3-BD30-F95DDF34E223}"/>
                    </a:ext>
                  </a:extLst>
                </p14:cNvPr>
                <p14:cNvContentPartPr/>
                <p14:nvPr/>
              </p14:nvContentPartPr>
              <p14:xfrm>
                <a:off x="10520277" y="2539035"/>
                <a:ext cx="106920" cy="100080"/>
              </p14:xfrm>
            </p:contentPart>
          </mc:Choice>
          <mc:Fallback>
            <p:pic>
              <p:nvPicPr>
                <p:cNvPr id="276" name="Freihand 275">
                  <a:extLst>
                    <a:ext uri="{FF2B5EF4-FFF2-40B4-BE49-F238E27FC236}">
                      <a16:creationId xmlns:a16="http://schemas.microsoft.com/office/drawing/2014/main" id="{7B15DC9E-87A7-41F3-BD30-F95DDF34E223}"/>
                    </a:ext>
                  </a:extLst>
                </p:cNvPr>
                <p:cNvPicPr/>
                <p:nvPr/>
              </p:nvPicPr>
              <p:blipFill>
                <a:blip r:embed="rId484"/>
                <a:stretch>
                  <a:fillRect/>
                </a:stretch>
              </p:blipFill>
              <p:spPr>
                <a:xfrm>
                  <a:off x="10515957" y="2534715"/>
                  <a:ext cx="115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7" name="Freihand 276">
                  <a:extLst>
                    <a:ext uri="{FF2B5EF4-FFF2-40B4-BE49-F238E27FC236}">
                      <a16:creationId xmlns:a16="http://schemas.microsoft.com/office/drawing/2014/main" id="{62B4E7DE-AE9C-4BCB-81A2-FDE8BBBD81D8}"/>
                    </a:ext>
                  </a:extLst>
                </p14:cNvPr>
                <p14:cNvContentPartPr/>
                <p14:nvPr/>
              </p14:nvContentPartPr>
              <p14:xfrm>
                <a:off x="10767597" y="2590155"/>
                <a:ext cx="82800" cy="95040"/>
              </p14:xfrm>
            </p:contentPart>
          </mc:Choice>
          <mc:Fallback>
            <p:pic>
              <p:nvPicPr>
                <p:cNvPr id="277" name="Freihand 276">
                  <a:extLst>
                    <a:ext uri="{FF2B5EF4-FFF2-40B4-BE49-F238E27FC236}">
                      <a16:creationId xmlns:a16="http://schemas.microsoft.com/office/drawing/2014/main" id="{62B4E7DE-AE9C-4BCB-81A2-FDE8BBBD81D8}"/>
                    </a:ext>
                  </a:extLst>
                </p:cNvPr>
                <p:cNvPicPr/>
                <p:nvPr/>
              </p:nvPicPr>
              <p:blipFill>
                <a:blip r:embed="rId486"/>
                <a:stretch>
                  <a:fillRect/>
                </a:stretch>
              </p:blipFill>
              <p:spPr>
                <a:xfrm>
                  <a:off x="10763277" y="2585835"/>
                  <a:ext cx="91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8" name="Freihand 277">
                  <a:extLst>
                    <a:ext uri="{FF2B5EF4-FFF2-40B4-BE49-F238E27FC236}">
                      <a16:creationId xmlns:a16="http://schemas.microsoft.com/office/drawing/2014/main" id="{E822D8E9-AA42-4149-82A6-0C9C0AA36BD9}"/>
                    </a:ext>
                  </a:extLst>
                </p14:cNvPr>
                <p14:cNvContentPartPr/>
                <p14:nvPr/>
              </p14:nvContentPartPr>
              <p14:xfrm>
                <a:off x="10861557" y="2539035"/>
                <a:ext cx="154440" cy="136800"/>
              </p14:xfrm>
            </p:contentPart>
          </mc:Choice>
          <mc:Fallback>
            <p:pic>
              <p:nvPicPr>
                <p:cNvPr id="278" name="Freihand 277">
                  <a:extLst>
                    <a:ext uri="{FF2B5EF4-FFF2-40B4-BE49-F238E27FC236}">
                      <a16:creationId xmlns:a16="http://schemas.microsoft.com/office/drawing/2014/main" id="{E822D8E9-AA42-4149-82A6-0C9C0AA36BD9}"/>
                    </a:ext>
                  </a:extLst>
                </p:cNvPr>
                <p:cNvPicPr/>
                <p:nvPr/>
              </p:nvPicPr>
              <p:blipFill>
                <a:blip r:embed="rId488"/>
                <a:stretch>
                  <a:fillRect/>
                </a:stretch>
              </p:blipFill>
              <p:spPr>
                <a:xfrm>
                  <a:off x="10857237" y="2534715"/>
                  <a:ext cx="163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9" name="Freihand 278">
                  <a:extLst>
                    <a:ext uri="{FF2B5EF4-FFF2-40B4-BE49-F238E27FC236}">
                      <a16:creationId xmlns:a16="http://schemas.microsoft.com/office/drawing/2014/main" id="{357BE9EA-46B5-4F06-8EC2-2D7A9922AC17}"/>
                    </a:ext>
                  </a:extLst>
                </p14:cNvPr>
                <p14:cNvContentPartPr/>
                <p14:nvPr/>
              </p14:nvContentPartPr>
              <p14:xfrm>
                <a:off x="10990077" y="2507355"/>
                <a:ext cx="9720" cy="28080"/>
              </p14:xfrm>
            </p:contentPart>
          </mc:Choice>
          <mc:Fallback>
            <p:pic>
              <p:nvPicPr>
                <p:cNvPr id="279" name="Freihand 278">
                  <a:extLst>
                    <a:ext uri="{FF2B5EF4-FFF2-40B4-BE49-F238E27FC236}">
                      <a16:creationId xmlns:a16="http://schemas.microsoft.com/office/drawing/2014/main" id="{357BE9EA-46B5-4F06-8EC2-2D7A9922AC17}"/>
                    </a:ext>
                  </a:extLst>
                </p:cNvPr>
                <p:cNvPicPr/>
                <p:nvPr/>
              </p:nvPicPr>
              <p:blipFill>
                <a:blip r:embed="rId490"/>
                <a:stretch>
                  <a:fillRect/>
                </a:stretch>
              </p:blipFill>
              <p:spPr>
                <a:xfrm>
                  <a:off x="10985757" y="2503035"/>
                  <a:ext cx="18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0" name="Freihand 279">
                  <a:extLst>
                    <a:ext uri="{FF2B5EF4-FFF2-40B4-BE49-F238E27FC236}">
                      <a16:creationId xmlns:a16="http://schemas.microsoft.com/office/drawing/2014/main" id="{AF09C666-E905-4C5D-AFAD-8A3A8E678A60}"/>
                    </a:ext>
                  </a:extLst>
                </p14:cNvPr>
                <p14:cNvContentPartPr/>
                <p14:nvPr/>
              </p14:nvContentPartPr>
              <p14:xfrm>
                <a:off x="10969917" y="2490435"/>
                <a:ext cx="170280" cy="212400"/>
              </p14:xfrm>
            </p:contentPart>
          </mc:Choice>
          <mc:Fallback>
            <p:pic>
              <p:nvPicPr>
                <p:cNvPr id="280" name="Freihand 279">
                  <a:extLst>
                    <a:ext uri="{FF2B5EF4-FFF2-40B4-BE49-F238E27FC236}">
                      <a16:creationId xmlns:a16="http://schemas.microsoft.com/office/drawing/2014/main" id="{AF09C666-E905-4C5D-AFAD-8A3A8E678A60}"/>
                    </a:ext>
                  </a:extLst>
                </p:cNvPr>
                <p:cNvPicPr/>
                <p:nvPr/>
              </p:nvPicPr>
              <p:blipFill>
                <a:blip r:embed="rId492"/>
                <a:stretch>
                  <a:fillRect/>
                </a:stretch>
              </p:blipFill>
              <p:spPr>
                <a:xfrm>
                  <a:off x="10965597" y="2486115"/>
                  <a:ext cx="178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1" name="Freihand 280">
                  <a:extLst>
                    <a:ext uri="{FF2B5EF4-FFF2-40B4-BE49-F238E27FC236}">
                      <a16:creationId xmlns:a16="http://schemas.microsoft.com/office/drawing/2014/main" id="{1EB819AC-8DC0-4BA4-8A9F-A41525FBEFA5}"/>
                    </a:ext>
                  </a:extLst>
                </p14:cNvPr>
                <p14:cNvContentPartPr/>
                <p14:nvPr/>
              </p14:nvContentPartPr>
              <p14:xfrm>
                <a:off x="11238477" y="2464155"/>
                <a:ext cx="177120" cy="282240"/>
              </p14:xfrm>
            </p:contentPart>
          </mc:Choice>
          <mc:Fallback>
            <p:pic>
              <p:nvPicPr>
                <p:cNvPr id="281" name="Freihand 280">
                  <a:extLst>
                    <a:ext uri="{FF2B5EF4-FFF2-40B4-BE49-F238E27FC236}">
                      <a16:creationId xmlns:a16="http://schemas.microsoft.com/office/drawing/2014/main" id="{1EB819AC-8DC0-4BA4-8A9F-A41525FBEFA5}"/>
                    </a:ext>
                  </a:extLst>
                </p:cNvPr>
                <p:cNvPicPr/>
                <p:nvPr/>
              </p:nvPicPr>
              <p:blipFill>
                <a:blip r:embed="rId494"/>
                <a:stretch>
                  <a:fillRect/>
                </a:stretch>
              </p:blipFill>
              <p:spPr>
                <a:xfrm>
                  <a:off x="11234157" y="2459835"/>
                  <a:ext cx="1857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3" name="Freihand 282">
                  <a:extLst>
                    <a:ext uri="{FF2B5EF4-FFF2-40B4-BE49-F238E27FC236}">
                      <a16:creationId xmlns:a16="http://schemas.microsoft.com/office/drawing/2014/main" id="{B72F452E-054E-418D-B174-D3BA2E4066B9}"/>
                    </a:ext>
                  </a:extLst>
                </p14:cNvPr>
                <p14:cNvContentPartPr/>
                <p14:nvPr/>
              </p14:nvContentPartPr>
              <p14:xfrm>
                <a:off x="8283957" y="3012435"/>
                <a:ext cx="161280" cy="133920"/>
              </p14:xfrm>
            </p:contentPart>
          </mc:Choice>
          <mc:Fallback>
            <p:pic>
              <p:nvPicPr>
                <p:cNvPr id="283" name="Freihand 282">
                  <a:extLst>
                    <a:ext uri="{FF2B5EF4-FFF2-40B4-BE49-F238E27FC236}">
                      <a16:creationId xmlns:a16="http://schemas.microsoft.com/office/drawing/2014/main" id="{B72F452E-054E-418D-B174-D3BA2E4066B9}"/>
                    </a:ext>
                  </a:extLst>
                </p:cNvPr>
                <p:cNvPicPr/>
                <p:nvPr/>
              </p:nvPicPr>
              <p:blipFill>
                <a:blip r:embed="rId496"/>
                <a:stretch>
                  <a:fillRect/>
                </a:stretch>
              </p:blipFill>
              <p:spPr>
                <a:xfrm>
                  <a:off x="8279637" y="3008115"/>
                  <a:ext cx="169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4" name="Freihand 283">
                  <a:extLst>
                    <a:ext uri="{FF2B5EF4-FFF2-40B4-BE49-F238E27FC236}">
                      <a16:creationId xmlns:a16="http://schemas.microsoft.com/office/drawing/2014/main" id="{7AA7DED7-2E86-49AC-A44F-2EE295F7AE5B}"/>
                    </a:ext>
                  </a:extLst>
                </p14:cNvPr>
                <p14:cNvContentPartPr/>
                <p14:nvPr/>
              </p14:nvContentPartPr>
              <p14:xfrm>
                <a:off x="8448117" y="2996595"/>
                <a:ext cx="124200" cy="168840"/>
              </p14:xfrm>
            </p:contentPart>
          </mc:Choice>
          <mc:Fallback>
            <p:pic>
              <p:nvPicPr>
                <p:cNvPr id="284" name="Freihand 283">
                  <a:extLst>
                    <a:ext uri="{FF2B5EF4-FFF2-40B4-BE49-F238E27FC236}">
                      <a16:creationId xmlns:a16="http://schemas.microsoft.com/office/drawing/2014/main" id="{7AA7DED7-2E86-49AC-A44F-2EE295F7AE5B}"/>
                    </a:ext>
                  </a:extLst>
                </p:cNvPr>
                <p:cNvPicPr/>
                <p:nvPr/>
              </p:nvPicPr>
              <p:blipFill>
                <a:blip r:embed="rId498"/>
                <a:stretch>
                  <a:fillRect/>
                </a:stretch>
              </p:blipFill>
              <p:spPr>
                <a:xfrm>
                  <a:off x="8443797" y="2992275"/>
                  <a:ext cx="132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6" name="Freihand 285">
                  <a:extLst>
                    <a:ext uri="{FF2B5EF4-FFF2-40B4-BE49-F238E27FC236}">
                      <a16:creationId xmlns:a16="http://schemas.microsoft.com/office/drawing/2014/main" id="{ABFD75B7-3F4A-4931-98AE-033FD83CCCF6}"/>
                    </a:ext>
                  </a:extLst>
                </p14:cNvPr>
                <p14:cNvContentPartPr/>
                <p14:nvPr/>
              </p14:nvContentPartPr>
              <p14:xfrm>
                <a:off x="8615877" y="2911635"/>
                <a:ext cx="16200" cy="97200"/>
              </p14:xfrm>
            </p:contentPart>
          </mc:Choice>
          <mc:Fallback>
            <p:pic>
              <p:nvPicPr>
                <p:cNvPr id="286" name="Freihand 285">
                  <a:extLst>
                    <a:ext uri="{FF2B5EF4-FFF2-40B4-BE49-F238E27FC236}">
                      <a16:creationId xmlns:a16="http://schemas.microsoft.com/office/drawing/2014/main" id="{ABFD75B7-3F4A-4931-98AE-033FD83CCCF6}"/>
                    </a:ext>
                  </a:extLst>
                </p:cNvPr>
                <p:cNvPicPr/>
                <p:nvPr/>
              </p:nvPicPr>
              <p:blipFill>
                <a:blip r:embed="rId500"/>
                <a:stretch>
                  <a:fillRect/>
                </a:stretch>
              </p:blipFill>
              <p:spPr>
                <a:xfrm>
                  <a:off x="8611557" y="2907315"/>
                  <a:ext cx="24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8" name="Freihand 287">
                  <a:extLst>
                    <a:ext uri="{FF2B5EF4-FFF2-40B4-BE49-F238E27FC236}">
                      <a16:creationId xmlns:a16="http://schemas.microsoft.com/office/drawing/2014/main" id="{7CD6E139-DA30-4B4F-A117-957304EE32FF}"/>
                    </a:ext>
                  </a:extLst>
                </p14:cNvPr>
                <p14:cNvContentPartPr/>
                <p14:nvPr/>
              </p14:nvContentPartPr>
              <p14:xfrm>
                <a:off x="8841237" y="2969595"/>
                <a:ext cx="97920" cy="169560"/>
              </p14:xfrm>
            </p:contentPart>
          </mc:Choice>
          <mc:Fallback>
            <p:pic>
              <p:nvPicPr>
                <p:cNvPr id="288" name="Freihand 287">
                  <a:extLst>
                    <a:ext uri="{FF2B5EF4-FFF2-40B4-BE49-F238E27FC236}">
                      <a16:creationId xmlns:a16="http://schemas.microsoft.com/office/drawing/2014/main" id="{7CD6E139-DA30-4B4F-A117-957304EE32FF}"/>
                    </a:ext>
                  </a:extLst>
                </p:cNvPr>
                <p:cNvPicPr/>
                <p:nvPr/>
              </p:nvPicPr>
              <p:blipFill>
                <a:blip r:embed="rId502"/>
                <a:stretch>
                  <a:fillRect/>
                </a:stretch>
              </p:blipFill>
              <p:spPr>
                <a:xfrm>
                  <a:off x="8836917" y="2965275"/>
                  <a:ext cx="106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9" name="Freihand 288">
                  <a:extLst>
                    <a:ext uri="{FF2B5EF4-FFF2-40B4-BE49-F238E27FC236}">
                      <a16:creationId xmlns:a16="http://schemas.microsoft.com/office/drawing/2014/main" id="{FF132BC8-6418-413F-8F8F-9C40AAC33BEA}"/>
                    </a:ext>
                  </a:extLst>
                </p14:cNvPr>
                <p14:cNvContentPartPr/>
                <p14:nvPr/>
              </p14:nvContentPartPr>
              <p14:xfrm>
                <a:off x="8975157" y="3030075"/>
                <a:ext cx="67320" cy="70920"/>
              </p14:xfrm>
            </p:contentPart>
          </mc:Choice>
          <mc:Fallback>
            <p:pic>
              <p:nvPicPr>
                <p:cNvPr id="289" name="Freihand 288">
                  <a:extLst>
                    <a:ext uri="{FF2B5EF4-FFF2-40B4-BE49-F238E27FC236}">
                      <a16:creationId xmlns:a16="http://schemas.microsoft.com/office/drawing/2014/main" id="{FF132BC8-6418-413F-8F8F-9C40AAC33BEA}"/>
                    </a:ext>
                  </a:extLst>
                </p:cNvPr>
                <p:cNvPicPr/>
                <p:nvPr/>
              </p:nvPicPr>
              <p:blipFill>
                <a:blip r:embed="rId504"/>
                <a:stretch>
                  <a:fillRect/>
                </a:stretch>
              </p:blipFill>
              <p:spPr>
                <a:xfrm>
                  <a:off x="8970837" y="3025755"/>
                  <a:ext cx="75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0" name="Freihand 289">
                  <a:extLst>
                    <a:ext uri="{FF2B5EF4-FFF2-40B4-BE49-F238E27FC236}">
                      <a16:creationId xmlns:a16="http://schemas.microsoft.com/office/drawing/2014/main" id="{AF106916-1B7A-4420-AC37-874AFAD63DBC}"/>
                    </a:ext>
                  </a:extLst>
                </p14:cNvPr>
                <p14:cNvContentPartPr/>
                <p14:nvPr/>
              </p14:nvContentPartPr>
              <p14:xfrm>
                <a:off x="9223557" y="2939715"/>
                <a:ext cx="158400" cy="144720"/>
              </p14:xfrm>
            </p:contentPart>
          </mc:Choice>
          <mc:Fallback>
            <p:pic>
              <p:nvPicPr>
                <p:cNvPr id="290" name="Freihand 289">
                  <a:extLst>
                    <a:ext uri="{FF2B5EF4-FFF2-40B4-BE49-F238E27FC236}">
                      <a16:creationId xmlns:a16="http://schemas.microsoft.com/office/drawing/2014/main" id="{AF106916-1B7A-4420-AC37-874AFAD63DBC}"/>
                    </a:ext>
                  </a:extLst>
                </p:cNvPr>
                <p:cNvPicPr/>
                <p:nvPr/>
              </p:nvPicPr>
              <p:blipFill>
                <a:blip r:embed="rId506"/>
                <a:stretch>
                  <a:fillRect/>
                </a:stretch>
              </p:blipFill>
              <p:spPr>
                <a:xfrm>
                  <a:off x="9219237" y="2935395"/>
                  <a:ext cx="167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1" name="Freihand 290">
                  <a:extLst>
                    <a:ext uri="{FF2B5EF4-FFF2-40B4-BE49-F238E27FC236}">
                      <a16:creationId xmlns:a16="http://schemas.microsoft.com/office/drawing/2014/main" id="{1BBB75AA-8661-47D6-84C5-C65293F4B48B}"/>
                    </a:ext>
                  </a:extLst>
                </p14:cNvPr>
                <p14:cNvContentPartPr/>
                <p14:nvPr/>
              </p14:nvContentPartPr>
              <p14:xfrm>
                <a:off x="9396717" y="2901555"/>
                <a:ext cx="117000" cy="153360"/>
              </p14:xfrm>
            </p:contentPart>
          </mc:Choice>
          <mc:Fallback>
            <p:pic>
              <p:nvPicPr>
                <p:cNvPr id="291" name="Freihand 290">
                  <a:extLst>
                    <a:ext uri="{FF2B5EF4-FFF2-40B4-BE49-F238E27FC236}">
                      <a16:creationId xmlns:a16="http://schemas.microsoft.com/office/drawing/2014/main" id="{1BBB75AA-8661-47D6-84C5-C65293F4B48B}"/>
                    </a:ext>
                  </a:extLst>
                </p:cNvPr>
                <p:cNvPicPr/>
                <p:nvPr/>
              </p:nvPicPr>
              <p:blipFill>
                <a:blip r:embed="rId508"/>
                <a:stretch>
                  <a:fillRect/>
                </a:stretch>
              </p:blipFill>
              <p:spPr>
                <a:xfrm>
                  <a:off x="9392397" y="2897235"/>
                  <a:ext cx="125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2" name="Freihand 291">
                  <a:extLst>
                    <a:ext uri="{FF2B5EF4-FFF2-40B4-BE49-F238E27FC236}">
                      <a16:creationId xmlns:a16="http://schemas.microsoft.com/office/drawing/2014/main" id="{2F25CD6E-E811-45B5-BD9A-22F3B90764E4}"/>
                    </a:ext>
                  </a:extLst>
                </p14:cNvPr>
                <p14:cNvContentPartPr/>
                <p14:nvPr/>
              </p14:nvContentPartPr>
              <p14:xfrm>
                <a:off x="9574557" y="2830995"/>
                <a:ext cx="50400" cy="101160"/>
              </p14:xfrm>
            </p:contentPart>
          </mc:Choice>
          <mc:Fallback>
            <p:pic>
              <p:nvPicPr>
                <p:cNvPr id="292" name="Freihand 291">
                  <a:extLst>
                    <a:ext uri="{FF2B5EF4-FFF2-40B4-BE49-F238E27FC236}">
                      <a16:creationId xmlns:a16="http://schemas.microsoft.com/office/drawing/2014/main" id="{2F25CD6E-E811-45B5-BD9A-22F3B90764E4}"/>
                    </a:ext>
                  </a:extLst>
                </p:cNvPr>
                <p:cNvPicPr/>
                <p:nvPr/>
              </p:nvPicPr>
              <p:blipFill>
                <a:blip r:embed="rId510"/>
                <a:stretch>
                  <a:fillRect/>
                </a:stretch>
              </p:blipFill>
              <p:spPr>
                <a:xfrm>
                  <a:off x="9570237" y="2826675"/>
                  <a:ext cx="59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5" name="Freihand 324">
                  <a:extLst>
                    <a:ext uri="{FF2B5EF4-FFF2-40B4-BE49-F238E27FC236}">
                      <a16:creationId xmlns:a16="http://schemas.microsoft.com/office/drawing/2014/main" id="{7273844D-4745-4625-8BCA-B3264CC88352}"/>
                    </a:ext>
                  </a:extLst>
                </p14:cNvPr>
                <p14:cNvContentPartPr/>
                <p14:nvPr/>
              </p14:nvContentPartPr>
              <p14:xfrm>
                <a:off x="7889397" y="3330315"/>
                <a:ext cx="124920" cy="171360"/>
              </p14:xfrm>
            </p:contentPart>
          </mc:Choice>
          <mc:Fallback>
            <p:pic>
              <p:nvPicPr>
                <p:cNvPr id="325" name="Freihand 324">
                  <a:extLst>
                    <a:ext uri="{FF2B5EF4-FFF2-40B4-BE49-F238E27FC236}">
                      <a16:creationId xmlns:a16="http://schemas.microsoft.com/office/drawing/2014/main" id="{7273844D-4745-4625-8BCA-B3264CC88352}"/>
                    </a:ext>
                  </a:extLst>
                </p:cNvPr>
                <p:cNvPicPr/>
                <p:nvPr/>
              </p:nvPicPr>
              <p:blipFill>
                <a:blip r:embed="rId512"/>
                <a:stretch>
                  <a:fillRect/>
                </a:stretch>
              </p:blipFill>
              <p:spPr>
                <a:xfrm>
                  <a:off x="7885077" y="3325995"/>
                  <a:ext cx="133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6" name="Freihand 325">
                  <a:extLst>
                    <a:ext uri="{FF2B5EF4-FFF2-40B4-BE49-F238E27FC236}">
                      <a16:creationId xmlns:a16="http://schemas.microsoft.com/office/drawing/2014/main" id="{A3F6E10F-24D9-46DF-960F-4CE944226A84}"/>
                    </a:ext>
                  </a:extLst>
                </p14:cNvPr>
                <p14:cNvContentPartPr/>
                <p14:nvPr/>
              </p14:nvContentPartPr>
              <p14:xfrm>
                <a:off x="7876077" y="3420315"/>
                <a:ext cx="190080" cy="16560"/>
              </p14:xfrm>
            </p:contentPart>
          </mc:Choice>
          <mc:Fallback>
            <p:pic>
              <p:nvPicPr>
                <p:cNvPr id="326" name="Freihand 325">
                  <a:extLst>
                    <a:ext uri="{FF2B5EF4-FFF2-40B4-BE49-F238E27FC236}">
                      <a16:creationId xmlns:a16="http://schemas.microsoft.com/office/drawing/2014/main" id="{A3F6E10F-24D9-46DF-960F-4CE944226A84}"/>
                    </a:ext>
                  </a:extLst>
                </p:cNvPr>
                <p:cNvPicPr/>
                <p:nvPr/>
              </p:nvPicPr>
              <p:blipFill>
                <a:blip r:embed="rId514"/>
                <a:stretch>
                  <a:fillRect/>
                </a:stretch>
              </p:blipFill>
              <p:spPr>
                <a:xfrm>
                  <a:off x="7871757" y="3415995"/>
                  <a:ext cx="198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7" name="Freihand 326">
                  <a:extLst>
                    <a:ext uri="{FF2B5EF4-FFF2-40B4-BE49-F238E27FC236}">
                      <a16:creationId xmlns:a16="http://schemas.microsoft.com/office/drawing/2014/main" id="{D7166152-485C-4CFC-83F7-C1641DD89DB8}"/>
                    </a:ext>
                  </a:extLst>
                </p14:cNvPr>
                <p14:cNvContentPartPr/>
                <p14:nvPr/>
              </p14:nvContentPartPr>
              <p14:xfrm>
                <a:off x="7981917" y="3253275"/>
                <a:ext cx="142920" cy="312120"/>
              </p14:xfrm>
            </p:contentPart>
          </mc:Choice>
          <mc:Fallback>
            <p:pic>
              <p:nvPicPr>
                <p:cNvPr id="327" name="Freihand 326">
                  <a:extLst>
                    <a:ext uri="{FF2B5EF4-FFF2-40B4-BE49-F238E27FC236}">
                      <a16:creationId xmlns:a16="http://schemas.microsoft.com/office/drawing/2014/main" id="{D7166152-485C-4CFC-83F7-C1641DD89DB8}"/>
                    </a:ext>
                  </a:extLst>
                </p:cNvPr>
                <p:cNvPicPr/>
                <p:nvPr/>
              </p:nvPicPr>
              <p:blipFill>
                <a:blip r:embed="rId516"/>
                <a:stretch>
                  <a:fillRect/>
                </a:stretch>
              </p:blipFill>
              <p:spPr>
                <a:xfrm>
                  <a:off x="7977597" y="3248955"/>
                  <a:ext cx="1515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2" name="Freihand 341">
                  <a:extLst>
                    <a:ext uri="{FF2B5EF4-FFF2-40B4-BE49-F238E27FC236}">
                      <a16:creationId xmlns:a16="http://schemas.microsoft.com/office/drawing/2014/main" id="{EFA5C852-447A-4E0C-A8F8-952C2FE407BB}"/>
                    </a:ext>
                  </a:extLst>
                </p14:cNvPr>
                <p14:cNvContentPartPr/>
                <p14:nvPr/>
              </p14:nvContentPartPr>
              <p14:xfrm>
                <a:off x="8234637" y="3332475"/>
                <a:ext cx="87480" cy="116640"/>
              </p14:xfrm>
            </p:contentPart>
          </mc:Choice>
          <mc:Fallback>
            <p:pic>
              <p:nvPicPr>
                <p:cNvPr id="342" name="Freihand 341">
                  <a:extLst>
                    <a:ext uri="{FF2B5EF4-FFF2-40B4-BE49-F238E27FC236}">
                      <a16:creationId xmlns:a16="http://schemas.microsoft.com/office/drawing/2014/main" id="{EFA5C852-447A-4E0C-A8F8-952C2FE407BB}"/>
                    </a:ext>
                  </a:extLst>
                </p:cNvPr>
                <p:cNvPicPr/>
                <p:nvPr/>
              </p:nvPicPr>
              <p:blipFill>
                <a:blip r:embed="rId518"/>
                <a:stretch>
                  <a:fillRect/>
                </a:stretch>
              </p:blipFill>
              <p:spPr>
                <a:xfrm>
                  <a:off x="8230317" y="3328155"/>
                  <a:ext cx="96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3" name="Freihand 342">
                  <a:extLst>
                    <a:ext uri="{FF2B5EF4-FFF2-40B4-BE49-F238E27FC236}">
                      <a16:creationId xmlns:a16="http://schemas.microsoft.com/office/drawing/2014/main" id="{5BE099EB-8EFC-4594-83D6-65CD42760B36}"/>
                    </a:ext>
                  </a:extLst>
                </p14:cNvPr>
                <p14:cNvContentPartPr/>
                <p14:nvPr/>
              </p14:nvContentPartPr>
              <p14:xfrm>
                <a:off x="8261637" y="3333555"/>
                <a:ext cx="75600" cy="134280"/>
              </p14:xfrm>
            </p:contentPart>
          </mc:Choice>
          <mc:Fallback>
            <p:pic>
              <p:nvPicPr>
                <p:cNvPr id="343" name="Freihand 342">
                  <a:extLst>
                    <a:ext uri="{FF2B5EF4-FFF2-40B4-BE49-F238E27FC236}">
                      <a16:creationId xmlns:a16="http://schemas.microsoft.com/office/drawing/2014/main" id="{5BE099EB-8EFC-4594-83D6-65CD42760B36}"/>
                    </a:ext>
                  </a:extLst>
                </p:cNvPr>
                <p:cNvPicPr/>
                <p:nvPr/>
              </p:nvPicPr>
              <p:blipFill>
                <a:blip r:embed="rId520"/>
                <a:stretch>
                  <a:fillRect/>
                </a:stretch>
              </p:blipFill>
              <p:spPr>
                <a:xfrm>
                  <a:off x="8257317" y="3329235"/>
                  <a:ext cx="84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4" name="Freihand 343">
                  <a:extLst>
                    <a:ext uri="{FF2B5EF4-FFF2-40B4-BE49-F238E27FC236}">
                      <a16:creationId xmlns:a16="http://schemas.microsoft.com/office/drawing/2014/main" id="{1BBD366E-1A85-4250-8D07-78C4E888C70E}"/>
                    </a:ext>
                  </a:extLst>
                </p14:cNvPr>
                <p14:cNvContentPartPr/>
                <p14:nvPr/>
              </p14:nvContentPartPr>
              <p14:xfrm>
                <a:off x="8398797" y="3395115"/>
                <a:ext cx="81360" cy="64080"/>
              </p14:xfrm>
            </p:contentPart>
          </mc:Choice>
          <mc:Fallback>
            <p:pic>
              <p:nvPicPr>
                <p:cNvPr id="344" name="Freihand 343">
                  <a:extLst>
                    <a:ext uri="{FF2B5EF4-FFF2-40B4-BE49-F238E27FC236}">
                      <a16:creationId xmlns:a16="http://schemas.microsoft.com/office/drawing/2014/main" id="{1BBD366E-1A85-4250-8D07-78C4E888C70E}"/>
                    </a:ext>
                  </a:extLst>
                </p:cNvPr>
                <p:cNvPicPr/>
                <p:nvPr/>
              </p:nvPicPr>
              <p:blipFill>
                <a:blip r:embed="rId522"/>
                <a:stretch>
                  <a:fillRect/>
                </a:stretch>
              </p:blipFill>
              <p:spPr>
                <a:xfrm>
                  <a:off x="8394477" y="3390795"/>
                  <a:ext cx="90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5" name="Freihand 344">
                  <a:extLst>
                    <a:ext uri="{FF2B5EF4-FFF2-40B4-BE49-F238E27FC236}">
                      <a16:creationId xmlns:a16="http://schemas.microsoft.com/office/drawing/2014/main" id="{50A4A0C0-56E1-4992-BD5E-469B90EA71A7}"/>
                    </a:ext>
                  </a:extLst>
                </p14:cNvPr>
                <p14:cNvContentPartPr/>
                <p14:nvPr/>
              </p14:nvContentPartPr>
              <p14:xfrm>
                <a:off x="8510757" y="3336795"/>
                <a:ext cx="141120" cy="108000"/>
              </p14:xfrm>
            </p:contentPart>
          </mc:Choice>
          <mc:Fallback>
            <p:pic>
              <p:nvPicPr>
                <p:cNvPr id="345" name="Freihand 344">
                  <a:extLst>
                    <a:ext uri="{FF2B5EF4-FFF2-40B4-BE49-F238E27FC236}">
                      <a16:creationId xmlns:a16="http://schemas.microsoft.com/office/drawing/2014/main" id="{50A4A0C0-56E1-4992-BD5E-469B90EA71A7}"/>
                    </a:ext>
                  </a:extLst>
                </p:cNvPr>
                <p:cNvPicPr/>
                <p:nvPr/>
              </p:nvPicPr>
              <p:blipFill>
                <a:blip r:embed="rId524"/>
                <a:stretch>
                  <a:fillRect/>
                </a:stretch>
              </p:blipFill>
              <p:spPr>
                <a:xfrm>
                  <a:off x="8506437" y="3332475"/>
                  <a:ext cx="149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6" name="Freihand 345">
                  <a:extLst>
                    <a:ext uri="{FF2B5EF4-FFF2-40B4-BE49-F238E27FC236}">
                      <a16:creationId xmlns:a16="http://schemas.microsoft.com/office/drawing/2014/main" id="{CEB66DB1-4A05-40D9-960E-DFF1E79B1EB0}"/>
                    </a:ext>
                  </a:extLst>
                </p14:cNvPr>
                <p14:cNvContentPartPr/>
                <p14:nvPr/>
              </p14:nvContentPartPr>
              <p14:xfrm>
                <a:off x="8833317" y="3329955"/>
                <a:ext cx="263520" cy="96480"/>
              </p14:xfrm>
            </p:contentPart>
          </mc:Choice>
          <mc:Fallback>
            <p:pic>
              <p:nvPicPr>
                <p:cNvPr id="346" name="Freihand 345">
                  <a:extLst>
                    <a:ext uri="{FF2B5EF4-FFF2-40B4-BE49-F238E27FC236}">
                      <a16:creationId xmlns:a16="http://schemas.microsoft.com/office/drawing/2014/main" id="{CEB66DB1-4A05-40D9-960E-DFF1E79B1EB0}"/>
                    </a:ext>
                  </a:extLst>
                </p:cNvPr>
                <p:cNvPicPr/>
                <p:nvPr/>
              </p:nvPicPr>
              <p:blipFill>
                <a:blip r:embed="rId526"/>
                <a:stretch>
                  <a:fillRect/>
                </a:stretch>
              </p:blipFill>
              <p:spPr>
                <a:xfrm>
                  <a:off x="8828997" y="3325635"/>
                  <a:ext cx="272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7" name="Freihand 346">
                  <a:extLst>
                    <a:ext uri="{FF2B5EF4-FFF2-40B4-BE49-F238E27FC236}">
                      <a16:creationId xmlns:a16="http://schemas.microsoft.com/office/drawing/2014/main" id="{BA7CE302-3E19-4FEE-8852-B15202F6DC54}"/>
                    </a:ext>
                  </a:extLst>
                </p14:cNvPr>
                <p14:cNvContentPartPr/>
                <p14:nvPr/>
              </p14:nvContentPartPr>
              <p14:xfrm>
                <a:off x="9286557" y="3304035"/>
                <a:ext cx="43200" cy="64440"/>
              </p14:xfrm>
            </p:contentPart>
          </mc:Choice>
          <mc:Fallback>
            <p:pic>
              <p:nvPicPr>
                <p:cNvPr id="347" name="Freihand 346">
                  <a:extLst>
                    <a:ext uri="{FF2B5EF4-FFF2-40B4-BE49-F238E27FC236}">
                      <a16:creationId xmlns:a16="http://schemas.microsoft.com/office/drawing/2014/main" id="{BA7CE302-3E19-4FEE-8852-B15202F6DC54}"/>
                    </a:ext>
                  </a:extLst>
                </p:cNvPr>
                <p:cNvPicPr/>
                <p:nvPr/>
              </p:nvPicPr>
              <p:blipFill>
                <a:blip r:embed="rId528"/>
                <a:stretch>
                  <a:fillRect/>
                </a:stretch>
              </p:blipFill>
              <p:spPr>
                <a:xfrm>
                  <a:off x="9282237" y="3299715"/>
                  <a:ext cx="51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8" name="Freihand 347">
                  <a:extLst>
                    <a:ext uri="{FF2B5EF4-FFF2-40B4-BE49-F238E27FC236}">
                      <a16:creationId xmlns:a16="http://schemas.microsoft.com/office/drawing/2014/main" id="{32420494-FE26-44C4-A1CD-3E3633951B76}"/>
                    </a:ext>
                  </a:extLst>
                </p14:cNvPr>
                <p14:cNvContentPartPr/>
                <p14:nvPr/>
              </p14:nvContentPartPr>
              <p14:xfrm>
                <a:off x="9354237" y="3287835"/>
                <a:ext cx="104040" cy="204840"/>
              </p14:xfrm>
            </p:contentPart>
          </mc:Choice>
          <mc:Fallback>
            <p:pic>
              <p:nvPicPr>
                <p:cNvPr id="348" name="Freihand 347">
                  <a:extLst>
                    <a:ext uri="{FF2B5EF4-FFF2-40B4-BE49-F238E27FC236}">
                      <a16:creationId xmlns:a16="http://schemas.microsoft.com/office/drawing/2014/main" id="{32420494-FE26-44C4-A1CD-3E3633951B76}"/>
                    </a:ext>
                  </a:extLst>
                </p:cNvPr>
                <p:cNvPicPr/>
                <p:nvPr/>
              </p:nvPicPr>
              <p:blipFill>
                <a:blip r:embed="rId530"/>
                <a:stretch>
                  <a:fillRect/>
                </a:stretch>
              </p:blipFill>
              <p:spPr>
                <a:xfrm>
                  <a:off x="9349917" y="3283515"/>
                  <a:ext cx="112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9" name="Freihand 348">
                  <a:extLst>
                    <a:ext uri="{FF2B5EF4-FFF2-40B4-BE49-F238E27FC236}">
                      <a16:creationId xmlns:a16="http://schemas.microsoft.com/office/drawing/2014/main" id="{E70E501D-82BD-4DE6-B415-4573BB78AE47}"/>
                    </a:ext>
                  </a:extLst>
                </p14:cNvPr>
                <p14:cNvContentPartPr/>
                <p14:nvPr/>
              </p14:nvContentPartPr>
              <p14:xfrm>
                <a:off x="9499677" y="3197115"/>
                <a:ext cx="63720" cy="159840"/>
              </p14:xfrm>
            </p:contentPart>
          </mc:Choice>
          <mc:Fallback>
            <p:pic>
              <p:nvPicPr>
                <p:cNvPr id="349" name="Freihand 348">
                  <a:extLst>
                    <a:ext uri="{FF2B5EF4-FFF2-40B4-BE49-F238E27FC236}">
                      <a16:creationId xmlns:a16="http://schemas.microsoft.com/office/drawing/2014/main" id="{E70E501D-82BD-4DE6-B415-4573BB78AE47}"/>
                    </a:ext>
                  </a:extLst>
                </p:cNvPr>
                <p:cNvPicPr/>
                <p:nvPr/>
              </p:nvPicPr>
              <p:blipFill>
                <a:blip r:embed="rId532"/>
                <a:stretch>
                  <a:fillRect/>
                </a:stretch>
              </p:blipFill>
              <p:spPr>
                <a:xfrm>
                  <a:off x="9495357" y="3192795"/>
                  <a:ext cx="72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0" name="Freihand 349">
                  <a:extLst>
                    <a:ext uri="{FF2B5EF4-FFF2-40B4-BE49-F238E27FC236}">
                      <a16:creationId xmlns:a16="http://schemas.microsoft.com/office/drawing/2014/main" id="{685A9D43-2136-4552-A3F9-E5165A55E04E}"/>
                    </a:ext>
                  </a:extLst>
                </p14:cNvPr>
                <p14:cNvContentPartPr/>
                <p14:nvPr/>
              </p14:nvContentPartPr>
              <p14:xfrm>
                <a:off x="9573117" y="3266955"/>
                <a:ext cx="225720" cy="83160"/>
              </p14:xfrm>
            </p:contentPart>
          </mc:Choice>
          <mc:Fallback>
            <p:pic>
              <p:nvPicPr>
                <p:cNvPr id="350" name="Freihand 349">
                  <a:extLst>
                    <a:ext uri="{FF2B5EF4-FFF2-40B4-BE49-F238E27FC236}">
                      <a16:creationId xmlns:a16="http://schemas.microsoft.com/office/drawing/2014/main" id="{685A9D43-2136-4552-A3F9-E5165A55E04E}"/>
                    </a:ext>
                  </a:extLst>
                </p:cNvPr>
                <p:cNvPicPr/>
                <p:nvPr/>
              </p:nvPicPr>
              <p:blipFill>
                <a:blip r:embed="rId534"/>
                <a:stretch>
                  <a:fillRect/>
                </a:stretch>
              </p:blipFill>
              <p:spPr>
                <a:xfrm>
                  <a:off x="9568797" y="3262635"/>
                  <a:ext cx="234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51" name="Freihand 350">
                  <a:extLst>
                    <a:ext uri="{FF2B5EF4-FFF2-40B4-BE49-F238E27FC236}">
                      <a16:creationId xmlns:a16="http://schemas.microsoft.com/office/drawing/2014/main" id="{A3FD79E6-DDE3-422D-BB92-068213BE63CD}"/>
                    </a:ext>
                  </a:extLst>
                </p14:cNvPr>
                <p14:cNvContentPartPr/>
                <p14:nvPr/>
              </p14:nvContentPartPr>
              <p14:xfrm>
                <a:off x="9799557" y="3190275"/>
                <a:ext cx="360" cy="360"/>
              </p14:xfrm>
            </p:contentPart>
          </mc:Choice>
          <mc:Fallback>
            <p:pic>
              <p:nvPicPr>
                <p:cNvPr id="351" name="Freihand 350">
                  <a:extLst>
                    <a:ext uri="{FF2B5EF4-FFF2-40B4-BE49-F238E27FC236}">
                      <a16:creationId xmlns:a16="http://schemas.microsoft.com/office/drawing/2014/main" id="{A3FD79E6-DDE3-422D-BB92-068213BE63CD}"/>
                    </a:ext>
                  </a:extLst>
                </p:cNvPr>
                <p:cNvPicPr/>
                <p:nvPr/>
              </p:nvPicPr>
              <p:blipFill>
                <a:blip r:embed="rId3"/>
                <a:stretch>
                  <a:fillRect/>
                </a:stretch>
              </p:blipFill>
              <p:spPr>
                <a:xfrm>
                  <a:off x="9795237" y="31859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2" name="Freihand 351">
                  <a:extLst>
                    <a:ext uri="{FF2B5EF4-FFF2-40B4-BE49-F238E27FC236}">
                      <a16:creationId xmlns:a16="http://schemas.microsoft.com/office/drawing/2014/main" id="{55DEFB3E-6D6B-4421-A20B-1869D5161E68}"/>
                    </a:ext>
                  </a:extLst>
                </p14:cNvPr>
                <p14:cNvContentPartPr/>
                <p14:nvPr/>
              </p14:nvContentPartPr>
              <p14:xfrm>
                <a:off x="9911877" y="3243555"/>
                <a:ext cx="118800" cy="91080"/>
              </p14:xfrm>
            </p:contentPart>
          </mc:Choice>
          <mc:Fallback>
            <p:pic>
              <p:nvPicPr>
                <p:cNvPr id="352" name="Freihand 351">
                  <a:extLst>
                    <a:ext uri="{FF2B5EF4-FFF2-40B4-BE49-F238E27FC236}">
                      <a16:creationId xmlns:a16="http://schemas.microsoft.com/office/drawing/2014/main" id="{55DEFB3E-6D6B-4421-A20B-1869D5161E68}"/>
                    </a:ext>
                  </a:extLst>
                </p:cNvPr>
                <p:cNvPicPr/>
                <p:nvPr/>
              </p:nvPicPr>
              <p:blipFill>
                <a:blip r:embed="rId537"/>
                <a:stretch>
                  <a:fillRect/>
                </a:stretch>
              </p:blipFill>
              <p:spPr>
                <a:xfrm>
                  <a:off x="9907557" y="3239235"/>
                  <a:ext cx="127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3" name="Freihand 352">
                  <a:extLst>
                    <a:ext uri="{FF2B5EF4-FFF2-40B4-BE49-F238E27FC236}">
                      <a16:creationId xmlns:a16="http://schemas.microsoft.com/office/drawing/2014/main" id="{8150C972-A8BB-4A65-9197-1472435DCA7C}"/>
                    </a:ext>
                  </a:extLst>
                </p14:cNvPr>
                <p14:cNvContentPartPr/>
                <p14:nvPr/>
              </p14:nvContentPartPr>
              <p14:xfrm>
                <a:off x="10170717" y="3225195"/>
                <a:ext cx="122760" cy="94320"/>
              </p14:xfrm>
            </p:contentPart>
          </mc:Choice>
          <mc:Fallback>
            <p:pic>
              <p:nvPicPr>
                <p:cNvPr id="353" name="Freihand 352">
                  <a:extLst>
                    <a:ext uri="{FF2B5EF4-FFF2-40B4-BE49-F238E27FC236}">
                      <a16:creationId xmlns:a16="http://schemas.microsoft.com/office/drawing/2014/main" id="{8150C972-A8BB-4A65-9197-1472435DCA7C}"/>
                    </a:ext>
                  </a:extLst>
                </p:cNvPr>
                <p:cNvPicPr/>
                <p:nvPr/>
              </p:nvPicPr>
              <p:blipFill>
                <a:blip r:embed="rId539"/>
                <a:stretch>
                  <a:fillRect/>
                </a:stretch>
              </p:blipFill>
              <p:spPr>
                <a:xfrm>
                  <a:off x="10166397" y="3220875"/>
                  <a:ext cx="131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6" name="Freihand 355">
                  <a:extLst>
                    <a:ext uri="{FF2B5EF4-FFF2-40B4-BE49-F238E27FC236}">
                      <a16:creationId xmlns:a16="http://schemas.microsoft.com/office/drawing/2014/main" id="{C1032856-C787-43EE-917B-E2332F23F50A}"/>
                    </a:ext>
                  </a:extLst>
                </p14:cNvPr>
                <p14:cNvContentPartPr/>
                <p14:nvPr/>
              </p14:nvContentPartPr>
              <p14:xfrm>
                <a:off x="10335957" y="3187755"/>
                <a:ext cx="293400" cy="112680"/>
              </p14:xfrm>
            </p:contentPart>
          </mc:Choice>
          <mc:Fallback>
            <p:pic>
              <p:nvPicPr>
                <p:cNvPr id="356" name="Freihand 355">
                  <a:extLst>
                    <a:ext uri="{FF2B5EF4-FFF2-40B4-BE49-F238E27FC236}">
                      <a16:creationId xmlns:a16="http://schemas.microsoft.com/office/drawing/2014/main" id="{C1032856-C787-43EE-917B-E2332F23F50A}"/>
                    </a:ext>
                  </a:extLst>
                </p:cNvPr>
                <p:cNvPicPr/>
                <p:nvPr/>
              </p:nvPicPr>
              <p:blipFill>
                <a:blip r:embed="rId541"/>
                <a:stretch>
                  <a:fillRect/>
                </a:stretch>
              </p:blipFill>
              <p:spPr>
                <a:xfrm>
                  <a:off x="10331637" y="3183435"/>
                  <a:ext cx="302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7" name="Freihand 356">
                  <a:extLst>
                    <a:ext uri="{FF2B5EF4-FFF2-40B4-BE49-F238E27FC236}">
                      <a16:creationId xmlns:a16="http://schemas.microsoft.com/office/drawing/2014/main" id="{434623B2-E2EC-4444-B4FF-3D12E8284067}"/>
                    </a:ext>
                  </a:extLst>
                </p14:cNvPr>
                <p14:cNvContentPartPr/>
                <p14:nvPr/>
              </p14:nvContentPartPr>
              <p14:xfrm>
                <a:off x="10777317" y="3180915"/>
                <a:ext cx="155520" cy="80280"/>
              </p14:xfrm>
            </p:contentPart>
          </mc:Choice>
          <mc:Fallback>
            <p:pic>
              <p:nvPicPr>
                <p:cNvPr id="357" name="Freihand 356">
                  <a:extLst>
                    <a:ext uri="{FF2B5EF4-FFF2-40B4-BE49-F238E27FC236}">
                      <a16:creationId xmlns:a16="http://schemas.microsoft.com/office/drawing/2014/main" id="{434623B2-E2EC-4444-B4FF-3D12E8284067}"/>
                    </a:ext>
                  </a:extLst>
                </p:cNvPr>
                <p:cNvPicPr/>
                <p:nvPr/>
              </p:nvPicPr>
              <p:blipFill>
                <a:blip r:embed="rId543"/>
                <a:stretch>
                  <a:fillRect/>
                </a:stretch>
              </p:blipFill>
              <p:spPr>
                <a:xfrm>
                  <a:off x="10772997" y="3176595"/>
                  <a:ext cx="164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8" name="Freihand 357">
                  <a:extLst>
                    <a:ext uri="{FF2B5EF4-FFF2-40B4-BE49-F238E27FC236}">
                      <a16:creationId xmlns:a16="http://schemas.microsoft.com/office/drawing/2014/main" id="{C6EB9D25-786A-407F-88F2-4B0E53285643}"/>
                    </a:ext>
                  </a:extLst>
                </p14:cNvPr>
                <p14:cNvContentPartPr/>
                <p14:nvPr/>
              </p14:nvContentPartPr>
              <p14:xfrm>
                <a:off x="10995117" y="3139875"/>
                <a:ext cx="81360" cy="105120"/>
              </p14:xfrm>
            </p:contentPart>
          </mc:Choice>
          <mc:Fallback>
            <p:pic>
              <p:nvPicPr>
                <p:cNvPr id="358" name="Freihand 357">
                  <a:extLst>
                    <a:ext uri="{FF2B5EF4-FFF2-40B4-BE49-F238E27FC236}">
                      <a16:creationId xmlns:a16="http://schemas.microsoft.com/office/drawing/2014/main" id="{C6EB9D25-786A-407F-88F2-4B0E53285643}"/>
                    </a:ext>
                  </a:extLst>
                </p:cNvPr>
                <p:cNvPicPr/>
                <p:nvPr/>
              </p:nvPicPr>
              <p:blipFill>
                <a:blip r:embed="rId545"/>
                <a:stretch>
                  <a:fillRect/>
                </a:stretch>
              </p:blipFill>
              <p:spPr>
                <a:xfrm>
                  <a:off x="10990797" y="3135555"/>
                  <a:ext cx="90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9" name="Freihand 358">
                  <a:extLst>
                    <a:ext uri="{FF2B5EF4-FFF2-40B4-BE49-F238E27FC236}">
                      <a16:creationId xmlns:a16="http://schemas.microsoft.com/office/drawing/2014/main" id="{D8320022-76D5-4250-9B71-4808CFB38673}"/>
                    </a:ext>
                  </a:extLst>
                </p14:cNvPr>
                <p14:cNvContentPartPr/>
                <p14:nvPr/>
              </p14:nvContentPartPr>
              <p14:xfrm>
                <a:off x="11132997" y="3083715"/>
                <a:ext cx="122400" cy="136080"/>
              </p14:xfrm>
            </p:contentPart>
          </mc:Choice>
          <mc:Fallback>
            <p:pic>
              <p:nvPicPr>
                <p:cNvPr id="359" name="Freihand 358">
                  <a:extLst>
                    <a:ext uri="{FF2B5EF4-FFF2-40B4-BE49-F238E27FC236}">
                      <a16:creationId xmlns:a16="http://schemas.microsoft.com/office/drawing/2014/main" id="{D8320022-76D5-4250-9B71-4808CFB38673}"/>
                    </a:ext>
                  </a:extLst>
                </p:cNvPr>
                <p:cNvPicPr/>
                <p:nvPr/>
              </p:nvPicPr>
              <p:blipFill>
                <a:blip r:embed="rId547"/>
                <a:stretch>
                  <a:fillRect/>
                </a:stretch>
              </p:blipFill>
              <p:spPr>
                <a:xfrm>
                  <a:off x="11128677" y="3079395"/>
                  <a:ext cx="131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0" name="Freihand 359">
                  <a:extLst>
                    <a:ext uri="{FF2B5EF4-FFF2-40B4-BE49-F238E27FC236}">
                      <a16:creationId xmlns:a16="http://schemas.microsoft.com/office/drawing/2014/main" id="{3971D2E2-06CB-4B66-8457-BE949C2D3C08}"/>
                    </a:ext>
                  </a:extLst>
                </p14:cNvPr>
                <p14:cNvContentPartPr/>
                <p14:nvPr/>
              </p14:nvContentPartPr>
              <p14:xfrm>
                <a:off x="11277717" y="3097755"/>
                <a:ext cx="10080" cy="14040"/>
              </p14:xfrm>
            </p:contentPart>
          </mc:Choice>
          <mc:Fallback>
            <p:pic>
              <p:nvPicPr>
                <p:cNvPr id="360" name="Freihand 359">
                  <a:extLst>
                    <a:ext uri="{FF2B5EF4-FFF2-40B4-BE49-F238E27FC236}">
                      <a16:creationId xmlns:a16="http://schemas.microsoft.com/office/drawing/2014/main" id="{3971D2E2-06CB-4B66-8457-BE949C2D3C08}"/>
                    </a:ext>
                  </a:extLst>
                </p:cNvPr>
                <p:cNvPicPr/>
                <p:nvPr/>
              </p:nvPicPr>
              <p:blipFill>
                <a:blip r:embed="rId549"/>
                <a:stretch>
                  <a:fillRect/>
                </a:stretch>
              </p:blipFill>
              <p:spPr>
                <a:xfrm>
                  <a:off x="11273397" y="3093435"/>
                  <a:ext cx="18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1" name="Freihand 360">
                  <a:extLst>
                    <a:ext uri="{FF2B5EF4-FFF2-40B4-BE49-F238E27FC236}">
                      <a16:creationId xmlns:a16="http://schemas.microsoft.com/office/drawing/2014/main" id="{7EDE2AEC-81DD-48EB-BEDC-12F7D0D614B3}"/>
                    </a:ext>
                  </a:extLst>
                </p14:cNvPr>
                <p14:cNvContentPartPr/>
                <p14:nvPr/>
              </p14:nvContentPartPr>
              <p14:xfrm>
                <a:off x="11261877" y="3121515"/>
                <a:ext cx="18360" cy="88200"/>
              </p14:xfrm>
            </p:contentPart>
          </mc:Choice>
          <mc:Fallback>
            <p:pic>
              <p:nvPicPr>
                <p:cNvPr id="361" name="Freihand 360">
                  <a:extLst>
                    <a:ext uri="{FF2B5EF4-FFF2-40B4-BE49-F238E27FC236}">
                      <a16:creationId xmlns:a16="http://schemas.microsoft.com/office/drawing/2014/main" id="{7EDE2AEC-81DD-48EB-BEDC-12F7D0D614B3}"/>
                    </a:ext>
                  </a:extLst>
                </p:cNvPr>
                <p:cNvPicPr/>
                <p:nvPr/>
              </p:nvPicPr>
              <p:blipFill>
                <a:blip r:embed="rId551"/>
                <a:stretch>
                  <a:fillRect/>
                </a:stretch>
              </p:blipFill>
              <p:spPr>
                <a:xfrm>
                  <a:off x="11257557" y="3117195"/>
                  <a:ext cx="27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2" name="Freihand 361">
                  <a:extLst>
                    <a:ext uri="{FF2B5EF4-FFF2-40B4-BE49-F238E27FC236}">
                      <a16:creationId xmlns:a16="http://schemas.microsoft.com/office/drawing/2014/main" id="{50FEAA5E-6BD6-434F-8BEB-3923E1E22782}"/>
                    </a:ext>
                  </a:extLst>
                </p14:cNvPr>
                <p14:cNvContentPartPr/>
                <p14:nvPr/>
              </p14:nvContentPartPr>
              <p14:xfrm>
                <a:off x="11325237" y="3129795"/>
                <a:ext cx="221760" cy="70200"/>
              </p14:xfrm>
            </p:contentPart>
          </mc:Choice>
          <mc:Fallback>
            <p:pic>
              <p:nvPicPr>
                <p:cNvPr id="362" name="Freihand 361">
                  <a:extLst>
                    <a:ext uri="{FF2B5EF4-FFF2-40B4-BE49-F238E27FC236}">
                      <a16:creationId xmlns:a16="http://schemas.microsoft.com/office/drawing/2014/main" id="{50FEAA5E-6BD6-434F-8BEB-3923E1E22782}"/>
                    </a:ext>
                  </a:extLst>
                </p:cNvPr>
                <p:cNvPicPr/>
                <p:nvPr/>
              </p:nvPicPr>
              <p:blipFill>
                <a:blip r:embed="rId553"/>
                <a:stretch>
                  <a:fillRect/>
                </a:stretch>
              </p:blipFill>
              <p:spPr>
                <a:xfrm>
                  <a:off x="11320917" y="3125475"/>
                  <a:ext cx="230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3" name="Freihand 362">
                  <a:extLst>
                    <a:ext uri="{FF2B5EF4-FFF2-40B4-BE49-F238E27FC236}">
                      <a16:creationId xmlns:a16="http://schemas.microsoft.com/office/drawing/2014/main" id="{9C6E8BE6-0B87-4FEA-B784-B938396FA232}"/>
                    </a:ext>
                  </a:extLst>
                </p14:cNvPr>
                <p14:cNvContentPartPr/>
                <p14:nvPr/>
              </p14:nvContentPartPr>
              <p14:xfrm>
                <a:off x="11534397" y="3056355"/>
                <a:ext cx="360" cy="360"/>
              </p14:xfrm>
            </p:contentPart>
          </mc:Choice>
          <mc:Fallback>
            <p:pic>
              <p:nvPicPr>
                <p:cNvPr id="363" name="Freihand 362">
                  <a:extLst>
                    <a:ext uri="{FF2B5EF4-FFF2-40B4-BE49-F238E27FC236}">
                      <a16:creationId xmlns:a16="http://schemas.microsoft.com/office/drawing/2014/main" id="{9C6E8BE6-0B87-4FEA-B784-B938396FA232}"/>
                    </a:ext>
                  </a:extLst>
                </p:cNvPr>
                <p:cNvPicPr/>
                <p:nvPr/>
              </p:nvPicPr>
              <p:blipFill>
                <a:blip r:embed="rId3"/>
                <a:stretch>
                  <a:fillRect/>
                </a:stretch>
              </p:blipFill>
              <p:spPr>
                <a:xfrm>
                  <a:off x="11530077" y="30520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4" name="Freihand 363">
                  <a:extLst>
                    <a:ext uri="{FF2B5EF4-FFF2-40B4-BE49-F238E27FC236}">
                      <a16:creationId xmlns:a16="http://schemas.microsoft.com/office/drawing/2014/main" id="{1C280DAA-0A74-404F-A00C-862B30D1F815}"/>
                    </a:ext>
                  </a:extLst>
                </p14:cNvPr>
                <p14:cNvContentPartPr/>
                <p14:nvPr/>
              </p14:nvContentPartPr>
              <p14:xfrm>
                <a:off x="8216997" y="3559995"/>
                <a:ext cx="86040" cy="219240"/>
              </p14:xfrm>
            </p:contentPart>
          </mc:Choice>
          <mc:Fallback>
            <p:pic>
              <p:nvPicPr>
                <p:cNvPr id="364" name="Freihand 363">
                  <a:extLst>
                    <a:ext uri="{FF2B5EF4-FFF2-40B4-BE49-F238E27FC236}">
                      <a16:creationId xmlns:a16="http://schemas.microsoft.com/office/drawing/2014/main" id="{1C280DAA-0A74-404F-A00C-862B30D1F815}"/>
                    </a:ext>
                  </a:extLst>
                </p:cNvPr>
                <p:cNvPicPr/>
                <p:nvPr/>
              </p:nvPicPr>
              <p:blipFill>
                <a:blip r:embed="rId556"/>
                <a:stretch>
                  <a:fillRect/>
                </a:stretch>
              </p:blipFill>
              <p:spPr>
                <a:xfrm>
                  <a:off x="8212677" y="3555675"/>
                  <a:ext cx="94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5" name="Freihand 364">
                  <a:extLst>
                    <a:ext uri="{FF2B5EF4-FFF2-40B4-BE49-F238E27FC236}">
                      <a16:creationId xmlns:a16="http://schemas.microsoft.com/office/drawing/2014/main" id="{D428BB51-D41C-4482-AAAD-A2AE2A0E18E1}"/>
                    </a:ext>
                  </a:extLst>
                </p14:cNvPr>
                <p14:cNvContentPartPr/>
                <p14:nvPr/>
              </p14:nvContentPartPr>
              <p14:xfrm>
                <a:off x="8329317" y="3633795"/>
                <a:ext cx="352440" cy="100440"/>
              </p14:xfrm>
            </p:contentPart>
          </mc:Choice>
          <mc:Fallback>
            <p:pic>
              <p:nvPicPr>
                <p:cNvPr id="365" name="Freihand 364">
                  <a:extLst>
                    <a:ext uri="{FF2B5EF4-FFF2-40B4-BE49-F238E27FC236}">
                      <a16:creationId xmlns:a16="http://schemas.microsoft.com/office/drawing/2014/main" id="{D428BB51-D41C-4482-AAAD-A2AE2A0E18E1}"/>
                    </a:ext>
                  </a:extLst>
                </p:cNvPr>
                <p:cNvPicPr/>
                <p:nvPr/>
              </p:nvPicPr>
              <p:blipFill>
                <a:blip r:embed="rId558"/>
                <a:stretch>
                  <a:fillRect/>
                </a:stretch>
              </p:blipFill>
              <p:spPr>
                <a:xfrm>
                  <a:off x="8324997" y="3629475"/>
                  <a:ext cx="361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8" name="Freihand 367">
                  <a:extLst>
                    <a:ext uri="{FF2B5EF4-FFF2-40B4-BE49-F238E27FC236}">
                      <a16:creationId xmlns:a16="http://schemas.microsoft.com/office/drawing/2014/main" id="{F28AE4B4-E564-44F1-89A0-7623A3BC4559}"/>
                    </a:ext>
                  </a:extLst>
                </p14:cNvPr>
                <p14:cNvContentPartPr/>
                <p14:nvPr/>
              </p14:nvContentPartPr>
              <p14:xfrm>
                <a:off x="8864637" y="3625155"/>
                <a:ext cx="92880" cy="124200"/>
              </p14:xfrm>
            </p:contentPart>
          </mc:Choice>
          <mc:Fallback>
            <p:pic>
              <p:nvPicPr>
                <p:cNvPr id="368" name="Freihand 367">
                  <a:extLst>
                    <a:ext uri="{FF2B5EF4-FFF2-40B4-BE49-F238E27FC236}">
                      <a16:creationId xmlns:a16="http://schemas.microsoft.com/office/drawing/2014/main" id="{F28AE4B4-E564-44F1-89A0-7623A3BC4559}"/>
                    </a:ext>
                  </a:extLst>
                </p:cNvPr>
                <p:cNvPicPr/>
                <p:nvPr/>
              </p:nvPicPr>
              <p:blipFill>
                <a:blip r:embed="rId560"/>
                <a:stretch>
                  <a:fillRect/>
                </a:stretch>
              </p:blipFill>
              <p:spPr>
                <a:xfrm>
                  <a:off x="8860317" y="3620835"/>
                  <a:ext cx="101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9" name="Freihand 368">
                  <a:extLst>
                    <a:ext uri="{FF2B5EF4-FFF2-40B4-BE49-F238E27FC236}">
                      <a16:creationId xmlns:a16="http://schemas.microsoft.com/office/drawing/2014/main" id="{8855C137-CC76-4A70-AC70-E2FCC30C47D3}"/>
                    </a:ext>
                  </a:extLst>
                </p14:cNvPr>
                <p14:cNvContentPartPr/>
                <p14:nvPr/>
              </p14:nvContentPartPr>
              <p14:xfrm>
                <a:off x="8983797" y="3615075"/>
                <a:ext cx="248400" cy="196920"/>
              </p14:xfrm>
            </p:contentPart>
          </mc:Choice>
          <mc:Fallback>
            <p:pic>
              <p:nvPicPr>
                <p:cNvPr id="369" name="Freihand 368">
                  <a:extLst>
                    <a:ext uri="{FF2B5EF4-FFF2-40B4-BE49-F238E27FC236}">
                      <a16:creationId xmlns:a16="http://schemas.microsoft.com/office/drawing/2014/main" id="{8855C137-CC76-4A70-AC70-E2FCC30C47D3}"/>
                    </a:ext>
                  </a:extLst>
                </p:cNvPr>
                <p:cNvPicPr/>
                <p:nvPr/>
              </p:nvPicPr>
              <p:blipFill>
                <a:blip r:embed="rId562"/>
                <a:stretch>
                  <a:fillRect/>
                </a:stretch>
              </p:blipFill>
              <p:spPr>
                <a:xfrm>
                  <a:off x="8979477" y="3610755"/>
                  <a:ext cx="257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70" name="Freihand 369">
                  <a:extLst>
                    <a:ext uri="{FF2B5EF4-FFF2-40B4-BE49-F238E27FC236}">
                      <a16:creationId xmlns:a16="http://schemas.microsoft.com/office/drawing/2014/main" id="{0BD24F59-20E3-4775-8708-379AB00500C0}"/>
                    </a:ext>
                  </a:extLst>
                </p14:cNvPr>
                <p14:cNvContentPartPr/>
                <p14:nvPr/>
              </p14:nvContentPartPr>
              <p14:xfrm>
                <a:off x="9232197" y="3565035"/>
                <a:ext cx="8640" cy="12240"/>
              </p14:xfrm>
            </p:contentPart>
          </mc:Choice>
          <mc:Fallback>
            <p:pic>
              <p:nvPicPr>
                <p:cNvPr id="370" name="Freihand 369">
                  <a:extLst>
                    <a:ext uri="{FF2B5EF4-FFF2-40B4-BE49-F238E27FC236}">
                      <a16:creationId xmlns:a16="http://schemas.microsoft.com/office/drawing/2014/main" id="{0BD24F59-20E3-4775-8708-379AB00500C0}"/>
                    </a:ext>
                  </a:extLst>
                </p:cNvPr>
                <p:cNvPicPr/>
                <p:nvPr/>
              </p:nvPicPr>
              <p:blipFill>
                <a:blip r:embed="rId564"/>
                <a:stretch>
                  <a:fillRect/>
                </a:stretch>
              </p:blipFill>
              <p:spPr>
                <a:xfrm>
                  <a:off x="9227877" y="3560715"/>
                  <a:ext cx="17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1" name="Freihand 370">
                  <a:extLst>
                    <a:ext uri="{FF2B5EF4-FFF2-40B4-BE49-F238E27FC236}">
                      <a16:creationId xmlns:a16="http://schemas.microsoft.com/office/drawing/2014/main" id="{4FB95C24-2C14-4D2C-A7A3-28760B099297}"/>
                    </a:ext>
                  </a:extLst>
                </p14:cNvPr>
                <p14:cNvContentPartPr/>
                <p14:nvPr/>
              </p14:nvContentPartPr>
              <p14:xfrm>
                <a:off x="9289437" y="3616875"/>
                <a:ext cx="32400" cy="87840"/>
              </p14:xfrm>
            </p:contentPart>
          </mc:Choice>
          <mc:Fallback>
            <p:pic>
              <p:nvPicPr>
                <p:cNvPr id="371" name="Freihand 370">
                  <a:extLst>
                    <a:ext uri="{FF2B5EF4-FFF2-40B4-BE49-F238E27FC236}">
                      <a16:creationId xmlns:a16="http://schemas.microsoft.com/office/drawing/2014/main" id="{4FB95C24-2C14-4D2C-A7A3-28760B099297}"/>
                    </a:ext>
                  </a:extLst>
                </p:cNvPr>
                <p:cNvPicPr/>
                <p:nvPr/>
              </p:nvPicPr>
              <p:blipFill>
                <a:blip r:embed="rId566"/>
                <a:stretch>
                  <a:fillRect/>
                </a:stretch>
              </p:blipFill>
              <p:spPr>
                <a:xfrm>
                  <a:off x="9285117" y="3612555"/>
                  <a:ext cx="41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2" name="Freihand 371">
                  <a:extLst>
                    <a:ext uri="{FF2B5EF4-FFF2-40B4-BE49-F238E27FC236}">
                      <a16:creationId xmlns:a16="http://schemas.microsoft.com/office/drawing/2014/main" id="{D36D6A0D-FCF2-4602-8E8D-944C4A83A692}"/>
                    </a:ext>
                  </a:extLst>
                </p14:cNvPr>
                <p14:cNvContentPartPr/>
                <p14:nvPr/>
              </p14:nvContentPartPr>
              <p14:xfrm>
                <a:off x="9296277" y="3544515"/>
                <a:ext cx="99000" cy="165960"/>
              </p14:xfrm>
            </p:contentPart>
          </mc:Choice>
          <mc:Fallback>
            <p:pic>
              <p:nvPicPr>
                <p:cNvPr id="372" name="Freihand 371">
                  <a:extLst>
                    <a:ext uri="{FF2B5EF4-FFF2-40B4-BE49-F238E27FC236}">
                      <a16:creationId xmlns:a16="http://schemas.microsoft.com/office/drawing/2014/main" id="{D36D6A0D-FCF2-4602-8E8D-944C4A83A692}"/>
                    </a:ext>
                  </a:extLst>
                </p:cNvPr>
                <p:cNvPicPr/>
                <p:nvPr/>
              </p:nvPicPr>
              <p:blipFill>
                <a:blip r:embed="rId568"/>
                <a:stretch>
                  <a:fillRect/>
                </a:stretch>
              </p:blipFill>
              <p:spPr>
                <a:xfrm>
                  <a:off x="9291957" y="3540195"/>
                  <a:ext cx="107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3" name="Freihand 372">
                  <a:extLst>
                    <a:ext uri="{FF2B5EF4-FFF2-40B4-BE49-F238E27FC236}">
                      <a16:creationId xmlns:a16="http://schemas.microsoft.com/office/drawing/2014/main" id="{414402B1-2824-4DF3-A728-044D882FABDE}"/>
                    </a:ext>
                  </a:extLst>
                </p14:cNvPr>
                <p14:cNvContentPartPr/>
                <p14:nvPr/>
              </p14:nvContentPartPr>
              <p14:xfrm>
                <a:off x="9430197" y="3532995"/>
                <a:ext cx="360" cy="360"/>
              </p14:xfrm>
            </p:contentPart>
          </mc:Choice>
          <mc:Fallback>
            <p:pic>
              <p:nvPicPr>
                <p:cNvPr id="373" name="Freihand 372">
                  <a:extLst>
                    <a:ext uri="{FF2B5EF4-FFF2-40B4-BE49-F238E27FC236}">
                      <a16:creationId xmlns:a16="http://schemas.microsoft.com/office/drawing/2014/main" id="{414402B1-2824-4DF3-A728-044D882FABDE}"/>
                    </a:ext>
                  </a:extLst>
                </p:cNvPr>
                <p:cNvPicPr/>
                <p:nvPr/>
              </p:nvPicPr>
              <p:blipFill>
                <a:blip r:embed="rId3"/>
                <a:stretch>
                  <a:fillRect/>
                </a:stretch>
              </p:blipFill>
              <p:spPr>
                <a:xfrm>
                  <a:off x="9425877" y="35286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74" name="Freihand 373">
                  <a:extLst>
                    <a:ext uri="{FF2B5EF4-FFF2-40B4-BE49-F238E27FC236}">
                      <a16:creationId xmlns:a16="http://schemas.microsoft.com/office/drawing/2014/main" id="{B87F912F-D8D4-4E14-8E05-915C925791FD}"/>
                    </a:ext>
                  </a:extLst>
                </p14:cNvPr>
                <p14:cNvContentPartPr/>
                <p14:nvPr/>
              </p14:nvContentPartPr>
              <p14:xfrm>
                <a:off x="9433437" y="3530115"/>
                <a:ext cx="78120" cy="144000"/>
              </p14:xfrm>
            </p:contentPart>
          </mc:Choice>
          <mc:Fallback>
            <p:pic>
              <p:nvPicPr>
                <p:cNvPr id="374" name="Freihand 373">
                  <a:extLst>
                    <a:ext uri="{FF2B5EF4-FFF2-40B4-BE49-F238E27FC236}">
                      <a16:creationId xmlns:a16="http://schemas.microsoft.com/office/drawing/2014/main" id="{B87F912F-D8D4-4E14-8E05-915C925791FD}"/>
                    </a:ext>
                  </a:extLst>
                </p:cNvPr>
                <p:cNvPicPr/>
                <p:nvPr/>
              </p:nvPicPr>
              <p:blipFill>
                <a:blip r:embed="rId571"/>
                <a:stretch>
                  <a:fillRect/>
                </a:stretch>
              </p:blipFill>
              <p:spPr>
                <a:xfrm>
                  <a:off x="9429117" y="3525795"/>
                  <a:ext cx="86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75" name="Freihand 374">
                  <a:extLst>
                    <a:ext uri="{FF2B5EF4-FFF2-40B4-BE49-F238E27FC236}">
                      <a16:creationId xmlns:a16="http://schemas.microsoft.com/office/drawing/2014/main" id="{7DDCAD3E-9D32-4A2B-BDAD-6C4CED1EB87B}"/>
                    </a:ext>
                  </a:extLst>
                </p14:cNvPr>
                <p14:cNvContentPartPr/>
                <p14:nvPr/>
              </p14:nvContentPartPr>
              <p14:xfrm>
                <a:off x="9529197" y="3589155"/>
                <a:ext cx="387360" cy="78480"/>
              </p14:xfrm>
            </p:contentPart>
          </mc:Choice>
          <mc:Fallback>
            <p:pic>
              <p:nvPicPr>
                <p:cNvPr id="375" name="Freihand 374">
                  <a:extLst>
                    <a:ext uri="{FF2B5EF4-FFF2-40B4-BE49-F238E27FC236}">
                      <a16:creationId xmlns:a16="http://schemas.microsoft.com/office/drawing/2014/main" id="{7DDCAD3E-9D32-4A2B-BDAD-6C4CED1EB87B}"/>
                    </a:ext>
                  </a:extLst>
                </p:cNvPr>
                <p:cNvPicPr/>
                <p:nvPr/>
              </p:nvPicPr>
              <p:blipFill>
                <a:blip r:embed="rId573"/>
                <a:stretch>
                  <a:fillRect/>
                </a:stretch>
              </p:blipFill>
              <p:spPr>
                <a:xfrm>
                  <a:off x="9524517" y="3584835"/>
                  <a:ext cx="396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76" name="Freihand 375">
                  <a:extLst>
                    <a:ext uri="{FF2B5EF4-FFF2-40B4-BE49-F238E27FC236}">
                      <a16:creationId xmlns:a16="http://schemas.microsoft.com/office/drawing/2014/main" id="{FE39EB9E-BE1E-4CC8-A070-B7728C6DC1B3}"/>
                    </a:ext>
                  </a:extLst>
                </p14:cNvPr>
                <p14:cNvContentPartPr/>
                <p14:nvPr/>
              </p14:nvContentPartPr>
              <p14:xfrm>
                <a:off x="10129317" y="3547395"/>
                <a:ext cx="122760" cy="97560"/>
              </p14:xfrm>
            </p:contentPart>
          </mc:Choice>
          <mc:Fallback>
            <p:pic>
              <p:nvPicPr>
                <p:cNvPr id="376" name="Freihand 375">
                  <a:extLst>
                    <a:ext uri="{FF2B5EF4-FFF2-40B4-BE49-F238E27FC236}">
                      <a16:creationId xmlns:a16="http://schemas.microsoft.com/office/drawing/2014/main" id="{FE39EB9E-BE1E-4CC8-A070-B7728C6DC1B3}"/>
                    </a:ext>
                  </a:extLst>
                </p:cNvPr>
                <p:cNvPicPr/>
                <p:nvPr/>
              </p:nvPicPr>
              <p:blipFill>
                <a:blip r:embed="rId575"/>
                <a:stretch>
                  <a:fillRect/>
                </a:stretch>
              </p:blipFill>
              <p:spPr>
                <a:xfrm>
                  <a:off x="10124997" y="3543075"/>
                  <a:ext cx="131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77" name="Freihand 376">
                  <a:extLst>
                    <a:ext uri="{FF2B5EF4-FFF2-40B4-BE49-F238E27FC236}">
                      <a16:creationId xmlns:a16="http://schemas.microsoft.com/office/drawing/2014/main" id="{F30FB557-34D8-490D-83A6-2CFF73D84A4C}"/>
                    </a:ext>
                  </a:extLst>
                </p14:cNvPr>
                <p14:cNvContentPartPr/>
                <p14:nvPr/>
              </p14:nvContentPartPr>
              <p14:xfrm>
                <a:off x="10287357" y="3442995"/>
                <a:ext cx="129960" cy="183600"/>
              </p14:xfrm>
            </p:contentPart>
          </mc:Choice>
          <mc:Fallback>
            <p:pic>
              <p:nvPicPr>
                <p:cNvPr id="377" name="Freihand 376">
                  <a:extLst>
                    <a:ext uri="{FF2B5EF4-FFF2-40B4-BE49-F238E27FC236}">
                      <a16:creationId xmlns:a16="http://schemas.microsoft.com/office/drawing/2014/main" id="{F30FB557-34D8-490D-83A6-2CFF73D84A4C}"/>
                    </a:ext>
                  </a:extLst>
                </p:cNvPr>
                <p:cNvPicPr/>
                <p:nvPr/>
              </p:nvPicPr>
              <p:blipFill>
                <a:blip r:embed="rId577"/>
                <a:stretch>
                  <a:fillRect/>
                </a:stretch>
              </p:blipFill>
              <p:spPr>
                <a:xfrm>
                  <a:off x="10283037" y="3438675"/>
                  <a:ext cx="138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80" name="Freihand 379">
                  <a:extLst>
                    <a:ext uri="{FF2B5EF4-FFF2-40B4-BE49-F238E27FC236}">
                      <a16:creationId xmlns:a16="http://schemas.microsoft.com/office/drawing/2014/main" id="{3F74CBEF-EF25-418B-A080-41172B7ADCA0}"/>
                    </a:ext>
                  </a:extLst>
                </p14:cNvPr>
                <p14:cNvContentPartPr/>
                <p14:nvPr/>
              </p14:nvContentPartPr>
              <p14:xfrm>
                <a:off x="10541157" y="3542355"/>
                <a:ext cx="100800" cy="37080"/>
              </p14:xfrm>
            </p:contentPart>
          </mc:Choice>
          <mc:Fallback>
            <p:pic>
              <p:nvPicPr>
                <p:cNvPr id="380" name="Freihand 379">
                  <a:extLst>
                    <a:ext uri="{FF2B5EF4-FFF2-40B4-BE49-F238E27FC236}">
                      <a16:creationId xmlns:a16="http://schemas.microsoft.com/office/drawing/2014/main" id="{3F74CBEF-EF25-418B-A080-41172B7ADCA0}"/>
                    </a:ext>
                  </a:extLst>
                </p:cNvPr>
                <p:cNvPicPr/>
                <p:nvPr/>
              </p:nvPicPr>
              <p:blipFill>
                <a:blip r:embed="rId579"/>
                <a:stretch>
                  <a:fillRect/>
                </a:stretch>
              </p:blipFill>
              <p:spPr>
                <a:xfrm>
                  <a:off x="10536837" y="3538035"/>
                  <a:ext cx="109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81" name="Freihand 380">
                  <a:extLst>
                    <a:ext uri="{FF2B5EF4-FFF2-40B4-BE49-F238E27FC236}">
                      <a16:creationId xmlns:a16="http://schemas.microsoft.com/office/drawing/2014/main" id="{82308549-E617-4277-B254-5D1F708DD581}"/>
                    </a:ext>
                  </a:extLst>
                </p14:cNvPr>
                <p14:cNvContentPartPr/>
                <p14:nvPr/>
              </p14:nvContentPartPr>
              <p14:xfrm>
                <a:off x="10589037" y="3515355"/>
                <a:ext cx="61920" cy="153000"/>
              </p14:xfrm>
            </p:contentPart>
          </mc:Choice>
          <mc:Fallback>
            <p:pic>
              <p:nvPicPr>
                <p:cNvPr id="381" name="Freihand 380">
                  <a:extLst>
                    <a:ext uri="{FF2B5EF4-FFF2-40B4-BE49-F238E27FC236}">
                      <a16:creationId xmlns:a16="http://schemas.microsoft.com/office/drawing/2014/main" id="{82308549-E617-4277-B254-5D1F708DD581}"/>
                    </a:ext>
                  </a:extLst>
                </p:cNvPr>
                <p:cNvPicPr/>
                <p:nvPr/>
              </p:nvPicPr>
              <p:blipFill>
                <a:blip r:embed="rId581"/>
                <a:stretch>
                  <a:fillRect/>
                </a:stretch>
              </p:blipFill>
              <p:spPr>
                <a:xfrm>
                  <a:off x="10584717" y="3511035"/>
                  <a:ext cx="70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2" name="Freihand 381">
                  <a:extLst>
                    <a:ext uri="{FF2B5EF4-FFF2-40B4-BE49-F238E27FC236}">
                      <a16:creationId xmlns:a16="http://schemas.microsoft.com/office/drawing/2014/main" id="{02100E07-A039-45FD-AA8D-A917DA08969C}"/>
                    </a:ext>
                  </a:extLst>
                </p14:cNvPr>
                <p14:cNvContentPartPr/>
                <p14:nvPr/>
              </p14:nvContentPartPr>
              <p14:xfrm>
                <a:off x="10686237" y="3431115"/>
                <a:ext cx="63000" cy="82080"/>
              </p14:xfrm>
            </p:contentPart>
          </mc:Choice>
          <mc:Fallback>
            <p:pic>
              <p:nvPicPr>
                <p:cNvPr id="382" name="Freihand 381">
                  <a:extLst>
                    <a:ext uri="{FF2B5EF4-FFF2-40B4-BE49-F238E27FC236}">
                      <a16:creationId xmlns:a16="http://schemas.microsoft.com/office/drawing/2014/main" id="{02100E07-A039-45FD-AA8D-A917DA08969C}"/>
                    </a:ext>
                  </a:extLst>
                </p:cNvPr>
                <p:cNvPicPr/>
                <p:nvPr/>
              </p:nvPicPr>
              <p:blipFill>
                <a:blip r:embed="rId583"/>
                <a:stretch>
                  <a:fillRect/>
                </a:stretch>
              </p:blipFill>
              <p:spPr>
                <a:xfrm>
                  <a:off x="10681917" y="3426795"/>
                  <a:ext cx="71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4" name="Freihand 383">
                  <a:extLst>
                    <a:ext uri="{FF2B5EF4-FFF2-40B4-BE49-F238E27FC236}">
                      <a16:creationId xmlns:a16="http://schemas.microsoft.com/office/drawing/2014/main" id="{0EDA83E0-0259-47A6-8E68-6965D4B651BE}"/>
                    </a:ext>
                  </a:extLst>
                </p14:cNvPr>
                <p14:cNvContentPartPr/>
                <p14:nvPr/>
              </p14:nvContentPartPr>
              <p14:xfrm>
                <a:off x="10888557" y="3492315"/>
                <a:ext cx="129600" cy="98280"/>
              </p14:xfrm>
            </p:contentPart>
          </mc:Choice>
          <mc:Fallback>
            <p:pic>
              <p:nvPicPr>
                <p:cNvPr id="384" name="Freihand 383">
                  <a:extLst>
                    <a:ext uri="{FF2B5EF4-FFF2-40B4-BE49-F238E27FC236}">
                      <a16:creationId xmlns:a16="http://schemas.microsoft.com/office/drawing/2014/main" id="{0EDA83E0-0259-47A6-8E68-6965D4B651BE}"/>
                    </a:ext>
                  </a:extLst>
                </p:cNvPr>
                <p:cNvPicPr/>
                <p:nvPr/>
              </p:nvPicPr>
              <p:blipFill>
                <a:blip r:embed="rId585"/>
                <a:stretch>
                  <a:fillRect/>
                </a:stretch>
              </p:blipFill>
              <p:spPr>
                <a:xfrm>
                  <a:off x="10884237" y="3487995"/>
                  <a:ext cx="138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5" name="Freihand 384">
                  <a:extLst>
                    <a:ext uri="{FF2B5EF4-FFF2-40B4-BE49-F238E27FC236}">
                      <a16:creationId xmlns:a16="http://schemas.microsoft.com/office/drawing/2014/main" id="{0EA293D4-7F37-45BA-800D-47E71C13F1E5}"/>
                    </a:ext>
                  </a:extLst>
                </p14:cNvPr>
                <p14:cNvContentPartPr/>
                <p14:nvPr/>
              </p14:nvContentPartPr>
              <p14:xfrm>
                <a:off x="11039037" y="3495195"/>
                <a:ext cx="118080" cy="69120"/>
              </p14:xfrm>
            </p:contentPart>
          </mc:Choice>
          <mc:Fallback>
            <p:pic>
              <p:nvPicPr>
                <p:cNvPr id="385" name="Freihand 384">
                  <a:extLst>
                    <a:ext uri="{FF2B5EF4-FFF2-40B4-BE49-F238E27FC236}">
                      <a16:creationId xmlns:a16="http://schemas.microsoft.com/office/drawing/2014/main" id="{0EA293D4-7F37-45BA-800D-47E71C13F1E5}"/>
                    </a:ext>
                  </a:extLst>
                </p:cNvPr>
                <p:cNvPicPr/>
                <p:nvPr/>
              </p:nvPicPr>
              <p:blipFill>
                <a:blip r:embed="rId587"/>
                <a:stretch>
                  <a:fillRect/>
                </a:stretch>
              </p:blipFill>
              <p:spPr>
                <a:xfrm>
                  <a:off x="11034717" y="3490875"/>
                  <a:ext cx="126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6" name="Freihand 385">
                  <a:extLst>
                    <a:ext uri="{FF2B5EF4-FFF2-40B4-BE49-F238E27FC236}">
                      <a16:creationId xmlns:a16="http://schemas.microsoft.com/office/drawing/2014/main" id="{82BB8A1C-DA3E-44F9-B68A-6D4E9E0B306E}"/>
                    </a:ext>
                  </a:extLst>
                </p14:cNvPr>
                <p14:cNvContentPartPr/>
                <p14:nvPr/>
              </p14:nvContentPartPr>
              <p14:xfrm>
                <a:off x="11199957" y="3446955"/>
                <a:ext cx="115920" cy="112680"/>
              </p14:xfrm>
            </p:contentPart>
          </mc:Choice>
          <mc:Fallback>
            <p:pic>
              <p:nvPicPr>
                <p:cNvPr id="386" name="Freihand 385">
                  <a:extLst>
                    <a:ext uri="{FF2B5EF4-FFF2-40B4-BE49-F238E27FC236}">
                      <a16:creationId xmlns:a16="http://schemas.microsoft.com/office/drawing/2014/main" id="{82BB8A1C-DA3E-44F9-B68A-6D4E9E0B306E}"/>
                    </a:ext>
                  </a:extLst>
                </p:cNvPr>
                <p:cNvPicPr/>
                <p:nvPr/>
              </p:nvPicPr>
              <p:blipFill>
                <a:blip r:embed="rId589"/>
                <a:stretch>
                  <a:fillRect/>
                </a:stretch>
              </p:blipFill>
              <p:spPr>
                <a:xfrm>
                  <a:off x="11195637" y="3442635"/>
                  <a:ext cx="124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7" name="Freihand 386">
                  <a:extLst>
                    <a:ext uri="{FF2B5EF4-FFF2-40B4-BE49-F238E27FC236}">
                      <a16:creationId xmlns:a16="http://schemas.microsoft.com/office/drawing/2014/main" id="{85A698AB-58F2-4141-B7A9-49BC9C6DD4F8}"/>
                    </a:ext>
                  </a:extLst>
                </p14:cNvPr>
                <p14:cNvContentPartPr/>
                <p14:nvPr/>
              </p14:nvContentPartPr>
              <p14:xfrm>
                <a:off x="11368797" y="3439035"/>
                <a:ext cx="104760" cy="192960"/>
              </p14:xfrm>
            </p:contentPart>
          </mc:Choice>
          <mc:Fallback>
            <p:pic>
              <p:nvPicPr>
                <p:cNvPr id="387" name="Freihand 386">
                  <a:extLst>
                    <a:ext uri="{FF2B5EF4-FFF2-40B4-BE49-F238E27FC236}">
                      <a16:creationId xmlns:a16="http://schemas.microsoft.com/office/drawing/2014/main" id="{85A698AB-58F2-4141-B7A9-49BC9C6DD4F8}"/>
                    </a:ext>
                  </a:extLst>
                </p:cNvPr>
                <p:cNvPicPr/>
                <p:nvPr/>
              </p:nvPicPr>
              <p:blipFill>
                <a:blip r:embed="rId591"/>
                <a:stretch>
                  <a:fillRect/>
                </a:stretch>
              </p:blipFill>
              <p:spPr>
                <a:xfrm>
                  <a:off x="11364477" y="3434715"/>
                  <a:ext cx="113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8" name="Freihand 387">
                  <a:extLst>
                    <a:ext uri="{FF2B5EF4-FFF2-40B4-BE49-F238E27FC236}">
                      <a16:creationId xmlns:a16="http://schemas.microsoft.com/office/drawing/2014/main" id="{F706F4CE-0E39-4634-A178-236ED66F57E9}"/>
                    </a:ext>
                  </a:extLst>
                </p14:cNvPr>
                <p14:cNvContentPartPr/>
                <p14:nvPr/>
              </p14:nvContentPartPr>
              <p14:xfrm>
                <a:off x="11511357" y="3361995"/>
                <a:ext cx="60840" cy="77760"/>
              </p14:xfrm>
            </p:contentPart>
          </mc:Choice>
          <mc:Fallback>
            <p:pic>
              <p:nvPicPr>
                <p:cNvPr id="388" name="Freihand 387">
                  <a:extLst>
                    <a:ext uri="{FF2B5EF4-FFF2-40B4-BE49-F238E27FC236}">
                      <a16:creationId xmlns:a16="http://schemas.microsoft.com/office/drawing/2014/main" id="{F706F4CE-0E39-4634-A178-236ED66F57E9}"/>
                    </a:ext>
                  </a:extLst>
                </p:cNvPr>
                <p:cNvPicPr/>
                <p:nvPr/>
              </p:nvPicPr>
              <p:blipFill>
                <a:blip r:embed="rId593"/>
                <a:stretch>
                  <a:fillRect/>
                </a:stretch>
              </p:blipFill>
              <p:spPr>
                <a:xfrm>
                  <a:off x="11507037" y="3357675"/>
                  <a:ext cx="69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0" name="Freihand 389">
                  <a:extLst>
                    <a:ext uri="{FF2B5EF4-FFF2-40B4-BE49-F238E27FC236}">
                      <a16:creationId xmlns:a16="http://schemas.microsoft.com/office/drawing/2014/main" id="{4375689A-8555-4E30-A537-56642F2BD229}"/>
                    </a:ext>
                  </a:extLst>
                </p14:cNvPr>
                <p14:cNvContentPartPr/>
                <p14:nvPr/>
              </p14:nvContentPartPr>
              <p14:xfrm>
                <a:off x="5107317" y="4007475"/>
                <a:ext cx="166320" cy="272160"/>
              </p14:xfrm>
            </p:contentPart>
          </mc:Choice>
          <mc:Fallback>
            <p:pic>
              <p:nvPicPr>
                <p:cNvPr id="390" name="Freihand 389">
                  <a:extLst>
                    <a:ext uri="{FF2B5EF4-FFF2-40B4-BE49-F238E27FC236}">
                      <a16:creationId xmlns:a16="http://schemas.microsoft.com/office/drawing/2014/main" id="{4375689A-8555-4E30-A537-56642F2BD229}"/>
                    </a:ext>
                  </a:extLst>
                </p:cNvPr>
                <p:cNvPicPr/>
                <p:nvPr/>
              </p:nvPicPr>
              <p:blipFill>
                <a:blip r:embed="rId595"/>
                <a:stretch>
                  <a:fillRect/>
                </a:stretch>
              </p:blipFill>
              <p:spPr>
                <a:xfrm>
                  <a:off x="5102997" y="4003155"/>
                  <a:ext cx="174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1" name="Freihand 390">
                  <a:extLst>
                    <a:ext uri="{FF2B5EF4-FFF2-40B4-BE49-F238E27FC236}">
                      <a16:creationId xmlns:a16="http://schemas.microsoft.com/office/drawing/2014/main" id="{967F3F42-4929-47C5-9356-2649195067AA}"/>
                    </a:ext>
                  </a:extLst>
                </p14:cNvPr>
                <p14:cNvContentPartPr/>
                <p14:nvPr/>
              </p14:nvContentPartPr>
              <p14:xfrm>
                <a:off x="5240517" y="3932235"/>
                <a:ext cx="131760" cy="388800"/>
              </p14:xfrm>
            </p:contentPart>
          </mc:Choice>
          <mc:Fallback>
            <p:pic>
              <p:nvPicPr>
                <p:cNvPr id="391" name="Freihand 390">
                  <a:extLst>
                    <a:ext uri="{FF2B5EF4-FFF2-40B4-BE49-F238E27FC236}">
                      <a16:creationId xmlns:a16="http://schemas.microsoft.com/office/drawing/2014/main" id="{967F3F42-4929-47C5-9356-2649195067AA}"/>
                    </a:ext>
                  </a:extLst>
                </p:cNvPr>
                <p:cNvPicPr/>
                <p:nvPr/>
              </p:nvPicPr>
              <p:blipFill>
                <a:blip r:embed="rId597"/>
                <a:stretch>
                  <a:fillRect/>
                </a:stretch>
              </p:blipFill>
              <p:spPr>
                <a:xfrm>
                  <a:off x="5236197" y="3927915"/>
                  <a:ext cx="1404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93" name="Freihand 392">
                  <a:extLst>
                    <a:ext uri="{FF2B5EF4-FFF2-40B4-BE49-F238E27FC236}">
                      <a16:creationId xmlns:a16="http://schemas.microsoft.com/office/drawing/2014/main" id="{45702B11-D1FF-4D98-9C7B-09C69299E8E4}"/>
                    </a:ext>
                  </a:extLst>
                </p14:cNvPr>
                <p14:cNvContentPartPr/>
                <p14:nvPr/>
              </p14:nvContentPartPr>
              <p14:xfrm>
                <a:off x="5489277" y="4026915"/>
                <a:ext cx="12960" cy="147240"/>
              </p14:xfrm>
            </p:contentPart>
          </mc:Choice>
          <mc:Fallback>
            <p:pic>
              <p:nvPicPr>
                <p:cNvPr id="393" name="Freihand 392">
                  <a:extLst>
                    <a:ext uri="{FF2B5EF4-FFF2-40B4-BE49-F238E27FC236}">
                      <a16:creationId xmlns:a16="http://schemas.microsoft.com/office/drawing/2014/main" id="{45702B11-D1FF-4D98-9C7B-09C69299E8E4}"/>
                    </a:ext>
                  </a:extLst>
                </p:cNvPr>
                <p:cNvPicPr/>
                <p:nvPr/>
              </p:nvPicPr>
              <p:blipFill>
                <a:blip r:embed="rId599"/>
                <a:stretch>
                  <a:fillRect/>
                </a:stretch>
              </p:blipFill>
              <p:spPr>
                <a:xfrm>
                  <a:off x="5484957" y="4022595"/>
                  <a:ext cx="21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4" name="Freihand 393">
                  <a:extLst>
                    <a:ext uri="{FF2B5EF4-FFF2-40B4-BE49-F238E27FC236}">
                      <a16:creationId xmlns:a16="http://schemas.microsoft.com/office/drawing/2014/main" id="{EC47E172-B5E3-4274-A874-7A04F1D81D16}"/>
                    </a:ext>
                  </a:extLst>
                </p14:cNvPr>
                <p14:cNvContentPartPr/>
                <p14:nvPr/>
              </p14:nvContentPartPr>
              <p14:xfrm>
                <a:off x="5441757" y="3989475"/>
                <a:ext cx="117000" cy="197640"/>
              </p14:xfrm>
            </p:contentPart>
          </mc:Choice>
          <mc:Fallback>
            <p:pic>
              <p:nvPicPr>
                <p:cNvPr id="394" name="Freihand 393">
                  <a:extLst>
                    <a:ext uri="{FF2B5EF4-FFF2-40B4-BE49-F238E27FC236}">
                      <a16:creationId xmlns:a16="http://schemas.microsoft.com/office/drawing/2014/main" id="{EC47E172-B5E3-4274-A874-7A04F1D81D16}"/>
                    </a:ext>
                  </a:extLst>
                </p:cNvPr>
                <p:cNvPicPr/>
                <p:nvPr/>
              </p:nvPicPr>
              <p:blipFill>
                <a:blip r:embed="rId601"/>
                <a:stretch>
                  <a:fillRect/>
                </a:stretch>
              </p:blipFill>
              <p:spPr>
                <a:xfrm>
                  <a:off x="5437437" y="3985155"/>
                  <a:ext cx="125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95" name="Freihand 394">
                  <a:extLst>
                    <a:ext uri="{FF2B5EF4-FFF2-40B4-BE49-F238E27FC236}">
                      <a16:creationId xmlns:a16="http://schemas.microsoft.com/office/drawing/2014/main" id="{32BF971E-44DF-4B8D-A978-7BEE61F6E8B5}"/>
                    </a:ext>
                  </a:extLst>
                </p14:cNvPr>
                <p14:cNvContentPartPr/>
                <p14:nvPr/>
              </p14:nvContentPartPr>
              <p14:xfrm>
                <a:off x="5576397" y="3980115"/>
                <a:ext cx="203400" cy="196560"/>
              </p14:xfrm>
            </p:contentPart>
          </mc:Choice>
          <mc:Fallback>
            <p:pic>
              <p:nvPicPr>
                <p:cNvPr id="395" name="Freihand 394">
                  <a:extLst>
                    <a:ext uri="{FF2B5EF4-FFF2-40B4-BE49-F238E27FC236}">
                      <a16:creationId xmlns:a16="http://schemas.microsoft.com/office/drawing/2014/main" id="{32BF971E-44DF-4B8D-A978-7BEE61F6E8B5}"/>
                    </a:ext>
                  </a:extLst>
                </p:cNvPr>
                <p:cNvPicPr/>
                <p:nvPr/>
              </p:nvPicPr>
              <p:blipFill>
                <a:blip r:embed="rId603"/>
                <a:stretch>
                  <a:fillRect/>
                </a:stretch>
              </p:blipFill>
              <p:spPr>
                <a:xfrm>
                  <a:off x="5572077" y="3975795"/>
                  <a:ext cx="212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96" name="Freihand 395">
                  <a:extLst>
                    <a:ext uri="{FF2B5EF4-FFF2-40B4-BE49-F238E27FC236}">
                      <a16:creationId xmlns:a16="http://schemas.microsoft.com/office/drawing/2014/main" id="{8E2225DE-19F6-486C-94C0-A1A76ACEA244}"/>
                    </a:ext>
                  </a:extLst>
                </p14:cNvPr>
                <p14:cNvContentPartPr/>
                <p14:nvPr/>
              </p14:nvContentPartPr>
              <p14:xfrm>
                <a:off x="5929917" y="4060035"/>
                <a:ext cx="111600" cy="94680"/>
              </p14:xfrm>
            </p:contentPart>
          </mc:Choice>
          <mc:Fallback>
            <p:pic>
              <p:nvPicPr>
                <p:cNvPr id="396" name="Freihand 395">
                  <a:extLst>
                    <a:ext uri="{FF2B5EF4-FFF2-40B4-BE49-F238E27FC236}">
                      <a16:creationId xmlns:a16="http://schemas.microsoft.com/office/drawing/2014/main" id="{8E2225DE-19F6-486C-94C0-A1A76ACEA244}"/>
                    </a:ext>
                  </a:extLst>
                </p:cNvPr>
                <p:cNvPicPr/>
                <p:nvPr/>
              </p:nvPicPr>
              <p:blipFill>
                <a:blip r:embed="rId605"/>
                <a:stretch>
                  <a:fillRect/>
                </a:stretch>
              </p:blipFill>
              <p:spPr>
                <a:xfrm>
                  <a:off x="5925597" y="4055715"/>
                  <a:ext cx="120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97" name="Freihand 396">
                  <a:extLst>
                    <a:ext uri="{FF2B5EF4-FFF2-40B4-BE49-F238E27FC236}">
                      <a16:creationId xmlns:a16="http://schemas.microsoft.com/office/drawing/2014/main" id="{A9F0CA90-AF6A-4F93-A3A4-7226051CA5F2}"/>
                    </a:ext>
                  </a:extLst>
                </p14:cNvPr>
                <p14:cNvContentPartPr/>
                <p14:nvPr/>
              </p14:nvContentPartPr>
              <p14:xfrm>
                <a:off x="6038997" y="4058955"/>
                <a:ext cx="90000" cy="257040"/>
              </p14:xfrm>
            </p:contentPart>
          </mc:Choice>
          <mc:Fallback>
            <p:pic>
              <p:nvPicPr>
                <p:cNvPr id="397" name="Freihand 396">
                  <a:extLst>
                    <a:ext uri="{FF2B5EF4-FFF2-40B4-BE49-F238E27FC236}">
                      <a16:creationId xmlns:a16="http://schemas.microsoft.com/office/drawing/2014/main" id="{A9F0CA90-AF6A-4F93-A3A4-7226051CA5F2}"/>
                    </a:ext>
                  </a:extLst>
                </p:cNvPr>
                <p:cNvPicPr/>
                <p:nvPr/>
              </p:nvPicPr>
              <p:blipFill>
                <a:blip r:embed="rId607"/>
                <a:stretch>
                  <a:fillRect/>
                </a:stretch>
              </p:blipFill>
              <p:spPr>
                <a:xfrm>
                  <a:off x="6034677" y="4054635"/>
                  <a:ext cx="98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8" name="Freihand 397">
                  <a:extLst>
                    <a:ext uri="{FF2B5EF4-FFF2-40B4-BE49-F238E27FC236}">
                      <a16:creationId xmlns:a16="http://schemas.microsoft.com/office/drawing/2014/main" id="{AC3129FB-E4AB-42B0-914A-050FBA62EFA6}"/>
                    </a:ext>
                  </a:extLst>
                </p14:cNvPr>
                <p14:cNvContentPartPr/>
                <p14:nvPr/>
              </p14:nvContentPartPr>
              <p14:xfrm>
                <a:off x="6177597" y="4040235"/>
                <a:ext cx="281160" cy="87480"/>
              </p14:xfrm>
            </p:contentPart>
          </mc:Choice>
          <mc:Fallback>
            <p:pic>
              <p:nvPicPr>
                <p:cNvPr id="398" name="Freihand 397">
                  <a:extLst>
                    <a:ext uri="{FF2B5EF4-FFF2-40B4-BE49-F238E27FC236}">
                      <a16:creationId xmlns:a16="http://schemas.microsoft.com/office/drawing/2014/main" id="{AC3129FB-E4AB-42B0-914A-050FBA62EFA6}"/>
                    </a:ext>
                  </a:extLst>
                </p:cNvPr>
                <p:cNvPicPr/>
                <p:nvPr/>
              </p:nvPicPr>
              <p:blipFill>
                <a:blip r:embed="rId609"/>
                <a:stretch>
                  <a:fillRect/>
                </a:stretch>
              </p:blipFill>
              <p:spPr>
                <a:xfrm>
                  <a:off x="6172917" y="4035915"/>
                  <a:ext cx="289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9" name="Freihand 398">
                  <a:extLst>
                    <a:ext uri="{FF2B5EF4-FFF2-40B4-BE49-F238E27FC236}">
                      <a16:creationId xmlns:a16="http://schemas.microsoft.com/office/drawing/2014/main" id="{686524D5-161A-4476-8F0F-D85F7F4C41FB}"/>
                    </a:ext>
                  </a:extLst>
                </p14:cNvPr>
                <p14:cNvContentPartPr/>
                <p14:nvPr/>
              </p14:nvContentPartPr>
              <p14:xfrm>
                <a:off x="6423117" y="3975435"/>
                <a:ext cx="360" cy="360"/>
              </p14:xfrm>
            </p:contentPart>
          </mc:Choice>
          <mc:Fallback>
            <p:pic>
              <p:nvPicPr>
                <p:cNvPr id="399" name="Freihand 398">
                  <a:extLst>
                    <a:ext uri="{FF2B5EF4-FFF2-40B4-BE49-F238E27FC236}">
                      <a16:creationId xmlns:a16="http://schemas.microsoft.com/office/drawing/2014/main" id="{686524D5-161A-4476-8F0F-D85F7F4C41FB}"/>
                    </a:ext>
                  </a:extLst>
                </p:cNvPr>
                <p:cNvPicPr/>
                <p:nvPr/>
              </p:nvPicPr>
              <p:blipFill>
                <a:blip r:embed="rId3"/>
                <a:stretch>
                  <a:fillRect/>
                </a:stretch>
              </p:blipFill>
              <p:spPr>
                <a:xfrm>
                  <a:off x="6418797" y="39711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01" name="Freihand 400">
                  <a:extLst>
                    <a:ext uri="{FF2B5EF4-FFF2-40B4-BE49-F238E27FC236}">
                      <a16:creationId xmlns:a16="http://schemas.microsoft.com/office/drawing/2014/main" id="{6F461671-17D8-4874-A608-E4DCA37A63E4}"/>
                    </a:ext>
                  </a:extLst>
                </p14:cNvPr>
                <p14:cNvContentPartPr/>
                <p14:nvPr/>
              </p14:nvContentPartPr>
              <p14:xfrm>
                <a:off x="6573597" y="4038075"/>
                <a:ext cx="176400" cy="72720"/>
              </p14:xfrm>
            </p:contentPart>
          </mc:Choice>
          <mc:Fallback>
            <p:pic>
              <p:nvPicPr>
                <p:cNvPr id="401" name="Freihand 400">
                  <a:extLst>
                    <a:ext uri="{FF2B5EF4-FFF2-40B4-BE49-F238E27FC236}">
                      <a16:creationId xmlns:a16="http://schemas.microsoft.com/office/drawing/2014/main" id="{6F461671-17D8-4874-A608-E4DCA37A63E4}"/>
                    </a:ext>
                  </a:extLst>
                </p:cNvPr>
                <p:cNvPicPr/>
                <p:nvPr/>
              </p:nvPicPr>
              <p:blipFill>
                <a:blip r:embed="rId612"/>
                <a:stretch>
                  <a:fillRect/>
                </a:stretch>
              </p:blipFill>
              <p:spPr>
                <a:xfrm>
                  <a:off x="6569277" y="4033755"/>
                  <a:ext cx="185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02" name="Freihand 401">
                  <a:extLst>
                    <a:ext uri="{FF2B5EF4-FFF2-40B4-BE49-F238E27FC236}">
                      <a16:creationId xmlns:a16="http://schemas.microsoft.com/office/drawing/2014/main" id="{0B76067F-860D-4CBE-A3E1-2B5CE58EC4AA}"/>
                    </a:ext>
                  </a:extLst>
                </p14:cNvPr>
                <p14:cNvContentPartPr/>
                <p14:nvPr/>
              </p14:nvContentPartPr>
              <p14:xfrm>
                <a:off x="6723717" y="3976155"/>
                <a:ext cx="6120" cy="20520"/>
              </p14:xfrm>
            </p:contentPart>
          </mc:Choice>
          <mc:Fallback>
            <p:pic>
              <p:nvPicPr>
                <p:cNvPr id="402" name="Freihand 401">
                  <a:extLst>
                    <a:ext uri="{FF2B5EF4-FFF2-40B4-BE49-F238E27FC236}">
                      <a16:creationId xmlns:a16="http://schemas.microsoft.com/office/drawing/2014/main" id="{0B76067F-860D-4CBE-A3E1-2B5CE58EC4AA}"/>
                    </a:ext>
                  </a:extLst>
                </p:cNvPr>
                <p:cNvPicPr/>
                <p:nvPr/>
              </p:nvPicPr>
              <p:blipFill>
                <a:blip r:embed="rId614"/>
                <a:stretch>
                  <a:fillRect/>
                </a:stretch>
              </p:blipFill>
              <p:spPr>
                <a:xfrm>
                  <a:off x="6719397" y="3971835"/>
                  <a:ext cx="14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3" name="Freihand 402">
                  <a:extLst>
                    <a:ext uri="{FF2B5EF4-FFF2-40B4-BE49-F238E27FC236}">
                      <a16:creationId xmlns:a16="http://schemas.microsoft.com/office/drawing/2014/main" id="{C57823E7-1F11-446A-B9AD-7E84C69991F7}"/>
                    </a:ext>
                  </a:extLst>
                </p14:cNvPr>
                <p14:cNvContentPartPr/>
                <p14:nvPr/>
              </p14:nvContentPartPr>
              <p14:xfrm>
                <a:off x="6810477" y="4018995"/>
                <a:ext cx="98640" cy="86040"/>
              </p14:xfrm>
            </p:contentPart>
          </mc:Choice>
          <mc:Fallback>
            <p:pic>
              <p:nvPicPr>
                <p:cNvPr id="403" name="Freihand 402">
                  <a:extLst>
                    <a:ext uri="{FF2B5EF4-FFF2-40B4-BE49-F238E27FC236}">
                      <a16:creationId xmlns:a16="http://schemas.microsoft.com/office/drawing/2014/main" id="{C57823E7-1F11-446A-B9AD-7E84C69991F7}"/>
                    </a:ext>
                  </a:extLst>
                </p:cNvPr>
                <p:cNvPicPr/>
                <p:nvPr/>
              </p:nvPicPr>
              <p:blipFill>
                <a:blip r:embed="rId616"/>
                <a:stretch>
                  <a:fillRect/>
                </a:stretch>
              </p:blipFill>
              <p:spPr>
                <a:xfrm>
                  <a:off x="6806157" y="4014675"/>
                  <a:ext cx="107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4" name="Freihand 403">
                  <a:extLst>
                    <a:ext uri="{FF2B5EF4-FFF2-40B4-BE49-F238E27FC236}">
                      <a16:creationId xmlns:a16="http://schemas.microsoft.com/office/drawing/2014/main" id="{F3A19ABB-6166-4F20-A623-0FF7085EBB5C}"/>
                    </a:ext>
                  </a:extLst>
                </p14:cNvPr>
                <p14:cNvContentPartPr/>
                <p14:nvPr/>
              </p14:nvContentPartPr>
              <p14:xfrm>
                <a:off x="6938277" y="4002075"/>
                <a:ext cx="173160" cy="96840"/>
              </p14:xfrm>
            </p:contentPart>
          </mc:Choice>
          <mc:Fallback>
            <p:pic>
              <p:nvPicPr>
                <p:cNvPr id="404" name="Freihand 403">
                  <a:extLst>
                    <a:ext uri="{FF2B5EF4-FFF2-40B4-BE49-F238E27FC236}">
                      <a16:creationId xmlns:a16="http://schemas.microsoft.com/office/drawing/2014/main" id="{F3A19ABB-6166-4F20-A623-0FF7085EBB5C}"/>
                    </a:ext>
                  </a:extLst>
                </p:cNvPr>
                <p:cNvPicPr/>
                <p:nvPr/>
              </p:nvPicPr>
              <p:blipFill>
                <a:blip r:embed="rId618"/>
                <a:stretch>
                  <a:fillRect/>
                </a:stretch>
              </p:blipFill>
              <p:spPr>
                <a:xfrm>
                  <a:off x="6933957" y="3997755"/>
                  <a:ext cx="181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5" name="Freihand 404">
                  <a:extLst>
                    <a:ext uri="{FF2B5EF4-FFF2-40B4-BE49-F238E27FC236}">
                      <a16:creationId xmlns:a16="http://schemas.microsoft.com/office/drawing/2014/main" id="{DD77135D-F4DF-45DF-A3C1-FFE14E03E56F}"/>
                    </a:ext>
                  </a:extLst>
                </p14:cNvPr>
                <p14:cNvContentPartPr/>
                <p14:nvPr/>
              </p14:nvContentPartPr>
              <p14:xfrm>
                <a:off x="7095237" y="4006035"/>
                <a:ext cx="112320" cy="70560"/>
              </p14:xfrm>
            </p:contentPart>
          </mc:Choice>
          <mc:Fallback>
            <p:pic>
              <p:nvPicPr>
                <p:cNvPr id="405" name="Freihand 404">
                  <a:extLst>
                    <a:ext uri="{FF2B5EF4-FFF2-40B4-BE49-F238E27FC236}">
                      <a16:creationId xmlns:a16="http://schemas.microsoft.com/office/drawing/2014/main" id="{DD77135D-F4DF-45DF-A3C1-FFE14E03E56F}"/>
                    </a:ext>
                  </a:extLst>
                </p:cNvPr>
                <p:cNvPicPr/>
                <p:nvPr/>
              </p:nvPicPr>
              <p:blipFill>
                <a:blip r:embed="rId620"/>
                <a:stretch>
                  <a:fillRect/>
                </a:stretch>
              </p:blipFill>
              <p:spPr>
                <a:xfrm>
                  <a:off x="7090917" y="4001715"/>
                  <a:ext cx="120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6" name="Freihand 405">
                  <a:extLst>
                    <a:ext uri="{FF2B5EF4-FFF2-40B4-BE49-F238E27FC236}">
                      <a16:creationId xmlns:a16="http://schemas.microsoft.com/office/drawing/2014/main" id="{70EDCDD8-EA53-452F-91C4-29AE6EADB54C}"/>
                    </a:ext>
                  </a:extLst>
                </p14:cNvPr>
                <p14:cNvContentPartPr/>
                <p14:nvPr/>
              </p14:nvContentPartPr>
              <p14:xfrm>
                <a:off x="7208277" y="3997755"/>
                <a:ext cx="54720" cy="79560"/>
              </p14:xfrm>
            </p:contentPart>
          </mc:Choice>
          <mc:Fallback>
            <p:pic>
              <p:nvPicPr>
                <p:cNvPr id="406" name="Freihand 405">
                  <a:extLst>
                    <a:ext uri="{FF2B5EF4-FFF2-40B4-BE49-F238E27FC236}">
                      <a16:creationId xmlns:a16="http://schemas.microsoft.com/office/drawing/2014/main" id="{70EDCDD8-EA53-452F-91C4-29AE6EADB54C}"/>
                    </a:ext>
                  </a:extLst>
                </p:cNvPr>
                <p:cNvPicPr/>
                <p:nvPr/>
              </p:nvPicPr>
              <p:blipFill>
                <a:blip r:embed="rId622"/>
                <a:stretch>
                  <a:fillRect/>
                </a:stretch>
              </p:blipFill>
              <p:spPr>
                <a:xfrm>
                  <a:off x="7203957" y="3993435"/>
                  <a:ext cx="63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07" name="Freihand 406">
                  <a:extLst>
                    <a:ext uri="{FF2B5EF4-FFF2-40B4-BE49-F238E27FC236}">
                      <a16:creationId xmlns:a16="http://schemas.microsoft.com/office/drawing/2014/main" id="{A8F2A7CF-3545-4AD1-9081-346C0D3CE651}"/>
                    </a:ext>
                  </a:extLst>
                </p14:cNvPr>
                <p14:cNvContentPartPr/>
                <p14:nvPr/>
              </p14:nvContentPartPr>
              <p14:xfrm>
                <a:off x="7324557" y="3997395"/>
                <a:ext cx="87480" cy="66600"/>
              </p14:xfrm>
            </p:contentPart>
          </mc:Choice>
          <mc:Fallback>
            <p:pic>
              <p:nvPicPr>
                <p:cNvPr id="407" name="Freihand 406">
                  <a:extLst>
                    <a:ext uri="{FF2B5EF4-FFF2-40B4-BE49-F238E27FC236}">
                      <a16:creationId xmlns:a16="http://schemas.microsoft.com/office/drawing/2014/main" id="{A8F2A7CF-3545-4AD1-9081-346C0D3CE651}"/>
                    </a:ext>
                  </a:extLst>
                </p:cNvPr>
                <p:cNvPicPr/>
                <p:nvPr/>
              </p:nvPicPr>
              <p:blipFill>
                <a:blip r:embed="rId624"/>
                <a:stretch>
                  <a:fillRect/>
                </a:stretch>
              </p:blipFill>
              <p:spPr>
                <a:xfrm>
                  <a:off x="7320237" y="3993075"/>
                  <a:ext cx="96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08" name="Freihand 407">
                  <a:extLst>
                    <a:ext uri="{FF2B5EF4-FFF2-40B4-BE49-F238E27FC236}">
                      <a16:creationId xmlns:a16="http://schemas.microsoft.com/office/drawing/2014/main" id="{180374E3-A673-4693-A744-34561C606FE2}"/>
                    </a:ext>
                  </a:extLst>
                </p14:cNvPr>
                <p14:cNvContentPartPr/>
                <p14:nvPr/>
              </p14:nvContentPartPr>
              <p14:xfrm>
                <a:off x="7449477" y="3946995"/>
                <a:ext cx="127080" cy="99720"/>
              </p14:xfrm>
            </p:contentPart>
          </mc:Choice>
          <mc:Fallback>
            <p:pic>
              <p:nvPicPr>
                <p:cNvPr id="408" name="Freihand 407">
                  <a:extLst>
                    <a:ext uri="{FF2B5EF4-FFF2-40B4-BE49-F238E27FC236}">
                      <a16:creationId xmlns:a16="http://schemas.microsoft.com/office/drawing/2014/main" id="{180374E3-A673-4693-A744-34561C606FE2}"/>
                    </a:ext>
                  </a:extLst>
                </p:cNvPr>
                <p:cNvPicPr/>
                <p:nvPr/>
              </p:nvPicPr>
              <p:blipFill>
                <a:blip r:embed="rId626"/>
                <a:stretch>
                  <a:fillRect/>
                </a:stretch>
              </p:blipFill>
              <p:spPr>
                <a:xfrm>
                  <a:off x="7445157" y="3942675"/>
                  <a:ext cx="135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09" name="Freihand 408">
                  <a:extLst>
                    <a:ext uri="{FF2B5EF4-FFF2-40B4-BE49-F238E27FC236}">
                      <a16:creationId xmlns:a16="http://schemas.microsoft.com/office/drawing/2014/main" id="{A12499E0-C184-4A06-8D0A-019CDDB4E4A9}"/>
                    </a:ext>
                  </a:extLst>
                </p14:cNvPr>
                <p14:cNvContentPartPr/>
                <p14:nvPr/>
              </p14:nvContentPartPr>
              <p14:xfrm>
                <a:off x="5498637" y="4332195"/>
                <a:ext cx="66600" cy="164160"/>
              </p14:xfrm>
            </p:contentPart>
          </mc:Choice>
          <mc:Fallback>
            <p:pic>
              <p:nvPicPr>
                <p:cNvPr id="409" name="Freihand 408">
                  <a:extLst>
                    <a:ext uri="{FF2B5EF4-FFF2-40B4-BE49-F238E27FC236}">
                      <a16:creationId xmlns:a16="http://schemas.microsoft.com/office/drawing/2014/main" id="{A12499E0-C184-4A06-8D0A-019CDDB4E4A9}"/>
                    </a:ext>
                  </a:extLst>
                </p:cNvPr>
                <p:cNvPicPr/>
                <p:nvPr/>
              </p:nvPicPr>
              <p:blipFill>
                <a:blip r:embed="rId628"/>
                <a:stretch>
                  <a:fillRect/>
                </a:stretch>
              </p:blipFill>
              <p:spPr>
                <a:xfrm>
                  <a:off x="5494317" y="4327875"/>
                  <a:ext cx="75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10" name="Freihand 409">
                  <a:extLst>
                    <a:ext uri="{FF2B5EF4-FFF2-40B4-BE49-F238E27FC236}">
                      <a16:creationId xmlns:a16="http://schemas.microsoft.com/office/drawing/2014/main" id="{9D37483D-9550-4707-B026-07E4EC61537F}"/>
                    </a:ext>
                  </a:extLst>
                </p14:cNvPr>
                <p14:cNvContentPartPr/>
                <p14:nvPr/>
              </p14:nvContentPartPr>
              <p14:xfrm>
                <a:off x="5619237" y="4313115"/>
                <a:ext cx="111960" cy="75600"/>
              </p14:xfrm>
            </p:contentPart>
          </mc:Choice>
          <mc:Fallback>
            <p:pic>
              <p:nvPicPr>
                <p:cNvPr id="410" name="Freihand 409">
                  <a:extLst>
                    <a:ext uri="{FF2B5EF4-FFF2-40B4-BE49-F238E27FC236}">
                      <a16:creationId xmlns:a16="http://schemas.microsoft.com/office/drawing/2014/main" id="{9D37483D-9550-4707-B026-07E4EC61537F}"/>
                    </a:ext>
                  </a:extLst>
                </p:cNvPr>
                <p:cNvPicPr/>
                <p:nvPr/>
              </p:nvPicPr>
              <p:blipFill>
                <a:blip r:embed="rId630"/>
                <a:stretch>
                  <a:fillRect/>
                </a:stretch>
              </p:blipFill>
              <p:spPr>
                <a:xfrm>
                  <a:off x="5614917" y="4308795"/>
                  <a:ext cx="120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1" name="Freihand 410">
                  <a:extLst>
                    <a:ext uri="{FF2B5EF4-FFF2-40B4-BE49-F238E27FC236}">
                      <a16:creationId xmlns:a16="http://schemas.microsoft.com/office/drawing/2014/main" id="{1B584D6E-CD10-4764-9AE8-7835A3712C0B}"/>
                    </a:ext>
                  </a:extLst>
                </p14:cNvPr>
                <p14:cNvContentPartPr/>
                <p14:nvPr/>
              </p14:nvContentPartPr>
              <p14:xfrm>
                <a:off x="5690157" y="4243275"/>
                <a:ext cx="12240" cy="19440"/>
              </p14:xfrm>
            </p:contentPart>
          </mc:Choice>
          <mc:Fallback>
            <p:pic>
              <p:nvPicPr>
                <p:cNvPr id="411" name="Freihand 410">
                  <a:extLst>
                    <a:ext uri="{FF2B5EF4-FFF2-40B4-BE49-F238E27FC236}">
                      <a16:creationId xmlns:a16="http://schemas.microsoft.com/office/drawing/2014/main" id="{1B584D6E-CD10-4764-9AE8-7835A3712C0B}"/>
                    </a:ext>
                  </a:extLst>
                </p:cNvPr>
                <p:cNvPicPr/>
                <p:nvPr/>
              </p:nvPicPr>
              <p:blipFill>
                <a:blip r:embed="rId632"/>
                <a:stretch>
                  <a:fillRect/>
                </a:stretch>
              </p:blipFill>
              <p:spPr>
                <a:xfrm>
                  <a:off x="5685837" y="4238955"/>
                  <a:ext cx="20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2" name="Freihand 411">
                  <a:extLst>
                    <a:ext uri="{FF2B5EF4-FFF2-40B4-BE49-F238E27FC236}">
                      <a16:creationId xmlns:a16="http://schemas.microsoft.com/office/drawing/2014/main" id="{8073EADC-74B1-4B6D-9945-08C34A6ADB54}"/>
                    </a:ext>
                  </a:extLst>
                </p14:cNvPr>
                <p14:cNvContentPartPr/>
                <p14:nvPr/>
              </p14:nvContentPartPr>
              <p14:xfrm>
                <a:off x="5781957" y="4304835"/>
                <a:ext cx="50040" cy="76680"/>
              </p14:xfrm>
            </p:contentPart>
          </mc:Choice>
          <mc:Fallback>
            <p:pic>
              <p:nvPicPr>
                <p:cNvPr id="412" name="Freihand 411">
                  <a:extLst>
                    <a:ext uri="{FF2B5EF4-FFF2-40B4-BE49-F238E27FC236}">
                      <a16:creationId xmlns:a16="http://schemas.microsoft.com/office/drawing/2014/main" id="{8073EADC-74B1-4B6D-9945-08C34A6ADB54}"/>
                    </a:ext>
                  </a:extLst>
                </p:cNvPr>
                <p:cNvPicPr/>
                <p:nvPr/>
              </p:nvPicPr>
              <p:blipFill>
                <a:blip r:embed="rId634"/>
                <a:stretch>
                  <a:fillRect/>
                </a:stretch>
              </p:blipFill>
              <p:spPr>
                <a:xfrm>
                  <a:off x="5777637" y="4300515"/>
                  <a:ext cx="58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3" name="Freihand 412">
                  <a:extLst>
                    <a:ext uri="{FF2B5EF4-FFF2-40B4-BE49-F238E27FC236}">
                      <a16:creationId xmlns:a16="http://schemas.microsoft.com/office/drawing/2014/main" id="{B8AF060A-78FC-4390-A2B9-9760C408D19C}"/>
                    </a:ext>
                  </a:extLst>
                </p14:cNvPr>
                <p14:cNvContentPartPr/>
                <p14:nvPr/>
              </p14:nvContentPartPr>
              <p14:xfrm>
                <a:off x="5861877" y="4300875"/>
                <a:ext cx="81720" cy="83160"/>
              </p14:xfrm>
            </p:contentPart>
          </mc:Choice>
          <mc:Fallback>
            <p:pic>
              <p:nvPicPr>
                <p:cNvPr id="413" name="Freihand 412">
                  <a:extLst>
                    <a:ext uri="{FF2B5EF4-FFF2-40B4-BE49-F238E27FC236}">
                      <a16:creationId xmlns:a16="http://schemas.microsoft.com/office/drawing/2014/main" id="{B8AF060A-78FC-4390-A2B9-9760C408D19C}"/>
                    </a:ext>
                  </a:extLst>
                </p:cNvPr>
                <p:cNvPicPr/>
                <p:nvPr/>
              </p:nvPicPr>
              <p:blipFill>
                <a:blip r:embed="rId636"/>
                <a:stretch>
                  <a:fillRect/>
                </a:stretch>
              </p:blipFill>
              <p:spPr>
                <a:xfrm>
                  <a:off x="5857557" y="4296555"/>
                  <a:ext cx="90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4" name="Freihand 413">
                  <a:extLst>
                    <a:ext uri="{FF2B5EF4-FFF2-40B4-BE49-F238E27FC236}">
                      <a16:creationId xmlns:a16="http://schemas.microsoft.com/office/drawing/2014/main" id="{072FDA3B-FB23-44CC-830C-27D1AC201D19}"/>
                    </a:ext>
                  </a:extLst>
                </p14:cNvPr>
                <p14:cNvContentPartPr/>
                <p14:nvPr/>
              </p14:nvContentPartPr>
              <p14:xfrm>
                <a:off x="5969157" y="4289355"/>
                <a:ext cx="52200" cy="77040"/>
              </p14:xfrm>
            </p:contentPart>
          </mc:Choice>
          <mc:Fallback>
            <p:pic>
              <p:nvPicPr>
                <p:cNvPr id="414" name="Freihand 413">
                  <a:extLst>
                    <a:ext uri="{FF2B5EF4-FFF2-40B4-BE49-F238E27FC236}">
                      <a16:creationId xmlns:a16="http://schemas.microsoft.com/office/drawing/2014/main" id="{072FDA3B-FB23-44CC-830C-27D1AC201D19}"/>
                    </a:ext>
                  </a:extLst>
                </p:cNvPr>
                <p:cNvPicPr/>
                <p:nvPr/>
              </p:nvPicPr>
              <p:blipFill>
                <a:blip r:embed="rId638"/>
                <a:stretch>
                  <a:fillRect/>
                </a:stretch>
              </p:blipFill>
              <p:spPr>
                <a:xfrm>
                  <a:off x="5964837" y="4285035"/>
                  <a:ext cx="60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5" name="Freihand 414">
                  <a:extLst>
                    <a:ext uri="{FF2B5EF4-FFF2-40B4-BE49-F238E27FC236}">
                      <a16:creationId xmlns:a16="http://schemas.microsoft.com/office/drawing/2014/main" id="{F467F973-9B1F-4858-A80E-66D71D0EAD6C}"/>
                    </a:ext>
                  </a:extLst>
                </p14:cNvPr>
                <p14:cNvContentPartPr/>
                <p14:nvPr/>
              </p14:nvContentPartPr>
              <p14:xfrm>
                <a:off x="6209637" y="4209075"/>
                <a:ext cx="233640" cy="135360"/>
              </p14:xfrm>
            </p:contentPart>
          </mc:Choice>
          <mc:Fallback>
            <p:pic>
              <p:nvPicPr>
                <p:cNvPr id="415" name="Freihand 414">
                  <a:extLst>
                    <a:ext uri="{FF2B5EF4-FFF2-40B4-BE49-F238E27FC236}">
                      <a16:creationId xmlns:a16="http://schemas.microsoft.com/office/drawing/2014/main" id="{F467F973-9B1F-4858-A80E-66D71D0EAD6C}"/>
                    </a:ext>
                  </a:extLst>
                </p:cNvPr>
                <p:cNvPicPr/>
                <p:nvPr/>
              </p:nvPicPr>
              <p:blipFill>
                <a:blip r:embed="rId640"/>
                <a:stretch>
                  <a:fillRect/>
                </a:stretch>
              </p:blipFill>
              <p:spPr>
                <a:xfrm>
                  <a:off x="6205317" y="4204755"/>
                  <a:ext cx="242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6" name="Freihand 415">
                  <a:extLst>
                    <a:ext uri="{FF2B5EF4-FFF2-40B4-BE49-F238E27FC236}">
                      <a16:creationId xmlns:a16="http://schemas.microsoft.com/office/drawing/2014/main" id="{9EF2B33A-4198-4485-9412-917ABA38BE37}"/>
                    </a:ext>
                  </a:extLst>
                </p14:cNvPr>
                <p14:cNvContentPartPr/>
                <p14:nvPr/>
              </p14:nvContentPartPr>
              <p14:xfrm>
                <a:off x="6458757" y="4264515"/>
                <a:ext cx="104400" cy="85320"/>
              </p14:xfrm>
            </p:contentPart>
          </mc:Choice>
          <mc:Fallback>
            <p:pic>
              <p:nvPicPr>
                <p:cNvPr id="416" name="Freihand 415">
                  <a:extLst>
                    <a:ext uri="{FF2B5EF4-FFF2-40B4-BE49-F238E27FC236}">
                      <a16:creationId xmlns:a16="http://schemas.microsoft.com/office/drawing/2014/main" id="{9EF2B33A-4198-4485-9412-917ABA38BE37}"/>
                    </a:ext>
                  </a:extLst>
                </p:cNvPr>
                <p:cNvPicPr/>
                <p:nvPr/>
              </p:nvPicPr>
              <p:blipFill>
                <a:blip r:embed="rId642"/>
                <a:stretch>
                  <a:fillRect/>
                </a:stretch>
              </p:blipFill>
              <p:spPr>
                <a:xfrm>
                  <a:off x="6454437" y="4260195"/>
                  <a:ext cx="11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7" name="Freihand 416">
                  <a:extLst>
                    <a:ext uri="{FF2B5EF4-FFF2-40B4-BE49-F238E27FC236}">
                      <a16:creationId xmlns:a16="http://schemas.microsoft.com/office/drawing/2014/main" id="{B548C046-B9C3-4763-BF81-3CC940524332}"/>
                    </a:ext>
                  </a:extLst>
                </p14:cNvPr>
                <p14:cNvContentPartPr/>
                <p14:nvPr/>
              </p14:nvContentPartPr>
              <p14:xfrm>
                <a:off x="6566037" y="4279635"/>
                <a:ext cx="81000" cy="59760"/>
              </p14:xfrm>
            </p:contentPart>
          </mc:Choice>
          <mc:Fallback>
            <p:pic>
              <p:nvPicPr>
                <p:cNvPr id="417" name="Freihand 416">
                  <a:extLst>
                    <a:ext uri="{FF2B5EF4-FFF2-40B4-BE49-F238E27FC236}">
                      <a16:creationId xmlns:a16="http://schemas.microsoft.com/office/drawing/2014/main" id="{B548C046-B9C3-4763-BF81-3CC940524332}"/>
                    </a:ext>
                  </a:extLst>
                </p:cNvPr>
                <p:cNvPicPr/>
                <p:nvPr/>
              </p:nvPicPr>
              <p:blipFill>
                <a:blip r:embed="rId644"/>
                <a:stretch>
                  <a:fillRect/>
                </a:stretch>
              </p:blipFill>
              <p:spPr>
                <a:xfrm>
                  <a:off x="6561717" y="4275315"/>
                  <a:ext cx="89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8" name="Freihand 417">
                  <a:extLst>
                    <a:ext uri="{FF2B5EF4-FFF2-40B4-BE49-F238E27FC236}">
                      <a16:creationId xmlns:a16="http://schemas.microsoft.com/office/drawing/2014/main" id="{FAB76C99-D352-4574-A194-11DD65297CE1}"/>
                    </a:ext>
                  </a:extLst>
                </p14:cNvPr>
                <p14:cNvContentPartPr/>
                <p14:nvPr/>
              </p14:nvContentPartPr>
              <p14:xfrm>
                <a:off x="6772677" y="4232835"/>
                <a:ext cx="74160" cy="105120"/>
              </p14:xfrm>
            </p:contentPart>
          </mc:Choice>
          <mc:Fallback>
            <p:pic>
              <p:nvPicPr>
                <p:cNvPr id="418" name="Freihand 417">
                  <a:extLst>
                    <a:ext uri="{FF2B5EF4-FFF2-40B4-BE49-F238E27FC236}">
                      <a16:creationId xmlns:a16="http://schemas.microsoft.com/office/drawing/2014/main" id="{FAB76C99-D352-4574-A194-11DD65297CE1}"/>
                    </a:ext>
                  </a:extLst>
                </p:cNvPr>
                <p:cNvPicPr/>
                <p:nvPr/>
              </p:nvPicPr>
              <p:blipFill>
                <a:blip r:embed="rId646"/>
                <a:stretch>
                  <a:fillRect/>
                </a:stretch>
              </p:blipFill>
              <p:spPr>
                <a:xfrm>
                  <a:off x="6768357" y="4228515"/>
                  <a:ext cx="82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9" name="Freihand 418">
                  <a:extLst>
                    <a:ext uri="{FF2B5EF4-FFF2-40B4-BE49-F238E27FC236}">
                      <a16:creationId xmlns:a16="http://schemas.microsoft.com/office/drawing/2014/main" id="{7D13F954-0042-4BED-BF05-D957B0BA5A3B}"/>
                    </a:ext>
                  </a:extLst>
                </p14:cNvPr>
                <p14:cNvContentPartPr/>
                <p14:nvPr/>
              </p14:nvContentPartPr>
              <p14:xfrm>
                <a:off x="6877077" y="4181715"/>
                <a:ext cx="160200" cy="133200"/>
              </p14:xfrm>
            </p:contentPart>
          </mc:Choice>
          <mc:Fallback>
            <p:pic>
              <p:nvPicPr>
                <p:cNvPr id="419" name="Freihand 418">
                  <a:extLst>
                    <a:ext uri="{FF2B5EF4-FFF2-40B4-BE49-F238E27FC236}">
                      <a16:creationId xmlns:a16="http://schemas.microsoft.com/office/drawing/2014/main" id="{7D13F954-0042-4BED-BF05-D957B0BA5A3B}"/>
                    </a:ext>
                  </a:extLst>
                </p:cNvPr>
                <p:cNvPicPr/>
                <p:nvPr/>
              </p:nvPicPr>
              <p:blipFill>
                <a:blip r:embed="rId648"/>
                <a:stretch>
                  <a:fillRect/>
                </a:stretch>
              </p:blipFill>
              <p:spPr>
                <a:xfrm>
                  <a:off x="6872757" y="4177395"/>
                  <a:ext cx="168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0" name="Freihand 419">
                  <a:extLst>
                    <a:ext uri="{FF2B5EF4-FFF2-40B4-BE49-F238E27FC236}">
                      <a16:creationId xmlns:a16="http://schemas.microsoft.com/office/drawing/2014/main" id="{4CF69C71-ECF3-452D-BB78-03351FFEE0F0}"/>
                    </a:ext>
                  </a:extLst>
                </p14:cNvPr>
                <p14:cNvContentPartPr/>
                <p14:nvPr/>
              </p14:nvContentPartPr>
              <p14:xfrm>
                <a:off x="7029357" y="4149675"/>
                <a:ext cx="6480" cy="4320"/>
              </p14:xfrm>
            </p:contentPart>
          </mc:Choice>
          <mc:Fallback>
            <p:pic>
              <p:nvPicPr>
                <p:cNvPr id="420" name="Freihand 419">
                  <a:extLst>
                    <a:ext uri="{FF2B5EF4-FFF2-40B4-BE49-F238E27FC236}">
                      <a16:creationId xmlns:a16="http://schemas.microsoft.com/office/drawing/2014/main" id="{4CF69C71-ECF3-452D-BB78-03351FFEE0F0}"/>
                    </a:ext>
                  </a:extLst>
                </p:cNvPr>
                <p:cNvPicPr/>
                <p:nvPr/>
              </p:nvPicPr>
              <p:blipFill>
                <a:blip r:embed="rId650"/>
                <a:stretch>
                  <a:fillRect/>
                </a:stretch>
              </p:blipFill>
              <p:spPr>
                <a:xfrm>
                  <a:off x="7025037" y="4145355"/>
                  <a:ext cx="15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21" name="Freihand 420">
                  <a:extLst>
                    <a:ext uri="{FF2B5EF4-FFF2-40B4-BE49-F238E27FC236}">
                      <a16:creationId xmlns:a16="http://schemas.microsoft.com/office/drawing/2014/main" id="{664BDA01-9782-447A-9FC7-7F12BB844026}"/>
                    </a:ext>
                  </a:extLst>
                </p14:cNvPr>
                <p14:cNvContentPartPr/>
                <p14:nvPr/>
              </p14:nvContentPartPr>
              <p14:xfrm>
                <a:off x="7075437" y="4157235"/>
                <a:ext cx="83880" cy="201600"/>
              </p14:xfrm>
            </p:contentPart>
          </mc:Choice>
          <mc:Fallback>
            <p:pic>
              <p:nvPicPr>
                <p:cNvPr id="421" name="Freihand 420">
                  <a:extLst>
                    <a:ext uri="{FF2B5EF4-FFF2-40B4-BE49-F238E27FC236}">
                      <a16:creationId xmlns:a16="http://schemas.microsoft.com/office/drawing/2014/main" id="{664BDA01-9782-447A-9FC7-7F12BB844026}"/>
                    </a:ext>
                  </a:extLst>
                </p:cNvPr>
                <p:cNvPicPr/>
                <p:nvPr/>
              </p:nvPicPr>
              <p:blipFill>
                <a:blip r:embed="rId652"/>
                <a:stretch>
                  <a:fillRect/>
                </a:stretch>
              </p:blipFill>
              <p:spPr>
                <a:xfrm>
                  <a:off x="7071117" y="4152915"/>
                  <a:ext cx="92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2" name="Freihand 421">
                  <a:extLst>
                    <a:ext uri="{FF2B5EF4-FFF2-40B4-BE49-F238E27FC236}">
                      <a16:creationId xmlns:a16="http://schemas.microsoft.com/office/drawing/2014/main" id="{588286B6-6010-49B9-A59B-C6BDBE7D8A62}"/>
                    </a:ext>
                  </a:extLst>
                </p14:cNvPr>
                <p14:cNvContentPartPr/>
                <p14:nvPr/>
              </p14:nvContentPartPr>
              <p14:xfrm>
                <a:off x="7293957" y="4112595"/>
                <a:ext cx="280080" cy="164520"/>
              </p14:xfrm>
            </p:contentPart>
          </mc:Choice>
          <mc:Fallback>
            <p:pic>
              <p:nvPicPr>
                <p:cNvPr id="422" name="Freihand 421">
                  <a:extLst>
                    <a:ext uri="{FF2B5EF4-FFF2-40B4-BE49-F238E27FC236}">
                      <a16:creationId xmlns:a16="http://schemas.microsoft.com/office/drawing/2014/main" id="{588286B6-6010-49B9-A59B-C6BDBE7D8A62}"/>
                    </a:ext>
                  </a:extLst>
                </p:cNvPr>
                <p:cNvPicPr/>
                <p:nvPr/>
              </p:nvPicPr>
              <p:blipFill>
                <a:blip r:embed="rId654"/>
                <a:stretch>
                  <a:fillRect/>
                </a:stretch>
              </p:blipFill>
              <p:spPr>
                <a:xfrm>
                  <a:off x="7289637" y="4108275"/>
                  <a:ext cx="288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3" name="Freihand 422">
                  <a:extLst>
                    <a:ext uri="{FF2B5EF4-FFF2-40B4-BE49-F238E27FC236}">
                      <a16:creationId xmlns:a16="http://schemas.microsoft.com/office/drawing/2014/main" id="{8632ACD6-BDE7-4EAE-8F11-D937B652509D}"/>
                    </a:ext>
                  </a:extLst>
                </p14:cNvPr>
                <p14:cNvContentPartPr/>
                <p14:nvPr/>
              </p14:nvContentPartPr>
              <p14:xfrm>
                <a:off x="7610397" y="4168395"/>
                <a:ext cx="199800" cy="84600"/>
              </p14:xfrm>
            </p:contentPart>
          </mc:Choice>
          <mc:Fallback>
            <p:pic>
              <p:nvPicPr>
                <p:cNvPr id="423" name="Freihand 422">
                  <a:extLst>
                    <a:ext uri="{FF2B5EF4-FFF2-40B4-BE49-F238E27FC236}">
                      <a16:creationId xmlns:a16="http://schemas.microsoft.com/office/drawing/2014/main" id="{8632ACD6-BDE7-4EAE-8F11-D937B652509D}"/>
                    </a:ext>
                  </a:extLst>
                </p:cNvPr>
                <p:cNvPicPr/>
                <p:nvPr/>
              </p:nvPicPr>
              <p:blipFill>
                <a:blip r:embed="rId656"/>
                <a:stretch>
                  <a:fillRect/>
                </a:stretch>
              </p:blipFill>
              <p:spPr>
                <a:xfrm>
                  <a:off x="7606077" y="4164075"/>
                  <a:ext cx="208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4" name="Freihand 423">
                  <a:extLst>
                    <a:ext uri="{FF2B5EF4-FFF2-40B4-BE49-F238E27FC236}">
                      <a16:creationId xmlns:a16="http://schemas.microsoft.com/office/drawing/2014/main" id="{12308FA8-63BF-43FC-8BD8-EF4EA377EECD}"/>
                    </a:ext>
                  </a:extLst>
                </p14:cNvPr>
                <p14:cNvContentPartPr/>
                <p14:nvPr/>
              </p14:nvContentPartPr>
              <p14:xfrm>
                <a:off x="7809477" y="4074435"/>
                <a:ext cx="285840" cy="129240"/>
              </p14:xfrm>
            </p:contentPart>
          </mc:Choice>
          <mc:Fallback>
            <p:pic>
              <p:nvPicPr>
                <p:cNvPr id="424" name="Freihand 423">
                  <a:extLst>
                    <a:ext uri="{FF2B5EF4-FFF2-40B4-BE49-F238E27FC236}">
                      <a16:creationId xmlns:a16="http://schemas.microsoft.com/office/drawing/2014/main" id="{12308FA8-63BF-43FC-8BD8-EF4EA377EECD}"/>
                    </a:ext>
                  </a:extLst>
                </p:cNvPr>
                <p:cNvPicPr/>
                <p:nvPr/>
              </p:nvPicPr>
              <p:blipFill>
                <a:blip r:embed="rId658"/>
                <a:stretch>
                  <a:fillRect/>
                </a:stretch>
              </p:blipFill>
              <p:spPr>
                <a:xfrm>
                  <a:off x="7805157" y="4070115"/>
                  <a:ext cx="294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26" name="Freihand 425">
                  <a:extLst>
                    <a:ext uri="{FF2B5EF4-FFF2-40B4-BE49-F238E27FC236}">
                      <a16:creationId xmlns:a16="http://schemas.microsoft.com/office/drawing/2014/main" id="{F3F17A93-FFDA-4610-BAAA-1FCC19E82CBE}"/>
                    </a:ext>
                  </a:extLst>
                </p14:cNvPr>
                <p14:cNvContentPartPr/>
                <p14:nvPr/>
              </p14:nvContentPartPr>
              <p14:xfrm>
                <a:off x="5552997" y="4521915"/>
                <a:ext cx="54000" cy="126720"/>
              </p14:xfrm>
            </p:contentPart>
          </mc:Choice>
          <mc:Fallback>
            <p:pic>
              <p:nvPicPr>
                <p:cNvPr id="426" name="Freihand 425">
                  <a:extLst>
                    <a:ext uri="{FF2B5EF4-FFF2-40B4-BE49-F238E27FC236}">
                      <a16:creationId xmlns:a16="http://schemas.microsoft.com/office/drawing/2014/main" id="{F3F17A93-FFDA-4610-BAAA-1FCC19E82CBE}"/>
                    </a:ext>
                  </a:extLst>
                </p:cNvPr>
                <p:cNvPicPr/>
                <p:nvPr/>
              </p:nvPicPr>
              <p:blipFill>
                <a:blip r:embed="rId660"/>
                <a:stretch>
                  <a:fillRect/>
                </a:stretch>
              </p:blipFill>
              <p:spPr>
                <a:xfrm>
                  <a:off x="5548677" y="4517595"/>
                  <a:ext cx="62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7" name="Freihand 426">
                  <a:extLst>
                    <a:ext uri="{FF2B5EF4-FFF2-40B4-BE49-F238E27FC236}">
                      <a16:creationId xmlns:a16="http://schemas.microsoft.com/office/drawing/2014/main" id="{208CC625-72DB-48DB-93CE-693B59F99CC0}"/>
                    </a:ext>
                  </a:extLst>
                </p14:cNvPr>
                <p14:cNvContentPartPr/>
                <p14:nvPr/>
              </p14:nvContentPartPr>
              <p14:xfrm>
                <a:off x="5581077" y="4521915"/>
                <a:ext cx="87480" cy="134640"/>
              </p14:xfrm>
            </p:contentPart>
          </mc:Choice>
          <mc:Fallback>
            <p:pic>
              <p:nvPicPr>
                <p:cNvPr id="427" name="Freihand 426">
                  <a:extLst>
                    <a:ext uri="{FF2B5EF4-FFF2-40B4-BE49-F238E27FC236}">
                      <a16:creationId xmlns:a16="http://schemas.microsoft.com/office/drawing/2014/main" id="{208CC625-72DB-48DB-93CE-693B59F99CC0}"/>
                    </a:ext>
                  </a:extLst>
                </p:cNvPr>
                <p:cNvPicPr/>
                <p:nvPr/>
              </p:nvPicPr>
              <p:blipFill>
                <a:blip r:embed="rId662"/>
                <a:stretch>
                  <a:fillRect/>
                </a:stretch>
              </p:blipFill>
              <p:spPr>
                <a:xfrm>
                  <a:off x="5576757" y="4517595"/>
                  <a:ext cx="96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9" name="Freihand 428">
                  <a:extLst>
                    <a:ext uri="{FF2B5EF4-FFF2-40B4-BE49-F238E27FC236}">
                      <a16:creationId xmlns:a16="http://schemas.microsoft.com/office/drawing/2014/main" id="{23A35431-E5B3-44DB-8377-79F978C3A3A1}"/>
                    </a:ext>
                  </a:extLst>
                </p14:cNvPr>
                <p14:cNvContentPartPr/>
                <p14:nvPr/>
              </p14:nvContentPartPr>
              <p14:xfrm>
                <a:off x="5712837" y="4533075"/>
                <a:ext cx="17640" cy="95400"/>
              </p14:xfrm>
            </p:contentPart>
          </mc:Choice>
          <mc:Fallback>
            <p:pic>
              <p:nvPicPr>
                <p:cNvPr id="429" name="Freihand 428">
                  <a:extLst>
                    <a:ext uri="{FF2B5EF4-FFF2-40B4-BE49-F238E27FC236}">
                      <a16:creationId xmlns:a16="http://schemas.microsoft.com/office/drawing/2014/main" id="{23A35431-E5B3-44DB-8377-79F978C3A3A1}"/>
                    </a:ext>
                  </a:extLst>
                </p:cNvPr>
                <p:cNvPicPr/>
                <p:nvPr/>
              </p:nvPicPr>
              <p:blipFill>
                <a:blip r:embed="rId664"/>
                <a:stretch>
                  <a:fillRect/>
                </a:stretch>
              </p:blipFill>
              <p:spPr>
                <a:xfrm>
                  <a:off x="5708517" y="4528755"/>
                  <a:ext cx="26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0" name="Freihand 429">
                  <a:extLst>
                    <a:ext uri="{FF2B5EF4-FFF2-40B4-BE49-F238E27FC236}">
                      <a16:creationId xmlns:a16="http://schemas.microsoft.com/office/drawing/2014/main" id="{654DD03E-9273-43E1-8EA8-4C7BC4DE3E6F}"/>
                    </a:ext>
                  </a:extLst>
                </p14:cNvPr>
                <p14:cNvContentPartPr/>
                <p14:nvPr/>
              </p14:nvContentPartPr>
              <p14:xfrm>
                <a:off x="5663517" y="4517955"/>
                <a:ext cx="124920" cy="158040"/>
              </p14:xfrm>
            </p:contentPart>
          </mc:Choice>
          <mc:Fallback>
            <p:pic>
              <p:nvPicPr>
                <p:cNvPr id="430" name="Freihand 429">
                  <a:extLst>
                    <a:ext uri="{FF2B5EF4-FFF2-40B4-BE49-F238E27FC236}">
                      <a16:creationId xmlns:a16="http://schemas.microsoft.com/office/drawing/2014/main" id="{654DD03E-9273-43E1-8EA8-4C7BC4DE3E6F}"/>
                    </a:ext>
                  </a:extLst>
                </p:cNvPr>
                <p:cNvPicPr/>
                <p:nvPr/>
              </p:nvPicPr>
              <p:blipFill>
                <a:blip r:embed="rId666"/>
                <a:stretch>
                  <a:fillRect/>
                </a:stretch>
              </p:blipFill>
              <p:spPr>
                <a:xfrm>
                  <a:off x="5659197" y="4513635"/>
                  <a:ext cx="133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40" name="Freihand 439">
                  <a:extLst>
                    <a:ext uri="{FF2B5EF4-FFF2-40B4-BE49-F238E27FC236}">
                      <a16:creationId xmlns:a16="http://schemas.microsoft.com/office/drawing/2014/main" id="{699FE9DD-2761-4E85-94E0-986D0EFE71F8}"/>
                    </a:ext>
                  </a:extLst>
                </p14:cNvPr>
                <p14:cNvContentPartPr/>
                <p14:nvPr/>
              </p14:nvContentPartPr>
              <p14:xfrm>
                <a:off x="5926677" y="4527315"/>
                <a:ext cx="101880" cy="113400"/>
              </p14:xfrm>
            </p:contentPart>
          </mc:Choice>
          <mc:Fallback>
            <p:pic>
              <p:nvPicPr>
                <p:cNvPr id="440" name="Freihand 439">
                  <a:extLst>
                    <a:ext uri="{FF2B5EF4-FFF2-40B4-BE49-F238E27FC236}">
                      <a16:creationId xmlns:a16="http://schemas.microsoft.com/office/drawing/2014/main" id="{699FE9DD-2761-4E85-94E0-986D0EFE71F8}"/>
                    </a:ext>
                  </a:extLst>
                </p:cNvPr>
                <p:cNvPicPr/>
                <p:nvPr/>
              </p:nvPicPr>
              <p:blipFill>
                <a:blip r:embed="rId668"/>
                <a:stretch>
                  <a:fillRect/>
                </a:stretch>
              </p:blipFill>
              <p:spPr>
                <a:xfrm>
                  <a:off x="5922357" y="4522995"/>
                  <a:ext cx="110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41" name="Freihand 440">
                  <a:extLst>
                    <a:ext uri="{FF2B5EF4-FFF2-40B4-BE49-F238E27FC236}">
                      <a16:creationId xmlns:a16="http://schemas.microsoft.com/office/drawing/2014/main" id="{B0243CA3-4EB5-4465-96B1-013A2D84E4BC}"/>
                    </a:ext>
                  </a:extLst>
                </p14:cNvPr>
                <p14:cNvContentPartPr/>
                <p14:nvPr/>
              </p14:nvContentPartPr>
              <p14:xfrm>
                <a:off x="6048357" y="4568715"/>
                <a:ext cx="71640" cy="60120"/>
              </p14:xfrm>
            </p:contentPart>
          </mc:Choice>
          <mc:Fallback>
            <p:pic>
              <p:nvPicPr>
                <p:cNvPr id="441" name="Freihand 440">
                  <a:extLst>
                    <a:ext uri="{FF2B5EF4-FFF2-40B4-BE49-F238E27FC236}">
                      <a16:creationId xmlns:a16="http://schemas.microsoft.com/office/drawing/2014/main" id="{B0243CA3-4EB5-4465-96B1-013A2D84E4BC}"/>
                    </a:ext>
                  </a:extLst>
                </p:cNvPr>
                <p:cNvPicPr/>
                <p:nvPr/>
              </p:nvPicPr>
              <p:blipFill>
                <a:blip r:embed="rId670"/>
                <a:stretch>
                  <a:fillRect/>
                </a:stretch>
              </p:blipFill>
              <p:spPr>
                <a:xfrm>
                  <a:off x="6044037" y="4564395"/>
                  <a:ext cx="80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42" name="Freihand 441">
                  <a:extLst>
                    <a:ext uri="{FF2B5EF4-FFF2-40B4-BE49-F238E27FC236}">
                      <a16:creationId xmlns:a16="http://schemas.microsoft.com/office/drawing/2014/main" id="{9F08952F-8B42-4691-AE75-19EE04AD006B}"/>
                    </a:ext>
                  </a:extLst>
                </p14:cNvPr>
                <p14:cNvContentPartPr/>
                <p14:nvPr/>
              </p14:nvContentPartPr>
              <p14:xfrm>
                <a:off x="6291357" y="4495275"/>
                <a:ext cx="77760" cy="94680"/>
              </p14:xfrm>
            </p:contentPart>
          </mc:Choice>
          <mc:Fallback>
            <p:pic>
              <p:nvPicPr>
                <p:cNvPr id="442" name="Freihand 441">
                  <a:extLst>
                    <a:ext uri="{FF2B5EF4-FFF2-40B4-BE49-F238E27FC236}">
                      <a16:creationId xmlns:a16="http://schemas.microsoft.com/office/drawing/2014/main" id="{9F08952F-8B42-4691-AE75-19EE04AD006B}"/>
                    </a:ext>
                  </a:extLst>
                </p:cNvPr>
                <p:cNvPicPr/>
                <p:nvPr/>
              </p:nvPicPr>
              <p:blipFill>
                <a:blip r:embed="rId672"/>
                <a:stretch>
                  <a:fillRect/>
                </a:stretch>
              </p:blipFill>
              <p:spPr>
                <a:xfrm>
                  <a:off x="6287037" y="4490955"/>
                  <a:ext cx="86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43" name="Freihand 442">
                  <a:extLst>
                    <a:ext uri="{FF2B5EF4-FFF2-40B4-BE49-F238E27FC236}">
                      <a16:creationId xmlns:a16="http://schemas.microsoft.com/office/drawing/2014/main" id="{81167C4F-524C-4861-BF44-8979F01DA96B}"/>
                    </a:ext>
                  </a:extLst>
                </p14:cNvPr>
                <p14:cNvContentPartPr/>
                <p14:nvPr/>
              </p14:nvContentPartPr>
              <p14:xfrm>
                <a:off x="6329877" y="4495275"/>
                <a:ext cx="65880" cy="111960"/>
              </p14:xfrm>
            </p:contentPart>
          </mc:Choice>
          <mc:Fallback>
            <p:pic>
              <p:nvPicPr>
                <p:cNvPr id="443" name="Freihand 442">
                  <a:extLst>
                    <a:ext uri="{FF2B5EF4-FFF2-40B4-BE49-F238E27FC236}">
                      <a16:creationId xmlns:a16="http://schemas.microsoft.com/office/drawing/2014/main" id="{81167C4F-524C-4861-BF44-8979F01DA96B}"/>
                    </a:ext>
                  </a:extLst>
                </p:cNvPr>
                <p:cNvPicPr/>
                <p:nvPr/>
              </p:nvPicPr>
              <p:blipFill>
                <a:blip r:embed="rId674"/>
                <a:stretch>
                  <a:fillRect/>
                </a:stretch>
              </p:blipFill>
              <p:spPr>
                <a:xfrm>
                  <a:off x="6325557" y="4490955"/>
                  <a:ext cx="74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44" name="Freihand 443">
                  <a:extLst>
                    <a:ext uri="{FF2B5EF4-FFF2-40B4-BE49-F238E27FC236}">
                      <a16:creationId xmlns:a16="http://schemas.microsoft.com/office/drawing/2014/main" id="{9DE7BE17-E2F3-414B-A377-F5ABB78F13B3}"/>
                    </a:ext>
                  </a:extLst>
                </p14:cNvPr>
                <p14:cNvContentPartPr/>
                <p14:nvPr/>
              </p14:nvContentPartPr>
              <p14:xfrm>
                <a:off x="6507717" y="4486995"/>
                <a:ext cx="16200" cy="100440"/>
              </p14:xfrm>
            </p:contentPart>
          </mc:Choice>
          <mc:Fallback>
            <p:pic>
              <p:nvPicPr>
                <p:cNvPr id="444" name="Freihand 443">
                  <a:extLst>
                    <a:ext uri="{FF2B5EF4-FFF2-40B4-BE49-F238E27FC236}">
                      <a16:creationId xmlns:a16="http://schemas.microsoft.com/office/drawing/2014/main" id="{9DE7BE17-E2F3-414B-A377-F5ABB78F13B3}"/>
                    </a:ext>
                  </a:extLst>
                </p:cNvPr>
                <p:cNvPicPr/>
                <p:nvPr/>
              </p:nvPicPr>
              <p:blipFill>
                <a:blip r:embed="rId676"/>
                <a:stretch>
                  <a:fillRect/>
                </a:stretch>
              </p:blipFill>
              <p:spPr>
                <a:xfrm>
                  <a:off x="6503397" y="4482675"/>
                  <a:ext cx="24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45" name="Freihand 444">
                  <a:extLst>
                    <a:ext uri="{FF2B5EF4-FFF2-40B4-BE49-F238E27FC236}">
                      <a16:creationId xmlns:a16="http://schemas.microsoft.com/office/drawing/2014/main" id="{0731E07F-3C39-4201-9021-9203DAB70EDA}"/>
                    </a:ext>
                  </a:extLst>
                </p14:cNvPr>
                <p14:cNvContentPartPr/>
                <p14:nvPr/>
              </p14:nvContentPartPr>
              <p14:xfrm>
                <a:off x="6440757" y="4497075"/>
                <a:ext cx="132480" cy="106920"/>
              </p14:xfrm>
            </p:contentPart>
          </mc:Choice>
          <mc:Fallback>
            <p:pic>
              <p:nvPicPr>
                <p:cNvPr id="445" name="Freihand 444">
                  <a:extLst>
                    <a:ext uri="{FF2B5EF4-FFF2-40B4-BE49-F238E27FC236}">
                      <a16:creationId xmlns:a16="http://schemas.microsoft.com/office/drawing/2014/main" id="{0731E07F-3C39-4201-9021-9203DAB70EDA}"/>
                    </a:ext>
                  </a:extLst>
                </p:cNvPr>
                <p:cNvPicPr/>
                <p:nvPr/>
              </p:nvPicPr>
              <p:blipFill>
                <a:blip r:embed="rId678"/>
                <a:stretch>
                  <a:fillRect/>
                </a:stretch>
              </p:blipFill>
              <p:spPr>
                <a:xfrm>
                  <a:off x="6436437" y="4492755"/>
                  <a:ext cx="141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46" name="Freihand 445">
                  <a:extLst>
                    <a:ext uri="{FF2B5EF4-FFF2-40B4-BE49-F238E27FC236}">
                      <a16:creationId xmlns:a16="http://schemas.microsoft.com/office/drawing/2014/main" id="{3EA5FB33-BBF5-43DE-85C3-FBD94751A1EC}"/>
                    </a:ext>
                  </a:extLst>
                </p14:cNvPr>
                <p14:cNvContentPartPr/>
                <p14:nvPr/>
              </p14:nvContentPartPr>
              <p14:xfrm>
                <a:off x="6599157" y="4429755"/>
                <a:ext cx="48600" cy="68400"/>
              </p14:xfrm>
            </p:contentPart>
          </mc:Choice>
          <mc:Fallback>
            <p:pic>
              <p:nvPicPr>
                <p:cNvPr id="446" name="Freihand 445">
                  <a:extLst>
                    <a:ext uri="{FF2B5EF4-FFF2-40B4-BE49-F238E27FC236}">
                      <a16:creationId xmlns:a16="http://schemas.microsoft.com/office/drawing/2014/main" id="{3EA5FB33-BBF5-43DE-85C3-FBD94751A1EC}"/>
                    </a:ext>
                  </a:extLst>
                </p:cNvPr>
                <p:cNvPicPr/>
                <p:nvPr/>
              </p:nvPicPr>
              <p:blipFill>
                <a:blip r:embed="rId680"/>
                <a:stretch>
                  <a:fillRect/>
                </a:stretch>
              </p:blipFill>
              <p:spPr>
                <a:xfrm>
                  <a:off x="6594837" y="4425435"/>
                  <a:ext cx="57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87" name="Freihand 486">
                  <a:extLst>
                    <a:ext uri="{FF2B5EF4-FFF2-40B4-BE49-F238E27FC236}">
                      <a16:creationId xmlns:a16="http://schemas.microsoft.com/office/drawing/2014/main" id="{B9EC9F64-617A-47F1-8FCB-30D796067DD2}"/>
                    </a:ext>
                  </a:extLst>
                </p14:cNvPr>
                <p14:cNvContentPartPr/>
                <p14:nvPr/>
              </p14:nvContentPartPr>
              <p14:xfrm>
                <a:off x="5569917" y="5654475"/>
                <a:ext cx="360" cy="360"/>
              </p14:xfrm>
            </p:contentPart>
          </mc:Choice>
          <mc:Fallback>
            <p:pic>
              <p:nvPicPr>
                <p:cNvPr id="487" name="Freihand 486">
                  <a:extLst>
                    <a:ext uri="{FF2B5EF4-FFF2-40B4-BE49-F238E27FC236}">
                      <a16:creationId xmlns:a16="http://schemas.microsoft.com/office/drawing/2014/main" id="{B9EC9F64-617A-47F1-8FCB-30D796067DD2}"/>
                    </a:ext>
                  </a:extLst>
                </p:cNvPr>
                <p:cNvPicPr/>
                <p:nvPr/>
              </p:nvPicPr>
              <p:blipFill>
                <a:blip r:embed="rId3"/>
                <a:stretch>
                  <a:fillRect/>
                </a:stretch>
              </p:blipFill>
              <p:spPr>
                <a:xfrm>
                  <a:off x="5565597" y="56501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9" name="Freihand 448">
                  <a:extLst>
                    <a:ext uri="{FF2B5EF4-FFF2-40B4-BE49-F238E27FC236}">
                      <a16:creationId xmlns:a16="http://schemas.microsoft.com/office/drawing/2014/main" id="{3D2B093F-ADB1-4225-BEF5-3B77F67898E2}"/>
                    </a:ext>
                  </a:extLst>
                </p14:cNvPr>
                <p14:cNvContentPartPr/>
                <p14:nvPr/>
              </p14:nvContentPartPr>
              <p14:xfrm>
                <a:off x="5113437" y="4789035"/>
                <a:ext cx="65880" cy="150480"/>
              </p14:xfrm>
            </p:contentPart>
          </mc:Choice>
          <mc:Fallback>
            <p:pic>
              <p:nvPicPr>
                <p:cNvPr id="449" name="Freihand 448">
                  <a:extLst>
                    <a:ext uri="{FF2B5EF4-FFF2-40B4-BE49-F238E27FC236}">
                      <a16:creationId xmlns:a16="http://schemas.microsoft.com/office/drawing/2014/main" id="{3D2B093F-ADB1-4225-BEF5-3B77F67898E2}"/>
                    </a:ext>
                  </a:extLst>
                </p:cNvPr>
                <p:cNvPicPr/>
                <p:nvPr/>
              </p:nvPicPr>
              <p:blipFill>
                <a:blip r:embed="rId683"/>
                <a:stretch>
                  <a:fillRect/>
                </a:stretch>
              </p:blipFill>
              <p:spPr>
                <a:xfrm>
                  <a:off x="5109117" y="4784715"/>
                  <a:ext cx="74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50" name="Freihand 449">
                  <a:extLst>
                    <a:ext uri="{FF2B5EF4-FFF2-40B4-BE49-F238E27FC236}">
                      <a16:creationId xmlns:a16="http://schemas.microsoft.com/office/drawing/2014/main" id="{DBFCE626-60AB-4910-944C-E53B18ADE4BE}"/>
                    </a:ext>
                  </a:extLst>
                </p14:cNvPr>
                <p14:cNvContentPartPr/>
                <p14:nvPr/>
              </p14:nvContentPartPr>
              <p14:xfrm>
                <a:off x="5185797" y="4863555"/>
                <a:ext cx="85320" cy="59400"/>
              </p14:xfrm>
            </p:contentPart>
          </mc:Choice>
          <mc:Fallback>
            <p:pic>
              <p:nvPicPr>
                <p:cNvPr id="450" name="Freihand 449">
                  <a:extLst>
                    <a:ext uri="{FF2B5EF4-FFF2-40B4-BE49-F238E27FC236}">
                      <a16:creationId xmlns:a16="http://schemas.microsoft.com/office/drawing/2014/main" id="{DBFCE626-60AB-4910-944C-E53B18ADE4BE}"/>
                    </a:ext>
                  </a:extLst>
                </p:cNvPr>
                <p:cNvPicPr/>
                <p:nvPr/>
              </p:nvPicPr>
              <p:blipFill>
                <a:blip r:embed="rId685"/>
                <a:stretch>
                  <a:fillRect/>
                </a:stretch>
              </p:blipFill>
              <p:spPr>
                <a:xfrm>
                  <a:off x="5181477" y="4859235"/>
                  <a:ext cx="93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51" name="Freihand 450">
                  <a:extLst>
                    <a:ext uri="{FF2B5EF4-FFF2-40B4-BE49-F238E27FC236}">
                      <a16:creationId xmlns:a16="http://schemas.microsoft.com/office/drawing/2014/main" id="{DB558D3B-7CDC-419D-865C-838ADE70CB28}"/>
                    </a:ext>
                  </a:extLst>
                </p14:cNvPr>
                <p14:cNvContentPartPr/>
                <p14:nvPr/>
              </p14:nvContentPartPr>
              <p14:xfrm>
                <a:off x="5296677" y="4872555"/>
                <a:ext cx="140400" cy="29880"/>
              </p14:xfrm>
            </p:contentPart>
          </mc:Choice>
          <mc:Fallback>
            <p:pic>
              <p:nvPicPr>
                <p:cNvPr id="451" name="Freihand 450">
                  <a:extLst>
                    <a:ext uri="{FF2B5EF4-FFF2-40B4-BE49-F238E27FC236}">
                      <a16:creationId xmlns:a16="http://schemas.microsoft.com/office/drawing/2014/main" id="{DB558D3B-7CDC-419D-865C-838ADE70CB28}"/>
                    </a:ext>
                  </a:extLst>
                </p:cNvPr>
                <p:cNvPicPr/>
                <p:nvPr/>
              </p:nvPicPr>
              <p:blipFill>
                <a:blip r:embed="rId687"/>
                <a:stretch>
                  <a:fillRect/>
                </a:stretch>
              </p:blipFill>
              <p:spPr>
                <a:xfrm>
                  <a:off x="5292357" y="4868235"/>
                  <a:ext cx="149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52" name="Freihand 451">
                  <a:extLst>
                    <a:ext uri="{FF2B5EF4-FFF2-40B4-BE49-F238E27FC236}">
                      <a16:creationId xmlns:a16="http://schemas.microsoft.com/office/drawing/2014/main" id="{B041DF2A-3BE2-4D1C-9A2F-8B8E261969ED}"/>
                    </a:ext>
                  </a:extLst>
                </p14:cNvPr>
                <p14:cNvContentPartPr/>
                <p14:nvPr/>
              </p14:nvContentPartPr>
              <p14:xfrm>
                <a:off x="5396397" y="4872555"/>
                <a:ext cx="90720" cy="167040"/>
              </p14:xfrm>
            </p:contentPart>
          </mc:Choice>
          <mc:Fallback>
            <p:pic>
              <p:nvPicPr>
                <p:cNvPr id="452" name="Freihand 451">
                  <a:extLst>
                    <a:ext uri="{FF2B5EF4-FFF2-40B4-BE49-F238E27FC236}">
                      <a16:creationId xmlns:a16="http://schemas.microsoft.com/office/drawing/2014/main" id="{B041DF2A-3BE2-4D1C-9A2F-8B8E261969ED}"/>
                    </a:ext>
                  </a:extLst>
                </p:cNvPr>
                <p:cNvPicPr/>
                <p:nvPr/>
              </p:nvPicPr>
              <p:blipFill>
                <a:blip r:embed="rId689"/>
                <a:stretch>
                  <a:fillRect/>
                </a:stretch>
              </p:blipFill>
              <p:spPr>
                <a:xfrm>
                  <a:off x="5392077" y="4868235"/>
                  <a:ext cx="99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53" name="Freihand 452">
                  <a:extLst>
                    <a:ext uri="{FF2B5EF4-FFF2-40B4-BE49-F238E27FC236}">
                      <a16:creationId xmlns:a16="http://schemas.microsoft.com/office/drawing/2014/main" id="{5EB66A1E-4DBC-4871-9A6A-D926601544C4}"/>
                    </a:ext>
                  </a:extLst>
                </p14:cNvPr>
                <p14:cNvContentPartPr/>
                <p14:nvPr/>
              </p14:nvContentPartPr>
              <p14:xfrm>
                <a:off x="5607717" y="4866075"/>
                <a:ext cx="204120" cy="64080"/>
              </p14:xfrm>
            </p:contentPart>
          </mc:Choice>
          <mc:Fallback>
            <p:pic>
              <p:nvPicPr>
                <p:cNvPr id="453" name="Freihand 452">
                  <a:extLst>
                    <a:ext uri="{FF2B5EF4-FFF2-40B4-BE49-F238E27FC236}">
                      <a16:creationId xmlns:a16="http://schemas.microsoft.com/office/drawing/2014/main" id="{5EB66A1E-4DBC-4871-9A6A-D926601544C4}"/>
                    </a:ext>
                  </a:extLst>
                </p:cNvPr>
                <p:cNvPicPr/>
                <p:nvPr/>
              </p:nvPicPr>
              <p:blipFill>
                <a:blip r:embed="rId691"/>
                <a:stretch>
                  <a:fillRect/>
                </a:stretch>
              </p:blipFill>
              <p:spPr>
                <a:xfrm>
                  <a:off x="5603397" y="4861755"/>
                  <a:ext cx="212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55" name="Freihand 454">
                  <a:extLst>
                    <a:ext uri="{FF2B5EF4-FFF2-40B4-BE49-F238E27FC236}">
                      <a16:creationId xmlns:a16="http://schemas.microsoft.com/office/drawing/2014/main" id="{F75E2B63-63B2-437E-96CB-00B87E111D1D}"/>
                    </a:ext>
                  </a:extLst>
                </p14:cNvPr>
                <p14:cNvContentPartPr/>
                <p14:nvPr/>
              </p14:nvContentPartPr>
              <p14:xfrm>
                <a:off x="5156997" y="5138235"/>
                <a:ext cx="85320" cy="132480"/>
              </p14:xfrm>
            </p:contentPart>
          </mc:Choice>
          <mc:Fallback>
            <p:pic>
              <p:nvPicPr>
                <p:cNvPr id="455" name="Freihand 454">
                  <a:extLst>
                    <a:ext uri="{FF2B5EF4-FFF2-40B4-BE49-F238E27FC236}">
                      <a16:creationId xmlns:a16="http://schemas.microsoft.com/office/drawing/2014/main" id="{F75E2B63-63B2-437E-96CB-00B87E111D1D}"/>
                    </a:ext>
                  </a:extLst>
                </p:cNvPr>
                <p:cNvPicPr/>
                <p:nvPr/>
              </p:nvPicPr>
              <p:blipFill>
                <a:blip r:embed="rId693"/>
                <a:stretch>
                  <a:fillRect/>
                </a:stretch>
              </p:blipFill>
              <p:spPr>
                <a:xfrm>
                  <a:off x="5152677" y="5133915"/>
                  <a:ext cx="93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56" name="Freihand 455">
                  <a:extLst>
                    <a:ext uri="{FF2B5EF4-FFF2-40B4-BE49-F238E27FC236}">
                      <a16:creationId xmlns:a16="http://schemas.microsoft.com/office/drawing/2014/main" id="{9B88274B-664F-4623-9AD5-3FECC2BEBA24}"/>
                    </a:ext>
                  </a:extLst>
                </p14:cNvPr>
                <p14:cNvContentPartPr/>
                <p14:nvPr/>
              </p14:nvContentPartPr>
              <p14:xfrm>
                <a:off x="5208837" y="5094315"/>
                <a:ext cx="93240" cy="255600"/>
              </p14:xfrm>
            </p:contentPart>
          </mc:Choice>
          <mc:Fallback>
            <p:pic>
              <p:nvPicPr>
                <p:cNvPr id="456" name="Freihand 455">
                  <a:extLst>
                    <a:ext uri="{FF2B5EF4-FFF2-40B4-BE49-F238E27FC236}">
                      <a16:creationId xmlns:a16="http://schemas.microsoft.com/office/drawing/2014/main" id="{9B88274B-664F-4623-9AD5-3FECC2BEBA24}"/>
                    </a:ext>
                  </a:extLst>
                </p:cNvPr>
                <p:cNvPicPr/>
                <p:nvPr/>
              </p:nvPicPr>
              <p:blipFill>
                <a:blip r:embed="rId695"/>
                <a:stretch>
                  <a:fillRect/>
                </a:stretch>
              </p:blipFill>
              <p:spPr>
                <a:xfrm>
                  <a:off x="5204517" y="5089995"/>
                  <a:ext cx="1018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58" name="Freihand 457">
                  <a:extLst>
                    <a:ext uri="{FF2B5EF4-FFF2-40B4-BE49-F238E27FC236}">
                      <a16:creationId xmlns:a16="http://schemas.microsoft.com/office/drawing/2014/main" id="{1415CD94-7088-4DC6-8C90-4F62233CB0B8}"/>
                    </a:ext>
                  </a:extLst>
                </p14:cNvPr>
                <p14:cNvContentPartPr/>
                <p14:nvPr/>
              </p14:nvContentPartPr>
              <p14:xfrm>
                <a:off x="5442837" y="5176035"/>
                <a:ext cx="97920" cy="171000"/>
              </p14:xfrm>
            </p:contentPart>
          </mc:Choice>
          <mc:Fallback>
            <p:pic>
              <p:nvPicPr>
                <p:cNvPr id="458" name="Freihand 457">
                  <a:extLst>
                    <a:ext uri="{FF2B5EF4-FFF2-40B4-BE49-F238E27FC236}">
                      <a16:creationId xmlns:a16="http://schemas.microsoft.com/office/drawing/2014/main" id="{1415CD94-7088-4DC6-8C90-4F62233CB0B8}"/>
                    </a:ext>
                  </a:extLst>
                </p:cNvPr>
                <p:cNvPicPr/>
                <p:nvPr/>
              </p:nvPicPr>
              <p:blipFill>
                <a:blip r:embed="rId697"/>
                <a:stretch>
                  <a:fillRect/>
                </a:stretch>
              </p:blipFill>
              <p:spPr>
                <a:xfrm>
                  <a:off x="5438517" y="5171715"/>
                  <a:ext cx="106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59" name="Freihand 458">
                  <a:extLst>
                    <a:ext uri="{FF2B5EF4-FFF2-40B4-BE49-F238E27FC236}">
                      <a16:creationId xmlns:a16="http://schemas.microsoft.com/office/drawing/2014/main" id="{545D77B5-9E80-479D-A30B-806CB72BA853}"/>
                    </a:ext>
                  </a:extLst>
                </p14:cNvPr>
                <p14:cNvContentPartPr/>
                <p14:nvPr/>
              </p14:nvContentPartPr>
              <p14:xfrm>
                <a:off x="5584677" y="5163075"/>
                <a:ext cx="96480" cy="67320"/>
              </p14:xfrm>
            </p:contentPart>
          </mc:Choice>
          <mc:Fallback>
            <p:pic>
              <p:nvPicPr>
                <p:cNvPr id="459" name="Freihand 458">
                  <a:extLst>
                    <a:ext uri="{FF2B5EF4-FFF2-40B4-BE49-F238E27FC236}">
                      <a16:creationId xmlns:a16="http://schemas.microsoft.com/office/drawing/2014/main" id="{545D77B5-9E80-479D-A30B-806CB72BA853}"/>
                    </a:ext>
                  </a:extLst>
                </p:cNvPr>
                <p:cNvPicPr/>
                <p:nvPr/>
              </p:nvPicPr>
              <p:blipFill>
                <a:blip r:embed="rId699"/>
                <a:stretch>
                  <a:fillRect/>
                </a:stretch>
              </p:blipFill>
              <p:spPr>
                <a:xfrm>
                  <a:off x="5580357" y="5158755"/>
                  <a:ext cx="105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60" name="Freihand 459">
                  <a:extLst>
                    <a:ext uri="{FF2B5EF4-FFF2-40B4-BE49-F238E27FC236}">
                      <a16:creationId xmlns:a16="http://schemas.microsoft.com/office/drawing/2014/main" id="{709150ED-DF62-42A7-8758-ED0486648616}"/>
                    </a:ext>
                  </a:extLst>
                </p14:cNvPr>
                <p14:cNvContentPartPr/>
                <p14:nvPr/>
              </p14:nvContentPartPr>
              <p14:xfrm>
                <a:off x="5707077" y="5159115"/>
                <a:ext cx="87840" cy="63720"/>
              </p14:xfrm>
            </p:contentPart>
          </mc:Choice>
          <mc:Fallback>
            <p:pic>
              <p:nvPicPr>
                <p:cNvPr id="460" name="Freihand 459">
                  <a:extLst>
                    <a:ext uri="{FF2B5EF4-FFF2-40B4-BE49-F238E27FC236}">
                      <a16:creationId xmlns:a16="http://schemas.microsoft.com/office/drawing/2014/main" id="{709150ED-DF62-42A7-8758-ED0486648616}"/>
                    </a:ext>
                  </a:extLst>
                </p:cNvPr>
                <p:cNvPicPr/>
                <p:nvPr/>
              </p:nvPicPr>
              <p:blipFill>
                <a:blip r:embed="rId701"/>
                <a:stretch>
                  <a:fillRect/>
                </a:stretch>
              </p:blipFill>
              <p:spPr>
                <a:xfrm>
                  <a:off x="5702757" y="5154795"/>
                  <a:ext cx="96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61" name="Freihand 460">
                  <a:extLst>
                    <a:ext uri="{FF2B5EF4-FFF2-40B4-BE49-F238E27FC236}">
                      <a16:creationId xmlns:a16="http://schemas.microsoft.com/office/drawing/2014/main" id="{D1482C27-1D93-404A-AA2D-4F957626A1B0}"/>
                    </a:ext>
                  </a:extLst>
                </p14:cNvPr>
                <p14:cNvContentPartPr/>
                <p14:nvPr/>
              </p14:nvContentPartPr>
              <p14:xfrm>
                <a:off x="5842077" y="5141475"/>
                <a:ext cx="184680" cy="78120"/>
              </p14:xfrm>
            </p:contentPart>
          </mc:Choice>
          <mc:Fallback>
            <p:pic>
              <p:nvPicPr>
                <p:cNvPr id="461" name="Freihand 460">
                  <a:extLst>
                    <a:ext uri="{FF2B5EF4-FFF2-40B4-BE49-F238E27FC236}">
                      <a16:creationId xmlns:a16="http://schemas.microsoft.com/office/drawing/2014/main" id="{D1482C27-1D93-404A-AA2D-4F957626A1B0}"/>
                    </a:ext>
                  </a:extLst>
                </p:cNvPr>
                <p:cNvPicPr/>
                <p:nvPr/>
              </p:nvPicPr>
              <p:blipFill>
                <a:blip r:embed="rId703"/>
                <a:stretch>
                  <a:fillRect/>
                </a:stretch>
              </p:blipFill>
              <p:spPr>
                <a:xfrm>
                  <a:off x="5837757" y="5137155"/>
                  <a:ext cx="193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62" name="Freihand 461">
                  <a:extLst>
                    <a:ext uri="{FF2B5EF4-FFF2-40B4-BE49-F238E27FC236}">
                      <a16:creationId xmlns:a16="http://schemas.microsoft.com/office/drawing/2014/main" id="{4C3EDB80-5012-487E-A1F8-C743F2C50BF4}"/>
                    </a:ext>
                  </a:extLst>
                </p14:cNvPr>
                <p14:cNvContentPartPr/>
                <p14:nvPr/>
              </p14:nvContentPartPr>
              <p14:xfrm>
                <a:off x="6055917" y="5156595"/>
                <a:ext cx="95040" cy="53640"/>
              </p14:xfrm>
            </p:contentPart>
          </mc:Choice>
          <mc:Fallback>
            <p:pic>
              <p:nvPicPr>
                <p:cNvPr id="462" name="Freihand 461">
                  <a:extLst>
                    <a:ext uri="{FF2B5EF4-FFF2-40B4-BE49-F238E27FC236}">
                      <a16:creationId xmlns:a16="http://schemas.microsoft.com/office/drawing/2014/main" id="{4C3EDB80-5012-487E-A1F8-C743F2C50BF4}"/>
                    </a:ext>
                  </a:extLst>
                </p:cNvPr>
                <p:cNvPicPr/>
                <p:nvPr/>
              </p:nvPicPr>
              <p:blipFill>
                <a:blip r:embed="rId705"/>
                <a:stretch>
                  <a:fillRect/>
                </a:stretch>
              </p:blipFill>
              <p:spPr>
                <a:xfrm>
                  <a:off x="6051597" y="5152275"/>
                  <a:ext cx="103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63" name="Freihand 462">
                  <a:extLst>
                    <a:ext uri="{FF2B5EF4-FFF2-40B4-BE49-F238E27FC236}">
                      <a16:creationId xmlns:a16="http://schemas.microsoft.com/office/drawing/2014/main" id="{A3ED8A85-C02C-4EF7-A651-9741024FAF99}"/>
                    </a:ext>
                  </a:extLst>
                </p14:cNvPr>
                <p14:cNvContentPartPr/>
                <p14:nvPr/>
              </p14:nvContentPartPr>
              <p14:xfrm>
                <a:off x="6170397" y="5086395"/>
                <a:ext cx="122760" cy="115560"/>
              </p14:xfrm>
            </p:contentPart>
          </mc:Choice>
          <mc:Fallback>
            <p:pic>
              <p:nvPicPr>
                <p:cNvPr id="463" name="Freihand 462">
                  <a:extLst>
                    <a:ext uri="{FF2B5EF4-FFF2-40B4-BE49-F238E27FC236}">
                      <a16:creationId xmlns:a16="http://schemas.microsoft.com/office/drawing/2014/main" id="{A3ED8A85-C02C-4EF7-A651-9741024FAF99}"/>
                    </a:ext>
                  </a:extLst>
                </p:cNvPr>
                <p:cNvPicPr/>
                <p:nvPr/>
              </p:nvPicPr>
              <p:blipFill>
                <a:blip r:embed="rId707"/>
                <a:stretch>
                  <a:fillRect/>
                </a:stretch>
              </p:blipFill>
              <p:spPr>
                <a:xfrm>
                  <a:off x="6166077" y="5082075"/>
                  <a:ext cx="131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65" name="Freihand 464">
                  <a:extLst>
                    <a:ext uri="{FF2B5EF4-FFF2-40B4-BE49-F238E27FC236}">
                      <a16:creationId xmlns:a16="http://schemas.microsoft.com/office/drawing/2014/main" id="{1C629E41-CFC9-4DFC-9B09-F73F9F5E2924}"/>
                    </a:ext>
                  </a:extLst>
                </p14:cNvPr>
                <p14:cNvContentPartPr/>
                <p14:nvPr/>
              </p14:nvContentPartPr>
              <p14:xfrm>
                <a:off x="6151317" y="5025555"/>
                <a:ext cx="206640" cy="172440"/>
              </p14:xfrm>
            </p:contentPart>
          </mc:Choice>
          <mc:Fallback>
            <p:pic>
              <p:nvPicPr>
                <p:cNvPr id="465" name="Freihand 464">
                  <a:extLst>
                    <a:ext uri="{FF2B5EF4-FFF2-40B4-BE49-F238E27FC236}">
                      <a16:creationId xmlns:a16="http://schemas.microsoft.com/office/drawing/2014/main" id="{1C629E41-CFC9-4DFC-9B09-F73F9F5E2924}"/>
                    </a:ext>
                  </a:extLst>
                </p:cNvPr>
                <p:cNvPicPr/>
                <p:nvPr/>
              </p:nvPicPr>
              <p:blipFill>
                <a:blip r:embed="rId709"/>
                <a:stretch>
                  <a:fillRect/>
                </a:stretch>
              </p:blipFill>
              <p:spPr>
                <a:xfrm>
                  <a:off x="6146997" y="5021235"/>
                  <a:ext cx="215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66" name="Freihand 465">
                  <a:extLst>
                    <a:ext uri="{FF2B5EF4-FFF2-40B4-BE49-F238E27FC236}">
                      <a16:creationId xmlns:a16="http://schemas.microsoft.com/office/drawing/2014/main" id="{05D461C9-E121-4C3B-8121-F9C3B243CFB8}"/>
                    </a:ext>
                  </a:extLst>
                </p14:cNvPr>
                <p14:cNvContentPartPr/>
                <p14:nvPr/>
              </p14:nvContentPartPr>
              <p14:xfrm>
                <a:off x="6515997" y="5101515"/>
                <a:ext cx="81000" cy="83520"/>
              </p14:xfrm>
            </p:contentPart>
          </mc:Choice>
          <mc:Fallback>
            <p:pic>
              <p:nvPicPr>
                <p:cNvPr id="466" name="Freihand 465">
                  <a:extLst>
                    <a:ext uri="{FF2B5EF4-FFF2-40B4-BE49-F238E27FC236}">
                      <a16:creationId xmlns:a16="http://schemas.microsoft.com/office/drawing/2014/main" id="{05D461C9-E121-4C3B-8121-F9C3B243CFB8}"/>
                    </a:ext>
                  </a:extLst>
                </p:cNvPr>
                <p:cNvPicPr/>
                <p:nvPr/>
              </p:nvPicPr>
              <p:blipFill>
                <a:blip r:embed="rId711"/>
                <a:stretch>
                  <a:fillRect/>
                </a:stretch>
              </p:blipFill>
              <p:spPr>
                <a:xfrm>
                  <a:off x="6511677" y="5097195"/>
                  <a:ext cx="89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67" name="Freihand 466">
                  <a:extLst>
                    <a:ext uri="{FF2B5EF4-FFF2-40B4-BE49-F238E27FC236}">
                      <a16:creationId xmlns:a16="http://schemas.microsoft.com/office/drawing/2014/main" id="{C7419817-600E-4B88-9C74-B3BAA50F425B}"/>
                    </a:ext>
                  </a:extLst>
                </p14:cNvPr>
                <p14:cNvContentPartPr/>
                <p14:nvPr/>
              </p14:nvContentPartPr>
              <p14:xfrm>
                <a:off x="6626157" y="5106555"/>
                <a:ext cx="188640" cy="61200"/>
              </p14:xfrm>
            </p:contentPart>
          </mc:Choice>
          <mc:Fallback>
            <p:pic>
              <p:nvPicPr>
                <p:cNvPr id="467" name="Freihand 466">
                  <a:extLst>
                    <a:ext uri="{FF2B5EF4-FFF2-40B4-BE49-F238E27FC236}">
                      <a16:creationId xmlns:a16="http://schemas.microsoft.com/office/drawing/2014/main" id="{C7419817-600E-4B88-9C74-B3BAA50F425B}"/>
                    </a:ext>
                  </a:extLst>
                </p:cNvPr>
                <p:cNvPicPr/>
                <p:nvPr/>
              </p:nvPicPr>
              <p:blipFill>
                <a:blip r:embed="rId713"/>
                <a:stretch>
                  <a:fillRect/>
                </a:stretch>
              </p:blipFill>
              <p:spPr>
                <a:xfrm>
                  <a:off x="6621837" y="5102235"/>
                  <a:ext cx="197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68" name="Freihand 467">
                  <a:extLst>
                    <a:ext uri="{FF2B5EF4-FFF2-40B4-BE49-F238E27FC236}">
                      <a16:creationId xmlns:a16="http://schemas.microsoft.com/office/drawing/2014/main" id="{0A676CA4-CECB-4DC0-958D-127AC3B213E8}"/>
                    </a:ext>
                  </a:extLst>
                </p14:cNvPr>
                <p14:cNvContentPartPr/>
                <p14:nvPr/>
              </p14:nvContentPartPr>
              <p14:xfrm>
                <a:off x="6825237" y="5073795"/>
                <a:ext cx="190800" cy="94680"/>
              </p14:xfrm>
            </p:contentPart>
          </mc:Choice>
          <mc:Fallback>
            <p:pic>
              <p:nvPicPr>
                <p:cNvPr id="468" name="Freihand 467">
                  <a:extLst>
                    <a:ext uri="{FF2B5EF4-FFF2-40B4-BE49-F238E27FC236}">
                      <a16:creationId xmlns:a16="http://schemas.microsoft.com/office/drawing/2014/main" id="{0A676CA4-CECB-4DC0-958D-127AC3B213E8}"/>
                    </a:ext>
                  </a:extLst>
                </p:cNvPr>
                <p:cNvPicPr/>
                <p:nvPr/>
              </p:nvPicPr>
              <p:blipFill>
                <a:blip r:embed="rId715"/>
                <a:stretch>
                  <a:fillRect/>
                </a:stretch>
              </p:blipFill>
              <p:spPr>
                <a:xfrm>
                  <a:off x="6820917" y="5069475"/>
                  <a:ext cx="199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69" name="Freihand 468">
                  <a:extLst>
                    <a:ext uri="{FF2B5EF4-FFF2-40B4-BE49-F238E27FC236}">
                      <a16:creationId xmlns:a16="http://schemas.microsoft.com/office/drawing/2014/main" id="{6CAD94AC-B2E3-42A6-8E84-180F4FC7A00C}"/>
                    </a:ext>
                  </a:extLst>
                </p14:cNvPr>
                <p14:cNvContentPartPr/>
                <p14:nvPr/>
              </p14:nvContentPartPr>
              <p14:xfrm>
                <a:off x="7029717" y="5014755"/>
                <a:ext cx="140400" cy="155160"/>
              </p14:xfrm>
            </p:contentPart>
          </mc:Choice>
          <mc:Fallback>
            <p:pic>
              <p:nvPicPr>
                <p:cNvPr id="469" name="Freihand 468">
                  <a:extLst>
                    <a:ext uri="{FF2B5EF4-FFF2-40B4-BE49-F238E27FC236}">
                      <a16:creationId xmlns:a16="http://schemas.microsoft.com/office/drawing/2014/main" id="{6CAD94AC-B2E3-42A6-8E84-180F4FC7A00C}"/>
                    </a:ext>
                  </a:extLst>
                </p:cNvPr>
                <p:cNvPicPr/>
                <p:nvPr/>
              </p:nvPicPr>
              <p:blipFill>
                <a:blip r:embed="rId717"/>
                <a:stretch>
                  <a:fillRect/>
                </a:stretch>
              </p:blipFill>
              <p:spPr>
                <a:xfrm>
                  <a:off x="7025397" y="5010435"/>
                  <a:ext cx="149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70" name="Freihand 469">
                  <a:extLst>
                    <a:ext uri="{FF2B5EF4-FFF2-40B4-BE49-F238E27FC236}">
                      <a16:creationId xmlns:a16="http://schemas.microsoft.com/office/drawing/2014/main" id="{1A3FF8FA-DD45-44C1-B8E6-E7C9C9515BF8}"/>
                    </a:ext>
                  </a:extLst>
                </p14:cNvPr>
                <p14:cNvContentPartPr/>
                <p14:nvPr/>
              </p14:nvContentPartPr>
              <p14:xfrm>
                <a:off x="7166157" y="5029515"/>
                <a:ext cx="20160" cy="53640"/>
              </p14:xfrm>
            </p:contentPart>
          </mc:Choice>
          <mc:Fallback>
            <p:pic>
              <p:nvPicPr>
                <p:cNvPr id="470" name="Freihand 469">
                  <a:extLst>
                    <a:ext uri="{FF2B5EF4-FFF2-40B4-BE49-F238E27FC236}">
                      <a16:creationId xmlns:a16="http://schemas.microsoft.com/office/drawing/2014/main" id="{1A3FF8FA-DD45-44C1-B8E6-E7C9C9515BF8}"/>
                    </a:ext>
                  </a:extLst>
                </p:cNvPr>
                <p:cNvPicPr/>
                <p:nvPr/>
              </p:nvPicPr>
              <p:blipFill>
                <a:blip r:embed="rId719"/>
                <a:stretch>
                  <a:fillRect/>
                </a:stretch>
              </p:blipFill>
              <p:spPr>
                <a:xfrm>
                  <a:off x="7161837" y="5025195"/>
                  <a:ext cx="28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71" name="Freihand 470">
                  <a:extLst>
                    <a:ext uri="{FF2B5EF4-FFF2-40B4-BE49-F238E27FC236}">
                      <a16:creationId xmlns:a16="http://schemas.microsoft.com/office/drawing/2014/main" id="{A709C224-C10D-4389-8417-F887ACC30A8C}"/>
                    </a:ext>
                  </a:extLst>
                </p14:cNvPr>
                <p14:cNvContentPartPr/>
                <p14:nvPr/>
              </p14:nvContentPartPr>
              <p14:xfrm>
                <a:off x="7215477" y="5062635"/>
                <a:ext cx="195480" cy="89640"/>
              </p14:xfrm>
            </p:contentPart>
          </mc:Choice>
          <mc:Fallback>
            <p:pic>
              <p:nvPicPr>
                <p:cNvPr id="471" name="Freihand 470">
                  <a:extLst>
                    <a:ext uri="{FF2B5EF4-FFF2-40B4-BE49-F238E27FC236}">
                      <a16:creationId xmlns:a16="http://schemas.microsoft.com/office/drawing/2014/main" id="{A709C224-C10D-4389-8417-F887ACC30A8C}"/>
                    </a:ext>
                  </a:extLst>
                </p:cNvPr>
                <p:cNvPicPr/>
                <p:nvPr/>
              </p:nvPicPr>
              <p:blipFill>
                <a:blip r:embed="rId721"/>
                <a:stretch>
                  <a:fillRect/>
                </a:stretch>
              </p:blipFill>
              <p:spPr>
                <a:xfrm>
                  <a:off x="7211157" y="5058315"/>
                  <a:ext cx="204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72" name="Freihand 471">
                  <a:extLst>
                    <a:ext uri="{FF2B5EF4-FFF2-40B4-BE49-F238E27FC236}">
                      <a16:creationId xmlns:a16="http://schemas.microsoft.com/office/drawing/2014/main" id="{A355F7FF-B634-48F4-B828-E54A86013606}"/>
                    </a:ext>
                  </a:extLst>
                </p14:cNvPr>
                <p14:cNvContentPartPr/>
                <p14:nvPr/>
              </p14:nvContentPartPr>
              <p14:xfrm>
                <a:off x="7058157" y="4877955"/>
                <a:ext cx="18360" cy="25560"/>
              </p14:xfrm>
            </p:contentPart>
          </mc:Choice>
          <mc:Fallback>
            <p:pic>
              <p:nvPicPr>
                <p:cNvPr id="472" name="Freihand 471">
                  <a:extLst>
                    <a:ext uri="{FF2B5EF4-FFF2-40B4-BE49-F238E27FC236}">
                      <a16:creationId xmlns:a16="http://schemas.microsoft.com/office/drawing/2014/main" id="{A355F7FF-B634-48F4-B828-E54A86013606}"/>
                    </a:ext>
                  </a:extLst>
                </p:cNvPr>
                <p:cNvPicPr/>
                <p:nvPr/>
              </p:nvPicPr>
              <p:blipFill>
                <a:blip r:embed="rId723"/>
                <a:stretch>
                  <a:fillRect/>
                </a:stretch>
              </p:blipFill>
              <p:spPr>
                <a:xfrm>
                  <a:off x="7053837" y="4873635"/>
                  <a:ext cx="27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73" name="Freihand 472">
                  <a:extLst>
                    <a:ext uri="{FF2B5EF4-FFF2-40B4-BE49-F238E27FC236}">
                      <a16:creationId xmlns:a16="http://schemas.microsoft.com/office/drawing/2014/main" id="{12273E29-3CBD-42CB-9E88-018D2CC7C87E}"/>
                    </a:ext>
                  </a:extLst>
                </p14:cNvPr>
                <p14:cNvContentPartPr/>
                <p14:nvPr/>
              </p14:nvContentPartPr>
              <p14:xfrm>
                <a:off x="7495197" y="4908555"/>
                <a:ext cx="101880" cy="160920"/>
              </p14:xfrm>
            </p:contentPart>
          </mc:Choice>
          <mc:Fallback>
            <p:pic>
              <p:nvPicPr>
                <p:cNvPr id="473" name="Freihand 472">
                  <a:extLst>
                    <a:ext uri="{FF2B5EF4-FFF2-40B4-BE49-F238E27FC236}">
                      <a16:creationId xmlns:a16="http://schemas.microsoft.com/office/drawing/2014/main" id="{12273E29-3CBD-42CB-9E88-018D2CC7C87E}"/>
                    </a:ext>
                  </a:extLst>
                </p:cNvPr>
                <p:cNvPicPr/>
                <p:nvPr/>
              </p:nvPicPr>
              <p:blipFill>
                <a:blip r:embed="rId725"/>
                <a:stretch>
                  <a:fillRect/>
                </a:stretch>
              </p:blipFill>
              <p:spPr>
                <a:xfrm>
                  <a:off x="7490877" y="4904235"/>
                  <a:ext cx="110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74" name="Freihand 473">
                  <a:extLst>
                    <a:ext uri="{FF2B5EF4-FFF2-40B4-BE49-F238E27FC236}">
                      <a16:creationId xmlns:a16="http://schemas.microsoft.com/office/drawing/2014/main" id="{203806FB-775F-41DF-9DDC-4FCF2693DE2B}"/>
                    </a:ext>
                  </a:extLst>
                </p14:cNvPr>
                <p14:cNvContentPartPr/>
                <p14:nvPr/>
              </p14:nvContentPartPr>
              <p14:xfrm>
                <a:off x="7608957" y="5009715"/>
                <a:ext cx="83520" cy="63000"/>
              </p14:xfrm>
            </p:contentPart>
          </mc:Choice>
          <mc:Fallback>
            <p:pic>
              <p:nvPicPr>
                <p:cNvPr id="474" name="Freihand 473">
                  <a:extLst>
                    <a:ext uri="{FF2B5EF4-FFF2-40B4-BE49-F238E27FC236}">
                      <a16:creationId xmlns:a16="http://schemas.microsoft.com/office/drawing/2014/main" id="{203806FB-775F-41DF-9DDC-4FCF2693DE2B}"/>
                    </a:ext>
                  </a:extLst>
                </p:cNvPr>
                <p:cNvPicPr/>
                <p:nvPr/>
              </p:nvPicPr>
              <p:blipFill>
                <a:blip r:embed="rId727"/>
                <a:stretch>
                  <a:fillRect/>
                </a:stretch>
              </p:blipFill>
              <p:spPr>
                <a:xfrm>
                  <a:off x="7604637" y="5005395"/>
                  <a:ext cx="92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75" name="Freihand 474">
                  <a:extLst>
                    <a:ext uri="{FF2B5EF4-FFF2-40B4-BE49-F238E27FC236}">
                      <a16:creationId xmlns:a16="http://schemas.microsoft.com/office/drawing/2014/main" id="{8206F205-DF22-484C-8BFF-CB5638B9BE85}"/>
                    </a:ext>
                  </a:extLst>
                </p14:cNvPr>
                <p14:cNvContentPartPr/>
                <p14:nvPr/>
              </p14:nvContentPartPr>
              <p14:xfrm>
                <a:off x="7740717" y="4986675"/>
                <a:ext cx="82440" cy="82080"/>
              </p14:xfrm>
            </p:contentPart>
          </mc:Choice>
          <mc:Fallback>
            <p:pic>
              <p:nvPicPr>
                <p:cNvPr id="475" name="Freihand 474">
                  <a:extLst>
                    <a:ext uri="{FF2B5EF4-FFF2-40B4-BE49-F238E27FC236}">
                      <a16:creationId xmlns:a16="http://schemas.microsoft.com/office/drawing/2014/main" id="{8206F205-DF22-484C-8BFF-CB5638B9BE85}"/>
                    </a:ext>
                  </a:extLst>
                </p:cNvPr>
                <p:cNvPicPr/>
                <p:nvPr/>
              </p:nvPicPr>
              <p:blipFill>
                <a:blip r:embed="rId729"/>
                <a:stretch>
                  <a:fillRect/>
                </a:stretch>
              </p:blipFill>
              <p:spPr>
                <a:xfrm>
                  <a:off x="7736397" y="4982355"/>
                  <a:ext cx="91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77" name="Freihand 476">
                  <a:extLst>
                    <a:ext uri="{FF2B5EF4-FFF2-40B4-BE49-F238E27FC236}">
                      <a16:creationId xmlns:a16="http://schemas.microsoft.com/office/drawing/2014/main" id="{367F2B7E-07D1-4732-BB87-0BDF39E04BF0}"/>
                    </a:ext>
                  </a:extLst>
                </p14:cNvPr>
                <p14:cNvContentPartPr/>
                <p14:nvPr/>
              </p14:nvContentPartPr>
              <p14:xfrm>
                <a:off x="7721277" y="4957875"/>
                <a:ext cx="256680" cy="116280"/>
              </p14:xfrm>
            </p:contentPart>
          </mc:Choice>
          <mc:Fallback>
            <p:pic>
              <p:nvPicPr>
                <p:cNvPr id="477" name="Freihand 476">
                  <a:extLst>
                    <a:ext uri="{FF2B5EF4-FFF2-40B4-BE49-F238E27FC236}">
                      <a16:creationId xmlns:a16="http://schemas.microsoft.com/office/drawing/2014/main" id="{367F2B7E-07D1-4732-BB87-0BDF39E04BF0}"/>
                    </a:ext>
                  </a:extLst>
                </p:cNvPr>
                <p:cNvPicPr/>
                <p:nvPr/>
              </p:nvPicPr>
              <p:blipFill>
                <a:blip r:embed="rId731"/>
                <a:stretch>
                  <a:fillRect/>
                </a:stretch>
              </p:blipFill>
              <p:spPr>
                <a:xfrm>
                  <a:off x="7716957" y="4953555"/>
                  <a:ext cx="265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6" name="Freihand 475">
                  <a:extLst>
                    <a:ext uri="{FF2B5EF4-FFF2-40B4-BE49-F238E27FC236}">
                      <a16:creationId xmlns:a16="http://schemas.microsoft.com/office/drawing/2014/main" id="{614700DE-66C5-418F-8C42-520FA50E9B74}"/>
                    </a:ext>
                  </a:extLst>
                </p14:cNvPr>
                <p14:cNvContentPartPr/>
                <p14:nvPr/>
              </p14:nvContentPartPr>
              <p14:xfrm>
                <a:off x="5485677" y="5362155"/>
                <a:ext cx="19800" cy="173160"/>
              </p14:xfrm>
            </p:contentPart>
          </mc:Choice>
          <mc:Fallback>
            <p:pic>
              <p:nvPicPr>
                <p:cNvPr id="476" name="Freihand 475">
                  <a:extLst>
                    <a:ext uri="{FF2B5EF4-FFF2-40B4-BE49-F238E27FC236}">
                      <a16:creationId xmlns:a16="http://schemas.microsoft.com/office/drawing/2014/main" id="{614700DE-66C5-418F-8C42-520FA50E9B74}"/>
                    </a:ext>
                  </a:extLst>
                </p:cNvPr>
                <p:cNvPicPr/>
                <p:nvPr/>
              </p:nvPicPr>
              <p:blipFill>
                <a:blip r:embed="rId733"/>
                <a:stretch>
                  <a:fillRect/>
                </a:stretch>
              </p:blipFill>
              <p:spPr>
                <a:xfrm>
                  <a:off x="5481357" y="5357835"/>
                  <a:ext cx="28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80" name="Freihand 479">
                  <a:extLst>
                    <a:ext uri="{FF2B5EF4-FFF2-40B4-BE49-F238E27FC236}">
                      <a16:creationId xmlns:a16="http://schemas.microsoft.com/office/drawing/2014/main" id="{259DD64F-FFBB-4B9D-A5BE-EED1BDCC2704}"/>
                    </a:ext>
                  </a:extLst>
                </p14:cNvPr>
                <p14:cNvContentPartPr/>
                <p14:nvPr/>
              </p14:nvContentPartPr>
              <p14:xfrm>
                <a:off x="5468037" y="5433435"/>
                <a:ext cx="115920" cy="56880"/>
              </p14:xfrm>
            </p:contentPart>
          </mc:Choice>
          <mc:Fallback>
            <p:pic>
              <p:nvPicPr>
                <p:cNvPr id="480" name="Freihand 479">
                  <a:extLst>
                    <a:ext uri="{FF2B5EF4-FFF2-40B4-BE49-F238E27FC236}">
                      <a16:creationId xmlns:a16="http://schemas.microsoft.com/office/drawing/2014/main" id="{259DD64F-FFBB-4B9D-A5BE-EED1BDCC2704}"/>
                    </a:ext>
                  </a:extLst>
                </p:cNvPr>
                <p:cNvPicPr/>
                <p:nvPr/>
              </p:nvPicPr>
              <p:blipFill>
                <a:blip r:embed="rId735"/>
                <a:stretch>
                  <a:fillRect/>
                </a:stretch>
              </p:blipFill>
              <p:spPr>
                <a:xfrm>
                  <a:off x="5463717" y="5429115"/>
                  <a:ext cx="124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81" name="Freihand 480">
                  <a:extLst>
                    <a:ext uri="{FF2B5EF4-FFF2-40B4-BE49-F238E27FC236}">
                      <a16:creationId xmlns:a16="http://schemas.microsoft.com/office/drawing/2014/main" id="{05731D2B-67E4-41A4-AE4D-95641097AD34}"/>
                    </a:ext>
                  </a:extLst>
                </p14:cNvPr>
                <p14:cNvContentPartPr/>
                <p14:nvPr/>
              </p14:nvContentPartPr>
              <p14:xfrm>
                <a:off x="5614917" y="5346315"/>
                <a:ext cx="196200" cy="145440"/>
              </p14:xfrm>
            </p:contentPart>
          </mc:Choice>
          <mc:Fallback>
            <p:pic>
              <p:nvPicPr>
                <p:cNvPr id="481" name="Freihand 480">
                  <a:extLst>
                    <a:ext uri="{FF2B5EF4-FFF2-40B4-BE49-F238E27FC236}">
                      <a16:creationId xmlns:a16="http://schemas.microsoft.com/office/drawing/2014/main" id="{05731D2B-67E4-41A4-AE4D-95641097AD34}"/>
                    </a:ext>
                  </a:extLst>
                </p:cNvPr>
                <p:cNvPicPr/>
                <p:nvPr/>
              </p:nvPicPr>
              <p:blipFill>
                <a:blip r:embed="rId737"/>
                <a:stretch>
                  <a:fillRect/>
                </a:stretch>
              </p:blipFill>
              <p:spPr>
                <a:xfrm>
                  <a:off x="5610597" y="5341995"/>
                  <a:ext cx="204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82" name="Freihand 481">
                  <a:extLst>
                    <a:ext uri="{FF2B5EF4-FFF2-40B4-BE49-F238E27FC236}">
                      <a16:creationId xmlns:a16="http://schemas.microsoft.com/office/drawing/2014/main" id="{B549923F-D9F1-426F-B394-2851567AF0AA}"/>
                    </a:ext>
                  </a:extLst>
                </p14:cNvPr>
                <p14:cNvContentPartPr/>
                <p14:nvPr/>
              </p14:nvContentPartPr>
              <p14:xfrm>
                <a:off x="5937477" y="5399595"/>
                <a:ext cx="94680" cy="75960"/>
              </p14:xfrm>
            </p:contentPart>
          </mc:Choice>
          <mc:Fallback>
            <p:pic>
              <p:nvPicPr>
                <p:cNvPr id="482" name="Freihand 481">
                  <a:extLst>
                    <a:ext uri="{FF2B5EF4-FFF2-40B4-BE49-F238E27FC236}">
                      <a16:creationId xmlns:a16="http://schemas.microsoft.com/office/drawing/2014/main" id="{B549923F-D9F1-426F-B394-2851567AF0AA}"/>
                    </a:ext>
                  </a:extLst>
                </p:cNvPr>
                <p:cNvPicPr/>
                <p:nvPr/>
              </p:nvPicPr>
              <p:blipFill>
                <a:blip r:embed="rId739"/>
                <a:stretch>
                  <a:fillRect/>
                </a:stretch>
              </p:blipFill>
              <p:spPr>
                <a:xfrm>
                  <a:off x="5933157" y="5395275"/>
                  <a:ext cx="103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83" name="Freihand 482">
                  <a:extLst>
                    <a:ext uri="{FF2B5EF4-FFF2-40B4-BE49-F238E27FC236}">
                      <a16:creationId xmlns:a16="http://schemas.microsoft.com/office/drawing/2014/main" id="{D7884891-1FB4-4833-A757-93BBADC92B0B}"/>
                    </a:ext>
                  </a:extLst>
                </p14:cNvPr>
                <p14:cNvContentPartPr/>
                <p14:nvPr/>
              </p14:nvContentPartPr>
              <p14:xfrm>
                <a:off x="6077157" y="5329755"/>
                <a:ext cx="123480" cy="99360"/>
              </p14:xfrm>
            </p:contentPart>
          </mc:Choice>
          <mc:Fallback>
            <p:pic>
              <p:nvPicPr>
                <p:cNvPr id="483" name="Freihand 482">
                  <a:extLst>
                    <a:ext uri="{FF2B5EF4-FFF2-40B4-BE49-F238E27FC236}">
                      <a16:creationId xmlns:a16="http://schemas.microsoft.com/office/drawing/2014/main" id="{D7884891-1FB4-4833-A757-93BBADC92B0B}"/>
                    </a:ext>
                  </a:extLst>
                </p:cNvPr>
                <p:cNvPicPr/>
                <p:nvPr/>
              </p:nvPicPr>
              <p:blipFill>
                <a:blip r:embed="rId741"/>
                <a:stretch>
                  <a:fillRect/>
                </a:stretch>
              </p:blipFill>
              <p:spPr>
                <a:xfrm>
                  <a:off x="6072837" y="5325435"/>
                  <a:ext cx="132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84" name="Freihand 483">
                  <a:extLst>
                    <a:ext uri="{FF2B5EF4-FFF2-40B4-BE49-F238E27FC236}">
                      <a16:creationId xmlns:a16="http://schemas.microsoft.com/office/drawing/2014/main" id="{09D8F402-3275-449E-8B45-B0474999308D}"/>
                    </a:ext>
                  </a:extLst>
                </p14:cNvPr>
                <p14:cNvContentPartPr/>
                <p14:nvPr/>
              </p14:nvContentPartPr>
              <p14:xfrm>
                <a:off x="6239517" y="5396715"/>
                <a:ext cx="200160" cy="171360"/>
              </p14:xfrm>
            </p:contentPart>
          </mc:Choice>
          <mc:Fallback>
            <p:pic>
              <p:nvPicPr>
                <p:cNvPr id="484" name="Freihand 483">
                  <a:extLst>
                    <a:ext uri="{FF2B5EF4-FFF2-40B4-BE49-F238E27FC236}">
                      <a16:creationId xmlns:a16="http://schemas.microsoft.com/office/drawing/2014/main" id="{09D8F402-3275-449E-8B45-B0474999308D}"/>
                    </a:ext>
                  </a:extLst>
                </p:cNvPr>
                <p:cNvPicPr/>
                <p:nvPr/>
              </p:nvPicPr>
              <p:blipFill>
                <a:blip r:embed="rId743"/>
                <a:stretch>
                  <a:fillRect/>
                </a:stretch>
              </p:blipFill>
              <p:spPr>
                <a:xfrm>
                  <a:off x="6235197" y="5392395"/>
                  <a:ext cx="208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85" name="Freihand 484">
                  <a:extLst>
                    <a:ext uri="{FF2B5EF4-FFF2-40B4-BE49-F238E27FC236}">
                      <a16:creationId xmlns:a16="http://schemas.microsoft.com/office/drawing/2014/main" id="{46D42F77-B040-487A-BFD9-5A9B43C41478}"/>
                    </a:ext>
                  </a:extLst>
                </p14:cNvPr>
                <p14:cNvContentPartPr/>
                <p14:nvPr/>
              </p14:nvContentPartPr>
              <p14:xfrm>
                <a:off x="6470277" y="5323995"/>
                <a:ext cx="110880" cy="101880"/>
              </p14:xfrm>
            </p:contentPart>
          </mc:Choice>
          <mc:Fallback>
            <p:pic>
              <p:nvPicPr>
                <p:cNvPr id="485" name="Freihand 484">
                  <a:extLst>
                    <a:ext uri="{FF2B5EF4-FFF2-40B4-BE49-F238E27FC236}">
                      <a16:creationId xmlns:a16="http://schemas.microsoft.com/office/drawing/2014/main" id="{46D42F77-B040-487A-BFD9-5A9B43C41478}"/>
                    </a:ext>
                  </a:extLst>
                </p:cNvPr>
                <p:cNvPicPr/>
                <p:nvPr/>
              </p:nvPicPr>
              <p:blipFill>
                <a:blip r:embed="rId745"/>
                <a:stretch>
                  <a:fillRect/>
                </a:stretch>
              </p:blipFill>
              <p:spPr>
                <a:xfrm>
                  <a:off x="6465957" y="5319675"/>
                  <a:ext cx="119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88" name="Freihand 487">
                  <a:extLst>
                    <a:ext uri="{FF2B5EF4-FFF2-40B4-BE49-F238E27FC236}">
                      <a16:creationId xmlns:a16="http://schemas.microsoft.com/office/drawing/2014/main" id="{F9722657-E6D2-45EA-A7ED-F1C291BFC2D8}"/>
                    </a:ext>
                  </a:extLst>
                </p14:cNvPr>
                <p14:cNvContentPartPr/>
                <p14:nvPr/>
              </p14:nvContentPartPr>
              <p14:xfrm>
                <a:off x="6715077" y="5398875"/>
                <a:ext cx="15120" cy="98640"/>
              </p14:xfrm>
            </p:contentPart>
          </mc:Choice>
          <mc:Fallback>
            <p:pic>
              <p:nvPicPr>
                <p:cNvPr id="488" name="Freihand 487">
                  <a:extLst>
                    <a:ext uri="{FF2B5EF4-FFF2-40B4-BE49-F238E27FC236}">
                      <a16:creationId xmlns:a16="http://schemas.microsoft.com/office/drawing/2014/main" id="{F9722657-E6D2-45EA-A7ED-F1C291BFC2D8}"/>
                    </a:ext>
                  </a:extLst>
                </p:cNvPr>
                <p:cNvPicPr/>
                <p:nvPr/>
              </p:nvPicPr>
              <p:blipFill>
                <a:blip r:embed="rId747"/>
                <a:stretch>
                  <a:fillRect/>
                </a:stretch>
              </p:blipFill>
              <p:spPr>
                <a:xfrm>
                  <a:off x="6710757" y="5394555"/>
                  <a:ext cx="23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89" name="Freihand 488">
                  <a:extLst>
                    <a:ext uri="{FF2B5EF4-FFF2-40B4-BE49-F238E27FC236}">
                      <a16:creationId xmlns:a16="http://schemas.microsoft.com/office/drawing/2014/main" id="{33153850-4B23-4763-AE60-470E4ED5CD9C}"/>
                    </a:ext>
                  </a:extLst>
                </p14:cNvPr>
                <p14:cNvContentPartPr/>
                <p14:nvPr/>
              </p14:nvContentPartPr>
              <p14:xfrm>
                <a:off x="6818757" y="5348115"/>
                <a:ext cx="108720" cy="96480"/>
              </p14:xfrm>
            </p:contentPart>
          </mc:Choice>
          <mc:Fallback>
            <p:pic>
              <p:nvPicPr>
                <p:cNvPr id="489" name="Freihand 488">
                  <a:extLst>
                    <a:ext uri="{FF2B5EF4-FFF2-40B4-BE49-F238E27FC236}">
                      <a16:creationId xmlns:a16="http://schemas.microsoft.com/office/drawing/2014/main" id="{33153850-4B23-4763-AE60-470E4ED5CD9C}"/>
                    </a:ext>
                  </a:extLst>
                </p:cNvPr>
                <p:cNvPicPr/>
                <p:nvPr/>
              </p:nvPicPr>
              <p:blipFill>
                <a:blip r:embed="rId749"/>
                <a:stretch>
                  <a:fillRect/>
                </a:stretch>
              </p:blipFill>
              <p:spPr>
                <a:xfrm>
                  <a:off x="6814437" y="5343795"/>
                  <a:ext cx="117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90" name="Freihand 489">
                  <a:extLst>
                    <a:ext uri="{FF2B5EF4-FFF2-40B4-BE49-F238E27FC236}">
                      <a16:creationId xmlns:a16="http://schemas.microsoft.com/office/drawing/2014/main" id="{7791DD2C-4650-43DE-9B4B-DE4C5118DC81}"/>
                    </a:ext>
                  </a:extLst>
                </p14:cNvPr>
                <p14:cNvContentPartPr/>
                <p14:nvPr/>
              </p14:nvContentPartPr>
              <p14:xfrm>
                <a:off x="6964197" y="5349555"/>
                <a:ext cx="57600" cy="80280"/>
              </p14:xfrm>
            </p:contentPart>
          </mc:Choice>
          <mc:Fallback>
            <p:pic>
              <p:nvPicPr>
                <p:cNvPr id="490" name="Freihand 489">
                  <a:extLst>
                    <a:ext uri="{FF2B5EF4-FFF2-40B4-BE49-F238E27FC236}">
                      <a16:creationId xmlns:a16="http://schemas.microsoft.com/office/drawing/2014/main" id="{7791DD2C-4650-43DE-9B4B-DE4C5118DC81}"/>
                    </a:ext>
                  </a:extLst>
                </p:cNvPr>
                <p:cNvPicPr/>
                <p:nvPr/>
              </p:nvPicPr>
              <p:blipFill>
                <a:blip r:embed="rId751"/>
                <a:stretch>
                  <a:fillRect/>
                </a:stretch>
              </p:blipFill>
              <p:spPr>
                <a:xfrm>
                  <a:off x="6959877" y="5345235"/>
                  <a:ext cx="66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91" name="Freihand 490">
                  <a:extLst>
                    <a:ext uri="{FF2B5EF4-FFF2-40B4-BE49-F238E27FC236}">
                      <a16:creationId xmlns:a16="http://schemas.microsoft.com/office/drawing/2014/main" id="{D4D4768E-C523-4945-A61F-20E69320A2E6}"/>
                    </a:ext>
                  </a:extLst>
                </p14:cNvPr>
                <p14:cNvContentPartPr/>
                <p14:nvPr/>
              </p14:nvContentPartPr>
              <p14:xfrm>
                <a:off x="7167237" y="5314995"/>
                <a:ext cx="326160" cy="95760"/>
              </p14:xfrm>
            </p:contentPart>
          </mc:Choice>
          <mc:Fallback>
            <p:pic>
              <p:nvPicPr>
                <p:cNvPr id="491" name="Freihand 490">
                  <a:extLst>
                    <a:ext uri="{FF2B5EF4-FFF2-40B4-BE49-F238E27FC236}">
                      <a16:creationId xmlns:a16="http://schemas.microsoft.com/office/drawing/2014/main" id="{D4D4768E-C523-4945-A61F-20E69320A2E6}"/>
                    </a:ext>
                  </a:extLst>
                </p:cNvPr>
                <p:cNvPicPr/>
                <p:nvPr/>
              </p:nvPicPr>
              <p:blipFill>
                <a:blip r:embed="rId753"/>
                <a:stretch>
                  <a:fillRect/>
                </a:stretch>
              </p:blipFill>
              <p:spPr>
                <a:xfrm>
                  <a:off x="7162917" y="5310675"/>
                  <a:ext cx="334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93" name="Freihand 492">
                  <a:extLst>
                    <a:ext uri="{FF2B5EF4-FFF2-40B4-BE49-F238E27FC236}">
                      <a16:creationId xmlns:a16="http://schemas.microsoft.com/office/drawing/2014/main" id="{74BFDAF0-5D59-4D57-A69D-F4E64C424B60}"/>
                    </a:ext>
                  </a:extLst>
                </p14:cNvPr>
                <p14:cNvContentPartPr/>
                <p14:nvPr/>
              </p14:nvContentPartPr>
              <p14:xfrm>
                <a:off x="7594197" y="5289435"/>
                <a:ext cx="219600" cy="90360"/>
              </p14:xfrm>
            </p:contentPart>
          </mc:Choice>
          <mc:Fallback>
            <p:pic>
              <p:nvPicPr>
                <p:cNvPr id="493" name="Freihand 492">
                  <a:extLst>
                    <a:ext uri="{FF2B5EF4-FFF2-40B4-BE49-F238E27FC236}">
                      <a16:creationId xmlns:a16="http://schemas.microsoft.com/office/drawing/2014/main" id="{74BFDAF0-5D59-4D57-A69D-F4E64C424B60}"/>
                    </a:ext>
                  </a:extLst>
                </p:cNvPr>
                <p:cNvPicPr/>
                <p:nvPr/>
              </p:nvPicPr>
              <p:blipFill>
                <a:blip r:embed="rId755"/>
                <a:stretch>
                  <a:fillRect/>
                </a:stretch>
              </p:blipFill>
              <p:spPr>
                <a:xfrm>
                  <a:off x="7589877" y="5285115"/>
                  <a:ext cx="228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94" name="Freihand 493">
                  <a:extLst>
                    <a:ext uri="{FF2B5EF4-FFF2-40B4-BE49-F238E27FC236}">
                      <a16:creationId xmlns:a16="http://schemas.microsoft.com/office/drawing/2014/main" id="{CE688BE8-85FC-4BF1-9F19-E13A01346B6F}"/>
                    </a:ext>
                  </a:extLst>
                </p14:cNvPr>
                <p14:cNvContentPartPr/>
                <p14:nvPr/>
              </p14:nvContentPartPr>
              <p14:xfrm>
                <a:off x="7839357" y="5239035"/>
                <a:ext cx="135000" cy="101160"/>
              </p14:xfrm>
            </p:contentPart>
          </mc:Choice>
          <mc:Fallback>
            <p:pic>
              <p:nvPicPr>
                <p:cNvPr id="494" name="Freihand 493">
                  <a:extLst>
                    <a:ext uri="{FF2B5EF4-FFF2-40B4-BE49-F238E27FC236}">
                      <a16:creationId xmlns:a16="http://schemas.microsoft.com/office/drawing/2014/main" id="{CE688BE8-85FC-4BF1-9F19-E13A01346B6F}"/>
                    </a:ext>
                  </a:extLst>
                </p:cNvPr>
                <p:cNvPicPr/>
                <p:nvPr/>
              </p:nvPicPr>
              <p:blipFill>
                <a:blip r:embed="rId757"/>
                <a:stretch>
                  <a:fillRect/>
                </a:stretch>
              </p:blipFill>
              <p:spPr>
                <a:xfrm>
                  <a:off x="7835037" y="5234715"/>
                  <a:ext cx="143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96" name="Freihand 495">
                  <a:extLst>
                    <a:ext uri="{FF2B5EF4-FFF2-40B4-BE49-F238E27FC236}">
                      <a16:creationId xmlns:a16="http://schemas.microsoft.com/office/drawing/2014/main" id="{5A1AF279-BE64-41C2-9E82-B977FBE675D1}"/>
                    </a:ext>
                  </a:extLst>
                </p14:cNvPr>
                <p14:cNvContentPartPr/>
                <p14:nvPr/>
              </p14:nvContentPartPr>
              <p14:xfrm>
                <a:off x="5505477" y="5677515"/>
                <a:ext cx="223200" cy="189000"/>
              </p14:xfrm>
            </p:contentPart>
          </mc:Choice>
          <mc:Fallback>
            <p:pic>
              <p:nvPicPr>
                <p:cNvPr id="496" name="Freihand 495">
                  <a:extLst>
                    <a:ext uri="{FF2B5EF4-FFF2-40B4-BE49-F238E27FC236}">
                      <a16:creationId xmlns:a16="http://schemas.microsoft.com/office/drawing/2014/main" id="{5A1AF279-BE64-41C2-9E82-B977FBE675D1}"/>
                    </a:ext>
                  </a:extLst>
                </p:cNvPr>
                <p:cNvPicPr/>
                <p:nvPr/>
              </p:nvPicPr>
              <p:blipFill>
                <a:blip r:embed="rId759"/>
                <a:stretch>
                  <a:fillRect/>
                </a:stretch>
              </p:blipFill>
              <p:spPr>
                <a:xfrm>
                  <a:off x="5501157" y="5673195"/>
                  <a:ext cx="231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97" name="Freihand 496">
                  <a:extLst>
                    <a:ext uri="{FF2B5EF4-FFF2-40B4-BE49-F238E27FC236}">
                      <a16:creationId xmlns:a16="http://schemas.microsoft.com/office/drawing/2014/main" id="{F0080992-F08C-4ACA-BE99-38E399EB810C}"/>
                    </a:ext>
                  </a:extLst>
                </p14:cNvPr>
                <p14:cNvContentPartPr/>
                <p14:nvPr/>
              </p14:nvContentPartPr>
              <p14:xfrm>
                <a:off x="5893917" y="5664555"/>
                <a:ext cx="116280" cy="84240"/>
              </p14:xfrm>
            </p:contentPart>
          </mc:Choice>
          <mc:Fallback>
            <p:pic>
              <p:nvPicPr>
                <p:cNvPr id="497" name="Freihand 496">
                  <a:extLst>
                    <a:ext uri="{FF2B5EF4-FFF2-40B4-BE49-F238E27FC236}">
                      <a16:creationId xmlns:a16="http://schemas.microsoft.com/office/drawing/2014/main" id="{F0080992-F08C-4ACA-BE99-38E399EB810C}"/>
                    </a:ext>
                  </a:extLst>
                </p:cNvPr>
                <p:cNvPicPr/>
                <p:nvPr/>
              </p:nvPicPr>
              <p:blipFill>
                <a:blip r:embed="rId761"/>
                <a:stretch>
                  <a:fillRect/>
                </a:stretch>
              </p:blipFill>
              <p:spPr>
                <a:xfrm>
                  <a:off x="5889597" y="5660235"/>
                  <a:ext cx="124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98" name="Freihand 497">
                  <a:extLst>
                    <a:ext uri="{FF2B5EF4-FFF2-40B4-BE49-F238E27FC236}">
                      <a16:creationId xmlns:a16="http://schemas.microsoft.com/office/drawing/2014/main" id="{F4B7478C-AFCD-4F31-9E7B-DDD5D87B43B3}"/>
                    </a:ext>
                  </a:extLst>
                </p14:cNvPr>
                <p14:cNvContentPartPr/>
                <p14:nvPr/>
              </p14:nvContentPartPr>
              <p14:xfrm>
                <a:off x="5990397" y="5661315"/>
                <a:ext cx="118440" cy="269280"/>
              </p14:xfrm>
            </p:contentPart>
          </mc:Choice>
          <mc:Fallback>
            <p:pic>
              <p:nvPicPr>
                <p:cNvPr id="498" name="Freihand 497">
                  <a:extLst>
                    <a:ext uri="{FF2B5EF4-FFF2-40B4-BE49-F238E27FC236}">
                      <a16:creationId xmlns:a16="http://schemas.microsoft.com/office/drawing/2014/main" id="{F4B7478C-AFCD-4F31-9E7B-DDD5D87B43B3}"/>
                    </a:ext>
                  </a:extLst>
                </p:cNvPr>
                <p:cNvPicPr/>
                <p:nvPr/>
              </p:nvPicPr>
              <p:blipFill>
                <a:blip r:embed="rId763"/>
                <a:stretch>
                  <a:fillRect/>
                </a:stretch>
              </p:blipFill>
              <p:spPr>
                <a:xfrm>
                  <a:off x="5986077" y="5656995"/>
                  <a:ext cx="127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99" name="Freihand 498">
                  <a:extLst>
                    <a:ext uri="{FF2B5EF4-FFF2-40B4-BE49-F238E27FC236}">
                      <a16:creationId xmlns:a16="http://schemas.microsoft.com/office/drawing/2014/main" id="{2021FA9B-1B33-42E4-8627-7B9612C3CD21}"/>
                    </a:ext>
                  </a:extLst>
                </p14:cNvPr>
                <p14:cNvContentPartPr/>
                <p14:nvPr/>
              </p14:nvContentPartPr>
              <p14:xfrm>
                <a:off x="6165717" y="5655195"/>
                <a:ext cx="260280" cy="67680"/>
              </p14:xfrm>
            </p:contentPart>
          </mc:Choice>
          <mc:Fallback>
            <p:pic>
              <p:nvPicPr>
                <p:cNvPr id="499" name="Freihand 498">
                  <a:extLst>
                    <a:ext uri="{FF2B5EF4-FFF2-40B4-BE49-F238E27FC236}">
                      <a16:creationId xmlns:a16="http://schemas.microsoft.com/office/drawing/2014/main" id="{2021FA9B-1B33-42E4-8627-7B9612C3CD21}"/>
                    </a:ext>
                  </a:extLst>
                </p:cNvPr>
                <p:cNvPicPr/>
                <p:nvPr/>
              </p:nvPicPr>
              <p:blipFill>
                <a:blip r:embed="rId765"/>
                <a:stretch>
                  <a:fillRect/>
                </a:stretch>
              </p:blipFill>
              <p:spPr>
                <a:xfrm>
                  <a:off x="6161397" y="5650875"/>
                  <a:ext cx="268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00" name="Freihand 499">
                  <a:extLst>
                    <a:ext uri="{FF2B5EF4-FFF2-40B4-BE49-F238E27FC236}">
                      <a16:creationId xmlns:a16="http://schemas.microsoft.com/office/drawing/2014/main" id="{E7CAA105-290E-4E5E-A581-67B0356C2BD5}"/>
                    </a:ext>
                  </a:extLst>
                </p14:cNvPr>
                <p14:cNvContentPartPr/>
                <p14:nvPr/>
              </p14:nvContentPartPr>
              <p14:xfrm>
                <a:off x="6427437" y="5598315"/>
                <a:ext cx="360" cy="360"/>
              </p14:xfrm>
            </p:contentPart>
          </mc:Choice>
          <mc:Fallback>
            <p:pic>
              <p:nvPicPr>
                <p:cNvPr id="500" name="Freihand 499">
                  <a:extLst>
                    <a:ext uri="{FF2B5EF4-FFF2-40B4-BE49-F238E27FC236}">
                      <a16:creationId xmlns:a16="http://schemas.microsoft.com/office/drawing/2014/main" id="{E7CAA105-290E-4E5E-A581-67B0356C2BD5}"/>
                    </a:ext>
                  </a:extLst>
                </p:cNvPr>
                <p:cNvPicPr/>
                <p:nvPr/>
              </p:nvPicPr>
              <p:blipFill>
                <a:blip r:embed="rId3"/>
                <a:stretch>
                  <a:fillRect/>
                </a:stretch>
              </p:blipFill>
              <p:spPr>
                <a:xfrm>
                  <a:off x="6423117" y="55939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02" name="Freihand 501">
                  <a:extLst>
                    <a:ext uri="{FF2B5EF4-FFF2-40B4-BE49-F238E27FC236}">
                      <a16:creationId xmlns:a16="http://schemas.microsoft.com/office/drawing/2014/main" id="{912A0B66-BD09-47A8-8B7B-A07CD6288A51}"/>
                    </a:ext>
                  </a:extLst>
                </p14:cNvPr>
                <p14:cNvContentPartPr/>
                <p14:nvPr/>
              </p14:nvContentPartPr>
              <p14:xfrm>
                <a:off x="6600597" y="5561595"/>
                <a:ext cx="284400" cy="147960"/>
              </p14:xfrm>
            </p:contentPart>
          </mc:Choice>
          <mc:Fallback>
            <p:pic>
              <p:nvPicPr>
                <p:cNvPr id="502" name="Freihand 501">
                  <a:extLst>
                    <a:ext uri="{FF2B5EF4-FFF2-40B4-BE49-F238E27FC236}">
                      <a16:creationId xmlns:a16="http://schemas.microsoft.com/office/drawing/2014/main" id="{912A0B66-BD09-47A8-8B7B-A07CD6288A51}"/>
                    </a:ext>
                  </a:extLst>
                </p:cNvPr>
                <p:cNvPicPr/>
                <p:nvPr/>
              </p:nvPicPr>
              <p:blipFill>
                <a:blip r:embed="rId768"/>
                <a:stretch>
                  <a:fillRect/>
                </a:stretch>
              </p:blipFill>
              <p:spPr>
                <a:xfrm>
                  <a:off x="6596277" y="5557275"/>
                  <a:ext cx="293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03" name="Freihand 502">
                  <a:extLst>
                    <a:ext uri="{FF2B5EF4-FFF2-40B4-BE49-F238E27FC236}">
                      <a16:creationId xmlns:a16="http://schemas.microsoft.com/office/drawing/2014/main" id="{832CF424-598C-460A-8476-2B63215C4636}"/>
                    </a:ext>
                  </a:extLst>
                </p14:cNvPr>
                <p14:cNvContentPartPr/>
                <p14:nvPr/>
              </p14:nvContentPartPr>
              <p14:xfrm>
                <a:off x="6995157" y="5606595"/>
                <a:ext cx="109800" cy="190080"/>
              </p14:xfrm>
            </p:contentPart>
          </mc:Choice>
          <mc:Fallback>
            <p:pic>
              <p:nvPicPr>
                <p:cNvPr id="503" name="Freihand 502">
                  <a:extLst>
                    <a:ext uri="{FF2B5EF4-FFF2-40B4-BE49-F238E27FC236}">
                      <a16:creationId xmlns:a16="http://schemas.microsoft.com/office/drawing/2014/main" id="{832CF424-598C-460A-8476-2B63215C4636}"/>
                    </a:ext>
                  </a:extLst>
                </p:cNvPr>
                <p:cNvPicPr/>
                <p:nvPr/>
              </p:nvPicPr>
              <p:blipFill>
                <a:blip r:embed="rId770"/>
                <a:stretch>
                  <a:fillRect/>
                </a:stretch>
              </p:blipFill>
              <p:spPr>
                <a:xfrm>
                  <a:off x="6990837" y="5602275"/>
                  <a:ext cx="118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04" name="Freihand 503">
                  <a:extLst>
                    <a:ext uri="{FF2B5EF4-FFF2-40B4-BE49-F238E27FC236}">
                      <a16:creationId xmlns:a16="http://schemas.microsoft.com/office/drawing/2014/main" id="{54BDB565-3ADD-41D2-9D08-264A71054F38}"/>
                    </a:ext>
                  </a:extLst>
                </p14:cNvPr>
                <p14:cNvContentPartPr/>
                <p14:nvPr/>
              </p14:nvContentPartPr>
              <p14:xfrm>
                <a:off x="7120437" y="5681115"/>
                <a:ext cx="84240" cy="72360"/>
              </p14:xfrm>
            </p:contentPart>
          </mc:Choice>
          <mc:Fallback>
            <p:pic>
              <p:nvPicPr>
                <p:cNvPr id="504" name="Freihand 503">
                  <a:extLst>
                    <a:ext uri="{FF2B5EF4-FFF2-40B4-BE49-F238E27FC236}">
                      <a16:creationId xmlns:a16="http://schemas.microsoft.com/office/drawing/2014/main" id="{54BDB565-3ADD-41D2-9D08-264A71054F38}"/>
                    </a:ext>
                  </a:extLst>
                </p:cNvPr>
                <p:cNvPicPr/>
                <p:nvPr/>
              </p:nvPicPr>
              <p:blipFill>
                <a:blip r:embed="rId772"/>
                <a:stretch>
                  <a:fillRect/>
                </a:stretch>
              </p:blipFill>
              <p:spPr>
                <a:xfrm>
                  <a:off x="7116117" y="5676795"/>
                  <a:ext cx="92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06" name="Freihand 505">
                  <a:extLst>
                    <a:ext uri="{FF2B5EF4-FFF2-40B4-BE49-F238E27FC236}">
                      <a16:creationId xmlns:a16="http://schemas.microsoft.com/office/drawing/2014/main" id="{9258C860-3E34-4501-93F1-F835D02DA88A}"/>
                    </a:ext>
                  </a:extLst>
                </p14:cNvPr>
                <p14:cNvContentPartPr/>
                <p14:nvPr/>
              </p14:nvContentPartPr>
              <p14:xfrm>
                <a:off x="7364157" y="5628915"/>
                <a:ext cx="172800" cy="64440"/>
              </p14:xfrm>
            </p:contentPart>
          </mc:Choice>
          <mc:Fallback>
            <p:pic>
              <p:nvPicPr>
                <p:cNvPr id="506" name="Freihand 505">
                  <a:extLst>
                    <a:ext uri="{FF2B5EF4-FFF2-40B4-BE49-F238E27FC236}">
                      <a16:creationId xmlns:a16="http://schemas.microsoft.com/office/drawing/2014/main" id="{9258C860-3E34-4501-93F1-F835D02DA88A}"/>
                    </a:ext>
                  </a:extLst>
                </p:cNvPr>
                <p:cNvPicPr/>
                <p:nvPr/>
              </p:nvPicPr>
              <p:blipFill>
                <a:blip r:embed="rId774"/>
                <a:stretch>
                  <a:fillRect/>
                </a:stretch>
              </p:blipFill>
              <p:spPr>
                <a:xfrm>
                  <a:off x="7359837" y="5624595"/>
                  <a:ext cx="181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07" name="Freihand 506">
                  <a:extLst>
                    <a:ext uri="{FF2B5EF4-FFF2-40B4-BE49-F238E27FC236}">
                      <a16:creationId xmlns:a16="http://schemas.microsoft.com/office/drawing/2014/main" id="{4D310B30-B442-4F2E-9ED3-0CA0B4C31771}"/>
                    </a:ext>
                  </a:extLst>
                </p14:cNvPr>
                <p14:cNvContentPartPr/>
                <p14:nvPr/>
              </p14:nvContentPartPr>
              <p14:xfrm>
                <a:off x="7593837" y="5566995"/>
                <a:ext cx="154440" cy="104040"/>
              </p14:xfrm>
            </p:contentPart>
          </mc:Choice>
          <mc:Fallback>
            <p:pic>
              <p:nvPicPr>
                <p:cNvPr id="507" name="Freihand 506">
                  <a:extLst>
                    <a:ext uri="{FF2B5EF4-FFF2-40B4-BE49-F238E27FC236}">
                      <a16:creationId xmlns:a16="http://schemas.microsoft.com/office/drawing/2014/main" id="{4D310B30-B442-4F2E-9ED3-0CA0B4C31771}"/>
                    </a:ext>
                  </a:extLst>
                </p:cNvPr>
                <p:cNvPicPr/>
                <p:nvPr/>
              </p:nvPicPr>
              <p:blipFill>
                <a:blip r:embed="rId776"/>
                <a:stretch>
                  <a:fillRect/>
                </a:stretch>
              </p:blipFill>
              <p:spPr>
                <a:xfrm>
                  <a:off x="7589517" y="5562675"/>
                  <a:ext cx="163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09" name="Freihand 508">
                  <a:extLst>
                    <a:ext uri="{FF2B5EF4-FFF2-40B4-BE49-F238E27FC236}">
                      <a16:creationId xmlns:a16="http://schemas.microsoft.com/office/drawing/2014/main" id="{1363F303-61BA-4A6E-AE75-53B14F30E75E}"/>
                    </a:ext>
                  </a:extLst>
                </p14:cNvPr>
                <p14:cNvContentPartPr/>
                <p14:nvPr/>
              </p14:nvContentPartPr>
              <p14:xfrm>
                <a:off x="5540757" y="5984235"/>
                <a:ext cx="252000" cy="107280"/>
              </p14:xfrm>
            </p:contentPart>
          </mc:Choice>
          <mc:Fallback>
            <p:pic>
              <p:nvPicPr>
                <p:cNvPr id="509" name="Freihand 508">
                  <a:extLst>
                    <a:ext uri="{FF2B5EF4-FFF2-40B4-BE49-F238E27FC236}">
                      <a16:creationId xmlns:a16="http://schemas.microsoft.com/office/drawing/2014/main" id="{1363F303-61BA-4A6E-AE75-53B14F30E75E}"/>
                    </a:ext>
                  </a:extLst>
                </p:cNvPr>
                <p:cNvPicPr/>
                <p:nvPr/>
              </p:nvPicPr>
              <p:blipFill>
                <a:blip r:embed="rId778"/>
                <a:stretch>
                  <a:fillRect/>
                </a:stretch>
              </p:blipFill>
              <p:spPr>
                <a:xfrm>
                  <a:off x="5536437" y="5979915"/>
                  <a:ext cx="260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10" name="Freihand 509">
                  <a:extLst>
                    <a:ext uri="{FF2B5EF4-FFF2-40B4-BE49-F238E27FC236}">
                      <a16:creationId xmlns:a16="http://schemas.microsoft.com/office/drawing/2014/main" id="{CBBB4C41-90D6-4AE1-B3A2-CD6B2415FDC3}"/>
                    </a:ext>
                  </a:extLst>
                </p14:cNvPr>
                <p14:cNvContentPartPr/>
                <p14:nvPr/>
              </p14:nvContentPartPr>
              <p14:xfrm>
                <a:off x="5945397" y="5975595"/>
                <a:ext cx="201240" cy="90720"/>
              </p14:xfrm>
            </p:contentPart>
          </mc:Choice>
          <mc:Fallback>
            <p:pic>
              <p:nvPicPr>
                <p:cNvPr id="510" name="Freihand 509">
                  <a:extLst>
                    <a:ext uri="{FF2B5EF4-FFF2-40B4-BE49-F238E27FC236}">
                      <a16:creationId xmlns:a16="http://schemas.microsoft.com/office/drawing/2014/main" id="{CBBB4C41-90D6-4AE1-B3A2-CD6B2415FDC3}"/>
                    </a:ext>
                  </a:extLst>
                </p:cNvPr>
                <p:cNvPicPr/>
                <p:nvPr/>
              </p:nvPicPr>
              <p:blipFill>
                <a:blip r:embed="rId780"/>
                <a:stretch>
                  <a:fillRect/>
                </a:stretch>
              </p:blipFill>
              <p:spPr>
                <a:xfrm>
                  <a:off x="5941077" y="5971275"/>
                  <a:ext cx="209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11" name="Freihand 510">
                  <a:extLst>
                    <a:ext uri="{FF2B5EF4-FFF2-40B4-BE49-F238E27FC236}">
                      <a16:creationId xmlns:a16="http://schemas.microsoft.com/office/drawing/2014/main" id="{54DBC164-D287-41E5-95FD-DB852D5A51FF}"/>
                    </a:ext>
                  </a:extLst>
                </p14:cNvPr>
                <p14:cNvContentPartPr/>
                <p14:nvPr/>
              </p14:nvContentPartPr>
              <p14:xfrm>
                <a:off x="6184077" y="5889195"/>
                <a:ext cx="271080" cy="151560"/>
              </p14:xfrm>
            </p:contentPart>
          </mc:Choice>
          <mc:Fallback>
            <p:pic>
              <p:nvPicPr>
                <p:cNvPr id="511" name="Freihand 510">
                  <a:extLst>
                    <a:ext uri="{FF2B5EF4-FFF2-40B4-BE49-F238E27FC236}">
                      <a16:creationId xmlns:a16="http://schemas.microsoft.com/office/drawing/2014/main" id="{54DBC164-D287-41E5-95FD-DB852D5A51FF}"/>
                    </a:ext>
                  </a:extLst>
                </p:cNvPr>
                <p:cNvPicPr/>
                <p:nvPr/>
              </p:nvPicPr>
              <p:blipFill>
                <a:blip r:embed="rId782"/>
                <a:stretch>
                  <a:fillRect/>
                </a:stretch>
              </p:blipFill>
              <p:spPr>
                <a:xfrm>
                  <a:off x="6179757" y="5884875"/>
                  <a:ext cx="279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12" name="Freihand 511">
                  <a:extLst>
                    <a:ext uri="{FF2B5EF4-FFF2-40B4-BE49-F238E27FC236}">
                      <a16:creationId xmlns:a16="http://schemas.microsoft.com/office/drawing/2014/main" id="{DDB3D26B-30AE-4D16-BB29-C686D2674B48}"/>
                    </a:ext>
                  </a:extLst>
                </p14:cNvPr>
                <p14:cNvContentPartPr/>
                <p14:nvPr/>
              </p14:nvContentPartPr>
              <p14:xfrm>
                <a:off x="6442917" y="5964075"/>
                <a:ext cx="151200" cy="34920"/>
              </p14:xfrm>
            </p:contentPart>
          </mc:Choice>
          <mc:Fallback>
            <p:pic>
              <p:nvPicPr>
                <p:cNvPr id="512" name="Freihand 511">
                  <a:extLst>
                    <a:ext uri="{FF2B5EF4-FFF2-40B4-BE49-F238E27FC236}">
                      <a16:creationId xmlns:a16="http://schemas.microsoft.com/office/drawing/2014/main" id="{DDB3D26B-30AE-4D16-BB29-C686D2674B48}"/>
                    </a:ext>
                  </a:extLst>
                </p:cNvPr>
                <p:cNvPicPr/>
                <p:nvPr/>
              </p:nvPicPr>
              <p:blipFill>
                <a:blip r:embed="rId784"/>
                <a:stretch>
                  <a:fillRect/>
                </a:stretch>
              </p:blipFill>
              <p:spPr>
                <a:xfrm>
                  <a:off x="6438597" y="5959755"/>
                  <a:ext cx="159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13" name="Freihand 512">
                  <a:extLst>
                    <a:ext uri="{FF2B5EF4-FFF2-40B4-BE49-F238E27FC236}">
                      <a16:creationId xmlns:a16="http://schemas.microsoft.com/office/drawing/2014/main" id="{EFA5F1B7-B9CE-42C2-849C-BB8D63A46AA6}"/>
                    </a:ext>
                  </a:extLst>
                </p14:cNvPr>
                <p14:cNvContentPartPr/>
                <p14:nvPr/>
              </p14:nvContentPartPr>
              <p14:xfrm>
                <a:off x="6600597" y="5901075"/>
                <a:ext cx="96120" cy="91080"/>
              </p14:xfrm>
            </p:contentPart>
          </mc:Choice>
          <mc:Fallback>
            <p:pic>
              <p:nvPicPr>
                <p:cNvPr id="513" name="Freihand 512">
                  <a:extLst>
                    <a:ext uri="{FF2B5EF4-FFF2-40B4-BE49-F238E27FC236}">
                      <a16:creationId xmlns:a16="http://schemas.microsoft.com/office/drawing/2014/main" id="{EFA5F1B7-B9CE-42C2-849C-BB8D63A46AA6}"/>
                    </a:ext>
                  </a:extLst>
                </p:cNvPr>
                <p:cNvPicPr/>
                <p:nvPr/>
              </p:nvPicPr>
              <p:blipFill>
                <a:blip r:embed="rId786"/>
                <a:stretch>
                  <a:fillRect/>
                </a:stretch>
              </p:blipFill>
              <p:spPr>
                <a:xfrm>
                  <a:off x="6596277" y="5896755"/>
                  <a:ext cx="104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14" name="Freihand 513">
                  <a:extLst>
                    <a:ext uri="{FF2B5EF4-FFF2-40B4-BE49-F238E27FC236}">
                      <a16:creationId xmlns:a16="http://schemas.microsoft.com/office/drawing/2014/main" id="{CB8B426E-3857-40DE-B6D0-950FC866C6F1}"/>
                    </a:ext>
                  </a:extLst>
                </p14:cNvPr>
                <p14:cNvContentPartPr/>
                <p14:nvPr/>
              </p14:nvContentPartPr>
              <p14:xfrm>
                <a:off x="6822357" y="5909355"/>
                <a:ext cx="72360" cy="89640"/>
              </p14:xfrm>
            </p:contentPart>
          </mc:Choice>
          <mc:Fallback>
            <p:pic>
              <p:nvPicPr>
                <p:cNvPr id="514" name="Freihand 513">
                  <a:extLst>
                    <a:ext uri="{FF2B5EF4-FFF2-40B4-BE49-F238E27FC236}">
                      <a16:creationId xmlns:a16="http://schemas.microsoft.com/office/drawing/2014/main" id="{CB8B426E-3857-40DE-B6D0-950FC866C6F1}"/>
                    </a:ext>
                  </a:extLst>
                </p:cNvPr>
                <p:cNvPicPr/>
                <p:nvPr/>
              </p:nvPicPr>
              <p:blipFill>
                <a:blip r:embed="rId788"/>
                <a:stretch>
                  <a:fillRect/>
                </a:stretch>
              </p:blipFill>
              <p:spPr>
                <a:xfrm>
                  <a:off x="6818037" y="5905035"/>
                  <a:ext cx="81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15" name="Freihand 514">
                  <a:extLst>
                    <a:ext uri="{FF2B5EF4-FFF2-40B4-BE49-F238E27FC236}">
                      <a16:creationId xmlns:a16="http://schemas.microsoft.com/office/drawing/2014/main" id="{5A5EE270-E26B-4E55-BECA-C7F8CAF92150}"/>
                    </a:ext>
                  </a:extLst>
                </p14:cNvPr>
                <p14:cNvContentPartPr/>
                <p14:nvPr/>
              </p14:nvContentPartPr>
              <p14:xfrm>
                <a:off x="6911997" y="5871915"/>
                <a:ext cx="202320" cy="93600"/>
              </p14:xfrm>
            </p:contentPart>
          </mc:Choice>
          <mc:Fallback>
            <p:pic>
              <p:nvPicPr>
                <p:cNvPr id="515" name="Freihand 514">
                  <a:extLst>
                    <a:ext uri="{FF2B5EF4-FFF2-40B4-BE49-F238E27FC236}">
                      <a16:creationId xmlns:a16="http://schemas.microsoft.com/office/drawing/2014/main" id="{5A5EE270-E26B-4E55-BECA-C7F8CAF92150}"/>
                    </a:ext>
                  </a:extLst>
                </p:cNvPr>
                <p:cNvPicPr/>
                <p:nvPr/>
              </p:nvPicPr>
              <p:blipFill>
                <a:blip r:embed="rId790"/>
                <a:stretch>
                  <a:fillRect/>
                </a:stretch>
              </p:blipFill>
              <p:spPr>
                <a:xfrm>
                  <a:off x="6907677" y="5867595"/>
                  <a:ext cx="210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16" name="Freihand 515">
                  <a:extLst>
                    <a:ext uri="{FF2B5EF4-FFF2-40B4-BE49-F238E27FC236}">
                      <a16:creationId xmlns:a16="http://schemas.microsoft.com/office/drawing/2014/main" id="{E2CA70FA-7DD6-4E74-8B58-E5E2AE3CB8A2}"/>
                    </a:ext>
                  </a:extLst>
                </p14:cNvPr>
                <p14:cNvContentPartPr/>
                <p14:nvPr/>
              </p14:nvContentPartPr>
              <p14:xfrm>
                <a:off x="7123677" y="5815395"/>
                <a:ext cx="124200" cy="163440"/>
              </p14:xfrm>
            </p:contentPart>
          </mc:Choice>
          <mc:Fallback>
            <p:pic>
              <p:nvPicPr>
                <p:cNvPr id="516" name="Freihand 515">
                  <a:extLst>
                    <a:ext uri="{FF2B5EF4-FFF2-40B4-BE49-F238E27FC236}">
                      <a16:creationId xmlns:a16="http://schemas.microsoft.com/office/drawing/2014/main" id="{E2CA70FA-7DD6-4E74-8B58-E5E2AE3CB8A2}"/>
                    </a:ext>
                  </a:extLst>
                </p:cNvPr>
                <p:cNvPicPr/>
                <p:nvPr/>
              </p:nvPicPr>
              <p:blipFill>
                <a:blip r:embed="rId792"/>
                <a:stretch>
                  <a:fillRect/>
                </a:stretch>
              </p:blipFill>
              <p:spPr>
                <a:xfrm>
                  <a:off x="7119357" y="5811075"/>
                  <a:ext cx="132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7" name="Freihand 516">
                  <a:extLst>
                    <a:ext uri="{FF2B5EF4-FFF2-40B4-BE49-F238E27FC236}">
                      <a16:creationId xmlns:a16="http://schemas.microsoft.com/office/drawing/2014/main" id="{7B3712CE-7C86-4DEF-97B0-2B0763A0EFA5}"/>
                    </a:ext>
                  </a:extLst>
                </p14:cNvPr>
                <p14:cNvContentPartPr/>
                <p14:nvPr/>
              </p14:nvContentPartPr>
              <p14:xfrm>
                <a:off x="7362357" y="5794875"/>
                <a:ext cx="203400" cy="244800"/>
              </p14:xfrm>
            </p:contentPart>
          </mc:Choice>
          <mc:Fallback>
            <p:pic>
              <p:nvPicPr>
                <p:cNvPr id="517" name="Freihand 516">
                  <a:extLst>
                    <a:ext uri="{FF2B5EF4-FFF2-40B4-BE49-F238E27FC236}">
                      <a16:creationId xmlns:a16="http://schemas.microsoft.com/office/drawing/2014/main" id="{7B3712CE-7C86-4DEF-97B0-2B0763A0EFA5}"/>
                    </a:ext>
                  </a:extLst>
                </p:cNvPr>
                <p:cNvPicPr/>
                <p:nvPr/>
              </p:nvPicPr>
              <p:blipFill>
                <a:blip r:embed="rId794"/>
                <a:stretch>
                  <a:fillRect/>
                </a:stretch>
              </p:blipFill>
              <p:spPr>
                <a:xfrm>
                  <a:off x="7358037" y="5790555"/>
                  <a:ext cx="212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8" name="Freihand 517">
                  <a:extLst>
                    <a:ext uri="{FF2B5EF4-FFF2-40B4-BE49-F238E27FC236}">
                      <a16:creationId xmlns:a16="http://schemas.microsoft.com/office/drawing/2014/main" id="{6B2E1634-2DFD-42D1-BE3B-CF6D2D08EF1C}"/>
                    </a:ext>
                  </a:extLst>
                </p14:cNvPr>
                <p14:cNvContentPartPr/>
                <p14:nvPr/>
              </p14:nvContentPartPr>
              <p14:xfrm>
                <a:off x="7760517" y="5788755"/>
                <a:ext cx="95400" cy="133560"/>
              </p14:xfrm>
            </p:contentPart>
          </mc:Choice>
          <mc:Fallback>
            <p:pic>
              <p:nvPicPr>
                <p:cNvPr id="518" name="Freihand 517">
                  <a:extLst>
                    <a:ext uri="{FF2B5EF4-FFF2-40B4-BE49-F238E27FC236}">
                      <a16:creationId xmlns:a16="http://schemas.microsoft.com/office/drawing/2014/main" id="{6B2E1634-2DFD-42D1-BE3B-CF6D2D08EF1C}"/>
                    </a:ext>
                  </a:extLst>
                </p:cNvPr>
                <p:cNvPicPr/>
                <p:nvPr/>
              </p:nvPicPr>
              <p:blipFill>
                <a:blip r:embed="rId796"/>
                <a:stretch>
                  <a:fillRect/>
                </a:stretch>
              </p:blipFill>
              <p:spPr>
                <a:xfrm>
                  <a:off x="7756197" y="5784435"/>
                  <a:ext cx="104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9" name="Freihand 518">
                  <a:extLst>
                    <a:ext uri="{FF2B5EF4-FFF2-40B4-BE49-F238E27FC236}">
                      <a16:creationId xmlns:a16="http://schemas.microsoft.com/office/drawing/2014/main" id="{1357767F-D212-4324-8968-073E0FA485CD}"/>
                    </a:ext>
                  </a:extLst>
                </p14:cNvPr>
                <p14:cNvContentPartPr/>
                <p14:nvPr/>
              </p14:nvContentPartPr>
              <p14:xfrm>
                <a:off x="7788237" y="5848155"/>
                <a:ext cx="97560" cy="26280"/>
              </p14:xfrm>
            </p:contentPart>
          </mc:Choice>
          <mc:Fallback>
            <p:pic>
              <p:nvPicPr>
                <p:cNvPr id="519" name="Freihand 518">
                  <a:extLst>
                    <a:ext uri="{FF2B5EF4-FFF2-40B4-BE49-F238E27FC236}">
                      <a16:creationId xmlns:a16="http://schemas.microsoft.com/office/drawing/2014/main" id="{1357767F-D212-4324-8968-073E0FA485CD}"/>
                    </a:ext>
                  </a:extLst>
                </p:cNvPr>
                <p:cNvPicPr/>
                <p:nvPr/>
              </p:nvPicPr>
              <p:blipFill>
                <a:blip r:embed="rId798"/>
                <a:stretch>
                  <a:fillRect/>
                </a:stretch>
              </p:blipFill>
              <p:spPr>
                <a:xfrm>
                  <a:off x="7783917" y="5843835"/>
                  <a:ext cx="106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20" name="Freihand 519">
                  <a:extLst>
                    <a:ext uri="{FF2B5EF4-FFF2-40B4-BE49-F238E27FC236}">
                      <a16:creationId xmlns:a16="http://schemas.microsoft.com/office/drawing/2014/main" id="{90FD9ED6-80AA-4942-9D53-8250B2F57A5B}"/>
                    </a:ext>
                  </a:extLst>
                </p14:cNvPr>
                <p14:cNvContentPartPr/>
                <p14:nvPr/>
              </p14:nvContentPartPr>
              <p14:xfrm>
                <a:off x="7877877" y="5794875"/>
                <a:ext cx="103680" cy="128880"/>
              </p14:xfrm>
            </p:contentPart>
          </mc:Choice>
          <mc:Fallback>
            <p:pic>
              <p:nvPicPr>
                <p:cNvPr id="520" name="Freihand 519">
                  <a:extLst>
                    <a:ext uri="{FF2B5EF4-FFF2-40B4-BE49-F238E27FC236}">
                      <a16:creationId xmlns:a16="http://schemas.microsoft.com/office/drawing/2014/main" id="{90FD9ED6-80AA-4942-9D53-8250B2F57A5B}"/>
                    </a:ext>
                  </a:extLst>
                </p:cNvPr>
                <p:cNvPicPr/>
                <p:nvPr/>
              </p:nvPicPr>
              <p:blipFill>
                <a:blip r:embed="rId800"/>
                <a:stretch>
                  <a:fillRect/>
                </a:stretch>
              </p:blipFill>
              <p:spPr>
                <a:xfrm>
                  <a:off x="7873557" y="5790555"/>
                  <a:ext cx="112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23" name="Freihand 522">
                  <a:extLst>
                    <a:ext uri="{FF2B5EF4-FFF2-40B4-BE49-F238E27FC236}">
                      <a16:creationId xmlns:a16="http://schemas.microsoft.com/office/drawing/2014/main" id="{D0E8EB32-E984-4DEF-82DE-79E9E8B9BFE6}"/>
                    </a:ext>
                  </a:extLst>
                </p14:cNvPr>
                <p14:cNvContentPartPr/>
                <p14:nvPr/>
              </p14:nvContentPartPr>
              <p14:xfrm>
                <a:off x="8058957" y="5853195"/>
                <a:ext cx="90000" cy="22320"/>
              </p14:xfrm>
            </p:contentPart>
          </mc:Choice>
          <mc:Fallback>
            <p:pic>
              <p:nvPicPr>
                <p:cNvPr id="523" name="Freihand 522">
                  <a:extLst>
                    <a:ext uri="{FF2B5EF4-FFF2-40B4-BE49-F238E27FC236}">
                      <a16:creationId xmlns:a16="http://schemas.microsoft.com/office/drawing/2014/main" id="{D0E8EB32-E984-4DEF-82DE-79E9E8B9BFE6}"/>
                    </a:ext>
                  </a:extLst>
                </p:cNvPr>
                <p:cNvPicPr/>
                <p:nvPr/>
              </p:nvPicPr>
              <p:blipFill>
                <a:blip r:embed="rId802"/>
                <a:stretch>
                  <a:fillRect/>
                </a:stretch>
              </p:blipFill>
              <p:spPr>
                <a:xfrm>
                  <a:off x="8054637" y="5848875"/>
                  <a:ext cx="98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24" name="Freihand 523">
                  <a:extLst>
                    <a:ext uri="{FF2B5EF4-FFF2-40B4-BE49-F238E27FC236}">
                      <a16:creationId xmlns:a16="http://schemas.microsoft.com/office/drawing/2014/main" id="{13ABEBA2-1126-48CB-9B5B-FF322FFFDEE7}"/>
                    </a:ext>
                  </a:extLst>
                </p14:cNvPr>
                <p14:cNvContentPartPr/>
                <p14:nvPr/>
              </p14:nvContentPartPr>
              <p14:xfrm>
                <a:off x="8085237" y="5809635"/>
                <a:ext cx="89640" cy="106920"/>
              </p14:xfrm>
            </p:contentPart>
          </mc:Choice>
          <mc:Fallback>
            <p:pic>
              <p:nvPicPr>
                <p:cNvPr id="524" name="Freihand 523">
                  <a:extLst>
                    <a:ext uri="{FF2B5EF4-FFF2-40B4-BE49-F238E27FC236}">
                      <a16:creationId xmlns:a16="http://schemas.microsoft.com/office/drawing/2014/main" id="{13ABEBA2-1126-48CB-9B5B-FF322FFFDEE7}"/>
                    </a:ext>
                  </a:extLst>
                </p:cNvPr>
                <p:cNvPicPr/>
                <p:nvPr/>
              </p:nvPicPr>
              <p:blipFill>
                <a:blip r:embed="rId804"/>
                <a:stretch>
                  <a:fillRect/>
                </a:stretch>
              </p:blipFill>
              <p:spPr>
                <a:xfrm>
                  <a:off x="8080917" y="5805315"/>
                  <a:ext cx="98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25" name="Freihand 524">
                  <a:extLst>
                    <a:ext uri="{FF2B5EF4-FFF2-40B4-BE49-F238E27FC236}">
                      <a16:creationId xmlns:a16="http://schemas.microsoft.com/office/drawing/2014/main" id="{7386BB79-4076-40B5-9188-6100A640FA91}"/>
                    </a:ext>
                  </a:extLst>
                </p14:cNvPr>
                <p14:cNvContentPartPr/>
                <p14:nvPr/>
              </p14:nvContentPartPr>
              <p14:xfrm>
                <a:off x="8224557" y="5779035"/>
                <a:ext cx="73080" cy="108360"/>
              </p14:xfrm>
            </p:contentPart>
          </mc:Choice>
          <mc:Fallback>
            <p:pic>
              <p:nvPicPr>
                <p:cNvPr id="525" name="Freihand 524">
                  <a:extLst>
                    <a:ext uri="{FF2B5EF4-FFF2-40B4-BE49-F238E27FC236}">
                      <a16:creationId xmlns:a16="http://schemas.microsoft.com/office/drawing/2014/main" id="{7386BB79-4076-40B5-9188-6100A640FA91}"/>
                    </a:ext>
                  </a:extLst>
                </p:cNvPr>
                <p:cNvPicPr/>
                <p:nvPr/>
              </p:nvPicPr>
              <p:blipFill>
                <a:blip r:embed="rId806"/>
                <a:stretch>
                  <a:fillRect/>
                </a:stretch>
              </p:blipFill>
              <p:spPr>
                <a:xfrm>
                  <a:off x="8220237" y="5774715"/>
                  <a:ext cx="81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26" name="Freihand 525">
                  <a:extLst>
                    <a:ext uri="{FF2B5EF4-FFF2-40B4-BE49-F238E27FC236}">
                      <a16:creationId xmlns:a16="http://schemas.microsoft.com/office/drawing/2014/main" id="{DA6852AA-A5DD-400E-98BC-50B9F1EFF633}"/>
                    </a:ext>
                  </a:extLst>
                </p14:cNvPr>
                <p14:cNvContentPartPr/>
                <p14:nvPr/>
              </p14:nvContentPartPr>
              <p14:xfrm>
                <a:off x="8228157" y="5816475"/>
                <a:ext cx="74880" cy="20880"/>
              </p14:xfrm>
            </p:contentPart>
          </mc:Choice>
          <mc:Fallback>
            <p:pic>
              <p:nvPicPr>
                <p:cNvPr id="526" name="Freihand 525">
                  <a:extLst>
                    <a:ext uri="{FF2B5EF4-FFF2-40B4-BE49-F238E27FC236}">
                      <a16:creationId xmlns:a16="http://schemas.microsoft.com/office/drawing/2014/main" id="{DA6852AA-A5DD-400E-98BC-50B9F1EFF633}"/>
                    </a:ext>
                  </a:extLst>
                </p:cNvPr>
                <p:cNvPicPr/>
                <p:nvPr/>
              </p:nvPicPr>
              <p:blipFill>
                <a:blip r:embed="rId808"/>
                <a:stretch>
                  <a:fillRect/>
                </a:stretch>
              </p:blipFill>
              <p:spPr>
                <a:xfrm>
                  <a:off x="8223837" y="5812155"/>
                  <a:ext cx="83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27" name="Freihand 526">
                  <a:extLst>
                    <a:ext uri="{FF2B5EF4-FFF2-40B4-BE49-F238E27FC236}">
                      <a16:creationId xmlns:a16="http://schemas.microsoft.com/office/drawing/2014/main" id="{EEC08C60-BD43-47E6-8B9B-B198507A2AB3}"/>
                    </a:ext>
                  </a:extLst>
                </p14:cNvPr>
                <p14:cNvContentPartPr/>
                <p14:nvPr/>
              </p14:nvContentPartPr>
              <p14:xfrm>
                <a:off x="8326797" y="5766435"/>
                <a:ext cx="100440" cy="102240"/>
              </p14:xfrm>
            </p:contentPart>
          </mc:Choice>
          <mc:Fallback>
            <p:pic>
              <p:nvPicPr>
                <p:cNvPr id="527" name="Freihand 526">
                  <a:extLst>
                    <a:ext uri="{FF2B5EF4-FFF2-40B4-BE49-F238E27FC236}">
                      <a16:creationId xmlns:a16="http://schemas.microsoft.com/office/drawing/2014/main" id="{EEC08C60-BD43-47E6-8B9B-B198507A2AB3}"/>
                    </a:ext>
                  </a:extLst>
                </p:cNvPr>
                <p:cNvPicPr/>
                <p:nvPr/>
              </p:nvPicPr>
              <p:blipFill>
                <a:blip r:embed="rId810"/>
                <a:stretch>
                  <a:fillRect/>
                </a:stretch>
              </p:blipFill>
              <p:spPr>
                <a:xfrm>
                  <a:off x="8322477" y="5762115"/>
                  <a:ext cx="109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28" name="Freihand 527">
                  <a:extLst>
                    <a:ext uri="{FF2B5EF4-FFF2-40B4-BE49-F238E27FC236}">
                      <a16:creationId xmlns:a16="http://schemas.microsoft.com/office/drawing/2014/main" id="{87FA1257-F6E8-44E9-BBFD-6DD38CDFBAE6}"/>
                    </a:ext>
                  </a:extLst>
                </p14:cNvPr>
                <p14:cNvContentPartPr/>
                <p14:nvPr/>
              </p14:nvContentPartPr>
              <p14:xfrm>
                <a:off x="8427597" y="5696235"/>
                <a:ext cx="80640" cy="102240"/>
              </p14:xfrm>
            </p:contentPart>
          </mc:Choice>
          <mc:Fallback>
            <p:pic>
              <p:nvPicPr>
                <p:cNvPr id="528" name="Freihand 527">
                  <a:extLst>
                    <a:ext uri="{FF2B5EF4-FFF2-40B4-BE49-F238E27FC236}">
                      <a16:creationId xmlns:a16="http://schemas.microsoft.com/office/drawing/2014/main" id="{87FA1257-F6E8-44E9-BBFD-6DD38CDFBAE6}"/>
                    </a:ext>
                  </a:extLst>
                </p:cNvPr>
                <p:cNvPicPr/>
                <p:nvPr/>
              </p:nvPicPr>
              <p:blipFill>
                <a:blip r:embed="rId812"/>
                <a:stretch>
                  <a:fillRect/>
                </a:stretch>
              </p:blipFill>
              <p:spPr>
                <a:xfrm>
                  <a:off x="8423277" y="5691915"/>
                  <a:ext cx="89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47" name="Freihand 546">
                  <a:extLst>
                    <a:ext uri="{FF2B5EF4-FFF2-40B4-BE49-F238E27FC236}">
                      <a16:creationId xmlns:a16="http://schemas.microsoft.com/office/drawing/2014/main" id="{B91088D7-5180-4ECA-822D-7275EA85452B}"/>
                    </a:ext>
                  </a:extLst>
                </p14:cNvPr>
                <p14:cNvContentPartPr/>
                <p14:nvPr/>
              </p14:nvContentPartPr>
              <p14:xfrm>
                <a:off x="5552997" y="6273315"/>
                <a:ext cx="216000" cy="56160"/>
              </p14:xfrm>
            </p:contentPart>
          </mc:Choice>
          <mc:Fallback>
            <p:pic>
              <p:nvPicPr>
                <p:cNvPr id="547" name="Freihand 546">
                  <a:extLst>
                    <a:ext uri="{FF2B5EF4-FFF2-40B4-BE49-F238E27FC236}">
                      <a16:creationId xmlns:a16="http://schemas.microsoft.com/office/drawing/2014/main" id="{B91088D7-5180-4ECA-822D-7275EA85452B}"/>
                    </a:ext>
                  </a:extLst>
                </p:cNvPr>
                <p:cNvPicPr/>
                <p:nvPr/>
              </p:nvPicPr>
              <p:blipFill>
                <a:blip r:embed="rId814"/>
                <a:stretch>
                  <a:fillRect/>
                </a:stretch>
              </p:blipFill>
              <p:spPr>
                <a:xfrm>
                  <a:off x="5548677" y="6268995"/>
                  <a:ext cx="224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48" name="Freihand 547">
                  <a:extLst>
                    <a:ext uri="{FF2B5EF4-FFF2-40B4-BE49-F238E27FC236}">
                      <a16:creationId xmlns:a16="http://schemas.microsoft.com/office/drawing/2014/main" id="{28CD66F8-1F20-40A3-AA44-D1E15E047E65}"/>
                    </a:ext>
                  </a:extLst>
                </p14:cNvPr>
                <p14:cNvContentPartPr/>
                <p14:nvPr/>
              </p14:nvContentPartPr>
              <p14:xfrm>
                <a:off x="5781957" y="6225075"/>
                <a:ext cx="119880" cy="89280"/>
              </p14:xfrm>
            </p:contentPart>
          </mc:Choice>
          <mc:Fallback>
            <p:pic>
              <p:nvPicPr>
                <p:cNvPr id="548" name="Freihand 547">
                  <a:extLst>
                    <a:ext uri="{FF2B5EF4-FFF2-40B4-BE49-F238E27FC236}">
                      <a16:creationId xmlns:a16="http://schemas.microsoft.com/office/drawing/2014/main" id="{28CD66F8-1F20-40A3-AA44-D1E15E047E65}"/>
                    </a:ext>
                  </a:extLst>
                </p:cNvPr>
                <p:cNvPicPr/>
                <p:nvPr/>
              </p:nvPicPr>
              <p:blipFill>
                <a:blip r:embed="rId816"/>
                <a:stretch>
                  <a:fillRect/>
                </a:stretch>
              </p:blipFill>
              <p:spPr>
                <a:xfrm>
                  <a:off x="5777637" y="6220755"/>
                  <a:ext cx="128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50" name="Freihand 549">
                  <a:extLst>
                    <a:ext uri="{FF2B5EF4-FFF2-40B4-BE49-F238E27FC236}">
                      <a16:creationId xmlns:a16="http://schemas.microsoft.com/office/drawing/2014/main" id="{2D98F7DC-6F4F-4647-8A2C-FB7769980F9E}"/>
                    </a:ext>
                  </a:extLst>
                </p14:cNvPr>
                <p14:cNvContentPartPr/>
                <p14:nvPr/>
              </p14:nvContentPartPr>
              <p14:xfrm>
                <a:off x="6018117" y="6205635"/>
                <a:ext cx="180720" cy="54360"/>
              </p14:xfrm>
            </p:contentPart>
          </mc:Choice>
          <mc:Fallback>
            <p:pic>
              <p:nvPicPr>
                <p:cNvPr id="550" name="Freihand 549">
                  <a:extLst>
                    <a:ext uri="{FF2B5EF4-FFF2-40B4-BE49-F238E27FC236}">
                      <a16:creationId xmlns:a16="http://schemas.microsoft.com/office/drawing/2014/main" id="{2D98F7DC-6F4F-4647-8A2C-FB7769980F9E}"/>
                    </a:ext>
                  </a:extLst>
                </p:cNvPr>
                <p:cNvPicPr/>
                <p:nvPr/>
              </p:nvPicPr>
              <p:blipFill>
                <a:blip r:embed="rId818"/>
                <a:stretch>
                  <a:fillRect/>
                </a:stretch>
              </p:blipFill>
              <p:spPr>
                <a:xfrm>
                  <a:off x="6013797" y="6201315"/>
                  <a:ext cx="189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51" name="Freihand 550">
                  <a:extLst>
                    <a:ext uri="{FF2B5EF4-FFF2-40B4-BE49-F238E27FC236}">
                      <a16:creationId xmlns:a16="http://schemas.microsoft.com/office/drawing/2014/main" id="{AAF50303-0CF2-4AA7-8BFA-6103C6C237BA}"/>
                    </a:ext>
                  </a:extLst>
                </p14:cNvPr>
                <p14:cNvContentPartPr/>
                <p14:nvPr/>
              </p14:nvContentPartPr>
              <p14:xfrm>
                <a:off x="6155637" y="6146955"/>
                <a:ext cx="15120" cy="20520"/>
              </p14:xfrm>
            </p:contentPart>
          </mc:Choice>
          <mc:Fallback>
            <p:pic>
              <p:nvPicPr>
                <p:cNvPr id="551" name="Freihand 550">
                  <a:extLst>
                    <a:ext uri="{FF2B5EF4-FFF2-40B4-BE49-F238E27FC236}">
                      <a16:creationId xmlns:a16="http://schemas.microsoft.com/office/drawing/2014/main" id="{AAF50303-0CF2-4AA7-8BFA-6103C6C237BA}"/>
                    </a:ext>
                  </a:extLst>
                </p:cNvPr>
                <p:cNvPicPr/>
                <p:nvPr/>
              </p:nvPicPr>
              <p:blipFill>
                <a:blip r:embed="rId820"/>
                <a:stretch>
                  <a:fillRect/>
                </a:stretch>
              </p:blipFill>
              <p:spPr>
                <a:xfrm>
                  <a:off x="6151317" y="6142635"/>
                  <a:ext cx="23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52" name="Freihand 551">
                  <a:extLst>
                    <a:ext uri="{FF2B5EF4-FFF2-40B4-BE49-F238E27FC236}">
                      <a16:creationId xmlns:a16="http://schemas.microsoft.com/office/drawing/2014/main" id="{023E90B4-4B04-49DE-B5B0-A09C292E1419}"/>
                    </a:ext>
                  </a:extLst>
                </p14:cNvPr>
                <p14:cNvContentPartPr/>
                <p14:nvPr/>
              </p14:nvContentPartPr>
              <p14:xfrm>
                <a:off x="6236637" y="6179715"/>
                <a:ext cx="64800" cy="81720"/>
              </p14:xfrm>
            </p:contentPart>
          </mc:Choice>
          <mc:Fallback>
            <p:pic>
              <p:nvPicPr>
                <p:cNvPr id="552" name="Freihand 551">
                  <a:extLst>
                    <a:ext uri="{FF2B5EF4-FFF2-40B4-BE49-F238E27FC236}">
                      <a16:creationId xmlns:a16="http://schemas.microsoft.com/office/drawing/2014/main" id="{023E90B4-4B04-49DE-B5B0-A09C292E1419}"/>
                    </a:ext>
                  </a:extLst>
                </p:cNvPr>
                <p:cNvPicPr/>
                <p:nvPr/>
              </p:nvPicPr>
              <p:blipFill>
                <a:blip r:embed="rId822"/>
                <a:stretch>
                  <a:fillRect/>
                </a:stretch>
              </p:blipFill>
              <p:spPr>
                <a:xfrm>
                  <a:off x="6232317" y="6175395"/>
                  <a:ext cx="73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53" name="Freihand 552">
                  <a:extLst>
                    <a:ext uri="{FF2B5EF4-FFF2-40B4-BE49-F238E27FC236}">
                      <a16:creationId xmlns:a16="http://schemas.microsoft.com/office/drawing/2014/main" id="{C0A3F172-1A5B-4421-B4E0-172FDF0472E9}"/>
                    </a:ext>
                  </a:extLst>
                </p14:cNvPr>
                <p14:cNvContentPartPr/>
                <p14:nvPr/>
              </p14:nvContentPartPr>
              <p14:xfrm>
                <a:off x="6327357" y="6173595"/>
                <a:ext cx="228960" cy="90720"/>
              </p14:xfrm>
            </p:contentPart>
          </mc:Choice>
          <mc:Fallback>
            <p:pic>
              <p:nvPicPr>
                <p:cNvPr id="553" name="Freihand 552">
                  <a:extLst>
                    <a:ext uri="{FF2B5EF4-FFF2-40B4-BE49-F238E27FC236}">
                      <a16:creationId xmlns:a16="http://schemas.microsoft.com/office/drawing/2014/main" id="{C0A3F172-1A5B-4421-B4E0-172FDF0472E9}"/>
                    </a:ext>
                  </a:extLst>
                </p:cNvPr>
                <p:cNvPicPr/>
                <p:nvPr/>
              </p:nvPicPr>
              <p:blipFill>
                <a:blip r:embed="rId824"/>
                <a:stretch>
                  <a:fillRect/>
                </a:stretch>
              </p:blipFill>
              <p:spPr>
                <a:xfrm>
                  <a:off x="6323037" y="6169275"/>
                  <a:ext cx="237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54" name="Freihand 553">
                  <a:extLst>
                    <a:ext uri="{FF2B5EF4-FFF2-40B4-BE49-F238E27FC236}">
                      <a16:creationId xmlns:a16="http://schemas.microsoft.com/office/drawing/2014/main" id="{6ECE4D1B-D982-4299-A431-FC5B2A950B57}"/>
                    </a:ext>
                  </a:extLst>
                </p14:cNvPr>
                <p14:cNvContentPartPr/>
                <p14:nvPr/>
              </p14:nvContentPartPr>
              <p14:xfrm>
                <a:off x="6574317" y="6165315"/>
                <a:ext cx="56160" cy="82440"/>
              </p14:xfrm>
            </p:contentPart>
          </mc:Choice>
          <mc:Fallback>
            <p:pic>
              <p:nvPicPr>
                <p:cNvPr id="554" name="Freihand 553">
                  <a:extLst>
                    <a:ext uri="{FF2B5EF4-FFF2-40B4-BE49-F238E27FC236}">
                      <a16:creationId xmlns:a16="http://schemas.microsoft.com/office/drawing/2014/main" id="{6ECE4D1B-D982-4299-A431-FC5B2A950B57}"/>
                    </a:ext>
                  </a:extLst>
                </p:cNvPr>
                <p:cNvPicPr/>
                <p:nvPr/>
              </p:nvPicPr>
              <p:blipFill>
                <a:blip r:embed="rId826"/>
                <a:stretch>
                  <a:fillRect/>
                </a:stretch>
              </p:blipFill>
              <p:spPr>
                <a:xfrm>
                  <a:off x="6569997" y="6160995"/>
                  <a:ext cx="64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55" name="Freihand 554">
                  <a:extLst>
                    <a:ext uri="{FF2B5EF4-FFF2-40B4-BE49-F238E27FC236}">
                      <a16:creationId xmlns:a16="http://schemas.microsoft.com/office/drawing/2014/main" id="{BD873FDD-78ED-4724-842E-92503471C690}"/>
                    </a:ext>
                  </a:extLst>
                </p14:cNvPr>
                <p14:cNvContentPartPr/>
                <p14:nvPr/>
              </p14:nvContentPartPr>
              <p14:xfrm>
                <a:off x="6656037" y="6167835"/>
                <a:ext cx="82440" cy="66600"/>
              </p14:xfrm>
            </p:contentPart>
          </mc:Choice>
          <mc:Fallback>
            <p:pic>
              <p:nvPicPr>
                <p:cNvPr id="555" name="Freihand 554">
                  <a:extLst>
                    <a:ext uri="{FF2B5EF4-FFF2-40B4-BE49-F238E27FC236}">
                      <a16:creationId xmlns:a16="http://schemas.microsoft.com/office/drawing/2014/main" id="{BD873FDD-78ED-4724-842E-92503471C690}"/>
                    </a:ext>
                  </a:extLst>
                </p:cNvPr>
                <p:cNvPicPr/>
                <p:nvPr/>
              </p:nvPicPr>
              <p:blipFill>
                <a:blip r:embed="rId828"/>
                <a:stretch>
                  <a:fillRect/>
                </a:stretch>
              </p:blipFill>
              <p:spPr>
                <a:xfrm>
                  <a:off x="6651717" y="6163515"/>
                  <a:ext cx="91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56" name="Freihand 555">
                  <a:extLst>
                    <a:ext uri="{FF2B5EF4-FFF2-40B4-BE49-F238E27FC236}">
                      <a16:creationId xmlns:a16="http://schemas.microsoft.com/office/drawing/2014/main" id="{174DD593-673E-4A92-B9EE-E59D3287ECAD}"/>
                    </a:ext>
                  </a:extLst>
                </p14:cNvPr>
                <p14:cNvContentPartPr/>
                <p14:nvPr/>
              </p14:nvContentPartPr>
              <p14:xfrm>
                <a:off x="6737397" y="6126435"/>
                <a:ext cx="153720" cy="105120"/>
              </p14:xfrm>
            </p:contentPart>
          </mc:Choice>
          <mc:Fallback>
            <p:pic>
              <p:nvPicPr>
                <p:cNvPr id="556" name="Freihand 555">
                  <a:extLst>
                    <a:ext uri="{FF2B5EF4-FFF2-40B4-BE49-F238E27FC236}">
                      <a16:creationId xmlns:a16="http://schemas.microsoft.com/office/drawing/2014/main" id="{174DD593-673E-4A92-B9EE-E59D3287ECAD}"/>
                    </a:ext>
                  </a:extLst>
                </p:cNvPr>
                <p:cNvPicPr/>
                <p:nvPr/>
              </p:nvPicPr>
              <p:blipFill>
                <a:blip r:embed="rId830"/>
                <a:stretch>
                  <a:fillRect/>
                </a:stretch>
              </p:blipFill>
              <p:spPr>
                <a:xfrm>
                  <a:off x="6733077" y="6122115"/>
                  <a:ext cx="162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57" name="Freihand 556">
                  <a:extLst>
                    <a:ext uri="{FF2B5EF4-FFF2-40B4-BE49-F238E27FC236}">
                      <a16:creationId xmlns:a16="http://schemas.microsoft.com/office/drawing/2014/main" id="{EC8AC5E7-F4B7-44A0-972C-7C01A3C67CE1}"/>
                    </a:ext>
                  </a:extLst>
                </p14:cNvPr>
                <p14:cNvContentPartPr/>
                <p14:nvPr/>
              </p14:nvContentPartPr>
              <p14:xfrm>
                <a:off x="7018917" y="6140475"/>
                <a:ext cx="107640" cy="119160"/>
              </p14:xfrm>
            </p:contentPart>
          </mc:Choice>
          <mc:Fallback>
            <p:pic>
              <p:nvPicPr>
                <p:cNvPr id="557" name="Freihand 556">
                  <a:extLst>
                    <a:ext uri="{FF2B5EF4-FFF2-40B4-BE49-F238E27FC236}">
                      <a16:creationId xmlns:a16="http://schemas.microsoft.com/office/drawing/2014/main" id="{EC8AC5E7-F4B7-44A0-972C-7C01A3C67CE1}"/>
                    </a:ext>
                  </a:extLst>
                </p:cNvPr>
                <p:cNvPicPr/>
                <p:nvPr/>
              </p:nvPicPr>
              <p:blipFill>
                <a:blip r:embed="rId832"/>
                <a:stretch>
                  <a:fillRect/>
                </a:stretch>
              </p:blipFill>
              <p:spPr>
                <a:xfrm>
                  <a:off x="7014597" y="6136155"/>
                  <a:ext cx="116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58" name="Freihand 557">
                  <a:extLst>
                    <a:ext uri="{FF2B5EF4-FFF2-40B4-BE49-F238E27FC236}">
                      <a16:creationId xmlns:a16="http://schemas.microsoft.com/office/drawing/2014/main" id="{2D767539-7575-4837-8D38-33B6FF5EB1F6}"/>
                    </a:ext>
                  </a:extLst>
                </p14:cNvPr>
                <p14:cNvContentPartPr/>
                <p14:nvPr/>
              </p14:nvContentPartPr>
              <p14:xfrm>
                <a:off x="7147077" y="6131115"/>
                <a:ext cx="132120" cy="80280"/>
              </p14:xfrm>
            </p:contentPart>
          </mc:Choice>
          <mc:Fallback>
            <p:pic>
              <p:nvPicPr>
                <p:cNvPr id="558" name="Freihand 557">
                  <a:extLst>
                    <a:ext uri="{FF2B5EF4-FFF2-40B4-BE49-F238E27FC236}">
                      <a16:creationId xmlns:a16="http://schemas.microsoft.com/office/drawing/2014/main" id="{2D767539-7575-4837-8D38-33B6FF5EB1F6}"/>
                    </a:ext>
                  </a:extLst>
                </p:cNvPr>
                <p:cNvPicPr/>
                <p:nvPr/>
              </p:nvPicPr>
              <p:blipFill>
                <a:blip r:embed="rId834"/>
                <a:stretch>
                  <a:fillRect/>
                </a:stretch>
              </p:blipFill>
              <p:spPr>
                <a:xfrm>
                  <a:off x="7142757" y="6126795"/>
                  <a:ext cx="140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59" name="Freihand 558">
                  <a:extLst>
                    <a:ext uri="{FF2B5EF4-FFF2-40B4-BE49-F238E27FC236}">
                      <a16:creationId xmlns:a16="http://schemas.microsoft.com/office/drawing/2014/main" id="{779D5EFB-FCEA-4E7A-84F2-0CDB89D72CA7}"/>
                    </a:ext>
                  </a:extLst>
                </p14:cNvPr>
                <p14:cNvContentPartPr/>
                <p14:nvPr/>
              </p14:nvContentPartPr>
              <p14:xfrm>
                <a:off x="7255077" y="6053715"/>
                <a:ext cx="6480" cy="31320"/>
              </p14:xfrm>
            </p:contentPart>
          </mc:Choice>
          <mc:Fallback>
            <p:pic>
              <p:nvPicPr>
                <p:cNvPr id="559" name="Freihand 558">
                  <a:extLst>
                    <a:ext uri="{FF2B5EF4-FFF2-40B4-BE49-F238E27FC236}">
                      <a16:creationId xmlns:a16="http://schemas.microsoft.com/office/drawing/2014/main" id="{779D5EFB-FCEA-4E7A-84F2-0CDB89D72CA7}"/>
                    </a:ext>
                  </a:extLst>
                </p:cNvPr>
                <p:cNvPicPr/>
                <p:nvPr/>
              </p:nvPicPr>
              <p:blipFill>
                <a:blip r:embed="rId836"/>
                <a:stretch>
                  <a:fillRect/>
                </a:stretch>
              </p:blipFill>
              <p:spPr>
                <a:xfrm>
                  <a:off x="7250757" y="6049395"/>
                  <a:ext cx="15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60" name="Freihand 559">
                  <a:extLst>
                    <a:ext uri="{FF2B5EF4-FFF2-40B4-BE49-F238E27FC236}">
                      <a16:creationId xmlns:a16="http://schemas.microsoft.com/office/drawing/2014/main" id="{AE69C00E-9424-48C1-A2A4-5F552F1FB750}"/>
                    </a:ext>
                  </a:extLst>
                </p14:cNvPr>
                <p14:cNvContentPartPr/>
                <p14:nvPr/>
              </p14:nvContentPartPr>
              <p14:xfrm>
                <a:off x="7298997" y="6135435"/>
                <a:ext cx="68040" cy="68040"/>
              </p14:xfrm>
            </p:contentPart>
          </mc:Choice>
          <mc:Fallback>
            <p:pic>
              <p:nvPicPr>
                <p:cNvPr id="560" name="Freihand 559">
                  <a:extLst>
                    <a:ext uri="{FF2B5EF4-FFF2-40B4-BE49-F238E27FC236}">
                      <a16:creationId xmlns:a16="http://schemas.microsoft.com/office/drawing/2014/main" id="{AE69C00E-9424-48C1-A2A4-5F552F1FB750}"/>
                    </a:ext>
                  </a:extLst>
                </p:cNvPr>
                <p:cNvPicPr/>
                <p:nvPr/>
              </p:nvPicPr>
              <p:blipFill>
                <a:blip r:embed="rId838"/>
                <a:stretch>
                  <a:fillRect/>
                </a:stretch>
              </p:blipFill>
              <p:spPr>
                <a:xfrm>
                  <a:off x="7294677" y="6131115"/>
                  <a:ext cx="76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61" name="Freihand 560">
                  <a:extLst>
                    <a:ext uri="{FF2B5EF4-FFF2-40B4-BE49-F238E27FC236}">
                      <a16:creationId xmlns:a16="http://schemas.microsoft.com/office/drawing/2014/main" id="{895CFE10-F7B1-4E0B-A854-C9F6A8097380}"/>
                    </a:ext>
                  </a:extLst>
                </p14:cNvPr>
                <p14:cNvContentPartPr/>
                <p14:nvPr/>
              </p14:nvContentPartPr>
              <p14:xfrm>
                <a:off x="7379637" y="6123915"/>
                <a:ext cx="61920" cy="81720"/>
              </p14:xfrm>
            </p:contentPart>
          </mc:Choice>
          <mc:Fallback>
            <p:pic>
              <p:nvPicPr>
                <p:cNvPr id="561" name="Freihand 560">
                  <a:extLst>
                    <a:ext uri="{FF2B5EF4-FFF2-40B4-BE49-F238E27FC236}">
                      <a16:creationId xmlns:a16="http://schemas.microsoft.com/office/drawing/2014/main" id="{895CFE10-F7B1-4E0B-A854-C9F6A8097380}"/>
                    </a:ext>
                  </a:extLst>
                </p:cNvPr>
                <p:cNvPicPr/>
                <p:nvPr/>
              </p:nvPicPr>
              <p:blipFill>
                <a:blip r:embed="rId840"/>
                <a:stretch>
                  <a:fillRect/>
                </a:stretch>
              </p:blipFill>
              <p:spPr>
                <a:xfrm>
                  <a:off x="7375317" y="6119595"/>
                  <a:ext cx="70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62" name="Freihand 561">
                  <a:extLst>
                    <a:ext uri="{FF2B5EF4-FFF2-40B4-BE49-F238E27FC236}">
                      <a16:creationId xmlns:a16="http://schemas.microsoft.com/office/drawing/2014/main" id="{710A3402-85E8-492B-94FC-018F62BA99E4}"/>
                    </a:ext>
                  </a:extLst>
                </p14:cNvPr>
                <p14:cNvContentPartPr/>
                <p14:nvPr/>
              </p14:nvContentPartPr>
              <p14:xfrm>
                <a:off x="7481877" y="6122115"/>
                <a:ext cx="63720" cy="77040"/>
              </p14:xfrm>
            </p:contentPart>
          </mc:Choice>
          <mc:Fallback>
            <p:pic>
              <p:nvPicPr>
                <p:cNvPr id="562" name="Freihand 561">
                  <a:extLst>
                    <a:ext uri="{FF2B5EF4-FFF2-40B4-BE49-F238E27FC236}">
                      <a16:creationId xmlns:a16="http://schemas.microsoft.com/office/drawing/2014/main" id="{710A3402-85E8-492B-94FC-018F62BA99E4}"/>
                    </a:ext>
                  </a:extLst>
                </p:cNvPr>
                <p:cNvPicPr/>
                <p:nvPr/>
              </p:nvPicPr>
              <p:blipFill>
                <a:blip r:embed="rId842"/>
                <a:stretch>
                  <a:fillRect/>
                </a:stretch>
              </p:blipFill>
              <p:spPr>
                <a:xfrm>
                  <a:off x="7477557" y="6117795"/>
                  <a:ext cx="72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64" name="Freihand 563">
                  <a:extLst>
                    <a:ext uri="{FF2B5EF4-FFF2-40B4-BE49-F238E27FC236}">
                      <a16:creationId xmlns:a16="http://schemas.microsoft.com/office/drawing/2014/main" id="{B227FA53-720B-4A29-B1DF-6A49A32B8005}"/>
                    </a:ext>
                  </a:extLst>
                </p14:cNvPr>
                <p14:cNvContentPartPr/>
                <p14:nvPr/>
              </p14:nvContentPartPr>
              <p14:xfrm>
                <a:off x="7680237" y="6056955"/>
                <a:ext cx="96120" cy="156240"/>
              </p14:xfrm>
            </p:contentPart>
          </mc:Choice>
          <mc:Fallback>
            <p:pic>
              <p:nvPicPr>
                <p:cNvPr id="564" name="Freihand 563">
                  <a:extLst>
                    <a:ext uri="{FF2B5EF4-FFF2-40B4-BE49-F238E27FC236}">
                      <a16:creationId xmlns:a16="http://schemas.microsoft.com/office/drawing/2014/main" id="{B227FA53-720B-4A29-B1DF-6A49A32B8005}"/>
                    </a:ext>
                  </a:extLst>
                </p:cNvPr>
                <p:cNvPicPr/>
                <p:nvPr/>
              </p:nvPicPr>
              <p:blipFill>
                <a:blip r:embed="rId844"/>
                <a:stretch>
                  <a:fillRect/>
                </a:stretch>
              </p:blipFill>
              <p:spPr>
                <a:xfrm>
                  <a:off x="7675917" y="6052635"/>
                  <a:ext cx="104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65" name="Freihand 564">
                  <a:extLst>
                    <a:ext uri="{FF2B5EF4-FFF2-40B4-BE49-F238E27FC236}">
                      <a16:creationId xmlns:a16="http://schemas.microsoft.com/office/drawing/2014/main" id="{3D82100C-135F-4C4F-90CD-5ADD95F375C1}"/>
                    </a:ext>
                  </a:extLst>
                </p14:cNvPr>
                <p14:cNvContentPartPr/>
                <p14:nvPr/>
              </p14:nvContentPartPr>
              <p14:xfrm>
                <a:off x="7771317" y="6120315"/>
                <a:ext cx="90720" cy="55080"/>
              </p14:xfrm>
            </p:contentPart>
          </mc:Choice>
          <mc:Fallback>
            <p:pic>
              <p:nvPicPr>
                <p:cNvPr id="565" name="Freihand 564">
                  <a:extLst>
                    <a:ext uri="{FF2B5EF4-FFF2-40B4-BE49-F238E27FC236}">
                      <a16:creationId xmlns:a16="http://schemas.microsoft.com/office/drawing/2014/main" id="{3D82100C-135F-4C4F-90CD-5ADD95F375C1}"/>
                    </a:ext>
                  </a:extLst>
                </p:cNvPr>
                <p:cNvPicPr/>
                <p:nvPr/>
              </p:nvPicPr>
              <p:blipFill>
                <a:blip r:embed="rId846"/>
                <a:stretch>
                  <a:fillRect/>
                </a:stretch>
              </p:blipFill>
              <p:spPr>
                <a:xfrm>
                  <a:off x="7766997" y="6115995"/>
                  <a:ext cx="99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66" name="Freihand 565">
                  <a:extLst>
                    <a:ext uri="{FF2B5EF4-FFF2-40B4-BE49-F238E27FC236}">
                      <a16:creationId xmlns:a16="http://schemas.microsoft.com/office/drawing/2014/main" id="{DA63CBEE-30C2-4DD4-86D9-60359242D828}"/>
                    </a:ext>
                  </a:extLst>
                </p14:cNvPr>
                <p14:cNvContentPartPr/>
                <p14:nvPr/>
              </p14:nvContentPartPr>
              <p14:xfrm>
                <a:off x="7964277" y="6092235"/>
                <a:ext cx="86760" cy="172800"/>
              </p14:xfrm>
            </p:contentPart>
          </mc:Choice>
          <mc:Fallback>
            <p:pic>
              <p:nvPicPr>
                <p:cNvPr id="566" name="Freihand 565">
                  <a:extLst>
                    <a:ext uri="{FF2B5EF4-FFF2-40B4-BE49-F238E27FC236}">
                      <a16:creationId xmlns:a16="http://schemas.microsoft.com/office/drawing/2014/main" id="{DA63CBEE-30C2-4DD4-86D9-60359242D828}"/>
                    </a:ext>
                  </a:extLst>
                </p:cNvPr>
                <p:cNvPicPr/>
                <p:nvPr/>
              </p:nvPicPr>
              <p:blipFill>
                <a:blip r:embed="rId848"/>
                <a:stretch>
                  <a:fillRect/>
                </a:stretch>
              </p:blipFill>
              <p:spPr>
                <a:xfrm>
                  <a:off x="7959957" y="6087915"/>
                  <a:ext cx="95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67" name="Freihand 566">
                  <a:extLst>
                    <a:ext uri="{FF2B5EF4-FFF2-40B4-BE49-F238E27FC236}">
                      <a16:creationId xmlns:a16="http://schemas.microsoft.com/office/drawing/2014/main" id="{6DBEF668-94A3-454B-A5E3-E8130F0B8398}"/>
                    </a:ext>
                  </a:extLst>
                </p14:cNvPr>
                <p14:cNvContentPartPr/>
                <p14:nvPr/>
              </p14:nvContentPartPr>
              <p14:xfrm>
                <a:off x="8085957" y="6027075"/>
                <a:ext cx="24840" cy="66960"/>
              </p14:xfrm>
            </p:contentPart>
          </mc:Choice>
          <mc:Fallback>
            <p:pic>
              <p:nvPicPr>
                <p:cNvPr id="567" name="Freihand 566">
                  <a:extLst>
                    <a:ext uri="{FF2B5EF4-FFF2-40B4-BE49-F238E27FC236}">
                      <a16:creationId xmlns:a16="http://schemas.microsoft.com/office/drawing/2014/main" id="{6DBEF668-94A3-454B-A5E3-E8130F0B8398}"/>
                    </a:ext>
                  </a:extLst>
                </p:cNvPr>
                <p:cNvPicPr/>
                <p:nvPr/>
              </p:nvPicPr>
              <p:blipFill>
                <a:blip r:embed="rId850"/>
                <a:stretch>
                  <a:fillRect/>
                </a:stretch>
              </p:blipFill>
              <p:spPr>
                <a:xfrm>
                  <a:off x="8081637" y="6022755"/>
                  <a:ext cx="33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68" name="Freihand 567">
                  <a:extLst>
                    <a:ext uri="{FF2B5EF4-FFF2-40B4-BE49-F238E27FC236}">
                      <a16:creationId xmlns:a16="http://schemas.microsoft.com/office/drawing/2014/main" id="{53C97C09-A5BB-4BC5-87EE-D9D3F0334FD9}"/>
                    </a:ext>
                  </a:extLst>
                </p14:cNvPr>
                <p14:cNvContentPartPr/>
                <p14:nvPr/>
              </p14:nvContentPartPr>
              <p14:xfrm>
                <a:off x="8116557" y="6010875"/>
                <a:ext cx="6480" cy="58680"/>
              </p14:xfrm>
            </p:contentPart>
          </mc:Choice>
          <mc:Fallback>
            <p:pic>
              <p:nvPicPr>
                <p:cNvPr id="568" name="Freihand 567">
                  <a:extLst>
                    <a:ext uri="{FF2B5EF4-FFF2-40B4-BE49-F238E27FC236}">
                      <a16:creationId xmlns:a16="http://schemas.microsoft.com/office/drawing/2014/main" id="{53C97C09-A5BB-4BC5-87EE-D9D3F0334FD9}"/>
                    </a:ext>
                  </a:extLst>
                </p:cNvPr>
                <p:cNvPicPr/>
                <p:nvPr/>
              </p:nvPicPr>
              <p:blipFill>
                <a:blip r:embed="rId852"/>
                <a:stretch>
                  <a:fillRect/>
                </a:stretch>
              </p:blipFill>
              <p:spPr>
                <a:xfrm>
                  <a:off x="8112237" y="6006555"/>
                  <a:ext cx="15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69" name="Freihand 568">
                  <a:extLst>
                    <a:ext uri="{FF2B5EF4-FFF2-40B4-BE49-F238E27FC236}">
                      <a16:creationId xmlns:a16="http://schemas.microsoft.com/office/drawing/2014/main" id="{C44562BC-91E2-4F7E-B31F-BE5168ECEE43}"/>
                    </a:ext>
                  </a:extLst>
                </p14:cNvPr>
                <p14:cNvContentPartPr/>
                <p14:nvPr/>
              </p14:nvContentPartPr>
              <p14:xfrm>
                <a:off x="8147517" y="5993235"/>
                <a:ext cx="6480" cy="80280"/>
              </p14:xfrm>
            </p:contentPart>
          </mc:Choice>
          <mc:Fallback>
            <p:pic>
              <p:nvPicPr>
                <p:cNvPr id="569" name="Freihand 568">
                  <a:extLst>
                    <a:ext uri="{FF2B5EF4-FFF2-40B4-BE49-F238E27FC236}">
                      <a16:creationId xmlns:a16="http://schemas.microsoft.com/office/drawing/2014/main" id="{C44562BC-91E2-4F7E-B31F-BE5168ECEE43}"/>
                    </a:ext>
                  </a:extLst>
                </p:cNvPr>
                <p:cNvPicPr/>
                <p:nvPr/>
              </p:nvPicPr>
              <p:blipFill>
                <a:blip r:embed="rId854"/>
                <a:stretch>
                  <a:fillRect/>
                </a:stretch>
              </p:blipFill>
              <p:spPr>
                <a:xfrm>
                  <a:off x="8143197" y="5988915"/>
                  <a:ext cx="15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83" name="Freihand 582">
                  <a:extLst>
                    <a:ext uri="{FF2B5EF4-FFF2-40B4-BE49-F238E27FC236}">
                      <a16:creationId xmlns:a16="http://schemas.microsoft.com/office/drawing/2014/main" id="{C85C25C2-EEAC-4682-A30F-1B44CC582316}"/>
                    </a:ext>
                  </a:extLst>
                </p14:cNvPr>
                <p14:cNvContentPartPr/>
                <p14:nvPr/>
              </p14:nvContentPartPr>
              <p14:xfrm>
                <a:off x="6440397" y="6391755"/>
                <a:ext cx="203400" cy="218880"/>
              </p14:xfrm>
            </p:contentPart>
          </mc:Choice>
          <mc:Fallback>
            <p:pic>
              <p:nvPicPr>
                <p:cNvPr id="583" name="Freihand 582">
                  <a:extLst>
                    <a:ext uri="{FF2B5EF4-FFF2-40B4-BE49-F238E27FC236}">
                      <a16:creationId xmlns:a16="http://schemas.microsoft.com/office/drawing/2014/main" id="{C85C25C2-EEAC-4682-A30F-1B44CC582316}"/>
                    </a:ext>
                  </a:extLst>
                </p:cNvPr>
                <p:cNvPicPr/>
                <p:nvPr/>
              </p:nvPicPr>
              <p:blipFill>
                <a:blip r:embed="rId856"/>
                <a:stretch>
                  <a:fillRect/>
                </a:stretch>
              </p:blipFill>
              <p:spPr>
                <a:xfrm>
                  <a:off x="6436077" y="6387435"/>
                  <a:ext cx="212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84" name="Freihand 583">
                  <a:extLst>
                    <a:ext uri="{FF2B5EF4-FFF2-40B4-BE49-F238E27FC236}">
                      <a16:creationId xmlns:a16="http://schemas.microsoft.com/office/drawing/2014/main" id="{866D91F3-C884-4F0C-99D1-451C98F3D336}"/>
                    </a:ext>
                  </a:extLst>
                </p14:cNvPr>
                <p14:cNvContentPartPr/>
                <p14:nvPr/>
              </p14:nvContentPartPr>
              <p14:xfrm>
                <a:off x="6751437" y="6409395"/>
                <a:ext cx="114120" cy="172440"/>
              </p14:xfrm>
            </p:contentPart>
          </mc:Choice>
          <mc:Fallback>
            <p:pic>
              <p:nvPicPr>
                <p:cNvPr id="584" name="Freihand 583">
                  <a:extLst>
                    <a:ext uri="{FF2B5EF4-FFF2-40B4-BE49-F238E27FC236}">
                      <a16:creationId xmlns:a16="http://schemas.microsoft.com/office/drawing/2014/main" id="{866D91F3-C884-4F0C-99D1-451C98F3D336}"/>
                    </a:ext>
                  </a:extLst>
                </p:cNvPr>
                <p:cNvPicPr/>
                <p:nvPr/>
              </p:nvPicPr>
              <p:blipFill>
                <a:blip r:embed="rId858"/>
                <a:stretch>
                  <a:fillRect/>
                </a:stretch>
              </p:blipFill>
              <p:spPr>
                <a:xfrm>
                  <a:off x="6747117" y="6405075"/>
                  <a:ext cx="122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85" name="Freihand 584">
                  <a:extLst>
                    <a:ext uri="{FF2B5EF4-FFF2-40B4-BE49-F238E27FC236}">
                      <a16:creationId xmlns:a16="http://schemas.microsoft.com/office/drawing/2014/main" id="{9A9C4BD9-013D-4127-AE78-D4ED9895C3E6}"/>
                    </a:ext>
                  </a:extLst>
                </p14:cNvPr>
                <p14:cNvContentPartPr/>
                <p14:nvPr/>
              </p14:nvContentPartPr>
              <p14:xfrm>
                <a:off x="6881037" y="6419115"/>
                <a:ext cx="65880" cy="53280"/>
              </p14:xfrm>
            </p:contentPart>
          </mc:Choice>
          <mc:Fallback>
            <p:pic>
              <p:nvPicPr>
                <p:cNvPr id="585" name="Freihand 584">
                  <a:extLst>
                    <a:ext uri="{FF2B5EF4-FFF2-40B4-BE49-F238E27FC236}">
                      <a16:creationId xmlns:a16="http://schemas.microsoft.com/office/drawing/2014/main" id="{9A9C4BD9-013D-4127-AE78-D4ED9895C3E6}"/>
                    </a:ext>
                  </a:extLst>
                </p:cNvPr>
                <p:cNvPicPr/>
                <p:nvPr/>
              </p:nvPicPr>
              <p:blipFill>
                <a:blip r:embed="rId860"/>
                <a:stretch>
                  <a:fillRect/>
                </a:stretch>
              </p:blipFill>
              <p:spPr>
                <a:xfrm>
                  <a:off x="6876717" y="6414795"/>
                  <a:ext cx="74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86" name="Freihand 585">
                  <a:extLst>
                    <a:ext uri="{FF2B5EF4-FFF2-40B4-BE49-F238E27FC236}">
                      <a16:creationId xmlns:a16="http://schemas.microsoft.com/office/drawing/2014/main" id="{9F2A081B-31D9-4D91-9CE3-88A4BB0390EA}"/>
                    </a:ext>
                  </a:extLst>
                </p14:cNvPr>
                <p14:cNvContentPartPr/>
                <p14:nvPr/>
              </p14:nvContentPartPr>
              <p14:xfrm>
                <a:off x="6959517" y="6410835"/>
                <a:ext cx="105120" cy="54360"/>
              </p14:xfrm>
            </p:contentPart>
          </mc:Choice>
          <mc:Fallback>
            <p:pic>
              <p:nvPicPr>
                <p:cNvPr id="586" name="Freihand 585">
                  <a:extLst>
                    <a:ext uri="{FF2B5EF4-FFF2-40B4-BE49-F238E27FC236}">
                      <a16:creationId xmlns:a16="http://schemas.microsoft.com/office/drawing/2014/main" id="{9F2A081B-31D9-4D91-9CE3-88A4BB0390EA}"/>
                    </a:ext>
                  </a:extLst>
                </p:cNvPr>
                <p:cNvPicPr/>
                <p:nvPr/>
              </p:nvPicPr>
              <p:blipFill>
                <a:blip r:embed="rId862"/>
                <a:stretch>
                  <a:fillRect/>
                </a:stretch>
              </p:blipFill>
              <p:spPr>
                <a:xfrm>
                  <a:off x="6955197" y="6406515"/>
                  <a:ext cx="113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87" name="Freihand 586">
                  <a:extLst>
                    <a:ext uri="{FF2B5EF4-FFF2-40B4-BE49-F238E27FC236}">
                      <a16:creationId xmlns:a16="http://schemas.microsoft.com/office/drawing/2014/main" id="{B85724BD-84EC-4EB9-B52E-AA6C3ABD2AC3}"/>
                    </a:ext>
                  </a:extLst>
                </p14:cNvPr>
                <p14:cNvContentPartPr/>
                <p14:nvPr/>
              </p14:nvContentPartPr>
              <p14:xfrm>
                <a:off x="7071837" y="6353595"/>
                <a:ext cx="246600" cy="98640"/>
              </p14:xfrm>
            </p:contentPart>
          </mc:Choice>
          <mc:Fallback>
            <p:pic>
              <p:nvPicPr>
                <p:cNvPr id="587" name="Freihand 586">
                  <a:extLst>
                    <a:ext uri="{FF2B5EF4-FFF2-40B4-BE49-F238E27FC236}">
                      <a16:creationId xmlns:a16="http://schemas.microsoft.com/office/drawing/2014/main" id="{B85724BD-84EC-4EB9-B52E-AA6C3ABD2AC3}"/>
                    </a:ext>
                  </a:extLst>
                </p:cNvPr>
                <p:cNvPicPr/>
                <p:nvPr/>
              </p:nvPicPr>
              <p:blipFill>
                <a:blip r:embed="rId864"/>
                <a:stretch>
                  <a:fillRect/>
                </a:stretch>
              </p:blipFill>
              <p:spPr>
                <a:xfrm>
                  <a:off x="7067517" y="6349275"/>
                  <a:ext cx="255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88" name="Freihand 587">
                  <a:extLst>
                    <a:ext uri="{FF2B5EF4-FFF2-40B4-BE49-F238E27FC236}">
                      <a16:creationId xmlns:a16="http://schemas.microsoft.com/office/drawing/2014/main" id="{1528BE7D-6559-4BB2-87EA-9FE3BE28266F}"/>
                    </a:ext>
                  </a:extLst>
                </p14:cNvPr>
                <p14:cNvContentPartPr/>
                <p14:nvPr/>
              </p14:nvContentPartPr>
              <p14:xfrm>
                <a:off x="7312317" y="6403635"/>
                <a:ext cx="83880" cy="46800"/>
              </p14:xfrm>
            </p:contentPart>
          </mc:Choice>
          <mc:Fallback>
            <p:pic>
              <p:nvPicPr>
                <p:cNvPr id="588" name="Freihand 587">
                  <a:extLst>
                    <a:ext uri="{FF2B5EF4-FFF2-40B4-BE49-F238E27FC236}">
                      <a16:creationId xmlns:a16="http://schemas.microsoft.com/office/drawing/2014/main" id="{1528BE7D-6559-4BB2-87EA-9FE3BE28266F}"/>
                    </a:ext>
                  </a:extLst>
                </p:cNvPr>
                <p:cNvPicPr/>
                <p:nvPr/>
              </p:nvPicPr>
              <p:blipFill>
                <a:blip r:embed="rId866"/>
                <a:stretch>
                  <a:fillRect/>
                </a:stretch>
              </p:blipFill>
              <p:spPr>
                <a:xfrm>
                  <a:off x="7307997" y="6399315"/>
                  <a:ext cx="92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89" name="Freihand 588">
                  <a:extLst>
                    <a:ext uri="{FF2B5EF4-FFF2-40B4-BE49-F238E27FC236}">
                      <a16:creationId xmlns:a16="http://schemas.microsoft.com/office/drawing/2014/main" id="{20CAA8F8-AC72-474F-AD65-C2FAC50FE442}"/>
                    </a:ext>
                  </a:extLst>
                </p14:cNvPr>
                <p14:cNvContentPartPr/>
                <p14:nvPr/>
              </p14:nvContentPartPr>
              <p14:xfrm>
                <a:off x="7439757" y="6318315"/>
                <a:ext cx="149040" cy="129240"/>
              </p14:xfrm>
            </p:contentPart>
          </mc:Choice>
          <mc:Fallback>
            <p:pic>
              <p:nvPicPr>
                <p:cNvPr id="589" name="Freihand 588">
                  <a:extLst>
                    <a:ext uri="{FF2B5EF4-FFF2-40B4-BE49-F238E27FC236}">
                      <a16:creationId xmlns:a16="http://schemas.microsoft.com/office/drawing/2014/main" id="{20CAA8F8-AC72-474F-AD65-C2FAC50FE442}"/>
                    </a:ext>
                  </a:extLst>
                </p:cNvPr>
                <p:cNvPicPr/>
                <p:nvPr/>
              </p:nvPicPr>
              <p:blipFill>
                <a:blip r:embed="rId868"/>
                <a:stretch>
                  <a:fillRect/>
                </a:stretch>
              </p:blipFill>
              <p:spPr>
                <a:xfrm>
                  <a:off x="7435437" y="6313995"/>
                  <a:ext cx="157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90" name="Freihand 589">
                  <a:extLst>
                    <a:ext uri="{FF2B5EF4-FFF2-40B4-BE49-F238E27FC236}">
                      <a16:creationId xmlns:a16="http://schemas.microsoft.com/office/drawing/2014/main" id="{F5BF5CAC-D883-47C5-847A-59E9D86C3F84}"/>
                    </a:ext>
                  </a:extLst>
                </p14:cNvPr>
                <p14:cNvContentPartPr/>
                <p14:nvPr/>
              </p14:nvContentPartPr>
              <p14:xfrm>
                <a:off x="7571157" y="6326955"/>
                <a:ext cx="34200" cy="44640"/>
              </p14:xfrm>
            </p:contentPart>
          </mc:Choice>
          <mc:Fallback>
            <p:pic>
              <p:nvPicPr>
                <p:cNvPr id="590" name="Freihand 589">
                  <a:extLst>
                    <a:ext uri="{FF2B5EF4-FFF2-40B4-BE49-F238E27FC236}">
                      <a16:creationId xmlns:a16="http://schemas.microsoft.com/office/drawing/2014/main" id="{F5BF5CAC-D883-47C5-847A-59E9D86C3F84}"/>
                    </a:ext>
                  </a:extLst>
                </p:cNvPr>
                <p:cNvPicPr/>
                <p:nvPr/>
              </p:nvPicPr>
              <p:blipFill>
                <a:blip r:embed="rId870"/>
                <a:stretch>
                  <a:fillRect/>
                </a:stretch>
              </p:blipFill>
              <p:spPr>
                <a:xfrm>
                  <a:off x="7566837" y="6322635"/>
                  <a:ext cx="42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91" name="Freihand 590">
                  <a:extLst>
                    <a:ext uri="{FF2B5EF4-FFF2-40B4-BE49-F238E27FC236}">
                      <a16:creationId xmlns:a16="http://schemas.microsoft.com/office/drawing/2014/main" id="{199B6609-8E6B-4D06-BE33-8DA43D8F585B}"/>
                    </a:ext>
                  </a:extLst>
                </p14:cNvPr>
                <p14:cNvContentPartPr/>
                <p14:nvPr/>
              </p14:nvContentPartPr>
              <p14:xfrm>
                <a:off x="7628397" y="6375195"/>
                <a:ext cx="158760" cy="48600"/>
              </p14:xfrm>
            </p:contentPart>
          </mc:Choice>
          <mc:Fallback>
            <p:pic>
              <p:nvPicPr>
                <p:cNvPr id="591" name="Freihand 590">
                  <a:extLst>
                    <a:ext uri="{FF2B5EF4-FFF2-40B4-BE49-F238E27FC236}">
                      <a16:creationId xmlns:a16="http://schemas.microsoft.com/office/drawing/2014/main" id="{199B6609-8E6B-4D06-BE33-8DA43D8F585B}"/>
                    </a:ext>
                  </a:extLst>
                </p:cNvPr>
                <p:cNvPicPr/>
                <p:nvPr/>
              </p:nvPicPr>
              <p:blipFill>
                <a:blip r:embed="rId872"/>
                <a:stretch>
                  <a:fillRect/>
                </a:stretch>
              </p:blipFill>
              <p:spPr>
                <a:xfrm>
                  <a:off x="7624077" y="6370875"/>
                  <a:ext cx="167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71" name="Freihand 570">
                  <a:extLst>
                    <a:ext uri="{FF2B5EF4-FFF2-40B4-BE49-F238E27FC236}">
                      <a16:creationId xmlns:a16="http://schemas.microsoft.com/office/drawing/2014/main" id="{559FF66D-F770-46DF-94BB-62C1979C933E}"/>
                    </a:ext>
                  </a:extLst>
                </p14:cNvPr>
                <p14:cNvContentPartPr/>
                <p14:nvPr/>
              </p14:nvContentPartPr>
              <p14:xfrm>
                <a:off x="4870077" y="6567435"/>
                <a:ext cx="162000" cy="13680"/>
              </p14:xfrm>
            </p:contentPart>
          </mc:Choice>
          <mc:Fallback>
            <p:pic>
              <p:nvPicPr>
                <p:cNvPr id="571" name="Freihand 570">
                  <a:extLst>
                    <a:ext uri="{FF2B5EF4-FFF2-40B4-BE49-F238E27FC236}">
                      <a16:creationId xmlns:a16="http://schemas.microsoft.com/office/drawing/2014/main" id="{559FF66D-F770-46DF-94BB-62C1979C933E}"/>
                    </a:ext>
                  </a:extLst>
                </p:cNvPr>
                <p:cNvPicPr/>
                <p:nvPr/>
              </p:nvPicPr>
              <p:blipFill>
                <a:blip r:embed="rId874"/>
                <a:stretch>
                  <a:fillRect/>
                </a:stretch>
              </p:blipFill>
              <p:spPr>
                <a:xfrm>
                  <a:off x="4865757" y="6563115"/>
                  <a:ext cx="170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72" name="Freihand 571">
                  <a:extLst>
                    <a:ext uri="{FF2B5EF4-FFF2-40B4-BE49-F238E27FC236}">
                      <a16:creationId xmlns:a16="http://schemas.microsoft.com/office/drawing/2014/main" id="{7284D3DE-2BBF-4FB4-AA03-E078A363D4A1}"/>
                    </a:ext>
                  </a:extLst>
                </p14:cNvPr>
                <p14:cNvContentPartPr/>
                <p14:nvPr/>
              </p14:nvContentPartPr>
              <p14:xfrm>
                <a:off x="5003277" y="6501195"/>
                <a:ext cx="92160" cy="142560"/>
              </p14:xfrm>
            </p:contentPart>
          </mc:Choice>
          <mc:Fallback>
            <p:pic>
              <p:nvPicPr>
                <p:cNvPr id="572" name="Freihand 571">
                  <a:extLst>
                    <a:ext uri="{FF2B5EF4-FFF2-40B4-BE49-F238E27FC236}">
                      <a16:creationId xmlns:a16="http://schemas.microsoft.com/office/drawing/2014/main" id="{7284D3DE-2BBF-4FB4-AA03-E078A363D4A1}"/>
                    </a:ext>
                  </a:extLst>
                </p:cNvPr>
                <p:cNvPicPr/>
                <p:nvPr/>
              </p:nvPicPr>
              <p:blipFill>
                <a:blip r:embed="rId876"/>
                <a:stretch>
                  <a:fillRect/>
                </a:stretch>
              </p:blipFill>
              <p:spPr>
                <a:xfrm>
                  <a:off x="4998957" y="6496875"/>
                  <a:ext cx="100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73" name="Freihand 572">
                  <a:extLst>
                    <a:ext uri="{FF2B5EF4-FFF2-40B4-BE49-F238E27FC236}">
                      <a16:creationId xmlns:a16="http://schemas.microsoft.com/office/drawing/2014/main" id="{DF75AC37-ACDF-48C4-B7E9-623A7447A340}"/>
                    </a:ext>
                  </a:extLst>
                </p14:cNvPr>
                <p14:cNvContentPartPr/>
                <p14:nvPr/>
              </p14:nvContentPartPr>
              <p14:xfrm>
                <a:off x="5200557" y="6519915"/>
                <a:ext cx="88920" cy="84600"/>
              </p14:xfrm>
            </p:contentPart>
          </mc:Choice>
          <mc:Fallback>
            <p:pic>
              <p:nvPicPr>
                <p:cNvPr id="573" name="Freihand 572">
                  <a:extLst>
                    <a:ext uri="{FF2B5EF4-FFF2-40B4-BE49-F238E27FC236}">
                      <a16:creationId xmlns:a16="http://schemas.microsoft.com/office/drawing/2014/main" id="{DF75AC37-ACDF-48C4-B7E9-623A7447A340}"/>
                    </a:ext>
                  </a:extLst>
                </p:cNvPr>
                <p:cNvPicPr/>
                <p:nvPr/>
              </p:nvPicPr>
              <p:blipFill>
                <a:blip r:embed="rId878"/>
                <a:stretch>
                  <a:fillRect/>
                </a:stretch>
              </p:blipFill>
              <p:spPr>
                <a:xfrm>
                  <a:off x="5196237" y="6515595"/>
                  <a:ext cx="97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74" name="Freihand 573">
                  <a:extLst>
                    <a:ext uri="{FF2B5EF4-FFF2-40B4-BE49-F238E27FC236}">
                      <a16:creationId xmlns:a16="http://schemas.microsoft.com/office/drawing/2014/main" id="{33365D2A-0B41-496F-B422-E475A99D0728}"/>
                    </a:ext>
                  </a:extLst>
                </p14:cNvPr>
                <p14:cNvContentPartPr/>
                <p14:nvPr/>
              </p14:nvContentPartPr>
              <p14:xfrm>
                <a:off x="5311437" y="6540795"/>
                <a:ext cx="52200" cy="46800"/>
              </p14:xfrm>
            </p:contentPart>
          </mc:Choice>
          <mc:Fallback>
            <p:pic>
              <p:nvPicPr>
                <p:cNvPr id="574" name="Freihand 573">
                  <a:extLst>
                    <a:ext uri="{FF2B5EF4-FFF2-40B4-BE49-F238E27FC236}">
                      <a16:creationId xmlns:a16="http://schemas.microsoft.com/office/drawing/2014/main" id="{33365D2A-0B41-496F-B422-E475A99D0728}"/>
                    </a:ext>
                  </a:extLst>
                </p:cNvPr>
                <p:cNvPicPr/>
                <p:nvPr/>
              </p:nvPicPr>
              <p:blipFill>
                <a:blip r:embed="rId880"/>
                <a:stretch>
                  <a:fillRect/>
                </a:stretch>
              </p:blipFill>
              <p:spPr>
                <a:xfrm>
                  <a:off x="5307117" y="6536475"/>
                  <a:ext cx="60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76" name="Freihand 575">
                  <a:extLst>
                    <a:ext uri="{FF2B5EF4-FFF2-40B4-BE49-F238E27FC236}">
                      <a16:creationId xmlns:a16="http://schemas.microsoft.com/office/drawing/2014/main" id="{6B753FBC-A54A-4E08-A78F-9F43C860CEBD}"/>
                    </a:ext>
                  </a:extLst>
                </p14:cNvPr>
                <p14:cNvContentPartPr/>
                <p14:nvPr/>
              </p14:nvContentPartPr>
              <p14:xfrm>
                <a:off x="5474517" y="6510915"/>
                <a:ext cx="176400" cy="57960"/>
              </p14:xfrm>
            </p:contentPart>
          </mc:Choice>
          <mc:Fallback>
            <p:pic>
              <p:nvPicPr>
                <p:cNvPr id="576" name="Freihand 575">
                  <a:extLst>
                    <a:ext uri="{FF2B5EF4-FFF2-40B4-BE49-F238E27FC236}">
                      <a16:creationId xmlns:a16="http://schemas.microsoft.com/office/drawing/2014/main" id="{6B753FBC-A54A-4E08-A78F-9F43C860CEBD}"/>
                    </a:ext>
                  </a:extLst>
                </p:cNvPr>
                <p:cNvPicPr/>
                <p:nvPr/>
              </p:nvPicPr>
              <p:blipFill>
                <a:blip r:embed="rId882"/>
                <a:stretch>
                  <a:fillRect/>
                </a:stretch>
              </p:blipFill>
              <p:spPr>
                <a:xfrm>
                  <a:off x="5470197" y="6506595"/>
                  <a:ext cx="185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77" name="Freihand 576">
                  <a:extLst>
                    <a:ext uri="{FF2B5EF4-FFF2-40B4-BE49-F238E27FC236}">
                      <a16:creationId xmlns:a16="http://schemas.microsoft.com/office/drawing/2014/main" id="{1731D037-748A-4B94-A641-7C1B421263BA}"/>
                    </a:ext>
                  </a:extLst>
                </p14:cNvPr>
                <p14:cNvContentPartPr/>
                <p14:nvPr/>
              </p14:nvContentPartPr>
              <p14:xfrm>
                <a:off x="5610597" y="6440715"/>
                <a:ext cx="12960" cy="11160"/>
              </p14:xfrm>
            </p:contentPart>
          </mc:Choice>
          <mc:Fallback>
            <p:pic>
              <p:nvPicPr>
                <p:cNvPr id="577" name="Freihand 576">
                  <a:extLst>
                    <a:ext uri="{FF2B5EF4-FFF2-40B4-BE49-F238E27FC236}">
                      <a16:creationId xmlns:a16="http://schemas.microsoft.com/office/drawing/2014/main" id="{1731D037-748A-4B94-A641-7C1B421263BA}"/>
                    </a:ext>
                  </a:extLst>
                </p:cNvPr>
                <p:cNvPicPr/>
                <p:nvPr/>
              </p:nvPicPr>
              <p:blipFill>
                <a:blip r:embed="rId884"/>
                <a:stretch>
                  <a:fillRect/>
                </a:stretch>
              </p:blipFill>
              <p:spPr>
                <a:xfrm>
                  <a:off x="5606277" y="6436395"/>
                  <a:ext cx="21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78" name="Freihand 577">
                  <a:extLst>
                    <a:ext uri="{FF2B5EF4-FFF2-40B4-BE49-F238E27FC236}">
                      <a16:creationId xmlns:a16="http://schemas.microsoft.com/office/drawing/2014/main" id="{B9913548-C45C-4D30-A142-BC735000E305}"/>
                    </a:ext>
                  </a:extLst>
                </p14:cNvPr>
                <p14:cNvContentPartPr/>
                <p14:nvPr/>
              </p14:nvContentPartPr>
              <p14:xfrm>
                <a:off x="5693397" y="6477795"/>
                <a:ext cx="99720" cy="81360"/>
              </p14:xfrm>
            </p:contentPart>
          </mc:Choice>
          <mc:Fallback>
            <p:pic>
              <p:nvPicPr>
                <p:cNvPr id="578" name="Freihand 577">
                  <a:extLst>
                    <a:ext uri="{FF2B5EF4-FFF2-40B4-BE49-F238E27FC236}">
                      <a16:creationId xmlns:a16="http://schemas.microsoft.com/office/drawing/2014/main" id="{B9913548-C45C-4D30-A142-BC735000E305}"/>
                    </a:ext>
                  </a:extLst>
                </p:cNvPr>
                <p:cNvPicPr/>
                <p:nvPr/>
              </p:nvPicPr>
              <p:blipFill>
                <a:blip r:embed="rId886"/>
                <a:stretch>
                  <a:fillRect/>
                </a:stretch>
              </p:blipFill>
              <p:spPr>
                <a:xfrm>
                  <a:off x="5689077" y="6473475"/>
                  <a:ext cx="108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79" name="Freihand 578">
                  <a:extLst>
                    <a:ext uri="{FF2B5EF4-FFF2-40B4-BE49-F238E27FC236}">
                      <a16:creationId xmlns:a16="http://schemas.microsoft.com/office/drawing/2014/main" id="{48C5D9AB-9B12-4602-AB37-F885D7C08492}"/>
                    </a:ext>
                  </a:extLst>
                </p14:cNvPr>
                <p14:cNvContentPartPr/>
                <p14:nvPr/>
              </p14:nvContentPartPr>
              <p14:xfrm>
                <a:off x="5816517" y="6462675"/>
                <a:ext cx="153000" cy="86760"/>
              </p14:xfrm>
            </p:contentPart>
          </mc:Choice>
          <mc:Fallback>
            <p:pic>
              <p:nvPicPr>
                <p:cNvPr id="579" name="Freihand 578">
                  <a:extLst>
                    <a:ext uri="{FF2B5EF4-FFF2-40B4-BE49-F238E27FC236}">
                      <a16:creationId xmlns:a16="http://schemas.microsoft.com/office/drawing/2014/main" id="{48C5D9AB-9B12-4602-AB37-F885D7C08492}"/>
                    </a:ext>
                  </a:extLst>
                </p:cNvPr>
                <p:cNvPicPr/>
                <p:nvPr/>
              </p:nvPicPr>
              <p:blipFill>
                <a:blip r:embed="rId888"/>
                <a:stretch>
                  <a:fillRect/>
                </a:stretch>
              </p:blipFill>
              <p:spPr>
                <a:xfrm>
                  <a:off x="5812197" y="6458355"/>
                  <a:ext cx="161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80" name="Freihand 579">
                  <a:extLst>
                    <a:ext uri="{FF2B5EF4-FFF2-40B4-BE49-F238E27FC236}">
                      <a16:creationId xmlns:a16="http://schemas.microsoft.com/office/drawing/2014/main" id="{AA788272-00F6-476D-BBA9-C1EC518C9513}"/>
                    </a:ext>
                  </a:extLst>
                </p14:cNvPr>
                <p14:cNvContentPartPr/>
                <p14:nvPr/>
              </p14:nvContentPartPr>
              <p14:xfrm>
                <a:off x="5955477" y="6458715"/>
                <a:ext cx="103680" cy="68400"/>
              </p14:xfrm>
            </p:contentPart>
          </mc:Choice>
          <mc:Fallback>
            <p:pic>
              <p:nvPicPr>
                <p:cNvPr id="580" name="Freihand 579">
                  <a:extLst>
                    <a:ext uri="{FF2B5EF4-FFF2-40B4-BE49-F238E27FC236}">
                      <a16:creationId xmlns:a16="http://schemas.microsoft.com/office/drawing/2014/main" id="{AA788272-00F6-476D-BBA9-C1EC518C9513}"/>
                    </a:ext>
                  </a:extLst>
                </p:cNvPr>
                <p:cNvPicPr/>
                <p:nvPr/>
              </p:nvPicPr>
              <p:blipFill>
                <a:blip r:embed="rId890"/>
                <a:stretch>
                  <a:fillRect/>
                </a:stretch>
              </p:blipFill>
              <p:spPr>
                <a:xfrm>
                  <a:off x="5951157" y="6454395"/>
                  <a:ext cx="112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81" name="Freihand 580">
                  <a:extLst>
                    <a:ext uri="{FF2B5EF4-FFF2-40B4-BE49-F238E27FC236}">
                      <a16:creationId xmlns:a16="http://schemas.microsoft.com/office/drawing/2014/main" id="{7585EB93-D861-4A65-831F-7AD96DC5A215}"/>
                    </a:ext>
                  </a:extLst>
                </p14:cNvPr>
                <p14:cNvContentPartPr/>
                <p14:nvPr/>
              </p14:nvContentPartPr>
              <p14:xfrm>
                <a:off x="6046917" y="6445035"/>
                <a:ext cx="69120" cy="81000"/>
              </p14:xfrm>
            </p:contentPart>
          </mc:Choice>
          <mc:Fallback>
            <p:pic>
              <p:nvPicPr>
                <p:cNvPr id="581" name="Freihand 580">
                  <a:extLst>
                    <a:ext uri="{FF2B5EF4-FFF2-40B4-BE49-F238E27FC236}">
                      <a16:creationId xmlns:a16="http://schemas.microsoft.com/office/drawing/2014/main" id="{7585EB93-D861-4A65-831F-7AD96DC5A215}"/>
                    </a:ext>
                  </a:extLst>
                </p:cNvPr>
                <p:cNvPicPr/>
                <p:nvPr/>
              </p:nvPicPr>
              <p:blipFill>
                <a:blip r:embed="rId892"/>
                <a:stretch>
                  <a:fillRect/>
                </a:stretch>
              </p:blipFill>
              <p:spPr>
                <a:xfrm>
                  <a:off x="6042597" y="6440715"/>
                  <a:ext cx="77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82" name="Freihand 581">
                  <a:extLst>
                    <a:ext uri="{FF2B5EF4-FFF2-40B4-BE49-F238E27FC236}">
                      <a16:creationId xmlns:a16="http://schemas.microsoft.com/office/drawing/2014/main" id="{A50741FD-DF03-469C-859B-B2A778388DB1}"/>
                    </a:ext>
                  </a:extLst>
                </p14:cNvPr>
                <p14:cNvContentPartPr/>
                <p14:nvPr/>
              </p14:nvContentPartPr>
              <p14:xfrm>
                <a:off x="6162837" y="6469155"/>
                <a:ext cx="64440" cy="63000"/>
              </p14:xfrm>
            </p:contentPart>
          </mc:Choice>
          <mc:Fallback>
            <p:pic>
              <p:nvPicPr>
                <p:cNvPr id="582" name="Freihand 581">
                  <a:extLst>
                    <a:ext uri="{FF2B5EF4-FFF2-40B4-BE49-F238E27FC236}">
                      <a16:creationId xmlns:a16="http://schemas.microsoft.com/office/drawing/2014/main" id="{A50741FD-DF03-469C-859B-B2A778388DB1}"/>
                    </a:ext>
                  </a:extLst>
                </p:cNvPr>
                <p:cNvPicPr/>
                <p:nvPr/>
              </p:nvPicPr>
              <p:blipFill>
                <a:blip r:embed="rId894"/>
                <a:stretch>
                  <a:fillRect/>
                </a:stretch>
              </p:blipFill>
              <p:spPr>
                <a:xfrm>
                  <a:off x="6158517" y="6464835"/>
                  <a:ext cx="73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92" name="Freihand 591">
                  <a:extLst>
                    <a:ext uri="{FF2B5EF4-FFF2-40B4-BE49-F238E27FC236}">
                      <a16:creationId xmlns:a16="http://schemas.microsoft.com/office/drawing/2014/main" id="{96C893D3-31BC-4C21-94A1-F790EEA531B9}"/>
                    </a:ext>
                  </a:extLst>
                </p14:cNvPr>
                <p14:cNvContentPartPr/>
                <p14:nvPr/>
              </p14:nvContentPartPr>
              <p14:xfrm>
                <a:off x="5222877" y="6625035"/>
                <a:ext cx="86400" cy="153720"/>
              </p14:xfrm>
            </p:contentPart>
          </mc:Choice>
          <mc:Fallback>
            <p:pic>
              <p:nvPicPr>
                <p:cNvPr id="592" name="Freihand 591">
                  <a:extLst>
                    <a:ext uri="{FF2B5EF4-FFF2-40B4-BE49-F238E27FC236}">
                      <a16:creationId xmlns:a16="http://schemas.microsoft.com/office/drawing/2014/main" id="{96C893D3-31BC-4C21-94A1-F790EEA531B9}"/>
                    </a:ext>
                  </a:extLst>
                </p:cNvPr>
                <p:cNvPicPr/>
                <p:nvPr/>
              </p:nvPicPr>
              <p:blipFill>
                <a:blip r:embed="rId896"/>
                <a:stretch>
                  <a:fillRect/>
                </a:stretch>
              </p:blipFill>
              <p:spPr>
                <a:xfrm>
                  <a:off x="5218557" y="6620715"/>
                  <a:ext cx="95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95" name="Freihand 594">
                  <a:extLst>
                    <a:ext uri="{FF2B5EF4-FFF2-40B4-BE49-F238E27FC236}">
                      <a16:creationId xmlns:a16="http://schemas.microsoft.com/office/drawing/2014/main" id="{0A22CE03-12E6-49CB-A048-040FECE1590D}"/>
                    </a:ext>
                  </a:extLst>
                </p14:cNvPr>
                <p14:cNvContentPartPr/>
                <p14:nvPr/>
              </p14:nvContentPartPr>
              <p14:xfrm>
                <a:off x="5334117" y="6620715"/>
                <a:ext cx="177120" cy="146880"/>
              </p14:xfrm>
            </p:contentPart>
          </mc:Choice>
          <mc:Fallback>
            <p:pic>
              <p:nvPicPr>
                <p:cNvPr id="595" name="Freihand 594">
                  <a:extLst>
                    <a:ext uri="{FF2B5EF4-FFF2-40B4-BE49-F238E27FC236}">
                      <a16:creationId xmlns:a16="http://schemas.microsoft.com/office/drawing/2014/main" id="{0A22CE03-12E6-49CB-A048-040FECE1590D}"/>
                    </a:ext>
                  </a:extLst>
                </p:cNvPr>
                <p:cNvPicPr/>
                <p:nvPr/>
              </p:nvPicPr>
              <p:blipFill>
                <a:blip r:embed="rId898"/>
                <a:stretch>
                  <a:fillRect/>
                </a:stretch>
              </p:blipFill>
              <p:spPr>
                <a:xfrm>
                  <a:off x="5329797" y="6616395"/>
                  <a:ext cx="185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96" name="Freihand 595">
                  <a:extLst>
                    <a:ext uri="{FF2B5EF4-FFF2-40B4-BE49-F238E27FC236}">
                      <a16:creationId xmlns:a16="http://schemas.microsoft.com/office/drawing/2014/main" id="{6121B1D8-52E5-4EFB-A95D-67505C86391B}"/>
                    </a:ext>
                  </a:extLst>
                </p14:cNvPr>
                <p14:cNvContentPartPr/>
                <p14:nvPr/>
              </p14:nvContentPartPr>
              <p14:xfrm>
                <a:off x="5640837" y="6677235"/>
                <a:ext cx="218880" cy="75240"/>
              </p14:xfrm>
            </p:contentPart>
          </mc:Choice>
          <mc:Fallback>
            <p:pic>
              <p:nvPicPr>
                <p:cNvPr id="596" name="Freihand 595">
                  <a:extLst>
                    <a:ext uri="{FF2B5EF4-FFF2-40B4-BE49-F238E27FC236}">
                      <a16:creationId xmlns:a16="http://schemas.microsoft.com/office/drawing/2014/main" id="{6121B1D8-52E5-4EFB-A95D-67505C86391B}"/>
                    </a:ext>
                  </a:extLst>
                </p:cNvPr>
                <p:cNvPicPr/>
                <p:nvPr/>
              </p:nvPicPr>
              <p:blipFill>
                <a:blip r:embed="rId900"/>
                <a:stretch>
                  <a:fillRect/>
                </a:stretch>
              </p:blipFill>
              <p:spPr>
                <a:xfrm>
                  <a:off x="5636517" y="6672915"/>
                  <a:ext cx="227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97" name="Freihand 596">
                  <a:extLst>
                    <a:ext uri="{FF2B5EF4-FFF2-40B4-BE49-F238E27FC236}">
                      <a16:creationId xmlns:a16="http://schemas.microsoft.com/office/drawing/2014/main" id="{D544B76E-B7AF-4B76-B3C5-A40510ED29DD}"/>
                    </a:ext>
                  </a:extLst>
                </p14:cNvPr>
                <p14:cNvContentPartPr/>
                <p14:nvPr/>
              </p14:nvContentPartPr>
              <p14:xfrm>
                <a:off x="5891397" y="6621795"/>
                <a:ext cx="194760" cy="181800"/>
              </p14:xfrm>
            </p:contentPart>
          </mc:Choice>
          <mc:Fallback>
            <p:pic>
              <p:nvPicPr>
                <p:cNvPr id="597" name="Freihand 596">
                  <a:extLst>
                    <a:ext uri="{FF2B5EF4-FFF2-40B4-BE49-F238E27FC236}">
                      <a16:creationId xmlns:a16="http://schemas.microsoft.com/office/drawing/2014/main" id="{D544B76E-B7AF-4B76-B3C5-A40510ED29DD}"/>
                    </a:ext>
                  </a:extLst>
                </p:cNvPr>
                <p:cNvPicPr/>
                <p:nvPr/>
              </p:nvPicPr>
              <p:blipFill>
                <a:blip r:embed="rId902"/>
                <a:stretch>
                  <a:fillRect/>
                </a:stretch>
              </p:blipFill>
              <p:spPr>
                <a:xfrm>
                  <a:off x="5887077" y="6617475"/>
                  <a:ext cx="203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98" name="Freihand 597">
                  <a:extLst>
                    <a:ext uri="{FF2B5EF4-FFF2-40B4-BE49-F238E27FC236}">
                      <a16:creationId xmlns:a16="http://schemas.microsoft.com/office/drawing/2014/main" id="{BEDE9D91-61CA-45F6-A925-57205B55A2CA}"/>
                    </a:ext>
                  </a:extLst>
                </p14:cNvPr>
                <p14:cNvContentPartPr/>
                <p14:nvPr/>
              </p14:nvContentPartPr>
              <p14:xfrm>
                <a:off x="6272997" y="6658515"/>
                <a:ext cx="155880" cy="60840"/>
              </p14:xfrm>
            </p:contentPart>
          </mc:Choice>
          <mc:Fallback>
            <p:pic>
              <p:nvPicPr>
                <p:cNvPr id="598" name="Freihand 597">
                  <a:extLst>
                    <a:ext uri="{FF2B5EF4-FFF2-40B4-BE49-F238E27FC236}">
                      <a16:creationId xmlns:a16="http://schemas.microsoft.com/office/drawing/2014/main" id="{BEDE9D91-61CA-45F6-A925-57205B55A2CA}"/>
                    </a:ext>
                  </a:extLst>
                </p:cNvPr>
                <p:cNvPicPr/>
                <p:nvPr/>
              </p:nvPicPr>
              <p:blipFill>
                <a:blip r:embed="rId904"/>
                <a:stretch>
                  <a:fillRect/>
                </a:stretch>
              </p:blipFill>
              <p:spPr>
                <a:xfrm>
                  <a:off x="6268677" y="6654195"/>
                  <a:ext cx="164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99" name="Freihand 598">
                  <a:extLst>
                    <a:ext uri="{FF2B5EF4-FFF2-40B4-BE49-F238E27FC236}">
                      <a16:creationId xmlns:a16="http://schemas.microsoft.com/office/drawing/2014/main" id="{8E3FCC89-D1CD-4B46-976E-31E5D2D946A2}"/>
                    </a:ext>
                  </a:extLst>
                </p14:cNvPr>
                <p14:cNvContentPartPr/>
                <p14:nvPr/>
              </p14:nvContentPartPr>
              <p14:xfrm>
                <a:off x="6396117" y="6617115"/>
                <a:ext cx="45360" cy="7560"/>
              </p14:xfrm>
            </p:contentPart>
          </mc:Choice>
          <mc:Fallback>
            <p:pic>
              <p:nvPicPr>
                <p:cNvPr id="599" name="Freihand 598">
                  <a:extLst>
                    <a:ext uri="{FF2B5EF4-FFF2-40B4-BE49-F238E27FC236}">
                      <a16:creationId xmlns:a16="http://schemas.microsoft.com/office/drawing/2014/main" id="{8E3FCC89-D1CD-4B46-976E-31E5D2D946A2}"/>
                    </a:ext>
                  </a:extLst>
                </p:cNvPr>
                <p:cNvPicPr/>
                <p:nvPr/>
              </p:nvPicPr>
              <p:blipFill>
                <a:blip r:embed="rId906"/>
                <a:stretch>
                  <a:fillRect/>
                </a:stretch>
              </p:blipFill>
              <p:spPr>
                <a:xfrm>
                  <a:off x="6391797" y="6612795"/>
                  <a:ext cx="54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00" name="Freihand 599">
                  <a:extLst>
                    <a:ext uri="{FF2B5EF4-FFF2-40B4-BE49-F238E27FC236}">
                      <a16:creationId xmlns:a16="http://schemas.microsoft.com/office/drawing/2014/main" id="{D5BCFC75-6E54-44F7-9973-BBCB7E643C17}"/>
                    </a:ext>
                  </a:extLst>
                </p14:cNvPr>
                <p14:cNvContentPartPr/>
                <p14:nvPr/>
              </p14:nvContentPartPr>
              <p14:xfrm>
                <a:off x="6526797" y="6593355"/>
                <a:ext cx="158040" cy="177120"/>
              </p14:xfrm>
            </p:contentPart>
          </mc:Choice>
          <mc:Fallback>
            <p:pic>
              <p:nvPicPr>
                <p:cNvPr id="600" name="Freihand 599">
                  <a:extLst>
                    <a:ext uri="{FF2B5EF4-FFF2-40B4-BE49-F238E27FC236}">
                      <a16:creationId xmlns:a16="http://schemas.microsoft.com/office/drawing/2014/main" id="{D5BCFC75-6E54-44F7-9973-BBCB7E643C17}"/>
                    </a:ext>
                  </a:extLst>
                </p:cNvPr>
                <p:cNvPicPr/>
                <p:nvPr/>
              </p:nvPicPr>
              <p:blipFill>
                <a:blip r:embed="rId908"/>
                <a:stretch>
                  <a:fillRect/>
                </a:stretch>
              </p:blipFill>
              <p:spPr>
                <a:xfrm>
                  <a:off x="6522477" y="6589035"/>
                  <a:ext cx="166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01" name="Freihand 600">
                  <a:extLst>
                    <a:ext uri="{FF2B5EF4-FFF2-40B4-BE49-F238E27FC236}">
                      <a16:creationId xmlns:a16="http://schemas.microsoft.com/office/drawing/2014/main" id="{2BA1E29C-1C13-4AB8-BFC2-683213816F30}"/>
                    </a:ext>
                  </a:extLst>
                </p14:cNvPr>
                <p14:cNvContentPartPr/>
                <p14:nvPr/>
              </p14:nvContentPartPr>
              <p14:xfrm>
                <a:off x="6700677" y="6582555"/>
                <a:ext cx="249120" cy="133560"/>
              </p14:xfrm>
            </p:contentPart>
          </mc:Choice>
          <mc:Fallback>
            <p:pic>
              <p:nvPicPr>
                <p:cNvPr id="601" name="Freihand 600">
                  <a:extLst>
                    <a:ext uri="{FF2B5EF4-FFF2-40B4-BE49-F238E27FC236}">
                      <a16:creationId xmlns:a16="http://schemas.microsoft.com/office/drawing/2014/main" id="{2BA1E29C-1C13-4AB8-BFC2-683213816F30}"/>
                    </a:ext>
                  </a:extLst>
                </p:cNvPr>
                <p:cNvPicPr/>
                <p:nvPr/>
              </p:nvPicPr>
              <p:blipFill>
                <a:blip r:embed="rId910"/>
                <a:stretch>
                  <a:fillRect/>
                </a:stretch>
              </p:blipFill>
              <p:spPr>
                <a:xfrm>
                  <a:off x="6696357" y="6578235"/>
                  <a:ext cx="257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02" name="Freihand 601">
                  <a:extLst>
                    <a:ext uri="{FF2B5EF4-FFF2-40B4-BE49-F238E27FC236}">
                      <a16:creationId xmlns:a16="http://schemas.microsoft.com/office/drawing/2014/main" id="{537C3EFE-2F81-403D-9012-3BFAEF3EAC53}"/>
                    </a:ext>
                  </a:extLst>
                </p14:cNvPr>
                <p14:cNvContentPartPr/>
                <p14:nvPr/>
              </p14:nvContentPartPr>
              <p14:xfrm>
                <a:off x="6941157" y="6568875"/>
                <a:ext cx="15480" cy="36000"/>
              </p14:xfrm>
            </p:contentPart>
          </mc:Choice>
          <mc:Fallback>
            <p:pic>
              <p:nvPicPr>
                <p:cNvPr id="602" name="Freihand 601">
                  <a:extLst>
                    <a:ext uri="{FF2B5EF4-FFF2-40B4-BE49-F238E27FC236}">
                      <a16:creationId xmlns:a16="http://schemas.microsoft.com/office/drawing/2014/main" id="{537C3EFE-2F81-403D-9012-3BFAEF3EAC53}"/>
                    </a:ext>
                  </a:extLst>
                </p:cNvPr>
                <p:cNvPicPr/>
                <p:nvPr/>
              </p:nvPicPr>
              <p:blipFill>
                <a:blip r:embed="rId912"/>
                <a:stretch>
                  <a:fillRect/>
                </a:stretch>
              </p:blipFill>
              <p:spPr>
                <a:xfrm>
                  <a:off x="6936837" y="6564555"/>
                  <a:ext cx="24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03" name="Freihand 602">
                  <a:extLst>
                    <a:ext uri="{FF2B5EF4-FFF2-40B4-BE49-F238E27FC236}">
                      <a16:creationId xmlns:a16="http://schemas.microsoft.com/office/drawing/2014/main" id="{A464EB4D-9EDE-4742-B65D-FF922B8D7CDB}"/>
                    </a:ext>
                  </a:extLst>
                </p14:cNvPr>
                <p14:cNvContentPartPr/>
                <p14:nvPr/>
              </p14:nvContentPartPr>
              <p14:xfrm>
                <a:off x="6983997" y="6499035"/>
                <a:ext cx="244080" cy="187200"/>
              </p14:xfrm>
            </p:contentPart>
          </mc:Choice>
          <mc:Fallback>
            <p:pic>
              <p:nvPicPr>
                <p:cNvPr id="603" name="Freihand 602">
                  <a:extLst>
                    <a:ext uri="{FF2B5EF4-FFF2-40B4-BE49-F238E27FC236}">
                      <a16:creationId xmlns:a16="http://schemas.microsoft.com/office/drawing/2014/main" id="{A464EB4D-9EDE-4742-B65D-FF922B8D7CDB}"/>
                    </a:ext>
                  </a:extLst>
                </p:cNvPr>
                <p:cNvPicPr/>
                <p:nvPr/>
              </p:nvPicPr>
              <p:blipFill>
                <a:blip r:embed="rId914"/>
                <a:stretch>
                  <a:fillRect/>
                </a:stretch>
              </p:blipFill>
              <p:spPr>
                <a:xfrm>
                  <a:off x="6979677" y="6494715"/>
                  <a:ext cx="252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04" name="Freihand 603">
                  <a:extLst>
                    <a:ext uri="{FF2B5EF4-FFF2-40B4-BE49-F238E27FC236}">
                      <a16:creationId xmlns:a16="http://schemas.microsoft.com/office/drawing/2014/main" id="{F406DE3A-C2C6-4A28-ADE8-FF52BC628C75}"/>
                    </a:ext>
                  </a:extLst>
                </p14:cNvPr>
                <p14:cNvContentPartPr/>
                <p14:nvPr/>
              </p14:nvContentPartPr>
              <p14:xfrm>
                <a:off x="7199997" y="6662835"/>
                <a:ext cx="360" cy="8280"/>
              </p14:xfrm>
            </p:contentPart>
          </mc:Choice>
          <mc:Fallback>
            <p:pic>
              <p:nvPicPr>
                <p:cNvPr id="604" name="Freihand 603">
                  <a:extLst>
                    <a:ext uri="{FF2B5EF4-FFF2-40B4-BE49-F238E27FC236}">
                      <a16:creationId xmlns:a16="http://schemas.microsoft.com/office/drawing/2014/main" id="{F406DE3A-C2C6-4A28-ADE8-FF52BC628C75}"/>
                    </a:ext>
                  </a:extLst>
                </p:cNvPr>
                <p:cNvPicPr/>
                <p:nvPr/>
              </p:nvPicPr>
              <p:blipFill>
                <a:blip r:embed="rId353"/>
                <a:stretch>
                  <a:fillRect/>
                </a:stretch>
              </p:blipFill>
              <p:spPr>
                <a:xfrm>
                  <a:off x="7195677" y="6658515"/>
                  <a:ext cx="9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606" name="Freihand 605">
                  <a:extLst>
                    <a:ext uri="{FF2B5EF4-FFF2-40B4-BE49-F238E27FC236}">
                      <a16:creationId xmlns:a16="http://schemas.microsoft.com/office/drawing/2014/main" id="{696ECEF8-05F2-4645-879B-2B7F2C7AC4AF}"/>
                    </a:ext>
                  </a:extLst>
                </p14:cNvPr>
                <p14:cNvContentPartPr/>
                <p14:nvPr/>
              </p14:nvContentPartPr>
              <p14:xfrm>
                <a:off x="4963677" y="3219075"/>
                <a:ext cx="148320" cy="1525680"/>
              </p14:xfrm>
            </p:contentPart>
          </mc:Choice>
          <mc:Fallback>
            <p:pic>
              <p:nvPicPr>
                <p:cNvPr id="606" name="Freihand 605">
                  <a:extLst>
                    <a:ext uri="{FF2B5EF4-FFF2-40B4-BE49-F238E27FC236}">
                      <a16:creationId xmlns:a16="http://schemas.microsoft.com/office/drawing/2014/main" id="{696ECEF8-05F2-4645-879B-2B7F2C7AC4AF}"/>
                    </a:ext>
                  </a:extLst>
                </p:cNvPr>
                <p:cNvPicPr/>
                <p:nvPr/>
              </p:nvPicPr>
              <p:blipFill>
                <a:blip r:embed="rId917"/>
                <a:stretch>
                  <a:fillRect/>
                </a:stretch>
              </p:blipFill>
              <p:spPr>
                <a:xfrm>
                  <a:off x="4959357" y="3214755"/>
                  <a:ext cx="156960" cy="15343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607" name="Freihand 606">
                  <a:extLst>
                    <a:ext uri="{FF2B5EF4-FFF2-40B4-BE49-F238E27FC236}">
                      <a16:creationId xmlns:a16="http://schemas.microsoft.com/office/drawing/2014/main" id="{AFCC663F-636A-48D6-A107-20422096A0EA}"/>
                    </a:ext>
                  </a:extLst>
                </p14:cNvPr>
                <p14:cNvContentPartPr/>
                <p14:nvPr/>
              </p14:nvContentPartPr>
              <p14:xfrm>
                <a:off x="4928037" y="4494195"/>
                <a:ext cx="194400" cy="301680"/>
              </p14:xfrm>
            </p:contentPart>
          </mc:Choice>
          <mc:Fallback>
            <p:pic>
              <p:nvPicPr>
                <p:cNvPr id="607" name="Freihand 606">
                  <a:extLst>
                    <a:ext uri="{FF2B5EF4-FFF2-40B4-BE49-F238E27FC236}">
                      <a16:creationId xmlns:a16="http://schemas.microsoft.com/office/drawing/2014/main" id="{AFCC663F-636A-48D6-A107-20422096A0EA}"/>
                    </a:ext>
                  </a:extLst>
                </p:cNvPr>
                <p:cNvPicPr/>
                <p:nvPr/>
              </p:nvPicPr>
              <p:blipFill>
                <a:blip r:embed="rId919"/>
                <a:stretch>
                  <a:fillRect/>
                </a:stretch>
              </p:blipFill>
              <p:spPr>
                <a:xfrm>
                  <a:off x="4923717" y="4489875"/>
                  <a:ext cx="2030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609" name="Freihand 608">
                  <a:extLst>
                    <a:ext uri="{FF2B5EF4-FFF2-40B4-BE49-F238E27FC236}">
                      <a16:creationId xmlns:a16="http://schemas.microsoft.com/office/drawing/2014/main" id="{845E2AA4-9A20-46DB-B0B8-1DF5CA8EDF59}"/>
                    </a:ext>
                  </a:extLst>
                </p14:cNvPr>
                <p14:cNvContentPartPr/>
                <p14:nvPr/>
              </p14:nvContentPartPr>
              <p14:xfrm>
                <a:off x="4890957" y="2779155"/>
                <a:ext cx="97200" cy="170280"/>
              </p14:xfrm>
            </p:contentPart>
          </mc:Choice>
          <mc:Fallback>
            <p:pic>
              <p:nvPicPr>
                <p:cNvPr id="609" name="Freihand 608">
                  <a:extLst>
                    <a:ext uri="{FF2B5EF4-FFF2-40B4-BE49-F238E27FC236}">
                      <a16:creationId xmlns:a16="http://schemas.microsoft.com/office/drawing/2014/main" id="{845E2AA4-9A20-46DB-B0B8-1DF5CA8EDF59}"/>
                    </a:ext>
                  </a:extLst>
                </p:cNvPr>
                <p:cNvPicPr/>
                <p:nvPr/>
              </p:nvPicPr>
              <p:blipFill>
                <a:blip r:embed="rId921"/>
                <a:stretch>
                  <a:fillRect/>
                </a:stretch>
              </p:blipFill>
              <p:spPr>
                <a:xfrm>
                  <a:off x="4886637" y="2774835"/>
                  <a:ext cx="105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610" name="Freihand 609">
                  <a:extLst>
                    <a:ext uri="{FF2B5EF4-FFF2-40B4-BE49-F238E27FC236}">
                      <a16:creationId xmlns:a16="http://schemas.microsoft.com/office/drawing/2014/main" id="{7F07A761-A546-4BE3-82CB-D8A2D8A82000}"/>
                    </a:ext>
                  </a:extLst>
                </p14:cNvPr>
                <p14:cNvContentPartPr/>
                <p14:nvPr/>
              </p14:nvContentPartPr>
              <p14:xfrm>
                <a:off x="5004357" y="2698515"/>
                <a:ext cx="123840" cy="128160"/>
              </p14:xfrm>
            </p:contentPart>
          </mc:Choice>
          <mc:Fallback>
            <p:pic>
              <p:nvPicPr>
                <p:cNvPr id="610" name="Freihand 609">
                  <a:extLst>
                    <a:ext uri="{FF2B5EF4-FFF2-40B4-BE49-F238E27FC236}">
                      <a16:creationId xmlns:a16="http://schemas.microsoft.com/office/drawing/2014/main" id="{7F07A761-A546-4BE3-82CB-D8A2D8A82000}"/>
                    </a:ext>
                  </a:extLst>
                </p:cNvPr>
                <p:cNvPicPr/>
                <p:nvPr/>
              </p:nvPicPr>
              <p:blipFill>
                <a:blip r:embed="rId923"/>
                <a:stretch>
                  <a:fillRect/>
                </a:stretch>
              </p:blipFill>
              <p:spPr>
                <a:xfrm>
                  <a:off x="5000037" y="2694195"/>
                  <a:ext cx="132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611" name="Freihand 610">
                  <a:extLst>
                    <a:ext uri="{FF2B5EF4-FFF2-40B4-BE49-F238E27FC236}">
                      <a16:creationId xmlns:a16="http://schemas.microsoft.com/office/drawing/2014/main" id="{2087568A-D76E-423E-9FF8-9797FF31B788}"/>
                    </a:ext>
                  </a:extLst>
                </p14:cNvPr>
                <p14:cNvContentPartPr/>
                <p14:nvPr/>
              </p14:nvContentPartPr>
              <p14:xfrm>
                <a:off x="5122797" y="2634435"/>
                <a:ext cx="80280" cy="229680"/>
              </p14:xfrm>
            </p:contentPart>
          </mc:Choice>
          <mc:Fallback>
            <p:pic>
              <p:nvPicPr>
                <p:cNvPr id="611" name="Freihand 610">
                  <a:extLst>
                    <a:ext uri="{FF2B5EF4-FFF2-40B4-BE49-F238E27FC236}">
                      <a16:creationId xmlns:a16="http://schemas.microsoft.com/office/drawing/2014/main" id="{2087568A-D76E-423E-9FF8-9797FF31B788}"/>
                    </a:ext>
                  </a:extLst>
                </p:cNvPr>
                <p:cNvPicPr/>
                <p:nvPr/>
              </p:nvPicPr>
              <p:blipFill>
                <a:blip r:embed="rId925"/>
                <a:stretch>
                  <a:fillRect/>
                </a:stretch>
              </p:blipFill>
              <p:spPr>
                <a:xfrm>
                  <a:off x="5118477" y="2630115"/>
                  <a:ext cx="889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12" name="Freihand 611">
                  <a:extLst>
                    <a:ext uri="{FF2B5EF4-FFF2-40B4-BE49-F238E27FC236}">
                      <a16:creationId xmlns:a16="http://schemas.microsoft.com/office/drawing/2014/main" id="{3198E1EC-9B96-4EA6-A6CF-51A21C1B7841}"/>
                    </a:ext>
                  </a:extLst>
                </p14:cNvPr>
                <p14:cNvContentPartPr/>
                <p14:nvPr/>
              </p14:nvContentPartPr>
              <p14:xfrm>
                <a:off x="5197677" y="2541555"/>
                <a:ext cx="76320" cy="220320"/>
              </p14:xfrm>
            </p:contentPart>
          </mc:Choice>
          <mc:Fallback>
            <p:pic>
              <p:nvPicPr>
                <p:cNvPr id="612" name="Freihand 611">
                  <a:extLst>
                    <a:ext uri="{FF2B5EF4-FFF2-40B4-BE49-F238E27FC236}">
                      <a16:creationId xmlns:a16="http://schemas.microsoft.com/office/drawing/2014/main" id="{3198E1EC-9B96-4EA6-A6CF-51A21C1B7841}"/>
                    </a:ext>
                  </a:extLst>
                </p:cNvPr>
                <p:cNvPicPr/>
                <p:nvPr/>
              </p:nvPicPr>
              <p:blipFill>
                <a:blip r:embed="rId927"/>
                <a:stretch>
                  <a:fillRect/>
                </a:stretch>
              </p:blipFill>
              <p:spPr>
                <a:xfrm>
                  <a:off x="5193357" y="2537235"/>
                  <a:ext cx="84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13" name="Freihand 612">
                  <a:extLst>
                    <a:ext uri="{FF2B5EF4-FFF2-40B4-BE49-F238E27FC236}">
                      <a16:creationId xmlns:a16="http://schemas.microsoft.com/office/drawing/2014/main" id="{CF151EAA-37F2-4338-A76E-FA2CD90B80C3}"/>
                    </a:ext>
                  </a:extLst>
                </p14:cNvPr>
                <p14:cNvContentPartPr/>
                <p14:nvPr/>
              </p14:nvContentPartPr>
              <p14:xfrm>
                <a:off x="5281917" y="2429235"/>
                <a:ext cx="183960" cy="212040"/>
              </p14:xfrm>
            </p:contentPart>
          </mc:Choice>
          <mc:Fallback>
            <p:pic>
              <p:nvPicPr>
                <p:cNvPr id="613" name="Freihand 612">
                  <a:extLst>
                    <a:ext uri="{FF2B5EF4-FFF2-40B4-BE49-F238E27FC236}">
                      <a16:creationId xmlns:a16="http://schemas.microsoft.com/office/drawing/2014/main" id="{CF151EAA-37F2-4338-A76E-FA2CD90B80C3}"/>
                    </a:ext>
                  </a:extLst>
                </p:cNvPr>
                <p:cNvPicPr/>
                <p:nvPr/>
              </p:nvPicPr>
              <p:blipFill>
                <a:blip r:embed="rId929"/>
                <a:stretch>
                  <a:fillRect/>
                </a:stretch>
              </p:blipFill>
              <p:spPr>
                <a:xfrm>
                  <a:off x="5277597" y="2424915"/>
                  <a:ext cx="192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15" name="Freihand 614">
                  <a:extLst>
                    <a:ext uri="{FF2B5EF4-FFF2-40B4-BE49-F238E27FC236}">
                      <a16:creationId xmlns:a16="http://schemas.microsoft.com/office/drawing/2014/main" id="{F22703E2-9710-4359-8B86-2EFFDA1EF129}"/>
                    </a:ext>
                  </a:extLst>
                </p14:cNvPr>
                <p14:cNvContentPartPr/>
                <p14:nvPr/>
              </p14:nvContentPartPr>
              <p14:xfrm>
                <a:off x="5544717" y="2188035"/>
                <a:ext cx="132840" cy="236160"/>
              </p14:xfrm>
            </p:contentPart>
          </mc:Choice>
          <mc:Fallback>
            <p:pic>
              <p:nvPicPr>
                <p:cNvPr id="615" name="Freihand 614">
                  <a:extLst>
                    <a:ext uri="{FF2B5EF4-FFF2-40B4-BE49-F238E27FC236}">
                      <a16:creationId xmlns:a16="http://schemas.microsoft.com/office/drawing/2014/main" id="{F22703E2-9710-4359-8B86-2EFFDA1EF129}"/>
                    </a:ext>
                  </a:extLst>
                </p:cNvPr>
                <p:cNvPicPr/>
                <p:nvPr/>
              </p:nvPicPr>
              <p:blipFill>
                <a:blip r:embed="rId931"/>
                <a:stretch>
                  <a:fillRect/>
                </a:stretch>
              </p:blipFill>
              <p:spPr>
                <a:xfrm>
                  <a:off x="5540397" y="2183715"/>
                  <a:ext cx="141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16" name="Freihand 615">
                  <a:extLst>
                    <a:ext uri="{FF2B5EF4-FFF2-40B4-BE49-F238E27FC236}">
                      <a16:creationId xmlns:a16="http://schemas.microsoft.com/office/drawing/2014/main" id="{7AF15851-47A6-438D-9CD1-C9CFDA0FFB4A}"/>
                    </a:ext>
                  </a:extLst>
                </p14:cNvPr>
                <p14:cNvContentPartPr/>
                <p14:nvPr/>
              </p14:nvContentPartPr>
              <p14:xfrm>
                <a:off x="5688357" y="2106315"/>
                <a:ext cx="136440" cy="163080"/>
              </p14:xfrm>
            </p:contentPart>
          </mc:Choice>
          <mc:Fallback>
            <p:pic>
              <p:nvPicPr>
                <p:cNvPr id="616" name="Freihand 615">
                  <a:extLst>
                    <a:ext uri="{FF2B5EF4-FFF2-40B4-BE49-F238E27FC236}">
                      <a16:creationId xmlns:a16="http://schemas.microsoft.com/office/drawing/2014/main" id="{7AF15851-47A6-438D-9CD1-C9CFDA0FFB4A}"/>
                    </a:ext>
                  </a:extLst>
                </p:cNvPr>
                <p:cNvPicPr/>
                <p:nvPr/>
              </p:nvPicPr>
              <p:blipFill>
                <a:blip r:embed="rId933"/>
                <a:stretch>
                  <a:fillRect/>
                </a:stretch>
              </p:blipFill>
              <p:spPr>
                <a:xfrm>
                  <a:off x="5684037" y="2101995"/>
                  <a:ext cx="145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617" name="Freihand 616">
                  <a:extLst>
                    <a:ext uri="{FF2B5EF4-FFF2-40B4-BE49-F238E27FC236}">
                      <a16:creationId xmlns:a16="http://schemas.microsoft.com/office/drawing/2014/main" id="{A8D41820-B7FA-419C-A3AF-6D78FF614337}"/>
                    </a:ext>
                  </a:extLst>
                </p14:cNvPr>
                <p14:cNvContentPartPr/>
                <p14:nvPr/>
              </p14:nvContentPartPr>
              <p14:xfrm>
                <a:off x="5811837" y="2095515"/>
                <a:ext cx="71280" cy="86400"/>
              </p14:xfrm>
            </p:contentPart>
          </mc:Choice>
          <mc:Fallback>
            <p:pic>
              <p:nvPicPr>
                <p:cNvPr id="617" name="Freihand 616">
                  <a:extLst>
                    <a:ext uri="{FF2B5EF4-FFF2-40B4-BE49-F238E27FC236}">
                      <a16:creationId xmlns:a16="http://schemas.microsoft.com/office/drawing/2014/main" id="{A8D41820-B7FA-419C-A3AF-6D78FF614337}"/>
                    </a:ext>
                  </a:extLst>
                </p:cNvPr>
                <p:cNvPicPr/>
                <p:nvPr/>
              </p:nvPicPr>
              <p:blipFill>
                <a:blip r:embed="rId935"/>
                <a:stretch>
                  <a:fillRect/>
                </a:stretch>
              </p:blipFill>
              <p:spPr>
                <a:xfrm>
                  <a:off x="5807517" y="2091195"/>
                  <a:ext cx="79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18" name="Freihand 617">
                  <a:extLst>
                    <a:ext uri="{FF2B5EF4-FFF2-40B4-BE49-F238E27FC236}">
                      <a16:creationId xmlns:a16="http://schemas.microsoft.com/office/drawing/2014/main" id="{CCFDFC54-11AC-40D8-BC94-9A3CB00DF11A}"/>
                    </a:ext>
                  </a:extLst>
                </p14:cNvPr>
                <p14:cNvContentPartPr/>
                <p14:nvPr/>
              </p14:nvContentPartPr>
              <p14:xfrm>
                <a:off x="5925597" y="1907955"/>
                <a:ext cx="208800" cy="173880"/>
              </p14:xfrm>
            </p:contentPart>
          </mc:Choice>
          <mc:Fallback>
            <p:pic>
              <p:nvPicPr>
                <p:cNvPr id="618" name="Freihand 617">
                  <a:extLst>
                    <a:ext uri="{FF2B5EF4-FFF2-40B4-BE49-F238E27FC236}">
                      <a16:creationId xmlns:a16="http://schemas.microsoft.com/office/drawing/2014/main" id="{CCFDFC54-11AC-40D8-BC94-9A3CB00DF11A}"/>
                    </a:ext>
                  </a:extLst>
                </p:cNvPr>
                <p:cNvPicPr/>
                <p:nvPr/>
              </p:nvPicPr>
              <p:blipFill>
                <a:blip r:embed="rId937"/>
                <a:stretch>
                  <a:fillRect/>
                </a:stretch>
              </p:blipFill>
              <p:spPr>
                <a:xfrm>
                  <a:off x="5921277" y="1903635"/>
                  <a:ext cx="217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19" name="Freihand 618">
                  <a:extLst>
                    <a:ext uri="{FF2B5EF4-FFF2-40B4-BE49-F238E27FC236}">
                      <a16:creationId xmlns:a16="http://schemas.microsoft.com/office/drawing/2014/main" id="{0E0C796A-119D-4D31-8095-1F17A7C177D0}"/>
                    </a:ext>
                  </a:extLst>
                </p14:cNvPr>
                <p14:cNvContentPartPr/>
                <p14:nvPr/>
              </p14:nvContentPartPr>
              <p14:xfrm>
                <a:off x="6026397" y="1810755"/>
                <a:ext cx="38880" cy="10440"/>
              </p14:xfrm>
            </p:contentPart>
          </mc:Choice>
          <mc:Fallback>
            <p:pic>
              <p:nvPicPr>
                <p:cNvPr id="619" name="Freihand 618">
                  <a:extLst>
                    <a:ext uri="{FF2B5EF4-FFF2-40B4-BE49-F238E27FC236}">
                      <a16:creationId xmlns:a16="http://schemas.microsoft.com/office/drawing/2014/main" id="{0E0C796A-119D-4D31-8095-1F17A7C177D0}"/>
                    </a:ext>
                  </a:extLst>
                </p:cNvPr>
                <p:cNvPicPr/>
                <p:nvPr/>
              </p:nvPicPr>
              <p:blipFill>
                <a:blip r:embed="rId939"/>
                <a:stretch>
                  <a:fillRect/>
                </a:stretch>
              </p:blipFill>
              <p:spPr>
                <a:xfrm>
                  <a:off x="6022077" y="1806435"/>
                  <a:ext cx="47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20" name="Freihand 619">
                  <a:extLst>
                    <a:ext uri="{FF2B5EF4-FFF2-40B4-BE49-F238E27FC236}">
                      <a16:creationId xmlns:a16="http://schemas.microsoft.com/office/drawing/2014/main" id="{1A7D71AE-E6E8-4860-B843-18E6A55CC590}"/>
                    </a:ext>
                  </a:extLst>
                </p14:cNvPr>
                <p14:cNvContentPartPr/>
                <p14:nvPr/>
              </p14:nvContentPartPr>
              <p14:xfrm>
                <a:off x="6140517" y="1816515"/>
                <a:ext cx="66600" cy="113760"/>
              </p14:xfrm>
            </p:contentPart>
          </mc:Choice>
          <mc:Fallback>
            <p:pic>
              <p:nvPicPr>
                <p:cNvPr id="620" name="Freihand 619">
                  <a:extLst>
                    <a:ext uri="{FF2B5EF4-FFF2-40B4-BE49-F238E27FC236}">
                      <a16:creationId xmlns:a16="http://schemas.microsoft.com/office/drawing/2014/main" id="{1A7D71AE-E6E8-4860-B843-18E6A55CC590}"/>
                    </a:ext>
                  </a:extLst>
                </p:cNvPr>
                <p:cNvPicPr/>
                <p:nvPr/>
              </p:nvPicPr>
              <p:blipFill>
                <a:blip r:embed="rId941"/>
                <a:stretch>
                  <a:fillRect/>
                </a:stretch>
              </p:blipFill>
              <p:spPr>
                <a:xfrm>
                  <a:off x="6136197" y="1812195"/>
                  <a:ext cx="75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21" name="Freihand 620">
                  <a:extLst>
                    <a:ext uri="{FF2B5EF4-FFF2-40B4-BE49-F238E27FC236}">
                      <a16:creationId xmlns:a16="http://schemas.microsoft.com/office/drawing/2014/main" id="{B4BF2ED2-1F5C-4C20-BA0C-48EA00997B2A}"/>
                    </a:ext>
                  </a:extLst>
                </p14:cNvPr>
                <p14:cNvContentPartPr/>
                <p14:nvPr/>
              </p14:nvContentPartPr>
              <p14:xfrm>
                <a:off x="6207837" y="1695195"/>
                <a:ext cx="162720" cy="145080"/>
              </p14:xfrm>
            </p:contentPart>
          </mc:Choice>
          <mc:Fallback>
            <p:pic>
              <p:nvPicPr>
                <p:cNvPr id="621" name="Freihand 620">
                  <a:extLst>
                    <a:ext uri="{FF2B5EF4-FFF2-40B4-BE49-F238E27FC236}">
                      <a16:creationId xmlns:a16="http://schemas.microsoft.com/office/drawing/2014/main" id="{B4BF2ED2-1F5C-4C20-BA0C-48EA00997B2A}"/>
                    </a:ext>
                  </a:extLst>
                </p:cNvPr>
                <p:cNvPicPr/>
                <p:nvPr/>
              </p:nvPicPr>
              <p:blipFill>
                <a:blip r:embed="rId943"/>
                <a:stretch>
                  <a:fillRect/>
                </a:stretch>
              </p:blipFill>
              <p:spPr>
                <a:xfrm>
                  <a:off x="6203517" y="1690875"/>
                  <a:ext cx="171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22" name="Freihand 621">
                  <a:extLst>
                    <a:ext uri="{FF2B5EF4-FFF2-40B4-BE49-F238E27FC236}">
                      <a16:creationId xmlns:a16="http://schemas.microsoft.com/office/drawing/2014/main" id="{7B8295CA-1033-4583-9186-1422FA1C5F9E}"/>
                    </a:ext>
                  </a:extLst>
                </p14:cNvPr>
                <p14:cNvContentPartPr/>
                <p14:nvPr/>
              </p14:nvContentPartPr>
              <p14:xfrm>
                <a:off x="5634717" y="2552355"/>
                <a:ext cx="177480" cy="128520"/>
              </p14:xfrm>
            </p:contentPart>
          </mc:Choice>
          <mc:Fallback>
            <p:pic>
              <p:nvPicPr>
                <p:cNvPr id="622" name="Freihand 621">
                  <a:extLst>
                    <a:ext uri="{FF2B5EF4-FFF2-40B4-BE49-F238E27FC236}">
                      <a16:creationId xmlns:a16="http://schemas.microsoft.com/office/drawing/2014/main" id="{7B8295CA-1033-4583-9186-1422FA1C5F9E}"/>
                    </a:ext>
                  </a:extLst>
                </p:cNvPr>
                <p:cNvPicPr/>
                <p:nvPr/>
              </p:nvPicPr>
              <p:blipFill>
                <a:blip r:embed="rId945"/>
                <a:stretch>
                  <a:fillRect/>
                </a:stretch>
              </p:blipFill>
              <p:spPr>
                <a:xfrm>
                  <a:off x="5630397" y="2548035"/>
                  <a:ext cx="186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23" name="Freihand 622">
                  <a:extLst>
                    <a:ext uri="{FF2B5EF4-FFF2-40B4-BE49-F238E27FC236}">
                      <a16:creationId xmlns:a16="http://schemas.microsoft.com/office/drawing/2014/main" id="{FDF82653-E47A-48B8-B0D6-6F4A91B1F726}"/>
                    </a:ext>
                  </a:extLst>
                </p14:cNvPr>
                <p14:cNvContentPartPr/>
                <p14:nvPr/>
              </p14:nvContentPartPr>
              <p14:xfrm>
                <a:off x="5843157" y="2298915"/>
                <a:ext cx="225720" cy="209880"/>
              </p14:xfrm>
            </p:contentPart>
          </mc:Choice>
          <mc:Fallback>
            <p:pic>
              <p:nvPicPr>
                <p:cNvPr id="623" name="Freihand 622">
                  <a:extLst>
                    <a:ext uri="{FF2B5EF4-FFF2-40B4-BE49-F238E27FC236}">
                      <a16:creationId xmlns:a16="http://schemas.microsoft.com/office/drawing/2014/main" id="{FDF82653-E47A-48B8-B0D6-6F4A91B1F726}"/>
                    </a:ext>
                  </a:extLst>
                </p:cNvPr>
                <p:cNvPicPr/>
                <p:nvPr/>
              </p:nvPicPr>
              <p:blipFill>
                <a:blip r:embed="rId947"/>
                <a:stretch>
                  <a:fillRect/>
                </a:stretch>
              </p:blipFill>
              <p:spPr>
                <a:xfrm>
                  <a:off x="5838837" y="2294595"/>
                  <a:ext cx="234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24" name="Freihand 623">
                  <a:extLst>
                    <a:ext uri="{FF2B5EF4-FFF2-40B4-BE49-F238E27FC236}">
                      <a16:creationId xmlns:a16="http://schemas.microsoft.com/office/drawing/2014/main" id="{4E5BBF1F-C189-4AC7-88D6-ACD85402F5E8}"/>
                    </a:ext>
                  </a:extLst>
                </p14:cNvPr>
                <p14:cNvContentPartPr/>
                <p14:nvPr/>
              </p14:nvContentPartPr>
              <p14:xfrm>
                <a:off x="6162117" y="2164635"/>
                <a:ext cx="97200" cy="108000"/>
              </p14:xfrm>
            </p:contentPart>
          </mc:Choice>
          <mc:Fallback>
            <p:pic>
              <p:nvPicPr>
                <p:cNvPr id="624" name="Freihand 623">
                  <a:extLst>
                    <a:ext uri="{FF2B5EF4-FFF2-40B4-BE49-F238E27FC236}">
                      <a16:creationId xmlns:a16="http://schemas.microsoft.com/office/drawing/2014/main" id="{4E5BBF1F-C189-4AC7-88D6-ACD85402F5E8}"/>
                    </a:ext>
                  </a:extLst>
                </p:cNvPr>
                <p:cNvPicPr/>
                <p:nvPr/>
              </p:nvPicPr>
              <p:blipFill>
                <a:blip r:embed="rId949"/>
                <a:stretch>
                  <a:fillRect/>
                </a:stretch>
              </p:blipFill>
              <p:spPr>
                <a:xfrm>
                  <a:off x="6157797" y="2160315"/>
                  <a:ext cx="105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25" name="Freihand 624">
                  <a:extLst>
                    <a:ext uri="{FF2B5EF4-FFF2-40B4-BE49-F238E27FC236}">
                      <a16:creationId xmlns:a16="http://schemas.microsoft.com/office/drawing/2014/main" id="{F15E2837-E201-44A3-85C9-65A106A8C9F7}"/>
                    </a:ext>
                  </a:extLst>
                </p14:cNvPr>
                <p14:cNvContentPartPr/>
                <p14:nvPr/>
              </p14:nvContentPartPr>
              <p14:xfrm>
                <a:off x="6296397" y="2089395"/>
                <a:ext cx="74160" cy="101160"/>
              </p14:xfrm>
            </p:contentPart>
          </mc:Choice>
          <mc:Fallback>
            <p:pic>
              <p:nvPicPr>
                <p:cNvPr id="625" name="Freihand 624">
                  <a:extLst>
                    <a:ext uri="{FF2B5EF4-FFF2-40B4-BE49-F238E27FC236}">
                      <a16:creationId xmlns:a16="http://schemas.microsoft.com/office/drawing/2014/main" id="{F15E2837-E201-44A3-85C9-65A106A8C9F7}"/>
                    </a:ext>
                  </a:extLst>
                </p:cNvPr>
                <p:cNvPicPr/>
                <p:nvPr/>
              </p:nvPicPr>
              <p:blipFill>
                <a:blip r:embed="rId951"/>
                <a:stretch>
                  <a:fillRect/>
                </a:stretch>
              </p:blipFill>
              <p:spPr>
                <a:xfrm>
                  <a:off x="6292077" y="2085075"/>
                  <a:ext cx="82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26" name="Freihand 625">
                  <a:extLst>
                    <a:ext uri="{FF2B5EF4-FFF2-40B4-BE49-F238E27FC236}">
                      <a16:creationId xmlns:a16="http://schemas.microsoft.com/office/drawing/2014/main" id="{76B691B1-723B-4124-BADA-D2262B0B56A1}"/>
                    </a:ext>
                  </a:extLst>
                </p14:cNvPr>
                <p14:cNvContentPartPr/>
                <p14:nvPr/>
              </p14:nvContentPartPr>
              <p14:xfrm>
                <a:off x="6380997" y="1989675"/>
                <a:ext cx="148680" cy="106920"/>
              </p14:xfrm>
            </p:contentPart>
          </mc:Choice>
          <mc:Fallback>
            <p:pic>
              <p:nvPicPr>
                <p:cNvPr id="626" name="Freihand 625">
                  <a:extLst>
                    <a:ext uri="{FF2B5EF4-FFF2-40B4-BE49-F238E27FC236}">
                      <a16:creationId xmlns:a16="http://schemas.microsoft.com/office/drawing/2014/main" id="{76B691B1-723B-4124-BADA-D2262B0B56A1}"/>
                    </a:ext>
                  </a:extLst>
                </p:cNvPr>
                <p:cNvPicPr/>
                <p:nvPr/>
              </p:nvPicPr>
              <p:blipFill>
                <a:blip r:embed="rId953"/>
                <a:stretch>
                  <a:fillRect/>
                </a:stretch>
              </p:blipFill>
              <p:spPr>
                <a:xfrm>
                  <a:off x="6376677" y="1985355"/>
                  <a:ext cx="157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27" name="Freihand 626">
                  <a:extLst>
                    <a:ext uri="{FF2B5EF4-FFF2-40B4-BE49-F238E27FC236}">
                      <a16:creationId xmlns:a16="http://schemas.microsoft.com/office/drawing/2014/main" id="{E2D4D5EA-85F5-418E-89FA-B183D65A552E}"/>
                    </a:ext>
                  </a:extLst>
                </p14:cNvPr>
                <p14:cNvContentPartPr/>
                <p14:nvPr/>
              </p14:nvContentPartPr>
              <p14:xfrm>
                <a:off x="6546237" y="1760715"/>
                <a:ext cx="335160" cy="226440"/>
              </p14:xfrm>
            </p:contentPart>
          </mc:Choice>
          <mc:Fallback>
            <p:pic>
              <p:nvPicPr>
                <p:cNvPr id="627" name="Freihand 626">
                  <a:extLst>
                    <a:ext uri="{FF2B5EF4-FFF2-40B4-BE49-F238E27FC236}">
                      <a16:creationId xmlns:a16="http://schemas.microsoft.com/office/drawing/2014/main" id="{E2D4D5EA-85F5-418E-89FA-B183D65A552E}"/>
                    </a:ext>
                  </a:extLst>
                </p:cNvPr>
                <p:cNvPicPr/>
                <p:nvPr/>
              </p:nvPicPr>
              <p:blipFill>
                <a:blip r:embed="rId955"/>
                <a:stretch>
                  <a:fillRect/>
                </a:stretch>
              </p:blipFill>
              <p:spPr>
                <a:xfrm>
                  <a:off x="6541917" y="1756395"/>
                  <a:ext cx="343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35" name="Freihand 634">
                  <a:extLst>
                    <a:ext uri="{FF2B5EF4-FFF2-40B4-BE49-F238E27FC236}">
                      <a16:creationId xmlns:a16="http://schemas.microsoft.com/office/drawing/2014/main" id="{625D0F48-52DC-4AB7-838E-6FB244FBEEA8}"/>
                    </a:ext>
                  </a:extLst>
                </p14:cNvPr>
                <p14:cNvContentPartPr/>
                <p14:nvPr/>
              </p14:nvContentPartPr>
              <p14:xfrm>
                <a:off x="5351757" y="3032235"/>
                <a:ext cx="108000" cy="113040"/>
              </p14:xfrm>
            </p:contentPart>
          </mc:Choice>
          <mc:Fallback>
            <p:pic>
              <p:nvPicPr>
                <p:cNvPr id="635" name="Freihand 634">
                  <a:extLst>
                    <a:ext uri="{FF2B5EF4-FFF2-40B4-BE49-F238E27FC236}">
                      <a16:creationId xmlns:a16="http://schemas.microsoft.com/office/drawing/2014/main" id="{625D0F48-52DC-4AB7-838E-6FB244FBEEA8}"/>
                    </a:ext>
                  </a:extLst>
                </p:cNvPr>
                <p:cNvPicPr/>
                <p:nvPr/>
              </p:nvPicPr>
              <p:blipFill>
                <a:blip r:embed="rId957"/>
                <a:stretch>
                  <a:fillRect/>
                </a:stretch>
              </p:blipFill>
              <p:spPr>
                <a:xfrm>
                  <a:off x="5347437" y="3027915"/>
                  <a:ext cx="116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36" name="Freihand 635">
                  <a:extLst>
                    <a:ext uri="{FF2B5EF4-FFF2-40B4-BE49-F238E27FC236}">
                      <a16:creationId xmlns:a16="http://schemas.microsoft.com/office/drawing/2014/main" id="{41784521-6B44-4149-91E0-FC367A42D6F6}"/>
                    </a:ext>
                  </a:extLst>
                </p14:cNvPr>
                <p14:cNvContentPartPr/>
                <p14:nvPr/>
              </p14:nvContentPartPr>
              <p14:xfrm>
                <a:off x="5480997" y="2948715"/>
                <a:ext cx="174960" cy="113040"/>
              </p14:xfrm>
            </p:contentPart>
          </mc:Choice>
          <mc:Fallback>
            <p:pic>
              <p:nvPicPr>
                <p:cNvPr id="636" name="Freihand 635">
                  <a:extLst>
                    <a:ext uri="{FF2B5EF4-FFF2-40B4-BE49-F238E27FC236}">
                      <a16:creationId xmlns:a16="http://schemas.microsoft.com/office/drawing/2014/main" id="{41784521-6B44-4149-91E0-FC367A42D6F6}"/>
                    </a:ext>
                  </a:extLst>
                </p:cNvPr>
                <p:cNvPicPr/>
                <p:nvPr/>
              </p:nvPicPr>
              <p:blipFill>
                <a:blip r:embed="rId959"/>
                <a:stretch>
                  <a:fillRect/>
                </a:stretch>
              </p:blipFill>
              <p:spPr>
                <a:xfrm>
                  <a:off x="5476677" y="2944395"/>
                  <a:ext cx="183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37" name="Freihand 636">
                  <a:extLst>
                    <a:ext uri="{FF2B5EF4-FFF2-40B4-BE49-F238E27FC236}">
                      <a16:creationId xmlns:a16="http://schemas.microsoft.com/office/drawing/2014/main" id="{9B332BAD-CFE8-427E-8D15-34090DA760D7}"/>
                    </a:ext>
                  </a:extLst>
                </p14:cNvPr>
                <p14:cNvContentPartPr/>
                <p14:nvPr/>
              </p14:nvContentPartPr>
              <p14:xfrm>
                <a:off x="5668557" y="2844675"/>
                <a:ext cx="98280" cy="150120"/>
              </p14:xfrm>
            </p:contentPart>
          </mc:Choice>
          <mc:Fallback>
            <p:pic>
              <p:nvPicPr>
                <p:cNvPr id="637" name="Freihand 636">
                  <a:extLst>
                    <a:ext uri="{FF2B5EF4-FFF2-40B4-BE49-F238E27FC236}">
                      <a16:creationId xmlns:a16="http://schemas.microsoft.com/office/drawing/2014/main" id="{9B332BAD-CFE8-427E-8D15-34090DA760D7}"/>
                    </a:ext>
                  </a:extLst>
                </p:cNvPr>
                <p:cNvPicPr/>
                <p:nvPr/>
              </p:nvPicPr>
              <p:blipFill>
                <a:blip r:embed="rId961"/>
                <a:stretch>
                  <a:fillRect/>
                </a:stretch>
              </p:blipFill>
              <p:spPr>
                <a:xfrm>
                  <a:off x="5664237" y="2840355"/>
                  <a:ext cx="106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38" name="Freihand 637">
                  <a:extLst>
                    <a:ext uri="{FF2B5EF4-FFF2-40B4-BE49-F238E27FC236}">
                      <a16:creationId xmlns:a16="http://schemas.microsoft.com/office/drawing/2014/main" id="{3D46D399-5457-494C-AB40-082B4EC8957A}"/>
                    </a:ext>
                  </a:extLst>
                </p14:cNvPr>
                <p14:cNvContentPartPr/>
                <p14:nvPr/>
              </p14:nvContentPartPr>
              <p14:xfrm>
                <a:off x="5784477" y="2681955"/>
                <a:ext cx="187200" cy="147600"/>
              </p14:xfrm>
            </p:contentPart>
          </mc:Choice>
          <mc:Fallback>
            <p:pic>
              <p:nvPicPr>
                <p:cNvPr id="638" name="Freihand 637">
                  <a:extLst>
                    <a:ext uri="{FF2B5EF4-FFF2-40B4-BE49-F238E27FC236}">
                      <a16:creationId xmlns:a16="http://schemas.microsoft.com/office/drawing/2014/main" id="{3D46D399-5457-494C-AB40-082B4EC8957A}"/>
                    </a:ext>
                  </a:extLst>
                </p:cNvPr>
                <p:cNvPicPr/>
                <p:nvPr/>
              </p:nvPicPr>
              <p:blipFill>
                <a:blip r:embed="rId963"/>
                <a:stretch>
                  <a:fillRect/>
                </a:stretch>
              </p:blipFill>
              <p:spPr>
                <a:xfrm>
                  <a:off x="5780157" y="2677635"/>
                  <a:ext cx="195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39" name="Freihand 638">
                  <a:extLst>
                    <a:ext uri="{FF2B5EF4-FFF2-40B4-BE49-F238E27FC236}">
                      <a16:creationId xmlns:a16="http://schemas.microsoft.com/office/drawing/2014/main" id="{345E35DC-25E6-49F9-974B-78F9C75A4441}"/>
                    </a:ext>
                  </a:extLst>
                </p14:cNvPr>
                <p14:cNvContentPartPr/>
                <p14:nvPr/>
              </p14:nvContentPartPr>
              <p14:xfrm>
                <a:off x="6046917" y="2492235"/>
                <a:ext cx="194760" cy="145440"/>
              </p14:xfrm>
            </p:contentPart>
          </mc:Choice>
          <mc:Fallback>
            <p:pic>
              <p:nvPicPr>
                <p:cNvPr id="639" name="Freihand 638">
                  <a:extLst>
                    <a:ext uri="{FF2B5EF4-FFF2-40B4-BE49-F238E27FC236}">
                      <a16:creationId xmlns:a16="http://schemas.microsoft.com/office/drawing/2014/main" id="{345E35DC-25E6-49F9-974B-78F9C75A4441}"/>
                    </a:ext>
                  </a:extLst>
                </p:cNvPr>
                <p:cNvPicPr/>
                <p:nvPr/>
              </p:nvPicPr>
              <p:blipFill>
                <a:blip r:embed="rId965"/>
                <a:stretch>
                  <a:fillRect/>
                </a:stretch>
              </p:blipFill>
              <p:spPr>
                <a:xfrm>
                  <a:off x="6042597" y="2487915"/>
                  <a:ext cx="203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40" name="Freihand 639">
                  <a:extLst>
                    <a:ext uri="{FF2B5EF4-FFF2-40B4-BE49-F238E27FC236}">
                      <a16:creationId xmlns:a16="http://schemas.microsoft.com/office/drawing/2014/main" id="{12EE3571-5B71-4EA9-B13E-8BD38A24025B}"/>
                    </a:ext>
                  </a:extLst>
                </p14:cNvPr>
                <p14:cNvContentPartPr/>
                <p14:nvPr/>
              </p14:nvContentPartPr>
              <p14:xfrm>
                <a:off x="6188397" y="2425275"/>
                <a:ext cx="45000" cy="14040"/>
              </p14:xfrm>
            </p:contentPart>
          </mc:Choice>
          <mc:Fallback>
            <p:pic>
              <p:nvPicPr>
                <p:cNvPr id="640" name="Freihand 639">
                  <a:extLst>
                    <a:ext uri="{FF2B5EF4-FFF2-40B4-BE49-F238E27FC236}">
                      <a16:creationId xmlns:a16="http://schemas.microsoft.com/office/drawing/2014/main" id="{12EE3571-5B71-4EA9-B13E-8BD38A24025B}"/>
                    </a:ext>
                  </a:extLst>
                </p:cNvPr>
                <p:cNvPicPr/>
                <p:nvPr/>
              </p:nvPicPr>
              <p:blipFill>
                <a:blip r:embed="rId967"/>
                <a:stretch>
                  <a:fillRect/>
                </a:stretch>
              </p:blipFill>
              <p:spPr>
                <a:xfrm>
                  <a:off x="6184077" y="2420955"/>
                  <a:ext cx="53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41" name="Freihand 640">
                  <a:extLst>
                    <a:ext uri="{FF2B5EF4-FFF2-40B4-BE49-F238E27FC236}">
                      <a16:creationId xmlns:a16="http://schemas.microsoft.com/office/drawing/2014/main" id="{E96E39CF-4936-43FA-AAFC-F4E19A75587A}"/>
                    </a:ext>
                  </a:extLst>
                </p14:cNvPr>
                <p14:cNvContentPartPr/>
                <p14:nvPr/>
              </p14:nvContentPartPr>
              <p14:xfrm>
                <a:off x="6263277" y="2420595"/>
                <a:ext cx="72360" cy="53280"/>
              </p14:xfrm>
            </p:contentPart>
          </mc:Choice>
          <mc:Fallback>
            <p:pic>
              <p:nvPicPr>
                <p:cNvPr id="641" name="Freihand 640">
                  <a:extLst>
                    <a:ext uri="{FF2B5EF4-FFF2-40B4-BE49-F238E27FC236}">
                      <a16:creationId xmlns:a16="http://schemas.microsoft.com/office/drawing/2014/main" id="{E96E39CF-4936-43FA-AAFC-F4E19A75587A}"/>
                    </a:ext>
                  </a:extLst>
                </p:cNvPr>
                <p:cNvPicPr/>
                <p:nvPr/>
              </p:nvPicPr>
              <p:blipFill>
                <a:blip r:embed="rId969"/>
                <a:stretch>
                  <a:fillRect/>
                </a:stretch>
              </p:blipFill>
              <p:spPr>
                <a:xfrm>
                  <a:off x="6258957" y="2416275"/>
                  <a:ext cx="81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42" name="Freihand 641">
                  <a:extLst>
                    <a:ext uri="{FF2B5EF4-FFF2-40B4-BE49-F238E27FC236}">
                      <a16:creationId xmlns:a16="http://schemas.microsoft.com/office/drawing/2014/main" id="{089D46D8-5BEB-4EB4-A7F3-5AA6E20D290A}"/>
                    </a:ext>
                  </a:extLst>
                </p14:cNvPr>
                <p14:cNvContentPartPr/>
                <p14:nvPr/>
              </p14:nvContentPartPr>
              <p14:xfrm>
                <a:off x="6455157" y="2182635"/>
                <a:ext cx="159480" cy="154800"/>
              </p14:xfrm>
            </p:contentPart>
          </mc:Choice>
          <mc:Fallback>
            <p:pic>
              <p:nvPicPr>
                <p:cNvPr id="642" name="Freihand 641">
                  <a:extLst>
                    <a:ext uri="{FF2B5EF4-FFF2-40B4-BE49-F238E27FC236}">
                      <a16:creationId xmlns:a16="http://schemas.microsoft.com/office/drawing/2014/main" id="{089D46D8-5BEB-4EB4-A7F3-5AA6E20D290A}"/>
                    </a:ext>
                  </a:extLst>
                </p:cNvPr>
                <p:cNvPicPr/>
                <p:nvPr/>
              </p:nvPicPr>
              <p:blipFill>
                <a:blip r:embed="rId971"/>
                <a:stretch>
                  <a:fillRect/>
                </a:stretch>
              </p:blipFill>
              <p:spPr>
                <a:xfrm>
                  <a:off x="6450837" y="2178315"/>
                  <a:ext cx="168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43" name="Freihand 642">
                  <a:extLst>
                    <a:ext uri="{FF2B5EF4-FFF2-40B4-BE49-F238E27FC236}">
                      <a16:creationId xmlns:a16="http://schemas.microsoft.com/office/drawing/2014/main" id="{309963AE-1000-4CFD-AC93-9BAFEF3D99D5}"/>
                    </a:ext>
                  </a:extLst>
                </p14:cNvPr>
                <p14:cNvContentPartPr/>
                <p14:nvPr/>
              </p14:nvContentPartPr>
              <p14:xfrm>
                <a:off x="6609237" y="2078955"/>
                <a:ext cx="53640" cy="139680"/>
              </p14:xfrm>
            </p:contentPart>
          </mc:Choice>
          <mc:Fallback>
            <p:pic>
              <p:nvPicPr>
                <p:cNvPr id="643" name="Freihand 642">
                  <a:extLst>
                    <a:ext uri="{FF2B5EF4-FFF2-40B4-BE49-F238E27FC236}">
                      <a16:creationId xmlns:a16="http://schemas.microsoft.com/office/drawing/2014/main" id="{309963AE-1000-4CFD-AC93-9BAFEF3D99D5}"/>
                    </a:ext>
                  </a:extLst>
                </p:cNvPr>
                <p:cNvPicPr/>
                <p:nvPr/>
              </p:nvPicPr>
              <p:blipFill>
                <a:blip r:embed="rId973"/>
                <a:stretch>
                  <a:fillRect/>
                </a:stretch>
              </p:blipFill>
              <p:spPr>
                <a:xfrm>
                  <a:off x="6604917" y="2074635"/>
                  <a:ext cx="62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44" name="Freihand 643">
                  <a:extLst>
                    <a:ext uri="{FF2B5EF4-FFF2-40B4-BE49-F238E27FC236}">
                      <a16:creationId xmlns:a16="http://schemas.microsoft.com/office/drawing/2014/main" id="{D56EB589-9E17-4FDC-B4E9-5958C3110BF3}"/>
                    </a:ext>
                  </a:extLst>
                </p14:cNvPr>
                <p14:cNvContentPartPr/>
                <p14:nvPr/>
              </p14:nvContentPartPr>
              <p14:xfrm>
                <a:off x="6641277" y="1988595"/>
                <a:ext cx="110520" cy="177840"/>
              </p14:xfrm>
            </p:contentPart>
          </mc:Choice>
          <mc:Fallback>
            <p:pic>
              <p:nvPicPr>
                <p:cNvPr id="644" name="Freihand 643">
                  <a:extLst>
                    <a:ext uri="{FF2B5EF4-FFF2-40B4-BE49-F238E27FC236}">
                      <a16:creationId xmlns:a16="http://schemas.microsoft.com/office/drawing/2014/main" id="{D56EB589-9E17-4FDC-B4E9-5958C3110BF3}"/>
                    </a:ext>
                  </a:extLst>
                </p:cNvPr>
                <p:cNvPicPr/>
                <p:nvPr/>
              </p:nvPicPr>
              <p:blipFill>
                <a:blip r:embed="rId975"/>
                <a:stretch>
                  <a:fillRect/>
                </a:stretch>
              </p:blipFill>
              <p:spPr>
                <a:xfrm>
                  <a:off x="6636957" y="1984275"/>
                  <a:ext cx="119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45" name="Freihand 644">
                  <a:extLst>
                    <a:ext uri="{FF2B5EF4-FFF2-40B4-BE49-F238E27FC236}">
                      <a16:creationId xmlns:a16="http://schemas.microsoft.com/office/drawing/2014/main" id="{18AB9945-7A78-4C2C-A505-0D9A72BD8DF0}"/>
                    </a:ext>
                  </a:extLst>
                </p14:cNvPr>
                <p14:cNvContentPartPr/>
                <p14:nvPr/>
              </p14:nvContentPartPr>
              <p14:xfrm>
                <a:off x="6604557" y="1967355"/>
                <a:ext cx="360" cy="360"/>
              </p14:xfrm>
            </p:contentPart>
          </mc:Choice>
          <mc:Fallback>
            <p:pic>
              <p:nvPicPr>
                <p:cNvPr id="645" name="Freihand 644">
                  <a:extLst>
                    <a:ext uri="{FF2B5EF4-FFF2-40B4-BE49-F238E27FC236}">
                      <a16:creationId xmlns:a16="http://schemas.microsoft.com/office/drawing/2014/main" id="{18AB9945-7A78-4C2C-A505-0D9A72BD8DF0}"/>
                    </a:ext>
                  </a:extLst>
                </p:cNvPr>
                <p:cNvPicPr/>
                <p:nvPr/>
              </p:nvPicPr>
              <p:blipFill>
                <a:blip r:embed="rId3"/>
                <a:stretch>
                  <a:fillRect/>
                </a:stretch>
              </p:blipFill>
              <p:spPr>
                <a:xfrm>
                  <a:off x="6600237" y="19630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46" name="Freihand 645">
                  <a:extLst>
                    <a:ext uri="{FF2B5EF4-FFF2-40B4-BE49-F238E27FC236}">
                      <a16:creationId xmlns:a16="http://schemas.microsoft.com/office/drawing/2014/main" id="{8E688BBD-9F57-479C-AE68-91FE9C5C85F8}"/>
                    </a:ext>
                  </a:extLst>
                </p14:cNvPr>
                <p14:cNvContentPartPr/>
                <p14:nvPr/>
              </p14:nvContentPartPr>
              <p14:xfrm>
                <a:off x="5542197" y="3158235"/>
                <a:ext cx="158760" cy="180720"/>
              </p14:xfrm>
            </p:contentPart>
          </mc:Choice>
          <mc:Fallback>
            <p:pic>
              <p:nvPicPr>
                <p:cNvPr id="646" name="Freihand 645">
                  <a:extLst>
                    <a:ext uri="{FF2B5EF4-FFF2-40B4-BE49-F238E27FC236}">
                      <a16:creationId xmlns:a16="http://schemas.microsoft.com/office/drawing/2014/main" id="{8E688BBD-9F57-479C-AE68-91FE9C5C85F8}"/>
                    </a:ext>
                  </a:extLst>
                </p:cNvPr>
                <p:cNvPicPr/>
                <p:nvPr/>
              </p:nvPicPr>
              <p:blipFill>
                <a:blip r:embed="rId978"/>
                <a:stretch>
                  <a:fillRect/>
                </a:stretch>
              </p:blipFill>
              <p:spPr>
                <a:xfrm>
                  <a:off x="5537877" y="3153915"/>
                  <a:ext cx="167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47" name="Freihand 646">
                  <a:extLst>
                    <a:ext uri="{FF2B5EF4-FFF2-40B4-BE49-F238E27FC236}">
                      <a16:creationId xmlns:a16="http://schemas.microsoft.com/office/drawing/2014/main" id="{9EB72BBB-1D82-470E-92E7-231D87A68B1E}"/>
                    </a:ext>
                  </a:extLst>
                </p14:cNvPr>
                <p14:cNvContentPartPr/>
                <p14:nvPr/>
              </p14:nvContentPartPr>
              <p14:xfrm>
                <a:off x="5705997" y="3132315"/>
                <a:ext cx="78120" cy="69840"/>
              </p14:xfrm>
            </p:contentPart>
          </mc:Choice>
          <mc:Fallback>
            <p:pic>
              <p:nvPicPr>
                <p:cNvPr id="647" name="Freihand 646">
                  <a:extLst>
                    <a:ext uri="{FF2B5EF4-FFF2-40B4-BE49-F238E27FC236}">
                      <a16:creationId xmlns:a16="http://schemas.microsoft.com/office/drawing/2014/main" id="{9EB72BBB-1D82-470E-92E7-231D87A68B1E}"/>
                    </a:ext>
                  </a:extLst>
                </p:cNvPr>
                <p:cNvPicPr/>
                <p:nvPr/>
              </p:nvPicPr>
              <p:blipFill>
                <a:blip r:embed="rId980"/>
                <a:stretch>
                  <a:fillRect/>
                </a:stretch>
              </p:blipFill>
              <p:spPr>
                <a:xfrm>
                  <a:off x="5701677" y="3127995"/>
                  <a:ext cx="86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48" name="Freihand 647">
                  <a:extLst>
                    <a:ext uri="{FF2B5EF4-FFF2-40B4-BE49-F238E27FC236}">
                      <a16:creationId xmlns:a16="http://schemas.microsoft.com/office/drawing/2014/main" id="{0B43C5DB-55F5-4377-88CA-A3C74D43D990}"/>
                    </a:ext>
                  </a:extLst>
                </p14:cNvPr>
                <p14:cNvContentPartPr/>
                <p14:nvPr/>
              </p14:nvContentPartPr>
              <p14:xfrm>
                <a:off x="5866557" y="2969955"/>
                <a:ext cx="97560" cy="87120"/>
              </p14:xfrm>
            </p:contentPart>
          </mc:Choice>
          <mc:Fallback>
            <p:pic>
              <p:nvPicPr>
                <p:cNvPr id="648" name="Freihand 647">
                  <a:extLst>
                    <a:ext uri="{FF2B5EF4-FFF2-40B4-BE49-F238E27FC236}">
                      <a16:creationId xmlns:a16="http://schemas.microsoft.com/office/drawing/2014/main" id="{0B43C5DB-55F5-4377-88CA-A3C74D43D990}"/>
                    </a:ext>
                  </a:extLst>
                </p:cNvPr>
                <p:cNvPicPr/>
                <p:nvPr/>
              </p:nvPicPr>
              <p:blipFill>
                <a:blip r:embed="rId982"/>
                <a:stretch>
                  <a:fillRect/>
                </a:stretch>
              </p:blipFill>
              <p:spPr>
                <a:xfrm>
                  <a:off x="5862237" y="2965635"/>
                  <a:ext cx="106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49" name="Freihand 648">
                  <a:extLst>
                    <a:ext uri="{FF2B5EF4-FFF2-40B4-BE49-F238E27FC236}">
                      <a16:creationId xmlns:a16="http://schemas.microsoft.com/office/drawing/2014/main" id="{EAF9A374-0943-478F-8BD1-451D624B1D4E}"/>
                    </a:ext>
                  </a:extLst>
                </p14:cNvPr>
                <p14:cNvContentPartPr/>
                <p14:nvPr/>
              </p14:nvContentPartPr>
              <p14:xfrm>
                <a:off x="5901477" y="2989395"/>
                <a:ext cx="76680" cy="72720"/>
              </p14:xfrm>
            </p:contentPart>
          </mc:Choice>
          <mc:Fallback>
            <p:pic>
              <p:nvPicPr>
                <p:cNvPr id="649" name="Freihand 648">
                  <a:extLst>
                    <a:ext uri="{FF2B5EF4-FFF2-40B4-BE49-F238E27FC236}">
                      <a16:creationId xmlns:a16="http://schemas.microsoft.com/office/drawing/2014/main" id="{EAF9A374-0943-478F-8BD1-451D624B1D4E}"/>
                    </a:ext>
                  </a:extLst>
                </p:cNvPr>
                <p:cNvPicPr/>
                <p:nvPr/>
              </p:nvPicPr>
              <p:blipFill>
                <a:blip r:embed="rId984"/>
                <a:stretch>
                  <a:fillRect/>
                </a:stretch>
              </p:blipFill>
              <p:spPr>
                <a:xfrm>
                  <a:off x="5897157" y="2985075"/>
                  <a:ext cx="85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50" name="Freihand 649">
                  <a:extLst>
                    <a:ext uri="{FF2B5EF4-FFF2-40B4-BE49-F238E27FC236}">
                      <a16:creationId xmlns:a16="http://schemas.microsoft.com/office/drawing/2014/main" id="{4075571E-E224-4E7E-BD05-76437B59EDA3}"/>
                    </a:ext>
                  </a:extLst>
                </p14:cNvPr>
                <p14:cNvContentPartPr/>
                <p14:nvPr/>
              </p14:nvContentPartPr>
              <p14:xfrm>
                <a:off x="6089037" y="2818035"/>
                <a:ext cx="65880" cy="72000"/>
              </p14:xfrm>
            </p:contentPart>
          </mc:Choice>
          <mc:Fallback>
            <p:pic>
              <p:nvPicPr>
                <p:cNvPr id="650" name="Freihand 649">
                  <a:extLst>
                    <a:ext uri="{FF2B5EF4-FFF2-40B4-BE49-F238E27FC236}">
                      <a16:creationId xmlns:a16="http://schemas.microsoft.com/office/drawing/2014/main" id="{4075571E-E224-4E7E-BD05-76437B59EDA3}"/>
                    </a:ext>
                  </a:extLst>
                </p:cNvPr>
                <p:cNvPicPr/>
                <p:nvPr/>
              </p:nvPicPr>
              <p:blipFill>
                <a:blip r:embed="rId986"/>
                <a:stretch>
                  <a:fillRect/>
                </a:stretch>
              </p:blipFill>
              <p:spPr>
                <a:xfrm>
                  <a:off x="6084717" y="2813715"/>
                  <a:ext cx="74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51" name="Freihand 650">
                  <a:extLst>
                    <a:ext uri="{FF2B5EF4-FFF2-40B4-BE49-F238E27FC236}">
                      <a16:creationId xmlns:a16="http://schemas.microsoft.com/office/drawing/2014/main" id="{A98BC1DD-9715-4931-B09B-ACBE54C477FA}"/>
                    </a:ext>
                  </a:extLst>
                </p14:cNvPr>
                <p14:cNvContentPartPr/>
                <p14:nvPr/>
              </p14:nvContentPartPr>
              <p14:xfrm>
                <a:off x="6032517" y="2753955"/>
                <a:ext cx="125280" cy="119160"/>
              </p14:xfrm>
            </p:contentPart>
          </mc:Choice>
          <mc:Fallback>
            <p:pic>
              <p:nvPicPr>
                <p:cNvPr id="651" name="Freihand 650">
                  <a:extLst>
                    <a:ext uri="{FF2B5EF4-FFF2-40B4-BE49-F238E27FC236}">
                      <a16:creationId xmlns:a16="http://schemas.microsoft.com/office/drawing/2014/main" id="{A98BC1DD-9715-4931-B09B-ACBE54C477FA}"/>
                    </a:ext>
                  </a:extLst>
                </p:cNvPr>
                <p:cNvPicPr/>
                <p:nvPr/>
              </p:nvPicPr>
              <p:blipFill>
                <a:blip r:embed="rId988"/>
                <a:stretch>
                  <a:fillRect/>
                </a:stretch>
              </p:blipFill>
              <p:spPr>
                <a:xfrm>
                  <a:off x="6028197" y="2749635"/>
                  <a:ext cx="133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52" name="Freihand 651">
                  <a:extLst>
                    <a:ext uri="{FF2B5EF4-FFF2-40B4-BE49-F238E27FC236}">
                      <a16:creationId xmlns:a16="http://schemas.microsoft.com/office/drawing/2014/main" id="{FF851D18-9287-4EF1-BF02-B2E8EA16B8BC}"/>
                    </a:ext>
                  </a:extLst>
                </p14:cNvPr>
                <p14:cNvContentPartPr/>
                <p14:nvPr/>
              </p14:nvContentPartPr>
              <p14:xfrm>
                <a:off x="6176157" y="2666115"/>
                <a:ext cx="154440" cy="146160"/>
              </p14:xfrm>
            </p:contentPart>
          </mc:Choice>
          <mc:Fallback>
            <p:pic>
              <p:nvPicPr>
                <p:cNvPr id="652" name="Freihand 651">
                  <a:extLst>
                    <a:ext uri="{FF2B5EF4-FFF2-40B4-BE49-F238E27FC236}">
                      <a16:creationId xmlns:a16="http://schemas.microsoft.com/office/drawing/2014/main" id="{FF851D18-9287-4EF1-BF02-B2E8EA16B8BC}"/>
                    </a:ext>
                  </a:extLst>
                </p:cNvPr>
                <p:cNvPicPr/>
                <p:nvPr/>
              </p:nvPicPr>
              <p:blipFill>
                <a:blip r:embed="rId990"/>
                <a:stretch>
                  <a:fillRect/>
                </a:stretch>
              </p:blipFill>
              <p:spPr>
                <a:xfrm>
                  <a:off x="6171837" y="2661795"/>
                  <a:ext cx="163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53" name="Freihand 652">
                  <a:extLst>
                    <a:ext uri="{FF2B5EF4-FFF2-40B4-BE49-F238E27FC236}">
                      <a16:creationId xmlns:a16="http://schemas.microsoft.com/office/drawing/2014/main" id="{AA4688E7-8106-4CE6-A47E-6EBB460442D8}"/>
                    </a:ext>
                  </a:extLst>
                </p14:cNvPr>
                <p14:cNvContentPartPr/>
                <p14:nvPr/>
              </p14:nvContentPartPr>
              <p14:xfrm>
                <a:off x="5400357" y="3209355"/>
                <a:ext cx="145800" cy="180720"/>
              </p14:xfrm>
            </p:contentPart>
          </mc:Choice>
          <mc:Fallback>
            <p:pic>
              <p:nvPicPr>
                <p:cNvPr id="653" name="Freihand 652">
                  <a:extLst>
                    <a:ext uri="{FF2B5EF4-FFF2-40B4-BE49-F238E27FC236}">
                      <a16:creationId xmlns:a16="http://schemas.microsoft.com/office/drawing/2014/main" id="{AA4688E7-8106-4CE6-A47E-6EBB460442D8}"/>
                    </a:ext>
                  </a:extLst>
                </p:cNvPr>
                <p:cNvPicPr/>
                <p:nvPr/>
              </p:nvPicPr>
              <p:blipFill>
                <a:blip r:embed="rId992"/>
                <a:stretch>
                  <a:fillRect/>
                </a:stretch>
              </p:blipFill>
              <p:spPr>
                <a:xfrm>
                  <a:off x="5396037" y="3205035"/>
                  <a:ext cx="1544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54" name="Freihand 653">
                  <a:extLst>
                    <a:ext uri="{FF2B5EF4-FFF2-40B4-BE49-F238E27FC236}">
                      <a16:creationId xmlns:a16="http://schemas.microsoft.com/office/drawing/2014/main" id="{F33A5ED8-421C-41F7-AF27-06891A174619}"/>
                    </a:ext>
                  </a:extLst>
                </p14:cNvPr>
                <p14:cNvContentPartPr/>
                <p14:nvPr/>
              </p14:nvContentPartPr>
              <p14:xfrm>
                <a:off x="5406477" y="2523555"/>
                <a:ext cx="992880" cy="734040"/>
              </p14:xfrm>
            </p:contentPart>
          </mc:Choice>
          <mc:Fallback>
            <p:pic>
              <p:nvPicPr>
                <p:cNvPr id="654" name="Freihand 653">
                  <a:extLst>
                    <a:ext uri="{FF2B5EF4-FFF2-40B4-BE49-F238E27FC236}">
                      <a16:creationId xmlns:a16="http://schemas.microsoft.com/office/drawing/2014/main" id="{F33A5ED8-421C-41F7-AF27-06891A174619}"/>
                    </a:ext>
                  </a:extLst>
                </p:cNvPr>
                <p:cNvPicPr/>
                <p:nvPr/>
              </p:nvPicPr>
              <p:blipFill>
                <a:blip r:embed="rId994"/>
                <a:stretch>
                  <a:fillRect/>
                </a:stretch>
              </p:blipFill>
              <p:spPr>
                <a:xfrm>
                  <a:off x="5402157" y="2519235"/>
                  <a:ext cx="1001520" cy="7426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55" name="Freihand 654">
                  <a:extLst>
                    <a:ext uri="{FF2B5EF4-FFF2-40B4-BE49-F238E27FC236}">
                      <a16:creationId xmlns:a16="http://schemas.microsoft.com/office/drawing/2014/main" id="{A02C06B1-0924-4CAB-A255-4F5E2A798EA0}"/>
                    </a:ext>
                  </a:extLst>
                </p14:cNvPr>
                <p14:cNvContentPartPr/>
                <p14:nvPr/>
              </p14:nvContentPartPr>
              <p14:xfrm>
                <a:off x="5527437" y="2793195"/>
                <a:ext cx="887040" cy="703440"/>
              </p14:xfrm>
            </p:contentPart>
          </mc:Choice>
          <mc:Fallback>
            <p:pic>
              <p:nvPicPr>
                <p:cNvPr id="655" name="Freihand 654">
                  <a:extLst>
                    <a:ext uri="{FF2B5EF4-FFF2-40B4-BE49-F238E27FC236}">
                      <a16:creationId xmlns:a16="http://schemas.microsoft.com/office/drawing/2014/main" id="{A02C06B1-0924-4CAB-A255-4F5E2A798EA0}"/>
                    </a:ext>
                  </a:extLst>
                </p:cNvPr>
                <p:cNvPicPr/>
                <p:nvPr/>
              </p:nvPicPr>
              <p:blipFill>
                <a:blip r:embed="rId996"/>
                <a:stretch>
                  <a:fillRect/>
                </a:stretch>
              </p:blipFill>
              <p:spPr>
                <a:xfrm>
                  <a:off x="5523117" y="2788875"/>
                  <a:ext cx="89568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56" name="Freihand 655">
                  <a:extLst>
                    <a:ext uri="{FF2B5EF4-FFF2-40B4-BE49-F238E27FC236}">
                      <a16:creationId xmlns:a16="http://schemas.microsoft.com/office/drawing/2014/main" id="{EB45A587-D19D-4A73-BC4F-2CE399BA08EE}"/>
                    </a:ext>
                  </a:extLst>
                </p14:cNvPr>
                <p14:cNvContentPartPr/>
                <p14:nvPr/>
              </p14:nvContentPartPr>
              <p14:xfrm>
                <a:off x="5465157" y="3257235"/>
                <a:ext cx="75600" cy="115920"/>
              </p14:xfrm>
            </p:contentPart>
          </mc:Choice>
          <mc:Fallback>
            <p:pic>
              <p:nvPicPr>
                <p:cNvPr id="656" name="Freihand 655">
                  <a:extLst>
                    <a:ext uri="{FF2B5EF4-FFF2-40B4-BE49-F238E27FC236}">
                      <a16:creationId xmlns:a16="http://schemas.microsoft.com/office/drawing/2014/main" id="{EB45A587-D19D-4A73-BC4F-2CE399BA08EE}"/>
                    </a:ext>
                  </a:extLst>
                </p:cNvPr>
                <p:cNvPicPr/>
                <p:nvPr/>
              </p:nvPicPr>
              <p:blipFill>
                <a:blip r:embed="rId998"/>
                <a:stretch>
                  <a:fillRect/>
                </a:stretch>
              </p:blipFill>
              <p:spPr>
                <a:xfrm>
                  <a:off x="5460837" y="3252915"/>
                  <a:ext cx="84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57" name="Freihand 656">
                  <a:extLst>
                    <a:ext uri="{FF2B5EF4-FFF2-40B4-BE49-F238E27FC236}">
                      <a16:creationId xmlns:a16="http://schemas.microsoft.com/office/drawing/2014/main" id="{94CD7BE1-A34B-4C76-8313-75E9E06EB842}"/>
                    </a:ext>
                  </a:extLst>
                </p14:cNvPr>
                <p14:cNvContentPartPr/>
                <p14:nvPr/>
              </p14:nvContentPartPr>
              <p14:xfrm>
                <a:off x="5423037" y="3194595"/>
                <a:ext cx="121320" cy="176040"/>
              </p14:xfrm>
            </p:contentPart>
          </mc:Choice>
          <mc:Fallback>
            <p:pic>
              <p:nvPicPr>
                <p:cNvPr id="657" name="Freihand 656">
                  <a:extLst>
                    <a:ext uri="{FF2B5EF4-FFF2-40B4-BE49-F238E27FC236}">
                      <a16:creationId xmlns:a16="http://schemas.microsoft.com/office/drawing/2014/main" id="{94CD7BE1-A34B-4C76-8313-75E9E06EB842}"/>
                    </a:ext>
                  </a:extLst>
                </p:cNvPr>
                <p:cNvPicPr/>
                <p:nvPr/>
              </p:nvPicPr>
              <p:blipFill>
                <a:blip r:embed="rId1000"/>
                <a:stretch>
                  <a:fillRect/>
                </a:stretch>
              </p:blipFill>
              <p:spPr>
                <a:xfrm>
                  <a:off x="5418717" y="3190275"/>
                  <a:ext cx="129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59" name="Freihand 658">
                  <a:extLst>
                    <a:ext uri="{FF2B5EF4-FFF2-40B4-BE49-F238E27FC236}">
                      <a16:creationId xmlns:a16="http://schemas.microsoft.com/office/drawing/2014/main" id="{AE08F203-6117-4969-9316-1470BD73F5A9}"/>
                    </a:ext>
                  </a:extLst>
                </p14:cNvPr>
                <p14:cNvContentPartPr/>
                <p14:nvPr/>
              </p14:nvContentPartPr>
              <p14:xfrm>
                <a:off x="5974197" y="2882475"/>
                <a:ext cx="98640" cy="101880"/>
              </p14:xfrm>
            </p:contentPart>
          </mc:Choice>
          <mc:Fallback>
            <p:pic>
              <p:nvPicPr>
                <p:cNvPr id="659" name="Freihand 658">
                  <a:extLst>
                    <a:ext uri="{FF2B5EF4-FFF2-40B4-BE49-F238E27FC236}">
                      <a16:creationId xmlns:a16="http://schemas.microsoft.com/office/drawing/2014/main" id="{AE08F203-6117-4969-9316-1470BD73F5A9}"/>
                    </a:ext>
                  </a:extLst>
                </p:cNvPr>
                <p:cNvPicPr/>
                <p:nvPr/>
              </p:nvPicPr>
              <p:blipFill>
                <a:blip r:embed="rId1002"/>
                <a:stretch>
                  <a:fillRect/>
                </a:stretch>
              </p:blipFill>
              <p:spPr>
                <a:xfrm>
                  <a:off x="5969877" y="2878155"/>
                  <a:ext cx="107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60" name="Freihand 659">
                  <a:extLst>
                    <a:ext uri="{FF2B5EF4-FFF2-40B4-BE49-F238E27FC236}">
                      <a16:creationId xmlns:a16="http://schemas.microsoft.com/office/drawing/2014/main" id="{8DC40352-0DEE-4C14-AA4C-56121AB7067D}"/>
                    </a:ext>
                  </a:extLst>
                </p14:cNvPr>
                <p14:cNvContentPartPr/>
                <p14:nvPr/>
              </p14:nvContentPartPr>
              <p14:xfrm>
                <a:off x="5952237" y="2797515"/>
                <a:ext cx="84240" cy="122040"/>
              </p14:xfrm>
            </p:contentPart>
          </mc:Choice>
          <mc:Fallback>
            <p:pic>
              <p:nvPicPr>
                <p:cNvPr id="660" name="Freihand 659">
                  <a:extLst>
                    <a:ext uri="{FF2B5EF4-FFF2-40B4-BE49-F238E27FC236}">
                      <a16:creationId xmlns:a16="http://schemas.microsoft.com/office/drawing/2014/main" id="{8DC40352-0DEE-4C14-AA4C-56121AB7067D}"/>
                    </a:ext>
                  </a:extLst>
                </p:cNvPr>
                <p:cNvPicPr/>
                <p:nvPr/>
              </p:nvPicPr>
              <p:blipFill>
                <a:blip r:embed="rId1004"/>
                <a:stretch>
                  <a:fillRect/>
                </a:stretch>
              </p:blipFill>
              <p:spPr>
                <a:xfrm>
                  <a:off x="5947917" y="2793195"/>
                  <a:ext cx="92880" cy="130680"/>
                </a:xfrm>
                <a:prstGeom prst="rect">
                  <a:avLst/>
                </a:prstGeom>
              </p:spPr>
            </p:pic>
          </mc:Fallback>
        </mc:AlternateContent>
      </p:grpSp>
      <p:grpSp>
        <p:nvGrpSpPr>
          <p:cNvPr id="664" name="Gruppieren 663">
            <a:extLst>
              <a:ext uri="{FF2B5EF4-FFF2-40B4-BE49-F238E27FC236}">
                <a16:creationId xmlns:a16="http://schemas.microsoft.com/office/drawing/2014/main" id="{9C328D50-E5AD-4B7B-8464-435433ECC318}"/>
              </a:ext>
            </a:extLst>
          </p:cNvPr>
          <p:cNvGrpSpPr/>
          <p:nvPr/>
        </p:nvGrpSpPr>
        <p:grpSpPr>
          <a:xfrm>
            <a:off x="2197077" y="5575275"/>
            <a:ext cx="402120" cy="1204560"/>
            <a:chOff x="2197077" y="5575275"/>
            <a:chExt cx="402120" cy="1204560"/>
          </a:xfrm>
        </p:grpSpPr>
        <mc:AlternateContent xmlns:mc="http://schemas.openxmlformats.org/markup-compatibility/2006">
          <mc:Choice xmlns:p14="http://schemas.microsoft.com/office/powerpoint/2010/main" Requires="p14">
            <p:contentPart p14:bwMode="auto" r:id="rId1005">
              <p14:nvContentPartPr>
                <p14:cNvPr id="314" name="Freihand 313">
                  <a:extLst>
                    <a:ext uri="{FF2B5EF4-FFF2-40B4-BE49-F238E27FC236}">
                      <a16:creationId xmlns:a16="http://schemas.microsoft.com/office/drawing/2014/main" id="{03204DA3-E099-4332-B918-E08236CAAF0E}"/>
                    </a:ext>
                  </a:extLst>
                </p14:cNvPr>
                <p14:cNvContentPartPr/>
                <p14:nvPr/>
              </p14:nvContentPartPr>
              <p14:xfrm>
                <a:off x="2488677" y="5575275"/>
                <a:ext cx="15480" cy="591840"/>
              </p14:xfrm>
            </p:contentPart>
          </mc:Choice>
          <mc:Fallback>
            <p:pic>
              <p:nvPicPr>
                <p:cNvPr id="314" name="Freihand 313">
                  <a:extLst>
                    <a:ext uri="{FF2B5EF4-FFF2-40B4-BE49-F238E27FC236}">
                      <a16:creationId xmlns:a16="http://schemas.microsoft.com/office/drawing/2014/main" id="{03204DA3-E099-4332-B918-E08236CAAF0E}"/>
                    </a:ext>
                  </a:extLst>
                </p:cNvPr>
                <p:cNvPicPr/>
                <p:nvPr/>
              </p:nvPicPr>
              <p:blipFill>
                <a:blip r:embed="rId1006"/>
                <a:stretch>
                  <a:fillRect/>
                </a:stretch>
              </p:blipFill>
              <p:spPr>
                <a:xfrm>
                  <a:off x="2484357" y="5570955"/>
                  <a:ext cx="2412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315" name="Freihand 314">
                  <a:extLst>
                    <a:ext uri="{FF2B5EF4-FFF2-40B4-BE49-F238E27FC236}">
                      <a16:creationId xmlns:a16="http://schemas.microsoft.com/office/drawing/2014/main" id="{565A1244-9A67-44E8-ADF6-F00A322C5E06}"/>
                    </a:ext>
                  </a:extLst>
                </p14:cNvPr>
                <p14:cNvContentPartPr/>
                <p14:nvPr/>
              </p14:nvContentPartPr>
              <p14:xfrm>
                <a:off x="2454477" y="6258555"/>
                <a:ext cx="14400" cy="223200"/>
              </p14:xfrm>
            </p:contentPart>
          </mc:Choice>
          <mc:Fallback>
            <p:pic>
              <p:nvPicPr>
                <p:cNvPr id="315" name="Freihand 314">
                  <a:extLst>
                    <a:ext uri="{FF2B5EF4-FFF2-40B4-BE49-F238E27FC236}">
                      <a16:creationId xmlns:a16="http://schemas.microsoft.com/office/drawing/2014/main" id="{565A1244-9A67-44E8-ADF6-F00A322C5E06}"/>
                    </a:ext>
                  </a:extLst>
                </p:cNvPr>
                <p:cNvPicPr/>
                <p:nvPr/>
              </p:nvPicPr>
              <p:blipFill>
                <a:blip r:embed="rId1008"/>
                <a:stretch>
                  <a:fillRect/>
                </a:stretch>
              </p:blipFill>
              <p:spPr>
                <a:xfrm>
                  <a:off x="2450157" y="6254235"/>
                  <a:ext cx="230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316" name="Freihand 315">
                  <a:extLst>
                    <a:ext uri="{FF2B5EF4-FFF2-40B4-BE49-F238E27FC236}">
                      <a16:creationId xmlns:a16="http://schemas.microsoft.com/office/drawing/2014/main" id="{DDFFF4D8-69AB-4796-8513-4E5B35348763}"/>
                    </a:ext>
                  </a:extLst>
                </p14:cNvPr>
                <p14:cNvContentPartPr/>
                <p14:nvPr/>
              </p14:nvContentPartPr>
              <p14:xfrm>
                <a:off x="2410557" y="6614235"/>
                <a:ext cx="79920" cy="65520"/>
              </p14:xfrm>
            </p:contentPart>
          </mc:Choice>
          <mc:Fallback>
            <p:pic>
              <p:nvPicPr>
                <p:cNvPr id="316" name="Freihand 315">
                  <a:extLst>
                    <a:ext uri="{FF2B5EF4-FFF2-40B4-BE49-F238E27FC236}">
                      <a16:creationId xmlns:a16="http://schemas.microsoft.com/office/drawing/2014/main" id="{DDFFF4D8-69AB-4796-8513-4E5B35348763}"/>
                    </a:ext>
                  </a:extLst>
                </p:cNvPr>
                <p:cNvPicPr/>
                <p:nvPr/>
              </p:nvPicPr>
              <p:blipFill>
                <a:blip r:embed="rId1010"/>
                <a:stretch>
                  <a:fillRect/>
                </a:stretch>
              </p:blipFill>
              <p:spPr>
                <a:xfrm>
                  <a:off x="2406237" y="6609915"/>
                  <a:ext cx="88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317" name="Freihand 316">
                  <a:extLst>
                    <a:ext uri="{FF2B5EF4-FFF2-40B4-BE49-F238E27FC236}">
                      <a16:creationId xmlns:a16="http://schemas.microsoft.com/office/drawing/2014/main" id="{A3957494-1C97-4064-86E4-10D1F503C2C4}"/>
                    </a:ext>
                  </a:extLst>
                </p14:cNvPr>
                <p14:cNvContentPartPr/>
                <p14:nvPr/>
              </p14:nvContentPartPr>
              <p14:xfrm>
                <a:off x="2442957" y="6615675"/>
                <a:ext cx="72000" cy="164160"/>
              </p14:xfrm>
            </p:contentPart>
          </mc:Choice>
          <mc:Fallback>
            <p:pic>
              <p:nvPicPr>
                <p:cNvPr id="317" name="Freihand 316">
                  <a:extLst>
                    <a:ext uri="{FF2B5EF4-FFF2-40B4-BE49-F238E27FC236}">
                      <a16:creationId xmlns:a16="http://schemas.microsoft.com/office/drawing/2014/main" id="{A3957494-1C97-4064-86E4-10D1F503C2C4}"/>
                    </a:ext>
                  </a:extLst>
                </p:cNvPr>
                <p:cNvPicPr/>
                <p:nvPr/>
              </p:nvPicPr>
              <p:blipFill>
                <a:blip r:embed="rId1012"/>
                <a:stretch>
                  <a:fillRect/>
                </a:stretch>
              </p:blipFill>
              <p:spPr>
                <a:xfrm>
                  <a:off x="2438637" y="6611355"/>
                  <a:ext cx="80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318" name="Freihand 317">
                  <a:extLst>
                    <a:ext uri="{FF2B5EF4-FFF2-40B4-BE49-F238E27FC236}">
                      <a16:creationId xmlns:a16="http://schemas.microsoft.com/office/drawing/2014/main" id="{28F18C08-46E2-4F5E-8B37-61E77E6A46F4}"/>
                    </a:ext>
                  </a:extLst>
                </p14:cNvPr>
                <p14:cNvContentPartPr/>
                <p14:nvPr/>
              </p14:nvContentPartPr>
              <p14:xfrm>
                <a:off x="2558517" y="6550515"/>
                <a:ext cx="11160" cy="74880"/>
              </p14:xfrm>
            </p:contentPart>
          </mc:Choice>
          <mc:Fallback>
            <p:pic>
              <p:nvPicPr>
                <p:cNvPr id="318" name="Freihand 317">
                  <a:extLst>
                    <a:ext uri="{FF2B5EF4-FFF2-40B4-BE49-F238E27FC236}">
                      <a16:creationId xmlns:a16="http://schemas.microsoft.com/office/drawing/2014/main" id="{28F18C08-46E2-4F5E-8B37-61E77E6A46F4}"/>
                    </a:ext>
                  </a:extLst>
                </p:cNvPr>
                <p:cNvPicPr/>
                <p:nvPr/>
              </p:nvPicPr>
              <p:blipFill>
                <a:blip r:embed="rId1014"/>
                <a:stretch>
                  <a:fillRect/>
                </a:stretch>
              </p:blipFill>
              <p:spPr>
                <a:xfrm>
                  <a:off x="2554197" y="6546195"/>
                  <a:ext cx="19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323" name="Freihand 322">
                  <a:extLst>
                    <a:ext uri="{FF2B5EF4-FFF2-40B4-BE49-F238E27FC236}">
                      <a16:creationId xmlns:a16="http://schemas.microsoft.com/office/drawing/2014/main" id="{4D964EE2-850D-4456-847E-E792FD33149F}"/>
                    </a:ext>
                  </a:extLst>
                </p14:cNvPr>
                <p14:cNvContentPartPr/>
                <p14:nvPr/>
              </p14:nvContentPartPr>
              <p14:xfrm>
                <a:off x="2584077" y="6564555"/>
                <a:ext cx="15120" cy="61920"/>
              </p14:xfrm>
            </p:contentPart>
          </mc:Choice>
          <mc:Fallback>
            <p:pic>
              <p:nvPicPr>
                <p:cNvPr id="323" name="Freihand 322">
                  <a:extLst>
                    <a:ext uri="{FF2B5EF4-FFF2-40B4-BE49-F238E27FC236}">
                      <a16:creationId xmlns:a16="http://schemas.microsoft.com/office/drawing/2014/main" id="{4D964EE2-850D-4456-847E-E792FD33149F}"/>
                    </a:ext>
                  </a:extLst>
                </p:cNvPr>
                <p:cNvPicPr/>
                <p:nvPr/>
              </p:nvPicPr>
              <p:blipFill>
                <a:blip r:embed="rId1016"/>
                <a:stretch>
                  <a:fillRect/>
                </a:stretch>
              </p:blipFill>
              <p:spPr>
                <a:xfrm>
                  <a:off x="2579757" y="6560235"/>
                  <a:ext cx="23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62" name="Freihand 661">
                  <a:extLst>
                    <a:ext uri="{FF2B5EF4-FFF2-40B4-BE49-F238E27FC236}">
                      <a16:creationId xmlns:a16="http://schemas.microsoft.com/office/drawing/2014/main" id="{CF7132C0-0701-4217-B1C2-11A18C6C9618}"/>
                    </a:ext>
                  </a:extLst>
                </p14:cNvPr>
                <p14:cNvContentPartPr/>
                <p14:nvPr/>
              </p14:nvContentPartPr>
              <p14:xfrm>
                <a:off x="2197077" y="6381315"/>
                <a:ext cx="103320" cy="21240"/>
              </p14:xfrm>
            </p:contentPart>
          </mc:Choice>
          <mc:Fallback>
            <p:pic>
              <p:nvPicPr>
                <p:cNvPr id="662" name="Freihand 661">
                  <a:extLst>
                    <a:ext uri="{FF2B5EF4-FFF2-40B4-BE49-F238E27FC236}">
                      <a16:creationId xmlns:a16="http://schemas.microsoft.com/office/drawing/2014/main" id="{CF7132C0-0701-4217-B1C2-11A18C6C9618}"/>
                    </a:ext>
                  </a:extLst>
                </p:cNvPr>
                <p:cNvPicPr/>
                <p:nvPr/>
              </p:nvPicPr>
              <p:blipFill>
                <a:blip r:embed="rId1018"/>
                <a:stretch>
                  <a:fillRect/>
                </a:stretch>
              </p:blipFill>
              <p:spPr>
                <a:xfrm>
                  <a:off x="2192757" y="6376995"/>
                  <a:ext cx="111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63" name="Freihand 662">
                  <a:extLst>
                    <a:ext uri="{FF2B5EF4-FFF2-40B4-BE49-F238E27FC236}">
                      <a16:creationId xmlns:a16="http://schemas.microsoft.com/office/drawing/2014/main" id="{A7EE1A7E-513C-4514-BF40-00F9749212FC}"/>
                    </a:ext>
                  </a:extLst>
                </p14:cNvPr>
                <p14:cNvContentPartPr/>
                <p14:nvPr/>
              </p14:nvContentPartPr>
              <p14:xfrm>
                <a:off x="2278077" y="6332715"/>
                <a:ext cx="114480" cy="130320"/>
              </p14:xfrm>
            </p:contentPart>
          </mc:Choice>
          <mc:Fallback>
            <p:pic>
              <p:nvPicPr>
                <p:cNvPr id="663" name="Freihand 662">
                  <a:extLst>
                    <a:ext uri="{FF2B5EF4-FFF2-40B4-BE49-F238E27FC236}">
                      <a16:creationId xmlns:a16="http://schemas.microsoft.com/office/drawing/2014/main" id="{A7EE1A7E-513C-4514-BF40-00F9749212FC}"/>
                    </a:ext>
                  </a:extLst>
                </p:cNvPr>
                <p:cNvPicPr/>
                <p:nvPr/>
              </p:nvPicPr>
              <p:blipFill>
                <a:blip r:embed="rId1020"/>
                <a:stretch>
                  <a:fillRect/>
                </a:stretch>
              </p:blipFill>
              <p:spPr>
                <a:xfrm>
                  <a:off x="2273757" y="6328395"/>
                  <a:ext cx="123120" cy="13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1">
            <p14:nvContentPartPr>
              <p14:cNvPr id="665" name="Freihand 664">
                <a:extLst>
                  <a:ext uri="{FF2B5EF4-FFF2-40B4-BE49-F238E27FC236}">
                    <a16:creationId xmlns:a16="http://schemas.microsoft.com/office/drawing/2014/main" id="{3260950E-4F76-4F5B-9DFC-29B25C0B0C82}"/>
                  </a:ext>
                </a:extLst>
              </p14:cNvPr>
              <p14:cNvContentPartPr/>
              <p14:nvPr/>
            </p14:nvContentPartPr>
            <p14:xfrm>
              <a:off x="1498677" y="457155"/>
              <a:ext cx="1054440" cy="603000"/>
            </p14:xfrm>
          </p:contentPart>
        </mc:Choice>
        <mc:Fallback>
          <p:pic>
            <p:nvPicPr>
              <p:cNvPr id="665" name="Freihand 664">
                <a:extLst>
                  <a:ext uri="{FF2B5EF4-FFF2-40B4-BE49-F238E27FC236}">
                    <a16:creationId xmlns:a16="http://schemas.microsoft.com/office/drawing/2014/main" id="{3260950E-4F76-4F5B-9DFC-29B25C0B0C82}"/>
                  </a:ext>
                </a:extLst>
              </p:cNvPr>
              <p:cNvPicPr/>
              <p:nvPr/>
            </p:nvPicPr>
            <p:blipFill>
              <a:blip r:embed="rId1022"/>
              <a:stretch>
                <a:fillRect/>
              </a:stretch>
            </p:blipFill>
            <p:spPr>
              <a:xfrm>
                <a:off x="1494357" y="452835"/>
                <a:ext cx="106308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66" name="Freihand 665">
                <a:extLst>
                  <a:ext uri="{FF2B5EF4-FFF2-40B4-BE49-F238E27FC236}">
                    <a16:creationId xmlns:a16="http://schemas.microsoft.com/office/drawing/2014/main" id="{1BDDEE0A-912C-408C-A0AE-29F5365B4C7F}"/>
                  </a:ext>
                </a:extLst>
              </p14:cNvPr>
              <p14:cNvContentPartPr/>
              <p14:nvPr/>
            </p14:nvContentPartPr>
            <p14:xfrm>
              <a:off x="1533597" y="505395"/>
              <a:ext cx="971640" cy="581400"/>
            </p14:xfrm>
          </p:contentPart>
        </mc:Choice>
        <mc:Fallback>
          <p:pic>
            <p:nvPicPr>
              <p:cNvPr id="666" name="Freihand 665">
                <a:extLst>
                  <a:ext uri="{FF2B5EF4-FFF2-40B4-BE49-F238E27FC236}">
                    <a16:creationId xmlns:a16="http://schemas.microsoft.com/office/drawing/2014/main" id="{1BDDEE0A-912C-408C-A0AE-29F5365B4C7F}"/>
                  </a:ext>
                </a:extLst>
              </p:cNvPr>
              <p:cNvPicPr/>
              <p:nvPr/>
            </p:nvPicPr>
            <p:blipFill>
              <a:blip r:embed="rId1024"/>
              <a:stretch>
                <a:fillRect/>
              </a:stretch>
            </p:blipFill>
            <p:spPr>
              <a:xfrm>
                <a:off x="1529277" y="501075"/>
                <a:ext cx="980280" cy="590040"/>
              </a:xfrm>
              <a:prstGeom prst="rect">
                <a:avLst/>
              </a:prstGeom>
            </p:spPr>
          </p:pic>
        </mc:Fallback>
      </mc:AlternateContent>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The </a:t>
            </a:r>
            <a:r>
              <a:rPr lang="de-DE" sz="2000" dirty="0" err="1"/>
              <a:t>impact</a:t>
            </a:r>
            <a:r>
              <a:rPr lang="de-DE" sz="2000" dirty="0"/>
              <a:t> </a:t>
            </a:r>
            <a:r>
              <a:rPr lang="de-DE" sz="2000" dirty="0" err="1"/>
              <a:t>of</a:t>
            </a:r>
            <a:r>
              <a:rPr lang="de-DE" sz="2000" dirty="0"/>
              <a:t> </a:t>
            </a:r>
            <a:r>
              <a:rPr lang="de-DE" sz="2000" dirty="0" err="1"/>
              <a:t>monetary</a:t>
            </a:r>
            <a:r>
              <a:rPr lang="de-DE" sz="2000" dirty="0"/>
              <a:t> and </a:t>
            </a:r>
            <a:r>
              <a:rPr lang="de-DE" sz="2000" dirty="0" err="1"/>
              <a:t>fiscal</a:t>
            </a:r>
            <a:r>
              <a:rPr lang="de-DE" sz="2000" dirty="0"/>
              <a:t> </a:t>
            </a:r>
            <a:r>
              <a:rPr lang="de-DE" sz="2000" dirty="0" err="1"/>
              <a:t>policy</a:t>
            </a:r>
            <a:r>
              <a:rPr lang="de-DE" sz="2000" dirty="0"/>
              <a:t> </a:t>
            </a:r>
            <a:r>
              <a:rPr lang="de-DE" sz="2000" dirty="0" err="1"/>
              <a:t>within</a:t>
            </a:r>
            <a:r>
              <a:rPr lang="de-DE" sz="2000" dirty="0"/>
              <a:t> </a:t>
            </a:r>
            <a:r>
              <a:rPr lang="de-DE" sz="2000" dirty="0" err="1"/>
              <a:t>the</a:t>
            </a:r>
            <a:r>
              <a:rPr lang="de-DE" sz="2000" dirty="0"/>
              <a:t> </a:t>
            </a:r>
            <a:r>
              <a:rPr lang="de-DE" sz="2000" dirty="0" err="1"/>
              <a:t>short</a:t>
            </a:r>
            <a:r>
              <a:rPr lang="de-DE" sz="2000" dirty="0"/>
              <a:t> </a:t>
            </a:r>
            <a:r>
              <a:rPr lang="de-DE" sz="2000" dirty="0" err="1"/>
              <a:t>run</a:t>
            </a:r>
            <a:r>
              <a:rPr lang="de-DE" sz="2000" dirty="0"/>
              <a:t> AS-AD-Model </a:t>
            </a:r>
            <a:r>
              <a:rPr lang="de-DE" sz="2000" dirty="0" err="1"/>
              <a:t>is</a:t>
            </a:r>
            <a:r>
              <a:rPr lang="de-DE" sz="2000" dirty="0"/>
              <a:t> </a:t>
            </a:r>
            <a:r>
              <a:rPr lang="de-DE" sz="2000" dirty="0" err="1"/>
              <a:t>reduced</a:t>
            </a:r>
            <a:r>
              <a:rPr lang="de-DE" sz="2000" dirty="0"/>
              <a:t> </a:t>
            </a:r>
            <a:r>
              <a:rPr lang="de-DE" sz="2000" dirty="0" err="1"/>
              <a:t>compared</a:t>
            </a:r>
            <a:r>
              <a:rPr lang="de-DE" sz="2000" dirty="0"/>
              <a:t> </a:t>
            </a:r>
            <a:r>
              <a:rPr lang="de-DE" sz="2000" dirty="0" err="1"/>
              <a:t>to</a:t>
            </a:r>
            <a:r>
              <a:rPr lang="de-DE" sz="2000" dirty="0"/>
              <a:t> </a:t>
            </a:r>
            <a:r>
              <a:rPr lang="de-DE" sz="2000" dirty="0" err="1"/>
              <a:t>the</a:t>
            </a:r>
            <a:r>
              <a:rPr lang="de-DE" sz="2000" dirty="0"/>
              <a:t> IS-LM-Model </a:t>
            </a:r>
            <a:r>
              <a:rPr lang="de-DE" sz="2000" dirty="0" err="1"/>
              <a:t>since</a:t>
            </a:r>
            <a:r>
              <a:rPr lang="de-DE" sz="2000" dirty="0"/>
              <a:t> </a:t>
            </a:r>
            <a:r>
              <a:rPr lang="de-DE" sz="2000" dirty="0" err="1"/>
              <a:t>the</a:t>
            </a:r>
            <a:r>
              <a:rPr lang="de-DE" sz="2000" dirty="0"/>
              <a:t> </a:t>
            </a:r>
            <a:r>
              <a:rPr lang="de-DE" sz="2000" dirty="0" err="1"/>
              <a:t>change</a:t>
            </a:r>
            <a:r>
              <a:rPr lang="de-DE" sz="2000" dirty="0"/>
              <a:t> in </a:t>
            </a:r>
            <a:r>
              <a:rPr lang="de-DE" sz="2000" dirty="0" err="1"/>
              <a:t>prices</a:t>
            </a:r>
            <a:r>
              <a:rPr lang="de-DE" sz="2000" dirty="0"/>
              <a:t> </a:t>
            </a:r>
            <a:r>
              <a:rPr lang="de-DE" sz="2000" dirty="0" err="1"/>
              <a:t>absorb</a:t>
            </a:r>
            <a:r>
              <a:rPr lang="de-DE" sz="2000" dirty="0"/>
              <a:t> </a:t>
            </a:r>
            <a:r>
              <a:rPr lang="de-DE" sz="2000" dirty="0" err="1"/>
              <a:t>some</a:t>
            </a:r>
            <a:r>
              <a:rPr lang="de-DE" sz="2000" dirty="0"/>
              <a:t> </a:t>
            </a:r>
            <a:r>
              <a:rPr lang="de-DE" sz="2000" dirty="0" err="1"/>
              <a:t>amount</a:t>
            </a:r>
            <a:r>
              <a:rPr lang="de-DE" sz="2000" dirty="0"/>
              <a:t> </a:t>
            </a:r>
            <a:r>
              <a:rPr lang="de-DE" sz="2000" dirty="0" err="1"/>
              <a:t>of</a:t>
            </a:r>
            <a:r>
              <a:rPr lang="de-DE" sz="2000" dirty="0"/>
              <a:t> </a:t>
            </a:r>
            <a:r>
              <a:rPr lang="de-DE" sz="2000" dirty="0" err="1"/>
              <a:t>the</a:t>
            </a:r>
            <a:r>
              <a:rPr lang="de-DE" sz="2000" dirty="0"/>
              <a:t> expansive </a:t>
            </a:r>
            <a:r>
              <a:rPr lang="de-DE" sz="2000" dirty="0" err="1"/>
              <a:t>effect</a:t>
            </a:r>
            <a:r>
              <a:rPr lang="de-DE" sz="2000" dirty="0"/>
              <a: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err="1"/>
              <a:t>With</a:t>
            </a:r>
            <a:r>
              <a:rPr lang="de-DE" sz="2000" dirty="0"/>
              <a:t> </a:t>
            </a:r>
            <a:r>
              <a:rPr lang="de-DE" sz="2000" dirty="0" err="1"/>
              <a:t>respect</a:t>
            </a:r>
            <a:r>
              <a:rPr lang="de-DE" sz="2000" dirty="0"/>
              <a:t> </a:t>
            </a:r>
            <a:r>
              <a:rPr lang="de-DE" sz="2000" dirty="0" err="1"/>
              <a:t>to</a:t>
            </a:r>
            <a:r>
              <a:rPr lang="de-DE" sz="2000" dirty="0"/>
              <a:t> </a:t>
            </a:r>
            <a:r>
              <a:rPr lang="de-DE" sz="2000" dirty="0" err="1"/>
              <a:t>the</a:t>
            </a:r>
            <a:r>
              <a:rPr lang="de-DE" sz="2000" dirty="0"/>
              <a:t> </a:t>
            </a:r>
            <a:r>
              <a:rPr lang="de-DE" sz="2000" dirty="0" err="1"/>
              <a:t>long</a:t>
            </a:r>
            <a:r>
              <a:rPr lang="de-DE" sz="2000" dirty="0"/>
              <a:t>-run </a:t>
            </a:r>
            <a:r>
              <a:rPr lang="de-DE" sz="2000" dirty="0" err="1"/>
              <a:t>supply-curve</a:t>
            </a:r>
            <a:r>
              <a:rPr lang="de-DE" sz="2000" dirty="0"/>
              <a:t> </a:t>
            </a:r>
            <a:r>
              <a:rPr lang="de-DE" sz="2000" dirty="0" err="1"/>
              <a:t>monetary</a:t>
            </a:r>
            <a:r>
              <a:rPr lang="de-DE" sz="2000" dirty="0"/>
              <a:t> and </a:t>
            </a:r>
            <a:r>
              <a:rPr lang="de-DE" sz="2000" dirty="0" err="1"/>
              <a:t>fiscal</a:t>
            </a:r>
            <a:r>
              <a:rPr lang="de-DE" sz="2000" dirty="0"/>
              <a:t> </a:t>
            </a:r>
            <a:r>
              <a:rPr lang="de-DE" sz="2000" dirty="0" err="1"/>
              <a:t>policy</a:t>
            </a:r>
            <a:r>
              <a:rPr lang="de-DE" sz="2000" dirty="0"/>
              <a:t> </a:t>
            </a:r>
            <a:r>
              <a:rPr lang="de-DE" sz="2000" dirty="0" err="1"/>
              <a:t>within</a:t>
            </a:r>
            <a:r>
              <a:rPr lang="de-DE" sz="2000" dirty="0"/>
              <a:t> </a:t>
            </a:r>
            <a:r>
              <a:rPr lang="de-DE" sz="2000" dirty="0" err="1"/>
              <a:t>the</a:t>
            </a:r>
            <a:r>
              <a:rPr lang="de-DE" sz="2000" dirty="0"/>
              <a:t> AS-AD-Modell do not </a:t>
            </a:r>
            <a:r>
              <a:rPr lang="de-DE" sz="2000" dirty="0" err="1"/>
              <a:t>have</a:t>
            </a:r>
            <a:r>
              <a:rPr lang="de-DE" sz="2000" dirty="0"/>
              <a:t> </a:t>
            </a:r>
            <a:r>
              <a:rPr lang="de-DE" sz="2000" dirty="0" err="1"/>
              <a:t>any</a:t>
            </a:r>
            <a:r>
              <a:rPr lang="de-DE" sz="2000" dirty="0"/>
              <a:t> expansive </a:t>
            </a:r>
            <a:r>
              <a:rPr lang="de-DE" sz="2000" dirty="0" err="1"/>
              <a:t>effect</a:t>
            </a:r>
            <a:r>
              <a:rPr lang="de-DE" sz="2000" dirty="0"/>
              <a:t> on </a:t>
            </a:r>
            <a:r>
              <a:rPr lang="de-DE" sz="2000" dirty="0" err="1"/>
              <a:t>output</a:t>
            </a:r>
            <a:r>
              <a:rPr lang="de-DE" sz="2000" dirty="0"/>
              <a:t>, </a:t>
            </a:r>
            <a:r>
              <a:rPr lang="de-DE" sz="2000" dirty="0" err="1"/>
              <a:t>only</a:t>
            </a:r>
            <a:r>
              <a:rPr lang="de-DE" sz="2000" dirty="0"/>
              <a:t> </a:t>
            </a:r>
            <a:r>
              <a:rPr lang="de-DE" sz="2000" dirty="0" err="1"/>
              <a:t>prices</a:t>
            </a:r>
            <a:r>
              <a:rPr lang="de-DE" sz="2000" dirty="0"/>
              <a:t> will </a:t>
            </a:r>
            <a:r>
              <a:rPr lang="de-DE" sz="2000" dirty="0" err="1"/>
              <a:t>increase</a:t>
            </a:r>
            <a:r>
              <a:rPr lang="de-DE" sz="2000" dirty="0"/>
              <a:t>. But </a:t>
            </a:r>
            <a:r>
              <a:rPr lang="de-DE" sz="2000" dirty="0" err="1"/>
              <a:t>keep</a:t>
            </a:r>
            <a:r>
              <a:rPr lang="de-DE" sz="2000" dirty="0"/>
              <a:t> in </a:t>
            </a:r>
            <a:r>
              <a:rPr lang="de-DE" sz="2000" dirty="0" err="1"/>
              <a:t>mind</a:t>
            </a:r>
            <a:r>
              <a:rPr lang="de-DE" sz="2000" dirty="0"/>
              <a:t>, </a:t>
            </a:r>
            <a:r>
              <a:rPr lang="de-DE" sz="2000" dirty="0" err="1"/>
              <a:t>that</a:t>
            </a:r>
            <a:r>
              <a:rPr lang="de-DE" sz="2000" dirty="0"/>
              <a:t> </a:t>
            </a:r>
            <a:r>
              <a:rPr lang="de-DE" sz="2000" dirty="0" err="1"/>
              <a:t>this</a:t>
            </a:r>
            <a:r>
              <a:rPr lang="de-DE" sz="2000" dirty="0"/>
              <a:t> </a:t>
            </a:r>
            <a:r>
              <a:rPr lang="de-DE" sz="2000" dirty="0" err="1"/>
              <a:t>requires</a:t>
            </a:r>
            <a:r>
              <a:rPr lang="de-DE" sz="2000" dirty="0"/>
              <a:t> </a:t>
            </a:r>
            <a:r>
              <a:rPr lang="de-DE" sz="2000" dirty="0" err="1"/>
              <a:t>perfect</a:t>
            </a:r>
            <a:r>
              <a:rPr lang="de-DE" sz="2000" dirty="0"/>
              <a:t> </a:t>
            </a:r>
            <a:r>
              <a:rPr lang="de-DE" sz="2000" dirty="0" err="1"/>
              <a:t>competion</a:t>
            </a:r>
            <a:r>
              <a:rPr lang="de-DE" sz="2000" dirty="0"/>
              <a:t> in </a:t>
            </a:r>
            <a:r>
              <a:rPr lang="de-DE" sz="2000" dirty="0" err="1"/>
              <a:t>commodity</a:t>
            </a:r>
            <a:r>
              <a:rPr lang="de-DE" sz="2000" dirty="0"/>
              <a:t> and </a:t>
            </a:r>
            <a:r>
              <a:rPr lang="de-DE" sz="2000" dirty="0" err="1"/>
              <a:t>expecially</a:t>
            </a:r>
            <a:r>
              <a:rPr lang="de-DE" sz="2000" dirty="0"/>
              <a:t> </a:t>
            </a:r>
            <a:r>
              <a:rPr lang="de-DE" sz="2000" dirty="0" err="1"/>
              <a:t>labour</a:t>
            </a:r>
            <a:r>
              <a:rPr lang="de-DE" sz="2000" dirty="0"/>
              <a:t> </a:t>
            </a:r>
            <a:r>
              <a:rPr lang="de-DE" sz="2000" dirty="0" err="1"/>
              <a:t>markets</a:t>
            </a:r>
            <a:r>
              <a:rPr lang="de-DE" sz="2000" dirty="0"/>
              <a:t>!</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dirty="0" err="1"/>
              <a:t>Caution</a:t>
            </a:r>
            <a:r>
              <a:rPr lang="de-DE" sz="2000" b="1" dirty="0"/>
              <a:t>! </a:t>
            </a:r>
            <a:r>
              <a:rPr lang="de-DE" sz="2000" dirty="0" err="1"/>
              <a:t>Since</a:t>
            </a:r>
            <a:r>
              <a:rPr lang="de-DE" sz="2000" dirty="0"/>
              <a:t> </a:t>
            </a:r>
            <a:r>
              <a:rPr lang="de-DE" sz="2000" dirty="0" err="1"/>
              <a:t>we</a:t>
            </a:r>
            <a:r>
              <a:rPr lang="de-DE" sz="2000" dirty="0"/>
              <a:t> </a:t>
            </a:r>
            <a:r>
              <a:rPr lang="de-DE" sz="2000" dirty="0" err="1"/>
              <a:t>have</a:t>
            </a:r>
            <a:r>
              <a:rPr lang="de-DE" sz="2000" dirty="0"/>
              <a:t> </a:t>
            </a:r>
            <a:r>
              <a:rPr lang="de-DE" sz="2000" dirty="0" err="1"/>
              <a:t>neither</a:t>
            </a:r>
            <a:r>
              <a:rPr lang="de-DE" sz="2000" dirty="0"/>
              <a:t> in </a:t>
            </a:r>
            <a:r>
              <a:rPr lang="de-DE" sz="2000" dirty="0" err="1"/>
              <a:t>the</a:t>
            </a:r>
            <a:r>
              <a:rPr lang="de-DE" sz="2000" dirty="0"/>
              <a:t> AS-AD-Model </a:t>
            </a:r>
            <a:r>
              <a:rPr lang="de-DE" sz="2000" dirty="0" err="1"/>
              <a:t>nor</a:t>
            </a:r>
            <a:r>
              <a:rPr lang="de-DE" sz="2000" dirty="0"/>
              <a:t> in </a:t>
            </a:r>
            <a:r>
              <a:rPr lang="de-DE" sz="2000" dirty="0" err="1"/>
              <a:t>the</a:t>
            </a:r>
            <a:r>
              <a:rPr lang="de-DE" sz="2000" dirty="0"/>
              <a:t> IS-LM-Model an explicit time </a:t>
            </a:r>
            <a:r>
              <a:rPr lang="de-DE" sz="2000" dirty="0" err="1"/>
              <a:t>dependence</a:t>
            </a:r>
            <a:r>
              <a:rPr lang="de-DE" sz="2000" dirty="0"/>
              <a:t>, </a:t>
            </a:r>
            <a:r>
              <a:rPr lang="de-DE" sz="2000" dirty="0" err="1"/>
              <a:t>we</a:t>
            </a:r>
            <a:r>
              <a:rPr lang="de-DE" sz="2000" dirty="0"/>
              <a:t> </a:t>
            </a:r>
            <a:r>
              <a:rPr lang="de-DE" sz="2000" dirty="0" err="1"/>
              <a:t>have</a:t>
            </a:r>
            <a:r>
              <a:rPr lang="de-DE" sz="2000" dirty="0"/>
              <a:t> </a:t>
            </a:r>
            <a:r>
              <a:rPr lang="de-DE" sz="2000" dirty="0" err="1"/>
              <a:t>to</a:t>
            </a:r>
            <a:r>
              <a:rPr lang="de-DE" sz="2000" dirty="0"/>
              <a:t> </a:t>
            </a:r>
            <a:r>
              <a:rPr lang="de-DE" sz="2000" dirty="0" err="1"/>
              <a:t>keep</a:t>
            </a:r>
            <a:r>
              <a:rPr lang="de-DE" sz="2000" dirty="0"/>
              <a:t> in </a:t>
            </a:r>
            <a:r>
              <a:rPr lang="de-DE" sz="2000" dirty="0" err="1"/>
              <a:t>mind</a:t>
            </a:r>
            <a:r>
              <a:rPr lang="de-DE" sz="2000" dirty="0"/>
              <a:t> </a:t>
            </a:r>
            <a:r>
              <a:rPr lang="de-DE" sz="2000" dirty="0" err="1"/>
              <a:t>that</a:t>
            </a:r>
            <a:r>
              <a:rPr lang="de-DE" sz="2000" dirty="0"/>
              <a:t> </a:t>
            </a:r>
            <a:r>
              <a:rPr lang="de-DE" sz="2000" dirty="0" err="1"/>
              <a:t>theoretically</a:t>
            </a:r>
            <a:r>
              <a:rPr lang="de-DE" sz="2000" dirty="0"/>
              <a:t> all </a:t>
            </a:r>
            <a:r>
              <a:rPr lang="de-DE" sz="2000" dirty="0" err="1"/>
              <a:t>effects</a:t>
            </a:r>
            <a:r>
              <a:rPr lang="de-DE" sz="2000" dirty="0"/>
              <a:t> </a:t>
            </a:r>
            <a:r>
              <a:rPr lang="de-DE" sz="2000" dirty="0" err="1"/>
              <a:t>happens</a:t>
            </a:r>
            <a:r>
              <a:rPr lang="de-DE" sz="2000" dirty="0"/>
              <a:t> </a:t>
            </a:r>
            <a:r>
              <a:rPr lang="de-DE" sz="2000" dirty="0" err="1"/>
              <a:t>simultanously</a:t>
            </a:r>
            <a:r>
              <a:rPr lang="de-DE" sz="2000" dirty="0"/>
              <a:t>. In </a:t>
            </a:r>
            <a:r>
              <a:rPr lang="de-DE" sz="2000" dirty="0" err="1"/>
              <a:t>reality</a:t>
            </a:r>
            <a:r>
              <a:rPr lang="de-DE" sz="2000" dirty="0"/>
              <a:t> </a:t>
            </a:r>
            <a:r>
              <a:rPr lang="de-DE" sz="2000" dirty="0" err="1"/>
              <a:t>adjustments</a:t>
            </a:r>
            <a:r>
              <a:rPr lang="de-DE" sz="2000" dirty="0"/>
              <a:t> </a:t>
            </a:r>
            <a:r>
              <a:rPr lang="de-DE" sz="2000" dirty="0" err="1"/>
              <a:t>have</a:t>
            </a:r>
            <a:r>
              <a:rPr lang="de-DE" sz="2000" dirty="0"/>
              <a:t> a time </a:t>
            </a:r>
            <a:r>
              <a:rPr lang="de-DE" sz="2000" dirty="0" err="1"/>
              <a:t>delay</a:t>
            </a:r>
            <a:r>
              <a:rPr lang="de-DE" sz="2000" dirty="0"/>
              <a:t> and also </a:t>
            </a:r>
            <a:r>
              <a:rPr lang="de-DE" sz="2000" dirty="0" err="1"/>
              <a:t>the</a:t>
            </a:r>
            <a:r>
              <a:rPr lang="de-DE" sz="2000" dirty="0"/>
              <a:t> </a:t>
            </a:r>
            <a:r>
              <a:rPr lang="de-DE" sz="2000" dirty="0" err="1"/>
              <a:t>framework</a:t>
            </a:r>
            <a:r>
              <a:rPr lang="de-DE" sz="2000" dirty="0"/>
              <a:t> </a:t>
            </a:r>
            <a:r>
              <a:rPr lang="de-DE" sz="2000" dirty="0" err="1"/>
              <a:t>conditions</a:t>
            </a:r>
            <a:r>
              <a:rPr lang="de-DE" sz="2000" dirty="0"/>
              <a:t> </a:t>
            </a:r>
            <a:r>
              <a:rPr lang="de-DE" sz="2000" dirty="0" err="1"/>
              <a:t>can</a:t>
            </a:r>
            <a:r>
              <a:rPr lang="de-DE" sz="2000" dirty="0"/>
              <a:t> </a:t>
            </a:r>
            <a:r>
              <a:rPr lang="de-DE" sz="2000" dirty="0" err="1"/>
              <a:t>change</a:t>
            </a:r>
            <a:r>
              <a:rPr lang="de-DE" sz="2000" dirty="0"/>
              <a:t> in time. </a:t>
            </a:r>
            <a:r>
              <a:rPr lang="de-DE" sz="2000" dirty="0" err="1"/>
              <a:t>Therefore</a:t>
            </a:r>
            <a:r>
              <a:rPr lang="de-DE" sz="2000" dirty="0"/>
              <a:t>, </a:t>
            </a:r>
            <a:r>
              <a:rPr lang="de-DE" sz="2000" dirty="0" err="1"/>
              <a:t>we</a:t>
            </a:r>
            <a:r>
              <a:rPr lang="de-DE" sz="2000" dirty="0"/>
              <a:t> will also </a:t>
            </a:r>
            <a:r>
              <a:rPr lang="de-DE" sz="2000" dirty="0" err="1"/>
              <a:t>have</a:t>
            </a:r>
            <a:r>
              <a:rPr lang="de-DE" sz="2000" dirty="0"/>
              <a:t> </a:t>
            </a:r>
            <a:r>
              <a:rPr lang="de-DE" sz="2000" dirty="0" err="1"/>
              <a:t>structual</a:t>
            </a:r>
            <a:r>
              <a:rPr lang="de-DE" sz="2000" dirty="0"/>
              <a:t> </a:t>
            </a:r>
            <a:r>
              <a:rPr lang="de-DE" sz="2000" dirty="0" err="1"/>
              <a:t>changes</a:t>
            </a:r>
            <a:r>
              <a:rPr lang="de-DE" sz="2000" dirty="0"/>
              <a:t> </a:t>
            </a:r>
            <a:r>
              <a:rPr lang="de-DE" sz="2000" dirty="0" err="1"/>
              <a:t>during</a:t>
            </a:r>
            <a:r>
              <a:rPr lang="de-DE" sz="2000" dirty="0"/>
              <a:t> time. </a:t>
            </a:r>
            <a:r>
              <a:rPr lang="de-DE" sz="2000" dirty="0" err="1"/>
              <a:t>Especially</a:t>
            </a:r>
            <a:r>
              <a:rPr lang="de-DE" sz="2000" dirty="0"/>
              <a:t> „</a:t>
            </a:r>
            <a:r>
              <a:rPr lang="de-DE" sz="2000" dirty="0" err="1"/>
              <a:t>good</a:t>
            </a:r>
            <a:r>
              <a:rPr lang="de-DE" sz="2000" dirty="0"/>
              <a:t>“ </a:t>
            </a:r>
            <a:r>
              <a:rPr lang="de-DE" sz="2000" dirty="0" err="1"/>
              <a:t>economic</a:t>
            </a:r>
            <a:r>
              <a:rPr lang="de-DE" sz="2000" dirty="0"/>
              <a:t> </a:t>
            </a:r>
            <a:r>
              <a:rPr lang="de-DE" sz="2000" dirty="0" err="1"/>
              <a:t>policy</a:t>
            </a:r>
            <a:r>
              <a:rPr lang="de-DE" sz="2000" dirty="0"/>
              <a:t> </a:t>
            </a:r>
            <a:r>
              <a:rPr lang="de-DE" sz="2000" dirty="0" err="1"/>
              <a:t>tries</a:t>
            </a:r>
            <a:r>
              <a:rPr lang="de-DE" sz="2000" dirty="0"/>
              <a:t> </a:t>
            </a:r>
            <a:r>
              <a:rPr lang="de-DE" sz="2000" dirty="0" err="1"/>
              <a:t>to</a:t>
            </a:r>
            <a:r>
              <a:rPr lang="de-DE" sz="2000" dirty="0"/>
              <a:t> </a:t>
            </a:r>
            <a:r>
              <a:rPr lang="de-DE" sz="2000" dirty="0" err="1"/>
              <a:t>increase</a:t>
            </a:r>
            <a:r>
              <a:rPr lang="de-DE" sz="2000" dirty="0"/>
              <a:t> </a:t>
            </a:r>
            <a:r>
              <a:rPr lang="de-DE" sz="2000" dirty="0" err="1"/>
              <a:t>the</a:t>
            </a:r>
            <a:r>
              <a:rPr lang="de-DE" sz="2000" dirty="0"/>
              <a:t> </a:t>
            </a:r>
            <a:r>
              <a:rPr lang="de-DE" sz="2000" dirty="0" err="1"/>
              <a:t>technology</a:t>
            </a:r>
            <a:r>
              <a:rPr lang="de-DE" sz="2000" dirty="0"/>
              <a:t> </a:t>
            </a:r>
            <a:r>
              <a:rPr lang="de-DE" sz="2000" dirty="0" err="1"/>
              <a:t>level</a:t>
            </a:r>
            <a:r>
              <a:rPr lang="de-DE" sz="2000" dirty="0"/>
              <a:t> and </a:t>
            </a:r>
            <a:r>
              <a:rPr lang="de-DE" sz="2000" dirty="0" err="1"/>
              <a:t>natural</a:t>
            </a:r>
            <a:r>
              <a:rPr lang="de-DE" sz="2000" dirty="0"/>
              <a:t> </a:t>
            </a:r>
            <a:r>
              <a:rPr lang="de-DE" sz="2000" dirty="0" err="1"/>
              <a:t>output</a:t>
            </a:r>
            <a:r>
              <a:rPr lang="de-DE" sz="2000" dirty="0"/>
              <a: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DC8EC74-DA8D-4FB7-95F3-DFDD96AE60DA}"/>
                  </a:ext>
                </a:extLst>
              </p14:cNvPr>
              <p14:cNvContentPartPr/>
              <p14:nvPr/>
            </p14:nvContentPartPr>
            <p14:xfrm>
              <a:off x="3771717" y="1099288"/>
              <a:ext cx="1238400" cy="109800"/>
            </p14:xfrm>
          </p:contentPart>
        </mc:Choice>
        <mc:Fallback>
          <p:pic>
            <p:nvPicPr>
              <p:cNvPr id="2" name="Freihand 1">
                <a:extLst>
                  <a:ext uri="{FF2B5EF4-FFF2-40B4-BE49-F238E27FC236}">
                    <a16:creationId xmlns:a16="http://schemas.microsoft.com/office/drawing/2014/main" id="{EDC8EC74-DA8D-4FB7-95F3-DFDD96AE60DA}"/>
                  </a:ext>
                </a:extLst>
              </p:cNvPr>
              <p:cNvPicPr/>
              <p:nvPr/>
            </p:nvPicPr>
            <p:blipFill>
              <a:blip r:embed="rId4"/>
              <a:stretch>
                <a:fillRect/>
              </a:stretch>
            </p:blipFill>
            <p:spPr>
              <a:xfrm>
                <a:off x="3767397" y="1094968"/>
                <a:ext cx="1247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0CB863C-4C32-458D-AA77-784E42F7BB31}"/>
                  </a:ext>
                </a:extLst>
              </p14:cNvPr>
              <p14:cNvContentPartPr/>
              <p14:nvPr/>
            </p14:nvContentPartPr>
            <p14:xfrm>
              <a:off x="7810557" y="3340288"/>
              <a:ext cx="2163240" cy="80640"/>
            </p14:xfrm>
          </p:contentPart>
        </mc:Choice>
        <mc:Fallback>
          <p:pic>
            <p:nvPicPr>
              <p:cNvPr id="4" name="Freihand 3">
                <a:extLst>
                  <a:ext uri="{FF2B5EF4-FFF2-40B4-BE49-F238E27FC236}">
                    <a16:creationId xmlns:a16="http://schemas.microsoft.com/office/drawing/2014/main" id="{C0CB863C-4C32-458D-AA77-784E42F7BB31}"/>
                  </a:ext>
                </a:extLst>
              </p:cNvPr>
              <p:cNvPicPr/>
              <p:nvPr/>
            </p:nvPicPr>
            <p:blipFill>
              <a:blip r:embed="rId6"/>
              <a:stretch>
                <a:fillRect/>
              </a:stretch>
            </p:blipFill>
            <p:spPr>
              <a:xfrm>
                <a:off x="7806237" y="3335968"/>
                <a:ext cx="2171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83A6F99-CB7F-4BD4-89BD-F697188967FE}"/>
                  </a:ext>
                </a:extLst>
              </p14:cNvPr>
              <p14:cNvContentPartPr/>
              <p14:nvPr/>
            </p14:nvContentPartPr>
            <p14:xfrm>
              <a:off x="10468437" y="3381688"/>
              <a:ext cx="731160" cy="63720"/>
            </p14:xfrm>
          </p:contentPart>
        </mc:Choice>
        <mc:Fallback>
          <p:pic>
            <p:nvPicPr>
              <p:cNvPr id="6" name="Freihand 5">
                <a:extLst>
                  <a:ext uri="{FF2B5EF4-FFF2-40B4-BE49-F238E27FC236}">
                    <a16:creationId xmlns:a16="http://schemas.microsoft.com/office/drawing/2014/main" id="{B83A6F99-CB7F-4BD4-89BD-F697188967FE}"/>
                  </a:ext>
                </a:extLst>
              </p:cNvPr>
              <p:cNvPicPr/>
              <p:nvPr/>
            </p:nvPicPr>
            <p:blipFill>
              <a:blip r:embed="rId8"/>
              <a:stretch>
                <a:fillRect/>
              </a:stretch>
            </p:blipFill>
            <p:spPr>
              <a:xfrm>
                <a:off x="10464117" y="3377368"/>
                <a:ext cx="739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7D6F26D-909F-4F91-822C-5A38445813FB}"/>
                  </a:ext>
                </a:extLst>
              </p14:cNvPr>
              <p14:cNvContentPartPr/>
              <p14:nvPr/>
            </p14:nvContentPartPr>
            <p14:xfrm>
              <a:off x="3122277" y="3379888"/>
              <a:ext cx="1096560" cy="385200"/>
            </p14:xfrm>
          </p:contentPart>
        </mc:Choice>
        <mc:Fallback>
          <p:pic>
            <p:nvPicPr>
              <p:cNvPr id="8" name="Freihand 7">
                <a:extLst>
                  <a:ext uri="{FF2B5EF4-FFF2-40B4-BE49-F238E27FC236}">
                    <a16:creationId xmlns:a16="http://schemas.microsoft.com/office/drawing/2014/main" id="{47D6F26D-909F-4F91-822C-5A38445813FB}"/>
                  </a:ext>
                </a:extLst>
              </p:cNvPr>
              <p:cNvPicPr/>
              <p:nvPr/>
            </p:nvPicPr>
            <p:blipFill>
              <a:blip r:embed="rId10"/>
              <a:stretch>
                <a:fillRect/>
              </a:stretch>
            </p:blipFill>
            <p:spPr>
              <a:xfrm>
                <a:off x="3117957" y="3375568"/>
                <a:ext cx="110520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59935C2-D175-4570-8BAB-9F70C9C08C0C}"/>
                  </a:ext>
                </a:extLst>
              </p14:cNvPr>
              <p14:cNvContentPartPr/>
              <p14:nvPr/>
            </p14:nvContentPartPr>
            <p14:xfrm>
              <a:off x="3052797" y="3406528"/>
              <a:ext cx="1185120" cy="305640"/>
            </p14:xfrm>
          </p:contentPart>
        </mc:Choice>
        <mc:Fallback>
          <p:pic>
            <p:nvPicPr>
              <p:cNvPr id="9" name="Freihand 8">
                <a:extLst>
                  <a:ext uri="{FF2B5EF4-FFF2-40B4-BE49-F238E27FC236}">
                    <a16:creationId xmlns:a16="http://schemas.microsoft.com/office/drawing/2014/main" id="{759935C2-D175-4570-8BAB-9F70C9C08C0C}"/>
                  </a:ext>
                </a:extLst>
              </p:cNvPr>
              <p:cNvPicPr/>
              <p:nvPr/>
            </p:nvPicPr>
            <p:blipFill>
              <a:blip r:embed="rId12"/>
              <a:stretch>
                <a:fillRect/>
              </a:stretch>
            </p:blipFill>
            <p:spPr>
              <a:xfrm>
                <a:off x="3048477" y="3402208"/>
                <a:ext cx="1193760" cy="31428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1A80600-1E01-4885-A00C-2F8C1EBDC8F5}"/>
                  </a:ext>
                </a:extLst>
              </p14:cNvPr>
              <p14:cNvContentPartPr/>
              <p14:nvPr/>
            </p14:nvContentPartPr>
            <p14:xfrm>
              <a:off x="3670557" y="543405"/>
              <a:ext cx="4143240" cy="34560"/>
            </p14:xfrm>
          </p:contentPart>
        </mc:Choice>
        <mc:Fallback>
          <p:pic>
            <p:nvPicPr>
              <p:cNvPr id="2" name="Freihand 1">
                <a:extLst>
                  <a:ext uri="{FF2B5EF4-FFF2-40B4-BE49-F238E27FC236}">
                    <a16:creationId xmlns:a16="http://schemas.microsoft.com/office/drawing/2014/main" id="{21A80600-1E01-4885-A00C-2F8C1EBDC8F5}"/>
                  </a:ext>
                </a:extLst>
              </p:cNvPr>
              <p:cNvPicPr/>
              <p:nvPr/>
            </p:nvPicPr>
            <p:blipFill>
              <a:blip r:embed="rId5"/>
              <a:stretch>
                <a:fillRect/>
              </a:stretch>
            </p:blipFill>
            <p:spPr>
              <a:xfrm>
                <a:off x="3666237" y="539085"/>
                <a:ext cx="4151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4" name="Freihand 103">
                <a:extLst>
                  <a:ext uri="{FF2B5EF4-FFF2-40B4-BE49-F238E27FC236}">
                    <a16:creationId xmlns:a16="http://schemas.microsoft.com/office/drawing/2014/main" id="{BAFF4583-E2BE-4D13-AFBD-11A0CFCF9F27}"/>
                  </a:ext>
                </a:extLst>
              </p14:cNvPr>
              <p14:cNvContentPartPr/>
              <p14:nvPr/>
            </p14:nvContentPartPr>
            <p14:xfrm>
              <a:off x="9476277" y="1839765"/>
              <a:ext cx="653760" cy="388440"/>
            </p14:xfrm>
          </p:contentPart>
        </mc:Choice>
        <mc:Fallback>
          <p:pic>
            <p:nvPicPr>
              <p:cNvPr id="104" name="Freihand 103">
                <a:extLst>
                  <a:ext uri="{FF2B5EF4-FFF2-40B4-BE49-F238E27FC236}">
                    <a16:creationId xmlns:a16="http://schemas.microsoft.com/office/drawing/2014/main" id="{BAFF4583-E2BE-4D13-AFBD-11A0CFCF9F27}"/>
                  </a:ext>
                </a:extLst>
              </p:cNvPr>
              <p:cNvPicPr/>
              <p:nvPr/>
            </p:nvPicPr>
            <p:blipFill>
              <a:blip r:embed="rId7"/>
              <a:stretch>
                <a:fillRect/>
              </a:stretch>
            </p:blipFill>
            <p:spPr>
              <a:xfrm>
                <a:off x="9471957" y="1835445"/>
                <a:ext cx="66240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7" name="Freihand 116">
                <a:extLst>
                  <a:ext uri="{FF2B5EF4-FFF2-40B4-BE49-F238E27FC236}">
                    <a16:creationId xmlns:a16="http://schemas.microsoft.com/office/drawing/2014/main" id="{91353BFD-E2AA-40FD-B0F9-FB8A8EF54A1E}"/>
                  </a:ext>
                </a:extLst>
              </p14:cNvPr>
              <p14:cNvContentPartPr/>
              <p14:nvPr/>
            </p14:nvContentPartPr>
            <p14:xfrm>
              <a:off x="8272797" y="1793685"/>
              <a:ext cx="458640" cy="915120"/>
            </p14:xfrm>
          </p:contentPart>
        </mc:Choice>
        <mc:Fallback>
          <p:pic>
            <p:nvPicPr>
              <p:cNvPr id="117" name="Freihand 116">
                <a:extLst>
                  <a:ext uri="{FF2B5EF4-FFF2-40B4-BE49-F238E27FC236}">
                    <a16:creationId xmlns:a16="http://schemas.microsoft.com/office/drawing/2014/main" id="{91353BFD-E2AA-40FD-B0F9-FB8A8EF54A1E}"/>
                  </a:ext>
                </a:extLst>
              </p:cNvPr>
              <p:cNvPicPr/>
              <p:nvPr/>
            </p:nvPicPr>
            <p:blipFill>
              <a:blip r:embed="rId9"/>
              <a:stretch>
                <a:fillRect/>
              </a:stretch>
            </p:blipFill>
            <p:spPr>
              <a:xfrm>
                <a:off x="8268477" y="1789365"/>
                <a:ext cx="467280" cy="92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8" name="Freihand 117">
                <a:extLst>
                  <a:ext uri="{FF2B5EF4-FFF2-40B4-BE49-F238E27FC236}">
                    <a16:creationId xmlns:a16="http://schemas.microsoft.com/office/drawing/2014/main" id="{17F2FFF1-84D4-4D51-AEEE-2DF627599384}"/>
                  </a:ext>
                </a:extLst>
              </p14:cNvPr>
              <p14:cNvContentPartPr/>
              <p14:nvPr/>
            </p14:nvContentPartPr>
            <p14:xfrm>
              <a:off x="8514717" y="2500365"/>
              <a:ext cx="160920" cy="212760"/>
            </p14:xfrm>
          </p:contentPart>
        </mc:Choice>
        <mc:Fallback>
          <p:pic>
            <p:nvPicPr>
              <p:cNvPr id="118" name="Freihand 117">
                <a:extLst>
                  <a:ext uri="{FF2B5EF4-FFF2-40B4-BE49-F238E27FC236}">
                    <a16:creationId xmlns:a16="http://schemas.microsoft.com/office/drawing/2014/main" id="{17F2FFF1-84D4-4D51-AEEE-2DF627599384}"/>
                  </a:ext>
                </a:extLst>
              </p:cNvPr>
              <p:cNvPicPr/>
              <p:nvPr/>
            </p:nvPicPr>
            <p:blipFill>
              <a:blip r:embed="rId11"/>
              <a:stretch>
                <a:fillRect/>
              </a:stretch>
            </p:blipFill>
            <p:spPr>
              <a:xfrm>
                <a:off x="8510397" y="2496045"/>
                <a:ext cx="169560" cy="221400"/>
              </a:xfrm>
              <a:prstGeom prst="rect">
                <a:avLst/>
              </a:prstGeom>
            </p:spPr>
          </p:pic>
        </mc:Fallback>
      </mc:AlternateContent>
      <p:grpSp>
        <p:nvGrpSpPr>
          <p:cNvPr id="125" name="Gruppieren 124">
            <a:extLst>
              <a:ext uri="{FF2B5EF4-FFF2-40B4-BE49-F238E27FC236}">
                <a16:creationId xmlns:a16="http://schemas.microsoft.com/office/drawing/2014/main" id="{ABA939C1-7364-4DF6-AAEC-27C9324729A2}"/>
              </a:ext>
            </a:extLst>
          </p:cNvPr>
          <p:cNvGrpSpPr/>
          <p:nvPr/>
        </p:nvGrpSpPr>
        <p:grpSpPr>
          <a:xfrm>
            <a:off x="8954637" y="2388405"/>
            <a:ext cx="627480" cy="255600"/>
            <a:chOff x="8954637" y="2388405"/>
            <a:chExt cx="627480" cy="255600"/>
          </a:xfrm>
        </p:grpSpPr>
        <mc:AlternateContent xmlns:mc="http://schemas.openxmlformats.org/markup-compatibility/2006">
          <mc:Choice xmlns:p14="http://schemas.microsoft.com/office/powerpoint/2010/main" Requires="p14">
            <p:contentPart p14:bwMode="auto" r:id="rId12">
              <p14:nvContentPartPr>
                <p14:cNvPr id="120" name="Freihand 119">
                  <a:extLst>
                    <a:ext uri="{FF2B5EF4-FFF2-40B4-BE49-F238E27FC236}">
                      <a16:creationId xmlns:a16="http://schemas.microsoft.com/office/drawing/2014/main" id="{575F482A-8B8D-4F43-A372-5AF0B00A4D5E}"/>
                    </a:ext>
                  </a:extLst>
                </p14:cNvPr>
                <p14:cNvContentPartPr/>
                <p14:nvPr/>
              </p14:nvContentPartPr>
              <p14:xfrm>
                <a:off x="8954637" y="2509005"/>
                <a:ext cx="126720" cy="135000"/>
              </p14:xfrm>
            </p:contentPart>
          </mc:Choice>
          <mc:Fallback>
            <p:pic>
              <p:nvPicPr>
                <p:cNvPr id="120" name="Freihand 119">
                  <a:extLst>
                    <a:ext uri="{FF2B5EF4-FFF2-40B4-BE49-F238E27FC236}">
                      <a16:creationId xmlns:a16="http://schemas.microsoft.com/office/drawing/2014/main" id="{575F482A-8B8D-4F43-A372-5AF0B00A4D5E}"/>
                    </a:ext>
                  </a:extLst>
                </p:cNvPr>
                <p:cNvPicPr/>
                <p:nvPr/>
              </p:nvPicPr>
              <p:blipFill>
                <a:blip r:embed="rId13"/>
                <a:stretch>
                  <a:fillRect/>
                </a:stretch>
              </p:blipFill>
              <p:spPr>
                <a:xfrm>
                  <a:off x="8950317" y="2504685"/>
                  <a:ext cx="135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1" name="Freihand 120">
                  <a:extLst>
                    <a:ext uri="{FF2B5EF4-FFF2-40B4-BE49-F238E27FC236}">
                      <a16:creationId xmlns:a16="http://schemas.microsoft.com/office/drawing/2014/main" id="{BEC5EBDD-94D2-4D2E-BEE5-924E17182EB3}"/>
                    </a:ext>
                  </a:extLst>
                </p14:cNvPr>
                <p14:cNvContentPartPr/>
                <p14:nvPr/>
              </p14:nvContentPartPr>
              <p14:xfrm>
                <a:off x="9088197" y="2423325"/>
                <a:ext cx="81720" cy="182880"/>
              </p14:xfrm>
            </p:contentPart>
          </mc:Choice>
          <mc:Fallback>
            <p:pic>
              <p:nvPicPr>
                <p:cNvPr id="121" name="Freihand 120">
                  <a:extLst>
                    <a:ext uri="{FF2B5EF4-FFF2-40B4-BE49-F238E27FC236}">
                      <a16:creationId xmlns:a16="http://schemas.microsoft.com/office/drawing/2014/main" id="{BEC5EBDD-94D2-4D2E-BEE5-924E17182EB3}"/>
                    </a:ext>
                  </a:extLst>
                </p:cNvPr>
                <p:cNvPicPr/>
                <p:nvPr/>
              </p:nvPicPr>
              <p:blipFill>
                <a:blip r:embed="rId15"/>
                <a:stretch>
                  <a:fillRect/>
                </a:stretch>
              </p:blipFill>
              <p:spPr>
                <a:xfrm>
                  <a:off x="9083877" y="2419005"/>
                  <a:ext cx="90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2" name="Freihand 121">
                  <a:extLst>
                    <a:ext uri="{FF2B5EF4-FFF2-40B4-BE49-F238E27FC236}">
                      <a16:creationId xmlns:a16="http://schemas.microsoft.com/office/drawing/2014/main" id="{D5D58C00-25D9-4A15-A7D3-4A09E57DB4CD}"/>
                    </a:ext>
                  </a:extLst>
                </p14:cNvPr>
                <p14:cNvContentPartPr/>
                <p14:nvPr/>
              </p14:nvContentPartPr>
              <p14:xfrm>
                <a:off x="9223557" y="2425125"/>
                <a:ext cx="78840" cy="143640"/>
              </p14:xfrm>
            </p:contentPart>
          </mc:Choice>
          <mc:Fallback>
            <p:pic>
              <p:nvPicPr>
                <p:cNvPr id="122" name="Freihand 121">
                  <a:extLst>
                    <a:ext uri="{FF2B5EF4-FFF2-40B4-BE49-F238E27FC236}">
                      <a16:creationId xmlns:a16="http://schemas.microsoft.com/office/drawing/2014/main" id="{D5D58C00-25D9-4A15-A7D3-4A09E57DB4CD}"/>
                    </a:ext>
                  </a:extLst>
                </p:cNvPr>
                <p:cNvPicPr/>
                <p:nvPr/>
              </p:nvPicPr>
              <p:blipFill>
                <a:blip r:embed="rId17"/>
                <a:stretch>
                  <a:fillRect/>
                </a:stretch>
              </p:blipFill>
              <p:spPr>
                <a:xfrm>
                  <a:off x="9219237" y="2420805"/>
                  <a:ext cx="87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3" name="Freihand 122">
                  <a:extLst>
                    <a:ext uri="{FF2B5EF4-FFF2-40B4-BE49-F238E27FC236}">
                      <a16:creationId xmlns:a16="http://schemas.microsoft.com/office/drawing/2014/main" id="{6AFA9CB1-BF69-40EC-BBB8-0AC74EC150E4}"/>
                    </a:ext>
                  </a:extLst>
                </p14:cNvPr>
                <p14:cNvContentPartPr/>
                <p14:nvPr/>
              </p14:nvContentPartPr>
              <p14:xfrm>
                <a:off x="9316077" y="2480565"/>
                <a:ext cx="266040" cy="67320"/>
              </p14:xfrm>
            </p:contentPart>
          </mc:Choice>
          <mc:Fallback>
            <p:pic>
              <p:nvPicPr>
                <p:cNvPr id="123" name="Freihand 122">
                  <a:extLst>
                    <a:ext uri="{FF2B5EF4-FFF2-40B4-BE49-F238E27FC236}">
                      <a16:creationId xmlns:a16="http://schemas.microsoft.com/office/drawing/2014/main" id="{6AFA9CB1-BF69-40EC-BBB8-0AC74EC150E4}"/>
                    </a:ext>
                  </a:extLst>
                </p:cNvPr>
                <p:cNvPicPr/>
                <p:nvPr/>
              </p:nvPicPr>
              <p:blipFill>
                <a:blip r:embed="rId19"/>
                <a:stretch>
                  <a:fillRect/>
                </a:stretch>
              </p:blipFill>
              <p:spPr>
                <a:xfrm>
                  <a:off x="9311757" y="2476245"/>
                  <a:ext cx="274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4" name="Freihand 123">
                  <a:extLst>
                    <a:ext uri="{FF2B5EF4-FFF2-40B4-BE49-F238E27FC236}">
                      <a16:creationId xmlns:a16="http://schemas.microsoft.com/office/drawing/2014/main" id="{13981332-8F91-4E00-BBFA-EB0C9DF11ABF}"/>
                    </a:ext>
                  </a:extLst>
                </p14:cNvPr>
                <p14:cNvContentPartPr/>
                <p14:nvPr/>
              </p14:nvContentPartPr>
              <p14:xfrm>
                <a:off x="9483117" y="2388405"/>
                <a:ext cx="19080" cy="6840"/>
              </p14:xfrm>
            </p:contentPart>
          </mc:Choice>
          <mc:Fallback>
            <p:pic>
              <p:nvPicPr>
                <p:cNvPr id="124" name="Freihand 123">
                  <a:extLst>
                    <a:ext uri="{FF2B5EF4-FFF2-40B4-BE49-F238E27FC236}">
                      <a16:creationId xmlns:a16="http://schemas.microsoft.com/office/drawing/2014/main" id="{13981332-8F91-4E00-BBFA-EB0C9DF11ABF}"/>
                    </a:ext>
                  </a:extLst>
                </p:cNvPr>
                <p:cNvPicPr/>
                <p:nvPr/>
              </p:nvPicPr>
              <p:blipFill>
                <a:blip r:embed="rId21"/>
                <a:stretch>
                  <a:fillRect/>
                </a:stretch>
              </p:blipFill>
              <p:spPr>
                <a:xfrm>
                  <a:off x="9478797" y="2384085"/>
                  <a:ext cx="27720" cy="15480"/>
                </a:xfrm>
                <a:prstGeom prst="rect">
                  <a:avLst/>
                </a:prstGeom>
              </p:spPr>
            </p:pic>
          </mc:Fallback>
        </mc:AlternateContent>
      </p:grpSp>
      <p:grpSp>
        <p:nvGrpSpPr>
          <p:cNvPr id="133" name="Gruppieren 132">
            <a:extLst>
              <a:ext uri="{FF2B5EF4-FFF2-40B4-BE49-F238E27FC236}">
                <a16:creationId xmlns:a16="http://schemas.microsoft.com/office/drawing/2014/main" id="{6C32D8B6-00B5-4491-803C-CF19A99F21E2}"/>
              </a:ext>
            </a:extLst>
          </p:cNvPr>
          <p:cNvGrpSpPr/>
          <p:nvPr/>
        </p:nvGrpSpPr>
        <p:grpSpPr>
          <a:xfrm>
            <a:off x="9823677" y="2344125"/>
            <a:ext cx="529920" cy="179640"/>
            <a:chOff x="9823677" y="2344125"/>
            <a:chExt cx="529920" cy="179640"/>
          </a:xfrm>
        </p:grpSpPr>
        <mc:AlternateContent xmlns:mc="http://schemas.openxmlformats.org/markup-compatibility/2006">
          <mc:Choice xmlns:p14="http://schemas.microsoft.com/office/powerpoint/2010/main" Requires="p14">
            <p:contentPart p14:bwMode="auto" r:id="rId22">
              <p14:nvContentPartPr>
                <p14:cNvPr id="126" name="Freihand 125">
                  <a:extLst>
                    <a:ext uri="{FF2B5EF4-FFF2-40B4-BE49-F238E27FC236}">
                      <a16:creationId xmlns:a16="http://schemas.microsoft.com/office/drawing/2014/main" id="{D8D97AB8-FB09-4680-9589-F13468909F98}"/>
                    </a:ext>
                  </a:extLst>
                </p14:cNvPr>
                <p14:cNvContentPartPr/>
                <p14:nvPr/>
              </p14:nvContentPartPr>
              <p14:xfrm>
                <a:off x="9823677" y="2385525"/>
                <a:ext cx="133920" cy="138240"/>
              </p14:xfrm>
            </p:contentPart>
          </mc:Choice>
          <mc:Fallback>
            <p:pic>
              <p:nvPicPr>
                <p:cNvPr id="126" name="Freihand 125">
                  <a:extLst>
                    <a:ext uri="{FF2B5EF4-FFF2-40B4-BE49-F238E27FC236}">
                      <a16:creationId xmlns:a16="http://schemas.microsoft.com/office/drawing/2014/main" id="{D8D97AB8-FB09-4680-9589-F13468909F98}"/>
                    </a:ext>
                  </a:extLst>
                </p:cNvPr>
                <p:cNvPicPr/>
                <p:nvPr/>
              </p:nvPicPr>
              <p:blipFill>
                <a:blip r:embed="rId23"/>
                <a:stretch>
                  <a:fillRect/>
                </a:stretch>
              </p:blipFill>
              <p:spPr>
                <a:xfrm>
                  <a:off x="9819357" y="2381205"/>
                  <a:ext cx="142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7" name="Freihand 126">
                  <a:extLst>
                    <a:ext uri="{FF2B5EF4-FFF2-40B4-BE49-F238E27FC236}">
                      <a16:creationId xmlns:a16="http://schemas.microsoft.com/office/drawing/2014/main" id="{58865DC2-A533-407C-A2C9-FD5F4665D6D7}"/>
                    </a:ext>
                  </a:extLst>
                </p14:cNvPr>
                <p14:cNvContentPartPr/>
                <p14:nvPr/>
              </p14:nvContentPartPr>
              <p14:xfrm>
                <a:off x="10017357" y="2410005"/>
                <a:ext cx="100080" cy="88200"/>
              </p14:xfrm>
            </p:contentPart>
          </mc:Choice>
          <mc:Fallback>
            <p:pic>
              <p:nvPicPr>
                <p:cNvPr id="127" name="Freihand 126">
                  <a:extLst>
                    <a:ext uri="{FF2B5EF4-FFF2-40B4-BE49-F238E27FC236}">
                      <a16:creationId xmlns:a16="http://schemas.microsoft.com/office/drawing/2014/main" id="{58865DC2-A533-407C-A2C9-FD5F4665D6D7}"/>
                    </a:ext>
                  </a:extLst>
                </p:cNvPr>
                <p:cNvPicPr/>
                <p:nvPr/>
              </p:nvPicPr>
              <p:blipFill>
                <a:blip r:embed="rId25"/>
                <a:stretch>
                  <a:fillRect/>
                </a:stretch>
              </p:blipFill>
              <p:spPr>
                <a:xfrm>
                  <a:off x="10013037" y="2405685"/>
                  <a:ext cx="108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8" name="Freihand 127">
                  <a:extLst>
                    <a:ext uri="{FF2B5EF4-FFF2-40B4-BE49-F238E27FC236}">
                      <a16:creationId xmlns:a16="http://schemas.microsoft.com/office/drawing/2014/main" id="{BA3CEC5B-7A73-4CD0-8092-CC09A3FE039B}"/>
                    </a:ext>
                  </a:extLst>
                </p14:cNvPr>
                <p14:cNvContentPartPr/>
                <p14:nvPr/>
              </p14:nvContentPartPr>
              <p14:xfrm>
                <a:off x="10132197" y="2344125"/>
                <a:ext cx="72720" cy="142920"/>
              </p14:xfrm>
            </p:contentPart>
          </mc:Choice>
          <mc:Fallback>
            <p:pic>
              <p:nvPicPr>
                <p:cNvPr id="128" name="Freihand 127">
                  <a:extLst>
                    <a:ext uri="{FF2B5EF4-FFF2-40B4-BE49-F238E27FC236}">
                      <a16:creationId xmlns:a16="http://schemas.microsoft.com/office/drawing/2014/main" id="{BA3CEC5B-7A73-4CD0-8092-CC09A3FE039B}"/>
                    </a:ext>
                  </a:extLst>
                </p:cNvPr>
                <p:cNvPicPr/>
                <p:nvPr/>
              </p:nvPicPr>
              <p:blipFill>
                <a:blip r:embed="rId27"/>
                <a:stretch>
                  <a:fillRect/>
                </a:stretch>
              </p:blipFill>
              <p:spPr>
                <a:xfrm>
                  <a:off x="10127877" y="2339805"/>
                  <a:ext cx="81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9" name="Freihand 128">
                  <a:extLst>
                    <a:ext uri="{FF2B5EF4-FFF2-40B4-BE49-F238E27FC236}">
                      <a16:creationId xmlns:a16="http://schemas.microsoft.com/office/drawing/2014/main" id="{9549C2A7-5EDE-4AC3-B927-1D906A29CFE3}"/>
                    </a:ext>
                  </a:extLst>
                </p14:cNvPr>
                <p14:cNvContentPartPr/>
                <p14:nvPr/>
              </p14:nvContentPartPr>
              <p14:xfrm>
                <a:off x="10216437" y="2395965"/>
                <a:ext cx="137160" cy="76680"/>
              </p14:xfrm>
            </p:contentPart>
          </mc:Choice>
          <mc:Fallback>
            <p:pic>
              <p:nvPicPr>
                <p:cNvPr id="129" name="Freihand 128">
                  <a:extLst>
                    <a:ext uri="{FF2B5EF4-FFF2-40B4-BE49-F238E27FC236}">
                      <a16:creationId xmlns:a16="http://schemas.microsoft.com/office/drawing/2014/main" id="{9549C2A7-5EDE-4AC3-B927-1D906A29CFE3}"/>
                    </a:ext>
                  </a:extLst>
                </p:cNvPr>
                <p:cNvPicPr/>
                <p:nvPr/>
              </p:nvPicPr>
              <p:blipFill>
                <a:blip r:embed="rId29"/>
                <a:stretch>
                  <a:fillRect/>
                </a:stretch>
              </p:blipFill>
              <p:spPr>
                <a:xfrm>
                  <a:off x="10212117" y="2391645"/>
                  <a:ext cx="145800" cy="85320"/>
                </a:xfrm>
                <a:prstGeom prst="rect">
                  <a:avLst/>
                </a:prstGeom>
              </p:spPr>
            </p:pic>
          </mc:Fallback>
        </mc:AlternateContent>
      </p:grpSp>
      <p:grpSp>
        <p:nvGrpSpPr>
          <p:cNvPr id="132" name="Gruppieren 131">
            <a:extLst>
              <a:ext uri="{FF2B5EF4-FFF2-40B4-BE49-F238E27FC236}">
                <a16:creationId xmlns:a16="http://schemas.microsoft.com/office/drawing/2014/main" id="{04EB0C96-7CF6-4C05-9536-36EB117130F8}"/>
              </a:ext>
            </a:extLst>
          </p:cNvPr>
          <p:cNvGrpSpPr/>
          <p:nvPr/>
        </p:nvGrpSpPr>
        <p:grpSpPr>
          <a:xfrm>
            <a:off x="10570317" y="2319645"/>
            <a:ext cx="334080" cy="129240"/>
            <a:chOff x="10570317" y="2319645"/>
            <a:chExt cx="334080" cy="129240"/>
          </a:xfrm>
        </p:grpSpPr>
        <mc:AlternateContent xmlns:mc="http://schemas.openxmlformats.org/markup-compatibility/2006">
          <mc:Choice xmlns:p14="http://schemas.microsoft.com/office/powerpoint/2010/main" Requires="p14">
            <p:contentPart p14:bwMode="auto" r:id="rId30">
              <p14:nvContentPartPr>
                <p14:cNvPr id="130" name="Freihand 129">
                  <a:extLst>
                    <a:ext uri="{FF2B5EF4-FFF2-40B4-BE49-F238E27FC236}">
                      <a16:creationId xmlns:a16="http://schemas.microsoft.com/office/drawing/2014/main" id="{5B146D6B-3C4D-4A10-B9F3-B8FBB2DB8B7C}"/>
                    </a:ext>
                  </a:extLst>
                </p14:cNvPr>
                <p14:cNvContentPartPr/>
                <p14:nvPr/>
              </p14:nvContentPartPr>
              <p14:xfrm>
                <a:off x="10570317" y="2379765"/>
                <a:ext cx="185040" cy="69120"/>
              </p14:xfrm>
            </p:contentPart>
          </mc:Choice>
          <mc:Fallback>
            <p:pic>
              <p:nvPicPr>
                <p:cNvPr id="130" name="Freihand 129">
                  <a:extLst>
                    <a:ext uri="{FF2B5EF4-FFF2-40B4-BE49-F238E27FC236}">
                      <a16:creationId xmlns:a16="http://schemas.microsoft.com/office/drawing/2014/main" id="{5B146D6B-3C4D-4A10-B9F3-B8FBB2DB8B7C}"/>
                    </a:ext>
                  </a:extLst>
                </p:cNvPr>
                <p:cNvPicPr/>
                <p:nvPr/>
              </p:nvPicPr>
              <p:blipFill>
                <a:blip r:embed="rId31"/>
                <a:stretch>
                  <a:fillRect/>
                </a:stretch>
              </p:blipFill>
              <p:spPr>
                <a:xfrm>
                  <a:off x="10565997" y="2375445"/>
                  <a:ext cx="193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1" name="Freihand 130">
                  <a:extLst>
                    <a:ext uri="{FF2B5EF4-FFF2-40B4-BE49-F238E27FC236}">
                      <a16:creationId xmlns:a16="http://schemas.microsoft.com/office/drawing/2014/main" id="{98FC24C8-31ED-4335-97C9-67301817DB55}"/>
                    </a:ext>
                  </a:extLst>
                </p14:cNvPr>
                <p14:cNvContentPartPr/>
                <p14:nvPr/>
              </p14:nvContentPartPr>
              <p14:xfrm>
                <a:off x="10798557" y="2319645"/>
                <a:ext cx="105840" cy="99000"/>
              </p14:xfrm>
            </p:contentPart>
          </mc:Choice>
          <mc:Fallback>
            <p:pic>
              <p:nvPicPr>
                <p:cNvPr id="131" name="Freihand 130">
                  <a:extLst>
                    <a:ext uri="{FF2B5EF4-FFF2-40B4-BE49-F238E27FC236}">
                      <a16:creationId xmlns:a16="http://schemas.microsoft.com/office/drawing/2014/main" id="{98FC24C8-31ED-4335-97C9-67301817DB55}"/>
                    </a:ext>
                  </a:extLst>
                </p:cNvPr>
                <p:cNvPicPr/>
                <p:nvPr/>
              </p:nvPicPr>
              <p:blipFill>
                <a:blip r:embed="rId33"/>
                <a:stretch>
                  <a:fillRect/>
                </a:stretch>
              </p:blipFill>
              <p:spPr>
                <a:xfrm>
                  <a:off x="10794237" y="2315325"/>
                  <a:ext cx="114480" cy="107640"/>
                </a:xfrm>
                <a:prstGeom prst="rect">
                  <a:avLst/>
                </a:prstGeom>
              </p:spPr>
            </p:pic>
          </mc:Fallback>
        </mc:AlternateContent>
      </p:grpSp>
      <p:grpSp>
        <p:nvGrpSpPr>
          <p:cNvPr id="143" name="Gruppieren 142">
            <a:extLst>
              <a:ext uri="{FF2B5EF4-FFF2-40B4-BE49-F238E27FC236}">
                <a16:creationId xmlns:a16="http://schemas.microsoft.com/office/drawing/2014/main" id="{4CF27164-ED1E-4FF7-8CE6-8688EA149C87}"/>
              </a:ext>
            </a:extLst>
          </p:cNvPr>
          <p:cNvGrpSpPr/>
          <p:nvPr/>
        </p:nvGrpSpPr>
        <p:grpSpPr>
          <a:xfrm>
            <a:off x="9831957" y="2594685"/>
            <a:ext cx="705600" cy="295920"/>
            <a:chOff x="9831957" y="2594685"/>
            <a:chExt cx="705600" cy="295920"/>
          </a:xfrm>
        </p:grpSpPr>
        <mc:AlternateContent xmlns:mc="http://schemas.openxmlformats.org/markup-compatibility/2006">
          <mc:Choice xmlns:p14="http://schemas.microsoft.com/office/powerpoint/2010/main" Requires="p14">
            <p:contentPart p14:bwMode="auto" r:id="rId34">
              <p14:nvContentPartPr>
                <p14:cNvPr id="134" name="Freihand 133">
                  <a:extLst>
                    <a:ext uri="{FF2B5EF4-FFF2-40B4-BE49-F238E27FC236}">
                      <a16:creationId xmlns:a16="http://schemas.microsoft.com/office/drawing/2014/main" id="{CEBACB37-8D68-4839-8727-410BC4EF3698}"/>
                    </a:ext>
                  </a:extLst>
                </p14:cNvPr>
                <p14:cNvContentPartPr/>
                <p14:nvPr/>
              </p14:nvContentPartPr>
              <p14:xfrm>
                <a:off x="9831957" y="2650845"/>
                <a:ext cx="107280" cy="165240"/>
              </p14:xfrm>
            </p:contentPart>
          </mc:Choice>
          <mc:Fallback>
            <p:pic>
              <p:nvPicPr>
                <p:cNvPr id="134" name="Freihand 133">
                  <a:extLst>
                    <a:ext uri="{FF2B5EF4-FFF2-40B4-BE49-F238E27FC236}">
                      <a16:creationId xmlns:a16="http://schemas.microsoft.com/office/drawing/2014/main" id="{CEBACB37-8D68-4839-8727-410BC4EF3698}"/>
                    </a:ext>
                  </a:extLst>
                </p:cNvPr>
                <p:cNvPicPr/>
                <p:nvPr/>
              </p:nvPicPr>
              <p:blipFill>
                <a:blip r:embed="rId35"/>
                <a:stretch>
                  <a:fillRect/>
                </a:stretch>
              </p:blipFill>
              <p:spPr>
                <a:xfrm>
                  <a:off x="9827637" y="2646525"/>
                  <a:ext cx="115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5" name="Freihand 134">
                  <a:extLst>
                    <a:ext uri="{FF2B5EF4-FFF2-40B4-BE49-F238E27FC236}">
                      <a16:creationId xmlns:a16="http://schemas.microsoft.com/office/drawing/2014/main" id="{D2D37D4C-FDED-460E-9CE9-08072EF2B2B7}"/>
                    </a:ext>
                  </a:extLst>
                </p14:cNvPr>
                <p14:cNvContentPartPr/>
                <p14:nvPr/>
              </p14:nvContentPartPr>
              <p14:xfrm>
                <a:off x="9899277" y="2750205"/>
                <a:ext cx="68040" cy="44640"/>
              </p14:xfrm>
            </p:contentPart>
          </mc:Choice>
          <mc:Fallback>
            <p:pic>
              <p:nvPicPr>
                <p:cNvPr id="135" name="Freihand 134">
                  <a:extLst>
                    <a:ext uri="{FF2B5EF4-FFF2-40B4-BE49-F238E27FC236}">
                      <a16:creationId xmlns:a16="http://schemas.microsoft.com/office/drawing/2014/main" id="{D2D37D4C-FDED-460E-9CE9-08072EF2B2B7}"/>
                    </a:ext>
                  </a:extLst>
                </p:cNvPr>
                <p:cNvPicPr/>
                <p:nvPr/>
              </p:nvPicPr>
              <p:blipFill>
                <a:blip r:embed="rId37"/>
                <a:stretch>
                  <a:fillRect/>
                </a:stretch>
              </p:blipFill>
              <p:spPr>
                <a:xfrm>
                  <a:off x="9894957" y="2745885"/>
                  <a:ext cx="76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6" name="Freihand 135">
                  <a:extLst>
                    <a:ext uri="{FF2B5EF4-FFF2-40B4-BE49-F238E27FC236}">
                      <a16:creationId xmlns:a16="http://schemas.microsoft.com/office/drawing/2014/main" id="{B58B66D3-5572-4075-B16C-DF36BDA36075}"/>
                    </a:ext>
                  </a:extLst>
                </p14:cNvPr>
                <p14:cNvContentPartPr/>
                <p14:nvPr/>
              </p14:nvContentPartPr>
              <p14:xfrm>
                <a:off x="9976317" y="2743365"/>
                <a:ext cx="87480" cy="68040"/>
              </p14:xfrm>
            </p:contentPart>
          </mc:Choice>
          <mc:Fallback>
            <p:pic>
              <p:nvPicPr>
                <p:cNvPr id="136" name="Freihand 135">
                  <a:extLst>
                    <a:ext uri="{FF2B5EF4-FFF2-40B4-BE49-F238E27FC236}">
                      <a16:creationId xmlns:a16="http://schemas.microsoft.com/office/drawing/2014/main" id="{B58B66D3-5572-4075-B16C-DF36BDA36075}"/>
                    </a:ext>
                  </a:extLst>
                </p:cNvPr>
                <p:cNvPicPr/>
                <p:nvPr/>
              </p:nvPicPr>
              <p:blipFill>
                <a:blip r:embed="rId39"/>
                <a:stretch>
                  <a:fillRect/>
                </a:stretch>
              </p:blipFill>
              <p:spPr>
                <a:xfrm>
                  <a:off x="9971997" y="2739045"/>
                  <a:ext cx="96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7" name="Freihand 136">
                  <a:extLst>
                    <a:ext uri="{FF2B5EF4-FFF2-40B4-BE49-F238E27FC236}">
                      <a16:creationId xmlns:a16="http://schemas.microsoft.com/office/drawing/2014/main" id="{D9F27468-F9CB-4357-B505-E01A83D68D0F}"/>
                    </a:ext>
                  </a:extLst>
                </p14:cNvPr>
                <p14:cNvContentPartPr/>
                <p14:nvPr/>
              </p14:nvContentPartPr>
              <p14:xfrm>
                <a:off x="10081797" y="2719965"/>
                <a:ext cx="10440" cy="47160"/>
              </p14:xfrm>
            </p:contentPart>
          </mc:Choice>
          <mc:Fallback>
            <p:pic>
              <p:nvPicPr>
                <p:cNvPr id="137" name="Freihand 136">
                  <a:extLst>
                    <a:ext uri="{FF2B5EF4-FFF2-40B4-BE49-F238E27FC236}">
                      <a16:creationId xmlns:a16="http://schemas.microsoft.com/office/drawing/2014/main" id="{D9F27468-F9CB-4357-B505-E01A83D68D0F}"/>
                    </a:ext>
                  </a:extLst>
                </p:cNvPr>
                <p:cNvPicPr/>
                <p:nvPr/>
              </p:nvPicPr>
              <p:blipFill>
                <a:blip r:embed="rId41"/>
                <a:stretch>
                  <a:fillRect/>
                </a:stretch>
              </p:blipFill>
              <p:spPr>
                <a:xfrm>
                  <a:off x="10077477" y="2715645"/>
                  <a:ext cx="19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8" name="Freihand 137">
                  <a:extLst>
                    <a:ext uri="{FF2B5EF4-FFF2-40B4-BE49-F238E27FC236}">
                      <a16:creationId xmlns:a16="http://schemas.microsoft.com/office/drawing/2014/main" id="{DDAE61DE-0158-4177-B867-1CF32B63BE04}"/>
                    </a:ext>
                  </a:extLst>
                </p14:cNvPr>
                <p14:cNvContentPartPr/>
                <p14:nvPr/>
              </p14:nvContentPartPr>
              <p14:xfrm>
                <a:off x="9842397" y="2689725"/>
                <a:ext cx="142560" cy="114120"/>
              </p14:xfrm>
            </p:contentPart>
          </mc:Choice>
          <mc:Fallback>
            <p:pic>
              <p:nvPicPr>
                <p:cNvPr id="138" name="Freihand 137">
                  <a:extLst>
                    <a:ext uri="{FF2B5EF4-FFF2-40B4-BE49-F238E27FC236}">
                      <a16:creationId xmlns:a16="http://schemas.microsoft.com/office/drawing/2014/main" id="{DDAE61DE-0158-4177-B867-1CF32B63BE04}"/>
                    </a:ext>
                  </a:extLst>
                </p:cNvPr>
                <p:cNvPicPr/>
                <p:nvPr/>
              </p:nvPicPr>
              <p:blipFill>
                <a:blip r:embed="rId43"/>
                <a:stretch>
                  <a:fillRect/>
                </a:stretch>
              </p:blipFill>
              <p:spPr>
                <a:xfrm>
                  <a:off x="9838077" y="2685405"/>
                  <a:ext cx="151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9" name="Freihand 138">
                  <a:extLst>
                    <a:ext uri="{FF2B5EF4-FFF2-40B4-BE49-F238E27FC236}">
                      <a16:creationId xmlns:a16="http://schemas.microsoft.com/office/drawing/2014/main" id="{2529EDB8-97F6-45ED-A516-CC285CBF734C}"/>
                    </a:ext>
                  </a:extLst>
                </p14:cNvPr>
                <p14:cNvContentPartPr/>
                <p14:nvPr/>
              </p14:nvContentPartPr>
              <p14:xfrm>
                <a:off x="10090797" y="2704845"/>
                <a:ext cx="82080" cy="185760"/>
              </p14:xfrm>
            </p:contentPart>
          </mc:Choice>
          <mc:Fallback>
            <p:pic>
              <p:nvPicPr>
                <p:cNvPr id="139" name="Freihand 138">
                  <a:extLst>
                    <a:ext uri="{FF2B5EF4-FFF2-40B4-BE49-F238E27FC236}">
                      <a16:creationId xmlns:a16="http://schemas.microsoft.com/office/drawing/2014/main" id="{2529EDB8-97F6-45ED-A516-CC285CBF734C}"/>
                    </a:ext>
                  </a:extLst>
                </p:cNvPr>
                <p:cNvPicPr/>
                <p:nvPr/>
              </p:nvPicPr>
              <p:blipFill>
                <a:blip r:embed="rId45"/>
                <a:stretch>
                  <a:fillRect/>
                </a:stretch>
              </p:blipFill>
              <p:spPr>
                <a:xfrm>
                  <a:off x="10086477" y="2700525"/>
                  <a:ext cx="90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0" name="Freihand 139">
                  <a:extLst>
                    <a:ext uri="{FF2B5EF4-FFF2-40B4-BE49-F238E27FC236}">
                      <a16:creationId xmlns:a16="http://schemas.microsoft.com/office/drawing/2014/main" id="{9B112023-900F-4BBF-9D08-541A1B713EEF}"/>
                    </a:ext>
                  </a:extLst>
                </p14:cNvPr>
                <p14:cNvContentPartPr/>
                <p14:nvPr/>
              </p14:nvContentPartPr>
              <p14:xfrm>
                <a:off x="10222197" y="2706645"/>
                <a:ext cx="40680" cy="60840"/>
              </p14:xfrm>
            </p:contentPart>
          </mc:Choice>
          <mc:Fallback>
            <p:pic>
              <p:nvPicPr>
                <p:cNvPr id="140" name="Freihand 139">
                  <a:extLst>
                    <a:ext uri="{FF2B5EF4-FFF2-40B4-BE49-F238E27FC236}">
                      <a16:creationId xmlns:a16="http://schemas.microsoft.com/office/drawing/2014/main" id="{9B112023-900F-4BBF-9D08-541A1B713EEF}"/>
                    </a:ext>
                  </a:extLst>
                </p:cNvPr>
                <p:cNvPicPr/>
                <p:nvPr/>
              </p:nvPicPr>
              <p:blipFill>
                <a:blip r:embed="rId47"/>
                <a:stretch>
                  <a:fillRect/>
                </a:stretch>
              </p:blipFill>
              <p:spPr>
                <a:xfrm>
                  <a:off x="10217877" y="2702325"/>
                  <a:ext cx="49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1" name="Freihand 140">
                  <a:extLst>
                    <a:ext uri="{FF2B5EF4-FFF2-40B4-BE49-F238E27FC236}">
                      <a16:creationId xmlns:a16="http://schemas.microsoft.com/office/drawing/2014/main" id="{3A2E4D87-4942-4992-A860-4E896650F7AC}"/>
                    </a:ext>
                  </a:extLst>
                </p14:cNvPr>
                <p14:cNvContentPartPr/>
                <p14:nvPr/>
              </p14:nvContentPartPr>
              <p14:xfrm>
                <a:off x="10290237" y="2594685"/>
                <a:ext cx="247320" cy="161280"/>
              </p14:xfrm>
            </p:contentPart>
          </mc:Choice>
          <mc:Fallback>
            <p:pic>
              <p:nvPicPr>
                <p:cNvPr id="141" name="Freihand 140">
                  <a:extLst>
                    <a:ext uri="{FF2B5EF4-FFF2-40B4-BE49-F238E27FC236}">
                      <a16:creationId xmlns:a16="http://schemas.microsoft.com/office/drawing/2014/main" id="{3A2E4D87-4942-4992-A860-4E896650F7AC}"/>
                    </a:ext>
                  </a:extLst>
                </p:cNvPr>
                <p:cNvPicPr/>
                <p:nvPr/>
              </p:nvPicPr>
              <p:blipFill>
                <a:blip r:embed="rId49"/>
                <a:stretch>
                  <a:fillRect/>
                </a:stretch>
              </p:blipFill>
              <p:spPr>
                <a:xfrm>
                  <a:off x="10285917" y="2590365"/>
                  <a:ext cx="255960" cy="169920"/>
                </a:xfrm>
                <a:prstGeom prst="rect">
                  <a:avLst/>
                </a:prstGeom>
              </p:spPr>
            </p:pic>
          </mc:Fallback>
        </mc:AlternateContent>
      </p:grpSp>
      <p:grpSp>
        <p:nvGrpSpPr>
          <p:cNvPr id="151" name="Gruppieren 150">
            <a:extLst>
              <a:ext uri="{FF2B5EF4-FFF2-40B4-BE49-F238E27FC236}">
                <a16:creationId xmlns:a16="http://schemas.microsoft.com/office/drawing/2014/main" id="{840A9795-0E89-4CC4-A135-20265B607B32}"/>
              </a:ext>
            </a:extLst>
          </p:cNvPr>
          <p:cNvGrpSpPr/>
          <p:nvPr/>
        </p:nvGrpSpPr>
        <p:grpSpPr>
          <a:xfrm>
            <a:off x="10826997" y="2529885"/>
            <a:ext cx="860400" cy="177120"/>
            <a:chOff x="10826997" y="2529885"/>
            <a:chExt cx="860400" cy="177120"/>
          </a:xfrm>
        </p:grpSpPr>
        <mc:AlternateContent xmlns:mc="http://schemas.openxmlformats.org/markup-compatibility/2006">
          <mc:Choice xmlns:p14="http://schemas.microsoft.com/office/powerpoint/2010/main" Requires="p14">
            <p:contentPart p14:bwMode="auto" r:id="rId50">
              <p14:nvContentPartPr>
                <p14:cNvPr id="142" name="Freihand 141">
                  <a:extLst>
                    <a:ext uri="{FF2B5EF4-FFF2-40B4-BE49-F238E27FC236}">
                      <a16:creationId xmlns:a16="http://schemas.microsoft.com/office/drawing/2014/main" id="{83E2A757-E9C6-4848-B655-9BE6D5E7078A}"/>
                    </a:ext>
                  </a:extLst>
                </p14:cNvPr>
                <p14:cNvContentPartPr/>
                <p14:nvPr/>
              </p14:nvContentPartPr>
              <p14:xfrm>
                <a:off x="10826997" y="2586765"/>
                <a:ext cx="111960" cy="120240"/>
              </p14:xfrm>
            </p:contentPart>
          </mc:Choice>
          <mc:Fallback>
            <p:pic>
              <p:nvPicPr>
                <p:cNvPr id="142" name="Freihand 141">
                  <a:extLst>
                    <a:ext uri="{FF2B5EF4-FFF2-40B4-BE49-F238E27FC236}">
                      <a16:creationId xmlns:a16="http://schemas.microsoft.com/office/drawing/2014/main" id="{83E2A757-E9C6-4848-B655-9BE6D5E7078A}"/>
                    </a:ext>
                  </a:extLst>
                </p:cNvPr>
                <p:cNvPicPr/>
                <p:nvPr/>
              </p:nvPicPr>
              <p:blipFill>
                <a:blip r:embed="rId51"/>
                <a:stretch>
                  <a:fillRect/>
                </a:stretch>
              </p:blipFill>
              <p:spPr>
                <a:xfrm>
                  <a:off x="10822677" y="2582445"/>
                  <a:ext cx="120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4" name="Freihand 143">
                  <a:extLst>
                    <a:ext uri="{FF2B5EF4-FFF2-40B4-BE49-F238E27FC236}">
                      <a16:creationId xmlns:a16="http://schemas.microsoft.com/office/drawing/2014/main" id="{8A6B5FEE-9A72-49A1-AE49-A95BBE341043}"/>
                    </a:ext>
                  </a:extLst>
                </p14:cNvPr>
                <p14:cNvContentPartPr/>
                <p14:nvPr/>
              </p14:nvContentPartPr>
              <p14:xfrm>
                <a:off x="10966677" y="2608725"/>
                <a:ext cx="293400" cy="80280"/>
              </p14:xfrm>
            </p:contentPart>
          </mc:Choice>
          <mc:Fallback>
            <p:pic>
              <p:nvPicPr>
                <p:cNvPr id="144" name="Freihand 143">
                  <a:extLst>
                    <a:ext uri="{FF2B5EF4-FFF2-40B4-BE49-F238E27FC236}">
                      <a16:creationId xmlns:a16="http://schemas.microsoft.com/office/drawing/2014/main" id="{8A6B5FEE-9A72-49A1-AE49-A95BBE341043}"/>
                    </a:ext>
                  </a:extLst>
                </p:cNvPr>
                <p:cNvPicPr/>
                <p:nvPr/>
              </p:nvPicPr>
              <p:blipFill>
                <a:blip r:embed="rId53"/>
                <a:stretch>
                  <a:fillRect/>
                </a:stretch>
              </p:blipFill>
              <p:spPr>
                <a:xfrm>
                  <a:off x="10962357" y="2604405"/>
                  <a:ext cx="302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45" name="Freihand 144">
                  <a:extLst>
                    <a:ext uri="{FF2B5EF4-FFF2-40B4-BE49-F238E27FC236}">
                      <a16:creationId xmlns:a16="http://schemas.microsoft.com/office/drawing/2014/main" id="{834C78CE-26D1-4B76-9F17-1E1AC1C9B5A8}"/>
                    </a:ext>
                  </a:extLst>
                </p14:cNvPr>
                <p14:cNvContentPartPr/>
                <p14:nvPr/>
              </p14:nvContentPartPr>
              <p14:xfrm>
                <a:off x="11260797" y="2607645"/>
                <a:ext cx="205920" cy="45360"/>
              </p14:xfrm>
            </p:contentPart>
          </mc:Choice>
          <mc:Fallback>
            <p:pic>
              <p:nvPicPr>
                <p:cNvPr id="145" name="Freihand 144">
                  <a:extLst>
                    <a:ext uri="{FF2B5EF4-FFF2-40B4-BE49-F238E27FC236}">
                      <a16:creationId xmlns:a16="http://schemas.microsoft.com/office/drawing/2014/main" id="{834C78CE-26D1-4B76-9F17-1E1AC1C9B5A8}"/>
                    </a:ext>
                  </a:extLst>
                </p:cNvPr>
                <p:cNvPicPr/>
                <p:nvPr/>
              </p:nvPicPr>
              <p:blipFill>
                <a:blip r:embed="rId55"/>
                <a:stretch>
                  <a:fillRect/>
                </a:stretch>
              </p:blipFill>
              <p:spPr>
                <a:xfrm>
                  <a:off x="11256477" y="2603325"/>
                  <a:ext cx="214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6" name="Freihand 145">
                  <a:extLst>
                    <a:ext uri="{FF2B5EF4-FFF2-40B4-BE49-F238E27FC236}">
                      <a16:creationId xmlns:a16="http://schemas.microsoft.com/office/drawing/2014/main" id="{DF0E4715-E445-475A-AD06-E4F8B1D3BF9B}"/>
                    </a:ext>
                  </a:extLst>
                </p14:cNvPr>
                <p14:cNvContentPartPr/>
                <p14:nvPr/>
              </p14:nvContentPartPr>
              <p14:xfrm>
                <a:off x="11540517" y="2598645"/>
                <a:ext cx="6480" cy="2520"/>
              </p14:xfrm>
            </p:contentPart>
          </mc:Choice>
          <mc:Fallback>
            <p:pic>
              <p:nvPicPr>
                <p:cNvPr id="146" name="Freihand 145">
                  <a:extLst>
                    <a:ext uri="{FF2B5EF4-FFF2-40B4-BE49-F238E27FC236}">
                      <a16:creationId xmlns:a16="http://schemas.microsoft.com/office/drawing/2014/main" id="{DF0E4715-E445-475A-AD06-E4F8B1D3BF9B}"/>
                    </a:ext>
                  </a:extLst>
                </p:cNvPr>
                <p:cNvPicPr/>
                <p:nvPr/>
              </p:nvPicPr>
              <p:blipFill>
                <a:blip r:embed="rId57"/>
                <a:stretch>
                  <a:fillRect/>
                </a:stretch>
              </p:blipFill>
              <p:spPr>
                <a:xfrm>
                  <a:off x="11536197" y="2594325"/>
                  <a:ext cx="151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7" name="Freihand 146">
                  <a:extLst>
                    <a:ext uri="{FF2B5EF4-FFF2-40B4-BE49-F238E27FC236}">
                      <a16:creationId xmlns:a16="http://schemas.microsoft.com/office/drawing/2014/main" id="{6A3A287C-AE38-4BEF-8AE2-4A23020EA87F}"/>
                    </a:ext>
                  </a:extLst>
                </p14:cNvPr>
                <p14:cNvContentPartPr/>
                <p14:nvPr/>
              </p14:nvContentPartPr>
              <p14:xfrm>
                <a:off x="11477517" y="2598645"/>
                <a:ext cx="81720" cy="54720"/>
              </p14:xfrm>
            </p:contentPart>
          </mc:Choice>
          <mc:Fallback>
            <p:pic>
              <p:nvPicPr>
                <p:cNvPr id="147" name="Freihand 146">
                  <a:extLst>
                    <a:ext uri="{FF2B5EF4-FFF2-40B4-BE49-F238E27FC236}">
                      <a16:creationId xmlns:a16="http://schemas.microsoft.com/office/drawing/2014/main" id="{6A3A287C-AE38-4BEF-8AE2-4A23020EA87F}"/>
                    </a:ext>
                  </a:extLst>
                </p:cNvPr>
                <p:cNvPicPr/>
                <p:nvPr/>
              </p:nvPicPr>
              <p:blipFill>
                <a:blip r:embed="rId59"/>
                <a:stretch>
                  <a:fillRect/>
                </a:stretch>
              </p:blipFill>
              <p:spPr>
                <a:xfrm>
                  <a:off x="11473197" y="2594325"/>
                  <a:ext cx="90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9" name="Freihand 148">
                  <a:extLst>
                    <a:ext uri="{FF2B5EF4-FFF2-40B4-BE49-F238E27FC236}">
                      <a16:creationId xmlns:a16="http://schemas.microsoft.com/office/drawing/2014/main" id="{CE748E00-26B2-45B8-8AF0-9D49ECDC5795}"/>
                    </a:ext>
                  </a:extLst>
                </p14:cNvPr>
                <p14:cNvContentPartPr/>
                <p14:nvPr/>
              </p14:nvContentPartPr>
              <p14:xfrm>
                <a:off x="11567877" y="2601165"/>
                <a:ext cx="360" cy="17640"/>
              </p14:xfrm>
            </p:contentPart>
          </mc:Choice>
          <mc:Fallback>
            <p:pic>
              <p:nvPicPr>
                <p:cNvPr id="149" name="Freihand 148">
                  <a:extLst>
                    <a:ext uri="{FF2B5EF4-FFF2-40B4-BE49-F238E27FC236}">
                      <a16:creationId xmlns:a16="http://schemas.microsoft.com/office/drawing/2014/main" id="{CE748E00-26B2-45B8-8AF0-9D49ECDC5795}"/>
                    </a:ext>
                  </a:extLst>
                </p:cNvPr>
                <p:cNvPicPr/>
                <p:nvPr/>
              </p:nvPicPr>
              <p:blipFill>
                <a:blip r:embed="rId61"/>
                <a:stretch>
                  <a:fillRect/>
                </a:stretch>
              </p:blipFill>
              <p:spPr>
                <a:xfrm>
                  <a:off x="11563557" y="2596845"/>
                  <a:ext cx="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0" name="Freihand 149">
                  <a:extLst>
                    <a:ext uri="{FF2B5EF4-FFF2-40B4-BE49-F238E27FC236}">
                      <a16:creationId xmlns:a16="http://schemas.microsoft.com/office/drawing/2014/main" id="{E13ABCF5-6EB5-4C7A-BF69-2230998BF7E9}"/>
                    </a:ext>
                  </a:extLst>
                </p14:cNvPr>
                <p14:cNvContentPartPr/>
                <p14:nvPr/>
              </p14:nvContentPartPr>
              <p14:xfrm>
                <a:off x="11582637" y="2529885"/>
                <a:ext cx="104760" cy="122400"/>
              </p14:xfrm>
            </p:contentPart>
          </mc:Choice>
          <mc:Fallback>
            <p:pic>
              <p:nvPicPr>
                <p:cNvPr id="150" name="Freihand 149">
                  <a:extLst>
                    <a:ext uri="{FF2B5EF4-FFF2-40B4-BE49-F238E27FC236}">
                      <a16:creationId xmlns:a16="http://schemas.microsoft.com/office/drawing/2014/main" id="{E13ABCF5-6EB5-4C7A-BF69-2230998BF7E9}"/>
                    </a:ext>
                  </a:extLst>
                </p:cNvPr>
                <p:cNvPicPr/>
                <p:nvPr/>
              </p:nvPicPr>
              <p:blipFill>
                <a:blip r:embed="rId63"/>
                <a:stretch>
                  <a:fillRect/>
                </a:stretch>
              </p:blipFill>
              <p:spPr>
                <a:xfrm>
                  <a:off x="11578317" y="2525565"/>
                  <a:ext cx="113400" cy="131040"/>
                </a:xfrm>
                <a:prstGeom prst="rect">
                  <a:avLst/>
                </a:prstGeom>
              </p:spPr>
            </p:pic>
          </mc:Fallback>
        </mc:AlternateContent>
      </p:grpSp>
      <p:grpSp>
        <p:nvGrpSpPr>
          <p:cNvPr id="177" name="Gruppieren 176">
            <a:extLst>
              <a:ext uri="{FF2B5EF4-FFF2-40B4-BE49-F238E27FC236}">
                <a16:creationId xmlns:a16="http://schemas.microsoft.com/office/drawing/2014/main" id="{CBA2D758-47D3-452C-BB39-13C88F1828A9}"/>
              </a:ext>
            </a:extLst>
          </p:cNvPr>
          <p:cNvGrpSpPr/>
          <p:nvPr/>
        </p:nvGrpSpPr>
        <p:grpSpPr>
          <a:xfrm>
            <a:off x="7940877" y="31485"/>
            <a:ext cx="4043880" cy="1320840"/>
            <a:chOff x="7940877" y="31485"/>
            <a:chExt cx="4043880" cy="1320840"/>
          </a:xfrm>
        </p:grpSpPr>
        <mc:AlternateContent xmlns:mc="http://schemas.openxmlformats.org/markup-compatibility/2006">
          <mc:Choice xmlns:p14="http://schemas.microsoft.com/office/powerpoint/2010/main" Requires="p14">
            <p:contentPart p14:bwMode="auto" r:id="rId64">
              <p14:nvContentPartPr>
                <p14:cNvPr id="48" name="Freihand 47">
                  <a:extLst>
                    <a:ext uri="{FF2B5EF4-FFF2-40B4-BE49-F238E27FC236}">
                      <a16:creationId xmlns:a16="http://schemas.microsoft.com/office/drawing/2014/main" id="{776BF0AF-679F-4F4F-AB31-9819CA948243}"/>
                    </a:ext>
                  </a:extLst>
                </p14:cNvPr>
                <p14:cNvContentPartPr/>
                <p14:nvPr/>
              </p14:nvContentPartPr>
              <p14:xfrm>
                <a:off x="7940877" y="1247925"/>
                <a:ext cx="199440" cy="92880"/>
              </p14:xfrm>
            </p:contentPart>
          </mc:Choice>
          <mc:Fallback>
            <p:pic>
              <p:nvPicPr>
                <p:cNvPr id="48" name="Freihand 47">
                  <a:extLst>
                    <a:ext uri="{FF2B5EF4-FFF2-40B4-BE49-F238E27FC236}">
                      <a16:creationId xmlns:a16="http://schemas.microsoft.com/office/drawing/2014/main" id="{776BF0AF-679F-4F4F-AB31-9819CA948243}"/>
                    </a:ext>
                  </a:extLst>
                </p:cNvPr>
                <p:cNvPicPr/>
                <p:nvPr/>
              </p:nvPicPr>
              <p:blipFill>
                <a:blip r:embed="rId65"/>
                <a:stretch>
                  <a:fillRect/>
                </a:stretch>
              </p:blipFill>
              <p:spPr>
                <a:xfrm>
                  <a:off x="7936557" y="1243605"/>
                  <a:ext cx="208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Freihand 48">
                  <a:extLst>
                    <a:ext uri="{FF2B5EF4-FFF2-40B4-BE49-F238E27FC236}">
                      <a16:creationId xmlns:a16="http://schemas.microsoft.com/office/drawing/2014/main" id="{B1BA2D41-BB95-4248-951E-F351DDBE3DBF}"/>
                    </a:ext>
                  </a:extLst>
                </p14:cNvPr>
                <p14:cNvContentPartPr/>
                <p14:nvPr/>
              </p14:nvContentPartPr>
              <p14:xfrm>
                <a:off x="8133117" y="1249365"/>
                <a:ext cx="21960" cy="78840"/>
              </p14:xfrm>
            </p:contentPart>
          </mc:Choice>
          <mc:Fallback>
            <p:pic>
              <p:nvPicPr>
                <p:cNvPr id="49" name="Freihand 48">
                  <a:extLst>
                    <a:ext uri="{FF2B5EF4-FFF2-40B4-BE49-F238E27FC236}">
                      <a16:creationId xmlns:a16="http://schemas.microsoft.com/office/drawing/2014/main" id="{B1BA2D41-BB95-4248-951E-F351DDBE3DBF}"/>
                    </a:ext>
                  </a:extLst>
                </p:cNvPr>
                <p:cNvPicPr/>
                <p:nvPr/>
              </p:nvPicPr>
              <p:blipFill>
                <a:blip r:embed="rId67"/>
                <a:stretch>
                  <a:fillRect/>
                </a:stretch>
              </p:blipFill>
              <p:spPr>
                <a:xfrm>
                  <a:off x="8128797" y="1245045"/>
                  <a:ext cx="30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Freihand 49">
                  <a:extLst>
                    <a:ext uri="{FF2B5EF4-FFF2-40B4-BE49-F238E27FC236}">
                      <a16:creationId xmlns:a16="http://schemas.microsoft.com/office/drawing/2014/main" id="{236FF8B5-6DDA-40A3-BC08-1DF1CC135D37}"/>
                    </a:ext>
                  </a:extLst>
                </p14:cNvPr>
                <p14:cNvContentPartPr/>
                <p14:nvPr/>
              </p14:nvContentPartPr>
              <p14:xfrm>
                <a:off x="8130957" y="1248285"/>
                <a:ext cx="105480" cy="77040"/>
              </p14:xfrm>
            </p:contentPart>
          </mc:Choice>
          <mc:Fallback>
            <p:pic>
              <p:nvPicPr>
                <p:cNvPr id="50" name="Freihand 49">
                  <a:extLst>
                    <a:ext uri="{FF2B5EF4-FFF2-40B4-BE49-F238E27FC236}">
                      <a16:creationId xmlns:a16="http://schemas.microsoft.com/office/drawing/2014/main" id="{236FF8B5-6DDA-40A3-BC08-1DF1CC135D37}"/>
                    </a:ext>
                  </a:extLst>
                </p:cNvPr>
                <p:cNvPicPr/>
                <p:nvPr/>
              </p:nvPicPr>
              <p:blipFill>
                <a:blip r:embed="rId69"/>
                <a:stretch>
                  <a:fillRect/>
                </a:stretch>
              </p:blipFill>
              <p:spPr>
                <a:xfrm>
                  <a:off x="8126637" y="1243965"/>
                  <a:ext cx="114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Freihand 50">
                  <a:extLst>
                    <a:ext uri="{FF2B5EF4-FFF2-40B4-BE49-F238E27FC236}">
                      <a16:creationId xmlns:a16="http://schemas.microsoft.com/office/drawing/2014/main" id="{088E5693-1081-431D-A5B4-FC0E2D187E04}"/>
                    </a:ext>
                  </a:extLst>
                </p14:cNvPr>
                <p14:cNvContentPartPr/>
                <p14:nvPr/>
              </p14:nvContentPartPr>
              <p14:xfrm>
                <a:off x="8245797" y="1225605"/>
                <a:ext cx="97560" cy="106920"/>
              </p14:xfrm>
            </p:contentPart>
          </mc:Choice>
          <mc:Fallback>
            <p:pic>
              <p:nvPicPr>
                <p:cNvPr id="51" name="Freihand 50">
                  <a:extLst>
                    <a:ext uri="{FF2B5EF4-FFF2-40B4-BE49-F238E27FC236}">
                      <a16:creationId xmlns:a16="http://schemas.microsoft.com/office/drawing/2014/main" id="{088E5693-1081-431D-A5B4-FC0E2D187E04}"/>
                    </a:ext>
                  </a:extLst>
                </p:cNvPr>
                <p:cNvPicPr/>
                <p:nvPr/>
              </p:nvPicPr>
              <p:blipFill>
                <a:blip r:embed="rId71"/>
                <a:stretch>
                  <a:fillRect/>
                </a:stretch>
              </p:blipFill>
              <p:spPr>
                <a:xfrm>
                  <a:off x="8241477" y="1221285"/>
                  <a:ext cx="106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 name="Freihand 3">
                  <a:extLst>
                    <a:ext uri="{FF2B5EF4-FFF2-40B4-BE49-F238E27FC236}">
                      <a16:creationId xmlns:a16="http://schemas.microsoft.com/office/drawing/2014/main" id="{9078AA52-C41B-4648-BA9C-5786B375C0D7}"/>
                    </a:ext>
                  </a:extLst>
                </p14:cNvPr>
                <p14:cNvContentPartPr/>
                <p14:nvPr/>
              </p14:nvContentPartPr>
              <p14:xfrm>
                <a:off x="8753037" y="499485"/>
                <a:ext cx="153720" cy="208800"/>
              </p14:xfrm>
            </p:contentPart>
          </mc:Choice>
          <mc:Fallback>
            <p:pic>
              <p:nvPicPr>
                <p:cNvPr id="4" name="Freihand 3">
                  <a:extLst>
                    <a:ext uri="{FF2B5EF4-FFF2-40B4-BE49-F238E27FC236}">
                      <a16:creationId xmlns:a16="http://schemas.microsoft.com/office/drawing/2014/main" id="{9078AA52-C41B-4648-BA9C-5786B375C0D7}"/>
                    </a:ext>
                  </a:extLst>
                </p:cNvPr>
                <p:cNvPicPr/>
                <p:nvPr/>
              </p:nvPicPr>
              <p:blipFill>
                <a:blip r:embed="rId73"/>
                <a:stretch>
                  <a:fillRect/>
                </a:stretch>
              </p:blipFill>
              <p:spPr>
                <a:xfrm>
                  <a:off x="8748717" y="495165"/>
                  <a:ext cx="162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 name="Freihand 4">
                  <a:extLst>
                    <a:ext uri="{FF2B5EF4-FFF2-40B4-BE49-F238E27FC236}">
                      <a16:creationId xmlns:a16="http://schemas.microsoft.com/office/drawing/2014/main" id="{5EEB9364-9FF7-435C-88C9-493460ED89EC}"/>
                    </a:ext>
                  </a:extLst>
                </p14:cNvPr>
                <p14:cNvContentPartPr/>
                <p14:nvPr/>
              </p14:nvContentPartPr>
              <p14:xfrm>
                <a:off x="8935197" y="527925"/>
                <a:ext cx="11160" cy="141840"/>
              </p14:xfrm>
            </p:contentPart>
          </mc:Choice>
          <mc:Fallback>
            <p:pic>
              <p:nvPicPr>
                <p:cNvPr id="5" name="Freihand 4">
                  <a:extLst>
                    <a:ext uri="{FF2B5EF4-FFF2-40B4-BE49-F238E27FC236}">
                      <a16:creationId xmlns:a16="http://schemas.microsoft.com/office/drawing/2014/main" id="{5EEB9364-9FF7-435C-88C9-493460ED89EC}"/>
                    </a:ext>
                  </a:extLst>
                </p:cNvPr>
                <p:cNvPicPr/>
                <p:nvPr/>
              </p:nvPicPr>
              <p:blipFill>
                <a:blip r:embed="rId75"/>
                <a:stretch>
                  <a:fillRect/>
                </a:stretch>
              </p:blipFill>
              <p:spPr>
                <a:xfrm>
                  <a:off x="8930877" y="523605"/>
                  <a:ext cx="19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 name="Freihand 6">
                  <a:extLst>
                    <a:ext uri="{FF2B5EF4-FFF2-40B4-BE49-F238E27FC236}">
                      <a16:creationId xmlns:a16="http://schemas.microsoft.com/office/drawing/2014/main" id="{FF19C662-D5E2-4FA9-A67A-742F948A0A76}"/>
                    </a:ext>
                  </a:extLst>
                </p14:cNvPr>
                <p14:cNvContentPartPr/>
                <p14:nvPr/>
              </p14:nvContentPartPr>
              <p14:xfrm>
                <a:off x="8977677" y="595245"/>
                <a:ext cx="101880" cy="73800"/>
              </p14:xfrm>
            </p:contentPart>
          </mc:Choice>
          <mc:Fallback>
            <p:pic>
              <p:nvPicPr>
                <p:cNvPr id="7" name="Freihand 6">
                  <a:extLst>
                    <a:ext uri="{FF2B5EF4-FFF2-40B4-BE49-F238E27FC236}">
                      <a16:creationId xmlns:a16="http://schemas.microsoft.com/office/drawing/2014/main" id="{FF19C662-D5E2-4FA9-A67A-742F948A0A76}"/>
                    </a:ext>
                  </a:extLst>
                </p:cNvPr>
                <p:cNvPicPr/>
                <p:nvPr/>
              </p:nvPicPr>
              <p:blipFill>
                <a:blip r:embed="rId77"/>
                <a:stretch>
                  <a:fillRect/>
                </a:stretch>
              </p:blipFill>
              <p:spPr>
                <a:xfrm>
                  <a:off x="8973357" y="590925"/>
                  <a:ext cx="110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 name="Freihand 7">
                  <a:extLst>
                    <a:ext uri="{FF2B5EF4-FFF2-40B4-BE49-F238E27FC236}">
                      <a16:creationId xmlns:a16="http://schemas.microsoft.com/office/drawing/2014/main" id="{2B6A27EE-5738-4E21-8591-74306B0FFE10}"/>
                    </a:ext>
                  </a:extLst>
                </p14:cNvPr>
                <p14:cNvContentPartPr/>
                <p14:nvPr/>
              </p14:nvContentPartPr>
              <p14:xfrm>
                <a:off x="9105837" y="584805"/>
                <a:ext cx="60840" cy="86760"/>
              </p14:xfrm>
            </p:contentPart>
          </mc:Choice>
          <mc:Fallback>
            <p:pic>
              <p:nvPicPr>
                <p:cNvPr id="8" name="Freihand 7">
                  <a:extLst>
                    <a:ext uri="{FF2B5EF4-FFF2-40B4-BE49-F238E27FC236}">
                      <a16:creationId xmlns:a16="http://schemas.microsoft.com/office/drawing/2014/main" id="{2B6A27EE-5738-4E21-8591-74306B0FFE10}"/>
                    </a:ext>
                  </a:extLst>
                </p:cNvPr>
                <p:cNvPicPr/>
                <p:nvPr/>
              </p:nvPicPr>
              <p:blipFill>
                <a:blip r:embed="rId79"/>
                <a:stretch>
                  <a:fillRect/>
                </a:stretch>
              </p:blipFill>
              <p:spPr>
                <a:xfrm>
                  <a:off x="9101517" y="580485"/>
                  <a:ext cx="69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 name="Freihand 8">
                  <a:extLst>
                    <a:ext uri="{FF2B5EF4-FFF2-40B4-BE49-F238E27FC236}">
                      <a16:creationId xmlns:a16="http://schemas.microsoft.com/office/drawing/2014/main" id="{12A4D6AC-F89B-4544-B3E5-A092B4E0D337}"/>
                    </a:ext>
                  </a:extLst>
                </p14:cNvPr>
                <p14:cNvContentPartPr/>
                <p14:nvPr/>
              </p14:nvContentPartPr>
              <p14:xfrm>
                <a:off x="9189357" y="601365"/>
                <a:ext cx="58320" cy="46440"/>
              </p14:xfrm>
            </p:contentPart>
          </mc:Choice>
          <mc:Fallback>
            <p:pic>
              <p:nvPicPr>
                <p:cNvPr id="9" name="Freihand 8">
                  <a:extLst>
                    <a:ext uri="{FF2B5EF4-FFF2-40B4-BE49-F238E27FC236}">
                      <a16:creationId xmlns:a16="http://schemas.microsoft.com/office/drawing/2014/main" id="{12A4D6AC-F89B-4544-B3E5-A092B4E0D337}"/>
                    </a:ext>
                  </a:extLst>
                </p:cNvPr>
                <p:cNvPicPr/>
                <p:nvPr/>
              </p:nvPicPr>
              <p:blipFill>
                <a:blip r:embed="rId81"/>
                <a:stretch>
                  <a:fillRect/>
                </a:stretch>
              </p:blipFill>
              <p:spPr>
                <a:xfrm>
                  <a:off x="9185037" y="597045"/>
                  <a:ext cx="66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 name="Freihand 9">
                  <a:extLst>
                    <a:ext uri="{FF2B5EF4-FFF2-40B4-BE49-F238E27FC236}">
                      <a16:creationId xmlns:a16="http://schemas.microsoft.com/office/drawing/2014/main" id="{60EC02DC-AC39-4541-B303-3EDE135EBCEA}"/>
                    </a:ext>
                  </a:extLst>
                </p14:cNvPr>
                <p14:cNvContentPartPr/>
                <p14:nvPr/>
              </p14:nvContentPartPr>
              <p14:xfrm>
                <a:off x="9310317" y="565725"/>
                <a:ext cx="122400" cy="88920"/>
              </p14:xfrm>
            </p:contentPart>
          </mc:Choice>
          <mc:Fallback>
            <p:pic>
              <p:nvPicPr>
                <p:cNvPr id="10" name="Freihand 9">
                  <a:extLst>
                    <a:ext uri="{FF2B5EF4-FFF2-40B4-BE49-F238E27FC236}">
                      <a16:creationId xmlns:a16="http://schemas.microsoft.com/office/drawing/2014/main" id="{60EC02DC-AC39-4541-B303-3EDE135EBCEA}"/>
                    </a:ext>
                  </a:extLst>
                </p:cNvPr>
                <p:cNvPicPr/>
                <p:nvPr/>
              </p:nvPicPr>
              <p:blipFill>
                <a:blip r:embed="rId83"/>
                <a:stretch>
                  <a:fillRect/>
                </a:stretch>
              </p:blipFill>
              <p:spPr>
                <a:xfrm>
                  <a:off x="9305997" y="561405"/>
                  <a:ext cx="131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 name="Freihand 10">
                  <a:extLst>
                    <a:ext uri="{FF2B5EF4-FFF2-40B4-BE49-F238E27FC236}">
                      <a16:creationId xmlns:a16="http://schemas.microsoft.com/office/drawing/2014/main" id="{884A7EE9-4D19-46AF-854E-641405E98D31}"/>
                    </a:ext>
                  </a:extLst>
                </p14:cNvPr>
                <p14:cNvContentPartPr/>
                <p14:nvPr/>
              </p14:nvContentPartPr>
              <p14:xfrm>
                <a:off x="9450717" y="594885"/>
                <a:ext cx="91440" cy="65880"/>
              </p14:xfrm>
            </p:contentPart>
          </mc:Choice>
          <mc:Fallback>
            <p:pic>
              <p:nvPicPr>
                <p:cNvPr id="11" name="Freihand 10">
                  <a:extLst>
                    <a:ext uri="{FF2B5EF4-FFF2-40B4-BE49-F238E27FC236}">
                      <a16:creationId xmlns:a16="http://schemas.microsoft.com/office/drawing/2014/main" id="{884A7EE9-4D19-46AF-854E-641405E98D31}"/>
                    </a:ext>
                  </a:extLst>
                </p:cNvPr>
                <p:cNvPicPr/>
                <p:nvPr/>
              </p:nvPicPr>
              <p:blipFill>
                <a:blip r:embed="rId85"/>
                <a:stretch>
                  <a:fillRect/>
                </a:stretch>
              </p:blipFill>
              <p:spPr>
                <a:xfrm>
                  <a:off x="9446397" y="590565"/>
                  <a:ext cx="100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 name="Freihand 11">
                  <a:extLst>
                    <a:ext uri="{FF2B5EF4-FFF2-40B4-BE49-F238E27FC236}">
                      <a16:creationId xmlns:a16="http://schemas.microsoft.com/office/drawing/2014/main" id="{7E9A31E6-C9B8-4AF1-BF58-C9680FAB8C42}"/>
                    </a:ext>
                  </a:extLst>
                </p14:cNvPr>
                <p14:cNvContentPartPr/>
                <p14:nvPr/>
              </p14:nvContentPartPr>
              <p14:xfrm>
                <a:off x="9588237" y="609645"/>
                <a:ext cx="180000" cy="31680"/>
              </p14:xfrm>
            </p:contentPart>
          </mc:Choice>
          <mc:Fallback>
            <p:pic>
              <p:nvPicPr>
                <p:cNvPr id="12" name="Freihand 11">
                  <a:extLst>
                    <a:ext uri="{FF2B5EF4-FFF2-40B4-BE49-F238E27FC236}">
                      <a16:creationId xmlns:a16="http://schemas.microsoft.com/office/drawing/2014/main" id="{7E9A31E6-C9B8-4AF1-BF58-C9680FAB8C42}"/>
                    </a:ext>
                  </a:extLst>
                </p:cNvPr>
                <p:cNvPicPr/>
                <p:nvPr/>
              </p:nvPicPr>
              <p:blipFill>
                <a:blip r:embed="rId87"/>
                <a:stretch>
                  <a:fillRect/>
                </a:stretch>
              </p:blipFill>
              <p:spPr>
                <a:xfrm>
                  <a:off x="9583917" y="605325"/>
                  <a:ext cx="188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 name="Freihand 13">
                  <a:extLst>
                    <a:ext uri="{FF2B5EF4-FFF2-40B4-BE49-F238E27FC236}">
                      <a16:creationId xmlns:a16="http://schemas.microsoft.com/office/drawing/2014/main" id="{7DFE4742-4A1D-48BD-A897-321618B2E091}"/>
                    </a:ext>
                  </a:extLst>
                </p14:cNvPr>
                <p14:cNvContentPartPr/>
                <p14:nvPr/>
              </p14:nvContentPartPr>
              <p14:xfrm>
                <a:off x="9816117" y="602445"/>
                <a:ext cx="208080" cy="42840"/>
              </p14:xfrm>
            </p:contentPart>
          </mc:Choice>
          <mc:Fallback>
            <p:pic>
              <p:nvPicPr>
                <p:cNvPr id="14" name="Freihand 13">
                  <a:extLst>
                    <a:ext uri="{FF2B5EF4-FFF2-40B4-BE49-F238E27FC236}">
                      <a16:creationId xmlns:a16="http://schemas.microsoft.com/office/drawing/2014/main" id="{7DFE4742-4A1D-48BD-A897-321618B2E091}"/>
                    </a:ext>
                  </a:extLst>
                </p:cNvPr>
                <p:cNvPicPr/>
                <p:nvPr/>
              </p:nvPicPr>
              <p:blipFill>
                <a:blip r:embed="rId89"/>
                <a:stretch>
                  <a:fillRect/>
                </a:stretch>
              </p:blipFill>
              <p:spPr>
                <a:xfrm>
                  <a:off x="9811797" y="598125"/>
                  <a:ext cx="216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5" name="Freihand 14">
                  <a:extLst>
                    <a:ext uri="{FF2B5EF4-FFF2-40B4-BE49-F238E27FC236}">
                      <a16:creationId xmlns:a16="http://schemas.microsoft.com/office/drawing/2014/main" id="{A8379D95-F4B9-4048-A695-668D3E76C564}"/>
                    </a:ext>
                  </a:extLst>
                </p14:cNvPr>
                <p14:cNvContentPartPr/>
                <p14:nvPr/>
              </p14:nvContentPartPr>
              <p14:xfrm>
                <a:off x="9998637" y="522885"/>
                <a:ext cx="4320" cy="20520"/>
              </p14:xfrm>
            </p:contentPart>
          </mc:Choice>
          <mc:Fallback>
            <p:pic>
              <p:nvPicPr>
                <p:cNvPr id="15" name="Freihand 14">
                  <a:extLst>
                    <a:ext uri="{FF2B5EF4-FFF2-40B4-BE49-F238E27FC236}">
                      <a16:creationId xmlns:a16="http://schemas.microsoft.com/office/drawing/2014/main" id="{A8379D95-F4B9-4048-A695-668D3E76C564}"/>
                    </a:ext>
                  </a:extLst>
                </p:cNvPr>
                <p:cNvPicPr/>
                <p:nvPr/>
              </p:nvPicPr>
              <p:blipFill>
                <a:blip r:embed="rId91"/>
                <a:stretch>
                  <a:fillRect/>
                </a:stretch>
              </p:blipFill>
              <p:spPr>
                <a:xfrm>
                  <a:off x="9994317" y="518565"/>
                  <a:ext cx="12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6" name="Freihand 15">
                  <a:extLst>
                    <a:ext uri="{FF2B5EF4-FFF2-40B4-BE49-F238E27FC236}">
                      <a16:creationId xmlns:a16="http://schemas.microsoft.com/office/drawing/2014/main" id="{073F033B-474D-45E3-9DCE-9FF1FE955E9C}"/>
                    </a:ext>
                  </a:extLst>
                </p14:cNvPr>
                <p14:cNvContentPartPr/>
                <p14:nvPr/>
              </p14:nvContentPartPr>
              <p14:xfrm>
                <a:off x="10059837" y="577245"/>
                <a:ext cx="70200" cy="71280"/>
              </p14:xfrm>
            </p:contentPart>
          </mc:Choice>
          <mc:Fallback>
            <p:pic>
              <p:nvPicPr>
                <p:cNvPr id="16" name="Freihand 15">
                  <a:extLst>
                    <a:ext uri="{FF2B5EF4-FFF2-40B4-BE49-F238E27FC236}">
                      <a16:creationId xmlns:a16="http://schemas.microsoft.com/office/drawing/2014/main" id="{073F033B-474D-45E3-9DCE-9FF1FE955E9C}"/>
                    </a:ext>
                  </a:extLst>
                </p:cNvPr>
                <p:cNvPicPr/>
                <p:nvPr/>
              </p:nvPicPr>
              <p:blipFill>
                <a:blip r:embed="rId93"/>
                <a:stretch>
                  <a:fillRect/>
                </a:stretch>
              </p:blipFill>
              <p:spPr>
                <a:xfrm>
                  <a:off x="10055517" y="572925"/>
                  <a:ext cx="78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 name="Freihand 16">
                  <a:extLst>
                    <a:ext uri="{FF2B5EF4-FFF2-40B4-BE49-F238E27FC236}">
                      <a16:creationId xmlns:a16="http://schemas.microsoft.com/office/drawing/2014/main" id="{930DFFAD-3A49-440E-92AC-6A75DE74198F}"/>
                    </a:ext>
                  </a:extLst>
                </p14:cNvPr>
                <p14:cNvContentPartPr/>
                <p14:nvPr/>
              </p14:nvContentPartPr>
              <p14:xfrm>
                <a:off x="10163877" y="570045"/>
                <a:ext cx="90720" cy="92160"/>
              </p14:xfrm>
            </p:contentPart>
          </mc:Choice>
          <mc:Fallback>
            <p:pic>
              <p:nvPicPr>
                <p:cNvPr id="17" name="Freihand 16">
                  <a:extLst>
                    <a:ext uri="{FF2B5EF4-FFF2-40B4-BE49-F238E27FC236}">
                      <a16:creationId xmlns:a16="http://schemas.microsoft.com/office/drawing/2014/main" id="{930DFFAD-3A49-440E-92AC-6A75DE74198F}"/>
                    </a:ext>
                  </a:extLst>
                </p:cNvPr>
                <p:cNvPicPr/>
                <p:nvPr/>
              </p:nvPicPr>
              <p:blipFill>
                <a:blip r:embed="rId95"/>
                <a:stretch>
                  <a:fillRect/>
                </a:stretch>
              </p:blipFill>
              <p:spPr>
                <a:xfrm>
                  <a:off x="10159557" y="565725"/>
                  <a:ext cx="99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9" name="Freihand 18">
                  <a:extLst>
                    <a:ext uri="{FF2B5EF4-FFF2-40B4-BE49-F238E27FC236}">
                      <a16:creationId xmlns:a16="http://schemas.microsoft.com/office/drawing/2014/main" id="{7BB8436F-F580-4F19-BB22-2DE73CABE139}"/>
                    </a:ext>
                  </a:extLst>
                </p14:cNvPr>
                <p14:cNvContentPartPr/>
                <p14:nvPr/>
              </p14:nvContentPartPr>
              <p14:xfrm>
                <a:off x="8800557" y="934365"/>
                <a:ext cx="125640" cy="80640"/>
              </p14:xfrm>
            </p:contentPart>
          </mc:Choice>
          <mc:Fallback>
            <p:pic>
              <p:nvPicPr>
                <p:cNvPr id="19" name="Freihand 18">
                  <a:extLst>
                    <a:ext uri="{FF2B5EF4-FFF2-40B4-BE49-F238E27FC236}">
                      <a16:creationId xmlns:a16="http://schemas.microsoft.com/office/drawing/2014/main" id="{7BB8436F-F580-4F19-BB22-2DE73CABE139}"/>
                    </a:ext>
                  </a:extLst>
                </p:cNvPr>
                <p:cNvPicPr/>
                <p:nvPr/>
              </p:nvPicPr>
              <p:blipFill>
                <a:blip r:embed="rId97"/>
                <a:stretch>
                  <a:fillRect/>
                </a:stretch>
              </p:blipFill>
              <p:spPr>
                <a:xfrm>
                  <a:off x="8796237" y="930045"/>
                  <a:ext cx="134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0" name="Freihand 19">
                  <a:extLst>
                    <a:ext uri="{FF2B5EF4-FFF2-40B4-BE49-F238E27FC236}">
                      <a16:creationId xmlns:a16="http://schemas.microsoft.com/office/drawing/2014/main" id="{E4DBB6EC-2D5F-48F1-8E95-72EE0A47A233}"/>
                    </a:ext>
                  </a:extLst>
                </p14:cNvPr>
                <p14:cNvContentPartPr/>
                <p14:nvPr/>
              </p14:nvContentPartPr>
              <p14:xfrm>
                <a:off x="8944197" y="838965"/>
                <a:ext cx="107280" cy="151560"/>
              </p14:xfrm>
            </p:contentPart>
          </mc:Choice>
          <mc:Fallback>
            <p:pic>
              <p:nvPicPr>
                <p:cNvPr id="20" name="Freihand 19">
                  <a:extLst>
                    <a:ext uri="{FF2B5EF4-FFF2-40B4-BE49-F238E27FC236}">
                      <a16:creationId xmlns:a16="http://schemas.microsoft.com/office/drawing/2014/main" id="{E4DBB6EC-2D5F-48F1-8E95-72EE0A47A233}"/>
                    </a:ext>
                  </a:extLst>
                </p:cNvPr>
                <p:cNvPicPr/>
                <p:nvPr/>
              </p:nvPicPr>
              <p:blipFill>
                <a:blip r:embed="rId99"/>
                <a:stretch>
                  <a:fillRect/>
                </a:stretch>
              </p:blipFill>
              <p:spPr>
                <a:xfrm>
                  <a:off x="8939877" y="834645"/>
                  <a:ext cx="115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 name="Freihand 20">
                  <a:extLst>
                    <a:ext uri="{FF2B5EF4-FFF2-40B4-BE49-F238E27FC236}">
                      <a16:creationId xmlns:a16="http://schemas.microsoft.com/office/drawing/2014/main" id="{A7FC0167-A11E-4468-BA2A-2560D8974277}"/>
                    </a:ext>
                  </a:extLst>
                </p14:cNvPr>
                <p14:cNvContentPartPr/>
                <p14:nvPr/>
              </p14:nvContentPartPr>
              <p14:xfrm>
                <a:off x="9027357" y="820245"/>
                <a:ext cx="360" cy="360"/>
              </p14:xfrm>
            </p:contentPart>
          </mc:Choice>
          <mc:Fallback>
            <p:pic>
              <p:nvPicPr>
                <p:cNvPr id="21" name="Freihand 20">
                  <a:extLst>
                    <a:ext uri="{FF2B5EF4-FFF2-40B4-BE49-F238E27FC236}">
                      <a16:creationId xmlns:a16="http://schemas.microsoft.com/office/drawing/2014/main" id="{A7FC0167-A11E-4468-BA2A-2560D8974277}"/>
                    </a:ext>
                  </a:extLst>
                </p:cNvPr>
                <p:cNvPicPr/>
                <p:nvPr/>
              </p:nvPicPr>
              <p:blipFill>
                <a:blip r:embed="rId101"/>
                <a:stretch>
                  <a:fillRect/>
                </a:stretch>
              </p:blipFill>
              <p:spPr>
                <a:xfrm>
                  <a:off x="9023037" y="8159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2" name="Freihand 21">
                  <a:extLst>
                    <a:ext uri="{FF2B5EF4-FFF2-40B4-BE49-F238E27FC236}">
                      <a16:creationId xmlns:a16="http://schemas.microsoft.com/office/drawing/2014/main" id="{E91DBF15-1CDD-4109-B99E-9109801D2B00}"/>
                    </a:ext>
                  </a:extLst>
                </p14:cNvPr>
                <p14:cNvContentPartPr/>
                <p14:nvPr/>
              </p14:nvContentPartPr>
              <p14:xfrm>
                <a:off x="9097197" y="834645"/>
                <a:ext cx="99720" cy="148320"/>
              </p14:xfrm>
            </p:contentPart>
          </mc:Choice>
          <mc:Fallback>
            <p:pic>
              <p:nvPicPr>
                <p:cNvPr id="22" name="Freihand 21">
                  <a:extLst>
                    <a:ext uri="{FF2B5EF4-FFF2-40B4-BE49-F238E27FC236}">
                      <a16:creationId xmlns:a16="http://schemas.microsoft.com/office/drawing/2014/main" id="{E91DBF15-1CDD-4109-B99E-9109801D2B00}"/>
                    </a:ext>
                  </a:extLst>
                </p:cNvPr>
                <p:cNvPicPr/>
                <p:nvPr/>
              </p:nvPicPr>
              <p:blipFill>
                <a:blip r:embed="rId103"/>
                <a:stretch>
                  <a:fillRect/>
                </a:stretch>
              </p:blipFill>
              <p:spPr>
                <a:xfrm>
                  <a:off x="9092877" y="830325"/>
                  <a:ext cx="108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3" name="Freihand 22">
                  <a:extLst>
                    <a:ext uri="{FF2B5EF4-FFF2-40B4-BE49-F238E27FC236}">
                      <a16:creationId xmlns:a16="http://schemas.microsoft.com/office/drawing/2014/main" id="{D3542273-841C-42F6-9F91-54DD12F28FD6}"/>
                    </a:ext>
                  </a:extLst>
                </p14:cNvPr>
                <p14:cNvContentPartPr/>
                <p14:nvPr/>
              </p14:nvContentPartPr>
              <p14:xfrm>
                <a:off x="9191517" y="796125"/>
                <a:ext cx="360" cy="20520"/>
              </p14:xfrm>
            </p:contentPart>
          </mc:Choice>
          <mc:Fallback>
            <p:pic>
              <p:nvPicPr>
                <p:cNvPr id="23" name="Freihand 22">
                  <a:extLst>
                    <a:ext uri="{FF2B5EF4-FFF2-40B4-BE49-F238E27FC236}">
                      <a16:creationId xmlns:a16="http://schemas.microsoft.com/office/drawing/2014/main" id="{D3542273-841C-42F6-9F91-54DD12F28FD6}"/>
                    </a:ext>
                  </a:extLst>
                </p:cNvPr>
                <p:cNvPicPr/>
                <p:nvPr/>
              </p:nvPicPr>
              <p:blipFill>
                <a:blip r:embed="rId105"/>
                <a:stretch>
                  <a:fillRect/>
                </a:stretch>
              </p:blipFill>
              <p:spPr>
                <a:xfrm>
                  <a:off x="9187197" y="791805"/>
                  <a:ext cx="9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 name="Freihand 23">
                  <a:extLst>
                    <a:ext uri="{FF2B5EF4-FFF2-40B4-BE49-F238E27FC236}">
                      <a16:creationId xmlns:a16="http://schemas.microsoft.com/office/drawing/2014/main" id="{DC7C4DB0-9EDF-44A9-8FA6-5B478E54F936}"/>
                    </a:ext>
                  </a:extLst>
                </p14:cNvPr>
                <p14:cNvContentPartPr/>
                <p14:nvPr/>
              </p14:nvContentPartPr>
              <p14:xfrm>
                <a:off x="9239037" y="813765"/>
                <a:ext cx="106200" cy="263160"/>
              </p14:xfrm>
            </p:contentPart>
          </mc:Choice>
          <mc:Fallback>
            <p:pic>
              <p:nvPicPr>
                <p:cNvPr id="24" name="Freihand 23">
                  <a:extLst>
                    <a:ext uri="{FF2B5EF4-FFF2-40B4-BE49-F238E27FC236}">
                      <a16:creationId xmlns:a16="http://schemas.microsoft.com/office/drawing/2014/main" id="{DC7C4DB0-9EDF-44A9-8FA6-5B478E54F936}"/>
                    </a:ext>
                  </a:extLst>
                </p:cNvPr>
                <p:cNvPicPr/>
                <p:nvPr/>
              </p:nvPicPr>
              <p:blipFill>
                <a:blip r:embed="rId107"/>
                <a:stretch>
                  <a:fillRect/>
                </a:stretch>
              </p:blipFill>
              <p:spPr>
                <a:xfrm>
                  <a:off x="9234717" y="809445"/>
                  <a:ext cx="114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5" name="Freihand 24">
                  <a:extLst>
                    <a:ext uri="{FF2B5EF4-FFF2-40B4-BE49-F238E27FC236}">
                      <a16:creationId xmlns:a16="http://schemas.microsoft.com/office/drawing/2014/main" id="{ACC4C3F7-F2B5-4666-805E-B71E13A19971}"/>
                    </a:ext>
                  </a:extLst>
                </p14:cNvPr>
                <p14:cNvContentPartPr/>
                <p14:nvPr/>
              </p14:nvContentPartPr>
              <p14:xfrm>
                <a:off x="9507957" y="883965"/>
                <a:ext cx="164880" cy="70200"/>
              </p14:xfrm>
            </p:contentPart>
          </mc:Choice>
          <mc:Fallback>
            <p:pic>
              <p:nvPicPr>
                <p:cNvPr id="25" name="Freihand 24">
                  <a:extLst>
                    <a:ext uri="{FF2B5EF4-FFF2-40B4-BE49-F238E27FC236}">
                      <a16:creationId xmlns:a16="http://schemas.microsoft.com/office/drawing/2014/main" id="{ACC4C3F7-F2B5-4666-805E-B71E13A19971}"/>
                    </a:ext>
                  </a:extLst>
                </p:cNvPr>
                <p:cNvPicPr/>
                <p:nvPr/>
              </p:nvPicPr>
              <p:blipFill>
                <a:blip r:embed="rId109"/>
                <a:stretch>
                  <a:fillRect/>
                </a:stretch>
              </p:blipFill>
              <p:spPr>
                <a:xfrm>
                  <a:off x="9503637" y="879645"/>
                  <a:ext cx="173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 name="Freihand 25">
                  <a:extLst>
                    <a:ext uri="{FF2B5EF4-FFF2-40B4-BE49-F238E27FC236}">
                      <a16:creationId xmlns:a16="http://schemas.microsoft.com/office/drawing/2014/main" id="{B60C0193-E3BC-434D-A375-0C908BBEFB89}"/>
                    </a:ext>
                  </a:extLst>
                </p14:cNvPr>
                <p14:cNvContentPartPr/>
                <p14:nvPr/>
              </p14:nvContentPartPr>
              <p14:xfrm>
                <a:off x="9695157" y="879645"/>
                <a:ext cx="66600" cy="66600"/>
              </p14:xfrm>
            </p:contentPart>
          </mc:Choice>
          <mc:Fallback>
            <p:pic>
              <p:nvPicPr>
                <p:cNvPr id="26" name="Freihand 25">
                  <a:extLst>
                    <a:ext uri="{FF2B5EF4-FFF2-40B4-BE49-F238E27FC236}">
                      <a16:creationId xmlns:a16="http://schemas.microsoft.com/office/drawing/2014/main" id="{B60C0193-E3BC-434D-A375-0C908BBEFB89}"/>
                    </a:ext>
                  </a:extLst>
                </p:cNvPr>
                <p:cNvPicPr/>
                <p:nvPr/>
              </p:nvPicPr>
              <p:blipFill>
                <a:blip r:embed="rId111"/>
                <a:stretch>
                  <a:fillRect/>
                </a:stretch>
              </p:blipFill>
              <p:spPr>
                <a:xfrm>
                  <a:off x="9690837" y="875325"/>
                  <a:ext cx="75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8A51694E-3907-43B2-B0EB-2329CCC74ECF}"/>
                    </a:ext>
                  </a:extLst>
                </p14:cNvPr>
                <p14:cNvContentPartPr/>
                <p14:nvPr/>
              </p14:nvContentPartPr>
              <p14:xfrm>
                <a:off x="9812157" y="870285"/>
                <a:ext cx="57960" cy="79560"/>
              </p14:xfrm>
            </p:contentPart>
          </mc:Choice>
          <mc:Fallback>
            <p:pic>
              <p:nvPicPr>
                <p:cNvPr id="27" name="Freihand 26">
                  <a:extLst>
                    <a:ext uri="{FF2B5EF4-FFF2-40B4-BE49-F238E27FC236}">
                      <a16:creationId xmlns:a16="http://schemas.microsoft.com/office/drawing/2014/main" id="{8A51694E-3907-43B2-B0EB-2329CCC74ECF}"/>
                    </a:ext>
                  </a:extLst>
                </p:cNvPr>
                <p:cNvPicPr/>
                <p:nvPr/>
              </p:nvPicPr>
              <p:blipFill>
                <a:blip r:embed="rId113"/>
                <a:stretch>
                  <a:fillRect/>
                </a:stretch>
              </p:blipFill>
              <p:spPr>
                <a:xfrm>
                  <a:off x="9807837" y="865965"/>
                  <a:ext cx="66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 name="Freihand 27">
                  <a:extLst>
                    <a:ext uri="{FF2B5EF4-FFF2-40B4-BE49-F238E27FC236}">
                      <a16:creationId xmlns:a16="http://schemas.microsoft.com/office/drawing/2014/main" id="{8DF3EA44-5C1E-4D0D-BA1A-DD244F8B33E0}"/>
                    </a:ext>
                  </a:extLst>
                </p14:cNvPr>
                <p14:cNvContentPartPr/>
                <p14:nvPr/>
              </p14:nvContentPartPr>
              <p14:xfrm>
                <a:off x="9915477" y="872085"/>
                <a:ext cx="14400" cy="55800"/>
              </p14:xfrm>
            </p:contentPart>
          </mc:Choice>
          <mc:Fallback>
            <p:pic>
              <p:nvPicPr>
                <p:cNvPr id="28" name="Freihand 27">
                  <a:extLst>
                    <a:ext uri="{FF2B5EF4-FFF2-40B4-BE49-F238E27FC236}">
                      <a16:creationId xmlns:a16="http://schemas.microsoft.com/office/drawing/2014/main" id="{8DF3EA44-5C1E-4D0D-BA1A-DD244F8B33E0}"/>
                    </a:ext>
                  </a:extLst>
                </p:cNvPr>
                <p:cNvPicPr/>
                <p:nvPr/>
              </p:nvPicPr>
              <p:blipFill>
                <a:blip r:embed="rId115"/>
                <a:stretch>
                  <a:fillRect/>
                </a:stretch>
              </p:blipFill>
              <p:spPr>
                <a:xfrm>
                  <a:off x="9911157" y="867765"/>
                  <a:ext cx="23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 name="Freihand 28">
                  <a:extLst>
                    <a:ext uri="{FF2B5EF4-FFF2-40B4-BE49-F238E27FC236}">
                      <a16:creationId xmlns:a16="http://schemas.microsoft.com/office/drawing/2014/main" id="{C346142D-D815-4012-BAB1-060315C35BCB}"/>
                    </a:ext>
                  </a:extLst>
                </p14:cNvPr>
                <p14:cNvContentPartPr/>
                <p14:nvPr/>
              </p14:nvContentPartPr>
              <p14:xfrm>
                <a:off x="10017717" y="883245"/>
                <a:ext cx="153720" cy="39600"/>
              </p14:xfrm>
            </p:contentPart>
          </mc:Choice>
          <mc:Fallback>
            <p:pic>
              <p:nvPicPr>
                <p:cNvPr id="29" name="Freihand 28">
                  <a:extLst>
                    <a:ext uri="{FF2B5EF4-FFF2-40B4-BE49-F238E27FC236}">
                      <a16:creationId xmlns:a16="http://schemas.microsoft.com/office/drawing/2014/main" id="{C346142D-D815-4012-BAB1-060315C35BCB}"/>
                    </a:ext>
                  </a:extLst>
                </p:cNvPr>
                <p:cNvPicPr/>
                <p:nvPr/>
              </p:nvPicPr>
              <p:blipFill>
                <a:blip r:embed="rId117"/>
                <a:stretch>
                  <a:fillRect/>
                </a:stretch>
              </p:blipFill>
              <p:spPr>
                <a:xfrm>
                  <a:off x="10013397" y="878925"/>
                  <a:ext cx="162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0" name="Freihand 29">
                  <a:extLst>
                    <a:ext uri="{FF2B5EF4-FFF2-40B4-BE49-F238E27FC236}">
                      <a16:creationId xmlns:a16="http://schemas.microsoft.com/office/drawing/2014/main" id="{9B684D8E-DC21-4137-A669-F58E2549AB96}"/>
                    </a:ext>
                  </a:extLst>
                </p14:cNvPr>
                <p14:cNvContentPartPr/>
                <p14:nvPr/>
              </p14:nvContentPartPr>
              <p14:xfrm>
                <a:off x="10193397" y="857685"/>
                <a:ext cx="73800" cy="57600"/>
              </p14:xfrm>
            </p:contentPart>
          </mc:Choice>
          <mc:Fallback>
            <p:pic>
              <p:nvPicPr>
                <p:cNvPr id="30" name="Freihand 29">
                  <a:extLst>
                    <a:ext uri="{FF2B5EF4-FFF2-40B4-BE49-F238E27FC236}">
                      <a16:creationId xmlns:a16="http://schemas.microsoft.com/office/drawing/2014/main" id="{9B684D8E-DC21-4137-A669-F58E2549AB96}"/>
                    </a:ext>
                  </a:extLst>
                </p:cNvPr>
                <p:cNvPicPr/>
                <p:nvPr/>
              </p:nvPicPr>
              <p:blipFill>
                <a:blip r:embed="rId119"/>
                <a:stretch>
                  <a:fillRect/>
                </a:stretch>
              </p:blipFill>
              <p:spPr>
                <a:xfrm>
                  <a:off x="10189077" y="853365"/>
                  <a:ext cx="82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1" name="Freihand 30">
                  <a:extLst>
                    <a:ext uri="{FF2B5EF4-FFF2-40B4-BE49-F238E27FC236}">
                      <a16:creationId xmlns:a16="http://schemas.microsoft.com/office/drawing/2014/main" id="{770198B3-D41E-48AE-B9F0-AD142148BA8B}"/>
                    </a:ext>
                  </a:extLst>
                </p14:cNvPr>
                <p14:cNvContentPartPr/>
                <p14:nvPr/>
              </p14:nvContentPartPr>
              <p14:xfrm>
                <a:off x="10305357" y="844365"/>
                <a:ext cx="74520" cy="60840"/>
              </p14:xfrm>
            </p:contentPart>
          </mc:Choice>
          <mc:Fallback>
            <p:pic>
              <p:nvPicPr>
                <p:cNvPr id="31" name="Freihand 30">
                  <a:extLst>
                    <a:ext uri="{FF2B5EF4-FFF2-40B4-BE49-F238E27FC236}">
                      <a16:creationId xmlns:a16="http://schemas.microsoft.com/office/drawing/2014/main" id="{770198B3-D41E-48AE-B9F0-AD142148BA8B}"/>
                    </a:ext>
                  </a:extLst>
                </p:cNvPr>
                <p:cNvPicPr/>
                <p:nvPr/>
              </p:nvPicPr>
              <p:blipFill>
                <a:blip r:embed="rId121"/>
                <a:stretch>
                  <a:fillRect/>
                </a:stretch>
              </p:blipFill>
              <p:spPr>
                <a:xfrm>
                  <a:off x="10301037" y="840045"/>
                  <a:ext cx="83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4" name="Freihand 33">
                  <a:extLst>
                    <a:ext uri="{FF2B5EF4-FFF2-40B4-BE49-F238E27FC236}">
                      <a16:creationId xmlns:a16="http://schemas.microsoft.com/office/drawing/2014/main" id="{75F471F4-9DA0-4BEB-AD6A-A36F11402325}"/>
                    </a:ext>
                  </a:extLst>
                </p14:cNvPr>
                <p14:cNvContentPartPr/>
                <p14:nvPr/>
              </p14:nvContentPartPr>
              <p14:xfrm>
                <a:off x="10306797" y="824565"/>
                <a:ext cx="101880" cy="78840"/>
              </p14:xfrm>
            </p:contentPart>
          </mc:Choice>
          <mc:Fallback>
            <p:pic>
              <p:nvPicPr>
                <p:cNvPr id="34" name="Freihand 33">
                  <a:extLst>
                    <a:ext uri="{FF2B5EF4-FFF2-40B4-BE49-F238E27FC236}">
                      <a16:creationId xmlns:a16="http://schemas.microsoft.com/office/drawing/2014/main" id="{75F471F4-9DA0-4BEB-AD6A-A36F11402325}"/>
                    </a:ext>
                  </a:extLst>
                </p:cNvPr>
                <p:cNvPicPr/>
                <p:nvPr/>
              </p:nvPicPr>
              <p:blipFill>
                <a:blip r:embed="rId123"/>
                <a:stretch>
                  <a:fillRect/>
                </a:stretch>
              </p:blipFill>
              <p:spPr>
                <a:xfrm>
                  <a:off x="10302477" y="820245"/>
                  <a:ext cx="110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5" name="Freihand 34">
                  <a:extLst>
                    <a:ext uri="{FF2B5EF4-FFF2-40B4-BE49-F238E27FC236}">
                      <a16:creationId xmlns:a16="http://schemas.microsoft.com/office/drawing/2014/main" id="{8B1F9E77-08FF-48B8-891F-E9A15923C822}"/>
                    </a:ext>
                  </a:extLst>
                </p14:cNvPr>
                <p14:cNvContentPartPr/>
                <p14:nvPr/>
              </p14:nvContentPartPr>
              <p14:xfrm>
                <a:off x="10304997" y="856245"/>
                <a:ext cx="101520" cy="6840"/>
              </p14:xfrm>
            </p:contentPart>
          </mc:Choice>
          <mc:Fallback>
            <p:pic>
              <p:nvPicPr>
                <p:cNvPr id="35" name="Freihand 34">
                  <a:extLst>
                    <a:ext uri="{FF2B5EF4-FFF2-40B4-BE49-F238E27FC236}">
                      <a16:creationId xmlns:a16="http://schemas.microsoft.com/office/drawing/2014/main" id="{8B1F9E77-08FF-48B8-891F-E9A15923C822}"/>
                    </a:ext>
                  </a:extLst>
                </p:cNvPr>
                <p:cNvPicPr/>
                <p:nvPr/>
              </p:nvPicPr>
              <p:blipFill>
                <a:blip r:embed="rId125"/>
                <a:stretch>
                  <a:fillRect/>
                </a:stretch>
              </p:blipFill>
              <p:spPr>
                <a:xfrm>
                  <a:off x="10300677" y="851925"/>
                  <a:ext cx="110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6" name="Freihand 35">
                  <a:extLst>
                    <a:ext uri="{FF2B5EF4-FFF2-40B4-BE49-F238E27FC236}">
                      <a16:creationId xmlns:a16="http://schemas.microsoft.com/office/drawing/2014/main" id="{AD761FA8-9F8E-4765-A1B9-A87A01D2F5B7}"/>
                    </a:ext>
                  </a:extLst>
                </p14:cNvPr>
                <p14:cNvContentPartPr/>
                <p14:nvPr/>
              </p14:nvContentPartPr>
              <p14:xfrm>
                <a:off x="10426317" y="824565"/>
                <a:ext cx="105480" cy="62640"/>
              </p14:xfrm>
            </p:contentPart>
          </mc:Choice>
          <mc:Fallback>
            <p:pic>
              <p:nvPicPr>
                <p:cNvPr id="36" name="Freihand 35">
                  <a:extLst>
                    <a:ext uri="{FF2B5EF4-FFF2-40B4-BE49-F238E27FC236}">
                      <a16:creationId xmlns:a16="http://schemas.microsoft.com/office/drawing/2014/main" id="{AD761FA8-9F8E-4765-A1B9-A87A01D2F5B7}"/>
                    </a:ext>
                  </a:extLst>
                </p:cNvPr>
                <p:cNvPicPr/>
                <p:nvPr/>
              </p:nvPicPr>
              <p:blipFill>
                <a:blip r:embed="rId127"/>
                <a:stretch>
                  <a:fillRect/>
                </a:stretch>
              </p:blipFill>
              <p:spPr>
                <a:xfrm>
                  <a:off x="10421997" y="820245"/>
                  <a:ext cx="114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7" name="Freihand 36">
                  <a:extLst>
                    <a:ext uri="{FF2B5EF4-FFF2-40B4-BE49-F238E27FC236}">
                      <a16:creationId xmlns:a16="http://schemas.microsoft.com/office/drawing/2014/main" id="{C27453F9-F577-426B-8BF8-5C09B27DCA84}"/>
                    </a:ext>
                  </a:extLst>
                </p14:cNvPr>
                <p14:cNvContentPartPr/>
                <p14:nvPr/>
              </p14:nvContentPartPr>
              <p14:xfrm>
                <a:off x="10532517" y="739245"/>
                <a:ext cx="128880" cy="131400"/>
              </p14:xfrm>
            </p:contentPart>
          </mc:Choice>
          <mc:Fallback>
            <p:pic>
              <p:nvPicPr>
                <p:cNvPr id="37" name="Freihand 36">
                  <a:extLst>
                    <a:ext uri="{FF2B5EF4-FFF2-40B4-BE49-F238E27FC236}">
                      <a16:creationId xmlns:a16="http://schemas.microsoft.com/office/drawing/2014/main" id="{C27453F9-F577-426B-8BF8-5C09B27DCA84}"/>
                    </a:ext>
                  </a:extLst>
                </p:cNvPr>
                <p:cNvPicPr/>
                <p:nvPr/>
              </p:nvPicPr>
              <p:blipFill>
                <a:blip r:embed="rId129"/>
                <a:stretch>
                  <a:fillRect/>
                </a:stretch>
              </p:blipFill>
              <p:spPr>
                <a:xfrm>
                  <a:off x="10528197" y="734925"/>
                  <a:ext cx="137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8" name="Freihand 37">
                  <a:extLst>
                    <a:ext uri="{FF2B5EF4-FFF2-40B4-BE49-F238E27FC236}">
                      <a16:creationId xmlns:a16="http://schemas.microsoft.com/office/drawing/2014/main" id="{DCABF6F0-A273-4E8E-85F8-5AA335763956}"/>
                    </a:ext>
                  </a:extLst>
                </p14:cNvPr>
                <p14:cNvContentPartPr/>
                <p14:nvPr/>
              </p14:nvContentPartPr>
              <p14:xfrm>
                <a:off x="10650237" y="752205"/>
                <a:ext cx="171720" cy="108360"/>
              </p14:xfrm>
            </p:contentPart>
          </mc:Choice>
          <mc:Fallback>
            <p:pic>
              <p:nvPicPr>
                <p:cNvPr id="38" name="Freihand 37">
                  <a:extLst>
                    <a:ext uri="{FF2B5EF4-FFF2-40B4-BE49-F238E27FC236}">
                      <a16:creationId xmlns:a16="http://schemas.microsoft.com/office/drawing/2014/main" id="{DCABF6F0-A273-4E8E-85F8-5AA335763956}"/>
                    </a:ext>
                  </a:extLst>
                </p:cNvPr>
                <p:cNvPicPr/>
                <p:nvPr/>
              </p:nvPicPr>
              <p:blipFill>
                <a:blip r:embed="rId131"/>
                <a:stretch>
                  <a:fillRect/>
                </a:stretch>
              </p:blipFill>
              <p:spPr>
                <a:xfrm>
                  <a:off x="10645917" y="747885"/>
                  <a:ext cx="180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0" name="Freihand 39">
                  <a:extLst>
                    <a:ext uri="{FF2B5EF4-FFF2-40B4-BE49-F238E27FC236}">
                      <a16:creationId xmlns:a16="http://schemas.microsoft.com/office/drawing/2014/main" id="{9C3B545E-3A8F-4CEE-9D9E-5F7C94C35E6B}"/>
                    </a:ext>
                  </a:extLst>
                </p14:cNvPr>
                <p14:cNvContentPartPr/>
                <p14:nvPr/>
              </p14:nvContentPartPr>
              <p14:xfrm>
                <a:off x="8492757" y="1232085"/>
                <a:ext cx="156960" cy="92160"/>
              </p14:xfrm>
            </p:contentPart>
          </mc:Choice>
          <mc:Fallback>
            <p:pic>
              <p:nvPicPr>
                <p:cNvPr id="40" name="Freihand 39">
                  <a:extLst>
                    <a:ext uri="{FF2B5EF4-FFF2-40B4-BE49-F238E27FC236}">
                      <a16:creationId xmlns:a16="http://schemas.microsoft.com/office/drawing/2014/main" id="{9C3B545E-3A8F-4CEE-9D9E-5F7C94C35E6B}"/>
                    </a:ext>
                  </a:extLst>
                </p:cNvPr>
                <p:cNvPicPr/>
                <p:nvPr/>
              </p:nvPicPr>
              <p:blipFill>
                <a:blip r:embed="rId133"/>
                <a:stretch>
                  <a:fillRect/>
                </a:stretch>
              </p:blipFill>
              <p:spPr>
                <a:xfrm>
                  <a:off x="8488437" y="1227765"/>
                  <a:ext cx="165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1" name="Freihand 40">
                  <a:extLst>
                    <a:ext uri="{FF2B5EF4-FFF2-40B4-BE49-F238E27FC236}">
                      <a16:creationId xmlns:a16="http://schemas.microsoft.com/office/drawing/2014/main" id="{ADC1EB1C-26C3-4C15-8AC1-29791C7DEE90}"/>
                    </a:ext>
                  </a:extLst>
                </p14:cNvPr>
                <p14:cNvContentPartPr/>
                <p14:nvPr/>
              </p14:nvContentPartPr>
              <p14:xfrm>
                <a:off x="8678877" y="1178085"/>
                <a:ext cx="63720" cy="138960"/>
              </p14:xfrm>
            </p:contentPart>
          </mc:Choice>
          <mc:Fallback>
            <p:pic>
              <p:nvPicPr>
                <p:cNvPr id="41" name="Freihand 40">
                  <a:extLst>
                    <a:ext uri="{FF2B5EF4-FFF2-40B4-BE49-F238E27FC236}">
                      <a16:creationId xmlns:a16="http://schemas.microsoft.com/office/drawing/2014/main" id="{ADC1EB1C-26C3-4C15-8AC1-29791C7DEE90}"/>
                    </a:ext>
                  </a:extLst>
                </p:cNvPr>
                <p:cNvPicPr/>
                <p:nvPr/>
              </p:nvPicPr>
              <p:blipFill>
                <a:blip r:embed="rId135"/>
                <a:stretch>
                  <a:fillRect/>
                </a:stretch>
              </p:blipFill>
              <p:spPr>
                <a:xfrm>
                  <a:off x="8674557" y="1173765"/>
                  <a:ext cx="72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2" name="Freihand 41">
                  <a:extLst>
                    <a:ext uri="{FF2B5EF4-FFF2-40B4-BE49-F238E27FC236}">
                      <a16:creationId xmlns:a16="http://schemas.microsoft.com/office/drawing/2014/main" id="{23C4752C-4DA4-4928-8726-765A48C493C2}"/>
                    </a:ext>
                  </a:extLst>
                </p14:cNvPr>
                <p14:cNvContentPartPr/>
                <p14:nvPr/>
              </p14:nvContentPartPr>
              <p14:xfrm>
                <a:off x="8769237" y="1203645"/>
                <a:ext cx="73440" cy="109080"/>
              </p14:xfrm>
            </p:contentPart>
          </mc:Choice>
          <mc:Fallback>
            <p:pic>
              <p:nvPicPr>
                <p:cNvPr id="42" name="Freihand 41">
                  <a:extLst>
                    <a:ext uri="{FF2B5EF4-FFF2-40B4-BE49-F238E27FC236}">
                      <a16:creationId xmlns:a16="http://schemas.microsoft.com/office/drawing/2014/main" id="{23C4752C-4DA4-4928-8726-765A48C493C2}"/>
                    </a:ext>
                  </a:extLst>
                </p:cNvPr>
                <p:cNvPicPr/>
                <p:nvPr/>
              </p:nvPicPr>
              <p:blipFill>
                <a:blip r:embed="rId137"/>
                <a:stretch>
                  <a:fillRect/>
                </a:stretch>
              </p:blipFill>
              <p:spPr>
                <a:xfrm>
                  <a:off x="8764917" y="1199325"/>
                  <a:ext cx="82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3" name="Freihand 42">
                  <a:extLst>
                    <a:ext uri="{FF2B5EF4-FFF2-40B4-BE49-F238E27FC236}">
                      <a16:creationId xmlns:a16="http://schemas.microsoft.com/office/drawing/2014/main" id="{F3B672B3-F3B2-475A-870E-55C5CBD26218}"/>
                    </a:ext>
                  </a:extLst>
                </p14:cNvPr>
                <p14:cNvContentPartPr/>
                <p14:nvPr/>
              </p14:nvContentPartPr>
              <p14:xfrm>
                <a:off x="8846997" y="1252605"/>
                <a:ext cx="90720" cy="99720"/>
              </p14:xfrm>
            </p:contentPart>
          </mc:Choice>
          <mc:Fallback>
            <p:pic>
              <p:nvPicPr>
                <p:cNvPr id="43" name="Freihand 42">
                  <a:extLst>
                    <a:ext uri="{FF2B5EF4-FFF2-40B4-BE49-F238E27FC236}">
                      <a16:creationId xmlns:a16="http://schemas.microsoft.com/office/drawing/2014/main" id="{F3B672B3-F3B2-475A-870E-55C5CBD26218}"/>
                    </a:ext>
                  </a:extLst>
                </p:cNvPr>
                <p:cNvPicPr/>
                <p:nvPr/>
              </p:nvPicPr>
              <p:blipFill>
                <a:blip r:embed="rId139"/>
                <a:stretch>
                  <a:fillRect/>
                </a:stretch>
              </p:blipFill>
              <p:spPr>
                <a:xfrm>
                  <a:off x="8842677" y="1248285"/>
                  <a:ext cx="99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4" name="Freihand 43">
                  <a:extLst>
                    <a:ext uri="{FF2B5EF4-FFF2-40B4-BE49-F238E27FC236}">
                      <a16:creationId xmlns:a16="http://schemas.microsoft.com/office/drawing/2014/main" id="{C99C286E-3D8A-41E1-8186-2138DE6892BE}"/>
                    </a:ext>
                  </a:extLst>
                </p14:cNvPr>
                <p14:cNvContentPartPr/>
                <p14:nvPr/>
              </p14:nvContentPartPr>
              <p14:xfrm>
                <a:off x="8951397" y="1273125"/>
                <a:ext cx="15840" cy="70560"/>
              </p14:xfrm>
            </p:contentPart>
          </mc:Choice>
          <mc:Fallback>
            <p:pic>
              <p:nvPicPr>
                <p:cNvPr id="44" name="Freihand 43">
                  <a:extLst>
                    <a:ext uri="{FF2B5EF4-FFF2-40B4-BE49-F238E27FC236}">
                      <a16:creationId xmlns:a16="http://schemas.microsoft.com/office/drawing/2014/main" id="{C99C286E-3D8A-41E1-8186-2138DE6892BE}"/>
                    </a:ext>
                  </a:extLst>
                </p:cNvPr>
                <p:cNvPicPr/>
                <p:nvPr/>
              </p:nvPicPr>
              <p:blipFill>
                <a:blip r:embed="rId141"/>
                <a:stretch>
                  <a:fillRect/>
                </a:stretch>
              </p:blipFill>
              <p:spPr>
                <a:xfrm>
                  <a:off x="8947077" y="1268805"/>
                  <a:ext cx="24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5" name="Freihand 44">
                  <a:extLst>
                    <a:ext uri="{FF2B5EF4-FFF2-40B4-BE49-F238E27FC236}">
                      <a16:creationId xmlns:a16="http://schemas.microsoft.com/office/drawing/2014/main" id="{7EB0779F-8959-4881-9DD8-B4D79DC745FD}"/>
                    </a:ext>
                  </a:extLst>
                </p14:cNvPr>
                <p14:cNvContentPartPr/>
                <p14:nvPr/>
              </p14:nvContentPartPr>
              <p14:xfrm>
                <a:off x="9022317" y="1176645"/>
                <a:ext cx="73080" cy="139320"/>
              </p14:xfrm>
            </p:contentPart>
          </mc:Choice>
          <mc:Fallback>
            <p:pic>
              <p:nvPicPr>
                <p:cNvPr id="45" name="Freihand 44">
                  <a:extLst>
                    <a:ext uri="{FF2B5EF4-FFF2-40B4-BE49-F238E27FC236}">
                      <a16:creationId xmlns:a16="http://schemas.microsoft.com/office/drawing/2014/main" id="{7EB0779F-8959-4881-9DD8-B4D79DC745FD}"/>
                    </a:ext>
                  </a:extLst>
                </p:cNvPr>
                <p:cNvPicPr/>
                <p:nvPr/>
              </p:nvPicPr>
              <p:blipFill>
                <a:blip r:embed="rId143"/>
                <a:stretch>
                  <a:fillRect/>
                </a:stretch>
              </p:blipFill>
              <p:spPr>
                <a:xfrm>
                  <a:off x="9017997" y="1172325"/>
                  <a:ext cx="81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6" name="Freihand 45">
                  <a:extLst>
                    <a:ext uri="{FF2B5EF4-FFF2-40B4-BE49-F238E27FC236}">
                      <a16:creationId xmlns:a16="http://schemas.microsoft.com/office/drawing/2014/main" id="{2807FC3F-9C52-4DA3-BEEB-03766C2BE132}"/>
                    </a:ext>
                  </a:extLst>
                </p14:cNvPr>
                <p14:cNvContentPartPr/>
                <p14:nvPr/>
              </p14:nvContentPartPr>
              <p14:xfrm>
                <a:off x="9119517" y="1152885"/>
                <a:ext cx="117360" cy="199080"/>
              </p14:xfrm>
            </p:contentPart>
          </mc:Choice>
          <mc:Fallback>
            <p:pic>
              <p:nvPicPr>
                <p:cNvPr id="46" name="Freihand 45">
                  <a:extLst>
                    <a:ext uri="{FF2B5EF4-FFF2-40B4-BE49-F238E27FC236}">
                      <a16:creationId xmlns:a16="http://schemas.microsoft.com/office/drawing/2014/main" id="{2807FC3F-9C52-4DA3-BEEB-03766C2BE132}"/>
                    </a:ext>
                  </a:extLst>
                </p:cNvPr>
                <p:cNvPicPr/>
                <p:nvPr/>
              </p:nvPicPr>
              <p:blipFill>
                <a:blip r:embed="rId145"/>
                <a:stretch>
                  <a:fillRect/>
                </a:stretch>
              </p:blipFill>
              <p:spPr>
                <a:xfrm>
                  <a:off x="9115197" y="1148565"/>
                  <a:ext cx="126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3" name="Freihand 52">
                  <a:extLst>
                    <a:ext uri="{FF2B5EF4-FFF2-40B4-BE49-F238E27FC236}">
                      <a16:creationId xmlns:a16="http://schemas.microsoft.com/office/drawing/2014/main" id="{D30F3F60-FCAB-4A27-9CC2-B998050CB642}"/>
                    </a:ext>
                  </a:extLst>
                </p14:cNvPr>
                <p14:cNvContentPartPr/>
                <p14:nvPr/>
              </p14:nvContentPartPr>
              <p14:xfrm>
                <a:off x="9838077" y="1176645"/>
                <a:ext cx="106560" cy="128880"/>
              </p14:xfrm>
            </p:contentPart>
          </mc:Choice>
          <mc:Fallback>
            <p:pic>
              <p:nvPicPr>
                <p:cNvPr id="53" name="Freihand 52">
                  <a:extLst>
                    <a:ext uri="{FF2B5EF4-FFF2-40B4-BE49-F238E27FC236}">
                      <a16:creationId xmlns:a16="http://schemas.microsoft.com/office/drawing/2014/main" id="{D30F3F60-FCAB-4A27-9CC2-B998050CB642}"/>
                    </a:ext>
                  </a:extLst>
                </p:cNvPr>
                <p:cNvPicPr/>
                <p:nvPr/>
              </p:nvPicPr>
              <p:blipFill>
                <a:blip r:embed="rId147"/>
                <a:stretch>
                  <a:fillRect/>
                </a:stretch>
              </p:blipFill>
              <p:spPr>
                <a:xfrm>
                  <a:off x="9833757" y="1172325"/>
                  <a:ext cx="115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4" name="Freihand 53">
                  <a:extLst>
                    <a:ext uri="{FF2B5EF4-FFF2-40B4-BE49-F238E27FC236}">
                      <a16:creationId xmlns:a16="http://schemas.microsoft.com/office/drawing/2014/main" id="{024DEC18-3D87-430D-9D13-C8955B642CD3}"/>
                    </a:ext>
                  </a:extLst>
                </p14:cNvPr>
                <p14:cNvContentPartPr/>
                <p14:nvPr/>
              </p14:nvContentPartPr>
              <p14:xfrm>
                <a:off x="10000077" y="1254045"/>
                <a:ext cx="21600" cy="25560"/>
              </p14:xfrm>
            </p:contentPart>
          </mc:Choice>
          <mc:Fallback>
            <p:pic>
              <p:nvPicPr>
                <p:cNvPr id="54" name="Freihand 53">
                  <a:extLst>
                    <a:ext uri="{FF2B5EF4-FFF2-40B4-BE49-F238E27FC236}">
                      <a16:creationId xmlns:a16="http://schemas.microsoft.com/office/drawing/2014/main" id="{024DEC18-3D87-430D-9D13-C8955B642CD3}"/>
                    </a:ext>
                  </a:extLst>
                </p:cNvPr>
                <p:cNvPicPr/>
                <p:nvPr/>
              </p:nvPicPr>
              <p:blipFill>
                <a:blip r:embed="rId149"/>
                <a:stretch>
                  <a:fillRect/>
                </a:stretch>
              </p:blipFill>
              <p:spPr>
                <a:xfrm>
                  <a:off x="9995757" y="1249725"/>
                  <a:ext cx="30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5" name="Freihand 54">
                  <a:extLst>
                    <a:ext uri="{FF2B5EF4-FFF2-40B4-BE49-F238E27FC236}">
                      <a16:creationId xmlns:a16="http://schemas.microsoft.com/office/drawing/2014/main" id="{0C9EA28B-2634-4A3D-A18B-B64DE0CA3A16}"/>
                    </a:ext>
                  </a:extLst>
                </p14:cNvPr>
                <p14:cNvContentPartPr/>
                <p14:nvPr/>
              </p14:nvContentPartPr>
              <p14:xfrm>
                <a:off x="10056957" y="1103925"/>
                <a:ext cx="78120" cy="162360"/>
              </p14:xfrm>
            </p:contentPart>
          </mc:Choice>
          <mc:Fallback>
            <p:pic>
              <p:nvPicPr>
                <p:cNvPr id="55" name="Freihand 54">
                  <a:extLst>
                    <a:ext uri="{FF2B5EF4-FFF2-40B4-BE49-F238E27FC236}">
                      <a16:creationId xmlns:a16="http://schemas.microsoft.com/office/drawing/2014/main" id="{0C9EA28B-2634-4A3D-A18B-B64DE0CA3A16}"/>
                    </a:ext>
                  </a:extLst>
                </p:cNvPr>
                <p:cNvPicPr/>
                <p:nvPr/>
              </p:nvPicPr>
              <p:blipFill>
                <a:blip r:embed="rId151"/>
                <a:stretch>
                  <a:fillRect/>
                </a:stretch>
              </p:blipFill>
              <p:spPr>
                <a:xfrm>
                  <a:off x="10052637" y="1099605"/>
                  <a:ext cx="86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6" name="Freihand 55">
                  <a:extLst>
                    <a:ext uri="{FF2B5EF4-FFF2-40B4-BE49-F238E27FC236}">
                      <a16:creationId xmlns:a16="http://schemas.microsoft.com/office/drawing/2014/main" id="{5A0E2B19-42A2-404B-88B9-B5333D2339E0}"/>
                    </a:ext>
                  </a:extLst>
                </p14:cNvPr>
                <p14:cNvContentPartPr/>
                <p14:nvPr/>
              </p14:nvContentPartPr>
              <p14:xfrm>
                <a:off x="10222197" y="1235325"/>
                <a:ext cx="7920" cy="9000"/>
              </p14:xfrm>
            </p:contentPart>
          </mc:Choice>
          <mc:Fallback>
            <p:pic>
              <p:nvPicPr>
                <p:cNvPr id="56" name="Freihand 55">
                  <a:extLst>
                    <a:ext uri="{FF2B5EF4-FFF2-40B4-BE49-F238E27FC236}">
                      <a16:creationId xmlns:a16="http://schemas.microsoft.com/office/drawing/2014/main" id="{5A0E2B19-42A2-404B-88B9-B5333D2339E0}"/>
                    </a:ext>
                  </a:extLst>
                </p:cNvPr>
                <p:cNvPicPr/>
                <p:nvPr/>
              </p:nvPicPr>
              <p:blipFill>
                <a:blip r:embed="rId153"/>
                <a:stretch>
                  <a:fillRect/>
                </a:stretch>
              </p:blipFill>
              <p:spPr>
                <a:xfrm>
                  <a:off x="10217877" y="1231005"/>
                  <a:ext cx="16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7" name="Freihand 56">
                  <a:extLst>
                    <a:ext uri="{FF2B5EF4-FFF2-40B4-BE49-F238E27FC236}">
                      <a16:creationId xmlns:a16="http://schemas.microsoft.com/office/drawing/2014/main" id="{02F669B7-F658-4A4C-B865-D9AC70173A8D}"/>
                    </a:ext>
                  </a:extLst>
                </p14:cNvPr>
                <p14:cNvContentPartPr/>
                <p14:nvPr/>
              </p14:nvContentPartPr>
              <p14:xfrm>
                <a:off x="10384557" y="1149645"/>
                <a:ext cx="181080" cy="79920"/>
              </p14:xfrm>
            </p:contentPart>
          </mc:Choice>
          <mc:Fallback>
            <p:pic>
              <p:nvPicPr>
                <p:cNvPr id="57" name="Freihand 56">
                  <a:extLst>
                    <a:ext uri="{FF2B5EF4-FFF2-40B4-BE49-F238E27FC236}">
                      <a16:creationId xmlns:a16="http://schemas.microsoft.com/office/drawing/2014/main" id="{02F669B7-F658-4A4C-B865-D9AC70173A8D}"/>
                    </a:ext>
                  </a:extLst>
                </p:cNvPr>
                <p:cNvPicPr/>
                <p:nvPr/>
              </p:nvPicPr>
              <p:blipFill>
                <a:blip r:embed="rId155"/>
                <a:stretch>
                  <a:fillRect/>
                </a:stretch>
              </p:blipFill>
              <p:spPr>
                <a:xfrm>
                  <a:off x="10380237" y="1145325"/>
                  <a:ext cx="189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8" name="Freihand 57">
                  <a:extLst>
                    <a:ext uri="{FF2B5EF4-FFF2-40B4-BE49-F238E27FC236}">
                      <a16:creationId xmlns:a16="http://schemas.microsoft.com/office/drawing/2014/main" id="{63C947F4-A3BD-4C3C-94BC-DF35B43DF65D}"/>
                    </a:ext>
                  </a:extLst>
                </p14:cNvPr>
                <p14:cNvContentPartPr/>
                <p14:nvPr/>
              </p14:nvContentPartPr>
              <p14:xfrm>
                <a:off x="10630797" y="1148205"/>
                <a:ext cx="94320" cy="46080"/>
              </p14:xfrm>
            </p:contentPart>
          </mc:Choice>
          <mc:Fallback>
            <p:pic>
              <p:nvPicPr>
                <p:cNvPr id="58" name="Freihand 57">
                  <a:extLst>
                    <a:ext uri="{FF2B5EF4-FFF2-40B4-BE49-F238E27FC236}">
                      <a16:creationId xmlns:a16="http://schemas.microsoft.com/office/drawing/2014/main" id="{63C947F4-A3BD-4C3C-94BC-DF35B43DF65D}"/>
                    </a:ext>
                  </a:extLst>
                </p:cNvPr>
                <p:cNvPicPr/>
                <p:nvPr/>
              </p:nvPicPr>
              <p:blipFill>
                <a:blip r:embed="rId157"/>
                <a:stretch>
                  <a:fillRect/>
                </a:stretch>
              </p:blipFill>
              <p:spPr>
                <a:xfrm>
                  <a:off x="10626477" y="1143885"/>
                  <a:ext cx="102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9" name="Freihand 58">
                  <a:extLst>
                    <a:ext uri="{FF2B5EF4-FFF2-40B4-BE49-F238E27FC236}">
                      <a16:creationId xmlns:a16="http://schemas.microsoft.com/office/drawing/2014/main" id="{D860854E-15CE-47B2-A39C-5B737A3E2B02}"/>
                    </a:ext>
                  </a:extLst>
                </p14:cNvPr>
                <p14:cNvContentPartPr/>
                <p14:nvPr/>
              </p14:nvContentPartPr>
              <p14:xfrm>
                <a:off x="10836357" y="1093845"/>
                <a:ext cx="104760" cy="143280"/>
              </p14:xfrm>
            </p:contentPart>
          </mc:Choice>
          <mc:Fallback>
            <p:pic>
              <p:nvPicPr>
                <p:cNvPr id="59" name="Freihand 58">
                  <a:extLst>
                    <a:ext uri="{FF2B5EF4-FFF2-40B4-BE49-F238E27FC236}">
                      <a16:creationId xmlns:a16="http://schemas.microsoft.com/office/drawing/2014/main" id="{D860854E-15CE-47B2-A39C-5B737A3E2B02}"/>
                    </a:ext>
                  </a:extLst>
                </p:cNvPr>
                <p:cNvPicPr/>
                <p:nvPr/>
              </p:nvPicPr>
              <p:blipFill>
                <a:blip r:embed="rId159"/>
                <a:stretch>
                  <a:fillRect/>
                </a:stretch>
              </p:blipFill>
              <p:spPr>
                <a:xfrm>
                  <a:off x="10832037" y="1089525"/>
                  <a:ext cx="113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0" name="Freihand 59">
                  <a:extLst>
                    <a:ext uri="{FF2B5EF4-FFF2-40B4-BE49-F238E27FC236}">
                      <a16:creationId xmlns:a16="http://schemas.microsoft.com/office/drawing/2014/main" id="{0018C803-D2C5-48C4-8F14-E4D363885F4E}"/>
                    </a:ext>
                  </a:extLst>
                </p14:cNvPr>
                <p14:cNvContentPartPr/>
                <p14:nvPr/>
              </p14:nvContentPartPr>
              <p14:xfrm>
                <a:off x="10954797" y="1143525"/>
                <a:ext cx="57240" cy="60840"/>
              </p14:xfrm>
            </p:contentPart>
          </mc:Choice>
          <mc:Fallback>
            <p:pic>
              <p:nvPicPr>
                <p:cNvPr id="60" name="Freihand 59">
                  <a:extLst>
                    <a:ext uri="{FF2B5EF4-FFF2-40B4-BE49-F238E27FC236}">
                      <a16:creationId xmlns:a16="http://schemas.microsoft.com/office/drawing/2014/main" id="{0018C803-D2C5-48C4-8F14-E4D363885F4E}"/>
                    </a:ext>
                  </a:extLst>
                </p:cNvPr>
                <p:cNvPicPr/>
                <p:nvPr/>
              </p:nvPicPr>
              <p:blipFill>
                <a:blip r:embed="rId161"/>
                <a:stretch>
                  <a:fillRect/>
                </a:stretch>
              </p:blipFill>
              <p:spPr>
                <a:xfrm>
                  <a:off x="10950477" y="1139205"/>
                  <a:ext cx="65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1" name="Freihand 60">
                  <a:extLst>
                    <a:ext uri="{FF2B5EF4-FFF2-40B4-BE49-F238E27FC236}">
                      <a16:creationId xmlns:a16="http://schemas.microsoft.com/office/drawing/2014/main" id="{DEB6185C-DB40-452C-B046-3687D3613FD9}"/>
                    </a:ext>
                  </a:extLst>
                </p14:cNvPr>
                <p14:cNvContentPartPr/>
                <p14:nvPr/>
              </p14:nvContentPartPr>
              <p14:xfrm>
                <a:off x="11036877" y="1061805"/>
                <a:ext cx="73440" cy="113040"/>
              </p14:xfrm>
            </p:contentPart>
          </mc:Choice>
          <mc:Fallback>
            <p:pic>
              <p:nvPicPr>
                <p:cNvPr id="61" name="Freihand 60">
                  <a:extLst>
                    <a:ext uri="{FF2B5EF4-FFF2-40B4-BE49-F238E27FC236}">
                      <a16:creationId xmlns:a16="http://schemas.microsoft.com/office/drawing/2014/main" id="{DEB6185C-DB40-452C-B046-3687D3613FD9}"/>
                    </a:ext>
                  </a:extLst>
                </p:cNvPr>
                <p:cNvPicPr/>
                <p:nvPr/>
              </p:nvPicPr>
              <p:blipFill>
                <a:blip r:embed="rId163"/>
                <a:stretch>
                  <a:fillRect/>
                </a:stretch>
              </p:blipFill>
              <p:spPr>
                <a:xfrm>
                  <a:off x="11032557" y="1057485"/>
                  <a:ext cx="82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2" name="Freihand 61">
                  <a:extLst>
                    <a:ext uri="{FF2B5EF4-FFF2-40B4-BE49-F238E27FC236}">
                      <a16:creationId xmlns:a16="http://schemas.microsoft.com/office/drawing/2014/main" id="{BDF7FE5D-03A7-4787-89AA-E03E35C18535}"/>
                    </a:ext>
                  </a:extLst>
                </p14:cNvPr>
                <p14:cNvContentPartPr/>
                <p14:nvPr/>
              </p14:nvContentPartPr>
              <p14:xfrm>
                <a:off x="11145237" y="1124085"/>
                <a:ext cx="59760" cy="49320"/>
              </p14:xfrm>
            </p:contentPart>
          </mc:Choice>
          <mc:Fallback>
            <p:pic>
              <p:nvPicPr>
                <p:cNvPr id="62" name="Freihand 61">
                  <a:extLst>
                    <a:ext uri="{FF2B5EF4-FFF2-40B4-BE49-F238E27FC236}">
                      <a16:creationId xmlns:a16="http://schemas.microsoft.com/office/drawing/2014/main" id="{BDF7FE5D-03A7-4787-89AA-E03E35C18535}"/>
                    </a:ext>
                  </a:extLst>
                </p:cNvPr>
                <p:cNvPicPr/>
                <p:nvPr/>
              </p:nvPicPr>
              <p:blipFill>
                <a:blip r:embed="rId165"/>
                <a:stretch>
                  <a:fillRect/>
                </a:stretch>
              </p:blipFill>
              <p:spPr>
                <a:xfrm>
                  <a:off x="11140917" y="1119765"/>
                  <a:ext cx="68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63" name="Freihand 62">
                  <a:extLst>
                    <a:ext uri="{FF2B5EF4-FFF2-40B4-BE49-F238E27FC236}">
                      <a16:creationId xmlns:a16="http://schemas.microsoft.com/office/drawing/2014/main" id="{D9D6D255-45BA-4FA9-89BE-10A08504CB7C}"/>
                    </a:ext>
                  </a:extLst>
                </p14:cNvPr>
                <p14:cNvContentPartPr/>
                <p14:nvPr/>
              </p14:nvContentPartPr>
              <p14:xfrm>
                <a:off x="11317677" y="1048485"/>
                <a:ext cx="14040" cy="89280"/>
              </p14:xfrm>
            </p:contentPart>
          </mc:Choice>
          <mc:Fallback>
            <p:pic>
              <p:nvPicPr>
                <p:cNvPr id="63" name="Freihand 62">
                  <a:extLst>
                    <a:ext uri="{FF2B5EF4-FFF2-40B4-BE49-F238E27FC236}">
                      <a16:creationId xmlns:a16="http://schemas.microsoft.com/office/drawing/2014/main" id="{D9D6D255-45BA-4FA9-89BE-10A08504CB7C}"/>
                    </a:ext>
                  </a:extLst>
                </p:cNvPr>
                <p:cNvPicPr/>
                <p:nvPr/>
              </p:nvPicPr>
              <p:blipFill>
                <a:blip r:embed="rId167"/>
                <a:stretch>
                  <a:fillRect/>
                </a:stretch>
              </p:blipFill>
              <p:spPr>
                <a:xfrm>
                  <a:off x="11313357" y="1044165"/>
                  <a:ext cx="22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64" name="Freihand 63">
                  <a:extLst>
                    <a:ext uri="{FF2B5EF4-FFF2-40B4-BE49-F238E27FC236}">
                      <a16:creationId xmlns:a16="http://schemas.microsoft.com/office/drawing/2014/main" id="{7C9917C0-FD05-44D0-B6B5-DD97AE65CE9F}"/>
                    </a:ext>
                  </a:extLst>
                </p14:cNvPr>
                <p14:cNvContentPartPr/>
                <p14:nvPr/>
              </p14:nvContentPartPr>
              <p14:xfrm>
                <a:off x="11269437" y="1073325"/>
                <a:ext cx="119520" cy="28080"/>
              </p14:xfrm>
            </p:contentPart>
          </mc:Choice>
          <mc:Fallback>
            <p:pic>
              <p:nvPicPr>
                <p:cNvPr id="64" name="Freihand 63">
                  <a:extLst>
                    <a:ext uri="{FF2B5EF4-FFF2-40B4-BE49-F238E27FC236}">
                      <a16:creationId xmlns:a16="http://schemas.microsoft.com/office/drawing/2014/main" id="{7C9917C0-FD05-44D0-B6B5-DD97AE65CE9F}"/>
                    </a:ext>
                  </a:extLst>
                </p:cNvPr>
                <p:cNvPicPr/>
                <p:nvPr/>
              </p:nvPicPr>
              <p:blipFill>
                <a:blip r:embed="rId169"/>
                <a:stretch>
                  <a:fillRect/>
                </a:stretch>
              </p:blipFill>
              <p:spPr>
                <a:xfrm>
                  <a:off x="11265117" y="1069005"/>
                  <a:ext cx="12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65" name="Freihand 64">
                  <a:extLst>
                    <a:ext uri="{FF2B5EF4-FFF2-40B4-BE49-F238E27FC236}">
                      <a16:creationId xmlns:a16="http://schemas.microsoft.com/office/drawing/2014/main" id="{23EFF3A9-685D-46D7-9F6E-8DFCD0E97BA3}"/>
                    </a:ext>
                  </a:extLst>
                </p14:cNvPr>
                <p14:cNvContentPartPr/>
                <p14:nvPr/>
              </p14:nvContentPartPr>
              <p14:xfrm>
                <a:off x="11402637" y="1039485"/>
                <a:ext cx="98640" cy="149040"/>
              </p14:xfrm>
            </p:contentPart>
          </mc:Choice>
          <mc:Fallback>
            <p:pic>
              <p:nvPicPr>
                <p:cNvPr id="65" name="Freihand 64">
                  <a:extLst>
                    <a:ext uri="{FF2B5EF4-FFF2-40B4-BE49-F238E27FC236}">
                      <a16:creationId xmlns:a16="http://schemas.microsoft.com/office/drawing/2014/main" id="{23EFF3A9-685D-46D7-9F6E-8DFCD0E97BA3}"/>
                    </a:ext>
                  </a:extLst>
                </p:cNvPr>
                <p:cNvPicPr/>
                <p:nvPr/>
              </p:nvPicPr>
              <p:blipFill>
                <a:blip r:embed="rId171"/>
                <a:stretch>
                  <a:fillRect/>
                </a:stretch>
              </p:blipFill>
              <p:spPr>
                <a:xfrm>
                  <a:off x="11398317" y="1035165"/>
                  <a:ext cx="107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66" name="Freihand 65">
                  <a:extLst>
                    <a:ext uri="{FF2B5EF4-FFF2-40B4-BE49-F238E27FC236}">
                      <a16:creationId xmlns:a16="http://schemas.microsoft.com/office/drawing/2014/main" id="{B4934DF1-FDCD-4A07-A55E-05A29CF33D11}"/>
                    </a:ext>
                  </a:extLst>
                </p14:cNvPr>
                <p14:cNvContentPartPr/>
                <p14:nvPr/>
              </p14:nvContentPartPr>
              <p14:xfrm>
                <a:off x="11490477" y="1108605"/>
                <a:ext cx="105840" cy="66240"/>
              </p14:xfrm>
            </p:contentPart>
          </mc:Choice>
          <mc:Fallback>
            <p:pic>
              <p:nvPicPr>
                <p:cNvPr id="66" name="Freihand 65">
                  <a:extLst>
                    <a:ext uri="{FF2B5EF4-FFF2-40B4-BE49-F238E27FC236}">
                      <a16:creationId xmlns:a16="http://schemas.microsoft.com/office/drawing/2014/main" id="{B4934DF1-FDCD-4A07-A55E-05A29CF33D11}"/>
                    </a:ext>
                  </a:extLst>
                </p:cNvPr>
                <p:cNvPicPr/>
                <p:nvPr/>
              </p:nvPicPr>
              <p:blipFill>
                <a:blip r:embed="rId173"/>
                <a:stretch>
                  <a:fillRect/>
                </a:stretch>
              </p:blipFill>
              <p:spPr>
                <a:xfrm>
                  <a:off x="11486157" y="1104285"/>
                  <a:ext cx="114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7" name="Freihand 66">
                  <a:extLst>
                    <a:ext uri="{FF2B5EF4-FFF2-40B4-BE49-F238E27FC236}">
                      <a16:creationId xmlns:a16="http://schemas.microsoft.com/office/drawing/2014/main" id="{2C49A5AA-60EC-44FC-A555-B23C0A4F645C}"/>
                    </a:ext>
                  </a:extLst>
                </p14:cNvPr>
                <p14:cNvContentPartPr/>
                <p14:nvPr/>
              </p14:nvContentPartPr>
              <p14:xfrm>
                <a:off x="11602077" y="1007805"/>
                <a:ext cx="92160" cy="117360"/>
              </p14:xfrm>
            </p:contentPart>
          </mc:Choice>
          <mc:Fallback>
            <p:pic>
              <p:nvPicPr>
                <p:cNvPr id="67" name="Freihand 66">
                  <a:extLst>
                    <a:ext uri="{FF2B5EF4-FFF2-40B4-BE49-F238E27FC236}">
                      <a16:creationId xmlns:a16="http://schemas.microsoft.com/office/drawing/2014/main" id="{2C49A5AA-60EC-44FC-A555-B23C0A4F645C}"/>
                    </a:ext>
                  </a:extLst>
                </p:cNvPr>
                <p:cNvPicPr/>
                <p:nvPr/>
              </p:nvPicPr>
              <p:blipFill>
                <a:blip r:embed="rId175"/>
                <a:stretch>
                  <a:fillRect/>
                </a:stretch>
              </p:blipFill>
              <p:spPr>
                <a:xfrm>
                  <a:off x="11597757" y="1003485"/>
                  <a:ext cx="100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8" name="Freihand 67">
                  <a:extLst>
                    <a:ext uri="{FF2B5EF4-FFF2-40B4-BE49-F238E27FC236}">
                      <a16:creationId xmlns:a16="http://schemas.microsoft.com/office/drawing/2014/main" id="{E639F34A-49C4-42E3-9CBF-443868610DFC}"/>
                    </a:ext>
                  </a:extLst>
                </p14:cNvPr>
                <p14:cNvContentPartPr/>
                <p14:nvPr/>
              </p14:nvContentPartPr>
              <p14:xfrm>
                <a:off x="11702157" y="1067205"/>
                <a:ext cx="95760" cy="114480"/>
              </p14:xfrm>
            </p:contentPart>
          </mc:Choice>
          <mc:Fallback>
            <p:pic>
              <p:nvPicPr>
                <p:cNvPr id="68" name="Freihand 67">
                  <a:extLst>
                    <a:ext uri="{FF2B5EF4-FFF2-40B4-BE49-F238E27FC236}">
                      <a16:creationId xmlns:a16="http://schemas.microsoft.com/office/drawing/2014/main" id="{E639F34A-49C4-42E3-9CBF-443868610DFC}"/>
                    </a:ext>
                  </a:extLst>
                </p:cNvPr>
                <p:cNvPicPr/>
                <p:nvPr/>
              </p:nvPicPr>
              <p:blipFill>
                <a:blip r:embed="rId177"/>
                <a:stretch>
                  <a:fillRect/>
                </a:stretch>
              </p:blipFill>
              <p:spPr>
                <a:xfrm>
                  <a:off x="11697837" y="1062885"/>
                  <a:ext cx="104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2" name="Freihand 151">
                  <a:extLst>
                    <a:ext uri="{FF2B5EF4-FFF2-40B4-BE49-F238E27FC236}">
                      <a16:creationId xmlns:a16="http://schemas.microsoft.com/office/drawing/2014/main" id="{BEA3C53D-4AC0-46D5-9D9F-22758871B6C6}"/>
                    </a:ext>
                  </a:extLst>
                </p14:cNvPr>
                <p14:cNvContentPartPr/>
                <p14:nvPr/>
              </p14:nvContentPartPr>
              <p14:xfrm>
                <a:off x="10827357" y="356205"/>
                <a:ext cx="92520" cy="258120"/>
              </p14:xfrm>
            </p:contentPart>
          </mc:Choice>
          <mc:Fallback>
            <p:pic>
              <p:nvPicPr>
                <p:cNvPr id="152" name="Freihand 151">
                  <a:extLst>
                    <a:ext uri="{FF2B5EF4-FFF2-40B4-BE49-F238E27FC236}">
                      <a16:creationId xmlns:a16="http://schemas.microsoft.com/office/drawing/2014/main" id="{BEA3C53D-4AC0-46D5-9D9F-22758871B6C6}"/>
                    </a:ext>
                  </a:extLst>
                </p:cNvPr>
                <p:cNvPicPr/>
                <p:nvPr/>
              </p:nvPicPr>
              <p:blipFill>
                <a:blip r:embed="rId179"/>
                <a:stretch>
                  <a:fillRect/>
                </a:stretch>
              </p:blipFill>
              <p:spPr>
                <a:xfrm>
                  <a:off x="10823037" y="351885"/>
                  <a:ext cx="1011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3" name="Freihand 152">
                  <a:extLst>
                    <a:ext uri="{FF2B5EF4-FFF2-40B4-BE49-F238E27FC236}">
                      <a16:creationId xmlns:a16="http://schemas.microsoft.com/office/drawing/2014/main" id="{BEEC43ED-D2BD-454E-A574-DCE85707BBA6}"/>
                    </a:ext>
                  </a:extLst>
                </p14:cNvPr>
                <p14:cNvContentPartPr/>
                <p14:nvPr/>
              </p14:nvContentPartPr>
              <p14:xfrm>
                <a:off x="10760757" y="549885"/>
                <a:ext cx="182520" cy="138960"/>
              </p14:xfrm>
            </p:contentPart>
          </mc:Choice>
          <mc:Fallback>
            <p:pic>
              <p:nvPicPr>
                <p:cNvPr id="153" name="Freihand 152">
                  <a:extLst>
                    <a:ext uri="{FF2B5EF4-FFF2-40B4-BE49-F238E27FC236}">
                      <a16:creationId xmlns:a16="http://schemas.microsoft.com/office/drawing/2014/main" id="{BEEC43ED-D2BD-454E-A574-DCE85707BBA6}"/>
                    </a:ext>
                  </a:extLst>
                </p:cNvPr>
                <p:cNvPicPr/>
                <p:nvPr/>
              </p:nvPicPr>
              <p:blipFill>
                <a:blip r:embed="rId181"/>
                <a:stretch>
                  <a:fillRect/>
                </a:stretch>
              </p:blipFill>
              <p:spPr>
                <a:xfrm>
                  <a:off x="10756437" y="545565"/>
                  <a:ext cx="191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5" name="Freihand 154">
                  <a:extLst>
                    <a:ext uri="{FF2B5EF4-FFF2-40B4-BE49-F238E27FC236}">
                      <a16:creationId xmlns:a16="http://schemas.microsoft.com/office/drawing/2014/main" id="{35BD4C66-1048-4722-9FCC-7C499C71CA4C}"/>
                    </a:ext>
                  </a:extLst>
                </p14:cNvPr>
                <p14:cNvContentPartPr/>
                <p14:nvPr/>
              </p14:nvContentPartPr>
              <p14:xfrm>
                <a:off x="10460157" y="74325"/>
                <a:ext cx="73080" cy="142200"/>
              </p14:xfrm>
            </p:contentPart>
          </mc:Choice>
          <mc:Fallback>
            <p:pic>
              <p:nvPicPr>
                <p:cNvPr id="155" name="Freihand 154">
                  <a:extLst>
                    <a:ext uri="{FF2B5EF4-FFF2-40B4-BE49-F238E27FC236}">
                      <a16:creationId xmlns:a16="http://schemas.microsoft.com/office/drawing/2014/main" id="{35BD4C66-1048-4722-9FCC-7C499C71CA4C}"/>
                    </a:ext>
                  </a:extLst>
                </p:cNvPr>
                <p:cNvPicPr/>
                <p:nvPr/>
              </p:nvPicPr>
              <p:blipFill>
                <a:blip r:embed="rId183"/>
                <a:stretch>
                  <a:fillRect/>
                </a:stretch>
              </p:blipFill>
              <p:spPr>
                <a:xfrm>
                  <a:off x="10455837" y="70005"/>
                  <a:ext cx="81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6" name="Freihand 155">
                  <a:extLst>
                    <a:ext uri="{FF2B5EF4-FFF2-40B4-BE49-F238E27FC236}">
                      <a16:creationId xmlns:a16="http://schemas.microsoft.com/office/drawing/2014/main" id="{E50857B5-2529-48C2-BC5F-68D2F1176B2D}"/>
                    </a:ext>
                  </a:extLst>
                </p14:cNvPr>
                <p14:cNvContentPartPr/>
                <p14:nvPr/>
              </p14:nvContentPartPr>
              <p14:xfrm>
                <a:off x="10554117" y="135165"/>
                <a:ext cx="65880" cy="68400"/>
              </p14:xfrm>
            </p:contentPart>
          </mc:Choice>
          <mc:Fallback>
            <p:pic>
              <p:nvPicPr>
                <p:cNvPr id="156" name="Freihand 155">
                  <a:extLst>
                    <a:ext uri="{FF2B5EF4-FFF2-40B4-BE49-F238E27FC236}">
                      <a16:creationId xmlns:a16="http://schemas.microsoft.com/office/drawing/2014/main" id="{E50857B5-2529-48C2-BC5F-68D2F1176B2D}"/>
                    </a:ext>
                  </a:extLst>
                </p:cNvPr>
                <p:cNvPicPr/>
                <p:nvPr/>
              </p:nvPicPr>
              <p:blipFill>
                <a:blip r:embed="rId185"/>
                <a:stretch>
                  <a:fillRect/>
                </a:stretch>
              </p:blipFill>
              <p:spPr>
                <a:xfrm>
                  <a:off x="10549797" y="130845"/>
                  <a:ext cx="74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7" name="Freihand 156">
                  <a:extLst>
                    <a:ext uri="{FF2B5EF4-FFF2-40B4-BE49-F238E27FC236}">
                      <a16:creationId xmlns:a16="http://schemas.microsoft.com/office/drawing/2014/main" id="{EE3496F6-3F8D-4778-9840-F98D964160A7}"/>
                    </a:ext>
                  </a:extLst>
                </p14:cNvPr>
                <p14:cNvContentPartPr/>
                <p14:nvPr/>
              </p14:nvContentPartPr>
              <p14:xfrm>
                <a:off x="10648797" y="41565"/>
                <a:ext cx="81720" cy="142920"/>
              </p14:xfrm>
            </p:contentPart>
          </mc:Choice>
          <mc:Fallback>
            <p:pic>
              <p:nvPicPr>
                <p:cNvPr id="157" name="Freihand 156">
                  <a:extLst>
                    <a:ext uri="{FF2B5EF4-FFF2-40B4-BE49-F238E27FC236}">
                      <a16:creationId xmlns:a16="http://schemas.microsoft.com/office/drawing/2014/main" id="{EE3496F6-3F8D-4778-9840-F98D964160A7}"/>
                    </a:ext>
                  </a:extLst>
                </p:cNvPr>
                <p:cNvPicPr/>
                <p:nvPr/>
              </p:nvPicPr>
              <p:blipFill>
                <a:blip r:embed="rId187"/>
                <a:stretch>
                  <a:fillRect/>
                </a:stretch>
              </p:blipFill>
              <p:spPr>
                <a:xfrm>
                  <a:off x="10644477" y="37245"/>
                  <a:ext cx="90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9" name="Freihand 158">
                  <a:extLst>
                    <a:ext uri="{FF2B5EF4-FFF2-40B4-BE49-F238E27FC236}">
                      <a16:creationId xmlns:a16="http://schemas.microsoft.com/office/drawing/2014/main" id="{306250B0-91A3-4D5C-81B5-4C8B7F462A0E}"/>
                    </a:ext>
                  </a:extLst>
                </p14:cNvPr>
                <p14:cNvContentPartPr/>
                <p14:nvPr/>
              </p14:nvContentPartPr>
              <p14:xfrm>
                <a:off x="10750317" y="104925"/>
                <a:ext cx="115560" cy="58680"/>
              </p14:xfrm>
            </p:contentPart>
          </mc:Choice>
          <mc:Fallback>
            <p:pic>
              <p:nvPicPr>
                <p:cNvPr id="159" name="Freihand 158">
                  <a:extLst>
                    <a:ext uri="{FF2B5EF4-FFF2-40B4-BE49-F238E27FC236}">
                      <a16:creationId xmlns:a16="http://schemas.microsoft.com/office/drawing/2014/main" id="{306250B0-91A3-4D5C-81B5-4C8B7F462A0E}"/>
                    </a:ext>
                  </a:extLst>
                </p:cNvPr>
                <p:cNvPicPr/>
                <p:nvPr/>
              </p:nvPicPr>
              <p:blipFill>
                <a:blip r:embed="rId189"/>
                <a:stretch>
                  <a:fillRect/>
                </a:stretch>
              </p:blipFill>
              <p:spPr>
                <a:xfrm>
                  <a:off x="10745997" y="100605"/>
                  <a:ext cx="124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0" name="Freihand 159">
                  <a:extLst>
                    <a:ext uri="{FF2B5EF4-FFF2-40B4-BE49-F238E27FC236}">
                      <a16:creationId xmlns:a16="http://schemas.microsoft.com/office/drawing/2014/main" id="{FA2C4090-4951-441A-89EA-D7A2A7F6ED0C}"/>
                    </a:ext>
                  </a:extLst>
                </p14:cNvPr>
                <p14:cNvContentPartPr/>
                <p14:nvPr/>
              </p14:nvContentPartPr>
              <p14:xfrm>
                <a:off x="10971717" y="112125"/>
                <a:ext cx="155880" cy="46440"/>
              </p14:xfrm>
            </p:contentPart>
          </mc:Choice>
          <mc:Fallback>
            <p:pic>
              <p:nvPicPr>
                <p:cNvPr id="160" name="Freihand 159">
                  <a:extLst>
                    <a:ext uri="{FF2B5EF4-FFF2-40B4-BE49-F238E27FC236}">
                      <a16:creationId xmlns:a16="http://schemas.microsoft.com/office/drawing/2014/main" id="{FA2C4090-4951-441A-89EA-D7A2A7F6ED0C}"/>
                    </a:ext>
                  </a:extLst>
                </p:cNvPr>
                <p:cNvPicPr/>
                <p:nvPr/>
              </p:nvPicPr>
              <p:blipFill>
                <a:blip r:embed="rId191"/>
                <a:stretch>
                  <a:fillRect/>
                </a:stretch>
              </p:blipFill>
              <p:spPr>
                <a:xfrm>
                  <a:off x="10967397" y="107805"/>
                  <a:ext cx="164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1" name="Freihand 160">
                  <a:extLst>
                    <a:ext uri="{FF2B5EF4-FFF2-40B4-BE49-F238E27FC236}">
                      <a16:creationId xmlns:a16="http://schemas.microsoft.com/office/drawing/2014/main" id="{F386C8A8-A5C9-4784-9B55-C0C6A1F1F92D}"/>
                    </a:ext>
                  </a:extLst>
                </p14:cNvPr>
                <p14:cNvContentPartPr/>
                <p14:nvPr/>
              </p14:nvContentPartPr>
              <p14:xfrm>
                <a:off x="11159997" y="81525"/>
                <a:ext cx="87840" cy="68760"/>
              </p14:xfrm>
            </p:contentPart>
          </mc:Choice>
          <mc:Fallback>
            <p:pic>
              <p:nvPicPr>
                <p:cNvPr id="161" name="Freihand 160">
                  <a:extLst>
                    <a:ext uri="{FF2B5EF4-FFF2-40B4-BE49-F238E27FC236}">
                      <a16:creationId xmlns:a16="http://schemas.microsoft.com/office/drawing/2014/main" id="{F386C8A8-A5C9-4784-9B55-C0C6A1F1F92D}"/>
                    </a:ext>
                  </a:extLst>
                </p:cNvPr>
                <p:cNvPicPr/>
                <p:nvPr/>
              </p:nvPicPr>
              <p:blipFill>
                <a:blip r:embed="rId193"/>
                <a:stretch>
                  <a:fillRect/>
                </a:stretch>
              </p:blipFill>
              <p:spPr>
                <a:xfrm>
                  <a:off x="11155677" y="77205"/>
                  <a:ext cx="96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2" name="Freihand 161">
                  <a:extLst>
                    <a:ext uri="{FF2B5EF4-FFF2-40B4-BE49-F238E27FC236}">
                      <a16:creationId xmlns:a16="http://schemas.microsoft.com/office/drawing/2014/main" id="{17CE3141-E719-4D51-BEB3-83A81930388B}"/>
                    </a:ext>
                  </a:extLst>
                </p14:cNvPr>
                <p14:cNvContentPartPr/>
                <p14:nvPr/>
              </p14:nvContentPartPr>
              <p14:xfrm>
                <a:off x="11399397" y="91605"/>
                <a:ext cx="57960" cy="83520"/>
              </p14:xfrm>
            </p:contentPart>
          </mc:Choice>
          <mc:Fallback>
            <p:pic>
              <p:nvPicPr>
                <p:cNvPr id="162" name="Freihand 161">
                  <a:extLst>
                    <a:ext uri="{FF2B5EF4-FFF2-40B4-BE49-F238E27FC236}">
                      <a16:creationId xmlns:a16="http://schemas.microsoft.com/office/drawing/2014/main" id="{17CE3141-E719-4D51-BEB3-83A81930388B}"/>
                    </a:ext>
                  </a:extLst>
                </p:cNvPr>
                <p:cNvPicPr/>
                <p:nvPr/>
              </p:nvPicPr>
              <p:blipFill>
                <a:blip r:embed="rId195"/>
                <a:stretch>
                  <a:fillRect/>
                </a:stretch>
              </p:blipFill>
              <p:spPr>
                <a:xfrm>
                  <a:off x="11395077" y="87285"/>
                  <a:ext cx="66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3" name="Freihand 162">
                  <a:extLst>
                    <a:ext uri="{FF2B5EF4-FFF2-40B4-BE49-F238E27FC236}">
                      <a16:creationId xmlns:a16="http://schemas.microsoft.com/office/drawing/2014/main" id="{4DD5DF48-41B1-4A05-B2AC-9F343036769C}"/>
                    </a:ext>
                  </a:extLst>
                </p14:cNvPr>
                <p14:cNvContentPartPr/>
                <p14:nvPr/>
              </p14:nvContentPartPr>
              <p14:xfrm>
                <a:off x="11511717" y="108525"/>
                <a:ext cx="65160" cy="53640"/>
              </p14:xfrm>
            </p:contentPart>
          </mc:Choice>
          <mc:Fallback>
            <p:pic>
              <p:nvPicPr>
                <p:cNvPr id="163" name="Freihand 162">
                  <a:extLst>
                    <a:ext uri="{FF2B5EF4-FFF2-40B4-BE49-F238E27FC236}">
                      <a16:creationId xmlns:a16="http://schemas.microsoft.com/office/drawing/2014/main" id="{4DD5DF48-41B1-4A05-B2AC-9F343036769C}"/>
                    </a:ext>
                  </a:extLst>
                </p:cNvPr>
                <p:cNvPicPr/>
                <p:nvPr/>
              </p:nvPicPr>
              <p:blipFill>
                <a:blip r:embed="rId197"/>
                <a:stretch>
                  <a:fillRect/>
                </a:stretch>
              </p:blipFill>
              <p:spPr>
                <a:xfrm>
                  <a:off x="11507397" y="104205"/>
                  <a:ext cx="73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4" name="Freihand 163">
                  <a:extLst>
                    <a:ext uri="{FF2B5EF4-FFF2-40B4-BE49-F238E27FC236}">
                      <a16:creationId xmlns:a16="http://schemas.microsoft.com/office/drawing/2014/main" id="{C5146E93-74A7-4E62-8507-E25F68DE19A7}"/>
                    </a:ext>
                  </a:extLst>
                </p14:cNvPr>
                <p14:cNvContentPartPr/>
                <p14:nvPr/>
              </p14:nvContentPartPr>
              <p14:xfrm>
                <a:off x="11578677" y="94125"/>
                <a:ext cx="85320" cy="127800"/>
              </p14:xfrm>
            </p:contentPart>
          </mc:Choice>
          <mc:Fallback>
            <p:pic>
              <p:nvPicPr>
                <p:cNvPr id="164" name="Freihand 163">
                  <a:extLst>
                    <a:ext uri="{FF2B5EF4-FFF2-40B4-BE49-F238E27FC236}">
                      <a16:creationId xmlns:a16="http://schemas.microsoft.com/office/drawing/2014/main" id="{C5146E93-74A7-4E62-8507-E25F68DE19A7}"/>
                    </a:ext>
                  </a:extLst>
                </p:cNvPr>
                <p:cNvPicPr/>
                <p:nvPr/>
              </p:nvPicPr>
              <p:blipFill>
                <a:blip r:embed="rId199"/>
                <a:stretch>
                  <a:fillRect/>
                </a:stretch>
              </p:blipFill>
              <p:spPr>
                <a:xfrm>
                  <a:off x="11574357" y="89805"/>
                  <a:ext cx="93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5" name="Freihand 164">
                  <a:extLst>
                    <a:ext uri="{FF2B5EF4-FFF2-40B4-BE49-F238E27FC236}">
                      <a16:creationId xmlns:a16="http://schemas.microsoft.com/office/drawing/2014/main" id="{2C81E76B-6872-479F-A892-BB2560630A48}"/>
                    </a:ext>
                  </a:extLst>
                </p14:cNvPr>
                <p14:cNvContentPartPr/>
                <p14:nvPr/>
              </p14:nvContentPartPr>
              <p14:xfrm>
                <a:off x="11684157" y="90165"/>
                <a:ext cx="22680" cy="56160"/>
              </p14:xfrm>
            </p:contentPart>
          </mc:Choice>
          <mc:Fallback>
            <p:pic>
              <p:nvPicPr>
                <p:cNvPr id="165" name="Freihand 164">
                  <a:extLst>
                    <a:ext uri="{FF2B5EF4-FFF2-40B4-BE49-F238E27FC236}">
                      <a16:creationId xmlns:a16="http://schemas.microsoft.com/office/drawing/2014/main" id="{2C81E76B-6872-479F-A892-BB2560630A48}"/>
                    </a:ext>
                  </a:extLst>
                </p:cNvPr>
                <p:cNvPicPr/>
                <p:nvPr/>
              </p:nvPicPr>
              <p:blipFill>
                <a:blip r:embed="rId201"/>
                <a:stretch>
                  <a:fillRect/>
                </a:stretch>
              </p:blipFill>
              <p:spPr>
                <a:xfrm>
                  <a:off x="11679837" y="85845"/>
                  <a:ext cx="31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6" name="Freihand 165">
                  <a:extLst>
                    <a:ext uri="{FF2B5EF4-FFF2-40B4-BE49-F238E27FC236}">
                      <a16:creationId xmlns:a16="http://schemas.microsoft.com/office/drawing/2014/main" id="{0A0C144C-4A05-4BF9-91A3-5625DBFA860C}"/>
                    </a:ext>
                  </a:extLst>
                </p14:cNvPr>
                <p14:cNvContentPartPr/>
                <p14:nvPr/>
              </p14:nvContentPartPr>
              <p14:xfrm>
                <a:off x="11733117" y="32565"/>
                <a:ext cx="54360" cy="124920"/>
              </p14:xfrm>
            </p:contentPart>
          </mc:Choice>
          <mc:Fallback>
            <p:pic>
              <p:nvPicPr>
                <p:cNvPr id="166" name="Freihand 165">
                  <a:extLst>
                    <a:ext uri="{FF2B5EF4-FFF2-40B4-BE49-F238E27FC236}">
                      <a16:creationId xmlns:a16="http://schemas.microsoft.com/office/drawing/2014/main" id="{0A0C144C-4A05-4BF9-91A3-5625DBFA860C}"/>
                    </a:ext>
                  </a:extLst>
                </p:cNvPr>
                <p:cNvPicPr/>
                <p:nvPr/>
              </p:nvPicPr>
              <p:blipFill>
                <a:blip r:embed="rId203"/>
                <a:stretch>
                  <a:fillRect/>
                </a:stretch>
              </p:blipFill>
              <p:spPr>
                <a:xfrm>
                  <a:off x="11728797" y="28245"/>
                  <a:ext cx="63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7" name="Freihand 166">
                  <a:extLst>
                    <a:ext uri="{FF2B5EF4-FFF2-40B4-BE49-F238E27FC236}">
                      <a16:creationId xmlns:a16="http://schemas.microsoft.com/office/drawing/2014/main" id="{D3A6126A-9BA4-47F8-B9F9-109CEA836CB9}"/>
                    </a:ext>
                  </a:extLst>
                </p14:cNvPr>
                <p14:cNvContentPartPr/>
                <p14:nvPr/>
              </p14:nvContentPartPr>
              <p14:xfrm>
                <a:off x="11808357" y="31485"/>
                <a:ext cx="176400" cy="117000"/>
              </p14:xfrm>
            </p:contentPart>
          </mc:Choice>
          <mc:Fallback>
            <p:pic>
              <p:nvPicPr>
                <p:cNvPr id="167" name="Freihand 166">
                  <a:extLst>
                    <a:ext uri="{FF2B5EF4-FFF2-40B4-BE49-F238E27FC236}">
                      <a16:creationId xmlns:a16="http://schemas.microsoft.com/office/drawing/2014/main" id="{D3A6126A-9BA4-47F8-B9F9-109CEA836CB9}"/>
                    </a:ext>
                  </a:extLst>
                </p:cNvPr>
                <p:cNvPicPr/>
                <p:nvPr/>
              </p:nvPicPr>
              <p:blipFill>
                <a:blip r:embed="rId205"/>
                <a:stretch>
                  <a:fillRect/>
                </a:stretch>
              </p:blipFill>
              <p:spPr>
                <a:xfrm>
                  <a:off x="11804037" y="27165"/>
                  <a:ext cx="185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0" name="Freihand 169">
                  <a:extLst>
                    <a:ext uri="{FF2B5EF4-FFF2-40B4-BE49-F238E27FC236}">
                      <a16:creationId xmlns:a16="http://schemas.microsoft.com/office/drawing/2014/main" id="{897AFE5A-32A5-4748-8413-A7BFFB801E79}"/>
                    </a:ext>
                  </a:extLst>
                </p14:cNvPr>
                <p14:cNvContentPartPr/>
                <p14:nvPr/>
              </p14:nvContentPartPr>
              <p14:xfrm>
                <a:off x="11134077" y="329565"/>
                <a:ext cx="107640" cy="124920"/>
              </p14:xfrm>
            </p:contentPart>
          </mc:Choice>
          <mc:Fallback>
            <p:pic>
              <p:nvPicPr>
                <p:cNvPr id="170" name="Freihand 169">
                  <a:extLst>
                    <a:ext uri="{FF2B5EF4-FFF2-40B4-BE49-F238E27FC236}">
                      <a16:creationId xmlns:a16="http://schemas.microsoft.com/office/drawing/2014/main" id="{897AFE5A-32A5-4748-8413-A7BFFB801E79}"/>
                    </a:ext>
                  </a:extLst>
                </p:cNvPr>
                <p:cNvPicPr/>
                <p:nvPr/>
              </p:nvPicPr>
              <p:blipFill>
                <a:blip r:embed="rId207"/>
                <a:stretch>
                  <a:fillRect/>
                </a:stretch>
              </p:blipFill>
              <p:spPr>
                <a:xfrm>
                  <a:off x="11129757" y="325245"/>
                  <a:ext cx="116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1" name="Freihand 170">
                  <a:extLst>
                    <a:ext uri="{FF2B5EF4-FFF2-40B4-BE49-F238E27FC236}">
                      <a16:creationId xmlns:a16="http://schemas.microsoft.com/office/drawing/2014/main" id="{26C26302-9B18-422B-95FF-3AD134223CA0}"/>
                    </a:ext>
                  </a:extLst>
                </p14:cNvPr>
                <p14:cNvContentPartPr/>
                <p14:nvPr/>
              </p14:nvContentPartPr>
              <p14:xfrm>
                <a:off x="11262957" y="358365"/>
                <a:ext cx="69840" cy="72000"/>
              </p14:xfrm>
            </p:contentPart>
          </mc:Choice>
          <mc:Fallback>
            <p:pic>
              <p:nvPicPr>
                <p:cNvPr id="171" name="Freihand 170">
                  <a:extLst>
                    <a:ext uri="{FF2B5EF4-FFF2-40B4-BE49-F238E27FC236}">
                      <a16:creationId xmlns:a16="http://schemas.microsoft.com/office/drawing/2014/main" id="{26C26302-9B18-422B-95FF-3AD134223CA0}"/>
                    </a:ext>
                  </a:extLst>
                </p:cNvPr>
                <p:cNvPicPr/>
                <p:nvPr/>
              </p:nvPicPr>
              <p:blipFill>
                <a:blip r:embed="rId209"/>
                <a:stretch>
                  <a:fillRect/>
                </a:stretch>
              </p:blipFill>
              <p:spPr>
                <a:xfrm>
                  <a:off x="11258637" y="354045"/>
                  <a:ext cx="78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2" name="Freihand 171">
                  <a:extLst>
                    <a:ext uri="{FF2B5EF4-FFF2-40B4-BE49-F238E27FC236}">
                      <a16:creationId xmlns:a16="http://schemas.microsoft.com/office/drawing/2014/main" id="{67A7C5B7-0147-4BCD-96B5-695EE5774C70}"/>
                    </a:ext>
                  </a:extLst>
                </p14:cNvPr>
                <p14:cNvContentPartPr/>
                <p14:nvPr/>
              </p14:nvContentPartPr>
              <p14:xfrm>
                <a:off x="11314077" y="337125"/>
                <a:ext cx="82800" cy="195840"/>
              </p14:xfrm>
            </p:contentPart>
          </mc:Choice>
          <mc:Fallback>
            <p:pic>
              <p:nvPicPr>
                <p:cNvPr id="172" name="Freihand 171">
                  <a:extLst>
                    <a:ext uri="{FF2B5EF4-FFF2-40B4-BE49-F238E27FC236}">
                      <a16:creationId xmlns:a16="http://schemas.microsoft.com/office/drawing/2014/main" id="{67A7C5B7-0147-4BCD-96B5-695EE5774C70}"/>
                    </a:ext>
                  </a:extLst>
                </p:cNvPr>
                <p:cNvPicPr/>
                <p:nvPr/>
              </p:nvPicPr>
              <p:blipFill>
                <a:blip r:embed="rId211"/>
                <a:stretch>
                  <a:fillRect/>
                </a:stretch>
              </p:blipFill>
              <p:spPr>
                <a:xfrm>
                  <a:off x="11309757" y="332805"/>
                  <a:ext cx="914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3" name="Freihand 172">
                  <a:extLst>
                    <a:ext uri="{FF2B5EF4-FFF2-40B4-BE49-F238E27FC236}">
                      <a16:creationId xmlns:a16="http://schemas.microsoft.com/office/drawing/2014/main" id="{864AD582-23B5-4602-B580-640FA7AC40EB}"/>
                    </a:ext>
                  </a:extLst>
                </p14:cNvPr>
                <p14:cNvContentPartPr/>
                <p14:nvPr/>
              </p14:nvContentPartPr>
              <p14:xfrm>
                <a:off x="11374197" y="337125"/>
                <a:ext cx="77040" cy="154800"/>
              </p14:xfrm>
            </p:contentPart>
          </mc:Choice>
          <mc:Fallback>
            <p:pic>
              <p:nvPicPr>
                <p:cNvPr id="173" name="Freihand 172">
                  <a:extLst>
                    <a:ext uri="{FF2B5EF4-FFF2-40B4-BE49-F238E27FC236}">
                      <a16:creationId xmlns:a16="http://schemas.microsoft.com/office/drawing/2014/main" id="{864AD582-23B5-4602-B580-640FA7AC40EB}"/>
                    </a:ext>
                  </a:extLst>
                </p:cNvPr>
                <p:cNvPicPr/>
                <p:nvPr/>
              </p:nvPicPr>
              <p:blipFill>
                <a:blip r:embed="rId213"/>
                <a:stretch>
                  <a:fillRect/>
                </a:stretch>
              </p:blipFill>
              <p:spPr>
                <a:xfrm>
                  <a:off x="11369877" y="332805"/>
                  <a:ext cx="85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 name="Freihand 173">
                  <a:extLst>
                    <a:ext uri="{FF2B5EF4-FFF2-40B4-BE49-F238E27FC236}">
                      <a16:creationId xmlns:a16="http://schemas.microsoft.com/office/drawing/2014/main" id="{2D2C77BB-4A43-4F8A-A0CF-B35CC013FCB2}"/>
                    </a:ext>
                  </a:extLst>
                </p14:cNvPr>
                <p14:cNvContentPartPr/>
                <p14:nvPr/>
              </p14:nvContentPartPr>
              <p14:xfrm>
                <a:off x="11491917" y="279525"/>
                <a:ext cx="194400" cy="265320"/>
              </p14:xfrm>
            </p:contentPart>
          </mc:Choice>
          <mc:Fallback>
            <p:pic>
              <p:nvPicPr>
                <p:cNvPr id="174" name="Freihand 173">
                  <a:extLst>
                    <a:ext uri="{FF2B5EF4-FFF2-40B4-BE49-F238E27FC236}">
                      <a16:creationId xmlns:a16="http://schemas.microsoft.com/office/drawing/2014/main" id="{2D2C77BB-4A43-4F8A-A0CF-B35CC013FCB2}"/>
                    </a:ext>
                  </a:extLst>
                </p:cNvPr>
                <p:cNvPicPr/>
                <p:nvPr/>
              </p:nvPicPr>
              <p:blipFill>
                <a:blip r:embed="rId215"/>
                <a:stretch>
                  <a:fillRect/>
                </a:stretch>
              </p:blipFill>
              <p:spPr>
                <a:xfrm>
                  <a:off x="11487597" y="275205"/>
                  <a:ext cx="2030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6" name="Freihand 175">
                  <a:extLst>
                    <a:ext uri="{FF2B5EF4-FFF2-40B4-BE49-F238E27FC236}">
                      <a16:creationId xmlns:a16="http://schemas.microsoft.com/office/drawing/2014/main" id="{C1E2251D-A67E-4585-AA0B-3B01CB8F5C99}"/>
                    </a:ext>
                  </a:extLst>
                </p14:cNvPr>
                <p14:cNvContentPartPr/>
                <p14:nvPr/>
              </p14:nvContentPartPr>
              <p14:xfrm>
                <a:off x="8734317" y="939405"/>
                <a:ext cx="2096280" cy="116640"/>
              </p14:xfrm>
            </p:contentPart>
          </mc:Choice>
          <mc:Fallback>
            <p:pic>
              <p:nvPicPr>
                <p:cNvPr id="176" name="Freihand 175">
                  <a:extLst>
                    <a:ext uri="{FF2B5EF4-FFF2-40B4-BE49-F238E27FC236}">
                      <a16:creationId xmlns:a16="http://schemas.microsoft.com/office/drawing/2014/main" id="{C1E2251D-A67E-4585-AA0B-3B01CB8F5C99}"/>
                    </a:ext>
                  </a:extLst>
                </p:cNvPr>
                <p:cNvPicPr/>
                <p:nvPr/>
              </p:nvPicPr>
              <p:blipFill>
                <a:blip r:embed="rId217"/>
                <a:stretch>
                  <a:fillRect/>
                </a:stretch>
              </p:blipFill>
              <p:spPr>
                <a:xfrm>
                  <a:off x="8729997" y="935085"/>
                  <a:ext cx="2104920" cy="125280"/>
                </a:xfrm>
                <a:prstGeom prst="rect">
                  <a:avLst/>
                </a:prstGeom>
              </p:spPr>
            </p:pic>
          </mc:Fallback>
        </mc:AlternateContent>
      </p:grpSp>
      <p:grpSp>
        <p:nvGrpSpPr>
          <p:cNvPr id="179" name="Gruppieren 178">
            <a:extLst>
              <a:ext uri="{FF2B5EF4-FFF2-40B4-BE49-F238E27FC236}">
                <a16:creationId xmlns:a16="http://schemas.microsoft.com/office/drawing/2014/main" id="{99E89BAD-82DC-4B7E-964A-243ADD3CFA0A}"/>
              </a:ext>
            </a:extLst>
          </p:cNvPr>
          <p:cNvGrpSpPr/>
          <p:nvPr/>
        </p:nvGrpSpPr>
        <p:grpSpPr>
          <a:xfrm>
            <a:off x="8607957" y="1499205"/>
            <a:ext cx="2715480" cy="731520"/>
            <a:chOff x="8607957" y="1499205"/>
            <a:chExt cx="2715480" cy="731520"/>
          </a:xfrm>
        </p:grpSpPr>
        <mc:AlternateContent xmlns:mc="http://schemas.openxmlformats.org/markup-compatibility/2006">
          <mc:Choice xmlns:p14="http://schemas.microsoft.com/office/powerpoint/2010/main" Requires="p14">
            <p:contentPart p14:bwMode="auto" r:id="rId218">
              <p14:nvContentPartPr>
                <p14:cNvPr id="71" name="Freihand 70">
                  <a:extLst>
                    <a:ext uri="{FF2B5EF4-FFF2-40B4-BE49-F238E27FC236}">
                      <a16:creationId xmlns:a16="http://schemas.microsoft.com/office/drawing/2014/main" id="{5ADC01E0-1D23-4D54-896F-86155FAC41D5}"/>
                    </a:ext>
                  </a:extLst>
                </p14:cNvPr>
                <p14:cNvContentPartPr/>
                <p14:nvPr/>
              </p14:nvContentPartPr>
              <p14:xfrm>
                <a:off x="8899557" y="1697565"/>
                <a:ext cx="85680" cy="198720"/>
              </p14:xfrm>
            </p:contentPart>
          </mc:Choice>
          <mc:Fallback>
            <p:pic>
              <p:nvPicPr>
                <p:cNvPr id="71" name="Freihand 70">
                  <a:extLst>
                    <a:ext uri="{FF2B5EF4-FFF2-40B4-BE49-F238E27FC236}">
                      <a16:creationId xmlns:a16="http://schemas.microsoft.com/office/drawing/2014/main" id="{5ADC01E0-1D23-4D54-896F-86155FAC41D5}"/>
                    </a:ext>
                  </a:extLst>
                </p:cNvPr>
                <p:cNvPicPr/>
                <p:nvPr/>
              </p:nvPicPr>
              <p:blipFill>
                <a:blip r:embed="rId219"/>
                <a:stretch>
                  <a:fillRect/>
                </a:stretch>
              </p:blipFill>
              <p:spPr>
                <a:xfrm>
                  <a:off x="8895237" y="1693245"/>
                  <a:ext cx="94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72" name="Freihand 71">
                  <a:extLst>
                    <a:ext uri="{FF2B5EF4-FFF2-40B4-BE49-F238E27FC236}">
                      <a16:creationId xmlns:a16="http://schemas.microsoft.com/office/drawing/2014/main" id="{E836A628-CF79-4ED3-88D3-8FC5913CF762}"/>
                    </a:ext>
                  </a:extLst>
                </p14:cNvPr>
                <p14:cNvContentPartPr/>
                <p14:nvPr/>
              </p14:nvContentPartPr>
              <p14:xfrm>
                <a:off x="9019797" y="1708005"/>
                <a:ext cx="64440" cy="75960"/>
              </p14:xfrm>
            </p:contentPart>
          </mc:Choice>
          <mc:Fallback>
            <p:pic>
              <p:nvPicPr>
                <p:cNvPr id="72" name="Freihand 71">
                  <a:extLst>
                    <a:ext uri="{FF2B5EF4-FFF2-40B4-BE49-F238E27FC236}">
                      <a16:creationId xmlns:a16="http://schemas.microsoft.com/office/drawing/2014/main" id="{E836A628-CF79-4ED3-88D3-8FC5913CF762}"/>
                    </a:ext>
                  </a:extLst>
                </p:cNvPr>
                <p:cNvPicPr/>
                <p:nvPr/>
              </p:nvPicPr>
              <p:blipFill>
                <a:blip r:embed="rId221"/>
                <a:stretch>
                  <a:fillRect/>
                </a:stretch>
              </p:blipFill>
              <p:spPr>
                <a:xfrm>
                  <a:off x="9015477" y="1703685"/>
                  <a:ext cx="73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73" name="Freihand 72">
                  <a:extLst>
                    <a:ext uri="{FF2B5EF4-FFF2-40B4-BE49-F238E27FC236}">
                      <a16:creationId xmlns:a16="http://schemas.microsoft.com/office/drawing/2014/main" id="{A3D34727-0228-405E-A8FE-B3038B7250B7}"/>
                    </a:ext>
                  </a:extLst>
                </p14:cNvPr>
                <p14:cNvContentPartPr/>
                <p14:nvPr/>
              </p14:nvContentPartPr>
              <p14:xfrm>
                <a:off x="9105477" y="1695045"/>
                <a:ext cx="44280" cy="72720"/>
              </p14:xfrm>
            </p:contentPart>
          </mc:Choice>
          <mc:Fallback>
            <p:pic>
              <p:nvPicPr>
                <p:cNvPr id="73" name="Freihand 72">
                  <a:extLst>
                    <a:ext uri="{FF2B5EF4-FFF2-40B4-BE49-F238E27FC236}">
                      <a16:creationId xmlns:a16="http://schemas.microsoft.com/office/drawing/2014/main" id="{A3D34727-0228-405E-A8FE-B3038B7250B7}"/>
                    </a:ext>
                  </a:extLst>
                </p:cNvPr>
                <p:cNvPicPr/>
                <p:nvPr/>
              </p:nvPicPr>
              <p:blipFill>
                <a:blip r:embed="rId223"/>
                <a:stretch>
                  <a:fillRect/>
                </a:stretch>
              </p:blipFill>
              <p:spPr>
                <a:xfrm>
                  <a:off x="9101157" y="1690725"/>
                  <a:ext cx="52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74" name="Freihand 73">
                  <a:extLst>
                    <a:ext uri="{FF2B5EF4-FFF2-40B4-BE49-F238E27FC236}">
                      <a16:creationId xmlns:a16="http://schemas.microsoft.com/office/drawing/2014/main" id="{9D9C22A4-89CC-4957-AFFF-2E6EA6BAF778}"/>
                    </a:ext>
                  </a:extLst>
                </p14:cNvPr>
                <p14:cNvContentPartPr/>
                <p14:nvPr/>
              </p14:nvContentPartPr>
              <p14:xfrm>
                <a:off x="9199437" y="1622685"/>
                <a:ext cx="133920" cy="158400"/>
              </p14:xfrm>
            </p:contentPart>
          </mc:Choice>
          <mc:Fallback>
            <p:pic>
              <p:nvPicPr>
                <p:cNvPr id="74" name="Freihand 73">
                  <a:extLst>
                    <a:ext uri="{FF2B5EF4-FFF2-40B4-BE49-F238E27FC236}">
                      <a16:creationId xmlns:a16="http://schemas.microsoft.com/office/drawing/2014/main" id="{9D9C22A4-89CC-4957-AFFF-2E6EA6BAF778}"/>
                    </a:ext>
                  </a:extLst>
                </p:cNvPr>
                <p:cNvPicPr/>
                <p:nvPr/>
              </p:nvPicPr>
              <p:blipFill>
                <a:blip r:embed="rId225"/>
                <a:stretch>
                  <a:fillRect/>
                </a:stretch>
              </p:blipFill>
              <p:spPr>
                <a:xfrm>
                  <a:off x="9195117" y="1618365"/>
                  <a:ext cx="142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5" name="Freihand 74">
                  <a:extLst>
                    <a:ext uri="{FF2B5EF4-FFF2-40B4-BE49-F238E27FC236}">
                      <a16:creationId xmlns:a16="http://schemas.microsoft.com/office/drawing/2014/main" id="{D935CFAB-02CB-40F9-BAAC-B81B215B88F0}"/>
                    </a:ext>
                  </a:extLst>
                </p14:cNvPr>
                <p14:cNvContentPartPr/>
                <p14:nvPr/>
              </p14:nvContentPartPr>
              <p14:xfrm>
                <a:off x="9329757" y="1633845"/>
                <a:ext cx="131400" cy="104400"/>
              </p14:xfrm>
            </p:contentPart>
          </mc:Choice>
          <mc:Fallback>
            <p:pic>
              <p:nvPicPr>
                <p:cNvPr id="75" name="Freihand 74">
                  <a:extLst>
                    <a:ext uri="{FF2B5EF4-FFF2-40B4-BE49-F238E27FC236}">
                      <a16:creationId xmlns:a16="http://schemas.microsoft.com/office/drawing/2014/main" id="{D935CFAB-02CB-40F9-BAAC-B81B215B88F0}"/>
                    </a:ext>
                  </a:extLst>
                </p:cNvPr>
                <p:cNvPicPr/>
                <p:nvPr/>
              </p:nvPicPr>
              <p:blipFill>
                <a:blip r:embed="rId227"/>
                <a:stretch>
                  <a:fillRect/>
                </a:stretch>
              </p:blipFill>
              <p:spPr>
                <a:xfrm>
                  <a:off x="9325437" y="1629525"/>
                  <a:ext cx="140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6" name="Freihand 75">
                  <a:extLst>
                    <a:ext uri="{FF2B5EF4-FFF2-40B4-BE49-F238E27FC236}">
                      <a16:creationId xmlns:a16="http://schemas.microsoft.com/office/drawing/2014/main" id="{4D78E779-FEFF-40E5-ADBD-AC11637E108A}"/>
                    </a:ext>
                  </a:extLst>
                </p14:cNvPr>
                <p14:cNvContentPartPr/>
                <p14:nvPr/>
              </p14:nvContentPartPr>
              <p14:xfrm>
                <a:off x="9400317" y="1597485"/>
                <a:ext cx="88920" cy="174600"/>
              </p14:xfrm>
            </p:contentPart>
          </mc:Choice>
          <mc:Fallback>
            <p:pic>
              <p:nvPicPr>
                <p:cNvPr id="76" name="Freihand 75">
                  <a:extLst>
                    <a:ext uri="{FF2B5EF4-FFF2-40B4-BE49-F238E27FC236}">
                      <a16:creationId xmlns:a16="http://schemas.microsoft.com/office/drawing/2014/main" id="{4D78E779-FEFF-40E5-ADBD-AC11637E108A}"/>
                    </a:ext>
                  </a:extLst>
                </p:cNvPr>
                <p:cNvPicPr/>
                <p:nvPr/>
              </p:nvPicPr>
              <p:blipFill>
                <a:blip r:embed="rId229"/>
                <a:stretch>
                  <a:fillRect/>
                </a:stretch>
              </p:blipFill>
              <p:spPr>
                <a:xfrm>
                  <a:off x="9395997" y="1593165"/>
                  <a:ext cx="97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8" name="Freihand 77">
                  <a:extLst>
                    <a:ext uri="{FF2B5EF4-FFF2-40B4-BE49-F238E27FC236}">
                      <a16:creationId xmlns:a16="http://schemas.microsoft.com/office/drawing/2014/main" id="{8764D67D-3BEB-48F9-B400-5E4B97A9589D}"/>
                    </a:ext>
                  </a:extLst>
                </p14:cNvPr>
                <p14:cNvContentPartPr/>
                <p14:nvPr/>
              </p14:nvContentPartPr>
              <p14:xfrm>
                <a:off x="9654837" y="1651845"/>
                <a:ext cx="186120" cy="68040"/>
              </p14:xfrm>
            </p:contentPart>
          </mc:Choice>
          <mc:Fallback>
            <p:pic>
              <p:nvPicPr>
                <p:cNvPr id="78" name="Freihand 77">
                  <a:extLst>
                    <a:ext uri="{FF2B5EF4-FFF2-40B4-BE49-F238E27FC236}">
                      <a16:creationId xmlns:a16="http://schemas.microsoft.com/office/drawing/2014/main" id="{8764D67D-3BEB-48F9-B400-5E4B97A9589D}"/>
                    </a:ext>
                  </a:extLst>
                </p:cNvPr>
                <p:cNvPicPr/>
                <p:nvPr/>
              </p:nvPicPr>
              <p:blipFill>
                <a:blip r:embed="rId231"/>
                <a:stretch>
                  <a:fillRect/>
                </a:stretch>
              </p:blipFill>
              <p:spPr>
                <a:xfrm>
                  <a:off x="9650517" y="1647525"/>
                  <a:ext cx="194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9" name="Freihand 78">
                  <a:extLst>
                    <a:ext uri="{FF2B5EF4-FFF2-40B4-BE49-F238E27FC236}">
                      <a16:creationId xmlns:a16="http://schemas.microsoft.com/office/drawing/2014/main" id="{887D326C-77F8-4706-94D8-316D31AEDFFD}"/>
                    </a:ext>
                  </a:extLst>
                </p14:cNvPr>
                <p14:cNvContentPartPr/>
                <p14:nvPr/>
              </p14:nvContentPartPr>
              <p14:xfrm>
                <a:off x="9855717" y="1636725"/>
                <a:ext cx="74880" cy="75240"/>
              </p14:xfrm>
            </p:contentPart>
          </mc:Choice>
          <mc:Fallback>
            <p:pic>
              <p:nvPicPr>
                <p:cNvPr id="79" name="Freihand 78">
                  <a:extLst>
                    <a:ext uri="{FF2B5EF4-FFF2-40B4-BE49-F238E27FC236}">
                      <a16:creationId xmlns:a16="http://schemas.microsoft.com/office/drawing/2014/main" id="{887D326C-77F8-4706-94D8-316D31AEDFFD}"/>
                    </a:ext>
                  </a:extLst>
                </p:cNvPr>
                <p:cNvPicPr/>
                <p:nvPr/>
              </p:nvPicPr>
              <p:blipFill>
                <a:blip r:embed="rId233"/>
                <a:stretch>
                  <a:fillRect/>
                </a:stretch>
              </p:blipFill>
              <p:spPr>
                <a:xfrm>
                  <a:off x="9851397" y="1632405"/>
                  <a:ext cx="83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0" name="Freihand 79">
                  <a:extLst>
                    <a:ext uri="{FF2B5EF4-FFF2-40B4-BE49-F238E27FC236}">
                      <a16:creationId xmlns:a16="http://schemas.microsoft.com/office/drawing/2014/main" id="{CE399049-5684-49B1-AB20-C6AB486DE0AA}"/>
                    </a:ext>
                  </a:extLst>
                </p14:cNvPr>
                <p14:cNvContentPartPr/>
                <p14:nvPr/>
              </p14:nvContentPartPr>
              <p14:xfrm>
                <a:off x="9944997" y="1623045"/>
                <a:ext cx="85320" cy="100800"/>
              </p14:xfrm>
            </p:contentPart>
          </mc:Choice>
          <mc:Fallback>
            <p:pic>
              <p:nvPicPr>
                <p:cNvPr id="80" name="Freihand 79">
                  <a:extLst>
                    <a:ext uri="{FF2B5EF4-FFF2-40B4-BE49-F238E27FC236}">
                      <a16:creationId xmlns:a16="http://schemas.microsoft.com/office/drawing/2014/main" id="{CE399049-5684-49B1-AB20-C6AB486DE0AA}"/>
                    </a:ext>
                  </a:extLst>
                </p:cNvPr>
                <p:cNvPicPr/>
                <p:nvPr/>
              </p:nvPicPr>
              <p:blipFill>
                <a:blip r:embed="rId235"/>
                <a:stretch>
                  <a:fillRect/>
                </a:stretch>
              </p:blipFill>
              <p:spPr>
                <a:xfrm>
                  <a:off x="9940677" y="1618725"/>
                  <a:ext cx="93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1" name="Freihand 80">
                  <a:extLst>
                    <a:ext uri="{FF2B5EF4-FFF2-40B4-BE49-F238E27FC236}">
                      <a16:creationId xmlns:a16="http://schemas.microsoft.com/office/drawing/2014/main" id="{D2F32043-D6CD-4AFE-A662-207636F11C37}"/>
                    </a:ext>
                  </a:extLst>
                </p14:cNvPr>
                <p14:cNvContentPartPr/>
                <p14:nvPr/>
              </p14:nvContentPartPr>
              <p14:xfrm>
                <a:off x="10043637" y="1632045"/>
                <a:ext cx="222120" cy="60120"/>
              </p14:xfrm>
            </p:contentPart>
          </mc:Choice>
          <mc:Fallback>
            <p:pic>
              <p:nvPicPr>
                <p:cNvPr id="81" name="Freihand 80">
                  <a:extLst>
                    <a:ext uri="{FF2B5EF4-FFF2-40B4-BE49-F238E27FC236}">
                      <a16:creationId xmlns:a16="http://schemas.microsoft.com/office/drawing/2014/main" id="{D2F32043-D6CD-4AFE-A662-207636F11C37}"/>
                    </a:ext>
                  </a:extLst>
                </p:cNvPr>
                <p:cNvPicPr/>
                <p:nvPr/>
              </p:nvPicPr>
              <p:blipFill>
                <a:blip r:embed="rId237"/>
                <a:stretch>
                  <a:fillRect/>
                </a:stretch>
              </p:blipFill>
              <p:spPr>
                <a:xfrm>
                  <a:off x="10039317" y="1627725"/>
                  <a:ext cx="230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2" name="Freihand 81">
                  <a:extLst>
                    <a:ext uri="{FF2B5EF4-FFF2-40B4-BE49-F238E27FC236}">
                      <a16:creationId xmlns:a16="http://schemas.microsoft.com/office/drawing/2014/main" id="{25EC4D4D-3971-469C-95F8-A30F051487F5}"/>
                    </a:ext>
                  </a:extLst>
                </p14:cNvPr>
                <p14:cNvContentPartPr/>
                <p14:nvPr/>
              </p14:nvContentPartPr>
              <p14:xfrm>
                <a:off x="10235157" y="1578765"/>
                <a:ext cx="31680" cy="19800"/>
              </p14:xfrm>
            </p:contentPart>
          </mc:Choice>
          <mc:Fallback>
            <p:pic>
              <p:nvPicPr>
                <p:cNvPr id="82" name="Freihand 81">
                  <a:extLst>
                    <a:ext uri="{FF2B5EF4-FFF2-40B4-BE49-F238E27FC236}">
                      <a16:creationId xmlns:a16="http://schemas.microsoft.com/office/drawing/2014/main" id="{25EC4D4D-3971-469C-95F8-A30F051487F5}"/>
                    </a:ext>
                  </a:extLst>
                </p:cNvPr>
                <p:cNvPicPr/>
                <p:nvPr/>
              </p:nvPicPr>
              <p:blipFill>
                <a:blip r:embed="rId239"/>
                <a:stretch>
                  <a:fillRect/>
                </a:stretch>
              </p:blipFill>
              <p:spPr>
                <a:xfrm>
                  <a:off x="10230837" y="1574445"/>
                  <a:ext cx="40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3" name="Freihand 82">
                  <a:extLst>
                    <a:ext uri="{FF2B5EF4-FFF2-40B4-BE49-F238E27FC236}">
                      <a16:creationId xmlns:a16="http://schemas.microsoft.com/office/drawing/2014/main" id="{AAD544AC-64D8-46F1-8EB9-BD0CC7D8D390}"/>
                    </a:ext>
                  </a:extLst>
                </p14:cNvPr>
                <p14:cNvContentPartPr/>
                <p14:nvPr/>
              </p14:nvContentPartPr>
              <p14:xfrm>
                <a:off x="10304637" y="1609365"/>
                <a:ext cx="74520" cy="62280"/>
              </p14:xfrm>
            </p:contentPart>
          </mc:Choice>
          <mc:Fallback>
            <p:pic>
              <p:nvPicPr>
                <p:cNvPr id="83" name="Freihand 82">
                  <a:extLst>
                    <a:ext uri="{FF2B5EF4-FFF2-40B4-BE49-F238E27FC236}">
                      <a16:creationId xmlns:a16="http://schemas.microsoft.com/office/drawing/2014/main" id="{AAD544AC-64D8-46F1-8EB9-BD0CC7D8D390}"/>
                    </a:ext>
                  </a:extLst>
                </p:cNvPr>
                <p:cNvPicPr/>
                <p:nvPr/>
              </p:nvPicPr>
              <p:blipFill>
                <a:blip r:embed="rId241"/>
                <a:stretch>
                  <a:fillRect/>
                </a:stretch>
              </p:blipFill>
              <p:spPr>
                <a:xfrm>
                  <a:off x="10300317" y="1605045"/>
                  <a:ext cx="83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4" name="Freihand 83">
                  <a:extLst>
                    <a:ext uri="{FF2B5EF4-FFF2-40B4-BE49-F238E27FC236}">
                      <a16:creationId xmlns:a16="http://schemas.microsoft.com/office/drawing/2014/main" id="{8B194EF9-0722-49A0-825A-F70960D805BC}"/>
                    </a:ext>
                  </a:extLst>
                </p14:cNvPr>
                <p14:cNvContentPartPr/>
                <p14:nvPr/>
              </p14:nvContentPartPr>
              <p14:xfrm>
                <a:off x="10432797" y="1577685"/>
                <a:ext cx="125280" cy="90000"/>
              </p14:xfrm>
            </p:contentPart>
          </mc:Choice>
          <mc:Fallback>
            <p:pic>
              <p:nvPicPr>
                <p:cNvPr id="84" name="Freihand 83">
                  <a:extLst>
                    <a:ext uri="{FF2B5EF4-FFF2-40B4-BE49-F238E27FC236}">
                      <a16:creationId xmlns:a16="http://schemas.microsoft.com/office/drawing/2014/main" id="{8B194EF9-0722-49A0-825A-F70960D805BC}"/>
                    </a:ext>
                  </a:extLst>
                </p:cNvPr>
                <p:cNvPicPr/>
                <p:nvPr/>
              </p:nvPicPr>
              <p:blipFill>
                <a:blip r:embed="rId243"/>
                <a:stretch>
                  <a:fillRect/>
                </a:stretch>
              </p:blipFill>
              <p:spPr>
                <a:xfrm>
                  <a:off x="10428477" y="1573365"/>
                  <a:ext cx="133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85" name="Freihand 84">
                  <a:extLst>
                    <a:ext uri="{FF2B5EF4-FFF2-40B4-BE49-F238E27FC236}">
                      <a16:creationId xmlns:a16="http://schemas.microsoft.com/office/drawing/2014/main" id="{8BBAF9AE-4FFA-4043-9DC6-D7AC1B0AD16A}"/>
                    </a:ext>
                  </a:extLst>
                </p14:cNvPr>
                <p14:cNvContentPartPr/>
                <p14:nvPr/>
              </p14:nvContentPartPr>
              <p14:xfrm>
                <a:off x="10456557" y="1499205"/>
                <a:ext cx="603360" cy="152280"/>
              </p14:xfrm>
            </p:contentPart>
          </mc:Choice>
          <mc:Fallback>
            <p:pic>
              <p:nvPicPr>
                <p:cNvPr id="85" name="Freihand 84">
                  <a:extLst>
                    <a:ext uri="{FF2B5EF4-FFF2-40B4-BE49-F238E27FC236}">
                      <a16:creationId xmlns:a16="http://schemas.microsoft.com/office/drawing/2014/main" id="{8BBAF9AE-4FFA-4043-9DC6-D7AC1B0AD16A}"/>
                    </a:ext>
                  </a:extLst>
                </p:cNvPr>
                <p:cNvPicPr/>
                <p:nvPr/>
              </p:nvPicPr>
              <p:blipFill>
                <a:blip r:embed="rId245"/>
                <a:stretch>
                  <a:fillRect/>
                </a:stretch>
              </p:blipFill>
              <p:spPr>
                <a:xfrm>
                  <a:off x="10452237" y="1494885"/>
                  <a:ext cx="612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87" name="Freihand 86">
                  <a:extLst>
                    <a:ext uri="{FF2B5EF4-FFF2-40B4-BE49-F238E27FC236}">
                      <a16:creationId xmlns:a16="http://schemas.microsoft.com/office/drawing/2014/main" id="{E7AE4F12-70B4-4143-B31E-2D4E28DB89ED}"/>
                    </a:ext>
                  </a:extLst>
                </p14:cNvPr>
                <p14:cNvContentPartPr/>
                <p14:nvPr/>
              </p14:nvContentPartPr>
              <p14:xfrm>
                <a:off x="8666997" y="2127765"/>
                <a:ext cx="50760" cy="78120"/>
              </p14:xfrm>
            </p:contentPart>
          </mc:Choice>
          <mc:Fallback>
            <p:pic>
              <p:nvPicPr>
                <p:cNvPr id="87" name="Freihand 86">
                  <a:extLst>
                    <a:ext uri="{FF2B5EF4-FFF2-40B4-BE49-F238E27FC236}">
                      <a16:creationId xmlns:a16="http://schemas.microsoft.com/office/drawing/2014/main" id="{E7AE4F12-70B4-4143-B31E-2D4E28DB89ED}"/>
                    </a:ext>
                  </a:extLst>
                </p:cNvPr>
                <p:cNvPicPr/>
                <p:nvPr/>
              </p:nvPicPr>
              <p:blipFill>
                <a:blip r:embed="rId247"/>
                <a:stretch>
                  <a:fillRect/>
                </a:stretch>
              </p:blipFill>
              <p:spPr>
                <a:xfrm>
                  <a:off x="8662677" y="2123445"/>
                  <a:ext cx="59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8" name="Freihand 87">
                  <a:extLst>
                    <a:ext uri="{FF2B5EF4-FFF2-40B4-BE49-F238E27FC236}">
                      <a16:creationId xmlns:a16="http://schemas.microsoft.com/office/drawing/2014/main" id="{8A04DE1F-D429-4F8B-AF81-0FA41C6A181A}"/>
                    </a:ext>
                  </a:extLst>
                </p14:cNvPr>
                <p14:cNvContentPartPr/>
                <p14:nvPr/>
              </p14:nvContentPartPr>
              <p14:xfrm>
                <a:off x="8607957" y="2079525"/>
                <a:ext cx="170640" cy="135360"/>
              </p14:xfrm>
            </p:contentPart>
          </mc:Choice>
          <mc:Fallback>
            <p:pic>
              <p:nvPicPr>
                <p:cNvPr id="88" name="Freihand 87">
                  <a:extLst>
                    <a:ext uri="{FF2B5EF4-FFF2-40B4-BE49-F238E27FC236}">
                      <a16:creationId xmlns:a16="http://schemas.microsoft.com/office/drawing/2014/main" id="{8A04DE1F-D429-4F8B-AF81-0FA41C6A181A}"/>
                    </a:ext>
                  </a:extLst>
                </p:cNvPr>
                <p:cNvPicPr/>
                <p:nvPr/>
              </p:nvPicPr>
              <p:blipFill>
                <a:blip r:embed="rId249"/>
                <a:stretch>
                  <a:fillRect/>
                </a:stretch>
              </p:blipFill>
              <p:spPr>
                <a:xfrm>
                  <a:off x="8603637" y="2075205"/>
                  <a:ext cx="179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0" name="Freihand 89">
                  <a:extLst>
                    <a:ext uri="{FF2B5EF4-FFF2-40B4-BE49-F238E27FC236}">
                      <a16:creationId xmlns:a16="http://schemas.microsoft.com/office/drawing/2014/main" id="{9E216C90-E9A5-472F-A55A-8AF4EF824A0D}"/>
                    </a:ext>
                  </a:extLst>
                </p14:cNvPr>
                <p14:cNvContentPartPr/>
                <p14:nvPr/>
              </p14:nvContentPartPr>
              <p14:xfrm>
                <a:off x="8900277" y="2110485"/>
                <a:ext cx="128160" cy="23040"/>
              </p14:xfrm>
            </p:contentPart>
          </mc:Choice>
          <mc:Fallback>
            <p:pic>
              <p:nvPicPr>
                <p:cNvPr id="90" name="Freihand 89">
                  <a:extLst>
                    <a:ext uri="{FF2B5EF4-FFF2-40B4-BE49-F238E27FC236}">
                      <a16:creationId xmlns:a16="http://schemas.microsoft.com/office/drawing/2014/main" id="{9E216C90-E9A5-472F-A55A-8AF4EF824A0D}"/>
                    </a:ext>
                  </a:extLst>
                </p:cNvPr>
                <p:cNvPicPr/>
                <p:nvPr/>
              </p:nvPicPr>
              <p:blipFill>
                <a:blip r:embed="rId251"/>
                <a:stretch>
                  <a:fillRect/>
                </a:stretch>
              </p:blipFill>
              <p:spPr>
                <a:xfrm>
                  <a:off x="8895957" y="2106165"/>
                  <a:ext cx="136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1" name="Freihand 90">
                  <a:extLst>
                    <a:ext uri="{FF2B5EF4-FFF2-40B4-BE49-F238E27FC236}">
                      <a16:creationId xmlns:a16="http://schemas.microsoft.com/office/drawing/2014/main" id="{F99168C9-5640-4AE9-8FF3-AC088E844C5D}"/>
                    </a:ext>
                  </a:extLst>
                </p14:cNvPr>
                <p14:cNvContentPartPr/>
                <p14:nvPr/>
              </p14:nvContentPartPr>
              <p14:xfrm>
                <a:off x="8918997" y="2149005"/>
                <a:ext cx="113400" cy="22320"/>
              </p14:xfrm>
            </p:contentPart>
          </mc:Choice>
          <mc:Fallback>
            <p:pic>
              <p:nvPicPr>
                <p:cNvPr id="91" name="Freihand 90">
                  <a:extLst>
                    <a:ext uri="{FF2B5EF4-FFF2-40B4-BE49-F238E27FC236}">
                      <a16:creationId xmlns:a16="http://schemas.microsoft.com/office/drawing/2014/main" id="{F99168C9-5640-4AE9-8FF3-AC088E844C5D}"/>
                    </a:ext>
                  </a:extLst>
                </p:cNvPr>
                <p:cNvPicPr/>
                <p:nvPr/>
              </p:nvPicPr>
              <p:blipFill>
                <a:blip r:embed="rId253"/>
                <a:stretch>
                  <a:fillRect/>
                </a:stretch>
              </p:blipFill>
              <p:spPr>
                <a:xfrm>
                  <a:off x="8914677" y="2144685"/>
                  <a:ext cx="122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93" name="Freihand 92">
                  <a:extLst>
                    <a:ext uri="{FF2B5EF4-FFF2-40B4-BE49-F238E27FC236}">
                      <a16:creationId xmlns:a16="http://schemas.microsoft.com/office/drawing/2014/main" id="{D1FB9B78-EE1E-42AF-81D1-008781209826}"/>
                    </a:ext>
                  </a:extLst>
                </p14:cNvPr>
                <p14:cNvContentPartPr/>
                <p14:nvPr/>
              </p14:nvContentPartPr>
              <p14:xfrm>
                <a:off x="9172797" y="2066925"/>
                <a:ext cx="104040" cy="163800"/>
              </p14:xfrm>
            </p:contentPart>
          </mc:Choice>
          <mc:Fallback>
            <p:pic>
              <p:nvPicPr>
                <p:cNvPr id="93" name="Freihand 92">
                  <a:extLst>
                    <a:ext uri="{FF2B5EF4-FFF2-40B4-BE49-F238E27FC236}">
                      <a16:creationId xmlns:a16="http://schemas.microsoft.com/office/drawing/2014/main" id="{D1FB9B78-EE1E-42AF-81D1-008781209826}"/>
                    </a:ext>
                  </a:extLst>
                </p:cNvPr>
                <p:cNvPicPr/>
                <p:nvPr/>
              </p:nvPicPr>
              <p:blipFill>
                <a:blip r:embed="rId255"/>
                <a:stretch>
                  <a:fillRect/>
                </a:stretch>
              </p:blipFill>
              <p:spPr>
                <a:xfrm>
                  <a:off x="9168477" y="2062605"/>
                  <a:ext cx="112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95" name="Freihand 94">
                  <a:extLst>
                    <a:ext uri="{FF2B5EF4-FFF2-40B4-BE49-F238E27FC236}">
                      <a16:creationId xmlns:a16="http://schemas.microsoft.com/office/drawing/2014/main" id="{DD999177-B7E2-424C-ABF1-6384D5F78C76}"/>
                    </a:ext>
                  </a:extLst>
                </p14:cNvPr>
                <p14:cNvContentPartPr/>
                <p14:nvPr/>
              </p14:nvContentPartPr>
              <p14:xfrm>
                <a:off x="9356397" y="2064765"/>
                <a:ext cx="85680" cy="56160"/>
              </p14:xfrm>
            </p:contentPart>
          </mc:Choice>
          <mc:Fallback>
            <p:pic>
              <p:nvPicPr>
                <p:cNvPr id="95" name="Freihand 94">
                  <a:extLst>
                    <a:ext uri="{FF2B5EF4-FFF2-40B4-BE49-F238E27FC236}">
                      <a16:creationId xmlns:a16="http://schemas.microsoft.com/office/drawing/2014/main" id="{DD999177-B7E2-424C-ABF1-6384D5F78C76}"/>
                    </a:ext>
                  </a:extLst>
                </p:cNvPr>
                <p:cNvPicPr/>
                <p:nvPr/>
              </p:nvPicPr>
              <p:blipFill>
                <a:blip r:embed="rId257"/>
                <a:stretch>
                  <a:fillRect/>
                </a:stretch>
              </p:blipFill>
              <p:spPr>
                <a:xfrm>
                  <a:off x="9352077" y="2060445"/>
                  <a:ext cx="94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96" name="Freihand 95">
                  <a:extLst>
                    <a:ext uri="{FF2B5EF4-FFF2-40B4-BE49-F238E27FC236}">
                      <a16:creationId xmlns:a16="http://schemas.microsoft.com/office/drawing/2014/main" id="{ABA1C604-282B-436B-AC50-9030A0A21AE2}"/>
                    </a:ext>
                  </a:extLst>
                </p14:cNvPr>
                <p14:cNvContentPartPr/>
                <p14:nvPr/>
              </p14:nvContentPartPr>
              <p14:xfrm>
                <a:off x="9406077" y="2052885"/>
                <a:ext cx="59760" cy="153360"/>
              </p14:xfrm>
            </p:contentPart>
          </mc:Choice>
          <mc:Fallback>
            <p:pic>
              <p:nvPicPr>
                <p:cNvPr id="96" name="Freihand 95">
                  <a:extLst>
                    <a:ext uri="{FF2B5EF4-FFF2-40B4-BE49-F238E27FC236}">
                      <a16:creationId xmlns:a16="http://schemas.microsoft.com/office/drawing/2014/main" id="{ABA1C604-282B-436B-AC50-9030A0A21AE2}"/>
                    </a:ext>
                  </a:extLst>
                </p:cNvPr>
                <p:cNvPicPr/>
                <p:nvPr/>
              </p:nvPicPr>
              <p:blipFill>
                <a:blip r:embed="rId259"/>
                <a:stretch>
                  <a:fillRect/>
                </a:stretch>
              </p:blipFill>
              <p:spPr>
                <a:xfrm>
                  <a:off x="9401757" y="2048565"/>
                  <a:ext cx="68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97" name="Freihand 96">
                  <a:extLst>
                    <a:ext uri="{FF2B5EF4-FFF2-40B4-BE49-F238E27FC236}">
                      <a16:creationId xmlns:a16="http://schemas.microsoft.com/office/drawing/2014/main" id="{6BD13540-3C8B-40DD-9491-D4039697DD48}"/>
                    </a:ext>
                  </a:extLst>
                </p14:cNvPr>
                <p14:cNvContentPartPr/>
                <p14:nvPr/>
              </p14:nvContentPartPr>
              <p14:xfrm>
                <a:off x="9542517" y="1986285"/>
                <a:ext cx="75240" cy="144000"/>
              </p14:xfrm>
            </p:contentPart>
          </mc:Choice>
          <mc:Fallback>
            <p:pic>
              <p:nvPicPr>
                <p:cNvPr id="97" name="Freihand 96">
                  <a:extLst>
                    <a:ext uri="{FF2B5EF4-FFF2-40B4-BE49-F238E27FC236}">
                      <a16:creationId xmlns:a16="http://schemas.microsoft.com/office/drawing/2014/main" id="{6BD13540-3C8B-40DD-9491-D4039697DD48}"/>
                    </a:ext>
                  </a:extLst>
                </p:cNvPr>
                <p:cNvPicPr/>
                <p:nvPr/>
              </p:nvPicPr>
              <p:blipFill>
                <a:blip r:embed="rId261"/>
                <a:stretch>
                  <a:fillRect/>
                </a:stretch>
              </p:blipFill>
              <p:spPr>
                <a:xfrm>
                  <a:off x="9538197" y="1981965"/>
                  <a:ext cx="83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98" name="Freihand 97">
                  <a:extLst>
                    <a:ext uri="{FF2B5EF4-FFF2-40B4-BE49-F238E27FC236}">
                      <a16:creationId xmlns:a16="http://schemas.microsoft.com/office/drawing/2014/main" id="{B9834429-293A-47AE-A4B9-C323B2D2A4DE}"/>
                    </a:ext>
                  </a:extLst>
                </p14:cNvPr>
                <p14:cNvContentPartPr/>
                <p14:nvPr/>
              </p14:nvContentPartPr>
              <p14:xfrm>
                <a:off x="9672837" y="1986645"/>
                <a:ext cx="4680" cy="6120"/>
              </p14:xfrm>
            </p:contentPart>
          </mc:Choice>
          <mc:Fallback>
            <p:pic>
              <p:nvPicPr>
                <p:cNvPr id="98" name="Freihand 97">
                  <a:extLst>
                    <a:ext uri="{FF2B5EF4-FFF2-40B4-BE49-F238E27FC236}">
                      <a16:creationId xmlns:a16="http://schemas.microsoft.com/office/drawing/2014/main" id="{B9834429-293A-47AE-A4B9-C323B2D2A4DE}"/>
                    </a:ext>
                  </a:extLst>
                </p:cNvPr>
                <p:cNvPicPr/>
                <p:nvPr/>
              </p:nvPicPr>
              <p:blipFill>
                <a:blip r:embed="rId153"/>
                <a:stretch>
                  <a:fillRect/>
                </a:stretch>
              </p:blipFill>
              <p:spPr>
                <a:xfrm>
                  <a:off x="9668517" y="1982325"/>
                  <a:ext cx="133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99" name="Freihand 98">
                  <a:extLst>
                    <a:ext uri="{FF2B5EF4-FFF2-40B4-BE49-F238E27FC236}">
                      <a16:creationId xmlns:a16="http://schemas.microsoft.com/office/drawing/2014/main" id="{1F473557-28D2-42B0-AB76-6AC8263C9098}"/>
                    </a:ext>
                  </a:extLst>
                </p14:cNvPr>
                <p14:cNvContentPartPr/>
                <p14:nvPr/>
              </p14:nvContentPartPr>
              <p14:xfrm>
                <a:off x="9653037" y="1958565"/>
                <a:ext cx="120960" cy="124200"/>
              </p14:xfrm>
            </p:contentPart>
          </mc:Choice>
          <mc:Fallback>
            <p:pic>
              <p:nvPicPr>
                <p:cNvPr id="99" name="Freihand 98">
                  <a:extLst>
                    <a:ext uri="{FF2B5EF4-FFF2-40B4-BE49-F238E27FC236}">
                      <a16:creationId xmlns:a16="http://schemas.microsoft.com/office/drawing/2014/main" id="{1F473557-28D2-42B0-AB76-6AC8263C9098}"/>
                    </a:ext>
                  </a:extLst>
                </p:cNvPr>
                <p:cNvPicPr/>
                <p:nvPr/>
              </p:nvPicPr>
              <p:blipFill>
                <a:blip r:embed="rId264"/>
                <a:stretch>
                  <a:fillRect/>
                </a:stretch>
              </p:blipFill>
              <p:spPr>
                <a:xfrm>
                  <a:off x="9648717" y="1954245"/>
                  <a:ext cx="129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0" name="Freihand 99">
                  <a:extLst>
                    <a:ext uri="{FF2B5EF4-FFF2-40B4-BE49-F238E27FC236}">
                      <a16:creationId xmlns:a16="http://schemas.microsoft.com/office/drawing/2014/main" id="{13B7CB37-519D-4DA6-9F4B-D085B03DA3E4}"/>
                    </a:ext>
                  </a:extLst>
                </p14:cNvPr>
                <p14:cNvContentPartPr/>
                <p14:nvPr/>
              </p14:nvContentPartPr>
              <p14:xfrm>
                <a:off x="9708837" y="2020845"/>
                <a:ext cx="65160" cy="60120"/>
              </p14:xfrm>
            </p:contentPart>
          </mc:Choice>
          <mc:Fallback>
            <p:pic>
              <p:nvPicPr>
                <p:cNvPr id="100" name="Freihand 99">
                  <a:extLst>
                    <a:ext uri="{FF2B5EF4-FFF2-40B4-BE49-F238E27FC236}">
                      <a16:creationId xmlns:a16="http://schemas.microsoft.com/office/drawing/2014/main" id="{13B7CB37-519D-4DA6-9F4B-D085B03DA3E4}"/>
                    </a:ext>
                  </a:extLst>
                </p:cNvPr>
                <p:cNvPicPr/>
                <p:nvPr/>
              </p:nvPicPr>
              <p:blipFill>
                <a:blip r:embed="rId266"/>
                <a:stretch>
                  <a:fillRect/>
                </a:stretch>
              </p:blipFill>
              <p:spPr>
                <a:xfrm>
                  <a:off x="9704517" y="2016525"/>
                  <a:ext cx="73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1" name="Freihand 100">
                  <a:extLst>
                    <a:ext uri="{FF2B5EF4-FFF2-40B4-BE49-F238E27FC236}">
                      <a16:creationId xmlns:a16="http://schemas.microsoft.com/office/drawing/2014/main" id="{C123252F-7FA0-4CCD-8FFC-1976515AB68B}"/>
                    </a:ext>
                  </a:extLst>
                </p14:cNvPr>
                <p14:cNvContentPartPr/>
                <p14:nvPr/>
              </p14:nvContentPartPr>
              <p14:xfrm>
                <a:off x="9806037" y="1965405"/>
                <a:ext cx="179640" cy="177480"/>
              </p14:xfrm>
            </p:contentPart>
          </mc:Choice>
          <mc:Fallback>
            <p:pic>
              <p:nvPicPr>
                <p:cNvPr id="101" name="Freihand 100">
                  <a:extLst>
                    <a:ext uri="{FF2B5EF4-FFF2-40B4-BE49-F238E27FC236}">
                      <a16:creationId xmlns:a16="http://schemas.microsoft.com/office/drawing/2014/main" id="{C123252F-7FA0-4CCD-8FFC-1976515AB68B}"/>
                    </a:ext>
                  </a:extLst>
                </p:cNvPr>
                <p:cNvPicPr/>
                <p:nvPr/>
              </p:nvPicPr>
              <p:blipFill>
                <a:blip r:embed="rId268"/>
                <a:stretch>
                  <a:fillRect/>
                </a:stretch>
              </p:blipFill>
              <p:spPr>
                <a:xfrm>
                  <a:off x="9801717" y="1961085"/>
                  <a:ext cx="188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02" name="Freihand 101">
                  <a:extLst>
                    <a:ext uri="{FF2B5EF4-FFF2-40B4-BE49-F238E27FC236}">
                      <a16:creationId xmlns:a16="http://schemas.microsoft.com/office/drawing/2014/main" id="{B26648F4-2B11-42C4-897F-C8A3D41AD51F}"/>
                    </a:ext>
                  </a:extLst>
                </p14:cNvPr>
                <p14:cNvContentPartPr/>
                <p14:nvPr/>
              </p14:nvContentPartPr>
              <p14:xfrm>
                <a:off x="9984237" y="1916085"/>
                <a:ext cx="54000" cy="223200"/>
              </p14:xfrm>
            </p:contentPart>
          </mc:Choice>
          <mc:Fallback>
            <p:pic>
              <p:nvPicPr>
                <p:cNvPr id="102" name="Freihand 101">
                  <a:extLst>
                    <a:ext uri="{FF2B5EF4-FFF2-40B4-BE49-F238E27FC236}">
                      <a16:creationId xmlns:a16="http://schemas.microsoft.com/office/drawing/2014/main" id="{B26648F4-2B11-42C4-897F-C8A3D41AD51F}"/>
                    </a:ext>
                  </a:extLst>
                </p:cNvPr>
                <p:cNvPicPr/>
                <p:nvPr/>
              </p:nvPicPr>
              <p:blipFill>
                <a:blip r:embed="rId270"/>
                <a:stretch>
                  <a:fillRect/>
                </a:stretch>
              </p:blipFill>
              <p:spPr>
                <a:xfrm>
                  <a:off x="9979917" y="1911765"/>
                  <a:ext cx="62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06" name="Freihand 105">
                  <a:extLst>
                    <a:ext uri="{FF2B5EF4-FFF2-40B4-BE49-F238E27FC236}">
                      <a16:creationId xmlns:a16="http://schemas.microsoft.com/office/drawing/2014/main" id="{C7F34378-106E-48B5-AE1C-6F4712C6B67E}"/>
                    </a:ext>
                  </a:extLst>
                </p14:cNvPr>
                <p14:cNvContentPartPr/>
                <p14:nvPr/>
              </p14:nvContentPartPr>
              <p14:xfrm>
                <a:off x="10297797" y="2011845"/>
                <a:ext cx="121320" cy="23760"/>
              </p14:xfrm>
            </p:contentPart>
          </mc:Choice>
          <mc:Fallback>
            <p:pic>
              <p:nvPicPr>
                <p:cNvPr id="106" name="Freihand 105">
                  <a:extLst>
                    <a:ext uri="{FF2B5EF4-FFF2-40B4-BE49-F238E27FC236}">
                      <a16:creationId xmlns:a16="http://schemas.microsoft.com/office/drawing/2014/main" id="{C7F34378-106E-48B5-AE1C-6F4712C6B67E}"/>
                    </a:ext>
                  </a:extLst>
                </p:cNvPr>
                <p:cNvPicPr/>
                <p:nvPr/>
              </p:nvPicPr>
              <p:blipFill>
                <a:blip r:embed="rId272"/>
                <a:stretch>
                  <a:fillRect/>
                </a:stretch>
              </p:blipFill>
              <p:spPr>
                <a:xfrm>
                  <a:off x="10293477" y="2007525"/>
                  <a:ext cx="129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07" name="Freihand 106">
                  <a:extLst>
                    <a:ext uri="{FF2B5EF4-FFF2-40B4-BE49-F238E27FC236}">
                      <a16:creationId xmlns:a16="http://schemas.microsoft.com/office/drawing/2014/main" id="{E40677F4-E039-46D6-9D61-5A207F5132B5}"/>
                    </a:ext>
                  </a:extLst>
                </p14:cNvPr>
                <p14:cNvContentPartPr/>
                <p14:nvPr/>
              </p14:nvContentPartPr>
              <p14:xfrm>
                <a:off x="10524957" y="1967565"/>
                <a:ext cx="138600" cy="81360"/>
              </p14:xfrm>
            </p:contentPart>
          </mc:Choice>
          <mc:Fallback>
            <p:pic>
              <p:nvPicPr>
                <p:cNvPr id="107" name="Freihand 106">
                  <a:extLst>
                    <a:ext uri="{FF2B5EF4-FFF2-40B4-BE49-F238E27FC236}">
                      <a16:creationId xmlns:a16="http://schemas.microsoft.com/office/drawing/2014/main" id="{E40677F4-E039-46D6-9D61-5A207F5132B5}"/>
                    </a:ext>
                  </a:extLst>
                </p:cNvPr>
                <p:cNvPicPr/>
                <p:nvPr/>
              </p:nvPicPr>
              <p:blipFill>
                <a:blip r:embed="rId274"/>
                <a:stretch>
                  <a:fillRect/>
                </a:stretch>
              </p:blipFill>
              <p:spPr>
                <a:xfrm>
                  <a:off x="10520637" y="1963245"/>
                  <a:ext cx="147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08" name="Freihand 107">
                  <a:extLst>
                    <a:ext uri="{FF2B5EF4-FFF2-40B4-BE49-F238E27FC236}">
                      <a16:creationId xmlns:a16="http://schemas.microsoft.com/office/drawing/2014/main" id="{86598D8D-FB87-44C2-9D89-03ED3EAE44F9}"/>
                    </a:ext>
                  </a:extLst>
                </p14:cNvPr>
                <p14:cNvContentPartPr/>
                <p14:nvPr/>
              </p14:nvContentPartPr>
              <p14:xfrm>
                <a:off x="10689477" y="1885125"/>
                <a:ext cx="114840" cy="153720"/>
              </p14:xfrm>
            </p:contentPart>
          </mc:Choice>
          <mc:Fallback>
            <p:pic>
              <p:nvPicPr>
                <p:cNvPr id="108" name="Freihand 107">
                  <a:extLst>
                    <a:ext uri="{FF2B5EF4-FFF2-40B4-BE49-F238E27FC236}">
                      <a16:creationId xmlns:a16="http://schemas.microsoft.com/office/drawing/2014/main" id="{86598D8D-FB87-44C2-9D89-03ED3EAE44F9}"/>
                    </a:ext>
                  </a:extLst>
                </p:cNvPr>
                <p:cNvPicPr/>
                <p:nvPr/>
              </p:nvPicPr>
              <p:blipFill>
                <a:blip r:embed="rId276"/>
                <a:stretch>
                  <a:fillRect/>
                </a:stretch>
              </p:blipFill>
              <p:spPr>
                <a:xfrm>
                  <a:off x="10685157" y="1880805"/>
                  <a:ext cx="123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0" name="Freihand 109">
                  <a:extLst>
                    <a:ext uri="{FF2B5EF4-FFF2-40B4-BE49-F238E27FC236}">
                      <a16:creationId xmlns:a16="http://schemas.microsoft.com/office/drawing/2014/main" id="{43737257-EA10-4B2F-A2AC-4D131BD87A5D}"/>
                    </a:ext>
                  </a:extLst>
                </p14:cNvPr>
                <p14:cNvContentPartPr/>
                <p14:nvPr/>
              </p14:nvContentPartPr>
              <p14:xfrm>
                <a:off x="10882437" y="1939845"/>
                <a:ext cx="87120" cy="16920"/>
              </p14:xfrm>
            </p:contentPart>
          </mc:Choice>
          <mc:Fallback>
            <p:pic>
              <p:nvPicPr>
                <p:cNvPr id="110" name="Freihand 109">
                  <a:extLst>
                    <a:ext uri="{FF2B5EF4-FFF2-40B4-BE49-F238E27FC236}">
                      <a16:creationId xmlns:a16="http://schemas.microsoft.com/office/drawing/2014/main" id="{43737257-EA10-4B2F-A2AC-4D131BD87A5D}"/>
                    </a:ext>
                  </a:extLst>
                </p:cNvPr>
                <p:cNvPicPr/>
                <p:nvPr/>
              </p:nvPicPr>
              <p:blipFill>
                <a:blip r:embed="rId278"/>
                <a:stretch>
                  <a:fillRect/>
                </a:stretch>
              </p:blipFill>
              <p:spPr>
                <a:xfrm>
                  <a:off x="10878117" y="1935525"/>
                  <a:ext cx="95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2" name="Freihand 111">
                  <a:extLst>
                    <a:ext uri="{FF2B5EF4-FFF2-40B4-BE49-F238E27FC236}">
                      <a16:creationId xmlns:a16="http://schemas.microsoft.com/office/drawing/2014/main" id="{56991B28-9729-4E0C-BCC5-75FDC83B2414}"/>
                    </a:ext>
                  </a:extLst>
                </p14:cNvPr>
                <p14:cNvContentPartPr/>
                <p14:nvPr/>
              </p14:nvContentPartPr>
              <p14:xfrm>
                <a:off x="11065677" y="1886565"/>
                <a:ext cx="77040" cy="78480"/>
              </p14:xfrm>
            </p:contentPart>
          </mc:Choice>
          <mc:Fallback>
            <p:pic>
              <p:nvPicPr>
                <p:cNvPr id="112" name="Freihand 111">
                  <a:extLst>
                    <a:ext uri="{FF2B5EF4-FFF2-40B4-BE49-F238E27FC236}">
                      <a16:creationId xmlns:a16="http://schemas.microsoft.com/office/drawing/2014/main" id="{56991B28-9729-4E0C-BCC5-75FDC83B2414}"/>
                    </a:ext>
                  </a:extLst>
                </p:cNvPr>
                <p:cNvPicPr/>
                <p:nvPr/>
              </p:nvPicPr>
              <p:blipFill>
                <a:blip r:embed="rId280"/>
                <a:stretch>
                  <a:fillRect/>
                </a:stretch>
              </p:blipFill>
              <p:spPr>
                <a:xfrm>
                  <a:off x="11061357" y="1882245"/>
                  <a:ext cx="85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3" name="Freihand 112">
                  <a:extLst>
                    <a:ext uri="{FF2B5EF4-FFF2-40B4-BE49-F238E27FC236}">
                      <a16:creationId xmlns:a16="http://schemas.microsoft.com/office/drawing/2014/main" id="{1CD51B6B-8A0C-4B44-B5AC-0BC2EF640158}"/>
                    </a:ext>
                  </a:extLst>
                </p14:cNvPr>
                <p14:cNvContentPartPr/>
                <p14:nvPr/>
              </p14:nvContentPartPr>
              <p14:xfrm>
                <a:off x="11111037" y="1805925"/>
                <a:ext cx="12960" cy="14760"/>
              </p14:xfrm>
            </p:contentPart>
          </mc:Choice>
          <mc:Fallback>
            <p:pic>
              <p:nvPicPr>
                <p:cNvPr id="113" name="Freihand 112">
                  <a:extLst>
                    <a:ext uri="{FF2B5EF4-FFF2-40B4-BE49-F238E27FC236}">
                      <a16:creationId xmlns:a16="http://schemas.microsoft.com/office/drawing/2014/main" id="{1CD51B6B-8A0C-4B44-B5AC-0BC2EF640158}"/>
                    </a:ext>
                  </a:extLst>
                </p:cNvPr>
                <p:cNvPicPr/>
                <p:nvPr/>
              </p:nvPicPr>
              <p:blipFill>
                <a:blip r:embed="rId282"/>
                <a:stretch>
                  <a:fillRect/>
                </a:stretch>
              </p:blipFill>
              <p:spPr>
                <a:xfrm>
                  <a:off x="11106717" y="1801605"/>
                  <a:ext cx="21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4" name="Freihand 113">
                  <a:extLst>
                    <a:ext uri="{FF2B5EF4-FFF2-40B4-BE49-F238E27FC236}">
                      <a16:creationId xmlns:a16="http://schemas.microsoft.com/office/drawing/2014/main" id="{07A5C80A-91EE-4A55-9933-370A84E954DA}"/>
                    </a:ext>
                  </a:extLst>
                </p14:cNvPr>
                <p14:cNvContentPartPr/>
                <p14:nvPr/>
              </p14:nvContentPartPr>
              <p14:xfrm>
                <a:off x="11194557" y="1788645"/>
                <a:ext cx="109440" cy="150120"/>
              </p14:xfrm>
            </p:contentPart>
          </mc:Choice>
          <mc:Fallback>
            <p:pic>
              <p:nvPicPr>
                <p:cNvPr id="114" name="Freihand 113">
                  <a:extLst>
                    <a:ext uri="{FF2B5EF4-FFF2-40B4-BE49-F238E27FC236}">
                      <a16:creationId xmlns:a16="http://schemas.microsoft.com/office/drawing/2014/main" id="{07A5C80A-91EE-4A55-9933-370A84E954DA}"/>
                    </a:ext>
                  </a:extLst>
                </p:cNvPr>
                <p:cNvPicPr/>
                <p:nvPr/>
              </p:nvPicPr>
              <p:blipFill>
                <a:blip r:embed="rId284"/>
                <a:stretch>
                  <a:fillRect/>
                </a:stretch>
              </p:blipFill>
              <p:spPr>
                <a:xfrm>
                  <a:off x="11190237" y="1784325"/>
                  <a:ext cx="118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5" name="Freihand 114">
                  <a:extLst>
                    <a:ext uri="{FF2B5EF4-FFF2-40B4-BE49-F238E27FC236}">
                      <a16:creationId xmlns:a16="http://schemas.microsoft.com/office/drawing/2014/main" id="{7104F7DC-BB90-4E34-80A2-836F625927F5}"/>
                    </a:ext>
                  </a:extLst>
                </p14:cNvPr>
                <p14:cNvContentPartPr/>
                <p14:nvPr/>
              </p14:nvContentPartPr>
              <p14:xfrm>
                <a:off x="11255037" y="1888365"/>
                <a:ext cx="68400" cy="43560"/>
              </p14:xfrm>
            </p:contentPart>
          </mc:Choice>
          <mc:Fallback>
            <p:pic>
              <p:nvPicPr>
                <p:cNvPr id="115" name="Freihand 114">
                  <a:extLst>
                    <a:ext uri="{FF2B5EF4-FFF2-40B4-BE49-F238E27FC236}">
                      <a16:creationId xmlns:a16="http://schemas.microsoft.com/office/drawing/2014/main" id="{7104F7DC-BB90-4E34-80A2-836F625927F5}"/>
                    </a:ext>
                  </a:extLst>
                </p:cNvPr>
                <p:cNvPicPr/>
                <p:nvPr/>
              </p:nvPicPr>
              <p:blipFill>
                <a:blip r:embed="rId286"/>
                <a:stretch>
                  <a:fillRect/>
                </a:stretch>
              </p:blipFill>
              <p:spPr>
                <a:xfrm>
                  <a:off x="11250717" y="1884045"/>
                  <a:ext cx="77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Freihand 177">
                  <a:extLst>
                    <a:ext uri="{FF2B5EF4-FFF2-40B4-BE49-F238E27FC236}">
                      <a16:creationId xmlns:a16="http://schemas.microsoft.com/office/drawing/2014/main" id="{9F851251-292D-4CD3-8635-9E2063C6DD31}"/>
                    </a:ext>
                  </a:extLst>
                </p14:cNvPr>
                <p14:cNvContentPartPr/>
                <p14:nvPr/>
              </p14:nvContentPartPr>
              <p14:xfrm>
                <a:off x="8714517" y="1746525"/>
                <a:ext cx="2527200" cy="291600"/>
              </p14:xfrm>
            </p:contentPart>
          </mc:Choice>
          <mc:Fallback>
            <p:pic>
              <p:nvPicPr>
                <p:cNvPr id="178" name="Freihand 177">
                  <a:extLst>
                    <a:ext uri="{FF2B5EF4-FFF2-40B4-BE49-F238E27FC236}">
                      <a16:creationId xmlns:a16="http://schemas.microsoft.com/office/drawing/2014/main" id="{9F851251-292D-4CD3-8635-9E2063C6DD31}"/>
                    </a:ext>
                  </a:extLst>
                </p:cNvPr>
                <p:cNvPicPr/>
                <p:nvPr/>
              </p:nvPicPr>
              <p:blipFill>
                <a:blip r:embed="rId288"/>
                <a:stretch>
                  <a:fillRect/>
                </a:stretch>
              </p:blipFill>
              <p:spPr>
                <a:xfrm>
                  <a:off x="8710197" y="1742205"/>
                  <a:ext cx="2535840" cy="30024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p:spTree>
    <p:extLst>
      <p:ext uri="{BB962C8B-B14F-4D97-AF65-F5344CB8AC3E}">
        <p14:creationId xmlns:p14="http://schemas.microsoft.com/office/powerpoint/2010/main" val="200361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001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p:spTree>
    <p:extLst>
      <p:ext uri="{BB962C8B-B14F-4D97-AF65-F5344CB8AC3E}">
        <p14:creationId xmlns:p14="http://schemas.microsoft.com/office/powerpoint/2010/main" val="307905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p:spTree>
    <p:extLst>
      <p:ext uri="{BB962C8B-B14F-4D97-AF65-F5344CB8AC3E}">
        <p14:creationId xmlns:p14="http://schemas.microsoft.com/office/powerpoint/2010/main" val="2694887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C262B1B-D92F-4755-A11A-1CEBE88CD067}"/>
                  </a:ext>
                </a:extLst>
              </p14:cNvPr>
              <p14:cNvContentPartPr/>
              <p14:nvPr/>
            </p14:nvContentPartPr>
            <p14:xfrm>
              <a:off x="1939677" y="1394085"/>
              <a:ext cx="226800" cy="57240"/>
            </p14:xfrm>
          </p:contentPart>
        </mc:Choice>
        <mc:Fallback xmlns="">
          <p:pic>
            <p:nvPicPr>
              <p:cNvPr id="2" name="Freihand 1">
                <a:extLst>
                  <a:ext uri="{FF2B5EF4-FFF2-40B4-BE49-F238E27FC236}">
                    <a16:creationId xmlns:a16="http://schemas.microsoft.com/office/drawing/2014/main" id="{EC262B1B-D92F-4755-A11A-1CEBE88CD067}"/>
                  </a:ext>
                </a:extLst>
              </p:cNvPr>
              <p:cNvPicPr/>
              <p:nvPr/>
            </p:nvPicPr>
            <p:blipFill>
              <a:blip r:embed="rId4"/>
              <a:stretch>
                <a:fillRect/>
              </a:stretch>
            </p:blipFill>
            <p:spPr>
              <a:xfrm>
                <a:off x="1935357" y="1389765"/>
                <a:ext cx="235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D5667F8-03EA-4608-BAA3-3068142F6305}"/>
                  </a:ext>
                </a:extLst>
              </p14:cNvPr>
              <p14:cNvContentPartPr/>
              <p14:nvPr/>
            </p14:nvContentPartPr>
            <p14:xfrm>
              <a:off x="7587717" y="5024325"/>
              <a:ext cx="449640" cy="137880"/>
            </p14:xfrm>
          </p:contentPart>
        </mc:Choice>
        <mc:Fallback xmlns="">
          <p:pic>
            <p:nvPicPr>
              <p:cNvPr id="3" name="Freihand 2">
                <a:extLst>
                  <a:ext uri="{FF2B5EF4-FFF2-40B4-BE49-F238E27FC236}">
                    <a16:creationId xmlns:a16="http://schemas.microsoft.com/office/drawing/2014/main" id="{8D5667F8-03EA-4608-BAA3-3068142F6305}"/>
                  </a:ext>
                </a:extLst>
              </p:cNvPr>
              <p:cNvPicPr/>
              <p:nvPr/>
            </p:nvPicPr>
            <p:blipFill>
              <a:blip r:embed="rId6"/>
              <a:stretch>
                <a:fillRect/>
              </a:stretch>
            </p:blipFill>
            <p:spPr>
              <a:xfrm>
                <a:off x="7583397" y="5020005"/>
                <a:ext cx="458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5524D20-C11D-4001-A387-6B18BF2354EE}"/>
                  </a:ext>
                </a:extLst>
              </p14:cNvPr>
              <p14:cNvContentPartPr/>
              <p14:nvPr/>
            </p14:nvContentPartPr>
            <p14:xfrm>
              <a:off x="6490797" y="1341525"/>
              <a:ext cx="1125000" cy="96120"/>
            </p14:xfrm>
          </p:contentPart>
        </mc:Choice>
        <mc:Fallback xmlns="">
          <p:pic>
            <p:nvPicPr>
              <p:cNvPr id="5" name="Freihand 4">
                <a:extLst>
                  <a:ext uri="{FF2B5EF4-FFF2-40B4-BE49-F238E27FC236}">
                    <a16:creationId xmlns:a16="http://schemas.microsoft.com/office/drawing/2014/main" id="{65524D20-C11D-4001-A387-6B18BF2354EE}"/>
                  </a:ext>
                </a:extLst>
              </p:cNvPr>
              <p:cNvPicPr/>
              <p:nvPr/>
            </p:nvPicPr>
            <p:blipFill>
              <a:blip r:embed="rId8"/>
              <a:stretch>
                <a:fillRect/>
              </a:stretch>
            </p:blipFill>
            <p:spPr>
              <a:xfrm>
                <a:off x="6486477" y="1337205"/>
                <a:ext cx="1133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B21A7DB-9DCC-4B7D-91CB-7872C061B775}"/>
                  </a:ext>
                </a:extLst>
              </p14:cNvPr>
              <p14:cNvContentPartPr/>
              <p14:nvPr/>
            </p14:nvContentPartPr>
            <p14:xfrm>
              <a:off x="6071397" y="3553005"/>
              <a:ext cx="893160" cy="82800"/>
            </p14:xfrm>
          </p:contentPart>
        </mc:Choice>
        <mc:Fallback xmlns="">
          <p:pic>
            <p:nvPicPr>
              <p:cNvPr id="7" name="Freihand 6">
                <a:extLst>
                  <a:ext uri="{FF2B5EF4-FFF2-40B4-BE49-F238E27FC236}">
                    <a16:creationId xmlns:a16="http://schemas.microsoft.com/office/drawing/2014/main" id="{9B21A7DB-9DCC-4B7D-91CB-7872C061B775}"/>
                  </a:ext>
                </a:extLst>
              </p:cNvPr>
              <p:cNvPicPr/>
              <p:nvPr/>
            </p:nvPicPr>
            <p:blipFill>
              <a:blip r:embed="rId10"/>
              <a:stretch>
                <a:fillRect/>
              </a:stretch>
            </p:blipFill>
            <p:spPr>
              <a:xfrm>
                <a:off x="6067077" y="3548685"/>
                <a:ext cx="901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1164D9CF-23FA-4472-ACC8-E97F25DE8EEB}"/>
                  </a:ext>
                </a:extLst>
              </p14:cNvPr>
              <p14:cNvContentPartPr/>
              <p14:nvPr/>
            </p14:nvContentPartPr>
            <p14:xfrm>
              <a:off x="6467037" y="1399845"/>
              <a:ext cx="1059840" cy="80280"/>
            </p14:xfrm>
          </p:contentPart>
        </mc:Choice>
        <mc:Fallback xmlns="">
          <p:pic>
            <p:nvPicPr>
              <p:cNvPr id="15" name="Freihand 14">
                <a:extLst>
                  <a:ext uri="{FF2B5EF4-FFF2-40B4-BE49-F238E27FC236}">
                    <a16:creationId xmlns:a16="http://schemas.microsoft.com/office/drawing/2014/main" id="{1164D9CF-23FA-4472-ACC8-E97F25DE8EEB}"/>
                  </a:ext>
                </a:extLst>
              </p:cNvPr>
              <p:cNvPicPr/>
              <p:nvPr/>
            </p:nvPicPr>
            <p:blipFill>
              <a:blip r:embed="rId12"/>
              <a:stretch>
                <a:fillRect/>
              </a:stretch>
            </p:blipFill>
            <p:spPr>
              <a:xfrm>
                <a:off x="6462717" y="1395525"/>
                <a:ext cx="106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2FC2B6A9-436B-4049-BEF8-6D9E6BBB858B}"/>
                  </a:ext>
                </a:extLst>
              </p14:cNvPr>
              <p14:cNvContentPartPr/>
              <p14:nvPr/>
            </p14:nvContentPartPr>
            <p14:xfrm>
              <a:off x="6060597" y="3602685"/>
              <a:ext cx="889560" cy="54000"/>
            </p14:xfrm>
          </p:contentPart>
        </mc:Choice>
        <mc:Fallback xmlns="">
          <p:pic>
            <p:nvPicPr>
              <p:cNvPr id="17" name="Freihand 16">
                <a:extLst>
                  <a:ext uri="{FF2B5EF4-FFF2-40B4-BE49-F238E27FC236}">
                    <a16:creationId xmlns:a16="http://schemas.microsoft.com/office/drawing/2014/main" id="{2FC2B6A9-436B-4049-BEF8-6D9E6BBB858B}"/>
                  </a:ext>
                </a:extLst>
              </p:cNvPr>
              <p:cNvPicPr/>
              <p:nvPr/>
            </p:nvPicPr>
            <p:blipFill>
              <a:blip r:embed="rId14"/>
              <a:stretch>
                <a:fillRect/>
              </a:stretch>
            </p:blipFill>
            <p:spPr>
              <a:xfrm>
                <a:off x="6056277" y="3598365"/>
                <a:ext cx="898200" cy="62640"/>
              </a:xfrm>
              <a:prstGeom prst="rect">
                <a:avLst/>
              </a:prstGeom>
            </p:spPr>
          </p:pic>
        </mc:Fallback>
      </mc:AlternateContent>
      <p:grpSp>
        <p:nvGrpSpPr>
          <p:cNvPr id="29" name="Gruppieren 28">
            <a:extLst>
              <a:ext uri="{FF2B5EF4-FFF2-40B4-BE49-F238E27FC236}">
                <a16:creationId xmlns:a16="http://schemas.microsoft.com/office/drawing/2014/main" id="{6AE8A79C-133D-4EAD-8146-4552C12A4018}"/>
              </a:ext>
            </a:extLst>
          </p:cNvPr>
          <p:cNvGrpSpPr/>
          <p:nvPr/>
        </p:nvGrpSpPr>
        <p:grpSpPr>
          <a:xfrm>
            <a:off x="5100117" y="2689005"/>
            <a:ext cx="3373920" cy="3512880"/>
            <a:chOff x="5100117" y="2689005"/>
            <a:chExt cx="3373920" cy="3512880"/>
          </a:xfrm>
        </p:grpSpPr>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45552EEC-DB0A-46EB-A879-42C59696AC74}"/>
                    </a:ext>
                  </a:extLst>
                </p14:cNvPr>
                <p14:cNvContentPartPr/>
                <p14:nvPr/>
              </p14:nvContentPartPr>
              <p14:xfrm>
                <a:off x="5193357" y="2712405"/>
                <a:ext cx="548640" cy="83880"/>
              </p14:xfrm>
            </p:contentPart>
          </mc:Choice>
          <mc:Fallback xmlns="">
            <p:pic>
              <p:nvPicPr>
                <p:cNvPr id="18" name="Freihand 17">
                  <a:extLst>
                    <a:ext uri="{FF2B5EF4-FFF2-40B4-BE49-F238E27FC236}">
                      <a16:creationId xmlns:a16="http://schemas.microsoft.com/office/drawing/2014/main" id="{45552EEC-DB0A-46EB-A879-42C59696AC74}"/>
                    </a:ext>
                  </a:extLst>
                </p:cNvPr>
                <p:cNvPicPr/>
                <p:nvPr/>
              </p:nvPicPr>
              <p:blipFill>
                <a:blip r:embed="rId16"/>
                <a:stretch>
                  <a:fillRect/>
                </a:stretch>
              </p:blipFill>
              <p:spPr>
                <a:xfrm>
                  <a:off x="5189037" y="2708085"/>
                  <a:ext cx="55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4EEA365C-B1A8-47D9-9103-36BB00B3DB6A}"/>
                    </a:ext>
                  </a:extLst>
                </p14:cNvPr>
                <p14:cNvContentPartPr/>
                <p14:nvPr/>
              </p14:nvContentPartPr>
              <p14:xfrm>
                <a:off x="5100117" y="2689005"/>
                <a:ext cx="369000" cy="141840"/>
              </p14:xfrm>
            </p:contentPart>
          </mc:Choice>
          <mc:Fallback xmlns="">
            <p:pic>
              <p:nvPicPr>
                <p:cNvPr id="23" name="Freihand 22">
                  <a:extLst>
                    <a:ext uri="{FF2B5EF4-FFF2-40B4-BE49-F238E27FC236}">
                      <a16:creationId xmlns:a16="http://schemas.microsoft.com/office/drawing/2014/main" id="{4EEA365C-B1A8-47D9-9103-36BB00B3DB6A}"/>
                    </a:ext>
                  </a:extLst>
                </p:cNvPr>
                <p:cNvPicPr/>
                <p:nvPr/>
              </p:nvPicPr>
              <p:blipFill>
                <a:blip r:embed="rId18"/>
                <a:stretch>
                  <a:fillRect/>
                </a:stretch>
              </p:blipFill>
              <p:spPr>
                <a:xfrm>
                  <a:off x="5095797" y="2684685"/>
                  <a:ext cx="377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BF08E59E-7087-49C1-8EAC-D5B3761131B3}"/>
                    </a:ext>
                  </a:extLst>
                </p14:cNvPr>
                <p14:cNvContentPartPr/>
                <p14:nvPr/>
              </p14:nvContentPartPr>
              <p14:xfrm>
                <a:off x="5915517" y="2707725"/>
                <a:ext cx="2558520" cy="3433680"/>
              </p14:xfrm>
            </p:contentPart>
          </mc:Choice>
          <mc:Fallback xmlns="">
            <p:pic>
              <p:nvPicPr>
                <p:cNvPr id="27" name="Freihand 26">
                  <a:extLst>
                    <a:ext uri="{FF2B5EF4-FFF2-40B4-BE49-F238E27FC236}">
                      <a16:creationId xmlns:a16="http://schemas.microsoft.com/office/drawing/2014/main" id="{BF08E59E-7087-49C1-8EAC-D5B3761131B3}"/>
                    </a:ext>
                  </a:extLst>
                </p:cNvPr>
                <p:cNvPicPr/>
                <p:nvPr/>
              </p:nvPicPr>
              <p:blipFill>
                <a:blip r:embed="rId20"/>
                <a:stretch>
                  <a:fillRect/>
                </a:stretch>
              </p:blipFill>
              <p:spPr>
                <a:xfrm>
                  <a:off x="5911197" y="2703405"/>
                  <a:ext cx="2567160" cy="344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BDEA59D7-EA5D-4EE8-940B-AB9550280166}"/>
                    </a:ext>
                  </a:extLst>
                </p14:cNvPr>
                <p14:cNvContentPartPr/>
                <p14:nvPr/>
              </p14:nvContentPartPr>
              <p14:xfrm>
                <a:off x="7595277" y="5932245"/>
                <a:ext cx="378000" cy="269640"/>
              </p14:xfrm>
            </p:contentPart>
          </mc:Choice>
          <mc:Fallback xmlns="">
            <p:pic>
              <p:nvPicPr>
                <p:cNvPr id="28" name="Freihand 27">
                  <a:extLst>
                    <a:ext uri="{FF2B5EF4-FFF2-40B4-BE49-F238E27FC236}">
                      <a16:creationId xmlns:a16="http://schemas.microsoft.com/office/drawing/2014/main" id="{BDEA59D7-EA5D-4EE8-940B-AB9550280166}"/>
                    </a:ext>
                  </a:extLst>
                </p:cNvPr>
                <p:cNvPicPr/>
                <p:nvPr/>
              </p:nvPicPr>
              <p:blipFill>
                <a:blip r:embed="rId22"/>
                <a:stretch>
                  <a:fillRect/>
                </a:stretch>
              </p:blipFill>
              <p:spPr>
                <a:xfrm>
                  <a:off x="7590957" y="5927925"/>
                  <a:ext cx="386640" cy="278280"/>
                </a:xfrm>
                <a:prstGeom prst="rect">
                  <a:avLst/>
                </a:prstGeom>
              </p:spPr>
            </p:pic>
          </mc:Fallback>
        </mc:AlternateContent>
      </p:grpSp>
    </p:spTree>
    <p:extLst>
      <p:ext uri="{BB962C8B-B14F-4D97-AF65-F5344CB8AC3E}">
        <p14:creationId xmlns:p14="http://schemas.microsoft.com/office/powerpoint/2010/main" val="2469065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IS-Kurve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LM-Kurve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simultanous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and </a:t>
            </a:r>
            <a:r>
              <a:rPr lang="de-DE" sz="2000" dirty="0" err="1">
                <a:latin typeface="Times New Roman" pitchFamily="18"/>
                <a:ea typeface="Arial" pitchFamily="34"/>
                <a:cs typeface="Arial" pitchFamily="34"/>
              </a:rPr>
              <a:t>commidity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market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with</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interest</a:t>
            </a:r>
            <a:r>
              <a:rPr lang="de-DE" sz="2000" dirty="0">
                <a:latin typeface="Times New Roman" pitchFamily="18"/>
                <a:ea typeface="Arial" pitchFamily="34"/>
                <a:cs typeface="Arial" pitchFamily="34"/>
              </a:rPr>
              <a:t> rate i* and </a:t>
            </a:r>
            <a:r>
              <a:rPr lang="de-DE" sz="2000" dirty="0" err="1">
                <a:latin typeface="Times New Roman" pitchFamily="18"/>
                <a:ea typeface="Arial" pitchFamily="34"/>
                <a:cs typeface="Arial" pitchFamily="34"/>
              </a:rPr>
              <a:t>income</a:t>
            </a:r>
            <a:r>
              <a:rPr lang="de-DE" sz="2000" dirty="0">
                <a:latin typeface="Times New Roman" pitchFamily="18"/>
                <a:ea typeface="Arial" pitchFamily="34"/>
                <a:cs typeface="Arial" pitchFamily="34"/>
              </a:rPr>
              <a:t>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8B86161-C220-4D21-B5C4-05B68A14F708}"/>
              </a:ext>
            </a:extLst>
          </p:cNvPr>
          <p:cNvPicPr>
            <a:picLocks noChangeAspect="1"/>
          </p:cNvPicPr>
          <p:nvPr/>
        </p:nvPicPr>
        <p:blipFill>
          <a:blip r:embed="rId2"/>
          <a:stretch>
            <a:fillRect/>
          </a:stretch>
        </p:blipFill>
        <p:spPr>
          <a:xfrm>
            <a:off x="162967" y="107092"/>
            <a:ext cx="3893851" cy="262787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6B2D947-17B9-4A5E-A266-B4E7B284BE45}"/>
                  </a:ext>
                </a:extLst>
              </p14:cNvPr>
              <p14:cNvContentPartPr/>
              <p14:nvPr/>
            </p14:nvContentPartPr>
            <p14:xfrm>
              <a:off x="4596477" y="569685"/>
              <a:ext cx="41400" cy="53280"/>
            </p14:xfrm>
          </p:contentPart>
        </mc:Choice>
        <mc:Fallback xmlns="">
          <p:pic>
            <p:nvPicPr>
              <p:cNvPr id="3" name="Freihand 2">
                <a:extLst>
                  <a:ext uri="{FF2B5EF4-FFF2-40B4-BE49-F238E27FC236}">
                    <a16:creationId xmlns:a16="http://schemas.microsoft.com/office/drawing/2014/main" id="{D6B2D947-17B9-4A5E-A266-B4E7B284BE45}"/>
                  </a:ext>
                </a:extLst>
              </p:cNvPr>
              <p:cNvPicPr/>
              <p:nvPr/>
            </p:nvPicPr>
            <p:blipFill>
              <a:blip r:embed="rId4"/>
              <a:stretch>
                <a:fillRect/>
              </a:stretch>
            </p:blipFill>
            <p:spPr>
              <a:xfrm>
                <a:off x="4592157" y="565365"/>
                <a:ext cx="50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379A703-D11A-449D-BB6D-7ACAAEE54A0E}"/>
                  </a:ext>
                </a:extLst>
              </p14:cNvPr>
              <p14:cNvContentPartPr/>
              <p14:nvPr/>
            </p14:nvContentPartPr>
            <p14:xfrm>
              <a:off x="1090797" y="2076645"/>
              <a:ext cx="410760" cy="19440"/>
            </p14:xfrm>
          </p:contentPart>
        </mc:Choice>
        <mc:Fallback xmlns="">
          <p:pic>
            <p:nvPicPr>
              <p:cNvPr id="4" name="Freihand 3">
                <a:extLst>
                  <a:ext uri="{FF2B5EF4-FFF2-40B4-BE49-F238E27FC236}">
                    <a16:creationId xmlns:a16="http://schemas.microsoft.com/office/drawing/2014/main" id="{A379A703-D11A-449D-BB6D-7ACAAEE54A0E}"/>
                  </a:ext>
                </a:extLst>
              </p:cNvPr>
              <p:cNvPicPr/>
              <p:nvPr/>
            </p:nvPicPr>
            <p:blipFill>
              <a:blip r:embed="rId6"/>
              <a:stretch>
                <a:fillRect/>
              </a:stretch>
            </p:blipFill>
            <p:spPr>
              <a:xfrm>
                <a:off x="1086477" y="2072325"/>
                <a:ext cx="419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81B65F9-0F82-454B-84AD-3E32D145C584}"/>
                  </a:ext>
                </a:extLst>
              </p14:cNvPr>
              <p14:cNvContentPartPr/>
              <p14:nvPr/>
            </p14:nvContentPartPr>
            <p14:xfrm>
              <a:off x="1115277" y="2209485"/>
              <a:ext cx="429120" cy="23760"/>
            </p14:xfrm>
          </p:contentPart>
        </mc:Choice>
        <mc:Fallback xmlns="">
          <p:pic>
            <p:nvPicPr>
              <p:cNvPr id="5" name="Freihand 4">
                <a:extLst>
                  <a:ext uri="{FF2B5EF4-FFF2-40B4-BE49-F238E27FC236}">
                    <a16:creationId xmlns:a16="http://schemas.microsoft.com/office/drawing/2014/main" id="{081B65F9-0F82-454B-84AD-3E32D145C584}"/>
                  </a:ext>
                </a:extLst>
              </p:cNvPr>
              <p:cNvPicPr/>
              <p:nvPr/>
            </p:nvPicPr>
            <p:blipFill>
              <a:blip r:embed="rId8"/>
              <a:stretch>
                <a:fillRect/>
              </a:stretch>
            </p:blipFill>
            <p:spPr>
              <a:xfrm>
                <a:off x="1110957" y="2205165"/>
                <a:ext cx="43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3AEB8C40-CCC1-442D-B06B-C8DF26BE65D2}"/>
                  </a:ext>
                </a:extLst>
              </p14:cNvPr>
              <p14:cNvContentPartPr/>
              <p14:nvPr/>
            </p14:nvContentPartPr>
            <p14:xfrm>
              <a:off x="220677" y="1013925"/>
              <a:ext cx="274320" cy="28440"/>
            </p14:xfrm>
          </p:contentPart>
        </mc:Choice>
        <mc:Fallback xmlns="">
          <p:pic>
            <p:nvPicPr>
              <p:cNvPr id="23" name="Freihand 22">
                <a:extLst>
                  <a:ext uri="{FF2B5EF4-FFF2-40B4-BE49-F238E27FC236}">
                    <a16:creationId xmlns:a16="http://schemas.microsoft.com/office/drawing/2014/main" id="{3AEB8C40-CCC1-442D-B06B-C8DF26BE65D2}"/>
                  </a:ext>
                </a:extLst>
              </p:cNvPr>
              <p:cNvPicPr/>
              <p:nvPr/>
            </p:nvPicPr>
            <p:blipFill>
              <a:blip r:embed="rId10"/>
              <a:stretch>
                <a:fillRect/>
              </a:stretch>
            </p:blipFill>
            <p:spPr>
              <a:xfrm>
                <a:off x="216357" y="1009605"/>
                <a:ext cx="282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6F305C00-28E2-4757-9B2A-CF90B9F22594}"/>
                  </a:ext>
                </a:extLst>
              </p14:cNvPr>
              <p14:cNvContentPartPr/>
              <p14:nvPr/>
            </p14:nvContentPartPr>
            <p14:xfrm>
              <a:off x="223917" y="679485"/>
              <a:ext cx="1227960" cy="72720"/>
            </p14:xfrm>
          </p:contentPart>
        </mc:Choice>
        <mc:Fallback xmlns="">
          <p:pic>
            <p:nvPicPr>
              <p:cNvPr id="24" name="Freihand 23">
                <a:extLst>
                  <a:ext uri="{FF2B5EF4-FFF2-40B4-BE49-F238E27FC236}">
                    <a16:creationId xmlns:a16="http://schemas.microsoft.com/office/drawing/2014/main" id="{6F305C00-28E2-4757-9B2A-CF90B9F22594}"/>
                  </a:ext>
                </a:extLst>
              </p:cNvPr>
              <p:cNvPicPr/>
              <p:nvPr/>
            </p:nvPicPr>
            <p:blipFill>
              <a:blip r:embed="rId12"/>
              <a:stretch>
                <a:fillRect/>
              </a:stretch>
            </p:blipFill>
            <p:spPr>
              <a:xfrm>
                <a:off x="219597" y="675165"/>
                <a:ext cx="1236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a:extLst>
                  <a:ext uri="{FF2B5EF4-FFF2-40B4-BE49-F238E27FC236}">
                    <a16:creationId xmlns:a16="http://schemas.microsoft.com/office/drawing/2014/main" id="{9CD46DE4-6D4C-40AF-AA45-9E29BB44C2C7}"/>
                  </a:ext>
                </a:extLst>
              </p14:cNvPr>
              <p14:cNvContentPartPr/>
              <p14:nvPr/>
            </p14:nvContentPartPr>
            <p14:xfrm>
              <a:off x="183597" y="343605"/>
              <a:ext cx="1398240" cy="48240"/>
            </p14:xfrm>
          </p:contentPart>
        </mc:Choice>
        <mc:Fallback xmlns="">
          <p:pic>
            <p:nvPicPr>
              <p:cNvPr id="25" name="Freihand 24">
                <a:extLst>
                  <a:ext uri="{FF2B5EF4-FFF2-40B4-BE49-F238E27FC236}">
                    <a16:creationId xmlns:a16="http://schemas.microsoft.com/office/drawing/2014/main" id="{9CD46DE4-6D4C-40AF-AA45-9E29BB44C2C7}"/>
                  </a:ext>
                </a:extLst>
              </p:cNvPr>
              <p:cNvPicPr/>
              <p:nvPr/>
            </p:nvPicPr>
            <p:blipFill>
              <a:blip r:embed="rId14"/>
              <a:stretch>
                <a:fillRect/>
              </a:stretch>
            </p:blipFill>
            <p:spPr>
              <a:xfrm>
                <a:off x="179277" y="339285"/>
                <a:ext cx="1406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3" name="Freihand 242">
                <a:extLst>
                  <a:ext uri="{FF2B5EF4-FFF2-40B4-BE49-F238E27FC236}">
                    <a16:creationId xmlns:a16="http://schemas.microsoft.com/office/drawing/2014/main" id="{C067D700-30DA-4CCE-8042-CD24A34FC00B}"/>
                  </a:ext>
                </a:extLst>
              </p14:cNvPr>
              <p14:cNvContentPartPr/>
              <p14:nvPr/>
            </p14:nvContentPartPr>
            <p14:xfrm>
              <a:off x="6415197" y="1836525"/>
              <a:ext cx="120960" cy="22680"/>
            </p14:xfrm>
          </p:contentPart>
        </mc:Choice>
        <mc:Fallback xmlns="">
          <p:pic>
            <p:nvPicPr>
              <p:cNvPr id="243" name="Freihand 242">
                <a:extLst>
                  <a:ext uri="{FF2B5EF4-FFF2-40B4-BE49-F238E27FC236}">
                    <a16:creationId xmlns:a16="http://schemas.microsoft.com/office/drawing/2014/main" id="{C067D700-30DA-4CCE-8042-CD24A34FC00B}"/>
                  </a:ext>
                </a:extLst>
              </p:cNvPr>
              <p:cNvPicPr/>
              <p:nvPr/>
            </p:nvPicPr>
            <p:blipFill>
              <a:blip r:embed="rId16"/>
              <a:stretch>
                <a:fillRect/>
              </a:stretch>
            </p:blipFill>
            <p:spPr>
              <a:xfrm>
                <a:off x="6410877" y="1832205"/>
                <a:ext cx="129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5" name="Freihand 244">
                <a:extLst>
                  <a:ext uri="{FF2B5EF4-FFF2-40B4-BE49-F238E27FC236}">
                    <a16:creationId xmlns:a16="http://schemas.microsoft.com/office/drawing/2014/main" id="{A707AE3B-D278-48C7-98A5-987AC4ADF446}"/>
                  </a:ext>
                </a:extLst>
              </p14:cNvPr>
              <p14:cNvContentPartPr/>
              <p14:nvPr/>
            </p14:nvContentPartPr>
            <p14:xfrm>
              <a:off x="8018277" y="1691445"/>
              <a:ext cx="91080" cy="27720"/>
            </p14:xfrm>
          </p:contentPart>
        </mc:Choice>
        <mc:Fallback xmlns="">
          <p:pic>
            <p:nvPicPr>
              <p:cNvPr id="245" name="Freihand 244">
                <a:extLst>
                  <a:ext uri="{FF2B5EF4-FFF2-40B4-BE49-F238E27FC236}">
                    <a16:creationId xmlns:a16="http://schemas.microsoft.com/office/drawing/2014/main" id="{A707AE3B-D278-48C7-98A5-987AC4ADF446}"/>
                  </a:ext>
                </a:extLst>
              </p:cNvPr>
              <p:cNvPicPr/>
              <p:nvPr/>
            </p:nvPicPr>
            <p:blipFill>
              <a:blip r:embed="rId18"/>
              <a:stretch>
                <a:fillRect/>
              </a:stretch>
            </p:blipFill>
            <p:spPr>
              <a:xfrm>
                <a:off x="8013957" y="1687125"/>
                <a:ext cx="99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 name="Freihand 226">
                <a:extLst>
                  <a:ext uri="{FF2B5EF4-FFF2-40B4-BE49-F238E27FC236}">
                    <a16:creationId xmlns:a16="http://schemas.microsoft.com/office/drawing/2014/main" id="{61E1DB20-5B44-4748-BFED-37F550394C9C}"/>
                  </a:ext>
                </a:extLst>
              </p14:cNvPr>
              <p14:cNvContentPartPr/>
              <p14:nvPr/>
            </p14:nvContentPartPr>
            <p14:xfrm>
              <a:off x="173877" y="2576325"/>
              <a:ext cx="360" cy="360"/>
            </p14:xfrm>
          </p:contentPart>
        </mc:Choice>
        <mc:Fallback xmlns="">
          <p:pic>
            <p:nvPicPr>
              <p:cNvPr id="227" name="Freihand 226">
                <a:extLst>
                  <a:ext uri="{FF2B5EF4-FFF2-40B4-BE49-F238E27FC236}">
                    <a16:creationId xmlns:a16="http://schemas.microsoft.com/office/drawing/2014/main" id="{61E1DB20-5B44-4748-BFED-37F550394C9C}"/>
                  </a:ext>
                </a:extLst>
              </p:cNvPr>
              <p:cNvPicPr/>
              <p:nvPr/>
            </p:nvPicPr>
            <p:blipFill>
              <a:blip r:embed="rId20"/>
              <a:stretch>
                <a:fillRect/>
              </a:stretch>
            </p:blipFill>
            <p:spPr>
              <a:xfrm>
                <a:off x="169557" y="2572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7" name="Freihand 256">
                <a:extLst>
                  <a:ext uri="{FF2B5EF4-FFF2-40B4-BE49-F238E27FC236}">
                    <a16:creationId xmlns:a16="http://schemas.microsoft.com/office/drawing/2014/main" id="{EC0681E0-B163-4B2F-9262-07404F7F4A42}"/>
                  </a:ext>
                </a:extLst>
              </p14:cNvPr>
              <p14:cNvContentPartPr/>
              <p14:nvPr/>
            </p14:nvContentPartPr>
            <p14:xfrm>
              <a:off x="389877" y="3136845"/>
              <a:ext cx="1774080" cy="1214640"/>
            </p14:xfrm>
          </p:contentPart>
        </mc:Choice>
        <mc:Fallback xmlns="">
          <p:pic>
            <p:nvPicPr>
              <p:cNvPr id="257" name="Freihand 256">
                <a:extLst>
                  <a:ext uri="{FF2B5EF4-FFF2-40B4-BE49-F238E27FC236}">
                    <a16:creationId xmlns:a16="http://schemas.microsoft.com/office/drawing/2014/main" id="{EC0681E0-B163-4B2F-9262-07404F7F4A42}"/>
                  </a:ext>
                </a:extLst>
              </p:cNvPr>
              <p:cNvPicPr/>
              <p:nvPr/>
            </p:nvPicPr>
            <p:blipFill>
              <a:blip r:embed="rId22"/>
              <a:stretch>
                <a:fillRect/>
              </a:stretch>
            </p:blipFill>
            <p:spPr>
              <a:xfrm>
                <a:off x="385557" y="3132525"/>
                <a:ext cx="178272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9" name="Freihand 288">
                <a:extLst>
                  <a:ext uri="{FF2B5EF4-FFF2-40B4-BE49-F238E27FC236}">
                    <a16:creationId xmlns:a16="http://schemas.microsoft.com/office/drawing/2014/main" id="{883166FC-C0CA-4499-AAF1-EAE593938720}"/>
                  </a:ext>
                </a:extLst>
              </p14:cNvPr>
              <p14:cNvContentPartPr/>
              <p14:nvPr/>
            </p14:nvContentPartPr>
            <p14:xfrm>
              <a:off x="304197" y="1649685"/>
              <a:ext cx="1172520" cy="30600"/>
            </p14:xfrm>
          </p:contentPart>
        </mc:Choice>
        <mc:Fallback xmlns="">
          <p:pic>
            <p:nvPicPr>
              <p:cNvPr id="289" name="Freihand 288">
                <a:extLst>
                  <a:ext uri="{FF2B5EF4-FFF2-40B4-BE49-F238E27FC236}">
                    <a16:creationId xmlns:a16="http://schemas.microsoft.com/office/drawing/2014/main" id="{883166FC-C0CA-4499-AAF1-EAE593938720}"/>
                  </a:ext>
                </a:extLst>
              </p:cNvPr>
              <p:cNvPicPr/>
              <p:nvPr/>
            </p:nvPicPr>
            <p:blipFill>
              <a:blip r:embed="rId24"/>
              <a:stretch>
                <a:fillRect/>
              </a:stretch>
            </p:blipFill>
            <p:spPr>
              <a:xfrm>
                <a:off x="299877" y="1645365"/>
                <a:ext cx="1181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1" name="Freihand 300">
                <a:extLst>
                  <a:ext uri="{FF2B5EF4-FFF2-40B4-BE49-F238E27FC236}">
                    <a16:creationId xmlns:a16="http://schemas.microsoft.com/office/drawing/2014/main" id="{8CA28B5C-E722-4A80-B773-47BD1D9B67DC}"/>
                  </a:ext>
                </a:extLst>
              </p14:cNvPr>
              <p14:cNvContentPartPr/>
              <p14:nvPr/>
            </p14:nvContentPartPr>
            <p14:xfrm>
              <a:off x="5006517" y="914925"/>
              <a:ext cx="863640" cy="75600"/>
            </p14:xfrm>
          </p:contentPart>
        </mc:Choice>
        <mc:Fallback xmlns="">
          <p:pic>
            <p:nvPicPr>
              <p:cNvPr id="301" name="Freihand 300">
                <a:extLst>
                  <a:ext uri="{FF2B5EF4-FFF2-40B4-BE49-F238E27FC236}">
                    <a16:creationId xmlns:a16="http://schemas.microsoft.com/office/drawing/2014/main" id="{8CA28B5C-E722-4A80-B773-47BD1D9B67DC}"/>
                  </a:ext>
                </a:extLst>
              </p:cNvPr>
              <p:cNvPicPr/>
              <p:nvPr/>
            </p:nvPicPr>
            <p:blipFill>
              <a:blip r:embed="rId26"/>
              <a:stretch>
                <a:fillRect/>
              </a:stretch>
            </p:blipFill>
            <p:spPr>
              <a:xfrm>
                <a:off x="5002197" y="910605"/>
                <a:ext cx="872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6" name="Freihand 485">
                <a:extLst>
                  <a:ext uri="{FF2B5EF4-FFF2-40B4-BE49-F238E27FC236}">
                    <a16:creationId xmlns:a16="http://schemas.microsoft.com/office/drawing/2014/main" id="{0CF81221-A9BF-447C-B38F-0BA9FDECF0D3}"/>
                  </a:ext>
                </a:extLst>
              </p14:cNvPr>
              <p14:cNvContentPartPr/>
              <p14:nvPr/>
            </p14:nvContentPartPr>
            <p14:xfrm>
              <a:off x="9047877" y="3508005"/>
              <a:ext cx="428760" cy="73080"/>
            </p14:xfrm>
          </p:contentPart>
        </mc:Choice>
        <mc:Fallback xmlns="">
          <p:pic>
            <p:nvPicPr>
              <p:cNvPr id="486" name="Freihand 485">
                <a:extLst>
                  <a:ext uri="{FF2B5EF4-FFF2-40B4-BE49-F238E27FC236}">
                    <a16:creationId xmlns:a16="http://schemas.microsoft.com/office/drawing/2014/main" id="{0CF81221-A9BF-447C-B38F-0BA9FDECF0D3}"/>
                  </a:ext>
                </a:extLst>
              </p:cNvPr>
              <p:cNvPicPr/>
              <p:nvPr/>
            </p:nvPicPr>
            <p:blipFill>
              <a:blip r:embed="rId28"/>
              <a:stretch>
                <a:fillRect/>
              </a:stretch>
            </p:blipFill>
            <p:spPr>
              <a:xfrm>
                <a:off x="9043557" y="3503685"/>
                <a:ext cx="437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8" name="Freihand 487">
                <a:extLst>
                  <a:ext uri="{FF2B5EF4-FFF2-40B4-BE49-F238E27FC236}">
                    <a16:creationId xmlns:a16="http://schemas.microsoft.com/office/drawing/2014/main" id="{04F4930A-0D02-45FA-9BBF-6EEFDB446F2F}"/>
                  </a:ext>
                </a:extLst>
              </p14:cNvPr>
              <p14:cNvContentPartPr/>
              <p14:nvPr/>
            </p14:nvContentPartPr>
            <p14:xfrm>
              <a:off x="7577637" y="1712325"/>
              <a:ext cx="286920" cy="21600"/>
            </p14:xfrm>
          </p:contentPart>
        </mc:Choice>
        <mc:Fallback xmlns="">
          <p:pic>
            <p:nvPicPr>
              <p:cNvPr id="488" name="Freihand 487">
                <a:extLst>
                  <a:ext uri="{FF2B5EF4-FFF2-40B4-BE49-F238E27FC236}">
                    <a16:creationId xmlns:a16="http://schemas.microsoft.com/office/drawing/2014/main" id="{04F4930A-0D02-45FA-9BBF-6EEFDB446F2F}"/>
                  </a:ext>
                </a:extLst>
              </p:cNvPr>
              <p:cNvPicPr/>
              <p:nvPr/>
            </p:nvPicPr>
            <p:blipFill>
              <a:blip r:embed="rId30"/>
              <a:stretch>
                <a:fillRect/>
              </a:stretch>
            </p:blipFill>
            <p:spPr>
              <a:xfrm>
                <a:off x="7573317" y="1708005"/>
                <a:ext cx="29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0" name="Freihand 489">
                <a:extLst>
                  <a:ext uri="{FF2B5EF4-FFF2-40B4-BE49-F238E27FC236}">
                    <a16:creationId xmlns:a16="http://schemas.microsoft.com/office/drawing/2014/main" id="{5AE0FA5A-FC62-4B23-A804-0755A52C60D8}"/>
                  </a:ext>
                </a:extLst>
              </p14:cNvPr>
              <p14:cNvContentPartPr/>
              <p14:nvPr/>
            </p14:nvContentPartPr>
            <p14:xfrm>
              <a:off x="9163077" y="3537525"/>
              <a:ext cx="229680" cy="55440"/>
            </p14:xfrm>
          </p:contentPart>
        </mc:Choice>
        <mc:Fallback xmlns="">
          <p:pic>
            <p:nvPicPr>
              <p:cNvPr id="490" name="Freihand 489">
                <a:extLst>
                  <a:ext uri="{FF2B5EF4-FFF2-40B4-BE49-F238E27FC236}">
                    <a16:creationId xmlns:a16="http://schemas.microsoft.com/office/drawing/2014/main" id="{5AE0FA5A-FC62-4B23-A804-0755A52C60D8}"/>
                  </a:ext>
                </a:extLst>
              </p:cNvPr>
              <p:cNvPicPr/>
              <p:nvPr/>
            </p:nvPicPr>
            <p:blipFill>
              <a:blip r:embed="rId32"/>
              <a:stretch>
                <a:fillRect/>
              </a:stretch>
            </p:blipFill>
            <p:spPr>
              <a:xfrm>
                <a:off x="9158757" y="3533205"/>
                <a:ext cx="238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2" name="Freihand 491">
                <a:extLst>
                  <a:ext uri="{FF2B5EF4-FFF2-40B4-BE49-F238E27FC236}">
                    <a16:creationId xmlns:a16="http://schemas.microsoft.com/office/drawing/2014/main" id="{7FDAD3B0-939C-44AA-BC0F-D31D8B97887E}"/>
                  </a:ext>
                </a:extLst>
              </p14:cNvPr>
              <p14:cNvContentPartPr/>
              <p14:nvPr/>
            </p14:nvContentPartPr>
            <p14:xfrm>
              <a:off x="7319157" y="3682605"/>
              <a:ext cx="339480" cy="50040"/>
            </p14:xfrm>
          </p:contentPart>
        </mc:Choice>
        <mc:Fallback xmlns="">
          <p:pic>
            <p:nvPicPr>
              <p:cNvPr id="492" name="Freihand 491">
                <a:extLst>
                  <a:ext uri="{FF2B5EF4-FFF2-40B4-BE49-F238E27FC236}">
                    <a16:creationId xmlns:a16="http://schemas.microsoft.com/office/drawing/2014/main" id="{7FDAD3B0-939C-44AA-BC0F-D31D8B97887E}"/>
                  </a:ext>
                </a:extLst>
              </p:cNvPr>
              <p:cNvPicPr/>
              <p:nvPr/>
            </p:nvPicPr>
            <p:blipFill>
              <a:blip r:embed="rId34"/>
              <a:stretch>
                <a:fillRect/>
              </a:stretch>
            </p:blipFill>
            <p:spPr>
              <a:xfrm>
                <a:off x="7314837" y="3678285"/>
                <a:ext cx="348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4" name="Freihand 493">
                <a:extLst>
                  <a:ext uri="{FF2B5EF4-FFF2-40B4-BE49-F238E27FC236}">
                    <a16:creationId xmlns:a16="http://schemas.microsoft.com/office/drawing/2014/main" id="{46DF818D-0008-4393-8CE0-BACD83104D5A}"/>
                  </a:ext>
                </a:extLst>
              </p14:cNvPr>
              <p14:cNvContentPartPr/>
              <p14:nvPr/>
            </p14:nvContentPartPr>
            <p14:xfrm>
              <a:off x="2657877" y="4703925"/>
              <a:ext cx="320040" cy="97200"/>
            </p14:xfrm>
          </p:contentPart>
        </mc:Choice>
        <mc:Fallback xmlns="">
          <p:pic>
            <p:nvPicPr>
              <p:cNvPr id="494" name="Freihand 493">
                <a:extLst>
                  <a:ext uri="{FF2B5EF4-FFF2-40B4-BE49-F238E27FC236}">
                    <a16:creationId xmlns:a16="http://schemas.microsoft.com/office/drawing/2014/main" id="{46DF818D-0008-4393-8CE0-BACD83104D5A}"/>
                  </a:ext>
                </a:extLst>
              </p:cNvPr>
              <p:cNvPicPr/>
              <p:nvPr/>
            </p:nvPicPr>
            <p:blipFill>
              <a:blip r:embed="rId36"/>
              <a:stretch>
                <a:fillRect/>
              </a:stretch>
            </p:blipFill>
            <p:spPr>
              <a:xfrm>
                <a:off x="2653557" y="4699605"/>
                <a:ext cx="328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5" name="Freihand 494">
                <a:extLst>
                  <a:ext uri="{FF2B5EF4-FFF2-40B4-BE49-F238E27FC236}">
                    <a16:creationId xmlns:a16="http://schemas.microsoft.com/office/drawing/2014/main" id="{6B8300CC-25FD-435A-B55D-138E5B70A4DE}"/>
                  </a:ext>
                </a:extLst>
              </p14:cNvPr>
              <p14:cNvContentPartPr/>
              <p14:nvPr/>
            </p14:nvContentPartPr>
            <p14:xfrm>
              <a:off x="1744557" y="3038925"/>
              <a:ext cx="683280" cy="1296000"/>
            </p14:xfrm>
          </p:contentPart>
        </mc:Choice>
        <mc:Fallback xmlns="">
          <p:pic>
            <p:nvPicPr>
              <p:cNvPr id="495" name="Freihand 494">
                <a:extLst>
                  <a:ext uri="{FF2B5EF4-FFF2-40B4-BE49-F238E27FC236}">
                    <a16:creationId xmlns:a16="http://schemas.microsoft.com/office/drawing/2014/main" id="{6B8300CC-25FD-435A-B55D-138E5B70A4DE}"/>
                  </a:ext>
                </a:extLst>
              </p:cNvPr>
              <p:cNvPicPr/>
              <p:nvPr/>
            </p:nvPicPr>
            <p:blipFill>
              <a:blip r:embed="rId38"/>
              <a:stretch>
                <a:fillRect/>
              </a:stretch>
            </p:blipFill>
            <p:spPr>
              <a:xfrm>
                <a:off x="1740237" y="3034605"/>
                <a:ext cx="691920" cy="1304640"/>
              </a:xfrm>
              <a:prstGeom prst="rect">
                <a:avLst/>
              </a:prstGeom>
            </p:spPr>
          </p:pic>
        </mc:Fallback>
      </mc:AlternateContent>
      <p:grpSp>
        <p:nvGrpSpPr>
          <p:cNvPr id="533" name="Gruppieren 532">
            <a:extLst>
              <a:ext uri="{FF2B5EF4-FFF2-40B4-BE49-F238E27FC236}">
                <a16:creationId xmlns:a16="http://schemas.microsoft.com/office/drawing/2014/main" id="{164203B2-8C5E-4804-A9AD-3330CCD37F4B}"/>
              </a:ext>
            </a:extLst>
          </p:cNvPr>
          <p:cNvGrpSpPr/>
          <p:nvPr/>
        </p:nvGrpSpPr>
        <p:grpSpPr>
          <a:xfrm>
            <a:off x="2840397" y="27525"/>
            <a:ext cx="8652240" cy="4030560"/>
            <a:chOff x="2840397" y="27525"/>
            <a:chExt cx="8652240" cy="4030560"/>
          </a:xfrm>
        </p:grpSpPr>
        <mc:AlternateContent xmlns:mc="http://schemas.openxmlformats.org/markup-compatibility/2006" xmlns:p14="http://schemas.microsoft.com/office/powerpoint/2010/main">
          <mc:Choice Requires="p14">
            <p:contentPart p14:bwMode="auto" r:id="rId39">
              <p14:nvContentPartPr>
                <p14:cNvPr id="6" name="Freihand 5">
                  <a:extLst>
                    <a:ext uri="{FF2B5EF4-FFF2-40B4-BE49-F238E27FC236}">
                      <a16:creationId xmlns:a16="http://schemas.microsoft.com/office/drawing/2014/main" id="{79AD4687-1732-4B44-9D78-A106BE109BD2}"/>
                    </a:ext>
                  </a:extLst>
                </p14:cNvPr>
                <p14:cNvContentPartPr/>
                <p14:nvPr/>
              </p14:nvContentPartPr>
              <p14:xfrm>
                <a:off x="4611957" y="140205"/>
                <a:ext cx="7560" cy="360"/>
              </p14:xfrm>
            </p:contentPart>
          </mc:Choice>
          <mc:Fallback xmlns="">
            <p:pic>
              <p:nvPicPr>
                <p:cNvPr id="6" name="Freihand 5">
                  <a:extLst>
                    <a:ext uri="{FF2B5EF4-FFF2-40B4-BE49-F238E27FC236}">
                      <a16:creationId xmlns:a16="http://schemas.microsoft.com/office/drawing/2014/main" id="{79AD4687-1732-4B44-9D78-A106BE109BD2}"/>
                    </a:ext>
                  </a:extLst>
                </p:cNvPr>
                <p:cNvPicPr/>
                <p:nvPr/>
              </p:nvPicPr>
              <p:blipFill>
                <a:blip r:embed="rId40"/>
                <a:stretch>
                  <a:fillRect/>
                </a:stretch>
              </p:blipFill>
              <p:spPr>
                <a:xfrm>
                  <a:off x="4607637" y="135885"/>
                  <a:ext cx="16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 name="Freihand 6">
                  <a:extLst>
                    <a:ext uri="{FF2B5EF4-FFF2-40B4-BE49-F238E27FC236}">
                      <a16:creationId xmlns:a16="http://schemas.microsoft.com/office/drawing/2014/main" id="{6BBF534C-2096-42D5-BF7B-292F183E15DD}"/>
                    </a:ext>
                  </a:extLst>
                </p14:cNvPr>
                <p14:cNvContentPartPr/>
                <p14:nvPr/>
              </p14:nvContentPartPr>
              <p14:xfrm>
                <a:off x="4593597" y="140205"/>
                <a:ext cx="360" cy="360"/>
              </p14:xfrm>
            </p:contentPart>
          </mc:Choice>
          <mc:Fallback xmlns="">
            <p:pic>
              <p:nvPicPr>
                <p:cNvPr id="7" name="Freihand 6">
                  <a:extLst>
                    <a:ext uri="{FF2B5EF4-FFF2-40B4-BE49-F238E27FC236}">
                      <a16:creationId xmlns:a16="http://schemas.microsoft.com/office/drawing/2014/main" id="{6BBF534C-2096-42D5-BF7B-292F183E15DD}"/>
                    </a:ext>
                  </a:extLst>
                </p:cNvPr>
                <p:cNvPicPr/>
                <p:nvPr/>
              </p:nvPicPr>
              <p:blipFill>
                <a:blip r:embed="rId20"/>
                <a:stretch>
                  <a:fillRect/>
                </a:stretch>
              </p:blipFill>
              <p:spPr>
                <a:xfrm>
                  <a:off x="4589277" y="135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 name="Freihand 7">
                  <a:extLst>
                    <a:ext uri="{FF2B5EF4-FFF2-40B4-BE49-F238E27FC236}">
                      <a16:creationId xmlns:a16="http://schemas.microsoft.com/office/drawing/2014/main" id="{00AB8099-D627-4D8C-ABD1-B49EF37B7F8E}"/>
                    </a:ext>
                  </a:extLst>
                </p14:cNvPr>
                <p14:cNvContentPartPr/>
                <p14:nvPr/>
              </p14:nvContentPartPr>
              <p14:xfrm>
                <a:off x="4531317" y="110325"/>
                <a:ext cx="150120" cy="128160"/>
              </p14:xfrm>
            </p:contentPart>
          </mc:Choice>
          <mc:Fallback xmlns="">
            <p:pic>
              <p:nvPicPr>
                <p:cNvPr id="8" name="Freihand 7">
                  <a:extLst>
                    <a:ext uri="{FF2B5EF4-FFF2-40B4-BE49-F238E27FC236}">
                      <a16:creationId xmlns:a16="http://schemas.microsoft.com/office/drawing/2014/main" id="{00AB8099-D627-4D8C-ABD1-B49EF37B7F8E}"/>
                    </a:ext>
                  </a:extLst>
                </p:cNvPr>
                <p:cNvPicPr/>
                <p:nvPr/>
              </p:nvPicPr>
              <p:blipFill>
                <a:blip r:embed="rId43"/>
                <a:stretch>
                  <a:fillRect/>
                </a:stretch>
              </p:blipFill>
              <p:spPr>
                <a:xfrm>
                  <a:off x="4526997" y="106005"/>
                  <a:ext cx="158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Freihand 8">
                  <a:extLst>
                    <a:ext uri="{FF2B5EF4-FFF2-40B4-BE49-F238E27FC236}">
                      <a16:creationId xmlns:a16="http://schemas.microsoft.com/office/drawing/2014/main" id="{2AFFED8C-11CD-4A0D-9A98-61834D2FCDFF}"/>
                    </a:ext>
                  </a:extLst>
                </p14:cNvPr>
                <p14:cNvContentPartPr/>
                <p14:nvPr/>
              </p14:nvContentPartPr>
              <p14:xfrm>
                <a:off x="4506117" y="82605"/>
                <a:ext cx="164880" cy="21960"/>
              </p14:xfrm>
            </p:contentPart>
          </mc:Choice>
          <mc:Fallback xmlns="">
            <p:pic>
              <p:nvPicPr>
                <p:cNvPr id="9" name="Freihand 8">
                  <a:extLst>
                    <a:ext uri="{FF2B5EF4-FFF2-40B4-BE49-F238E27FC236}">
                      <a16:creationId xmlns:a16="http://schemas.microsoft.com/office/drawing/2014/main" id="{2AFFED8C-11CD-4A0D-9A98-61834D2FCDFF}"/>
                    </a:ext>
                  </a:extLst>
                </p:cNvPr>
                <p:cNvPicPr/>
                <p:nvPr/>
              </p:nvPicPr>
              <p:blipFill>
                <a:blip r:embed="rId45"/>
                <a:stretch>
                  <a:fillRect/>
                </a:stretch>
              </p:blipFill>
              <p:spPr>
                <a:xfrm>
                  <a:off x="4501797" y="78285"/>
                  <a:ext cx="17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Freihand 9">
                  <a:extLst>
                    <a:ext uri="{FF2B5EF4-FFF2-40B4-BE49-F238E27FC236}">
                      <a16:creationId xmlns:a16="http://schemas.microsoft.com/office/drawing/2014/main" id="{B6D400A2-7667-4886-B7CC-D3E46D192167}"/>
                    </a:ext>
                  </a:extLst>
                </p14:cNvPr>
                <p14:cNvContentPartPr/>
                <p14:nvPr/>
              </p14:nvContentPartPr>
              <p14:xfrm>
                <a:off x="4737237" y="83325"/>
                <a:ext cx="104040" cy="137520"/>
              </p14:xfrm>
            </p:contentPart>
          </mc:Choice>
          <mc:Fallback xmlns="">
            <p:pic>
              <p:nvPicPr>
                <p:cNvPr id="10" name="Freihand 9">
                  <a:extLst>
                    <a:ext uri="{FF2B5EF4-FFF2-40B4-BE49-F238E27FC236}">
                      <a16:creationId xmlns:a16="http://schemas.microsoft.com/office/drawing/2014/main" id="{B6D400A2-7667-4886-B7CC-D3E46D192167}"/>
                    </a:ext>
                  </a:extLst>
                </p:cNvPr>
                <p:cNvPicPr/>
                <p:nvPr/>
              </p:nvPicPr>
              <p:blipFill>
                <a:blip r:embed="rId47"/>
                <a:stretch>
                  <a:fillRect/>
                </a:stretch>
              </p:blipFill>
              <p:spPr>
                <a:xfrm>
                  <a:off x="4732917" y="79005"/>
                  <a:ext cx="112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Freihand 11">
                  <a:extLst>
                    <a:ext uri="{FF2B5EF4-FFF2-40B4-BE49-F238E27FC236}">
                      <a16:creationId xmlns:a16="http://schemas.microsoft.com/office/drawing/2014/main" id="{B72F1BA7-4FC9-4B6D-9E05-11984BDCB870}"/>
                    </a:ext>
                  </a:extLst>
                </p14:cNvPr>
                <p14:cNvContentPartPr/>
                <p14:nvPr/>
              </p14:nvContentPartPr>
              <p14:xfrm>
                <a:off x="4959717" y="172965"/>
                <a:ext cx="14400" cy="2160"/>
              </p14:xfrm>
            </p:contentPart>
          </mc:Choice>
          <mc:Fallback xmlns="">
            <p:pic>
              <p:nvPicPr>
                <p:cNvPr id="12" name="Freihand 11">
                  <a:extLst>
                    <a:ext uri="{FF2B5EF4-FFF2-40B4-BE49-F238E27FC236}">
                      <a16:creationId xmlns:a16="http://schemas.microsoft.com/office/drawing/2014/main" id="{B72F1BA7-4FC9-4B6D-9E05-11984BDCB870}"/>
                    </a:ext>
                  </a:extLst>
                </p:cNvPr>
                <p:cNvPicPr/>
                <p:nvPr/>
              </p:nvPicPr>
              <p:blipFill>
                <a:blip r:embed="rId49"/>
                <a:stretch>
                  <a:fillRect/>
                </a:stretch>
              </p:blipFill>
              <p:spPr>
                <a:xfrm>
                  <a:off x="4955397" y="168645"/>
                  <a:ext cx="23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 name="Freihand 12">
                  <a:extLst>
                    <a:ext uri="{FF2B5EF4-FFF2-40B4-BE49-F238E27FC236}">
                      <a16:creationId xmlns:a16="http://schemas.microsoft.com/office/drawing/2014/main" id="{C8D13BF4-CA04-49A0-B590-0BE968FD040B}"/>
                    </a:ext>
                  </a:extLst>
                </p14:cNvPr>
                <p14:cNvContentPartPr/>
                <p14:nvPr/>
              </p14:nvContentPartPr>
              <p14:xfrm>
                <a:off x="4958997" y="215085"/>
                <a:ext cx="18000" cy="9000"/>
              </p14:xfrm>
            </p:contentPart>
          </mc:Choice>
          <mc:Fallback xmlns="">
            <p:pic>
              <p:nvPicPr>
                <p:cNvPr id="13" name="Freihand 12">
                  <a:extLst>
                    <a:ext uri="{FF2B5EF4-FFF2-40B4-BE49-F238E27FC236}">
                      <a16:creationId xmlns:a16="http://schemas.microsoft.com/office/drawing/2014/main" id="{C8D13BF4-CA04-49A0-B590-0BE968FD040B}"/>
                    </a:ext>
                  </a:extLst>
                </p:cNvPr>
                <p:cNvPicPr/>
                <p:nvPr/>
              </p:nvPicPr>
              <p:blipFill>
                <a:blip r:embed="rId51"/>
                <a:stretch>
                  <a:fillRect/>
                </a:stretch>
              </p:blipFill>
              <p:spPr>
                <a:xfrm>
                  <a:off x="4954677" y="210765"/>
                  <a:ext cx="26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Freihand 14">
                  <a:extLst>
                    <a:ext uri="{FF2B5EF4-FFF2-40B4-BE49-F238E27FC236}">
                      <a16:creationId xmlns:a16="http://schemas.microsoft.com/office/drawing/2014/main" id="{C36E8A5E-868C-48FC-AC29-CB8BE0CC1992}"/>
                    </a:ext>
                  </a:extLst>
                </p14:cNvPr>
                <p14:cNvContentPartPr/>
                <p14:nvPr/>
              </p14:nvContentPartPr>
              <p14:xfrm>
                <a:off x="5137197" y="145965"/>
                <a:ext cx="82080" cy="46080"/>
              </p14:xfrm>
            </p:contentPart>
          </mc:Choice>
          <mc:Fallback xmlns="">
            <p:pic>
              <p:nvPicPr>
                <p:cNvPr id="15" name="Freihand 14">
                  <a:extLst>
                    <a:ext uri="{FF2B5EF4-FFF2-40B4-BE49-F238E27FC236}">
                      <a16:creationId xmlns:a16="http://schemas.microsoft.com/office/drawing/2014/main" id="{C36E8A5E-868C-48FC-AC29-CB8BE0CC1992}"/>
                    </a:ext>
                  </a:extLst>
                </p:cNvPr>
                <p:cNvPicPr/>
                <p:nvPr/>
              </p:nvPicPr>
              <p:blipFill>
                <a:blip r:embed="rId53"/>
                <a:stretch>
                  <a:fillRect/>
                </a:stretch>
              </p:blipFill>
              <p:spPr>
                <a:xfrm>
                  <a:off x="5132877" y="141645"/>
                  <a:ext cx="90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Freihand 15">
                  <a:extLst>
                    <a:ext uri="{FF2B5EF4-FFF2-40B4-BE49-F238E27FC236}">
                      <a16:creationId xmlns:a16="http://schemas.microsoft.com/office/drawing/2014/main" id="{DA87F3F9-43E7-4385-B58C-A610BC4EF628}"/>
                    </a:ext>
                  </a:extLst>
                </p14:cNvPr>
                <p14:cNvContentPartPr/>
                <p14:nvPr/>
              </p14:nvContentPartPr>
              <p14:xfrm>
                <a:off x="5176077" y="143085"/>
                <a:ext cx="65880" cy="142200"/>
              </p14:xfrm>
            </p:contentPart>
          </mc:Choice>
          <mc:Fallback xmlns="">
            <p:pic>
              <p:nvPicPr>
                <p:cNvPr id="16" name="Freihand 15">
                  <a:extLst>
                    <a:ext uri="{FF2B5EF4-FFF2-40B4-BE49-F238E27FC236}">
                      <a16:creationId xmlns:a16="http://schemas.microsoft.com/office/drawing/2014/main" id="{DA87F3F9-43E7-4385-B58C-A610BC4EF628}"/>
                    </a:ext>
                  </a:extLst>
                </p:cNvPr>
                <p:cNvPicPr/>
                <p:nvPr/>
              </p:nvPicPr>
              <p:blipFill>
                <a:blip r:embed="rId55"/>
                <a:stretch>
                  <a:fillRect/>
                </a:stretch>
              </p:blipFill>
              <p:spPr>
                <a:xfrm>
                  <a:off x="5171757" y="138765"/>
                  <a:ext cx="74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Freihand 16">
                  <a:extLst>
                    <a:ext uri="{FF2B5EF4-FFF2-40B4-BE49-F238E27FC236}">
                      <a16:creationId xmlns:a16="http://schemas.microsoft.com/office/drawing/2014/main" id="{78F8933F-075C-40E6-B07E-046FC54F22A9}"/>
                    </a:ext>
                  </a:extLst>
                </p14:cNvPr>
                <p14:cNvContentPartPr/>
                <p14:nvPr/>
              </p14:nvContentPartPr>
              <p14:xfrm>
                <a:off x="5304237" y="97005"/>
                <a:ext cx="18360" cy="55800"/>
              </p14:xfrm>
            </p:contentPart>
          </mc:Choice>
          <mc:Fallback xmlns="">
            <p:pic>
              <p:nvPicPr>
                <p:cNvPr id="17" name="Freihand 16">
                  <a:extLst>
                    <a:ext uri="{FF2B5EF4-FFF2-40B4-BE49-F238E27FC236}">
                      <a16:creationId xmlns:a16="http://schemas.microsoft.com/office/drawing/2014/main" id="{78F8933F-075C-40E6-B07E-046FC54F22A9}"/>
                    </a:ext>
                  </a:extLst>
                </p:cNvPr>
                <p:cNvPicPr/>
                <p:nvPr/>
              </p:nvPicPr>
              <p:blipFill>
                <a:blip r:embed="rId57"/>
                <a:stretch>
                  <a:fillRect/>
                </a:stretch>
              </p:blipFill>
              <p:spPr>
                <a:xfrm>
                  <a:off x="5299917" y="92685"/>
                  <a:ext cx="27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8F54DCF6-C68F-4B91-91B1-C1E8D93D44E1}"/>
                    </a:ext>
                  </a:extLst>
                </p14:cNvPr>
                <p14:cNvContentPartPr/>
                <p14:nvPr/>
              </p14:nvContentPartPr>
              <p14:xfrm>
                <a:off x="5243397" y="97005"/>
                <a:ext cx="116280" cy="74520"/>
              </p14:xfrm>
            </p:contentPart>
          </mc:Choice>
          <mc:Fallback xmlns="">
            <p:pic>
              <p:nvPicPr>
                <p:cNvPr id="18" name="Freihand 17">
                  <a:extLst>
                    <a:ext uri="{FF2B5EF4-FFF2-40B4-BE49-F238E27FC236}">
                      <a16:creationId xmlns:a16="http://schemas.microsoft.com/office/drawing/2014/main" id="{8F54DCF6-C68F-4B91-91B1-C1E8D93D44E1}"/>
                    </a:ext>
                  </a:extLst>
                </p:cNvPr>
                <p:cNvPicPr/>
                <p:nvPr/>
              </p:nvPicPr>
              <p:blipFill>
                <a:blip r:embed="rId59"/>
                <a:stretch>
                  <a:fillRect/>
                </a:stretch>
              </p:blipFill>
              <p:spPr>
                <a:xfrm>
                  <a:off x="5239077" y="92685"/>
                  <a:ext cx="124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B74A5F34-4F98-4F27-A551-EC6420F84574}"/>
                    </a:ext>
                  </a:extLst>
                </p14:cNvPr>
                <p14:cNvContentPartPr/>
                <p14:nvPr/>
              </p14:nvContentPartPr>
              <p14:xfrm>
                <a:off x="5470197" y="174765"/>
                <a:ext cx="149760" cy="4320"/>
              </p14:xfrm>
            </p:contentPart>
          </mc:Choice>
          <mc:Fallback xmlns="">
            <p:pic>
              <p:nvPicPr>
                <p:cNvPr id="19" name="Freihand 18">
                  <a:extLst>
                    <a:ext uri="{FF2B5EF4-FFF2-40B4-BE49-F238E27FC236}">
                      <a16:creationId xmlns:a16="http://schemas.microsoft.com/office/drawing/2014/main" id="{B74A5F34-4F98-4F27-A551-EC6420F84574}"/>
                    </a:ext>
                  </a:extLst>
                </p:cNvPr>
                <p:cNvPicPr/>
                <p:nvPr/>
              </p:nvPicPr>
              <p:blipFill>
                <a:blip r:embed="rId61"/>
                <a:stretch>
                  <a:fillRect/>
                </a:stretch>
              </p:blipFill>
              <p:spPr>
                <a:xfrm>
                  <a:off x="5465877" y="170445"/>
                  <a:ext cx="158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E15C09D4-988B-4B5D-9E18-C1B0A020A18E}"/>
                    </a:ext>
                  </a:extLst>
                </p14:cNvPr>
                <p14:cNvContentPartPr/>
                <p14:nvPr/>
              </p14:nvContentPartPr>
              <p14:xfrm>
                <a:off x="5484957" y="215445"/>
                <a:ext cx="162720" cy="13680"/>
              </p14:xfrm>
            </p:contentPart>
          </mc:Choice>
          <mc:Fallback xmlns="">
            <p:pic>
              <p:nvPicPr>
                <p:cNvPr id="20" name="Freihand 19">
                  <a:extLst>
                    <a:ext uri="{FF2B5EF4-FFF2-40B4-BE49-F238E27FC236}">
                      <a16:creationId xmlns:a16="http://schemas.microsoft.com/office/drawing/2014/main" id="{E15C09D4-988B-4B5D-9E18-C1B0A020A18E}"/>
                    </a:ext>
                  </a:extLst>
                </p:cNvPr>
                <p:cNvPicPr/>
                <p:nvPr/>
              </p:nvPicPr>
              <p:blipFill>
                <a:blip r:embed="rId63"/>
                <a:stretch>
                  <a:fillRect/>
                </a:stretch>
              </p:blipFill>
              <p:spPr>
                <a:xfrm>
                  <a:off x="5480637" y="211125"/>
                  <a:ext cx="171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29EFB44D-844E-4887-A418-EBDB68AE4D38}"/>
                    </a:ext>
                  </a:extLst>
                </p14:cNvPr>
                <p14:cNvContentPartPr/>
                <p14:nvPr/>
              </p14:nvContentPartPr>
              <p14:xfrm>
                <a:off x="5747037" y="135165"/>
                <a:ext cx="133920" cy="83880"/>
              </p14:xfrm>
            </p:contentPart>
          </mc:Choice>
          <mc:Fallback xmlns="">
            <p:pic>
              <p:nvPicPr>
                <p:cNvPr id="26" name="Freihand 25">
                  <a:extLst>
                    <a:ext uri="{FF2B5EF4-FFF2-40B4-BE49-F238E27FC236}">
                      <a16:creationId xmlns:a16="http://schemas.microsoft.com/office/drawing/2014/main" id="{29EFB44D-844E-4887-A418-EBDB68AE4D38}"/>
                    </a:ext>
                  </a:extLst>
                </p:cNvPr>
                <p:cNvPicPr/>
                <p:nvPr/>
              </p:nvPicPr>
              <p:blipFill>
                <a:blip r:embed="rId65"/>
                <a:stretch>
                  <a:fillRect/>
                </a:stretch>
              </p:blipFill>
              <p:spPr>
                <a:xfrm>
                  <a:off x="5742717" y="130845"/>
                  <a:ext cx="142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BB395D93-F2AA-41B0-BE6B-7A6D02CCFB24}"/>
                    </a:ext>
                  </a:extLst>
                </p14:cNvPr>
                <p14:cNvContentPartPr/>
                <p14:nvPr/>
              </p14:nvContentPartPr>
              <p14:xfrm>
                <a:off x="5999757" y="135885"/>
                <a:ext cx="20880" cy="69120"/>
              </p14:xfrm>
            </p:contentPart>
          </mc:Choice>
          <mc:Fallback xmlns="">
            <p:pic>
              <p:nvPicPr>
                <p:cNvPr id="27" name="Freihand 26">
                  <a:extLst>
                    <a:ext uri="{FF2B5EF4-FFF2-40B4-BE49-F238E27FC236}">
                      <a16:creationId xmlns:a16="http://schemas.microsoft.com/office/drawing/2014/main" id="{BB395D93-F2AA-41B0-BE6B-7A6D02CCFB24}"/>
                    </a:ext>
                  </a:extLst>
                </p:cNvPr>
                <p:cNvPicPr/>
                <p:nvPr/>
              </p:nvPicPr>
              <p:blipFill>
                <a:blip r:embed="rId67"/>
                <a:stretch>
                  <a:fillRect/>
                </a:stretch>
              </p:blipFill>
              <p:spPr>
                <a:xfrm>
                  <a:off x="5995437" y="131565"/>
                  <a:ext cx="29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9E6CF90-7539-4148-B554-D93E6C244129}"/>
                    </a:ext>
                  </a:extLst>
                </p14:cNvPr>
                <p14:cNvContentPartPr/>
                <p14:nvPr/>
              </p14:nvContentPartPr>
              <p14:xfrm>
                <a:off x="5960877" y="161085"/>
                <a:ext cx="108000" cy="14040"/>
              </p14:xfrm>
            </p:contentPart>
          </mc:Choice>
          <mc:Fallback xmlns="">
            <p:pic>
              <p:nvPicPr>
                <p:cNvPr id="28" name="Freihand 27">
                  <a:extLst>
                    <a:ext uri="{FF2B5EF4-FFF2-40B4-BE49-F238E27FC236}">
                      <a16:creationId xmlns:a16="http://schemas.microsoft.com/office/drawing/2014/main" id="{09E6CF90-7539-4148-B554-D93E6C244129}"/>
                    </a:ext>
                  </a:extLst>
                </p:cNvPr>
                <p:cNvPicPr/>
                <p:nvPr/>
              </p:nvPicPr>
              <p:blipFill>
                <a:blip r:embed="rId69"/>
                <a:stretch>
                  <a:fillRect/>
                </a:stretch>
              </p:blipFill>
              <p:spPr>
                <a:xfrm>
                  <a:off x="5956557" y="156765"/>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D173B10A-243A-4225-86FF-28EC7B123F76}"/>
                    </a:ext>
                  </a:extLst>
                </p14:cNvPr>
                <p14:cNvContentPartPr/>
                <p14:nvPr/>
              </p14:nvContentPartPr>
              <p14:xfrm>
                <a:off x="6206037" y="112845"/>
                <a:ext cx="8280" cy="50760"/>
              </p14:xfrm>
            </p:contentPart>
          </mc:Choice>
          <mc:Fallback xmlns="">
            <p:pic>
              <p:nvPicPr>
                <p:cNvPr id="29" name="Freihand 28">
                  <a:extLst>
                    <a:ext uri="{FF2B5EF4-FFF2-40B4-BE49-F238E27FC236}">
                      <a16:creationId xmlns:a16="http://schemas.microsoft.com/office/drawing/2014/main" id="{D173B10A-243A-4225-86FF-28EC7B123F76}"/>
                    </a:ext>
                  </a:extLst>
                </p:cNvPr>
                <p:cNvPicPr/>
                <p:nvPr/>
              </p:nvPicPr>
              <p:blipFill>
                <a:blip r:embed="rId71"/>
                <a:stretch>
                  <a:fillRect/>
                </a:stretch>
              </p:blipFill>
              <p:spPr>
                <a:xfrm>
                  <a:off x="6201717" y="108525"/>
                  <a:ext cx="16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3F68374D-C278-49AB-BB0B-02AA8A739CDD}"/>
                    </a:ext>
                  </a:extLst>
                </p14:cNvPr>
                <p14:cNvContentPartPr/>
                <p14:nvPr/>
              </p14:nvContentPartPr>
              <p14:xfrm>
                <a:off x="6144477" y="177285"/>
                <a:ext cx="132840" cy="16560"/>
              </p14:xfrm>
            </p:contentPart>
          </mc:Choice>
          <mc:Fallback xmlns="">
            <p:pic>
              <p:nvPicPr>
                <p:cNvPr id="30" name="Freihand 29">
                  <a:extLst>
                    <a:ext uri="{FF2B5EF4-FFF2-40B4-BE49-F238E27FC236}">
                      <a16:creationId xmlns:a16="http://schemas.microsoft.com/office/drawing/2014/main" id="{3F68374D-C278-49AB-BB0B-02AA8A739CDD}"/>
                    </a:ext>
                  </a:extLst>
                </p:cNvPr>
                <p:cNvPicPr/>
                <p:nvPr/>
              </p:nvPicPr>
              <p:blipFill>
                <a:blip r:embed="rId73"/>
                <a:stretch>
                  <a:fillRect/>
                </a:stretch>
              </p:blipFill>
              <p:spPr>
                <a:xfrm>
                  <a:off x="6140157" y="172965"/>
                  <a:ext cx="141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2A37C6EC-64FE-4C3E-A256-0E1CD1599AD6}"/>
                    </a:ext>
                  </a:extLst>
                </p14:cNvPr>
                <p14:cNvContentPartPr/>
                <p14:nvPr/>
              </p14:nvContentPartPr>
              <p14:xfrm>
                <a:off x="6140517" y="103485"/>
                <a:ext cx="271440" cy="69480"/>
              </p14:xfrm>
            </p:contentPart>
          </mc:Choice>
          <mc:Fallback xmlns="">
            <p:pic>
              <p:nvPicPr>
                <p:cNvPr id="31" name="Freihand 30">
                  <a:extLst>
                    <a:ext uri="{FF2B5EF4-FFF2-40B4-BE49-F238E27FC236}">
                      <a16:creationId xmlns:a16="http://schemas.microsoft.com/office/drawing/2014/main" id="{2A37C6EC-64FE-4C3E-A256-0E1CD1599AD6}"/>
                    </a:ext>
                  </a:extLst>
                </p:cNvPr>
                <p:cNvPicPr/>
                <p:nvPr/>
              </p:nvPicPr>
              <p:blipFill>
                <a:blip r:embed="rId75"/>
                <a:stretch>
                  <a:fillRect/>
                </a:stretch>
              </p:blipFill>
              <p:spPr>
                <a:xfrm>
                  <a:off x="6136197" y="99165"/>
                  <a:ext cx="280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Freihand 31">
                  <a:extLst>
                    <a:ext uri="{FF2B5EF4-FFF2-40B4-BE49-F238E27FC236}">
                      <a16:creationId xmlns:a16="http://schemas.microsoft.com/office/drawing/2014/main" id="{4FBBF844-43F0-4A2E-86BD-A77FAF0CC255}"/>
                    </a:ext>
                  </a:extLst>
                </p14:cNvPr>
                <p14:cNvContentPartPr/>
                <p14:nvPr/>
              </p14:nvContentPartPr>
              <p14:xfrm>
                <a:off x="6355797" y="139845"/>
                <a:ext cx="99720" cy="3600"/>
              </p14:xfrm>
            </p:contentPart>
          </mc:Choice>
          <mc:Fallback xmlns="">
            <p:pic>
              <p:nvPicPr>
                <p:cNvPr id="32" name="Freihand 31">
                  <a:extLst>
                    <a:ext uri="{FF2B5EF4-FFF2-40B4-BE49-F238E27FC236}">
                      <a16:creationId xmlns:a16="http://schemas.microsoft.com/office/drawing/2014/main" id="{4FBBF844-43F0-4A2E-86BD-A77FAF0CC255}"/>
                    </a:ext>
                  </a:extLst>
                </p:cNvPr>
                <p:cNvPicPr/>
                <p:nvPr/>
              </p:nvPicPr>
              <p:blipFill>
                <a:blip r:embed="rId77"/>
                <a:stretch>
                  <a:fillRect/>
                </a:stretch>
              </p:blipFill>
              <p:spPr>
                <a:xfrm>
                  <a:off x="6351477" y="135525"/>
                  <a:ext cx="108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Freihand 32">
                  <a:extLst>
                    <a:ext uri="{FF2B5EF4-FFF2-40B4-BE49-F238E27FC236}">
                      <a16:creationId xmlns:a16="http://schemas.microsoft.com/office/drawing/2014/main" id="{CFEAA0A6-E8CB-4ABA-A489-E0907F369924}"/>
                    </a:ext>
                  </a:extLst>
                </p14:cNvPr>
                <p14:cNvContentPartPr/>
                <p14:nvPr/>
              </p14:nvContentPartPr>
              <p14:xfrm>
                <a:off x="6505917" y="82605"/>
                <a:ext cx="120240" cy="133200"/>
              </p14:xfrm>
            </p:contentPart>
          </mc:Choice>
          <mc:Fallback xmlns="">
            <p:pic>
              <p:nvPicPr>
                <p:cNvPr id="33" name="Freihand 32">
                  <a:extLst>
                    <a:ext uri="{FF2B5EF4-FFF2-40B4-BE49-F238E27FC236}">
                      <a16:creationId xmlns:a16="http://schemas.microsoft.com/office/drawing/2014/main" id="{CFEAA0A6-E8CB-4ABA-A489-E0907F369924}"/>
                    </a:ext>
                  </a:extLst>
                </p:cNvPr>
                <p:cNvPicPr/>
                <p:nvPr/>
              </p:nvPicPr>
              <p:blipFill>
                <a:blip r:embed="rId79"/>
                <a:stretch>
                  <a:fillRect/>
                </a:stretch>
              </p:blipFill>
              <p:spPr>
                <a:xfrm>
                  <a:off x="6501597" y="78285"/>
                  <a:ext cx="128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 name="Freihand 34">
                  <a:extLst>
                    <a:ext uri="{FF2B5EF4-FFF2-40B4-BE49-F238E27FC236}">
                      <a16:creationId xmlns:a16="http://schemas.microsoft.com/office/drawing/2014/main" id="{5045B176-0E68-4511-A56A-2E2B27DD91AD}"/>
                    </a:ext>
                  </a:extLst>
                </p14:cNvPr>
                <p14:cNvContentPartPr/>
                <p14:nvPr/>
              </p14:nvContentPartPr>
              <p14:xfrm>
                <a:off x="6789237" y="113925"/>
                <a:ext cx="93240" cy="5400"/>
              </p14:xfrm>
            </p:contentPart>
          </mc:Choice>
          <mc:Fallback xmlns="">
            <p:pic>
              <p:nvPicPr>
                <p:cNvPr id="35" name="Freihand 34">
                  <a:extLst>
                    <a:ext uri="{FF2B5EF4-FFF2-40B4-BE49-F238E27FC236}">
                      <a16:creationId xmlns:a16="http://schemas.microsoft.com/office/drawing/2014/main" id="{5045B176-0E68-4511-A56A-2E2B27DD91AD}"/>
                    </a:ext>
                  </a:extLst>
                </p:cNvPr>
                <p:cNvPicPr/>
                <p:nvPr/>
              </p:nvPicPr>
              <p:blipFill>
                <a:blip r:embed="rId81"/>
                <a:stretch>
                  <a:fillRect/>
                </a:stretch>
              </p:blipFill>
              <p:spPr>
                <a:xfrm>
                  <a:off x="6784917" y="109605"/>
                  <a:ext cx="101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Freihand 35">
                  <a:extLst>
                    <a:ext uri="{FF2B5EF4-FFF2-40B4-BE49-F238E27FC236}">
                      <a16:creationId xmlns:a16="http://schemas.microsoft.com/office/drawing/2014/main" id="{8FE7811F-07EF-475D-94F2-BFB461E2419D}"/>
                    </a:ext>
                  </a:extLst>
                </p14:cNvPr>
                <p14:cNvContentPartPr/>
                <p14:nvPr/>
              </p14:nvContentPartPr>
              <p14:xfrm>
                <a:off x="6777717" y="155325"/>
                <a:ext cx="133200" cy="6480"/>
              </p14:xfrm>
            </p:contentPart>
          </mc:Choice>
          <mc:Fallback xmlns="">
            <p:pic>
              <p:nvPicPr>
                <p:cNvPr id="36" name="Freihand 35">
                  <a:extLst>
                    <a:ext uri="{FF2B5EF4-FFF2-40B4-BE49-F238E27FC236}">
                      <a16:creationId xmlns:a16="http://schemas.microsoft.com/office/drawing/2014/main" id="{8FE7811F-07EF-475D-94F2-BFB461E2419D}"/>
                    </a:ext>
                  </a:extLst>
                </p:cNvPr>
                <p:cNvPicPr/>
                <p:nvPr/>
              </p:nvPicPr>
              <p:blipFill>
                <a:blip r:embed="rId83"/>
                <a:stretch>
                  <a:fillRect/>
                </a:stretch>
              </p:blipFill>
              <p:spPr>
                <a:xfrm>
                  <a:off x="6773397" y="151005"/>
                  <a:ext cx="141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 name="Freihand 37">
                  <a:extLst>
                    <a:ext uri="{FF2B5EF4-FFF2-40B4-BE49-F238E27FC236}">
                      <a16:creationId xmlns:a16="http://schemas.microsoft.com/office/drawing/2014/main" id="{57E2257A-B276-4D28-BBC5-64730868A651}"/>
                    </a:ext>
                  </a:extLst>
                </p14:cNvPr>
                <p14:cNvContentPartPr/>
                <p14:nvPr/>
              </p14:nvContentPartPr>
              <p14:xfrm>
                <a:off x="7004877" y="99885"/>
                <a:ext cx="97560" cy="103320"/>
              </p14:xfrm>
            </p:contentPart>
          </mc:Choice>
          <mc:Fallback xmlns="">
            <p:pic>
              <p:nvPicPr>
                <p:cNvPr id="38" name="Freihand 37">
                  <a:extLst>
                    <a:ext uri="{FF2B5EF4-FFF2-40B4-BE49-F238E27FC236}">
                      <a16:creationId xmlns:a16="http://schemas.microsoft.com/office/drawing/2014/main" id="{57E2257A-B276-4D28-BBC5-64730868A651}"/>
                    </a:ext>
                  </a:extLst>
                </p:cNvPr>
                <p:cNvPicPr/>
                <p:nvPr/>
              </p:nvPicPr>
              <p:blipFill>
                <a:blip r:embed="rId85"/>
                <a:stretch>
                  <a:fillRect/>
                </a:stretch>
              </p:blipFill>
              <p:spPr>
                <a:xfrm>
                  <a:off x="7000557" y="95565"/>
                  <a:ext cx="10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 name="Freihand 38">
                  <a:extLst>
                    <a:ext uri="{FF2B5EF4-FFF2-40B4-BE49-F238E27FC236}">
                      <a16:creationId xmlns:a16="http://schemas.microsoft.com/office/drawing/2014/main" id="{598FA259-6F13-4735-AB1D-692B2FDCFD6A}"/>
                    </a:ext>
                  </a:extLst>
                </p14:cNvPr>
                <p14:cNvContentPartPr/>
                <p14:nvPr/>
              </p14:nvContentPartPr>
              <p14:xfrm>
                <a:off x="7015677" y="74685"/>
                <a:ext cx="112680" cy="11520"/>
              </p14:xfrm>
            </p:contentPart>
          </mc:Choice>
          <mc:Fallback xmlns="">
            <p:pic>
              <p:nvPicPr>
                <p:cNvPr id="39" name="Freihand 38">
                  <a:extLst>
                    <a:ext uri="{FF2B5EF4-FFF2-40B4-BE49-F238E27FC236}">
                      <a16:creationId xmlns:a16="http://schemas.microsoft.com/office/drawing/2014/main" id="{598FA259-6F13-4735-AB1D-692B2FDCFD6A}"/>
                    </a:ext>
                  </a:extLst>
                </p:cNvPr>
                <p:cNvPicPr/>
                <p:nvPr/>
              </p:nvPicPr>
              <p:blipFill>
                <a:blip r:embed="rId87"/>
                <a:stretch>
                  <a:fillRect/>
                </a:stretch>
              </p:blipFill>
              <p:spPr>
                <a:xfrm>
                  <a:off x="7011357" y="70365"/>
                  <a:ext cx="121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0" name="Freihand 39">
                  <a:extLst>
                    <a:ext uri="{FF2B5EF4-FFF2-40B4-BE49-F238E27FC236}">
                      <a16:creationId xmlns:a16="http://schemas.microsoft.com/office/drawing/2014/main" id="{BFD7C902-F3AF-4B00-856C-578D7E61D6BC}"/>
                    </a:ext>
                  </a:extLst>
                </p14:cNvPr>
                <p14:cNvContentPartPr/>
                <p14:nvPr/>
              </p14:nvContentPartPr>
              <p14:xfrm>
                <a:off x="7152477" y="82965"/>
                <a:ext cx="114120" cy="102960"/>
              </p14:xfrm>
            </p:contentPart>
          </mc:Choice>
          <mc:Fallback xmlns="">
            <p:pic>
              <p:nvPicPr>
                <p:cNvPr id="40" name="Freihand 39">
                  <a:extLst>
                    <a:ext uri="{FF2B5EF4-FFF2-40B4-BE49-F238E27FC236}">
                      <a16:creationId xmlns:a16="http://schemas.microsoft.com/office/drawing/2014/main" id="{BFD7C902-F3AF-4B00-856C-578D7E61D6BC}"/>
                    </a:ext>
                  </a:extLst>
                </p:cNvPr>
                <p:cNvPicPr/>
                <p:nvPr/>
              </p:nvPicPr>
              <p:blipFill>
                <a:blip r:embed="rId89"/>
                <a:stretch>
                  <a:fillRect/>
                </a:stretch>
              </p:blipFill>
              <p:spPr>
                <a:xfrm>
                  <a:off x="7148157" y="78645"/>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 name="Freihand 40">
                  <a:extLst>
                    <a:ext uri="{FF2B5EF4-FFF2-40B4-BE49-F238E27FC236}">
                      <a16:creationId xmlns:a16="http://schemas.microsoft.com/office/drawing/2014/main" id="{6FEF5C85-D312-4BE4-AE52-E7C226179DE0}"/>
                    </a:ext>
                  </a:extLst>
                </p14:cNvPr>
                <p14:cNvContentPartPr/>
                <p14:nvPr/>
              </p14:nvContentPartPr>
              <p14:xfrm>
                <a:off x="7399437" y="114285"/>
                <a:ext cx="21600" cy="64440"/>
              </p14:xfrm>
            </p:contentPart>
          </mc:Choice>
          <mc:Fallback xmlns="">
            <p:pic>
              <p:nvPicPr>
                <p:cNvPr id="41" name="Freihand 40">
                  <a:extLst>
                    <a:ext uri="{FF2B5EF4-FFF2-40B4-BE49-F238E27FC236}">
                      <a16:creationId xmlns:a16="http://schemas.microsoft.com/office/drawing/2014/main" id="{6FEF5C85-D312-4BE4-AE52-E7C226179DE0}"/>
                    </a:ext>
                  </a:extLst>
                </p:cNvPr>
                <p:cNvPicPr/>
                <p:nvPr/>
              </p:nvPicPr>
              <p:blipFill>
                <a:blip r:embed="rId91"/>
                <a:stretch>
                  <a:fillRect/>
                </a:stretch>
              </p:blipFill>
              <p:spPr>
                <a:xfrm>
                  <a:off x="7395117" y="109965"/>
                  <a:ext cx="30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2" name="Freihand 41">
                  <a:extLst>
                    <a:ext uri="{FF2B5EF4-FFF2-40B4-BE49-F238E27FC236}">
                      <a16:creationId xmlns:a16="http://schemas.microsoft.com/office/drawing/2014/main" id="{A90CF188-A2A1-44D7-B985-008110808B90}"/>
                    </a:ext>
                  </a:extLst>
                </p14:cNvPr>
                <p14:cNvContentPartPr/>
                <p14:nvPr/>
              </p14:nvContentPartPr>
              <p14:xfrm>
                <a:off x="7353357" y="135165"/>
                <a:ext cx="109440" cy="12240"/>
              </p14:xfrm>
            </p:contentPart>
          </mc:Choice>
          <mc:Fallback xmlns="">
            <p:pic>
              <p:nvPicPr>
                <p:cNvPr id="42" name="Freihand 41">
                  <a:extLst>
                    <a:ext uri="{FF2B5EF4-FFF2-40B4-BE49-F238E27FC236}">
                      <a16:creationId xmlns:a16="http://schemas.microsoft.com/office/drawing/2014/main" id="{A90CF188-A2A1-44D7-B985-008110808B90}"/>
                    </a:ext>
                  </a:extLst>
                </p:cNvPr>
                <p:cNvPicPr/>
                <p:nvPr/>
              </p:nvPicPr>
              <p:blipFill>
                <a:blip r:embed="rId93"/>
                <a:stretch>
                  <a:fillRect/>
                </a:stretch>
              </p:blipFill>
              <p:spPr>
                <a:xfrm>
                  <a:off x="7349037" y="130845"/>
                  <a:ext cx="118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4" name="Freihand 43">
                  <a:extLst>
                    <a:ext uri="{FF2B5EF4-FFF2-40B4-BE49-F238E27FC236}">
                      <a16:creationId xmlns:a16="http://schemas.microsoft.com/office/drawing/2014/main" id="{78E7B62B-7720-41F8-9224-42841A2F728B}"/>
                    </a:ext>
                  </a:extLst>
                </p14:cNvPr>
                <p14:cNvContentPartPr/>
                <p14:nvPr/>
              </p14:nvContentPartPr>
              <p14:xfrm>
                <a:off x="7555677" y="101685"/>
                <a:ext cx="85320" cy="80280"/>
              </p14:xfrm>
            </p:contentPart>
          </mc:Choice>
          <mc:Fallback xmlns="">
            <p:pic>
              <p:nvPicPr>
                <p:cNvPr id="44" name="Freihand 43">
                  <a:extLst>
                    <a:ext uri="{FF2B5EF4-FFF2-40B4-BE49-F238E27FC236}">
                      <a16:creationId xmlns:a16="http://schemas.microsoft.com/office/drawing/2014/main" id="{78E7B62B-7720-41F8-9224-42841A2F728B}"/>
                    </a:ext>
                  </a:extLst>
                </p:cNvPr>
                <p:cNvPicPr/>
                <p:nvPr/>
              </p:nvPicPr>
              <p:blipFill>
                <a:blip r:embed="rId95"/>
                <a:stretch>
                  <a:fillRect/>
                </a:stretch>
              </p:blipFill>
              <p:spPr>
                <a:xfrm>
                  <a:off x="7551357" y="97365"/>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5" name="Freihand 44">
                  <a:extLst>
                    <a:ext uri="{FF2B5EF4-FFF2-40B4-BE49-F238E27FC236}">
                      <a16:creationId xmlns:a16="http://schemas.microsoft.com/office/drawing/2014/main" id="{27CD252A-AE55-4A76-AE47-30E25CE209A0}"/>
                    </a:ext>
                  </a:extLst>
                </p14:cNvPr>
                <p14:cNvContentPartPr/>
                <p14:nvPr/>
              </p14:nvContentPartPr>
              <p14:xfrm>
                <a:off x="7660077" y="151005"/>
                <a:ext cx="34200" cy="75960"/>
              </p14:xfrm>
            </p:contentPart>
          </mc:Choice>
          <mc:Fallback xmlns="">
            <p:pic>
              <p:nvPicPr>
                <p:cNvPr id="45" name="Freihand 44">
                  <a:extLst>
                    <a:ext uri="{FF2B5EF4-FFF2-40B4-BE49-F238E27FC236}">
                      <a16:creationId xmlns:a16="http://schemas.microsoft.com/office/drawing/2014/main" id="{27CD252A-AE55-4A76-AE47-30E25CE209A0}"/>
                    </a:ext>
                  </a:extLst>
                </p:cNvPr>
                <p:cNvPicPr/>
                <p:nvPr/>
              </p:nvPicPr>
              <p:blipFill>
                <a:blip r:embed="rId97"/>
                <a:stretch>
                  <a:fillRect/>
                </a:stretch>
              </p:blipFill>
              <p:spPr>
                <a:xfrm>
                  <a:off x="7655757" y="146685"/>
                  <a:ext cx="42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 name="Freihand 45">
                  <a:extLst>
                    <a:ext uri="{FF2B5EF4-FFF2-40B4-BE49-F238E27FC236}">
                      <a16:creationId xmlns:a16="http://schemas.microsoft.com/office/drawing/2014/main" id="{CA949B10-A7CB-4B33-B432-852A7D90AEC5}"/>
                    </a:ext>
                  </a:extLst>
                </p14:cNvPr>
                <p14:cNvContentPartPr/>
                <p14:nvPr/>
              </p14:nvContentPartPr>
              <p14:xfrm>
                <a:off x="7707237" y="85125"/>
                <a:ext cx="106920" cy="115200"/>
              </p14:xfrm>
            </p:contentPart>
          </mc:Choice>
          <mc:Fallback xmlns="">
            <p:pic>
              <p:nvPicPr>
                <p:cNvPr id="46" name="Freihand 45">
                  <a:extLst>
                    <a:ext uri="{FF2B5EF4-FFF2-40B4-BE49-F238E27FC236}">
                      <a16:creationId xmlns:a16="http://schemas.microsoft.com/office/drawing/2014/main" id="{CA949B10-A7CB-4B33-B432-852A7D90AEC5}"/>
                    </a:ext>
                  </a:extLst>
                </p:cNvPr>
                <p:cNvPicPr/>
                <p:nvPr/>
              </p:nvPicPr>
              <p:blipFill>
                <a:blip r:embed="rId99"/>
                <a:stretch>
                  <a:fillRect/>
                </a:stretch>
              </p:blipFill>
              <p:spPr>
                <a:xfrm>
                  <a:off x="7702917" y="80805"/>
                  <a:ext cx="11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 name="Freihand 46">
                  <a:extLst>
                    <a:ext uri="{FF2B5EF4-FFF2-40B4-BE49-F238E27FC236}">
                      <a16:creationId xmlns:a16="http://schemas.microsoft.com/office/drawing/2014/main" id="{0E7A5FDE-F1D9-4FC3-96B9-51129CF3063F}"/>
                    </a:ext>
                  </a:extLst>
                </p14:cNvPr>
                <p14:cNvContentPartPr/>
                <p14:nvPr/>
              </p14:nvContentPartPr>
              <p14:xfrm>
                <a:off x="7856277" y="94125"/>
                <a:ext cx="58680" cy="37800"/>
              </p14:xfrm>
            </p:contentPart>
          </mc:Choice>
          <mc:Fallback xmlns="">
            <p:pic>
              <p:nvPicPr>
                <p:cNvPr id="47" name="Freihand 46">
                  <a:extLst>
                    <a:ext uri="{FF2B5EF4-FFF2-40B4-BE49-F238E27FC236}">
                      <a16:creationId xmlns:a16="http://schemas.microsoft.com/office/drawing/2014/main" id="{0E7A5FDE-F1D9-4FC3-96B9-51129CF3063F}"/>
                    </a:ext>
                  </a:extLst>
                </p:cNvPr>
                <p:cNvPicPr/>
                <p:nvPr/>
              </p:nvPicPr>
              <p:blipFill>
                <a:blip r:embed="rId101"/>
                <a:stretch>
                  <a:fillRect/>
                </a:stretch>
              </p:blipFill>
              <p:spPr>
                <a:xfrm>
                  <a:off x="7851957" y="89805"/>
                  <a:ext cx="67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 name="Freihand 47">
                  <a:extLst>
                    <a:ext uri="{FF2B5EF4-FFF2-40B4-BE49-F238E27FC236}">
                      <a16:creationId xmlns:a16="http://schemas.microsoft.com/office/drawing/2014/main" id="{ECF671FB-FC79-4527-83A1-E62E709335C9}"/>
                    </a:ext>
                  </a:extLst>
                </p14:cNvPr>
                <p14:cNvContentPartPr/>
                <p14:nvPr/>
              </p14:nvContentPartPr>
              <p14:xfrm>
                <a:off x="7885077" y="94125"/>
                <a:ext cx="51840" cy="118440"/>
              </p14:xfrm>
            </p:contentPart>
          </mc:Choice>
          <mc:Fallback xmlns="">
            <p:pic>
              <p:nvPicPr>
                <p:cNvPr id="48" name="Freihand 47">
                  <a:extLst>
                    <a:ext uri="{FF2B5EF4-FFF2-40B4-BE49-F238E27FC236}">
                      <a16:creationId xmlns:a16="http://schemas.microsoft.com/office/drawing/2014/main" id="{ECF671FB-FC79-4527-83A1-E62E709335C9}"/>
                    </a:ext>
                  </a:extLst>
                </p:cNvPr>
                <p:cNvPicPr/>
                <p:nvPr/>
              </p:nvPicPr>
              <p:blipFill>
                <a:blip r:embed="rId103"/>
                <a:stretch>
                  <a:fillRect/>
                </a:stretch>
              </p:blipFill>
              <p:spPr>
                <a:xfrm>
                  <a:off x="7880757" y="89805"/>
                  <a:ext cx="60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111D730B-346E-4D21-BC7C-20D499193224}"/>
                    </a:ext>
                  </a:extLst>
                </p14:cNvPr>
                <p14:cNvContentPartPr/>
                <p14:nvPr/>
              </p14:nvContentPartPr>
              <p14:xfrm>
                <a:off x="8097117" y="103125"/>
                <a:ext cx="7920" cy="79560"/>
              </p14:xfrm>
            </p:contentPart>
          </mc:Choice>
          <mc:Fallback xmlns="">
            <p:pic>
              <p:nvPicPr>
                <p:cNvPr id="50" name="Freihand 49">
                  <a:extLst>
                    <a:ext uri="{FF2B5EF4-FFF2-40B4-BE49-F238E27FC236}">
                      <a16:creationId xmlns:a16="http://schemas.microsoft.com/office/drawing/2014/main" id="{111D730B-346E-4D21-BC7C-20D499193224}"/>
                    </a:ext>
                  </a:extLst>
                </p:cNvPr>
                <p:cNvPicPr/>
                <p:nvPr/>
              </p:nvPicPr>
              <p:blipFill>
                <a:blip r:embed="rId105"/>
                <a:stretch>
                  <a:fillRect/>
                </a:stretch>
              </p:blipFill>
              <p:spPr>
                <a:xfrm>
                  <a:off x="8092797" y="98805"/>
                  <a:ext cx="16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35979DCB-A921-408D-B1DE-ADDE0E699B87}"/>
                    </a:ext>
                  </a:extLst>
                </p14:cNvPr>
                <p14:cNvContentPartPr/>
                <p14:nvPr/>
              </p14:nvContentPartPr>
              <p14:xfrm>
                <a:off x="8056437" y="128685"/>
                <a:ext cx="108000" cy="5400"/>
              </p14:xfrm>
            </p:contentPart>
          </mc:Choice>
          <mc:Fallback xmlns="">
            <p:pic>
              <p:nvPicPr>
                <p:cNvPr id="51" name="Freihand 50">
                  <a:extLst>
                    <a:ext uri="{FF2B5EF4-FFF2-40B4-BE49-F238E27FC236}">
                      <a16:creationId xmlns:a16="http://schemas.microsoft.com/office/drawing/2014/main" id="{35979DCB-A921-408D-B1DE-ADDE0E699B87}"/>
                    </a:ext>
                  </a:extLst>
                </p:cNvPr>
                <p:cNvPicPr/>
                <p:nvPr/>
              </p:nvPicPr>
              <p:blipFill>
                <a:blip r:embed="rId107"/>
                <a:stretch>
                  <a:fillRect/>
                </a:stretch>
              </p:blipFill>
              <p:spPr>
                <a:xfrm>
                  <a:off x="8052117" y="124365"/>
                  <a:ext cx="116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95459FDD-23DF-43EC-A868-AABF6D3E6031}"/>
                    </a:ext>
                  </a:extLst>
                </p14:cNvPr>
                <p14:cNvContentPartPr/>
                <p14:nvPr/>
              </p14:nvContentPartPr>
              <p14:xfrm>
                <a:off x="8205477" y="76845"/>
                <a:ext cx="81720" cy="88920"/>
              </p14:xfrm>
            </p:contentPart>
          </mc:Choice>
          <mc:Fallback xmlns="">
            <p:pic>
              <p:nvPicPr>
                <p:cNvPr id="52" name="Freihand 51">
                  <a:extLst>
                    <a:ext uri="{FF2B5EF4-FFF2-40B4-BE49-F238E27FC236}">
                      <a16:creationId xmlns:a16="http://schemas.microsoft.com/office/drawing/2014/main" id="{95459FDD-23DF-43EC-A868-AABF6D3E6031}"/>
                    </a:ext>
                  </a:extLst>
                </p:cNvPr>
                <p:cNvPicPr/>
                <p:nvPr/>
              </p:nvPicPr>
              <p:blipFill>
                <a:blip r:embed="rId109"/>
                <a:stretch>
                  <a:fillRect/>
                </a:stretch>
              </p:blipFill>
              <p:spPr>
                <a:xfrm>
                  <a:off x="8201157" y="72525"/>
                  <a:ext cx="90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5D7DEF5-95AA-4E22-8C1D-E8FE52530113}"/>
                    </a:ext>
                  </a:extLst>
                </p14:cNvPr>
                <p14:cNvContentPartPr/>
                <p14:nvPr/>
              </p14:nvContentPartPr>
              <p14:xfrm>
                <a:off x="8321757" y="95565"/>
                <a:ext cx="83880" cy="62280"/>
              </p14:xfrm>
            </p:contentPart>
          </mc:Choice>
          <mc:Fallback xmlns="">
            <p:pic>
              <p:nvPicPr>
                <p:cNvPr id="53" name="Freihand 52">
                  <a:extLst>
                    <a:ext uri="{FF2B5EF4-FFF2-40B4-BE49-F238E27FC236}">
                      <a16:creationId xmlns:a16="http://schemas.microsoft.com/office/drawing/2014/main" id="{85D7DEF5-95AA-4E22-8C1D-E8FE52530113}"/>
                    </a:ext>
                  </a:extLst>
                </p:cNvPr>
                <p:cNvPicPr/>
                <p:nvPr/>
              </p:nvPicPr>
              <p:blipFill>
                <a:blip r:embed="rId111"/>
                <a:stretch>
                  <a:fillRect/>
                </a:stretch>
              </p:blipFill>
              <p:spPr>
                <a:xfrm>
                  <a:off x="8317437" y="91245"/>
                  <a:ext cx="92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 name="Freihand 54">
                  <a:extLst>
                    <a:ext uri="{FF2B5EF4-FFF2-40B4-BE49-F238E27FC236}">
                      <a16:creationId xmlns:a16="http://schemas.microsoft.com/office/drawing/2014/main" id="{2C5CCA22-9C42-4414-832F-2E778B13F11F}"/>
                    </a:ext>
                  </a:extLst>
                </p14:cNvPr>
                <p14:cNvContentPartPr/>
                <p14:nvPr/>
              </p14:nvContentPartPr>
              <p14:xfrm>
                <a:off x="8524077" y="126165"/>
                <a:ext cx="84960" cy="9360"/>
              </p14:xfrm>
            </p:contentPart>
          </mc:Choice>
          <mc:Fallback xmlns="">
            <p:pic>
              <p:nvPicPr>
                <p:cNvPr id="55" name="Freihand 54">
                  <a:extLst>
                    <a:ext uri="{FF2B5EF4-FFF2-40B4-BE49-F238E27FC236}">
                      <a16:creationId xmlns:a16="http://schemas.microsoft.com/office/drawing/2014/main" id="{2C5CCA22-9C42-4414-832F-2E778B13F11F}"/>
                    </a:ext>
                  </a:extLst>
                </p:cNvPr>
                <p:cNvPicPr/>
                <p:nvPr/>
              </p:nvPicPr>
              <p:blipFill>
                <a:blip r:embed="rId113"/>
                <a:stretch>
                  <a:fillRect/>
                </a:stretch>
              </p:blipFill>
              <p:spPr>
                <a:xfrm>
                  <a:off x="8519757" y="121845"/>
                  <a:ext cx="9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 name="Freihand 55">
                  <a:extLst>
                    <a:ext uri="{FF2B5EF4-FFF2-40B4-BE49-F238E27FC236}">
                      <a16:creationId xmlns:a16="http://schemas.microsoft.com/office/drawing/2014/main" id="{61B0AF2C-1EA4-4AC3-B2E1-99CB16F0C92D}"/>
                    </a:ext>
                  </a:extLst>
                </p14:cNvPr>
                <p14:cNvContentPartPr/>
                <p14:nvPr/>
              </p14:nvContentPartPr>
              <p14:xfrm>
                <a:off x="8682117" y="84045"/>
                <a:ext cx="64080" cy="91080"/>
              </p14:xfrm>
            </p:contentPart>
          </mc:Choice>
          <mc:Fallback xmlns="">
            <p:pic>
              <p:nvPicPr>
                <p:cNvPr id="56" name="Freihand 55">
                  <a:extLst>
                    <a:ext uri="{FF2B5EF4-FFF2-40B4-BE49-F238E27FC236}">
                      <a16:creationId xmlns:a16="http://schemas.microsoft.com/office/drawing/2014/main" id="{61B0AF2C-1EA4-4AC3-B2E1-99CB16F0C92D}"/>
                    </a:ext>
                  </a:extLst>
                </p:cNvPr>
                <p:cNvPicPr/>
                <p:nvPr/>
              </p:nvPicPr>
              <p:blipFill>
                <a:blip r:embed="rId115"/>
                <a:stretch>
                  <a:fillRect/>
                </a:stretch>
              </p:blipFill>
              <p:spPr>
                <a:xfrm>
                  <a:off x="8677797" y="79725"/>
                  <a:ext cx="72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7" name="Freihand 56">
                  <a:extLst>
                    <a:ext uri="{FF2B5EF4-FFF2-40B4-BE49-F238E27FC236}">
                      <a16:creationId xmlns:a16="http://schemas.microsoft.com/office/drawing/2014/main" id="{C04E5837-514E-4F07-B57E-490CA9A3155B}"/>
                    </a:ext>
                  </a:extLst>
                </p14:cNvPr>
                <p14:cNvContentPartPr/>
                <p14:nvPr/>
              </p14:nvContentPartPr>
              <p14:xfrm>
                <a:off x="8781117" y="107805"/>
                <a:ext cx="91800" cy="60840"/>
              </p14:xfrm>
            </p:contentPart>
          </mc:Choice>
          <mc:Fallback xmlns="">
            <p:pic>
              <p:nvPicPr>
                <p:cNvPr id="57" name="Freihand 56">
                  <a:extLst>
                    <a:ext uri="{FF2B5EF4-FFF2-40B4-BE49-F238E27FC236}">
                      <a16:creationId xmlns:a16="http://schemas.microsoft.com/office/drawing/2014/main" id="{C04E5837-514E-4F07-B57E-490CA9A3155B}"/>
                    </a:ext>
                  </a:extLst>
                </p:cNvPr>
                <p:cNvPicPr/>
                <p:nvPr/>
              </p:nvPicPr>
              <p:blipFill>
                <a:blip r:embed="rId117"/>
                <a:stretch>
                  <a:fillRect/>
                </a:stretch>
              </p:blipFill>
              <p:spPr>
                <a:xfrm>
                  <a:off x="8776797" y="103485"/>
                  <a:ext cx="100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8" name="Freihand 57">
                  <a:extLst>
                    <a:ext uri="{FF2B5EF4-FFF2-40B4-BE49-F238E27FC236}">
                      <a16:creationId xmlns:a16="http://schemas.microsoft.com/office/drawing/2014/main" id="{B7260EEE-EEC1-4E3A-B597-6B78EAAD02AA}"/>
                    </a:ext>
                  </a:extLst>
                </p14:cNvPr>
                <p14:cNvContentPartPr/>
                <p14:nvPr/>
              </p14:nvContentPartPr>
              <p14:xfrm>
                <a:off x="8890197" y="99165"/>
                <a:ext cx="97920" cy="56880"/>
              </p14:xfrm>
            </p:contentPart>
          </mc:Choice>
          <mc:Fallback xmlns="">
            <p:pic>
              <p:nvPicPr>
                <p:cNvPr id="58" name="Freihand 57">
                  <a:extLst>
                    <a:ext uri="{FF2B5EF4-FFF2-40B4-BE49-F238E27FC236}">
                      <a16:creationId xmlns:a16="http://schemas.microsoft.com/office/drawing/2014/main" id="{B7260EEE-EEC1-4E3A-B597-6B78EAAD02AA}"/>
                    </a:ext>
                  </a:extLst>
                </p:cNvPr>
                <p:cNvPicPr/>
                <p:nvPr/>
              </p:nvPicPr>
              <p:blipFill>
                <a:blip r:embed="rId119"/>
                <a:stretch>
                  <a:fillRect/>
                </a:stretch>
              </p:blipFill>
              <p:spPr>
                <a:xfrm>
                  <a:off x="8885877" y="94845"/>
                  <a:ext cx="10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9" name="Freihand 58">
                  <a:extLst>
                    <a:ext uri="{FF2B5EF4-FFF2-40B4-BE49-F238E27FC236}">
                      <a16:creationId xmlns:a16="http://schemas.microsoft.com/office/drawing/2014/main" id="{A9670619-A4F3-4338-8F9D-8EC339F3695C}"/>
                    </a:ext>
                  </a:extLst>
                </p14:cNvPr>
                <p14:cNvContentPartPr/>
                <p14:nvPr/>
              </p14:nvContentPartPr>
              <p14:xfrm>
                <a:off x="9066597" y="82245"/>
                <a:ext cx="48960" cy="47880"/>
              </p14:xfrm>
            </p:contentPart>
          </mc:Choice>
          <mc:Fallback xmlns="">
            <p:pic>
              <p:nvPicPr>
                <p:cNvPr id="59" name="Freihand 58">
                  <a:extLst>
                    <a:ext uri="{FF2B5EF4-FFF2-40B4-BE49-F238E27FC236}">
                      <a16:creationId xmlns:a16="http://schemas.microsoft.com/office/drawing/2014/main" id="{A9670619-A4F3-4338-8F9D-8EC339F3695C}"/>
                    </a:ext>
                  </a:extLst>
                </p:cNvPr>
                <p:cNvPicPr/>
                <p:nvPr/>
              </p:nvPicPr>
              <p:blipFill>
                <a:blip r:embed="rId121"/>
                <a:stretch>
                  <a:fillRect/>
                </a:stretch>
              </p:blipFill>
              <p:spPr>
                <a:xfrm>
                  <a:off x="9062277" y="77925"/>
                  <a:ext cx="57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0" name="Freihand 59">
                  <a:extLst>
                    <a:ext uri="{FF2B5EF4-FFF2-40B4-BE49-F238E27FC236}">
                      <a16:creationId xmlns:a16="http://schemas.microsoft.com/office/drawing/2014/main" id="{5E304870-FF3A-421A-80EB-9A3AC1201E7A}"/>
                    </a:ext>
                  </a:extLst>
                </p14:cNvPr>
                <p14:cNvContentPartPr/>
                <p14:nvPr/>
              </p14:nvContentPartPr>
              <p14:xfrm>
                <a:off x="9038877" y="27525"/>
                <a:ext cx="20880" cy="8280"/>
              </p14:xfrm>
            </p:contentPart>
          </mc:Choice>
          <mc:Fallback xmlns="">
            <p:pic>
              <p:nvPicPr>
                <p:cNvPr id="60" name="Freihand 59">
                  <a:extLst>
                    <a:ext uri="{FF2B5EF4-FFF2-40B4-BE49-F238E27FC236}">
                      <a16:creationId xmlns:a16="http://schemas.microsoft.com/office/drawing/2014/main" id="{5E304870-FF3A-421A-80EB-9A3AC1201E7A}"/>
                    </a:ext>
                  </a:extLst>
                </p:cNvPr>
                <p:cNvPicPr/>
                <p:nvPr/>
              </p:nvPicPr>
              <p:blipFill>
                <a:blip r:embed="rId123"/>
                <a:stretch>
                  <a:fillRect/>
                </a:stretch>
              </p:blipFill>
              <p:spPr>
                <a:xfrm>
                  <a:off x="9034557" y="23205"/>
                  <a:ext cx="2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1" name="Freihand 60">
                  <a:extLst>
                    <a:ext uri="{FF2B5EF4-FFF2-40B4-BE49-F238E27FC236}">
                      <a16:creationId xmlns:a16="http://schemas.microsoft.com/office/drawing/2014/main" id="{7C37B59D-9156-4123-A331-82B3AD495397}"/>
                    </a:ext>
                  </a:extLst>
                </p14:cNvPr>
                <p14:cNvContentPartPr/>
                <p14:nvPr/>
              </p14:nvContentPartPr>
              <p14:xfrm>
                <a:off x="9195117" y="95565"/>
                <a:ext cx="19080" cy="75600"/>
              </p14:xfrm>
            </p:contentPart>
          </mc:Choice>
          <mc:Fallback xmlns="">
            <p:pic>
              <p:nvPicPr>
                <p:cNvPr id="61" name="Freihand 60">
                  <a:extLst>
                    <a:ext uri="{FF2B5EF4-FFF2-40B4-BE49-F238E27FC236}">
                      <a16:creationId xmlns:a16="http://schemas.microsoft.com/office/drawing/2014/main" id="{7C37B59D-9156-4123-A331-82B3AD495397}"/>
                    </a:ext>
                  </a:extLst>
                </p:cNvPr>
                <p:cNvPicPr/>
                <p:nvPr/>
              </p:nvPicPr>
              <p:blipFill>
                <a:blip r:embed="rId125"/>
                <a:stretch>
                  <a:fillRect/>
                </a:stretch>
              </p:blipFill>
              <p:spPr>
                <a:xfrm>
                  <a:off x="9190797" y="91245"/>
                  <a:ext cx="2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2" name="Freihand 61">
                  <a:extLst>
                    <a:ext uri="{FF2B5EF4-FFF2-40B4-BE49-F238E27FC236}">
                      <a16:creationId xmlns:a16="http://schemas.microsoft.com/office/drawing/2014/main" id="{55C9CEEE-8954-4BFB-9A66-CCE1CF39D79C}"/>
                    </a:ext>
                  </a:extLst>
                </p14:cNvPr>
                <p14:cNvContentPartPr/>
                <p14:nvPr/>
              </p14:nvContentPartPr>
              <p14:xfrm>
                <a:off x="9160197" y="117165"/>
                <a:ext cx="106920" cy="14760"/>
              </p14:xfrm>
            </p:contentPart>
          </mc:Choice>
          <mc:Fallback xmlns="">
            <p:pic>
              <p:nvPicPr>
                <p:cNvPr id="62" name="Freihand 61">
                  <a:extLst>
                    <a:ext uri="{FF2B5EF4-FFF2-40B4-BE49-F238E27FC236}">
                      <a16:creationId xmlns:a16="http://schemas.microsoft.com/office/drawing/2014/main" id="{55C9CEEE-8954-4BFB-9A66-CCE1CF39D79C}"/>
                    </a:ext>
                  </a:extLst>
                </p:cNvPr>
                <p:cNvPicPr/>
                <p:nvPr/>
              </p:nvPicPr>
              <p:blipFill>
                <a:blip r:embed="rId127"/>
                <a:stretch>
                  <a:fillRect/>
                </a:stretch>
              </p:blipFill>
              <p:spPr>
                <a:xfrm>
                  <a:off x="9155877" y="112845"/>
                  <a:ext cx="11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3" name="Freihand 62">
                  <a:extLst>
                    <a:ext uri="{FF2B5EF4-FFF2-40B4-BE49-F238E27FC236}">
                      <a16:creationId xmlns:a16="http://schemas.microsoft.com/office/drawing/2014/main" id="{25B21131-A6FF-4B6C-BA10-6F91032FC132}"/>
                    </a:ext>
                  </a:extLst>
                </p14:cNvPr>
                <p14:cNvContentPartPr/>
                <p14:nvPr/>
              </p14:nvContentPartPr>
              <p14:xfrm>
                <a:off x="9284757" y="89085"/>
                <a:ext cx="137520" cy="72720"/>
              </p14:xfrm>
            </p:contentPart>
          </mc:Choice>
          <mc:Fallback xmlns="">
            <p:pic>
              <p:nvPicPr>
                <p:cNvPr id="63" name="Freihand 62">
                  <a:extLst>
                    <a:ext uri="{FF2B5EF4-FFF2-40B4-BE49-F238E27FC236}">
                      <a16:creationId xmlns:a16="http://schemas.microsoft.com/office/drawing/2014/main" id="{25B21131-A6FF-4B6C-BA10-6F91032FC132}"/>
                    </a:ext>
                  </a:extLst>
                </p:cNvPr>
                <p:cNvPicPr/>
                <p:nvPr/>
              </p:nvPicPr>
              <p:blipFill>
                <a:blip r:embed="rId129"/>
                <a:stretch>
                  <a:fillRect/>
                </a:stretch>
              </p:blipFill>
              <p:spPr>
                <a:xfrm>
                  <a:off x="9280437" y="84765"/>
                  <a:ext cx="146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4" name="Freihand 63">
                  <a:extLst>
                    <a:ext uri="{FF2B5EF4-FFF2-40B4-BE49-F238E27FC236}">
                      <a16:creationId xmlns:a16="http://schemas.microsoft.com/office/drawing/2014/main" id="{DBCBEFCE-284C-483F-8A6F-F7C2935D6DCD}"/>
                    </a:ext>
                  </a:extLst>
                </p14:cNvPr>
                <p14:cNvContentPartPr/>
                <p14:nvPr/>
              </p14:nvContentPartPr>
              <p14:xfrm>
                <a:off x="9442077" y="87285"/>
                <a:ext cx="81000" cy="59040"/>
              </p14:xfrm>
            </p:contentPart>
          </mc:Choice>
          <mc:Fallback xmlns="">
            <p:pic>
              <p:nvPicPr>
                <p:cNvPr id="64" name="Freihand 63">
                  <a:extLst>
                    <a:ext uri="{FF2B5EF4-FFF2-40B4-BE49-F238E27FC236}">
                      <a16:creationId xmlns:a16="http://schemas.microsoft.com/office/drawing/2014/main" id="{DBCBEFCE-284C-483F-8A6F-F7C2935D6DCD}"/>
                    </a:ext>
                  </a:extLst>
                </p:cNvPr>
                <p:cNvPicPr/>
                <p:nvPr/>
              </p:nvPicPr>
              <p:blipFill>
                <a:blip r:embed="rId131"/>
                <a:stretch>
                  <a:fillRect/>
                </a:stretch>
              </p:blipFill>
              <p:spPr>
                <a:xfrm>
                  <a:off x="9437757" y="82965"/>
                  <a:ext cx="89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8" name="Freihand 67">
                  <a:extLst>
                    <a:ext uri="{FF2B5EF4-FFF2-40B4-BE49-F238E27FC236}">
                      <a16:creationId xmlns:a16="http://schemas.microsoft.com/office/drawing/2014/main" id="{1849BA01-6F45-4F5E-A2C0-C933EBEA083D}"/>
                    </a:ext>
                  </a:extLst>
                </p14:cNvPr>
                <p14:cNvContentPartPr/>
                <p14:nvPr/>
              </p14:nvContentPartPr>
              <p14:xfrm>
                <a:off x="7012077" y="248205"/>
                <a:ext cx="221040" cy="13320"/>
              </p14:xfrm>
            </p:contentPart>
          </mc:Choice>
          <mc:Fallback xmlns="">
            <p:pic>
              <p:nvPicPr>
                <p:cNvPr id="68" name="Freihand 67">
                  <a:extLst>
                    <a:ext uri="{FF2B5EF4-FFF2-40B4-BE49-F238E27FC236}">
                      <a16:creationId xmlns:a16="http://schemas.microsoft.com/office/drawing/2014/main" id="{1849BA01-6F45-4F5E-A2C0-C933EBEA083D}"/>
                    </a:ext>
                  </a:extLst>
                </p:cNvPr>
                <p:cNvPicPr/>
                <p:nvPr/>
              </p:nvPicPr>
              <p:blipFill>
                <a:blip r:embed="rId133"/>
                <a:stretch>
                  <a:fillRect/>
                </a:stretch>
              </p:blipFill>
              <p:spPr>
                <a:xfrm>
                  <a:off x="7007757" y="243885"/>
                  <a:ext cx="22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9" name="Freihand 68">
                  <a:extLst>
                    <a:ext uri="{FF2B5EF4-FFF2-40B4-BE49-F238E27FC236}">
                      <a16:creationId xmlns:a16="http://schemas.microsoft.com/office/drawing/2014/main" id="{2AE31E62-7BA4-4D3B-A5BC-F65253471378}"/>
                    </a:ext>
                  </a:extLst>
                </p14:cNvPr>
                <p14:cNvContentPartPr/>
                <p14:nvPr/>
              </p14:nvContentPartPr>
              <p14:xfrm>
                <a:off x="8161197" y="211485"/>
                <a:ext cx="262080" cy="28080"/>
              </p14:xfrm>
            </p:contentPart>
          </mc:Choice>
          <mc:Fallback xmlns="">
            <p:pic>
              <p:nvPicPr>
                <p:cNvPr id="69" name="Freihand 68">
                  <a:extLst>
                    <a:ext uri="{FF2B5EF4-FFF2-40B4-BE49-F238E27FC236}">
                      <a16:creationId xmlns:a16="http://schemas.microsoft.com/office/drawing/2014/main" id="{2AE31E62-7BA4-4D3B-A5BC-F65253471378}"/>
                    </a:ext>
                  </a:extLst>
                </p:cNvPr>
                <p:cNvPicPr/>
                <p:nvPr/>
              </p:nvPicPr>
              <p:blipFill>
                <a:blip r:embed="rId135"/>
                <a:stretch>
                  <a:fillRect/>
                </a:stretch>
              </p:blipFill>
              <p:spPr>
                <a:xfrm>
                  <a:off x="8156877" y="207165"/>
                  <a:ext cx="270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 name="Freihand 71">
                  <a:extLst>
                    <a:ext uri="{FF2B5EF4-FFF2-40B4-BE49-F238E27FC236}">
                      <a16:creationId xmlns:a16="http://schemas.microsoft.com/office/drawing/2014/main" id="{6A609B55-F371-422D-A92D-EC409E56CFED}"/>
                    </a:ext>
                  </a:extLst>
                </p14:cNvPr>
                <p14:cNvContentPartPr/>
                <p14:nvPr/>
              </p14:nvContentPartPr>
              <p14:xfrm>
                <a:off x="9275757" y="198165"/>
                <a:ext cx="276120" cy="25560"/>
              </p14:xfrm>
            </p:contentPart>
          </mc:Choice>
          <mc:Fallback xmlns="">
            <p:pic>
              <p:nvPicPr>
                <p:cNvPr id="72" name="Freihand 71">
                  <a:extLst>
                    <a:ext uri="{FF2B5EF4-FFF2-40B4-BE49-F238E27FC236}">
                      <a16:creationId xmlns:a16="http://schemas.microsoft.com/office/drawing/2014/main" id="{6A609B55-F371-422D-A92D-EC409E56CFED}"/>
                    </a:ext>
                  </a:extLst>
                </p:cNvPr>
                <p:cNvPicPr/>
                <p:nvPr/>
              </p:nvPicPr>
              <p:blipFill>
                <a:blip r:embed="rId137"/>
                <a:stretch>
                  <a:fillRect/>
                </a:stretch>
              </p:blipFill>
              <p:spPr>
                <a:xfrm>
                  <a:off x="9271437" y="193845"/>
                  <a:ext cx="284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6" name="Freihand 65">
                  <a:extLst>
                    <a:ext uri="{FF2B5EF4-FFF2-40B4-BE49-F238E27FC236}">
                      <a16:creationId xmlns:a16="http://schemas.microsoft.com/office/drawing/2014/main" id="{39D39274-7295-4FF8-92D7-DDC96E22F735}"/>
                    </a:ext>
                  </a:extLst>
                </p14:cNvPr>
                <p14:cNvContentPartPr/>
                <p14:nvPr/>
              </p14:nvContentPartPr>
              <p14:xfrm>
                <a:off x="6790317" y="344685"/>
                <a:ext cx="108720" cy="3960"/>
              </p14:xfrm>
            </p:contentPart>
          </mc:Choice>
          <mc:Fallback xmlns="">
            <p:pic>
              <p:nvPicPr>
                <p:cNvPr id="66" name="Freihand 65">
                  <a:extLst>
                    <a:ext uri="{FF2B5EF4-FFF2-40B4-BE49-F238E27FC236}">
                      <a16:creationId xmlns:a16="http://schemas.microsoft.com/office/drawing/2014/main" id="{39D39274-7295-4FF8-92D7-DDC96E22F735}"/>
                    </a:ext>
                  </a:extLst>
                </p:cNvPr>
                <p:cNvPicPr/>
                <p:nvPr/>
              </p:nvPicPr>
              <p:blipFill>
                <a:blip r:embed="rId139"/>
                <a:stretch>
                  <a:fillRect/>
                </a:stretch>
              </p:blipFill>
              <p:spPr>
                <a:xfrm>
                  <a:off x="6785997" y="340365"/>
                  <a:ext cx="117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98E000A0-6389-4C0C-9670-90D4442DD096}"/>
                    </a:ext>
                  </a:extLst>
                </p14:cNvPr>
                <p14:cNvContentPartPr/>
                <p14:nvPr/>
              </p14:nvContentPartPr>
              <p14:xfrm>
                <a:off x="6793557" y="379245"/>
                <a:ext cx="131040" cy="21600"/>
              </p14:xfrm>
            </p:contentPart>
          </mc:Choice>
          <mc:Fallback xmlns="">
            <p:pic>
              <p:nvPicPr>
                <p:cNvPr id="67" name="Freihand 66">
                  <a:extLst>
                    <a:ext uri="{FF2B5EF4-FFF2-40B4-BE49-F238E27FC236}">
                      <a16:creationId xmlns:a16="http://schemas.microsoft.com/office/drawing/2014/main" id="{98E000A0-6389-4C0C-9670-90D4442DD096}"/>
                    </a:ext>
                  </a:extLst>
                </p:cNvPr>
                <p:cNvPicPr/>
                <p:nvPr/>
              </p:nvPicPr>
              <p:blipFill>
                <a:blip r:embed="rId141"/>
                <a:stretch>
                  <a:fillRect/>
                </a:stretch>
              </p:blipFill>
              <p:spPr>
                <a:xfrm>
                  <a:off x="6789237" y="374925"/>
                  <a:ext cx="13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4" name="Freihand 73">
                  <a:extLst>
                    <a:ext uri="{FF2B5EF4-FFF2-40B4-BE49-F238E27FC236}">
                      <a16:creationId xmlns:a16="http://schemas.microsoft.com/office/drawing/2014/main" id="{DA833D46-E8A9-4EFF-8865-5B0EA6A2D512}"/>
                    </a:ext>
                  </a:extLst>
                </p14:cNvPr>
                <p14:cNvContentPartPr/>
                <p14:nvPr/>
              </p14:nvContentPartPr>
              <p14:xfrm>
                <a:off x="7013517" y="350445"/>
                <a:ext cx="82440" cy="93960"/>
              </p14:xfrm>
            </p:contentPart>
          </mc:Choice>
          <mc:Fallback xmlns="">
            <p:pic>
              <p:nvPicPr>
                <p:cNvPr id="74" name="Freihand 73">
                  <a:extLst>
                    <a:ext uri="{FF2B5EF4-FFF2-40B4-BE49-F238E27FC236}">
                      <a16:creationId xmlns:a16="http://schemas.microsoft.com/office/drawing/2014/main" id="{DA833D46-E8A9-4EFF-8865-5B0EA6A2D512}"/>
                    </a:ext>
                  </a:extLst>
                </p:cNvPr>
                <p:cNvPicPr/>
                <p:nvPr/>
              </p:nvPicPr>
              <p:blipFill>
                <a:blip r:embed="rId143"/>
                <a:stretch>
                  <a:fillRect/>
                </a:stretch>
              </p:blipFill>
              <p:spPr>
                <a:xfrm>
                  <a:off x="7009197" y="346125"/>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5" name="Freihand 74">
                  <a:extLst>
                    <a:ext uri="{FF2B5EF4-FFF2-40B4-BE49-F238E27FC236}">
                      <a16:creationId xmlns:a16="http://schemas.microsoft.com/office/drawing/2014/main" id="{2914EDDC-478E-4C1A-9E30-366831C1BB97}"/>
                    </a:ext>
                  </a:extLst>
                </p14:cNvPr>
                <p14:cNvContentPartPr/>
                <p14:nvPr/>
              </p14:nvContentPartPr>
              <p14:xfrm>
                <a:off x="7133397" y="365205"/>
                <a:ext cx="64800" cy="78480"/>
              </p14:xfrm>
            </p:contentPart>
          </mc:Choice>
          <mc:Fallback xmlns="">
            <p:pic>
              <p:nvPicPr>
                <p:cNvPr id="75" name="Freihand 74">
                  <a:extLst>
                    <a:ext uri="{FF2B5EF4-FFF2-40B4-BE49-F238E27FC236}">
                      <a16:creationId xmlns:a16="http://schemas.microsoft.com/office/drawing/2014/main" id="{2914EDDC-478E-4C1A-9E30-366831C1BB97}"/>
                    </a:ext>
                  </a:extLst>
                </p:cNvPr>
                <p:cNvPicPr/>
                <p:nvPr/>
              </p:nvPicPr>
              <p:blipFill>
                <a:blip r:embed="rId145"/>
                <a:stretch>
                  <a:fillRect/>
                </a:stretch>
              </p:blipFill>
              <p:spPr>
                <a:xfrm>
                  <a:off x="7129077" y="360885"/>
                  <a:ext cx="73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Freihand 75">
                  <a:extLst>
                    <a:ext uri="{FF2B5EF4-FFF2-40B4-BE49-F238E27FC236}">
                      <a16:creationId xmlns:a16="http://schemas.microsoft.com/office/drawing/2014/main" id="{0E70E163-0997-44C4-B9AF-E881A470E175}"/>
                    </a:ext>
                  </a:extLst>
                </p14:cNvPr>
                <p14:cNvContentPartPr/>
                <p14:nvPr/>
              </p14:nvContentPartPr>
              <p14:xfrm>
                <a:off x="7229157" y="359805"/>
                <a:ext cx="68760" cy="74160"/>
              </p14:xfrm>
            </p:contentPart>
          </mc:Choice>
          <mc:Fallback xmlns="">
            <p:pic>
              <p:nvPicPr>
                <p:cNvPr id="76" name="Freihand 75">
                  <a:extLst>
                    <a:ext uri="{FF2B5EF4-FFF2-40B4-BE49-F238E27FC236}">
                      <a16:creationId xmlns:a16="http://schemas.microsoft.com/office/drawing/2014/main" id="{0E70E163-0997-44C4-B9AF-E881A470E175}"/>
                    </a:ext>
                  </a:extLst>
                </p:cNvPr>
                <p:cNvPicPr/>
                <p:nvPr/>
              </p:nvPicPr>
              <p:blipFill>
                <a:blip r:embed="rId147"/>
                <a:stretch>
                  <a:fillRect/>
                </a:stretch>
              </p:blipFill>
              <p:spPr>
                <a:xfrm>
                  <a:off x="7224837" y="355485"/>
                  <a:ext cx="7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8" name="Freihand 77">
                  <a:extLst>
                    <a:ext uri="{FF2B5EF4-FFF2-40B4-BE49-F238E27FC236}">
                      <a16:creationId xmlns:a16="http://schemas.microsoft.com/office/drawing/2014/main" id="{94805C58-FD85-4EAB-A848-66B9B8F3387C}"/>
                    </a:ext>
                  </a:extLst>
                </p14:cNvPr>
                <p14:cNvContentPartPr/>
                <p14:nvPr/>
              </p14:nvContentPartPr>
              <p14:xfrm>
                <a:off x="7430757" y="357645"/>
                <a:ext cx="2520" cy="71640"/>
              </p14:xfrm>
            </p:contentPart>
          </mc:Choice>
          <mc:Fallback xmlns="">
            <p:pic>
              <p:nvPicPr>
                <p:cNvPr id="78" name="Freihand 77">
                  <a:extLst>
                    <a:ext uri="{FF2B5EF4-FFF2-40B4-BE49-F238E27FC236}">
                      <a16:creationId xmlns:a16="http://schemas.microsoft.com/office/drawing/2014/main" id="{94805C58-FD85-4EAB-A848-66B9B8F3387C}"/>
                    </a:ext>
                  </a:extLst>
                </p:cNvPr>
                <p:cNvPicPr/>
                <p:nvPr/>
              </p:nvPicPr>
              <p:blipFill>
                <a:blip r:embed="rId149"/>
                <a:stretch>
                  <a:fillRect/>
                </a:stretch>
              </p:blipFill>
              <p:spPr>
                <a:xfrm>
                  <a:off x="7426437" y="353325"/>
                  <a:ext cx="1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9" name="Freihand 78">
                  <a:extLst>
                    <a:ext uri="{FF2B5EF4-FFF2-40B4-BE49-F238E27FC236}">
                      <a16:creationId xmlns:a16="http://schemas.microsoft.com/office/drawing/2014/main" id="{B938EEC3-2713-4DDA-B5F5-7B7C65A24B59}"/>
                    </a:ext>
                  </a:extLst>
                </p14:cNvPr>
                <p14:cNvContentPartPr/>
                <p14:nvPr/>
              </p14:nvContentPartPr>
              <p14:xfrm>
                <a:off x="7410957" y="378165"/>
                <a:ext cx="100080" cy="8280"/>
              </p14:xfrm>
            </p:contentPart>
          </mc:Choice>
          <mc:Fallback xmlns="">
            <p:pic>
              <p:nvPicPr>
                <p:cNvPr id="79" name="Freihand 78">
                  <a:extLst>
                    <a:ext uri="{FF2B5EF4-FFF2-40B4-BE49-F238E27FC236}">
                      <a16:creationId xmlns:a16="http://schemas.microsoft.com/office/drawing/2014/main" id="{B938EEC3-2713-4DDA-B5F5-7B7C65A24B59}"/>
                    </a:ext>
                  </a:extLst>
                </p:cNvPr>
                <p:cNvPicPr/>
                <p:nvPr/>
              </p:nvPicPr>
              <p:blipFill>
                <a:blip r:embed="rId151"/>
                <a:stretch>
                  <a:fillRect/>
                </a:stretch>
              </p:blipFill>
              <p:spPr>
                <a:xfrm>
                  <a:off x="7406637" y="373845"/>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0" name="Freihand 79">
                  <a:extLst>
                    <a:ext uri="{FF2B5EF4-FFF2-40B4-BE49-F238E27FC236}">
                      <a16:creationId xmlns:a16="http://schemas.microsoft.com/office/drawing/2014/main" id="{017B04B6-0766-47FC-8D3B-C857F89F44CC}"/>
                    </a:ext>
                  </a:extLst>
                </p14:cNvPr>
                <p14:cNvContentPartPr/>
                <p14:nvPr/>
              </p14:nvContentPartPr>
              <p14:xfrm>
                <a:off x="7582677" y="334605"/>
                <a:ext cx="83520" cy="81720"/>
              </p14:xfrm>
            </p:contentPart>
          </mc:Choice>
          <mc:Fallback xmlns="">
            <p:pic>
              <p:nvPicPr>
                <p:cNvPr id="80" name="Freihand 79">
                  <a:extLst>
                    <a:ext uri="{FF2B5EF4-FFF2-40B4-BE49-F238E27FC236}">
                      <a16:creationId xmlns:a16="http://schemas.microsoft.com/office/drawing/2014/main" id="{017B04B6-0766-47FC-8D3B-C857F89F44CC}"/>
                    </a:ext>
                  </a:extLst>
                </p:cNvPr>
                <p:cNvPicPr/>
                <p:nvPr/>
              </p:nvPicPr>
              <p:blipFill>
                <a:blip r:embed="rId153"/>
                <a:stretch>
                  <a:fillRect/>
                </a:stretch>
              </p:blipFill>
              <p:spPr>
                <a:xfrm>
                  <a:off x="7578357" y="330285"/>
                  <a:ext cx="92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1" name="Freihand 80">
                  <a:extLst>
                    <a:ext uri="{FF2B5EF4-FFF2-40B4-BE49-F238E27FC236}">
                      <a16:creationId xmlns:a16="http://schemas.microsoft.com/office/drawing/2014/main" id="{47C82D28-A10A-40CA-85E7-D6C9C5DCA953}"/>
                    </a:ext>
                  </a:extLst>
                </p14:cNvPr>
                <p14:cNvContentPartPr/>
                <p14:nvPr/>
              </p14:nvContentPartPr>
              <p14:xfrm>
                <a:off x="7689237" y="390045"/>
                <a:ext cx="10080" cy="55080"/>
              </p14:xfrm>
            </p:contentPart>
          </mc:Choice>
          <mc:Fallback xmlns="">
            <p:pic>
              <p:nvPicPr>
                <p:cNvPr id="81" name="Freihand 80">
                  <a:extLst>
                    <a:ext uri="{FF2B5EF4-FFF2-40B4-BE49-F238E27FC236}">
                      <a16:creationId xmlns:a16="http://schemas.microsoft.com/office/drawing/2014/main" id="{47C82D28-A10A-40CA-85E7-D6C9C5DCA953}"/>
                    </a:ext>
                  </a:extLst>
                </p:cNvPr>
                <p:cNvPicPr/>
                <p:nvPr/>
              </p:nvPicPr>
              <p:blipFill>
                <a:blip r:embed="rId155"/>
                <a:stretch>
                  <a:fillRect/>
                </a:stretch>
              </p:blipFill>
              <p:spPr>
                <a:xfrm>
                  <a:off x="7684917" y="385725"/>
                  <a:ext cx="18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 name="Freihand 81">
                  <a:extLst>
                    <a:ext uri="{FF2B5EF4-FFF2-40B4-BE49-F238E27FC236}">
                      <a16:creationId xmlns:a16="http://schemas.microsoft.com/office/drawing/2014/main" id="{AF1A5F2F-A652-4B8E-B888-6739C0871930}"/>
                    </a:ext>
                  </a:extLst>
                </p14:cNvPr>
                <p14:cNvContentPartPr/>
                <p14:nvPr/>
              </p14:nvContentPartPr>
              <p14:xfrm>
                <a:off x="7717317" y="319845"/>
                <a:ext cx="68400" cy="104040"/>
              </p14:xfrm>
            </p:contentPart>
          </mc:Choice>
          <mc:Fallback xmlns="">
            <p:pic>
              <p:nvPicPr>
                <p:cNvPr id="82" name="Freihand 81">
                  <a:extLst>
                    <a:ext uri="{FF2B5EF4-FFF2-40B4-BE49-F238E27FC236}">
                      <a16:creationId xmlns:a16="http://schemas.microsoft.com/office/drawing/2014/main" id="{AF1A5F2F-A652-4B8E-B888-6739C0871930}"/>
                    </a:ext>
                  </a:extLst>
                </p:cNvPr>
                <p:cNvPicPr/>
                <p:nvPr/>
              </p:nvPicPr>
              <p:blipFill>
                <a:blip r:embed="rId157"/>
                <a:stretch>
                  <a:fillRect/>
                </a:stretch>
              </p:blipFill>
              <p:spPr>
                <a:xfrm>
                  <a:off x="7712997" y="315525"/>
                  <a:ext cx="77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3" name="Freihand 82">
                  <a:extLst>
                    <a:ext uri="{FF2B5EF4-FFF2-40B4-BE49-F238E27FC236}">
                      <a16:creationId xmlns:a16="http://schemas.microsoft.com/office/drawing/2014/main" id="{1C2B36F7-02BF-4525-9869-CFCC489F0B54}"/>
                    </a:ext>
                  </a:extLst>
                </p14:cNvPr>
                <p14:cNvContentPartPr/>
                <p14:nvPr/>
              </p14:nvContentPartPr>
              <p14:xfrm>
                <a:off x="7848717" y="338565"/>
                <a:ext cx="56160" cy="47520"/>
              </p14:xfrm>
            </p:contentPart>
          </mc:Choice>
          <mc:Fallback xmlns="">
            <p:pic>
              <p:nvPicPr>
                <p:cNvPr id="83" name="Freihand 82">
                  <a:extLst>
                    <a:ext uri="{FF2B5EF4-FFF2-40B4-BE49-F238E27FC236}">
                      <a16:creationId xmlns:a16="http://schemas.microsoft.com/office/drawing/2014/main" id="{1C2B36F7-02BF-4525-9869-CFCC489F0B54}"/>
                    </a:ext>
                  </a:extLst>
                </p:cNvPr>
                <p:cNvPicPr/>
                <p:nvPr/>
              </p:nvPicPr>
              <p:blipFill>
                <a:blip r:embed="rId159"/>
                <a:stretch>
                  <a:fillRect/>
                </a:stretch>
              </p:blipFill>
              <p:spPr>
                <a:xfrm>
                  <a:off x="7844397" y="334245"/>
                  <a:ext cx="64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Freihand 83">
                  <a:extLst>
                    <a:ext uri="{FF2B5EF4-FFF2-40B4-BE49-F238E27FC236}">
                      <a16:creationId xmlns:a16="http://schemas.microsoft.com/office/drawing/2014/main" id="{E5014713-8F79-492D-BCC9-937D2698B19E}"/>
                    </a:ext>
                  </a:extLst>
                </p14:cNvPr>
                <p14:cNvContentPartPr/>
                <p14:nvPr/>
              </p14:nvContentPartPr>
              <p14:xfrm>
                <a:off x="7861677" y="351525"/>
                <a:ext cx="47160" cy="117000"/>
              </p14:xfrm>
            </p:contentPart>
          </mc:Choice>
          <mc:Fallback xmlns="">
            <p:pic>
              <p:nvPicPr>
                <p:cNvPr id="84" name="Freihand 83">
                  <a:extLst>
                    <a:ext uri="{FF2B5EF4-FFF2-40B4-BE49-F238E27FC236}">
                      <a16:creationId xmlns:a16="http://schemas.microsoft.com/office/drawing/2014/main" id="{E5014713-8F79-492D-BCC9-937D2698B19E}"/>
                    </a:ext>
                  </a:extLst>
                </p:cNvPr>
                <p:cNvPicPr/>
                <p:nvPr/>
              </p:nvPicPr>
              <p:blipFill>
                <a:blip r:embed="rId161"/>
                <a:stretch>
                  <a:fillRect/>
                </a:stretch>
              </p:blipFill>
              <p:spPr>
                <a:xfrm>
                  <a:off x="7857357" y="347205"/>
                  <a:ext cx="55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6" name="Freihand 85">
                  <a:extLst>
                    <a:ext uri="{FF2B5EF4-FFF2-40B4-BE49-F238E27FC236}">
                      <a16:creationId xmlns:a16="http://schemas.microsoft.com/office/drawing/2014/main" id="{806566F6-DFE8-4F2C-B5E8-3B1694D2FC51}"/>
                    </a:ext>
                  </a:extLst>
                </p14:cNvPr>
                <p14:cNvContentPartPr/>
                <p14:nvPr/>
              </p14:nvContentPartPr>
              <p14:xfrm>
                <a:off x="8021157" y="394005"/>
                <a:ext cx="81720" cy="8280"/>
              </p14:xfrm>
            </p:contentPart>
          </mc:Choice>
          <mc:Fallback xmlns="">
            <p:pic>
              <p:nvPicPr>
                <p:cNvPr id="86" name="Freihand 85">
                  <a:extLst>
                    <a:ext uri="{FF2B5EF4-FFF2-40B4-BE49-F238E27FC236}">
                      <a16:creationId xmlns:a16="http://schemas.microsoft.com/office/drawing/2014/main" id="{806566F6-DFE8-4F2C-B5E8-3B1694D2FC51}"/>
                    </a:ext>
                  </a:extLst>
                </p:cNvPr>
                <p:cNvPicPr/>
                <p:nvPr/>
              </p:nvPicPr>
              <p:blipFill>
                <a:blip r:embed="rId163"/>
                <a:stretch>
                  <a:fillRect/>
                </a:stretch>
              </p:blipFill>
              <p:spPr>
                <a:xfrm>
                  <a:off x="8016837" y="389685"/>
                  <a:ext cx="90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Freihand 86">
                  <a:extLst>
                    <a:ext uri="{FF2B5EF4-FFF2-40B4-BE49-F238E27FC236}">
                      <a16:creationId xmlns:a16="http://schemas.microsoft.com/office/drawing/2014/main" id="{ED6CF3CA-B9F3-4848-ACC0-2198AAD38234}"/>
                    </a:ext>
                  </a:extLst>
                </p14:cNvPr>
                <p14:cNvContentPartPr/>
                <p14:nvPr/>
              </p14:nvContentPartPr>
              <p14:xfrm>
                <a:off x="8196477" y="343605"/>
                <a:ext cx="58320" cy="82440"/>
              </p14:xfrm>
            </p:contentPart>
          </mc:Choice>
          <mc:Fallback xmlns="">
            <p:pic>
              <p:nvPicPr>
                <p:cNvPr id="87" name="Freihand 86">
                  <a:extLst>
                    <a:ext uri="{FF2B5EF4-FFF2-40B4-BE49-F238E27FC236}">
                      <a16:creationId xmlns:a16="http://schemas.microsoft.com/office/drawing/2014/main" id="{ED6CF3CA-B9F3-4848-ACC0-2198AAD38234}"/>
                    </a:ext>
                  </a:extLst>
                </p:cNvPr>
                <p:cNvPicPr/>
                <p:nvPr/>
              </p:nvPicPr>
              <p:blipFill>
                <a:blip r:embed="rId165"/>
                <a:stretch>
                  <a:fillRect/>
                </a:stretch>
              </p:blipFill>
              <p:spPr>
                <a:xfrm>
                  <a:off x="8192157" y="339285"/>
                  <a:ext cx="66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Freihand 87">
                  <a:extLst>
                    <a:ext uri="{FF2B5EF4-FFF2-40B4-BE49-F238E27FC236}">
                      <a16:creationId xmlns:a16="http://schemas.microsoft.com/office/drawing/2014/main" id="{12242E64-E8C4-49A1-8A3C-28CB5763B9CF}"/>
                    </a:ext>
                  </a:extLst>
                </p14:cNvPr>
                <p14:cNvContentPartPr/>
                <p14:nvPr/>
              </p14:nvContentPartPr>
              <p14:xfrm>
                <a:off x="8305557" y="340005"/>
                <a:ext cx="96120" cy="61920"/>
              </p14:xfrm>
            </p:contentPart>
          </mc:Choice>
          <mc:Fallback xmlns="">
            <p:pic>
              <p:nvPicPr>
                <p:cNvPr id="88" name="Freihand 87">
                  <a:extLst>
                    <a:ext uri="{FF2B5EF4-FFF2-40B4-BE49-F238E27FC236}">
                      <a16:creationId xmlns:a16="http://schemas.microsoft.com/office/drawing/2014/main" id="{12242E64-E8C4-49A1-8A3C-28CB5763B9CF}"/>
                    </a:ext>
                  </a:extLst>
                </p:cNvPr>
                <p:cNvPicPr/>
                <p:nvPr/>
              </p:nvPicPr>
              <p:blipFill>
                <a:blip r:embed="rId167"/>
                <a:stretch>
                  <a:fillRect/>
                </a:stretch>
              </p:blipFill>
              <p:spPr>
                <a:xfrm>
                  <a:off x="8301237" y="335685"/>
                  <a:ext cx="10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Freihand 88">
                  <a:extLst>
                    <a:ext uri="{FF2B5EF4-FFF2-40B4-BE49-F238E27FC236}">
                      <a16:creationId xmlns:a16="http://schemas.microsoft.com/office/drawing/2014/main" id="{ED1D6D24-AF63-45BD-81D1-0409EC20795C}"/>
                    </a:ext>
                  </a:extLst>
                </p14:cNvPr>
                <p14:cNvContentPartPr/>
                <p14:nvPr/>
              </p14:nvContentPartPr>
              <p14:xfrm>
                <a:off x="8400957" y="328485"/>
                <a:ext cx="84960" cy="72000"/>
              </p14:xfrm>
            </p:contentPart>
          </mc:Choice>
          <mc:Fallback xmlns="">
            <p:pic>
              <p:nvPicPr>
                <p:cNvPr id="89" name="Freihand 88">
                  <a:extLst>
                    <a:ext uri="{FF2B5EF4-FFF2-40B4-BE49-F238E27FC236}">
                      <a16:creationId xmlns:a16="http://schemas.microsoft.com/office/drawing/2014/main" id="{ED1D6D24-AF63-45BD-81D1-0409EC20795C}"/>
                    </a:ext>
                  </a:extLst>
                </p:cNvPr>
                <p:cNvPicPr/>
                <p:nvPr/>
              </p:nvPicPr>
              <p:blipFill>
                <a:blip r:embed="rId169"/>
                <a:stretch>
                  <a:fillRect/>
                </a:stretch>
              </p:blipFill>
              <p:spPr>
                <a:xfrm>
                  <a:off x="8396637" y="324165"/>
                  <a:ext cx="93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Freihand 89">
                  <a:extLst>
                    <a:ext uri="{FF2B5EF4-FFF2-40B4-BE49-F238E27FC236}">
                      <a16:creationId xmlns:a16="http://schemas.microsoft.com/office/drawing/2014/main" id="{28F87276-3804-4D38-8DD5-BB603BE51641}"/>
                    </a:ext>
                  </a:extLst>
                </p14:cNvPr>
                <p14:cNvContentPartPr/>
                <p14:nvPr/>
              </p14:nvContentPartPr>
              <p14:xfrm>
                <a:off x="8522997" y="333525"/>
                <a:ext cx="67320" cy="66240"/>
              </p14:xfrm>
            </p:contentPart>
          </mc:Choice>
          <mc:Fallback xmlns="">
            <p:pic>
              <p:nvPicPr>
                <p:cNvPr id="90" name="Freihand 89">
                  <a:extLst>
                    <a:ext uri="{FF2B5EF4-FFF2-40B4-BE49-F238E27FC236}">
                      <a16:creationId xmlns:a16="http://schemas.microsoft.com/office/drawing/2014/main" id="{28F87276-3804-4D38-8DD5-BB603BE51641}"/>
                    </a:ext>
                  </a:extLst>
                </p:cNvPr>
                <p:cNvPicPr/>
                <p:nvPr/>
              </p:nvPicPr>
              <p:blipFill>
                <a:blip r:embed="rId171"/>
                <a:stretch>
                  <a:fillRect/>
                </a:stretch>
              </p:blipFill>
              <p:spPr>
                <a:xfrm>
                  <a:off x="8518677" y="329205"/>
                  <a:ext cx="7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Freihand 90">
                  <a:extLst>
                    <a:ext uri="{FF2B5EF4-FFF2-40B4-BE49-F238E27FC236}">
                      <a16:creationId xmlns:a16="http://schemas.microsoft.com/office/drawing/2014/main" id="{BA70EB53-5692-4570-A74E-5167DAFE4984}"/>
                    </a:ext>
                  </a:extLst>
                </p14:cNvPr>
                <p14:cNvContentPartPr/>
                <p14:nvPr/>
              </p14:nvContentPartPr>
              <p14:xfrm>
                <a:off x="8539557" y="274125"/>
                <a:ext cx="29880" cy="6480"/>
              </p14:xfrm>
            </p:contentPart>
          </mc:Choice>
          <mc:Fallback xmlns="">
            <p:pic>
              <p:nvPicPr>
                <p:cNvPr id="91" name="Freihand 90">
                  <a:extLst>
                    <a:ext uri="{FF2B5EF4-FFF2-40B4-BE49-F238E27FC236}">
                      <a16:creationId xmlns:a16="http://schemas.microsoft.com/office/drawing/2014/main" id="{BA70EB53-5692-4570-A74E-5167DAFE4984}"/>
                    </a:ext>
                  </a:extLst>
                </p:cNvPr>
                <p:cNvPicPr/>
                <p:nvPr/>
              </p:nvPicPr>
              <p:blipFill>
                <a:blip r:embed="rId173"/>
                <a:stretch>
                  <a:fillRect/>
                </a:stretch>
              </p:blipFill>
              <p:spPr>
                <a:xfrm>
                  <a:off x="8535237" y="269805"/>
                  <a:ext cx="38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3" name="Freihand 92">
                  <a:extLst>
                    <a:ext uri="{FF2B5EF4-FFF2-40B4-BE49-F238E27FC236}">
                      <a16:creationId xmlns:a16="http://schemas.microsoft.com/office/drawing/2014/main" id="{5F607826-2092-4413-A8B2-241A023EA7BA}"/>
                    </a:ext>
                  </a:extLst>
                </p14:cNvPr>
                <p14:cNvContentPartPr/>
                <p14:nvPr/>
              </p14:nvContentPartPr>
              <p14:xfrm>
                <a:off x="5133957" y="709365"/>
                <a:ext cx="82440" cy="59400"/>
              </p14:xfrm>
            </p:contentPart>
          </mc:Choice>
          <mc:Fallback xmlns="">
            <p:pic>
              <p:nvPicPr>
                <p:cNvPr id="93" name="Freihand 92">
                  <a:extLst>
                    <a:ext uri="{FF2B5EF4-FFF2-40B4-BE49-F238E27FC236}">
                      <a16:creationId xmlns:a16="http://schemas.microsoft.com/office/drawing/2014/main" id="{5F607826-2092-4413-A8B2-241A023EA7BA}"/>
                    </a:ext>
                  </a:extLst>
                </p:cNvPr>
                <p:cNvPicPr/>
                <p:nvPr/>
              </p:nvPicPr>
              <p:blipFill>
                <a:blip r:embed="rId175"/>
                <a:stretch>
                  <a:fillRect/>
                </a:stretch>
              </p:blipFill>
              <p:spPr>
                <a:xfrm>
                  <a:off x="5129637" y="705045"/>
                  <a:ext cx="91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4" name="Freihand 93">
                  <a:extLst>
                    <a:ext uri="{FF2B5EF4-FFF2-40B4-BE49-F238E27FC236}">
                      <a16:creationId xmlns:a16="http://schemas.microsoft.com/office/drawing/2014/main" id="{4516900F-021A-4955-85E7-4EDD6C548B6C}"/>
                    </a:ext>
                  </a:extLst>
                </p14:cNvPr>
                <p14:cNvContentPartPr/>
                <p14:nvPr/>
              </p14:nvContentPartPr>
              <p14:xfrm>
                <a:off x="5168877" y="694965"/>
                <a:ext cx="80280" cy="150120"/>
              </p14:xfrm>
            </p:contentPart>
          </mc:Choice>
          <mc:Fallback xmlns="">
            <p:pic>
              <p:nvPicPr>
                <p:cNvPr id="94" name="Freihand 93">
                  <a:extLst>
                    <a:ext uri="{FF2B5EF4-FFF2-40B4-BE49-F238E27FC236}">
                      <a16:creationId xmlns:a16="http://schemas.microsoft.com/office/drawing/2014/main" id="{4516900F-021A-4955-85E7-4EDD6C548B6C}"/>
                    </a:ext>
                  </a:extLst>
                </p:cNvPr>
                <p:cNvPicPr/>
                <p:nvPr/>
              </p:nvPicPr>
              <p:blipFill>
                <a:blip r:embed="rId177"/>
                <a:stretch>
                  <a:fillRect/>
                </a:stretch>
              </p:blipFill>
              <p:spPr>
                <a:xfrm>
                  <a:off x="5164557" y="690645"/>
                  <a:ext cx="8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5" name="Freihand 94">
                  <a:extLst>
                    <a:ext uri="{FF2B5EF4-FFF2-40B4-BE49-F238E27FC236}">
                      <a16:creationId xmlns:a16="http://schemas.microsoft.com/office/drawing/2014/main" id="{D9B02149-0AFE-4B2E-A28C-5B5FC84900B8}"/>
                    </a:ext>
                  </a:extLst>
                </p14:cNvPr>
                <p14:cNvContentPartPr/>
                <p14:nvPr/>
              </p14:nvContentPartPr>
              <p14:xfrm>
                <a:off x="5286237" y="650685"/>
                <a:ext cx="12960" cy="88920"/>
              </p14:xfrm>
            </p:contentPart>
          </mc:Choice>
          <mc:Fallback xmlns="">
            <p:pic>
              <p:nvPicPr>
                <p:cNvPr id="95" name="Freihand 94">
                  <a:extLst>
                    <a:ext uri="{FF2B5EF4-FFF2-40B4-BE49-F238E27FC236}">
                      <a16:creationId xmlns:a16="http://schemas.microsoft.com/office/drawing/2014/main" id="{D9B02149-0AFE-4B2E-A28C-5B5FC84900B8}"/>
                    </a:ext>
                  </a:extLst>
                </p:cNvPr>
                <p:cNvPicPr/>
                <p:nvPr/>
              </p:nvPicPr>
              <p:blipFill>
                <a:blip r:embed="rId179"/>
                <a:stretch>
                  <a:fillRect/>
                </a:stretch>
              </p:blipFill>
              <p:spPr>
                <a:xfrm>
                  <a:off x="5281917" y="646365"/>
                  <a:ext cx="21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6" name="Freihand 95">
                  <a:extLst>
                    <a:ext uri="{FF2B5EF4-FFF2-40B4-BE49-F238E27FC236}">
                      <a16:creationId xmlns:a16="http://schemas.microsoft.com/office/drawing/2014/main" id="{264149D8-4B06-440A-9555-F2D7243074DD}"/>
                    </a:ext>
                  </a:extLst>
                </p14:cNvPr>
                <p14:cNvContentPartPr/>
                <p14:nvPr/>
              </p14:nvContentPartPr>
              <p14:xfrm>
                <a:off x="5246637" y="648165"/>
                <a:ext cx="82800" cy="87120"/>
              </p14:xfrm>
            </p:contentPart>
          </mc:Choice>
          <mc:Fallback xmlns="">
            <p:pic>
              <p:nvPicPr>
                <p:cNvPr id="96" name="Freihand 95">
                  <a:extLst>
                    <a:ext uri="{FF2B5EF4-FFF2-40B4-BE49-F238E27FC236}">
                      <a16:creationId xmlns:a16="http://schemas.microsoft.com/office/drawing/2014/main" id="{264149D8-4B06-440A-9555-F2D7243074DD}"/>
                    </a:ext>
                  </a:extLst>
                </p:cNvPr>
                <p:cNvPicPr/>
                <p:nvPr/>
              </p:nvPicPr>
              <p:blipFill>
                <a:blip r:embed="rId181"/>
                <a:stretch>
                  <a:fillRect/>
                </a:stretch>
              </p:blipFill>
              <p:spPr>
                <a:xfrm>
                  <a:off x="5242317" y="643845"/>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7" name="Freihand 96">
                  <a:extLst>
                    <a:ext uri="{FF2B5EF4-FFF2-40B4-BE49-F238E27FC236}">
                      <a16:creationId xmlns:a16="http://schemas.microsoft.com/office/drawing/2014/main" id="{2D1D5C84-BEF3-44F8-AEA0-DF0708815707}"/>
                    </a:ext>
                  </a:extLst>
                </p14:cNvPr>
                <p14:cNvContentPartPr/>
                <p14:nvPr/>
              </p14:nvContentPartPr>
              <p14:xfrm>
                <a:off x="5408637" y="714405"/>
                <a:ext cx="149040" cy="12600"/>
              </p14:xfrm>
            </p:contentPart>
          </mc:Choice>
          <mc:Fallback xmlns="">
            <p:pic>
              <p:nvPicPr>
                <p:cNvPr id="97" name="Freihand 96">
                  <a:extLst>
                    <a:ext uri="{FF2B5EF4-FFF2-40B4-BE49-F238E27FC236}">
                      <a16:creationId xmlns:a16="http://schemas.microsoft.com/office/drawing/2014/main" id="{2D1D5C84-BEF3-44F8-AEA0-DF0708815707}"/>
                    </a:ext>
                  </a:extLst>
                </p:cNvPr>
                <p:cNvPicPr/>
                <p:nvPr/>
              </p:nvPicPr>
              <p:blipFill>
                <a:blip r:embed="rId183"/>
                <a:stretch>
                  <a:fillRect/>
                </a:stretch>
              </p:blipFill>
              <p:spPr>
                <a:xfrm>
                  <a:off x="5404317" y="710085"/>
                  <a:ext cx="157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8" name="Freihand 97">
                  <a:extLst>
                    <a:ext uri="{FF2B5EF4-FFF2-40B4-BE49-F238E27FC236}">
                      <a16:creationId xmlns:a16="http://schemas.microsoft.com/office/drawing/2014/main" id="{A6369301-120F-4943-A1C0-8EE0B234C925}"/>
                    </a:ext>
                  </a:extLst>
                </p14:cNvPr>
                <p14:cNvContentPartPr/>
                <p14:nvPr/>
              </p14:nvContentPartPr>
              <p14:xfrm>
                <a:off x="5434557" y="751845"/>
                <a:ext cx="137880" cy="16560"/>
              </p14:xfrm>
            </p:contentPart>
          </mc:Choice>
          <mc:Fallback xmlns="">
            <p:pic>
              <p:nvPicPr>
                <p:cNvPr id="98" name="Freihand 97">
                  <a:extLst>
                    <a:ext uri="{FF2B5EF4-FFF2-40B4-BE49-F238E27FC236}">
                      <a16:creationId xmlns:a16="http://schemas.microsoft.com/office/drawing/2014/main" id="{A6369301-120F-4943-A1C0-8EE0B234C925}"/>
                    </a:ext>
                  </a:extLst>
                </p:cNvPr>
                <p:cNvPicPr/>
                <p:nvPr/>
              </p:nvPicPr>
              <p:blipFill>
                <a:blip r:embed="rId185"/>
                <a:stretch>
                  <a:fillRect/>
                </a:stretch>
              </p:blipFill>
              <p:spPr>
                <a:xfrm>
                  <a:off x="5430237" y="747525"/>
                  <a:ext cx="14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9" name="Freihand 98">
                  <a:extLst>
                    <a:ext uri="{FF2B5EF4-FFF2-40B4-BE49-F238E27FC236}">
                      <a16:creationId xmlns:a16="http://schemas.microsoft.com/office/drawing/2014/main" id="{CF4E3F67-EC60-4015-88A9-430D6CBA8D6D}"/>
                    </a:ext>
                  </a:extLst>
                </p14:cNvPr>
                <p14:cNvContentPartPr/>
                <p14:nvPr/>
              </p14:nvContentPartPr>
              <p14:xfrm>
                <a:off x="5619237" y="685605"/>
                <a:ext cx="123480" cy="158400"/>
              </p14:xfrm>
            </p:contentPart>
          </mc:Choice>
          <mc:Fallback xmlns="">
            <p:pic>
              <p:nvPicPr>
                <p:cNvPr id="99" name="Freihand 98">
                  <a:extLst>
                    <a:ext uri="{FF2B5EF4-FFF2-40B4-BE49-F238E27FC236}">
                      <a16:creationId xmlns:a16="http://schemas.microsoft.com/office/drawing/2014/main" id="{CF4E3F67-EC60-4015-88A9-430D6CBA8D6D}"/>
                    </a:ext>
                  </a:extLst>
                </p:cNvPr>
                <p:cNvPicPr/>
                <p:nvPr/>
              </p:nvPicPr>
              <p:blipFill>
                <a:blip r:embed="rId187"/>
                <a:stretch>
                  <a:fillRect/>
                </a:stretch>
              </p:blipFill>
              <p:spPr>
                <a:xfrm>
                  <a:off x="5614917" y="681285"/>
                  <a:ext cx="132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Freihand 100">
                  <a:extLst>
                    <a:ext uri="{FF2B5EF4-FFF2-40B4-BE49-F238E27FC236}">
                      <a16:creationId xmlns:a16="http://schemas.microsoft.com/office/drawing/2014/main" id="{7F2E73A6-9D6E-4D2A-8AC9-550C400CB330}"/>
                    </a:ext>
                  </a:extLst>
                </p14:cNvPr>
                <p14:cNvContentPartPr/>
                <p14:nvPr/>
              </p14:nvContentPartPr>
              <p14:xfrm>
                <a:off x="5919117" y="709725"/>
                <a:ext cx="55440" cy="6480"/>
              </p14:xfrm>
            </p:contentPart>
          </mc:Choice>
          <mc:Fallback xmlns="">
            <p:pic>
              <p:nvPicPr>
                <p:cNvPr id="101" name="Freihand 100">
                  <a:extLst>
                    <a:ext uri="{FF2B5EF4-FFF2-40B4-BE49-F238E27FC236}">
                      <a16:creationId xmlns:a16="http://schemas.microsoft.com/office/drawing/2014/main" id="{7F2E73A6-9D6E-4D2A-8AC9-550C400CB330}"/>
                    </a:ext>
                  </a:extLst>
                </p:cNvPr>
                <p:cNvPicPr/>
                <p:nvPr/>
              </p:nvPicPr>
              <p:blipFill>
                <a:blip r:embed="rId189"/>
                <a:stretch>
                  <a:fillRect/>
                </a:stretch>
              </p:blipFill>
              <p:spPr>
                <a:xfrm>
                  <a:off x="5914797" y="705405"/>
                  <a:ext cx="64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Freihand 101">
                  <a:extLst>
                    <a:ext uri="{FF2B5EF4-FFF2-40B4-BE49-F238E27FC236}">
                      <a16:creationId xmlns:a16="http://schemas.microsoft.com/office/drawing/2014/main" id="{2118AA42-C7FB-4D76-99F9-9C33CBD68A6C}"/>
                    </a:ext>
                  </a:extLst>
                </p14:cNvPr>
                <p14:cNvContentPartPr/>
                <p14:nvPr/>
              </p14:nvContentPartPr>
              <p14:xfrm>
                <a:off x="5905077" y="745005"/>
                <a:ext cx="73800" cy="13320"/>
              </p14:xfrm>
            </p:contentPart>
          </mc:Choice>
          <mc:Fallback xmlns="">
            <p:pic>
              <p:nvPicPr>
                <p:cNvPr id="102" name="Freihand 101">
                  <a:extLst>
                    <a:ext uri="{FF2B5EF4-FFF2-40B4-BE49-F238E27FC236}">
                      <a16:creationId xmlns:a16="http://schemas.microsoft.com/office/drawing/2014/main" id="{2118AA42-C7FB-4D76-99F9-9C33CBD68A6C}"/>
                    </a:ext>
                  </a:extLst>
                </p:cNvPr>
                <p:cNvPicPr/>
                <p:nvPr/>
              </p:nvPicPr>
              <p:blipFill>
                <a:blip r:embed="rId191"/>
                <a:stretch>
                  <a:fillRect/>
                </a:stretch>
              </p:blipFill>
              <p:spPr>
                <a:xfrm>
                  <a:off x="5900757" y="740685"/>
                  <a:ext cx="82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Freihand 102">
                  <a:extLst>
                    <a:ext uri="{FF2B5EF4-FFF2-40B4-BE49-F238E27FC236}">
                      <a16:creationId xmlns:a16="http://schemas.microsoft.com/office/drawing/2014/main" id="{0AC06F97-EE45-467C-B712-DEA310A85C74}"/>
                    </a:ext>
                  </a:extLst>
                </p14:cNvPr>
                <p14:cNvContentPartPr/>
                <p14:nvPr/>
              </p14:nvContentPartPr>
              <p14:xfrm>
                <a:off x="6007677" y="686325"/>
                <a:ext cx="74520" cy="94320"/>
              </p14:xfrm>
            </p:contentPart>
          </mc:Choice>
          <mc:Fallback xmlns="">
            <p:pic>
              <p:nvPicPr>
                <p:cNvPr id="103" name="Freihand 102">
                  <a:extLst>
                    <a:ext uri="{FF2B5EF4-FFF2-40B4-BE49-F238E27FC236}">
                      <a16:creationId xmlns:a16="http://schemas.microsoft.com/office/drawing/2014/main" id="{0AC06F97-EE45-467C-B712-DEA310A85C74}"/>
                    </a:ext>
                  </a:extLst>
                </p:cNvPr>
                <p:cNvPicPr/>
                <p:nvPr/>
              </p:nvPicPr>
              <p:blipFill>
                <a:blip r:embed="rId193"/>
                <a:stretch>
                  <a:fillRect/>
                </a:stretch>
              </p:blipFill>
              <p:spPr>
                <a:xfrm>
                  <a:off x="6003357" y="682005"/>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5" name="Freihand 104">
                  <a:extLst>
                    <a:ext uri="{FF2B5EF4-FFF2-40B4-BE49-F238E27FC236}">
                      <a16:creationId xmlns:a16="http://schemas.microsoft.com/office/drawing/2014/main" id="{9246045E-ED9C-4196-9917-D8AAA24A0E71}"/>
                    </a:ext>
                  </a:extLst>
                </p14:cNvPr>
                <p14:cNvContentPartPr/>
                <p14:nvPr/>
              </p14:nvContentPartPr>
              <p14:xfrm>
                <a:off x="6403317" y="692085"/>
                <a:ext cx="360" cy="360"/>
              </p14:xfrm>
            </p:contentPart>
          </mc:Choice>
          <mc:Fallback xmlns="">
            <p:pic>
              <p:nvPicPr>
                <p:cNvPr id="105" name="Freihand 104">
                  <a:extLst>
                    <a:ext uri="{FF2B5EF4-FFF2-40B4-BE49-F238E27FC236}">
                      <a16:creationId xmlns:a16="http://schemas.microsoft.com/office/drawing/2014/main" id="{9246045E-ED9C-4196-9917-D8AAA24A0E71}"/>
                    </a:ext>
                  </a:extLst>
                </p:cNvPr>
                <p:cNvPicPr/>
                <p:nvPr/>
              </p:nvPicPr>
              <p:blipFill>
                <a:blip r:embed="rId20"/>
                <a:stretch>
                  <a:fillRect/>
                </a:stretch>
              </p:blipFill>
              <p:spPr>
                <a:xfrm>
                  <a:off x="6398997" y="68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AFFEA33B-2D6C-4D90-8BB0-08A6137221F1}"/>
                    </a:ext>
                  </a:extLst>
                </p14:cNvPr>
                <p14:cNvContentPartPr/>
                <p14:nvPr/>
              </p14:nvContentPartPr>
              <p14:xfrm>
                <a:off x="6403317" y="692085"/>
                <a:ext cx="360" cy="360"/>
              </p14:xfrm>
            </p:contentPart>
          </mc:Choice>
          <mc:Fallback xmlns="">
            <p:pic>
              <p:nvPicPr>
                <p:cNvPr id="106" name="Freihand 105">
                  <a:extLst>
                    <a:ext uri="{FF2B5EF4-FFF2-40B4-BE49-F238E27FC236}">
                      <a16:creationId xmlns:a16="http://schemas.microsoft.com/office/drawing/2014/main" id="{AFFEA33B-2D6C-4D90-8BB0-08A6137221F1}"/>
                    </a:ext>
                  </a:extLst>
                </p:cNvPr>
                <p:cNvPicPr/>
                <p:nvPr/>
              </p:nvPicPr>
              <p:blipFill>
                <a:blip r:embed="rId20"/>
                <a:stretch>
                  <a:fillRect/>
                </a:stretch>
              </p:blipFill>
              <p:spPr>
                <a:xfrm>
                  <a:off x="6398997" y="68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E5740F73-3519-4DCD-8F6E-5BF4968D690E}"/>
                    </a:ext>
                  </a:extLst>
                </p14:cNvPr>
                <p14:cNvContentPartPr/>
                <p14:nvPr/>
              </p14:nvContentPartPr>
              <p14:xfrm>
                <a:off x="6414117" y="669765"/>
                <a:ext cx="84600" cy="172800"/>
              </p14:xfrm>
            </p:contentPart>
          </mc:Choice>
          <mc:Fallback xmlns="">
            <p:pic>
              <p:nvPicPr>
                <p:cNvPr id="107" name="Freihand 106">
                  <a:extLst>
                    <a:ext uri="{FF2B5EF4-FFF2-40B4-BE49-F238E27FC236}">
                      <a16:creationId xmlns:a16="http://schemas.microsoft.com/office/drawing/2014/main" id="{E5740F73-3519-4DCD-8F6E-5BF4968D690E}"/>
                    </a:ext>
                  </a:extLst>
                </p:cNvPr>
                <p:cNvPicPr/>
                <p:nvPr/>
              </p:nvPicPr>
              <p:blipFill>
                <a:blip r:embed="rId197"/>
                <a:stretch>
                  <a:fillRect/>
                </a:stretch>
              </p:blipFill>
              <p:spPr>
                <a:xfrm>
                  <a:off x="6409797" y="665445"/>
                  <a:ext cx="93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Freihand 124">
                  <a:extLst>
                    <a:ext uri="{FF2B5EF4-FFF2-40B4-BE49-F238E27FC236}">
                      <a16:creationId xmlns:a16="http://schemas.microsoft.com/office/drawing/2014/main" id="{D3C14DDE-4F41-445B-A832-D8A65BB41692}"/>
                    </a:ext>
                  </a:extLst>
                </p14:cNvPr>
                <p14:cNvContentPartPr/>
                <p14:nvPr/>
              </p14:nvContentPartPr>
              <p14:xfrm>
                <a:off x="8443797" y="524685"/>
                <a:ext cx="16200" cy="4680"/>
              </p14:xfrm>
            </p:contentPart>
          </mc:Choice>
          <mc:Fallback xmlns="">
            <p:pic>
              <p:nvPicPr>
                <p:cNvPr id="125" name="Freihand 124">
                  <a:extLst>
                    <a:ext uri="{FF2B5EF4-FFF2-40B4-BE49-F238E27FC236}">
                      <a16:creationId xmlns:a16="http://schemas.microsoft.com/office/drawing/2014/main" id="{D3C14DDE-4F41-445B-A832-D8A65BB41692}"/>
                    </a:ext>
                  </a:extLst>
                </p:cNvPr>
                <p:cNvPicPr/>
                <p:nvPr/>
              </p:nvPicPr>
              <p:blipFill>
                <a:blip r:embed="rId199"/>
                <a:stretch>
                  <a:fillRect/>
                </a:stretch>
              </p:blipFill>
              <p:spPr>
                <a:xfrm>
                  <a:off x="8439477" y="520365"/>
                  <a:ext cx="24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8" name="Freihand 107">
                  <a:extLst>
                    <a:ext uri="{FF2B5EF4-FFF2-40B4-BE49-F238E27FC236}">
                      <a16:creationId xmlns:a16="http://schemas.microsoft.com/office/drawing/2014/main" id="{9D17989A-DBC8-4CDD-8FE5-6E110A28555C}"/>
                    </a:ext>
                  </a:extLst>
                </p14:cNvPr>
                <p14:cNvContentPartPr/>
                <p14:nvPr/>
              </p14:nvContentPartPr>
              <p14:xfrm>
                <a:off x="6659277" y="682725"/>
                <a:ext cx="144360" cy="12960"/>
              </p14:xfrm>
            </p:contentPart>
          </mc:Choice>
          <mc:Fallback xmlns="">
            <p:pic>
              <p:nvPicPr>
                <p:cNvPr id="108" name="Freihand 107">
                  <a:extLst>
                    <a:ext uri="{FF2B5EF4-FFF2-40B4-BE49-F238E27FC236}">
                      <a16:creationId xmlns:a16="http://schemas.microsoft.com/office/drawing/2014/main" id="{9D17989A-DBC8-4CDD-8FE5-6E110A28555C}"/>
                    </a:ext>
                  </a:extLst>
                </p:cNvPr>
                <p:cNvPicPr/>
                <p:nvPr/>
              </p:nvPicPr>
              <p:blipFill>
                <a:blip r:embed="rId201"/>
                <a:stretch>
                  <a:fillRect/>
                </a:stretch>
              </p:blipFill>
              <p:spPr>
                <a:xfrm>
                  <a:off x="6654957" y="678405"/>
                  <a:ext cx="153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28218E2E-A842-4CAC-9F8E-475AEDA64F8A}"/>
                    </a:ext>
                  </a:extLst>
                </p14:cNvPr>
                <p14:cNvContentPartPr/>
                <p14:nvPr/>
              </p14:nvContentPartPr>
              <p14:xfrm>
                <a:off x="6693117" y="711165"/>
                <a:ext cx="126000" cy="12960"/>
              </p14:xfrm>
            </p:contentPart>
          </mc:Choice>
          <mc:Fallback xmlns="">
            <p:pic>
              <p:nvPicPr>
                <p:cNvPr id="109" name="Freihand 108">
                  <a:extLst>
                    <a:ext uri="{FF2B5EF4-FFF2-40B4-BE49-F238E27FC236}">
                      <a16:creationId xmlns:a16="http://schemas.microsoft.com/office/drawing/2014/main" id="{28218E2E-A842-4CAC-9F8E-475AEDA64F8A}"/>
                    </a:ext>
                  </a:extLst>
                </p:cNvPr>
                <p:cNvPicPr/>
                <p:nvPr/>
              </p:nvPicPr>
              <p:blipFill>
                <a:blip r:embed="rId203"/>
                <a:stretch>
                  <a:fillRect/>
                </a:stretch>
              </p:blipFill>
              <p:spPr>
                <a:xfrm>
                  <a:off x="6688797" y="706845"/>
                  <a:ext cx="134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Freihand 109">
                  <a:extLst>
                    <a:ext uri="{FF2B5EF4-FFF2-40B4-BE49-F238E27FC236}">
                      <a16:creationId xmlns:a16="http://schemas.microsoft.com/office/drawing/2014/main" id="{44C515A5-B60A-4CB6-AAC6-D8913774A1D4}"/>
                    </a:ext>
                  </a:extLst>
                </p14:cNvPr>
                <p14:cNvContentPartPr/>
                <p14:nvPr/>
              </p14:nvContentPartPr>
              <p14:xfrm>
                <a:off x="6900117" y="643125"/>
                <a:ext cx="117720" cy="95040"/>
              </p14:xfrm>
            </p:contentPart>
          </mc:Choice>
          <mc:Fallback xmlns="">
            <p:pic>
              <p:nvPicPr>
                <p:cNvPr id="110" name="Freihand 109">
                  <a:extLst>
                    <a:ext uri="{FF2B5EF4-FFF2-40B4-BE49-F238E27FC236}">
                      <a16:creationId xmlns:a16="http://schemas.microsoft.com/office/drawing/2014/main" id="{44C515A5-B60A-4CB6-AAC6-D8913774A1D4}"/>
                    </a:ext>
                  </a:extLst>
                </p:cNvPr>
                <p:cNvPicPr/>
                <p:nvPr/>
              </p:nvPicPr>
              <p:blipFill>
                <a:blip r:embed="rId205"/>
                <a:stretch>
                  <a:fillRect/>
                </a:stretch>
              </p:blipFill>
              <p:spPr>
                <a:xfrm>
                  <a:off x="6895797" y="638805"/>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Freihand 110">
                  <a:extLst>
                    <a:ext uri="{FF2B5EF4-FFF2-40B4-BE49-F238E27FC236}">
                      <a16:creationId xmlns:a16="http://schemas.microsoft.com/office/drawing/2014/main" id="{5754FE7A-83D5-43E1-A802-1F85DE20A86F}"/>
                    </a:ext>
                  </a:extLst>
                </p14:cNvPr>
                <p14:cNvContentPartPr/>
                <p14:nvPr/>
              </p14:nvContentPartPr>
              <p14:xfrm>
                <a:off x="7043397" y="656805"/>
                <a:ext cx="55440" cy="81000"/>
              </p14:xfrm>
            </p:contentPart>
          </mc:Choice>
          <mc:Fallback xmlns="">
            <p:pic>
              <p:nvPicPr>
                <p:cNvPr id="111" name="Freihand 110">
                  <a:extLst>
                    <a:ext uri="{FF2B5EF4-FFF2-40B4-BE49-F238E27FC236}">
                      <a16:creationId xmlns:a16="http://schemas.microsoft.com/office/drawing/2014/main" id="{5754FE7A-83D5-43E1-A802-1F85DE20A86F}"/>
                    </a:ext>
                  </a:extLst>
                </p:cNvPr>
                <p:cNvPicPr/>
                <p:nvPr/>
              </p:nvPicPr>
              <p:blipFill>
                <a:blip r:embed="rId207"/>
                <a:stretch>
                  <a:fillRect/>
                </a:stretch>
              </p:blipFill>
              <p:spPr>
                <a:xfrm>
                  <a:off x="7039077" y="652485"/>
                  <a:ext cx="64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Freihand 111">
                  <a:extLst>
                    <a:ext uri="{FF2B5EF4-FFF2-40B4-BE49-F238E27FC236}">
                      <a16:creationId xmlns:a16="http://schemas.microsoft.com/office/drawing/2014/main" id="{5A96B534-B470-4584-9FEB-E5B110DAE75A}"/>
                    </a:ext>
                  </a:extLst>
                </p14:cNvPr>
                <p14:cNvContentPartPr/>
                <p14:nvPr/>
              </p14:nvContentPartPr>
              <p14:xfrm>
                <a:off x="7135197" y="660405"/>
                <a:ext cx="112320" cy="74880"/>
              </p14:xfrm>
            </p:contentPart>
          </mc:Choice>
          <mc:Fallback xmlns="">
            <p:pic>
              <p:nvPicPr>
                <p:cNvPr id="112" name="Freihand 111">
                  <a:extLst>
                    <a:ext uri="{FF2B5EF4-FFF2-40B4-BE49-F238E27FC236}">
                      <a16:creationId xmlns:a16="http://schemas.microsoft.com/office/drawing/2014/main" id="{5A96B534-B470-4584-9FEB-E5B110DAE75A}"/>
                    </a:ext>
                  </a:extLst>
                </p:cNvPr>
                <p:cNvPicPr/>
                <p:nvPr/>
              </p:nvPicPr>
              <p:blipFill>
                <a:blip r:embed="rId209"/>
                <a:stretch>
                  <a:fillRect/>
                </a:stretch>
              </p:blipFill>
              <p:spPr>
                <a:xfrm>
                  <a:off x="7130877" y="656085"/>
                  <a:ext cx="120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Freihand 112">
                  <a:extLst>
                    <a:ext uri="{FF2B5EF4-FFF2-40B4-BE49-F238E27FC236}">
                      <a16:creationId xmlns:a16="http://schemas.microsoft.com/office/drawing/2014/main" id="{3D10C495-6931-4494-A38E-FB7607D6A5DA}"/>
                    </a:ext>
                  </a:extLst>
                </p14:cNvPr>
                <p14:cNvContentPartPr/>
                <p14:nvPr/>
              </p14:nvContentPartPr>
              <p14:xfrm>
                <a:off x="7374957" y="654285"/>
                <a:ext cx="16200" cy="74520"/>
              </p14:xfrm>
            </p:contentPart>
          </mc:Choice>
          <mc:Fallback xmlns="">
            <p:pic>
              <p:nvPicPr>
                <p:cNvPr id="113" name="Freihand 112">
                  <a:extLst>
                    <a:ext uri="{FF2B5EF4-FFF2-40B4-BE49-F238E27FC236}">
                      <a16:creationId xmlns:a16="http://schemas.microsoft.com/office/drawing/2014/main" id="{3D10C495-6931-4494-A38E-FB7607D6A5DA}"/>
                    </a:ext>
                  </a:extLst>
                </p:cNvPr>
                <p:cNvPicPr/>
                <p:nvPr/>
              </p:nvPicPr>
              <p:blipFill>
                <a:blip r:embed="rId211"/>
                <a:stretch>
                  <a:fillRect/>
                </a:stretch>
              </p:blipFill>
              <p:spPr>
                <a:xfrm>
                  <a:off x="7370637" y="649965"/>
                  <a:ext cx="2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4" name="Freihand 113">
                  <a:extLst>
                    <a:ext uri="{FF2B5EF4-FFF2-40B4-BE49-F238E27FC236}">
                      <a16:creationId xmlns:a16="http://schemas.microsoft.com/office/drawing/2014/main" id="{CF74B294-73DB-43F2-B901-51ED67734772}"/>
                    </a:ext>
                  </a:extLst>
                </p14:cNvPr>
                <p14:cNvContentPartPr/>
                <p14:nvPr/>
              </p14:nvContentPartPr>
              <p14:xfrm>
                <a:off x="7351917" y="679485"/>
                <a:ext cx="111240" cy="13320"/>
              </p14:xfrm>
            </p:contentPart>
          </mc:Choice>
          <mc:Fallback xmlns="">
            <p:pic>
              <p:nvPicPr>
                <p:cNvPr id="114" name="Freihand 113">
                  <a:extLst>
                    <a:ext uri="{FF2B5EF4-FFF2-40B4-BE49-F238E27FC236}">
                      <a16:creationId xmlns:a16="http://schemas.microsoft.com/office/drawing/2014/main" id="{CF74B294-73DB-43F2-B901-51ED67734772}"/>
                    </a:ext>
                  </a:extLst>
                </p:cNvPr>
                <p:cNvPicPr/>
                <p:nvPr/>
              </p:nvPicPr>
              <p:blipFill>
                <a:blip r:embed="rId213"/>
                <a:stretch>
                  <a:fillRect/>
                </a:stretch>
              </p:blipFill>
              <p:spPr>
                <a:xfrm>
                  <a:off x="7347597" y="675165"/>
                  <a:ext cx="11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5" name="Freihand 114">
                  <a:extLst>
                    <a:ext uri="{FF2B5EF4-FFF2-40B4-BE49-F238E27FC236}">
                      <a16:creationId xmlns:a16="http://schemas.microsoft.com/office/drawing/2014/main" id="{AE0AA8DC-95E7-4612-975F-59806E59D24B}"/>
                    </a:ext>
                  </a:extLst>
                </p14:cNvPr>
                <p14:cNvContentPartPr/>
                <p14:nvPr/>
              </p14:nvContentPartPr>
              <p14:xfrm>
                <a:off x="7540557" y="639525"/>
                <a:ext cx="89640" cy="76320"/>
              </p14:xfrm>
            </p:contentPart>
          </mc:Choice>
          <mc:Fallback xmlns="">
            <p:pic>
              <p:nvPicPr>
                <p:cNvPr id="115" name="Freihand 114">
                  <a:extLst>
                    <a:ext uri="{FF2B5EF4-FFF2-40B4-BE49-F238E27FC236}">
                      <a16:creationId xmlns:a16="http://schemas.microsoft.com/office/drawing/2014/main" id="{AE0AA8DC-95E7-4612-975F-59806E59D24B}"/>
                    </a:ext>
                  </a:extLst>
                </p:cNvPr>
                <p:cNvPicPr/>
                <p:nvPr/>
              </p:nvPicPr>
              <p:blipFill>
                <a:blip r:embed="rId215"/>
                <a:stretch>
                  <a:fillRect/>
                </a:stretch>
              </p:blipFill>
              <p:spPr>
                <a:xfrm>
                  <a:off x="7536237" y="635205"/>
                  <a:ext cx="98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6" name="Freihand 115">
                  <a:extLst>
                    <a:ext uri="{FF2B5EF4-FFF2-40B4-BE49-F238E27FC236}">
                      <a16:creationId xmlns:a16="http://schemas.microsoft.com/office/drawing/2014/main" id="{971B52CB-7D2F-4DD6-B7F5-7DC97EBCAB3A}"/>
                    </a:ext>
                  </a:extLst>
                </p14:cNvPr>
                <p14:cNvContentPartPr/>
                <p14:nvPr/>
              </p14:nvContentPartPr>
              <p14:xfrm>
                <a:off x="7657557" y="692805"/>
                <a:ext cx="14760" cy="65880"/>
              </p14:xfrm>
            </p:contentPart>
          </mc:Choice>
          <mc:Fallback xmlns="">
            <p:pic>
              <p:nvPicPr>
                <p:cNvPr id="116" name="Freihand 115">
                  <a:extLst>
                    <a:ext uri="{FF2B5EF4-FFF2-40B4-BE49-F238E27FC236}">
                      <a16:creationId xmlns:a16="http://schemas.microsoft.com/office/drawing/2014/main" id="{971B52CB-7D2F-4DD6-B7F5-7DC97EBCAB3A}"/>
                    </a:ext>
                  </a:extLst>
                </p:cNvPr>
                <p:cNvPicPr/>
                <p:nvPr/>
              </p:nvPicPr>
              <p:blipFill>
                <a:blip r:embed="rId217"/>
                <a:stretch>
                  <a:fillRect/>
                </a:stretch>
              </p:blipFill>
              <p:spPr>
                <a:xfrm>
                  <a:off x="7653237" y="688485"/>
                  <a:ext cx="23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7" name="Freihand 116">
                  <a:extLst>
                    <a:ext uri="{FF2B5EF4-FFF2-40B4-BE49-F238E27FC236}">
                      <a16:creationId xmlns:a16="http://schemas.microsoft.com/office/drawing/2014/main" id="{A0217C36-6A52-4EFC-BAFD-BAC757E1A07C}"/>
                    </a:ext>
                  </a:extLst>
                </p14:cNvPr>
                <p14:cNvContentPartPr/>
                <p14:nvPr/>
              </p14:nvContentPartPr>
              <p14:xfrm>
                <a:off x="7701837" y="617205"/>
                <a:ext cx="82800" cy="115200"/>
              </p14:xfrm>
            </p:contentPart>
          </mc:Choice>
          <mc:Fallback xmlns="">
            <p:pic>
              <p:nvPicPr>
                <p:cNvPr id="117" name="Freihand 116">
                  <a:extLst>
                    <a:ext uri="{FF2B5EF4-FFF2-40B4-BE49-F238E27FC236}">
                      <a16:creationId xmlns:a16="http://schemas.microsoft.com/office/drawing/2014/main" id="{A0217C36-6A52-4EFC-BAFD-BAC757E1A07C}"/>
                    </a:ext>
                  </a:extLst>
                </p:cNvPr>
                <p:cNvPicPr/>
                <p:nvPr/>
              </p:nvPicPr>
              <p:blipFill>
                <a:blip r:embed="rId219"/>
                <a:stretch>
                  <a:fillRect/>
                </a:stretch>
              </p:blipFill>
              <p:spPr>
                <a:xfrm>
                  <a:off x="7697517" y="612885"/>
                  <a:ext cx="91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 name="Freihand 119">
                  <a:extLst>
                    <a:ext uri="{FF2B5EF4-FFF2-40B4-BE49-F238E27FC236}">
                      <a16:creationId xmlns:a16="http://schemas.microsoft.com/office/drawing/2014/main" id="{1BD6A312-36A8-44EB-810A-8FADF9FE3DA1}"/>
                    </a:ext>
                  </a:extLst>
                </p14:cNvPr>
                <p14:cNvContentPartPr/>
                <p14:nvPr/>
              </p14:nvContentPartPr>
              <p14:xfrm>
                <a:off x="7872117" y="668325"/>
                <a:ext cx="116280" cy="19800"/>
              </p14:xfrm>
            </p:contentPart>
          </mc:Choice>
          <mc:Fallback xmlns="">
            <p:pic>
              <p:nvPicPr>
                <p:cNvPr id="120" name="Freihand 119">
                  <a:extLst>
                    <a:ext uri="{FF2B5EF4-FFF2-40B4-BE49-F238E27FC236}">
                      <a16:creationId xmlns:a16="http://schemas.microsoft.com/office/drawing/2014/main" id="{1BD6A312-36A8-44EB-810A-8FADF9FE3DA1}"/>
                    </a:ext>
                  </a:extLst>
                </p:cNvPr>
                <p:cNvPicPr/>
                <p:nvPr/>
              </p:nvPicPr>
              <p:blipFill>
                <a:blip r:embed="rId221"/>
                <a:stretch>
                  <a:fillRect/>
                </a:stretch>
              </p:blipFill>
              <p:spPr>
                <a:xfrm>
                  <a:off x="7867797" y="664005"/>
                  <a:ext cx="12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 name="Freihand 120">
                  <a:extLst>
                    <a:ext uri="{FF2B5EF4-FFF2-40B4-BE49-F238E27FC236}">
                      <a16:creationId xmlns:a16="http://schemas.microsoft.com/office/drawing/2014/main" id="{A1AE8C40-63CD-43EA-9938-2A26B0FABBE1}"/>
                    </a:ext>
                  </a:extLst>
                </p14:cNvPr>
                <p14:cNvContentPartPr/>
                <p14:nvPr/>
              </p14:nvContentPartPr>
              <p14:xfrm>
                <a:off x="8054637" y="602085"/>
                <a:ext cx="79920" cy="95040"/>
              </p14:xfrm>
            </p:contentPart>
          </mc:Choice>
          <mc:Fallback xmlns="">
            <p:pic>
              <p:nvPicPr>
                <p:cNvPr id="121" name="Freihand 120">
                  <a:extLst>
                    <a:ext uri="{FF2B5EF4-FFF2-40B4-BE49-F238E27FC236}">
                      <a16:creationId xmlns:a16="http://schemas.microsoft.com/office/drawing/2014/main" id="{A1AE8C40-63CD-43EA-9938-2A26B0FABBE1}"/>
                    </a:ext>
                  </a:extLst>
                </p:cNvPr>
                <p:cNvPicPr/>
                <p:nvPr/>
              </p:nvPicPr>
              <p:blipFill>
                <a:blip r:embed="rId223"/>
                <a:stretch>
                  <a:fillRect/>
                </a:stretch>
              </p:blipFill>
              <p:spPr>
                <a:xfrm>
                  <a:off x="8050317" y="597765"/>
                  <a:ext cx="88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2" name="Freihand 121">
                  <a:extLst>
                    <a:ext uri="{FF2B5EF4-FFF2-40B4-BE49-F238E27FC236}">
                      <a16:creationId xmlns:a16="http://schemas.microsoft.com/office/drawing/2014/main" id="{01F7BA80-AD68-4FD5-9527-BD8EC7E35235}"/>
                    </a:ext>
                  </a:extLst>
                </p14:cNvPr>
                <p14:cNvContentPartPr/>
                <p14:nvPr/>
              </p14:nvContentPartPr>
              <p14:xfrm>
                <a:off x="8172357" y="606765"/>
                <a:ext cx="92880" cy="73800"/>
              </p14:xfrm>
            </p:contentPart>
          </mc:Choice>
          <mc:Fallback xmlns="">
            <p:pic>
              <p:nvPicPr>
                <p:cNvPr id="122" name="Freihand 121">
                  <a:extLst>
                    <a:ext uri="{FF2B5EF4-FFF2-40B4-BE49-F238E27FC236}">
                      <a16:creationId xmlns:a16="http://schemas.microsoft.com/office/drawing/2014/main" id="{01F7BA80-AD68-4FD5-9527-BD8EC7E35235}"/>
                    </a:ext>
                  </a:extLst>
                </p:cNvPr>
                <p:cNvPicPr/>
                <p:nvPr/>
              </p:nvPicPr>
              <p:blipFill>
                <a:blip r:embed="rId225"/>
                <a:stretch>
                  <a:fillRect/>
                </a:stretch>
              </p:blipFill>
              <p:spPr>
                <a:xfrm>
                  <a:off x="8168037" y="602445"/>
                  <a:ext cx="101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2331134F-1341-4679-A405-B5C9F08A8592}"/>
                    </a:ext>
                  </a:extLst>
                </p14:cNvPr>
                <p14:cNvContentPartPr/>
                <p14:nvPr/>
              </p14:nvContentPartPr>
              <p14:xfrm>
                <a:off x="8269917" y="608205"/>
                <a:ext cx="112680" cy="70200"/>
              </p14:xfrm>
            </p:contentPart>
          </mc:Choice>
          <mc:Fallback xmlns="">
            <p:pic>
              <p:nvPicPr>
                <p:cNvPr id="123" name="Freihand 122">
                  <a:extLst>
                    <a:ext uri="{FF2B5EF4-FFF2-40B4-BE49-F238E27FC236}">
                      <a16:creationId xmlns:a16="http://schemas.microsoft.com/office/drawing/2014/main" id="{2331134F-1341-4679-A405-B5C9F08A8592}"/>
                    </a:ext>
                  </a:extLst>
                </p:cNvPr>
                <p:cNvPicPr/>
                <p:nvPr/>
              </p:nvPicPr>
              <p:blipFill>
                <a:blip r:embed="rId227"/>
                <a:stretch>
                  <a:fillRect/>
                </a:stretch>
              </p:blipFill>
              <p:spPr>
                <a:xfrm>
                  <a:off x="8265597" y="603885"/>
                  <a:ext cx="121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796E0BF9-7594-4B05-9701-1C2B4CB91111}"/>
                    </a:ext>
                  </a:extLst>
                </p14:cNvPr>
                <p14:cNvContentPartPr/>
                <p14:nvPr/>
              </p14:nvContentPartPr>
              <p14:xfrm>
                <a:off x="8422197" y="610005"/>
                <a:ext cx="47160" cy="43200"/>
              </p14:xfrm>
            </p:contentPart>
          </mc:Choice>
          <mc:Fallback xmlns="">
            <p:pic>
              <p:nvPicPr>
                <p:cNvPr id="124" name="Freihand 123">
                  <a:extLst>
                    <a:ext uri="{FF2B5EF4-FFF2-40B4-BE49-F238E27FC236}">
                      <a16:creationId xmlns:a16="http://schemas.microsoft.com/office/drawing/2014/main" id="{796E0BF9-7594-4B05-9701-1C2B4CB91111}"/>
                    </a:ext>
                  </a:extLst>
                </p:cNvPr>
                <p:cNvPicPr/>
                <p:nvPr/>
              </p:nvPicPr>
              <p:blipFill>
                <a:blip r:embed="rId229"/>
                <a:stretch>
                  <a:fillRect/>
                </a:stretch>
              </p:blipFill>
              <p:spPr>
                <a:xfrm>
                  <a:off x="8417877" y="605685"/>
                  <a:ext cx="55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6" name="Freihand 125">
                  <a:extLst>
                    <a:ext uri="{FF2B5EF4-FFF2-40B4-BE49-F238E27FC236}">
                      <a16:creationId xmlns:a16="http://schemas.microsoft.com/office/drawing/2014/main" id="{91F5D3E0-2E53-421E-8E94-0EA5C0FCD595}"/>
                    </a:ext>
                  </a:extLst>
                </p14:cNvPr>
                <p14:cNvContentPartPr/>
                <p14:nvPr/>
              </p14:nvContentPartPr>
              <p14:xfrm>
                <a:off x="7781757" y="680205"/>
                <a:ext cx="42120" cy="30960"/>
              </p14:xfrm>
            </p:contentPart>
          </mc:Choice>
          <mc:Fallback xmlns="">
            <p:pic>
              <p:nvPicPr>
                <p:cNvPr id="126" name="Freihand 125">
                  <a:extLst>
                    <a:ext uri="{FF2B5EF4-FFF2-40B4-BE49-F238E27FC236}">
                      <a16:creationId xmlns:a16="http://schemas.microsoft.com/office/drawing/2014/main" id="{91F5D3E0-2E53-421E-8E94-0EA5C0FCD595}"/>
                    </a:ext>
                  </a:extLst>
                </p:cNvPr>
                <p:cNvPicPr/>
                <p:nvPr/>
              </p:nvPicPr>
              <p:blipFill>
                <a:blip r:embed="rId231"/>
                <a:stretch>
                  <a:fillRect/>
                </a:stretch>
              </p:blipFill>
              <p:spPr>
                <a:xfrm>
                  <a:off x="7777437" y="675885"/>
                  <a:ext cx="50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7" name="Freihand 126">
                  <a:extLst>
                    <a:ext uri="{FF2B5EF4-FFF2-40B4-BE49-F238E27FC236}">
                      <a16:creationId xmlns:a16="http://schemas.microsoft.com/office/drawing/2014/main" id="{C3BE8110-15FD-4F59-AA83-4B3C700F9545}"/>
                    </a:ext>
                  </a:extLst>
                </p14:cNvPr>
                <p14:cNvContentPartPr/>
                <p14:nvPr/>
              </p14:nvContentPartPr>
              <p14:xfrm>
                <a:off x="7790757" y="669405"/>
                <a:ext cx="47880" cy="153720"/>
              </p14:xfrm>
            </p:contentPart>
          </mc:Choice>
          <mc:Fallback xmlns="">
            <p:pic>
              <p:nvPicPr>
                <p:cNvPr id="127" name="Freihand 126">
                  <a:extLst>
                    <a:ext uri="{FF2B5EF4-FFF2-40B4-BE49-F238E27FC236}">
                      <a16:creationId xmlns:a16="http://schemas.microsoft.com/office/drawing/2014/main" id="{C3BE8110-15FD-4F59-AA83-4B3C700F9545}"/>
                    </a:ext>
                  </a:extLst>
                </p:cNvPr>
                <p:cNvPicPr/>
                <p:nvPr/>
              </p:nvPicPr>
              <p:blipFill>
                <a:blip r:embed="rId233"/>
                <a:stretch>
                  <a:fillRect/>
                </a:stretch>
              </p:blipFill>
              <p:spPr>
                <a:xfrm>
                  <a:off x="7786437" y="665085"/>
                  <a:ext cx="56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9" name="Freihand 128">
                  <a:extLst>
                    <a:ext uri="{FF2B5EF4-FFF2-40B4-BE49-F238E27FC236}">
                      <a16:creationId xmlns:a16="http://schemas.microsoft.com/office/drawing/2014/main" id="{50583947-1714-4A66-8FC5-0610055E59DC}"/>
                    </a:ext>
                  </a:extLst>
                </p14:cNvPr>
                <p14:cNvContentPartPr/>
                <p14:nvPr/>
              </p14:nvContentPartPr>
              <p14:xfrm>
                <a:off x="8790837" y="557445"/>
                <a:ext cx="7200" cy="98640"/>
              </p14:xfrm>
            </p:contentPart>
          </mc:Choice>
          <mc:Fallback xmlns="">
            <p:pic>
              <p:nvPicPr>
                <p:cNvPr id="129" name="Freihand 128">
                  <a:extLst>
                    <a:ext uri="{FF2B5EF4-FFF2-40B4-BE49-F238E27FC236}">
                      <a16:creationId xmlns:a16="http://schemas.microsoft.com/office/drawing/2014/main" id="{50583947-1714-4A66-8FC5-0610055E59DC}"/>
                    </a:ext>
                  </a:extLst>
                </p:cNvPr>
                <p:cNvPicPr/>
                <p:nvPr/>
              </p:nvPicPr>
              <p:blipFill>
                <a:blip r:embed="rId235"/>
                <a:stretch>
                  <a:fillRect/>
                </a:stretch>
              </p:blipFill>
              <p:spPr>
                <a:xfrm>
                  <a:off x="8786517" y="553125"/>
                  <a:ext cx="15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0" name="Freihand 129">
                  <a:extLst>
                    <a:ext uri="{FF2B5EF4-FFF2-40B4-BE49-F238E27FC236}">
                      <a16:creationId xmlns:a16="http://schemas.microsoft.com/office/drawing/2014/main" id="{9C23677B-1B3F-424A-A3E1-F349D1927F26}"/>
                    </a:ext>
                  </a:extLst>
                </p14:cNvPr>
                <p14:cNvContentPartPr/>
                <p14:nvPr/>
              </p14:nvContentPartPr>
              <p14:xfrm>
                <a:off x="8909277" y="604605"/>
                <a:ext cx="81360" cy="5760"/>
              </p14:xfrm>
            </p:contentPart>
          </mc:Choice>
          <mc:Fallback xmlns="">
            <p:pic>
              <p:nvPicPr>
                <p:cNvPr id="130" name="Freihand 129">
                  <a:extLst>
                    <a:ext uri="{FF2B5EF4-FFF2-40B4-BE49-F238E27FC236}">
                      <a16:creationId xmlns:a16="http://schemas.microsoft.com/office/drawing/2014/main" id="{9C23677B-1B3F-424A-A3E1-F349D1927F26}"/>
                    </a:ext>
                  </a:extLst>
                </p:cNvPr>
                <p:cNvPicPr/>
                <p:nvPr/>
              </p:nvPicPr>
              <p:blipFill>
                <a:blip r:embed="rId237"/>
                <a:stretch>
                  <a:fillRect/>
                </a:stretch>
              </p:blipFill>
              <p:spPr>
                <a:xfrm>
                  <a:off x="8904957" y="600285"/>
                  <a:ext cx="90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1" name="Freihand 130">
                  <a:extLst>
                    <a:ext uri="{FF2B5EF4-FFF2-40B4-BE49-F238E27FC236}">
                      <a16:creationId xmlns:a16="http://schemas.microsoft.com/office/drawing/2014/main" id="{DF679B74-EFD2-483E-BB33-BA882EB90FEF}"/>
                    </a:ext>
                  </a:extLst>
                </p14:cNvPr>
                <p14:cNvContentPartPr/>
                <p14:nvPr/>
              </p14:nvContentPartPr>
              <p14:xfrm>
                <a:off x="9047157" y="540165"/>
                <a:ext cx="70560" cy="75600"/>
              </p14:xfrm>
            </p:contentPart>
          </mc:Choice>
          <mc:Fallback xmlns="">
            <p:pic>
              <p:nvPicPr>
                <p:cNvPr id="131" name="Freihand 130">
                  <a:extLst>
                    <a:ext uri="{FF2B5EF4-FFF2-40B4-BE49-F238E27FC236}">
                      <a16:creationId xmlns:a16="http://schemas.microsoft.com/office/drawing/2014/main" id="{DF679B74-EFD2-483E-BB33-BA882EB90FEF}"/>
                    </a:ext>
                  </a:extLst>
                </p:cNvPr>
                <p:cNvPicPr/>
                <p:nvPr/>
              </p:nvPicPr>
              <p:blipFill>
                <a:blip r:embed="rId239"/>
                <a:stretch>
                  <a:fillRect/>
                </a:stretch>
              </p:blipFill>
              <p:spPr>
                <a:xfrm>
                  <a:off x="9042837" y="535845"/>
                  <a:ext cx="79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2" name="Freihand 131">
                  <a:extLst>
                    <a:ext uri="{FF2B5EF4-FFF2-40B4-BE49-F238E27FC236}">
                      <a16:creationId xmlns:a16="http://schemas.microsoft.com/office/drawing/2014/main" id="{6609A0AD-1EA0-4DE1-8466-7D38F6C90C94}"/>
                    </a:ext>
                  </a:extLst>
                </p14:cNvPr>
                <p14:cNvContentPartPr/>
                <p14:nvPr/>
              </p14:nvContentPartPr>
              <p14:xfrm>
                <a:off x="9141477" y="592005"/>
                <a:ext cx="5400" cy="55080"/>
              </p14:xfrm>
            </p:contentPart>
          </mc:Choice>
          <mc:Fallback xmlns="">
            <p:pic>
              <p:nvPicPr>
                <p:cNvPr id="132" name="Freihand 131">
                  <a:extLst>
                    <a:ext uri="{FF2B5EF4-FFF2-40B4-BE49-F238E27FC236}">
                      <a16:creationId xmlns:a16="http://schemas.microsoft.com/office/drawing/2014/main" id="{6609A0AD-1EA0-4DE1-8466-7D38F6C90C94}"/>
                    </a:ext>
                  </a:extLst>
                </p:cNvPr>
                <p:cNvPicPr/>
                <p:nvPr/>
              </p:nvPicPr>
              <p:blipFill>
                <a:blip r:embed="rId241"/>
                <a:stretch>
                  <a:fillRect/>
                </a:stretch>
              </p:blipFill>
              <p:spPr>
                <a:xfrm>
                  <a:off x="9137157" y="587685"/>
                  <a:ext cx="14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3" name="Freihand 132">
                  <a:extLst>
                    <a:ext uri="{FF2B5EF4-FFF2-40B4-BE49-F238E27FC236}">
                      <a16:creationId xmlns:a16="http://schemas.microsoft.com/office/drawing/2014/main" id="{F20EC2E6-AA3B-441F-B04F-03659262EAEA}"/>
                    </a:ext>
                  </a:extLst>
                </p14:cNvPr>
                <p14:cNvContentPartPr/>
                <p14:nvPr/>
              </p14:nvContentPartPr>
              <p14:xfrm>
                <a:off x="9164877" y="510645"/>
                <a:ext cx="102960" cy="129240"/>
              </p14:xfrm>
            </p:contentPart>
          </mc:Choice>
          <mc:Fallback xmlns="">
            <p:pic>
              <p:nvPicPr>
                <p:cNvPr id="133" name="Freihand 132">
                  <a:extLst>
                    <a:ext uri="{FF2B5EF4-FFF2-40B4-BE49-F238E27FC236}">
                      <a16:creationId xmlns:a16="http://schemas.microsoft.com/office/drawing/2014/main" id="{F20EC2E6-AA3B-441F-B04F-03659262EAEA}"/>
                    </a:ext>
                  </a:extLst>
                </p:cNvPr>
                <p:cNvPicPr/>
                <p:nvPr/>
              </p:nvPicPr>
              <p:blipFill>
                <a:blip r:embed="rId243"/>
                <a:stretch>
                  <a:fillRect/>
                </a:stretch>
              </p:blipFill>
              <p:spPr>
                <a:xfrm>
                  <a:off x="9160557" y="506325"/>
                  <a:ext cx="111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4" name="Freihand 133">
                  <a:extLst>
                    <a:ext uri="{FF2B5EF4-FFF2-40B4-BE49-F238E27FC236}">
                      <a16:creationId xmlns:a16="http://schemas.microsoft.com/office/drawing/2014/main" id="{AB60B727-B6C9-4E54-9735-680673DB18F0}"/>
                    </a:ext>
                  </a:extLst>
                </p14:cNvPr>
                <p14:cNvContentPartPr/>
                <p14:nvPr/>
              </p14:nvContentPartPr>
              <p14:xfrm>
                <a:off x="9288357" y="579405"/>
                <a:ext cx="57960" cy="26280"/>
              </p14:xfrm>
            </p:contentPart>
          </mc:Choice>
          <mc:Fallback xmlns="">
            <p:pic>
              <p:nvPicPr>
                <p:cNvPr id="134" name="Freihand 133">
                  <a:extLst>
                    <a:ext uri="{FF2B5EF4-FFF2-40B4-BE49-F238E27FC236}">
                      <a16:creationId xmlns:a16="http://schemas.microsoft.com/office/drawing/2014/main" id="{AB60B727-B6C9-4E54-9735-680673DB18F0}"/>
                    </a:ext>
                  </a:extLst>
                </p:cNvPr>
                <p:cNvPicPr/>
                <p:nvPr/>
              </p:nvPicPr>
              <p:blipFill>
                <a:blip r:embed="rId245"/>
                <a:stretch>
                  <a:fillRect/>
                </a:stretch>
              </p:blipFill>
              <p:spPr>
                <a:xfrm>
                  <a:off x="9284037" y="575085"/>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 name="Freihand 134">
                  <a:extLst>
                    <a:ext uri="{FF2B5EF4-FFF2-40B4-BE49-F238E27FC236}">
                      <a16:creationId xmlns:a16="http://schemas.microsoft.com/office/drawing/2014/main" id="{A228112B-1712-4EC8-A05D-849E2EE2587F}"/>
                    </a:ext>
                  </a:extLst>
                </p14:cNvPr>
                <p14:cNvContentPartPr/>
                <p14:nvPr/>
              </p14:nvContentPartPr>
              <p14:xfrm>
                <a:off x="9285477" y="559605"/>
                <a:ext cx="86760" cy="155880"/>
              </p14:xfrm>
            </p:contentPart>
          </mc:Choice>
          <mc:Fallback xmlns="">
            <p:pic>
              <p:nvPicPr>
                <p:cNvPr id="135" name="Freihand 134">
                  <a:extLst>
                    <a:ext uri="{FF2B5EF4-FFF2-40B4-BE49-F238E27FC236}">
                      <a16:creationId xmlns:a16="http://schemas.microsoft.com/office/drawing/2014/main" id="{A228112B-1712-4EC8-A05D-849E2EE2587F}"/>
                    </a:ext>
                  </a:extLst>
                </p:cNvPr>
                <p:cNvPicPr/>
                <p:nvPr/>
              </p:nvPicPr>
              <p:blipFill>
                <a:blip r:embed="rId247"/>
                <a:stretch>
                  <a:fillRect/>
                </a:stretch>
              </p:blipFill>
              <p:spPr>
                <a:xfrm>
                  <a:off x="9281157" y="555285"/>
                  <a:ext cx="95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565293F3-9D2D-49FA-9DBD-F4FA677C48B8}"/>
                    </a:ext>
                  </a:extLst>
                </p14:cNvPr>
                <p14:cNvContentPartPr/>
                <p14:nvPr/>
              </p14:nvContentPartPr>
              <p14:xfrm>
                <a:off x="8264517" y="1214805"/>
                <a:ext cx="3240" cy="144000"/>
              </p14:xfrm>
            </p:contentPart>
          </mc:Choice>
          <mc:Fallback xmlns="">
            <p:pic>
              <p:nvPicPr>
                <p:cNvPr id="174" name="Freihand 173">
                  <a:extLst>
                    <a:ext uri="{FF2B5EF4-FFF2-40B4-BE49-F238E27FC236}">
                      <a16:creationId xmlns:a16="http://schemas.microsoft.com/office/drawing/2014/main" id="{565293F3-9D2D-49FA-9DBD-F4FA677C48B8}"/>
                    </a:ext>
                  </a:extLst>
                </p:cNvPr>
                <p:cNvPicPr/>
                <p:nvPr/>
              </p:nvPicPr>
              <p:blipFill>
                <a:blip r:embed="rId249"/>
                <a:stretch>
                  <a:fillRect/>
                </a:stretch>
              </p:blipFill>
              <p:spPr>
                <a:xfrm>
                  <a:off x="8260197" y="1210485"/>
                  <a:ext cx="1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5" name="Freihand 174">
                  <a:extLst>
                    <a:ext uri="{FF2B5EF4-FFF2-40B4-BE49-F238E27FC236}">
                      <a16:creationId xmlns:a16="http://schemas.microsoft.com/office/drawing/2014/main" id="{69E226AB-86D3-4D65-9A04-CED0886D0862}"/>
                    </a:ext>
                  </a:extLst>
                </p14:cNvPr>
                <p14:cNvContentPartPr/>
                <p14:nvPr/>
              </p14:nvContentPartPr>
              <p14:xfrm>
                <a:off x="8392317" y="1269525"/>
                <a:ext cx="360" cy="360"/>
              </p14:xfrm>
            </p:contentPart>
          </mc:Choice>
          <mc:Fallback xmlns="">
            <p:pic>
              <p:nvPicPr>
                <p:cNvPr id="175" name="Freihand 174">
                  <a:extLst>
                    <a:ext uri="{FF2B5EF4-FFF2-40B4-BE49-F238E27FC236}">
                      <a16:creationId xmlns:a16="http://schemas.microsoft.com/office/drawing/2014/main" id="{69E226AB-86D3-4D65-9A04-CED0886D0862}"/>
                    </a:ext>
                  </a:extLst>
                </p:cNvPr>
                <p:cNvPicPr/>
                <p:nvPr/>
              </p:nvPicPr>
              <p:blipFill>
                <a:blip r:embed="rId20"/>
                <a:stretch>
                  <a:fillRect/>
                </a:stretch>
              </p:blipFill>
              <p:spPr>
                <a:xfrm>
                  <a:off x="8387997" y="1265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6" name="Freihand 175">
                  <a:extLst>
                    <a:ext uri="{FF2B5EF4-FFF2-40B4-BE49-F238E27FC236}">
                      <a16:creationId xmlns:a16="http://schemas.microsoft.com/office/drawing/2014/main" id="{6049A972-20AC-4680-89E5-56653CC0FF11}"/>
                    </a:ext>
                  </a:extLst>
                </p14:cNvPr>
                <p14:cNvContentPartPr/>
                <p14:nvPr/>
              </p14:nvContentPartPr>
              <p14:xfrm>
                <a:off x="8394117" y="1324245"/>
                <a:ext cx="7200" cy="9360"/>
              </p14:xfrm>
            </p:contentPart>
          </mc:Choice>
          <mc:Fallback xmlns="">
            <p:pic>
              <p:nvPicPr>
                <p:cNvPr id="176" name="Freihand 175">
                  <a:extLst>
                    <a:ext uri="{FF2B5EF4-FFF2-40B4-BE49-F238E27FC236}">
                      <a16:creationId xmlns:a16="http://schemas.microsoft.com/office/drawing/2014/main" id="{6049A972-20AC-4680-89E5-56653CC0FF11}"/>
                    </a:ext>
                  </a:extLst>
                </p:cNvPr>
                <p:cNvPicPr/>
                <p:nvPr/>
              </p:nvPicPr>
              <p:blipFill>
                <a:blip r:embed="rId252"/>
                <a:stretch>
                  <a:fillRect/>
                </a:stretch>
              </p:blipFill>
              <p:spPr>
                <a:xfrm>
                  <a:off x="8389797" y="1319925"/>
                  <a:ext cx="1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8" name="Freihand 177">
                  <a:extLst>
                    <a:ext uri="{FF2B5EF4-FFF2-40B4-BE49-F238E27FC236}">
                      <a16:creationId xmlns:a16="http://schemas.microsoft.com/office/drawing/2014/main" id="{4C683FF3-95F1-4F88-BC81-B14765FE582B}"/>
                    </a:ext>
                  </a:extLst>
                </p14:cNvPr>
                <p14:cNvContentPartPr/>
                <p14:nvPr/>
              </p14:nvContentPartPr>
              <p14:xfrm>
                <a:off x="8468997" y="1224165"/>
                <a:ext cx="101520" cy="101160"/>
              </p14:xfrm>
            </p:contentPart>
          </mc:Choice>
          <mc:Fallback xmlns="">
            <p:pic>
              <p:nvPicPr>
                <p:cNvPr id="178" name="Freihand 177">
                  <a:extLst>
                    <a:ext uri="{FF2B5EF4-FFF2-40B4-BE49-F238E27FC236}">
                      <a16:creationId xmlns:a16="http://schemas.microsoft.com/office/drawing/2014/main" id="{4C683FF3-95F1-4F88-BC81-B14765FE582B}"/>
                    </a:ext>
                  </a:extLst>
                </p:cNvPr>
                <p:cNvPicPr/>
                <p:nvPr/>
              </p:nvPicPr>
              <p:blipFill>
                <a:blip r:embed="rId254"/>
                <a:stretch>
                  <a:fillRect/>
                </a:stretch>
              </p:blipFill>
              <p:spPr>
                <a:xfrm>
                  <a:off x="8464677" y="1219845"/>
                  <a:ext cx="11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9" name="Freihand 178">
                  <a:extLst>
                    <a:ext uri="{FF2B5EF4-FFF2-40B4-BE49-F238E27FC236}">
                      <a16:creationId xmlns:a16="http://schemas.microsoft.com/office/drawing/2014/main" id="{13FC472E-8022-49B5-847A-F524102AF0FA}"/>
                    </a:ext>
                  </a:extLst>
                </p14:cNvPr>
                <p14:cNvContentPartPr/>
                <p14:nvPr/>
              </p14:nvContentPartPr>
              <p14:xfrm>
                <a:off x="8578797" y="1320645"/>
                <a:ext cx="14400" cy="53280"/>
              </p14:xfrm>
            </p:contentPart>
          </mc:Choice>
          <mc:Fallback xmlns="">
            <p:pic>
              <p:nvPicPr>
                <p:cNvPr id="179" name="Freihand 178">
                  <a:extLst>
                    <a:ext uri="{FF2B5EF4-FFF2-40B4-BE49-F238E27FC236}">
                      <a16:creationId xmlns:a16="http://schemas.microsoft.com/office/drawing/2014/main" id="{13FC472E-8022-49B5-847A-F524102AF0FA}"/>
                    </a:ext>
                  </a:extLst>
                </p:cNvPr>
                <p:cNvPicPr/>
                <p:nvPr/>
              </p:nvPicPr>
              <p:blipFill>
                <a:blip r:embed="rId256"/>
                <a:stretch>
                  <a:fillRect/>
                </a:stretch>
              </p:blipFill>
              <p:spPr>
                <a:xfrm>
                  <a:off x="8574477" y="1316325"/>
                  <a:ext cx="2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Freihand 179">
                  <a:extLst>
                    <a:ext uri="{FF2B5EF4-FFF2-40B4-BE49-F238E27FC236}">
                      <a16:creationId xmlns:a16="http://schemas.microsoft.com/office/drawing/2014/main" id="{86FC19CF-B5F2-48E9-87C8-E61CE27576D3}"/>
                    </a:ext>
                  </a:extLst>
                </p14:cNvPr>
                <p14:cNvContentPartPr/>
                <p14:nvPr/>
              </p14:nvContentPartPr>
              <p14:xfrm>
                <a:off x="8629917" y="1215165"/>
                <a:ext cx="57240" cy="106200"/>
              </p14:xfrm>
            </p:contentPart>
          </mc:Choice>
          <mc:Fallback xmlns="">
            <p:pic>
              <p:nvPicPr>
                <p:cNvPr id="180" name="Freihand 179">
                  <a:extLst>
                    <a:ext uri="{FF2B5EF4-FFF2-40B4-BE49-F238E27FC236}">
                      <a16:creationId xmlns:a16="http://schemas.microsoft.com/office/drawing/2014/main" id="{86FC19CF-B5F2-48E9-87C8-E61CE27576D3}"/>
                    </a:ext>
                  </a:extLst>
                </p:cNvPr>
                <p:cNvPicPr/>
                <p:nvPr/>
              </p:nvPicPr>
              <p:blipFill>
                <a:blip r:embed="rId258"/>
                <a:stretch>
                  <a:fillRect/>
                </a:stretch>
              </p:blipFill>
              <p:spPr>
                <a:xfrm>
                  <a:off x="8625597" y="1210845"/>
                  <a:ext cx="65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5" name="Freihand 144">
                  <a:extLst>
                    <a:ext uri="{FF2B5EF4-FFF2-40B4-BE49-F238E27FC236}">
                      <a16:creationId xmlns:a16="http://schemas.microsoft.com/office/drawing/2014/main" id="{C2DF2189-7A37-4CC9-9C08-B846E592C02F}"/>
                    </a:ext>
                  </a:extLst>
                </p14:cNvPr>
                <p14:cNvContentPartPr/>
                <p14:nvPr/>
              </p14:nvContentPartPr>
              <p14:xfrm>
                <a:off x="7010997" y="983685"/>
                <a:ext cx="89640" cy="79920"/>
              </p14:xfrm>
            </p:contentPart>
          </mc:Choice>
          <mc:Fallback xmlns="">
            <p:pic>
              <p:nvPicPr>
                <p:cNvPr id="145" name="Freihand 144">
                  <a:extLst>
                    <a:ext uri="{FF2B5EF4-FFF2-40B4-BE49-F238E27FC236}">
                      <a16:creationId xmlns:a16="http://schemas.microsoft.com/office/drawing/2014/main" id="{C2DF2189-7A37-4CC9-9C08-B846E592C02F}"/>
                    </a:ext>
                  </a:extLst>
                </p:cNvPr>
                <p:cNvPicPr/>
                <p:nvPr/>
              </p:nvPicPr>
              <p:blipFill>
                <a:blip r:embed="rId260"/>
                <a:stretch>
                  <a:fillRect/>
                </a:stretch>
              </p:blipFill>
              <p:spPr>
                <a:xfrm>
                  <a:off x="7006677" y="979365"/>
                  <a:ext cx="98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6" name="Freihand 145">
                  <a:extLst>
                    <a:ext uri="{FF2B5EF4-FFF2-40B4-BE49-F238E27FC236}">
                      <a16:creationId xmlns:a16="http://schemas.microsoft.com/office/drawing/2014/main" id="{7BD72643-3918-4FB6-A45C-5B477046F7AA}"/>
                    </a:ext>
                  </a:extLst>
                </p14:cNvPr>
                <p14:cNvContentPartPr/>
                <p14:nvPr/>
              </p14:nvContentPartPr>
              <p14:xfrm>
                <a:off x="7111797" y="977565"/>
                <a:ext cx="94680" cy="76320"/>
              </p14:xfrm>
            </p:contentPart>
          </mc:Choice>
          <mc:Fallback xmlns="">
            <p:pic>
              <p:nvPicPr>
                <p:cNvPr id="146" name="Freihand 145">
                  <a:extLst>
                    <a:ext uri="{FF2B5EF4-FFF2-40B4-BE49-F238E27FC236}">
                      <a16:creationId xmlns:a16="http://schemas.microsoft.com/office/drawing/2014/main" id="{7BD72643-3918-4FB6-A45C-5B477046F7AA}"/>
                    </a:ext>
                  </a:extLst>
                </p:cNvPr>
                <p:cNvPicPr/>
                <p:nvPr/>
              </p:nvPicPr>
              <p:blipFill>
                <a:blip r:embed="rId262"/>
                <a:stretch>
                  <a:fillRect/>
                </a:stretch>
              </p:blipFill>
              <p:spPr>
                <a:xfrm>
                  <a:off x="7107477" y="973245"/>
                  <a:ext cx="103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7" name="Freihand 146">
                  <a:extLst>
                    <a:ext uri="{FF2B5EF4-FFF2-40B4-BE49-F238E27FC236}">
                      <a16:creationId xmlns:a16="http://schemas.microsoft.com/office/drawing/2014/main" id="{1C28AAC6-8769-454E-A103-48C13602680F}"/>
                    </a:ext>
                  </a:extLst>
                </p14:cNvPr>
                <p14:cNvContentPartPr/>
                <p14:nvPr/>
              </p14:nvContentPartPr>
              <p14:xfrm>
                <a:off x="7215117" y="985845"/>
                <a:ext cx="65160" cy="64080"/>
              </p14:xfrm>
            </p:contentPart>
          </mc:Choice>
          <mc:Fallback xmlns="">
            <p:pic>
              <p:nvPicPr>
                <p:cNvPr id="147" name="Freihand 146">
                  <a:extLst>
                    <a:ext uri="{FF2B5EF4-FFF2-40B4-BE49-F238E27FC236}">
                      <a16:creationId xmlns:a16="http://schemas.microsoft.com/office/drawing/2014/main" id="{1C28AAC6-8769-454E-A103-48C13602680F}"/>
                    </a:ext>
                  </a:extLst>
                </p:cNvPr>
                <p:cNvPicPr/>
                <p:nvPr/>
              </p:nvPicPr>
              <p:blipFill>
                <a:blip r:embed="rId264"/>
                <a:stretch>
                  <a:fillRect/>
                </a:stretch>
              </p:blipFill>
              <p:spPr>
                <a:xfrm>
                  <a:off x="7210797" y="981525"/>
                  <a:ext cx="7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8" name="Freihand 147">
                  <a:extLst>
                    <a:ext uri="{FF2B5EF4-FFF2-40B4-BE49-F238E27FC236}">
                      <a16:creationId xmlns:a16="http://schemas.microsoft.com/office/drawing/2014/main" id="{D116DB6D-A19C-4DA7-97E2-BD616CF3575B}"/>
                    </a:ext>
                  </a:extLst>
                </p14:cNvPr>
                <p14:cNvContentPartPr/>
                <p14:nvPr/>
              </p14:nvContentPartPr>
              <p14:xfrm>
                <a:off x="7396917" y="1033005"/>
                <a:ext cx="85320" cy="14760"/>
              </p14:xfrm>
            </p:contentPart>
          </mc:Choice>
          <mc:Fallback xmlns="">
            <p:pic>
              <p:nvPicPr>
                <p:cNvPr id="148" name="Freihand 147">
                  <a:extLst>
                    <a:ext uri="{FF2B5EF4-FFF2-40B4-BE49-F238E27FC236}">
                      <a16:creationId xmlns:a16="http://schemas.microsoft.com/office/drawing/2014/main" id="{D116DB6D-A19C-4DA7-97E2-BD616CF3575B}"/>
                    </a:ext>
                  </a:extLst>
                </p:cNvPr>
                <p:cNvPicPr/>
                <p:nvPr/>
              </p:nvPicPr>
              <p:blipFill>
                <a:blip r:embed="rId266"/>
                <a:stretch>
                  <a:fillRect/>
                </a:stretch>
              </p:blipFill>
              <p:spPr>
                <a:xfrm>
                  <a:off x="7392597" y="1028685"/>
                  <a:ext cx="93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9" name="Freihand 148">
                  <a:extLst>
                    <a:ext uri="{FF2B5EF4-FFF2-40B4-BE49-F238E27FC236}">
                      <a16:creationId xmlns:a16="http://schemas.microsoft.com/office/drawing/2014/main" id="{38967CDC-5355-4178-8F41-040C29731543}"/>
                    </a:ext>
                  </a:extLst>
                </p14:cNvPr>
                <p14:cNvContentPartPr/>
                <p14:nvPr/>
              </p14:nvContentPartPr>
              <p14:xfrm>
                <a:off x="7542717" y="971445"/>
                <a:ext cx="94680" cy="108720"/>
              </p14:xfrm>
            </p:contentPart>
          </mc:Choice>
          <mc:Fallback xmlns="">
            <p:pic>
              <p:nvPicPr>
                <p:cNvPr id="149" name="Freihand 148">
                  <a:extLst>
                    <a:ext uri="{FF2B5EF4-FFF2-40B4-BE49-F238E27FC236}">
                      <a16:creationId xmlns:a16="http://schemas.microsoft.com/office/drawing/2014/main" id="{38967CDC-5355-4178-8F41-040C29731543}"/>
                    </a:ext>
                  </a:extLst>
                </p:cNvPr>
                <p:cNvPicPr/>
                <p:nvPr/>
              </p:nvPicPr>
              <p:blipFill>
                <a:blip r:embed="rId268"/>
                <a:stretch>
                  <a:fillRect/>
                </a:stretch>
              </p:blipFill>
              <p:spPr>
                <a:xfrm>
                  <a:off x="7538397" y="967125"/>
                  <a:ext cx="103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0" name="Freihand 149">
                  <a:extLst>
                    <a:ext uri="{FF2B5EF4-FFF2-40B4-BE49-F238E27FC236}">
                      <a16:creationId xmlns:a16="http://schemas.microsoft.com/office/drawing/2014/main" id="{0405CF74-B9F9-4754-9C61-977FD12A2F8D}"/>
                    </a:ext>
                  </a:extLst>
                </p14:cNvPr>
                <p14:cNvContentPartPr/>
                <p14:nvPr/>
              </p14:nvContentPartPr>
              <p14:xfrm>
                <a:off x="7668357" y="979725"/>
                <a:ext cx="97920" cy="60480"/>
              </p14:xfrm>
            </p:contentPart>
          </mc:Choice>
          <mc:Fallback xmlns="">
            <p:pic>
              <p:nvPicPr>
                <p:cNvPr id="150" name="Freihand 149">
                  <a:extLst>
                    <a:ext uri="{FF2B5EF4-FFF2-40B4-BE49-F238E27FC236}">
                      <a16:creationId xmlns:a16="http://schemas.microsoft.com/office/drawing/2014/main" id="{0405CF74-B9F9-4754-9C61-977FD12A2F8D}"/>
                    </a:ext>
                  </a:extLst>
                </p:cNvPr>
                <p:cNvPicPr/>
                <p:nvPr/>
              </p:nvPicPr>
              <p:blipFill>
                <a:blip r:embed="rId270"/>
                <a:stretch>
                  <a:fillRect/>
                </a:stretch>
              </p:blipFill>
              <p:spPr>
                <a:xfrm>
                  <a:off x="7664037" y="975405"/>
                  <a:ext cx="106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1" name="Freihand 150">
                  <a:extLst>
                    <a:ext uri="{FF2B5EF4-FFF2-40B4-BE49-F238E27FC236}">
                      <a16:creationId xmlns:a16="http://schemas.microsoft.com/office/drawing/2014/main" id="{25F6ABFD-9EF5-42EC-B78D-E9B54A01519D}"/>
                    </a:ext>
                  </a:extLst>
                </p14:cNvPr>
                <p14:cNvContentPartPr/>
                <p14:nvPr/>
              </p14:nvContentPartPr>
              <p14:xfrm>
                <a:off x="7773117" y="979725"/>
                <a:ext cx="85320" cy="48600"/>
              </p14:xfrm>
            </p:contentPart>
          </mc:Choice>
          <mc:Fallback xmlns="">
            <p:pic>
              <p:nvPicPr>
                <p:cNvPr id="151" name="Freihand 150">
                  <a:extLst>
                    <a:ext uri="{FF2B5EF4-FFF2-40B4-BE49-F238E27FC236}">
                      <a16:creationId xmlns:a16="http://schemas.microsoft.com/office/drawing/2014/main" id="{25F6ABFD-9EF5-42EC-B78D-E9B54A01519D}"/>
                    </a:ext>
                  </a:extLst>
                </p:cNvPr>
                <p:cNvPicPr/>
                <p:nvPr/>
              </p:nvPicPr>
              <p:blipFill>
                <a:blip r:embed="rId272"/>
                <a:stretch>
                  <a:fillRect/>
                </a:stretch>
              </p:blipFill>
              <p:spPr>
                <a:xfrm>
                  <a:off x="7768797" y="975405"/>
                  <a:ext cx="93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2" name="Freihand 151">
                  <a:extLst>
                    <a:ext uri="{FF2B5EF4-FFF2-40B4-BE49-F238E27FC236}">
                      <a16:creationId xmlns:a16="http://schemas.microsoft.com/office/drawing/2014/main" id="{888F0074-A047-42A3-80EF-BBF91A8F0421}"/>
                    </a:ext>
                  </a:extLst>
                </p14:cNvPr>
                <p14:cNvContentPartPr/>
                <p14:nvPr/>
              </p14:nvContentPartPr>
              <p14:xfrm>
                <a:off x="7913517" y="904845"/>
                <a:ext cx="81360" cy="127080"/>
              </p14:xfrm>
            </p:contentPart>
          </mc:Choice>
          <mc:Fallback xmlns="">
            <p:pic>
              <p:nvPicPr>
                <p:cNvPr id="152" name="Freihand 151">
                  <a:extLst>
                    <a:ext uri="{FF2B5EF4-FFF2-40B4-BE49-F238E27FC236}">
                      <a16:creationId xmlns:a16="http://schemas.microsoft.com/office/drawing/2014/main" id="{888F0074-A047-42A3-80EF-BBF91A8F0421}"/>
                    </a:ext>
                  </a:extLst>
                </p:cNvPr>
                <p:cNvPicPr/>
                <p:nvPr/>
              </p:nvPicPr>
              <p:blipFill>
                <a:blip r:embed="rId274"/>
                <a:stretch>
                  <a:fillRect/>
                </a:stretch>
              </p:blipFill>
              <p:spPr>
                <a:xfrm>
                  <a:off x="7909197" y="900525"/>
                  <a:ext cx="9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 name="Freihand 136">
                  <a:extLst>
                    <a:ext uri="{FF2B5EF4-FFF2-40B4-BE49-F238E27FC236}">
                      <a16:creationId xmlns:a16="http://schemas.microsoft.com/office/drawing/2014/main" id="{BF1D84A9-3CD6-4AEE-A55B-4FD76A5E9F48}"/>
                    </a:ext>
                  </a:extLst>
                </p14:cNvPr>
                <p14:cNvContentPartPr/>
                <p14:nvPr/>
              </p14:nvContentPartPr>
              <p14:xfrm>
                <a:off x="6040077" y="1027245"/>
                <a:ext cx="64080" cy="82080"/>
              </p14:xfrm>
            </p:contentPart>
          </mc:Choice>
          <mc:Fallback xmlns="">
            <p:pic>
              <p:nvPicPr>
                <p:cNvPr id="137" name="Freihand 136">
                  <a:extLst>
                    <a:ext uri="{FF2B5EF4-FFF2-40B4-BE49-F238E27FC236}">
                      <a16:creationId xmlns:a16="http://schemas.microsoft.com/office/drawing/2014/main" id="{BF1D84A9-3CD6-4AEE-A55B-4FD76A5E9F48}"/>
                    </a:ext>
                  </a:extLst>
                </p:cNvPr>
                <p:cNvPicPr/>
                <p:nvPr/>
              </p:nvPicPr>
              <p:blipFill>
                <a:blip r:embed="rId276"/>
                <a:stretch>
                  <a:fillRect/>
                </a:stretch>
              </p:blipFill>
              <p:spPr>
                <a:xfrm>
                  <a:off x="6035757" y="1022925"/>
                  <a:ext cx="7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 name="Freihand 137">
                  <a:extLst>
                    <a:ext uri="{FF2B5EF4-FFF2-40B4-BE49-F238E27FC236}">
                      <a16:creationId xmlns:a16="http://schemas.microsoft.com/office/drawing/2014/main" id="{E5925AA6-AFB6-4B6B-A4AD-94FCF161A9C0}"/>
                    </a:ext>
                  </a:extLst>
                </p14:cNvPr>
                <p14:cNvContentPartPr/>
                <p14:nvPr/>
              </p14:nvContentPartPr>
              <p14:xfrm>
                <a:off x="6080757" y="1038405"/>
                <a:ext cx="38160" cy="149400"/>
              </p14:xfrm>
            </p:contentPart>
          </mc:Choice>
          <mc:Fallback xmlns="">
            <p:pic>
              <p:nvPicPr>
                <p:cNvPr id="138" name="Freihand 137">
                  <a:extLst>
                    <a:ext uri="{FF2B5EF4-FFF2-40B4-BE49-F238E27FC236}">
                      <a16:creationId xmlns:a16="http://schemas.microsoft.com/office/drawing/2014/main" id="{E5925AA6-AFB6-4B6B-A4AD-94FCF161A9C0}"/>
                    </a:ext>
                  </a:extLst>
                </p:cNvPr>
                <p:cNvPicPr/>
                <p:nvPr/>
              </p:nvPicPr>
              <p:blipFill>
                <a:blip r:embed="rId278"/>
                <a:stretch>
                  <a:fillRect/>
                </a:stretch>
              </p:blipFill>
              <p:spPr>
                <a:xfrm>
                  <a:off x="6076437" y="1034085"/>
                  <a:ext cx="4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9" name="Freihand 138">
                  <a:extLst>
                    <a:ext uri="{FF2B5EF4-FFF2-40B4-BE49-F238E27FC236}">
                      <a16:creationId xmlns:a16="http://schemas.microsoft.com/office/drawing/2014/main" id="{4DA886D5-6677-48FA-8036-077451C530A2}"/>
                    </a:ext>
                  </a:extLst>
                </p14:cNvPr>
                <p14:cNvContentPartPr/>
                <p14:nvPr/>
              </p14:nvContentPartPr>
              <p14:xfrm>
                <a:off x="6175797" y="1082685"/>
                <a:ext cx="70920" cy="16920"/>
              </p14:xfrm>
            </p:contentPart>
          </mc:Choice>
          <mc:Fallback xmlns="">
            <p:pic>
              <p:nvPicPr>
                <p:cNvPr id="139" name="Freihand 138">
                  <a:extLst>
                    <a:ext uri="{FF2B5EF4-FFF2-40B4-BE49-F238E27FC236}">
                      <a16:creationId xmlns:a16="http://schemas.microsoft.com/office/drawing/2014/main" id="{4DA886D5-6677-48FA-8036-077451C530A2}"/>
                    </a:ext>
                  </a:extLst>
                </p:cNvPr>
                <p:cNvPicPr/>
                <p:nvPr/>
              </p:nvPicPr>
              <p:blipFill>
                <a:blip r:embed="rId280"/>
                <a:stretch>
                  <a:fillRect/>
                </a:stretch>
              </p:blipFill>
              <p:spPr>
                <a:xfrm>
                  <a:off x="6171477" y="1078365"/>
                  <a:ext cx="79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0" name="Freihand 139">
                  <a:extLst>
                    <a:ext uri="{FF2B5EF4-FFF2-40B4-BE49-F238E27FC236}">
                      <a16:creationId xmlns:a16="http://schemas.microsoft.com/office/drawing/2014/main" id="{EF20F6B3-EEE5-45A3-92B0-286ABE8082ED}"/>
                    </a:ext>
                  </a:extLst>
                </p14:cNvPr>
                <p14:cNvContentPartPr/>
                <p14:nvPr/>
              </p14:nvContentPartPr>
              <p14:xfrm>
                <a:off x="6289917" y="1034445"/>
                <a:ext cx="90720" cy="126360"/>
              </p14:xfrm>
            </p:contentPart>
          </mc:Choice>
          <mc:Fallback xmlns="">
            <p:pic>
              <p:nvPicPr>
                <p:cNvPr id="140" name="Freihand 139">
                  <a:extLst>
                    <a:ext uri="{FF2B5EF4-FFF2-40B4-BE49-F238E27FC236}">
                      <a16:creationId xmlns:a16="http://schemas.microsoft.com/office/drawing/2014/main" id="{EF20F6B3-EEE5-45A3-92B0-286ABE8082ED}"/>
                    </a:ext>
                  </a:extLst>
                </p:cNvPr>
                <p:cNvPicPr/>
                <p:nvPr/>
              </p:nvPicPr>
              <p:blipFill>
                <a:blip r:embed="rId282"/>
                <a:stretch>
                  <a:fillRect/>
                </a:stretch>
              </p:blipFill>
              <p:spPr>
                <a:xfrm>
                  <a:off x="6285597" y="1030125"/>
                  <a:ext cx="9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1" name="Freihand 140">
                  <a:extLst>
                    <a:ext uri="{FF2B5EF4-FFF2-40B4-BE49-F238E27FC236}">
                      <a16:creationId xmlns:a16="http://schemas.microsoft.com/office/drawing/2014/main" id="{381A8F11-A65A-445A-A177-395953E21EC7}"/>
                    </a:ext>
                  </a:extLst>
                </p14:cNvPr>
                <p14:cNvContentPartPr/>
                <p14:nvPr/>
              </p14:nvContentPartPr>
              <p14:xfrm>
                <a:off x="6406197" y="1013565"/>
                <a:ext cx="69840" cy="95760"/>
              </p14:xfrm>
            </p:contentPart>
          </mc:Choice>
          <mc:Fallback xmlns="">
            <p:pic>
              <p:nvPicPr>
                <p:cNvPr id="141" name="Freihand 140">
                  <a:extLst>
                    <a:ext uri="{FF2B5EF4-FFF2-40B4-BE49-F238E27FC236}">
                      <a16:creationId xmlns:a16="http://schemas.microsoft.com/office/drawing/2014/main" id="{381A8F11-A65A-445A-A177-395953E21EC7}"/>
                    </a:ext>
                  </a:extLst>
                </p:cNvPr>
                <p:cNvPicPr/>
                <p:nvPr/>
              </p:nvPicPr>
              <p:blipFill>
                <a:blip r:embed="rId284"/>
                <a:stretch>
                  <a:fillRect/>
                </a:stretch>
              </p:blipFill>
              <p:spPr>
                <a:xfrm>
                  <a:off x="6401877" y="1009245"/>
                  <a:ext cx="78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2" name="Freihand 141">
                  <a:extLst>
                    <a:ext uri="{FF2B5EF4-FFF2-40B4-BE49-F238E27FC236}">
                      <a16:creationId xmlns:a16="http://schemas.microsoft.com/office/drawing/2014/main" id="{48498722-83DB-491B-AAF8-9B86D7689D6C}"/>
                    </a:ext>
                  </a:extLst>
                </p14:cNvPr>
                <p14:cNvContentPartPr/>
                <p14:nvPr/>
              </p14:nvContentPartPr>
              <p14:xfrm>
                <a:off x="6522837" y="1027965"/>
                <a:ext cx="61200" cy="39240"/>
              </p14:xfrm>
            </p:contentPart>
          </mc:Choice>
          <mc:Fallback xmlns="">
            <p:pic>
              <p:nvPicPr>
                <p:cNvPr id="142" name="Freihand 141">
                  <a:extLst>
                    <a:ext uri="{FF2B5EF4-FFF2-40B4-BE49-F238E27FC236}">
                      <a16:creationId xmlns:a16="http://schemas.microsoft.com/office/drawing/2014/main" id="{48498722-83DB-491B-AAF8-9B86D7689D6C}"/>
                    </a:ext>
                  </a:extLst>
                </p:cNvPr>
                <p:cNvPicPr/>
                <p:nvPr/>
              </p:nvPicPr>
              <p:blipFill>
                <a:blip r:embed="rId286"/>
                <a:stretch>
                  <a:fillRect/>
                </a:stretch>
              </p:blipFill>
              <p:spPr>
                <a:xfrm>
                  <a:off x="6518517" y="1023645"/>
                  <a:ext cx="69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3" name="Freihand 142">
                  <a:extLst>
                    <a:ext uri="{FF2B5EF4-FFF2-40B4-BE49-F238E27FC236}">
                      <a16:creationId xmlns:a16="http://schemas.microsoft.com/office/drawing/2014/main" id="{D00DB436-96A7-4F54-A592-D2B0589ECC2A}"/>
                    </a:ext>
                  </a:extLst>
                </p14:cNvPr>
                <p14:cNvContentPartPr/>
                <p14:nvPr/>
              </p14:nvContentPartPr>
              <p14:xfrm>
                <a:off x="6561717" y="1026165"/>
                <a:ext cx="244440" cy="113040"/>
              </p14:xfrm>
            </p:contentPart>
          </mc:Choice>
          <mc:Fallback xmlns="">
            <p:pic>
              <p:nvPicPr>
                <p:cNvPr id="143" name="Freihand 142">
                  <a:extLst>
                    <a:ext uri="{FF2B5EF4-FFF2-40B4-BE49-F238E27FC236}">
                      <a16:creationId xmlns:a16="http://schemas.microsoft.com/office/drawing/2014/main" id="{D00DB436-96A7-4F54-A592-D2B0589ECC2A}"/>
                    </a:ext>
                  </a:extLst>
                </p:cNvPr>
                <p:cNvPicPr/>
                <p:nvPr/>
              </p:nvPicPr>
              <p:blipFill>
                <a:blip r:embed="rId288"/>
                <a:stretch>
                  <a:fillRect/>
                </a:stretch>
              </p:blipFill>
              <p:spPr>
                <a:xfrm>
                  <a:off x="6557397" y="1021845"/>
                  <a:ext cx="25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4" name="Freihand 143">
                  <a:extLst>
                    <a:ext uri="{FF2B5EF4-FFF2-40B4-BE49-F238E27FC236}">
                      <a16:creationId xmlns:a16="http://schemas.microsoft.com/office/drawing/2014/main" id="{29956F7D-BC3B-4EDF-9C54-9933ABF06120}"/>
                    </a:ext>
                  </a:extLst>
                </p14:cNvPr>
                <p14:cNvContentPartPr/>
                <p14:nvPr/>
              </p14:nvContentPartPr>
              <p14:xfrm>
                <a:off x="6708957" y="1054605"/>
                <a:ext cx="127800" cy="10080"/>
              </p14:xfrm>
            </p:contentPart>
          </mc:Choice>
          <mc:Fallback xmlns="">
            <p:pic>
              <p:nvPicPr>
                <p:cNvPr id="144" name="Freihand 143">
                  <a:extLst>
                    <a:ext uri="{FF2B5EF4-FFF2-40B4-BE49-F238E27FC236}">
                      <a16:creationId xmlns:a16="http://schemas.microsoft.com/office/drawing/2014/main" id="{29956F7D-BC3B-4EDF-9C54-9933ABF06120}"/>
                    </a:ext>
                  </a:extLst>
                </p:cNvPr>
                <p:cNvPicPr/>
                <p:nvPr/>
              </p:nvPicPr>
              <p:blipFill>
                <a:blip r:embed="rId290"/>
                <a:stretch>
                  <a:fillRect/>
                </a:stretch>
              </p:blipFill>
              <p:spPr>
                <a:xfrm>
                  <a:off x="6704637" y="1050285"/>
                  <a:ext cx="136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5" name="Freihand 154">
                  <a:extLst>
                    <a:ext uri="{FF2B5EF4-FFF2-40B4-BE49-F238E27FC236}">
                      <a16:creationId xmlns:a16="http://schemas.microsoft.com/office/drawing/2014/main" id="{B2D4700D-616E-4DB0-A1E1-81C131B24620}"/>
                    </a:ext>
                  </a:extLst>
                </p14:cNvPr>
                <p14:cNvContentPartPr/>
                <p14:nvPr/>
              </p14:nvContentPartPr>
              <p14:xfrm>
                <a:off x="5996157" y="1206885"/>
                <a:ext cx="262080" cy="69120"/>
              </p14:xfrm>
            </p:contentPart>
          </mc:Choice>
          <mc:Fallback xmlns="">
            <p:pic>
              <p:nvPicPr>
                <p:cNvPr id="155" name="Freihand 154">
                  <a:extLst>
                    <a:ext uri="{FF2B5EF4-FFF2-40B4-BE49-F238E27FC236}">
                      <a16:creationId xmlns:a16="http://schemas.microsoft.com/office/drawing/2014/main" id="{B2D4700D-616E-4DB0-A1E1-81C131B24620}"/>
                    </a:ext>
                  </a:extLst>
                </p:cNvPr>
                <p:cNvPicPr/>
                <p:nvPr/>
              </p:nvPicPr>
              <p:blipFill>
                <a:blip r:embed="rId292"/>
                <a:stretch>
                  <a:fillRect/>
                </a:stretch>
              </p:blipFill>
              <p:spPr>
                <a:xfrm>
                  <a:off x="5991837" y="1202565"/>
                  <a:ext cx="270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6" name="Freihand 155">
                  <a:extLst>
                    <a:ext uri="{FF2B5EF4-FFF2-40B4-BE49-F238E27FC236}">
                      <a16:creationId xmlns:a16="http://schemas.microsoft.com/office/drawing/2014/main" id="{9C88586C-19E7-4F35-816F-5F5BE971AB12}"/>
                    </a:ext>
                  </a:extLst>
                </p14:cNvPr>
                <p14:cNvContentPartPr/>
                <p14:nvPr/>
              </p14:nvContentPartPr>
              <p14:xfrm>
                <a:off x="6255357" y="1213005"/>
                <a:ext cx="288360" cy="54720"/>
              </p14:xfrm>
            </p:contentPart>
          </mc:Choice>
          <mc:Fallback xmlns="">
            <p:pic>
              <p:nvPicPr>
                <p:cNvPr id="156" name="Freihand 155">
                  <a:extLst>
                    <a:ext uri="{FF2B5EF4-FFF2-40B4-BE49-F238E27FC236}">
                      <a16:creationId xmlns:a16="http://schemas.microsoft.com/office/drawing/2014/main" id="{9C88586C-19E7-4F35-816F-5F5BE971AB12}"/>
                    </a:ext>
                  </a:extLst>
                </p:cNvPr>
                <p:cNvPicPr/>
                <p:nvPr/>
              </p:nvPicPr>
              <p:blipFill>
                <a:blip r:embed="rId294"/>
                <a:stretch>
                  <a:fillRect/>
                </a:stretch>
              </p:blipFill>
              <p:spPr>
                <a:xfrm>
                  <a:off x="6251037" y="1208685"/>
                  <a:ext cx="297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8" name="Freihand 157">
                  <a:extLst>
                    <a:ext uri="{FF2B5EF4-FFF2-40B4-BE49-F238E27FC236}">
                      <a16:creationId xmlns:a16="http://schemas.microsoft.com/office/drawing/2014/main" id="{B8A5DB43-E8A5-4BEB-A867-54C2F0447C4E}"/>
                    </a:ext>
                  </a:extLst>
                </p14:cNvPr>
                <p14:cNvContentPartPr/>
                <p14:nvPr/>
              </p14:nvContentPartPr>
              <p14:xfrm>
                <a:off x="6160677" y="1408845"/>
                <a:ext cx="92520" cy="65520"/>
              </p14:xfrm>
            </p:contentPart>
          </mc:Choice>
          <mc:Fallback xmlns="">
            <p:pic>
              <p:nvPicPr>
                <p:cNvPr id="158" name="Freihand 157">
                  <a:extLst>
                    <a:ext uri="{FF2B5EF4-FFF2-40B4-BE49-F238E27FC236}">
                      <a16:creationId xmlns:a16="http://schemas.microsoft.com/office/drawing/2014/main" id="{B8A5DB43-E8A5-4BEB-A867-54C2F0447C4E}"/>
                    </a:ext>
                  </a:extLst>
                </p:cNvPr>
                <p:cNvPicPr/>
                <p:nvPr/>
              </p:nvPicPr>
              <p:blipFill>
                <a:blip r:embed="rId296"/>
                <a:stretch>
                  <a:fillRect/>
                </a:stretch>
              </p:blipFill>
              <p:spPr>
                <a:xfrm>
                  <a:off x="6156357" y="1404525"/>
                  <a:ext cx="101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9" name="Freihand 158">
                  <a:extLst>
                    <a:ext uri="{FF2B5EF4-FFF2-40B4-BE49-F238E27FC236}">
                      <a16:creationId xmlns:a16="http://schemas.microsoft.com/office/drawing/2014/main" id="{BF02C253-3D23-4C93-A567-87E266FA2E5A}"/>
                    </a:ext>
                  </a:extLst>
                </p14:cNvPr>
                <p14:cNvContentPartPr/>
                <p14:nvPr/>
              </p14:nvContentPartPr>
              <p14:xfrm>
                <a:off x="6292077" y="1435125"/>
                <a:ext cx="3960" cy="68760"/>
              </p14:xfrm>
            </p:contentPart>
          </mc:Choice>
          <mc:Fallback xmlns="">
            <p:pic>
              <p:nvPicPr>
                <p:cNvPr id="159" name="Freihand 158">
                  <a:extLst>
                    <a:ext uri="{FF2B5EF4-FFF2-40B4-BE49-F238E27FC236}">
                      <a16:creationId xmlns:a16="http://schemas.microsoft.com/office/drawing/2014/main" id="{BF02C253-3D23-4C93-A567-87E266FA2E5A}"/>
                    </a:ext>
                  </a:extLst>
                </p:cNvPr>
                <p:cNvPicPr/>
                <p:nvPr/>
              </p:nvPicPr>
              <p:blipFill>
                <a:blip r:embed="rId298"/>
                <a:stretch>
                  <a:fillRect/>
                </a:stretch>
              </p:blipFill>
              <p:spPr>
                <a:xfrm>
                  <a:off x="6287757" y="1430805"/>
                  <a:ext cx="12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0" name="Freihand 159">
                  <a:extLst>
                    <a:ext uri="{FF2B5EF4-FFF2-40B4-BE49-F238E27FC236}">
                      <a16:creationId xmlns:a16="http://schemas.microsoft.com/office/drawing/2014/main" id="{BE3CD0CB-61E6-4DA0-96DF-FA2E95799FF8}"/>
                    </a:ext>
                  </a:extLst>
                </p14:cNvPr>
                <p14:cNvContentPartPr/>
                <p14:nvPr/>
              </p14:nvContentPartPr>
              <p14:xfrm>
                <a:off x="6349677" y="1383285"/>
                <a:ext cx="96840" cy="74520"/>
              </p14:xfrm>
            </p:contentPart>
          </mc:Choice>
          <mc:Fallback xmlns="">
            <p:pic>
              <p:nvPicPr>
                <p:cNvPr id="160" name="Freihand 159">
                  <a:extLst>
                    <a:ext uri="{FF2B5EF4-FFF2-40B4-BE49-F238E27FC236}">
                      <a16:creationId xmlns:a16="http://schemas.microsoft.com/office/drawing/2014/main" id="{BE3CD0CB-61E6-4DA0-96DF-FA2E95799FF8}"/>
                    </a:ext>
                  </a:extLst>
                </p:cNvPr>
                <p:cNvPicPr/>
                <p:nvPr/>
              </p:nvPicPr>
              <p:blipFill>
                <a:blip r:embed="rId300"/>
                <a:stretch>
                  <a:fillRect/>
                </a:stretch>
              </p:blipFill>
              <p:spPr>
                <a:xfrm>
                  <a:off x="6345357" y="1378965"/>
                  <a:ext cx="105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1" name="Freihand 160">
                  <a:extLst>
                    <a:ext uri="{FF2B5EF4-FFF2-40B4-BE49-F238E27FC236}">
                      <a16:creationId xmlns:a16="http://schemas.microsoft.com/office/drawing/2014/main" id="{9D9EED84-2096-4C75-B782-046DD26712C8}"/>
                    </a:ext>
                  </a:extLst>
                </p14:cNvPr>
                <p14:cNvContentPartPr/>
                <p14:nvPr/>
              </p14:nvContentPartPr>
              <p14:xfrm>
                <a:off x="6449037" y="1411725"/>
                <a:ext cx="84960" cy="25920"/>
              </p14:xfrm>
            </p:contentPart>
          </mc:Choice>
          <mc:Fallback xmlns="">
            <p:pic>
              <p:nvPicPr>
                <p:cNvPr id="161" name="Freihand 160">
                  <a:extLst>
                    <a:ext uri="{FF2B5EF4-FFF2-40B4-BE49-F238E27FC236}">
                      <a16:creationId xmlns:a16="http://schemas.microsoft.com/office/drawing/2014/main" id="{9D9EED84-2096-4C75-B782-046DD26712C8}"/>
                    </a:ext>
                  </a:extLst>
                </p:cNvPr>
                <p:cNvPicPr/>
                <p:nvPr/>
              </p:nvPicPr>
              <p:blipFill>
                <a:blip r:embed="rId302"/>
                <a:stretch>
                  <a:fillRect/>
                </a:stretch>
              </p:blipFill>
              <p:spPr>
                <a:xfrm>
                  <a:off x="6444717" y="1407405"/>
                  <a:ext cx="93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2" name="Freihand 161">
                  <a:extLst>
                    <a:ext uri="{FF2B5EF4-FFF2-40B4-BE49-F238E27FC236}">
                      <a16:creationId xmlns:a16="http://schemas.microsoft.com/office/drawing/2014/main" id="{EFC9EC52-CB50-4EB3-ABCE-8271A16979BF}"/>
                    </a:ext>
                  </a:extLst>
                </p14:cNvPr>
                <p14:cNvContentPartPr/>
                <p14:nvPr/>
              </p14:nvContentPartPr>
              <p14:xfrm>
                <a:off x="6502317" y="1396245"/>
                <a:ext cx="47880" cy="127440"/>
              </p14:xfrm>
            </p:contentPart>
          </mc:Choice>
          <mc:Fallback xmlns="">
            <p:pic>
              <p:nvPicPr>
                <p:cNvPr id="162" name="Freihand 161">
                  <a:extLst>
                    <a:ext uri="{FF2B5EF4-FFF2-40B4-BE49-F238E27FC236}">
                      <a16:creationId xmlns:a16="http://schemas.microsoft.com/office/drawing/2014/main" id="{EFC9EC52-CB50-4EB3-ABCE-8271A16979BF}"/>
                    </a:ext>
                  </a:extLst>
                </p:cNvPr>
                <p:cNvPicPr/>
                <p:nvPr/>
              </p:nvPicPr>
              <p:blipFill>
                <a:blip r:embed="rId304"/>
                <a:stretch>
                  <a:fillRect/>
                </a:stretch>
              </p:blipFill>
              <p:spPr>
                <a:xfrm>
                  <a:off x="6497997" y="1391925"/>
                  <a:ext cx="56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3" name="Freihand 162">
                  <a:extLst>
                    <a:ext uri="{FF2B5EF4-FFF2-40B4-BE49-F238E27FC236}">
                      <a16:creationId xmlns:a16="http://schemas.microsoft.com/office/drawing/2014/main" id="{B0AF5BA3-A6C2-45C0-95D1-06F89D67752A}"/>
                    </a:ext>
                  </a:extLst>
                </p14:cNvPr>
                <p14:cNvContentPartPr/>
                <p14:nvPr/>
              </p14:nvContentPartPr>
              <p14:xfrm>
                <a:off x="6747477" y="1387965"/>
                <a:ext cx="140400" cy="49320"/>
              </p14:xfrm>
            </p:contentPart>
          </mc:Choice>
          <mc:Fallback xmlns="">
            <p:pic>
              <p:nvPicPr>
                <p:cNvPr id="163" name="Freihand 162">
                  <a:extLst>
                    <a:ext uri="{FF2B5EF4-FFF2-40B4-BE49-F238E27FC236}">
                      <a16:creationId xmlns:a16="http://schemas.microsoft.com/office/drawing/2014/main" id="{B0AF5BA3-A6C2-45C0-95D1-06F89D67752A}"/>
                    </a:ext>
                  </a:extLst>
                </p:cNvPr>
                <p:cNvPicPr/>
                <p:nvPr/>
              </p:nvPicPr>
              <p:blipFill>
                <a:blip r:embed="rId306"/>
                <a:stretch>
                  <a:fillRect/>
                </a:stretch>
              </p:blipFill>
              <p:spPr>
                <a:xfrm>
                  <a:off x="6743157" y="1383645"/>
                  <a:ext cx="149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4" name="Freihand 163">
                  <a:extLst>
                    <a:ext uri="{FF2B5EF4-FFF2-40B4-BE49-F238E27FC236}">
                      <a16:creationId xmlns:a16="http://schemas.microsoft.com/office/drawing/2014/main" id="{4DDC1544-6B47-4DE4-91AC-17DF5BB1AEDF}"/>
                    </a:ext>
                  </a:extLst>
                </p14:cNvPr>
                <p14:cNvContentPartPr/>
                <p14:nvPr/>
              </p14:nvContentPartPr>
              <p14:xfrm>
                <a:off x="7025757" y="1339365"/>
                <a:ext cx="116280" cy="80640"/>
              </p14:xfrm>
            </p:contentPart>
          </mc:Choice>
          <mc:Fallback xmlns="">
            <p:pic>
              <p:nvPicPr>
                <p:cNvPr id="164" name="Freihand 163">
                  <a:extLst>
                    <a:ext uri="{FF2B5EF4-FFF2-40B4-BE49-F238E27FC236}">
                      <a16:creationId xmlns:a16="http://schemas.microsoft.com/office/drawing/2014/main" id="{4DDC1544-6B47-4DE4-91AC-17DF5BB1AEDF}"/>
                    </a:ext>
                  </a:extLst>
                </p:cNvPr>
                <p:cNvPicPr/>
                <p:nvPr/>
              </p:nvPicPr>
              <p:blipFill>
                <a:blip r:embed="rId308"/>
                <a:stretch>
                  <a:fillRect/>
                </a:stretch>
              </p:blipFill>
              <p:spPr>
                <a:xfrm>
                  <a:off x="7021437" y="1335045"/>
                  <a:ext cx="12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5" name="Freihand 164">
                  <a:extLst>
                    <a:ext uri="{FF2B5EF4-FFF2-40B4-BE49-F238E27FC236}">
                      <a16:creationId xmlns:a16="http://schemas.microsoft.com/office/drawing/2014/main" id="{5AF608CA-5B85-4493-810F-80DAA45E3F91}"/>
                    </a:ext>
                  </a:extLst>
                </p14:cNvPr>
                <p14:cNvContentPartPr/>
                <p14:nvPr/>
              </p14:nvContentPartPr>
              <p14:xfrm>
                <a:off x="7149597" y="1337205"/>
                <a:ext cx="87120" cy="70920"/>
              </p14:xfrm>
            </p:contentPart>
          </mc:Choice>
          <mc:Fallback xmlns="">
            <p:pic>
              <p:nvPicPr>
                <p:cNvPr id="165" name="Freihand 164">
                  <a:extLst>
                    <a:ext uri="{FF2B5EF4-FFF2-40B4-BE49-F238E27FC236}">
                      <a16:creationId xmlns:a16="http://schemas.microsoft.com/office/drawing/2014/main" id="{5AF608CA-5B85-4493-810F-80DAA45E3F91}"/>
                    </a:ext>
                  </a:extLst>
                </p:cNvPr>
                <p:cNvPicPr/>
                <p:nvPr/>
              </p:nvPicPr>
              <p:blipFill>
                <a:blip r:embed="rId310"/>
                <a:stretch>
                  <a:fillRect/>
                </a:stretch>
              </p:blipFill>
              <p:spPr>
                <a:xfrm>
                  <a:off x="7145277" y="1332885"/>
                  <a:ext cx="95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6" name="Freihand 165">
                  <a:extLst>
                    <a:ext uri="{FF2B5EF4-FFF2-40B4-BE49-F238E27FC236}">
                      <a16:creationId xmlns:a16="http://schemas.microsoft.com/office/drawing/2014/main" id="{46832E7E-EFCD-4819-ACF5-C625DD4CDE15}"/>
                    </a:ext>
                  </a:extLst>
                </p14:cNvPr>
                <p14:cNvContentPartPr/>
                <p14:nvPr/>
              </p14:nvContentPartPr>
              <p14:xfrm>
                <a:off x="7257237" y="1353045"/>
                <a:ext cx="87480" cy="48960"/>
              </p14:xfrm>
            </p:contentPart>
          </mc:Choice>
          <mc:Fallback xmlns="">
            <p:pic>
              <p:nvPicPr>
                <p:cNvPr id="166" name="Freihand 165">
                  <a:extLst>
                    <a:ext uri="{FF2B5EF4-FFF2-40B4-BE49-F238E27FC236}">
                      <a16:creationId xmlns:a16="http://schemas.microsoft.com/office/drawing/2014/main" id="{46832E7E-EFCD-4819-ACF5-C625DD4CDE15}"/>
                    </a:ext>
                  </a:extLst>
                </p:cNvPr>
                <p:cNvPicPr/>
                <p:nvPr/>
              </p:nvPicPr>
              <p:blipFill>
                <a:blip r:embed="rId312"/>
                <a:stretch>
                  <a:fillRect/>
                </a:stretch>
              </p:blipFill>
              <p:spPr>
                <a:xfrm>
                  <a:off x="7252917" y="1348725"/>
                  <a:ext cx="9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7" name="Freihand 166">
                  <a:extLst>
                    <a:ext uri="{FF2B5EF4-FFF2-40B4-BE49-F238E27FC236}">
                      <a16:creationId xmlns:a16="http://schemas.microsoft.com/office/drawing/2014/main" id="{1EC09CD3-3C93-4399-8C3B-29B2649D77C3}"/>
                    </a:ext>
                  </a:extLst>
                </p14:cNvPr>
                <p14:cNvContentPartPr/>
                <p14:nvPr/>
              </p14:nvContentPartPr>
              <p14:xfrm>
                <a:off x="7465677" y="1354845"/>
                <a:ext cx="99000" cy="12960"/>
              </p14:xfrm>
            </p:contentPart>
          </mc:Choice>
          <mc:Fallback xmlns="">
            <p:pic>
              <p:nvPicPr>
                <p:cNvPr id="167" name="Freihand 166">
                  <a:extLst>
                    <a:ext uri="{FF2B5EF4-FFF2-40B4-BE49-F238E27FC236}">
                      <a16:creationId xmlns:a16="http://schemas.microsoft.com/office/drawing/2014/main" id="{1EC09CD3-3C93-4399-8C3B-29B2649D77C3}"/>
                    </a:ext>
                  </a:extLst>
                </p:cNvPr>
                <p:cNvPicPr/>
                <p:nvPr/>
              </p:nvPicPr>
              <p:blipFill>
                <a:blip r:embed="rId314"/>
                <a:stretch>
                  <a:fillRect/>
                </a:stretch>
              </p:blipFill>
              <p:spPr>
                <a:xfrm>
                  <a:off x="7461357" y="1350525"/>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8" name="Freihand 167">
                  <a:extLst>
                    <a:ext uri="{FF2B5EF4-FFF2-40B4-BE49-F238E27FC236}">
                      <a16:creationId xmlns:a16="http://schemas.microsoft.com/office/drawing/2014/main" id="{9C9A09D1-5191-4BC3-90E1-4EF11396E080}"/>
                    </a:ext>
                  </a:extLst>
                </p14:cNvPr>
                <p14:cNvContentPartPr/>
                <p14:nvPr/>
              </p14:nvContentPartPr>
              <p14:xfrm>
                <a:off x="7556757" y="1306245"/>
                <a:ext cx="114120" cy="100080"/>
              </p14:xfrm>
            </p:contentPart>
          </mc:Choice>
          <mc:Fallback xmlns="">
            <p:pic>
              <p:nvPicPr>
                <p:cNvPr id="168" name="Freihand 167">
                  <a:extLst>
                    <a:ext uri="{FF2B5EF4-FFF2-40B4-BE49-F238E27FC236}">
                      <a16:creationId xmlns:a16="http://schemas.microsoft.com/office/drawing/2014/main" id="{9C9A09D1-5191-4BC3-90E1-4EF11396E080}"/>
                    </a:ext>
                  </a:extLst>
                </p:cNvPr>
                <p:cNvPicPr/>
                <p:nvPr/>
              </p:nvPicPr>
              <p:blipFill>
                <a:blip r:embed="rId316"/>
                <a:stretch>
                  <a:fillRect/>
                </a:stretch>
              </p:blipFill>
              <p:spPr>
                <a:xfrm>
                  <a:off x="7552437" y="1301925"/>
                  <a:ext cx="122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9" name="Freihand 168">
                  <a:extLst>
                    <a:ext uri="{FF2B5EF4-FFF2-40B4-BE49-F238E27FC236}">
                      <a16:creationId xmlns:a16="http://schemas.microsoft.com/office/drawing/2014/main" id="{5013A4FC-81A4-4187-A674-F0AC18CCA5D8}"/>
                    </a:ext>
                  </a:extLst>
                </p14:cNvPr>
                <p14:cNvContentPartPr/>
                <p14:nvPr/>
              </p14:nvContentPartPr>
              <p14:xfrm>
                <a:off x="7709757" y="1312005"/>
                <a:ext cx="85680" cy="57240"/>
              </p14:xfrm>
            </p:contentPart>
          </mc:Choice>
          <mc:Fallback xmlns="">
            <p:pic>
              <p:nvPicPr>
                <p:cNvPr id="169" name="Freihand 168">
                  <a:extLst>
                    <a:ext uri="{FF2B5EF4-FFF2-40B4-BE49-F238E27FC236}">
                      <a16:creationId xmlns:a16="http://schemas.microsoft.com/office/drawing/2014/main" id="{5013A4FC-81A4-4187-A674-F0AC18CCA5D8}"/>
                    </a:ext>
                  </a:extLst>
                </p:cNvPr>
                <p:cNvPicPr/>
                <p:nvPr/>
              </p:nvPicPr>
              <p:blipFill>
                <a:blip r:embed="rId318"/>
                <a:stretch>
                  <a:fillRect/>
                </a:stretch>
              </p:blipFill>
              <p:spPr>
                <a:xfrm>
                  <a:off x="7705437" y="1307685"/>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0" name="Freihand 169">
                  <a:extLst>
                    <a:ext uri="{FF2B5EF4-FFF2-40B4-BE49-F238E27FC236}">
                      <a16:creationId xmlns:a16="http://schemas.microsoft.com/office/drawing/2014/main" id="{DBFFFE8F-E1CB-4679-BEFE-EE0F17BEA2BA}"/>
                    </a:ext>
                  </a:extLst>
                </p14:cNvPr>
                <p14:cNvContentPartPr/>
                <p14:nvPr/>
              </p14:nvContentPartPr>
              <p14:xfrm>
                <a:off x="7818837" y="1298325"/>
                <a:ext cx="90000" cy="54000"/>
              </p14:xfrm>
            </p:contentPart>
          </mc:Choice>
          <mc:Fallback xmlns="">
            <p:pic>
              <p:nvPicPr>
                <p:cNvPr id="170" name="Freihand 169">
                  <a:extLst>
                    <a:ext uri="{FF2B5EF4-FFF2-40B4-BE49-F238E27FC236}">
                      <a16:creationId xmlns:a16="http://schemas.microsoft.com/office/drawing/2014/main" id="{DBFFFE8F-E1CB-4679-BEFE-EE0F17BEA2BA}"/>
                    </a:ext>
                  </a:extLst>
                </p:cNvPr>
                <p:cNvPicPr/>
                <p:nvPr/>
              </p:nvPicPr>
              <p:blipFill>
                <a:blip r:embed="rId320"/>
                <a:stretch>
                  <a:fillRect/>
                </a:stretch>
              </p:blipFill>
              <p:spPr>
                <a:xfrm>
                  <a:off x="7814517" y="1294005"/>
                  <a:ext cx="98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1" name="Freihand 170">
                  <a:extLst>
                    <a:ext uri="{FF2B5EF4-FFF2-40B4-BE49-F238E27FC236}">
                      <a16:creationId xmlns:a16="http://schemas.microsoft.com/office/drawing/2014/main" id="{10A9B120-0999-44D8-9835-AE1ACB298CCF}"/>
                    </a:ext>
                  </a:extLst>
                </p14:cNvPr>
                <p14:cNvContentPartPr/>
                <p14:nvPr/>
              </p14:nvContentPartPr>
              <p14:xfrm>
                <a:off x="7960317" y="1233165"/>
                <a:ext cx="73080" cy="127440"/>
              </p14:xfrm>
            </p:contentPart>
          </mc:Choice>
          <mc:Fallback xmlns="">
            <p:pic>
              <p:nvPicPr>
                <p:cNvPr id="171" name="Freihand 170">
                  <a:extLst>
                    <a:ext uri="{FF2B5EF4-FFF2-40B4-BE49-F238E27FC236}">
                      <a16:creationId xmlns:a16="http://schemas.microsoft.com/office/drawing/2014/main" id="{10A9B120-0999-44D8-9835-AE1ACB298CCF}"/>
                    </a:ext>
                  </a:extLst>
                </p:cNvPr>
                <p:cNvPicPr/>
                <p:nvPr/>
              </p:nvPicPr>
              <p:blipFill>
                <a:blip r:embed="rId322"/>
                <a:stretch>
                  <a:fillRect/>
                </a:stretch>
              </p:blipFill>
              <p:spPr>
                <a:xfrm>
                  <a:off x="7955997" y="1228845"/>
                  <a:ext cx="8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2" name="Freihand 181">
                  <a:extLst>
                    <a:ext uri="{FF2B5EF4-FFF2-40B4-BE49-F238E27FC236}">
                      <a16:creationId xmlns:a16="http://schemas.microsoft.com/office/drawing/2014/main" id="{6B37D83A-B783-4128-874E-C23E3BB01839}"/>
                    </a:ext>
                  </a:extLst>
                </p14:cNvPr>
                <p14:cNvContentPartPr/>
                <p14:nvPr/>
              </p14:nvContentPartPr>
              <p14:xfrm>
                <a:off x="6438597" y="1674885"/>
                <a:ext cx="83880" cy="36000"/>
              </p14:xfrm>
            </p:contentPart>
          </mc:Choice>
          <mc:Fallback xmlns="">
            <p:pic>
              <p:nvPicPr>
                <p:cNvPr id="182" name="Freihand 181">
                  <a:extLst>
                    <a:ext uri="{FF2B5EF4-FFF2-40B4-BE49-F238E27FC236}">
                      <a16:creationId xmlns:a16="http://schemas.microsoft.com/office/drawing/2014/main" id="{6B37D83A-B783-4128-874E-C23E3BB01839}"/>
                    </a:ext>
                  </a:extLst>
                </p:cNvPr>
                <p:cNvPicPr/>
                <p:nvPr/>
              </p:nvPicPr>
              <p:blipFill>
                <a:blip r:embed="rId324"/>
                <a:stretch>
                  <a:fillRect/>
                </a:stretch>
              </p:blipFill>
              <p:spPr>
                <a:xfrm>
                  <a:off x="6434277" y="1670565"/>
                  <a:ext cx="92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3" name="Freihand 182">
                  <a:extLst>
                    <a:ext uri="{FF2B5EF4-FFF2-40B4-BE49-F238E27FC236}">
                      <a16:creationId xmlns:a16="http://schemas.microsoft.com/office/drawing/2014/main" id="{6190D9B1-04E7-4E33-8289-95E93B329889}"/>
                    </a:ext>
                  </a:extLst>
                </p14:cNvPr>
                <p14:cNvContentPartPr/>
                <p14:nvPr/>
              </p14:nvContentPartPr>
              <p14:xfrm>
                <a:off x="6490797" y="1675245"/>
                <a:ext cx="39240" cy="121680"/>
              </p14:xfrm>
            </p:contentPart>
          </mc:Choice>
          <mc:Fallback xmlns="">
            <p:pic>
              <p:nvPicPr>
                <p:cNvPr id="183" name="Freihand 182">
                  <a:extLst>
                    <a:ext uri="{FF2B5EF4-FFF2-40B4-BE49-F238E27FC236}">
                      <a16:creationId xmlns:a16="http://schemas.microsoft.com/office/drawing/2014/main" id="{6190D9B1-04E7-4E33-8289-95E93B329889}"/>
                    </a:ext>
                  </a:extLst>
                </p:cNvPr>
                <p:cNvPicPr/>
                <p:nvPr/>
              </p:nvPicPr>
              <p:blipFill>
                <a:blip r:embed="rId326"/>
                <a:stretch>
                  <a:fillRect/>
                </a:stretch>
              </p:blipFill>
              <p:spPr>
                <a:xfrm>
                  <a:off x="6486477" y="1670925"/>
                  <a:ext cx="47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4" name="Freihand 183">
                  <a:extLst>
                    <a:ext uri="{FF2B5EF4-FFF2-40B4-BE49-F238E27FC236}">
                      <a16:creationId xmlns:a16="http://schemas.microsoft.com/office/drawing/2014/main" id="{AD5595EA-62D7-4E0E-9D00-F74AB9297DD6}"/>
                    </a:ext>
                  </a:extLst>
                </p14:cNvPr>
                <p14:cNvContentPartPr/>
                <p14:nvPr/>
              </p14:nvContentPartPr>
              <p14:xfrm>
                <a:off x="6727677" y="1679565"/>
                <a:ext cx="75960" cy="11160"/>
              </p14:xfrm>
            </p:contentPart>
          </mc:Choice>
          <mc:Fallback xmlns="">
            <p:pic>
              <p:nvPicPr>
                <p:cNvPr id="184" name="Freihand 183">
                  <a:extLst>
                    <a:ext uri="{FF2B5EF4-FFF2-40B4-BE49-F238E27FC236}">
                      <a16:creationId xmlns:a16="http://schemas.microsoft.com/office/drawing/2014/main" id="{AD5595EA-62D7-4E0E-9D00-F74AB9297DD6}"/>
                    </a:ext>
                  </a:extLst>
                </p:cNvPr>
                <p:cNvPicPr/>
                <p:nvPr/>
              </p:nvPicPr>
              <p:blipFill>
                <a:blip r:embed="rId328"/>
                <a:stretch>
                  <a:fillRect/>
                </a:stretch>
              </p:blipFill>
              <p:spPr>
                <a:xfrm>
                  <a:off x="6723357" y="1675245"/>
                  <a:ext cx="84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5" name="Freihand 184">
                  <a:extLst>
                    <a:ext uri="{FF2B5EF4-FFF2-40B4-BE49-F238E27FC236}">
                      <a16:creationId xmlns:a16="http://schemas.microsoft.com/office/drawing/2014/main" id="{CCAE71EB-9B40-4F22-A893-3257AE53502E}"/>
                    </a:ext>
                  </a:extLst>
                </p14:cNvPr>
                <p14:cNvContentPartPr/>
                <p14:nvPr/>
              </p14:nvContentPartPr>
              <p14:xfrm>
                <a:off x="6710397" y="1711605"/>
                <a:ext cx="115200" cy="13680"/>
              </p14:xfrm>
            </p:contentPart>
          </mc:Choice>
          <mc:Fallback xmlns="">
            <p:pic>
              <p:nvPicPr>
                <p:cNvPr id="185" name="Freihand 184">
                  <a:extLst>
                    <a:ext uri="{FF2B5EF4-FFF2-40B4-BE49-F238E27FC236}">
                      <a16:creationId xmlns:a16="http://schemas.microsoft.com/office/drawing/2014/main" id="{CCAE71EB-9B40-4F22-A893-3257AE53502E}"/>
                    </a:ext>
                  </a:extLst>
                </p:cNvPr>
                <p:cNvPicPr/>
                <p:nvPr/>
              </p:nvPicPr>
              <p:blipFill>
                <a:blip r:embed="rId330"/>
                <a:stretch>
                  <a:fillRect/>
                </a:stretch>
              </p:blipFill>
              <p:spPr>
                <a:xfrm>
                  <a:off x="6706077" y="1707285"/>
                  <a:ext cx="123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6" name="Freihand 185">
                  <a:extLst>
                    <a:ext uri="{FF2B5EF4-FFF2-40B4-BE49-F238E27FC236}">
                      <a16:creationId xmlns:a16="http://schemas.microsoft.com/office/drawing/2014/main" id="{F1F05F99-3BAA-402A-AA9B-14C51F808126}"/>
                    </a:ext>
                  </a:extLst>
                </p14:cNvPr>
                <p14:cNvContentPartPr/>
                <p14:nvPr/>
              </p14:nvContentPartPr>
              <p14:xfrm>
                <a:off x="7002717" y="1601085"/>
                <a:ext cx="112680" cy="110880"/>
              </p14:xfrm>
            </p:contentPart>
          </mc:Choice>
          <mc:Fallback xmlns="">
            <p:pic>
              <p:nvPicPr>
                <p:cNvPr id="186" name="Freihand 185">
                  <a:extLst>
                    <a:ext uri="{FF2B5EF4-FFF2-40B4-BE49-F238E27FC236}">
                      <a16:creationId xmlns:a16="http://schemas.microsoft.com/office/drawing/2014/main" id="{F1F05F99-3BAA-402A-AA9B-14C51F808126}"/>
                    </a:ext>
                  </a:extLst>
                </p:cNvPr>
                <p:cNvPicPr/>
                <p:nvPr/>
              </p:nvPicPr>
              <p:blipFill>
                <a:blip r:embed="rId332"/>
                <a:stretch>
                  <a:fillRect/>
                </a:stretch>
              </p:blipFill>
              <p:spPr>
                <a:xfrm>
                  <a:off x="6998397" y="1596765"/>
                  <a:ext cx="121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7" name="Freihand 186">
                  <a:extLst>
                    <a:ext uri="{FF2B5EF4-FFF2-40B4-BE49-F238E27FC236}">
                      <a16:creationId xmlns:a16="http://schemas.microsoft.com/office/drawing/2014/main" id="{6B4B6323-63F1-4DFD-8D99-3ECC0CF8C2D2}"/>
                    </a:ext>
                  </a:extLst>
                </p14:cNvPr>
                <p14:cNvContentPartPr/>
                <p14:nvPr/>
              </p14:nvContentPartPr>
              <p14:xfrm>
                <a:off x="7034037" y="1590285"/>
                <a:ext cx="110520" cy="4320"/>
              </p14:xfrm>
            </p:contentPart>
          </mc:Choice>
          <mc:Fallback xmlns="">
            <p:pic>
              <p:nvPicPr>
                <p:cNvPr id="187" name="Freihand 186">
                  <a:extLst>
                    <a:ext uri="{FF2B5EF4-FFF2-40B4-BE49-F238E27FC236}">
                      <a16:creationId xmlns:a16="http://schemas.microsoft.com/office/drawing/2014/main" id="{6B4B6323-63F1-4DFD-8D99-3ECC0CF8C2D2}"/>
                    </a:ext>
                  </a:extLst>
                </p:cNvPr>
                <p:cNvPicPr/>
                <p:nvPr/>
              </p:nvPicPr>
              <p:blipFill>
                <a:blip r:embed="rId334"/>
                <a:stretch>
                  <a:fillRect/>
                </a:stretch>
              </p:blipFill>
              <p:spPr>
                <a:xfrm>
                  <a:off x="7029717" y="1585965"/>
                  <a:ext cx="119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8" name="Freihand 187">
                  <a:extLst>
                    <a:ext uri="{FF2B5EF4-FFF2-40B4-BE49-F238E27FC236}">
                      <a16:creationId xmlns:a16="http://schemas.microsoft.com/office/drawing/2014/main" id="{A09D0763-5F39-48DB-B67D-FAC328A07DFD}"/>
                    </a:ext>
                  </a:extLst>
                </p14:cNvPr>
                <p14:cNvContentPartPr/>
                <p14:nvPr/>
              </p14:nvContentPartPr>
              <p14:xfrm>
                <a:off x="7164357" y="1599645"/>
                <a:ext cx="87120" cy="76320"/>
              </p14:xfrm>
            </p:contentPart>
          </mc:Choice>
          <mc:Fallback xmlns="">
            <p:pic>
              <p:nvPicPr>
                <p:cNvPr id="188" name="Freihand 187">
                  <a:extLst>
                    <a:ext uri="{FF2B5EF4-FFF2-40B4-BE49-F238E27FC236}">
                      <a16:creationId xmlns:a16="http://schemas.microsoft.com/office/drawing/2014/main" id="{A09D0763-5F39-48DB-B67D-FAC328A07DFD}"/>
                    </a:ext>
                  </a:extLst>
                </p:cNvPr>
                <p:cNvPicPr/>
                <p:nvPr/>
              </p:nvPicPr>
              <p:blipFill>
                <a:blip r:embed="rId336"/>
                <a:stretch>
                  <a:fillRect/>
                </a:stretch>
              </p:blipFill>
              <p:spPr>
                <a:xfrm>
                  <a:off x="7160037" y="1595325"/>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9" name="Freihand 188">
                  <a:extLst>
                    <a:ext uri="{FF2B5EF4-FFF2-40B4-BE49-F238E27FC236}">
                      <a16:creationId xmlns:a16="http://schemas.microsoft.com/office/drawing/2014/main" id="{0E25F9F2-8874-495D-9CCE-3794F922D150}"/>
                    </a:ext>
                  </a:extLst>
                </p14:cNvPr>
                <p14:cNvContentPartPr/>
                <p14:nvPr/>
              </p14:nvContentPartPr>
              <p14:xfrm>
                <a:off x="7270557" y="1601085"/>
                <a:ext cx="88200" cy="71280"/>
              </p14:xfrm>
            </p:contentPart>
          </mc:Choice>
          <mc:Fallback xmlns="">
            <p:pic>
              <p:nvPicPr>
                <p:cNvPr id="189" name="Freihand 188">
                  <a:extLst>
                    <a:ext uri="{FF2B5EF4-FFF2-40B4-BE49-F238E27FC236}">
                      <a16:creationId xmlns:a16="http://schemas.microsoft.com/office/drawing/2014/main" id="{0E25F9F2-8874-495D-9CCE-3794F922D150}"/>
                    </a:ext>
                  </a:extLst>
                </p:cNvPr>
                <p:cNvPicPr/>
                <p:nvPr/>
              </p:nvPicPr>
              <p:blipFill>
                <a:blip r:embed="rId338"/>
                <a:stretch>
                  <a:fillRect/>
                </a:stretch>
              </p:blipFill>
              <p:spPr>
                <a:xfrm>
                  <a:off x="7266237" y="1596765"/>
                  <a:ext cx="96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0" name="Freihand 189">
                  <a:extLst>
                    <a:ext uri="{FF2B5EF4-FFF2-40B4-BE49-F238E27FC236}">
                      <a16:creationId xmlns:a16="http://schemas.microsoft.com/office/drawing/2014/main" id="{4AE28169-15BB-4F7E-A417-73AC1E72B0C0}"/>
                    </a:ext>
                  </a:extLst>
                </p14:cNvPr>
                <p14:cNvContentPartPr/>
                <p14:nvPr/>
              </p14:nvContentPartPr>
              <p14:xfrm>
                <a:off x="7442277" y="1635645"/>
                <a:ext cx="96120" cy="20880"/>
              </p14:xfrm>
            </p:contentPart>
          </mc:Choice>
          <mc:Fallback xmlns="">
            <p:pic>
              <p:nvPicPr>
                <p:cNvPr id="190" name="Freihand 189">
                  <a:extLst>
                    <a:ext uri="{FF2B5EF4-FFF2-40B4-BE49-F238E27FC236}">
                      <a16:creationId xmlns:a16="http://schemas.microsoft.com/office/drawing/2014/main" id="{4AE28169-15BB-4F7E-A417-73AC1E72B0C0}"/>
                    </a:ext>
                  </a:extLst>
                </p:cNvPr>
                <p:cNvPicPr/>
                <p:nvPr/>
              </p:nvPicPr>
              <p:blipFill>
                <a:blip r:embed="rId340"/>
                <a:stretch>
                  <a:fillRect/>
                </a:stretch>
              </p:blipFill>
              <p:spPr>
                <a:xfrm>
                  <a:off x="7437957" y="1631325"/>
                  <a:ext cx="104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1" name="Freihand 190">
                  <a:extLst>
                    <a:ext uri="{FF2B5EF4-FFF2-40B4-BE49-F238E27FC236}">
                      <a16:creationId xmlns:a16="http://schemas.microsoft.com/office/drawing/2014/main" id="{0401F0AD-89F2-4107-9906-85407DCBFCC8}"/>
                    </a:ext>
                  </a:extLst>
                </p14:cNvPr>
                <p14:cNvContentPartPr/>
                <p14:nvPr/>
              </p14:nvContentPartPr>
              <p14:xfrm>
                <a:off x="7610757" y="1579125"/>
                <a:ext cx="9720" cy="99720"/>
              </p14:xfrm>
            </p:contentPart>
          </mc:Choice>
          <mc:Fallback xmlns="">
            <p:pic>
              <p:nvPicPr>
                <p:cNvPr id="191" name="Freihand 190">
                  <a:extLst>
                    <a:ext uri="{FF2B5EF4-FFF2-40B4-BE49-F238E27FC236}">
                      <a16:creationId xmlns:a16="http://schemas.microsoft.com/office/drawing/2014/main" id="{0401F0AD-89F2-4107-9906-85407DCBFCC8}"/>
                    </a:ext>
                  </a:extLst>
                </p:cNvPr>
                <p:cNvPicPr/>
                <p:nvPr/>
              </p:nvPicPr>
              <p:blipFill>
                <a:blip r:embed="rId342"/>
                <a:stretch>
                  <a:fillRect/>
                </a:stretch>
              </p:blipFill>
              <p:spPr>
                <a:xfrm>
                  <a:off x="7606437" y="1574805"/>
                  <a:ext cx="18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2" name="Freihand 191">
                  <a:extLst>
                    <a:ext uri="{FF2B5EF4-FFF2-40B4-BE49-F238E27FC236}">
                      <a16:creationId xmlns:a16="http://schemas.microsoft.com/office/drawing/2014/main" id="{24C14753-C309-42D9-A43F-EB7147238DC8}"/>
                    </a:ext>
                  </a:extLst>
                </p14:cNvPr>
                <p14:cNvContentPartPr/>
                <p14:nvPr/>
              </p14:nvContentPartPr>
              <p14:xfrm>
                <a:off x="7658637" y="1574085"/>
                <a:ext cx="78840" cy="110520"/>
              </p14:xfrm>
            </p:contentPart>
          </mc:Choice>
          <mc:Fallback xmlns="">
            <p:pic>
              <p:nvPicPr>
                <p:cNvPr id="192" name="Freihand 191">
                  <a:extLst>
                    <a:ext uri="{FF2B5EF4-FFF2-40B4-BE49-F238E27FC236}">
                      <a16:creationId xmlns:a16="http://schemas.microsoft.com/office/drawing/2014/main" id="{24C14753-C309-42D9-A43F-EB7147238DC8}"/>
                    </a:ext>
                  </a:extLst>
                </p:cNvPr>
                <p:cNvPicPr/>
                <p:nvPr/>
              </p:nvPicPr>
              <p:blipFill>
                <a:blip r:embed="rId344"/>
                <a:stretch>
                  <a:fillRect/>
                </a:stretch>
              </p:blipFill>
              <p:spPr>
                <a:xfrm>
                  <a:off x="7654317" y="1569765"/>
                  <a:ext cx="87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3" name="Freihand 192">
                  <a:extLst>
                    <a:ext uri="{FF2B5EF4-FFF2-40B4-BE49-F238E27FC236}">
                      <a16:creationId xmlns:a16="http://schemas.microsoft.com/office/drawing/2014/main" id="{1D6D7D25-CA89-4D8B-AF34-DAD70D14ADA9}"/>
                    </a:ext>
                  </a:extLst>
                </p14:cNvPr>
                <p14:cNvContentPartPr/>
                <p14:nvPr/>
              </p14:nvContentPartPr>
              <p14:xfrm>
                <a:off x="7680237" y="1567965"/>
                <a:ext cx="83160" cy="9720"/>
              </p14:xfrm>
            </p:contentPart>
          </mc:Choice>
          <mc:Fallback xmlns="">
            <p:pic>
              <p:nvPicPr>
                <p:cNvPr id="193" name="Freihand 192">
                  <a:extLst>
                    <a:ext uri="{FF2B5EF4-FFF2-40B4-BE49-F238E27FC236}">
                      <a16:creationId xmlns:a16="http://schemas.microsoft.com/office/drawing/2014/main" id="{1D6D7D25-CA89-4D8B-AF34-DAD70D14ADA9}"/>
                    </a:ext>
                  </a:extLst>
                </p:cNvPr>
                <p:cNvPicPr/>
                <p:nvPr/>
              </p:nvPicPr>
              <p:blipFill>
                <a:blip r:embed="rId163"/>
                <a:stretch>
                  <a:fillRect/>
                </a:stretch>
              </p:blipFill>
              <p:spPr>
                <a:xfrm>
                  <a:off x="7675917" y="1563645"/>
                  <a:ext cx="91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4" name="Freihand 193">
                  <a:extLst>
                    <a:ext uri="{FF2B5EF4-FFF2-40B4-BE49-F238E27FC236}">
                      <a16:creationId xmlns:a16="http://schemas.microsoft.com/office/drawing/2014/main" id="{919CBA21-6051-475E-96F6-DB637BFB0B02}"/>
                    </a:ext>
                  </a:extLst>
                </p14:cNvPr>
                <p14:cNvContentPartPr/>
                <p14:nvPr/>
              </p14:nvContentPartPr>
              <p14:xfrm>
                <a:off x="7772757" y="1566525"/>
                <a:ext cx="99000" cy="93600"/>
              </p14:xfrm>
            </p:contentPart>
          </mc:Choice>
          <mc:Fallback xmlns="">
            <p:pic>
              <p:nvPicPr>
                <p:cNvPr id="194" name="Freihand 193">
                  <a:extLst>
                    <a:ext uri="{FF2B5EF4-FFF2-40B4-BE49-F238E27FC236}">
                      <a16:creationId xmlns:a16="http://schemas.microsoft.com/office/drawing/2014/main" id="{919CBA21-6051-475E-96F6-DB637BFB0B02}"/>
                    </a:ext>
                  </a:extLst>
                </p:cNvPr>
                <p:cNvPicPr/>
                <p:nvPr/>
              </p:nvPicPr>
              <p:blipFill>
                <a:blip r:embed="rId347"/>
                <a:stretch>
                  <a:fillRect/>
                </a:stretch>
              </p:blipFill>
              <p:spPr>
                <a:xfrm>
                  <a:off x="7768437" y="1562205"/>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5" name="Freihand 194">
                  <a:extLst>
                    <a:ext uri="{FF2B5EF4-FFF2-40B4-BE49-F238E27FC236}">
                      <a16:creationId xmlns:a16="http://schemas.microsoft.com/office/drawing/2014/main" id="{AD031E7F-8CE8-429F-A4BC-D836BA3DCDFE}"/>
                    </a:ext>
                  </a:extLst>
                </p14:cNvPr>
                <p14:cNvContentPartPr/>
                <p14:nvPr/>
              </p14:nvContentPartPr>
              <p14:xfrm>
                <a:off x="7865637" y="1578045"/>
                <a:ext cx="89640" cy="72000"/>
              </p14:xfrm>
            </p:contentPart>
          </mc:Choice>
          <mc:Fallback xmlns="">
            <p:pic>
              <p:nvPicPr>
                <p:cNvPr id="195" name="Freihand 194">
                  <a:extLst>
                    <a:ext uri="{FF2B5EF4-FFF2-40B4-BE49-F238E27FC236}">
                      <a16:creationId xmlns:a16="http://schemas.microsoft.com/office/drawing/2014/main" id="{AD031E7F-8CE8-429F-A4BC-D836BA3DCDFE}"/>
                    </a:ext>
                  </a:extLst>
                </p:cNvPr>
                <p:cNvPicPr/>
                <p:nvPr/>
              </p:nvPicPr>
              <p:blipFill>
                <a:blip r:embed="rId349"/>
                <a:stretch>
                  <a:fillRect/>
                </a:stretch>
              </p:blipFill>
              <p:spPr>
                <a:xfrm>
                  <a:off x="7861317" y="1573725"/>
                  <a:ext cx="98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6" name="Freihand 195">
                  <a:extLst>
                    <a:ext uri="{FF2B5EF4-FFF2-40B4-BE49-F238E27FC236}">
                      <a16:creationId xmlns:a16="http://schemas.microsoft.com/office/drawing/2014/main" id="{0A449FF8-F668-4436-8E4A-B3582E9B324A}"/>
                    </a:ext>
                  </a:extLst>
                </p14:cNvPr>
                <p14:cNvContentPartPr/>
                <p14:nvPr/>
              </p14:nvContentPartPr>
              <p14:xfrm>
                <a:off x="8051397" y="1494165"/>
                <a:ext cx="41040" cy="141480"/>
              </p14:xfrm>
            </p:contentPart>
          </mc:Choice>
          <mc:Fallback xmlns="">
            <p:pic>
              <p:nvPicPr>
                <p:cNvPr id="196" name="Freihand 195">
                  <a:extLst>
                    <a:ext uri="{FF2B5EF4-FFF2-40B4-BE49-F238E27FC236}">
                      <a16:creationId xmlns:a16="http://schemas.microsoft.com/office/drawing/2014/main" id="{0A449FF8-F668-4436-8E4A-B3582E9B324A}"/>
                    </a:ext>
                  </a:extLst>
                </p:cNvPr>
                <p:cNvPicPr/>
                <p:nvPr/>
              </p:nvPicPr>
              <p:blipFill>
                <a:blip r:embed="rId351"/>
                <a:stretch>
                  <a:fillRect/>
                </a:stretch>
              </p:blipFill>
              <p:spPr>
                <a:xfrm>
                  <a:off x="8047077" y="1489845"/>
                  <a:ext cx="49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A56085CA-ADAC-4916-9582-093C32F71A1F}"/>
                    </a:ext>
                  </a:extLst>
                </p14:cNvPr>
                <p14:cNvContentPartPr/>
                <p14:nvPr/>
              </p14:nvContentPartPr>
              <p14:xfrm>
                <a:off x="6348597" y="1574085"/>
                <a:ext cx="27000" cy="275760"/>
              </p14:xfrm>
            </p:contentPart>
          </mc:Choice>
          <mc:Fallback xmlns="">
            <p:pic>
              <p:nvPicPr>
                <p:cNvPr id="200" name="Freihand 199">
                  <a:extLst>
                    <a:ext uri="{FF2B5EF4-FFF2-40B4-BE49-F238E27FC236}">
                      <a16:creationId xmlns:a16="http://schemas.microsoft.com/office/drawing/2014/main" id="{A56085CA-ADAC-4916-9582-093C32F71A1F}"/>
                    </a:ext>
                  </a:extLst>
                </p:cNvPr>
                <p:cNvPicPr/>
                <p:nvPr/>
              </p:nvPicPr>
              <p:blipFill>
                <a:blip r:embed="rId353"/>
                <a:stretch>
                  <a:fillRect/>
                </a:stretch>
              </p:blipFill>
              <p:spPr>
                <a:xfrm>
                  <a:off x="6344277" y="1569765"/>
                  <a:ext cx="35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1" name="Freihand 200">
                  <a:extLst>
                    <a:ext uri="{FF2B5EF4-FFF2-40B4-BE49-F238E27FC236}">
                      <a16:creationId xmlns:a16="http://schemas.microsoft.com/office/drawing/2014/main" id="{4A38E864-91FD-44D8-B7C6-9780C4DB81A3}"/>
                    </a:ext>
                  </a:extLst>
                </p14:cNvPr>
                <p14:cNvContentPartPr/>
                <p14:nvPr/>
              </p14:nvContentPartPr>
              <p14:xfrm>
                <a:off x="6330237" y="1490565"/>
                <a:ext cx="1629720" cy="138600"/>
              </p14:xfrm>
            </p:contentPart>
          </mc:Choice>
          <mc:Fallback xmlns="">
            <p:pic>
              <p:nvPicPr>
                <p:cNvPr id="201" name="Freihand 200">
                  <a:extLst>
                    <a:ext uri="{FF2B5EF4-FFF2-40B4-BE49-F238E27FC236}">
                      <a16:creationId xmlns:a16="http://schemas.microsoft.com/office/drawing/2014/main" id="{4A38E864-91FD-44D8-B7C6-9780C4DB81A3}"/>
                    </a:ext>
                  </a:extLst>
                </p:cNvPr>
                <p:cNvPicPr/>
                <p:nvPr/>
              </p:nvPicPr>
              <p:blipFill>
                <a:blip r:embed="rId355"/>
                <a:stretch>
                  <a:fillRect/>
                </a:stretch>
              </p:blipFill>
              <p:spPr>
                <a:xfrm>
                  <a:off x="6325917" y="1486245"/>
                  <a:ext cx="1638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3" name="Freihand 202">
                  <a:extLst>
                    <a:ext uri="{FF2B5EF4-FFF2-40B4-BE49-F238E27FC236}">
                      <a16:creationId xmlns:a16="http://schemas.microsoft.com/office/drawing/2014/main" id="{1518B110-6D7C-49C7-B767-B55D04301D6D}"/>
                    </a:ext>
                  </a:extLst>
                </p14:cNvPr>
                <p14:cNvContentPartPr/>
                <p14:nvPr/>
              </p14:nvContentPartPr>
              <p14:xfrm>
                <a:off x="7859517" y="1519365"/>
                <a:ext cx="362520" cy="253080"/>
              </p14:xfrm>
            </p:contentPart>
          </mc:Choice>
          <mc:Fallback xmlns="">
            <p:pic>
              <p:nvPicPr>
                <p:cNvPr id="203" name="Freihand 202">
                  <a:extLst>
                    <a:ext uri="{FF2B5EF4-FFF2-40B4-BE49-F238E27FC236}">
                      <a16:creationId xmlns:a16="http://schemas.microsoft.com/office/drawing/2014/main" id="{1518B110-6D7C-49C7-B767-B55D04301D6D}"/>
                    </a:ext>
                  </a:extLst>
                </p:cNvPr>
                <p:cNvPicPr/>
                <p:nvPr/>
              </p:nvPicPr>
              <p:blipFill>
                <a:blip r:embed="rId357"/>
                <a:stretch>
                  <a:fillRect/>
                </a:stretch>
              </p:blipFill>
              <p:spPr>
                <a:xfrm>
                  <a:off x="7855197" y="1515045"/>
                  <a:ext cx="371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4" name="Freihand 203">
                  <a:extLst>
                    <a:ext uri="{FF2B5EF4-FFF2-40B4-BE49-F238E27FC236}">
                      <a16:creationId xmlns:a16="http://schemas.microsoft.com/office/drawing/2014/main" id="{A6DF3465-56A2-4641-9B41-C8E3B19906E6}"/>
                    </a:ext>
                  </a:extLst>
                </p14:cNvPr>
                <p14:cNvContentPartPr/>
                <p14:nvPr/>
              </p14:nvContentPartPr>
              <p14:xfrm>
                <a:off x="6309357" y="1767765"/>
                <a:ext cx="1800720" cy="97920"/>
              </p14:xfrm>
            </p:contentPart>
          </mc:Choice>
          <mc:Fallback xmlns="">
            <p:pic>
              <p:nvPicPr>
                <p:cNvPr id="204" name="Freihand 203">
                  <a:extLst>
                    <a:ext uri="{FF2B5EF4-FFF2-40B4-BE49-F238E27FC236}">
                      <a16:creationId xmlns:a16="http://schemas.microsoft.com/office/drawing/2014/main" id="{A6DF3465-56A2-4641-9B41-C8E3B19906E6}"/>
                    </a:ext>
                  </a:extLst>
                </p:cNvPr>
                <p:cNvPicPr/>
                <p:nvPr/>
              </p:nvPicPr>
              <p:blipFill>
                <a:blip r:embed="rId359"/>
                <a:stretch>
                  <a:fillRect/>
                </a:stretch>
              </p:blipFill>
              <p:spPr>
                <a:xfrm>
                  <a:off x="6305037" y="1763445"/>
                  <a:ext cx="1809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5" name="Freihand 204">
                  <a:extLst>
                    <a:ext uri="{FF2B5EF4-FFF2-40B4-BE49-F238E27FC236}">
                      <a16:creationId xmlns:a16="http://schemas.microsoft.com/office/drawing/2014/main" id="{85566D34-59CF-4858-8DF1-EE66FC2FCE4D}"/>
                    </a:ext>
                  </a:extLst>
                </p14:cNvPr>
                <p14:cNvContentPartPr/>
                <p14:nvPr/>
              </p14:nvContentPartPr>
              <p14:xfrm>
                <a:off x="8305557" y="1584165"/>
                <a:ext cx="160920" cy="11160"/>
              </p14:xfrm>
            </p:contentPart>
          </mc:Choice>
          <mc:Fallback xmlns="">
            <p:pic>
              <p:nvPicPr>
                <p:cNvPr id="205" name="Freihand 204">
                  <a:extLst>
                    <a:ext uri="{FF2B5EF4-FFF2-40B4-BE49-F238E27FC236}">
                      <a16:creationId xmlns:a16="http://schemas.microsoft.com/office/drawing/2014/main" id="{85566D34-59CF-4858-8DF1-EE66FC2FCE4D}"/>
                    </a:ext>
                  </a:extLst>
                </p:cNvPr>
                <p:cNvPicPr/>
                <p:nvPr/>
              </p:nvPicPr>
              <p:blipFill>
                <a:blip r:embed="rId361"/>
                <a:stretch>
                  <a:fillRect/>
                </a:stretch>
              </p:blipFill>
              <p:spPr>
                <a:xfrm>
                  <a:off x="8301237" y="1579845"/>
                  <a:ext cx="169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6" name="Freihand 205">
                  <a:extLst>
                    <a:ext uri="{FF2B5EF4-FFF2-40B4-BE49-F238E27FC236}">
                      <a16:creationId xmlns:a16="http://schemas.microsoft.com/office/drawing/2014/main" id="{9DA982B2-8317-4966-B821-059844C5F91D}"/>
                    </a:ext>
                  </a:extLst>
                </p14:cNvPr>
                <p14:cNvContentPartPr/>
                <p14:nvPr/>
              </p14:nvContentPartPr>
              <p14:xfrm>
                <a:off x="8198277" y="1541325"/>
                <a:ext cx="195840" cy="113400"/>
              </p14:xfrm>
            </p:contentPart>
          </mc:Choice>
          <mc:Fallback xmlns="">
            <p:pic>
              <p:nvPicPr>
                <p:cNvPr id="206" name="Freihand 205">
                  <a:extLst>
                    <a:ext uri="{FF2B5EF4-FFF2-40B4-BE49-F238E27FC236}">
                      <a16:creationId xmlns:a16="http://schemas.microsoft.com/office/drawing/2014/main" id="{9DA982B2-8317-4966-B821-059844C5F91D}"/>
                    </a:ext>
                  </a:extLst>
                </p:cNvPr>
                <p:cNvPicPr/>
                <p:nvPr/>
              </p:nvPicPr>
              <p:blipFill>
                <a:blip r:embed="rId363"/>
                <a:stretch>
                  <a:fillRect/>
                </a:stretch>
              </p:blipFill>
              <p:spPr>
                <a:xfrm>
                  <a:off x="8193957" y="1537005"/>
                  <a:ext cx="204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7" name="Freihand 206">
                  <a:extLst>
                    <a:ext uri="{FF2B5EF4-FFF2-40B4-BE49-F238E27FC236}">
                      <a16:creationId xmlns:a16="http://schemas.microsoft.com/office/drawing/2014/main" id="{7051B264-4604-4CF5-BFC4-E76BD4BC89B8}"/>
                    </a:ext>
                  </a:extLst>
                </p14:cNvPr>
                <p14:cNvContentPartPr/>
                <p14:nvPr/>
              </p14:nvContentPartPr>
              <p14:xfrm>
                <a:off x="8591757" y="1545285"/>
                <a:ext cx="22680" cy="120960"/>
              </p14:xfrm>
            </p:contentPart>
          </mc:Choice>
          <mc:Fallback xmlns="">
            <p:pic>
              <p:nvPicPr>
                <p:cNvPr id="207" name="Freihand 206">
                  <a:extLst>
                    <a:ext uri="{FF2B5EF4-FFF2-40B4-BE49-F238E27FC236}">
                      <a16:creationId xmlns:a16="http://schemas.microsoft.com/office/drawing/2014/main" id="{7051B264-4604-4CF5-BFC4-E76BD4BC89B8}"/>
                    </a:ext>
                  </a:extLst>
                </p:cNvPr>
                <p:cNvPicPr/>
                <p:nvPr/>
              </p:nvPicPr>
              <p:blipFill>
                <a:blip r:embed="rId365"/>
                <a:stretch>
                  <a:fillRect/>
                </a:stretch>
              </p:blipFill>
              <p:spPr>
                <a:xfrm>
                  <a:off x="8587437" y="1540965"/>
                  <a:ext cx="31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8" name="Freihand 207">
                  <a:extLst>
                    <a:ext uri="{FF2B5EF4-FFF2-40B4-BE49-F238E27FC236}">
                      <a16:creationId xmlns:a16="http://schemas.microsoft.com/office/drawing/2014/main" id="{F341175D-10C5-4963-B837-4F9AF81F4053}"/>
                    </a:ext>
                  </a:extLst>
                </p14:cNvPr>
                <p14:cNvContentPartPr/>
                <p14:nvPr/>
              </p14:nvContentPartPr>
              <p14:xfrm>
                <a:off x="8499957" y="1651485"/>
                <a:ext cx="181080" cy="14040"/>
              </p14:xfrm>
            </p:contentPart>
          </mc:Choice>
          <mc:Fallback xmlns="">
            <p:pic>
              <p:nvPicPr>
                <p:cNvPr id="208" name="Freihand 207">
                  <a:extLst>
                    <a:ext uri="{FF2B5EF4-FFF2-40B4-BE49-F238E27FC236}">
                      <a16:creationId xmlns:a16="http://schemas.microsoft.com/office/drawing/2014/main" id="{F341175D-10C5-4963-B837-4F9AF81F4053}"/>
                    </a:ext>
                  </a:extLst>
                </p:cNvPr>
                <p:cNvPicPr/>
                <p:nvPr/>
              </p:nvPicPr>
              <p:blipFill>
                <a:blip r:embed="rId367"/>
                <a:stretch>
                  <a:fillRect/>
                </a:stretch>
              </p:blipFill>
              <p:spPr>
                <a:xfrm>
                  <a:off x="8495637" y="1647165"/>
                  <a:ext cx="189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9" name="Freihand 208">
                  <a:extLst>
                    <a:ext uri="{FF2B5EF4-FFF2-40B4-BE49-F238E27FC236}">
                      <a16:creationId xmlns:a16="http://schemas.microsoft.com/office/drawing/2014/main" id="{9669E4CE-16EC-4C91-B1EA-0B66B00A6A07}"/>
                    </a:ext>
                  </a:extLst>
                </p14:cNvPr>
                <p14:cNvContentPartPr/>
                <p14:nvPr/>
              </p14:nvContentPartPr>
              <p14:xfrm>
                <a:off x="8486637" y="1554645"/>
                <a:ext cx="155880" cy="25560"/>
              </p14:xfrm>
            </p:contentPart>
          </mc:Choice>
          <mc:Fallback xmlns="">
            <p:pic>
              <p:nvPicPr>
                <p:cNvPr id="209" name="Freihand 208">
                  <a:extLst>
                    <a:ext uri="{FF2B5EF4-FFF2-40B4-BE49-F238E27FC236}">
                      <a16:creationId xmlns:a16="http://schemas.microsoft.com/office/drawing/2014/main" id="{9669E4CE-16EC-4C91-B1EA-0B66B00A6A07}"/>
                    </a:ext>
                  </a:extLst>
                </p:cNvPr>
                <p:cNvPicPr/>
                <p:nvPr/>
              </p:nvPicPr>
              <p:blipFill>
                <a:blip r:embed="rId369"/>
                <a:stretch>
                  <a:fillRect/>
                </a:stretch>
              </p:blipFill>
              <p:spPr>
                <a:xfrm>
                  <a:off x="8482317" y="1550325"/>
                  <a:ext cx="16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0" name="Freihand 209">
                  <a:extLst>
                    <a:ext uri="{FF2B5EF4-FFF2-40B4-BE49-F238E27FC236}">
                      <a16:creationId xmlns:a16="http://schemas.microsoft.com/office/drawing/2014/main" id="{6DA0CB24-1F76-4FB9-AB28-C38434C0343E}"/>
                    </a:ext>
                  </a:extLst>
                </p14:cNvPr>
                <p14:cNvContentPartPr/>
                <p14:nvPr/>
              </p14:nvContentPartPr>
              <p14:xfrm>
                <a:off x="8696877" y="1530165"/>
                <a:ext cx="259200" cy="128160"/>
              </p14:xfrm>
            </p:contentPart>
          </mc:Choice>
          <mc:Fallback xmlns="">
            <p:pic>
              <p:nvPicPr>
                <p:cNvPr id="210" name="Freihand 209">
                  <a:extLst>
                    <a:ext uri="{FF2B5EF4-FFF2-40B4-BE49-F238E27FC236}">
                      <a16:creationId xmlns:a16="http://schemas.microsoft.com/office/drawing/2014/main" id="{6DA0CB24-1F76-4FB9-AB28-C38434C0343E}"/>
                    </a:ext>
                  </a:extLst>
                </p:cNvPr>
                <p:cNvPicPr/>
                <p:nvPr/>
              </p:nvPicPr>
              <p:blipFill>
                <a:blip r:embed="rId371"/>
                <a:stretch>
                  <a:fillRect/>
                </a:stretch>
              </p:blipFill>
              <p:spPr>
                <a:xfrm>
                  <a:off x="8692557" y="1525845"/>
                  <a:ext cx="26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1" name="Freihand 210">
                  <a:extLst>
                    <a:ext uri="{FF2B5EF4-FFF2-40B4-BE49-F238E27FC236}">
                      <a16:creationId xmlns:a16="http://schemas.microsoft.com/office/drawing/2014/main" id="{68E146A0-29B7-42A5-B784-316D8929F181}"/>
                    </a:ext>
                  </a:extLst>
                </p14:cNvPr>
                <p14:cNvContentPartPr/>
                <p14:nvPr/>
              </p14:nvContentPartPr>
              <p14:xfrm>
                <a:off x="9110877" y="1534845"/>
                <a:ext cx="9000" cy="107280"/>
              </p14:xfrm>
            </p:contentPart>
          </mc:Choice>
          <mc:Fallback xmlns="">
            <p:pic>
              <p:nvPicPr>
                <p:cNvPr id="211" name="Freihand 210">
                  <a:extLst>
                    <a:ext uri="{FF2B5EF4-FFF2-40B4-BE49-F238E27FC236}">
                      <a16:creationId xmlns:a16="http://schemas.microsoft.com/office/drawing/2014/main" id="{68E146A0-29B7-42A5-B784-316D8929F181}"/>
                    </a:ext>
                  </a:extLst>
                </p:cNvPr>
                <p:cNvPicPr/>
                <p:nvPr/>
              </p:nvPicPr>
              <p:blipFill>
                <a:blip r:embed="rId373"/>
                <a:stretch>
                  <a:fillRect/>
                </a:stretch>
              </p:blipFill>
              <p:spPr>
                <a:xfrm>
                  <a:off x="9106557" y="1530525"/>
                  <a:ext cx="1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2" name="Freihand 211">
                  <a:extLst>
                    <a:ext uri="{FF2B5EF4-FFF2-40B4-BE49-F238E27FC236}">
                      <a16:creationId xmlns:a16="http://schemas.microsoft.com/office/drawing/2014/main" id="{DC8D6CA9-F94B-4F3F-96D9-FAEC837F738F}"/>
                    </a:ext>
                  </a:extLst>
                </p14:cNvPr>
                <p14:cNvContentPartPr/>
                <p14:nvPr/>
              </p14:nvContentPartPr>
              <p14:xfrm>
                <a:off x="9106917" y="1511445"/>
                <a:ext cx="107280" cy="5040"/>
              </p14:xfrm>
            </p:contentPart>
          </mc:Choice>
          <mc:Fallback xmlns="">
            <p:pic>
              <p:nvPicPr>
                <p:cNvPr id="212" name="Freihand 211">
                  <a:extLst>
                    <a:ext uri="{FF2B5EF4-FFF2-40B4-BE49-F238E27FC236}">
                      <a16:creationId xmlns:a16="http://schemas.microsoft.com/office/drawing/2014/main" id="{DC8D6CA9-F94B-4F3F-96D9-FAEC837F738F}"/>
                    </a:ext>
                  </a:extLst>
                </p:cNvPr>
                <p:cNvPicPr/>
                <p:nvPr/>
              </p:nvPicPr>
              <p:blipFill>
                <a:blip r:embed="rId375"/>
                <a:stretch>
                  <a:fillRect/>
                </a:stretch>
              </p:blipFill>
              <p:spPr>
                <a:xfrm>
                  <a:off x="9102597" y="1507125"/>
                  <a:ext cx="115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3" name="Freihand 212">
                  <a:extLst>
                    <a:ext uri="{FF2B5EF4-FFF2-40B4-BE49-F238E27FC236}">
                      <a16:creationId xmlns:a16="http://schemas.microsoft.com/office/drawing/2014/main" id="{D254A703-921B-4573-AF5E-90B907F34A40}"/>
                    </a:ext>
                  </a:extLst>
                </p14:cNvPr>
                <p14:cNvContentPartPr/>
                <p14:nvPr/>
              </p14:nvContentPartPr>
              <p14:xfrm>
                <a:off x="9107637" y="1563285"/>
                <a:ext cx="105120" cy="87120"/>
              </p14:xfrm>
            </p:contentPart>
          </mc:Choice>
          <mc:Fallback xmlns="">
            <p:pic>
              <p:nvPicPr>
                <p:cNvPr id="213" name="Freihand 212">
                  <a:extLst>
                    <a:ext uri="{FF2B5EF4-FFF2-40B4-BE49-F238E27FC236}">
                      <a16:creationId xmlns:a16="http://schemas.microsoft.com/office/drawing/2014/main" id="{D254A703-921B-4573-AF5E-90B907F34A40}"/>
                    </a:ext>
                  </a:extLst>
                </p:cNvPr>
                <p:cNvPicPr/>
                <p:nvPr/>
              </p:nvPicPr>
              <p:blipFill>
                <a:blip r:embed="rId377"/>
                <a:stretch>
                  <a:fillRect/>
                </a:stretch>
              </p:blipFill>
              <p:spPr>
                <a:xfrm>
                  <a:off x="9103317" y="1558965"/>
                  <a:ext cx="113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4" name="Freihand 213">
                  <a:extLst>
                    <a:ext uri="{FF2B5EF4-FFF2-40B4-BE49-F238E27FC236}">
                      <a16:creationId xmlns:a16="http://schemas.microsoft.com/office/drawing/2014/main" id="{25FDE820-9F5E-4ABD-99CC-E7FDDAFB9E13}"/>
                    </a:ext>
                  </a:extLst>
                </p14:cNvPr>
                <p14:cNvContentPartPr/>
                <p14:nvPr/>
              </p14:nvContentPartPr>
              <p14:xfrm>
                <a:off x="9228957" y="1566885"/>
                <a:ext cx="95040" cy="143280"/>
              </p14:xfrm>
            </p:contentPart>
          </mc:Choice>
          <mc:Fallback xmlns="">
            <p:pic>
              <p:nvPicPr>
                <p:cNvPr id="214" name="Freihand 213">
                  <a:extLst>
                    <a:ext uri="{FF2B5EF4-FFF2-40B4-BE49-F238E27FC236}">
                      <a16:creationId xmlns:a16="http://schemas.microsoft.com/office/drawing/2014/main" id="{25FDE820-9F5E-4ABD-99CC-E7FDDAFB9E13}"/>
                    </a:ext>
                  </a:extLst>
                </p:cNvPr>
                <p:cNvPicPr/>
                <p:nvPr/>
              </p:nvPicPr>
              <p:blipFill>
                <a:blip r:embed="rId379"/>
                <a:stretch>
                  <a:fillRect/>
                </a:stretch>
              </p:blipFill>
              <p:spPr>
                <a:xfrm>
                  <a:off x="9224637" y="1562565"/>
                  <a:ext cx="103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5" name="Freihand 214">
                  <a:extLst>
                    <a:ext uri="{FF2B5EF4-FFF2-40B4-BE49-F238E27FC236}">
                      <a16:creationId xmlns:a16="http://schemas.microsoft.com/office/drawing/2014/main" id="{6E928C79-A438-45F8-BE48-48F303C340E1}"/>
                    </a:ext>
                  </a:extLst>
                </p14:cNvPr>
                <p14:cNvContentPartPr/>
                <p14:nvPr/>
              </p14:nvContentPartPr>
              <p14:xfrm>
                <a:off x="9317157" y="1555005"/>
                <a:ext cx="96840" cy="91800"/>
              </p14:xfrm>
            </p:contentPart>
          </mc:Choice>
          <mc:Fallback xmlns="">
            <p:pic>
              <p:nvPicPr>
                <p:cNvPr id="215" name="Freihand 214">
                  <a:extLst>
                    <a:ext uri="{FF2B5EF4-FFF2-40B4-BE49-F238E27FC236}">
                      <a16:creationId xmlns:a16="http://schemas.microsoft.com/office/drawing/2014/main" id="{6E928C79-A438-45F8-BE48-48F303C340E1}"/>
                    </a:ext>
                  </a:extLst>
                </p:cNvPr>
                <p:cNvPicPr/>
                <p:nvPr/>
              </p:nvPicPr>
              <p:blipFill>
                <a:blip r:embed="rId381"/>
                <a:stretch>
                  <a:fillRect/>
                </a:stretch>
              </p:blipFill>
              <p:spPr>
                <a:xfrm>
                  <a:off x="9312837" y="1550685"/>
                  <a:ext cx="10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6" name="Freihand 215">
                  <a:extLst>
                    <a:ext uri="{FF2B5EF4-FFF2-40B4-BE49-F238E27FC236}">
                      <a16:creationId xmlns:a16="http://schemas.microsoft.com/office/drawing/2014/main" id="{904F086C-4389-4A89-B976-B0A0048C0CAD}"/>
                    </a:ext>
                  </a:extLst>
                </p14:cNvPr>
                <p14:cNvContentPartPr/>
                <p14:nvPr/>
              </p14:nvContentPartPr>
              <p14:xfrm>
                <a:off x="9409317" y="1549965"/>
                <a:ext cx="81720" cy="72720"/>
              </p14:xfrm>
            </p:contentPart>
          </mc:Choice>
          <mc:Fallback xmlns="">
            <p:pic>
              <p:nvPicPr>
                <p:cNvPr id="216" name="Freihand 215">
                  <a:extLst>
                    <a:ext uri="{FF2B5EF4-FFF2-40B4-BE49-F238E27FC236}">
                      <a16:creationId xmlns:a16="http://schemas.microsoft.com/office/drawing/2014/main" id="{904F086C-4389-4A89-B976-B0A0048C0CAD}"/>
                    </a:ext>
                  </a:extLst>
                </p:cNvPr>
                <p:cNvPicPr/>
                <p:nvPr/>
              </p:nvPicPr>
              <p:blipFill>
                <a:blip r:embed="rId383"/>
                <a:stretch>
                  <a:fillRect/>
                </a:stretch>
              </p:blipFill>
              <p:spPr>
                <a:xfrm>
                  <a:off x="9404997" y="1545645"/>
                  <a:ext cx="90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7" name="Freihand 216">
                  <a:extLst>
                    <a:ext uri="{FF2B5EF4-FFF2-40B4-BE49-F238E27FC236}">
                      <a16:creationId xmlns:a16="http://schemas.microsoft.com/office/drawing/2014/main" id="{E14780F4-5B21-473A-AD56-399B9A14EB20}"/>
                    </a:ext>
                  </a:extLst>
                </p14:cNvPr>
                <p14:cNvContentPartPr/>
                <p14:nvPr/>
              </p14:nvContentPartPr>
              <p14:xfrm>
                <a:off x="9506157" y="1470045"/>
                <a:ext cx="140040" cy="152640"/>
              </p14:xfrm>
            </p:contentPart>
          </mc:Choice>
          <mc:Fallback xmlns="">
            <p:pic>
              <p:nvPicPr>
                <p:cNvPr id="217" name="Freihand 216">
                  <a:extLst>
                    <a:ext uri="{FF2B5EF4-FFF2-40B4-BE49-F238E27FC236}">
                      <a16:creationId xmlns:a16="http://schemas.microsoft.com/office/drawing/2014/main" id="{E14780F4-5B21-473A-AD56-399B9A14EB20}"/>
                    </a:ext>
                  </a:extLst>
                </p:cNvPr>
                <p:cNvPicPr/>
                <p:nvPr/>
              </p:nvPicPr>
              <p:blipFill>
                <a:blip r:embed="rId385"/>
                <a:stretch>
                  <a:fillRect/>
                </a:stretch>
              </p:blipFill>
              <p:spPr>
                <a:xfrm>
                  <a:off x="9501837" y="1465725"/>
                  <a:ext cx="148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8" name="Freihand 217">
                  <a:extLst>
                    <a:ext uri="{FF2B5EF4-FFF2-40B4-BE49-F238E27FC236}">
                      <a16:creationId xmlns:a16="http://schemas.microsoft.com/office/drawing/2014/main" id="{41A8E242-DF88-4739-B843-62B301456144}"/>
                    </a:ext>
                  </a:extLst>
                </p14:cNvPr>
                <p14:cNvContentPartPr/>
                <p14:nvPr/>
              </p14:nvContentPartPr>
              <p14:xfrm>
                <a:off x="9665277" y="1480485"/>
                <a:ext cx="6480" cy="21600"/>
              </p14:xfrm>
            </p:contentPart>
          </mc:Choice>
          <mc:Fallback xmlns="">
            <p:pic>
              <p:nvPicPr>
                <p:cNvPr id="218" name="Freihand 217">
                  <a:extLst>
                    <a:ext uri="{FF2B5EF4-FFF2-40B4-BE49-F238E27FC236}">
                      <a16:creationId xmlns:a16="http://schemas.microsoft.com/office/drawing/2014/main" id="{41A8E242-DF88-4739-B843-62B301456144}"/>
                    </a:ext>
                  </a:extLst>
                </p:cNvPr>
                <p:cNvPicPr/>
                <p:nvPr/>
              </p:nvPicPr>
              <p:blipFill>
                <a:blip r:embed="rId387"/>
                <a:stretch>
                  <a:fillRect/>
                </a:stretch>
              </p:blipFill>
              <p:spPr>
                <a:xfrm>
                  <a:off x="9660957" y="1476165"/>
                  <a:ext cx="15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9" name="Freihand 218">
                  <a:extLst>
                    <a:ext uri="{FF2B5EF4-FFF2-40B4-BE49-F238E27FC236}">
                      <a16:creationId xmlns:a16="http://schemas.microsoft.com/office/drawing/2014/main" id="{0EAD0CF6-44EF-461F-8255-556014664539}"/>
                    </a:ext>
                  </a:extLst>
                </p14:cNvPr>
                <p14:cNvContentPartPr/>
                <p14:nvPr/>
              </p14:nvContentPartPr>
              <p14:xfrm>
                <a:off x="9677517" y="1534845"/>
                <a:ext cx="208800" cy="74880"/>
              </p14:xfrm>
            </p:contentPart>
          </mc:Choice>
          <mc:Fallback xmlns="">
            <p:pic>
              <p:nvPicPr>
                <p:cNvPr id="219" name="Freihand 218">
                  <a:extLst>
                    <a:ext uri="{FF2B5EF4-FFF2-40B4-BE49-F238E27FC236}">
                      <a16:creationId xmlns:a16="http://schemas.microsoft.com/office/drawing/2014/main" id="{0EAD0CF6-44EF-461F-8255-556014664539}"/>
                    </a:ext>
                  </a:extLst>
                </p:cNvPr>
                <p:cNvPicPr/>
                <p:nvPr/>
              </p:nvPicPr>
              <p:blipFill>
                <a:blip r:embed="rId389"/>
                <a:stretch>
                  <a:fillRect/>
                </a:stretch>
              </p:blipFill>
              <p:spPr>
                <a:xfrm>
                  <a:off x="9673197" y="1530525"/>
                  <a:ext cx="217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0" name="Freihand 219">
                  <a:extLst>
                    <a:ext uri="{FF2B5EF4-FFF2-40B4-BE49-F238E27FC236}">
                      <a16:creationId xmlns:a16="http://schemas.microsoft.com/office/drawing/2014/main" id="{54A20615-07BA-45CC-BA72-6A57FDFFD642}"/>
                    </a:ext>
                  </a:extLst>
                </p14:cNvPr>
                <p14:cNvContentPartPr/>
                <p14:nvPr/>
              </p14:nvContentPartPr>
              <p14:xfrm>
                <a:off x="9981717" y="1412805"/>
                <a:ext cx="35640" cy="189720"/>
              </p14:xfrm>
            </p:contentPart>
          </mc:Choice>
          <mc:Fallback xmlns="">
            <p:pic>
              <p:nvPicPr>
                <p:cNvPr id="220" name="Freihand 219">
                  <a:extLst>
                    <a:ext uri="{FF2B5EF4-FFF2-40B4-BE49-F238E27FC236}">
                      <a16:creationId xmlns:a16="http://schemas.microsoft.com/office/drawing/2014/main" id="{54A20615-07BA-45CC-BA72-6A57FDFFD642}"/>
                    </a:ext>
                  </a:extLst>
                </p:cNvPr>
                <p:cNvPicPr/>
                <p:nvPr/>
              </p:nvPicPr>
              <p:blipFill>
                <a:blip r:embed="rId391"/>
                <a:stretch>
                  <a:fillRect/>
                </a:stretch>
              </p:blipFill>
              <p:spPr>
                <a:xfrm>
                  <a:off x="9977397" y="1408485"/>
                  <a:ext cx="4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4C4DAF44-187E-4262-AE63-B6018BA96876}"/>
                    </a:ext>
                  </a:extLst>
                </p14:cNvPr>
                <p14:cNvContentPartPr/>
                <p14:nvPr/>
              </p14:nvContentPartPr>
              <p14:xfrm>
                <a:off x="7998837" y="1715565"/>
                <a:ext cx="102960" cy="7920"/>
              </p14:xfrm>
            </p:contentPart>
          </mc:Choice>
          <mc:Fallback xmlns="">
            <p:pic>
              <p:nvPicPr>
                <p:cNvPr id="232" name="Freihand 231">
                  <a:extLst>
                    <a:ext uri="{FF2B5EF4-FFF2-40B4-BE49-F238E27FC236}">
                      <a16:creationId xmlns:a16="http://schemas.microsoft.com/office/drawing/2014/main" id="{4C4DAF44-187E-4262-AE63-B6018BA96876}"/>
                    </a:ext>
                  </a:extLst>
                </p:cNvPr>
                <p:cNvPicPr/>
                <p:nvPr/>
              </p:nvPicPr>
              <p:blipFill>
                <a:blip r:embed="rId393"/>
                <a:stretch>
                  <a:fillRect/>
                </a:stretch>
              </p:blipFill>
              <p:spPr>
                <a:xfrm>
                  <a:off x="7994517" y="1711245"/>
                  <a:ext cx="111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4" name="Freihand 233">
                  <a:extLst>
                    <a:ext uri="{FF2B5EF4-FFF2-40B4-BE49-F238E27FC236}">
                      <a16:creationId xmlns:a16="http://schemas.microsoft.com/office/drawing/2014/main" id="{7351C005-2907-4AA5-9816-4641D664C00F}"/>
                    </a:ext>
                  </a:extLst>
                </p14:cNvPr>
                <p14:cNvContentPartPr/>
                <p14:nvPr/>
              </p14:nvContentPartPr>
              <p14:xfrm>
                <a:off x="7014957" y="1759125"/>
                <a:ext cx="384120" cy="33480"/>
              </p14:xfrm>
            </p:contentPart>
          </mc:Choice>
          <mc:Fallback xmlns="">
            <p:pic>
              <p:nvPicPr>
                <p:cNvPr id="234" name="Freihand 233">
                  <a:extLst>
                    <a:ext uri="{FF2B5EF4-FFF2-40B4-BE49-F238E27FC236}">
                      <a16:creationId xmlns:a16="http://schemas.microsoft.com/office/drawing/2014/main" id="{7351C005-2907-4AA5-9816-4641D664C00F}"/>
                    </a:ext>
                  </a:extLst>
                </p:cNvPr>
                <p:cNvPicPr/>
                <p:nvPr/>
              </p:nvPicPr>
              <p:blipFill>
                <a:blip r:embed="rId395"/>
                <a:stretch>
                  <a:fillRect/>
                </a:stretch>
              </p:blipFill>
              <p:spPr>
                <a:xfrm>
                  <a:off x="7010637" y="1754805"/>
                  <a:ext cx="392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9" name="Freihand 258">
                  <a:extLst>
                    <a:ext uri="{FF2B5EF4-FFF2-40B4-BE49-F238E27FC236}">
                      <a16:creationId xmlns:a16="http://schemas.microsoft.com/office/drawing/2014/main" id="{3B8A191C-1F70-4F41-8C45-EF6158C7ADCD}"/>
                    </a:ext>
                  </a:extLst>
                </p14:cNvPr>
                <p14:cNvContentPartPr/>
                <p14:nvPr/>
              </p14:nvContentPartPr>
              <p14:xfrm>
                <a:off x="4523757" y="2336205"/>
                <a:ext cx="124560" cy="168840"/>
              </p14:xfrm>
            </p:contentPart>
          </mc:Choice>
          <mc:Fallback xmlns="">
            <p:pic>
              <p:nvPicPr>
                <p:cNvPr id="259" name="Freihand 258">
                  <a:extLst>
                    <a:ext uri="{FF2B5EF4-FFF2-40B4-BE49-F238E27FC236}">
                      <a16:creationId xmlns:a16="http://schemas.microsoft.com/office/drawing/2014/main" id="{3B8A191C-1F70-4F41-8C45-EF6158C7ADCD}"/>
                    </a:ext>
                  </a:extLst>
                </p:cNvPr>
                <p:cNvPicPr/>
                <p:nvPr/>
              </p:nvPicPr>
              <p:blipFill>
                <a:blip r:embed="rId397"/>
                <a:stretch>
                  <a:fillRect/>
                </a:stretch>
              </p:blipFill>
              <p:spPr>
                <a:xfrm>
                  <a:off x="4519437" y="2331885"/>
                  <a:ext cx="133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0" name="Freihand 259">
                  <a:extLst>
                    <a:ext uri="{FF2B5EF4-FFF2-40B4-BE49-F238E27FC236}">
                      <a16:creationId xmlns:a16="http://schemas.microsoft.com/office/drawing/2014/main" id="{94CFF699-2524-4483-BCE8-C27F0568EBEF}"/>
                    </a:ext>
                  </a:extLst>
                </p14:cNvPr>
                <p14:cNvContentPartPr/>
                <p14:nvPr/>
              </p14:nvContentPartPr>
              <p14:xfrm>
                <a:off x="4703037" y="2316765"/>
                <a:ext cx="183240" cy="193680"/>
              </p14:xfrm>
            </p:contentPart>
          </mc:Choice>
          <mc:Fallback xmlns="">
            <p:pic>
              <p:nvPicPr>
                <p:cNvPr id="260" name="Freihand 259">
                  <a:extLst>
                    <a:ext uri="{FF2B5EF4-FFF2-40B4-BE49-F238E27FC236}">
                      <a16:creationId xmlns:a16="http://schemas.microsoft.com/office/drawing/2014/main" id="{94CFF699-2524-4483-BCE8-C27F0568EBEF}"/>
                    </a:ext>
                  </a:extLst>
                </p:cNvPr>
                <p:cNvPicPr/>
                <p:nvPr/>
              </p:nvPicPr>
              <p:blipFill>
                <a:blip r:embed="rId399"/>
                <a:stretch>
                  <a:fillRect/>
                </a:stretch>
              </p:blipFill>
              <p:spPr>
                <a:xfrm>
                  <a:off x="4698717" y="2312445"/>
                  <a:ext cx="191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Freihand 260">
                  <a:extLst>
                    <a:ext uri="{FF2B5EF4-FFF2-40B4-BE49-F238E27FC236}">
                      <a16:creationId xmlns:a16="http://schemas.microsoft.com/office/drawing/2014/main" id="{085440CA-8C27-4F77-985C-F5A81F74D4B7}"/>
                    </a:ext>
                  </a:extLst>
                </p14:cNvPr>
                <p14:cNvContentPartPr/>
                <p14:nvPr/>
              </p14:nvContentPartPr>
              <p14:xfrm>
                <a:off x="4949277" y="2340165"/>
                <a:ext cx="25920" cy="146880"/>
              </p14:xfrm>
            </p:contentPart>
          </mc:Choice>
          <mc:Fallback xmlns="">
            <p:pic>
              <p:nvPicPr>
                <p:cNvPr id="261" name="Freihand 260">
                  <a:extLst>
                    <a:ext uri="{FF2B5EF4-FFF2-40B4-BE49-F238E27FC236}">
                      <a16:creationId xmlns:a16="http://schemas.microsoft.com/office/drawing/2014/main" id="{085440CA-8C27-4F77-985C-F5A81F74D4B7}"/>
                    </a:ext>
                  </a:extLst>
                </p:cNvPr>
                <p:cNvPicPr/>
                <p:nvPr/>
              </p:nvPicPr>
              <p:blipFill>
                <a:blip r:embed="rId401"/>
                <a:stretch>
                  <a:fillRect/>
                </a:stretch>
              </p:blipFill>
              <p:spPr>
                <a:xfrm>
                  <a:off x="4944957" y="2335845"/>
                  <a:ext cx="34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3" name="Freihand 262">
                  <a:extLst>
                    <a:ext uri="{FF2B5EF4-FFF2-40B4-BE49-F238E27FC236}">
                      <a16:creationId xmlns:a16="http://schemas.microsoft.com/office/drawing/2014/main" id="{11DF931F-DA9B-43EC-B47F-18B9E2326230}"/>
                    </a:ext>
                  </a:extLst>
                </p14:cNvPr>
                <p14:cNvContentPartPr/>
                <p14:nvPr/>
              </p14:nvContentPartPr>
              <p14:xfrm>
                <a:off x="5150157" y="2300205"/>
                <a:ext cx="127800" cy="124560"/>
              </p14:xfrm>
            </p:contentPart>
          </mc:Choice>
          <mc:Fallback xmlns="">
            <p:pic>
              <p:nvPicPr>
                <p:cNvPr id="263" name="Freihand 262">
                  <a:extLst>
                    <a:ext uri="{FF2B5EF4-FFF2-40B4-BE49-F238E27FC236}">
                      <a16:creationId xmlns:a16="http://schemas.microsoft.com/office/drawing/2014/main" id="{11DF931F-DA9B-43EC-B47F-18B9E2326230}"/>
                    </a:ext>
                  </a:extLst>
                </p:cNvPr>
                <p:cNvPicPr/>
                <p:nvPr/>
              </p:nvPicPr>
              <p:blipFill>
                <a:blip r:embed="rId403"/>
                <a:stretch>
                  <a:fillRect/>
                </a:stretch>
              </p:blipFill>
              <p:spPr>
                <a:xfrm>
                  <a:off x="5145837" y="2295885"/>
                  <a:ext cx="136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4" name="Freihand 263">
                  <a:extLst>
                    <a:ext uri="{FF2B5EF4-FFF2-40B4-BE49-F238E27FC236}">
                      <a16:creationId xmlns:a16="http://schemas.microsoft.com/office/drawing/2014/main" id="{B6CFF510-2F33-40F9-A82C-A286EC51A844}"/>
                    </a:ext>
                  </a:extLst>
                </p14:cNvPr>
                <p14:cNvContentPartPr/>
                <p14:nvPr/>
              </p14:nvContentPartPr>
              <p14:xfrm>
                <a:off x="5309277" y="2211645"/>
                <a:ext cx="9720" cy="77400"/>
              </p14:xfrm>
            </p:contentPart>
          </mc:Choice>
          <mc:Fallback xmlns="">
            <p:pic>
              <p:nvPicPr>
                <p:cNvPr id="264" name="Freihand 263">
                  <a:extLst>
                    <a:ext uri="{FF2B5EF4-FFF2-40B4-BE49-F238E27FC236}">
                      <a16:creationId xmlns:a16="http://schemas.microsoft.com/office/drawing/2014/main" id="{B6CFF510-2F33-40F9-A82C-A286EC51A844}"/>
                    </a:ext>
                  </a:extLst>
                </p:cNvPr>
                <p:cNvPicPr/>
                <p:nvPr/>
              </p:nvPicPr>
              <p:blipFill>
                <a:blip r:embed="rId405"/>
                <a:stretch>
                  <a:fillRect/>
                </a:stretch>
              </p:blipFill>
              <p:spPr>
                <a:xfrm>
                  <a:off x="5304957" y="2207325"/>
                  <a:ext cx="18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5" name="Freihand 264">
                  <a:extLst>
                    <a:ext uri="{FF2B5EF4-FFF2-40B4-BE49-F238E27FC236}">
                      <a16:creationId xmlns:a16="http://schemas.microsoft.com/office/drawing/2014/main" id="{2D1A0AB7-0BB5-4F23-B086-8DF406F9190C}"/>
                    </a:ext>
                  </a:extLst>
                </p14:cNvPr>
                <p14:cNvContentPartPr/>
                <p14:nvPr/>
              </p14:nvContentPartPr>
              <p14:xfrm>
                <a:off x="5226837" y="2181405"/>
                <a:ext cx="164520" cy="119160"/>
              </p14:xfrm>
            </p:contentPart>
          </mc:Choice>
          <mc:Fallback xmlns="">
            <p:pic>
              <p:nvPicPr>
                <p:cNvPr id="265" name="Freihand 264">
                  <a:extLst>
                    <a:ext uri="{FF2B5EF4-FFF2-40B4-BE49-F238E27FC236}">
                      <a16:creationId xmlns:a16="http://schemas.microsoft.com/office/drawing/2014/main" id="{2D1A0AB7-0BB5-4F23-B086-8DF406F9190C}"/>
                    </a:ext>
                  </a:extLst>
                </p:cNvPr>
                <p:cNvPicPr/>
                <p:nvPr/>
              </p:nvPicPr>
              <p:blipFill>
                <a:blip r:embed="rId407"/>
                <a:stretch>
                  <a:fillRect/>
                </a:stretch>
              </p:blipFill>
              <p:spPr>
                <a:xfrm>
                  <a:off x="5222517" y="2177085"/>
                  <a:ext cx="17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6" name="Freihand 265">
                  <a:extLst>
                    <a:ext uri="{FF2B5EF4-FFF2-40B4-BE49-F238E27FC236}">
                      <a16:creationId xmlns:a16="http://schemas.microsoft.com/office/drawing/2014/main" id="{BF503631-32F7-43C9-A389-3779648BB43E}"/>
                    </a:ext>
                  </a:extLst>
                </p14:cNvPr>
                <p14:cNvContentPartPr/>
                <p14:nvPr/>
              </p14:nvContentPartPr>
              <p14:xfrm>
                <a:off x="5497557" y="2350605"/>
                <a:ext cx="133920" cy="4680"/>
              </p14:xfrm>
            </p:contentPart>
          </mc:Choice>
          <mc:Fallback xmlns="">
            <p:pic>
              <p:nvPicPr>
                <p:cNvPr id="266" name="Freihand 265">
                  <a:extLst>
                    <a:ext uri="{FF2B5EF4-FFF2-40B4-BE49-F238E27FC236}">
                      <a16:creationId xmlns:a16="http://schemas.microsoft.com/office/drawing/2014/main" id="{BF503631-32F7-43C9-A389-3779648BB43E}"/>
                    </a:ext>
                  </a:extLst>
                </p:cNvPr>
                <p:cNvPicPr/>
                <p:nvPr/>
              </p:nvPicPr>
              <p:blipFill>
                <a:blip r:embed="rId409"/>
                <a:stretch>
                  <a:fillRect/>
                </a:stretch>
              </p:blipFill>
              <p:spPr>
                <a:xfrm>
                  <a:off x="5493237" y="2346285"/>
                  <a:ext cx="14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7" name="Freihand 266">
                  <a:extLst>
                    <a:ext uri="{FF2B5EF4-FFF2-40B4-BE49-F238E27FC236}">
                      <a16:creationId xmlns:a16="http://schemas.microsoft.com/office/drawing/2014/main" id="{17B1E95C-375D-453A-898B-C0B1ECC675CD}"/>
                    </a:ext>
                  </a:extLst>
                </p14:cNvPr>
                <p14:cNvContentPartPr/>
                <p14:nvPr/>
              </p14:nvContentPartPr>
              <p14:xfrm>
                <a:off x="5509077" y="2391645"/>
                <a:ext cx="148680" cy="9720"/>
              </p14:xfrm>
            </p:contentPart>
          </mc:Choice>
          <mc:Fallback xmlns="">
            <p:pic>
              <p:nvPicPr>
                <p:cNvPr id="267" name="Freihand 266">
                  <a:extLst>
                    <a:ext uri="{FF2B5EF4-FFF2-40B4-BE49-F238E27FC236}">
                      <a16:creationId xmlns:a16="http://schemas.microsoft.com/office/drawing/2014/main" id="{17B1E95C-375D-453A-898B-C0B1ECC675CD}"/>
                    </a:ext>
                  </a:extLst>
                </p:cNvPr>
                <p:cNvPicPr/>
                <p:nvPr/>
              </p:nvPicPr>
              <p:blipFill>
                <a:blip r:embed="rId411"/>
                <a:stretch>
                  <a:fillRect/>
                </a:stretch>
              </p:blipFill>
              <p:spPr>
                <a:xfrm>
                  <a:off x="5504757" y="2387325"/>
                  <a:ext cx="157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9" name="Freihand 268">
                  <a:extLst>
                    <a:ext uri="{FF2B5EF4-FFF2-40B4-BE49-F238E27FC236}">
                      <a16:creationId xmlns:a16="http://schemas.microsoft.com/office/drawing/2014/main" id="{E73FA0FD-6CEA-4B7D-A399-191FA48B9D58}"/>
                    </a:ext>
                  </a:extLst>
                </p14:cNvPr>
                <p14:cNvContentPartPr/>
                <p14:nvPr/>
              </p14:nvContentPartPr>
              <p14:xfrm>
                <a:off x="5757117" y="2314245"/>
                <a:ext cx="95040" cy="73440"/>
              </p14:xfrm>
            </p:contentPart>
          </mc:Choice>
          <mc:Fallback xmlns="">
            <p:pic>
              <p:nvPicPr>
                <p:cNvPr id="269" name="Freihand 268">
                  <a:extLst>
                    <a:ext uri="{FF2B5EF4-FFF2-40B4-BE49-F238E27FC236}">
                      <a16:creationId xmlns:a16="http://schemas.microsoft.com/office/drawing/2014/main" id="{E73FA0FD-6CEA-4B7D-A399-191FA48B9D58}"/>
                    </a:ext>
                  </a:extLst>
                </p:cNvPr>
                <p:cNvPicPr/>
                <p:nvPr/>
              </p:nvPicPr>
              <p:blipFill>
                <a:blip r:embed="rId413"/>
                <a:stretch>
                  <a:fillRect/>
                </a:stretch>
              </p:blipFill>
              <p:spPr>
                <a:xfrm>
                  <a:off x="5752797" y="2309925"/>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0" name="Freihand 269">
                  <a:extLst>
                    <a:ext uri="{FF2B5EF4-FFF2-40B4-BE49-F238E27FC236}">
                      <a16:creationId xmlns:a16="http://schemas.microsoft.com/office/drawing/2014/main" id="{416296FD-40B7-4A2A-AAA5-6E82732DEC72}"/>
                    </a:ext>
                  </a:extLst>
                </p14:cNvPr>
                <p14:cNvContentPartPr/>
                <p14:nvPr/>
              </p14:nvContentPartPr>
              <p14:xfrm>
                <a:off x="5882397" y="2379405"/>
                <a:ext cx="27360" cy="110880"/>
              </p14:xfrm>
            </p:contentPart>
          </mc:Choice>
          <mc:Fallback xmlns="">
            <p:pic>
              <p:nvPicPr>
                <p:cNvPr id="270" name="Freihand 269">
                  <a:extLst>
                    <a:ext uri="{FF2B5EF4-FFF2-40B4-BE49-F238E27FC236}">
                      <a16:creationId xmlns:a16="http://schemas.microsoft.com/office/drawing/2014/main" id="{416296FD-40B7-4A2A-AAA5-6E82732DEC72}"/>
                    </a:ext>
                  </a:extLst>
                </p:cNvPr>
                <p:cNvPicPr/>
                <p:nvPr/>
              </p:nvPicPr>
              <p:blipFill>
                <a:blip r:embed="rId415"/>
                <a:stretch>
                  <a:fillRect/>
                </a:stretch>
              </p:blipFill>
              <p:spPr>
                <a:xfrm>
                  <a:off x="5878077" y="2375085"/>
                  <a:ext cx="36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1" name="Freihand 270">
                  <a:extLst>
                    <a:ext uri="{FF2B5EF4-FFF2-40B4-BE49-F238E27FC236}">
                      <a16:creationId xmlns:a16="http://schemas.microsoft.com/office/drawing/2014/main" id="{C994171F-CE42-49D5-8E64-2A1AEAABFDD9}"/>
                    </a:ext>
                  </a:extLst>
                </p14:cNvPr>
                <p14:cNvContentPartPr/>
                <p14:nvPr/>
              </p14:nvContentPartPr>
              <p14:xfrm>
                <a:off x="5962677" y="2282205"/>
                <a:ext cx="113760" cy="127800"/>
              </p14:xfrm>
            </p:contentPart>
          </mc:Choice>
          <mc:Fallback xmlns="">
            <p:pic>
              <p:nvPicPr>
                <p:cNvPr id="271" name="Freihand 270">
                  <a:extLst>
                    <a:ext uri="{FF2B5EF4-FFF2-40B4-BE49-F238E27FC236}">
                      <a16:creationId xmlns:a16="http://schemas.microsoft.com/office/drawing/2014/main" id="{C994171F-CE42-49D5-8E64-2A1AEAABFDD9}"/>
                    </a:ext>
                  </a:extLst>
                </p:cNvPr>
                <p:cNvPicPr/>
                <p:nvPr/>
              </p:nvPicPr>
              <p:blipFill>
                <a:blip r:embed="rId417"/>
                <a:stretch>
                  <a:fillRect/>
                </a:stretch>
              </p:blipFill>
              <p:spPr>
                <a:xfrm>
                  <a:off x="5958357" y="2277885"/>
                  <a:ext cx="12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2" name="Freihand 271">
                  <a:extLst>
                    <a:ext uri="{FF2B5EF4-FFF2-40B4-BE49-F238E27FC236}">
                      <a16:creationId xmlns:a16="http://schemas.microsoft.com/office/drawing/2014/main" id="{7E7EFBF9-A023-4F52-B5B9-0832BCF57072}"/>
                    </a:ext>
                  </a:extLst>
                </p14:cNvPr>
                <p14:cNvContentPartPr/>
                <p14:nvPr/>
              </p14:nvContentPartPr>
              <p14:xfrm>
                <a:off x="6010557" y="2290125"/>
                <a:ext cx="92160" cy="2880"/>
              </p14:xfrm>
            </p:contentPart>
          </mc:Choice>
          <mc:Fallback xmlns="">
            <p:pic>
              <p:nvPicPr>
                <p:cNvPr id="272" name="Freihand 271">
                  <a:extLst>
                    <a:ext uri="{FF2B5EF4-FFF2-40B4-BE49-F238E27FC236}">
                      <a16:creationId xmlns:a16="http://schemas.microsoft.com/office/drawing/2014/main" id="{7E7EFBF9-A023-4F52-B5B9-0832BCF57072}"/>
                    </a:ext>
                  </a:extLst>
                </p:cNvPr>
                <p:cNvPicPr/>
                <p:nvPr/>
              </p:nvPicPr>
              <p:blipFill>
                <a:blip r:embed="rId419"/>
                <a:stretch>
                  <a:fillRect/>
                </a:stretch>
              </p:blipFill>
              <p:spPr>
                <a:xfrm>
                  <a:off x="6006237" y="2285805"/>
                  <a:ext cx="100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3" name="Freihand 272">
                  <a:extLst>
                    <a:ext uri="{FF2B5EF4-FFF2-40B4-BE49-F238E27FC236}">
                      <a16:creationId xmlns:a16="http://schemas.microsoft.com/office/drawing/2014/main" id="{553CCDB8-B261-40F0-9BA4-780925DAD1E6}"/>
                    </a:ext>
                  </a:extLst>
                </p14:cNvPr>
                <p14:cNvContentPartPr/>
                <p14:nvPr/>
              </p14:nvContentPartPr>
              <p14:xfrm>
                <a:off x="6176157" y="2301285"/>
                <a:ext cx="91800" cy="53280"/>
              </p14:xfrm>
            </p:contentPart>
          </mc:Choice>
          <mc:Fallback xmlns="">
            <p:pic>
              <p:nvPicPr>
                <p:cNvPr id="273" name="Freihand 272">
                  <a:extLst>
                    <a:ext uri="{FF2B5EF4-FFF2-40B4-BE49-F238E27FC236}">
                      <a16:creationId xmlns:a16="http://schemas.microsoft.com/office/drawing/2014/main" id="{553CCDB8-B261-40F0-9BA4-780925DAD1E6}"/>
                    </a:ext>
                  </a:extLst>
                </p:cNvPr>
                <p:cNvPicPr/>
                <p:nvPr/>
              </p:nvPicPr>
              <p:blipFill>
                <a:blip r:embed="rId421"/>
                <a:stretch>
                  <a:fillRect/>
                </a:stretch>
              </p:blipFill>
              <p:spPr>
                <a:xfrm>
                  <a:off x="6171837" y="2296965"/>
                  <a:ext cx="100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4" name="Freihand 273">
                  <a:extLst>
                    <a:ext uri="{FF2B5EF4-FFF2-40B4-BE49-F238E27FC236}">
                      <a16:creationId xmlns:a16="http://schemas.microsoft.com/office/drawing/2014/main" id="{F33042CF-3100-4726-A75F-7F0202B6CBE9}"/>
                    </a:ext>
                  </a:extLst>
                </p14:cNvPr>
                <p14:cNvContentPartPr/>
                <p14:nvPr/>
              </p14:nvContentPartPr>
              <p14:xfrm>
                <a:off x="6213237" y="2311365"/>
                <a:ext cx="76680" cy="182520"/>
              </p14:xfrm>
            </p:contentPart>
          </mc:Choice>
          <mc:Fallback xmlns="">
            <p:pic>
              <p:nvPicPr>
                <p:cNvPr id="274" name="Freihand 273">
                  <a:extLst>
                    <a:ext uri="{FF2B5EF4-FFF2-40B4-BE49-F238E27FC236}">
                      <a16:creationId xmlns:a16="http://schemas.microsoft.com/office/drawing/2014/main" id="{F33042CF-3100-4726-A75F-7F0202B6CBE9}"/>
                    </a:ext>
                  </a:extLst>
                </p:cNvPr>
                <p:cNvPicPr/>
                <p:nvPr/>
              </p:nvPicPr>
              <p:blipFill>
                <a:blip r:embed="rId423"/>
                <a:stretch>
                  <a:fillRect/>
                </a:stretch>
              </p:blipFill>
              <p:spPr>
                <a:xfrm>
                  <a:off x="6208917" y="2307045"/>
                  <a:ext cx="85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5" name="Freihand 274">
                  <a:extLst>
                    <a:ext uri="{FF2B5EF4-FFF2-40B4-BE49-F238E27FC236}">
                      <a16:creationId xmlns:a16="http://schemas.microsoft.com/office/drawing/2014/main" id="{46F85E88-E86D-499C-A529-A4F6244C1197}"/>
                    </a:ext>
                  </a:extLst>
                </p14:cNvPr>
                <p14:cNvContentPartPr/>
                <p14:nvPr/>
              </p14:nvContentPartPr>
              <p14:xfrm>
                <a:off x="6434997" y="2335125"/>
                <a:ext cx="127800" cy="12960"/>
              </p14:xfrm>
            </p:contentPart>
          </mc:Choice>
          <mc:Fallback xmlns="">
            <p:pic>
              <p:nvPicPr>
                <p:cNvPr id="275" name="Freihand 274">
                  <a:extLst>
                    <a:ext uri="{FF2B5EF4-FFF2-40B4-BE49-F238E27FC236}">
                      <a16:creationId xmlns:a16="http://schemas.microsoft.com/office/drawing/2014/main" id="{46F85E88-E86D-499C-A529-A4F6244C1197}"/>
                    </a:ext>
                  </a:extLst>
                </p:cNvPr>
                <p:cNvPicPr/>
                <p:nvPr/>
              </p:nvPicPr>
              <p:blipFill>
                <a:blip r:embed="rId425"/>
                <a:stretch>
                  <a:fillRect/>
                </a:stretch>
              </p:blipFill>
              <p:spPr>
                <a:xfrm>
                  <a:off x="6430677" y="2330805"/>
                  <a:ext cx="13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6" name="Freihand 275">
                  <a:extLst>
                    <a:ext uri="{FF2B5EF4-FFF2-40B4-BE49-F238E27FC236}">
                      <a16:creationId xmlns:a16="http://schemas.microsoft.com/office/drawing/2014/main" id="{E4CFB0B7-6988-4A7C-9CBC-594FC58D673A}"/>
                    </a:ext>
                  </a:extLst>
                </p14:cNvPr>
                <p14:cNvContentPartPr/>
                <p14:nvPr/>
              </p14:nvContentPartPr>
              <p14:xfrm>
                <a:off x="6592677" y="2275725"/>
                <a:ext cx="132480" cy="119160"/>
              </p14:xfrm>
            </p:contentPart>
          </mc:Choice>
          <mc:Fallback xmlns="">
            <p:pic>
              <p:nvPicPr>
                <p:cNvPr id="276" name="Freihand 275">
                  <a:extLst>
                    <a:ext uri="{FF2B5EF4-FFF2-40B4-BE49-F238E27FC236}">
                      <a16:creationId xmlns:a16="http://schemas.microsoft.com/office/drawing/2014/main" id="{E4CFB0B7-6988-4A7C-9CBC-594FC58D673A}"/>
                    </a:ext>
                  </a:extLst>
                </p:cNvPr>
                <p:cNvPicPr/>
                <p:nvPr/>
              </p:nvPicPr>
              <p:blipFill>
                <a:blip r:embed="rId427"/>
                <a:stretch>
                  <a:fillRect/>
                </a:stretch>
              </p:blipFill>
              <p:spPr>
                <a:xfrm>
                  <a:off x="6588357" y="2271405"/>
                  <a:ext cx="141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7" name="Freihand 276">
                  <a:extLst>
                    <a:ext uri="{FF2B5EF4-FFF2-40B4-BE49-F238E27FC236}">
                      <a16:creationId xmlns:a16="http://schemas.microsoft.com/office/drawing/2014/main" id="{5E6C7589-50A7-42FD-9AA7-29B8C7A2722D}"/>
                    </a:ext>
                  </a:extLst>
                </p14:cNvPr>
                <p14:cNvContentPartPr/>
                <p14:nvPr/>
              </p14:nvContentPartPr>
              <p14:xfrm>
                <a:off x="6765117" y="2282205"/>
                <a:ext cx="126720" cy="117360"/>
              </p14:xfrm>
            </p:contentPart>
          </mc:Choice>
          <mc:Fallback xmlns="">
            <p:pic>
              <p:nvPicPr>
                <p:cNvPr id="277" name="Freihand 276">
                  <a:extLst>
                    <a:ext uri="{FF2B5EF4-FFF2-40B4-BE49-F238E27FC236}">
                      <a16:creationId xmlns:a16="http://schemas.microsoft.com/office/drawing/2014/main" id="{5E6C7589-50A7-42FD-9AA7-29B8C7A2722D}"/>
                    </a:ext>
                  </a:extLst>
                </p:cNvPr>
                <p:cNvPicPr/>
                <p:nvPr/>
              </p:nvPicPr>
              <p:blipFill>
                <a:blip r:embed="rId429"/>
                <a:stretch>
                  <a:fillRect/>
                </a:stretch>
              </p:blipFill>
              <p:spPr>
                <a:xfrm>
                  <a:off x="6760797" y="2277885"/>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8" name="Freihand 277">
                  <a:extLst>
                    <a:ext uri="{FF2B5EF4-FFF2-40B4-BE49-F238E27FC236}">
                      <a16:creationId xmlns:a16="http://schemas.microsoft.com/office/drawing/2014/main" id="{7D275D9E-A131-4EF7-8DFE-43DB1F4696CF}"/>
                    </a:ext>
                  </a:extLst>
                </p14:cNvPr>
                <p14:cNvContentPartPr/>
                <p14:nvPr/>
              </p14:nvContentPartPr>
              <p14:xfrm>
                <a:off x="6828837" y="2267085"/>
                <a:ext cx="93600" cy="14040"/>
              </p14:xfrm>
            </p:contentPart>
          </mc:Choice>
          <mc:Fallback xmlns="">
            <p:pic>
              <p:nvPicPr>
                <p:cNvPr id="278" name="Freihand 277">
                  <a:extLst>
                    <a:ext uri="{FF2B5EF4-FFF2-40B4-BE49-F238E27FC236}">
                      <a16:creationId xmlns:a16="http://schemas.microsoft.com/office/drawing/2014/main" id="{7D275D9E-A131-4EF7-8DFE-43DB1F4696CF}"/>
                    </a:ext>
                  </a:extLst>
                </p:cNvPr>
                <p:cNvPicPr/>
                <p:nvPr/>
              </p:nvPicPr>
              <p:blipFill>
                <a:blip r:embed="rId431"/>
                <a:stretch>
                  <a:fillRect/>
                </a:stretch>
              </p:blipFill>
              <p:spPr>
                <a:xfrm>
                  <a:off x="6824517" y="2262765"/>
                  <a:ext cx="102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9" name="Freihand 278">
                  <a:extLst>
                    <a:ext uri="{FF2B5EF4-FFF2-40B4-BE49-F238E27FC236}">
                      <a16:creationId xmlns:a16="http://schemas.microsoft.com/office/drawing/2014/main" id="{1551CD46-E3D7-4B3B-B1D6-9D9CD340DFD2}"/>
                    </a:ext>
                  </a:extLst>
                </p14:cNvPr>
                <p14:cNvContentPartPr/>
                <p14:nvPr/>
              </p14:nvContentPartPr>
              <p14:xfrm>
                <a:off x="6951957" y="2262405"/>
                <a:ext cx="277920" cy="119520"/>
              </p14:xfrm>
            </p:contentPart>
          </mc:Choice>
          <mc:Fallback xmlns="">
            <p:pic>
              <p:nvPicPr>
                <p:cNvPr id="279" name="Freihand 278">
                  <a:extLst>
                    <a:ext uri="{FF2B5EF4-FFF2-40B4-BE49-F238E27FC236}">
                      <a16:creationId xmlns:a16="http://schemas.microsoft.com/office/drawing/2014/main" id="{1551CD46-E3D7-4B3B-B1D6-9D9CD340DFD2}"/>
                    </a:ext>
                  </a:extLst>
                </p:cNvPr>
                <p:cNvPicPr/>
                <p:nvPr/>
              </p:nvPicPr>
              <p:blipFill>
                <a:blip r:embed="rId433"/>
                <a:stretch>
                  <a:fillRect/>
                </a:stretch>
              </p:blipFill>
              <p:spPr>
                <a:xfrm>
                  <a:off x="6947637" y="2258085"/>
                  <a:ext cx="286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0" name="Freihand 279">
                  <a:extLst>
                    <a:ext uri="{FF2B5EF4-FFF2-40B4-BE49-F238E27FC236}">
                      <a16:creationId xmlns:a16="http://schemas.microsoft.com/office/drawing/2014/main" id="{CF6986C6-B2ED-4672-BA42-E1B6146D1F93}"/>
                    </a:ext>
                  </a:extLst>
                </p14:cNvPr>
                <p14:cNvContentPartPr/>
                <p14:nvPr/>
              </p14:nvContentPartPr>
              <p14:xfrm>
                <a:off x="7243557" y="2212725"/>
                <a:ext cx="360" cy="360"/>
              </p14:xfrm>
            </p:contentPart>
          </mc:Choice>
          <mc:Fallback xmlns="">
            <p:pic>
              <p:nvPicPr>
                <p:cNvPr id="280" name="Freihand 279">
                  <a:extLst>
                    <a:ext uri="{FF2B5EF4-FFF2-40B4-BE49-F238E27FC236}">
                      <a16:creationId xmlns:a16="http://schemas.microsoft.com/office/drawing/2014/main" id="{CF6986C6-B2ED-4672-BA42-E1B6146D1F93}"/>
                    </a:ext>
                  </a:extLst>
                </p:cNvPr>
                <p:cNvPicPr/>
                <p:nvPr/>
              </p:nvPicPr>
              <p:blipFill>
                <a:blip r:embed="rId20"/>
                <a:stretch>
                  <a:fillRect/>
                </a:stretch>
              </p:blipFill>
              <p:spPr>
                <a:xfrm>
                  <a:off x="7239237" y="2208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2" name="Freihand 281">
                  <a:extLst>
                    <a:ext uri="{FF2B5EF4-FFF2-40B4-BE49-F238E27FC236}">
                      <a16:creationId xmlns:a16="http://schemas.microsoft.com/office/drawing/2014/main" id="{38168687-6C6F-49E3-9946-EB11E552B95D}"/>
                    </a:ext>
                  </a:extLst>
                </p14:cNvPr>
                <p14:cNvContentPartPr/>
                <p14:nvPr/>
              </p14:nvContentPartPr>
              <p14:xfrm>
                <a:off x="7872117" y="2113005"/>
                <a:ext cx="129600" cy="155520"/>
              </p14:xfrm>
            </p:contentPart>
          </mc:Choice>
          <mc:Fallback xmlns="">
            <p:pic>
              <p:nvPicPr>
                <p:cNvPr id="282" name="Freihand 281">
                  <a:extLst>
                    <a:ext uri="{FF2B5EF4-FFF2-40B4-BE49-F238E27FC236}">
                      <a16:creationId xmlns:a16="http://schemas.microsoft.com/office/drawing/2014/main" id="{38168687-6C6F-49E3-9946-EB11E552B95D}"/>
                    </a:ext>
                  </a:extLst>
                </p:cNvPr>
                <p:cNvPicPr/>
                <p:nvPr/>
              </p:nvPicPr>
              <p:blipFill>
                <a:blip r:embed="rId436"/>
                <a:stretch>
                  <a:fillRect/>
                </a:stretch>
              </p:blipFill>
              <p:spPr>
                <a:xfrm>
                  <a:off x="7867797" y="2108685"/>
                  <a:ext cx="138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3" name="Freihand 282">
                  <a:extLst>
                    <a:ext uri="{FF2B5EF4-FFF2-40B4-BE49-F238E27FC236}">
                      <a16:creationId xmlns:a16="http://schemas.microsoft.com/office/drawing/2014/main" id="{FD902B96-AA8A-4055-B041-BB48E9C2E7F0}"/>
                    </a:ext>
                  </a:extLst>
                </p14:cNvPr>
                <p14:cNvContentPartPr/>
                <p14:nvPr/>
              </p14:nvContentPartPr>
              <p14:xfrm>
                <a:off x="7781757" y="2251245"/>
                <a:ext cx="257400" cy="50760"/>
              </p14:xfrm>
            </p:contentPart>
          </mc:Choice>
          <mc:Fallback xmlns="">
            <p:pic>
              <p:nvPicPr>
                <p:cNvPr id="283" name="Freihand 282">
                  <a:extLst>
                    <a:ext uri="{FF2B5EF4-FFF2-40B4-BE49-F238E27FC236}">
                      <a16:creationId xmlns:a16="http://schemas.microsoft.com/office/drawing/2014/main" id="{FD902B96-AA8A-4055-B041-BB48E9C2E7F0}"/>
                    </a:ext>
                  </a:extLst>
                </p:cNvPr>
                <p:cNvPicPr/>
                <p:nvPr/>
              </p:nvPicPr>
              <p:blipFill>
                <a:blip r:embed="rId438"/>
                <a:stretch>
                  <a:fillRect/>
                </a:stretch>
              </p:blipFill>
              <p:spPr>
                <a:xfrm>
                  <a:off x="7777437" y="2246925"/>
                  <a:ext cx="266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4" name="Freihand 283">
                  <a:extLst>
                    <a:ext uri="{FF2B5EF4-FFF2-40B4-BE49-F238E27FC236}">
                      <a16:creationId xmlns:a16="http://schemas.microsoft.com/office/drawing/2014/main" id="{ABF90AB7-1B78-4B23-8863-CD0D50A963A2}"/>
                    </a:ext>
                  </a:extLst>
                </p14:cNvPr>
                <p14:cNvContentPartPr/>
                <p14:nvPr/>
              </p14:nvContentPartPr>
              <p14:xfrm>
                <a:off x="7905597" y="2379405"/>
                <a:ext cx="2880" cy="132480"/>
              </p14:xfrm>
            </p:contentPart>
          </mc:Choice>
          <mc:Fallback xmlns="">
            <p:pic>
              <p:nvPicPr>
                <p:cNvPr id="284" name="Freihand 283">
                  <a:extLst>
                    <a:ext uri="{FF2B5EF4-FFF2-40B4-BE49-F238E27FC236}">
                      <a16:creationId xmlns:a16="http://schemas.microsoft.com/office/drawing/2014/main" id="{ABF90AB7-1B78-4B23-8863-CD0D50A963A2}"/>
                    </a:ext>
                  </a:extLst>
                </p:cNvPr>
                <p:cNvPicPr/>
                <p:nvPr/>
              </p:nvPicPr>
              <p:blipFill>
                <a:blip r:embed="rId440"/>
                <a:stretch>
                  <a:fillRect/>
                </a:stretch>
              </p:blipFill>
              <p:spPr>
                <a:xfrm>
                  <a:off x="7901277" y="2375085"/>
                  <a:ext cx="11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5" name="Freihand 284">
                  <a:extLst>
                    <a:ext uri="{FF2B5EF4-FFF2-40B4-BE49-F238E27FC236}">
                      <a16:creationId xmlns:a16="http://schemas.microsoft.com/office/drawing/2014/main" id="{BA66FD1B-1643-475D-A64F-86C42DAD1AC5}"/>
                    </a:ext>
                  </a:extLst>
                </p14:cNvPr>
                <p14:cNvContentPartPr/>
                <p14:nvPr/>
              </p14:nvContentPartPr>
              <p14:xfrm>
                <a:off x="7835037" y="2359965"/>
                <a:ext cx="148680" cy="61200"/>
              </p14:xfrm>
            </p:contentPart>
          </mc:Choice>
          <mc:Fallback xmlns="">
            <p:pic>
              <p:nvPicPr>
                <p:cNvPr id="285" name="Freihand 284">
                  <a:extLst>
                    <a:ext uri="{FF2B5EF4-FFF2-40B4-BE49-F238E27FC236}">
                      <a16:creationId xmlns:a16="http://schemas.microsoft.com/office/drawing/2014/main" id="{BA66FD1B-1643-475D-A64F-86C42DAD1AC5}"/>
                    </a:ext>
                  </a:extLst>
                </p:cNvPr>
                <p:cNvPicPr/>
                <p:nvPr/>
              </p:nvPicPr>
              <p:blipFill>
                <a:blip r:embed="rId442"/>
                <a:stretch>
                  <a:fillRect/>
                </a:stretch>
              </p:blipFill>
              <p:spPr>
                <a:xfrm>
                  <a:off x="7830717" y="2355645"/>
                  <a:ext cx="15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6" name="Freihand 285">
                  <a:extLst>
                    <a:ext uri="{FF2B5EF4-FFF2-40B4-BE49-F238E27FC236}">
                      <a16:creationId xmlns:a16="http://schemas.microsoft.com/office/drawing/2014/main" id="{C646ABE3-0310-4813-8788-4A1EDEA8EFED}"/>
                    </a:ext>
                  </a:extLst>
                </p14:cNvPr>
                <p14:cNvContentPartPr/>
                <p14:nvPr/>
              </p14:nvContentPartPr>
              <p14:xfrm>
                <a:off x="8136357" y="2269965"/>
                <a:ext cx="142200" cy="5040"/>
              </p14:xfrm>
            </p:contentPart>
          </mc:Choice>
          <mc:Fallback xmlns="">
            <p:pic>
              <p:nvPicPr>
                <p:cNvPr id="286" name="Freihand 285">
                  <a:extLst>
                    <a:ext uri="{FF2B5EF4-FFF2-40B4-BE49-F238E27FC236}">
                      <a16:creationId xmlns:a16="http://schemas.microsoft.com/office/drawing/2014/main" id="{C646ABE3-0310-4813-8788-4A1EDEA8EFED}"/>
                    </a:ext>
                  </a:extLst>
                </p:cNvPr>
                <p:cNvPicPr/>
                <p:nvPr/>
              </p:nvPicPr>
              <p:blipFill>
                <a:blip r:embed="rId444"/>
                <a:stretch>
                  <a:fillRect/>
                </a:stretch>
              </p:blipFill>
              <p:spPr>
                <a:xfrm>
                  <a:off x="8132037" y="2265645"/>
                  <a:ext cx="150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7" name="Freihand 286">
                  <a:extLst>
                    <a:ext uri="{FF2B5EF4-FFF2-40B4-BE49-F238E27FC236}">
                      <a16:creationId xmlns:a16="http://schemas.microsoft.com/office/drawing/2014/main" id="{051D204C-02FC-487C-A746-48D62443CC11}"/>
                    </a:ext>
                  </a:extLst>
                </p14:cNvPr>
                <p14:cNvContentPartPr/>
                <p14:nvPr/>
              </p14:nvContentPartPr>
              <p14:xfrm>
                <a:off x="8145357" y="2298765"/>
                <a:ext cx="170280" cy="23400"/>
              </p14:xfrm>
            </p:contentPart>
          </mc:Choice>
          <mc:Fallback xmlns="">
            <p:pic>
              <p:nvPicPr>
                <p:cNvPr id="287" name="Freihand 286">
                  <a:extLst>
                    <a:ext uri="{FF2B5EF4-FFF2-40B4-BE49-F238E27FC236}">
                      <a16:creationId xmlns:a16="http://schemas.microsoft.com/office/drawing/2014/main" id="{051D204C-02FC-487C-A746-48D62443CC11}"/>
                    </a:ext>
                  </a:extLst>
                </p:cNvPr>
                <p:cNvPicPr/>
                <p:nvPr/>
              </p:nvPicPr>
              <p:blipFill>
                <a:blip r:embed="rId446"/>
                <a:stretch>
                  <a:fillRect/>
                </a:stretch>
              </p:blipFill>
              <p:spPr>
                <a:xfrm>
                  <a:off x="8141037" y="2294445"/>
                  <a:ext cx="178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0" name="Freihand 289">
                  <a:extLst>
                    <a:ext uri="{FF2B5EF4-FFF2-40B4-BE49-F238E27FC236}">
                      <a16:creationId xmlns:a16="http://schemas.microsoft.com/office/drawing/2014/main" id="{3825E95F-307B-4F53-8BA5-B9CA119607E7}"/>
                    </a:ext>
                  </a:extLst>
                </p14:cNvPr>
                <p14:cNvContentPartPr/>
                <p14:nvPr/>
              </p14:nvContentPartPr>
              <p14:xfrm>
                <a:off x="8452077" y="2096805"/>
                <a:ext cx="77400" cy="130680"/>
              </p14:xfrm>
            </p:contentPart>
          </mc:Choice>
          <mc:Fallback xmlns="">
            <p:pic>
              <p:nvPicPr>
                <p:cNvPr id="290" name="Freihand 289">
                  <a:extLst>
                    <a:ext uri="{FF2B5EF4-FFF2-40B4-BE49-F238E27FC236}">
                      <a16:creationId xmlns:a16="http://schemas.microsoft.com/office/drawing/2014/main" id="{3825E95F-307B-4F53-8BA5-B9CA119607E7}"/>
                    </a:ext>
                  </a:extLst>
                </p:cNvPr>
                <p:cNvPicPr/>
                <p:nvPr/>
              </p:nvPicPr>
              <p:blipFill>
                <a:blip r:embed="rId448"/>
                <a:stretch>
                  <a:fillRect/>
                </a:stretch>
              </p:blipFill>
              <p:spPr>
                <a:xfrm>
                  <a:off x="8447757" y="2092485"/>
                  <a:ext cx="86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1" name="Freihand 290">
                  <a:extLst>
                    <a:ext uri="{FF2B5EF4-FFF2-40B4-BE49-F238E27FC236}">
                      <a16:creationId xmlns:a16="http://schemas.microsoft.com/office/drawing/2014/main" id="{5B2C16FE-3D16-4DB3-866B-E48208D24BF6}"/>
                    </a:ext>
                  </a:extLst>
                </p14:cNvPr>
                <p14:cNvContentPartPr/>
                <p14:nvPr/>
              </p14:nvContentPartPr>
              <p14:xfrm>
                <a:off x="8597517" y="2119485"/>
                <a:ext cx="72360" cy="80640"/>
              </p14:xfrm>
            </p:contentPart>
          </mc:Choice>
          <mc:Fallback xmlns="">
            <p:pic>
              <p:nvPicPr>
                <p:cNvPr id="291" name="Freihand 290">
                  <a:extLst>
                    <a:ext uri="{FF2B5EF4-FFF2-40B4-BE49-F238E27FC236}">
                      <a16:creationId xmlns:a16="http://schemas.microsoft.com/office/drawing/2014/main" id="{5B2C16FE-3D16-4DB3-866B-E48208D24BF6}"/>
                    </a:ext>
                  </a:extLst>
                </p:cNvPr>
                <p:cNvPicPr/>
                <p:nvPr/>
              </p:nvPicPr>
              <p:blipFill>
                <a:blip r:embed="rId450"/>
                <a:stretch>
                  <a:fillRect/>
                </a:stretch>
              </p:blipFill>
              <p:spPr>
                <a:xfrm>
                  <a:off x="8593197" y="2115165"/>
                  <a:ext cx="81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2" name="Freihand 291">
                  <a:extLst>
                    <a:ext uri="{FF2B5EF4-FFF2-40B4-BE49-F238E27FC236}">
                      <a16:creationId xmlns:a16="http://schemas.microsoft.com/office/drawing/2014/main" id="{CCA486B7-0EE5-43E6-A5AF-D133CBD3B87E}"/>
                    </a:ext>
                  </a:extLst>
                </p14:cNvPr>
                <p14:cNvContentPartPr/>
                <p14:nvPr/>
              </p14:nvContentPartPr>
              <p14:xfrm>
                <a:off x="8728197" y="2100045"/>
                <a:ext cx="102240" cy="99720"/>
              </p14:xfrm>
            </p:contentPart>
          </mc:Choice>
          <mc:Fallback xmlns="">
            <p:pic>
              <p:nvPicPr>
                <p:cNvPr id="292" name="Freihand 291">
                  <a:extLst>
                    <a:ext uri="{FF2B5EF4-FFF2-40B4-BE49-F238E27FC236}">
                      <a16:creationId xmlns:a16="http://schemas.microsoft.com/office/drawing/2014/main" id="{CCA486B7-0EE5-43E6-A5AF-D133CBD3B87E}"/>
                    </a:ext>
                  </a:extLst>
                </p:cNvPr>
                <p:cNvPicPr/>
                <p:nvPr/>
              </p:nvPicPr>
              <p:blipFill>
                <a:blip r:embed="rId452"/>
                <a:stretch>
                  <a:fillRect/>
                </a:stretch>
              </p:blipFill>
              <p:spPr>
                <a:xfrm>
                  <a:off x="8723877" y="2095725"/>
                  <a:ext cx="110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3" name="Freihand 292">
                  <a:extLst>
                    <a:ext uri="{FF2B5EF4-FFF2-40B4-BE49-F238E27FC236}">
                      <a16:creationId xmlns:a16="http://schemas.microsoft.com/office/drawing/2014/main" id="{E4B3A511-F7A3-4D7A-83A0-E3B5FC2B338A}"/>
                    </a:ext>
                  </a:extLst>
                </p14:cNvPr>
                <p14:cNvContentPartPr/>
                <p14:nvPr/>
              </p14:nvContentPartPr>
              <p14:xfrm>
                <a:off x="8435517" y="2252325"/>
                <a:ext cx="409320" cy="39600"/>
              </p14:xfrm>
            </p:contentPart>
          </mc:Choice>
          <mc:Fallback xmlns="">
            <p:pic>
              <p:nvPicPr>
                <p:cNvPr id="293" name="Freihand 292">
                  <a:extLst>
                    <a:ext uri="{FF2B5EF4-FFF2-40B4-BE49-F238E27FC236}">
                      <a16:creationId xmlns:a16="http://schemas.microsoft.com/office/drawing/2014/main" id="{E4B3A511-F7A3-4D7A-83A0-E3B5FC2B338A}"/>
                    </a:ext>
                  </a:extLst>
                </p:cNvPr>
                <p:cNvPicPr/>
                <p:nvPr/>
              </p:nvPicPr>
              <p:blipFill>
                <a:blip r:embed="rId454"/>
                <a:stretch>
                  <a:fillRect/>
                </a:stretch>
              </p:blipFill>
              <p:spPr>
                <a:xfrm>
                  <a:off x="8431197" y="2248005"/>
                  <a:ext cx="417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4" name="Freihand 293">
                  <a:extLst>
                    <a:ext uri="{FF2B5EF4-FFF2-40B4-BE49-F238E27FC236}">
                      <a16:creationId xmlns:a16="http://schemas.microsoft.com/office/drawing/2014/main" id="{0BD258F5-87A6-4E15-A7F1-7B19EB9D69F8}"/>
                    </a:ext>
                  </a:extLst>
                </p14:cNvPr>
                <p14:cNvContentPartPr/>
                <p14:nvPr/>
              </p14:nvContentPartPr>
              <p14:xfrm>
                <a:off x="8599317" y="2349885"/>
                <a:ext cx="206280" cy="90720"/>
              </p14:xfrm>
            </p:contentPart>
          </mc:Choice>
          <mc:Fallback xmlns="">
            <p:pic>
              <p:nvPicPr>
                <p:cNvPr id="294" name="Freihand 293">
                  <a:extLst>
                    <a:ext uri="{FF2B5EF4-FFF2-40B4-BE49-F238E27FC236}">
                      <a16:creationId xmlns:a16="http://schemas.microsoft.com/office/drawing/2014/main" id="{0BD258F5-87A6-4E15-A7F1-7B19EB9D69F8}"/>
                    </a:ext>
                  </a:extLst>
                </p:cNvPr>
                <p:cNvPicPr/>
                <p:nvPr/>
              </p:nvPicPr>
              <p:blipFill>
                <a:blip r:embed="rId456"/>
                <a:stretch>
                  <a:fillRect/>
                </a:stretch>
              </p:blipFill>
              <p:spPr>
                <a:xfrm>
                  <a:off x="8594997" y="2345565"/>
                  <a:ext cx="214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5" name="Freihand 294">
                  <a:extLst>
                    <a:ext uri="{FF2B5EF4-FFF2-40B4-BE49-F238E27FC236}">
                      <a16:creationId xmlns:a16="http://schemas.microsoft.com/office/drawing/2014/main" id="{73B34F3D-8434-4139-BD13-785AB7DD6A68}"/>
                    </a:ext>
                  </a:extLst>
                </p14:cNvPr>
                <p14:cNvContentPartPr/>
                <p14:nvPr/>
              </p14:nvContentPartPr>
              <p14:xfrm>
                <a:off x="8990997" y="2245845"/>
                <a:ext cx="94680" cy="9000"/>
              </p14:xfrm>
            </p:contentPart>
          </mc:Choice>
          <mc:Fallback xmlns="">
            <p:pic>
              <p:nvPicPr>
                <p:cNvPr id="295" name="Freihand 294">
                  <a:extLst>
                    <a:ext uri="{FF2B5EF4-FFF2-40B4-BE49-F238E27FC236}">
                      <a16:creationId xmlns:a16="http://schemas.microsoft.com/office/drawing/2014/main" id="{73B34F3D-8434-4139-BD13-785AB7DD6A68}"/>
                    </a:ext>
                  </a:extLst>
                </p:cNvPr>
                <p:cNvPicPr/>
                <p:nvPr/>
              </p:nvPicPr>
              <p:blipFill>
                <a:blip r:embed="rId458"/>
                <a:stretch>
                  <a:fillRect/>
                </a:stretch>
              </p:blipFill>
              <p:spPr>
                <a:xfrm>
                  <a:off x="8986677" y="2241525"/>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6" name="Freihand 295">
                  <a:extLst>
                    <a:ext uri="{FF2B5EF4-FFF2-40B4-BE49-F238E27FC236}">
                      <a16:creationId xmlns:a16="http://schemas.microsoft.com/office/drawing/2014/main" id="{D9781A75-E9E1-47C9-9E6A-C1BC81C55E05}"/>
                    </a:ext>
                  </a:extLst>
                </p14:cNvPr>
                <p14:cNvContentPartPr/>
                <p14:nvPr/>
              </p14:nvContentPartPr>
              <p14:xfrm>
                <a:off x="8976957" y="2296605"/>
                <a:ext cx="135000" cy="5760"/>
              </p14:xfrm>
            </p:contentPart>
          </mc:Choice>
          <mc:Fallback xmlns="">
            <p:pic>
              <p:nvPicPr>
                <p:cNvPr id="296" name="Freihand 295">
                  <a:extLst>
                    <a:ext uri="{FF2B5EF4-FFF2-40B4-BE49-F238E27FC236}">
                      <a16:creationId xmlns:a16="http://schemas.microsoft.com/office/drawing/2014/main" id="{D9781A75-E9E1-47C9-9E6A-C1BC81C55E05}"/>
                    </a:ext>
                  </a:extLst>
                </p:cNvPr>
                <p:cNvPicPr/>
                <p:nvPr/>
              </p:nvPicPr>
              <p:blipFill>
                <a:blip r:embed="rId460"/>
                <a:stretch>
                  <a:fillRect/>
                </a:stretch>
              </p:blipFill>
              <p:spPr>
                <a:xfrm>
                  <a:off x="8972637" y="2292285"/>
                  <a:ext cx="143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7" name="Freihand 296">
                  <a:extLst>
                    <a:ext uri="{FF2B5EF4-FFF2-40B4-BE49-F238E27FC236}">
                      <a16:creationId xmlns:a16="http://schemas.microsoft.com/office/drawing/2014/main" id="{846504EF-8CE0-488B-8E1D-0CE2622A952D}"/>
                    </a:ext>
                  </a:extLst>
                </p14:cNvPr>
                <p14:cNvContentPartPr/>
                <p14:nvPr/>
              </p14:nvContentPartPr>
              <p14:xfrm>
                <a:off x="9231117" y="2200125"/>
                <a:ext cx="139320" cy="88200"/>
              </p14:xfrm>
            </p:contentPart>
          </mc:Choice>
          <mc:Fallback xmlns="">
            <p:pic>
              <p:nvPicPr>
                <p:cNvPr id="297" name="Freihand 296">
                  <a:extLst>
                    <a:ext uri="{FF2B5EF4-FFF2-40B4-BE49-F238E27FC236}">
                      <a16:creationId xmlns:a16="http://schemas.microsoft.com/office/drawing/2014/main" id="{846504EF-8CE0-488B-8E1D-0CE2622A952D}"/>
                    </a:ext>
                  </a:extLst>
                </p:cNvPr>
                <p:cNvPicPr/>
                <p:nvPr/>
              </p:nvPicPr>
              <p:blipFill>
                <a:blip r:embed="rId462"/>
                <a:stretch>
                  <a:fillRect/>
                </a:stretch>
              </p:blipFill>
              <p:spPr>
                <a:xfrm>
                  <a:off x="9226797" y="2195805"/>
                  <a:ext cx="147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8" name="Freihand 297">
                  <a:extLst>
                    <a:ext uri="{FF2B5EF4-FFF2-40B4-BE49-F238E27FC236}">
                      <a16:creationId xmlns:a16="http://schemas.microsoft.com/office/drawing/2014/main" id="{F7086B9D-CB7B-4EDF-8ACE-EFBB849C1EA8}"/>
                    </a:ext>
                  </a:extLst>
                </p14:cNvPr>
                <p14:cNvContentPartPr/>
                <p14:nvPr/>
              </p14:nvContentPartPr>
              <p14:xfrm>
                <a:off x="9373317" y="2197965"/>
                <a:ext cx="161640" cy="99000"/>
              </p14:xfrm>
            </p:contentPart>
          </mc:Choice>
          <mc:Fallback xmlns="">
            <p:pic>
              <p:nvPicPr>
                <p:cNvPr id="298" name="Freihand 297">
                  <a:extLst>
                    <a:ext uri="{FF2B5EF4-FFF2-40B4-BE49-F238E27FC236}">
                      <a16:creationId xmlns:a16="http://schemas.microsoft.com/office/drawing/2014/main" id="{F7086B9D-CB7B-4EDF-8ACE-EFBB849C1EA8}"/>
                    </a:ext>
                  </a:extLst>
                </p:cNvPr>
                <p:cNvPicPr/>
                <p:nvPr/>
              </p:nvPicPr>
              <p:blipFill>
                <a:blip r:embed="rId464"/>
                <a:stretch>
                  <a:fillRect/>
                </a:stretch>
              </p:blipFill>
              <p:spPr>
                <a:xfrm>
                  <a:off x="9368997" y="2193645"/>
                  <a:ext cx="170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9" name="Freihand 298">
                  <a:extLst>
                    <a:ext uri="{FF2B5EF4-FFF2-40B4-BE49-F238E27FC236}">
                      <a16:creationId xmlns:a16="http://schemas.microsoft.com/office/drawing/2014/main" id="{520CA4C5-B2CD-40B0-B215-75765D5A0771}"/>
                    </a:ext>
                  </a:extLst>
                </p14:cNvPr>
                <p14:cNvContentPartPr/>
                <p14:nvPr/>
              </p14:nvContentPartPr>
              <p14:xfrm>
                <a:off x="9574557" y="2178525"/>
                <a:ext cx="156960" cy="99360"/>
              </p14:xfrm>
            </p:contentPart>
          </mc:Choice>
          <mc:Fallback xmlns="">
            <p:pic>
              <p:nvPicPr>
                <p:cNvPr id="299" name="Freihand 298">
                  <a:extLst>
                    <a:ext uri="{FF2B5EF4-FFF2-40B4-BE49-F238E27FC236}">
                      <a16:creationId xmlns:a16="http://schemas.microsoft.com/office/drawing/2014/main" id="{520CA4C5-B2CD-40B0-B215-75765D5A0771}"/>
                    </a:ext>
                  </a:extLst>
                </p:cNvPr>
                <p:cNvPicPr/>
                <p:nvPr/>
              </p:nvPicPr>
              <p:blipFill>
                <a:blip r:embed="rId466"/>
                <a:stretch>
                  <a:fillRect/>
                </a:stretch>
              </p:blipFill>
              <p:spPr>
                <a:xfrm>
                  <a:off x="9570237" y="2174205"/>
                  <a:ext cx="165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2" name="Freihand 301">
                  <a:extLst>
                    <a:ext uri="{FF2B5EF4-FFF2-40B4-BE49-F238E27FC236}">
                      <a16:creationId xmlns:a16="http://schemas.microsoft.com/office/drawing/2014/main" id="{52688E5E-EF7B-4074-B0D3-C492BB9BC949}"/>
                    </a:ext>
                  </a:extLst>
                </p14:cNvPr>
                <p14:cNvContentPartPr/>
                <p14:nvPr/>
              </p14:nvContentPartPr>
              <p14:xfrm>
                <a:off x="5762877" y="2085285"/>
                <a:ext cx="1255320" cy="111240"/>
              </p14:xfrm>
            </p:contentPart>
          </mc:Choice>
          <mc:Fallback xmlns="">
            <p:pic>
              <p:nvPicPr>
                <p:cNvPr id="302" name="Freihand 301">
                  <a:extLst>
                    <a:ext uri="{FF2B5EF4-FFF2-40B4-BE49-F238E27FC236}">
                      <a16:creationId xmlns:a16="http://schemas.microsoft.com/office/drawing/2014/main" id="{52688E5E-EF7B-4074-B0D3-C492BB9BC949}"/>
                    </a:ext>
                  </a:extLst>
                </p:cNvPr>
                <p:cNvPicPr/>
                <p:nvPr/>
              </p:nvPicPr>
              <p:blipFill>
                <a:blip r:embed="rId468"/>
                <a:stretch>
                  <a:fillRect/>
                </a:stretch>
              </p:blipFill>
              <p:spPr>
                <a:xfrm>
                  <a:off x="5758557" y="2080965"/>
                  <a:ext cx="1263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3" name="Freihand 302">
                  <a:extLst>
                    <a:ext uri="{FF2B5EF4-FFF2-40B4-BE49-F238E27FC236}">
                      <a16:creationId xmlns:a16="http://schemas.microsoft.com/office/drawing/2014/main" id="{DBE2A3F2-B6FB-4941-93B2-A17ECBD54E88}"/>
                    </a:ext>
                  </a:extLst>
                </p14:cNvPr>
                <p14:cNvContentPartPr/>
                <p14:nvPr/>
              </p14:nvContentPartPr>
              <p14:xfrm>
                <a:off x="5996157" y="1954605"/>
                <a:ext cx="2520" cy="117360"/>
              </p14:xfrm>
            </p:contentPart>
          </mc:Choice>
          <mc:Fallback xmlns="">
            <p:pic>
              <p:nvPicPr>
                <p:cNvPr id="303" name="Freihand 302">
                  <a:extLst>
                    <a:ext uri="{FF2B5EF4-FFF2-40B4-BE49-F238E27FC236}">
                      <a16:creationId xmlns:a16="http://schemas.microsoft.com/office/drawing/2014/main" id="{DBE2A3F2-B6FB-4941-93B2-A17ECBD54E88}"/>
                    </a:ext>
                  </a:extLst>
                </p:cNvPr>
                <p:cNvPicPr/>
                <p:nvPr/>
              </p:nvPicPr>
              <p:blipFill>
                <a:blip r:embed="rId470"/>
                <a:stretch>
                  <a:fillRect/>
                </a:stretch>
              </p:blipFill>
              <p:spPr>
                <a:xfrm>
                  <a:off x="5991837" y="1950285"/>
                  <a:ext cx="11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4" name="Freihand 303">
                  <a:extLst>
                    <a:ext uri="{FF2B5EF4-FFF2-40B4-BE49-F238E27FC236}">
                      <a16:creationId xmlns:a16="http://schemas.microsoft.com/office/drawing/2014/main" id="{7569AB67-C808-454D-8484-DA661682A9A4}"/>
                    </a:ext>
                  </a:extLst>
                </p14:cNvPr>
                <p14:cNvContentPartPr/>
                <p14:nvPr/>
              </p14:nvContentPartPr>
              <p14:xfrm>
                <a:off x="5881317" y="1918965"/>
                <a:ext cx="235800" cy="136800"/>
              </p14:xfrm>
            </p:contentPart>
          </mc:Choice>
          <mc:Fallback xmlns="">
            <p:pic>
              <p:nvPicPr>
                <p:cNvPr id="304" name="Freihand 303">
                  <a:extLst>
                    <a:ext uri="{FF2B5EF4-FFF2-40B4-BE49-F238E27FC236}">
                      <a16:creationId xmlns:a16="http://schemas.microsoft.com/office/drawing/2014/main" id="{7569AB67-C808-454D-8484-DA661682A9A4}"/>
                    </a:ext>
                  </a:extLst>
                </p:cNvPr>
                <p:cNvPicPr/>
                <p:nvPr/>
              </p:nvPicPr>
              <p:blipFill>
                <a:blip r:embed="rId472"/>
                <a:stretch>
                  <a:fillRect/>
                </a:stretch>
              </p:blipFill>
              <p:spPr>
                <a:xfrm>
                  <a:off x="5876997" y="1914645"/>
                  <a:ext cx="244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5" name="Freihand 304">
                  <a:extLst>
                    <a:ext uri="{FF2B5EF4-FFF2-40B4-BE49-F238E27FC236}">
                      <a16:creationId xmlns:a16="http://schemas.microsoft.com/office/drawing/2014/main" id="{0B179BB7-F1E3-4DAC-83B9-D0FE4664246D}"/>
                    </a:ext>
                  </a:extLst>
                </p14:cNvPr>
                <p14:cNvContentPartPr/>
                <p14:nvPr/>
              </p14:nvContentPartPr>
              <p14:xfrm>
                <a:off x="6135837" y="1959285"/>
                <a:ext cx="236160" cy="99000"/>
              </p14:xfrm>
            </p:contentPart>
          </mc:Choice>
          <mc:Fallback xmlns="">
            <p:pic>
              <p:nvPicPr>
                <p:cNvPr id="305" name="Freihand 304">
                  <a:extLst>
                    <a:ext uri="{FF2B5EF4-FFF2-40B4-BE49-F238E27FC236}">
                      <a16:creationId xmlns:a16="http://schemas.microsoft.com/office/drawing/2014/main" id="{0B179BB7-F1E3-4DAC-83B9-D0FE4664246D}"/>
                    </a:ext>
                  </a:extLst>
                </p:cNvPr>
                <p:cNvPicPr/>
                <p:nvPr/>
              </p:nvPicPr>
              <p:blipFill>
                <a:blip r:embed="rId474"/>
                <a:stretch>
                  <a:fillRect/>
                </a:stretch>
              </p:blipFill>
              <p:spPr>
                <a:xfrm>
                  <a:off x="6131517" y="1954965"/>
                  <a:ext cx="244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6" name="Freihand 305">
                  <a:extLst>
                    <a:ext uri="{FF2B5EF4-FFF2-40B4-BE49-F238E27FC236}">
                      <a16:creationId xmlns:a16="http://schemas.microsoft.com/office/drawing/2014/main" id="{173F300B-86FF-49A3-82A9-A7B301110BD0}"/>
                    </a:ext>
                  </a:extLst>
                </p14:cNvPr>
                <p14:cNvContentPartPr/>
                <p14:nvPr/>
              </p14:nvContentPartPr>
              <p14:xfrm>
                <a:off x="6446517" y="1987725"/>
                <a:ext cx="189360" cy="41400"/>
              </p14:xfrm>
            </p:contentPart>
          </mc:Choice>
          <mc:Fallback xmlns="">
            <p:pic>
              <p:nvPicPr>
                <p:cNvPr id="306" name="Freihand 305">
                  <a:extLst>
                    <a:ext uri="{FF2B5EF4-FFF2-40B4-BE49-F238E27FC236}">
                      <a16:creationId xmlns:a16="http://schemas.microsoft.com/office/drawing/2014/main" id="{173F300B-86FF-49A3-82A9-A7B301110BD0}"/>
                    </a:ext>
                  </a:extLst>
                </p:cNvPr>
                <p:cNvPicPr/>
                <p:nvPr/>
              </p:nvPicPr>
              <p:blipFill>
                <a:blip r:embed="rId476"/>
                <a:stretch>
                  <a:fillRect/>
                </a:stretch>
              </p:blipFill>
              <p:spPr>
                <a:xfrm>
                  <a:off x="6442197" y="1983405"/>
                  <a:ext cx="198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7" name="Freihand 306">
                  <a:extLst>
                    <a:ext uri="{FF2B5EF4-FFF2-40B4-BE49-F238E27FC236}">
                      <a16:creationId xmlns:a16="http://schemas.microsoft.com/office/drawing/2014/main" id="{D4486BF8-28F4-4575-AC42-7BE17C7911FB}"/>
                    </a:ext>
                  </a:extLst>
                </p14:cNvPr>
                <p14:cNvContentPartPr/>
                <p14:nvPr/>
              </p14:nvContentPartPr>
              <p14:xfrm>
                <a:off x="6657477" y="1933725"/>
                <a:ext cx="143640" cy="97920"/>
              </p14:xfrm>
            </p:contentPart>
          </mc:Choice>
          <mc:Fallback xmlns="">
            <p:pic>
              <p:nvPicPr>
                <p:cNvPr id="307" name="Freihand 306">
                  <a:extLst>
                    <a:ext uri="{FF2B5EF4-FFF2-40B4-BE49-F238E27FC236}">
                      <a16:creationId xmlns:a16="http://schemas.microsoft.com/office/drawing/2014/main" id="{D4486BF8-28F4-4575-AC42-7BE17C7911FB}"/>
                    </a:ext>
                  </a:extLst>
                </p:cNvPr>
                <p:cNvPicPr/>
                <p:nvPr/>
              </p:nvPicPr>
              <p:blipFill>
                <a:blip r:embed="rId478"/>
                <a:stretch>
                  <a:fillRect/>
                </a:stretch>
              </p:blipFill>
              <p:spPr>
                <a:xfrm>
                  <a:off x="6653157" y="1929405"/>
                  <a:ext cx="15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9" name="Freihand 308">
                  <a:extLst>
                    <a:ext uri="{FF2B5EF4-FFF2-40B4-BE49-F238E27FC236}">
                      <a16:creationId xmlns:a16="http://schemas.microsoft.com/office/drawing/2014/main" id="{D01FE30B-CD5F-4845-ABE4-C2345C009453}"/>
                    </a:ext>
                  </a:extLst>
                </p14:cNvPr>
                <p14:cNvContentPartPr/>
                <p14:nvPr/>
              </p14:nvContentPartPr>
              <p14:xfrm>
                <a:off x="8417517" y="1891605"/>
                <a:ext cx="1244520" cy="108360"/>
              </p14:xfrm>
            </p:contentPart>
          </mc:Choice>
          <mc:Fallback xmlns="">
            <p:pic>
              <p:nvPicPr>
                <p:cNvPr id="309" name="Freihand 308">
                  <a:extLst>
                    <a:ext uri="{FF2B5EF4-FFF2-40B4-BE49-F238E27FC236}">
                      <a16:creationId xmlns:a16="http://schemas.microsoft.com/office/drawing/2014/main" id="{D01FE30B-CD5F-4845-ABE4-C2345C009453}"/>
                    </a:ext>
                  </a:extLst>
                </p:cNvPr>
                <p:cNvPicPr/>
                <p:nvPr/>
              </p:nvPicPr>
              <p:blipFill>
                <a:blip r:embed="rId480"/>
                <a:stretch>
                  <a:fillRect/>
                </a:stretch>
              </p:blipFill>
              <p:spPr>
                <a:xfrm>
                  <a:off x="8413197" y="1887285"/>
                  <a:ext cx="1253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0" name="Freihand 309">
                  <a:extLst>
                    <a:ext uri="{FF2B5EF4-FFF2-40B4-BE49-F238E27FC236}">
                      <a16:creationId xmlns:a16="http://schemas.microsoft.com/office/drawing/2014/main" id="{13F9518D-0603-418E-A80D-A491306601E0}"/>
                    </a:ext>
                  </a:extLst>
                </p14:cNvPr>
                <p14:cNvContentPartPr/>
                <p14:nvPr/>
              </p14:nvContentPartPr>
              <p14:xfrm>
                <a:off x="9015837" y="1724925"/>
                <a:ext cx="90000" cy="100440"/>
              </p14:xfrm>
            </p:contentPart>
          </mc:Choice>
          <mc:Fallback xmlns="">
            <p:pic>
              <p:nvPicPr>
                <p:cNvPr id="310" name="Freihand 309">
                  <a:extLst>
                    <a:ext uri="{FF2B5EF4-FFF2-40B4-BE49-F238E27FC236}">
                      <a16:creationId xmlns:a16="http://schemas.microsoft.com/office/drawing/2014/main" id="{13F9518D-0603-418E-A80D-A491306601E0}"/>
                    </a:ext>
                  </a:extLst>
                </p:cNvPr>
                <p:cNvPicPr/>
                <p:nvPr/>
              </p:nvPicPr>
              <p:blipFill>
                <a:blip r:embed="rId482"/>
                <a:stretch>
                  <a:fillRect/>
                </a:stretch>
              </p:blipFill>
              <p:spPr>
                <a:xfrm>
                  <a:off x="9011517" y="1720605"/>
                  <a:ext cx="98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1" name="Freihand 310">
                  <a:extLst>
                    <a:ext uri="{FF2B5EF4-FFF2-40B4-BE49-F238E27FC236}">
                      <a16:creationId xmlns:a16="http://schemas.microsoft.com/office/drawing/2014/main" id="{79FBC354-70FD-4F71-821D-87EA86B0C918}"/>
                    </a:ext>
                  </a:extLst>
                </p14:cNvPr>
                <p14:cNvContentPartPr/>
                <p14:nvPr/>
              </p14:nvContentPartPr>
              <p14:xfrm>
                <a:off x="9147957" y="1789005"/>
                <a:ext cx="90720" cy="61920"/>
              </p14:xfrm>
            </p:contentPart>
          </mc:Choice>
          <mc:Fallback xmlns="">
            <p:pic>
              <p:nvPicPr>
                <p:cNvPr id="311" name="Freihand 310">
                  <a:extLst>
                    <a:ext uri="{FF2B5EF4-FFF2-40B4-BE49-F238E27FC236}">
                      <a16:creationId xmlns:a16="http://schemas.microsoft.com/office/drawing/2014/main" id="{79FBC354-70FD-4F71-821D-87EA86B0C918}"/>
                    </a:ext>
                  </a:extLst>
                </p:cNvPr>
                <p:cNvPicPr/>
                <p:nvPr/>
              </p:nvPicPr>
              <p:blipFill>
                <a:blip r:embed="rId484"/>
                <a:stretch>
                  <a:fillRect/>
                </a:stretch>
              </p:blipFill>
              <p:spPr>
                <a:xfrm>
                  <a:off x="9143637" y="1784685"/>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2" name="Freihand 311">
                  <a:extLst>
                    <a:ext uri="{FF2B5EF4-FFF2-40B4-BE49-F238E27FC236}">
                      <a16:creationId xmlns:a16="http://schemas.microsoft.com/office/drawing/2014/main" id="{2F7A5F0E-794F-43A5-947C-ED58FE9424C1}"/>
                    </a:ext>
                  </a:extLst>
                </p14:cNvPr>
                <p14:cNvContentPartPr/>
                <p14:nvPr/>
              </p14:nvContentPartPr>
              <p14:xfrm>
                <a:off x="9251277" y="1774965"/>
                <a:ext cx="110880" cy="178200"/>
              </p14:xfrm>
            </p:contentPart>
          </mc:Choice>
          <mc:Fallback xmlns="">
            <p:pic>
              <p:nvPicPr>
                <p:cNvPr id="312" name="Freihand 311">
                  <a:extLst>
                    <a:ext uri="{FF2B5EF4-FFF2-40B4-BE49-F238E27FC236}">
                      <a16:creationId xmlns:a16="http://schemas.microsoft.com/office/drawing/2014/main" id="{2F7A5F0E-794F-43A5-947C-ED58FE9424C1}"/>
                    </a:ext>
                  </a:extLst>
                </p:cNvPr>
                <p:cNvPicPr/>
                <p:nvPr/>
              </p:nvPicPr>
              <p:blipFill>
                <a:blip r:embed="rId486"/>
                <a:stretch>
                  <a:fillRect/>
                </a:stretch>
              </p:blipFill>
              <p:spPr>
                <a:xfrm>
                  <a:off x="9246957" y="1770645"/>
                  <a:ext cx="119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3" name="Freihand 312">
                  <a:extLst>
                    <a:ext uri="{FF2B5EF4-FFF2-40B4-BE49-F238E27FC236}">
                      <a16:creationId xmlns:a16="http://schemas.microsoft.com/office/drawing/2014/main" id="{EA019BE3-23F3-42AA-BD8A-11C346AE0BD0}"/>
                    </a:ext>
                  </a:extLst>
                </p14:cNvPr>
                <p14:cNvContentPartPr/>
                <p14:nvPr/>
              </p14:nvContentPartPr>
              <p14:xfrm>
                <a:off x="9338757" y="1777845"/>
                <a:ext cx="111960" cy="190080"/>
              </p14:xfrm>
            </p:contentPart>
          </mc:Choice>
          <mc:Fallback xmlns="">
            <p:pic>
              <p:nvPicPr>
                <p:cNvPr id="313" name="Freihand 312">
                  <a:extLst>
                    <a:ext uri="{FF2B5EF4-FFF2-40B4-BE49-F238E27FC236}">
                      <a16:creationId xmlns:a16="http://schemas.microsoft.com/office/drawing/2014/main" id="{EA019BE3-23F3-42AA-BD8A-11C346AE0BD0}"/>
                    </a:ext>
                  </a:extLst>
                </p:cNvPr>
                <p:cNvPicPr/>
                <p:nvPr/>
              </p:nvPicPr>
              <p:blipFill>
                <a:blip r:embed="rId488"/>
                <a:stretch>
                  <a:fillRect/>
                </a:stretch>
              </p:blipFill>
              <p:spPr>
                <a:xfrm>
                  <a:off x="9334437" y="1773525"/>
                  <a:ext cx="120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45B84E63-E198-4E7B-B377-C682BAC05A8A}"/>
                    </a:ext>
                  </a:extLst>
                </p14:cNvPr>
                <p14:cNvContentPartPr/>
                <p14:nvPr/>
              </p14:nvContentPartPr>
              <p14:xfrm>
                <a:off x="9478077" y="1726005"/>
                <a:ext cx="51480" cy="125280"/>
              </p14:xfrm>
            </p:contentPart>
          </mc:Choice>
          <mc:Fallback xmlns="">
            <p:pic>
              <p:nvPicPr>
                <p:cNvPr id="314" name="Freihand 313">
                  <a:extLst>
                    <a:ext uri="{FF2B5EF4-FFF2-40B4-BE49-F238E27FC236}">
                      <a16:creationId xmlns:a16="http://schemas.microsoft.com/office/drawing/2014/main" id="{45B84E63-E198-4E7B-B377-C682BAC05A8A}"/>
                    </a:ext>
                  </a:extLst>
                </p:cNvPr>
                <p:cNvPicPr/>
                <p:nvPr/>
              </p:nvPicPr>
              <p:blipFill>
                <a:blip r:embed="rId490"/>
                <a:stretch>
                  <a:fillRect/>
                </a:stretch>
              </p:blipFill>
              <p:spPr>
                <a:xfrm>
                  <a:off x="9473757" y="1721685"/>
                  <a:ext cx="60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5" name="Freihand 314">
                  <a:extLst>
                    <a:ext uri="{FF2B5EF4-FFF2-40B4-BE49-F238E27FC236}">
                      <a16:creationId xmlns:a16="http://schemas.microsoft.com/office/drawing/2014/main" id="{540412A3-44E1-4394-96D2-7FBE0966C213}"/>
                    </a:ext>
                  </a:extLst>
                </p14:cNvPr>
                <p14:cNvContentPartPr/>
                <p14:nvPr/>
              </p14:nvContentPartPr>
              <p14:xfrm>
                <a:off x="9543957" y="1796925"/>
                <a:ext cx="172440" cy="203400"/>
              </p14:xfrm>
            </p:contentPart>
          </mc:Choice>
          <mc:Fallback xmlns="">
            <p:pic>
              <p:nvPicPr>
                <p:cNvPr id="315" name="Freihand 314">
                  <a:extLst>
                    <a:ext uri="{FF2B5EF4-FFF2-40B4-BE49-F238E27FC236}">
                      <a16:creationId xmlns:a16="http://schemas.microsoft.com/office/drawing/2014/main" id="{540412A3-44E1-4394-96D2-7FBE0966C213}"/>
                    </a:ext>
                  </a:extLst>
                </p:cNvPr>
                <p:cNvPicPr/>
                <p:nvPr/>
              </p:nvPicPr>
              <p:blipFill>
                <a:blip r:embed="rId492"/>
                <a:stretch>
                  <a:fillRect/>
                </a:stretch>
              </p:blipFill>
              <p:spPr>
                <a:xfrm>
                  <a:off x="9539637" y="1792605"/>
                  <a:ext cx="181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7" name="Freihand 316">
                  <a:extLst>
                    <a:ext uri="{FF2B5EF4-FFF2-40B4-BE49-F238E27FC236}">
                      <a16:creationId xmlns:a16="http://schemas.microsoft.com/office/drawing/2014/main" id="{C6B2E0E1-477C-44B9-A492-A43047FA4234}"/>
                    </a:ext>
                  </a:extLst>
                </p14:cNvPr>
                <p14:cNvContentPartPr/>
                <p14:nvPr/>
              </p14:nvContentPartPr>
              <p14:xfrm>
                <a:off x="5193717" y="2791605"/>
                <a:ext cx="120960" cy="120240"/>
              </p14:xfrm>
            </p:contentPart>
          </mc:Choice>
          <mc:Fallback xmlns="">
            <p:pic>
              <p:nvPicPr>
                <p:cNvPr id="317" name="Freihand 316">
                  <a:extLst>
                    <a:ext uri="{FF2B5EF4-FFF2-40B4-BE49-F238E27FC236}">
                      <a16:creationId xmlns:a16="http://schemas.microsoft.com/office/drawing/2014/main" id="{C6B2E0E1-477C-44B9-A492-A43047FA4234}"/>
                    </a:ext>
                  </a:extLst>
                </p:cNvPr>
                <p:cNvPicPr/>
                <p:nvPr/>
              </p:nvPicPr>
              <p:blipFill>
                <a:blip r:embed="rId494"/>
                <a:stretch>
                  <a:fillRect/>
                </a:stretch>
              </p:blipFill>
              <p:spPr>
                <a:xfrm>
                  <a:off x="5189397" y="2787285"/>
                  <a:ext cx="129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8" name="Freihand 317">
                  <a:extLst>
                    <a:ext uri="{FF2B5EF4-FFF2-40B4-BE49-F238E27FC236}">
                      <a16:creationId xmlns:a16="http://schemas.microsoft.com/office/drawing/2014/main" id="{417D8A39-6F9B-4076-9B33-9C20C4885E8B}"/>
                    </a:ext>
                  </a:extLst>
                </p14:cNvPr>
                <p14:cNvContentPartPr/>
                <p14:nvPr/>
              </p14:nvContentPartPr>
              <p14:xfrm>
                <a:off x="5353917" y="2731125"/>
                <a:ext cx="16200" cy="59040"/>
              </p14:xfrm>
            </p:contentPart>
          </mc:Choice>
          <mc:Fallback xmlns="">
            <p:pic>
              <p:nvPicPr>
                <p:cNvPr id="318" name="Freihand 317">
                  <a:extLst>
                    <a:ext uri="{FF2B5EF4-FFF2-40B4-BE49-F238E27FC236}">
                      <a16:creationId xmlns:a16="http://schemas.microsoft.com/office/drawing/2014/main" id="{417D8A39-6F9B-4076-9B33-9C20C4885E8B}"/>
                    </a:ext>
                  </a:extLst>
                </p:cNvPr>
                <p:cNvPicPr/>
                <p:nvPr/>
              </p:nvPicPr>
              <p:blipFill>
                <a:blip r:embed="rId496"/>
                <a:stretch>
                  <a:fillRect/>
                </a:stretch>
              </p:blipFill>
              <p:spPr>
                <a:xfrm>
                  <a:off x="5349597" y="2726805"/>
                  <a:ext cx="24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9" name="Freihand 318">
                  <a:extLst>
                    <a:ext uri="{FF2B5EF4-FFF2-40B4-BE49-F238E27FC236}">
                      <a16:creationId xmlns:a16="http://schemas.microsoft.com/office/drawing/2014/main" id="{20BC0136-CF16-4595-B4C0-C43DB3E56E3F}"/>
                    </a:ext>
                  </a:extLst>
                </p14:cNvPr>
                <p14:cNvContentPartPr/>
                <p14:nvPr/>
              </p14:nvContentPartPr>
              <p14:xfrm>
                <a:off x="5269317" y="2700885"/>
                <a:ext cx="149040" cy="99720"/>
              </p14:xfrm>
            </p:contentPart>
          </mc:Choice>
          <mc:Fallback xmlns="">
            <p:pic>
              <p:nvPicPr>
                <p:cNvPr id="319" name="Freihand 318">
                  <a:extLst>
                    <a:ext uri="{FF2B5EF4-FFF2-40B4-BE49-F238E27FC236}">
                      <a16:creationId xmlns:a16="http://schemas.microsoft.com/office/drawing/2014/main" id="{20BC0136-CF16-4595-B4C0-C43DB3E56E3F}"/>
                    </a:ext>
                  </a:extLst>
                </p:cNvPr>
                <p:cNvPicPr/>
                <p:nvPr/>
              </p:nvPicPr>
              <p:blipFill>
                <a:blip r:embed="rId498"/>
                <a:stretch>
                  <a:fillRect/>
                </a:stretch>
              </p:blipFill>
              <p:spPr>
                <a:xfrm>
                  <a:off x="5264997" y="2696565"/>
                  <a:ext cx="157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0" name="Freihand 319">
                  <a:extLst>
                    <a:ext uri="{FF2B5EF4-FFF2-40B4-BE49-F238E27FC236}">
                      <a16:creationId xmlns:a16="http://schemas.microsoft.com/office/drawing/2014/main" id="{F107176D-B59C-46CA-9443-C1E7AD50A5DD}"/>
                    </a:ext>
                  </a:extLst>
                </p14:cNvPr>
                <p14:cNvContentPartPr/>
                <p14:nvPr/>
              </p14:nvContentPartPr>
              <p14:xfrm>
                <a:off x="5538957" y="2819325"/>
                <a:ext cx="156960" cy="13320"/>
              </p14:xfrm>
            </p:contentPart>
          </mc:Choice>
          <mc:Fallback xmlns="">
            <p:pic>
              <p:nvPicPr>
                <p:cNvPr id="320" name="Freihand 319">
                  <a:extLst>
                    <a:ext uri="{FF2B5EF4-FFF2-40B4-BE49-F238E27FC236}">
                      <a16:creationId xmlns:a16="http://schemas.microsoft.com/office/drawing/2014/main" id="{F107176D-B59C-46CA-9443-C1E7AD50A5DD}"/>
                    </a:ext>
                  </a:extLst>
                </p:cNvPr>
                <p:cNvPicPr/>
                <p:nvPr/>
              </p:nvPicPr>
              <p:blipFill>
                <a:blip r:embed="rId500"/>
                <a:stretch>
                  <a:fillRect/>
                </a:stretch>
              </p:blipFill>
              <p:spPr>
                <a:xfrm>
                  <a:off x="5534637" y="2815005"/>
                  <a:ext cx="165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1" name="Freihand 320">
                  <a:extLst>
                    <a:ext uri="{FF2B5EF4-FFF2-40B4-BE49-F238E27FC236}">
                      <a16:creationId xmlns:a16="http://schemas.microsoft.com/office/drawing/2014/main" id="{15CB982C-F26D-4B1C-A46E-D2D8B92C3309}"/>
                    </a:ext>
                  </a:extLst>
                </p14:cNvPr>
                <p14:cNvContentPartPr/>
                <p14:nvPr/>
              </p14:nvContentPartPr>
              <p14:xfrm>
                <a:off x="5561997" y="2858565"/>
                <a:ext cx="130320" cy="5760"/>
              </p14:xfrm>
            </p:contentPart>
          </mc:Choice>
          <mc:Fallback xmlns="">
            <p:pic>
              <p:nvPicPr>
                <p:cNvPr id="321" name="Freihand 320">
                  <a:extLst>
                    <a:ext uri="{FF2B5EF4-FFF2-40B4-BE49-F238E27FC236}">
                      <a16:creationId xmlns:a16="http://schemas.microsoft.com/office/drawing/2014/main" id="{15CB982C-F26D-4B1C-A46E-D2D8B92C3309}"/>
                    </a:ext>
                  </a:extLst>
                </p:cNvPr>
                <p:cNvPicPr/>
                <p:nvPr/>
              </p:nvPicPr>
              <p:blipFill>
                <a:blip r:embed="rId502"/>
                <a:stretch>
                  <a:fillRect/>
                </a:stretch>
              </p:blipFill>
              <p:spPr>
                <a:xfrm>
                  <a:off x="5557677" y="2854245"/>
                  <a:ext cx="138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3" name="Freihand 322">
                  <a:extLst>
                    <a:ext uri="{FF2B5EF4-FFF2-40B4-BE49-F238E27FC236}">
                      <a16:creationId xmlns:a16="http://schemas.microsoft.com/office/drawing/2014/main" id="{40BA333F-16CC-4056-8B5F-F9E3F5C95CDE}"/>
                    </a:ext>
                  </a:extLst>
                </p14:cNvPr>
                <p14:cNvContentPartPr/>
                <p14:nvPr/>
              </p14:nvContentPartPr>
              <p14:xfrm>
                <a:off x="5836677" y="2674245"/>
                <a:ext cx="117360" cy="105120"/>
              </p14:xfrm>
            </p:contentPart>
          </mc:Choice>
          <mc:Fallback xmlns="">
            <p:pic>
              <p:nvPicPr>
                <p:cNvPr id="323" name="Freihand 322">
                  <a:extLst>
                    <a:ext uri="{FF2B5EF4-FFF2-40B4-BE49-F238E27FC236}">
                      <a16:creationId xmlns:a16="http://schemas.microsoft.com/office/drawing/2014/main" id="{40BA333F-16CC-4056-8B5F-F9E3F5C95CDE}"/>
                    </a:ext>
                  </a:extLst>
                </p:cNvPr>
                <p:cNvPicPr/>
                <p:nvPr/>
              </p:nvPicPr>
              <p:blipFill>
                <a:blip r:embed="rId504"/>
                <a:stretch>
                  <a:fillRect/>
                </a:stretch>
              </p:blipFill>
              <p:spPr>
                <a:xfrm>
                  <a:off x="5832357" y="2669925"/>
                  <a:ext cx="126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4" name="Freihand 323">
                  <a:extLst>
                    <a:ext uri="{FF2B5EF4-FFF2-40B4-BE49-F238E27FC236}">
                      <a16:creationId xmlns:a16="http://schemas.microsoft.com/office/drawing/2014/main" id="{0ED63C97-6EE1-467C-968A-A8076D2A0677}"/>
                    </a:ext>
                  </a:extLst>
                </p14:cNvPr>
                <p14:cNvContentPartPr/>
                <p14:nvPr/>
              </p14:nvContentPartPr>
              <p14:xfrm>
                <a:off x="5745597" y="2795205"/>
                <a:ext cx="272520" cy="41760"/>
              </p14:xfrm>
            </p:contentPart>
          </mc:Choice>
          <mc:Fallback xmlns="">
            <p:pic>
              <p:nvPicPr>
                <p:cNvPr id="324" name="Freihand 323">
                  <a:extLst>
                    <a:ext uri="{FF2B5EF4-FFF2-40B4-BE49-F238E27FC236}">
                      <a16:creationId xmlns:a16="http://schemas.microsoft.com/office/drawing/2014/main" id="{0ED63C97-6EE1-467C-968A-A8076D2A0677}"/>
                    </a:ext>
                  </a:extLst>
                </p:cNvPr>
                <p:cNvPicPr/>
                <p:nvPr/>
              </p:nvPicPr>
              <p:blipFill>
                <a:blip r:embed="rId506"/>
                <a:stretch>
                  <a:fillRect/>
                </a:stretch>
              </p:blipFill>
              <p:spPr>
                <a:xfrm>
                  <a:off x="5741277" y="2790885"/>
                  <a:ext cx="281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5" name="Freihand 324">
                  <a:extLst>
                    <a:ext uri="{FF2B5EF4-FFF2-40B4-BE49-F238E27FC236}">
                      <a16:creationId xmlns:a16="http://schemas.microsoft.com/office/drawing/2014/main" id="{6309DF2E-FD94-416A-94D2-CD1B2BAE3367}"/>
                    </a:ext>
                  </a:extLst>
                </p14:cNvPr>
                <p14:cNvContentPartPr/>
                <p14:nvPr/>
              </p14:nvContentPartPr>
              <p14:xfrm>
                <a:off x="5838477" y="2865765"/>
                <a:ext cx="148320" cy="155880"/>
              </p14:xfrm>
            </p:contentPart>
          </mc:Choice>
          <mc:Fallback xmlns="">
            <p:pic>
              <p:nvPicPr>
                <p:cNvPr id="325" name="Freihand 324">
                  <a:extLst>
                    <a:ext uri="{FF2B5EF4-FFF2-40B4-BE49-F238E27FC236}">
                      <a16:creationId xmlns:a16="http://schemas.microsoft.com/office/drawing/2014/main" id="{6309DF2E-FD94-416A-94D2-CD1B2BAE3367}"/>
                    </a:ext>
                  </a:extLst>
                </p:cNvPr>
                <p:cNvPicPr/>
                <p:nvPr/>
              </p:nvPicPr>
              <p:blipFill>
                <a:blip r:embed="rId508"/>
                <a:stretch>
                  <a:fillRect/>
                </a:stretch>
              </p:blipFill>
              <p:spPr>
                <a:xfrm>
                  <a:off x="5834157" y="2861445"/>
                  <a:ext cx="156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7" name="Freihand 326">
                  <a:extLst>
                    <a:ext uri="{FF2B5EF4-FFF2-40B4-BE49-F238E27FC236}">
                      <a16:creationId xmlns:a16="http://schemas.microsoft.com/office/drawing/2014/main" id="{2773CAAA-B3C7-40BB-A1C4-18A8C18AD7AA}"/>
                    </a:ext>
                  </a:extLst>
                </p14:cNvPr>
                <p14:cNvContentPartPr/>
                <p14:nvPr/>
              </p14:nvContentPartPr>
              <p14:xfrm>
                <a:off x="5104077" y="2598645"/>
                <a:ext cx="50040" cy="380880"/>
              </p14:xfrm>
            </p:contentPart>
          </mc:Choice>
          <mc:Fallback xmlns="">
            <p:pic>
              <p:nvPicPr>
                <p:cNvPr id="327" name="Freihand 326">
                  <a:extLst>
                    <a:ext uri="{FF2B5EF4-FFF2-40B4-BE49-F238E27FC236}">
                      <a16:creationId xmlns:a16="http://schemas.microsoft.com/office/drawing/2014/main" id="{2773CAAA-B3C7-40BB-A1C4-18A8C18AD7AA}"/>
                    </a:ext>
                  </a:extLst>
                </p:cNvPr>
                <p:cNvPicPr/>
                <p:nvPr/>
              </p:nvPicPr>
              <p:blipFill>
                <a:blip r:embed="rId510"/>
                <a:stretch>
                  <a:fillRect/>
                </a:stretch>
              </p:blipFill>
              <p:spPr>
                <a:xfrm>
                  <a:off x="5099757" y="2594325"/>
                  <a:ext cx="586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8" name="Freihand 327">
                  <a:extLst>
                    <a:ext uri="{FF2B5EF4-FFF2-40B4-BE49-F238E27FC236}">
                      <a16:creationId xmlns:a16="http://schemas.microsoft.com/office/drawing/2014/main" id="{7DC51026-EE53-497B-A605-E889E3EAEAC0}"/>
                    </a:ext>
                  </a:extLst>
                </p14:cNvPr>
                <p14:cNvContentPartPr/>
                <p14:nvPr/>
              </p14:nvContentPartPr>
              <p14:xfrm>
                <a:off x="5099757" y="2567685"/>
                <a:ext cx="1029960" cy="484200"/>
              </p14:xfrm>
            </p:contentPart>
          </mc:Choice>
          <mc:Fallback xmlns="">
            <p:pic>
              <p:nvPicPr>
                <p:cNvPr id="328" name="Freihand 327">
                  <a:extLst>
                    <a:ext uri="{FF2B5EF4-FFF2-40B4-BE49-F238E27FC236}">
                      <a16:creationId xmlns:a16="http://schemas.microsoft.com/office/drawing/2014/main" id="{7DC51026-EE53-497B-A605-E889E3EAEAC0}"/>
                    </a:ext>
                  </a:extLst>
                </p:cNvPr>
                <p:cNvPicPr/>
                <p:nvPr/>
              </p:nvPicPr>
              <p:blipFill>
                <a:blip r:embed="rId512"/>
                <a:stretch>
                  <a:fillRect/>
                </a:stretch>
              </p:blipFill>
              <p:spPr>
                <a:xfrm>
                  <a:off x="5095437" y="2563365"/>
                  <a:ext cx="10386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9" name="Freihand 328">
                  <a:extLst>
                    <a:ext uri="{FF2B5EF4-FFF2-40B4-BE49-F238E27FC236}">
                      <a16:creationId xmlns:a16="http://schemas.microsoft.com/office/drawing/2014/main" id="{F89639F2-7EA6-4A3A-A7AF-272EC5417DC2}"/>
                    </a:ext>
                  </a:extLst>
                </p14:cNvPr>
                <p14:cNvContentPartPr/>
                <p14:nvPr/>
              </p14:nvContentPartPr>
              <p14:xfrm>
                <a:off x="4940997" y="642765"/>
                <a:ext cx="58680" cy="321120"/>
              </p14:xfrm>
            </p:contentPart>
          </mc:Choice>
          <mc:Fallback xmlns="">
            <p:pic>
              <p:nvPicPr>
                <p:cNvPr id="329" name="Freihand 328">
                  <a:extLst>
                    <a:ext uri="{FF2B5EF4-FFF2-40B4-BE49-F238E27FC236}">
                      <a16:creationId xmlns:a16="http://schemas.microsoft.com/office/drawing/2014/main" id="{F89639F2-7EA6-4A3A-A7AF-272EC5417DC2}"/>
                    </a:ext>
                  </a:extLst>
                </p:cNvPr>
                <p:cNvPicPr/>
                <p:nvPr/>
              </p:nvPicPr>
              <p:blipFill>
                <a:blip r:embed="rId514"/>
                <a:stretch>
                  <a:fillRect/>
                </a:stretch>
              </p:blipFill>
              <p:spPr>
                <a:xfrm>
                  <a:off x="4936677" y="638445"/>
                  <a:ext cx="673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0" name="Freihand 329">
                  <a:extLst>
                    <a:ext uri="{FF2B5EF4-FFF2-40B4-BE49-F238E27FC236}">
                      <a16:creationId xmlns:a16="http://schemas.microsoft.com/office/drawing/2014/main" id="{DBB77B19-77E7-4A08-BC1F-0E572CA3BA62}"/>
                    </a:ext>
                  </a:extLst>
                </p14:cNvPr>
                <p14:cNvContentPartPr/>
                <p14:nvPr/>
              </p14:nvContentPartPr>
              <p14:xfrm>
                <a:off x="4933077" y="534405"/>
                <a:ext cx="929160" cy="436320"/>
              </p14:xfrm>
            </p:contentPart>
          </mc:Choice>
          <mc:Fallback xmlns="">
            <p:pic>
              <p:nvPicPr>
                <p:cNvPr id="330" name="Freihand 329">
                  <a:extLst>
                    <a:ext uri="{FF2B5EF4-FFF2-40B4-BE49-F238E27FC236}">
                      <a16:creationId xmlns:a16="http://schemas.microsoft.com/office/drawing/2014/main" id="{DBB77B19-77E7-4A08-BC1F-0E572CA3BA62}"/>
                    </a:ext>
                  </a:extLst>
                </p:cNvPr>
                <p:cNvPicPr/>
                <p:nvPr/>
              </p:nvPicPr>
              <p:blipFill>
                <a:blip r:embed="rId516"/>
                <a:stretch>
                  <a:fillRect/>
                </a:stretch>
              </p:blipFill>
              <p:spPr>
                <a:xfrm>
                  <a:off x="4928757" y="530085"/>
                  <a:ext cx="9378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1" name="Freihand 330">
                  <a:extLst>
                    <a:ext uri="{FF2B5EF4-FFF2-40B4-BE49-F238E27FC236}">
                      <a16:creationId xmlns:a16="http://schemas.microsoft.com/office/drawing/2014/main" id="{BA5D5505-B631-4C0C-BBCA-A8468DB16A86}"/>
                    </a:ext>
                  </a:extLst>
                </p14:cNvPr>
                <p14:cNvContentPartPr/>
                <p14:nvPr/>
              </p14:nvContentPartPr>
              <p14:xfrm>
                <a:off x="4633197" y="794685"/>
                <a:ext cx="121320" cy="23760"/>
              </p14:xfrm>
            </p:contentPart>
          </mc:Choice>
          <mc:Fallback xmlns="">
            <p:pic>
              <p:nvPicPr>
                <p:cNvPr id="331" name="Freihand 330">
                  <a:extLst>
                    <a:ext uri="{FF2B5EF4-FFF2-40B4-BE49-F238E27FC236}">
                      <a16:creationId xmlns:a16="http://schemas.microsoft.com/office/drawing/2014/main" id="{BA5D5505-B631-4C0C-BBCA-A8468DB16A86}"/>
                    </a:ext>
                  </a:extLst>
                </p:cNvPr>
                <p:cNvPicPr/>
                <p:nvPr/>
              </p:nvPicPr>
              <p:blipFill>
                <a:blip r:embed="rId518"/>
                <a:stretch>
                  <a:fillRect/>
                </a:stretch>
              </p:blipFill>
              <p:spPr>
                <a:xfrm>
                  <a:off x="4628877" y="790365"/>
                  <a:ext cx="129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2" name="Freihand 331">
                  <a:extLst>
                    <a:ext uri="{FF2B5EF4-FFF2-40B4-BE49-F238E27FC236}">
                      <a16:creationId xmlns:a16="http://schemas.microsoft.com/office/drawing/2014/main" id="{4A314A8E-2B78-41FB-8DC0-91C0345CF7E9}"/>
                    </a:ext>
                  </a:extLst>
                </p14:cNvPr>
                <p14:cNvContentPartPr/>
                <p14:nvPr/>
              </p14:nvContentPartPr>
              <p14:xfrm>
                <a:off x="4692957" y="755805"/>
                <a:ext cx="164880" cy="119520"/>
              </p14:xfrm>
            </p:contentPart>
          </mc:Choice>
          <mc:Fallback xmlns="">
            <p:pic>
              <p:nvPicPr>
                <p:cNvPr id="332" name="Freihand 331">
                  <a:extLst>
                    <a:ext uri="{FF2B5EF4-FFF2-40B4-BE49-F238E27FC236}">
                      <a16:creationId xmlns:a16="http://schemas.microsoft.com/office/drawing/2014/main" id="{4A314A8E-2B78-41FB-8DC0-91C0345CF7E9}"/>
                    </a:ext>
                  </a:extLst>
                </p:cNvPr>
                <p:cNvPicPr/>
                <p:nvPr/>
              </p:nvPicPr>
              <p:blipFill>
                <a:blip r:embed="rId520"/>
                <a:stretch>
                  <a:fillRect/>
                </a:stretch>
              </p:blipFill>
              <p:spPr>
                <a:xfrm>
                  <a:off x="4688637" y="751485"/>
                  <a:ext cx="173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4" name="Freihand 333">
                  <a:extLst>
                    <a:ext uri="{FF2B5EF4-FFF2-40B4-BE49-F238E27FC236}">
                      <a16:creationId xmlns:a16="http://schemas.microsoft.com/office/drawing/2014/main" id="{A103B199-014E-4BC1-ACCC-48AE834E7274}"/>
                    </a:ext>
                  </a:extLst>
                </p14:cNvPr>
                <p14:cNvContentPartPr/>
                <p14:nvPr/>
              </p14:nvContentPartPr>
              <p14:xfrm>
                <a:off x="2840397" y="638445"/>
                <a:ext cx="111960" cy="82080"/>
              </p14:xfrm>
            </p:contentPart>
          </mc:Choice>
          <mc:Fallback xmlns="">
            <p:pic>
              <p:nvPicPr>
                <p:cNvPr id="334" name="Freihand 333">
                  <a:extLst>
                    <a:ext uri="{FF2B5EF4-FFF2-40B4-BE49-F238E27FC236}">
                      <a16:creationId xmlns:a16="http://schemas.microsoft.com/office/drawing/2014/main" id="{A103B199-014E-4BC1-ACCC-48AE834E7274}"/>
                    </a:ext>
                  </a:extLst>
                </p:cNvPr>
                <p:cNvPicPr/>
                <p:nvPr/>
              </p:nvPicPr>
              <p:blipFill>
                <a:blip r:embed="rId522"/>
                <a:stretch>
                  <a:fillRect/>
                </a:stretch>
              </p:blipFill>
              <p:spPr>
                <a:xfrm>
                  <a:off x="2836077" y="634125"/>
                  <a:ext cx="120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5" name="Freihand 334">
                  <a:extLst>
                    <a:ext uri="{FF2B5EF4-FFF2-40B4-BE49-F238E27FC236}">
                      <a16:creationId xmlns:a16="http://schemas.microsoft.com/office/drawing/2014/main" id="{77A90B49-CB3F-47B9-893F-35D441089D75}"/>
                    </a:ext>
                  </a:extLst>
                </p14:cNvPr>
                <p14:cNvContentPartPr/>
                <p14:nvPr/>
              </p14:nvContentPartPr>
              <p14:xfrm>
                <a:off x="2963517" y="642045"/>
                <a:ext cx="272160" cy="48960"/>
              </p14:xfrm>
            </p:contentPart>
          </mc:Choice>
          <mc:Fallback xmlns="">
            <p:pic>
              <p:nvPicPr>
                <p:cNvPr id="335" name="Freihand 334">
                  <a:extLst>
                    <a:ext uri="{FF2B5EF4-FFF2-40B4-BE49-F238E27FC236}">
                      <a16:creationId xmlns:a16="http://schemas.microsoft.com/office/drawing/2014/main" id="{77A90B49-CB3F-47B9-893F-35D441089D75}"/>
                    </a:ext>
                  </a:extLst>
                </p:cNvPr>
                <p:cNvPicPr/>
                <p:nvPr/>
              </p:nvPicPr>
              <p:blipFill>
                <a:blip r:embed="rId524"/>
                <a:stretch>
                  <a:fillRect/>
                </a:stretch>
              </p:blipFill>
              <p:spPr>
                <a:xfrm>
                  <a:off x="2959197" y="637725"/>
                  <a:ext cx="280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6" name="Freihand 335">
                  <a:extLst>
                    <a:ext uri="{FF2B5EF4-FFF2-40B4-BE49-F238E27FC236}">
                      <a16:creationId xmlns:a16="http://schemas.microsoft.com/office/drawing/2014/main" id="{4AC9022E-EE70-4B5E-9D69-CBFCF5950D46}"/>
                    </a:ext>
                  </a:extLst>
                </p14:cNvPr>
                <p14:cNvContentPartPr/>
                <p14:nvPr/>
              </p14:nvContentPartPr>
              <p14:xfrm>
                <a:off x="3249717" y="627285"/>
                <a:ext cx="167400" cy="34200"/>
              </p14:xfrm>
            </p:contentPart>
          </mc:Choice>
          <mc:Fallback xmlns="">
            <p:pic>
              <p:nvPicPr>
                <p:cNvPr id="336" name="Freihand 335">
                  <a:extLst>
                    <a:ext uri="{FF2B5EF4-FFF2-40B4-BE49-F238E27FC236}">
                      <a16:creationId xmlns:a16="http://schemas.microsoft.com/office/drawing/2014/main" id="{4AC9022E-EE70-4B5E-9D69-CBFCF5950D46}"/>
                    </a:ext>
                  </a:extLst>
                </p:cNvPr>
                <p:cNvPicPr/>
                <p:nvPr/>
              </p:nvPicPr>
              <p:blipFill>
                <a:blip r:embed="rId526"/>
                <a:stretch>
                  <a:fillRect/>
                </a:stretch>
              </p:blipFill>
              <p:spPr>
                <a:xfrm>
                  <a:off x="3245397" y="622965"/>
                  <a:ext cx="176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7" name="Freihand 336">
                  <a:extLst>
                    <a:ext uri="{FF2B5EF4-FFF2-40B4-BE49-F238E27FC236}">
                      <a16:creationId xmlns:a16="http://schemas.microsoft.com/office/drawing/2014/main" id="{588448D5-8529-42D3-A733-B8611755EE58}"/>
                    </a:ext>
                  </a:extLst>
                </p14:cNvPr>
                <p14:cNvContentPartPr/>
                <p14:nvPr/>
              </p14:nvContentPartPr>
              <p14:xfrm>
                <a:off x="3419637" y="632325"/>
                <a:ext cx="82080" cy="51120"/>
              </p14:xfrm>
            </p:contentPart>
          </mc:Choice>
          <mc:Fallback xmlns="">
            <p:pic>
              <p:nvPicPr>
                <p:cNvPr id="337" name="Freihand 336">
                  <a:extLst>
                    <a:ext uri="{FF2B5EF4-FFF2-40B4-BE49-F238E27FC236}">
                      <a16:creationId xmlns:a16="http://schemas.microsoft.com/office/drawing/2014/main" id="{588448D5-8529-42D3-A733-B8611755EE58}"/>
                    </a:ext>
                  </a:extLst>
                </p:cNvPr>
                <p:cNvPicPr/>
                <p:nvPr/>
              </p:nvPicPr>
              <p:blipFill>
                <a:blip r:embed="rId528"/>
                <a:stretch>
                  <a:fillRect/>
                </a:stretch>
              </p:blipFill>
              <p:spPr>
                <a:xfrm>
                  <a:off x="3415317" y="628005"/>
                  <a:ext cx="90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8" name="Freihand 337">
                  <a:extLst>
                    <a:ext uri="{FF2B5EF4-FFF2-40B4-BE49-F238E27FC236}">
                      <a16:creationId xmlns:a16="http://schemas.microsoft.com/office/drawing/2014/main" id="{49118952-134B-41C0-9E8C-E87F155149ED}"/>
                    </a:ext>
                  </a:extLst>
                </p14:cNvPr>
                <p14:cNvContentPartPr/>
                <p14:nvPr/>
              </p14:nvContentPartPr>
              <p14:xfrm>
                <a:off x="3539157" y="561405"/>
                <a:ext cx="155520" cy="95040"/>
              </p14:xfrm>
            </p:contentPart>
          </mc:Choice>
          <mc:Fallback xmlns="">
            <p:pic>
              <p:nvPicPr>
                <p:cNvPr id="338" name="Freihand 337">
                  <a:extLst>
                    <a:ext uri="{FF2B5EF4-FFF2-40B4-BE49-F238E27FC236}">
                      <a16:creationId xmlns:a16="http://schemas.microsoft.com/office/drawing/2014/main" id="{49118952-134B-41C0-9E8C-E87F155149ED}"/>
                    </a:ext>
                  </a:extLst>
                </p:cNvPr>
                <p:cNvPicPr/>
                <p:nvPr/>
              </p:nvPicPr>
              <p:blipFill>
                <a:blip r:embed="rId530"/>
                <a:stretch>
                  <a:fillRect/>
                </a:stretch>
              </p:blipFill>
              <p:spPr>
                <a:xfrm>
                  <a:off x="3534837" y="557085"/>
                  <a:ext cx="16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9" name="Freihand 338">
                  <a:extLst>
                    <a:ext uri="{FF2B5EF4-FFF2-40B4-BE49-F238E27FC236}">
                      <a16:creationId xmlns:a16="http://schemas.microsoft.com/office/drawing/2014/main" id="{18510F02-9EA0-434E-B00F-986B6D9385A0}"/>
                    </a:ext>
                  </a:extLst>
                </p14:cNvPr>
                <p14:cNvContentPartPr/>
                <p14:nvPr/>
              </p14:nvContentPartPr>
              <p14:xfrm>
                <a:off x="3719157" y="518205"/>
                <a:ext cx="132840" cy="189360"/>
              </p14:xfrm>
            </p:contentPart>
          </mc:Choice>
          <mc:Fallback xmlns="">
            <p:pic>
              <p:nvPicPr>
                <p:cNvPr id="339" name="Freihand 338">
                  <a:extLst>
                    <a:ext uri="{FF2B5EF4-FFF2-40B4-BE49-F238E27FC236}">
                      <a16:creationId xmlns:a16="http://schemas.microsoft.com/office/drawing/2014/main" id="{18510F02-9EA0-434E-B00F-986B6D9385A0}"/>
                    </a:ext>
                  </a:extLst>
                </p:cNvPr>
                <p:cNvPicPr/>
                <p:nvPr/>
              </p:nvPicPr>
              <p:blipFill>
                <a:blip r:embed="rId532"/>
                <a:stretch>
                  <a:fillRect/>
                </a:stretch>
              </p:blipFill>
              <p:spPr>
                <a:xfrm>
                  <a:off x="3714837" y="513885"/>
                  <a:ext cx="141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0" name="Freihand 339">
                  <a:extLst>
                    <a:ext uri="{FF2B5EF4-FFF2-40B4-BE49-F238E27FC236}">
                      <a16:creationId xmlns:a16="http://schemas.microsoft.com/office/drawing/2014/main" id="{9E8E9716-59EE-4211-859E-F2CC1A35201C}"/>
                    </a:ext>
                  </a:extLst>
                </p14:cNvPr>
                <p14:cNvContentPartPr/>
                <p14:nvPr/>
              </p14:nvContentPartPr>
              <p14:xfrm>
                <a:off x="3679197" y="478605"/>
                <a:ext cx="42840" cy="2520"/>
              </p14:xfrm>
            </p:contentPart>
          </mc:Choice>
          <mc:Fallback xmlns="">
            <p:pic>
              <p:nvPicPr>
                <p:cNvPr id="340" name="Freihand 339">
                  <a:extLst>
                    <a:ext uri="{FF2B5EF4-FFF2-40B4-BE49-F238E27FC236}">
                      <a16:creationId xmlns:a16="http://schemas.microsoft.com/office/drawing/2014/main" id="{9E8E9716-59EE-4211-859E-F2CC1A35201C}"/>
                    </a:ext>
                  </a:extLst>
                </p:cNvPr>
                <p:cNvPicPr/>
                <p:nvPr/>
              </p:nvPicPr>
              <p:blipFill>
                <a:blip r:embed="rId534"/>
                <a:stretch>
                  <a:fillRect/>
                </a:stretch>
              </p:blipFill>
              <p:spPr>
                <a:xfrm>
                  <a:off x="3674877" y="474285"/>
                  <a:ext cx="51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1" name="Freihand 340">
                  <a:extLst>
                    <a:ext uri="{FF2B5EF4-FFF2-40B4-BE49-F238E27FC236}">
                      <a16:creationId xmlns:a16="http://schemas.microsoft.com/office/drawing/2014/main" id="{8D765680-7FC7-40A9-AE13-BEFA9FF66661}"/>
                    </a:ext>
                  </a:extLst>
                </p14:cNvPr>
                <p14:cNvContentPartPr/>
                <p14:nvPr/>
              </p14:nvContentPartPr>
              <p14:xfrm>
                <a:off x="4014357" y="567885"/>
                <a:ext cx="119520" cy="87480"/>
              </p14:xfrm>
            </p:contentPart>
          </mc:Choice>
          <mc:Fallback xmlns="">
            <p:pic>
              <p:nvPicPr>
                <p:cNvPr id="341" name="Freihand 340">
                  <a:extLst>
                    <a:ext uri="{FF2B5EF4-FFF2-40B4-BE49-F238E27FC236}">
                      <a16:creationId xmlns:a16="http://schemas.microsoft.com/office/drawing/2014/main" id="{8D765680-7FC7-40A9-AE13-BEFA9FF66661}"/>
                    </a:ext>
                  </a:extLst>
                </p:cNvPr>
                <p:cNvPicPr/>
                <p:nvPr/>
              </p:nvPicPr>
              <p:blipFill>
                <a:blip r:embed="rId536"/>
                <a:stretch>
                  <a:fillRect/>
                </a:stretch>
              </p:blipFill>
              <p:spPr>
                <a:xfrm>
                  <a:off x="4010037" y="563565"/>
                  <a:ext cx="128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2" name="Freihand 341">
                  <a:extLst>
                    <a:ext uri="{FF2B5EF4-FFF2-40B4-BE49-F238E27FC236}">
                      <a16:creationId xmlns:a16="http://schemas.microsoft.com/office/drawing/2014/main" id="{DD2B712A-D112-47DC-B1C1-5680CB1B3748}"/>
                    </a:ext>
                  </a:extLst>
                </p14:cNvPr>
                <p14:cNvContentPartPr/>
                <p14:nvPr/>
              </p14:nvContentPartPr>
              <p14:xfrm>
                <a:off x="4146837" y="549885"/>
                <a:ext cx="127440" cy="88200"/>
              </p14:xfrm>
            </p:contentPart>
          </mc:Choice>
          <mc:Fallback xmlns="">
            <p:pic>
              <p:nvPicPr>
                <p:cNvPr id="342" name="Freihand 341">
                  <a:extLst>
                    <a:ext uri="{FF2B5EF4-FFF2-40B4-BE49-F238E27FC236}">
                      <a16:creationId xmlns:a16="http://schemas.microsoft.com/office/drawing/2014/main" id="{DD2B712A-D112-47DC-B1C1-5680CB1B3748}"/>
                    </a:ext>
                  </a:extLst>
                </p:cNvPr>
                <p:cNvPicPr/>
                <p:nvPr/>
              </p:nvPicPr>
              <p:blipFill>
                <a:blip r:embed="rId538"/>
                <a:stretch>
                  <a:fillRect/>
                </a:stretch>
              </p:blipFill>
              <p:spPr>
                <a:xfrm>
                  <a:off x="4142517" y="545565"/>
                  <a:ext cx="136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3" name="Freihand 342">
                  <a:extLst>
                    <a:ext uri="{FF2B5EF4-FFF2-40B4-BE49-F238E27FC236}">
                      <a16:creationId xmlns:a16="http://schemas.microsoft.com/office/drawing/2014/main" id="{524E97A8-D342-4AA4-A7A3-423567639840}"/>
                    </a:ext>
                  </a:extLst>
                </p14:cNvPr>
                <p14:cNvContentPartPr/>
                <p14:nvPr/>
              </p14:nvContentPartPr>
              <p14:xfrm>
                <a:off x="4281837" y="504525"/>
                <a:ext cx="76680" cy="104040"/>
              </p14:xfrm>
            </p:contentPart>
          </mc:Choice>
          <mc:Fallback xmlns="">
            <p:pic>
              <p:nvPicPr>
                <p:cNvPr id="343" name="Freihand 342">
                  <a:extLst>
                    <a:ext uri="{FF2B5EF4-FFF2-40B4-BE49-F238E27FC236}">
                      <a16:creationId xmlns:a16="http://schemas.microsoft.com/office/drawing/2014/main" id="{524E97A8-D342-4AA4-A7A3-423567639840}"/>
                    </a:ext>
                  </a:extLst>
                </p:cNvPr>
                <p:cNvPicPr/>
                <p:nvPr/>
              </p:nvPicPr>
              <p:blipFill>
                <a:blip r:embed="rId540"/>
                <a:stretch>
                  <a:fillRect/>
                </a:stretch>
              </p:blipFill>
              <p:spPr>
                <a:xfrm>
                  <a:off x="4277517" y="500205"/>
                  <a:ext cx="85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4" name="Freihand 343">
                  <a:extLst>
                    <a:ext uri="{FF2B5EF4-FFF2-40B4-BE49-F238E27FC236}">
                      <a16:creationId xmlns:a16="http://schemas.microsoft.com/office/drawing/2014/main" id="{85BC56EA-5DF8-4664-B464-2951656BE267}"/>
                    </a:ext>
                  </a:extLst>
                </p14:cNvPr>
                <p14:cNvContentPartPr/>
                <p14:nvPr/>
              </p14:nvContentPartPr>
              <p14:xfrm>
                <a:off x="4319997" y="605685"/>
                <a:ext cx="37800" cy="24120"/>
              </p14:xfrm>
            </p:contentPart>
          </mc:Choice>
          <mc:Fallback xmlns="">
            <p:pic>
              <p:nvPicPr>
                <p:cNvPr id="344" name="Freihand 343">
                  <a:extLst>
                    <a:ext uri="{FF2B5EF4-FFF2-40B4-BE49-F238E27FC236}">
                      <a16:creationId xmlns:a16="http://schemas.microsoft.com/office/drawing/2014/main" id="{85BC56EA-5DF8-4664-B464-2951656BE267}"/>
                    </a:ext>
                  </a:extLst>
                </p:cNvPr>
                <p:cNvPicPr/>
                <p:nvPr/>
              </p:nvPicPr>
              <p:blipFill>
                <a:blip r:embed="rId542"/>
                <a:stretch>
                  <a:fillRect/>
                </a:stretch>
              </p:blipFill>
              <p:spPr>
                <a:xfrm>
                  <a:off x="4315677" y="601365"/>
                  <a:ext cx="46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5" name="Freihand 344">
                  <a:extLst>
                    <a:ext uri="{FF2B5EF4-FFF2-40B4-BE49-F238E27FC236}">
                      <a16:creationId xmlns:a16="http://schemas.microsoft.com/office/drawing/2014/main" id="{A7CCE228-F27A-4F31-8DC6-707DA09CD106}"/>
                    </a:ext>
                  </a:extLst>
                </p14:cNvPr>
                <p14:cNvContentPartPr/>
                <p14:nvPr/>
              </p14:nvContentPartPr>
              <p14:xfrm>
                <a:off x="4373997" y="481125"/>
                <a:ext cx="148680" cy="147240"/>
              </p14:xfrm>
            </p:contentPart>
          </mc:Choice>
          <mc:Fallback xmlns="">
            <p:pic>
              <p:nvPicPr>
                <p:cNvPr id="345" name="Freihand 344">
                  <a:extLst>
                    <a:ext uri="{FF2B5EF4-FFF2-40B4-BE49-F238E27FC236}">
                      <a16:creationId xmlns:a16="http://schemas.microsoft.com/office/drawing/2014/main" id="{A7CCE228-F27A-4F31-8DC6-707DA09CD106}"/>
                    </a:ext>
                  </a:extLst>
                </p:cNvPr>
                <p:cNvPicPr/>
                <p:nvPr/>
              </p:nvPicPr>
              <p:blipFill>
                <a:blip r:embed="rId544"/>
                <a:stretch>
                  <a:fillRect/>
                </a:stretch>
              </p:blipFill>
              <p:spPr>
                <a:xfrm>
                  <a:off x="4369677" y="476805"/>
                  <a:ext cx="157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6" name="Freihand 345">
                  <a:extLst>
                    <a:ext uri="{FF2B5EF4-FFF2-40B4-BE49-F238E27FC236}">
                      <a16:creationId xmlns:a16="http://schemas.microsoft.com/office/drawing/2014/main" id="{B0730442-6498-40D3-9A01-F639AA51AD2B}"/>
                    </a:ext>
                  </a:extLst>
                </p14:cNvPr>
                <p14:cNvContentPartPr/>
                <p14:nvPr/>
              </p14:nvContentPartPr>
              <p14:xfrm>
                <a:off x="2940477" y="855885"/>
                <a:ext cx="131040" cy="105480"/>
              </p14:xfrm>
            </p:contentPart>
          </mc:Choice>
          <mc:Fallback xmlns="">
            <p:pic>
              <p:nvPicPr>
                <p:cNvPr id="346" name="Freihand 345">
                  <a:extLst>
                    <a:ext uri="{FF2B5EF4-FFF2-40B4-BE49-F238E27FC236}">
                      <a16:creationId xmlns:a16="http://schemas.microsoft.com/office/drawing/2014/main" id="{B0730442-6498-40D3-9A01-F639AA51AD2B}"/>
                    </a:ext>
                  </a:extLst>
                </p:cNvPr>
                <p:cNvPicPr/>
                <p:nvPr/>
              </p:nvPicPr>
              <p:blipFill>
                <a:blip r:embed="rId546"/>
                <a:stretch>
                  <a:fillRect/>
                </a:stretch>
              </p:blipFill>
              <p:spPr>
                <a:xfrm>
                  <a:off x="2936157" y="851565"/>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7" name="Freihand 346">
                  <a:extLst>
                    <a:ext uri="{FF2B5EF4-FFF2-40B4-BE49-F238E27FC236}">
                      <a16:creationId xmlns:a16="http://schemas.microsoft.com/office/drawing/2014/main" id="{3FFF4ED1-B25D-41F9-8A12-E76895938E7F}"/>
                    </a:ext>
                  </a:extLst>
                </p14:cNvPr>
                <p14:cNvContentPartPr/>
                <p14:nvPr/>
              </p14:nvContentPartPr>
              <p14:xfrm>
                <a:off x="3065757" y="859125"/>
                <a:ext cx="237600" cy="211320"/>
              </p14:xfrm>
            </p:contentPart>
          </mc:Choice>
          <mc:Fallback xmlns="">
            <p:pic>
              <p:nvPicPr>
                <p:cNvPr id="347" name="Freihand 346">
                  <a:extLst>
                    <a:ext uri="{FF2B5EF4-FFF2-40B4-BE49-F238E27FC236}">
                      <a16:creationId xmlns:a16="http://schemas.microsoft.com/office/drawing/2014/main" id="{3FFF4ED1-B25D-41F9-8A12-E76895938E7F}"/>
                    </a:ext>
                  </a:extLst>
                </p:cNvPr>
                <p:cNvPicPr/>
                <p:nvPr/>
              </p:nvPicPr>
              <p:blipFill>
                <a:blip r:embed="rId548"/>
                <a:stretch>
                  <a:fillRect/>
                </a:stretch>
              </p:blipFill>
              <p:spPr>
                <a:xfrm>
                  <a:off x="3061437" y="854805"/>
                  <a:ext cx="246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8" name="Freihand 347">
                  <a:extLst>
                    <a:ext uri="{FF2B5EF4-FFF2-40B4-BE49-F238E27FC236}">
                      <a16:creationId xmlns:a16="http://schemas.microsoft.com/office/drawing/2014/main" id="{BBE0FA4F-2A33-465A-A6DA-54EEFD60A6E6}"/>
                    </a:ext>
                  </a:extLst>
                </p14:cNvPr>
                <p14:cNvContentPartPr/>
                <p14:nvPr/>
              </p14:nvContentPartPr>
              <p14:xfrm>
                <a:off x="3346197" y="804765"/>
                <a:ext cx="107280" cy="129600"/>
              </p14:xfrm>
            </p:contentPart>
          </mc:Choice>
          <mc:Fallback xmlns="">
            <p:pic>
              <p:nvPicPr>
                <p:cNvPr id="348" name="Freihand 347">
                  <a:extLst>
                    <a:ext uri="{FF2B5EF4-FFF2-40B4-BE49-F238E27FC236}">
                      <a16:creationId xmlns:a16="http://schemas.microsoft.com/office/drawing/2014/main" id="{BBE0FA4F-2A33-465A-A6DA-54EEFD60A6E6}"/>
                    </a:ext>
                  </a:extLst>
                </p:cNvPr>
                <p:cNvPicPr/>
                <p:nvPr/>
              </p:nvPicPr>
              <p:blipFill>
                <a:blip r:embed="rId550"/>
                <a:stretch>
                  <a:fillRect/>
                </a:stretch>
              </p:blipFill>
              <p:spPr>
                <a:xfrm>
                  <a:off x="3341877" y="800445"/>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9" name="Freihand 348">
                  <a:extLst>
                    <a:ext uri="{FF2B5EF4-FFF2-40B4-BE49-F238E27FC236}">
                      <a16:creationId xmlns:a16="http://schemas.microsoft.com/office/drawing/2014/main" id="{37525EC8-6371-4AD8-A3ED-90678E64FD45}"/>
                    </a:ext>
                  </a:extLst>
                </p14:cNvPr>
                <p14:cNvContentPartPr/>
                <p14:nvPr/>
              </p14:nvContentPartPr>
              <p14:xfrm>
                <a:off x="3450237" y="797925"/>
                <a:ext cx="24480" cy="8280"/>
              </p14:xfrm>
            </p:contentPart>
          </mc:Choice>
          <mc:Fallback xmlns="">
            <p:pic>
              <p:nvPicPr>
                <p:cNvPr id="349" name="Freihand 348">
                  <a:extLst>
                    <a:ext uri="{FF2B5EF4-FFF2-40B4-BE49-F238E27FC236}">
                      <a16:creationId xmlns:a16="http://schemas.microsoft.com/office/drawing/2014/main" id="{37525EC8-6371-4AD8-A3ED-90678E64FD45}"/>
                    </a:ext>
                  </a:extLst>
                </p:cNvPr>
                <p:cNvPicPr/>
                <p:nvPr/>
              </p:nvPicPr>
              <p:blipFill>
                <a:blip r:embed="rId552"/>
                <a:stretch>
                  <a:fillRect/>
                </a:stretch>
              </p:blipFill>
              <p:spPr>
                <a:xfrm>
                  <a:off x="3445917" y="793605"/>
                  <a:ext cx="3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0" name="Freihand 349">
                  <a:extLst>
                    <a:ext uri="{FF2B5EF4-FFF2-40B4-BE49-F238E27FC236}">
                      <a16:creationId xmlns:a16="http://schemas.microsoft.com/office/drawing/2014/main" id="{04F504E4-ECD9-4D4B-BAAD-14490F4ABD1A}"/>
                    </a:ext>
                  </a:extLst>
                </p14:cNvPr>
                <p14:cNvContentPartPr/>
                <p14:nvPr/>
              </p14:nvContentPartPr>
              <p14:xfrm>
                <a:off x="3491637" y="782085"/>
                <a:ext cx="87120" cy="135720"/>
              </p14:xfrm>
            </p:contentPart>
          </mc:Choice>
          <mc:Fallback xmlns="">
            <p:pic>
              <p:nvPicPr>
                <p:cNvPr id="350" name="Freihand 349">
                  <a:extLst>
                    <a:ext uri="{FF2B5EF4-FFF2-40B4-BE49-F238E27FC236}">
                      <a16:creationId xmlns:a16="http://schemas.microsoft.com/office/drawing/2014/main" id="{04F504E4-ECD9-4D4B-BAAD-14490F4ABD1A}"/>
                    </a:ext>
                  </a:extLst>
                </p:cNvPr>
                <p:cNvPicPr/>
                <p:nvPr/>
              </p:nvPicPr>
              <p:blipFill>
                <a:blip r:embed="rId554"/>
                <a:stretch>
                  <a:fillRect/>
                </a:stretch>
              </p:blipFill>
              <p:spPr>
                <a:xfrm>
                  <a:off x="3487317" y="777765"/>
                  <a:ext cx="95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1" name="Freihand 350">
                  <a:extLst>
                    <a:ext uri="{FF2B5EF4-FFF2-40B4-BE49-F238E27FC236}">
                      <a16:creationId xmlns:a16="http://schemas.microsoft.com/office/drawing/2014/main" id="{24A955BE-886E-4F3F-BACC-A75AAAB1F952}"/>
                    </a:ext>
                  </a:extLst>
                </p14:cNvPr>
                <p14:cNvContentPartPr/>
                <p14:nvPr/>
              </p14:nvContentPartPr>
              <p14:xfrm>
                <a:off x="3584877" y="838965"/>
                <a:ext cx="19080" cy="76320"/>
              </p14:xfrm>
            </p:contentPart>
          </mc:Choice>
          <mc:Fallback xmlns="">
            <p:pic>
              <p:nvPicPr>
                <p:cNvPr id="351" name="Freihand 350">
                  <a:extLst>
                    <a:ext uri="{FF2B5EF4-FFF2-40B4-BE49-F238E27FC236}">
                      <a16:creationId xmlns:a16="http://schemas.microsoft.com/office/drawing/2014/main" id="{24A955BE-886E-4F3F-BACC-A75AAAB1F952}"/>
                    </a:ext>
                  </a:extLst>
                </p:cNvPr>
                <p:cNvPicPr/>
                <p:nvPr/>
              </p:nvPicPr>
              <p:blipFill>
                <a:blip r:embed="rId556"/>
                <a:stretch>
                  <a:fillRect/>
                </a:stretch>
              </p:blipFill>
              <p:spPr>
                <a:xfrm>
                  <a:off x="3580557" y="834645"/>
                  <a:ext cx="2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2" name="Freihand 351">
                  <a:extLst>
                    <a:ext uri="{FF2B5EF4-FFF2-40B4-BE49-F238E27FC236}">
                      <a16:creationId xmlns:a16="http://schemas.microsoft.com/office/drawing/2014/main" id="{5A31721F-F4DF-4480-A603-B43A0BB6A397}"/>
                    </a:ext>
                  </a:extLst>
                </p14:cNvPr>
                <p14:cNvContentPartPr/>
                <p14:nvPr/>
              </p14:nvContentPartPr>
              <p14:xfrm>
                <a:off x="3588117" y="845445"/>
                <a:ext cx="56520" cy="47520"/>
              </p14:xfrm>
            </p:contentPart>
          </mc:Choice>
          <mc:Fallback xmlns="">
            <p:pic>
              <p:nvPicPr>
                <p:cNvPr id="352" name="Freihand 351">
                  <a:extLst>
                    <a:ext uri="{FF2B5EF4-FFF2-40B4-BE49-F238E27FC236}">
                      <a16:creationId xmlns:a16="http://schemas.microsoft.com/office/drawing/2014/main" id="{5A31721F-F4DF-4480-A603-B43A0BB6A397}"/>
                    </a:ext>
                  </a:extLst>
                </p:cNvPr>
                <p:cNvPicPr/>
                <p:nvPr/>
              </p:nvPicPr>
              <p:blipFill>
                <a:blip r:embed="rId558"/>
                <a:stretch>
                  <a:fillRect/>
                </a:stretch>
              </p:blipFill>
              <p:spPr>
                <a:xfrm>
                  <a:off x="3583797" y="841125"/>
                  <a:ext cx="65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3" name="Freihand 352">
                  <a:extLst>
                    <a:ext uri="{FF2B5EF4-FFF2-40B4-BE49-F238E27FC236}">
                      <a16:creationId xmlns:a16="http://schemas.microsoft.com/office/drawing/2014/main" id="{66B55EEE-44C6-4908-9DFD-A5341933AE21}"/>
                    </a:ext>
                  </a:extLst>
                </p14:cNvPr>
                <p14:cNvContentPartPr/>
                <p14:nvPr/>
              </p14:nvContentPartPr>
              <p14:xfrm>
                <a:off x="3668037" y="840405"/>
                <a:ext cx="223200" cy="61200"/>
              </p14:xfrm>
            </p:contentPart>
          </mc:Choice>
          <mc:Fallback xmlns="">
            <p:pic>
              <p:nvPicPr>
                <p:cNvPr id="353" name="Freihand 352">
                  <a:extLst>
                    <a:ext uri="{FF2B5EF4-FFF2-40B4-BE49-F238E27FC236}">
                      <a16:creationId xmlns:a16="http://schemas.microsoft.com/office/drawing/2014/main" id="{66B55EEE-44C6-4908-9DFD-A5341933AE21}"/>
                    </a:ext>
                  </a:extLst>
                </p:cNvPr>
                <p:cNvPicPr/>
                <p:nvPr/>
              </p:nvPicPr>
              <p:blipFill>
                <a:blip r:embed="rId560"/>
                <a:stretch>
                  <a:fillRect/>
                </a:stretch>
              </p:blipFill>
              <p:spPr>
                <a:xfrm>
                  <a:off x="3663717" y="836085"/>
                  <a:ext cx="231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54" name="Freihand 353">
                  <a:extLst>
                    <a:ext uri="{FF2B5EF4-FFF2-40B4-BE49-F238E27FC236}">
                      <a16:creationId xmlns:a16="http://schemas.microsoft.com/office/drawing/2014/main" id="{9C4DDA75-FB51-4D72-8B12-96AE50E98AF2}"/>
                    </a:ext>
                  </a:extLst>
                </p14:cNvPr>
                <p14:cNvContentPartPr/>
                <p14:nvPr/>
              </p14:nvContentPartPr>
              <p14:xfrm>
                <a:off x="3900237" y="820965"/>
                <a:ext cx="360" cy="360"/>
              </p14:xfrm>
            </p:contentPart>
          </mc:Choice>
          <mc:Fallback xmlns="">
            <p:pic>
              <p:nvPicPr>
                <p:cNvPr id="354" name="Freihand 353">
                  <a:extLst>
                    <a:ext uri="{FF2B5EF4-FFF2-40B4-BE49-F238E27FC236}">
                      <a16:creationId xmlns:a16="http://schemas.microsoft.com/office/drawing/2014/main" id="{9C4DDA75-FB51-4D72-8B12-96AE50E98AF2}"/>
                    </a:ext>
                  </a:extLst>
                </p:cNvPr>
                <p:cNvPicPr/>
                <p:nvPr/>
              </p:nvPicPr>
              <p:blipFill>
                <a:blip r:embed="rId20"/>
                <a:stretch>
                  <a:fillRect/>
                </a:stretch>
              </p:blipFill>
              <p:spPr>
                <a:xfrm>
                  <a:off x="3895917" y="816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5" name="Freihand 354">
                  <a:extLst>
                    <a:ext uri="{FF2B5EF4-FFF2-40B4-BE49-F238E27FC236}">
                      <a16:creationId xmlns:a16="http://schemas.microsoft.com/office/drawing/2014/main" id="{1FD70FD6-2EB1-441F-9707-2372A6CCAB8E}"/>
                    </a:ext>
                  </a:extLst>
                </p14:cNvPr>
                <p14:cNvContentPartPr/>
                <p14:nvPr/>
              </p14:nvContentPartPr>
              <p14:xfrm>
                <a:off x="3976917" y="827445"/>
                <a:ext cx="77040" cy="79560"/>
              </p14:xfrm>
            </p:contentPart>
          </mc:Choice>
          <mc:Fallback xmlns="">
            <p:pic>
              <p:nvPicPr>
                <p:cNvPr id="355" name="Freihand 354">
                  <a:extLst>
                    <a:ext uri="{FF2B5EF4-FFF2-40B4-BE49-F238E27FC236}">
                      <a16:creationId xmlns:a16="http://schemas.microsoft.com/office/drawing/2014/main" id="{1FD70FD6-2EB1-441F-9707-2372A6CCAB8E}"/>
                    </a:ext>
                  </a:extLst>
                </p:cNvPr>
                <p:cNvPicPr/>
                <p:nvPr/>
              </p:nvPicPr>
              <p:blipFill>
                <a:blip r:embed="rId563"/>
                <a:stretch>
                  <a:fillRect/>
                </a:stretch>
              </p:blipFill>
              <p:spPr>
                <a:xfrm>
                  <a:off x="3972597" y="823125"/>
                  <a:ext cx="8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6" name="Freihand 355">
                  <a:extLst>
                    <a:ext uri="{FF2B5EF4-FFF2-40B4-BE49-F238E27FC236}">
                      <a16:creationId xmlns:a16="http://schemas.microsoft.com/office/drawing/2014/main" id="{137434D0-6D0B-482C-A895-348D6253891E}"/>
                    </a:ext>
                  </a:extLst>
                </p14:cNvPr>
                <p14:cNvContentPartPr/>
                <p14:nvPr/>
              </p14:nvContentPartPr>
              <p14:xfrm>
                <a:off x="4086357" y="848325"/>
                <a:ext cx="162720" cy="42480"/>
              </p14:xfrm>
            </p:contentPart>
          </mc:Choice>
          <mc:Fallback xmlns="">
            <p:pic>
              <p:nvPicPr>
                <p:cNvPr id="356" name="Freihand 355">
                  <a:extLst>
                    <a:ext uri="{FF2B5EF4-FFF2-40B4-BE49-F238E27FC236}">
                      <a16:creationId xmlns:a16="http://schemas.microsoft.com/office/drawing/2014/main" id="{137434D0-6D0B-482C-A895-348D6253891E}"/>
                    </a:ext>
                  </a:extLst>
                </p:cNvPr>
                <p:cNvPicPr/>
                <p:nvPr/>
              </p:nvPicPr>
              <p:blipFill>
                <a:blip r:embed="rId565"/>
                <a:stretch>
                  <a:fillRect/>
                </a:stretch>
              </p:blipFill>
              <p:spPr>
                <a:xfrm>
                  <a:off x="4082037" y="844005"/>
                  <a:ext cx="171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7" name="Freihand 356">
                  <a:extLst>
                    <a:ext uri="{FF2B5EF4-FFF2-40B4-BE49-F238E27FC236}">
                      <a16:creationId xmlns:a16="http://schemas.microsoft.com/office/drawing/2014/main" id="{3F8C1C9B-BF68-4283-91B1-0C0E1D50193A}"/>
                    </a:ext>
                  </a:extLst>
                </p14:cNvPr>
                <p14:cNvContentPartPr/>
                <p14:nvPr/>
              </p14:nvContentPartPr>
              <p14:xfrm>
                <a:off x="4262397" y="795765"/>
                <a:ext cx="168480" cy="82080"/>
              </p14:xfrm>
            </p:contentPart>
          </mc:Choice>
          <mc:Fallback xmlns="">
            <p:pic>
              <p:nvPicPr>
                <p:cNvPr id="357" name="Freihand 356">
                  <a:extLst>
                    <a:ext uri="{FF2B5EF4-FFF2-40B4-BE49-F238E27FC236}">
                      <a16:creationId xmlns:a16="http://schemas.microsoft.com/office/drawing/2014/main" id="{3F8C1C9B-BF68-4283-91B1-0C0E1D50193A}"/>
                    </a:ext>
                  </a:extLst>
                </p:cNvPr>
                <p:cNvPicPr/>
                <p:nvPr/>
              </p:nvPicPr>
              <p:blipFill>
                <a:blip r:embed="rId567"/>
                <a:stretch>
                  <a:fillRect/>
                </a:stretch>
              </p:blipFill>
              <p:spPr>
                <a:xfrm>
                  <a:off x="4258077" y="791445"/>
                  <a:ext cx="177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8" name="Freihand 357">
                  <a:extLst>
                    <a:ext uri="{FF2B5EF4-FFF2-40B4-BE49-F238E27FC236}">
                      <a16:creationId xmlns:a16="http://schemas.microsoft.com/office/drawing/2014/main" id="{F3A521BA-524F-46DF-9B0F-69480C2B2729}"/>
                    </a:ext>
                  </a:extLst>
                </p14:cNvPr>
                <p14:cNvContentPartPr/>
                <p14:nvPr/>
              </p14:nvContentPartPr>
              <p14:xfrm>
                <a:off x="4459677" y="751845"/>
                <a:ext cx="109800" cy="108720"/>
              </p14:xfrm>
            </p:contentPart>
          </mc:Choice>
          <mc:Fallback xmlns="">
            <p:pic>
              <p:nvPicPr>
                <p:cNvPr id="358" name="Freihand 357">
                  <a:extLst>
                    <a:ext uri="{FF2B5EF4-FFF2-40B4-BE49-F238E27FC236}">
                      <a16:creationId xmlns:a16="http://schemas.microsoft.com/office/drawing/2014/main" id="{F3A521BA-524F-46DF-9B0F-69480C2B2729}"/>
                    </a:ext>
                  </a:extLst>
                </p:cNvPr>
                <p:cNvPicPr/>
                <p:nvPr/>
              </p:nvPicPr>
              <p:blipFill>
                <a:blip r:embed="rId569"/>
                <a:stretch>
                  <a:fillRect/>
                </a:stretch>
              </p:blipFill>
              <p:spPr>
                <a:xfrm>
                  <a:off x="4455357" y="747525"/>
                  <a:ext cx="11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9" name="Freihand 358">
                  <a:extLst>
                    <a:ext uri="{FF2B5EF4-FFF2-40B4-BE49-F238E27FC236}">
                      <a16:creationId xmlns:a16="http://schemas.microsoft.com/office/drawing/2014/main" id="{E25BEDFA-AFE2-43E5-86F1-BBDF571C87AD}"/>
                    </a:ext>
                  </a:extLst>
                </p14:cNvPr>
                <p14:cNvContentPartPr/>
                <p14:nvPr/>
              </p14:nvContentPartPr>
              <p14:xfrm>
                <a:off x="4559037" y="759405"/>
                <a:ext cx="21960" cy="56160"/>
              </p14:xfrm>
            </p:contentPart>
          </mc:Choice>
          <mc:Fallback xmlns="">
            <p:pic>
              <p:nvPicPr>
                <p:cNvPr id="359" name="Freihand 358">
                  <a:extLst>
                    <a:ext uri="{FF2B5EF4-FFF2-40B4-BE49-F238E27FC236}">
                      <a16:creationId xmlns:a16="http://schemas.microsoft.com/office/drawing/2014/main" id="{E25BEDFA-AFE2-43E5-86F1-BBDF571C87AD}"/>
                    </a:ext>
                  </a:extLst>
                </p:cNvPr>
                <p:cNvPicPr/>
                <p:nvPr/>
              </p:nvPicPr>
              <p:blipFill>
                <a:blip r:embed="rId571"/>
                <a:stretch>
                  <a:fillRect/>
                </a:stretch>
              </p:blipFill>
              <p:spPr>
                <a:xfrm>
                  <a:off x="4554717" y="755085"/>
                  <a:ext cx="30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0" name="Freihand 359">
                  <a:extLst>
                    <a:ext uri="{FF2B5EF4-FFF2-40B4-BE49-F238E27FC236}">
                      <a16:creationId xmlns:a16="http://schemas.microsoft.com/office/drawing/2014/main" id="{D337C206-4510-45EC-9D08-EE8CB2FE6752}"/>
                    </a:ext>
                  </a:extLst>
                </p14:cNvPr>
                <p14:cNvContentPartPr/>
                <p14:nvPr/>
              </p14:nvContentPartPr>
              <p14:xfrm>
                <a:off x="4599717" y="817365"/>
                <a:ext cx="104400" cy="55080"/>
              </p14:xfrm>
            </p:contentPart>
          </mc:Choice>
          <mc:Fallback xmlns="">
            <p:pic>
              <p:nvPicPr>
                <p:cNvPr id="360" name="Freihand 359">
                  <a:extLst>
                    <a:ext uri="{FF2B5EF4-FFF2-40B4-BE49-F238E27FC236}">
                      <a16:creationId xmlns:a16="http://schemas.microsoft.com/office/drawing/2014/main" id="{D337C206-4510-45EC-9D08-EE8CB2FE6752}"/>
                    </a:ext>
                  </a:extLst>
                </p:cNvPr>
                <p:cNvPicPr/>
                <p:nvPr/>
              </p:nvPicPr>
              <p:blipFill>
                <a:blip r:embed="rId573"/>
                <a:stretch>
                  <a:fillRect/>
                </a:stretch>
              </p:blipFill>
              <p:spPr>
                <a:xfrm>
                  <a:off x="4595397" y="813045"/>
                  <a:ext cx="113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2" name="Freihand 361">
                  <a:extLst>
                    <a:ext uri="{FF2B5EF4-FFF2-40B4-BE49-F238E27FC236}">
                      <a16:creationId xmlns:a16="http://schemas.microsoft.com/office/drawing/2014/main" id="{3961DC5A-6C7B-41B3-A7B2-536E4C9D0A00}"/>
                    </a:ext>
                  </a:extLst>
                </p14:cNvPr>
                <p14:cNvContentPartPr/>
                <p14:nvPr/>
              </p14:nvContentPartPr>
              <p14:xfrm>
                <a:off x="4642197" y="2799165"/>
                <a:ext cx="210600" cy="20880"/>
              </p14:xfrm>
            </p:contentPart>
          </mc:Choice>
          <mc:Fallback xmlns="">
            <p:pic>
              <p:nvPicPr>
                <p:cNvPr id="362" name="Freihand 361">
                  <a:extLst>
                    <a:ext uri="{FF2B5EF4-FFF2-40B4-BE49-F238E27FC236}">
                      <a16:creationId xmlns:a16="http://schemas.microsoft.com/office/drawing/2014/main" id="{3961DC5A-6C7B-41B3-A7B2-536E4C9D0A00}"/>
                    </a:ext>
                  </a:extLst>
                </p:cNvPr>
                <p:cNvPicPr/>
                <p:nvPr/>
              </p:nvPicPr>
              <p:blipFill>
                <a:blip r:embed="rId575"/>
                <a:stretch>
                  <a:fillRect/>
                </a:stretch>
              </p:blipFill>
              <p:spPr>
                <a:xfrm>
                  <a:off x="4637877" y="2794845"/>
                  <a:ext cx="219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3" name="Freihand 362">
                  <a:extLst>
                    <a:ext uri="{FF2B5EF4-FFF2-40B4-BE49-F238E27FC236}">
                      <a16:creationId xmlns:a16="http://schemas.microsoft.com/office/drawing/2014/main" id="{97F88810-BED1-4912-A694-245A14AD229A}"/>
                    </a:ext>
                  </a:extLst>
                </p14:cNvPr>
                <p14:cNvContentPartPr/>
                <p14:nvPr/>
              </p14:nvContentPartPr>
              <p14:xfrm>
                <a:off x="4814997" y="2746245"/>
                <a:ext cx="87120" cy="142920"/>
              </p14:xfrm>
            </p:contentPart>
          </mc:Choice>
          <mc:Fallback xmlns="">
            <p:pic>
              <p:nvPicPr>
                <p:cNvPr id="363" name="Freihand 362">
                  <a:extLst>
                    <a:ext uri="{FF2B5EF4-FFF2-40B4-BE49-F238E27FC236}">
                      <a16:creationId xmlns:a16="http://schemas.microsoft.com/office/drawing/2014/main" id="{97F88810-BED1-4912-A694-245A14AD229A}"/>
                    </a:ext>
                  </a:extLst>
                </p:cNvPr>
                <p:cNvPicPr/>
                <p:nvPr/>
              </p:nvPicPr>
              <p:blipFill>
                <a:blip r:embed="rId577"/>
                <a:stretch>
                  <a:fillRect/>
                </a:stretch>
              </p:blipFill>
              <p:spPr>
                <a:xfrm>
                  <a:off x="4810677" y="2741925"/>
                  <a:ext cx="95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5" name="Freihand 364">
                  <a:extLst>
                    <a:ext uri="{FF2B5EF4-FFF2-40B4-BE49-F238E27FC236}">
                      <a16:creationId xmlns:a16="http://schemas.microsoft.com/office/drawing/2014/main" id="{E140D545-63D2-426D-98E4-6E6CDEF239C7}"/>
                    </a:ext>
                  </a:extLst>
                </p14:cNvPr>
                <p14:cNvContentPartPr/>
                <p14:nvPr/>
              </p14:nvContentPartPr>
              <p14:xfrm>
                <a:off x="3336117" y="2690805"/>
                <a:ext cx="496440" cy="173520"/>
              </p14:xfrm>
            </p:contentPart>
          </mc:Choice>
          <mc:Fallback xmlns="">
            <p:pic>
              <p:nvPicPr>
                <p:cNvPr id="365" name="Freihand 364">
                  <a:extLst>
                    <a:ext uri="{FF2B5EF4-FFF2-40B4-BE49-F238E27FC236}">
                      <a16:creationId xmlns:a16="http://schemas.microsoft.com/office/drawing/2014/main" id="{E140D545-63D2-426D-98E4-6E6CDEF239C7}"/>
                    </a:ext>
                  </a:extLst>
                </p:cNvPr>
                <p:cNvPicPr/>
                <p:nvPr/>
              </p:nvPicPr>
              <p:blipFill>
                <a:blip r:embed="rId579"/>
                <a:stretch>
                  <a:fillRect/>
                </a:stretch>
              </p:blipFill>
              <p:spPr>
                <a:xfrm>
                  <a:off x="3331797" y="2686485"/>
                  <a:ext cx="505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6" name="Freihand 365">
                  <a:extLst>
                    <a:ext uri="{FF2B5EF4-FFF2-40B4-BE49-F238E27FC236}">
                      <a16:creationId xmlns:a16="http://schemas.microsoft.com/office/drawing/2014/main" id="{B3949906-6D01-4C30-8020-87EA359C2667}"/>
                    </a:ext>
                  </a:extLst>
                </p14:cNvPr>
                <p14:cNvContentPartPr/>
                <p14:nvPr/>
              </p14:nvContentPartPr>
              <p14:xfrm>
                <a:off x="3938757" y="2680005"/>
                <a:ext cx="176400" cy="85320"/>
              </p14:xfrm>
            </p:contentPart>
          </mc:Choice>
          <mc:Fallback xmlns="">
            <p:pic>
              <p:nvPicPr>
                <p:cNvPr id="366" name="Freihand 365">
                  <a:extLst>
                    <a:ext uri="{FF2B5EF4-FFF2-40B4-BE49-F238E27FC236}">
                      <a16:creationId xmlns:a16="http://schemas.microsoft.com/office/drawing/2014/main" id="{B3949906-6D01-4C30-8020-87EA359C2667}"/>
                    </a:ext>
                  </a:extLst>
                </p:cNvPr>
                <p:cNvPicPr/>
                <p:nvPr/>
              </p:nvPicPr>
              <p:blipFill>
                <a:blip r:embed="rId581"/>
                <a:stretch>
                  <a:fillRect/>
                </a:stretch>
              </p:blipFill>
              <p:spPr>
                <a:xfrm>
                  <a:off x="3934437" y="2675685"/>
                  <a:ext cx="185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7" name="Freihand 366">
                  <a:extLst>
                    <a:ext uri="{FF2B5EF4-FFF2-40B4-BE49-F238E27FC236}">
                      <a16:creationId xmlns:a16="http://schemas.microsoft.com/office/drawing/2014/main" id="{762040E0-769C-495E-AA41-ECE6025D5E8B}"/>
                    </a:ext>
                  </a:extLst>
                </p14:cNvPr>
                <p14:cNvContentPartPr/>
                <p14:nvPr/>
              </p14:nvContentPartPr>
              <p14:xfrm>
                <a:off x="4131717" y="2633925"/>
                <a:ext cx="222840" cy="135360"/>
              </p14:xfrm>
            </p:contentPart>
          </mc:Choice>
          <mc:Fallback xmlns="">
            <p:pic>
              <p:nvPicPr>
                <p:cNvPr id="367" name="Freihand 366">
                  <a:extLst>
                    <a:ext uri="{FF2B5EF4-FFF2-40B4-BE49-F238E27FC236}">
                      <a16:creationId xmlns:a16="http://schemas.microsoft.com/office/drawing/2014/main" id="{762040E0-769C-495E-AA41-ECE6025D5E8B}"/>
                    </a:ext>
                  </a:extLst>
                </p:cNvPr>
                <p:cNvPicPr/>
                <p:nvPr/>
              </p:nvPicPr>
              <p:blipFill>
                <a:blip r:embed="rId583"/>
                <a:stretch>
                  <a:fillRect/>
                </a:stretch>
              </p:blipFill>
              <p:spPr>
                <a:xfrm>
                  <a:off x="4127397" y="2629605"/>
                  <a:ext cx="231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8" name="Freihand 367">
                  <a:extLst>
                    <a:ext uri="{FF2B5EF4-FFF2-40B4-BE49-F238E27FC236}">
                      <a16:creationId xmlns:a16="http://schemas.microsoft.com/office/drawing/2014/main" id="{246AF040-5A20-4C66-9E66-84839293D710}"/>
                    </a:ext>
                  </a:extLst>
                </p14:cNvPr>
                <p14:cNvContentPartPr/>
                <p14:nvPr/>
              </p14:nvContentPartPr>
              <p14:xfrm>
                <a:off x="4319997" y="2730765"/>
                <a:ext cx="38160" cy="26280"/>
              </p14:xfrm>
            </p:contentPart>
          </mc:Choice>
          <mc:Fallback xmlns="">
            <p:pic>
              <p:nvPicPr>
                <p:cNvPr id="368" name="Freihand 367">
                  <a:extLst>
                    <a:ext uri="{FF2B5EF4-FFF2-40B4-BE49-F238E27FC236}">
                      <a16:creationId xmlns:a16="http://schemas.microsoft.com/office/drawing/2014/main" id="{246AF040-5A20-4C66-9E66-84839293D710}"/>
                    </a:ext>
                  </a:extLst>
                </p:cNvPr>
                <p:cNvPicPr/>
                <p:nvPr/>
              </p:nvPicPr>
              <p:blipFill>
                <a:blip r:embed="rId585"/>
                <a:stretch>
                  <a:fillRect/>
                </a:stretch>
              </p:blipFill>
              <p:spPr>
                <a:xfrm>
                  <a:off x="4315677" y="2726445"/>
                  <a:ext cx="4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9" name="Freihand 368">
                  <a:extLst>
                    <a:ext uri="{FF2B5EF4-FFF2-40B4-BE49-F238E27FC236}">
                      <a16:creationId xmlns:a16="http://schemas.microsoft.com/office/drawing/2014/main" id="{3A94B9A7-C17D-4D4B-B7A0-E26CFD085707}"/>
                    </a:ext>
                  </a:extLst>
                </p14:cNvPr>
                <p14:cNvContentPartPr/>
                <p14:nvPr/>
              </p14:nvContentPartPr>
              <p14:xfrm>
                <a:off x="4381557" y="2626365"/>
                <a:ext cx="159120" cy="148320"/>
              </p14:xfrm>
            </p:contentPart>
          </mc:Choice>
          <mc:Fallback xmlns="">
            <p:pic>
              <p:nvPicPr>
                <p:cNvPr id="369" name="Freihand 368">
                  <a:extLst>
                    <a:ext uri="{FF2B5EF4-FFF2-40B4-BE49-F238E27FC236}">
                      <a16:creationId xmlns:a16="http://schemas.microsoft.com/office/drawing/2014/main" id="{3A94B9A7-C17D-4D4B-B7A0-E26CFD085707}"/>
                    </a:ext>
                  </a:extLst>
                </p:cNvPr>
                <p:cNvPicPr/>
                <p:nvPr/>
              </p:nvPicPr>
              <p:blipFill>
                <a:blip r:embed="rId587"/>
                <a:stretch>
                  <a:fillRect/>
                </a:stretch>
              </p:blipFill>
              <p:spPr>
                <a:xfrm>
                  <a:off x="4377237" y="2622045"/>
                  <a:ext cx="167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0" name="Freihand 369">
                  <a:extLst>
                    <a:ext uri="{FF2B5EF4-FFF2-40B4-BE49-F238E27FC236}">
                      <a16:creationId xmlns:a16="http://schemas.microsoft.com/office/drawing/2014/main" id="{E2076EA2-E657-4B0E-91E8-FD5CD141619B}"/>
                    </a:ext>
                  </a:extLst>
                </p14:cNvPr>
                <p14:cNvContentPartPr/>
                <p14:nvPr/>
              </p14:nvContentPartPr>
              <p14:xfrm>
                <a:off x="3242517" y="2926965"/>
                <a:ext cx="131760" cy="95760"/>
              </p14:xfrm>
            </p:contentPart>
          </mc:Choice>
          <mc:Fallback xmlns="">
            <p:pic>
              <p:nvPicPr>
                <p:cNvPr id="370" name="Freihand 369">
                  <a:extLst>
                    <a:ext uri="{FF2B5EF4-FFF2-40B4-BE49-F238E27FC236}">
                      <a16:creationId xmlns:a16="http://schemas.microsoft.com/office/drawing/2014/main" id="{E2076EA2-E657-4B0E-91E8-FD5CD141619B}"/>
                    </a:ext>
                  </a:extLst>
                </p:cNvPr>
                <p:cNvPicPr/>
                <p:nvPr/>
              </p:nvPicPr>
              <p:blipFill>
                <a:blip r:embed="rId589"/>
                <a:stretch>
                  <a:fillRect/>
                </a:stretch>
              </p:blipFill>
              <p:spPr>
                <a:xfrm>
                  <a:off x="3238197" y="2922645"/>
                  <a:ext cx="140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1" name="Freihand 370">
                  <a:extLst>
                    <a:ext uri="{FF2B5EF4-FFF2-40B4-BE49-F238E27FC236}">
                      <a16:creationId xmlns:a16="http://schemas.microsoft.com/office/drawing/2014/main" id="{A11791C5-8B6B-4C0E-A7CB-AB1E334C00A4}"/>
                    </a:ext>
                  </a:extLst>
                </p14:cNvPr>
                <p14:cNvContentPartPr/>
                <p14:nvPr/>
              </p14:nvContentPartPr>
              <p14:xfrm>
                <a:off x="3361677" y="2928765"/>
                <a:ext cx="234360" cy="171720"/>
              </p14:xfrm>
            </p:contentPart>
          </mc:Choice>
          <mc:Fallback xmlns="">
            <p:pic>
              <p:nvPicPr>
                <p:cNvPr id="371" name="Freihand 370">
                  <a:extLst>
                    <a:ext uri="{FF2B5EF4-FFF2-40B4-BE49-F238E27FC236}">
                      <a16:creationId xmlns:a16="http://schemas.microsoft.com/office/drawing/2014/main" id="{A11791C5-8B6B-4C0E-A7CB-AB1E334C00A4}"/>
                    </a:ext>
                  </a:extLst>
                </p:cNvPr>
                <p:cNvPicPr/>
                <p:nvPr/>
              </p:nvPicPr>
              <p:blipFill>
                <a:blip r:embed="rId591"/>
                <a:stretch>
                  <a:fillRect/>
                </a:stretch>
              </p:blipFill>
              <p:spPr>
                <a:xfrm>
                  <a:off x="3357357" y="2924445"/>
                  <a:ext cx="243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2" name="Freihand 371">
                  <a:extLst>
                    <a:ext uri="{FF2B5EF4-FFF2-40B4-BE49-F238E27FC236}">
                      <a16:creationId xmlns:a16="http://schemas.microsoft.com/office/drawing/2014/main" id="{AB42BDDB-B708-4891-A2F9-BAB880F1F68A}"/>
                    </a:ext>
                  </a:extLst>
                </p14:cNvPr>
                <p14:cNvContentPartPr/>
                <p14:nvPr/>
              </p14:nvContentPartPr>
              <p14:xfrm>
                <a:off x="3607197" y="2877285"/>
                <a:ext cx="2520" cy="8640"/>
              </p14:xfrm>
            </p:contentPart>
          </mc:Choice>
          <mc:Fallback xmlns="">
            <p:pic>
              <p:nvPicPr>
                <p:cNvPr id="372" name="Freihand 371">
                  <a:extLst>
                    <a:ext uri="{FF2B5EF4-FFF2-40B4-BE49-F238E27FC236}">
                      <a16:creationId xmlns:a16="http://schemas.microsoft.com/office/drawing/2014/main" id="{AB42BDDB-B708-4891-A2F9-BAB880F1F68A}"/>
                    </a:ext>
                  </a:extLst>
                </p:cNvPr>
                <p:cNvPicPr/>
                <p:nvPr/>
              </p:nvPicPr>
              <p:blipFill>
                <a:blip r:embed="rId593"/>
                <a:stretch>
                  <a:fillRect/>
                </a:stretch>
              </p:blipFill>
              <p:spPr>
                <a:xfrm>
                  <a:off x="3602877" y="2872965"/>
                  <a:ext cx="11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3" name="Freihand 372">
                  <a:extLst>
                    <a:ext uri="{FF2B5EF4-FFF2-40B4-BE49-F238E27FC236}">
                      <a16:creationId xmlns:a16="http://schemas.microsoft.com/office/drawing/2014/main" id="{6C0087AD-7443-499F-9215-8A18F4CFF02F}"/>
                    </a:ext>
                  </a:extLst>
                </p14:cNvPr>
                <p14:cNvContentPartPr/>
                <p14:nvPr/>
              </p14:nvContentPartPr>
              <p14:xfrm>
                <a:off x="3634557" y="2847765"/>
                <a:ext cx="102600" cy="159840"/>
              </p14:xfrm>
            </p:contentPart>
          </mc:Choice>
          <mc:Fallback xmlns="">
            <p:pic>
              <p:nvPicPr>
                <p:cNvPr id="373" name="Freihand 372">
                  <a:extLst>
                    <a:ext uri="{FF2B5EF4-FFF2-40B4-BE49-F238E27FC236}">
                      <a16:creationId xmlns:a16="http://schemas.microsoft.com/office/drawing/2014/main" id="{6C0087AD-7443-499F-9215-8A18F4CFF02F}"/>
                    </a:ext>
                  </a:extLst>
                </p:cNvPr>
                <p:cNvPicPr/>
                <p:nvPr/>
              </p:nvPicPr>
              <p:blipFill>
                <a:blip r:embed="rId595"/>
                <a:stretch>
                  <a:fillRect/>
                </a:stretch>
              </p:blipFill>
              <p:spPr>
                <a:xfrm>
                  <a:off x="3630237" y="2843445"/>
                  <a:ext cx="111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4" name="Freihand 373">
                  <a:extLst>
                    <a:ext uri="{FF2B5EF4-FFF2-40B4-BE49-F238E27FC236}">
                      <a16:creationId xmlns:a16="http://schemas.microsoft.com/office/drawing/2014/main" id="{0884BF95-5B7A-4564-97B4-A95DD314323E}"/>
                    </a:ext>
                  </a:extLst>
                </p14:cNvPr>
                <p14:cNvContentPartPr/>
                <p14:nvPr/>
              </p14:nvContentPartPr>
              <p14:xfrm>
                <a:off x="3721317" y="2883765"/>
                <a:ext cx="18360" cy="2520"/>
              </p14:xfrm>
            </p:contentPart>
          </mc:Choice>
          <mc:Fallback xmlns="">
            <p:pic>
              <p:nvPicPr>
                <p:cNvPr id="374" name="Freihand 373">
                  <a:extLst>
                    <a:ext uri="{FF2B5EF4-FFF2-40B4-BE49-F238E27FC236}">
                      <a16:creationId xmlns:a16="http://schemas.microsoft.com/office/drawing/2014/main" id="{0884BF95-5B7A-4564-97B4-A95DD314323E}"/>
                    </a:ext>
                  </a:extLst>
                </p:cNvPr>
                <p:cNvPicPr/>
                <p:nvPr/>
              </p:nvPicPr>
              <p:blipFill>
                <a:blip r:embed="rId597"/>
                <a:stretch>
                  <a:fillRect/>
                </a:stretch>
              </p:blipFill>
              <p:spPr>
                <a:xfrm>
                  <a:off x="3716997" y="2879445"/>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5" name="Freihand 374">
                  <a:extLst>
                    <a:ext uri="{FF2B5EF4-FFF2-40B4-BE49-F238E27FC236}">
                      <a16:creationId xmlns:a16="http://schemas.microsoft.com/office/drawing/2014/main" id="{1E3A117B-D61E-4EA7-B015-5FFDE825177E}"/>
                    </a:ext>
                  </a:extLst>
                </p14:cNvPr>
                <p14:cNvContentPartPr/>
                <p14:nvPr/>
              </p14:nvContentPartPr>
              <p14:xfrm>
                <a:off x="3741837" y="2865765"/>
                <a:ext cx="70560" cy="128160"/>
              </p14:xfrm>
            </p:contentPart>
          </mc:Choice>
          <mc:Fallback xmlns="">
            <p:pic>
              <p:nvPicPr>
                <p:cNvPr id="375" name="Freihand 374">
                  <a:extLst>
                    <a:ext uri="{FF2B5EF4-FFF2-40B4-BE49-F238E27FC236}">
                      <a16:creationId xmlns:a16="http://schemas.microsoft.com/office/drawing/2014/main" id="{1E3A117B-D61E-4EA7-B015-5FFDE825177E}"/>
                    </a:ext>
                  </a:extLst>
                </p:cNvPr>
                <p:cNvPicPr/>
                <p:nvPr/>
              </p:nvPicPr>
              <p:blipFill>
                <a:blip r:embed="rId599"/>
                <a:stretch>
                  <a:fillRect/>
                </a:stretch>
              </p:blipFill>
              <p:spPr>
                <a:xfrm>
                  <a:off x="3737517" y="2861445"/>
                  <a:ext cx="79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6" name="Freihand 375">
                  <a:extLst>
                    <a:ext uri="{FF2B5EF4-FFF2-40B4-BE49-F238E27FC236}">
                      <a16:creationId xmlns:a16="http://schemas.microsoft.com/office/drawing/2014/main" id="{BAD2E775-6BD3-4173-B7BD-D7623D111A8A}"/>
                    </a:ext>
                  </a:extLst>
                </p14:cNvPr>
                <p14:cNvContentPartPr/>
                <p14:nvPr/>
              </p14:nvContentPartPr>
              <p14:xfrm>
                <a:off x="3821757" y="2933085"/>
                <a:ext cx="380160" cy="73080"/>
              </p14:xfrm>
            </p:contentPart>
          </mc:Choice>
          <mc:Fallback xmlns="">
            <p:pic>
              <p:nvPicPr>
                <p:cNvPr id="376" name="Freihand 375">
                  <a:extLst>
                    <a:ext uri="{FF2B5EF4-FFF2-40B4-BE49-F238E27FC236}">
                      <a16:creationId xmlns:a16="http://schemas.microsoft.com/office/drawing/2014/main" id="{BAD2E775-6BD3-4173-B7BD-D7623D111A8A}"/>
                    </a:ext>
                  </a:extLst>
                </p:cNvPr>
                <p:cNvPicPr/>
                <p:nvPr/>
              </p:nvPicPr>
              <p:blipFill>
                <a:blip r:embed="rId601"/>
                <a:stretch>
                  <a:fillRect/>
                </a:stretch>
              </p:blipFill>
              <p:spPr>
                <a:xfrm>
                  <a:off x="3817437" y="2928765"/>
                  <a:ext cx="388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7" name="Freihand 376">
                  <a:extLst>
                    <a:ext uri="{FF2B5EF4-FFF2-40B4-BE49-F238E27FC236}">
                      <a16:creationId xmlns:a16="http://schemas.microsoft.com/office/drawing/2014/main" id="{982B5E5F-AC75-45C9-9995-1F2BA9C89C21}"/>
                    </a:ext>
                  </a:extLst>
                </p14:cNvPr>
                <p14:cNvContentPartPr/>
                <p14:nvPr/>
              </p14:nvContentPartPr>
              <p14:xfrm>
                <a:off x="4194357" y="2884485"/>
                <a:ext cx="360" cy="360"/>
              </p14:xfrm>
            </p:contentPart>
          </mc:Choice>
          <mc:Fallback xmlns="">
            <p:pic>
              <p:nvPicPr>
                <p:cNvPr id="377" name="Freihand 376">
                  <a:extLst>
                    <a:ext uri="{FF2B5EF4-FFF2-40B4-BE49-F238E27FC236}">
                      <a16:creationId xmlns:a16="http://schemas.microsoft.com/office/drawing/2014/main" id="{982B5E5F-AC75-45C9-9995-1F2BA9C89C21}"/>
                    </a:ext>
                  </a:extLst>
                </p:cNvPr>
                <p:cNvPicPr/>
                <p:nvPr/>
              </p:nvPicPr>
              <p:blipFill>
                <a:blip r:embed="rId20"/>
                <a:stretch>
                  <a:fillRect/>
                </a:stretch>
              </p:blipFill>
              <p:spPr>
                <a:xfrm>
                  <a:off x="4190037" y="2880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8" name="Freihand 377">
                  <a:extLst>
                    <a:ext uri="{FF2B5EF4-FFF2-40B4-BE49-F238E27FC236}">
                      <a16:creationId xmlns:a16="http://schemas.microsoft.com/office/drawing/2014/main" id="{1AAD74BE-B3F1-44C1-AFE2-F389585CC582}"/>
                    </a:ext>
                  </a:extLst>
                </p14:cNvPr>
                <p14:cNvContentPartPr/>
                <p14:nvPr/>
              </p14:nvContentPartPr>
              <p14:xfrm>
                <a:off x="3453117" y="3123525"/>
                <a:ext cx="107280" cy="89640"/>
              </p14:xfrm>
            </p:contentPart>
          </mc:Choice>
          <mc:Fallback xmlns="">
            <p:pic>
              <p:nvPicPr>
                <p:cNvPr id="378" name="Freihand 377">
                  <a:extLst>
                    <a:ext uri="{FF2B5EF4-FFF2-40B4-BE49-F238E27FC236}">
                      <a16:creationId xmlns:a16="http://schemas.microsoft.com/office/drawing/2014/main" id="{1AAD74BE-B3F1-44C1-AFE2-F389585CC582}"/>
                    </a:ext>
                  </a:extLst>
                </p:cNvPr>
                <p:cNvPicPr/>
                <p:nvPr/>
              </p:nvPicPr>
              <p:blipFill>
                <a:blip r:embed="rId604"/>
                <a:stretch>
                  <a:fillRect/>
                </a:stretch>
              </p:blipFill>
              <p:spPr>
                <a:xfrm>
                  <a:off x="3448797" y="3119205"/>
                  <a:ext cx="11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9" name="Freihand 378">
                  <a:extLst>
                    <a:ext uri="{FF2B5EF4-FFF2-40B4-BE49-F238E27FC236}">
                      <a16:creationId xmlns:a16="http://schemas.microsoft.com/office/drawing/2014/main" id="{F0C7A37A-0CD5-4CD0-8956-15521EC20AE9}"/>
                    </a:ext>
                  </a:extLst>
                </p14:cNvPr>
                <p14:cNvContentPartPr/>
                <p14:nvPr/>
              </p14:nvContentPartPr>
              <p14:xfrm>
                <a:off x="3563277" y="3144405"/>
                <a:ext cx="223200" cy="53640"/>
              </p14:xfrm>
            </p:contentPart>
          </mc:Choice>
          <mc:Fallback xmlns="">
            <p:pic>
              <p:nvPicPr>
                <p:cNvPr id="379" name="Freihand 378">
                  <a:extLst>
                    <a:ext uri="{FF2B5EF4-FFF2-40B4-BE49-F238E27FC236}">
                      <a16:creationId xmlns:a16="http://schemas.microsoft.com/office/drawing/2014/main" id="{F0C7A37A-0CD5-4CD0-8956-15521EC20AE9}"/>
                    </a:ext>
                  </a:extLst>
                </p:cNvPr>
                <p:cNvPicPr/>
                <p:nvPr/>
              </p:nvPicPr>
              <p:blipFill>
                <a:blip r:embed="rId606"/>
                <a:stretch>
                  <a:fillRect/>
                </a:stretch>
              </p:blipFill>
              <p:spPr>
                <a:xfrm>
                  <a:off x="3558957" y="3140085"/>
                  <a:ext cx="231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2" name="Freihand 381">
                  <a:extLst>
                    <a:ext uri="{FF2B5EF4-FFF2-40B4-BE49-F238E27FC236}">
                      <a16:creationId xmlns:a16="http://schemas.microsoft.com/office/drawing/2014/main" id="{0F4ABE0D-6430-46C3-B014-7DDC8E6740EF}"/>
                    </a:ext>
                  </a:extLst>
                </p14:cNvPr>
                <p14:cNvContentPartPr/>
                <p14:nvPr/>
              </p14:nvContentPartPr>
              <p14:xfrm>
                <a:off x="3807717" y="3123525"/>
                <a:ext cx="252720" cy="98280"/>
              </p14:xfrm>
            </p:contentPart>
          </mc:Choice>
          <mc:Fallback xmlns="">
            <p:pic>
              <p:nvPicPr>
                <p:cNvPr id="382" name="Freihand 381">
                  <a:extLst>
                    <a:ext uri="{FF2B5EF4-FFF2-40B4-BE49-F238E27FC236}">
                      <a16:creationId xmlns:a16="http://schemas.microsoft.com/office/drawing/2014/main" id="{0F4ABE0D-6430-46C3-B014-7DDC8E6740EF}"/>
                    </a:ext>
                  </a:extLst>
                </p:cNvPr>
                <p:cNvPicPr/>
                <p:nvPr/>
              </p:nvPicPr>
              <p:blipFill>
                <a:blip r:embed="rId608"/>
                <a:stretch>
                  <a:fillRect/>
                </a:stretch>
              </p:blipFill>
              <p:spPr>
                <a:xfrm>
                  <a:off x="3803397" y="3119205"/>
                  <a:ext cx="261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3" name="Freihand 382">
                  <a:extLst>
                    <a:ext uri="{FF2B5EF4-FFF2-40B4-BE49-F238E27FC236}">
                      <a16:creationId xmlns:a16="http://schemas.microsoft.com/office/drawing/2014/main" id="{50522CEF-8939-408C-B571-8CAE4B9C8C7A}"/>
                    </a:ext>
                  </a:extLst>
                </p14:cNvPr>
                <p14:cNvContentPartPr/>
                <p14:nvPr/>
              </p14:nvContentPartPr>
              <p14:xfrm>
                <a:off x="4045677" y="3089685"/>
                <a:ext cx="143280" cy="116640"/>
              </p14:xfrm>
            </p:contentPart>
          </mc:Choice>
          <mc:Fallback xmlns="">
            <p:pic>
              <p:nvPicPr>
                <p:cNvPr id="383" name="Freihand 382">
                  <a:extLst>
                    <a:ext uri="{FF2B5EF4-FFF2-40B4-BE49-F238E27FC236}">
                      <a16:creationId xmlns:a16="http://schemas.microsoft.com/office/drawing/2014/main" id="{50522CEF-8939-408C-B571-8CAE4B9C8C7A}"/>
                    </a:ext>
                  </a:extLst>
                </p:cNvPr>
                <p:cNvPicPr/>
                <p:nvPr/>
              </p:nvPicPr>
              <p:blipFill>
                <a:blip r:embed="rId610"/>
                <a:stretch>
                  <a:fillRect/>
                </a:stretch>
              </p:blipFill>
              <p:spPr>
                <a:xfrm>
                  <a:off x="4041357" y="3085365"/>
                  <a:ext cx="151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4" name="Freihand 383">
                  <a:extLst>
                    <a:ext uri="{FF2B5EF4-FFF2-40B4-BE49-F238E27FC236}">
                      <a16:creationId xmlns:a16="http://schemas.microsoft.com/office/drawing/2014/main" id="{1571D6F9-59CC-4C07-9D82-2D14D0E31C03}"/>
                    </a:ext>
                  </a:extLst>
                </p14:cNvPr>
                <p14:cNvContentPartPr/>
                <p14:nvPr/>
              </p14:nvContentPartPr>
              <p14:xfrm>
                <a:off x="4165197" y="3079245"/>
                <a:ext cx="22320" cy="22680"/>
              </p14:xfrm>
            </p:contentPart>
          </mc:Choice>
          <mc:Fallback xmlns="">
            <p:pic>
              <p:nvPicPr>
                <p:cNvPr id="384" name="Freihand 383">
                  <a:extLst>
                    <a:ext uri="{FF2B5EF4-FFF2-40B4-BE49-F238E27FC236}">
                      <a16:creationId xmlns:a16="http://schemas.microsoft.com/office/drawing/2014/main" id="{1571D6F9-59CC-4C07-9D82-2D14D0E31C03}"/>
                    </a:ext>
                  </a:extLst>
                </p:cNvPr>
                <p:cNvPicPr/>
                <p:nvPr/>
              </p:nvPicPr>
              <p:blipFill>
                <a:blip r:embed="rId612"/>
                <a:stretch>
                  <a:fillRect/>
                </a:stretch>
              </p:blipFill>
              <p:spPr>
                <a:xfrm>
                  <a:off x="4160877" y="3074925"/>
                  <a:ext cx="30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5" name="Freihand 384">
                  <a:extLst>
                    <a:ext uri="{FF2B5EF4-FFF2-40B4-BE49-F238E27FC236}">
                      <a16:creationId xmlns:a16="http://schemas.microsoft.com/office/drawing/2014/main" id="{F1710B4F-B07A-4A68-A85C-337D3C417E1B}"/>
                    </a:ext>
                  </a:extLst>
                </p14:cNvPr>
                <p14:cNvContentPartPr/>
                <p14:nvPr/>
              </p14:nvContentPartPr>
              <p14:xfrm>
                <a:off x="4094637" y="3030285"/>
                <a:ext cx="253800" cy="142560"/>
              </p14:xfrm>
            </p:contentPart>
          </mc:Choice>
          <mc:Fallback xmlns="">
            <p:pic>
              <p:nvPicPr>
                <p:cNvPr id="385" name="Freihand 384">
                  <a:extLst>
                    <a:ext uri="{FF2B5EF4-FFF2-40B4-BE49-F238E27FC236}">
                      <a16:creationId xmlns:a16="http://schemas.microsoft.com/office/drawing/2014/main" id="{F1710B4F-B07A-4A68-A85C-337D3C417E1B}"/>
                    </a:ext>
                  </a:extLst>
                </p:cNvPr>
                <p:cNvPicPr/>
                <p:nvPr/>
              </p:nvPicPr>
              <p:blipFill>
                <a:blip r:embed="rId614"/>
                <a:stretch>
                  <a:fillRect/>
                </a:stretch>
              </p:blipFill>
              <p:spPr>
                <a:xfrm>
                  <a:off x="4090317" y="3025965"/>
                  <a:ext cx="262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13" name="Freihand 412">
                  <a:extLst>
                    <a:ext uri="{FF2B5EF4-FFF2-40B4-BE49-F238E27FC236}">
                      <a16:creationId xmlns:a16="http://schemas.microsoft.com/office/drawing/2014/main" id="{7A117200-6DC1-4B9B-8ADB-1BB7F2CFF035}"/>
                    </a:ext>
                  </a:extLst>
                </p14:cNvPr>
                <p14:cNvContentPartPr/>
                <p14:nvPr/>
              </p14:nvContentPartPr>
              <p14:xfrm>
                <a:off x="10640157" y="2390565"/>
                <a:ext cx="18360" cy="9720"/>
              </p14:xfrm>
            </p:contentPart>
          </mc:Choice>
          <mc:Fallback xmlns="">
            <p:pic>
              <p:nvPicPr>
                <p:cNvPr id="413" name="Freihand 412">
                  <a:extLst>
                    <a:ext uri="{FF2B5EF4-FFF2-40B4-BE49-F238E27FC236}">
                      <a16:creationId xmlns:a16="http://schemas.microsoft.com/office/drawing/2014/main" id="{7A117200-6DC1-4B9B-8ADB-1BB7F2CFF035}"/>
                    </a:ext>
                  </a:extLst>
                </p:cNvPr>
                <p:cNvPicPr/>
                <p:nvPr/>
              </p:nvPicPr>
              <p:blipFill>
                <a:blip r:embed="rId616"/>
                <a:stretch>
                  <a:fillRect/>
                </a:stretch>
              </p:blipFill>
              <p:spPr>
                <a:xfrm>
                  <a:off x="10635837" y="2386245"/>
                  <a:ext cx="2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7" name="Freihand 386">
                  <a:extLst>
                    <a:ext uri="{FF2B5EF4-FFF2-40B4-BE49-F238E27FC236}">
                      <a16:creationId xmlns:a16="http://schemas.microsoft.com/office/drawing/2014/main" id="{8E1BE3A4-D6CD-4B32-9D8E-288937106E41}"/>
                    </a:ext>
                  </a:extLst>
                </p14:cNvPr>
                <p14:cNvContentPartPr/>
                <p14:nvPr/>
              </p14:nvContentPartPr>
              <p14:xfrm>
                <a:off x="6619677" y="2759925"/>
                <a:ext cx="88560" cy="95040"/>
              </p14:xfrm>
            </p:contentPart>
          </mc:Choice>
          <mc:Fallback xmlns="">
            <p:pic>
              <p:nvPicPr>
                <p:cNvPr id="387" name="Freihand 386">
                  <a:extLst>
                    <a:ext uri="{FF2B5EF4-FFF2-40B4-BE49-F238E27FC236}">
                      <a16:creationId xmlns:a16="http://schemas.microsoft.com/office/drawing/2014/main" id="{8E1BE3A4-D6CD-4B32-9D8E-288937106E41}"/>
                    </a:ext>
                  </a:extLst>
                </p:cNvPr>
                <p:cNvPicPr/>
                <p:nvPr/>
              </p:nvPicPr>
              <p:blipFill>
                <a:blip r:embed="rId618"/>
                <a:stretch>
                  <a:fillRect/>
                </a:stretch>
              </p:blipFill>
              <p:spPr>
                <a:xfrm>
                  <a:off x="6615357" y="2755605"/>
                  <a:ext cx="97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8" name="Freihand 387">
                  <a:extLst>
                    <a:ext uri="{FF2B5EF4-FFF2-40B4-BE49-F238E27FC236}">
                      <a16:creationId xmlns:a16="http://schemas.microsoft.com/office/drawing/2014/main" id="{7F0DAD53-1273-41AA-8AC5-40494C7EC2B9}"/>
                    </a:ext>
                  </a:extLst>
                </p14:cNvPr>
                <p14:cNvContentPartPr/>
                <p14:nvPr/>
              </p14:nvContentPartPr>
              <p14:xfrm>
                <a:off x="6765117" y="2825445"/>
                <a:ext cx="21240" cy="60120"/>
              </p14:xfrm>
            </p:contentPart>
          </mc:Choice>
          <mc:Fallback xmlns="">
            <p:pic>
              <p:nvPicPr>
                <p:cNvPr id="388" name="Freihand 387">
                  <a:extLst>
                    <a:ext uri="{FF2B5EF4-FFF2-40B4-BE49-F238E27FC236}">
                      <a16:creationId xmlns:a16="http://schemas.microsoft.com/office/drawing/2014/main" id="{7F0DAD53-1273-41AA-8AC5-40494C7EC2B9}"/>
                    </a:ext>
                  </a:extLst>
                </p:cNvPr>
                <p:cNvPicPr/>
                <p:nvPr/>
              </p:nvPicPr>
              <p:blipFill>
                <a:blip r:embed="rId620"/>
                <a:stretch>
                  <a:fillRect/>
                </a:stretch>
              </p:blipFill>
              <p:spPr>
                <a:xfrm>
                  <a:off x="6760797" y="2821125"/>
                  <a:ext cx="29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9" name="Freihand 388">
                  <a:extLst>
                    <a:ext uri="{FF2B5EF4-FFF2-40B4-BE49-F238E27FC236}">
                      <a16:creationId xmlns:a16="http://schemas.microsoft.com/office/drawing/2014/main" id="{64DBD105-F2BF-42D9-BBBF-59275D4CAAF0}"/>
                    </a:ext>
                  </a:extLst>
                </p14:cNvPr>
                <p14:cNvContentPartPr/>
                <p14:nvPr/>
              </p14:nvContentPartPr>
              <p14:xfrm>
                <a:off x="6864477" y="2710605"/>
                <a:ext cx="83520" cy="138960"/>
              </p14:xfrm>
            </p:contentPart>
          </mc:Choice>
          <mc:Fallback xmlns="">
            <p:pic>
              <p:nvPicPr>
                <p:cNvPr id="389" name="Freihand 388">
                  <a:extLst>
                    <a:ext uri="{FF2B5EF4-FFF2-40B4-BE49-F238E27FC236}">
                      <a16:creationId xmlns:a16="http://schemas.microsoft.com/office/drawing/2014/main" id="{64DBD105-F2BF-42D9-BBBF-59275D4CAAF0}"/>
                    </a:ext>
                  </a:extLst>
                </p:cNvPr>
                <p:cNvPicPr/>
                <p:nvPr/>
              </p:nvPicPr>
              <p:blipFill>
                <a:blip r:embed="rId622"/>
                <a:stretch>
                  <a:fillRect/>
                </a:stretch>
              </p:blipFill>
              <p:spPr>
                <a:xfrm>
                  <a:off x="6860157" y="2706285"/>
                  <a:ext cx="92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0" name="Freihand 389">
                  <a:extLst>
                    <a:ext uri="{FF2B5EF4-FFF2-40B4-BE49-F238E27FC236}">
                      <a16:creationId xmlns:a16="http://schemas.microsoft.com/office/drawing/2014/main" id="{9CD69918-9BCD-4C22-9EEC-32D636AAE2C7}"/>
                    </a:ext>
                  </a:extLst>
                </p14:cNvPr>
                <p14:cNvContentPartPr/>
                <p14:nvPr/>
              </p14:nvContentPartPr>
              <p14:xfrm>
                <a:off x="6891117" y="2685405"/>
                <a:ext cx="263160" cy="120600"/>
              </p14:xfrm>
            </p:contentPart>
          </mc:Choice>
          <mc:Fallback xmlns="">
            <p:pic>
              <p:nvPicPr>
                <p:cNvPr id="390" name="Freihand 389">
                  <a:extLst>
                    <a:ext uri="{FF2B5EF4-FFF2-40B4-BE49-F238E27FC236}">
                      <a16:creationId xmlns:a16="http://schemas.microsoft.com/office/drawing/2014/main" id="{9CD69918-9BCD-4C22-9EEC-32D636AAE2C7}"/>
                    </a:ext>
                  </a:extLst>
                </p:cNvPr>
                <p:cNvPicPr/>
                <p:nvPr/>
              </p:nvPicPr>
              <p:blipFill>
                <a:blip r:embed="rId624"/>
                <a:stretch>
                  <a:fillRect/>
                </a:stretch>
              </p:blipFill>
              <p:spPr>
                <a:xfrm>
                  <a:off x="6886797" y="2681085"/>
                  <a:ext cx="271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1" name="Freihand 390">
                  <a:extLst>
                    <a:ext uri="{FF2B5EF4-FFF2-40B4-BE49-F238E27FC236}">
                      <a16:creationId xmlns:a16="http://schemas.microsoft.com/office/drawing/2014/main" id="{D77ABC52-E82F-4439-90A9-23A0DF693C55}"/>
                    </a:ext>
                  </a:extLst>
                </p14:cNvPr>
                <p14:cNvContentPartPr/>
                <p14:nvPr/>
              </p14:nvContentPartPr>
              <p14:xfrm>
                <a:off x="7107837" y="2748765"/>
                <a:ext cx="57600" cy="159480"/>
              </p14:xfrm>
            </p:contentPart>
          </mc:Choice>
          <mc:Fallback xmlns="">
            <p:pic>
              <p:nvPicPr>
                <p:cNvPr id="391" name="Freihand 390">
                  <a:extLst>
                    <a:ext uri="{FF2B5EF4-FFF2-40B4-BE49-F238E27FC236}">
                      <a16:creationId xmlns:a16="http://schemas.microsoft.com/office/drawing/2014/main" id="{D77ABC52-E82F-4439-90A9-23A0DF693C55}"/>
                    </a:ext>
                  </a:extLst>
                </p:cNvPr>
                <p:cNvPicPr/>
                <p:nvPr/>
              </p:nvPicPr>
              <p:blipFill>
                <a:blip r:embed="rId626"/>
                <a:stretch>
                  <a:fillRect/>
                </a:stretch>
              </p:blipFill>
              <p:spPr>
                <a:xfrm>
                  <a:off x="7103517" y="2744445"/>
                  <a:ext cx="66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2" name="Freihand 391">
                  <a:extLst>
                    <a:ext uri="{FF2B5EF4-FFF2-40B4-BE49-F238E27FC236}">
                      <a16:creationId xmlns:a16="http://schemas.microsoft.com/office/drawing/2014/main" id="{19617854-B18C-4651-9727-6E74535A2287}"/>
                    </a:ext>
                  </a:extLst>
                </p14:cNvPr>
                <p14:cNvContentPartPr/>
                <p14:nvPr/>
              </p14:nvContentPartPr>
              <p14:xfrm>
                <a:off x="7323117" y="2786205"/>
                <a:ext cx="123480" cy="15840"/>
              </p14:xfrm>
            </p:contentPart>
          </mc:Choice>
          <mc:Fallback xmlns="">
            <p:pic>
              <p:nvPicPr>
                <p:cNvPr id="392" name="Freihand 391">
                  <a:extLst>
                    <a:ext uri="{FF2B5EF4-FFF2-40B4-BE49-F238E27FC236}">
                      <a16:creationId xmlns:a16="http://schemas.microsoft.com/office/drawing/2014/main" id="{19617854-B18C-4651-9727-6E74535A2287}"/>
                    </a:ext>
                  </a:extLst>
                </p:cNvPr>
                <p:cNvPicPr/>
                <p:nvPr/>
              </p:nvPicPr>
              <p:blipFill>
                <a:blip r:embed="rId628"/>
                <a:stretch>
                  <a:fillRect/>
                </a:stretch>
              </p:blipFill>
              <p:spPr>
                <a:xfrm>
                  <a:off x="7318797" y="2781885"/>
                  <a:ext cx="132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3" name="Freihand 392">
                  <a:extLst>
                    <a:ext uri="{FF2B5EF4-FFF2-40B4-BE49-F238E27FC236}">
                      <a16:creationId xmlns:a16="http://schemas.microsoft.com/office/drawing/2014/main" id="{22912ECA-CD04-43B5-B9B6-6A84A22E053C}"/>
                    </a:ext>
                  </a:extLst>
                </p14:cNvPr>
                <p14:cNvContentPartPr/>
                <p14:nvPr/>
              </p14:nvContentPartPr>
              <p14:xfrm>
                <a:off x="7531917" y="2720685"/>
                <a:ext cx="125280" cy="113040"/>
              </p14:xfrm>
            </p:contentPart>
          </mc:Choice>
          <mc:Fallback xmlns="">
            <p:pic>
              <p:nvPicPr>
                <p:cNvPr id="393" name="Freihand 392">
                  <a:extLst>
                    <a:ext uri="{FF2B5EF4-FFF2-40B4-BE49-F238E27FC236}">
                      <a16:creationId xmlns:a16="http://schemas.microsoft.com/office/drawing/2014/main" id="{22912ECA-CD04-43B5-B9B6-6A84A22E053C}"/>
                    </a:ext>
                  </a:extLst>
                </p:cNvPr>
                <p:cNvPicPr/>
                <p:nvPr/>
              </p:nvPicPr>
              <p:blipFill>
                <a:blip r:embed="rId630"/>
                <a:stretch>
                  <a:fillRect/>
                </a:stretch>
              </p:blipFill>
              <p:spPr>
                <a:xfrm>
                  <a:off x="7527597" y="2716365"/>
                  <a:ext cx="13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4" name="Freihand 393">
                  <a:extLst>
                    <a:ext uri="{FF2B5EF4-FFF2-40B4-BE49-F238E27FC236}">
                      <a16:creationId xmlns:a16="http://schemas.microsoft.com/office/drawing/2014/main" id="{050589CF-2F2F-4761-B804-A1CFF1E7A216}"/>
                    </a:ext>
                  </a:extLst>
                </p14:cNvPr>
                <p14:cNvContentPartPr/>
                <p14:nvPr/>
              </p14:nvContentPartPr>
              <p14:xfrm>
                <a:off x="7688877" y="2706645"/>
                <a:ext cx="96480" cy="118080"/>
              </p14:xfrm>
            </p:contentPart>
          </mc:Choice>
          <mc:Fallback xmlns="">
            <p:pic>
              <p:nvPicPr>
                <p:cNvPr id="394" name="Freihand 393">
                  <a:extLst>
                    <a:ext uri="{FF2B5EF4-FFF2-40B4-BE49-F238E27FC236}">
                      <a16:creationId xmlns:a16="http://schemas.microsoft.com/office/drawing/2014/main" id="{050589CF-2F2F-4761-B804-A1CFF1E7A216}"/>
                    </a:ext>
                  </a:extLst>
                </p:cNvPr>
                <p:cNvPicPr/>
                <p:nvPr/>
              </p:nvPicPr>
              <p:blipFill>
                <a:blip r:embed="rId632"/>
                <a:stretch>
                  <a:fillRect/>
                </a:stretch>
              </p:blipFill>
              <p:spPr>
                <a:xfrm>
                  <a:off x="7684557" y="2702325"/>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5" name="Freihand 394">
                  <a:extLst>
                    <a:ext uri="{FF2B5EF4-FFF2-40B4-BE49-F238E27FC236}">
                      <a16:creationId xmlns:a16="http://schemas.microsoft.com/office/drawing/2014/main" id="{1B61DE3F-6609-42D5-9055-FB3B183BF4C4}"/>
                    </a:ext>
                  </a:extLst>
                </p14:cNvPr>
                <p14:cNvContentPartPr/>
                <p14:nvPr/>
              </p14:nvContentPartPr>
              <p14:xfrm>
                <a:off x="7728837" y="2702685"/>
                <a:ext cx="97560" cy="2160"/>
              </p14:xfrm>
            </p:contentPart>
          </mc:Choice>
          <mc:Fallback xmlns="">
            <p:pic>
              <p:nvPicPr>
                <p:cNvPr id="395" name="Freihand 394">
                  <a:extLst>
                    <a:ext uri="{FF2B5EF4-FFF2-40B4-BE49-F238E27FC236}">
                      <a16:creationId xmlns:a16="http://schemas.microsoft.com/office/drawing/2014/main" id="{1B61DE3F-6609-42D5-9055-FB3B183BF4C4}"/>
                    </a:ext>
                  </a:extLst>
                </p:cNvPr>
                <p:cNvPicPr/>
                <p:nvPr/>
              </p:nvPicPr>
              <p:blipFill>
                <a:blip r:embed="rId634"/>
                <a:stretch>
                  <a:fillRect/>
                </a:stretch>
              </p:blipFill>
              <p:spPr>
                <a:xfrm>
                  <a:off x="7724517" y="2698365"/>
                  <a:ext cx="106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6" name="Freihand 395">
                  <a:extLst>
                    <a:ext uri="{FF2B5EF4-FFF2-40B4-BE49-F238E27FC236}">
                      <a16:creationId xmlns:a16="http://schemas.microsoft.com/office/drawing/2014/main" id="{828BD677-9F9D-40AF-BDEC-9CFBCE1005D9}"/>
                    </a:ext>
                  </a:extLst>
                </p14:cNvPr>
                <p14:cNvContentPartPr/>
                <p14:nvPr/>
              </p14:nvContentPartPr>
              <p14:xfrm>
                <a:off x="7847277" y="2696565"/>
                <a:ext cx="103680" cy="97920"/>
              </p14:xfrm>
            </p:contentPart>
          </mc:Choice>
          <mc:Fallback xmlns="">
            <p:pic>
              <p:nvPicPr>
                <p:cNvPr id="396" name="Freihand 395">
                  <a:extLst>
                    <a:ext uri="{FF2B5EF4-FFF2-40B4-BE49-F238E27FC236}">
                      <a16:creationId xmlns:a16="http://schemas.microsoft.com/office/drawing/2014/main" id="{828BD677-9F9D-40AF-BDEC-9CFBCE1005D9}"/>
                    </a:ext>
                  </a:extLst>
                </p:cNvPr>
                <p:cNvPicPr/>
                <p:nvPr/>
              </p:nvPicPr>
              <p:blipFill>
                <a:blip r:embed="rId636"/>
                <a:stretch>
                  <a:fillRect/>
                </a:stretch>
              </p:blipFill>
              <p:spPr>
                <a:xfrm>
                  <a:off x="7842957" y="2692245"/>
                  <a:ext cx="112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7" name="Freihand 396">
                  <a:extLst>
                    <a:ext uri="{FF2B5EF4-FFF2-40B4-BE49-F238E27FC236}">
                      <a16:creationId xmlns:a16="http://schemas.microsoft.com/office/drawing/2014/main" id="{50C86018-04BB-46F0-995E-56CAB42B2573}"/>
                    </a:ext>
                  </a:extLst>
                </p14:cNvPr>
                <p14:cNvContentPartPr/>
                <p14:nvPr/>
              </p14:nvContentPartPr>
              <p14:xfrm>
                <a:off x="8042037" y="2742285"/>
                <a:ext cx="42120" cy="54000"/>
              </p14:xfrm>
            </p:contentPart>
          </mc:Choice>
          <mc:Fallback xmlns="">
            <p:pic>
              <p:nvPicPr>
                <p:cNvPr id="397" name="Freihand 396">
                  <a:extLst>
                    <a:ext uri="{FF2B5EF4-FFF2-40B4-BE49-F238E27FC236}">
                      <a16:creationId xmlns:a16="http://schemas.microsoft.com/office/drawing/2014/main" id="{50C86018-04BB-46F0-995E-56CAB42B2573}"/>
                    </a:ext>
                  </a:extLst>
                </p:cNvPr>
                <p:cNvPicPr/>
                <p:nvPr/>
              </p:nvPicPr>
              <p:blipFill>
                <a:blip r:embed="rId638"/>
                <a:stretch>
                  <a:fillRect/>
                </a:stretch>
              </p:blipFill>
              <p:spPr>
                <a:xfrm>
                  <a:off x="8037717" y="2737965"/>
                  <a:ext cx="5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8" name="Freihand 397">
                  <a:extLst>
                    <a:ext uri="{FF2B5EF4-FFF2-40B4-BE49-F238E27FC236}">
                      <a16:creationId xmlns:a16="http://schemas.microsoft.com/office/drawing/2014/main" id="{B0059137-624C-491A-9442-0646B1AB654B}"/>
                    </a:ext>
                  </a:extLst>
                </p14:cNvPr>
                <p14:cNvContentPartPr/>
                <p14:nvPr/>
              </p14:nvContentPartPr>
              <p14:xfrm>
                <a:off x="8050317" y="2656605"/>
                <a:ext cx="22320" cy="11880"/>
              </p14:xfrm>
            </p:contentPart>
          </mc:Choice>
          <mc:Fallback xmlns="">
            <p:pic>
              <p:nvPicPr>
                <p:cNvPr id="398" name="Freihand 397">
                  <a:extLst>
                    <a:ext uri="{FF2B5EF4-FFF2-40B4-BE49-F238E27FC236}">
                      <a16:creationId xmlns:a16="http://schemas.microsoft.com/office/drawing/2014/main" id="{B0059137-624C-491A-9442-0646B1AB654B}"/>
                    </a:ext>
                  </a:extLst>
                </p:cNvPr>
                <p:cNvPicPr/>
                <p:nvPr/>
              </p:nvPicPr>
              <p:blipFill>
                <a:blip r:embed="rId640"/>
                <a:stretch>
                  <a:fillRect/>
                </a:stretch>
              </p:blipFill>
              <p:spPr>
                <a:xfrm>
                  <a:off x="8045997" y="2652285"/>
                  <a:ext cx="30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9" name="Freihand 398">
                  <a:extLst>
                    <a:ext uri="{FF2B5EF4-FFF2-40B4-BE49-F238E27FC236}">
                      <a16:creationId xmlns:a16="http://schemas.microsoft.com/office/drawing/2014/main" id="{A30ED651-3CCD-440F-BD99-F1C0C74F8F83}"/>
                    </a:ext>
                  </a:extLst>
                </p14:cNvPr>
                <p14:cNvContentPartPr/>
                <p14:nvPr/>
              </p14:nvContentPartPr>
              <p14:xfrm>
                <a:off x="8300877" y="2720325"/>
                <a:ext cx="155880" cy="46080"/>
              </p14:xfrm>
            </p:contentPart>
          </mc:Choice>
          <mc:Fallback xmlns="">
            <p:pic>
              <p:nvPicPr>
                <p:cNvPr id="399" name="Freihand 398">
                  <a:extLst>
                    <a:ext uri="{FF2B5EF4-FFF2-40B4-BE49-F238E27FC236}">
                      <a16:creationId xmlns:a16="http://schemas.microsoft.com/office/drawing/2014/main" id="{A30ED651-3CCD-440F-BD99-F1C0C74F8F83}"/>
                    </a:ext>
                  </a:extLst>
                </p:cNvPr>
                <p:cNvPicPr/>
                <p:nvPr/>
              </p:nvPicPr>
              <p:blipFill>
                <a:blip r:embed="rId642"/>
                <a:stretch>
                  <a:fillRect/>
                </a:stretch>
              </p:blipFill>
              <p:spPr>
                <a:xfrm>
                  <a:off x="8296557" y="2716005"/>
                  <a:ext cx="164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0" name="Freihand 399">
                  <a:extLst>
                    <a:ext uri="{FF2B5EF4-FFF2-40B4-BE49-F238E27FC236}">
                      <a16:creationId xmlns:a16="http://schemas.microsoft.com/office/drawing/2014/main" id="{66F9345D-884E-4D64-A2B5-FE82152C22F9}"/>
                    </a:ext>
                  </a:extLst>
                </p14:cNvPr>
                <p14:cNvContentPartPr/>
                <p14:nvPr/>
              </p14:nvContentPartPr>
              <p14:xfrm>
                <a:off x="8639277" y="2665245"/>
                <a:ext cx="152640" cy="77760"/>
              </p14:xfrm>
            </p:contentPart>
          </mc:Choice>
          <mc:Fallback xmlns="">
            <p:pic>
              <p:nvPicPr>
                <p:cNvPr id="400" name="Freihand 399">
                  <a:extLst>
                    <a:ext uri="{FF2B5EF4-FFF2-40B4-BE49-F238E27FC236}">
                      <a16:creationId xmlns:a16="http://schemas.microsoft.com/office/drawing/2014/main" id="{66F9345D-884E-4D64-A2B5-FE82152C22F9}"/>
                    </a:ext>
                  </a:extLst>
                </p:cNvPr>
                <p:cNvPicPr/>
                <p:nvPr/>
              </p:nvPicPr>
              <p:blipFill>
                <a:blip r:embed="rId644"/>
                <a:stretch>
                  <a:fillRect/>
                </a:stretch>
              </p:blipFill>
              <p:spPr>
                <a:xfrm>
                  <a:off x="8634957" y="2660925"/>
                  <a:ext cx="161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1" name="Freihand 400">
                  <a:extLst>
                    <a:ext uri="{FF2B5EF4-FFF2-40B4-BE49-F238E27FC236}">
                      <a16:creationId xmlns:a16="http://schemas.microsoft.com/office/drawing/2014/main" id="{1A58BE9C-51B6-42EC-A310-9B353928C9F1}"/>
                    </a:ext>
                  </a:extLst>
                </p14:cNvPr>
                <p14:cNvContentPartPr/>
                <p14:nvPr/>
              </p14:nvContentPartPr>
              <p14:xfrm>
                <a:off x="8803077" y="2656605"/>
                <a:ext cx="117000" cy="86040"/>
              </p14:xfrm>
            </p:contentPart>
          </mc:Choice>
          <mc:Fallback xmlns="">
            <p:pic>
              <p:nvPicPr>
                <p:cNvPr id="401" name="Freihand 400">
                  <a:extLst>
                    <a:ext uri="{FF2B5EF4-FFF2-40B4-BE49-F238E27FC236}">
                      <a16:creationId xmlns:a16="http://schemas.microsoft.com/office/drawing/2014/main" id="{1A58BE9C-51B6-42EC-A310-9B353928C9F1}"/>
                    </a:ext>
                  </a:extLst>
                </p:cNvPr>
                <p:cNvPicPr/>
                <p:nvPr/>
              </p:nvPicPr>
              <p:blipFill>
                <a:blip r:embed="rId646"/>
                <a:stretch>
                  <a:fillRect/>
                </a:stretch>
              </p:blipFill>
              <p:spPr>
                <a:xfrm>
                  <a:off x="8798757" y="2652285"/>
                  <a:ext cx="125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2" name="Freihand 401">
                  <a:extLst>
                    <a:ext uri="{FF2B5EF4-FFF2-40B4-BE49-F238E27FC236}">
                      <a16:creationId xmlns:a16="http://schemas.microsoft.com/office/drawing/2014/main" id="{0F36BF38-7D75-43FD-AF42-BB46BD1CF6D5}"/>
                    </a:ext>
                  </a:extLst>
                </p14:cNvPr>
                <p14:cNvContentPartPr/>
                <p14:nvPr/>
              </p14:nvContentPartPr>
              <p14:xfrm>
                <a:off x="8959317" y="2639685"/>
                <a:ext cx="145440" cy="86760"/>
              </p14:xfrm>
            </p:contentPart>
          </mc:Choice>
          <mc:Fallback xmlns="">
            <p:pic>
              <p:nvPicPr>
                <p:cNvPr id="402" name="Freihand 401">
                  <a:extLst>
                    <a:ext uri="{FF2B5EF4-FFF2-40B4-BE49-F238E27FC236}">
                      <a16:creationId xmlns:a16="http://schemas.microsoft.com/office/drawing/2014/main" id="{0F36BF38-7D75-43FD-AF42-BB46BD1CF6D5}"/>
                    </a:ext>
                  </a:extLst>
                </p:cNvPr>
                <p:cNvPicPr/>
                <p:nvPr/>
              </p:nvPicPr>
              <p:blipFill>
                <a:blip r:embed="rId648"/>
                <a:stretch>
                  <a:fillRect/>
                </a:stretch>
              </p:blipFill>
              <p:spPr>
                <a:xfrm>
                  <a:off x="8954997" y="2635365"/>
                  <a:ext cx="154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6" name="Freihand 405">
                  <a:extLst>
                    <a:ext uri="{FF2B5EF4-FFF2-40B4-BE49-F238E27FC236}">
                      <a16:creationId xmlns:a16="http://schemas.microsoft.com/office/drawing/2014/main" id="{31CDB19B-F194-4B17-AF4D-0E14C673E8AF}"/>
                    </a:ext>
                  </a:extLst>
                </p14:cNvPr>
                <p14:cNvContentPartPr/>
                <p14:nvPr/>
              </p14:nvContentPartPr>
              <p14:xfrm>
                <a:off x="9794877" y="2545005"/>
                <a:ext cx="20160" cy="156600"/>
              </p14:xfrm>
            </p:contentPart>
          </mc:Choice>
          <mc:Fallback xmlns="">
            <p:pic>
              <p:nvPicPr>
                <p:cNvPr id="406" name="Freihand 405">
                  <a:extLst>
                    <a:ext uri="{FF2B5EF4-FFF2-40B4-BE49-F238E27FC236}">
                      <a16:creationId xmlns:a16="http://schemas.microsoft.com/office/drawing/2014/main" id="{31CDB19B-F194-4B17-AF4D-0E14C673E8AF}"/>
                    </a:ext>
                  </a:extLst>
                </p:cNvPr>
                <p:cNvPicPr/>
                <p:nvPr/>
              </p:nvPicPr>
              <p:blipFill>
                <a:blip r:embed="rId650"/>
                <a:stretch>
                  <a:fillRect/>
                </a:stretch>
              </p:blipFill>
              <p:spPr>
                <a:xfrm>
                  <a:off x="9790557" y="2540685"/>
                  <a:ext cx="28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7" name="Freihand 406">
                  <a:extLst>
                    <a:ext uri="{FF2B5EF4-FFF2-40B4-BE49-F238E27FC236}">
                      <a16:creationId xmlns:a16="http://schemas.microsoft.com/office/drawing/2014/main" id="{0B0E4021-F91E-4EBF-B92A-C3BA178BFBBE}"/>
                    </a:ext>
                  </a:extLst>
                </p14:cNvPr>
                <p14:cNvContentPartPr/>
                <p14:nvPr/>
              </p14:nvContentPartPr>
              <p14:xfrm>
                <a:off x="9998277" y="2574885"/>
                <a:ext cx="20160" cy="99360"/>
              </p14:xfrm>
            </p:contentPart>
          </mc:Choice>
          <mc:Fallback xmlns="">
            <p:pic>
              <p:nvPicPr>
                <p:cNvPr id="407" name="Freihand 406">
                  <a:extLst>
                    <a:ext uri="{FF2B5EF4-FFF2-40B4-BE49-F238E27FC236}">
                      <a16:creationId xmlns:a16="http://schemas.microsoft.com/office/drawing/2014/main" id="{0B0E4021-F91E-4EBF-B92A-C3BA178BFBBE}"/>
                    </a:ext>
                  </a:extLst>
                </p:cNvPr>
                <p:cNvPicPr/>
                <p:nvPr/>
              </p:nvPicPr>
              <p:blipFill>
                <a:blip r:embed="rId652"/>
                <a:stretch>
                  <a:fillRect/>
                </a:stretch>
              </p:blipFill>
              <p:spPr>
                <a:xfrm>
                  <a:off x="9993957" y="2570565"/>
                  <a:ext cx="28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8" name="Freihand 407">
                  <a:extLst>
                    <a:ext uri="{FF2B5EF4-FFF2-40B4-BE49-F238E27FC236}">
                      <a16:creationId xmlns:a16="http://schemas.microsoft.com/office/drawing/2014/main" id="{8386A815-212E-4D36-862C-6A227383C5F3}"/>
                    </a:ext>
                  </a:extLst>
                </p14:cNvPr>
                <p14:cNvContentPartPr/>
                <p14:nvPr/>
              </p14:nvContentPartPr>
              <p14:xfrm>
                <a:off x="9950757" y="2619165"/>
                <a:ext cx="101520" cy="3600"/>
              </p14:xfrm>
            </p:contentPart>
          </mc:Choice>
          <mc:Fallback xmlns="">
            <p:pic>
              <p:nvPicPr>
                <p:cNvPr id="408" name="Freihand 407">
                  <a:extLst>
                    <a:ext uri="{FF2B5EF4-FFF2-40B4-BE49-F238E27FC236}">
                      <a16:creationId xmlns:a16="http://schemas.microsoft.com/office/drawing/2014/main" id="{8386A815-212E-4D36-862C-6A227383C5F3}"/>
                    </a:ext>
                  </a:extLst>
                </p:cNvPr>
                <p:cNvPicPr/>
                <p:nvPr/>
              </p:nvPicPr>
              <p:blipFill>
                <a:blip r:embed="rId654"/>
                <a:stretch>
                  <a:fillRect/>
                </a:stretch>
              </p:blipFill>
              <p:spPr>
                <a:xfrm>
                  <a:off x="9946437" y="2614845"/>
                  <a:ext cx="110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9" name="Freihand 408">
                  <a:extLst>
                    <a:ext uri="{FF2B5EF4-FFF2-40B4-BE49-F238E27FC236}">
                      <a16:creationId xmlns:a16="http://schemas.microsoft.com/office/drawing/2014/main" id="{5E2CD85B-9F73-42E3-A66C-317E6AC2B00C}"/>
                    </a:ext>
                  </a:extLst>
                </p14:cNvPr>
                <p14:cNvContentPartPr/>
                <p14:nvPr/>
              </p14:nvContentPartPr>
              <p14:xfrm>
                <a:off x="10158117" y="2503965"/>
                <a:ext cx="123480" cy="124560"/>
              </p14:xfrm>
            </p:contentPart>
          </mc:Choice>
          <mc:Fallback xmlns="">
            <p:pic>
              <p:nvPicPr>
                <p:cNvPr id="409" name="Freihand 408">
                  <a:extLst>
                    <a:ext uri="{FF2B5EF4-FFF2-40B4-BE49-F238E27FC236}">
                      <a16:creationId xmlns:a16="http://schemas.microsoft.com/office/drawing/2014/main" id="{5E2CD85B-9F73-42E3-A66C-317E6AC2B00C}"/>
                    </a:ext>
                  </a:extLst>
                </p:cNvPr>
                <p:cNvPicPr/>
                <p:nvPr/>
              </p:nvPicPr>
              <p:blipFill>
                <a:blip r:embed="rId656"/>
                <a:stretch>
                  <a:fillRect/>
                </a:stretch>
              </p:blipFill>
              <p:spPr>
                <a:xfrm>
                  <a:off x="10153797" y="2499645"/>
                  <a:ext cx="132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0" name="Freihand 409">
                  <a:extLst>
                    <a:ext uri="{FF2B5EF4-FFF2-40B4-BE49-F238E27FC236}">
                      <a16:creationId xmlns:a16="http://schemas.microsoft.com/office/drawing/2014/main" id="{D403D922-FB60-417F-A390-A18F461BF8CB}"/>
                    </a:ext>
                  </a:extLst>
                </p14:cNvPr>
                <p14:cNvContentPartPr/>
                <p14:nvPr/>
              </p14:nvContentPartPr>
              <p14:xfrm>
                <a:off x="10322997" y="2517645"/>
                <a:ext cx="101880" cy="119520"/>
              </p14:xfrm>
            </p:contentPart>
          </mc:Choice>
          <mc:Fallback xmlns="">
            <p:pic>
              <p:nvPicPr>
                <p:cNvPr id="410" name="Freihand 409">
                  <a:extLst>
                    <a:ext uri="{FF2B5EF4-FFF2-40B4-BE49-F238E27FC236}">
                      <a16:creationId xmlns:a16="http://schemas.microsoft.com/office/drawing/2014/main" id="{D403D922-FB60-417F-A390-A18F461BF8CB}"/>
                    </a:ext>
                  </a:extLst>
                </p:cNvPr>
                <p:cNvPicPr/>
                <p:nvPr/>
              </p:nvPicPr>
              <p:blipFill>
                <a:blip r:embed="rId658"/>
                <a:stretch>
                  <a:fillRect/>
                </a:stretch>
              </p:blipFill>
              <p:spPr>
                <a:xfrm>
                  <a:off x="10318677" y="2513325"/>
                  <a:ext cx="110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1" name="Freihand 410">
                  <a:extLst>
                    <a:ext uri="{FF2B5EF4-FFF2-40B4-BE49-F238E27FC236}">
                      <a16:creationId xmlns:a16="http://schemas.microsoft.com/office/drawing/2014/main" id="{2F6D25D0-EE9A-4B23-A4F2-CE76759CB43B}"/>
                    </a:ext>
                  </a:extLst>
                </p14:cNvPr>
                <p14:cNvContentPartPr/>
                <p14:nvPr/>
              </p14:nvContentPartPr>
              <p14:xfrm>
                <a:off x="10373757" y="2503965"/>
                <a:ext cx="62280" cy="2160"/>
              </p14:xfrm>
            </p:contentPart>
          </mc:Choice>
          <mc:Fallback xmlns="">
            <p:pic>
              <p:nvPicPr>
                <p:cNvPr id="411" name="Freihand 410">
                  <a:extLst>
                    <a:ext uri="{FF2B5EF4-FFF2-40B4-BE49-F238E27FC236}">
                      <a16:creationId xmlns:a16="http://schemas.microsoft.com/office/drawing/2014/main" id="{2F6D25D0-EE9A-4B23-A4F2-CE76759CB43B}"/>
                    </a:ext>
                  </a:extLst>
                </p:cNvPr>
                <p:cNvPicPr/>
                <p:nvPr/>
              </p:nvPicPr>
              <p:blipFill>
                <a:blip r:embed="rId660"/>
                <a:stretch>
                  <a:fillRect/>
                </a:stretch>
              </p:blipFill>
              <p:spPr>
                <a:xfrm>
                  <a:off x="10369437" y="2499645"/>
                  <a:ext cx="70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2" name="Freihand 411">
                  <a:extLst>
                    <a:ext uri="{FF2B5EF4-FFF2-40B4-BE49-F238E27FC236}">
                      <a16:creationId xmlns:a16="http://schemas.microsoft.com/office/drawing/2014/main" id="{42966CE4-50C7-4F0D-998C-E5BBF3EA393D}"/>
                    </a:ext>
                  </a:extLst>
                </p14:cNvPr>
                <p14:cNvContentPartPr/>
                <p14:nvPr/>
              </p14:nvContentPartPr>
              <p14:xfrm>
                <a:off x="10458717" y="2502165"/>
                <a:ext cx="215280" cy="95040"/>
              </p14:xfrm>
            </p:contentPart>
          </mc:Choice>
          <mc:Fallback xmlns="">
            <p:pic>
              <p:nvPicPr>
                <p:cNvPr id="412" name="Freihand 411">
                  <a:extLst>
                    <a:ext uri="{FF2B5EF4-FFF2-40B4-BE49-F238E27FC236}">
                      <a16:creationId xmlns:a16="http://schemas.microsoft.com/office/drawing/2014/main" id="{42966CE4-50C7-4F0D-998C-E5BBF3EA393D}"/>
                    </a:ext>
                  </a:extLst>
                </p:cNvPr>
                <p:cNvPicPr/>
                <p:nvPr/>
              </p:nvPicPr>
              <p:blipFill>
                <a:blip r:embed="rId662"/>
                <a:stretch>
                  <a:fillRect/>
                </a:stretch>
              </p:blipFill>
              <p:spPr>
                <a:xfrm>
                  <a:off x="10454397" y="2497845"/>
                  <a:ext cx="22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5" name="Freihand 414">
                  <a:extLst>
                    <a:ext uri="{FF2B5EF4-FFF2-40B4-BE49-F238E27FC236}">
                      <a16:creationId xmlns:a16="http://schemas.microsoft.com/office/drawing/2014/main" id="{AD8753FF-CCB1-4AFC-8ED8-6EAA7F2EFCFE}"/>
                    </a:ext>
                  </a:extLst>
                </p14:cNvPr>
                <p14:cNvContentPartPr/>
                <p14:nvPr/>
              </p14:nvContentPartPr>
              <p14:xfrm>
                <a:off x="7037277" y="3082485"/>
                <a:ext cx="103320" cy="105840"/>
              </p14:xfrm>
            </p:contentPart>
          </mc:Choice>
          <mc:Fallback xmlns="">
            <p:pic>
              <p:nvPicPr>
                <p:cNvPr id="415" name="Freihand 414">
                  <a:extLst>
                    <a:ext uri="{FF2B5EF4-FFF2-40B4-BE49-F238E27FC236}">
                      <a16:creationId xmlns:a16="http://schemas.microsoft.com/office/drawing/2014/main" id="{AD8753FF-CCB1-4AFC-8ED8-6EAA7F2EFCFE}"/>
                    </a:ext>
                  </a:extLst>
                </p:cNvPr>
                <p:cNvPicPr/>
                <p:nvPr/>
              </p:nvPicPr>
              <p:blipFill>
                <a:blip r:embed="rId664"/>
                <a:stretch>
                  <a:fillRect/>
                </a:stretch>
              </p:blipFill>
              <p:spPr>
                <a:xfrm>
                  <a:off x="7032957" y="3078165"/>
                  <a:ext cx="11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6" name="Freihand 415">
                  <a:extLst>
                    <a:ext uri="{FF2B5EF4-FFF2-40B4-BE49-F238E27FC236}">
                      <a16:creationId xmlns:a16="http://schemas.microsoft.com/office/drawing/2014/main" id="{DF7516E2-3F93-459C-9283-01E5A14BAF47}"/>
                    </a:ext>
                  </a:extLst>
                </p14:cNvPr>
                <p14:cNvContentPartPr/>
                <p14:nvPr/>
              </p14:nvContentPartPr>
              <p14:xfrm>
                <a:off x="7195317" y="3166365"/>
                <a:ext cx="14760" cy="76320"/>
              </p14:xfrm>
            </p:contentPart>
          </mc:Choice>
          <mc:Fallback xmlns="">
            <p:pic>
              <p:nvPicPr>
                <p:cNvPr id="416" name="Freihand 415">
                  <a:extLst>
                    <a:ext uri="{FF2B5EF4-FFF2-40B4-BE49-F238E27FC236}">
                      <a16:creationId xmlns:a16="http://schemas.microsoft.com/office/drawing/2014/main" id="{DF7516E2-3F93-459C-9283-01E5A14BAF47}"/>
                    </a:ext>
                  </a:extLst>
                </p:cNvPr>
                <p:cNvPicPr/>
                <p:nvPr/>
              </p:nvPicPr>
              <p:blipFill>
                <a:blip r:embed="rId666"/>
                <a:stretch>
                  <a:fillRect/>
                </a:stretch>
              </p:blipFill>
              <p:spPr>
                <a:xfrm>
                  <a:off x="7190997" y="3162045"/>
                  <a:ext cx="23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8" name="Freihand 417">
                  <a:extLst>
                    <a:ext uri="{FF2B5EF4-FFF2-40B4-BE49-F238E27FC236}">
                      <a16:creationId xmlns:a16="http://schemas.microsoft.com/office/drawing/2014/main" id="{EB73EC66-E21F-4C91-A5D4-E0B446EE320A}"/>
                    </a:ext>
                  </a:extLst>
                </p14:cNvPr>
                <p14:cNvContentPartPr/>
                <p14:nvPr/>
              </p14:nvContentPartPr>
              <p14:xfrm>
                <a:off x="7278837" y="3091845"/>
                <a:ext cx="72720" cy="93600"/>
              </p14:xfrm>
            </p:contentPart>
          </mc:Choice>
          <mc:Fallback xmlns="">
            <p:pic>
              <p:nvPicPr>
                <p:cNvPr id="418" name="Freihand 417">
                  <a:extLst>
                    <a:ext uri="{FF2B5EF4-FFF2-40B4-BE49-F238E27FC236}">
                      <a16:creationId xmlns:a16="http://schemas.microsoft.com/office/drawing/2014/main" id="{EB73EC66-E21F-4C91-A5D4-E0B446EE320A}"/>
                    </a:ext>
                  </a:extLst>
                </p:cNvPr>
                <p:cNvPicPr/>
                <p:nvPr/>
              </p:nvPicPr>
              <p:blipFill>
                <a:blip r:embed="rId668"/>
                <a:stretch>
                  <a:fillRect/>
                </a:stretch>
              </p:blipFill>
              <p:spPr>
                <a:xfrm>
                  <a:off x="7274517" y="3087525"/>
                  <a:ext cx="81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9" name="Freihand 418">
                  <a:extLst>
                    <a:ext uri="{FF2B5EF4-FFF2-40B4-BE49-F238E27FC236}">
                      <a16:creationId xmlns:a16="http://schemas.microsoft.com/office/drawing/2014/main" id="{B2483F81-E6CC-4158-9307-200E070091A6}"/>
                    </a:ext>
                  </a:extLst>
                </p14:cNvPr>
                <p14:cNvContentPartPr/>
                <p14:nvPr/>
              </p14:nvContentPartPr>
              <p14:xfrm>
                <a:off x="7292157" y="3074925"/>
                <a:ext cx="91440" cy="17280"/>
              </p14:xfrm>
            </p:contentPart>
          </mc:Choice>
          <mc:Fallback xmlns="">
            <p:pic>
              <p:nvPicPr>
                <p:cNvPr id="419" name="Freihand 418">
                  <a:extLst>
                    <a:ext uri="{FF2B5EF4-FFF2-40B4-BE49-F238E27FC236}">
                      <a16:creationId xmlns:a16="http://schemas.microsoft.com/office/drawing/2014/main" id="{B2483F81-E6CC-4158-9307-200E070091A6}"/>
                    </a:ext>
                  </a:extLst>
                </p:cNvPr>
                <p:cNvPicPr/>
                <p:nvPr/>
              </p:nvPicPr>
              <p:blipFill>
                <a:blip r:embed="rId670"/>
                <a:stretch>
                  <a:fillRect/>
                </a:stretch>
              </p:blipFill>
              <p:spPr>
                <a:xfrm>
                  <a:off x="7287837" y="3070605"/>
                  <a:ext cx="100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0" name="Freihand 419">
                  <a:extLst>
                    <a:ext uri="{FF2B5EF4-FFF2-40B4-BE49-F238E27FC236}">
                      <a16:creationId xmlns:a16="http://schemas.microsoft.com/office/drawing/2014/main" id="{55BFE290-56BE-470B-A658-4A7C97E49665}"/>
                    </a:ext>
                  </a:extLst>
                </p14:cNvPr>
                <p14:cNvContentPartPr/>
                <p14:nvPr/>
              </p14:nvContentPartPr>
              <p14:xfrm>
                <a:off x="7460637" y="3102285"/>
                <a:ext cx="87120" cy="141120"/>
              </p14:xfrm>
            </p:contentPart>
          </mc:Choice>
          <mc:Fallback xmlns="">
            <p:pic>
              <p:nvPicPr>
                <p:cNvPr id="420" name="Freihand 419">
                  <a:extLst>
                    <a:ext uri="{FF2B5EF4-FFF2-40B4-BE49-F238E27FC236}">
                      <a16:creationId xmlns:a16="http://schemas.microsoft.com/office/drawing/2014/main" id="{55BFE290-56BE-470B-A658-4A7C97E49665}"/>
                    </a:ext>
                  </a:extLst>
                </p:cNvPr>
                <p:cNvPicPr/>
                <p:nvPr/>
              </p:nvPicPr>
              <p:blipFill>
                <a:blip r:embed="rId672"/>
                <a:stretch>
                  <a:fillRect/>
                </a:stretch>
              </p:blipFill>
              <p:spPr>
                <a:xfrm>
                  <a:off x="7456317" y="3097965"/>
                  <a:ext cx="95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1" name="Freihand 420">
                  <a:extLst>
                    <a:ext uri="{FF2B5EF4-FFF2-40B4-BE49-F238E27FC236}">
                      <a16:creationId xmlns:a16="http://schemas.microsoft.com/office/drawing/2014/main" id="{10874B3D-3C58-4731-8D23-CD873B2B7C5B}"/>
                    </a:ext>
                  </a:extLst>
                </p14:cNvPr>
                <p14:cNvContentPartPr/>
                <p14:nvPr/>
              </p14:nvContentPartPr>
              <p14:xfrm>
                <a:off x="8115837" y="3103725"/>
                <a:ext cx="164880" cy="3240"/>
              </p14:xfrm>
            </p:contentPart>
          </mc:Choice>
          <mc:Fallback xmlns="">
            <p:pic>
              <p:nvPicPr>
                <p:cNvPr id="421" name="Freihand 420">
                  <a:extLst>
                    <a:ext uri="{FF2B5EF4-FFF2-40B4-BE49-F238E27FC236}">
                      <a16:creationId xmlns:a16="http://schemas.microsoft.com/office/drawing/2014/main" id="{10874B3D-3C58-4731-8D23-CD873B2B7C5B}"/>
                    </a:ext>
                  </a:extLst>
                </p:cNvPr>
                <p:cNvPicPr/>
                <p:nvPr/>
              </p:nvPicPr>
              <p:blipFill>
                <a:blip r:embed="rId674"/>
                <a:stretch>
                  <a:fillRect/>
                </a:stretch>
              </p:blipFill>
              <p:spPr>
                <a:xfrm>
                  <a:off x="8111517" y="3099405"/>
                  <a:ext cx="173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2" name="Freihand 421">
                  <a:extLst>
                    <a:ext uri="{FF2B5EF4-FFF2-40B4-BE49-F238E27FC236}">
                      <a16:creationId xmlns:a16="http://schemas.microsoft.com/office/drawing/2014/main" id="{48DEF82A-DD40-4E5E-A16A-86351A510EC2}"/>
                    </a:ext>
                  </a:extLst>
                </p14:cNvPr>
                <p14:cNvContentPartPr/>
                <p14:nvPr/>
              </p14:nvContentPartPr>
              <p14:xfrm>
                <a:off x="8153277" y="3146565"/>
                <a:ext cx="135360" cy="15840"/>
              </p14:xfrm>
            </p:contentPart>
          </mc:Choice>
          <mc:Fallback xmlns="">
            <p:pic>
              <p:nvPicPr>
                <p:cNvPr id="422" name="Freihand 421">
                  <a:extLst>
                    <a:ext uri="{FF2B5EF4-FFF2-40B4-BE49-F238E27FC236}">
                      <a16:creationId xmlns:a16="http://schemas.microsoft.com/office/drawing/2014/main" id="{48DEF82A-DD40-4E5E-A16A-86351A510EC2}"/>
                    </a:ext>
                  </a:extLst>
                </p:cNvPr>
                <p:cNvPicPr/>
                <p:nvPr/>
              </p:nvPicPr>
              <p:blipFill>
                <a:blip r:embed="rId676"/>
                <a:stretch>
                  <a:fillRect/>
                </a:stretch>
              </p:blipFill>
              <p:spPr>
                <a:xfrm>
                  <a:off x="8148957" y="3142245"/>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3" name="Freihand 422">
                  <a:extLst>
                    <a:ext uri="{FF2B5EF4-FFF2-40B4-BE49-F238E27FC236}">
                      <a16:creationId xmlns:a16="http://schemas.microsoft.com/office/drawing/2014/main" id="{350D1879-30AB-4F15-AAA6-05B1C699FA93}"/>
                    </a:ext>
                  </a:extLst>
                </p14:cNvPr>
                <p14:cNvContentPartPr/>
                <p14:nvPr/>
              </p14:nvContentPartPr>
              <p14:xfrm>
                <a:off x="8473317" y="3046125"/>
                <a:ext cx="114840" cy="94320"/>
              </p14:xfrm>
            </p:contentPart>
          </mc:Choice>
          <mc:Fallback xmlns="">
            <p:pic>
              <p:nvPicPr>
                <p:cNvPr id="423" name="Freihand 422">
                  <a:extLst>
                    <a:ext uri="{FF2B5EF4-FFF2-40B4-BE49-F238E27FC236}">
                      <a16:creationId xmlns:a16="http://schemas.microsoft.com/office/drawing/2014/main" id="{350D1879-30AB-4F15-AAA6-05B1C699FA93}"/>
                    </a:ext>
                  </a:extLst>
                </p:cNvPr>
                <p:cNvPicPr/>
                <p:nvPr/>
              </p:nvPicPr>
              <p:blipFill>
                <a:blip r:embed="rId678"/>
                <a:stretch>
                  <a:fillRect/>
                </a:stretch>
              </p:blipFill>
              <p:spPr>
                <a:xfrm>
                  <a:off x="8468997" y="3041805"/>
                  <a:ext cx="123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4" name="Freihand 423">
                  <a:extLst>
                    <a:ext uri="{FF2B5EF4-FFF2-40B4-BE49-F238E27FC236}">
                      <a16:creationId xmlns:a16="http://schemas.microsoft.com/office/drawing/2014/main" id="{8BC8C863-E1A7-4522-83F0-ACE3F586F337}"/>
                    </a:ext>
                  </a:extLst>
                </p14:cNvPr>
                <p14:cNvContentPartPr/>
                <p14:nvPr/>
              </p14:nvContentPartPr>
              <p14:xfrm>
                <a:off x="8624517" y="3059805"/>
                <a:ext cx="105840" cy="65160"/>
              </p14:xfrm>
            </p:contentPart>
          </mc:Choice>
          <mc:Fallback xmlns="">
            <p:pic>
              <p:nvPicPr>
                <p:cNvPr id="424" name="Freihand 423">
                  <a:extLst>
                    <a:ext uri="{FF2B5EF4-FFF2-40B4-BE49-F238E27FC236}">
                      <a16:creationId xmlns:a16="http://schemas.microsoft.com/office/drawing/2014/main" id="{8BC8C863-E1A7-4522-83F0-ACE3F586F337}"/>
                    </a:ext>
                  </a:extLst>
                </p:cNvPr>
                <p:cNvPicPr/>
                <p:nvPr/>
              </p:nvPicPr>
              <p:blipFill>
                <a:blip r:embed="rId680"/>
                <a:stretch>
                  <a:fillRect/>
                </a:stretch>
              </p:blipFill>
              <p:spPr>
                <a:xfrm>
                  <a:off x="8620197" y="3055485"/>
                  <a:ext cx="11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5" name="Freihand 424">
                  <a:extLst>
                    <a:ext uri="{FF2B5EF4-FFF2-40B4-BE49-F238E27FC236}">
                      <a16:creationId xmlns:a16="http://schemas.microsoft.com/office/drawing/2014/main" id="{5D06A8FB-C835-4C3D-96B0-1FDE575CB5E0}"/>
                    </a:ext>
                  </a:extLst>
                </p14:cNvPr>
                <p14:cNvContentPartPr/>
                <p14:nvPr/>
              </p14:nvContentPartPr>
              <p14:xfrm>
                <a:off x="8750517" y="3058365"/>
                <a:ext cx="99720" cy="68040"/>
              </p14:xfrm>
            </p:contentPart>
          </mc:Choice>
          <mc:Fallback xmlns="">
            <p:pic>
              <p:nvPicPr>
                <p:cNvPr id="425" name="Freihand 424">
                  <a:extLst>
                    <a:ext uri="{FF2B5EF4-FFF2-40B4-BE49-F238E27FC236}">
                      <a16:creationId xmlns:a16="http://schemas.microsoft.com/office/drawing/2014/main" id="{5D06A8FB-C835-4C3D-96B0-1FDE575CB5E0}"/>
                    </a:ext>
                  </a:extLst>
                </p:cNvPr>
                <p:cNvPicPr/>
                <p:nvPr/>
              </p:nvPicPr>
              <p:blipFill>
                <a:blip r:embed="rId682"/>
                <a:stretch>
                  <a:fillRect/>
                </a:stretch>
              </p:blipFill>
              <p:spPr>
                <a:xfrm>
                  <a:off x="8746197" y="3054045"/>
                  <a:ext cx="108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9" name="Freihand 428">
                  <a:extLst>
                    <a:ext uri="{FF2B5EF4-FFF2-40B4-BE49-F238E27FC236}">
                      <a16:creationId xmlns:a16="http://schemas.microsoft.com/office/drawing/2014/main" id="{86411B87-7ECE-4251-9EB0-4BC1BC95820A}"/>
                    </a:ext>
                  </a:extLst>
                </p14:cNvPr>
                <p14:cNvContentPartPr/>
                <p14:nvPr/>
              </p14:nvContentPartPr>
              <p14:xfrm>
                <a:off x="9048597" y="3037485"/>
                <a:ext cx="6480" cy="118800"/>
              </p14:xfrm>
            </p:contentPart>
          </mc:Choice>
          <mc:Fallback xmlns="">
            <p:pic>
              <p:nvPicPr>
                <p:cNvPr id="429" name="Freihand 428">
                  <a:extLst>
                    <a:ext uri="{FF2B5EF4-FFF2-40B4-BE49-F238E27FC236}">
                      <a16:creationId xmlns:a16="http://schemas.microsoft.com/office/drawing/2014/main" id="{86411B87-7ECE-4251-9EB0-4BC1BC95820A}"/>
                    </a:ext>
                  </a:extLst>
                </p:cNvPr>
                <p:cNvPicPr/>
                <p:nvPr/>
              </p:nvPicPr>
              <p:blipFill>
                <a:blip r:embed="rId684"/>
                <a:stretch>
                  <a:fillRect/>
                </a:stretch>
              </p:blipFill>
              <p:spPr>
                <a:xfrm>
                  <a:off x="9044277" y="3033165"/>
                  <a:ext cx="15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0" name="Freihand 429">
                  <a:extLst>
                    <a:ext uri="{FF2B5EF4-FFF2-40B4-BE49-F238E27FC236}">
                      <a16:creationId xmlns:a16="http://schemas.microsoft.com/office/drawing/2014/main" id="{6763EB65-14BF-4534-A333-714064A912F8}"/>
                    </a:ext>
                  </a:extLst>
                </p14:cNvPr>
                <p14:cNvContentPartPr/>
                <p14:nvPr/>
              </p14:nvContentPartPr>
              <p14:xfrm>
                <a:off x="9000357" y="3087885"/>
                <a:ext cx="117000" cy="11160"/>
              </p14:xfrm>
            </p:contentPart>
          </mc:Choice>
          <mc:Fallback xmlns="">
            <p:pic>
              <p:nvPicPr>
                <p:cNvPr id="430" name="Freihand 429">
                  <a:extLst>
                    <a:ext uri="{FF2B5EF4-FFF2-40B4-BE49-F238E27FC236}">
                      <a16:creationId xmlns:a16="http://schemas.microsoft.com/office/drawing/2014/main" id="{6763EB65-14BF-4534-A333-714064A912F8}"/>
                    </a:ext>
                  </a:extLst>
                </p:cNvPr>
                <p:cNvPicPr/>
                <p:nvPr/>
              </p:nvPicPr>
              <p:blipFill>
                <a:blip r:embed="rId686"/>
                <a:stretch>
                  <a:fillRect/>
                </a:stretch>
              </p:blipFill>
              <p:spPr>
                <a:xfrm>
                  <a:off x="8996037" y="3083565"/>
                  <a:ext cx="12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1" name="Freihand 430">
                  <a:extLst>
                    <a:ext uri="{FF2B5EF4-FFF2-40B4-BE49-F238E27FC236}">
                      <a16:creationId xmlns:a16="http://schemas.microsoft.com/office/drawing/2014/main" id="{B9D65E3D-E987-49E5-A6AA-1BB2386BA553}"/>
                    </a:ext>
                  </a:extLst>
                </p14:cNvPr>
                <p14:cNvContentPartPr/>
                <p14:nvPr/>
              </p14:nvContentPartPr>
              <p14:xfrm>
                <a:off x="9150837" y="3011205"/>
                <a:ext cx="118080" cy="108000"/>
              </p14:xfrm>
            </p:contentPart>
          </mc:Choice>
          <mc:Fallback xmlns="">
            <p:pic>
              <p:nvPicPr>
                <p:cNvPr id="431" name="Freihand 430">
                  <a:extLst>
                    <a:ext uri="{FF2B5EF4-FFF2-40B4-BE49-F238E27FC236}">
                      <a16:creationId xmlns:a16="http://schemas.microsoft.com/office/drawing/2014/main" id="{B9D65E3D-E987-49E5-A6AA-1BB2386BA553}"/>
                    </a:ext>
                  </a:extLst>
                </p:cNvPr>
                <p:cNvPicPr/>
                <p:nvPr/>
              </p:nvPicPr>
              <p:blipFill>
                <a:blip r:embed="rId688"/>
                <a:stretch>
                  <a:fillRect/>
                </a:stretch>
              </p:blipFill>
              <p:spPr>
                <a:xfrm>
                  <a:off x="9146517" y="3006885"/>
                  <a:ext cx="126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2" name="Freihand 431">
                  <a:extLst>
                    <a:ext uri="{FF2B5EF4-FFF2-40B4-BE49-F238E27FC236}">
                      <a16:creationId xmlns:a16="http://schemas.microsoft.com/office/drawing/2014/main" id="{83A5E969-F327-446E-BB6A-7189492278A9}"/>
                    </a:ext>
                  </a:extLst>
                </p14:cNvPr>
                <p14:cNvContentPartPr/>
                <p14:nvPr/>
              </p14:nvContentPartPr>
              <p14:xfrm>
                <a:off x="9296637" y="2999685"/>
                <a:ext cx="109080" cy="110880"/>
              </p14:xfrm>
            </p:contentPart>
          </mc:Choice>
          <mc:Fallback xmlns="">
            <p:pic>
              <p:nvPicPr>
                <p:cNvPr id="432" name="Freihand 431">
                  <a:extLst>
                    <a:ext uri="{FF2B5EF4-FFF2-40B4-BE49-F238E27FC236}">
                      <a16:creationId xmlns:a16="http://schemas.microsoft.com/office/drawing/2014/main" id="{83A5E969-F327-446E-BB6A-7189492278A9}"/>
                    </a:ext>
                  </a:extLst>
                </p:cNvPr>
                <p:cNvPicPr/>
                <p:nvPr/>
              </p:nvPicPr>
              <p:blipFill>
                <a:blip r:embed="rId690"/>
                <a:stretch>
                  <a:fillRect/>
                </a:stretch>
              </p:blipFill>
              <p:spPr>
                <a:xfrm>
                  <a:off x="9292317" y="2995365"/>
                  <a:ext cx="11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3" name="Freihand 432">
                  <a:extLst>
                    <a:ext uri="{FF2B5EF4-FFF2-40B4-BE49-F238E27FC236}">
                      <a16:creationId xmlns:a16="http://schemas.microsoft.com/office/drawing/2014/main" id="{15BB97E1-9DCB-4454-86BF-D1A50DAD48AF}"/>
                    </a:ext>
                  </a:extLst>
                </p14:cNvPr>
                <p14:cNvContentPartPr/>
                <p14:nvPr/>
              </p14:nvContentPartPr>
              <p14:xfrm>
                <a:off x="9430557" y="3003285"/>
                <a:ext cx="94320" cy="96480"/>
              </p14:xfrm>
            </p:contentPart>
          </mc:Choice>
          <mc:Fallback xmlns="">
            <p:pic>
              <p:nvPicPr>
                <p:cNvPr id="433" name="Freihand 432">
                  <a:extLst>
                    <a:ext uri="{FF2B5EF4-FFF2-40B4-BE49-F238E27FC236}">
                      <a16:creationId xmlns:a16="http://schemas.microsoft.com/office/drawing/2014/main" id="{15BB97E1-9DCB-4454-86BF-D1A50DAD48AF}"/>
                    </a:ext>
                  </a:extLst>
                </p:cNvPr>
                <p:cNvPicPr/>
                <p:nvPr/>
              </p:nvPicPr>
              <p:blipFill>
                <a:blip r:embed="rId692"/>
                <a:stretch>
                  <a:fillRect/>
                </a:stretch>
              </p:blipFill>
              <p:spPr>
                <a:xfrm>
                  <a:off x="9426237" y="2998965"/>
                  <a:ext cx="10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4" name="Freihand 433">
                  <a:extLst>
                    <a:ext uri="{FF2B5EF4-FFF2-40B4-BE49-F238E27FC236}">
                      <a16:creationId xmlns:a16="http://schemas.microsoft.com/office/drawing/2014/main" id="{0FD808C9-BE96-4F09-88E5-5AC3FB59CF2D}"/>
                    </a:ext>
                  </a:extLst>
                </p14:cNvPr>
                <p14:cNvContentPartPr/>
                <p14:nvPr/>
              </p14:nvContentPartPr>
              <p14:xfrm>
                <a:off x="9616317" y="3019485"/>
                <a:ext cx="35280" cy="66600"/>
              </p14:xfrm>
            </p:contentPart>
          </mc:Choice>
          <mc:Fallback xmlns="">
            <p:pic>
              <p:nvPicPr>
                <p:cNvPr id="434" name="Freihand 433">
                  <a:extLst>
                    <a:ext uri="{FF2B5EF4-FFF2-40B4-BE49-F238E27FC236}">
                      <a16:creationId xmlns:a16="http://schemas.microsoft.com/office/drawing/2014/main" id="{0FD808C9-BE96-4F09-88E5-5AC3FB59CF2D}"/>
                    </a:ext>
                  </a:extLst>
                </p:cNvPr>
                <p:cNvPicPr/>
                <p:nvPr/>
              </p:nvPicPr>
              <p:blipFill>
                <a:blip r:embed="rId694"/>
                <a:stretch>
                  <a:fillRect/>
                </a:stretch>
              </p:blipFill>
              <p:spPr>
                <a:xfrm>
                  <a:off x="9611997" y="3015165"/>
                  <a:ext cx="43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5" name="Freihand 434">
                  <a:extLst>
                    <a:ext uri="{FF2B5EF4-FFF2-40B4-BE49-F238E27FC236}">
                      <a16:creationId xmlns:a16="http://schemas.microsoft.com/office/drawing/2014/main" id="{F2DD05B2-B876-44C2-B9B1-96E3DE6CCE81}"/>
                    </a:ext>
                  </a:extLst>
                </p14:cNvPr>
                <p14:cNvContentPartPr/>
                <p14:nvPr/>
              </p14:nvContentPartPr>
              <p14:xfrm>
                <a:off x="9633237" y="2948205"/>
                <a:ext cx="360" cy="360"/>
              </p14:xfrm>
            </p:contentPart>
          </mc:Choice>
          <mc:Fallback xmlns="">
            <p:pic>
              <p:nvPicPr>
                <p:cNvPr id="435" name="Freihand 434">
                  <a:extLst>
                    <a:ext uri="{FF2B5EF4-FFF2-40B4-BE49-F238E27FC236}">
                      <a16:creationId xmlns:a16="http://schemas.microsoft.com/office/drawing/2014/main" id="{F2DD05B2-B876-44C2-B9B1-96E3DE6CCE81}"/>
                    </a:ext>
                  </a:extLst>
                </p:cNvPr>
                <p:cNvPicPr/>
                <p:nvPr/>
              </p:nvPicPr>
              <p:blipFill>
                <a:blip r:embed="rId20"/>
                <a:stretch>
                  <a:fillRect/>
                </a:stretch>
              </p:blipFill>
              <p:spPr>
                <a:xfrm>
                  <a:off x="9628917" y="2943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7" name="Freihand 436">
                  <a:extLst>
                    <a:ext uri="{FF2B5EF4-FFF2-40B4-BE49-F238E27FC236}">
                      <a16:creationId xmlns:a16="http://schemas.microsoft.com/office/drawing/2014/main" id="{6062126B-63FE-4FF9-907C-802038B2CB61}"/>
                    </a:ext>
                  </a:extLst>
                </p14:cNvPr>
                <p14:cNvContentPartPr/>
                <p14:nvPr/>
              </p14:nvContentPartPr>
              <p14:xfrm>
                <a:off x="9791637" y="2931645"/>
                <a:ext cx="16200" cy="195840"/>
              </p14:xfrm>
            </p:contentPart>
          </mc:Choice>
          <mc:Fallback xmlns="">
            <p:pic>
              <p:nvPicPr>
                <p:cNvPr id="437" name="Freihand 436">
                  <a:extLst>
                    <a:ext uri="{FF2B5EF4-FFF2-40B4-BE49-F238E27FC236}">
                      <a16:creationId xmlns:a16="http://schemas.microsoft.com/office/drawing/2014/main" id="{6062126B-63FE-4FF9-907C-802038B2CB61}"/>
                    </a:ext>
                  </a:extLst>
                </p:cNvPr>
                <p:cNvPicPr/>
                <p:nvPr/>
              </p:nvPicPr>
              <p:blipFill>
                <a:blip r:embed="rId697"/>
                <a:stretch>
                  <a:fillRect/>
                </a:stretch>
              </p:blipFill>
              <p:spPr>
                <a:xfrm>
                  <a:off x="9787317" y="2927325"/>
                  <a:ext cx="24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8" name="Freihand 437">
                  <a:extLst>
                    <a:ext uri="{FF2B5EF4-FFF2-40B4-BE49-F238E27FC236}">
                      <a16:creationId xmlns:a16="http://schemas.microsoft.com/office/drawing/2014/main" id="{E6165A3B-609A-4852-8CF0-2C1DB64D6F6C}"/>
                    </a:ext>
                  </a:extLst>
                </p14:cNvPr>
                <p14:cNvContentPartPr/>
                <p14:nvPr/>
              </p14:nvContentPartPr>
              <p14:xfrm>
                <a:off x="9922317" y="2985285"/>
                <a:ext cx="20160" cy="24120"/>
              </p14:xfrm>
            </p:contentPart>
          </mc:Choice>
          <mc:Fallback xmlns="">
            <p:pic>
              <p:nvPicPr>
                <p:cNvPr id="438" name="Freihand 437">
                  <a:extLst>
                    <a:ext uri="{FF2B5EF4-FFF2-40B4-BE49-F238E27FC236}">
                      <a16:creationId xmlns:a16="http://schemas.microsoft.com/office/drawing/2014/main" id="{E6165A3B-609A-4852-8CF0-2C1DB64D6F6C}"/>
                    </a:ext>
                  </a:extLst>
                </p:cNvPr>
                <p:cNvPicPr/>
                <p:nvPr/>
              </p:nvPicPr>
              <p:blipFill>
                <a:blip r:embed="rId699"/>
                <a:stretch>
                  <a:fillRect/>
                </a:stretch>
              </p:blipFill>
              <p:spPr>
                <a:xfrm>
                  <a:off x="9917997" y="2980965"/>
                  <a:ext cx="28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9" name="Freihand 438">
                  <a:extLst>
                    <a:ext uri="{FF2B5EF4-FFF2-40B4-BE49-F238E27FC236}">
                      <a16:creationId xmlns:a16="http://schemas.microsoft.com/office/drawing/2014/main" id="{1DAFBE4F-5291-4A4D-85C9-606DF78548B3}"/>
                    </a:ext>
                  </a:extLst>
                </p14:cNvPr>
                <p14:cNvContentPartPr/>
                <p14:nvPr/>
              </p14:nvContentPartPr>
              <p14:xfrm>
                <a:off x="9928437" y="3069165"/>
                <a:ext cx="14760" cy="3600"/>
              </p14:xfrm>
            </p:contentPart>
          </mc:Choice>
          <mc:Fallback xmlns="">
            <p:pic>
              <p:nvPicPr>
                <p:cNvPr id="439" name="Freihand 438">
                  <a:extLst>
                    <a:ext uri="{FF2B5EF4-FFF2-40B4-BE49-F238E27FC236}">
                      <a16:creationId xmlns:a16="http://schemas.microsoft.com/office/drawing/2014/main" id="{1DAFBE4F-5291-4A4D-85C9-606DF78548B3}"/>
                    </a:ext>
                  </a:extLst>
                </p:cNvPr>
                <p:cNvPicPr/>
                <p:nvPr/>
              </p:nvPicPr>
              <p:blipFill>
                <a:blip r:embed="rId597"/>
                <a:stretch>
                  <a:fillRect/>
                </a:stretch>
              </p:blipFill>
              <p:spPr>
                <a:xfrm>
                  <a:off x="9924117" y="3064845"/>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0" name="Freihand 439">
                  <a:extLst>
                    <a:ext uri="{FF2B5EF4-FFF2-40B4-BE49-F238E27FC236}">
                      <a16:creationId xmlns:a16="http://schemas.microsoft.com/office/drawing/2014/main" id="{FC6311D0-7BD2-46D7-AE6B-9413D60210FD}"/>
                    </a:ext>
                  </a:extLst>
                </p14:cNvPr>
                <p14:cNvContentPartPr/>
                <p14:nvPr/>
              </p14:nvContentPartPr>
              <p14:xfrm>
                <a:off x="10080717" y="2935965"/>
                <a:ext cx="67680" cy="109080"/>
              </p14:xfrm>
            </p:contentPart>
          </mc:Choice>
          <mc:Fallback xmlns="">
            <p:pic>
              <p:nvPicPr>
                <p:cNvPr id="440" name="Freihand 439">
                  <a:extLst>
                    <a:ext uri="{FF2B5EF4-FFF2-40B4-BE49-F238E27FC236}">
                      <a16:creationId xmlns:a16="http://schemas.microsoft.com/office/drawing/2014/main" id="{FC6311D0-7BD2-46D7-AE6B-9413D60210FD}"/>
                    </a:ext>
                  </a:extLst>
                </p:cNvPr>
                <p:cNvPicPr/>
                <p:nvPr/>
              </p:nvPicPr>
              <p:blipFill>
                <a:blip r:embed="rId702"/>
                <a:stretch>
                  <a:fillRect/>
                </a:stretch>
              </p:blipFill>
              <p:spPr>
                <a:xfrm>
                  <a:off x="10076397" y="2931645"/>
                  <a:ext cx="76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1" name="Freihand 440">
                  <a:extLst>
                    <a:ext uri="{FF2B5EF4-FFF2-40B4-BE49-F238E27FC236}">
                      <a16:creationId xmlns:a16="http://schemas.microsoft.com/office/drawing/2014/main" id="{764D33DB-23D7-4079-A289-AD1A9DBD5977}"/>
                    </a:ext>
                  </a:extLst>
                </p14:cNvPr>
                <p14:cNvContentPartPr/>
                <p14:nvPr/>
              </p14:nvContentPartPr>
              <p14:xfrm>
                <a:off x="10200957" y="3007605"/>
                <a:ext cx="14040" cy="101160"/>
              </p14:xfrm>
            </p:contentPart>
          </mc:Choice>
          <mc:Fallback xmlns="">
            <p:pic>
              <p:nvPicPr>
                <p:cNvPr id="441" name="Freihand 440">
                  <a:extLst>
                    <a:ext uri="{FF2B5EF4-FFF2-40B4-BE49-F238E27FC236}">
                      <a16:creationId xmlns:a16="http://schemas.microsoft.com/office/drawing/2014/main" id="{764D33DB-23D7-4079-A289-AD1A9DBD5977}"/>
                    </a:ext>
                  </a:extLst>
                </p:cNvPr>
                <p:cNvPicPr/>
                <p:nvPr/>
              </p:nvPicPr>
              <p:blipFill>
                <a:blip r:embed="rId704"/>
                <a:stretch>
                  <a:fillRect/>
                </a:stretch>
              </p:blipFill>
              <p:spPr>
                <a:xfrm>
                  <a:off x="10196637" y="3003285"/>
                  <a:ext cx="22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2" name="Freihand 441">
                  <a:extLst>
                    <a:ext uri="{FF2B5EF4-FFF2-40B4-BE49-F238E27FC236}">
                      <a16:creationId xmlns:a16="http://schemas.microsoft.com/office/drawing/2014/main" id="{A944CBEC-FB12-4A64-8F10-68FDCD672B09}"/>
                    </a:ext>
                  </a:extLst>
                </p14:cNvPr>
                <p14:cNvContentPartPr/>
                <p14:nvPr/>
              </p14:nvContentPartPr>
              <p14:xfrm>
                <a:off x="10261797" y="2887725"/>
                <a:ext cx="157320" cy="170280"/>
              </p14:xfrm>
            </p:contentPart>
          </mc:Choice>
          <mc:Fallback xmlns="">
            <p:pic>
              <p:nvPicPr>
                <p:cNvPr id="442" name="Freihand 441">
                  <a:extLst>
                    <a:ext uri="{FF2B5EF4-FFF2-40B4-BE49-F238E27FC236}">
                      <a16:creationId xmlns:a16="http://schemas.microsoft.com/office/drawing/2014/main" id="{A944CBEC-FB12-4A64-8F10-68FDCD672B09}"/>
                    </a:ext>
                  </a:extLst>
                </p:cNvPr>
                <p:cNvPicPr/>
                <p:nvPr/>
              </p:nvPicPr>
              <p:blipFill>
                <a:blip r:embed="rId706"/>
                <a:stretch>
                  <a:fillRect/>
                </a:stretch>
              </p:blipFill>
              <p:spPr>
                <a:xfrm>
                  <a:off x="10257477" y="2883405"/>
                  <a:ext cx="165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4" name="Freihand 443">
                  <a:extLst>
                    <a:ext uri="{FF2B5EF4-FFF2-40B4-BE49-F238E27FC236}">
                      <a16:creationId xmlns:a16="http://schemas.microsoft.com/office/drawing/2014/main" id="{C4938982-02CA-4721-8DE5-22345CA21D1F}"/>
                    </a:ext>
                  </a:extLst>
                </p14:cNvPr>
                <p14:cNvContentPartPr/>
                <p14:nvPr/>
              </p14:nvContentPartPr>
              <p14:xfrm>
                <a:off x="7463877" y="3379125"/>
                <a:ext cx="83520" cy="95040"/>
              </p14:xfrm>
            </p:contentPart>
          </mc:Choice>
          <mc:Fallback xmlns="">
            <p:pic>
              <p:nvPicPr>
                <p:cNvPr id="444" name="Freihand 443">
                  <a:extLst>
                    <a:ext uri="{FF2B5EF4-FFF2-40B4-BE49-F238E27FC236}">
                      <a16:creationId xmlns:a16="http://schemas.microsoft.com/office/drawing/2014/main" id="{C4938982-02CA-4721-8DE5-22345CA21D1F}"/>
                    </a:ext>
                  </a:extLst>
                </p:cNvPr>
                <p:cNvPicPr/>
                <p:nvPr/>
              </p:nvPicPr>
              <p:blipFill>
                <a:blip r:embed="rId708"/>
                <a:stretch>
                  <a:fillRect/>
                </a:stretch>
              </p:blipFill>
              <p:spPr>
                <a:xfrm>
                  <a:off x="7459557" y="3374805"/>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5" name="Freihand 444">
                  <a:extLst>
                    <a:ext uri="{FF2B5EF4-FFF2-40B4-BE49-F238E27FC236}">
                      <a16:creationId xmlns:a16="http://schemas.microsoft.com/office/drawing/2014/main" id="{71D21AEB-5D77-46E7-85BC-65DDED4480AC}"/>
                    </a:ext>
                  </a:extLst>
                </p14:cNvPr>
                <p14:cNvContentPartPr/>
                <p14:nvPr/>
              </p14:nvContentPartPr>
              <p14:xfrm>
                <a:off x="7506717" y="3409365"/>
                <a:ext cx="56160" cy="205200"/>
              </p14:xfrm>
            </p:contentPart>
          </mc:Choice>
          <mc:Fallback xmlns="">
            <p:pic>
              <p:nvPicPr>
                <p:cNvPr id="445" name="Freihand 444">
                  <a:extLst>
                    <a:ext uri="{FF2B5EF4-FFF2-40B4-BE49-F238E27FC236}">
                      <a16:creationId xmlns:a16="http://schemas.microsoft.com/office/drawing/2014/main" id="{71D21AEB-5D77-46E7-85BC-65DDED4480AC}"/>
                    </a:ext>
                  </a:extLst>
                </p:cNvPr>
                <p:cNvPicPr/>
                <p:nvPr/>
              </p:nvPicPr>
              <p:blipFill>
                <a:blip r:embed="rId710"/>
                <a:stretch>
                  <a:fillRect/>
                </a:stretch>
              </p:blipFill>
              <p:spPr>
                <a:xfrm>
                  <a:off x="7502397" y="3405045"/>
                  <a:ext cx="64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6" name="Freihand 445">
                  <a:extLst>
                    <a:ext uri="{FF2B5EF4-FFF2-40B4-BE49-F238E27FC236}">
                      <a16:creationId xmlns:a16="http://schemas.microsoft.com/office/drawing/2014/main" id="{3639A600-1924-4F60-92D7-4D54B4B399F1}"/>
                    </a:ext>
                  </a:extLst>
                </p14:cNvPr>
                <p14:cNvContentPartPr/>
                <p14:nvPr/>
              </p14:nvContentPartPr>
              <p14:xfrm>
                <a:off x="8138157" y="3428805"/>
                <a:ext cx="153720" cy="4680"/>
              </p14:xfrm>
            </p:contentPart>
          </mc:Choice>
          <mc:Fallback xmlns="">
            <p:pic>
              <p:nvPicPr>
                <p:cNvPr id="446" name="Freihand 445">
                  <a:extLst>
                    <a:ext uri="{FF2B5EF4-FFF2-40B4-BE49-F238E27FC236}">
                      <a16:creationId xmlns:a16="http://schemas.microsoft.com/office/drawing/2014/main" id="{3639A600-1924-4F60-92D7-4D54B4B399F1}"/>
                    </a:ext>
                  </a:extLst>
                </p:cNvPr>
                <p:cNvPicPr/>
                <p:nvPr/>
              </p:nvPicPr>
              <p:blipFill>
                <a:blip r:embed="rId712"/>
                <a:stretch>
                  <a:fillRect/>
                </a:stretch>
              </p:blipFill>
              <p:spPr>
                <a:xfrm>
                  <a:off x="8133837" y="3424485"/>
                  <a:ext cx="162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7" name="Freihand 446">
                  <a:extLst>
                    <a:ext uri="{FF2B5EF4-FFF2-40B4-BE49-F238E27FC236}">
                      <a16:creationId xmlns:a16="http://schemas.microsoft.com/office/drawing/2014/main" id="{5C0C853F-7A4B-4769-949A-E0AE01D53F4B}"/>
                    </a:ext>
                  </a:extLst>
                </p14:cNvPr>
                <p14:cNvContentPartPr/>
                <p14:nvPr/>
              </p14:nvContentPartPr>
              <p14:xfrm>
                <a:off x="8147517" y="3465885"/>
                <a:ext cx="156240" cy="19440"/>
              </p14:xfrm>
            </p:contentPart>
          </mc:Choice>
          <mc:Fallback xmlns="">
            <p:pic>
              <p:nvPicPr>
                <p:cNvPr id="447" name="Freihand 446">
                  <a:extLst>
                    <a:ext uri="{FF2B5EF4-FFF2-40B4-BE49-F238E27FC236}">
                      <a16:creationId xmlns:a16="http://schemas.microsoft.com/office/drawing/2014/main" id="{5C0C853F-7A4B-4769-949A-E0AE01D53F4B}"/>
                    </a:ext>
                  </a:extLst>
                </p:cNvPr>
                <p:cNvPicPr/>
                <p:nvPr/>
              </p:nvPicPr>
              <p:blipFill>
                <a:blip r:embed="rId714"/>
                <a:stretch>
                  <a:fillRect/>
                </a:stretch>
              </p:blipFill>
              <p:spPr>
                <a:xfrm>
                  <a:off x="8143197" y="3461565"/>
                  <a:ext cx="164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8" name="Freihand 447">
                  <a:extLst>
                    <a:ext uri="{FF2B5EF4-FFF2-40B4-BE49-F238E27FC236}">
                      <a16:creationId xmlns:a16="http://schemas.microsoft.com/office/drawing/2014/main" id="{7A722755-AEA7-4756-B421-5AEA650DD2BD}"/>
                    </a:ext>
                  </a:extLst>
                </p14:cNvPr>
                <p14:cNvContentPartPr/>
                <p14:nvPr/>
              </p14:nvContentPartPr>
              <p14:xfrm>
                <a:off x="8477277" y="3351045"/>
                <a:ext cx="86760" cy="115560"/>
              </p14:xfrm>
            </p:contentPart>
          </mc:Choice>
          <mc:Fallback xmlns="">
            <p:pic>
              <p:nvPicPr>
                <p:cNvPr id="448" name="Freihand 447">
                  <a:extLst>
                    <a:ext uri="{FF2B5EF4-FFF2-40B4-BE49-F238E27FC236}">
                      <a16:creationId xmlns:a16="http://schemas.microsoft.com/office/drawing/2014/main" id="{7A722755-AEA7-4756-B421-5AEA650DD2BD}"/>
                    </a:ext>
                  </a:extLst>
                </p:cNvPr>
                <p:cNvPicPr/>
                <p:nvPr/>
              </p:nvPicPr>
              <p:blipFill>
                <a:blip r:embed="rId716"/>
                <a:stretch>
                  <a:fillRect/>
                </a:stretch>
              </p:blipFill>
              <p:spPr>
                <a:xfrm>
                  <a:off x="8472957" y="3346725"/>
                  <a:ext cx="95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9" name="Freihand 448">
                  <a:extLst>
                    <a:ext uri="{FF2B5EF4-FFF2-40B4-BE49-F238E27FC236}">
                      <a16:creationId xmlns:a16="http://schemas.microsoft.com/office/drawing/2014/main" id="{B89D9865-9418-4FAB-BAA2-EF6DB0778782}"/>
                    </a:ext>
                  </a:extLst>
                </p14:cNvPr>
                <p14:cNvContentPartPr/>
                <p14:nvPr/>
              </p14:nvContentPartPr>
              <p14:xfrm>
                <a:off x="8540277" y="3427365"/>
                <a:ext cx="59760" cy="71280"/>
              </p14:xfrm>
            </p:contentPart>
          </mc:Choice>
          <mc:Fallback xmlns="">
            <p:pic>
              <p:nvPicPr>
                <p:cNvPr id="449" name="Freihand 448">
                  <a:extLst>
                    <a:ext uri="{FF2B5EF4-FFF2-40B4-BE49-F238E27FC236}">
                      <a16:creationId xmlns:a16="http://schemas.microsoft.com/office/drawing/2014/main" id="{B89D9865-9418-4FAB-BAA2-EF6DB0778782}"/>
                    </a:ext>
                  </a:extLst>
                </p:cNvPr>
                <p:cNvPicPr/>
                <p:nvPr/>
              </p:nvPicPr>
              <p:blipFill>
                <a:blip r:embed="rId718"/>
                <a:stretch>
                  <a:fillRect/>
                </a:stretch>
              </p:blipFill>
              <p:spPr>
                <a:xfrm>
                  <a:off x="8535957" y="3423045"/>
                  <a:ext cx="68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0" name="Freihand 449">
                  <a:extLst>
                    <a:ext uri="{FF2B5EF4-FFF2-40B4-BE49-F238E27FC236}">
                      <a16:creationId xmlns:a16="http://schemas.microsoft.com/office/drawing/2014/main" id="{4E65228C-7DBE-4F45-9083-89D853064820}"/>
                    </a:ext>
                  </a:extLst>
                </p14:cNvPr>
                <p14:cNvContentPartPr/>
                <p14:nvPr/>
              </p14:nvContentPartPr>
              <p14:xfrm>
                <a:off x="8645037" y="3404685"/>
                <a:ext cx="96840" cy="77040"/>
              </p14:xfrm>
            </p:contentPart>
          </mc:Choice>
          <mc:Fallback xmlns="">
            <p:pic>
              <p:nvPicPr>
                <p:cNvPr id="450" name="Freihand 449">
                  <a:extLst>
                    <a:ext uri="{FF2B5EF4-FFF2-40B4-BE49-F238E27FC236}">
                      <a16:creationId xmlns:a16="http://schemas.microsoft.com/office/drawing/2014/main" id="{4E65228C-7DBE-4F45-9083-89D853064820}"/>
                    </a:ext>
                  </a:extLst>
                </p:cNvPr>
                <p:cNvPicPr/>
                <p:nvPr/>
              </p:nvPicPr>
              <p:blipFill>
                <a:blip r:embed="rId720"/>
                <a:stretch>
                  <a:fillRect/>
                </a:stretch>
              </p:blipFill>
              <p:spPr>
                <a:xfrm>
                  <a:off x="8640717" y="3400365"/>
                  <a:ext cx="10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51" name="Freihand 450">
                  <a:extLst>
                    <a:ext uri="{FF2B5EF4-FFF2-40B4-BE49-F238E27FC236}">
                      <a16:creationId xmlns:a16="http://schemas.microsoft.com/office/drawing/2014/main" id="{CCF739E5-0EF0-4D9B-B213-031EE22A0F93}"/>
                    </a:ext>
                  </a:extLst>
                </p14:cNvPr>
                <p14:cNvContentPartPr/>
                <p14:nvPr/>
              </p14:nvContentPartPr>
              <p14:xfrm>
                <a:off x="8788677" y="3392085"/>
                <a:ext cx="71640" cy="88920"/>
              </p14:xfrm>
            </p:contentPart>
          </mc:Choice>
          <mc:Fallback xmlns="">
            <p:pic>
              <p:nvPicPr>
                <p:cNvPr id="451" name="Freihand 450">
                  <a:extLst>
                    <a:ext uri="{FF2B5EF4-FFF2-40B4-BE49-F238E27FC236}">
                      <a16:creationId xmlns:a16="http://schemas.microsoft.com/office/drawing/2014/main" id="{CCF739E5-0EF0-4D9B-B213-031EE22A0F93}"/>
                    </a:ext>
                  </a:extLst>
                </p:cNvPr>
                <p:cNvPicPr/>
                <p:nvPr/>
              </p:nvPicPr>
              <p:blipFill>
                <a:blip r:embed="rId722"/>
                <a:stretch>
                  <a:fillRect/>
                </a:stretch>
              </p:blipFill>
              <p:spPr>
                <a:xfrm>
                  <a:off x="8784357" y="3387765"/>
                  <a:ext cx="80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52" name="Freihand 451">
                  <a:extLst>
                    <a:ext uri="{FF2B5EF4-FFF2-40B4-BE49-F238E27FC236}">
                      <a16:creationId xmlns:a16="http://schemas.microsoft.com/office/drawing/2014/main" id="{CA0ECC84-16F7-4CC9-A5C7-71BEA54C2662}"/>
                    </a:ext>
                  </a:extLst>
                </p14:cNvPr>
                <p14:cNvContentPartPr/>
                <p14:nvPr/>
              </p14:nvContentPartPr>
              <p14:xfrm>
                <a:off x="9015477" y="3389565"/>
                <a:ext cx="22680" cy="99000"/>
              </p14:xfrm>
            </p:contentPart>
          </mc:Choice>
          <mc:Fallback xmlns="">
            <p:pic>
              <p:nvPicPr>
                <p:cNvPr id="452" name="Freihand 451">
                  <a:extLst>
                    <a:ext uri="{FF2B5EF4-FFF2-40B4-BE49-F238E27FC236}">
                      <a16:creationId xmlns:a16="http://schemas.microsoft.com/office/drawing/2014/main" id="{CA0ECC84-16F7-4CC9-A5C7-71BEA54C2662}"/>
                    </a:ext>
                  </a:extLst>
                </p:cNvPr>
                <p:cNvPicPr/>
                <p:nvPr/>
              </p:nvPicPr>
              <p:blipFill>
                <a:blip r:embed="rId724"/>
                <a:stretch>
                  <a:fillRect/>
                </a:stretch>
              </p:blipFill>
              <p:spPr>
                <a:xfrm>
                  <a:off x="9011157" y="3385245"/>
                  <a:ext cx="3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3" name="Freihand 452">
                  <a:extLst>
                    <a:ext uri="{FF2B5EF4-FFF2-40B4-BE49-F238E27FC236}">
                      <a16:creationId xmlns:a16="http://schemas.microsoft.com/office/drawing/2014/main" id="{B6B328E5-2BDD-428D-A43E-52066AFE3F83}"/>
                    </a:ext>
                  </a:extLst>
                </p14:cNvPr>
                <p14:cNvContentPartPr/>
                <p14:nvPr/>
              </p14:nvContentPartPr>
              <p14:xfrm>
                <a:off x="8978757" y="3435285"/>
                <a:ext cx="92880" cy="12600"/>
              </p14:xfrm>
            </p:contentPart>
          </mc:Choice>
          <mc:Fallback xmlns="">
            <p:pic>
              <p:nvPicPr>
                <p:cNvPr id="453" name="Freihand 452">
                  <a:extLst>
                    <a:ext uri="{FF2B5EF4-FFF2-40B4-BE49-F238E27FC236}">
                      <a16:creationId xmlns:a16="http://schemas.microsoft.com/office/drawing/2014/main" id="{B6B328E5-2BDD-428D-A43E-52066AFE3F83}"/>
                    </a:ext>
                  </a:extLst>
                </p:cNvPr>
                <p:cNvPicPr/>
                <p:nvPr/>
              </p:nvPicPr>
              <p:blipFill>
                <a:blip r:embed="rId726"/>
                <a:stretch>
                  <a:fillRect/>
                </a:stretch>
              </p:blipFill>
              <p:spPr>
                <a:xfrm>
                  <a:off x="8974437" y="3430965"/>
                  <a:ext cx="101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4" name="Freihand 453">
                  <a:extLst>
                    <a:ext uri="{FF2B5EF4-FFF2-40B4-BE49-F238E27FC236}">
                      <a16:creationId xmlns:a16="http://schemas.microsoft.com/office/drawing/2014/main" id="{18B2B226-3810-48DB-8C7B-E8D532958CBA}"/>
                    </a:ext>
                  </a:extLst>
                </p14:cNvPr>
                <p14:cNvContentPartPr/>
                <p14:nvPr/>
              </p14:nvContentPartPr>
              <p14:xfrm>
                <a:off x="9106917" y="3369765"/>
                <a:ext cx="133920" cy="105120"/>
              </p14:xfrm>
            </p:contentPart>
          </mc:Choice>
          <mc:Fallback xmlns="">
            <p:pic>
              <p:nvPicPr>
                <p:cNvPr id="454" name="Freihand 453">
                  <a:extLst>
                    <a:ext uri="{FF2B5EF4-FFF2-40B4-BE49-F238E27FC236}">
                      <a16:creationId xmlns:a16="http://schemas.microsoft.com/office/drawing/2014/main" id="{18B2B226-3810-48DB-8C7B-E8D532958CBA}"/>
                    </a:ext>
                  </a:extLst>
                </p:cNvPr>
                <p:cNvPicPr/>
                <p:nvPr/>
              </p:nvPicPr>
              <p:blipFill>
                <a:blip r:embed="rId728"/>
                <a:stretch>
                  <a:fillRect/>
                </a:stretch>
              </p:blipFill>
              <p:spPr>
                <a:xfrm>
                  <a:off x="9102597" y="3365445"/>
                  <a:ext cx="14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5" name="Freihand 454">
                  <a:extLst>
                    <a:ext uri="{FF2B5EF4-FFF2-40B4-BE49-F238E27FC236}">
                      <a16:creationId xmlns:a16="http://schemas.microsoft.com/office/drawing/2014/main" id="{73756E6D-E6C9-4AA0-B164-51B5F5660C1C}"/>
                    </a:ext>
                  </a:extLst>
                </p14:cNvPr>
                <p14:cNvContentPartPr/>
                <p14:nvPr/>
              </p14:nvContentPartPr>
              <p14:xfrm>
                <a:off x="9295557" y="3359325"/>
                <a:ext cx="80640" cy="68040"/>
              </p14:xfrm>
            </p:contentPart>
          </mc:Choice>
          <mc:Fallback xmlns="">
            <p:pic>
              <p:nvPicPr>
                <p:cNvPr id="455" name="Freihand 454">
                  <a:extLst>
                    <a:ext uri="{FF2B5EF4-FFF2-40B4-BE49-F238E27FC236}">
                      <a16:creationId xmlns:a16="http://schemas.microsoft.com/office/drawing/2014/main" id="{73756E6D-E6C9-4AA0-B164-51B5F5660C1C}"/>
                    </a:ext>
                  </a:extLst>
                </p:cNvPr>
                <p:cNvPicPr/>
                <p:nvPr/>
              </p:nvPicPr>
              <p:blipFill>
                <a:blip r:embed="rId730"/>
                <a:stretch>
                  <a:fillRect/>
                </a:stretch>
              </p:blipFill>
              <p:spPr>
                <a:xfrm>
                  <a:off x="9291237" y="3355005"/>
                  <a:ext cx="89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6" name="Freihand 455">
                  <a:extLst>
                    <a:ext uri="{FF2B5EF4-FFF2-40B4-BE49-F238E27FC236}">
                      <a16:creationId xmlns:a16="http://schemas.microsoft.com/office/drawing/2014/main" id="{E76A9125-63A0-465B-8229-B93DA335250E}"/>
                    </a:ext>
                  </a:extLst>
                </p14:cNvPr>
                <p14:cNvContentPartPr/>
                <p14:nvPr/>
              </p14:nvContentPartPr>
              <p14:xfrm>
                <a:off x="9403557" y="3351765"/>
                <a:ext cx="75960" cy="78120"/>
              </p14:xfrm>
            </p:contentPart>
          </mc:Choice>
          <mc:Fallback xmlns="">
            <p:pic>
              <p:nvPicPr>
                <p:cNvPr id="456" name="Freihand 455">
                  <a:extLst>
                    <a:ext uri="{FF2B5EF4-FFF2-40B4-BE49-F238E27FC236}">
                      <a16:creationId xmlns:a16="http://schemas.microsoft.com/office/drawing/2014/main" id="{E76A9125-63A0-465B-8229-B93DA335250E}"/>
                    </a:ext>
                  </a:extLst>
                </p:cNvPr>
                <p:cNvPicPr/>
                <p:nvPr/>
              </p:nvPicPr>
              <p:blipFill>
                <a:blip r:embed="rId732"/>
                <a:stretch>
                  <a:fillRect/>
                </a:stretch>
              </p:blipFill>
              <p:spPr>
                <a:xfrm>
                  <a:off x="9399237" y="3347445"/>
                  <a:ext cx="84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7" name="Freihand 456">
                  <a:extLst>
                    <a:ext uri="{FF2B5EF4-FFF2-40B4-BE49-F238E27FC236}">
                      <a16:creationId xmlns:a16="http://schemas.microsoft.com/office/drawing/2014/main" id="{E2A57B96-7512-4B06-9DB4-DF266859D773}"/>
                    </a:ext>
                  </a:extLst>
                </p14:cNvPr>
                <p14:cNvContentPartPr/>
                <p14:nvPr/>
              </p14:nvContentPartPr>
              <p14:xfrm>
                <a:off x="9575277" y="3267165"/>
                <a:ext cx="64440" cy="159480"/>
              </p14:xfrm>
            </p:contentPart>
          </mc:Choice>
          <mc:Fallback xmlns="">
            <p:pic>
              <p:nvPicPr>
                <p:cNvPr id="457" name="Freihand 456">
                  <a:extLst>
                    <a:ext uri="{FF2B5EF4-FFF2-40B4-BE49-F238E27FC236}">
                      <a16:creationId xmlns:a16="http://schemas.microsoft.com/office/drawing/2014/main" id="{E2A57B96-7512-4B06-9DB4-DF266859D773}"/>
                    </a:ext>
                  </a:extLst>
                </p:cNvPr>
                <p:cNvPicPr/>
                <p:nvPr/>
              </p:nvPicPr>
              <p:blipFill>
                <a:blip r:embed="rId734"/>
                <a:stretch>
                  <a:fillRect/>
                </a:stretch>
              </p:blipFill>
              <p:spPr>
                <a:xfrm>
                  <a:off x="9570957" y="3262845"/>
                  <a:ext cx="7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61" name="Freihand 460">
                  <a:extLst>
                    <a:ext uri="{FF2B5EF4-FFF2-40B4-BE49-F238E27FC236}">
                      <a16:creationId xmlns:a16="http://schemas.microsoft.com/office/drawing/2014/main" id="{AA12E08D-1AEE-4647-9521-0BE4E3BEDDAD}"/>
                    </a:ext>
                  </a:extLst>
                </p14:cNvPr>
                <p14:cNvContentPartPr/>
                <p14:nvPr/>
              </p14:nvContentPartPr>
              <p14:xfrm>
                <a:off x="7303317" y="3334845"/>
                <a:ext cx="57240" cy="284760"/>
              </p14:xfrm>
            </p:contentPart>
          </mc:Choice>
          <mc:Fallback xmlns="">
            <p:pic>
              <p:nvPicPr>
                <p:cNvPr id="461" name="Freihand 460">
                  <a:extLst>
                    <a:ext uri="{FF2B5EF4-FFF2-40B4-BE49-F238E27FC236}">
                      <a16:creationId xmlns:a16="http://schemas.microsoft.com/office/drawing/2014/main" id="{AA12E08D-1AEE-4647-9521-0BE4E3BEDDAD}"/>
                    </a:ext>
                  </a:extLst>
                </p:cNvPr>
                <p:cNvPicPr/>
                <p:nvPr/>
              </p:nvPicPr>
              <p:blipFill>
                <a:blip r:embed="rId736"/>
                <a:stretch>
                  <a:fillRect/>
                </a:stretch>
              </p:blipFill>
              <p:spPr>
                <a:xfrm>
                  <a:off x="7298997" y="3330525"/>
                  <a:ext cx="65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62" name="Freihand 461">
                  <a:extLst>
                    <a:ext uri="{FF2B5EF4-FFF2-40B4-BE49-F238E27FC236}">
                      <a16:creationId xmlns:a16="http://schemas.microsoft.com/office/drawing/2014/main" id="{5606210B-CACC-4CA3-80A6-97FD8EBCF7CB}"/>
                    </a:ext>
                  </a:extLst>
                </p14:cNvPr>
                <p14:cNvContentPartPr/>
                <p14:nvPr/>
              </p14:nvContentPartPr>
              <p14:xfrm>
                <a:off x="7345797" y="3193725"/>
                <a:ext cx="2409480" cy="272520"/>
              </p14:xfrm>
            </p:contentPart>
          </mc:Choice>
          <mc:Fallback xmlns="">
            <p:pic>
              <p:nvPicPr>
                <p:cNvPr id="462" name="Freihand 461">
                  <a:extLst>
                    <a:ext uri="{FF2B5EF4-FFF2-40B4-BE49-F238E27FC236}">
                      <a16:creationId xmlns:a16="http://schemas.microsoft.com/office/drawing/2014/main" id="{5606210B-CACC-4CA3-80A6-97FD8EBCF7CB}"/>
                    </a:ext>
                  </a:extLst>
                </p:cNvPr>
                <p:cNvPicPr/>
                <p:nvPr/>
              </p:nvPicPr>
              <p:blipFill>
                <a:blip r:embed="rId738"/>
                <a:stretch>
                  <a:fillRect/>
                </a:stretch>
              </p:blipFill>
              <p:spPr>
                <a:xfrm>
                  <a:off x="7341477" y="3189405"/>
                  <a:ext cx="2418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63" name="Freihand 462">
                  <a:extLst>
                    <a:ext uri="{FF2B5EF4-FFF2-40B4-BE49-F238E27FC236}">
                      <a16:creationId xmlns:a16="http://schemas.microsoft.com/office/drawing/2014/main" id="{B4A705AD-F264-47AB-919A-AC1F68DC6640}"/>
                    </a:ext>
                  </a:extLst>
                </p14:cNvPr>
                <p14:cNvContentPartPr/>
                <p14:nvPr/>
              </p14:nvContentPartPr>
              <p14:xfrm>
                <a:off x="7499877" y="3522045"/>
                <a:ext cx="2184480" cy="172440"/>
              </p14:xfrm>
            </p:contentPart>
          </mc:Choice>
          <mc:Fallback xmlns="">
            <p:pic>
              <p:nvPicPr>
                <p:cNvPr id="463" name="Freihand 462">
                  <a:extLst>
                    <a:ext uri="{FF2B5EF4-FFF2-40B4-BE49-F238E27FC236}">
                      <a16:creationId xmlns:a16="http://schemas.microsoft.com/office/drawing/2014/main" id="{B4A705AD-F264-47AB-919A-AC1F68DC6640}"/>
                    </a:ext>
                  </a:extLst>
                </p:cNvPr>
                <p:cNvPicPr/>
                <p:nvPr/>
              </p:nvPicPr>
              <p:blipFill>
                <a:blip r:embed="rId740"/>
                <a:stretch>
                  <a:fillRect/>
                </a:stretch>
              </p:blipFill>
              <p:spPr>
                <a:xfrm>
                  <a:off x="7495557" y="3517725"/>
                  <a:ext cx="219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65" name="Freihand 464">
                  <a:extLst>
                    <a:ext uri="{FF2B5EF4-FFF2-40B4-BE49-F238E27FC236}">
                      <a16:creationId xmlns:a16="http://schemas.microsoft.com/office/drawing/2014/main" id="{7FDC2829-174D-4EE1-8F56-01FCF065BB7D}"/>
                    </a:ext>
                  </a:extLst>
                </p14:cNvPr>
                <p14:cNvContentPartPr/>
                <p14:nvPr/>
              </p14:nvContentPartPr>
              <p14:xfrm>
                <a:off x="9817197" y="3349965"/>
                <a:ext cx="153000" cy="27000"/>
              </p14:xfrm>
            </p:contentPart>
          </mc:Choice>
          <mc:Fallback xmlns="">
            <p:pic>
              <p:nvPicPr>
                <p:cNvPr id="465" name="Freihand 464">
                  <a:extLst>
                    <a:ext uri="{FF2B5EF4-FFF2-40B4-BE49-F238E27FC236}">
                      <a16:creationId xmlns:a16="http://schemas.microsoft.com/office/drawing/2014/main" id="{7FDC2829-174D-4EE1-8F56-01FCF065BB7D}"/>
                    </a:ext>
                  </a:extLst>
                </p:cNvPr>
                <p:cNvPicPr/>
                <p:nvPr/>
              </p:nvPicPr>
              <p:blipFill>
                <a:blip r:embed="rId742"/>
                <a:stretch>
                  <a:fillRect/>
                </a:stretch>
              </p:blipFill>
              <p:spPr>
                <a:xfrm>
                  <a:off x="9812877" y="3345645"/>
                  <a:ext cx="161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66" name="Freihand 465">
                  <a:extLst>
                    <a:ext uri="{FF2B5EF4-FFF2-40B4-BE49-F238E27FC236}">
                      <a16:creationId xmlns:a16="http://schemas.microsoft.com/office/drawing/2014/main" id="{87309498-4C00-4CCC-BF77-3887150A07A1}"/>
                    </a:ext>
                  </a:extLst>
                </p14:cNvPr>
                <p14:cNvContentPartPr/>
                <p14:nvPr/>
              </p14:nvContentPartPr>
              <p14:xfrm>
                <a:off x="10032117" y="3259605"/>
                <a:ext cx="133200" cy="155880"/>
              </p14:xfrm>
            </p:contentPart>
          </mc:Choice>
          <mc:Fallback xmlns="">
            <p:pic>
              <p:nvPicPr>
                <p:cNvPr id="466" name="Freihand 465">
                  <a:extLst>
                    <a:ext uri="{FF2B5EF4-FFF2-40B4-BE49-F238E27FC236}">
                      <a16:creationId xmlns:a16="http://schemas.microsoft.com/office/drawing/2014/main" id="{87309498-4C00-4CCC-BF77-3887150A07A1}"/>
                    </a:ext>
                  </a:extLst>
                </p:cNvPr>
                <p:cNvPicPr/>
                <p:nvPr/>
              </p:nvPicPr>
              <p:blipFill>
                <a:blip r:embed="rId744"/>
                <a:stretch>
                  <a:fillRect/>
                </a:stretch>
              </p:blipFill>
              <p:spPr>
                <a:xfrm>
                  <a:off x="10027797" y="3255285"/>
                  <a:ext cx="141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8" name="Freihand 467">
                  <a:extLst>
                    <a:ext uri="{FF2B5EF4-FFF2-40B4-BE49-F238E27FC236}">
                      <a16:creationId xmlns:a16="http://schemas.microsoft.com/office/drawing/2014/main" id="{76286BDD-FFF1-486B-82C1-203762863762}"/>
                    </a:ext>
                  </a:extLst>
                </p14:cNvPr>
                <p14:cNvContentPartPr/>
                <p14:nvPr/>
              </p14:nvContentPartPr>
              <p14:xfrm>
                <a:off x="10217157" y="3235125"/>
                <a:ext cx="146520" cy="157680"/>
              </p14:xfrm>
            </p:contentPart>
          </mc:Choice>
          <mc:Fallback xmlns="">
            <p:pic>
              <p:nvPicPr>
                <p:cNvPr id="468" name="Freihand 467">
                  <a:extLst>
                    <a:ext uri="{FF2B5EF4-FFF2-40B4-BE49-F238E27FC236}">
                      <a16:creationId xmlns:a16="http://schemas.microsoft.com/office/drawing/2014/main" id="{76286BDD-FFF1-486B-82C1-203762863762}"/>
                    </a:ext>
                  </a:extLst>
                </p:cNvPr>
                <p:cNvPicPr/>
                <p:nvPr/>
              </p:nvPicPr>
              <p:blipFill>
                <a:blip r:embed="rId746"/>
                <a:stretch>
                  <a:fillRect/>
                </a:stretch>
              </p:blipFill>
              <p:spPr>
                <a:xfrm>
                  <a:off x="10212837" y="3230805"/>
                  <a:ext cx="155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9" name="Freihand 468">
                  <a:extLst>
                    <a:ext uri="{FF2B5EF4-FFF2-40B4-BE49-F238E27FC236}">
                      <a16:creationId xmlns:a16="http://schemas.microsoft.com/office/drawing/2014/main" id="{EDC23D73-C1A9-475F-BE6E-C6FFAAFC9286}"/>
                    </a:ext>
                  </a:extLst>
                </p14:cNvPr>
                <p14:cNvContentPartPr/>
                <p14:nvPr/>
              </p14:nvContentPartPr>
              <p14:xfrm>
                <a:off x="10434597" y="3307485"/>
                <a:ext cx="43200" cy="2160"/>
              </p14:xfrm>
            </p:contentPart>
          </mc:Choice>
          <mc:Fallback xmlns="">
            <p:pic>
              <p:nvPicPr>
                <p:cNvPr id="469" name="Freihand 468">
                  <a:extLst>
                    <a:ext uri="{FF2B5EF4-FFF2-40B4-BE49-F238E27FC236}">
                      <a16:creationId xmlns:a16="http://schemas.microsoft.com/office/drawing/2014/main" id="{EDC23D73-C1A9-475F-BE6E-C6FFAAFC9286}"/>
                    </a:ext>
                  </a:extLst>
                </p:cNvPr>
                <p:cNvPicPr/>
                <p:nvPr/>
              </p:nvPicPr>
              <p:blipFill>
                <a:blip r:embed="rId748"/>
                <a:stretch>
                  <a:fillRect/>
                </a:stretch>
              </p:blipFill>
              <p:spPr>
                <a:xfrm>
                  <a:off x="10430277" y="3303165"/>
                  <a:ext cx="51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70" name="Freihand 469">
                  <a:extLst>
                    <a:ext uri="{FF2B5EF4-FFF2-40B4-BE49-F238E27FC236}">
                      <a16:creationId xmlns:a16="http://schemas.microsoft.com/office/drawing/2014/main" id="{05FF4741-CF70-49B5-9DDF-CC14589561D3}"/>
                    </a:ext>
                  </a:extLst>
                </p14:cNvPr>
                <p14:cNvContentPartPr/>
                <p14:nvPr/>
              </p14:nvContentPartPr>
              <p14:xfrm>
                <a:off x="10554477" y="3260325"/>
                <a:ext cx="129240" cy="127800"/>
              </p14:xfrm>
            </p:contentPart>
          </mc:Choice>
          <mc:Fallback xmlns="">
            <p:pic>
              <p:nvPicPr>
                <p:cNvPr id="470" name="Freihand 469">
                  <a:extLst>
                    <a:ext uri="{FF2B5EF4-FFF2-40B4-BE49-F238E27FC236}">
                      <a16:creationId xmlns:a16="http://schemas.microsoft.com/office/drawing/2014/main" id="{05FF4741-CF70-49B5-9DDF-CC14589561D3}"/>
                    </a:ext>
                  </a:extLst>
                </p:cNvPr>
                <p:cNvPicPr/>
                <p:nvPr/>
              </p:nvPicPr>
              <p:blipFill>
                <a:blip r:embed="rId750"/>
                <a:stretch>
                  <a:fillRect/>
                </a:stretch>
              </p:blipFill>
              <p:spPr>
                <a:xfrm>
                  <a:off x="10550157" y="3256005"/>
                  <a:ext cx="137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1" name="Freihand 470">
                  <a:extLst>
                    <a:ext uri="{FF2B5EF4-FFF2-40B4-BE49-F238E27FC236}">
                      <a16:creationId xmlns:a16="http://schemas.microsoft.com/office/drawing/2014/main" id="{F60A5796-C060-421A-941E-D3B56AEF45F3}"/>
                    </a:ext>
                  </a:extLst>
                </p14:cNvPr>
                <p14:cNvContentPartPr/>
                <p14:nvPr/>
              </p14:nvContentPartPr>
              <p14:xfrm>
                <a:off x="10710717" y="3254205"/>
                <a:ext cx="183240" cy="217440"/>
              </p14:xfrm>
            </p:contentPart>
          </mc:Choice>
          <mc:Fallback xmlns="">
            <p:pic>
              <p:nvPicPr>
                <p:cNvPr id="471" name="Freihand 470">
                  <a:extLst>
                    <a:ext uri="{FF2B5EF4-FFF2-40B4-BE49-F238E27FC236}">
                      <a16:creationId xmlns:a16="http://schemas.microsoft.com/office/drawing/2014/main" id="{F60A5796-C060-421A-941E-D3B56AEF45F3}"/>
                    </a:ext>
                  </a:extLst>
                </p:cNvPr>
                <p:cNvPicPr/>
                <p:nvPr/>
              </p:nvPicPr>
              <p:blipFill>
                <a:blip r:embed="rId752"/>
                <a:stretch>
                  <a:fillRect/>
                </a:stretch>
              </p:blipFill>
              <p:spPr>
                <a:xfrm>
                  <a:off x="10706397" y="3249885"/>
                  <a:ext cx="191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72" name="Freihand 471">
                  <a:extLst>
                    <a:ext uri="{FF2B5EF4-FFF2-40B4-BE49-F238E27FC236}">
                      <a16:creationId xmlns:a16="http://schemas.microsoft.com/office/drawing/2014/main" id="{CFB1B6B8-A0E9-45CB-8840-A1D6614FE7BF}"/>
                    </a:ext>
                  </a:extLst>
                </p14:cNvPr>
                <p14:cNvContentPartPr/>
                <p14:nvPr/>
              </p14:nvContentPartPr>
              <p14:xfrm>
                <a:off x="10896837" y="3261765"/>
                <a:ext cx="83160" cy="82800"/>
              </p14:xfrm>
            </p:contentPart>
          </mc:Choice>
          <mc:Fallback xmlns="">
            <p:pic>
              <p:nvPicPr>
                <p:cNvPr id="472" name="Freihand 471">
                  <a:extLst>
                    <a:ext uri="{FF2B5EF4-FFF2-40B4-BE49-F238E27FC236}">
                      <a16:creationId xmlns:a16="http://schemas.microsoft.com/office/drawing/2014/main" id="{CFB1B6B8-A0E9-45CB-8840-A1D6614FE7BF}"/>
                    </a:ext>
                  </a:extLst>
                </p:cNvPr>
                <p:cNvPicPr/>
                <p:nvPr/>
              </p:nvPicPr>
              <p:blipFill>
                <a:blip r:embed="rId754"/>
                <a:stretch>
                  <a:fillRect/>
                </a:stretch>
              </p:blipFill>
              <p:spPr>
                <a:xfrm>
                  <a:off x="10892517" y="3257445"/>
                  <a:ext cx="91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3" name="Freihand 472">
                  <a:extLst>
                    <a:ext uri="{FF2B5EF4-FFF2-40B4-BE49-F238E27FC236}">
                      <a16:creationId xmlns:a16="http://schemas.microsoft.com/office/drawing/2014/main" id="{92DA51AB-BA8F-4E53-8395-E12F1B9F98E4}"/>
                    </a:ext>
                  </a:extLst>
                </p14:cNvPr>
                <p14:cNvContentPartPr/>
                <p14:nvPr/>
              </p14:nvContentPartPr>
              <p14:xfrm>
                <a:off x="11040477" y="3136125"/>
                <a:ext cx="138960" cy="186480"/>
              </p14:xfrm>
            </p:contentPart>
          </mc:Choice>
          <mc:Fallback xmlns="">
            <p:pic>
              <p:nvPicPr>
                <p:cNvPr id="473" name="Freihand 472">
                  <a:extLst>
                    <a:ext uri="{FF2B5EF4-FFF2-40B4-BE49-F238E27FC236}">
                      <a16:creationId xmlns:a16="http://schemas.microsoft.com/office/drawing/2014/main" id="{92DA51AB-BA8F-4E53-8395-E12F1B9F98E4}"/>
                    </a:ext>
                  </a:extLst>
                </p:cNvPr>
                <p:cNvPicPr/>
                <p:nvPr/>
              </p:nvPicPr>
              <p:blipFill>
                <a:blip r:embed="rId756"/>
                <a:stretch>
                  <a:fillRect/>
                </a:stretch>
              </p:blipFill>
              <p:spPr>
                <a:xfrm>
                  <a:off x="11036157" y="3131805"/>
                  <a:ext cx="147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4" name="Freihand 473">
                  <a:extLst>
                    <a:ext uri="{FF2B5EF4-FFF2-40B4-BE49-F238E27FC236}">
                      <a16:creationId xmlns:a16="http://schemas.microsoft.com/office/drawing/2014/main" id="{A3FC5B3E-9A01-4A8F-BCED-473CBC908BF1}"/>
                    </a:ext>
                  </a:extLst>
                </p14:cNvPr>
                <p14:cNvContentPartPr/>
                <p14:nvPr/>
              </p14:nvContentPartPr>
              <p14:xfrm>
                <a:off x="11197077" y="3125685"/>
                <a:ext cx="16560" cy="56880"/>
              </p14:xfrm>
            </p:contentPart>
          </mc:Choice>
          <mc:Fallback xmlns="">
            <p:pic>
              <p:nvPicPr>
                <p:cNvPr id="474" name="Freihand 473">
                  <a:extLst>
                    <a:ext uri="{FF2B5EF4-FFF2-40B4-BE49-F238E27FC236}">
                      <a16:creationId xmlns:a16="http://schemas.microsoft.com/office/drawing/2014/main" id="{A3FC5B3E-9A01-4A8F-BCED-473CBC908BF1}"/>
                    </a:ext>
                  </a:extLst>
                </p:cNvPr>
                <p:cNvPicPr/>
                <p:nvPr/>
              </p:nvPicPr>
              <p:blipFill>
                <a:blip r:embed="rId758"/>
                <a:stretch>
                  <a:fillRect/>
                </a:stretch>
              </p:blipFill>
              <p:spPr>
                <a:xfrm>
                  <a:off x="11192757" y="3121365"/>
                  <a:ext cx="25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5" name="Freihand 474">
                  <a:extLst>
                    <a:ext uri="{FF2B5EF4-FFF2-40B4-BE49-F238E27FC236}">
                      <a16:creationId xmlns:a16="http://schemas.microsoft.com/office/drawing/2014/main" id="{73A62FD3-61F4-4B4E-9430-47FB51FDF8C0}"/>
                    </a:ext>
                  </a:extLst>
                </p14:cNvPr>
                <p14:cNvContentPartPr/>
                <p14:nvPr/>
              </p14:nvContentPartPr>
              <p14:xfrm>
                <a:off x="11229837" y="3220005"/>
                <a:ext cx="262800" cy="81000"/>
              </p14:xfrm>
            </p:contentPart>
          </mc:Choice>
          <mc:Fallback xmlns="">
            <p:pic>
              <p:nvPicPr>
                <p:cNvPr id="475" name="Freihand 474">
                  <a:extLst>
                    <a:ext uri="{FF2B5EF4-FFF2-40B4-BE49-F238E27FC236}">
                      <a16:creationId xmlns:a16="http://schemas.microsoft.com/office/drawing/2014/main" id="{73A62FD3-61F4-4B4E-9430-47FB51FDF8C0}"/>
                    </a:ext>
                  </a:extLst>
                </p:cNvPr>
                <p:cNvPicPr/>
                <p:nvPr/>
              </p:nvPicPr>
              <p:blipFill>
                <a:blip r:embed="rId760"/>
                <a:stretch>
                  <a:fillRect/>
                </a:stretch>
              </p:blipFill>
              <p:spPr>
                <a:xfrm>
                  <a:off x="11225517" y="3215685"/>
                  <a:ext cx="271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77" name="Freihand 476">
                  <a:extLst>
                    <a:ext uri="{FF2B5EF4-FFF2-40B4-BE49-F238E27FC236}">
                      <a16:creationId xmlns:a16="http://schemas.microsoft.com/office/drawing/2014/main" id="{44259B78-B64A-4273-953E-FB005E451AB3}"/>
                    </a:ext>
                  </a:extLst>
                </p14:cNvPr>
                <p14:cNvContentPartPr/>
                <p14:nvPr/>
              </p14:nvContentPartPr>
              <p14:xfrm>
                <a:off x="9547917" y="3458685"/>
                <a:ext cx="34200" cy="9720"/>
              </p14:xfrm>
            </p:contentPart>
          </mc:Choice>
          <mc:Fallback xmlns="">
            <p:pic>
              <p:nvPicPr>
                <p:cNvPr id="477" name="Freihand 476">
                  <a:extLst>
                    <a:ext uri="{FF2B5EF4-FFF2-40B4-BE49-F238E27FC236}">
                      <a16:creationId xmlns:a16="http://schemas.microsoft.com/office/drawing/2014/main" id="{44259B78-B64A-4273-953E-FB005E451AB3}"/>
                    </a:ext>
                  </a:extLst>
                </p:cNvPr>
                <p:cNvPicPr/>
                <p:nvPr/>
              </p:nvPicPr>
              <p:blipFill>
                <a:blip r:embed="rId762"/>
                <a:stretch>
                  <a:fillRect/>
                </a:stretch>
              </p:blipFill>
              <p:spPr>
                <a:xfrm>
                  <a:off x="9543597" y="3454365"/>
                  <a:ext cx="42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78" name="Freihand 477">
                  <a:extLst>
                    <a:ext uri="{FF2B5EF4-FFF2-40B4-BE49-F238E27FC236}">
                      <a16:creationId xmlns:a16="http://schemas.microsoft.com/office/drawing/2014/main" id="{338CBA82-B226-4F5A-B885-68DD35FDD384}"/>
                    </a:ext>
                  </a:extLst>
                </p14:cNvPr>
                <p14:cNvContentPartPr/>
                <p14:nvPr/>
              </p14:nvContentPartPr>
              <p14:xfrm>
                <a:off x="9500757" y="3488205"/>
                <a:ext cx="162360" cy="43200"/>
              </p14:xfrm>
            </p:contentPart>
          </mc:Choice>
          <mc:Fallback xmlns="">
            <p:pic>
              <p:nvPicPr>
                <p:cNvPr id="478" name="Freihand 477">
                  <a:extLst>
                    <a:ext uri="{FF2B5EF4-FFF2-40B4-BE49-F238E27FC236}">
                      <a16:creationId xmlns:a16="http://schemas.microsoft.com/office/drawing/2014/main" id="{338CBA82-B226-4F5A-B885-68DD35FDD384}"/>
                    </a:ext>
                  </a:extLst>
                </p:cNvPr>
                <p:cNvPicPr/>
                <p:nvPr/>
              </p:nvPicPr>
              <p:blipFill>
                <a:blip r:embed="rId764"/>
                <a:stretch>
                  <a:fillRect/>
                </a:stretch>
              </p:blipFill>
              <p:spPr>
                <a:xfrm>
                  <a:off x="9496437" y="3483885"/>
                  <a:ext cx="171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21" name="Freihand 520">
                  <a:extLst>
                    <a:ext uri="{FF2B5EF4-FFF2-40B4-BE49-F238E27FC236}">
                      <a16:creationId xmlns:a16="http://schemas.microsoft.com/office/drawing/2014/main" id="{7A74AEC8-B5D5-4B10-A73B-A3544EF86384}"/>
                    </a:ext>
                  </a:extLst>
                </p14:cNvPr>
                <p14:cNvContentPartPr/>
                <p14:nvPr/>
              </p14:nvContentPartPr>
              <p14:xfrm>
                <a:off x="4442037" y="3857925"/>
                <a:ext cx="149400" cy="200160"/>
              </p14:xfrm>
            </p:contentPart>
          </mc:Choice>
          <mc:Fallback xmlns="">
            <p:pic>
              <p:nvPicPr>
                <p:cNvPr id="521" name="Freihand 520">
                  <a:extLst>
                    <a:ext uri="{FF2B5EF4-FFF2-40B4-BE49-F238E27FC236}">
                      <a16:creationId xmlns:a16="http://schemas.microsoft.com/office/drawing/2014/main" id="{7A74AEC8-B5D5-4B10-A73B-A3544EF86384}"/>
                    </a:ext>
                  </a:extLst>
                </p:cNvPr>
                <p:cNvPicPr/>
                <p:nvPr/>
              </p:nvPicPr>
              <p:blipFill>
                <a:blip r:embed="rId766"/>
                <a:stretch>
                  <a:fillRect/>
                </a:stretch>
              </p:blipFill>
              <p:spPr>
                <a:xfrm>
                  <a:off x="4437717" y="3853605"/>
                  <a:ext cx="158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22" name="Freihand 521">
                  <a:extLst>
                    <a:ext uri="{FF2B5EF4-FFF2-40B4-BE49-F238E27FC236}">
                      <a16:creationId xmlns:a16="http://schemas.microsoft.com/office/drawing/2014/main" id="{7DBB58F0-B943-4082-99C6-60C02B426808}"/>
                    </a:ext>
                  </a:extLst>
                </p14:cNvPr>
                <p14:cNvContentPartPr/>
                <p14:nvPr/>
              </p14:nvContentPartPr>
              <p14:xfrm>
                <a:off x="4676037" y="3845685"/>
                <a:ext cx="163800" cy="176040"/>
              </p14:xfrm>
            </p:contentPart>
          </mc:Choice>
          <mc:Fallback xmlns="">
            <p:pic>
              <p:nvPicPr>
                <p:cNvPr id="522" name="Freihand 521">
                  <a:extLst>
                    <a:ext uri="{FF2B5EF4-FFF2-40B4-BE49-F238E27FC236}">
                      <a16:creationId xmlns:a16="http://schemas.microsoft.com/office/drawing/2014/main" id="{7DBB58F0-B943-4082-99C6-60C02B426808}"/>
                    </a:ext>
                  </a:extLst>
                </p:cNvPr>
                <p:cNvPicPr/>
                <p:nvPr/>
              </p:nvPicPr>
              <p:blipFill>
                <a:blip r:embed="rId768"/>
                <a:stretch>
                  <a:fillRect/>
                </a:stretch>
              </p:blipFill>
              <p:spPr>
                <a:xfrm>
                  <a:off x="4671717" y="3841365"/>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23" name="Freihand 522">
                  <a:extLst>
                    <a:ext uri="{FF2B5EF4-FFF2-40B4-BE49-F238E27FC236}">
                      <a16:creationId xmlns:a16="http://schemas.microsoft.com/office/drawing/2014/main" id="{551B1BE8-E407-4296-B1DA-88D17B9C87DC}"/>
                    </a:ext>
                  </a:extLst>
                </p14:cNvPr>
                <p14:cNvContentPartPr/>
                <p14:nvPr/>
              </p14:nvContentPartPr>
              <p14:xfrm>
                <a:off x="4991757" y="3908685"/>
                <a:ext cx="177120" cy="8640"/>
              </p14:xfrm>
            </p:contentPart>
          </mc:Choice>
          <mc:Fallback xmlns="">
            <p:pic>
              <p:nvPicPr>
                <p:cNvPr id="523" name="Freihand 522">
                  <a:extLst>
                    <a:ext uri="{FF2B5EF4-FFF2-40B4-BE49-F238E27FC236}">
                      <a16:creationId xmlns:a16="http://schemas.microsoft.com/office/drawing/2014/main" id="{551B1BE8-E407-4296-B1DA-88D17B9C87DC}"/>
                    </a:ext>
                  </a:extLst>
                </p:cNvPr>
                <p:cNvPicPr/>
                <p:nvPr/>
              </p:nvPicPr>
              <p:blipFill>
                <a:blip r:embed="rId770"/>
                <a:stretch>
                  <a:fillRect/>
                </a:stretch>
              </p:blipFill>
              <p:spPr>
                <a:xfrm>
                  <a:off x="4987437" y="3904365"/>
                  <a:ext cx="185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24" name="Freihand 523">
                  <a:extLst>
                    <a:ext uri="{FF2B5EF4-FFF2-40B4-BE49-F238E27FC236}">
                      <a16:creationId xmlns:a16="http://schemas.microsoft.com/office/drawing/2014/main" id="{26383633-3803-448F-86C7-4C86568B3557}"/>
                    </a:ext>
                  </a:extLst>
                </p14:cNvPr>
                <p14:cNvContentPartPr/>
                <p14:nvPr/>
              </p14:nvContentPartPr>
              <p14:xfrm>
                <a:off x="4988877" y="3964845"/>
                <a:ext cx="190440" cy="15120"/>
              </p14:xfrm>
            </p:contentPart>
          </mc:Choice>
          <mc:Fallback xmlns="">
            <p:pic>
              <p:nvPicPr>
                <p:cNvPr id="524" name="Freihand 523">
                  <a:extLst>
                    <a:ext uri="{FF2B5EF4-FFF2-40B4-BE49-F238E27FC236}">
                      <a16:creationId xmlns:a16="http://schemas.microsoft.com/office/drawing/2014/main" id="{26383633-3803-448F-86C7-4C86568B3557}"/>
                    </a:ext>
                  </a:extLst>
                </p:cNvPr>
                <p:cNvPicPr/>
                <p:nvPr/>
              </p:nvPicPr>
              <p:blipFill>
                <a:blip r:embed="rId772"/>
                <a:stretch>
                  <a:fillRect/>
                </a:stretch>
              </p:blipFill>
              <p:spPr>
                <a:xfrm>
                  <a:off x="4984557" y="3960525"/>
                  <a:ext cx="199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25" name="Freihand 524">
                  <a:extLst>
                    <a:ext uri="{FF2B5EF4-FFF2-40B4-BE49-F238E27FC236}">
                      <a16:creationId xmlns:a16="http://schemas.microsoft.com/office/drawing/2014/main" id="{1B332E93-9C85-4154-BBC8-43037754EACE}"/>
                    </a:ext>
                  </a:extLst>
                </p14:cNvPr>
                <p14:cNvContentPartPr/>
                <p14:nvPr/>
              </p14:nvContentPartPr>
              <p14:xfrm>
                <a:off x="5375517" y="3829845"/>
                <a:ext cx="19080" cy="140040"/>
              </p14:xfrm>
            </p:contentPart>
          </mc:Choice>
          <mc:Fallback xmlns="">
            <p:pic>
              <p:nvPicPr>
                <p:cNvPr id="525" name="Freihand 524">
                  <a:extLst>
                    <a:ext uri="{FF2B5EF4-FFF2-40B4-BE49-F238E27FC236}">
                      <a16:creationId xmlns:a16="http://schemas.microsoft.com/office/drawing/2014/main" id="{1B332E93-9C85-4154-BBC8-43037754EACE}"/>
                    </a:ext>
                  </a:extLst>
                </p:cNvPr>
                <p:cNvPicPr/>
                <p:nvPr/>
              </p:nvPicPr>
              <p:blipFill>
                <a:blip r:embed="rId774"/>
                <a:stretch>
                  <a:fillRect/>
                </a:stretch>
              </p:blipFill>
              <p:spPr>
                <a:xfrm>
                  <a:off x="5371197" y="3825525"/>
                  <a:ext cx="27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26" name="Freihand 525">
                  <a:extLst>
                    <a:ext uri="{FF2B5EF4-FFF2-40B4-BE49-F238E27FC236}">
                      <a16:creationId xmlns:a16="http://schemas.microsoft.com/office/drawing/2014/main" id="{F46B4298-98E6-4F00-AA89-DBBE93720CCB}"/>
                    </a:ext>
                  </a:extLst>
                </p14:cNvPr>
                <p14:cNvContentPartPr/>
                <p14:nvPr/>
              </p14:nvContentPartPr>
              <p14:xfrm>
                <a:off x="5279037" y="3948285"/>
                <a:ext cx="186480" cy="35640"/>
              </p14:xfrm>
            </p:contentPart>
          </mc:Choice>
          <mc:Fallback xmlns="">
            <p:pic>
              <p:nvPicPr>
                <p:cNvPr id="526" name="Freihand 525">
                  <a:extLst>
                    <a:ext uri="{FF2B5EF4-FFF2-40B4-BE49-F238E27FC236}">
                      <a16:creationId xmlns:a16="http://schemas.microsoft.com/office/drawing/2014/main" id="{F46B4298-98E6-4F00-AA89-DBBE93720CCB}"/>
                    </a:ext>
                  </a:extLst>
                </p:cNvPr>
                <p:cNvPicPr/>
                <p:nvPr/>
              </p:nvPicPr>
              <p:blipFill>
                <a:blip r:embed="rId776"/>
                <a:stretch>
                  <a:fillRect/>
                </a:stretch>
              </p:blipFill>
              <p:spPr>
                <a:xfrm>
                  <a:off x="5274717" y="3943965"/>
                  <a:ext cx="19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27" name="Freihand 526">
                  <a:extLst>
                    <a:ext uri="{FF2B5EF4-FFF2-40B4-BE49-F238E27FC236}">
                      <a16:creationId xmlns:a16="http://schemas.microsoft.com/office/drawing/2014/main" id="{7AE6F24B-ECA4-4A9D-9AEF-BF86C28F9968}"/>
                    </a:ext>
                  </a:extLst>
                </p14:cNvPr>
                <p14:cNvContentPartPr/>
                <p14:nvPr/>
              </p14:nvContentPartPr>
              <p14:xfrm>
                <a:off x="5291997" y="3809325"/>
                <a:ext cx="153000" cy="3600"/>
              </p14:xfrm>
            </p:contentPart>
          </mc:Choice>
          <mc:Fallback xmlns="">
            <p:pic>
              <p:nvPicPr>
                <p:cNvPr id="527" name="Freihand 526">
                  <a:extLst>
                    <a:ext uri="{FF2B5EF4-FFF2-40B4-BE49-F238E27FC236}">
                      <a16:creationId xmlns:a16="http://schemas.microsoft.com/office/drawing/2014/main" id="{7AE6F24B-ECA4-4A9D-9AEF-BF86C28F9968}"/>
                    </a:ext>
                  </a:extLst>
                </p:cNvPr>
                <p:cNvPicPr/>
                <p:nvPr/>
              </p:nvPicPr>
              <p:blipFill>
                <a:blip r:embed="rId778"/>
                <a:stretch>
                  <a:fillRect/>
                </a:stretch>
              </p:blipFill>
              <p:spPr>
                <a:xfrm>
                  <a:off x="5287677" y="3805005"/>
                  <a:ext cx="161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28" name="Freihand 527">
                  <a:extLst>
                    <a:ext uri="{FF2B5EF4-FFF2-40B4-BE49-F238E27FC236}">
                      <a16:creationId xmlns:a16="http://schemas.microsoft.com/office/drawing/2014/main" id="{5FFD3FCD-F7EB-4838-9A40-E60FF6EB2E6B}"/>
                    </a:ext>
                  </a:extLst>
                </p14:cNvPr>
                <p14:cNvContentPartPr/>
                <p14:nvPr/>
              </p14:nvContentPartPr>
              <p14:xfrm>
                <a:off x="5488557" y="3785925"/>
                <a:ext cx="154800" cy="166680"/>
              </p14:xfrm>
            </p:contentPart>
          </mc:Choice>
          <mc:Fallback xmlns="">
            <p:pic>
              <p:nvPicPr>
                <p:cNvPr id="528" name="Freihand 527">
                  <a:extLst>
                    <a:ext uri="{FF2B5EF4-FFF2-40B4-BE49-F238E27FC236}">
                      <a16:creationId xmlns:a16="http://schemas.microsoft.com/office/drawing/2014/main" id="{5FFD3FCD-F7EB-4838-9A40-E60FF6EB2E6B}"/>
                    </a:ext>
                  </a:extLst>
                </p:cNvPr>
                <p:cNvPicPr/>
                <p:nvPr/>
              </p:nvPicPr>
              <p:blipFill>
                <a:blip r:embed="rId780"/>
                <a:stretch>
                  <a:fillRect/>
                </a:stretch>
              </p:blipFill>
              <p:spPr>
                <a:xfrm>
                  <a:off x="5484237" y="3781605"/>
                  <a:ext cx="163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9" name="Freihand 528">
                  <a:extLst>
                    <a:ext uri="{FF2B5EF4-FFF2-40B4-BE49-F238E27FC236}">
                      <a16:creationId xmlns:a16="http://schemas.microsoft.com/office/drawing/2014/main" id="{4BCE6485-E850-4EFF-AAAB-25B0BD6031E0}"/>
                    </a:ext>
                  </a:extLst>
                </p14:cNvPr>
                <p14:cNvContentPartPr/>
                <p14:nvPr/>
              </p14:nvContentPartPr>
              <p14:xfrm>
                <a:off x="4298757" y="3753885"/>
                <a:ext cx="109080" cy="62280"/>
              </p14:xfrm>
            </p:contentPart>
          </mc:Choice>
          <mc:Fallback xmlns="">
            <p:pic>
              <p:nvPicPr>
                <p:cNvPr id="529" name="Freihand 528">
                  <a:extLst>
                    <a:ext uri="{FF2B5EF4-FFF2-40B4-BE49-F238E27FC236}">
                      <a16:creationId xmlns:a16="http://schemas.microsoft.com/office/drawing/2014/main" id="{4BCE6485-E850-4EFF-AAAB-25B0BD6031E0}"/>
                    </a:ext>
                  </a:extLst>
                </p:cNvPr>
                <p:cNvPicPr/>
                <p:nvPr/>
              </p:nvPicPr>
              <p:blipFill>
                <a:blip r:embed="rId782"/>
                <a:stretch>
                  <a:fillRect/>
                </a:stretch>
              </p:blipFill>
              <p:spPr>
                <a:xfrm>
                  <a:off x="4294437" y="3749565"/>
                  <a:ext cx="117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30" name="Freihand 529">
                  <a:extLst>
                    <a:ext uri="{FF2B5EF4-FFF2-40B4-BE49-F238E27FC236}">
                      <a16:creationId xmlns:a16="http://schemas.microsoft.com/office/drawing/2014/main" id="{FDA90C51-494C-4044-AEDC-1F16D6A246FF}"/>
                    </a:ext>
                  </a:extLst>
                </p14:cNvPr>
                <p14:cNvContentPartPr/>
                <p14:nvPr/>
              </p14:nvContentPartPr>
              <p14:xfrm>
                <a:off x="5683677" y="3589365"/>
                <a:ext cx="116640" cy="90360"/>
              </p14:xfrm>
            </p:contentPart>
          </mc:Choice>
          <mc:Fallback xmlns="">
            <p:pic>
              <p:nvPicPr>
                <p:cNvPr id="530" name="Freihand 529">
                  <a:extLst>
                    <a:ext uri="{FF2B5EF4-FFF2-40B4-BE49-F238E27FC236}">
                      <a16:creationId xmlns:a16="http://schemas.microsoft.com/office/drawing/2014/main" id="{FDA90C51-494C-4044-AEDC-1F16D6A246FF}"/>
                    </a:ext>
                  </a:extLst>
                </p:cNvPr>
                <p:cNvPicPr/>
                <p:nvPr/>
              </p:nvPicPr>
              <p:blipFill>
                <a:blip r:embed="rId784"/>
                <a:stretch>
                  <a:fillRect/>
                </a:stretch>
              </p:blipFill>
              <p:spPr>
                <a:xfrm>
                  <a:off x="5679357" y="3585045"/>
                  <a:ext cx="125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32" name="Freihand 531">
                  <a:extLst>
                    <a:ext uri="{FF2B5EF4-FFF2-40B4-BE49-F238E27FC236}">
                      <a16:creationId xmlns:a16="http://schemas.microsoft.com/office/drawing/2014/main" id="{EBFE0B65-7E57-4736-839F-15F0C49A1B67}"/>
                    </a:ext>
                  </a:extLst>
                </p14:cNvPr>
                <p14:cNvContentPartPr/>
                <p14:nvPr/>
              </p14:nvContentPartPr>
              <p14:xfrm>
                <a:off x="6353997" y="1791525"/>
                <a:ext cx="1656000" cy="105120"/>
              </p14:xfrm>
            </p:contentPart>
          </mc:Choice>
          <mc:Fallback xmlns="">
            <p:pic>
              <p:nvPicPr>
                <p:cNvPr id="532" name="Freihand 531">
                  <a:extLst>
                    <a:ext uri="{FF2B5EF4-FFF2-40B4-BE49-F238E27FC236}">
                      <a16:creationId xmlns:a16="http://schemas.microsoft.com/office/drawing/2014/main" id="{EBFE0B65-7E57-4736-839F-15F0C49A1B67}"/>
                    </a:ext>
                  </a:extLst>
                </p:cNvPr>
                <p:cNvPicPr/>
                <p:nvPr/>
              </p:nvPicPr>
              <p:blipFill>
                <a:blip r:embed="rId786"/>
                <a:stretch>
                  <a:fillRect/>
                </a:stretch>
              </p:blipFill>
              <p:spPr>
                <a:xfrm>
                  <a:off x="6349677" y="1787205"/>
                  <a:ext cx="1664640" cy="113760"/>
                </a:xfrm>
                <a:prstGeom prst="rect">
                  <a:avLst/>
                </a:prstGeom>
              </p:spPr>
            </p:pic>
          </mc:Fallback>
        </mc:AlternateContent>
      </p:grpSp>
      <p:grpSp>
        <p:nvGrpSpPr>
          <p:cNvPr id="558" name="Gruppieren 557">
            <a:extLst>
              <a:ext uri="{FF2B5EF4-FFF2-40B4-BE49-F238E27FC236}">
                <a16:creationId xmlns:a16="http://schemas.microsoft.com/office/drawing/2014/main" id="{F7C6EF9D-8879-435C-90BE-ACD95CE3FCBB}"/>
              </a:ext>
            </a:extLst>
          </p:cNvPr>
          <p:cNvGrpSpPr/>
          <p:nvPr/>
        </p:nvGrpSpPr>
        <p:grpSpPr>
          <a:xfrm>
            <a:off x="4067277" y="4209285"/>
            <a:ext cx="3469680" cy="529560"/>
            <a:chOff x="4067277" y="4209285"/>
            <a:chExt cx="3469680" cy="529560"/>
          </a:xfrm>
        </p:grpSpPr>
        <mc:AlternateContent xmlns:mc="http://schemas.openxmlformats.org/markup-compatibility/2006" xmlns:p14="http://schemas.microsoft.com/office/powerpoint/2010/main">
          <mc:Choice Requires="p14">
            <p:contentPart p14:bwMode="auto" r:id="rId787">
              <p14:nvContentPartPr>
                <p14:cNvPr id="534" name="Freihand 533">
                  <a:extLst>
                    <a:ext uri="{FF2B5EF4-FFF2-40B4-BE49-F238E27FC236}">
                      <a16:creationId xmlns:a16="http://schemas.microsoft.com/office/drawing/2014/main" id="{66B3F63F-4B71-4955-9590-BF563FFE522A}"/>
                    </a:ext>
                  </a:extLst>
                </p14:cNvPr>
                <p14:cNvContentPartPr/>
                <p14:nvPr/>
              </p14:nvContentPartPr>
              <p14:xfrm>
                <a:off x="4067277" y="4530405"/>
                <a:ext cx="116640" cy="208440"/>
              </p14:xfrm>
            </p:contentPart>
          </mc:Choice>
          <mc:Fallback xmlns="">
            <p:pic>
              <p:nvPicPr>
                <p:cNvPr id="534" name="Freihand 533">
                  <a:extLst>
                    <a:ext uri="{FF2B5EF4-FFF2-40B4-BE49-F238E27FC236}">
                      <a16:creationId xmlns:a16="http://schemas.microsoft.com/office/drawing/2014/main" id="{66B3F63F-4B71-4955-9590-BF563FFE522A}"/>
                    </a:ext>
                  </a:extLst>
                </p:cNvPr>
                <p:cNvPicPr/>
                <p:nvPr/>
              </p:nvPicPr>
              <p:blipFill>
                <a:blip r:embed="rId788"/>
                <a:stretch>
                  <a:fillRect/>
                </a:stretch>
              </p:blipFill>
              <p:spPr>
                <a:xfrm>
                  <a:off x="4062957" y="4526085"/>
                  <a:ext cx="1252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35" name="Freihand 534">
                  <a:extLst>
                    <a:ext uri="{FF2B5EF4-FFF2-40B4-BE49-F238E27FC236}">
                      <a16:creationId xmlns:a16="http://schemas.microsoft.com/office/drawing/2014/main" id="{0E0717C5-D6E7-4CEE-92C0-0696BFF8019E}"/>
                    </a:ext>
                  </a:extLst>
                </p14:cNvPr>
                <p14:cNvContentPartPr/>
                <p14:nvPr/>
              </p14:nvContentPartPr>
              <p14:xfrm>
                <a:off x="4133517" y="4517445"/>
                <a:ext cx="94680" cy="16920"/>
              </p14:xfrm>
            </p:contentPart>
          </mc:Choice>
          <mc:Fallback xmlns="">
            <p:pic>
              <p:nvPicPr>
                <p:cNvPr id="535" name="Freihand 534">
                  <a:extLst>
                    <a:ext uri="{FF2B5EF4-FFF2-40B4-BE49-F238E27FC236}">
                      <a16:creationId xmlns:a16="http://schemas.microsoft.com/office/drawing/2014/main" id="{0E0717C5-D6E7-4CEE-92C0-0696BFF8019E}"/>
                    </a:ext>
                  </a:extLst>
                </p:cNvPr>
                <p:cNvPicPr/>
                <p:nvPr/>
              </p:nvPicPr>
              <p:blipFill>
                <a:blip r:embed="rId790"/>
                <a:stretch>
                  <a:fillRect/>
                </a:stretch>
              </p:blipFill>
              <p:spPr>
                <a:xfrm>
                  <a:off x="4129197" y="4513125"/>
                  <a:ext cx="103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36" name="Freihand 535">
                  <a:extLst>
                    <a:ext uri="{FF2B5EF4-FFF2-40B4-BE49-F238E27FC236}">
                      <a16:creationId xmlns:a16="http://schemas.microsoft.com/office/drawing/2014/main" id="{29F9A99A-A37C-404D-9950-DA1E5FD76F2B}"/>
                    </a:ext>
                  </a:extLst>
                </p14:cNvPr>
                <p14:cNvContentPartPr/>
                <p14:nvPr/>
              </p14:nvContentPartPr>
              <p14:xfrm>
                <a:off x="4273197" y="4545525"/>
                <a:ext cx="129960" cy="128520"/>
              </p14:xfrm>
            </p:contentPart>
          </mc:Choice>
          <mc:Fallback xmlns="">
            <p:pic>
              <p:nvPicPr>
                <p:cNvPr id="536" name="Freihand 535">
                  <a:extLst>
                    <a:ext uri="{FF2B5EF4-FFF2-40B4-BE49-F238E27FC236}">
                      <a16:creationId xmlns:a16="http://schemas.microsoft.com/office/drawing/2014/main" id="{29F9A99A-A37C-404D-9950-DA1E5FD76F2B}"/>
                    </a:ext>
                  </a:extLst>
                </p:cNvPr>
                <p:cNvPicPr/>
                <p:nvPr/>
              </p:nvPicPr>
              <p:blipFill>
                <a:blip r:embed="rId792"/>
                <a:stretch>
                  <a:fillRect/>
                </a:stretch>
              </p:blipFill>
              <p:spPr>
                <a:xfrm>
                  <a:off x="4268877" y="4541205"/>
                  <a:ext cx="138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37" name="Freihand 536">
                  <a:extLst>
                    <a:ext uri="{FF2B5EF4-FFF2-40B4-BE49-F238E27FC236}">
                      <a16:creationId xmlns:a16="http://schemas.microsoft.com/office/drawing/2014/main" id="{BB57CA0D-8779-421C-8993-D15B6907E3C1}"/>
                    </a:ext>
                  </a:extLst>
                </p14:cNvPr>
                <p14:cNvContentPartPr/>
                <p14:nvPr/>
              </p14:nvContentPartPr>
              <p14:xfrm>
                <a:off x="4433037" y="4548405"/>
                <a:ext cx="146880" cy="112320"/>
              </p14:xfrm>
            </p:contentPart>
          </mc:Choice>
          <mc:Fallback xmlns="">
            <p:pic>
              <p:nvPicPr>
                <p:cNvPr id="537" name="Freihand 536">
                  <a:extLst>
                    <a:ext uri="{FF2B5EF4-FFF2-40B4-BE49-F238E27FC236}">
                      <a16:creationId xmlns:a16="http://schemas.microsoft.com/office/drawing/2014/main" id="{BB57CA0D-8779-421C-8993-D15B6907E3C1}"/>
                    </a:ext>
                  </a:extLst>
                </p:cNvPr>
                <p:cNvPicPr/>
                <p:nvPr/>
              </p:nvPicPr>
              <p:blipFill>
                <a:blip r:embed="rId794"/>
                <a:stretch>
                  <a:fillRect/>
                </a:stretch>
              </p:blipFill>
              <p:spPr>
                <a:xfrm>
                  <a:off x="4428717" y="4544085"/>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39" name="Freihand 538">
                  <a:extLst>
                    <a:ext uri="{FF2B5EF4-FFF2-40B4-BE49-F238E27FC236}">
                      <a16:creationId xmlns:a16="http://schemas.microsoft.com/office/drawing/2014/main" id="{36787E85-F557-4D86-BB5B-91D8CD512A9E}"/>
                    </a:ext>
                  </a:extLst>
                </p14:cNvPr>
                <p14:cNvContentPartPr/>
                <p14:nvPr/>
              </p14:nvContentPartPr>
              <p14:xfrm>
                <a:off x="4771077" y="4584045"/>
                <a:ext cx="133560" cy="5040"/>
              </p14:xfrm>
            </p:contentPart>
          </mc:Choice>
          <mc:Fallback xmlns="">
            <p:pic>
              <p:nvPicPr>
                <p:cNvPr id="539" name="Freihand 538">
                  <a:extLst>
                    <a:ext uri="{FF2B5EF4-FFF2-40B4-BE49-F238E27FC236}">
                      <a16:creationId xmlns:a16="http://schemas.microsoft.com/office/drawing/2014/main" id="{36787E85-F557-4D86-BB5B-91D8CD512A9E}"/>
                    </a:ext>
                  </a:extLst>
                </p:cNvPr>
                <p:cNvPicPr/>
                <p:nvPr/>
              </p:nvPicPr>
              <p:blipFill>
                <a:blip r:embed="rId796"/>
                <a:stretch>
                  <a:fillRect/>
                </a:stretch>
              </p:blipFill>
              <p:spPr>
                <a:xfrm>
                  <a:off x="4766757" y="4579725"/>
                  <a:ext cx="142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40" name="Freihand 539">
                  <a:extLst>
                    <a:ext uri="{FF2B5EF4-FFF2-40B4-BE49-F238E27FC236}">
                      <a16:creationId xmlns:a16="http://schemas.microsoft.com/office/drawing/2014/main" id="{4468914D-5779-499A-9151-355B110A4CD1}"/>
                    </a:ext>
                  </a:extLst>
                </p14:cNvPr>
                <p14:cNvContentPartPr/>
                <p14:nvPr/>
              </p14:nvContentPartPr>
              <p14:xfrm>
                <a:off x="4972317" y="4489365"/>
                <a:ext cx="15480" cy="134640"/>
              </p14:xfrm>
            </p:contentPart>
          </mc:Choice>
          <mc:Fallback xmlns="">
            <p:pic>
              <p:nvPicPr>
                <p:cNvPr id="540" name="Freihand 539">
                  <a:extLst>
                    <a:ext uri="{FF2B5EF4-FFF2-40B4-BE49-F238E27FC236}">
                      <a16:creationId xmlns:a16="http://schemas.microsoft.com/office/drawing/2014/main" id="{4468914D-5779-499A-9151-355B110A4CD1}"/>
                    </a:ext>
                  </a:extLst>
                </p:cNvPr>
                <p:cNvPicPr/>
                <p:nvPr/>
              </p:nvPicPr>
              <p:blipFill>
                <a:blip r:embed="rId798"/>
                <a:stretch>
                  <a:fillRect/>
                </a:stretch>
              </p:blipFill>
              <p:spPr>
                <a:xfrm>
                  <a:off x="4967997" y="4485045"/>
                  <a:ext cx="24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41" name="Freihand 540">
                  <a:extLst>
                    <a:ext uri="{FF2B5EF4-FFF2-40B4-BE49-F238E27FC236}">
                      <a16:creationId xmlns:a16="http://schemas.microsoft.com/office/drawing/2014/main" id="{BBAAAB68-DE70-4009-843A-0F83611F0AD1}"/>
                    </a:ext>
                  </a:extLst>
                </p14:cNvPr>
                <p14:cNvContentPartPr/>
                <p14:nvPr/>
              </p14:nvContentPartPr>
              <p14:xfrm>
                <a:off x="5059797" y="4478565"/>
                <a:ext cx="88920" cy="128160"/>
              </p14:xfrm>
            </p:contentPart>
          </mc:Choice>
          <mc:Fallback xmlns="">
            <p:pic>
              <p:nvPicPr>
                <p:cNvPr id="541" name="Freihand 540">
                  <a:extLst>
                    <a:ext uri="{FF2B5EF4-FFF2-40B4-BE49-F238E27FC236}">
                      <a16:creationId xmlns:a16="http://schemas.microsoft.com/office/drawing/2014/main" id="{BBAAAB68-DE70-4009-843A-0F83611F0AD1}"/>
                    </a:ext>
                  </a:extLst>
                </p:cNvPr>
                <p:cNvPicPr/>
                <p:nvPr/>
              </p:nvPicPr>
              <p:blipFill>
                <a:blip r:embed="rId800"/>
                <a:stretch>
                  <a:fillRect/>
                </a:stretch>
              </p:blipFill>
              <p:spPr>
                <a:xfrm>
                  <a:off x="5055477" y="4474245"/>
                  <a:ext cx="97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42" name="Freihand 541">
                  <a:extLst>
                    <a:ext uri="{FF2B5EF4-FFF2-40B4-BE49-F238E27FC236}">
                      <a16:creationId xmlns:a16="http://schemas.microsoft.com/office/drawing/2014/main" id="{873EA383-2F52-4B7D-B934-967378994570}"/>
                    </a:ext>
                  </a:extLst>
                </p14:cNvPr>
                <p14:cNvContentPartPr/>
                <p14:nvPr/>
              </p14:nvContentPartPr>
              <p14:xfrm>
                <a:off x="5070957" y="4457685"/>
                <a:ext cx="137520" cy="9360"/>
              </p14:xfrm>
            </p:contentPart>
          </mc:Choice>
          <mc:Fallback xmlns="">
            <p:pic>
              <p:nvPicPr>
                <p:cNvPr id="542" name="Freihand 541">
                  <a:extLst>
                    <a:ext uri="{FF2B5EF4-FFF2-40B4-BE49-F238E27FC236}">
                      <a16:creationId xmlns:a16="http://schemas.microsoft.com/office/drawing/2014/main" id="{873EA383-2F52-4B7D-B934-967378994570}"/>
                    </a:ext>
                  </a:extLst>
                </p:cNvPr>
                <p:cNvPicPr/>
                <p:nvPr/>
              </p:nvPicPr>
              <p:blipFill>
                <a:blip r:embed="rId802"/>
                <a:stretch>
                  <a:fillRect/>
                </a:stretch>
              </p:blipFill>
              <p:spPr>
                <a:xfrm>
                  <a:off x="5066637" y="4453365"/>
                  <a:ext cx="146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3" name="Freihand 542">
                  <a:extLst>
                    <a:ext uri="{FF2B5EF4-FFF2-40B4-BE49-F238E27FC236}">
                      <a16:creationId xmlns:a16="http://schemas.microsoft.com/office/drawing/2014/main" id="{7E5986C5-9C18-425F-92EC-E2A4A852F747}"/>
                    </a:ext>
                  </a:extLst>
                </p14:cNvPr>
                <p14:cNvContentPartPr/>
                <p14:nvPr/>
              </p14:nvContentPartPr>
              <p14:xfrm>
                <a:off x="5206317" y="4467765"/>
                <a:ext cx="117000" cy="109440"/>
              </p14:xfrm>
            </p:contentPart>
          </mc:Choice>
          <mc:Fallback xmlns="">
            <p:pic>
              <p:nvPicPr>
                <p:cNvPr id="543" name="Freihand 542">
                  <a:extLst>
                    <a:ext uri="{FF2B5EF4-FFF2-40B4-BE49-F238E27FC236}">
                      <a16:creationId xmlns:a16="http://schemas.microsoft.com/office/drawing/2014/main" id="{7E5986C5-9C18-425F-92EC-E2A4A852F747}"/>
                    </a:ext>
                  </a:extLst>
                </p:cNvPr>
                <p:cNvPicPr/>
                <p:nvPr/>
              </p:nvPicPr>
              <p:blipFill>
                <a:blip r:embed="rId804"/>
                <a:stretch>
                  <a:fillRect/>
                </a:stretch>
              </p:blipFill>
              <p:spPr>
                <a:xfrm>
                  <a:off x="5201997" y="4463445"/>
                  <a:ext cx="12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4" name="Freihand 543">
                  <a:extLst>
                    <a:ext uri="{FF2B5EF4-FFF2-40B4-BE49-F238E27FC236}">
                      <a16:creationId xmlns:a16="http://schemas.microsoft.com/office/drawing/2014/main" id="{9AE53691-2BB9-469C-827A-0B6DD14BE2EF}"/>
                    </a:ext>
                  </a:extLst>
                </p14:cNvPr>
                <p14:cNvContentPartPr/>
                <p14:nvPr/>
              </p14:nvContentPartPr>
              <p14:xfrm>
                <a:off x="5349957" y="4454805"/>
                <a:ext cx="268560" cy="98640"/>
              </p14:xfrm>
            </p:contentPart>
          </mc:Choice>
          <mc:Fallback xmlns="">
            <p:pic>
              <p:nvPicPr>
                <p:cNvPr id="544" name="Freihand 543">
                  <a:extLst>
                    <a:ext uri="{FF2B5EF4-FFF2-40B4-BE49-F238E27FC236}">
                      <a16:creationId xmlns:a16="http://schemas.microsoft.com/office/drawing/2014/main" id="{9AE53691-2BB9-469C-827A-0B6DD14BE2EF}"/>
                    </a:ext>
                  </a:extLst>
                </p:cNvPr>
                <p:cNvPicPr/>
                <p:nvPr/>
              </p:nvPicPr>
              <p:blipFill>
                <a:blip r:embed="rId806"/>
                <a:stretch>
                  <a:fillRect/>
                </a:stretch>
              </p:blipFill>
              <p:spPr>
                <a:xfrm>
                  <a:off x="5345637" y="4450485"/>
                  <a:ext cx="277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5" name="Freihand 544">
                  <a:extLst>
                    <a:ext uri="{FF2B5EF4-FFF2-40B4-BE49-F238E27FC236}">
                      <a16:creationId xmlns:a16="http://schemas.microsoft.com/office/drawing/2014/main" id="{C10F570F-3E97-4828-B02D-CB3DF87380B9}"/>
                    </a:ext>
                  </a:extLst>
                </p14:cNvPr>
                <p14:cNvContentPartPr/>
                <p14:nvPr/>
              </p14:nvContentPartPr>
              <p14:xfrm>
                <a:off x="5546157" y="4375965"/>
                <a:ext cx="48240" cy="16200"/>
              </p14:xfrm>
            </p:contentPart>
          </mc:Choice>
          <mc:Fallback xmlns="">
            <p:pic>
              <p:nvPicPr>
                <p:cNvPr id="545" name="Freihand 544">
                  <a:extLst>
                    <a:ext uri="{FF2B5EF4-FFF2-40B4-BE49-F238E27FC236}">
                      <a16:creationId xmlns:a16="http://schemas.microsoft.com/office/drawing/2014/main" id="{C10F570F-3E97-4828-B02D-CB3DF87380B9}"/>
                    </a:ext>
                  </a:extLst>
                </p:cNvPr>
                <p:cNvPicPr/>
                <p:nvPr/>
              </p:nvPicPr>
              <p:blipFill>
                <a:blip r:embed="rId808"/>
                <a:stretch>
                  <a:fillRect/>
                </a:stretch>
              </p:blipFill>
              <p:spPr>
                <a:xfrm>
                  <a:off x="5541837" y="4371645"/>
                  <a:ext cx="56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6" name="Freihand 545">
                  <a:extLst>
                    <a:ext uri="{FF2B5EF4-FFF2-40B4-BE49-F238E27FC236}">
                      <a16:creationId xmlns:a16="http://schemas.microsoft.com/office/drawing/2014/main" id="{0A371AD2-2AFB-4610-9F5E-970F9F5A9A2D}"/>
                    </a:ext>
                  </a:extLst>
                </p14:cNvPr>
                <p14:cNvContentPartPr/>
                <p14:nvPr/>
              </p14:nvContentPartPr>
              <p14:xfrm>
                <a:off x="5777637" y="4442205"/>
                <a:ext cx="205920" cy="14040"/>
              </p14:xfrm>
            </p:contentPart>
          </mc:Choice>
          <mc:Fallback xmlns="">
            <p:pic>
              <p:nvPicPr>
                <p:cNvPr id="546" name="Freihand 545">
                  <a:extLst>
                    <a:ext uri="{FF2B5EF4-FFF2-40B4-BE49-F238E27FC236}">
                      <a16:creationId xmlns:a16="http://schemas.microsoft.com/office/drawing/2014/main" id="{0A371AD2-2AFB-4610-9F5E-970F9F5A9A2D}"/>
                    </a:ext>
                  </a:extLst>
                </p:cNvPr>
                <p:cNvPicPr/>
                <p:nvPr/>
              </p:nvPicPr>
              <p:blipFill>
                <a:blip r:embed="rId810"/>
                <a:stretch>
                  <a:fillRect/>
                </a:stretch>
              </p:blipFill>
              <p:spPr>
                <a:xfrm>
                  <a:off x="5773317" y="4437885"/>
                  <a:ext cx="214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7" name="Freihand 546">
                  <a:extLst>
                    <a:ext uri="{FF2B5EF4-FFF2-40B4-BE49-F238E27FC236}">
                      <a16:creationId xmlns:a16="http://schemas.microsoft.com/office/drawing/2014/main" id="{A8A9FE59-5FCE-41F2-B8C6-B760324E5C86}"/>
                    </a:ext>
                  </a:extLst>
                </p14:cNvPr>
                <p14:cNvContentPartPr/>
                <p14:nvPr/>
              </p14:nvContentPartPr>
              <p14:xfrm>
                <a:off x="5808237" y="4475325"/>
                <a:ext cx="218520" cy="17280"/>
              </p14:xfrm>
            </p:contentPart>
          </mc:Choice>
          <mc:Fallback xmlns="">
            <p:pic>
              <p:nvPicPr>
                <p:cNvPr id="547" name="Freihand 546">
                  <a:extLst>
                    <a:ext uri="{FF2B5EF4-FFF2-40B4-BE49-F238E27FC236}">
                      <a16:creationId xmlns:a16="http://schemas.microsoft.com/office/drawing/2014/main" id="{A8A9FE59-5FCE-41F2-B8C6-B760324E5C86}"/>
                    </a:ext>
                  </a:extLst>
                </p:cNvPr>
                <p:cNvPicPr/>
                <p:nvPr/>
              </p:nvPicPr>
              <p:blipFill>
                <a:blip r:embed="rId812"/>
                <a:stretch>
                  <a:fillRect/>
                </a:stretch>
              </p:blipFill>
              <p:spPr>
                <a:xfrm>
                  <a:off x="5803917" y="4471005"/>
                  <a:ext cx="227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48" name="Freihand 547">
                  <a:extLst>
                    <a:ext uri="{FF2B5EF4-FFF2-40B4-BE49-F238E27FC236}">
                      <a16:creationId xmlns:a16="http://schemas.microsoft.com/office/drawing/2014/main" id="{76F67D4D-F7F7-4F6A-94C8-8128A3C9D4DD}"/>
                    </a:ext>
                  </a:extLst>
                </p14:cNvPr>
                <p14:cNvContentPartPr/>
                <p14:nvPr/>
              </p14:nvContentPartPr>
              <p14:xfrm>
                <a:off x="6120357" y="4361565"/>
                <a:ext cx="76320" cy="109800"/>
              </p14:xfrm>
            </p:contentPart>
          </mc:Choice>
          <mc:Fallback xmlns="">
            <p:pic>
              <p:nvPicPr>
                <p:cNvPr id="548" name="Freihand 547">
                  <a:extLst>
                    <a:ext uri="{FF2B5EF4-FFF2-40B4-BE49-F238E27FC236}">
                      <a16:creationId xmlns:a16="http://schemas.microsoft.com/office/drawing/2014/main" id="{76F67D4D-F7F7-4F6A-94C8-8128A3C9D4DD}"/>
                    </a:ext>
                  </a:extLst>
                </p:cNvPr>
                <p:cNvPicPr/>
                <p:nvPr/>
              </p:nvPicPr>
              <p:blipFill>
                <a:blip r:embed="rId814"/>
                <a:stretch>
                  <a:fillRect/>
                </a:stretch>
              </p:blipFill>
              <p:spPr>
                <a:xfrm>
                  <a:off x="6116037" y="4357245"/>
                  <a:ext cx="84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9" name="Freihand 548">
                  <a:extLst>
                    <a:ext uri="{FF2B5EF4-FFF2-40B4-BE49-F238E27FC236}">
                      <a16:creationId xmlns:a16="http://schemas.microsoft.com/office/drawing/2014/main" id="{6DCDCE37-AFE6-4B67-9A87-1B1EF44E5A8C}"/>
                    </a:ext>
                  </a:extLst>
                </p14:cNvPr>
                <p14:cNvContentPartPr/>
                <p14:nvPr/>
              </p14:nvContentPartPr>
              <p14:xfrm>
                <a:off x="6163557" y="4420965"/>
                <a:ext cx="59760" cy="95040"/>
              </p14:xfrm>
            </p:contentPart>
          </mc:Choice>
          <mc:Fallback xmlns="">
            <p:pic>
              <p:nvPicPr>
                <p:cNvPr id="549" name="Freihand 548">
                  <a:extLst>
                    <a:ext uri="{FF2B5EF4-FFF2-40B4-BE49-F238E27FC236}">
                      <a16:creationId xmlns:a16="http://schemas.microsoft.com/office/drawing/2014/main" id="{6DCDCE37-AFE6-4B67-9A87-1B1EF44E5A8C}"/>
                    </a:ext>
                  </a:extLst>
                </p:cNvPr>
                <p:cNvPicPr/>
                <p:nvPr/>
              </p:nvPicPr>
              <p:blipFill>
                <a:blip r:embed="rId816"/>
                <a:stretch>
                  <a:fillRect/>
                </a:stretch>
              </p:blipFill>
              <p:spPr>
                <a:xfrm>
                  <a:off x="6159237" y="4416645"/>
                  <a:ext cx="68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50" name="Freihand 549">
                  <a:extLst>
                    <a:ext uri="{FF2B5EF4-FFF2-40B4-BE49-F238E27FC236}">
                      <a16:creationId xmlns:a16="http://schemas.microsoft.com/office/drawing/2014/main" id="{2A244322-CC75-4FD1-AC56-9F678028E501}"/>
                    </a:ext>
                  </a:extLst>
                </p14:cNvPr>
                <p14:cNvContentPartPr/>
                <p14:nvPr/>
              </p14:nvContentPartPr>
              <p14:xfrm>
                <a:off x="6271917" y="4384605"/>
                <a:ext cx="117000" cy="101160"/>
              </p14:xfrm>
            </p:contentPart>
          </mc:Choice>
          <mc:Fallback xmlns="">
            <p:pic>
              <p:nvPicPr>
                <p:cNvPr id="550" name="Freihand 549">
                  <a:extLst>
                    <a:ext uri="{FF2B5EF4-FFF2-40B4-BE49-F238E27FC236}">
                      <a16:creationId xmlns:a16="http://schemas.microsoft.com/office/drawing/2014/main" id="{2A244322-CC75-4FD1-AC56-9F678028E501}"/>
                    </a:ext>
                  </a:extLst>
                </p:cNvPr>
                <p:cNvPicPr/>
                <p:nvPr/>
              </p:nvPicPr>
              <p:blipFill>
                <a:blip r:embed="rId818"/>
                <a:stretch>
                  <a:fillRect/>
                </a:stretch>
              </p:blipFill>
              <p:spPr>
                <a:xfrm>
                  <a:off x="6267597" y="4380285"/>
                  <a:ext cx="12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51" name="Freihand 550">
                  <a:extLst>
                    <a:ext uri="{FF2B5EF4-FFF2-40B4-BE49-F238E27FC236}">
                      <a16:creationId xmlns:a16="http://schemas.microsoft.com/office/drawing/2014/main" id="{88FD677E-8D2F-4490-B824-A5CB5FD03AE6}"/>
                    </a:ext>
                  </a:extLst>
                </p14:cNvPr>
                <p14:cNvContentPartPr/>
                <p14:nvPr/>
              </p14:nvContentPartPr>
              <p14:xfrm>
                <a:off x="6420237" y="4388205"/>
                <a:ext cx="161280" cy="82440"/>
              </p14:xfrm>
            </p:contentPart>
          </mc:Choice>
          <mc:Fallback xmlns="">
            <p:pic>
              <p:nvPicPr>
                <p:cNvPr id="551" name="Freihand 550">
                  <a:extLst>
                    <a:ext uri="{FF2B5EF4-FFF2-40B4-BE49-F238E27FC236}">
                      <a16:creationId xmlns:a16="http://schemas.microsoft.com/office/drawing/2014/main" id="{88FD677E-8D2F-4490-B824-A5CB5FD03AE6}"/>
                    </a:ext>
                  </a:extLst>
                </p:cNvPr>
                <p:cNvPicPr/>
                <p:nvPr/>
              </p:nvPicPr>
              <p:blipFill>
                <a:blip r:embed="rId820"/>
                <a:stretch>
                  <a:fillRect/>
                </a:stretch>
              </p:blipFill>
              <p:spPr>
                <a:xfrm>
                  <a:off x="6415917" y="4383885"/>
                  <a:ext cx="169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52" name="Freihand 551">
                  <a:extLst>
                    <a:ext uri="{FF2B5EF4-FFF2-40B4-BE49-F238E27FC236}">
                      <a16:creationId xmlns:a16="http://schemas.microsoft.com/office/drawing/2014/main" id="{ECD34DDE-2720-4B95-B2BC-4CA4B4C1FE5E}"/>
                    </a:ext>
                  </a:extLst>
                </p14:cNvPr>
                <p14:cNvContentPartPr/>
                <p14:nvPr/>
              </p14:nvContentPartPr>
              <p14:xfrm>
                <a:off x="6760077" y="4382085"/>
                <a:ext cx="20160" cy="107640"/>
              </p14:xfrm>
            </p:contentPart>
          </mc:Choice>
          <mc:Fallback xmlns="">
            <p:pic>
              <p:nvPicPr>
                <p:cNvPr id="552" name="Freihand 551">
                  <a:extLst>
                    <a:ext uri="{FF2B5EF4-FFF2-40B4-BE49-F238E27FC236}">
                      <a16:creationId xmlns:a16="http://schemas.microsoft.com/office/drawing/2014/main" id="{ECD34DDE-2720-4B95-B2BC-4CA4B4C1FE5E}"/>
                    </a:ext>
                  </a:extLst>
                </p:cNvPr>
                <p:cNvPicPr/>
                <p:nvPr/>
              </p:nvPicPr>
              <p:blipFill>
                <a:blip r:embed="rId822"/>
                <a:stretch>
                  <a:fillRect/>
                </a:stretch>
              </p:blipFill>
              <p:spPr>
                <a:xfrm>
                  <a:off x="6755757" y="4377765"/>
                  <a:ext cx="2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3" name="Freihand 552">
                  <a:extLst>
                    <a:ext uri="{FF2B5EF4-FFF2-40B4-BE49-F238E27FC236}">
                      <a16:creationId xmlns:a16="http://schemas.microsoft.com/office/drawing/2014/main" id="{4007B3A7-D6FD-49D0-8657-73AB669A6327}"/>
                    </a:ext>
                  </a:extLst>
                </p14:cNvPr>
                <p14:cNvContentPartPr/>
                <p14:nvPr/>
              </p14:nvContentPartPr>
              <p14:xfrm>
                <a:off x="6696717" y="4422765"/>
                <a:ext cx="107640" cy="15120"/>
              </p14:xfrm>
            </p:contentPart>
          </mc:Choice>
          <mc:Fallback xmlns="">
            <p:pic>
              <p:nvPicPr>
                <p:cNvPr id="553" name="Freihand 552">
                  <a:extLst>
                    <a:ext uri="{FF2B5EF4-FFF2-40B4-BE49-F238E27FC236}">
                      <a16:creationId xmlns:a16="http://schemas.microsoft.com/office/drawing/2014/main" id="{4007B3A7-D6FD-49D0-8657-73AB669A6327}"/>
                    </a:ext>
                  </a:extLst>
                </p:cNvPr>
                <p:cNvPicPr/>
                <p:nvPr/>
              </p:nvPicPr>
              <p:blipFill>
                <a:blip r:embed="rId824"/>
                <a:stretch>
                  <a:fillRect/>
                </a:stretch>
              </p:blipFill>
              <p:spPr>
                <a:xfrm>
                  <a:off x="6692397" y="4418445"/>
                  <a:ext cx="116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4" name="Freihand 553">
                  <a:extLst>
                    <a:ext uri="{FF2B5EF4-FFF2-40B4-BE49-F238E27FC236}">
                      <a16:creationId xmlns:a16="http://schemas.microsoft.com/office/drawing/2014/main" id="{CFB06E43-C3E2-4E4D-AE46-4ADD14A1DE2D}"/>
                    </a:ext>
                  </a:extLst>
                </p14:cNvPr>
                <p14:cNvContentPartPr/>
                <p14:nvPr/>
              </p14:nvContentPartPr>
              <p14:xfrm>
                <a:off x="6867357" y="4325925"/>
                <a:ext cx="175320" cy="134280"/>
              </p14:xfrm>
            </p:contentPart>
          </mc:Choice>
          <mc:Fallback xmlns="">
            <p:pic>
              <p:nvPicPr>
                <p:cNvPr id="554" name="Freihand 553">
                  <a:extLst>
                    <a:ext uri="{FF2B5EF4-FFF2-40B4-BE49-F238E27FC236}">
                      <a16:creationId xmlns:a16="http://schemas.microsoft.com/office/drawing/2014/main" id="{CFB06E43-C3E2-4E4D-AE46-4ADD14A1DE2D}"/>
                    </a:ext>
                  </a:extLst>
                </p:cNvPr>
                <p:cNvPicPr/>
                <p:nvPr/>
              </p:nvPicPr>
              <p:blipFill>
                <a:blip r:embed="rId826"/>
                <a:stretch>
                  <a:fillRect/>
                </a:stretch>
              </p:blipFill>
              <p:spPr>
                <a:xfrm>
                  <a:off x="6863037" y="4321605"/>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5" name="Freihand 554">
                  <a:extLst>
                    <a:ext uri="{FF2B5EF4-FFF2-40B4-BE49-F238E27FC236}">
                      <a16:creationId xmlns:a16="http://schemas.microsoft.com/office/drawing/2014/main" id="{361478C3-4EBC-4BCB-A0F8-9B4D467D5D81}"/>
                    </a:ext>
                  </a:extLst>
                </p14:cNvPr>
                <p14:cNvContentPartPr/>
                <p14:nvPr/>
              </p14:nvContentPartPr>
              <p14:xfrm>
                <a:off x="7061757" y="4315125"/>
                <a:ext cx="141840" cy="118080"/>
              </p14:xfrm>
            </p:contentPart>
          </mc:Choice>
          <mc:Fallback xmlns="">
            <p:pic>
              <p:nvPicPr>
                <p:cNvPr id="555" name="Freihand 554">
                  <a:extLst>
                    <a:ext uri="{FF2B5EF4-FFF2-40B4-BE49-F238E27FC236}">
                      <a16:creationId xmlns:a16="http://schemas.microsoft.com/office/drawing/2014/main" id="{361478C3-4EBC-4BCB-A0F8-9B4D467D5D81}"/>
                    </a:ext>
                  </a:extLst>
                </p:cNvPr>
                <p:cNvPicPr/>
                <p:nvPr/>
              </p:nvPicPr>
              <p:blipFill>
                <a:blip r:embed="rId828"/>
                <a:stretch>
                  <a:fillRect/>
                </a:stretch>
              </p:blipFill>
              <p:spPr>
                <a:xfrm>
                  <a:off x="7057437" y="4310805"/>
                  <a:ext cx="15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6" name="Freihand 555">
                  <a:extLst>
                    <a:ext uri="{FF2B5EF4-FFF2-40B4-BE49-F238E27FC236}">
                      <a16:creationId xmlns:a16="http://schemas.microsoft.com/office/drawing/2014/main" id="{1C20883C-2D74-47D0-8836-E0C0C5CF9CB9}"/>
                    </a:ext>
                  </a:extLst>
                </p14:cNvPr>
                <p14:cNvContentPartPr/>
                <p14:nvPr/>
              </p14:nvContentPartPr>
              <p14:xfrm>
                <a:off x="7247157" y="4299285"/>
                <a:ext cx="130320" cy="119520"/>
              </p14:xfrm>
            </p:contentPart>
          </mc:Choice>
          <mc:Fallback xmlns="">
            <p:pic>
              <p:nvPicPr>
                <p:cNvPr id="556" name="Freihand 555">
                  <a:extLst>
                    <a:ext uri="{FF2B5EF4-FFF2-40B4-BE49-F238E27FC236}">
                      <a16:creationId xmlns:a16="http://schemas.microsoft.com/office/drawing/2014/main" id="{1C20883C-2D74-47D0-8836-E0C0C5CF9CB9}"/>
                    </a:ext>
                  </a:extLst>
                </p:cNvPr>
                <p:cNvPicPr/>
                <p:nvPr/>
              </p:nvPicPr>
              <p:blipFill>
                <a:blip r:embed="rId830"/>
                <a:stretch>
                  <a:fillRect/>
                </a:stretch>
              </p:blipFill>
              <p:spPr>
                <a:xfrm>
                  <a:off x="7242837" y="4294965"/>
                  <a:ext cx="13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7" name="Freihand 556">
                  <a:extLst>
                    <a:ext uri="{FF2B5EF4-FFF2-40B4-BE49-F238E27FC236}">
                      <a16:creationId xmlns:a16="http://schemas.microsoft.com/office/drawing/2014/main" id="{69C3F767-E229-44C6-B16C-CD5E3E55A000}"/>
                    </a:ext>
                  </a:extLst>
                </p14:cNvPr>
                <p14:cNvContentPartPr/>
                <p14:nvPr/>
              </p14:nvContentPartPr>
              <p14:xfrm>
                <a:off x="7461357" y="4209285"/>
                <a:ext cx="75600" cy="192960"/>
              </p14:xfrm>
            </p:contentPart>
          </mc:Choice>
          <mc:Fallback xmlns="">
            <p:pic>
              <p:nvPicPr>
                <p:cNvPr id="557" name="Freihand 556">
                  <a:extLst>
                    <a:ext uri="{FF2B5EF4-FFF2-40B4-BE49-F238E27FC236}">
                      <a16:creationId xmlns:a16="http://schemas.microsoft.com/office/drawing/2014/main" id="{69C3F767-E229-44C6-B16C-CD5E3E55A000}"/>
                    </a:ext>
                  </a:extLst>
                </p:cNvPr>
                <p:cNvPicPr/>
                <p:nvPr/>
              </p:nvPicPr>
              <p:blipFill>
                <a:blip r:embed="rId832"/>
                <a:stretch>
                  <a:fillRect/>
                </a:stretch>
              </p:blipFill>
              <p:spPr>
                <a:xfrm>
                  <a:off x="7457037" y="4204965"/>
                  <a:ext cx="84240" cy="201600"/>
                </a:xfrm>
                <a:prstGeom prst="rect">
                  <a:avLst/>
                </a:prstGeom>
              </p:spPr>
            </p:pic>
          </mc:Fallback>
        </mc:AlternateContent>
      </p:grpSp>
      <p:grpSp>
        <p:nvGrpSpPr>
          <p:cNvPr id="573" name="Gruppieren 572">
            <a:extLst>
              <a:ext uri="{FF2B5EF4-FFF2-40B4-BE49-F238E27FC236}">
                <a16:creationId xmlns:a16="http://schemas.microsoft.com/office/drawing/2014/main" id="{F345F321-F595-482C-9C55-6B9D82263AA4}"/>
              </a:ext>
            </a:extLst>
          </p:cNvPr>
          <p:cNvGrpSpPr/>
          <p:nvPr/>
        </p:nvGrpSpPr>
        <p:grpSpPr>
          <a:xfrm>
            <a:off x="8009997" y="4076085"/>
            <a:ext cx="2054520" cy="348840"/>
            <a:chOff x="8009997" y="4076085"/>
            <a:chExt cx="2054520" cy="348840"/>
          </a:xfrm>
        </p:grpSpPr>
        <mc:AlternateContent xmlns:mc="http://schemas.openxmlformats.org/markup-compatibility/2006" xmlns:p14="http://schemas.microsoft.com/office/powerpoint/2010/main">
          <mc:Choice Requires="p14">
            <p:contentPart p14:bwMode="auto" r:id="rId833">
              <p14:nvContentPartPr>
                <p14:cNvPr id="559" name="Freihand 558">
                  <a:extLst>
                    <a:ext uri="{FF2B5EF4-FFF2-40B4-BE49-F238E27FC236}">
                      <a16:creationId xmlns:a16="http://schemas.microsoft.com/office/drawing/2014/main" id="{7C1C4AD0-A7C1-421B-BBBC-69F95722BAAE}"/>
                    </a:ext>
                  </a:extLst>
                </p14:cNvPr>
                <p14:cNvContentPartPr/>
                <p14:nvPr/>
              </p14:nvContentPartPr>
              <p14:xfrm>
                <a:off x="8009997" y="4217565"/>
                <a:ext cx="42840" cy="207360"/>
              </p14:xfrm>
            </p:contentPart>
          </mc:Choice>
          <mc:Fallback xmlns="">
            <p:pic>
              <p:nvPicPr>
                <p:cNvPr id="559" name="Freihand 558">
                  <a:extLst>
                    <a:ext uri="{FF2B5EF4-FFF2-40B4-BE49-F238E27FC236}">
                      <a16:creationId xmlns:a16="http://schemas.microsoft.com/office/drawing/2014/main" id="{7C1C4AD0-A7C1-421B-BBBC-69F95722BAAE}"/>
                    </a:ext>
                  </a:extLst>
                </p:cNvPr>
                <p:cNvPicPr/>
                <p:nvPr/>
              </p:nvPicPr>
              <p:blipFill>
                <a:blip r:embed="rId834"/>
                <a:stretch>
                  <a:fillRect/>
                </a:stretch>
              </p:blipFill>
              <p:spPr>
                <a:xfrm>
                  <a:off x="8005677" y="4213245"/>
                  <a:ext cx="51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60" name="Freihand 559">
                  <a:extLst>
                    <a:ext uri="{FF2B5EF4-FFF2-40B4-BE49-F238E27FC236}">
                      <a16:creationId xmlns:a16="http://schemas.microsoft.com/office/drawing/2014/main" id="{FF284454-6DF1-4F56-8B34-89DE53955890}"/>
                    </a:ext>
                  </a:extLst>
                </p14:cNvPr>
                <p14:cNvContentPartPr/>
                <p14:nvPr/>
              </p14:nvContentPartPr>
              <p14:xfrm>
                <a:off x="8277837" y="4250325"/>
                <a:ext cx="24480" cy="104760"/>
              </p14:xfrm>
            </p:contentPart>
          </mc:Choice>
          <mc:Fallback xmlns="">
            <p:pic>
              <p:nvPicPr>
                <p:cNvPr id="560" name="Freihand 559">
                  <a:extLst>
                    <a:ext uri="{FF2B5EF4-FFF2-40B4-BE49-F238E27FC236}">
                      <a16:creationId xmlns:a16="http://schemas.microsoft.com/office/drawing/2014/main" id="{FF284454-6DF1-4F56-8B34-89DE53955890}"/>
                    </a:ext>
                  </a:extLst>
                </p:cNvPr>
                <p:cNvPicPr/>
                <p:nvPr/>
              </p:nvPicPr>
              <p:blipFill>
                <a:blip r:embed="rId836"/>
                <a:stretch>
                  <a:fillRect/>
                </a:stretch>
              </p:blipFill>
              <p:spPr>
                <a:xfrm>
                  <a:off x="8273517" y="4246005"/>
                  <a:ext cx="33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61" name="Freihand 560">
                  <a:extLst>
                    <a:ext uri="{FF2B5EF4-FFF2-40B4-BE49-F238E27FC236}">
                      <a16:creationId xmlns:a16="http://schemas.microsoft.com/office/drawing/2014/main" id="{31746438-9445-4C3A-8611-1586E22C24D8}"/>
                    </a:ext>
                  </a:extLst>
                </p14:cNvPr>
                <p14:cNvContentPartPr/>
                <p14:nvPr/>
              </p14:nvContentPartPr>
              <p14:xfrm>
                <a:off x="8228877" y="4296765"/>
                <a:ext cx="123120" cy="9720"/>
              </p14:xfrm>
            </p:contentPart>
          </mc:Choice>
          <mc:Fallback xmlns="">
            <p:pic>
              <p:nvPicPr>
                <p:cNvPr id="561" name="Freihand 560">
                  <a:extLst>
                    <a:ext uri="{FF2B5EF4-FFF2-40B4-BE49-F238E27FC236}">
                      <a16:creationId xmlns:a16="http://schemas.microsoft.com/office/drawing/2014/main" id="{31746438-9445-4C3A-8611-1586E22C24D8}"/>
                    </a:ext>
                  </a:extLst>
                </p:cNvPr>
                <p:cNvPicPr/>
                <p:nvPr/>
              </p:nvPicPr>
              <p:blipFill>
                <a:blip r:embed="rId838"/>
                <a:stretch>
                  <a:fillRect/>
                </a:stretch>
              </p:blipFill>
              <p:spPr>
                <a:xfrm>
                  <a:off x="8224557" y="4292445"/>
                  <a:ext cx="131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62" name="Freihand 561">
                  <a:extLst>
                    <a:ext uri="{FF2B5EF4-FFF2-40B4-BE49-F238E27FC236}">
                      <a16:creationId xmlns:a16="http://schemas.microsoft.com/office/drawing/2014/main" id="{E92DD4D5-AEF6-47D8-A693-DC52780B4E77}"/>
                    </a:ext>
                  </a:extLst>
                </p14:cNvPr>
                <p14:cNvContentPartPr/>
                <p14:nvPr/>
              </p14:nvContentPartPr>
              <p14:xfrm>
                <a:off x="8438757" y="4188405"/>
                <a:ext cx="25920" cy="144000"/>
              </p14:xfrm>
            </p:contentPart>
          </mc:Choice>
          <mc:Fallback xmlns="">
            <p:pic>
              <p:nvPicPr>
                <p:cNvPr id="562" name="Freihand 561">
                  <a:extLst>
                    <a:ext uri="{FF2B5EF4-FFF2-40B4-BE49-F238E27FC236}">
                      <a16:creationId xmlns:a16="http://schemas.microsoft.com/office/drawing/2014/main" id="{E92DD4D5-AEF6-47D8-A693-DC52780B4E77}"/>
                    </a:ext>
                  </a:extLst>
                </p:cNvPr>
                <p:cNvPicPr/>
                <p:nvPr/>
              </p:nvPicPr>
              <p:blipFill>
                <a:blip r:embed="rId840"/>
                <a:stretch>
                  <a:fillRect/>
                </a:stretch>
              </p:blipFill>
              <p:spPr>
                <a:xfrm>
                  <a:off x="8434437" y="4184085"/>
                  <a:ext cx="34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63" name="Freihand 562">
                  <a:extLst>
                    <a:ext uri="{FF2B5EF4-FFF2-40B4-BE49-F238E27FC236}">
                      <a16:creationId xmlns:a16="http://schemas.microsoft.com/office/drawing/2014/main" id="{E01922AA-3E05-4181-A08B-847E0F45FC52}"/>
                    </a:ext>
                  </a:extLst>
                </p14:cNvPr>
                <p14:cNvContentPartPr/>
                <p14:nvPr/>
              </p14:nvContentPartPr>
              <p14:xfrm>
                <a:off x="8501757" y="4167525"/>
                <a:ext cx="114480" cy="157320"/>
              </p14:xfrm>
            </p:contentPart>
          </mc:Choice>
          <mc:Fallback xmlns="">
            <p:pic>
              <p:nvPicPr>
                <p:cNvPr id="563" name="Freihand 562">
                  <a:extLst>
                    <a:ext uri="{FF2B5EF4-FFF2-40B4-BE49-F238E27FC236}">
                      <a16:creationId xmlns:a16="http://schemas.microsoft.com/office/drawing/2014/main" id="{E01922AA-3E05-4181-A08B-847E0F45FC52}"/>
                    </a:ext>
                  </a:extLst>
                </p:cNvPr>
                <p:cNvPicPr/>
                <p:nvPr/>
              </p:nvPicPr>
              <p:blipFill>
                <a:blip r:embed="rId842"/>
                <a:stretch>
                  <a:fillRect/>
                </a:stretch>
              </p:blipFill>
              <p:spPr>
                <a:xfrm>
                  <a:off x="8497437" y="4163205"/>
                  <a:ext cx="123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64" name="Freihand 563">
                  <a:extLst>
                    <a:ext uri="{FF2B5EF4-FFF2-40B4-BE49-F238E27FC236}">
                      <a16:creationId xmlns:a16="http://schemas.microsoft.com/office/drawing/2014/main" id="{0B23AC54-B0B7-4A6D-AB8A-4E72E5EFA85D}"/>
                    </a:ext>
                  </a:extLst>
                </p14:cNvPr>
                <p14:cNvContentPartPr/>
                <p14:nvPr/>
              </p14:nvContentPartPr>
              <p14:xfrm>
                <a:off x="8672037" y="4167525"/>
                <a:ext cx="110880" cy="124200"/>
              </p14:xfrm>
            </p:contentPart>
          </mc:Choice>
          <mc:Fallback xmlns="">
            <p:pic>
              <p:nvPicPr>
                <p:cNvPr id="564" name="Freihand 563">
                  <a:extLst>
                    <a:ext uri="{FF2B5EF4-FFF2-40B4-BE49-F238E27FC236}">
                      <a16:creationId xmlns:a16="http://schemas.microsoft.com/office/drawing/2014/main" id="{0B23AC54-B0B7-4A6D-AB8A-4E72E5EFA85D}"/>
                    </a:ext>
                  </a:extLst>
                </p:cNvPr>
                <p:cNvPicPr/>
                <p:nvPr/>
              </p:nvPicPr>
              <p:blipFill>
                <a:blip r:embed="rId844"/>
                <a:stretch>
                  <a:fillRect/>
                </a:stretch>
              </p:blipFill>
              <p:spPr>
                <a:xfrm>
                  <a:off x="8667717" y="4163205"/>
                  <a:ext cx="119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65" name="Freihand 564">
                  <a:extLst>
                    <a:ext uri="{FF2B5EF4-FFF2-40B4-BE49-F238E27FC236}">
                      <a16:creationId xmlns:a16="http://schemas.microsoft.com/office/drawing/2014/main" id="{9DB0FF59-2236-4008-88EE-3334AACD16D5}"/>
                    </a:ext>
                  </a:extLst>
                </p14:cNvPr>
                <p14:cNvContentPartPr/>
                <p14:nvPr/>
              </p14:nvContentPartPr>
              <p14:xfrm>
                <a:off x="8815317" y="4169325"/>
                <a:ext cx="123840" cy="96120"/>
              </p14:xfrm>
            </p:contentPart>
          </mc:Choice>
          <mc:Fallback xmlns="">
            <p:pic>
              <p:nvPicPr>
                <p:cNvPr id="565" name="Freihand 564">
                  <a:extLst>
                    <a:ext uri="{FF2B5EF4-FFF2-40B4-BE49-F238E27FC236}">
                      <a16:creationId xmlns:a16="http://schemas.microsoft.com/office/drawing/2014/main" id="{9DB0FF59-2236-4008-88EE-3334AACD16D5}"/>
                    </a:ext>
                  </a:extLst>
                </p:cNvPr>
                <p:cNvPicPr/>
                <p:nvPr/>
              </p:nvPicPr>
              <p:blipFill>
                <a:blip r:embed="rId846"/>
                <a:stretch>
                  <a:fillRect/>
                </a:stretch>
              </p:blipFill>
              <p:spPr>
                <a:xfrm>
                  <a:off x="8810997" y="4165005"/>
                  <a:ext cx="132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66" name="Freihand 565">
                  <a:extLst>
                    <a:ext uri="{FF2B5EF4-FFF2-40B4-BE49-F238E27FC236}">
                      <a16:creationId xmlns:a16="http://schemas.microsoft.com/office/drawing/2014/main" id="{29626BC1-51C7-4516-AB30-49564B2C8CB5}"/>
                    </a:ext>
                  </a:extLst>
                </p14:cNvPr>
                <p14:cNvContentPartPr/>
                <p14:nvPr/>
              </p14:nvContentPartPr>
              <p14:xfrm>
                <a:off x="9035997" y="4174725"/>
                <a:ext cx="63360" cy="83880"/>
              </p14:xfrm>
            </p:contentPart>
          </mc:Choice>
          <mc:Fallback xmlns="">
            <p:pic>
              <p:nvPicPr>
                <p:cNvPr id="566" name="Freihand 565">
                  <a:extLst>
                    <a:ext uri="{FF2B5EF4-FFF2-40B4-BE49-F238E27FC236}">
                      <a16:creationId xmlns:a16="http://schemas.microsoft.com/office/drawing/2014/main" id="{29626BC1-51C7-4516-AB30-49564B2C8CB5}"/>
                    </a:ext>
                  </a:extLst>
                </p:cNvPr>
                <p:cNvPicPr/>
                <p:nvPr/>
              </p:nvPicPr>
              <p:blipFill>
                <a:blip r:embed="rId848"/>
                <a:stretch>
                  <a:fillRect/>
                </a:stretch>
              </p:blipFill>
              <p:spPr>
                <a:xfrm>
                  <a:off x="9031677" y="4170405"/>
                  <a:ext cx="72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7" name="Freihand 566">
                  <a:extLst>
                    <a:ext uri="{FF2B5EF4-FFF2-40B4-BE49-F238E27FC236}">
                      <a16:creationId xmlns:a16="http://schemas.microsoft.com/office/drawing/2014/main" id="{5EC03763-26E1-4AB3-A619-7C5D50F21975}"/>
                    </a:ext>
                  </a:extLst>
                </p14:cNvPr>
                <p14:cNvContentPartPr/>
                <p14:nvPr/>
              </p14:nvContentPartPr>
              <p14:xfrm>
                <a:off x="9023397" y="4076085"/>
                <a:ext cx="31680" cy="1800"/>
              </p14:xfrm>
            </p:contentPart>
          </mc:Choice>
          <mc:Fallback xmlns="">
            <p:pic>
              <p:nvPicPr>
                <p:cNvPr id="567" name="Freihand 566">
                  <a:extLst>
                    <a:ext uri="{FF2B5EF4-FFF2-40B4-BE49-F238E27FC236}">
                      <a16:creationId xmlns:a16="http://schemas.microsoft.com/office/drawing/2014/main" id="{5EC03763-26E1-4AB3-A619-7C5D50F21975}"/>
                    </a:ext>
                  </a:extLst>
                </p:cNvPr>
                <p:cNvPicPr/>
                <p:nvPr/>
              </p:nvPicPr>
              <p:blipFill>
                <a:blip r:embed="rId850"/>
                <a:stretch>
                  <a:fillRect/>
                </a:stretch>
              </p:blipFill>
              <p:spPr>
                <a:xfrm>
                  <a:off x="9019077" y="4071765"/>
                  <a:ext cx="4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68" name="Freihand 567">
                  <a:extLst>
                    <a:ext uri="{FF2B5EF4-FFF2-40B4-BE49-F238E27FC236}">
                      <a16:creationId xmlns:a16="http://schemas.microsoft.com/office/drawing/2014/main" id="{07FEF2B8-9E72-4628-8277-0ED2C533E91B}"/>
                    </a:ext>
                  </a:extLst>
                </p14:cNvPr>
                <p14:cNvContentPartPr/>
                <p14:nvPr/>
              </p14:nvContentPartPr>
              <p14:xfrm>
                <a:off x="9263157" y="4192725"/>
                <a:ext cx="124560" cy="10440"/>
              </p14:xfrm>
            </p:contentPart>
          </mc:Choice>
          <mc:Fallback xmlns="">
            <p:pic>
              <p:nvPicPr>
                <p:cNvPr id="568" name="Freihand 567">
                  <a:extLst>
                    <a:ext uri="{FF2B5EF4-FFF2-40B4-BE49-F238E27FC236}">
                      <a16:creationId xmlns:a16="http://schemas.microsoft.com/office/drawing/2014/main" id="{07FEF2B8-9E72-4628-8277-0ED2C533E91B}"/>
                    </a:ext>
                  </a:extLst>
                </p:cNvPr>
                <p:cNvPicPr/>
                <p:nvPr/>
              </p:nvPicPr>
              <p:blipFill>
                <a:blip r:embed="rId852"/>
                <a:stretch>
                  <a:fillRect/>
                </a:stretch>
              </p:blipFill>
              <p:spPr>
                <a:xfrm>
                  <a:off x="9258837" y="4188405"/>
                  <a:ext cx="133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69" name="Freihand 568">
                  <a:extLst>
                    <a:ext uri="{FF2B5EF4-FFF2-40B4-BE49-F238E27FC236}">
                      <a16:creationId xmlns:a16="http://schemas.microsoft.com/office/drawing/2014/main" id="{5A7E05F8-C0A7-4EE2-A0D0-EF217D4148CB}"/>
                    </a:ext>
                  </a:extLst>
                </p14:cNvPr>
                <p14:cNvContentPartPr/>
                <p14:nvPr/>
              </p14:nvContentPartPr>
              <p14:xfrm>
                <a:off x="9494997" y="4091565"/>
                <a:ext cx="93600" cy="109440"/>
              </p14:xfrm>
            </p:contentPart>
          </mc:Choice>
          <mc:Fallback xmlns="">
            <p:pic>
              <p:nvPicPr>
                <p:cNvPr id="569" name="Freihand 568">
                  <a:extLst>
                    <a:ext uri="{FF2B5EF4-FFF2-40B4-BE49-F238E27FC236}">
                      <a16:creationId xmlns:a16="http://schemas.microsoft.com/office/drawing/2014/main" id="{5A7E05F8-C0A7-4EE2-A0D0-EF217D4148CB}"/>
                    </a:ext>
                  </a:extLst>
                </p:cNvPr>
                <p:cNvPicPr/>
                <p:nvPr/>
              </p:nvPicPr>
              <p:blipFill>
                <a:blip r:embed="rId854"/>
                <a:stretch>
                  <a:fillRect/>
                </a:stretch>
              </p:blipFill>
              <p:spPr>
                <a:xfrm>
                  <a:off x="9490677" y="4087245"/>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70" name="Freihand 569">
                  <a:extLst>
                    <a:ext uri="{FF2B5EF4-FFF2-40B4-BE49-F238E27FC236}">
                      <a16:creationId xmlns:a16="http://schemas.microsoft.com/office/drawing/2014/main" id="{834F33DD-9535-4CFF-A100-1DD4E273A8C9}"/>
                    </a:ext>
                  </a:extLst>
                </p14:cNvPr>
                <p14:cNvContentPartPr/>
                <p14:nvPr/>
              </p14:nvContentPartPr>
              <p14:xfrm>
                <a:off x="9569517" y="4139085"/>
                <a:ext cx="86400" cy="75600"/>
              </p14:xfrm>
            </p:contentPart>
          </mc:Choice>
          <mc:Fallback xmlns="">
            <p:pic>
              <p:nvPicPr>
                <p:cNvPr id="570" name="Freihand 569">
                  <a:extLst>
                    <a:ext uri="{FF2B5EF4-FFF2-40B4-BE49-F238E27FC236}">
                      <a16:creationId xmlns:a16="http://schemas.microsoft.com/office/drawing/2014/main" id="{834F33DD-9535-4CFF-A100-1DD4E273A8C9}"/>
                    </a:ext>
                  </a:extLst>
                </p:cNvPr>
                <p:cNvPicPr/>
                <p:nvPr/>
              </p:nvPicPr>
              <p:blipFill>
                <a:blip r:embed="rId856"/>
                <a:stretch>
                  <a:fillRect/>
                </a:stretch>
              </p:blipFill>
              <p:spPr>
                <a:xfrm>
                  <a:off x="9565197" y="4134765"/>
                  <a:ext cx="95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71" name="Freihand 570">
                  <a:extLst>
                    <a:ext uri="{FF2B5EF4-FFF2-40B4-BE49-F238E27FC236}">
                      <a16:creationId xmlns:a16="http://schemas.microsoft.com/office/drawing/2014/main" id="{096E2185-983F-4113-9B2B-8F18A903CDB8}"/>
                    </a:ext>
                  </a:extLst>
                </p14:cNvPr>
                <p14:cNvContentPartPr/>
                <p14:nvPr/>
              </p14:nvContentPartPr>
              <p14:xfrm>
                <a:off x="9680397" y="4093005"/>
                <a:ext cx="128880" cy="108000"/>
              </p14:xfrm>
            </p:contentPart>
          </mc:Choice>
          <mc:Fallback xmlns="">
            <p:pic>
              <p:nvPicPr>
                <p:cNvPr id="571" name="Freihand 570">
                  <a:extLst>
                    <a:ext uri="{FF2B5EF4-FFF2-40B4-BE49-F238E27FC236}">
                      <a16:creationId xmlns:a16="http://schemas.microsoft.com/office/drawing/2014/main" id="{096E2185-983F-4113-9B2B-8F18A903CDB8}"/>
                    </a:ext>
                  </a:extLst>
                </p:cNvPr>
                <p:cNvPicPr/>
                <p:nvPr/>
              </p:nvPicPr>
              <p:blipFill>
                <a:blip r:embed="rId858"/>
                <a:stretch>
                  <a:fillRect/>
                </a:stretch>
              </p:blipFill>
              <p:spPr>
                <a:xfrm>
                  <a:off x="9676077" y="4088685"/>
                  <a:ext cx="137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72" name="Freihand 571">
                  <a:extLst>
                    <a:ext uri="{FF2B5EF4-FFF2-40B4-BE49-F238E27FC236}">
                      <a16:creationId xmlns:a16="http://schemas.microsoft.com/office/drawing/2014/main" id="{34015D23-B6B2-47EE-81DE-8B94547795B1}"/>
                    </a:ext>
                  </a:extLst>
                </p14:cNvPr>
                <p14:cNvContentPartPr/>
                <p14:nvPr/>
              </p14:nvContentPartPr>
              <p14:xfrm>
                <a:off x="9874077" y="4085445"/>
                <a:ext cx="190440" cy="104400"/>
              </p14:xfrm>
            </p:contentPart>
          </mc:Choice>
          <mc:Fallback xmlns="">
            <p:pic>
              <p:nvPicPr>
                <p:cNvPr id="572" name="Freihand 571">
                  <a:extLst>
                    <a:ext uri="{FF2B5EF4-FFF2-40B4-BE49-F238E27FC236}">
                      <a16:creationId xmlns:a16="http://schemas.microsoft.com/office/drawing/2014/main" id="{34015D23-B6B2-47EE-81DE-8B94547795B1}"/>
                    </a:ext>
                  </a:extLst>
                </p:cNvPr>
                <p:cNvPicPr/>
                <p:nvPr/>
              </p:nvPicPr>
              <p:blipFill>
                <a:blip r:embed="rId860"/>
                <a:stretch>
                  <a:fillRect/>
                </a:stretch>
              </p:blipFill>
              <p:spPr>
                <a:xfrm>
                  <a:off x="9869757" y="4081125"/>
                  <a:ext cx="199080" cy="113040"/>
                </a:xfrm>
                <a:prstGeom prst="rect">
                  <a:avLst/>
                </a:prstGeom>
              </p:spPr>
            </p:pic>
          </mc:Fallback>
        </mc:AlternateContent>
      </p:grpSp>
      <p:grpSp>
        <p:nvGrpSpPr>
          <p:cNvPr id="577" name="Gruppieren 576">
            <a:extLst>
              <a:ext uri="{FF2B5EF4-FFF2-40B4-BE49-F238E27FC236}">
                <a16:creationId xmlns:a16="http://schemas.microsoft.com/office/drawing/2014/main" id="{4A798B3B-71FF-4107-BF66-37DCF133B761}"/>
              </a:ext>
            </a:extLst>
          </p:cNvPr>
          <p:cNvGrpSpPr/>
          <p:nvPr/>
        </p:nvGrpSpPr>
        <p:grpSpPr>
          <a:xfrm>
            <a:off x="4109757" y="4944765"/>
            <a:ext cx="515880" cy="130680"/>
            <a:chOff x="4109757" y="4944765"/>
            <a:chExt cx="515880" cy="130680"/>
          </a:xfrm>
        </p:grpSpPr>
        <mc:AlternateContent xmlns:mc="http://schemas.openxmlformats.org/markup-compatibility/2006" xmlns:p14="http://schemas.microsoft.com/office/powerpoint/2010/main">
          <mc:Choice Requires="p14">
            <p:contentPart p14:bwMode="auto" r:id="rId861">
              <p14:nvContentPartPr>
                <p14:cNvPr id="574" name="Freihand 573">
                  <a:extLst>
                    <a:ext uri="{FF2B5EF4-FFF2-40B4-BE49-F238E27FC236}">
                      <a16:creationId xmlns:a16="http://schemas.microsoft.com/office/drawing/2014/main" id="{D7E3B5E9-28F8-43E2-AA09-40C3913CBF12}"/>
                    </a:ext>
                  </a:extLst>
                </p14:cNvPr>
                <p14:cNvContentPartPr/>
                <p14:nvPr/>
              </p14:nvContentPartPr>
              <p14:xfrm>
                <a:off x="4109757" y="4954125"/>
                <a:ext cx="125640" cy="121320"/>
              </p14:xfrm>
            </p:contentPart>
          </mc:Choice>
          <mc:Fallback xmlns="">
            <p:pic>
              <p:nvPicPr>
                <p:cNvPr id="574" name="Freihand 573">
                  <a:extLst>
                    <a:ext uri="{FF2B5EF4-FFF2-40B4-BE49-F238E27FC236}">
                      <a16:creationId xmlns:a16="http://schemas.microsoft.com/office/drawing/2014/main" id="{D7E3B5E9-28F8-43E2-AA09-40C3913CBF12}"/>
                    </a:ext>
                  </a:extLst>
                </p:cNvPr>
                <p:cNvPicPr/>
                <p:nvPr/>
              </p:nvPicPr>
              <p:blipFill>
                <a:blip r:embed="rId862"/>
                <a:stretch>
                  <a:fillRect/>
                </a:stretch>
              </p:blipFill>
              <p:spPr>
                <a:xfrm>
                  <a:off x="4105437" y="4949805"/>
                  <a:ext cx="134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75" name="Freihand 574">
                  <a:extLst>
                    <a:ext uri="{FF2B5EF4-FFF2-40B4-BE49-F238E27FC236}">
                      <a16:creationId xmlns:a16="http://schemas.microsoft.com/office/drawing/2014/main" id="{6D3F6C4F-3203-44E1-9905-FB329B58F073}"/>
                    </a:ext>
                  </a:extLst>
                </p14:cNvPr>
                <p14:cNvContentPartPr/>
                <p14:nvPr/>
              </p14:nvContentPartPr>
              <p14:xfrm>
                <a:off x="4290117" y="4966365"/>
                <a:ext cx="108000" cy="106200"/>
              </p14:xfrm>
            </p:contentPart>
          </mc:Choice>
          <mc:Fallback xmlns="">
            <p:pic>
              <p:nvPicPr>
                <p:cNvPr id="575" name="Freihand 574">
                  <a:extLst>
                    <a:ext uri="{FF2B5EF4-FFF2-40B4-BE49-F238E27FC236}">
                      <a16:creationId xmlns:a16="http://schemas.microsoft.com/office/drawing/2014/main" id="{6D3F6C4F-3203-44E1-9905-FB329B58F073}"/>
                    </a:ext>
                  </a:extLst>
                </p:cNvPr>
                <p:cNvPicPr/>
                <p:nvPr/>
              </p:nvPicPr>
              <p:blipFill>
                <a:blip r:embed="rId864"/>
                <a:stretch>
                  <a:fillRect/>
                </a:stretch>
              </p:blipFill>
              <p:spPr>
                <a:xfrm>
                  <a:off x="4285797" y="4962045"/>
                  <a:ext cx="11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76" name="Freihand 575">
                  <a:extLst>
                    <a:ext uri="{FF2B5EF4-FFF2-40B4-BE49-F238E27FC236}">
                      <a16:creationId xmlns:a16="http://schemas.microsoft.com/office/drawing/2014/main" id="{85B691CA-64AA-4D48-A006-F8C120573DE7}"/>
                    </a:ext>
                  </a:extLst>
                </p14:cNvPr>
                <p14:cNvContentPartPr/>
                <p14:nvPr/>
              </p14:nvContentPartPr>
              <p14:xfrm>
                <a:off x="4461477" y="4944765"/>
                <a:ext cx="164160" cy="106200"/>
              </p14:xfrm>
            </p:contentPart>
          </mc:Choice>
          <mc:Fallback xmlns="">
            <p:pic>
              <p:nvPicPr>
                <p:cNvPr id="576" name="Freihand 575">
                  <a:extLst>
                    <a:ext uri="{FF2B5EF4-FFF2-40B4-BE49-F238E27FC236}">
                      <a16:creationId xmlns:a16="http://schemas.microsoft.com/office/drawing/2014/main" id="{85B691CA-64AA-4D48-A006-F8C120573DE7}"/>
                    </a:ext>
                  </a:extLst>
                </p:cNvPr>
                <p:cNvPicPr/>
                <p:nvPr/>
              </p:nvPicPr>
              <p:blipFill>
                <a:blip r:embed="rId866"/>
                <a:stretch>
                  <a:fillRect/>
                </a:stretch>
              </p:blipFill>
              <p:spPr>
                <a:xfrm>
                  <a:off x="4457157" y="4940445"/>
                  <a:ext cx="172800" cy="114840"/>
                </a:xfrm>
                <a:prstGeom prst="rect">
                  <a:avLst/>
                </a:prstGeom>
              </p:spPr>
            </p:pic>
          </mc:Fallback>
        </mc:AlternateContent>
      </p:grpSp>
      <p:grpSp>
        <p:nvGrpSpPr>
          <p:cNvPr id="587" name="Gruppieren 586">
            <a:extLst>
              <a:ext uri="{FF2B5EF4-FFF2-40B4-BE49-F238E27FC236}">
                <a16:creationId xmlns:a16="http://schemas.microsoft.com/office/drawing/2014/main" id="{68B81D48-31EC-488E-80E3-0E15B27ACED1}"/>
              </a:ext>
            </a:extLst>
          </p:cNvPr>
          <p:cNvGrpSpPr/>
          <p:nvPr/>
        </p:nvGrpSpPr>
        <p:grpSpPr>
          <a:xfrm>
            <a:off x="5347077" y="4813365"/>
            <a:ext cx="1220400" cy="146160"/>
            <a:chOff x="5347077" y="4813365"/>
            <a:chExt cx="1220400" cy="146160"/>
          </a:xfrm>
        </p:grpSpPr>
        <mc:AlternateContent xmlns:mc="http://schemas.openxmlformats.org/markup-compatibility/2006" xmlns:p14="http://schemas.microsoft.com/office/powerpoint/2010/main">
          <mc:Choice Requires="p14">
            <p:contentPart p14:bwMode="auto" r:id="rId867">
              <p14:nvContentPartPr>
                <p14:cNvPr id="578" name="Freihand 577">
                  <a:extLst>
                    <a:ext uri="{FF2B5EF4-FFF2-40B4-BE49-F238E27FC236}">
                      <a16:creationId xmlns:a16="http://schemas.microsoft.com/office/drawing/2014/main" id="{9BE62CFC-00A7-4AF7-B8D1-0A018FD9FFDD}"/>
                    </a:ext>
                  </a:extLst>
                </p14:cNvPr>
                <p14:cNvContentPartPr/>
                <p14:nvPr/>
              </p14:nvContentPartPr>
              <p14:xfrm>
                <a:off x="5351757" y="4885365"/>
                <a:ext cx="189720" cy="13320"/>
              </p14:xfrm>
            </p:contentPart>
          </mc:Choice>
          <mc:Fallback xmlns="">
            <p:pic>
              <p:nvPicPr>
                <p:cNvPr id="578" name="Freihand 577">
                  <a:extLst>
                    <a:ext uri="{FF2B5EF4-FFF2-40B4-BE49-F238E27FC236}">
                      <a16:creationId xmlns:a16="http://schemas.microsoft.com/office/drawing/2014/main" id="{9BE62CFC-00A7-4AF7-B8D1-0A018FD9FFDD}"/>
                    </a:ext>
                  </a:extLst>
                </p:cNvPr>
                <p:cNvPicPr/>
                <p:nvPr/>
              </p:nvPicPr>
              <p:blipFill>
                <a:blip r:embed="rId868"/>
                <a:stretch>
                  <a:fillRect/>
                </a:stretch>
              </p:blipFill>
              <p:spPr>
                <a:xfrm>
                  <a:off x="5347437" y="4881045"/>
                  <a:ext cx="198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79" name="Freihand 578">
                  <a:extLst>
                    <a:ext uri="{FF2B5EF4-FFF2-40B4-BE49-F238E27FC236}">
                      <a16:creationId xmlns:a16="http://schemas.microsoft.com/office/drawing/2014/main" id="{DC22AE71-161B-4F20-B8C6-4AE44903EFC8}"/>
                    </a:ext>
                  </a:extLst>
                </p14:cNvPr>
                <p14:cNvContentPartPr/>
                <p14:nvPr/>
              </p14:nvContentPartPr>
              <p14:xfrm>
                <a:off x="5347077" y="4944045"/>
                <a:ext cx="245520" cy="15480"/>
              </p14:xfrm>
            </p:contentPart>
          </mc:Choice>
          <mc:Fallback xmlns="">
            <p:pic>
              <p:nvPicPr>
                <p:cNvPr id="579" name="Freihand 578">
                  <a:extLst>
                    <a:ext uri="{FF2B5EF4-FFF2-40B4-BE49-F238E27FC236}">
                      <a16:creationId xmlns:a16="http://schemas.microsoft.com/office/drawing/2014/main" id="{DC22AE71-161B-4F20-B8C6-4AE44903EFC8}"/>
                    </a:ext>
                  </a:extLst>
                </p:cNvPr>
                <p:cNvPicPr/>
                <p:nvPr/>
              </p:nvPicPr>
              <p:blipFill>
                <a:blip r:embed="rId870"/>
                <a:stretch>
                  <a:fillRect/>
                </a:stretch>
              </p:blipFill>
              <p:spPr>
                <a:xfrm>
                  <a:off x="5342757" y="4939725"/>
                  <a:ext cx="254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81" name="Freihand 580">
                  <a:extLst>
                    <a:ext uri="{FF2B5EF4-FFF2-40B4-BE49-F238E27FC236}">
                      <a16:creationId xmlns:a16="http://schemas.microsoft.com/office/drawing/2014/main" id="{357645E1-A563-4AD1-9342-D539D9151817}"/>
                    </a:ext>
                  </a:extLst>
                </p14:cNvPr>
                <p14:cNvContentPartPr/>
                <p14:nvPr/>
              </p14:nvContentPartPr>
              <p14:xfrm>
                <a:off x="5747037" y="4845045"/>
                <a:ext cx="172080" cy="112320"/>
              </p14:xfrm>
            </p:contentPart>
          </mc:Choice>
          <mc:Fallback xmlns="">
            <p:pic>
              <p:nvPicPr>
                <p:cNvPr id="581" name="Freihand 580">
                  <a:extLst>
                    <a:ext uri="{FF2B5EF4-FFF2-40B4-BE49-F238E27FC236}">
                      <a16:creationId xmlns:a16="http://schemas.microsoft.com/office/drawing/2014/main" id="{357645E1-A563-4AD1-9342-D539D9151817}"/>
                    </a:ext>
                  </a:extLst>
                </p:cNvPr>
                <p:cNvPicPr/>
                <p:nvPr/>
              </p:nvPicPr>
              <p:blipFill>
                <a:blip r:embed="rId872"/>
                <a:stretch>
                  <a:fillRect/>
                </a:stretch>
              </p:blipFill>
              <p:spPr>
                <a:xfrm>
                  <a:off x="5742717" y="4840725"/>
                  <a:ext cx="180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82" name="Freihand 581">
                  <a:extLst>
                    <a:ext uri="{FF2B5EF4-FFF2-40B4-BE49-F238E27FC236}">
                      <a16:creationId xmlns:a16="http://schemas.microsoft.com/office/drawing/2014/main" id="{BFE6ECE9-E696-495C-A56E-B9F1B943381B}"/>
                    </a:ext>
                  </a:extLst>
                </p14:cNvPr>
                <p14:cNvContentPartPr/>
                <p14:nvPr/>
              </p14:nvContentPartPr>
              <p14:xfrm>
                <a:off x="5957997" y="4840005"/>
                <a:ext cx="115200" cy="71280"/>
              </p14:xfrm>
            </p:contentPart>
          </mc:Choice>
          <mc:Fallback xmlns="">
            <p:pic>
              <p:nvPicPr>
                <p:cNvPr id="582" name="Freihand 581">
                  <a:extLst>
                    <a:ext uri="{FF2B5EF4-FFF2-40B4-BE49-F238E27FC236}">
                      <a16:creationId xmlns:a16="http://schemas.microsoft.com/office/drawing/2014/main" id="{BFE6ECE9-E696-495C-A56E-B9F1B943381B}"/>
                    </a:ext>
                  </a:extLst>
                </p:cNvPr>
                <p:cNvPicPr/>
                <p:nvPr/>
              </p:nvPicPr>
              <p:blipFill>
                <a:blip r:embed="rId874"/>
                <a:stretch>
                  <a:fillRect/>
                </a:stretch>
              </p:blipFill>
              <p:spPr>
                <a:xfrm>
                  <a:off x="5953677" y="4835685"/>
                  <a:ext cx="12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83" name="Freihand 582">
                  <a:extLst>
                    <a:ext uri="{FF2B5EF4-FFF2-40B4-BE49-F238E27FC236}">
                      <a16:creationId xmlns:a16="http://schemas.microsoft.com/office/drawing/2014/main" id="{C334EB09-B7FB-4045-BD09-B9513AE55B03}"/>
                    </a:ext>
                  </a:extLst>
                </p14:cNvPr>
                <p14:cNvContentPartPr/>
                <p14:nvPr/>
              </p14:nvContentPartPr>
              <p14:xfrm>
                <a:off x="6101637" y="4832085"/>
                <a:ext cx="141840" cy="77400"/>
              </p14:xfrm>
            </p:contentPart>
          </mc:Choice>
          <mc:Fallback xmlns="">
            <p:pic>
              <p:nvPicPr>
                <p:cNvPr id="583" name="Freihand 582">
                  <a:extLst>
                    <a:ext uri="{FF2B5EF4-FFF2-40B4-BE49-F238E27FC236}">
                      <a16:creationId xmlns:a16="http://schemas.microsoft.com/office/drawing/2014/main" id="{C334EB09-B7FB-4045-BD09-B9513AE55B03}"/>
                    </a:ext>
                  </a:extLst>
                </p:cNvPr>
                <p:cNvPicPr/>
                <p:nvPr/>
              </p:nvPicPr>
              <p:blipFill>
                <a:blip r:embed="rId876"/>
                <a:stretch>
                  <a:fillRect/>
                </a:stretch>
              </p:blipFill>
              <p:spPr>
                <a:xfrm>
                  <a:off x="6097317" y="4827765"/>
                  <a:ext cx="150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84" name="Freihand 583">
                  <a:extLst>
                    <a:ext uri="{FF2B5EF4-FFF2-40B4-BE49-F238E27FC236}">
                      <a16:creationId xmlns:a16="http://schemas.microsoft.com/office/drawing/2014/main" id="{C2BF6A65-D532-4C28-BE39-DF4E98125FB8}"/>
                    </a:ext>
                  </a:extLst>
                </p14:cNvPr>
                <p14:cNvContentPartPr/>
                <p14:nvPr/>
              </p14:nvContentPartPr>
              <p14:xfrm>
                <a:off x="6267957" y="4813365"/>
                <a:ext cx="98640" cy="72000"/>
              </p14:xfrm>
            </p:contentPart>
          </mc:Choice>
          <mc:Fallback xmlns="">
            <p:pic>
              <p:nvPicPr>
                <p:cNvPr id="584" name="Freihand 583">
                  <a:extLst>
                    <a:ext uri="{FF2B5EF4-FFF2-40B4-BE49-F238E27FC236}">
                      <a16:creationId xmlns:a16="http://schemas.microsoft.com/office/drawing/2014/main" id="{C2BF6A65-D532-4C28-BE39-DF4E98125FB8}"/>
                    </a:ext>
                  </a:extLst>
                </p:cNvPr>
                <p:cNvPicPr/>
                <p:nvPr/>
              </p:nvPicPr>
              <p:blipFill>
                <a:blip r:embed="rId878"/>
                <a:stretch>
                  <a:fillRect/>
                </a:stretch>
              </p:blipFill>
              <p:spPr>
                <a:xfrm>
                  <a:off x="6263637" y="4809045"/>
                  <a:ext cx="107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85" name="Freihand 584">
                  <a:extLst>
                    <a:ext uri="{FF2B5EF4-FFF2-40B4-BE49-F238E27FC236}">
                      <a16:creationId xmlns:a16="http://schemas.microsoft.com/office/drawing/2014/main" id="{8C8FBF17-26E2-470B-8C67-9D173129A29E}"/>
                    </a:ext>
                  </a:extLst>
                </p14:cNvPr>
                <p14:cNvContentPartPr/>
                <p14:nvPr/>
              </p14:nvContentPartPr>
              <p14:xfrm>
                <a:off x="6471717" y="4817685"/>
                <a:ext cx="95760" cy="65880"/>
              </p14:xfrm>
            </p:contentPart>
          </mc:Choice>
          <mc:Fallback xmlns="">
            <p:pic>
              <p:nvPicPr>
                <p:cNvPr id="585" name="Freihand 584">
                  <a:extLst>
                    <a:ext uri="{FF2B5EF4-FFF2-40B4-BE49-F238E27FC236}">
                      <a16:creationId xmlns:a16="http://schemas.microsoft.com/office/drawing/2014/main" id="{8C8FBF17-26E2-470B-8C67-9D173129A29E}"/>
                    </a:ext>
                  </a:extLst>
                </p:cNvPr>
                <p:cNvPicPr/>
                <p:nvPr/>
              </p:nvPicPr>
              <p:blipFill>
                <a:blip r:embed="rId880"/>
                <a:stretch>
                  <a:fillRect/>
                </a:stretch>
              </p:blipFill>
              <p:spPr>
                <a:xfrm>
                  <a:off x="6467397" y="4813365"/>
                  <a:ext cx="10440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1">
            <p14:nvContentPartPr>
              <p14:cNvPr id="586" name="Freihand 585">
                <a:extLst>
                  <a:ext uri="{FF2B5EF4-FFF2-40B4-BE49-F238E27FC236}">
                    <a16:creationId xmlns:a16="http://schemas.microsoft.com/office/drawing/2014/main" id="{C818EF4E-AD85-436F-8684-E275AE86D7B0}"/>
                  </a:ext>
                </a:extLst>
              </p14:cNvPr>
              <p14:cNvContentPartPr/>
              <p14:nvPr/>
            </p14:nvContentPartPr>
            <p14:xfrm>
              <a:off x="6521037" y="4722285"/>
              <a:ext cx="5040" cy="5400"/>
            </p14:xfrm>
          </p:contentPart>
        </mc:Choice>
        <mc:Fallback xmlns="">
          <p:pic>
            <p:nvPicPr>
              <p:cNvPr id="586" name="Freihand 585">
                <a:extLst>
                  <a:ext uri="{FF2B5EF4-FFF2-40B4-BE49-F238E27FC236}">
                    <a16:creationId xmlns:a16="http://schemas.microsoft.com/office/drawing/2014/main" id="{C818EF4E-AD85-436F-8684-E275AE86D7B0}"/>
                  </a:ext>
                </a:extLst>
              </p:cNvPr>
              <p:cNvPicPr/>
              <p:nvPr/>
            </p:nvPicPr>
            <p:blipFill>
              <a:blip r:embed="rId882"/>
              <a:stretch>
                <a:fillRect/>
              </a:stretch>
            </p:blipFill>
            <p:spPr>
              <a:xfrm>
                <a:off x="6516717" y="4717965"/>
                <a:ext cx="13680" cy="14040"/>
              </a:xfrm>
              <a:prstGeom prst="rect">
                <a:avLst/>
              </a:prstGeom>
            </p:spPr>
          </p:pic>
        </mc:Fallback>
      </mc:AlternateContent>
      <p:grpSp>
        <p:nvGrpSpPr>
          <p:cNvPr id="594" name="Gruppieren 593">
            <a:extLst>
              <a:ext uri="{FF2B5EF4-FFF2-40B4-BE49-F238E27FC236}">
                <a16:creationId xmlns:a16="http://schemas.microsoft.com/office/drawing/2014/main" id="{E34EA55B-02F2-438C-999D-0CCDA2B44C35}"/>
              </a:ext>
            </a:extLst>
          </p:cNvPr>
          <p:cNvGrpSpPr/>
          <p:nvPr/>
        </p:nvGrpSpPr>
        <p:grpSpPr>
          <a:xfrm>
            <a:off x="6801117" y="4724805"/>
            <a:ext cx="872640" cy="217440"/>
            <a:chOff x="6801117" y="4724805"/>
            <a:chExt cx="872640" cy="217440"/>
          </a:xfrm>
        </p:grpSpPr>
        <mc:AlternateContent xmlns:mc="http://schemas.openxmlformats.org/markup-compatibility/2006" xmlns:p14="http://schemas.microsoft.com/office/powerpoint/2010/main">
          <mc:Choice Requires="p14">
            <p:contentPart p14:bwMode="auto" r:id="rId883">
              <p14:nvContentPartPr>
                <p14:cNvPr id="588" name="Freihand 587">
                  <a:extLst>
                    <a:ext uri="{FF2B5EF4-FFF2-40B4-BE49-F238E27FC236}">
                      <a16:creationId xmlns:a16="http://schemas.microsoft.com/office/drawing/2014/main" id="{BDEFD142-3C8E-45B0-9FEB-715C22994836}"/>
                    </a:ext>
                  </a:extLst>
                </p14:cNvPr>
                <p14:cNvContentPartPr/>
                <p14:nvPr/>
              </p14:nvContentPartPr>
              <p14:xfrm>
                <a:off x="6801117" y="4748205"/>
                <a:ext cx="33840" cy="194040"/>
              </p14:xfrm>
            </p:contentPart>
          </mc:Choice>
          <mc:Fallback xmlns="">
            <p:pic>
              <p:nvPicPr>
                <p:cNvPr id="588" name="Freihand 587">
                  <a:extLst>
                    <a:ext uri="{FF2B5EF4-FFF2-40B4-BE49-F238E27FC236}">
                      <a16:creationId xmlns:a16="http://schemas.microsoft.com/office/drawing/2014/main" id="{BDEFD142-3C8E-45B0-9FEB-715C22994836}"/>
                    </a:ext>
                  </a:extLst>
                </p:cNvPr>
                <p:cNvPicPr/>
                <p:nvPr/>
              </p:nvPicPr>
              <p:blipFill>
                <a:blip r:embed="rId884"/>
                <a:stretch>
                  <a:fillRect/>
                </a:stretch>
              </p:blipFill>
              <p:spPr>
                <a:xfrm>
                  <a:off x="6796797" y="4743885"/>
                  <a:ext cx="4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89" name="Freihand 588">
                  <a:extLst>
                    <a:ext uri="{FF2B5EF4-FFF2-40B4-BE49-F238E27FC236}">
                      <a16:creationId xmlns:a16="http://schemas.microsoft.com/office/drawing/2014/main" id="{40DBF63A-5979-41BC-829A-9860ADDE1C3D}"/>
                    </a:ext>
                  </a:extLst>
                </p14:cNvPr>
                <p14:cNvContentPartPr/>
                <p14:nvPr/>
              </p14:nvContentPartPr>
              <p14:xfrm>
                <a:off x="6936477" y="4783845"/>
                <a:ext cx="34560" cy="86400"/>
              </p14:xfrm>
            </p:contentPart>
          </mc:Choice>
          <mc:Fallback xmlns="">
            <p:pic>
              <p:nvPicPr>
                <p:cNvPr id="589" name="Freihand 588">
                  <a:extLst>
                    <a:ext uri="{FF2B5EF4-FFF2-40B4-BE49-F238E27FC236}">
                      <a16:creationId xmlns:a16="http://schemas.microsoft.com/office/drawing/2014/main" id="{40DBF63A-5979-41BC-829A-9860ADDE1C3D}"/>
                    </a:ext>
                  </a:extLst>
                </p:cNvPr>
                <p:cNvPicPr/>
                <p:nvPr/>
              </p:nvPicPr>
              <p:blipFill>
                <a:blip r:embed="rId886"/>
                <a:stretch>
                  <a:fillRect/>
                </a:stretch>
              </p:blipFill>
              <p:spPr>
                <a:xfrm>
                  <a:off x="6932157" y="4779525"/>
                  <a:ext cx="43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0" name="Freihand 589">
                  <a:extLst>
                    <a:ext uri="{FF2B5EF4-FFF2-40B4-BE49-F238E27FC236}">
                      <a16:creationId xmlns:a16="http://schemas.microsoft.com/office/drawing/2014/main" id="{A3CEDEF9-DF9E-4054-96C9-E43FFF4462AD}"/>
                    </a:ext>
                  </a:extLst>
                </p14:cNvPr>
                <p14:cNvContentPartPr/>
                <p14:nvPr/>
              </p14:nvContentPartPr>
              <p14:xfrm>
                <a:off x="7115037" y="4724805"/>
                <a:ext cx="158760" cy="121320"/>
              </p14:xfrm>
            </p:contentPart>
          </mc:Choice>
          <mc:Fallback xmlns="">
            <p:pic>
              <p:nvPicPr>
                <p:cNvPr id="590" name="Freihand 589">
                  <a:extLst>
                    <a:ext uri="{FF2B5EF4-FFF2-40B4-BE49-F238E27FC236}">
                      <a16:creationId xmlns:a16="http://schemas.microsoft.com/office/drawing/2014/main" id="{A3CEDEF9-DF9E-4054-96C9-E43FFF4462AD}"/>
                    </a:ext>
                  </a:extLst>
                </p:cNvPr>
                <p:cNvPicPr/>
                <p:nvPr/>
              </p:nvPicPr>
              <p:blipFill>
                <a:blip r:embed="rId888"/>
                <a:stretch>
                  <a:fillRect/>
                </a:stretch>
              </p:blipFill>
              <p:spPr>
                <a:xfrm>
                  <a:off x="7110717" y="4720485"/>
                  <a:ext cx="167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1" name="Freihand 590">
                  <a:extLst>
                    <a:ext uri="{FF2B5EF4-FFF2-40B4-BE49-F238E27FC236}">
                      <a16:creationId xmlns:a16="http://schemas.microsoft.com/office/drawing/2014/main" id="{058A58D3-B2E3-4633-AC65-359C61C6D248}"/>
                    </a:ext>
                  </a:extLst>
                </p14:cNvPr>
                <p14:cNvContentPartPr/>
                <p14:nvPr/>
              </p14:nvContentPartPr>
              <p14:xfrm>
                <a:off x="7324197" y="4744245"/>
                <a:ext cx="89280" cy="80280"/>
              </p14:xfrm>
            </p:contentPart>
          </mc:Choice>
          <mc:Fallback xmlns="">
            <p:pic>
              <p:nvPicPr>
                <p:cNvPr id="591" name="Freihand 590">
                  <a:extLst>
                    <a:ext uri="{FF2B5EF4-FFF2-40B4-BE49-F238E27FC236}">
                      <a16:creationId xmlns:a16="http://schemas.microsoft.com/office/drawing/2014/main" id="{058A58D3-B2E3-4633-AC65-359C61C6D248}"/>
                    </a:ext>
                  </a:extLst>
                </p:cNvPr>
                <p:cNvPicPr/>
                <p:nvPr/>
              </p:nvPicPr>
              <p:blipFill>
                <a:blip r:embed="rId890"/>
                <a:stretch>
                  <a:fillRect/>
                </a:stretch>
              </p:blipFill>
              <p:spPr>
                <a:xfrm>
                  <a:off x="7319877" y="4739925"/>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92" name="Freihand 591">
                  <a:extLst>
                    <a:ext uri="{FF2B5EF4-FFF2-40B4-BE49-F238E27FC236}">
                      <a16:creationId xmlns:a16="http://schemas.microsoft.com/office/drawing/2014/main" id="{817A063C-5D11-46F8-8B6D-70AFB52154F4}"/>
                    </a:ext>
                  </a:extLst>
                </p14:cNvPr>
                <p14:cNvContentPartPr/>
                <p14:nvPr/>
              </p14:nvContentPartPr>
              <p14:xfrm>
                <a:off x="7428957" y="4731285"/>
                <a:ext cx="124920" cy="74880"/>
              </p14:xfrm>
            </p:contentPart>
          </mc:Choice>
          <mc:Fallback xmlns="">
            <p:pic>
              <p:nvPicPr>
                <p:cNvPr id="592" name="Freihand 591">
                  <a:extLst>
                    <a:ext uri="{FF2B5EF4-FFF2-40B4-BE49-F238E27FC236}">
                      <a16:creationId xmlns:a16="http://schemas.microsoft.com/office/drawing/2014/main" id="{817A063C-5D11-46F8-8B6D-70AFB52154F4}"/>
                    </a:ext>
                  </a:extLst>
                </p:cNvPr>
                <p:cNvPicPr/>
                <p:nvPr/>
              </p:nvPicPr>
              <p:blipFill>
                <a:blip r:embed="rId892"/>
                <a:stretch>
                  <a:fillRect/>
                </a:stretch>
              </p:blipFill>
              <p:spPr>
                <a:xfrm>
                  <a:off x="7424637" y="4726965"/>
                  <a:ext cx="133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3" name="Freihand 592">
                  <a:extLst>
                    <a:ext uri="{FF2B5EF4-FFF2-40B4-BE49-F238E27FC236}">
                      <a16:creationId xmlns:a16="http://schemas.microsoft.com/office/drawing/2014/main" id="{6A63F28F-81ED-425E-A7B0-5C667E554477}"/>
                    </a:ext>
                  </a:extLst>
                </p14:cNvPr>
                <p14:cNvContentPartPr/>
                <p14:nvPr/>
              </p14:nvContentPartPr>
              <p14:xfrm>
                <a:off x="7574757" y="4730565"/>
                <a:ext cx="99000" cy="64440"/>
              </p14:xfrm>
            </p:contentPart>
          </mc:Choice>
          <mc:Fallback xmlns="">
            <p:pic>
              <p:nvPicPr>
                <p:cNvPr id="593" name="Freihand 592">
                  <a:extLst>
                    <a:ext uri="{FF2B5EF4-FFF2-40B4-BE49-F238E27FC236}">
                      <a16:creationId xmlns:a16="http://schemas.microsoft.com/office/drawing/2014/main" id="{6A63F28F-81ED-425E-A7B0-5C667E554477}"/>
                    </a:ext>
                  </a:extLst>
                </p:cNvPr>
                <p:cNvPicPr/>
                <p:nvPr/>
              </p:nvPicPr>
              <p:blipFill>
                <a:blip r:embed="rId894"/>
                <a:stretch>
                  <a:fillRect/>
                </a:stretch>
              </p:blipFill>
              <p:spPr>
                <a:xfrm>
                  <a:off x="7570437" y="4726245"/>
                  <a:ext cx="107640" cy="73080"/>
                </a:xfrm>
                <a:prstGeom prst="rect">
                  <a:avLst/>
                </a:prstGeom>
              </p:spPr>
            </p:pic>
          </mc:Fallback>
        </mc:AlternateContent>
      </p:grpSp>
      <p:grpSp>
        <p:nvGrpSpPr>
          <p:cNvPr id="609" name="Gruppieren 608">
            <a:extLst>
              <a:ext uri="{FF2B5EF4-FFF2-40B4-BE49-F238E27FC236}">
                <a16:creationId xmlns:a16="http://schemas.microsoft.com/office/drawing/2014/main" id="{2702E1FC-1E77-484D-BF42-C481DA020319}"/>
              </a:ext>
            </a:extLst>
          </p:cNvPr>
          <p:cNvGrpSpPr/>
          <p:nvPr/>
        </p:nvGrpSpPr>
        <p:grpSpPr>
          <a:xfrm>
            <a:off x="5398917" y="5341125"/>
            <a:ext cx="245520" cy="74880"/>
            <a:chOff x="5398917" y="5341125"/>
            <a:chExt cx="245520" cy="74880"/>
          </a:xfrm>
        </p:grpSpPr>
        <mc:AlternateContent xmlns:mc="http://schemas.openxmlformats.org/markup-compatibility/2006" xmlns:p14="http://schemas.microsoft.com/office/powerpoint/2010/main">
          <mc:Choice Requires="p14">
            <p:contentPart p14:bwMode="auto" r:id="rId895">
              <p14:nvContentPartPr>
                <p14:cNvPr id="603" name="Freihand 602">
                  <a:extLst>
                    <a:ext uri="{FF2B5EF4-FFF2-40B4-BE49-F238E27FC236}">
                      <a16:creationId xmlns:a16="http://schemas.microsoft.com/office/drawing/2014/main" id="{D2AA2D71-BB7C-4E27-AB5B-455AF18BF4F7}"/>
                    </a:ext>
                  </a:extLst>
                </p14:cNvPr>
                <p14:cNvContentPartPr/>
                <p14:nvPr/>
              </p14:nvContentPartPr>
              <p14:xfrm>
                <a:off x="5398917" y="5341125"/>
                <a:ext cx="214560" cy="23040"/>
              </p14:xfrm>
            </p:contentPart>
          </mc:Choice>
          <mc:Fallback xmlns="">
            <p:pic>
              <p:nvPicPr>
                <p:cNvPr id="603" name="Freihand 602">
                  <a:extLst>
                    <a:ext uri="{FF2B5EF4-FFF2-40B4-BE49-F238E27FC236}">
                      <a16:creationId xmlns:a16="http://schemas.microsoft.com/office/drawing/2014/main" id="{D2AA2D71-BB7C-4E27-AB5B-455AF18BF4F7}"/>
                    </a:ext>
                  </a:extLst>
                </p:cNvPr>
                <p:cNvPicPr/>
                <p:nvPr/>
              </p:nvPicPr>
              <p:blipFill>
                <a:blip r:embed="rId896"/>
                <a:stretch>
                  <a:fillRect/>
                </a:stretch>
              </p:blipFill>
              <p:spPr>
                <a:xfrm>
                  <a:off x="5394597" y="5336805"/>
                  <a:ext cx="223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04" name="Freihand 603">
                  <a:extLst>
                    <a:ext uri="{FF2B5EF4-FFF2-40B4-BE49-F238E27FC236}">
                      <a16:creationId xmlns:a16="http://schemas.microsoft.com/office/drawing/2014/main" id="{78B77813-510C-4A5D-9340-A201C442D7FE}"/>
                    </a:ext>
                  </a:extLst>
                </p14:cNvPr>
                <p14:cNvContentPartPr/>
                <p14:nvPr/>
              </p14:nvContentPartPr>
              <p14:xfrm>
                <a:off x="5431677" y="5391885"/>
                <a:ext cx="212760" cy="24120"/>
              </p14:xfrm>
            </p:contentPart>
          </mc:Choice>
          <mc:Fallback xmlns="">
            <p:pic>
              <p:nvPicPr>
                <p:cNvPr id="604" name="Freihand 603">
                  <a:extLst>
                    <a:ext uri="{FF2B5EF4-FFF2-40B4-BE49-F238E27FC236}">
                      <a16:creationId xmlns:a16="http://schemas.microsoft.com/office/drawing/2014/main" id="{78B77813-510C-4A5D-9340-A201C442D7FE}"/>
                    </a:ext>
                  </a:extLst>
                </p:cNvPr>
                <p:cNvPicPr/>
                <p:nvPr/>
              </p:nvPicPr>
              <p:blipFill>
                <a:blip r:embed="rId898"/>
                <a:stretch>
                  <a:fillRect/>
                </a:stretch>
              </p:blipFill>
              <p:spPr>
                <a:xfrm>
                  <a:off x="5427357" y="5387565"/>
                  <a:ext cx="221400" cy="32760"/>
                </a:xfrm>
                <a:prstGeom prst="rect">
                  <a:avLst/>
                </a:prstGeom>
              </p:spPr>
            </p:pic>
          </mc:Fallback>
        </mc:AlternateContent>
      </p:grpSp>
      <p:grpSp>
        <p:nvGrpSpPr>
          <p:cNvPr id="608" name="Gruppieren 607">
            <a:extLst>
              <a:ext uri="{FF2B5EF4-FFF2-40B4-BE49-F238E27FC236}">
                <a16:creationId xmlns:a16="http://schemas.microsoft.com/office/drawing/2014/main" id="{7319247D-116B-497F-9CF8-366F6F298108}"/>
              </a:ext>
            </a:extLst>
          </p:cNvPr>
          <p:cNvGrpSpPr/>
          <p:nvPr/>
        </p:nvGrpSpPr>
        <p:grpSpPr>
          <a:xfrm>
            <a:off x="5947917" y="5147805"/>
            <a:ext cx="304200" cy="236160"/>
            <a:chOff x="5947917" y="5147805"/>
            <a:chExt cx="304200" cy="236160"/>
          </a:xfrm>
        </p:grpSpPr>
        <mc:AlternateContent xmlns:mc="http://schemas.openxmlformats.org/markup-compatibility/2006" xmlns:p14="http://schemas.microsoft.com/office/powerpoint/2010/main">
          <mc:Choice Requires="p14">
            <p:contentPart p14:bwMode="auto" r:id="rId899">
              <p14:nvContentPartPr>
                <p14:cNvPr id="605" name="Freihand 604">
                  <a:extLst>
                    <a:ext uri="{FF2B5EF4-FFF2-40B4-BE49-F238E27FC236}">
                      <a16:creationId xmlns:a16="http://schemas.microsoft.com/office/drawing/2014/main" id="{D3A4FA82-E7CB-4202-BA91-C9AC49224DAE}"/>
                    </a:ext>
                  </a:extLst>
                </p14:cNvPr>
                <p14:cNvContentPartPr/>
                <p14:nvPr/>
              </p14:nvContentPartPr>
              <p14:xfrm>
                <a:off x="5960517" y="5289285"/>
                <a:ext cx="68400" cy="94680"/>
              </p14:xfrm>
            </p:contentPart>
          </mc:Choice>
          <mc:Fallback xmlns="">
            <p:pic>
              <p:nvPicPr>
                <p:cNvPr id="605" name="Freihand 604">
                  <a:extLst>
                    <a:ext uri="{FF2B5EF4-FFF2-40B4-BE49-F238E27FC236}">
                      <a16:creationId xmlns:a16="http://schemas.microsoft.com/office/drawing/2014/main" id="{D3A4FA82-E7CB-4202-BA91-C9AC49224DAE}"/>
                    </a:ext>
                  </a:extLst>
                </p:cNvPr>
                <p:cNvPicPr/>
                <p:nvPr/>
              </p:nvPicPr>
              <p:blipFill>
                <a:blip r:embed="rId900"/>
                <a:stretch>
                  <a:fillRect/>
                </a:stretch>
              </p:blipFill>
              <p:spPr>
                <a:xfrm>
                  <a:off x="5956197" y="5284965"/>
                  <a:ext cx="77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06" name="Freihand 605">
                  <a:extLst>
                    <a:ext uri="{FF2B5EF4-FFF2-40B4-BE49-F238E27FC236}">
                      <a16:creationId xmlns:a16="http://schemas.microsoft.com/office/drawing/2014/main" id="{25800D83-601B-451E-BF39-B6460A2DF857}"/>
                    </a:ext>
                  </a:extLst>
                </p14:cNvPr>
                <p14:cNvContentPartPr/>
                <p14:nvPr/>
              </p14:nvContentPartPr>
              <p14:xfrm>
                <a:off x="5947917" y="5160045"/>
                <a:ext cx="71640" cy="44280"/>
              </p14:xfrm>
            </p:contentPart>
          </mc:Choice>
          <mc:Fallback xmlns="">
            <p:pic>
              <p:nvPicPr>
                <p:cNvPr id="606" name="Freihand 605">
                  <a:extLst>
                    <a:ext uri="{FF2B5EF4-FFF2-40B4-BE49-F238E27FC236}">
                      <a16:creationId xmlns:a16="http://schemas.microsoft.com/office/drawing/2014/main" id="{25800D83-601B-451E-BF39-B6460A2DF857}"/>
                    </a:ext>
                  </a:extLst>
                </p:cNvPr>
                <p:cNvPicPr/>
                <p:nvPr/>
              </p:nvPicPr>
              <p:blipFill>
                <a:blip r:embed="rId902"/>
                <a:stretch>
                  <a:fillRect/>
                </a:stretch>
              </p:blipFill>
              <p:spPr>
                <a:xfrm>
                  <a:off x="5943597" y="5155725"/>
                  <a:ext cx="80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7" name="Freihand 606">
                  <a:extLst>
                    <a:ext uri="{FF2B5EF4-FFF2-40B4-BE49-F238E27FC236}">
                      <a16:creationId xmlns:a16="http://schemas.microsoft.com/office/drawing/2014/main" id="{08A6F502-EDBB-4EB7-80F4-49EF5432FA5F}"/>
                    </a:ext>
                  </a:extLst>
                </p14:cNvPr>
                <p14:cNvContentPartPr/>
                <p14:nvPr/>
              </p14:nvContentPartPr>
              <p14:xfrm>
                <a:off x="6103437" y="5147805"/>
                <a:ext cx="148680" cy="126000"/>
              </p14:xfrm>
            </p:contentPart>
          </mc:Choice>
          <mc:Fallback xmlns="">
            <p:pic>
              <p:nvPicPr>
                <p:cNvPr id="607" name="Freihand 606">
                  <a:extLst>
                    <a:ext uri="{FF2B5EF4-FFF2-40B4-BE49-F238E27FC236}">
                      <a16:creationId xmlns:a16="http://schemas.microsoft.com/office/drawing/2014/main" id="{08A6F502-EDBB-4EB7-80F4-49EF5432FA5F}"/>
                    </a:ext>
                  </a:extLst>
                </p:cNvPr>
                <p:cNvPicPr/>
                <p:nvPr/>
              </p:nvPicPr>
              <p:blipFill>
                <a:blip r:embed="rId904"/>
                <a:stretch>
                  <a:fillRect/>
                </a:stretch>
              </p:blipFill>
              <p:spPr>
                <a:xfrm>
                  <a:off x="6099117" y="5143485"/>
                  <a:ext cx="157320" cy="134640"/>
                </a:xfrm>
                <a:prstGeom prst="rect">
                  <a:avLst/>
                </a:prstGeom>
              </p:spPr>
            </p:pic>
          </mc:Fallback>
        </mc:AlternateContent>
      </p:grpSp>
      <p:grpSp>
        <p:nvGrpSpPr>
          <p:cNvPr id="615" name="Gruppieren 614">
            <a:extLst>
              <a:ext uri="{FF2B5EF4-FFF2-40B4-BE49-F238E27FC236}">
                <a16:creationId xmlns:a16="http://schemas.microsoft.com/office/drawing/2014/main" id="{02154FEF-0EA6-42CF-8609-533AE4FFECB8}"/>
              </a:ext>
            </a:extLst>
          </p:cNvPr>
          <p:cNvGrpSpPr/>
          <p:nvPr/>
        </p:nvGrpSpPr>
        <p:grpSpPr>
          <a:xfrm>
            <a:off x="4178877" y="5259405"/>
            <a:ext cx="747000" cy="403920"/>
            <a:chOff x="4178877" y="5259405"/>
            <a:chExt cx="747000" cy="403920"/>
          </a:xfrm>
        </p:grpSpPr>
        <mc:AlternateContent xmlns:mc="http://schemas.openxmlformats.org/markup-compatibility/2006" xmlns:p14="http://schemas.microsoft.com/office/powerpoint/2010/main">
          <mc:Choice Requires="p14">
            <p:contentPart p14:bwMode="auto" r:id="rId905">
              <p14:nvContentPartPr>
                <p14:cNvPr id="595" name="Freihand 594">
                  <a:extLst>
                    <a:ext uri="{FF2B5EF4-FFF2-40B4-BE49-F238E27FC236}">
                      <a16:creationId xmlns:a16="http://schemas.microsoft.com/office/drawing/2014/main" id="{CEF2F3CD-0674-4731-9488-D5B7AF08B4C4}"/>
                    </a:ext>
                  </a:extLst>
                </p14:cNvPr>
                <p14:cNvContentPartPr/>
                <p14:nvPr/>
              </p14:nvContentPartPr>
              <p14:xfrm>
                <a:off x="4241157" y="5308005"/>
                <a:ext cx="174960" cy="90720"/>
              </p14:xfrm>
            </p:contentPart>
          </mc:Choice>
          <mc:Fallback xmlns="">
            <p:pic>
              <p:nvPicPr>
                <p:cNvPr id="595" name="Freihand 594">
                  <a:extLst>
                    <a:ext uri="{FF2B5EF4-FFF2-40B4-BE49-F238E27FC236}">
                      <a16:creationId xmlns:a16="http://schemas.microsoft.com/office/drawing/2014/main" id="{CEF2F3CD-0674-4731-9488-D5B7AF08B4C4}"/>
                    </a:ext>
                  </a:extLst>
                </p:cNvPr>
                <p:cNvPicPr/>
                <p:nvPr/>
              </p:nvPicPr>
              <p:blipFill>
                <a:blip r:embed="rId906"/>
                <a:stretch>
                  <a:fillRect/>
                </a:stretch>
              </p:blipFill>
              <p:spPr>
                <a:xfrm>
                  <a:off x="4236837" y="5303685"/>
                  <a:ext cx="183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96" name="Freihand 595">
                  <a:extLst>
                    <a:ext uri="{FF2B5EF4-FFF2-40B4-BE49-F238E27FC236}">
                      <a16:creationId xmlns:a16="http://schemas.microsoft.com/office/drawing/2014/main" id="{7B6487E3-BDFC-41D0-91D8-F5EC97C841E9}"/>
                    </a:ext>
                  </a:extLst>
                </p14:cNvPr>
                <p14:cNvContentPartPr/>
                <p14:nvPr/>
              </p14:nvContentPartPr>
              <p14:xfrm>
                <a:off x="4426917" y="5297205"/>
                <a:ext cx="92520" cy="90720"/>
              </p14:xfrm>
            </p:contentPart>
          </mc:Choice>
          <mc:Fallback xmlns="">
            <p:pic>
              <p:nvPicPr>
                <p:cNvPr id="596" name="Freihand 595">
                  <a:extLst>
                    <a:ext uri="{FF2B5EF4-FFF2-40B4-BE49-F238E27FC236}">
                      <a16:creationId xmlns:a16="http://schemas.microsoft.com/office/drawing/2014/main" id="{7B6487E3-BDFC-41D0-91D8-F5EC97C841E9}"/>
                    </a:ext>
                  </a:extLst>
                </p:cNvPr>
                <p:cNvPicPr/>
                <p:nvPr/>
              </p:nvPicPr>
              <p:blipFill>
                <a:blip r:embed="rId908"/>
                <a:stretch>
                  <a:fillRect/>
                </a:stretch>
              </p:blipFill>
              <p:spPr>
                <a:xfrm>
                  <a:off x="4422597" y="5292885"/>
                  <a:ext cx="10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97" name="Freihand 596">
                  <a:extLst>
                    <a:ext uri="{FF2B5EF4-FFF2-40B4-BE49-F238E27FC236}">
                      <a16:creationId xmlns:a16="http://schemas.microsoft.com/office/drawing/2014/main" id="{FBB42255-89DD-498A-812F-E4FC86ABA48E}"/>
                    </a:ext>
                  </a:extLst>
                </p14:cNvPr>
                <p14:cNvContentPartPr/>
                <p14:nvPr/>
              </p14:nvContentPartPr>
              <p14:xfrm>
                <a:off x="4587117" y="5271645"/>
                <a:ext cx="92160" cy="88200"/>
              </p14:xfrm>
            </p:contentPart>
          </mc:Choice>
          <mc:Fallback xmlns="">
            <p:pic>
              <p:nvPicPr>
                <p:cNvPr id="597" name="Freihand 596">
                  <a:extLst>
                    <a:ext uri="{FF2B5EF4-FFF2-40B4-BE49-F238E27FC236}">
                      <a16:creationId xmlns:a16="http://schemas.microsoft.com/office/drawing/2014/main" id="{FBB42255-89DD-498A-812F-E4FC86ABA48E}"/>
                    </a:ext>
                  </a:extLst>
                </p:cNvPr>
                <p:cNvPicPr/>
                <p:nvPr/>
              </p:nvPicPr>
              <p:blipFill>
                <a:blip r:embed="rId910"/>
                <a:stretch>
                  <a:fillRect/>
                </a:stretch>
              </p:blipFill>
              <p:spPr>
                <a:xfrm>
                  <a:off x="4582797" y="5267325"/>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98" name="Freihand 597">
                  <a:extLst>
                    <a:ext uri="{FF2B5EF4-FFF2-40B4-BE49-F238E27FC236}">
                      <a16:creationId xmlns:a16="http://schemas.microsoft.com/office/drawing/2014/main" id="{7D23B299-8FB8-44E9-BFA4-8DF5C6C5B2CB}"/>
                    </a:ext>
                  </a:extLst>
                </p14:cNvPr>
                <p14:cNvContentPartPr/>
                <p14:nvPr/>
              </p14:nvContentPartPr>
              <p14:xfrm>
                <a:off x="4178877" y="5371725"/>
                <a:ext cx="747000" cy="117000"/>
              </p14:xfrm>
            </p:contentPart>
          </mc:Choice>
          <mc:Fallback xmlns="">
            <p:pic>
              <p:nvPicPr>
                <p:cNvPr id="598" name="Freihand 597">
                  <a:extLst>
                    <a:ext uri="{FF2B5EF4-FFF2-40B4-BE49-F238E27FC236}">
                      <a16:creationId xmlns:a16="http://schemas.microsoft.com/office/drawing/2014/main" id="{7D23B299-8FB8-44E9-BFA4-8DF5C6C5B2CB}"/>
                    </a:ext>
                  </a:extLst>
                </p:cNvPr>
                <p:cNvPicPr/>
                <p:nvPr/>
              </p:nvPicPr>
              <p:blipFill>
                <a:blip r:embed="rId912"/>
                <a:stretch>
                  <a:fillRect/>
                </a:stretch>
              </p:blipFill>
              <p:spPr>
                <a:xfrm>
                  <a:off x="4174557" y="5367405"/>
                  <a:ext cx="75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99" name="Freihand 598">
                  <a:extLst>
                    <a:ext uri="{FF2B5EF4-FFF2-40B4-BE49-F238E27FC236}">
                      <a16:creationId xmlns:a16="http://schemas.microsoft.com/office/drawing/2014/main" id="{B70A3A00-4E83-4EE1-BF00-6D9A4088D717}"/>
                    </a:ext>
                  </a:extLst>
                </p14:cNvPr>
                <p14:cNvContentPartPr/>
                <p14:nvPr/>
              </p14:nvContentPartPr>
              <p14:xfrm>
                <a:off x="4179957" y="5562885"/>
                <a:ext cx="155880" cy="100440"/>
              </p14:xfrm>
            </p:contentPart>
          </mc:Choice>
          <mc:Fallback xmlns="">
            <p:pic>
              <p:nvPicPr>
                <p:cNvPr id="599" name="Freihand 598">
                  <a:extLst>
                    <a:ext uri="{FF2B5EF4-FFF2-40B4-BE49-F238E27FC236}">
                      <a16:creationId xmlns:a16="http://schemas.microsoft.com/office/drawing/2014/main" id="{B70A3A00-4E83-4EE1-BF00-6D9A4088D717}"/>
                    </a:ext>
                  </a:extLst>
                </p:cNvPr>
                <p:cNvPicPr/>
                <p:nvPr/>
              </p:nvPicPr>
              <p:blipFill>
                <a:blip r:embed="rId914"/>
                <a:stretch>
                  <a:fillRect/>
                </a:stretch>
              </p:blipFill>
              <p:spPr>
                <a:xfrm>
                  <a:off x="4175637" y="5558565"/>
                  <a:ext cx="16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00" name="Freihand 599">
                  <a:extLst>
                    <a:ext uri="{FF2B5EF4-FFF2-40B4-BE49-F238E27FC236}">
                      <a16:creationId xmlns:a16="http://schemas.microsoft.com/office/drawing/2014/main" id="{7FEC1D22-D78C-4B5C-9D0D-6BB6CFBF33A4}"/>
                    </a:ext>
                  </a:extLst>
                </p14:cNvPr>
                <p14:cNvContentPartPr/>
                <p14:nvPr/>
              </p14:nvContentPartPr>
              <p14:xfrm>
                <a:off x="4379757" y="5562885"/>
                <a:ext cx="77400" cy="68760"/>
              </p14:xfrm>
            </p:contentPart>
          </mc:Choice>
          <mc:Fallback xmlns="">
            <p:pic>
              <p:nvPicPr>
                <p:cNvPr id="600" name="Freihand 599">
                  <a:extLst>
                    <a:ext uri="{FF2B5EF4-FFF2-40B4-BE49-F238E27FC236}">
                      <a16:creationId xmlns:a16="http://schemas.microsoft.com/office/drawing/2014/main" id="{7FEC1D22-D78C-4B5C-9D0D-6BB6CFBF33A4}"/>
                    </a:ext>
                  </a:extLst>
                </p:cNvPr>
                <p:cNvPicPr/>
                <p:nvPr/>
              </p:nvPicPr>
              <p:blipFill>
                <a:blip r:embed="rId916"/>
                <a:stretch>
                  <a:fillRect/>
                </a:stretch>
              </p:blipFill>
              <p:spPr>
                <a:xfrm>
                  <a:off x="4375437" y="5558565"/>
                  <a:ext cx="8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01" name="Freihand 600">
                  <a:extLst>
                    <a:ext uri="{FF2B5EF4-FFF2-40B4-BE49-F238E27FC236}">
                      <a16:creationId xmlns:a16="http://schemas.microsoft.com/office/drawing/2014/main" id="{6B7CBEEF-20F8-4F21-B629-450EDBB4E563}"/>
                    </a:ext>
                  </a:extLst>
                </p14:cNvPr>
                <p14:cNvContentPartPr/>
                <p14:nvPr/>
              </p14:nvContentPartPr>
              <p14:xfrm>
                <a:off x="4503237" y="5547765"/>
                <a:ext cx="81360" cy="66960"/>
              </p14:xfrm>
            </p:contentPart>
          </mc:Choice>
          <mc:Fallback xmlns="">
            <p:pic>
              <p:nvPicPr>
                <p:cNvPr id="601" name="Freihand 600">
                  <a:extLst>
                    <a:ext uri="{FF2B5EF4-FFF2-40B4-BE49-F238E27FC236}">
                      <a16:creationId xmlns:a16="http://schemas.microsoft.com/office/drawing/2014/main" id="{6B7CBEEF-20F8-4F21-B629-450EDBB4E563}"/>
                    </a:ext>
                  </a:extLst>
                </p:cNvPr>
                <p:cNvPicPr/>
                <p:nvPr/>
              </p:nvPicPr>
              <p:blipFill>
                <a:blip r:embed="rId918"/>
                <a:stretch>
                  <a:fillRect/>
                </a:stretch>
              </p:blipFill>
              <p:spPr>
                <a:xfrm>
                  <a:off x="4498917" y="5543445"/>
                  <a:ext cx="90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02" name="Freihand 601">
                  <a:extLst>
                    <a:ext uri="{FF2B5EF4-FFF2-40B4-BE49-F238E27FC236}">
                      <a16:creationId xmlns:a16="http://schemas.microsoft.com/office/drawing/2014/main" id="{E22FE772-AF29-4AFB-A878-685DB8675494}"/>
                    </a:ext>
                  </a:extLst>
                </p14:cNvPr>
                <p14:cNvContentPartPr/>
                <p14:nvPr/>
              </p14:nvContentPartPr>
              <p14:xfrm>
                <a:off x="4645437" y="5544885"/>
                <a:ext cx="118440" cy="62640"/>
              </p14:xfrm>
            </p:contentPart>
          </mc:Choice>
          <mc:Fallback xmlns="">
            <p:pic>
              <p:nvPicPr>
                <p:cNvPr id="602" name="Freihand 601">
                  <a:extLst>
                    <a:ext uri="{FF2B5EF4-FFF2-40B4-BE49-F238E27FC236}">
                      <a16:creationId xmlns:a16="http://schemas.microsoft.com/office/drawing/2014/main" id="{E22FE772-AF29-4AFB-A878-685DB8675494}"/>
                    </a:ext>
                  </a:extLst>
                </p:cNvPr>
                <p:cNvPicPr/>
                <p:nvPr/>
              </p:nvPicPr>
              <p:blipFill>
                <a:blip r:embed="rId920"/>
                <a:stretch>
                  <a:fillRect/>
                </a:stretch>
              </p:blipFill>
              <p:spPr>
                <a:xfrm>
                  <a:off x="4641117" y="5540565"/>
                  <a:ext cx="12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13" name="Freihand 612">
                  <a:extLst>
                    <a:ext uri="{FF2B5EF4-FFF2-40B4-BE49-F238E27FC236}">
                      <a16:creationId xmlns:a16="http://schemas.microsoft.com/office/drawing/2014/main" id="{D3AD74BC-A980-44C2-B40D-CE7CB7251FA1}"/>
                    </a:ext>
                  </a:extLst>
                </p14:cNvPr>
                <p14:cNvContentPartPr/>
                <p14:nvPr/>
              </p14:nvContentPartPr>
              <p14:xfrm>
                <a:off x="4448517" y="5259405"/>
                <a:ext cx="320760" cy="145800"/>
              </p14:xfrm>
            </p:contentPart>
          </mc:Choice>
          <mc:Fallback xmlns="">
            <p:pic>
              <p:nvPicPr>
                <p:cNvPr id="613" name="Freihand 612">
                  <a:extLst>
                    <a:ext uri="{FF2B5EF4-FFF2-40B4-BE49-F238E27FC236}">
                      <a16:creationId xmlns:a16="http://schemas.microsoft.com/office/drawing/2014/main" id="{D3AD74BC-A980-44C2-B40D-CE7CB7251FA1}"/>
                    </a:ext>
                  </a:extLst>
                </p:cNvPr>
                <p:cNvPicPr/>
                <p:nvPr/>
              </p:nvPicPr>
              <p:blipFill>
                <a:blip r:embed="rId922"/>
                <a:stretch>
                  <a:fillRect/>
                </a:stretch>
              </p:blipFill>
              <p:spPr>
                <a:xfrm>
                  <a:off x="4444197" y="5255085"/>
                  <a:ext cx="329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14" name="Freihand 613">
                  <a:extLst>
                    <a:ext uri="{FF2B5EF4-FFF2-40B4-BE49-F238E27FC236}">
                      <a16:creationId xmlns:a16="http://schemas.microsoft.com/office/drawing/2014/main" id="{0C2AF3F5-4177-433B-8125-A39F6AA4E74A}"/>
                    </a:ext>
                  </a:extLst>
                </p14:cNvPr>
                <p14:cNvContentPartPr/>
                <p14:nvPr/>
              </p14:nvContentPartPr>
              <p14:xfrm>
                <a:off x="4507917" y="5500605"/>
                <a:ext cx="324360" cy="150480"/>
              </p14:xfrm>
            </p:contentPart>
          </mc:Choice>
          <mc:Fallback xmlns="">
            <p:pic>
              <p:nvPicPr>
                <p:cNvPr id="614" name="Freihand 613">
                  <a:extLst>
                    <a:ext uri="{FF2B5EF4-FFF2-40B4-BE49-F238E27FC236}">
                      <a16:creationId xmlns:a16="http://schemas.microsoft.com/office/drawing/2014/main" id="{0C2AF3F5-4177-433B-8125-A39F6AA4E74A}"/>
                    </a:ext>
                  </a:extLst>
                </p:cNvPr>
                <p:cNvPicPr/>
                <p:nvPr/>
              </p:nvPicPr>
              <p:blipFill>
                <a:blip r:embed="rId924"/>
                <a:stretch>
                  <a:fillRect/>
                </a:stretch>
              </p:blipFill>
              <p:spPr>
                <a:xfrm>
                  <a:off x="4503597" y="5496285"/>
                  <a:ext cx="333000" cy="159120"/>
                </a:xfrm>
                <a:prstGeom prst="rect">
                  <a:avLst/>
                </a:prstGeom>
              </p:spPr>
            </p:pic>
          </mc:Fallback>
        </mc:AlternateContent>
      </p:grpSp>
      <p:grpSp>
        <p:nvGrpSpPr>
          <p:cNvPr id="623" name="Gruppieren 622">
            <a:extLst>
              <a:ext uri="{FF2B5EF4-FFF2-40B4-BE49-F238E27FC236}">
                <a16:creationId xmlns:a16="http://schemas.microsoft.com/office/drawing/2014/main" id="{30D6CA6B-1F69-49DE-86D3-A0CBCD9880FA}"/>
              </a:ext>
            </a:extLst>
          </p:cNvPr>
          <p:cNvGrpSpPr/>
          <p:nvPr/>
        </p:nvGrpSpPr>
        <p:grpSpPr>
          <a:xfrm>
            <a:off x="3379317" y="5390085"/>
            <a:ext cx="573120" cy="237600"/>
            <a:chOff x="3379317" y="5390085"/>
            <a:chExt cx="573120" cy="237600"/>
          </a:xfrm>
        </p:grpSpPr>
        <mc:AlternateContent xmlns:mc="http://schemas.openxmlformats.org/markup-compatibility/2006" xmlns:p14="http://schemas.microsoft.com/office/powerpoint/2010/main">
          <mc:Choice Requires="p14">
            <p:contentPart p14:bwMode="auto" r:id="rId925">
              <p14:nvContentPartPr>
                <p14:cNvPr id="611" name="Freihand 610">
                  <a:extLst>
                    <a:ext uri="{FF2B5EF4-FFF2-40B4-BE49-F238E27FC236}">
                      <a16:creationId xmlns:a16="http://schemas.microsoft.com/office/drawing/2014/main" id="{A0F57E8F-B9A9-46B3-BDC6-D732BBBFE8A4}"/>
                    </a:ext>
                  </a:extLst>
                </p14:cNvPr>
                <p14:cNvContentPartPr/>
                <p14:nvPr/>
              </p14:nvContentPartPr>
              <p14:xfrm>
                <a:off x="3814557" y="5486205"/>
                <a:ext cx="109440" cy="9360"/>
              </p14:xfrm>
            </p:contentPart>
          </mc:Choice>
          <mc:Fallback xmlns="">
            <p:pic>
              <p:nvPicPr>
                <p:cNvPr id="611" name="Freihand 610">
                  <a:extLst>
                    <a:ext uri="{FF2B5EF4-FFF2-40B4-BE49-F238E27FC236}">
                      <a16:creationId xmlns:a16="http://schemas.microsoft.com/office/drawing/2014/main" id="{A0F57E8F-B9A9-46B3-BDC6-D732BBBFE8A4}"/>
                    </a:ext>
                  </a:extLst>
                </p:cNvPr>
                <p:cNvPicPr/>
                <p:nvPr/>
              </p:nvPicPr>
              <p:blipFill>
                <a:blip r:embed="rId926"/>
                <a:stretch>
                  <a:fillRect/>
                </a:stretch>
              </p:blipFill>
              <p:spPr>
                <a:xfrm>
                  <a:off x="3810237" y="5481885"/>
                  <a:ext cx="11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12" name="Freihand 611">
                  <a:extLst>
                    <a:ext uri="{FF2B5EF4-FFF2-40B4-BE49-F238E27FC236}">
                      <a16:creationId xmlns:a16="http://schemas.microsoft.com/office/drawing/2014/main" id="{8BE873CF-6806-4293-BB1A-91D88EDDB842}"/>
                    </a:ext>
                  </a:extLst>
                </p14:cNvPr>
                <p14:cNvContentPartPr/>
                <p14:nvPr/>
              </p14:nvContentPartPr>
              <p14:xfrm>
                <a:off x="3791517" y="5521845"/>
                <a:ext cx="160920" cy="23040"/>
              </p14:xfrm>
            </p:contentPart>
          </mc:Choice>
          <mc:Fallback xmlns="">
            <p:pic>
              <p:nvPicPr>
                <p:cNvPr id="612" name="Freihand 611">
                  <a:extLst>
                    <a:ext uri="{FF2B5EF4-FFF2-40B4-BE49-F238E27FC236}">
                      <a16:creationId xmlns:a16="http://schemas.microsoft.com/office/drawing/2014/main" id="{8BE873CF-6806-4293-BB1A-91D88EDDB842}"/>
                    </a:ext>
                  </a:extLst>
                </p:cNvPr>
                <p:cNvPicPr/>
                <p:nvPr/>
              </p:nvPicPr>
              <p:blipFill>
                <a:blip r:embed="rId928"/>
                <a:stretch>
                  <a:fillRect/>
                </a:stretch>
              </p:blipFill>
              <p:spPr>
                <a:xfrm>
                  <a:off x="3787197" y="5517525"/>
                  <a:ext cx="169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17" name="Freihand 616">
                  <a:extLst>
                    <a:ext uri="{FF2B5EF4-FFF2-40B4-BE49-F238E27FC236}">
                      <a16:creationId xmlns:a16="http://schemas.microsoft.com/office/drawing/2014/main" id="{C1832A34-9D96-47B8-A100-5691E7FD5401}"/>
                    </a:ext>
                  </a:extLst>
                </p14:cNvPr>
                <p14:cNvContentPartPr/>
                <p14:nvPr/>
              </p14:nvContentPartPr>
              <p14:xfrm>
                <a:off x="3379317" y="5441205"/>
                <a:ext cx="136800" cy="186480"/>
              </p14:xfrm>
            </p:contentPart>
          </mc:Choice>
          <mc:Fallback xmlns="">
            <p:pic>
              <p:nvPicPr>
                <p:cNvPr id="617" name="Freihand 616">
                  <a:extLst>
                    <a:ext uri="{FF2B5EF4-FFF2-40B4-BE49-F238E27FC236}">
                      <a16:creationId xmlns:a16="http://schemas.microsoft.com/office/drawing/2014/main" id="{C1832A34-9D96-47B8-A100-5691E7FD5401}"/>
                    </a:ext>
                  </a:extLst>
                </p:cNvPr>
                <p:cNvPicPr/>
                <p:nvPr/>
              </p:nvPicPr>
              <p:blipFill>
                <a:blip r:embed="rId930"/>
                <a:stretch>
                  <a:fillRect/>
                </a:stretch>
              </p:blipFill>
              <p:spPr>
                <a:xfrm>
                  <a:off x="3374997" y="5436885"/>
                  <a:ext cx="145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18" name="Freihand 617">
                  <a:extLst>
                    <a:ext uri="{FF2B5EF4-FFF2-40B4-BE49-F238E27FC236}">
                      <a16:creationId xmlns:a16="http://schemas.microsoft.com/office/drawing/2014/main" id="{332C6A90-D341-4064-ABAE-503AE7603C94}"/>
                    </a:ext>
                  </a:extLst>
                </p14:cNvPr>
                <p14:cNvContentPartPr/>
                <p14:nvPr/>
              </p14:nvContentPartPr>
              <p14:xfrm>
                <a:off x="3440157" y="5434005"/>
                <a:ext cx="132480" cy="14400"/>
              </p14:xfrm>
            </p:contentPart>
          </mc:Choice>
          <mc:Fallback xmlns="">
            <p:pic>
              <p:nvPicPr>
                <p:cNvPr id="618" name="Freihand 617">
                  <a:extLst>
                    <a:ext uri="{FF2B5EF4-FFF2-40B4-BE49-F238E27FC236}">
                      <a16:creationId xmlns:a16="http://schemas.microsoft.com/office/drawing/2014/main" id="{332C6A90-D341-4064-ABAE-503AE7603C94}"/>
                    </a:ext>
                  </a:extLst>
                </p:cNvPr>
                <p:cNvPicPr/>
                <p:nvPr/>
              </p:nvPicPr>
              <p:blipFill>
                <a:blip r:embed="rId932"/>
                <a:stretch>
                  <a:fillRect/>
                </a:stretch>
              </p:blipFill>
              <p:spPr>
                <a:xfrm>
                  <a:off x="3435837" y="5429685"/>
                  <a:ext cx="141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20" name="Freihand 619">
                  <a:extLst>
                    <a:ext uri="{FF2B5EF4-FFF2-40B4-BE49-F238E27FC236}">
                      <a16:creationId xmlns:a16="http://schemas.microsoft.com/office/drawing/2014/main" id="{6F0C63AE-FD09-4077-A6E2-56372E43CDDC}"/>
                    </a:ext>
                  </a:extLst>
                </p14:cNvPr>
                <p14:cNvContentPartPr/>
                <p14:nvPr/>
              </p14:nvContentPartPr>
              <p14:xfrm>
                <a:off x="3611157" y="5475045"/>
                <a:ext cx="99360" cy="101880"/>
              </p14:xfrm>
            </p:contentPart>
          </mc:Choice>
          <mc:Fallback xmlns="">
            <p:pic>
              <p:nvPicPr>
                <p:cNvPr id="620" name="Freihand 619">
                  <a:extLst>
                    <a:ext uri="{FF2B5EF4-FFF2-40B4-BE49-F238E27FC236}">
                      <a16:creationId xmlns:a16="http://schemas.microsoft.com/office/drawing/2014/main" id="{6F0C63AE-FD09-4077-A6E2-56372E43CDDC}"/>
                    </a:ext>
                  </a:extLst>
                </p:cNvPr>
                <p:cNvPicPr/>
                <p:nvPr/>
              </p:nvPicPr>
              <p:blipFill>
                <a:blip r:embed="rId934"/>
                <a:stretch>
                  <a:fillRect/>
                </a:stretch>
              </p:blipFill>
              <p:spPr>
                <a:xfrm>
                  <a:off x="3606837" y="5470725"/>
                  <a:ext cx="108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21" name="Freihand 620">
                  <a:extLst>
                    <a:ext uri="{FF2B5EF4-FFF2-40B4-BE49-F238E27FC236}">
                      <a16:creationId xmlns:a16="http://schemas.microsoft.com/office/drawing/2014/main" id="{DBFC455C-A933-44A9-8724-BB15DEB861D3}"/>
                    </a:ext>
                  </a:extLst>
                </p14:cNvPr>
                <p14:cNvContentPartPr/>
                <p14:nvPr/>
              </p14:nvContentPartPr>
              <p14:xfrm>
                <a:off x="3596037" y="5390085"/>
                <a:ext cx="69840" cy="117000"/>
              </p14:xfrm>
            </p:contentPart>
          </mc:Choice>
          <mc:Fallback xmlns="">
            <p:pic>
              <p:nvPicPr>
                <p:cNvPr id="621" name="Freihand 620">
                  <a:extLst>
                    <a:ext uri="{FF2B5EF4-FFF2-40B4-BE49-F238E27FC236}">
                      <a16:creationId xmlns:a16="http://schemas.microsoft.com/office/drawing/2014/main" id="{DBFC455C-A933-44A9-8724-BB15DEB861D3}"/>
                    </a:ext>
                  </a:extLst>
                </p:cNvPr>
                <p:cNvPicPr/>
                <p:nvPr/>
              </p:nvPicPr>
              <p:blipFill>
                <a:blip r:embed="rId936"/>
                <a:stretch>
                  <a:fillRect/>
                </a:stretch>
              </p:blipFill>
              <p:spPr>
                <a:xfrm>
                  <a:off x="3591717" y="5385765"/>
                  <a:ext cx="78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22" name="Freihand 621">
                  <a:extLst>
                    <a:ext uri="{FF2B5EF4-FFF2-40B4-BE49-F238E27FC236}">
                      <a16:creationId xmlns:a16="http://schemas.microsoft.com/office/drawing/2014/main" id="{E7C6564D-86E4-4F11-88E9-A135E30811E9}"/>
                    </a:ext>
                  </a:extLst>
                </p14:cNvPr>
                <p14:cNvContentPartPr/>
                <p14:nvPr/>
              </p14:nvContentPartPr>
              <p14:xfrm>
                <a:off x="3661917" y="5541645"/>
                <a:ext cx="101520" cy="76680"/>
              </p14:xfrm>
            </p:contentPart>
          </mc:Choice>
          <mc:Fallback xmlns="">
            <p:pic>
              <p:nvPicPr>
                <p:cNvPr id="622" name="Freihand 621">
                  <a:extLst>
                    <a:ext uri="{FF2B5EF4-FFF2-40B4-BE49-F238E27FC236}">
                      <a16:creationId xmlns:a16="http://schemas.microsoft.com/office/drawing/2014/main" id="{E7C6564D-86E4-4F11-88E9-A135E30811E9}"/>
                    </a:ext>
                  </a:extLst>
                </p:cNvPr>
                <p:cNvPicPr/>
                <p:nvPr/>
              </p:nvPicPr>
              <p:blipFill>
                <a:blip r:embed="rId938"/>
                <a:stretch>
                  <a:fillRect/>
                </a:stretch>
              </p:blipFill>
              <p:spPr>
                <a:xfrm>
                  <a:off x="3657597" y="5537325"/>
                  <a:ext cx="110160" cy="85320"/>
                </a:xfrm>
                <a:prstGeom prst="rect">
                  <a:avLst/>
                </a:prstGeom>
              </p:spPr>
            </p:pic>
          </mc:Fallback>
        </mc:AlternateContent>
      </p:grpSp>
      <p:grpSp>
        <p:nvGrpSpPr>
          <p:cNvPr id="630" name="Gruppieren 629">
            <a:extLst>
              <a:ext uri="{FF2B5EF4-FFF2-40B4-BE49-F238E27FC236}">
                <a16:creationId xmlns:a16="http://schemas.microsoft.com/office/drawing/2014/main" id="{E1FF303F-6D0D-41E5-BA2B-BB46B4F1113C}"/>
              </a:ext>
            </a:extLst>
          </p:cNvPr>
          <p:cNvGrpSpPr/>
          <p:nvPr/>
        </p:nvGrpSpPr>
        <p:grpSpPr>
          <a:xfrm>
            <a:off x="26637" y="2677125"/>
            <a:ext cx="2971800" cy="2151720"/>
            <a:chOff x="26637" y="2677125"/>
            <a:chExt cx="2971800" cy="2151720"/>
          </a:xfrm>
        </p:grpSpPr>
        <mc:AlternateContent xmlns:mc="http://schemas.openxmlformats.org/markup-compatibility/2006" xmlns:p14="http://schemas.microsoft.com/office/powerpoint/2010/main">
          <mc:Choice Requires="p14">
            <p:contentPart p14:bwMode="auto" r:id="rId939">
              <p14:nvContentPartPr>
                <p14:cNvPr id="222" name="Freihand 221">
                  <a:extLst>
                    <a:ext uri="{FF2B5EF4-FFF2-40B4-BE49-F238E27FC236}">
                      <a16:creationId xmlns:a16="http://schemas.microsoft.com/office/drawing/2014/main" id="{49D56529-3694-4750-B637-C7DC3D4F47AF}"/>
                    </a:ext>
                  </a:extLst>
                </p14:cNvPr>
                <p14:cNvContentPartPr/>
                <p14:nvPr/>
              </p14:nvContentPartPr>
              <p14:xfrm>
                <a:off x="360357" y="2847765"/>
                <a:ext cx="39600" cy="1627200"/>
              </p14:xfrm>
            </p:contentPart>
          </mc:Choice>
          <mc:Fallback xmlns="">
            <p:pic>
              <p:nvPicPr>
                <p:cNvPr id="222" name="Freihand 221">
                  <a:extLst>
                    <a:ext uri="{FF2B5EF4-FFF2-40B4-BE49-F238E27FC236}">
                      <a16:creationId xmlns:a16="http://schemas.microsoft.com/office/drawing/2014/main" id="{49D56529-3694-4750-B637-C7DC3D4F47AF}"/>
                    </a:ext>
                  </a:extLst>
                </p:cNvPr>
                <p:cNvPicPr/>
                <p:nvPr/>
              </p:nvPicPr>
              <p:blipFill>
                <a:blip r:embed="rId940"/>
                <a:stretch>
                  <a:fillRect/>
                </a:stretch>
              </p:blipFill>
              <p:spPr>
                <a:xfrm>
                  <a:off x="356037" y="2843445"/>
                  <a:ext cx="48240" cy="16358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3" name="Freihand 222">
                  <a:extLst>
                    <a:ext uri="{FF2B5EF4-FFF2-40B4-BE49-F238E27FC236}">
                      <a16:creationId xmlns:a16="http://schemas.microsoft.com/office/drawing/2014/main" id="{43AB4527-DF5C-418D-A566-B09DEB8A28E9}"/>
                    </a:ext>
                  </a:extLst>
                </p14:cNvPr>
                <p14:cNvContentPartPr/>
                <p14:nvPr/>
              </p14:nvContentPartPr>
              <p14:xfrm>
                <a:off x="317517" y="4342845"/>
                <a:ext cx="2584800" cy="52920"/>
              </p14:xfrm>
            </p:contentPart>
          </mc:Choice>
          <mc:Fallback xmlns="">
            <p:pic>
              <p:nvPicPr>
                <p:cNvPr id="223" name="Freihand 222">
                  <a:extLst>
                    <a:ext uri="{FF2B5EF4-FFF2-40B4-BE49-F238E27FC236}">
                      <a16:creationId xmlns:a16="http://schemas.microsoft.com/office/drawing/2014/main" id="{43AB4527-DF5C-418D-A566-B09DEB8A28E9}"/>
                    </a:ext>
                  </a:extLst>
                </p:cNvPr>
                <p:cNvPicPr/>
                <p:nvPr/>
              </p:nvPicPr>
              <p:blipFill>
                <a:blip r:embed="rId942"/>
                <a:stretch>
                  <a:fillRect/>
                </a:stretch>
              </p:blipFill>
              <p:spPr>
                <a:xfrm>
                  <a:off x="313197" y="4338525"/>
                  <a:ext cx="2593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4" name="Freihand 223">
                  <a:extLst>
                    <a:ext uri="{FF2B5EF4-FFF2-40B4-BE49-F238E27FC236}">
                      <a16:creationId xmlns:a16="http://schemas.microsoft.com/office/drawing/2014/main" id="{B1F02230-6E52-480A-A609-9F6437220841}"/>
                    </a:ext>
                  </a:extLst>
                </p14:cNvPr>
                <p14:cNvContentPartPr/>
                <p14:nvPr/>
              </p14:nvContentPartPr>
              <p14:xfrm>
                <a:off x="2858397" y="4289205"/>
                <a:ext cx="140040" cy="144720"/>
              </p14:xfrm>
            </p:contentPart>
          </mc:Choice>
          <mc:Fallback xmlns="">
            <p:pic>
              <p:nvPicPr>
                <p:cNvPr id="224" name="Freihand 223">
                  <a:extLst>
                    <a:ext uri="{FF2B5EF4-FFF2-40B4-BE49-F238E27FC236}">
                      <a16:creationId xmlns:a16="http://schemas.microsoft.com/office/drawing/2014/main" id="{B1F02230-6E52-480A-A609-9F6437220841}"/>
                    </a:ext>
                  </a:extLst>
                </p:cNvPr>
                <p:cNvPicPr/>
                <p:nvPr/>
              </p:nvPicPr>
              <p:blipFill>
                <a:blip r:embed="rId944"/>
                <a:stretch>
                  <a:fillRect/>
                </a:stretch>
              </p:blipFill>
              <p:spPr>
                <a:xfrm>
                  <a:off x="2854077" y="4284885"/>
                  <a:ext cx="148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5" name="Freihand 224">
                  <a:extLst>
                    <a:ext uri="{FF2B5EF4-FFF2-40B4-BE49-F238E27FC236}">
                      <a16:creationId xmlns:a16="http://schemas.microsoft.com/office/drawing/2014/main" id="{C30D69CE-C415-4D56-9B55-BCE740934178}"/>
                    </a:ext>
                  </a:extLst>
                </p14:cNvPr>
                <p14:cNvContentPartPr/>
                <p14:nvPr/>
              </p14:nvContentPartPr>
              <p14:xfrm>
                <a:off x="237957" y="2726445"/>
                <a:ext cx="225360" cy="171720"/>
              </p14:xfrm>
            </p:contentPart>
          </mc:Choice>
          <mc:Fallback xmlns="">
            <p:pic>
              <p:nvPicPr>
                <p:cNvPr id="225" name="Freihand 224">
                  <a:extLst>
                    <a:ext uri="{FF2B5EF4-FFF2-40B4-BE49-F238E27FC236}">
                      <a16:creationId xmlns:a16="http://schemas.microsoft.com/office/drawing/2014/main" id="{C30D69CE-C415-4D56-9B55-BCE740934178}"/>
                    </a:ext>
                  </a:extLst>
                </p:cNvPr>
                <p:cNvPicPr/>
                <p:nvPr/>
              </p:nvPicPr>
              <p:blipFill>
                <a:blip r:embed="rId946"/>
                <a:stretch>
                  <a:fillRect/>
                </a:stretch>
              </p:blipFill>
              <p:spPr>
                <a:xfrm>
                  <a:off x="233637" y="2722125"/>
                  <a:ext cx="234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26" name="Freihand 225">
                  <a:extLst>
                    <a:ext uri="{FF2B5EF4-FFF2-40B4-BE49-F238E27FC236}">
                      <a16:creationId xmlns:a16="http://schemas.microsoft.com/office/drawing/2014/main" id="{250D19DD-852F-424D-8365-10595C7D996D}"/>
                    </a:ext>
                  </a:extLst>
                </p14:cNvPr>
                <p14:cNvContentPartPr/>
                <p14:nvPr/>
              </p14:nvContentPartPr>
              <p14:xfrm>
                <a:off x="173517" y="2677125"/>
                <a:ext cx="41760" cy="97920"/>
              </p14:xfrm>
            </p:contentPart>
          </mc:Choice>
          <mc:Fallback xmlns="">
            <p:pic>
              <p:nvPicPr>
                <p:cNvPr id="226" name="Freihand 225">
                  <a:extLst>
                    <a:ext uri="{FF2B5EF4-FFF2-40B4-BE49-F238E27FC236}">
                      <a16:creationId xmlns:a16="http://schemas.microsoft.com/office/drawing/2014/main" id="{250D19DD-852F-424D-8365-10595C7D996D}"/>
                    </a:ext>
                  </a:extLst>
                </p:cNvPr>
                <p:cNvPicPr/>
                <p:nvPr/>
              </p:nvPicPr>
              <p:blipFill>
                <a:blip r:embed="rId948"/>
                <a:stretch>
                  <a:fillRect/>
                </a:stretch>
              </p:blipFill>
              <p:spPr>
                <a:xfrm>
                  <a:off x="169197" y="2672805"/>
                  <a:ext cx="50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29" name="Freihand 228">
                  <a:extLst>
                    <a:ext uri="{FF2B5EF4-FFF2-40B4-BE49-F238E27FC236}">
                      <a16:creationId xmlns:a16="http://schemas.microsoft.com/office/drawing/2014/main" id="{1A483448-BA72-4075-8CBC-4DF98D0E2C9F}"/>
                    </a:ext>
                  </a:extLst>
                </p14:cNvPr>
                <p14:cNvContentPartPr/>
                <p14:nvPr/>
              </p14:nvContentPartPr>
              <p14:xfrm>
                <a:off x="2778117" y="4505205"/>
                <a:ext cx="95040" cy="54000"/>
              </p14:xfrm>
            </p:contentPart>
          </mc:Choice>
          <mc:Fallback xmlns="">
            <p:pic>
              <p:nvPicPr>
                <p:cNvPr id="229" name="Freihand 228">
                  <a:extLst>
                    <a:ext uri="{FF2B5EF4-FFF2-40B4-BE49-F238E27FC236}">
                      <a16:creationId xmlns:a16="http://schemas.microsoft.com/office/drawing/2014/main" id="{1A483448-BA72-4075-8CBC-4DF98D0E2C9F}"/>
                    </a:ext>
                  </a:extLst>
                </p:cNvPr>
                <p:cNvPicPr/>
                <p:nvPr/>
              </p:nvPicPr>
              <p:blipFill>
                <a:blip r:embed="rId950"/>
                <a:stretch>
                  <a:fillRect/>
                </a:stretch>
              </p:blipFill>
              <p:spPr>
                <a:xfrm>
                  <a:off x="2773797" y="4500885"/>
                  <a:ext cx="103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0" name="Freihand 229">
                  <a:extLst>
                    <a:ext uri="{FF2B5EF4-FFF2-40B4-BE49-F238E27FC236}">
                      <a16:creationId xmlns:a16="http://schemas.microsoft.com/office/drawing/2014/main" id="{4EE654DA-6AFA-41BE-B89D-DA72667F86A5}"/>
                    </a:ext>
                  </a:extLst>
                </p14:cNvPr>
                <p14:cNvContentPartPr/>
                <p14:nvPr/>
              </p14:nvContentPartPr>
              <p14:xfrm>
                <a:off x="2806557" y="4501605"/>
                <a:ext cx="92880" cy="196560"/>
              </p14:xfrm>
            </p:contentPart>
          </mc:Choice>
          <mc:Fallback xmlns="">
            <p:pic>
              <p:nvPicPr>
                <p:cNvPr id="230" name="Freihand 229">
                  <a:extLst>
                    <a:ext uri="{FF2B5EF4-FFF2-40B4-BE49-F238E27FC236}">
                      <a16:creationId xmlns:a16="http://schemas.microsoft.com/office/drawing/2014/main" id="{4EE654DA-6AFA-41BE-B89D-DA72667F86A5}"/>
                    </a:ext>
                  </a:extLst>
                </p:cNvPr>
                <p:cNvPicPr/>
                <p:nvPr/>
              </p:nvPicPr>
              <p:blipFill>
                <a:blip r:embed="rId952"/>
                <a:stretch>
                  <a:fillRect/>
                </a:stretch>
              </p:blipFill>
              <p:spPr>
                <a:xfrm>
                  <a:off x="2802237" y="4497285"/>
                  <a:ext cx="10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5" name="Freihand 234">
                  <a:extLst>
                    <a:ext uri="{FF2B5EF4-FFF2-40B4-BE49-F238E27FC236}">
                      <a16:creationId xmlns:a16="http://schemas.microsoft.com/office/drawing/2014/main" id="{C08FCE90-8B09-48E5-9423-22A577AD74F6}"/>
                    </a:ext>
                  </a:extLst>
                </p14:cNvPr>
                <p14:cNvContentPartPr/>
                <p14:nvPr/>
              </p14:nvContentPartPr>
              <p14:xfrm>
                <a:off x="381957" y="4364805"/>
                <a:ext cx="23040" cy="38520"/>
              </p14:xfrm>
            </p:contentPart>
          </mc:Choice>
          <mc:Fallback xmlns="">
            <p:pic>
              <p:nvPicPr>
                <p:cNvPr id="235" name="Freihand 234">
                  <a:extLst>
                    <a:ext uri="{FF2B5EF4-FFF2-40B4-BE49-F238E27FC236}">
                      <a16:creationId xmlns:a16="http://schemas.microsoft.com/office/drawing/2014/main" id="{C08FCE90-8B09-48E5-9423-22A577AD74F6}"/>
                    </a:ext>
                  </a:extLst>
                </p:cNvPr>
                <p:cNvPicPr/>
                <p:nvPr/>
              </p:nvPicPr>
              <p:blipFill>
                <a:blip r:embed="rId954"/>
                <a:stretch>
                  <a:fillRect/>
                </a:stretch>
              </p:blipFill>
              <p:spPr>
                <a:xfrm>
                  <a:off x="377637" y="4360485"/>
                  <a:ext cx="31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7" name="Freihand 236">
                  <a:extLst>
                    <a:ext uri="{FF2B5EF4-FFF2-40B4-BE49-F238E27FC236}">
                      <a16:creationId xmlns:a16="http://schemas.microsoft.com/office/drawing/2014/main" id="{DEA09EAD-9BCF-459E-957F-8C67FE76FE6D}"/>
                    </a:ext>
                  </a:extLst>
                </p14:cNvPr>
                <p14:cNvContentPartPr/>
                <p14:nvPr/>
              </p14:nvContentPartPr>
              <p14:xfrm>
                <a:off x="2173317" y="4311165"/>
                <a:ext cx="5040" cy="118800"/>
              </p14:xfrm>
            </p:contentPart>
          </mc:Choice>
          <mc:Fallback xmlns="">
            <p:pic>
              <p:nvPicPr>
                <p:cNvPr id="237" name="Freihand 236">
                  <a:extLst>
                    <a:ext uri="{FF2B5EF4-FFF2-40B4-BE49-F238E27FC236}">
                      <a16:creationId xmlns:a16="http://schemas.microsoft.com/office/drawing/2014/main" id="{DEA09EAD-9BCF-459E-957F-8C67FE76FE6D}"/>
                    </a:ext>
                  </a:extLst>
                </p:cNvPr>
                <p:cNvPicPr/>
                <p:nvPr/>
              </p:nvPicPr>
              <p:blipFill>
                <a:blip r:embed="rId956"/>
                <a:stretch>
                  <a:fillRect/>
                </a:stretch>
              </p:blipFill>
              <p:spPr>
                <a:xfrm>
                  <a:off x="2168997" y="4306845"/>
                  <a:ext cx="13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8" name="Freihand 237">
                  <a:extLst>
                    <a:ext uri="{FF2B5EF4-FFF2-40B4-BE49-F238E27FC236}">
                      <a16:creationId xmlns:a16="http://schemas.microsoft.com/office/drawing/2014/main" id="{7D12AE55-E687-4BB7-AB0B-808689A088C6}"/>
                    </a:ext>
                  </a:extLst>
                </p14:cNvPr>
                <p14:cNvContentPartPr/>
                <p14:nvPr/>
              </p14:nvContentPartPr>
              <p14:xfrm>
                <a:off x="2050917" y="4485765"/>
                <a:ext cx="82800" cy="115560"/>
              </p14:xfrm>
            </p:contentPart>
          </mc:Choice>
          <mc:Fallback xmlns="">
            <p:pic>
              <p:nvPicPr>
                <p:cNvPr id="238" name="Freihand 237">
                  <a:extLst>
                    <a:ext uri="{FF2B5EF4-FFF2-40B4-BE49-F238E27FC236}">
                      <a16:creationId xmlns:a16="http://schemas.microsoft.com/office/drawing/2014/main" id="{7D12AE55-E687-4BB7-AB0B-808689A088C6}"/>
                    </a:ext>
                  </a:extLst>
                </p:cNvPr>
                <p:cNvPicPr/>
                <p:nvPr/>
              </p:nvPicPr>
              <p:blipFill>
                <a:blip r:embed="rId958"/>
                <a:stretch>
                  <a:fillRect/>
                </a:stretch>
              </p:blipFill>
              <p:spPr>
                <a:xfrm>
                  <a:off x="2046597" y="4481445"/>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9" name="Freihand 238">
                  <a:extLst>
                    <a:ext uri="{FF2B5EF4-FFF2-40B4-BE49-F238E27FC236}">
                      <a16:creationId xmlns:a16="http://schemas.microsoft.com/office/drawing/2014/main" id="{1E598E18-3630-4491-ADA0-8FDDC42A4A65}"/>
                    </a:ext>
                  </a:extLst>
                </p14:cNvPr>
                <p14:cNvContentPartPr/>
                <p14:nvPr/>
              </p14:nvContentPartPr>
              <p14:xfrm>
                <a:off x="2092317" y="4474605"/>
                <a:ext cx="69120" cy="6840"/>
              </p14:xfrm>
            </p:contentPart>
          </mc:Choice>
          <mc:Fallback xmlns="">
            <p:pic>
              <p:nvPicPr>
                <p:cNvPr id="239" name="Freihand 238">
                  <a:extLst>
                    <a:ext uri="{FF2B5EF4-FFF2-40B4-BE49-F238E27FC236}">
                      <a16:creationId xmlns:a16="http://schemas.microsoft.com/office/drawing/2014/main" id="{1E598E18-3630-4491-ADA0-8FDDC42A4A65}"/>
                    </a:ext>
                  </a:extLst>
                </p:cNvPr>
                <p:cNvPicPr/>
                <p:nvPr/>
              </p:nvPicPr>
              <p:blipFill>
                <a:blip r:embed="rId960"/>
                <a:stretch>
                  <a:fillRect/>
                </a:stretch>
              </p:blipFill>
              <p:spPr>
                <a:xfrm>
                  <a:off x="2087997" y="4470285"/>
                  <a:ext cx="77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40" name="Freihand 239">
                  <a:extLst>
                    <a:ext uri="{FF2B5EF4-FFF2-40B4-BE49-F238E27FC236}">
                      <a16:creationId xmlns:a16="http://schemas.microsoft.com/office/drawing/2014/main" id="{1E23C737-B735-47F9-8469-AE69E3526DE8}"/>
                    </a:ext>
                  </a:extLst>
                </p14:cNvPr>
                <p14:cNvContentPartPr/>
                <p14:nvPr/>
              </p14:nvContentPartPr>
              <p14:xfrm>
                <a:off x="2177277" y="4470645"/>
                <a:ext cx="100080" cy="87480"/>
              </p14:xfrm>
            </p:contentPart>
          </mc:Choice>
          <mc:Fallback xmlns="">
            <p:pic>
              <p:nvPicPr>
                <p:cNvPr id="240" name="Freihand 239">
                  <a:extLst>
                    <a:ext uri="{FF2B5EF4-FFF2-40B4-BE49-F238E27FC236}">
                      <a16:creationId xmlns:a16="http://schemas.microsoft.com/office/drawing/2014/main" id="{1E23C737-B735-47F9-8469-AE69E3526DE8}"/>
                    </a:ext>
                  </a:extLst>
                </p:cNvPr>
                <p:cNvPicPr/>
                <p:nvPr/>
              </p:nvPicPr>
              <p:blipFill>
                <a:blip r:embed="rId962"/>
                <a:stretch>
                  <a:fillRect/>
                </a:stretch>
              </p:blipFill>
              <p:spPr>
                <a:xfrm>
                  <a:off x="2172957" y="4466325"/>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1" name="Freihand 240">
                  <a:extLst>
                    <a:ext uri="{FF2B5EF4-FFF2-40B4-BE49-F238E27FC236}">
                      <a16:creationId xmlns:a16="http://schemas.microsoft.com/office/drawing/2014/main" id="{5D927C30-256C-4F98-8F95-AE32124BEC66}"/>
                    </a:ext>
                  </a:extLst>
                </p14:cNvPr>
                <p14:cNvContentPartPr/>
                <p14:nvPr/>
              </p14:nvContentPartPr>
              <p14:xfrm>
                <a:off x="2276277" y="4480005"/>
                <a:ext cx="118800" cy="104760"/>
              </p14:xfrm>
            </p:contentPart>
          </mc:Choice>
          <mc:Fallback xmlns="">
            <p:pic>
              <p:nvPicPr>
                <p:cNvPr id="241" name="Freihand 240">
                  <a:extLst>
                    <a:ext uri="{FF2B5EF4-FFF2-40B4-BE49-F238E27FC236}">
                      <a16:creationId xmlns:a16="http://schemas.microsoft.com/office/drawing/2014/main" id="{5D927C30-256C-4F98-8F95-AE32124BEC66}"/>
                    </a:ext>
                  </a:extLst>
                </p:cNvPr>
                <p:cNvPicPr/>
                <p:nvPr/>
              </p:nvPicPr>
              <p:blipFill>
                <a:blip r:embed="rId964"/>
                <a:stretch>
                  <a:fillRect/>
                </a:stretch>
              </p:blipFill>
              <p:spPr>
                <a:xfrm>
                  <a:off x="2271957" y="4475685"/>
                  <a:ext cx="12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7" name="Freihand 246">
                  <a:extLst>
                    <a:ext uri="{FF2B5EF4-FFF2-40B4-BE49-F238E27FC236}">
                      <a16:creationId xmlns:a16="http://schemas.microsoft.com/office/drawing/2014/main" id="{678FBCDB-143A-4A38-898E-6343D174178A}"/>
                    </a:ext>
                  </a:extLst>
                </p14:cNvPr>
                <p14:cNvContentPartPr/>
                <p14:nvPr/>
              </p14:nvContentPartPr>
              <p14:xfrm>
                <a:off x="308157" y="3113445"/>
                <a:ext cx="141120" cy="23760"/>
              </p14:xfrm>
            </p:contentPart>
          </mc:Choice>
          <mc:Fallback xmlns="">
            <p:pic>
              <p:nvPicPr>
                <p:cNvPr id="247" name="Freihand 246">
                  <a:extLst>
                    <a:ext uri="{FF2B5EF4-FFF2-40B4-BE49-F238E27FC236}">
                      <a16:creationId xmlns:a16="http://schemas.microsoft.com/office/drawing/2014/main" id="{678FBCDB-143A-4A38-898E-6343D174178A}"/>
                    </a:ext>
                  </a:extLst>
                </p:cNvPr>
                <p:cNvPicPr/>
                <p:nvPr/>
              </p:nvPicPr>
              <p:blipFill>
                <a:blip r:embed="rId966"/>
                <a:stretch>
                  <a:fillRect/>
                </a:stretch>
              </p:blipFill>
              <p:spPr>
                <a:xfrm>
                  <a:off x="303837" y="3109125"/>
                  <a:ext cx="149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8" name="Freihand 247">
                  <a:extLst>
                    <a:ext uri="{FF2B5EF4-FFF2-40B4-BE49-F238E27FC236}">
                      <a16:creationId xmlns:a16="http://schemas.microsoft.com/office/drawing/2014/main" id="{43269E0E-36BB-4E40-8AEC-14FA73ADDE2F}"/>
                    </a:ext>
                  </a:extLst>
                </p14:cNvPr>
                <p14:cNvContentPartPr/>
                <p14:nvPr/>
              </p14:nvContentPartPr>
              <p14:xfrm>
                <a:off x="30957" y="3102285"/>
                <a:ext cx="52920" cy="84240"/>
              </p14:xfrm>
            </p:contentPart>
          </mc:Choice>
          <mc:Fallback xmlns="">
            <p:pic>
              <p:nvPicPr>
                <p:cNvPr id="248" name="Freihand 247">
                  <a:extLst>
                    <a:ext uri="{FF2B5EF4-FFF2-40B4-BE49-F238E27FC236}">
                      <a16:creationId xmlns:a16="http://schemas.microsoft.com/office/drawing/2014/main" id="{43269E0E-36BB-4E40-8AEC-14FA73ADDE2F}"/>
                    </a:ext>
                  </a:extLst>
                </p:cNvPr>
                <p:cNvPicPr/>
                <p:nvPr/>
              </p:nvPicPr>
              <p:blipFill>
                <a:blip r:embed="rId968"/>
                <a:stretch>
                  <a:fillRect/>
                </a:stretch>
              </p:blipFill>
              <p:spPr>
                <a:xfrm>
                  <a:off x="26637" y="3097965"/>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9" name="Freihand 248">
                  <a:extLst>
                    <a:ext uri="{FF2B5EF4-FFF2-40B4-BE49-F238E27FC236}">
                      <a16:creationId xmlns:a16="http://schemas.microsoft.com/office/drawing/2014/main" id="{1C149192-CAC4-46A3-B254-850E66E3651E}"/>
                    </a:ext>
                  </a:extLst>
                </p14:cNvPr>
                <p14:cNvContentPartPr/>
                <p14:nvPr/>
              </p14:nvContentPartPr>
              <p14:xfrm>
                <a:off x="89277" y="3086085"/>
                <a:ext cx="57960" cy="99720"/>
              </p14:xfrm>
            </p:contentPart>
          </mc:Choice>
          <mc:Fallback xmlns="">
            <p:pic>
              <p:nvPicPr>
                <p:cNvPr id="249" name="Freihand 248">
                  <a:extLst>
                    <a:ext uri="{FF2B5EF4-FFF2-40B4-BE49-F238E27FC236}">
                      <a16:creationId xmlns:a16="http://schemas.microsoft.com/office/drawing/2014/main" id="{1C149192-CAC4-46A3-B254-850E66E3651E}"/>
                    </a:ext>
                  </a:extLst>
                </p:cNvPr>
                <p:cNvPicPr/>
                <p:nvPr/>
              </p:nvPicPr>
              <p:blipFill>
                <a:blip r:embed="rId970"/>
                <a:stretch>
                  <a:fillRect/>
                </a:stretch>
              </p:blipFill>
              <p:spPr>
                <a:xfrm>
                  <a:off x="84957" y="3081765"/>
                  <a:ext cx="6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50" name="Freihand 249">
                  <a:extLst>
                    <a:ext uri="{FF2B5EF4-FFF2-40B4-BE49-F238E27FC236}">
                      <a16:creationId xmlns:a16="http://schemas.microsoft.com/office/drawing/2014/main" id="{01BBF002-88D9-4EA8-9A1B-C031ACA6BA7A}"/>
                    </a:ext>
                  </a:extLst>
                </p14:cNvPr>
                <p14:cNvContentPartPr/>
                <p14:nvPr/>
              </p14:nvContentPartPr>
              <p14:xfrm>
                <a:off x="156597" y="3144765"/>
                <a:ext cx="5400" cy="82800"/>
              </p14:xfrm>
            </p:contentPart>
          </mc:Choice>
          <mc:Fallback xmlns="">
            <p:pic>
              <p:nvPicPr>
                <p:cNvPr id="250" name="Freihand 249">
                  <a:extLst>
                    <a:ext uri="{FF2B5EF4-FFF2-40B4-BE49-F238E27FC236}">
                      <a16:creationId xmlns:a16="http://schemas.microsoft.com/office/drawing/2014/main" id="{01BBF002-88D9-4EA8-9A1B-C031ACA6BA7A}"/>
                    </a:ext>
                  </a:extLst>
                </p:cNvPr>
                <p:cNvPicPr/>
                <p:nvPr/>
              </p:nvPicPr>
              <p:blipFill>
                <a:blip r:embed="rId972"/>
                <a:stretch>
                  <a:fillRect/>
                </a:stretch>
              </p:blipFill>
              <p:spPr>
                <a:xfrm>
                  <a:off x="152277" y="3140445"/>
                  <a:ext cx="14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51" name="Freihand 250">
                  <a:extLst>
                    <a:ext uri="{FF2B5EF4-FFF2-40B4-BE49-F238E27FC236}">
                      <a16:creationId xmlns:a16="http://schemas.microsoft.com/office/drawing/2014/main" id="{EC816D49-2FCA-4E49-A5A4-7D4505AA1D16}"/>
                    </a:ext>
                  </a:extLst>
                </p14:cNvPr>
                <p14:cNvContentPartPr/>
                <p14:nvPr/>
              </p14:nvContentPartPr>
              <p14:xfrm>
                <a:off x="187197" y="3099765"/>
                <a:ext cx="34920" cy="78120"/>
              </p14:xfrm>
            </p:contentPart>
          </mc:Choice>
          <mc:Fallback xmlns="">
            <p:pic>
              <p:nvPicPr>
                <p:cNvPr id="251" name="Freihand 250">
                  <a:extLst>
                    <a:ext uri="{FF2B5EF4-FFF2-40B4-BE49-F238E27FC236}">
                      <a16:creationId xmlns:a16="http://schemas.microsoft.com/office/drawing/2014/main" id="{EC816D49-2FCA-4E49-A5A4-7D4505AA1D16}"/>
                    </a:ext>
                  </a:extLst>
                </p:cNvPr>
                <p:cNvPicPr/>
                <p:nvPr/>
              </p:nvPicPr>
              <p:blipFill>
                <a:blip r:embed="rId974"/>
                <a:stretch>
                  <a:fillRect/>
                </a:stretch>
              </p:blipFill>
              <p:spPr>
                <a:xfrm>
                  <a:off x="182877" y="3095445"/>
                  <a:ext cx="43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52" name="Freihand 251">
                  <a:extLst>
                    <a:ext uri="{FF2B5EF4-FFF2-40B4-BE49-F238E27FC236}">
                      <a16:creationId xmlns:a16="http://schemas.microsoft.com/office/drawing/2014/main" id="{2D301F49-5BCC-4191-BDFD-414669CBD5E8}"/>
                    </a:ext>
                  </a:extLst>
                </p14:cNvPr>
                <p14:cNvContentPartPr/>
                <p14:nvPr/>
              </p14:nvContentPartPr>
              <p14:xfrm>
                <a:off x="155877" y="3042525"/>
                <a:ext cx="97560" cy="12960"/>
              </p14:xfrm>
            </p:contentPart>
          </mc:Choice>
          <mc:Fallback xmlns="">
            <p:pic>
              <p:nvPicPr>
                <p:cNvPr id="252" name="Freihand 251">
                  <a:extLst>
                    <a:ext uri="{FF2B5EF4-FFF2-40B4-BE49-F238E27FC236}">
                      <a16:creationId xmlns:a16="http://schemas.microsoft.com/office/drawing/2014/main" id="{2D301F49-5BCC-4191-BDFD-414669CBD5E8}"/>
                    </a:ext>
                  </a:extLst>
                </p:cNvPr>
                <p:cNvPicPr/>
                <p:nvPr/>
              </p:nvPicPr>
              <p:blipFill>
                <a:blip r:embed="rId976"/>
                <a:stretch>
                  <a:fillRect/>
                </a:stretch>
              </p:blipFill>
              <p:spPr>
                <a:xfrm>
                  <a:off x="151557" y="3038205"/>
                  <a:ext cx="106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53" name="Freihand 252">
                  <a:extLst>
                    <a:ext uri="{FF2B5EF4-FFF2-40B4-BE49-F238E27FC236}">
                      <a16:creationId xmlns:a16="http://schemas.microsoft.com/office/drawing/2014/main" id="{478CCC6A-AEA0-4319-B48B-3BBD5AD7AF4D}"/>
                    </a:ext>
                  </a:extLst>
                </p14:cNvPr>
                <p14:cNvContentPartPr/>
                <p14:nvPr/>
              </p14:nvContentPartPr>
              <p14:xfrm>
                <a:off x="218157" y="3056205"/>
                <a:ext cx="62640" cy="108720"/>
              </p14:xfrm>
            </p:contentPart>
          </mc:Choice>
          <mc:Fallback xmlns="">
            <p:pic>
              <p:nvPicPr>
                <p:cNvPr id="253" name="Freihand 252">
                  <a:extLst>
                    <a:ext uri="{FF2B5EF4-FFF2-40B4-BE49-F238E27FC236}">
                      <a16:creationId xmlns:a16="http://schemas.microsoft.com/office/drawing/2014/main" id="{478CCC6A-AEA0-4319-B48B-3BBD5AD7AF4D}"/>
                    </a:ext>
                  </a:extLst>
                </p:cNvPr>
                <p:cNvPicPr/>
                <p:nvPr/>
              </p:nvPicPr>
              <p:blipFill>
                <a:blip r:embed="rId978"/>
                <a:stretch>
                  <a:fillRect/>
                </a:stretch>
              </p:blipFill>
              <p:spPr>
                <a:xfrm>
                  <a:off x="213837" y="3051885"/>
                  <a:ext cx="71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54" name="Freihand 253">
                  <a:extLst>
                    <a:ext uri="{FF2B5EF4-FFF2-40B4-BE49-F238E27FC236}">
                      <a16:creationId xmlns:a16="http://schemas.microsoft.com/office/drawing/2014/main" id="{E0E71239-2D3F-47A0-9C8A-32B67F99EB24}"/>
                    </a:ext>
                  </a:extLst>
                </p14:cNvPr>
                <p14:cNvContentPartPr/>
                <p14:nvPr/>
              </p14:nvContentPartPr>
              <p14:xfrm>
                <a:off x="240837" y="3031725"/>
                <a:ext cx="50760" cy="36000"/>
              </p14:xfrm>
            </p:contentPart>
          </mc:Choice>
          <mc:Fallback xmlns="">
            <p:pic>
              <p:nvPicPr>
                <p:cNvPr id="254" name="Freihand 253">
                  <a:extLst>
                    <a:ext uri="{FF2B5EF4-FFF2-40B4-BE49-F238E27FC236}">
                      <a16:creationId xmlns:a16="http://schemas.microsoft.com/office/drawing/2014/main" id="{E0E71239-2D3F-47A0-9C8A-32B67F99EB24}"/>
                    </a:ext>
                  </a:extLst>
                </p:cNvPr>
                <p:cNvPicPr/>
                <p:nvPr/>
              </p:nvPicPr>
              <p:blipFill>
                <a:blip r:embed="rId980"/>
                <a:stretch>
                  <a:fillRect/>
                </a:stretch>
              </p:blipFill>
              <p:spPr>
                <a:xfrm>
                  <a:off x="236517" y="3027405"/>
                  <a:ext cx="59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5" name="Freihand 254">
                  <a:extLst>
                    <a:ext uri="{FF2B5EF4-FFF2-40B4-BE49-F238E27FC236}">
                      <a16:creationId xmlns:a16="http://schemas.microsoft.com/office/drawing/2014/main" id="{333ADE2C-1938-4D20-9C65-EED91B12C5EB}"/>
                    </a:ext>
                  </a:extLst>
                </p14:cNvPr>
                <p14:cNvContentPartPr/>
                <p14:nvPr/>
              </p14:nvContentPartPr>
              <p14:xfrm>
                <a:off x="257037" y="3114165"/>
                <a:ext cx="26280" cy="27360"/>
              </p14:xfrm>
            </p:contentPart>
          </mc:Choice>
          <mc:Fallback xmlns="">
            <p:pic>
              <p:nvPicPr>
                <p:cNvPr id="255" name="Freihand 254">
                  <a:extLst>
                    <a:ext uri="{FF2B5EF4-FFF2-40B4-BE49-F238E27FC236}">
                      <a16:creationId xmlns:a16="http://schemas.microsoft.com/office/drawing/2014/main" id="{333ADE2C-1938-4D20-9C65-EED91B12C5EB}"/>
                    </a:ext>
                  </a:extLst>
                </p:cNvPr>
                <p:cNvPicPr/>
                <p:nvPr/>
              </p:nvPicPr>
              <p:blipFill>
                <a:blip r:embed="rId982"/>
                <a:stretch>
                  <a:fillRect/>
                </a:stretch>
              </p:blipFill>
              <p:spPr>
                <a:xfrm>
                  <a:off x="252717" y="3109845"/>
                  <a:ext cx="34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480" name="Freihand 479">
                  <a:extLst>
                    <a:ext uri="{FF2B5EF4-FFF2-40B4-BE49-F238E27FC236}">
                      <a16:creationId xmlns:a16="http://schemas.microsoft.com/office/drawing/2014/main" id="{0D68FC69-CEBA-47B6-95F6-A00E0AC479AD}"/>
                    </a:ext>
                  </a:extLst>
                </p14:cNvPr>
                <p14:cNvContentPartPr/>
                <p14:nvPr/>
              </p14:nvContentPartPr>
              <p14:xfrm>
                <a:off x="1731597" y="4291005"/>
                <a:ext cx="19800" cy="163800"/>
              </p14:xfrm>
            </p:contentPart>
          </mc:Choice>
          <mc:Fallback xmlns="">
            <p:pic>
              <p:nvPicPr>
                <p:cNvPr id="480" name="Freihand 479">
                  <a:extLst>
                    <a:ext uri="{FF2B5EF4-FFF2-40B4-BE49-F238E27FC236}">
                      <a16:creationId xmlns:a16="http://schemas.microsoft.com/office/drawing/2014/main" id="{0D68FC69-CEBA-47B6-95F6-A00E0AC479AD}"/>
                    </a:ext>
                  </a:extLst>
                </p:cNvPr>
                <p:cNvPicPr/>
                <p:nvPr/>
              </p:nvPicPr>
              <p:blipFill>
                <a:blip r:embed="rId984"/>
                <a:stretch>
                  <a:fillRect/>
                </a:stretch>
              </p:blipFill>
              <p:spPr>
                <a:xfrm>
                  <a:off x="1727277" y="4286685"/>
                  <a:ext cx="28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481" name="Freihand 480">
                  <a:extLst>
                    <a:ext uri="{FF2B5EF4-FFF2-40B4-BE49-F238E27FC236}">
                      <a16:creationId xmlns:a16="http://schemas.microsoft.com/office/drawing/2014/main" id="{70D39B7B-87AA-4573-B3D3-A96161DB62B9}"/>
                    </a:ext>
                  </a:extLst>
                </p14:cNvPr>
                <p14:cNvContentPartPr/>
                <p14:nvPr/>
              </p14:nvContentPartPr>
              <p14:xfrm>
                <a:off x="1581837" y="4445805"/>
                <a:ext cx="42120" cy="115920"/>
              </p14:xfrm>
            </p:contentPart>
          </mc:Choice>
          <mc:Fallback xmlns="">
            <p:pic>
              <p:nvPicPr>
                <p:cNvPr id="481" name="Freihand 480">
                  <a:extLst>
                    <a:ext uri="{FF2B5EF4-FFF2-40B4-BE49-F238E27FC236}">
                      <a16:creationId xmlns:a16="http://schemas.microsoft.com/office/drawing/2014/main" id="{70D39B7B-87AA-4573-B3D3-A96161DB62B9}"/>
                    </a:ext>
                  </a:extLst>
                </p:cNvPr>
                <p:cNvPicPr/>
                <p:nvPr/>
              </p:nvPicPr>
              <p:blipFill>
                <a:blip r:embed="rId986"/>
                <a:stretch>
                  <a:fillRect/>
                </a:stretch>
              </p:blipFill>
              <p:spPr>
                <a:xfrm>
                  <a:off x="1577517" y="4441485"/>
                  <a:ext cx="50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482" name="Freihand 481">
                  <a:extLst>
                    <a:ext uri="{FF2B5EF4-FFF2-40B4-BE49-F238E27FC236}">
                      <a16:creationId xmlns:a16="http://schemas.microsoft.com/office/drawing/2014/main" id="{9C5F8A77-4E7E-453E-BBCE-4126547F8C82}"/>
                    </a:ext>
                  </a:extLst>
                </p14:cNvPr>
                <p14:cNvContentPartPr/>
                <p14:nvPr/>
              </p14:nvContentPartPr>
              <p14:xfrm>
                <a:off x="1612437" y="4500525"/>
                <a:ext cx="24120" cy="87120"/>
              </p14:xfrm>
            </p:contentPart>
          </mc:Choice>
          <mc:Fallback xmlns="">
            <p:pic>
              <p:nvPicPr>
                <p:cNvPr id="482" name="Freihand 481">
                  <a:extLst>
                    <a:ext uri="{FF2B5EF4-FFF2-40B4-BE49-F238E27FC236}">
                      <a16:creationId xmlns:a16="http://schemas.microsoft.com/office/drawing/2014/main" id="{9C5F8A77-4E7E-453E-BBCE-4126547F8C82}"/>
                    </a:ext>
                  </a:extLst>
                </p:cNvPr>
                <p:cNvPicPr/>
                <p:nvPr/>
              </p:nvPicPr>
              <p:blipFill>
                <a:blip r:embed="rId988"/>
                <a:stretch>
                  <a:fillRect/>
                </a:stretch>
              </p:blipFill>
              <p:spPr>
                <a:xfrm>
                  <a:off x="1608117" y="4496205"/>
                  <a:ext cx="3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483" name="Freihand 482">
                  <a:extLst>
                    <a:ext uri="{FF2B5EF4-FFF2-40B4-BE49-F238E27FC236}">
                      <a16:creationId xmlns:a16="http://schemas.microsoft.com/office/drawing/2014/main" id="{390088DA-6D06-4B62-9D4A-1B28BD640838}"/>
                    </a:ext>
                  </a:extLst>
                </p14:cNvPr>
                <p14:cNvContentPartPr/>
                <p14:nvPr/>
              </p14:nvContentPartPr>
              <p14:xfrm>
                <a:off x="1670397" y="4495485"/>
                <a:ext cx="45360" cy="79560"/>
              </p14:xfrm>
            </p:contentPart>
          </mc:Choice>
          <mc:Fallback xmlns="">
            <p:pic>
              <p:nvPicPr>
                <p:cNvPr id="483" name="Freihand 482">
                  <a:extLst>
                    <a:ext uri="{FF2B5EF4-FFF2-40B4-BE49-F238E27FC236}">
                      <a16:creationId xmlns:a16="http://schemas.microsoft.com/office/drawing/2014/main" id="{390088DA-6D06-4B62-9D4A-1B28BD640838}"/>
                    </a:ext>
                  </a:extLst>
                </p:cNvPr>
                <p:cNvPicPr/>
                <p:nvPr/>
              </p:nvPicPr>
              <p:blipFill>
                <a:blip r:embed="rId990"/>
                <a:stretch>
                  <a:fillRect/>
                </a:stretch>
              </p:blipFill>
              <p:spPr>
                <a:xfrm>
                  <a:off x="1666077" y="4491165"/>
                  <a:ext cx="54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84" name="Freihand 483">
                  <a:extLst>
                    <a:ext uri="{FF2B5EF4-FFF2-40B4-BE49-F238E27FC236}">
                      <a16:creationId xmlns:a16="http://schemas.microsoft.com/office/drawing/2014/main" id="{D91A61C5-D6D2-4873-82D4-3CC09DE23F9C}"/>
                    </a:ext>
                  </a:extLst>
                </p14:cNvPr>
                <p14:cNvContentPartPr/>
                <p14:nvPr/>
              </p14:nvContentPartPr>
              <p14:xfrm>
                <a:off x="1749957" y="4492965"/>
                <a:ext cx="76320" cy="90720"/>
              </p14:xfrm>
            </p:contentPart>
          </mc:Choice>
          <mc:Fallback xmlns="">
            <p:pic>
              <p:nvPicPr>
                <p:cNvPr id="484" name="Freihand 483">
                  <a:extLst>
                    <a:ext uri="{FF2B5EF4-FFF2-40B4-BE49-F238E27FC236}">
                      <a16:creationId xmlns:a16="http://schemas.microsoft.com/office/drawing/2014/main" id="{D91A61C5-D6D2-4873-82D4-3CC09DE23F9C}"/>
                    </a:ext>
                  </a:extLst>
                </p:cNvPr>
                <p:cNvPicPr/>
                <p:nvPr/>
              </p:nvPicPr>
              <p:blipFill>
                <a:blip r:embed="rId992"/>
                <a:stretch>
                  <a:fillRect/>
                </a:stretch>
              </p:blipFill>
              <p:spPr>
                <a:xfrm>
                  <a:off x="1745637" y="4488645"/>
                  <a:ext cx="84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96" name="Freihand 495">
                  <a:extLst>
                    <a:ext uri="{FF2B5EF4-FFF2-40B4-BE49-F238E27FC236}">
                      <a16:creationId xmlns:a16="http://schemas.microsoft.com/office/drawing/2014/main" id="{70ACB6AF-DF14-44D2-99B0-5C77899C4752}"/>
                    </a:ext>
                  </a:extLst>
                </p14:cNvPr>
                <p14:cNvContentPartPr/>
                <p14:nvPr/>
              </p14:nvContentPartPr>
              <p14:xfrm>
                <a:off x="2513517" y="2889885"/>
                <a:ext cx="137520" cy="126360"/>
              </p14:xfrm>
            </p:contentPart>
          </mc:Choice>
          <mc:Fallback xmlns="">
            <p:pic>
              <p:nvPicPr>
                <p:cNvPr id="496" name="Freihand 495">
                  <a:extLst>
                    <a:ext uri="{FF2B5EF4-FFF2-40B4-BE49-F238E27FC236}">
                      <a16:creationId xmlns:a16="http://schemas.microsoft.com/office/drawing/2014/main" id="{70ACB6AF-DF14-44D2-99B0-5C77899C4752}"/>
                    </a:ext>
                  </a:extLst>
                </p:cNvPr>
                <p:cNvPicPr/>
                <p:nvPr/>
              </p:nvPicPr>
              <p:blipFill>
                <a:blip r:embed="rId994"/>
                <a:stretch>
                  <a:fillRect/>
                </a:stretch>
              </p:blipFill>
              <p:spPr>
                <a:xfrm>
                  <a:off x="2509197" y="2885565"/>
                  <a:ext cx="146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97" name="Freihand 496">
                  <a:extLst>
                    <a:ext uri="{FF2B5EF4-FFF2-40B4-BE49-F238E27FC236}">
                      <a16:creationId xmlns:a16="http://schemas.microsoft.com/office/drawing/2014/main" id="{DF99D312-443D-4821-9823-D58DB43087B8}"/>
                    </a:ext>
                  </a:extLst>
                </p14:cNvPr>
                <p14:cNvContentPartPr/>
                <p14:nvPr/>
              </p14:nvContentPartPr>
              <p14:xfrm>
                <a:off x="2667237" y="2853525"/>
                <a:ext cx="140760" cy="124560"/>
              </p14:xfrm>
            </p:contentPart>
          </mc:Choice>
          <mc:Fallback xmlns="">
            <p:pic>
              <p:nvPicPr>
                <p:cNvPr id="497" name="Freihand 496">
                  <a:extLst>
                    <a:ext uri="{FF2B5EF4-FFF2-40B4-BE49-F238E27FC236}">
                      <a16:creationId xmlns:a16="http://schemas.microsoft.com/office/drawing/2014/main" id="{DF99D312-443D-4821-9823-D58DB43087B8}"/>
                    </a:ext>
                  </a:extLst>
                </p:cNvPr>
                <p:cNvPicPr/>
                <p:nvPr/>
              </p:nvPicPr>
              <p:blipFill>
                <a:blip r:embed="rId996"/>
                <a:stretch>
                  <a:fillRect/>
                </a:stretch>
              </p:blipFill>
              <p:spPr>
                <a:xfrm>
                  <a:off x="2662917" y="2849205"/>
                  <a:ext cx="149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499" name="Freihand 498">
                  <a:extLst>
                    <a:ext uri="{FF2B5EF4-FFF2-40B4-BE49-F238E27FC236}">
                      <a16:creationId xmlns:a16="http://schemas.microsoft.com/office/drawing/2014/main" id="{0691E8EC-D77E-4B0E-B386-4093F0B3E4D4}"/>
                    </a:ext>
                  </a:extLst>
                </p14:cNvPr>
                <p14:cNvContentPartPr/>
                <p14:nvPr/>
              </p14:nvContentPartPr>
              <p14:xfrm>
                <a:off x="804237" y="3113445"/>
                <a:ext cx="242640" cy="257760"/>
              </p14:xfrm>
            </p:contentPart>
          </mc:Choice>
          <mc:Fallback xmlns="">
            <p:pic>
              <p:nvPicPr>
                <p:cNvPr id="499" name="Freihand 498">
                  <a:extLst>
                    <a:ext uri="{FF2B5EF4-FFF2-40B4-BE49-F238E27FC236}">
                      <a16:creationId xmlns:a16="http://schemas.microsoft.com/office/drawing/2014/main" id="{0691E8EC-D77E-4B0E-B386-4093F0B3E4D4}"/>
                    </a:ext>
                  </a:extLst>
                </p:cNvPr>
                <p:cNvPicPr/>
                <p:nvPr/>
              </p:nvPicPr>
              <p:blipFill>
                <a:blip r:embed="rId998"/>
                <a:stretch>
                  <a:fillRect/>
                </a:stretch>
              </p:blipFill>
              <p:spPr>
                <a:xfrm>
                  <a:off x="799917" y="3109125"/>
                  <a:ext cx="2512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00" name="Freihand 499">
                  <a:extLst>
                    <a:ext uri="{FF2B5EF4-FFF2-40B4-BE49-F238E27FC236}">
                      <a16:creationId xmlns:a16="http://schemas.microsoft.com/office/drawing/2014/main" id="{6EF9526E-8A56-4137-8046-C573C741EACF}"/>
                    </a:ext>
                  </a:extLst>
                </p14:cNvPr>
                <p14:cNvContentPartPr/>
                <p14:nvPr/>
              </p14:nvContentPartPr>
              <p14:xfrm>
                <a:off x="773637" y="3155925"/>
                <a:ext cx="244080" cy="237240"/>
              </p14:xfrm>
            </p:contentPart>
          </mc:Choice>
          <mc:Fallback xmlns="">
            <p:pic>
              <p:nvPicPr>
                <p:cNvPr id="500" name="Freihand 499">
                  <a:extLst>
                    <a:ext uri="{FF2B5EF4-FFF2-40B4-BE49-F238E27FC236}">
                      <a16:creationId xmlns:a16="http://schemas.microsoft.com/office/drawing/2014/main" id="{6EF9526E-8A56-4137-8046-C573C741EACF}"/>
                    </a:ext>
                  </a:extLst>
                </p:cNvPr>
                <p:cNvPicPr/>
                <p:nvPr/>
              </p:nvPicPr>
              <p:blipFill>
                <a:blip r:embed="rId1000"/>
                <a:stretch>
                  <a:fillRect/>
                </a:stretch>
              </p:blipFill>
              <p:spPr>
                <a:xfrm>
                  <a:off x="769317" y="3151605"/>
                  <a:ext cx="252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01" name="Freihand 500">
                  <a:extLst>
                    <a:ext uri="{FF2B5EF4-FFF2-40B4-BE49-F238E27FC236}">
                      <a16:creationId xmlns:a16="http://schemas.microsoft.com/office/drawing/2014/main" id="{F40D7C09-A213-4B93-975F-F879385DAF5B}"/>
                    </a:ext>
                  </a:extLst>
                </p14:cNvPr>
                <p14:cNvContentPartPr/>
                <p14:nvPr/>
              </p14:nvContentPartPr>
              <p14:xfrm>
                <a:off x="1165677" y="2937405"/>
                <a:ext cx="23760" cy="117720"/>
              </p14:xfrm>
            </p:contentPart>
          </mc:Choice>
          <mc:Fallback xmlns="">
            <p:pic>
              <p:nvPicPr>
                <p:cNvPr id="501" name="Freihand 500">
                  <a:extLst>
                    <a:ext uri="{FF2B5EF4-FFF2-40B4-BE49-F238E27FC236}">
                      <a16:creationId xmlns:a16="http://schemas.microsoft.com/office/drawing/2014/main" id="{F40D7C09-A213-4B93-975F-F879385DAF5B}"/>
                    </a:ext>
                  </a:extLst>
                </p:cNvPr>
                <p:cNvPicPr/>
                <p:nvPr/>
              </p:nvPicPr>
              <p:blipFill>
                <a:blip r:embed="rId1002"/>
                <a:stretch>
                  <a:fillRect/>
                </a:stretch>
              </p:blipFill>
              <p:spPr>
                <a:xfrm>
                  <a:off x="1161357" y="2933085"/>
                  <a:ext cx="3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02" name="Freihand 501">
                  <a:extLst>
                    <a:ext uri="{FF2B5EF4-FFF2-40B4-BE49-F238E27FC236}">
                      <a16:creationId xmlns:a16="http://schemas.microsoft.com/office/drawing/2014/main" id="{8459EEAD-2DE8-49C2-B82A-BD80D7EA7C2C}"/>
                    </a:ext>
                  </a:extLst>
                </p14:cNvPr>
                <p14:cNvContentPartPr/>
                <p14:nvPr/>
              </p14:nvContentPartPr>
              <p14:xfrm>
                <a:off x="1110957" y="3004365"/>
                <a:ext cx="162000" cy="72720"/>
              </p14:xfrm>
            </p:contentPart>
          </mc:Choice>
          <mc:Fallback xmlns="">
            <p:pic>
              <p:nvPicPr>
                <p:cNvPr id="502" name="Freihand 501">
                  <a:extLst>
                    <a:ext uri="{FF2B5EF4-FFF2-40B4-BE49-F238E27FC236}">
                      <a16:creationId xmlns:a16="http://schemas.microsoft.com/office/drawing/2014/main" id="{8459EEAD-2DE8-49C2-B82A-BD80D7EA7C2C}"/>
                    </a:ext>
                  </a:extLst>
                </p:cNvPr>
                <p:cNvPicPr/>
                <p:nvPr/>
              </p:nvPicPr>
              <p:blipFill>
                <a:blip r:embed="rId1004"/>
                <a:stretch>
                  <a:fillRect/>
                </a:stretch>
              </p:blipFill>
              <p:spPr>
                <a:xfrm>
                  <a:off x="1106637" y="3000045"/>
                  <a:ext cx="170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03" name="Freihand 502">
                  <a:extLst>
                    <a:ext uri="{FF2B5EF4-FFF2-40B4-BE49-F238E27FC236}">
                      <a16:creationId xmlns:a16="http://schemas.microsoft.com/office/drawing/2014/main" id="{159B9E4C-E1EF-4C06-8465-6ED55B2A5AAC}"/>
                    </a:ext>
                  </a:extLst>
                </p14:cNvPr>
                <p14:cNvContentPartPr/>
                <p14:nvPr/>
              </p14:nvContentPartPr>
              <p14:xfrm>
                <a:off x="1086837" y="2919045"/>
                <a:ext cx="120600" cy="52560"/>
              </p14:xfrm>
            </p:contentPart>
          </mc:Choice>
          <mc:Fallback xmlns="">
            <p:pic>
              <p:nvPicPr>
                <p:cNvPr id="503" name="Freihand 502">
                  <a:extLst>
                    <a:ext uri="{FF2B5EF4-FFF2-40B4-BE49-F238E27FC236}">
                      <a16:creationId xmlns:a16="http://schemas.microsoft.com/office/drawing/2014/main" id="{159B9E4C-E1EF-4C06-8465-6ED55B2A5AAC}"/>
                    </a:ext>
                  </a:extLst>
                </p:cNvPr>
                <p:cNvPicPr/>
                <p:nvPr/>
              </p:nvPicPr>
              <p:blipFill>
                <a:blip r:embed="rId1006"/>
                <a:stretch>
                  <a:fillRect/>
                </a:stretch>
              </p:blipFill>
              <p:spPr>
                <a:xfrm>
                  <a:off x="1082517" y="2914725"/>
                  <a:ext cx="129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04" name="Freihand 503">
                  <a:extLst>
                    <a:ext uri="{FF2B5EF4-FFF2-40B4-BE49-F238E27FC236}">
                      <a16:creationId xmlns:a16="http://schemas.microsoft.com/office/drawing/2014/main" id="{ABA812C3-CAD7-4DDB-A651-71DDD4E24E0A}"/>
                    </a:ext>
                  </a:extLst>
                </p14:cNvPr>
                <p14:cNvContentPartPr/>
                <p14:nvPr/>
              </p14:nvContentPartPr>
              <p14:xfrm>
                <a:off x="1273677" y="2849565"/>
                <a:ext cx="134640" cy="142200"/>
              </p14:xfrm>
            </p:contentPart>
          </mc:Choice>
          <mc:Fallback xmlns="">
            <p:pic>
              <p:nvPicPr>
                <p:cNvPr id="504" name="Freihand 503">
                  <a:extLst>
                    <a:ext uri="{FF2B5EF4-FFF2-40B4-BE49-F238E27FC236}">
                      <a16:creationId xmlns:a16="http://schemas.microsoft.com/office/drawing/2014/main" id="{ABA812C3-CAD7-4DDB-A651-71DDD4E24E0A}"/>
                    </a:ext>
                  </a:extLst>
                </p:cNvPr>
                <p:cNvPicPr/>
                <p:nvPr/>
              </p:nvPicPr>
              <p:blipFill>
                <a:blip r:embed="rId1008"/>
                <a:stretch>
                  <a:fillRect/>
                </a:stretch>
              </p:blipFill>
              <p:spPr>
                <a:xfrm>
                  <a:off x="1269357" y="2845245"/>
                  <a:ext cx="143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06" name="Freihand 505">
                  <a:extLst>
                    <a:ext uri="{FF2B5EF4-FFF2-40B4-BE49-F238E27FC236}">
                      <a16:creationId xmlns:a16="http://schemas.microsoft.com/office/drawing/2014/main" id="{767C3664-8762-4C46-A469-82320F3A7D82}"/>
                    </a:ext>
                  </a:extLst>
                </p14:cNvPr>
                <p14:cNvContentPartPr/>
                <p14:nvPr/>
              </p14:nvContentPartPr>
              <p14:xfrm>
                <a:off x="388077" y="4107045"/>
                <a:ext cx="97920" cy="5040"/>
              </p14:xfrm>
            </p:contentPart>
          </mc:Choice>
          <mc:Fallback xmlns="">
            <p:pic>
              <p:nvPicPr>
                <p:cNvPr id="506" name="Freihand 505">
                  <a:extLst>
                    <a:ext uri="{FF2B5EF4-FFF2-40B4-BE49-F238E27FC236}">
                      <a16:creationId xmlns:a16="http://schemas.microsoft.com/office/drawing/2014/main" id="{767C3664-8762-4C46-A469-82320F3A7D82}"/>
                    </a:ext>
                  </a:extLst>
                </p:cNvPr>
                <p:cNvPicPr/>
                <p:nvPr/>
              </p:nvPicPr>
              <p:blipFill>
                <a:blip r:embed="rId1010"/>
                <a:stretch>
                  <a:fillRect/>
                </a:stretch>
              </p:blipFill>
              <p:spPr>
                <a:xfrm>
                  <a:off x="383757" y="410272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07" name="Freihand 506">
                  <a:extLst>
                    <a:ext uri="{FF2B5EF4-FFF2-40B4-BE49-F238E27FC236}">
                      <a16:creationId xmlns:a16="http://schemas.microsoft.com/office/drawing/2014/main" id="{7A731CAC-2D42-45B3-9D38-AD73557B5508}"/>
                    </a:ext>
                  </a:extLst>
                </p14:cNvPr>
                <p14:cNvContentPartPr/>
                <p14:nvPr/>
              </p14:nvContentPartPr>
              <p14:xfrm>
                <a:off x="630717" y="4101285"/>
                <a:ext cx="200880" cy="9720"/>
              </p14:xfrm>
            </p:contentPart>
          </mc:Choice>
          <mc:Fallback xmlns="">
            <p:pic>
              <p:nvPicPr>
                <p:cNvPr id="507" name="Freihand 506">
                  <a:extLst>
                    <a:ext uri="{FF2B5EF4-FFF2-40B4-BE49-F238E27FC236}">
                      <a16:creationId xmlns:a16="http://schemas.microsoft.com/office/drawing/2014/main" id="{7A731CAC-2D42-45B3-9D38-AD73557B5508}"/>
                    </a:ext>
                  </a:extLst>
                </p:cNvPr>
                <p:cNvPicPr/>
                <p:nvPr/>
              </p:nvPicPr>
              <p:blipFill>
                <a:blip r:embed="rId1012"/>
                <a:stretch>
                  <a:fillRect/>
                </a:stretch>
              </p:blipFill>
              <p:spPr>
                <a:xfrm>
                  <a:off x="626397" y="4096965"/>
                  <a:ext cx="209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08" name="Freihand 507">
                  <a:extLst>
                    <a:ext uri="{FF2B5EF4-FFF2-40B4-BE49-F238E27FC236}">
                      <a16:creationId xmlns:a16="http://schemas.microsoft.com/office/drawing/2014/main" id="{5466336C-9709-43A5-A223-658C7582E2EC}"/>
                    </a:ext>
                  </a:extLst>
                </p14:cNvPr>
                <p14:cNvContentPartPr/>
                <p14:nvPr/>
              </p14:nvContentPartPr>
              <p14:xfrm>
                <a:off x="879477" y="4109925"/>
                <a:ext cx="668520" cy="10080"/>
              </p14:xfrm>
            </p:contentPart>
          </mc:Choice>
          <mc:Fallback xmlns="">
            <p:pic>
              <p:nvPicPr>
                <p:cNvPr id="508" name="Freihand 507">
                  <a:extLst>
                    <a:ext uri="{FF2B5EF4-FFF2-40B4-BE49-F238E27FC236}">
                      <a16:creationId xmlns:a16="http://schemas.microsoft.com/office/drawing/2014/main" id="{5466336C-9709-43A5-A223-658C7582E2EC}"/>
                    </a:ext>
                  </a:extLst>
                </p:cNvPr>
                <p:cNvPicPr/>
                <p:nvPr/>
              </p:nvPicPr>
              <p:blipFill>
                <a:blip r:embed="rId1014"/>
                <a:stretch>
                  <a:fillRect/>
                </a:stretch>
              </p:blipFill>
              <p:spPr>
                <a:xfrm>
                  <a:off x="875157" y="4105605"/>
                  <a:ext cx="67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09" name="Freihand 508">
                  <a:extLst>
                    <a:ext uri="{FF2B5EF4-FFF2-40B4-BE49-F238E27FC236}">
                      <a16:creationId xmlns:a16="http://schemas.microsoft.com/office/drawing/2014/main" id="{6C4EFEE8-D804-47E7-9150-D6844E7C1CB3}"/>
                    </a:ext>
                  </a:extLst>
                </p14:cNvPr>
                <p14:cNvContentPartPr/>
                <p14:nvPr/>
              </p14:nvContentPartPr>
              <p14:xfrm>
                <a:off x="1665357" y="4108845"/>
                <a:ext cx="153720" cy="5400"/>
              </p14:xfrm>
            </p:contentPart>
          </mc:Choice>
          <mc:Fallback xmlns="">
            <p:pic>
              <p:nvPicPr>
                <p:cNvPr id="509" name="Freihand 508">
                  <a:extLst>
                    <a:ext uri="{FF2B5EF4-FFF2-40B4-BE49-F238E27FC236}">
                      <a16:creationId xmlns:a16="http://schemas.microsoft.com/office/drawing/2014/main" id="{6C4EFEE8-D804-47E7-9150-D6844E7C1CB3}"/>
                    </a:ext>
                  </a:extLst>
                </p:cNvPr>
                <p:cNvPicPr/>
                <p:nvPr/>
              </p:nvPicPr>
              <p:blipFill>
                <a:blip r:embed="rId1016"/>
                <a:stretch>
                  <a:fillRect/>
                </a:stretch>
              </p:blipFill>
              <p:spPr>
                <a:xfrm>
                  <a:off x="1661037" y="4104525"/>
                  <a:ext cx="1623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11" name="Freihand 510">
                  <a:extLst>
                    <a:ext uri="{FF2B5EF4-FFF2-40B4-BE49-F238E27FC236}">
                      <a16:creationId xmlns:a16="http://schemas.microsoft.com/office/drawing/2014/main" id="{BE886088-A192-4B14-984D-D2DDCEEA5963}"/>
                    </a:ext>
                  </a:extLst>
                </p14:cNvPr>
                <p14:cNvContentPartPr/>
                <p14:nvPr/>
              </p14:nvContentPartPr>
              <p14:xfrm>
                <a:off x="1844277" y="4141965"/>
                <a:ext cx="39240" cy="208800"/>
              </p14:xfrm>
            </p:contentPart>
          </mc:Choice>
          <mc:Fallback xmlns="">
            <p:pic>
              <p:nvPicPr>
                <p:cNvPr id="511" name="Freihand 510">
                  <a:extLst>
                    <a:ext uri="{FF2B5EF4-FFF2-40B4-BE49-F238E27FC236}">
                      <a16:creationId xmlns:a16="http://schemas.microsoft.com/office/drawing/2014/main" id="{BE886088-A192-4B14-984D-D2DDCEEA5963}"/>
                    </a:ext>
                  </a:extLst>
                </p:cNvPr>
                <p:cNvPicPr/>
                <p:nvPr/>
              </p:nvPicPr>
              <p:blipFill>
                <a:blip r:embed="rId1018"/>
                <a:stretch>
                  <a:fillRect/>
                </a:stretch>
              </p:blipFill>
              <p:spPr>
                <a:xfrm>
                  <a:off x="1839957" y="4137645"/>
                  <a:ext cx="47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12" name="Freihand 511">
                  <a:extLst>
                    <a:ext uri="{FF2B5EF4-FFF2-40B4-BE49-F238E27FC236}">
                      <a16:creationId xmlns:a16="http://schemas.microsoft.com/office/drawing/2014/main" id="{BC118219-5E25-4504-93E1-3E2340ED0CBC}"/>
                    </a:ext>
                  </a:extLst>
                </p14:cNvPr>
                <p14:cNvContentPartPr/>
                <p14:nvPr/>
              </p14:nvContentPartPr>
              <p14:xfrm>
                <a:off x="1901157" y="4462725"/>
                <a:ext cx="3960" cy="143280"/>
              </p14:xfrm>
            </p:contentPart>
          </mc:Choice>
          <mc:Fallback xmlns="">
            <p:pic>
              <p:nvPicPr>
                <p:cNvPr id="512" name="Freihand 511">
                  <a:extLst>
                    <a:ext uri="{FF2B5EF4-FFF2-40B4-BE49-F238E27FC236}">
                      <a16:creationId xmlns:a16="http://schemas.microsoft.com/office/drawing/2014/main" id="{BC118219-5E25-4504-93E1-3E2340ED0CBC}"/>
                    </a:ext>
                  </a:extLst>
                </p:cNvPr>
                <p:cNvPicPr/>
                <p:nvPr/>
              </p:nvPicPr>
              <p:blipFill>
                <a:blip r:embed="rId1020"/>
                <a:stretch>
                  <a:fillRect/>
                </a:stretch>
              </p:blipFill>
              <p:spPr>
                <a:xfrm>
                  <a:off x="1896837" y="4458405"/>
                  <a:ext cx="1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13" name="Freihand 512">
                  <a:extLst>
                    <a:ext uri="{FF2B5EF4-FFF2-40B4-BE49-F238E27FC236}">
                      <a16:creationId xmlns:a16="http://schemas.microsoft.com/office/drawing/2014/main" id="{7ADBFCE8-FAF0-440A-A997-A2EA3B34CD6A}"/>
                    </a:ext>
                  </a:extLst>
                </p14:cNvPr>
                <p14:cNvContentPartPr/>
                <p14:nvPr/>
              </p14:nvContentPartPr>
              <p14:xfrm>
                <a:off x="1830237" y="4398645"/>
                <a:ext cx="154800" cy="85680"/>
              </p14:xfrm>
            </p:contentPart>
          </mc:Choice>
          <mc:Fallback xmlns="">
            <p:pic>
              <p:nvPicPr>
                <p:cNvPr id="513" name="Freihand 512">
                  <a:extLst>
                    <a:ext uri="{FF2B5EF4-FFF2-40B4-BE49-F238E27FC236}">
                      <a16:creationId xmlns:a16="http://schemas.microsoft.com/office/drawing/2014/main" id="{7ADBFCE8-FAF0-440A-A997-A2EA3B34CD6A}"/>
                    </a:ext>
                  </a:extLst>
                </p:cNvPr>
                <p:cNvPicPr/>
                <p:nvPr/>
              </p:nvPicPr>
              <p:blipFill>
                <a:blip r:embed="rId1022"/>
                <a:stretch>
                  <a:fillRect/>
                </a:stretch>
              </p:blipFill>
              <p:spPr>
                <a:xfrm>
                  <a:off x="1825917" y="4394325"/>
                  <a:ext cx="163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14" name="Freihand 513">
                  <a:extLst>
                    <a:ext uri="{FF2B5EF4-FFF2-40B4-BE49-F238E27FC236}">
                      <a16:creationId xmlns:a16="http://schemas.microsoft.com/office/drawing/2014/main" id="{468FEACF-EA67-4EAD-8FD2-620CD76817DC}"/>
                    </a:ext>
                  </a:extLst>
                </p14:cNvPr>
                <p14:cNvContentPartPr/>
                <p14:nvPr/>
              </p14:nvContentPartPr>
              <p14:xfrm>
                <a:off x="1850757" y="4692765"/>
                <a:ext cx="60840" cy="136080"/>
              </p14:xfrm>
            </p:contentPart>
          </mc:Choice>
          <mc:Fallback xmlns="">
            <p:pic>
              <p:nvPicPr>
                <p:cNvPr id="514" name="Freihand 513">
                  <a:extLst>
                    <a:ext uri="{FF2B5EF4-FFF2-40B4-BE49-F238E27FC236}">
                      <a16:creationId xmlns:a16="http://schemas.microsoft.com/office/drawing/2014/main" id="{468FEACF-EA67-4EAD-8FD2-620CD76817DC}"/>
                    </a:ext>
                  </a:extLst>
                </p:cNvPr>
                <p:cNvPicPr/>
                <p:nvPr/>
              </p:nvPicPr>
              <p:blipFill>
                <a:blip r:embed="rId1024"/>
                <a:stretch>
                  <a:fillRect/>
                </a:stretch>
              </p:blipFill>
              <p:spPr>
                <a:xfrm>
                  <a:off x="1846437" y="4688445"/>
                  <a:ext cx="69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15" name="Freihand 514">
                  <a:extLst>
                    <a:ext uri="{FF2B5EF4-FFF2-40B4-BE49-F238E27FC236}">
                      <a16:creationId xmlns:a16="http://schemas.microsoft.com/office/drawing/2014/main" id="{D620982A-9F97-4A4A-9E68-158F5B796BD9}"/>
                    </a:ext>
                  </a:extLst>
                </p14:cNvPr>
                <p14:cNvContentPartPr/>
                <p14:nvPr/>
              </p14:nvContentPartPr>
              <p14:xfrm>
                <a:off x="1948317" y="4658565"/>
                <a:ext cx="98640" cy="98640"/>
              </p14:xfrm>
            </p:contentPart>
          </mc:Choice>
          <mc:Fallback xmlns="">
            <p:pic>
              <p:nvPicPr>
                <p:cNvPr id="515" name="Freihand 514">
                  <a:extLst>
                    <a:ext uri="{FF2B5EF4-FFF2-40B4-BE49-F238E27FC236}">
                      <a16:creationId xmlns:a16="http://schemas.microsoft.com/office/drawing/2014/main" id="{D620982A-9F97-4A4A-9E68-158F5B796BD9}"/>
                    </a:ext>
                  </a:extLst>
                </p:cNvPr>
                <p:cNvPicPr/>
                <p:nvPr/>
              </p:nvPicPr>
              <p:blipFill>
                <a:blip r:embed="rId1026"/>
                <a:stretch>
                  <a:fillRect/>
                </a:stretch>
              </p:blipFill>
              <p:spPr>
                <a:xfrm>
                  <a:off x="1943997" y="4654245"/>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16" name="Freihand 515">
                  <a:extLst>
                    <a:ext uri="{FF2B5EF4-FFF2-40B4-BE49-F238E27FC236}">
                      <a16:creationId xmlns:a16="http://schemas.microsoft.com/office/drawing/2014/main" id="{84D72A1D-3C53-4A98-9C9F-EE6F48A344EE}"/>
                    </a:ext>
                  </a:extLst>
                </p14:cNvPr>
                <p14:cNvContentPartPr/>
                <p14:nvPr/>
              </p14:nvContentPartPr>
              <p14:xfrm>
                <a:off x="115917" y="4067085"/>
                <a:ext cx="51120" cy="78840"/>
              </p14:xfrm>
            </p:contentPart>
          </mc:Choice>
          <mc:Fallback xmlns="">
            <p:pic>
              <p:nvPicPr>
                <p:cNvPr id="516" name="Freihand 515">
                  <a:extLst>
                    <a:ext uri="{FF2B5EF4-FFF2-40B4-BE49-F238E27FC236}">
                      <a16:creationId xmlns:a16="http://schemas.microsoft.com/office/drawing/2014/main" id="{84D72A1D-3C53-4A98-9C9F-EE6F48A344EE}"/>
                    </a:ext>
                  </a:extLst>
                </p:cNvPr>
                <p:cNvPicPr/>
                <p:nvPr/>
              </p:nvPicPr>
              <p:blipFill>
                <a:blip r:embed="rId1028"/>
                <a:stretch>
                  <a:fillRect/>
                </a:stretch>
              </p:blipFill>
              <p:spPr>
                <a:xfrm>
                  <a:off x="111597" y="4062765"/>
                  <a:ext cx="59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17" name="Freihand 516">
                  <a:extLst>
                    <a:ext uri="{FF2B5EF4-FFF2-40B4-BE49-F238E27FC236}">
                      <a16:creationId xmlns:a16="http://schemas.microsoft.com/office/drawing/2014/main" id="{F9937E68-3B09-4AC2-9C57-D92EF44C6E80}"/>
                    </a:ext>
                  </a:extLst>
                </p14:cNvPr>
                <p14:cNvContentPartPr/>
                <p14:nvPr/>
              </p14:nvContentPartPr>
              <p14:xfrm>
                <a:off x="118437" y="3987525"/>
                <a:ext cx="28440" cy="5760"/>
              </p14:xfrm>
            </p:contentPart>
          </mc:Choice>
          <mc:Fallback xmlns="">
            <p:pic>
              <p:nvPicPr>
                <p:cNvPr id="517" name="Freihand 516">
                  <a:extLst>
                    <a:ext uri="{FF2B5EF4-FFF2-40B4-BE49-F238E27FC236}">
                      <a16:creationId xmlns:a16="http://schemas.microsoft.com/office/drawing/2014/main" id="{F9937E68-3B09-4AC2-9C57-D92EF44C6E80}"/>
                    </a:ext>
                  </a:extLst>
                </p:cNvPr>
                <p:cNvPicPr/>
                <p:nvPr/>
              </p:nvPicPr>
              <p:blipFill>
                <a:blip r:embed="rId1030"/>
                <a:stretch>
                  <a:fillRect/>
                </a:stretch>
              </p:blipFill>
              <p:spPr>
                <a:xfrm>
                  <a:off x="114117" y="3983205"/>
                  <a:ext cx="37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18" name="Freihand 517">
                  <a:extLst>
                    <a:ext uri="{FF2B5EF4-FFF2-40B4-BE49-F238E27FC236}">
                      <a16:creationId xmlns:a16="http://schemas.microsoft.com/office/drawing/2014/main" id="{C4A77D49-3BCB-4766-A5EB-4FE16250CBCC}"/>
                    </a:ext>
                  </a:extLst>
                </p14:cNvPr>
                <p14:cNvContentPartPr/>
                <p14:nvPr/>
              </p14:nvContentPartPr>
              <p14:xfrm>
                <a:off x="219597" y="3960165"/>
                <a:ext cx="100800" cy="115200"/>
              </p14:xfrm>
            </p:contentPart>
          </mc:Choice>
          <mc:Fallback xmlns="">
            <p:pic>
              <p:nvPicPr>
                <p:cNvPr id="518" name="Freihand 517">
                  <a:extLst>
                    <a:ext uri="{FF2B5EF4-FFF2-40B4-BE49-F238E27FC236}">
                      <a16:creationId xmlns:a16="http://schemas.microsoft.com/office/drawing/2014/main" id="{C4A77D49-3BCB-4766-A5EB-4FE16250CBCC}"/>
                    </a:ext>
                  </a:extLst>
                </p:cNvPr>
                <p:cNvPicPr/>
                <p:nvPr/>
              </p:nvPicPr>
              <p:blipFill>
                <a:blip r:embed="rId1032"/>
                <a:stretch>
                  <a:fillRect/>
                </a:stretch>
              </p:blipFill>
              <p:spPr>
                <a:xfrm>
                  <a:off x="215277" y="3955845"/>
                  <a:ext cx="109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24" name="Freihand 623">
                  <a:extLst>
                    <a:ext uri="{FF2B5EF4-FFF2-40B4-BE49-F238E27FC236}">
                      <a16:creationId xmlns:a16="http://schemas.microsoft.com/office/drawing/2014/main" id="{2D63B612-3108-4945-BD8E-9E98B52C803B}"/>
                    </a:ext>
                  </a:extLst>
                </p14:cNvPr>
                <p14:cNvContentPartPr/>
                <p14:nvPr/>
              </p14:nvContentPartPr>
              <p14:xfrm>
                <a:off x="101157" y="4232325"/>
                <a:ext cx="17280" cy="159480"/>
              </p14:xfrm>
            </p:contentPart>
          </mc:Choice>
          <mc:Fallback xmlns="">
            <p:pic>
              <p:nvPicPr>
                <p:cNvPr id="624" name="Freihand 623">
                  <a:extLst>
                    <a:ext uri="{FF2B5EF4-FFF2-40B4-BE49-F238E27FC236}">
                      <a16:creationId xmlns:a16="http://schemas.microsoft.com/office/drawing/2014/main" id="{2D63B612-3108-4945-BD8E-9E98B52C803B}"/>
                    </a:ext>
                  </a:extLst>
                </p:cNvPr>
                <p:cNvPicPr/>
                <p:nvPr/>
              </p:nvPicPr>
              <p:blipFill>
                <a:blip r:embed="rId1034"/>
                <a:stretch>
                  <a:fillRect/>
                </a:stretch>
              </p:blipFill>
              <p:spPr>
                <a:xfrm>
                  <a:off x="96837" y="4228005"/>
                  <a:ext cx="2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5" name="Freihand 624">
                  <a:extLst>
                    <a:ext uri="{FF2B5EF4-FFF2-40B4-BE49-F238E27FC236}">
                      <a16:creationId xmlns:a16="http://schemas.microsoft.com/office/drawing/2014/main" id="{FFA9AF98-6D1F-4E17-845B-611E596D5A82}"/>
                    </a:ext>
                  </a:extLst>
                </p14:cNvPr>
                <p14:cNvContentPartPr/>
                <p14:nvPr/>
              </p14:nvContentPartPr>
              <p14:xfrm>
                <a:off x="34197" y="4189125"/>
                <a:ext cx="117360" cy="96120"/>
              </p14:xfrm>
            </p:contentPart>
          </mc:Choice>
          <mc:Fallback xmlns="">
            <p:pic>
              <p:nvPicPr>
                <p:cNvPr id="625" name="Freihand 624">
                  <a:extLst>
                    <a:ext uri="{FF2B5EF4-FFF2-40B4-BE49-F238E27FC236}">
                      <a16:creationId xmlns:a16="http://schemas.microsoft.com/office/drawing/2014/main" id="{FFA9AF98-6D1F-4E17-845B-611E596D5A82}"/>
                    </a:ext>
                  </a:extLst>
                </p:cNvPr>
                <p:cNvPicPr/>
                <p:nvPr/>
              </p:nvPicPr>
              <p:blipFill>
                <a:blip r:embed="rId1036"/>
                <a:stretch>
                  <a:fillRect/>
                </a:stretch>
              </p:blipFill>
              <p:spPr>
                <a:xfrm>
                  <a:off x="29877" y="4184805"/>
                  <a:ext cx="126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6" name="Freihand 625">
                  <a:extLst>
                    <a:ext uri="{FF2B5EF4-FFF2-40B4-BE49-F238E27FC236}">
                      <a16:creationId xmlns:a16="http://schemas.microsoft.com/office/drawing/2014/main" id="{1CE5FBC6-FBB2-40C1-826E-478329A5EB81}"/>
                    </a:ext>
                  </a:extLst>
                </p14:cNvPr>
                <p14:cNvContentPartPr/>
                <p14:nvPr/>
              </p14:nvContentPartPr>
              <p14:xfrm>
                <a:off x="26637" y="4516365"/>
                <a:ext cx="70200" cy="92880"/>
              </p14:xfrm>
            </p:contentPart>
          </mc:Choice>
          <mc:Fallback xmlns="">
            <p:pic>
              <p:nvPicPr>
                <p:cNvPr id="626" name="Freihand 625">
                  <a:extLst>
                    <a:ext uri="{FF2B5EF4-FFF2-40B4-BE49-F238E27FC236}">
                      <a16:creationId xmlns:a16="http://schemas.microsoft.com/office/drawing/2014/main" id="{1CE5FBC6-FBB2-40C1-826E-478329A5EB81}"/>
                    </a:ext>
                  </a:extLst>
                </p:cNvPr>
                <p:cNvPicPr/>
                <p:nvPr/>
              </p:nvPicPr>
              <p:blipFill>
                <a:blip r:embed="rId1038"/>
                <a:stretch>
                  <a:fillRect/>
                </a:stretch>
              </p:blipFill>
              <p:spPr>
                <a:xfrm>
                  <a:off x="22317" y="4512045"/>
                  <a:ext cx="78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27" name="Freihand 626">
                  <a:extLst>
                    <a:ext uri="{FF2B5EF4-FFF2-40B4-BE49-F238E27FC236}">
                      <a16:creationId xmlns:a16="http://schemas.microsoft.com/office/drawing/2014/main" id="{E007BAB7-CF33-4158-8D4F-927203642260}"/>
                    </a:ext>
                  </a:extLst>
                </p14:cNvPr>
                <p14:cNvContentPartPr/>
                <p14:nvPr/>
              </p14:nvContentPartPr>
              <p14:xfrm>
                <a:off x="38157" y="4495845"/>
                <a:ext cx="68400" cy="3600"/>
              </p14:xfrm>
            </p:contentPart>
          </mc:Choice>
          <mc:Fallback xmlns="">
            <p:pic>
              <p:nvPicPr>
                <p:cNvPr id="627" name="Freihand 626">
                  <a:extLst>
                    <a:ext uri="{FF2B5EF4-FFF2-40B4-BE49-F238E27FC236}">
                      <a16:creationId xmlns:a16="http://schemas.microsoft.com/office/drawing/2014/main" id="{E007BAB7-CF33-4158-8D4F-927203642260}"/>
                    </a:ext>
                  </a:extLst>
                </p:cNvPr>
                <p:cNvPicPr/>
                <p:nvPr/>
              </p:nvPicPr>
              <p:blipFill>
                <a:blip r:embed="rId1040"/>
                <a:stretch>
                  <a:fillRect/>
                </a:stretch>
              </p:blipFill>
              <p:spPr>
                <a:xfrm>
                  <a:off x="33837" y="4491525"/>
                  <a:ext cx="77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28" name="Freihand 627">
                  <a:extLst>
                    <a:ext uri="{FF2B5EF4-FFF2-40B4-BE49-F238E27FC236}">
                      <a16:creationId xmlns:a16="http://schemas.microsoft.com/office/drawing/2014/main" id="{21A1E55B-207A-4B32-A22A-1A93D5C1AAF7}"/>
                    </a:ext>
                  </a:extLst>
                </p14:cNvPr>
                <p14:cNvContentPartPr/>
                <p14:nvPr/>
              </p14:nvContentPartPr>
              <p14:xfrm>
                <a:off x="111237" y="4471725"/>
                <a:ext cx="85320" cy="121680"/>
              </p14:xfrm>
            </p:contentPart>
          </mc:Choice>
          <mc:Fallback xmlns="">
            <p:pic>
              <p:nvPicPr>
                <p:cNvPr id="628" name="Freihand 627">
                  <a:extLst>
                    <a:ext uri="{FF2B5EF4-FFF2-40B4-BE49-F238E27FC236}">
                      <a16:creationId xmlns:a16="http://schemas.microsoft.com/office/drawing/2014/main" id="{21A1E55B-207A-4B32-A22A-1A93D5C1AAF7}"/>
                    </a:ext>
                  </a:extLst>
                </p:cNvPr>
                <p:cNvPicPr/>
                <p:nvPr/>
              </p:nvPicPr>
              <p:blipFill>
                <a:blip r:embed="rId1042"/>
                <a:stretch>
                  <a:fillRect/>
                </a:stretch>
              </p:blipFill>
              <p:spPr>
                <a:xfrm>
                  <a:off x="106917" y="4467405"/>
                  <a:ext cx="93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29" name="Freihand 628">
                  <a:extLst>
                    <a:ext uri="{FF2B5EF4-FFF2-40B4-BE49-F238E27FC236}">
                      <a16:creationId xmlns:a16="http://schemas.microsoft.com/office/drawing/2014/main" id="{EAF58F6E-4F20-4179-88ED-D9C5D08405E9}"/>
                    </a:ext>
                  </a:extLst>
                </p14:cNvPr>
                <p14:cNvContentPartPr/>
                <p14:nvPr/>
              </p14:nvContentPartPr>
              <p14:xfrm>
                <a:off x="178917" y="4555965"/>
                <a:ext cx="66960" cy="68400"/>
              </p14:xfrm>
            </p:contentPart>
          </mc:Choice>
          <mc:Fallback xmlns="">
            <p:pic>
              <p:nvPicPr>
                <p:cNvPr id="629" name="Freihand 628">
                  <a:extLst>
                    <a:ext uri="{FF2B5EF4-FFF2-40B4-BE49-F238E27FC236}">
                      <a16:creationId xmlns:a16="http://schemas.microsoft.com/office/drawing/2014/main" id="{EAF58F6E-4F20-4179-88ED-D9C5D08405E9}"/>
                    </a:ext>
                  </a:extLst>
                </p:cNvPr>
                <p:cNvPicPr/>
                <p:nvPr/>
              </p:nvPicPr>
              <p:blipFill>
                <a:blip r:embed="rId1044"/>
                <a:stretch>
                  <a:fillRect/>
                </a:stretch>
              </p:blipFill>
              <p:spPr>
                <a:xfrm>
                  <a:off x="174597" y="4551645"/>
                  <a:ext cx="75600" cy="77040"/>
                </a:xfrm>
                <a:prstGeom prst="rect">
                  <a:avLst/>
                </a:prstGeom>
              </p:spPr>
            </p:pic>
          </mc:Fallback>
        </mc:AlternateContent>
      </p:grpSp>
      <p:grpSp>
        <p:nvGrpSpPr>
          <p:cNvPr id="640" name="Gruppieren 639">
            <a:extLst>
              <a:ext uri="{FF2B5EF4-FFF2-40B4-BE49-F238E27FC236}">
                <a16:creationId xmlns:a16="http://schemas.microsoft.com/office/drawing/2014/main" id="{37EACCC6-9141-43C4-AADA-CE758C3299BA}"/>
              </a:ext>
            </a:extLst>
          </p:cNvPr>
          <p:cNvGrpSpPr/>
          <p:nvPr/>
        </p:nvGrpSpPr>
        <p:grpSpPr>
          <a:xfrm>
            <a:off x="1730157" y="4933965"/>
            <a:ext cx="172800" cy="154080"/>
            <a:chOff x="1730157" y="4933965"/>
            <a:chExt cx="172800" cy="154080"/>
          </a:xfrm>
        </p:grpSpPr>
        <mc:AlternateContent xmlns:mc="http://schemas.openxmlformats.org/markup-compatibility/2006" xmlns:p14="http://schemas.microsoft.com/office/powerpoint/2010/main">
          <mc:Choice Requires="p14">
            <p:contentPart p14:bwMode="auto" r:id="rId1045">
              <p14:nvContentPartPr>
                <p14:cNvPr id="637" name="Freihand 636">
                  <a:extLst>
                    <a:ext uri="{FF2B5EF4-FFF2-40B4-BE49-F238E27FC236}">
                      <a16:creationId xmlns:a16="http://schemas.microsoft.com/office/drawing/2014/main" id="{989DDC7A-D438-4AC7-B605-B50C011B5762}"/>
                    </a:ext>
                  </a:extLst>
                </p14:cNvPr>
                <p14:cNvContentPartPr/>
                <p14:nvPr/>
              </p14:nvContentPartPr>
              <p14:xfrm>
                <a:off x="1833837" y="5023965"/>
                <a:ext cx="360" cy="360"/>
              </p14:xfrm>
            </p:contentPart>
          </mc:Choice>
          <mc:Fallback xmlns="">
            <p:pic>
              <p:nvPicPr>
                <p:cNvPr id="637" name="Freihand 636">
                  <a:extLst>
                    <a:ext uri="{FF2B5EF4-FFF2-40B4-BE49-F238E27FC236}">
                      <a16:creationId xmlns:a16="http://schemas.microsoft.com/office/drawing/2014/main" id="{989DDC7A-D438-4AC7-B605-B50C011B5762}"/>
                    </a:ext>
                  </a:extLst>
                </p:cNvPr>
                <p:cNvPicPr/>
                <p:nvPr/>
              </p:nvPicPr>
              <p:blipFill>
                <a:blip r:embed="rId20"/>
                <a:stretch>
                  <a:fillRect/>
                </a:stretch>
              </p:blipFill>
              <p:spPr>
                <a:xfrm>
                  <a:off x="1829517" y="5019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38" name="Freihand 637">
                  <a:extLst>
                    <a:ext uri="{FF2B5EF4-FFF2-40B4-BE49-F238E27FC236}">
                      <a16:creationId xmlns:a16="http://schemas.microsoft.com/office/drawing/2014/main" id="{338DF011-07CA-43D3-9879-12EF257A3BE4}"/>
                    </a:ext>
                  </a:extLst>
                </p14:cNvPr>
                <p14:cNvContentPartPr/>
                <p14:nvPr/>
              </p14:nvContentPartPr>
              <p14:xfrm>
                <a:off x="1824477" y="4960605"/>
                <a:ext cx="23040" cy="127440"/>
              </p14:xfrm>
            </p:contentPart>
          </mc:Choice>
          <mc:Fallback xmlns="">
            <p:pic>
              <p:nvPicPr>
                <p:cNvPr id="638" name="Freihand 637">
                  <a:extLst>
                    <a:ext uri="{FF2B5EF4-FFF2-40B4-BE49-F238E27FC236}">
                      <a16:creationId xmlns:a16="http://schemas.microsoft.com/office/drawing/2014/main" id="{338DF011-07CA-43D3-9879-12EF257A3BE4}"/>
                    </a:ext>
                  </a:extLst>
                </p:cNvPr>
                <p:cNvPicPr/>
                <p:nvPr/>
              </p:nvPicPr>
              <p:blipFill>
                <a:blip r:embed="rId1047"/>
                <a:stretch>
                  <a:fillRect/>
                </a:stretch>
              </p:blipFill>
              <p:spPr>
                <a:xfrm>
                  <a:off x="1820157" y="4956285"/>
                  <a:ext cx="3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39" name="Freihand 638">
                  <a:extLst>
                    <a:ext uri="{FF2B5EF4-FFF2-40B4-BE49-F238E27FC236}">
                      <a16:creationId xmlns:a16="http://schemas.microsoft.com/office/drawing/2014/main" id="{1279A01C-F4BD-4CDA-A3DD-D97FB3A77287}"/>
                    </a:ext>
                  </a:extLst>
                </p14:cNvPr>
                <p14:cNvContentPartPr/>
                <p14:nvPr/>
              </p14:nvContentPartPr>
              <p14:xfrm>
                <a:off x="1730157" y="4933965"/>
                <a:ext cx="172800" cy="84600"/>
              </p14:xfrm>
            </p:contentPart>
          </mc:Choice>
          <mc:Fallback xmlns="">
            <p:pic>
              <p:nvPicPr>
                <p:cNvPr id="639" name="Freihand 638">
                  <a:extLst>
                    <a:ext uri="{FF2B5EF4-FFF2-40B4-BE49-F238E27FC236}">
                      <a16:creationId xmlns:a16="http://schemas.microsoft.com/office/drawing/2014/main" id="{1279A01C-F4BD-4CDA-A3DD-D97FB3A77287}"/>
                    </a:ext>
                  </a:extLst>
                </p:cNvPr>
                <p:cNvPicPr/>
                <p:nvPr/>
              </p:nvPicPr>
              <p:blipFill>
                <a:blip r:embed="rId1049"/>
                <a:stretch>
                  <a:fillRect/>
                </a:stretch>
              </p:blipFill>
              <p:spPr>
                <a:xfrm>
                  <a:off x="1725837" y="4929645"/>
                  <a:ext cx="181440" cy="93240"/>
                </a:xfrm>
                <a:prstGeom prst="rect">
                  <a:avLst/>
                </a:prstGeom>
              </p:spPr>
            </p:pic>
          </mc:Fallback>
        </mc:AlternateContent>
      </p:grpSp>
      <p:grpSp>
        <p:nvGrpSpPr>
          <p:cNvPr id="691" name="Gruppieren 690">
            <a:extLst>
              <a:ext uri="{FF2B5EF4-FFF2-40B4-BE49-F238E27FC236}">
                <a16:creationId xmlns:a16="http://schemas.microsoft.com/office/drawing/2014/main" id="{0B3267DF-D4A1-4F75-A798-3A19336E0A4F}"/>
              </a:ext>
            </a:extLst>
          </p:cNvPr>
          <p:cNvGrpSpPr/>
          <p:nvPr/>
        </p:nvGrpSpPr>
        <p:grpSpPr>
          <a:xfrm>
            <a:off x="3662997" y="5779965"/>
            <a:ext cx="4608360" cy="785520"/>
            <a:chOff x="3662997" y="5779965"/>
            <a:chExt cx="4608360" cy="785520"/>
          </a:xfrm>
        </p:grpSpPr>
        <mc:AlternateContent xmlns:mc="http://schemas.openxmlformats.org/markup-compatibility/2006" xmlns:p14="http://schemas.microsoft.com/office/powerpoint/2010/main">
          <mc:Choice Requires="p14">
            <p:contentPart p14:bwMode="auto" r:id="rId1050">
              <p14:nvContentPartPr>
                <p14:cNvPr id="631" name="Freihand 630">
                  <a:extLst>
                    <a:ext uri="{FF2B5EF4-FFF2-40B4-BE49-F238E27FC236}">
                      <a16:creationId xmlns:a16="http://schemas.microsoft.com/office/drawing/2014/main" id="{98D4D270-3E18-4A10-B9D1-2B52B583408A}"/>
                    </a:ext>
                  </a:extLst>
                </p14:cNvPr>
                <p14:cNvContentPartPr/>
                <p14:nvPr/>
              </p14:nvContentPartPr>
              <p14:xfrm>
                <a:off x="3662997" y="6062925"/>
                <a:ext cx="143640" cy="124200"/>
              </p14:xfrm>
            </p:contentPart>
          </mc:Choice>
          <mc:Fallback xmlns="">
            <p:pic>
              <p:nvPicPr>
                <p:cNvPr id="631" name="Freihand 630">
                  <a:extLst>
                    <a:ext uri="{FF2B5EF4-FFF2-40B4-BE49-F238E27FC236}">
                      <a16:creationId xmlns:a16="http://schemas.microsoft.com/office/drawing/2014/main" id="{98D4D270-3E18-4A10-B9D1-2B52B583408A}"/>
                    </a:ext>
                  </a:extLst>
                </p:cNvPr>
                <p:cNvPicPr/>
                <p:nvPr/>
              </p:nvPicPr>
              <p:blipFill>
                <a:blip r:embed="rId1051"/>
                <a:stretch>
                  <a:fillRect/>
                </a:stretch>
              </p:blipFill>
              <p:spPr>
                <a:xfrm>
                  <a:off x="3658677" y="6058605"/>
                  <a:ext cx="152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32" name="Freihand 631">
                  <a:extLst>
                    <a:ext uri="{FF2B5EF4-FFF2-40B4-BE49-F238E27FC236}">
                      <a16:creationId xmlns:a16="http://schemas.microsoft.com/office/drawing/2014/main" id="{D1352F03-99BB-4C8E-A8C5-8EA11E14FD64}"/>
                    </a:ext>
                  </a:extLst>
                </p14:cNvPr>
                <p14:cNvContentPartPr/>
                <p14:nvPr/>
              </p14:nvContentPartPr>
              <p14:xfrm>
                <a:off x="3693237" y="6089565"/>
                <a:ext cx="143640" cy="243360"/>
              </p14:xfrm>
            </p:contentPart>
          </mc:Choice>
          <mc:Fallback xmlns="">
            <p:pic>
              <p:nvPicPr>
                <p:cNvPr id="632" name="Freihand 631">
                  <a:extLst>
                    <a:ext uri="{FF2B5EF4-FFF2-40B4-BE49-F238E27FC236}">
                      <a16:creationId xmlns:a16="http://schemas.microsoft.com/office/drawing/2014/main" id="{D1352F03-99BB-4C8E-A8C5-8EA11E14FD64}"/>
                    </a:ext>
                  </a:extLst>
                </p:cNvPr>
                <p:cNvPicPr/>
                <p:nvPr/>
              </p:nvPicPr>
              <p:blipFill>
                <a:blip r:embed="rId1053"/>
                <a:stretch>
                  <a:fillRect/>
                </a:stretch>
              </p:blipFill>
              <p:spPr>
                <a:xfrm>
                  <a:off x="3688917" y="6085245"/>
                  <a:ext cx="152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33" name="Freihand 632">
                  <a:extLst>
                    <a:ext uri="{FF2B5EF4-FFF2-40B4-BE49-F238E27FC236}">
                      <a16:creationId xmlns:a16="http://schemas.microsoft.com/office/drawing/2014/main" id="{49FD5A27-76B3-434E-AE84-13145A4472A0}"/>
                    </a:ext>
                  </a:extLst>
                </p14:cNvPr>
                <p14:cNvContentPartPr/>
                <p14:nvPr/>
              </p14:nvContentPartPr>
              <p14:xfrm>
                <a:off x="3886197" y="5953845"/>
                <a:ext cx="220320" cy="139320"/>
              </p14:xfrm>
            </p:contentPart>
          </mc:Choice>
          <mc:Fallback xmlns="">
            <p:pic>
              <p:nvPicPr>
                <p:cNvPr id="633" name="Freihand 632">
                  <a:extLst>
                    <a:ext uri="{FF2B5EF4-FFF2-40B4-BE49-F238E27FC236}">
                      <a16:creationId xmlns:a16="http://schemas.microsoft.com/office/drawing/2014/main" id="{49FD5A27-76B3-434E-AE84-13145A4472A0}"/>
                    </a:ext>
                  </a:extLst>
                </p:cNvPr>
                <p:cNvPicPr/>
                <p:nvPr/>
              </p:nvPicPr>
              <p:blipFill>
                <a:blip r:embed="rId1055"/>
                <a:stretch>
                  <a:fillRect/>
                </a:stretch>
              </p:blipFill>
              <p:spPr>
                <a:xfrm>
                  <a:off x="3881877" y="5949525"/>
                  <a:ext cx="228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34" name="Freihand 633">
                  <a:extLst>
                    <a:ext uri="{FF2B5EF4-FFF2-40B4-BE49-F238E27FC236}">
                      <a16:creationId xmlns:a16="http://schemas.microsoft.com/office/drawing/2014/main" id="{A05D7EA5-2300-45E2-A398-653EC279EBFF}"/>
                    </a:ext>
                  </a:extLst>
                </p14:cNvPr>
                <p14:cNvContentPartPr/>
                <p14:nvPr/>
              </p14:nvContentPartPr>
              <p14:xfrm>
                <a:off x="4205157" y="6146445"/>
                <a:ext cx="263520" cy="17280"/>
              </p14:xfrm>
            </p:contentPart>
          </mc:Choice>
          <mc:Fallback xmlns="">
            <p:pic>
              <p:nvPicPr>
                <p:cNvPr id="634" name="Freihand 633">
                  <a:extLst>
                    <a:ext uri="{FF2B5EF4-FFF2-40B4-BE49-F238E27FC236}">
                      <a16:creationId xmlns:a16="http://schemas.microsoft.com/office/drawing/2014/main" id="{A05D7EA5-2300-45E2-A398-653EC279EBFF}"/>
                    </a:ext>
                  </a:extLst>
                </p:cNvPr>
                <p:cNvPicPr/>
                <p:nvPr/>
              </p:nvPicPr>
              <p:blipFill>
                <a:blip r:embed="rId1057"/>
                <a:stretch>
                  <a:fillRect/>
                </a:stretch>
              </p:blipFill>
              <p:spPr>
                <a:xfrm>
                  <a:off x="4200837" y="6142125"/>
                  <a:ext cx="272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35" name="Freihand 634">
                  <a:extLst>
                    <a:ext uri="{FF2B5EF4-FFF2-40B4-BE49-F238E27FC236}">
                      <a16:creationId xmlns:a16="http://schemas.microsoft.com/office/drawing/2014/main" id="{1A1D4659-862E-49F8-B923-C8C27D49504D}"/>
                    </a:ext>
                  </a:extLst>
                </p14:cNvPr>
                <p14:cNvContentPartPr/>
                <p14:nvPr/>
              </p14:nvContentPartPr>
              <p14:xfrm>
                <a:off x="4247997" y="6192525"/>
                <a:ext cx="219960" cy="20520"/>
              </p14:xfrm>
            </p:contentPart>
          </mc:Choice>
          <mc:Fallback xmlns="">
            <p:pic>
              <p:nvPicPr>
                <p:cNvPr id="635" name="Freihand 634">
                  <a:extLst>
                    <a:ext uri="{FF2B5EF4-FFF2-40B4-BE49-F238E27FC236}">
                      <a16:creationId xmlns:a16="http://schemas.microsoft.com/office/drawing/2014/main" id="{1A1D4659-862E-49F8-B923-C8C27D49504D}"/>
                    </a:ext>
                  </a:extLst>
                </p:cNvPr>
                <p:cNvPicPr/>
                <p:nvPr/>
              </p:nvPicPr>
              <p:blipFill>
                <a:blip r:embed="rId1059"/>
                <a:stretch>
                  <a:fillRect/>
                </a:stretch>
              </p:blipFill>
              <p:spPr>
                <a:xfrm>
                  <a:off x="4243677" y="6188205"/>
                  <a:ext cx="228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41" name="Freihand 640">
                  <a:extLst>
                    <a:ext uri="{FF2B5EF4-FFF2-40B4-BE49-F238E27FC236}">
                      <a16:creationId xmlns:a16="http://schemas.microsoft.com/office/drawing/2014/main" id="{2A206B72-2C5E-427E-A5B7-20AC7EDC2C8D}"/>
                    </a:ext>
                  </a:extLst>
                </p14:cNvPr>
                <p14:cNvContentPartPr/>
                <p14:nvPr/>
              </p14:nvContentPartPr>
              <p14:xfrm>
                <a:off x="4617357" y="6025845"/>
                <a:ext cx="108000" cy="165600"/>
              </p14:xfrm>
            </p:contentPart>
          </mc:Choice>
          <mc:Fallback xmlns="">
            <p:pic>
              <p:nvPicPr>
                <p:cNvPr id="641" name="Freihand 640">
                  <a:extLst>
                    <a:ext uri="{FF2B5EF4-FFF2-40B4-BE49-F238E27FC236}">
                      <a16:creationId xmlns:a16="http://schemas.microsoft.com/office/drawing/2014/main" id="{2A206B72-2C5E-427E-A5B7-20AC7EDC2C8D}"/>
                    </a:ext>
                  </a:extLst>
                </p:cNvPr>
                <p:cNvPicPr/>
                <p:nvPr/>
              </p:nvPicPr>
              <p:blipFill>
                <a:blip r:embed="rId1061"/>
                <a:stretch>
                  <a:fillRect/>
                </a:stretch>
              </p:blipFill>
              <p:spPr>
                <a:xfrm>
                  <a:off x="4613037" y="6021525"/>
                  <a:ext cx="116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42" name="Freihand 641">
                  <a:extLst>
                    <a:ext uri="{FF2B5EF4-FFF2-40B4-BE49-F238E27FC236}">
                      <a16:creationId xmlns:a16="http://schemas.microsoft.com/office/drawing/2014/main" id="{3C938F53-2FC8-4455-BF87-01CCEE7F2AED}"/>
                    </a:ext>
                  </a:extLst>
                </p14:cNvPr>
                <p14:cNvContentPartPr/>
                <p14:nvPr/>
              </p14:nvContentPartPr>
              <p14:xfrm>
                <a:off x="4642557" y="6021165"/>
                <a:ext cx="97200" cy="7560"/>
              </p14:xfrm>
            </p:contentPart>
          </mc:Choice>
          <mc:Fallback xmlns="">
            <p:pic>
              <p:nvPicPr>
                <p:cNvPr id="642" name="Freihand 641">
                  <a:extLst>
                    <a:ext uri="{FF2B5EF4-FFF2-40B4-BE49-F238E27FC236}">
                      <a16:creationId xmlns:a16="http://schemas.microsoft.com/office/drawing/2014/main" id="{3C938F53-2FC8-4455-BF87-01CCEE7F2AED}"/>
                    </a:ext>
                  </a:extLst>
                </p:cNvPr>
                <p:cNvPicPr/>
                <p:nvPr/>
              </p:nvPicPr>
              <p:blipFill>
                <a:blip r:embed="rId1063"/>
                <a:stretch>
                  <a:fillRect/>
                </a:stretch>
              </p:blipFill>
              <p:spPr>
                <a:xfrm>
                  <a:off x="4638237" y="6016845"/>
                  <a:ext cx="10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43" name="Freihand 642">
                  <a:extLst>
                    <a:ext uri="{FF2B5EF4-FFF2-40B4-BE49-F238E27FC236}">
                      <a16:creationId xmlns:a16="http://schemas.microsoft.com/office/drawing/2014/main" id="{F0A325D7-A81E-47C7-8747-4160B9889013}"/>
                    </a:ext>
                  </a:extLst>
                </p14:cNvPr>
                <p14:cNvContentPartPr/>
                <p14:nvPr/>
              </p14:nvContentPartPr>
              <p14:xfrm>
                <a:off x="4832997" y="6029445"/>
                <a:ext cx="89280" cy="127800"/>
              </p14:xfrm>
            </p:contentPart>
          </mc:Choice>
          <mc:Fallback xmlns="">
            <p:pic>
              <p:nvPicPr>
                <p:cNvPr id="643" name="Freihand 642">
                  <a:extLst>
                    <a:ext uri="{FF2B5EF4-FFF2-40B4-BE49-F238E27FC236}">
                      <a16:creationId xmlns:a16="http://schemas.microsoft.com/office/drawing/2014/main" id="{F0A325D7-A81E-47C7-8747-4160B9889013}"/>
                    </a:ext>
                  </a:extLst>
                </p:cNvPr>
                <p:cNvPicPr/>
                <p:nvPr/>
              </p:nvPicPr>
              <p:blipFill>
                <a:blip r:embed="rId1065"/>
                <a:stretch>
                  <a:fillRect/>
                </a:stretch>
              </p:blipFill>
              <p:spPr>
                <a:xfrm>
                  <a:off x="4828677" y="6025125"/>
                  <a:ext cx="97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44" name="Freihand 643">
                  <a:extLst>
                    <a:ext uri="{FF2B5EF4-FFF2-40B4-BE49-F238E27FC236}">
                      <a16:creationId xmlns:a16="http://schemas.microsoft.com/office/drawing/2014/main" id="{87A10349-E297-43A9-9289-03C9A71A9C7B}"/>
                    </a:ext>
                  </a:extLst>
                </p14:cNvPr>
                <p14:cNvContentPartPr/>
                <p14:nvPr/>
              </p14:nvContentPartPr>
              <p14:xfrm>
                <a:off x="4973757" y="6026205"/>
                <a:ext cx="136800" cy="105840"/>
              </p14:xfrm>
            </p:contentPart>
          </mc:Choice>
          <mc:Fallback xmlns="">
            <p:pic>
              <p:nvPicPr>
                <p:cNvPr id="644" name="Freihand 643">
                  <a:extLst>
                    <a:ext uri="{FF2B5EF4-FFF2-40B4-BE49-F238E27FC236}">
                      <a16:creationId xmlns:a16="http://schemas.microsoft.com/office/drawing/2014/main" id="{87A10349-E297-43A9-9289-03C9A71A9C7B}"/>
                    </a:ext>
                  </a:extLst>
                </p:cNvPr>
                <p:cNvPicPr/>
                <p:nvPr/>
              </p:nvPicPr>
              <p:blipFill>
                <a:blip r:embed="rId1067"/>
                <a:stretch>
                  <a:fillRect/>
                </a:stretch>
              </p:blipFill>
              <p:spPr>
                <a:xfrm>
                  <a:off x="4969437" y="6021885"/>
                  <a:ext cx="145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45" name="Freihand 644">
                  <a:extLst>
                    <a:ext uri="{FF2B5EF4-FFF2-40B4-BE49-F238E27FC236}">
                      <a16:creationId xmlns:a16="http://schemas.microsoft.com/office/drawing/2014/main" id="{54F2854D-A9DD-4915-B4B9-0EF695E556D0}"/>
                    </a:ext>
                  </a:extLst>
                </p14:cNvPr>
                <p14:cNvContentPartPr/>
                <p14:nvPr/>
              </p14:nvContentPartPr>
              <p14:xfrm>
                <a:off x="5192277" y="6060045"/>
                <a:ext cx="155160" cy="15120"/>
              </p14:xfrm>
            </p:contentPart>
          </mc:Choice>
          <mc:Fallback xmlns="">
            <p:pic>
              <p:nvPicPr>
                <p:cNvPr id="645" name="Freihand 644">
                  <a:extLst>
                    <a:ext uri="{FF2B5EF4-FFF2-40B4-BE49-F238E27FC236}">
                      <a16:creationId xmlns:a16="http://schemas.microsoft.com/office/drawing/2014/main" id="{54F2854D-A9DD-4915-B4B9-0EF695E556D0}"/>
                    </a:ext>
                  </a:extLst>
                </p:cNvPr>
                <p:cNvPicPr/>
                <p:nvPr/>
              </p:nvPicPr>
              <p:blipFill>
                <a:blip r:embed="rId1069"/>
                <a:stretch>
                  <a:fillRect/>
                </a:stretch>
              </p:blipFill>
              <p:spPr>
                <a:xfrm>
                  <a:off x="5187957" y="6055725"/>
                  <a:ext cx="163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47" name="Freihand 646">
                  <a:extLst>
                    <a:ext uri="{FF2B5EF4-FFF2-40B4-BE49-F238E27FC236}">
                      <a16:creationId xmlns:a16="http://schemas.microsoft.com/office/drawing/2014/main" id="{A629CBC9-2083-483F-AF37-91F1A6D4044A}"/>
                    </a:ext>
                  </a:extLst>
                </p14:cNvPr>
                <p14:cNvContentPartPr/>
                <p14:nvPr/>
              </p14:nvContentPartPr>
              <p14:xfrm>
                <a:off x="5442117" y="5958885"/>
                <a:ext cx="10080" cy="140760"/>
              </p14:xfrm>
            </p:contentPart>
          </mc:Choice>
          <mc:Fallback xmlns="">
            <p:pic>
              <p:nvPicPr>
                <p:cNvPr id="647" name="Freihand 646">
                  <a:extLst>
                    <a:ext uri="{FF2B5EF4-FFF2-40B4-BE49-F238E27FC236}">
                      <a16:creationId xmlns:a16="http://schemas.microsoft.com/office/drawing/2014/main" id="{A629CBC9-2083-483F-AF37-91F1A6D4044A}"/>
                    </a:ext>
                  </a:extLst>
                </p:cNvPr>
                <p:cNvPicPr/>
                <p:nvPr/>
              </p:nvPicPr>
              <p:blipFill>
                <a:blip r:embed="rId1071"/>
                <a:stretch>
                  <a:fillRect/>
                </a:stretch>
              </p:blipFill>
              <p:spPr>
                <a:xfrm>
                  <a:off x="5437797" y="5954565"/>
                  <a:ext cx="18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48" name="Freihand 647">
                  <a:extLst>
                    <a:ext uri="{FF2B5EF4-FFF2-40B4-BE49-F238E27FC236}">
                      <a16:creationId xmlns:a16="http://schemas.microsoft.com/office/drawing/2014/main" id="{70851A39-C688-4A25-88DE-6E89493C21A9}"/>
                    </a:ext>
                  </a:extLst>
                </p14:cNvPr>
                <p14:cNvContentPartPr/>
                <p14:nvPr/>
              </p14:nvContentPartPr>
              <p14:xfrm>
                <a:off x="5500437" y="5941605"/>
                <a:ext cx="113040" cy="108720"/>
              </p14:xfrm>
            </p:contentPart>
          </mc:Choice>
          <mc:Fallback xmlns="">
            <p:pic>
              <p:nvPicPr>
                <p:cNvPr id="648" name="Freihand 647">
                  <a:extLst>
                    <a:ext uri="{FF2B5EF4-FFF2-40B4-BE49-F238E27FC236}">
                      <a16:creationId xmlns:a16="http://schemas.microsoft.com/office/drawing/2014/main" id="{70851A39-C688-4A25-88DE-6E89493C21A9}"/>
                    </a:ext>
                  </a:extLst>
                </p:cNvPr>
                <p:cNvPicPr/>
                <p:nvPr/>
              </p:nvPicPr>
              <p:blipFill>
                <a:blip r:embed="rId1073"/>
                <a:stretch>
                  <a:fillRect/>
                </a:stretch>
              </p:blipFill>
              <p:spPr>
                <a:xfrm>
                  <a:off x="5496117" y="5937285"/>
                  <a:ext cx="12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49" name="Freihand 648">
                  <a:extLst>
                    <a:ext uri="{FF2B5EF4-FFF2-40B4-BE49-F238E27FC236}">
                      <a16:creationId xmlns:a16="http://schemas.microsoft.com/office/drawing/2014/main" id="{AB68EDE4-3BE4-45D9-A4FE-08EFC18799F4}"/>
                    </a:ext>
                  </a:extLst>
                </p14:cNvPr>
                <p14:cNvContentPartPr/>
                <p14:nvPr/>
              </p14:nvContentPartPr>
              <p14:xfrm>
                <a:off x="5537877" y="5929365"/>
                <a:ext cx="87120" cy="2520"/>
              </p14:xfrm>
            </p:contentPart>
          </mc:Choice>
          <mc:Fallback xmlns="">
            <p:pic>
              <p:nvPicPr>
                <p:cNvPr id="649" name="Freihand 648">
                  <a:extLst>
                    <a:ext uri="{FF2B5EF4-FFF2-40B4-BE49-F238E27FC236}">
                      <a16:creationId xmlns:a16="http://schemas.microsoft.com/office/drawing/2014/main" id="{AB68EDE4-3BE4-45D9-A4FE-08EFC18799F4}"/>
                    </a:ext>
                  </a:extLst>
                </p:cNvPr>
                <p:cNvPicPr/>
                <p:nvPr/>
              </p:nvPicPr>
              <p:blipFill>
                <a:blip r:embed="rId1075"/>
                <a:stretch>
                  <a:fillRect/>
                </a:stretch>
              </p:blipFill>
              <p:spPr>
                <a:xfrm>
                  <a:off x="5533557" y="5925045"/>
                  <a:ext cx="95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50" name="Freihand 649">
                  <a:extLst>
                    <a:ext uri="{FF2B5EF4-FFF2-40B4-BE49-F238E27FC236}">
                      <a16:creationId xmlns:a16="http://schemas.microsoft.com/office/drawing/2014/main" id="{F1A36566-D9C0-4558-ABAD-689539E2373D}"/>
                    </a:ext>
                  </a:extLst>
                </p14:cNvPr>
                <p14:cNvContentPartPr/>
                <p14:nvPr/>
              </p14:nvContentPartPr>
              <p14:xfrm>
                <a:off x="5644797" y="5934405"/>
                <a:ext cx="110160" cy="98640"/>
              </p14:xfrm>
            </p:contentPart>
          </mc:Choice>
          <mc:Fallback xmlns="">
            <p:pic>
              <p:nvPicPr>
                <p:cNvPr id="650" name="Freihand 649">
                  <a:extLst>
                    <a:ext uri="{FF2B5EF4-FFF2-40B4-BE49-F238E27FC236}">
                      <a16:creationId xmlns:a16="http://schemas.microsoft.com/office/drawing/2014/main" id="{F1A36566-D9C0-4558-ABAD-689539E2373D}"/>
                    </a:ext>
                  </a:extLst>
                </p:cNvPr>
                <p:cNvPicPr/>
                <p:nvPr/>
              </p:nvPicPr>
              <p:blipFill>
                <a:blip r:embed="rId1077"/>
                <a:stretch>
                  <a:fillRect/>
                </a:stretch>
              </p:blipFill>
              <p:spPr>
                <a:xfrm>
                  <a:off x="5640477" y="5930085"/>
                  <a:ext cx="118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51" name="Freihand 650">
                  <a:extLst>
                    <a:ext uri="{FF2B5EF4-FFF2-40B4-BE49-F238E27FC236}">
                      <a16:creationId xmlns:a16="http://schemas.microsoft.com/office/drawing/2014/main" id="{1DC208F4-B893-446D-AC7C-ECFC4FF12C62}"/>
                    </a:ext>
                  </a:extLst>
                </p14:cNvPr>
                <p14:cNvContentPartPr/>
                <p14:nvPr/>
              </p14:nvContentPartPr>
              <p14:xfrm>
                <a:off x="5784117" y="5920725"/>
                <a:ext cx="119520" cy="110880"/>
              </p14:xfrm>
            </p:contentPart>
          </mc:Choice>
          <mc:Fallback xmlns="">
            <p:pic>
              <p:nvPicPr>
                <p:cNvPr id="651" name="Freihand 650">
                  <a:extLst>
                    <a:ext uri="{FF2B5EF4-FFF2-40B4-BE49-F238E27FC236}">
                      <a16:creationId xmlns:a16="http://schemas.microsoft.com/office/drawing/2014/main" id="{1DC208F4-B893-446D-AC7C-ECFC4FF12C62}"/>
                    </a:ext>
                  </a:extLst>
                </p:cNvPr>
                <p:cNvPicPr/>
                <p:nvPr/>
              </p:nvPicPr>
              <p:blipFill>
                <a:blip r:embed="rId1079"/>
                <a:stretch>
                  <a:fillRect/>
                </a:stretch>
              </p:blipFill>
              <p:spPr>
                <a:xfrm>
                  <a:off x="5779797" y="5916405"/>
                  <a:ext cx="128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52" name="Freihand 651">
                  <a:extLst>
                    <a:ext uri="{FF2B5EF4-FFF2-40B4-BE49-F238E27FC236}">
                      <a16:creationId xmlns:a16="http://schemas.microsoft.com/office/drawing/2014/main" id="{FA028AD7-0A64-421D-8339-FF585CE463C4}"/>
                    </a:ext>
                  </a:extLst>
                </p14:cNvPr>
                <p14:cNvContentPartPr/>
                <p14:nvPr/>
              </p14:nvContentPartPr>
              <p14:xfrm>
                <a:off x="5980317" y="5945205"/>
                <a:ext cx="36000" cy="20160"/>
              </p14:xfrm>
            </p:contentPart>
          </mc:Choice>
          <mc:Fallback xmlns="">
            <p:pic>
              <p:nvPicPr>
                <p:cNvPr id="652" name="Freihand 651">
                  <a:extLst>
                    <a:ext uri="{FF2B5EF4-FFF2-40B4-BE49-F238E27FC236}">
                      <a16:creationId xmlns:a16="http://schemas.microsoft.com/office/drawing/2014/main" id="{FA028AD7-0A64-421D-8339-FF585CE463C4}"/>
                    </a:ext>
                  </a:extLst>
                </p:cNvPr>
                <p:cNvPicPr/>
                <p:nvPr/>
              </p:nvPicPr>
              <p:blipFill>
                <a:blip r:embed="rId1081"/>
                <a:stretch>
                  <a:fillRect/>
                </a:stretch>
              </p:blipFill>
              <p:spPr>
                <a:xfrm>
                  <a:off x="5975997" y="5940885"/>
                  <a:ext cx="44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53" name="Freihand 652">
                  <a:extLst>
                    <a:ext uri="{FF2B5EF4-FFF2-40B4-BE49-F238E27FC236}">
                      <a16:creationId xmlns:a16="http://schemas.microsoft.com/office/drawing/2014/main" id="{1D1E80BF-5339-458E-831C-ACAEDB74E1C9}"/>
                    </a:ext>
                  </a:extLst>
                </p14:cNvPr>
                <p14:cNvContentPartPr/>
                <p14:nvPr/>
              </p14:nvContentPartPr>
              <p14:xfrm>
                <a:off x="6103797" y="5866005"/>
                <a:ext cx="88200" cy="117720"/>
              </p14:xfrm>
            </p:contentPart>
          </mc:Choice>
          <mc:Fallback xmlns="">
            <p:pic>
              <p:nvPicPr>
                <p:cNvPr id="653" name="Freihand 652">
                  <a:extLst>
                    <a:ext uri="{FF2B5EF4-FFF2-40B4-BE49-F238E27FC236}">
                      <a16:creationId xmlns:a16="http://schemas.microsoft.com/office/drawing/2014/main" id="{1D1E80BF-5339-458E-831C-ACAEDB74E1C9}"/>
                    </a:ext>
                  </a:extLst>
                </p:cNvPr>
                <p:cNvPicPr/>
                <p:nvPr/>
              </p:nvPicPr>
              <p:blipFill>
                <a:blip r:embed="rId1083"/>
                <a:stretch>
                  <a:fillRect/>
                </a:stretch>
              </p:blipFill>
              <p:spPr>
                <a:xfrm>
                  <a:off x="6099477" y="5861685"/>
                  <a:ext cx="96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54" name="Freihand 653">
                  <a:extLst>
                    <a:ext uri="{FF2B5EF4-FFF2-40B4-BE49-F238E27FC236}">
                      <a16:creationId xmlns:a16="http://schemas.microsoft.com/office/drawing/2014/main" id="{C561B6B4-2DD1-48FF-840D-4C3AFAB5D99B}"/>
                    </a:ext>
                  </a:extLst>
                </p14:cNvPr>
                <p14:cNvContentPartPr/>
                <p14:nvPr/>
              </p14:nvContentPartPr>
              <p14:xfrm>
                <a:off x="6140517" y="5838645"/>
                <a:ext cx="113760" cy="6120"/>
              </p14:xfrm>
            </p:contentPart>
          </mc:Choice>
          <mc:Fallback xmlns="">
            <p:pic>
              <p:nvPicPr>
                <p:cNvPr id="654" name="Freihand 653">
                  <a:extLst>
                    <a:ext uri="{FF2B5EF4-FFF2-40B4-BE49-F238E27FC236}">
                      <a16:creationId xmlns:a16="http://schemas.microsoft.com/office/drawing/2014/main" id="{C561B6B4-2DD1-48FF-840D-4C3AFAB5D99B}"/>
                    </a:ext>
                  </a:extLst>
                </p:cNvPr>
                <p:cNvPicPr/>
                <p:nvPr/>
              </p:nvPicPr>
              <p:blipFill>
                <a:blip r:embed="rId1085"/>
                <a:stretch>
                  <a:fillRect/>
                </a:stretch>
              </p:blipFill>
              <p:spPr>
                <a:xfrm>
                  <a:off x="6136197" y="5834325"/>
                  <a:ext cx="122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55" name="Freihand 654">
                  <a:extLst>
                    <a:ext uri="{FF2B5EF4-FFF2-40B4-BE49-F238E27FC236}">
                      <a16:creationId xmlns:a16="http://schemas.microsoft.com/office/drawing/2014/main" id="{D24BAC5F-49B0-4849-B46D-239022404ACC}"/>
                    </a:ext>
                  </a:extLst>
                </p14:cNvPr>
                <p14:cNvContentPartPr/>
                <p14:nvPr/>
              </p14:nvContentPartPr>
              <p14:xfrm>
                <a:off x="5802837" y="6037005"/>
                <a:ext cx="570600" cy="73080"/>
              </p14:xfrm>
            </p:contentPart>
          </mc:Choice>
          <mc:Fallback xmlns="">
            <p:pic>
              <p:nvPicPr>
                <p:cNvPr id="655" name="Freihand 654">
                  <a:extLst>
                    <a:ext uri="{FF2B5EF4-FFF2-40B4-BE49-F238E27FC236}">
                      <a16:creationId xmlns:a16="http://schemas.microsoft.com/office/drawing/2014/main" id="{D24BAC5F-49B0-4849-B46D-239022404ACC}"/>
                    </a:ext>
                  </a:extLst>
                </p:cNvPr>
                <p:cNvPicPr/>
                <p:nvPr/>
              </p:nvPicPr>
              <p:blipFill>
                <a:blip r:embed="rId1087"/>
                <a:stretch>
                  <a:fillRect/>
                </a:stretch>
              </p:blipFill>
              <p:spPr>
                <a:xfrm>
                  <a:off x="5798517" y="6032685"/>
                  <a:ext cx="579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56" name="Freihand 655">
                  <a:extLst>
                    <a:ext uri="{FF2B5EF4-FFF2-40B4-BE49-F238E27FC236}">
                      <a16:creationId xmlns:a16="http://schemas.microsoft.com/office/drawing/2014/main" id="{032CE394-7A7C-488F-977D-343804B9F1F0}"/>
                    </a:ext>
                  </a:extLst>
                </p14:cNvPr>
                <p14:cNvContentPartPr/>
                <p14:nvPr/>
              </p14:nvContentPartPr>
              <p14:xfrm>
                <a:off x="5866557" y="6152565"/>
                <a:ext cx="173520" cy="117000"/>
              </p14:xfrm>
            </p:contentPart>
          </mc:Choice>
          <mc:Fallback xmlns="">
            <p:pic>
              <p:nvPicPr>
                <p:cNvPr id="656" name="Freihand 655">
                  <a:extLst>
                    <a:ext uri="{FF2B5EF4-FFF2-40B4-BE49-F238E27FC236}">
                      <a16:creationId xmlns:a16="http://schemas.microsoft.com/office/drawing/2014/main" id="{032CE394-7A7C-488F-977D-343804B9F1F0}"/>
                    </a:ext>
                  </a:extLst>
                </p:cNvPr>
                <p:cNvPicPr/>
                <p:nvPr/>
              </p:nvPicPr>
              <p:blipFill>
                <a:blip r:embed="rId1089"/>
                <a:stretch>
                  <a:fillRect/>
                </a:stretch>
              </p:blipFill>
              <p:spPr>
                <a:xfrm>
                  <a:off x="5862237" y="6148245"/>
                  <a:ext cx="182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57" name="Freihand 656">
                  <a:extLst>
                    <a:ext uri="{FF2B5EF4-FFF2-40B4-BE49-F238E27FC236}">
                      <a16:creationId xmlns:a16="http://schemas.microsoft.com/office/drawing/2014/main" id="{93FA3BD4-82FC-4DA0-9FBF-871C6DC04774}"/>
                    </a:ext>
                  </a:extLst>
                </p14:cNvPr>
                <p14:cNvContentPartPr/>
                <p14:nvPr/>
              </p14:nvContentPartPr>
              <p14:xfrm>
                <a:off x="6047997" y="6127365"/>
                <a:ext cx="129240" cy="103320"/>
              </p14:xfrm>
            </p:contentPart>
          </mc:Choice>
          <mc:Fallback xmlns="">
            <p:pic>
              <p:nvPicPr>
                <p:cNvPr id="657" name="Freihand 656">
                  <a:extLst>
                    <a:ext uri="{FF2B5EF4-FFF2-40B4-BE49-F238E27FC236}">
                      <a16:creationId xmlns:a16="http://schemas.microsoft.com/office/drawing/2014/main" id="{93FA3BD4-82FC-4DA0-9FBF-871C6DC04774}"/>
                    </a:ext>
                  </a:extLst>
                </p:cNvPr>
                <p:cNvPicPr/>
                <p:nvPr/>
              </p:nvPicPr>
              <p:blipFill>
                <a:blip r:embed="rId1091"/>
                <a:stretch>
                  <a:fillRect/>
                </a:stretch>
              </p:blipFill>
              <p:spPr>
                <a:xfrm>
                  <a:off x="6043677" y="6123045"/>
                  <a:ext cx="137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58" name="Freihand 657">
                  <a:extLst>
                    <a:ext uri="{FF2B5EF4-FFF2-40B4-BE49-F238E27FC236}">
                      <a16:creationId xmlns:a16="http://schemas.microsoft.com/office/drawing/2014/main" id="{6F52F521-B1D8-4EAF-98D4-803FBE5B6DEC}"/>
                    </a:ext>
                  </a:extLst>
                </p14:cNvPr>
                <p14:cNvContentPartPr/>
                <p14:nvPr/>
              </p14:nvContentPartPr>
              <p14:xfrm>
                <a:off x="6205677" y="6149325"/>
                <a:ext cx="145800" cy="93960"/>
              </p14:xfrm>
            </p:contentPart>
          </mc:Choice>
          <mc:Fallback xmlns="">
            <p:pic>
              <p:nvPicPr>
                <p:cNvPr id="658" name="Freihand 657">
                  <a:extLst>
                    <a:ext uri="{FF2B5EF4-FFF2-40B4-BE49-F238E27FC236}">
                      <a16:creationId xmlns:a16="http://schemas.microsoft.com/office/drawing/2014/main" id="{6F52F521-B1D8-4EAF-98D4-803FBE5B6DEC}"/>
                    </a:ext>
                  </a:extLst>
                </p:cNvPr>
                <p:cNvPicPr/>
                <p:nvPr/>
              </p:nvPicPr>
              <p:blipFill>
                <a:blip r:embed="rId1093"/>
                <a:stretch>
                  <a:fillRect/>
                </a:stretch>
              </p:blipFill>
              <p:spPr>
                <a:xfrm>
                  <a:off x="6201357" y="6145005"/>
                  <a:ext cx="154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59" name="Freihand 658">
                  <a:extLst>
                    <a:ext uri="{FF2B5EF4-FFF2-40B4-BE49-F238E27FC236}">
                      <a16:creationId xmlns:a16="http://schemas.microsoft.com/office/drawing/2014/main" id="{38C50BB1-EFCA-42BD-B2C6-906D5763D435}"/>
                    </a:ext>
                  </a:extLst>
                </p14:cNvPr>
                <p14:cNvContentPartPr/>
                <p14:nvPr/>
              </p14:nvContentPartPr>
              <p14:xfrm>
                <a:off x="6494757" y="6010005"/>
                <a:ext cx="190800" cy="10080"/>
              </p14:xfrm>
            </p:contentPart>
          </mc:Choice>
          <mc:Fallback xmlns="">
            <p:pic>
              <p:nvPicPr>
                <p:cNvPr id="659" name="Freihand 658">
                  <a:extLst>
                    <a:ext uri="{FF2B5EF4-FFF2-40B4-BE49-F238E27FC236}">
                      <a16:creationId xmlns:a16="http://schemas.microsoft.com/office/drawing/2014/main" id="{38C50BB1-EFCA-42BD-B2C6-906D5763D435}"/>
                    </a:ext>
                  </a:extLst>
                </p:cNvPr>
                <p:cNvPicPr/>
                <p:nvPr/>
              </p:nvPicPr>
              <p:blipFill>
                <a:blip r:embed="rId1095"/>
                <a:stretch>
                  <a:fillRect/>
                </a:stretch>
              </p:blipFill>
              <p:spPr>
                <a:xfrm>
                  <a:off x="6490437" y="6005685"/>
                  <a:ext cx="199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60" name="Freihand 659">
                  <a:extLst>
                    <a:ext uri="{FF2B5EF4-FFF2-40B4-BE49-F238E27FC236}">
                      <a16:creationId xmlns:a16="http://schemas.microsoft.com/office/drawing/2014/main" id="{86CE79D1-4A76-487A-9D2D-F96620F30331}"/>
                    </a:ext>
                  </a:extLst>
                </p14:cNvPr>
                <p14:cNvContentPartPr/>
                <p14:nvPr/>
              </p14:nvContentPartPr>
              <p14:xfrm>
                <a:off x="6515637" y="6044205"/>
                <a:ext cx="186480" cy="21960"/>
              </p14:xfrm>
            </p:contentPart>
          </mc:Choice>
          <mc:Fallback xmlns="">
            <p:pic>
              <p:nvPicPr>
                <p:cNvPr id="660" name="Freihand 659">
                  <a:extLst>
                    <a:ext uri="{FF2B5EF4-FFF2-40B4-BE49-F238E27FC236}">
                      <a16:creationId xmlns:a16="http://schemas.microsoft.com/office/drawing/2014/main" id="{86CE79D1-4A76-487A-9D2D-F96620F30331}"/>
                    </a:ext>
                  </a:extLst>
                </p:cNvPr>
                <p:cNvPicPr/>
                <p:nvPr/>
              </p:nvPicPr>
              <p:blipFill>
                <a:blip r:embed="rId1097"/>
                <a:stretch>
                  <a:fillRect/>
                </a:stretch>
              </p:blipFill>
              <p:spPr>
                <a:xfrm>
                  <a:off x="6511317" y="6039885"/>
                  <a:ext cx="195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62" name="Freihand 661">
                  <a:extLst>
                    <a:ext uri="{FF2B5EF4-FFF2-40B4-BE49-F238E27FC236}">
                      <a16:creationId xmlns:a16="http://schemas.microsoft.com/office/drawing/2014/main" id="{595844C9-5C18-4BC2-9552-9208D856A962}"/>
                    </a:ext>
                  </a:extLst>
                </p14:cNvPr>
                <p14:cNvContentPartPr/>
                <p14:nvPr/>
              </p14:nvContentPartPr>
              <p14:xfrm>
                <a:off x="6793917" y="5925405"/>
                <a:ext cx="54360" cy="74160"/>
              </p14:xfrm>
            </p:contentPart>
          </mc:Choice>
          <mc:Fallback xmlns="">
            <p:pic>
              <p:nvPicPr>
                <p:cNvPr id="662" name="Freihand 661">
                  <a:extLst>
                    <a:ext uri="{FF2B5EF4-FFF2-40B4-BE49-F238E27FC236}">
                      <a16:creationId xmlns:a16="http://schemas.microsoft.com/office/drawing/2014/main" id="{595844C9-5C18-4BC2-9552-9208D856A962}"/>
                    </a:ext>
                  </a:extLst>
                </p:cNvPr>
                <p:cNvPicPr/>
                <p:nvPr/>
              </p:nvPicPr>
              <p:blipFill>
                <a:blip r:embed="rId1099"/>
                <a:stretch>
                  <a:fillRect/>
                </a:stretch>
              </p:blipFill>
              <p:spPr>
                <a:xfrm>
                  <a:off x="6789597" y="5921085"/>
                  <a:ext cx="63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63" name="Freihand 662">
                  <a:extLst>
                    <a:ext uri="{FF2B5EF4-FFF2-40B4-BE49-F238E27FC236}">
                      <a16:creationId xmlns:a16="http://schemas.microsoft.com/office/drawing/2014/main" id="{2273B34E-6CDD-4E8D-92D1-EE0EA5ED4C0C}"/>
                    </a:ext>
                  </a:extLst>
                </p14:cNvPr>
                <p14:cNvContentPartPr/>
                <p14:nvPr/>
              </p14:nvContentPartPr>
              <p14:xfrm>
                <a:off x="6824517" y="5968605"/>
                <a:ext cx="56880" cy="79200"/>
              </p14:xfrm>
            </p:contentPart>
          </mc:Choice>
          <mc:Fallback xmlns="">
            <p:pic>
              <p:nvPicPr>
                <p:cNvPr id="663" name="Freihand 662">
                  <a:extLst>
                    <a:ext uri="{FF2B5EF4-FFF2-40B4-BE49-F238E27FC236}">
                      <a16:creationId xmlns:a16="http://schemas.microsoft.com/office/drawing/2014/main" id="{2273B34E-6CDD-4E8D-92D1-EE0EA5ED4C0C}"/>
                    </a:ext>
                  </a:extLst>
                </p:cNvPr>
                <p:cNvPicPr/>
                <p:nvPr/>
              </p:nvPicPr>
              <p:blipFill>
                <a:blip r:embed="rId1101"/>
                <a:stretch>
                  <a:fillRect/>
                </a:stretch>
              </p:blipFill>
              <p:spPr>
                <a:xfrm>
                  <a:off x="6820197" y="5964285"/>
                  <a:ext cx="65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64" name="Freihand 663">
                  <a:extLst>
                    <a:ext uri="{FF2B5EF4-FFF2-40B4-BE49-F238E27FC236}">
                      <a16:creationId xmlns:a16="http://schemas.microsoft.com/office/drawing/2014/main" id="{4FF57617-329F-4762-9631-27E983028E41}"/>
                    </a:ext>
                  </a:extLst>
                </p14:cNvPr>
                <p14:cNvContentPartPr/>
                <p14:nvPr/>
              </p14:nvContentPartPr>
              <p14:xfrm>
                <a:off x="6938997" y="5914245"/>
                <a:ext cx="121680" cy="113760"/>
              </p14:xfrm>
            </p:contentPart>
          </mc:Choice>
          <mc:Fallback xmlns="">
            <p:pic>
              <p:nvPicPr>
                <p:cNvPr id="664" name="Freihand 663">
                  <a:extLst>
                    <a:ext uri="{FF2B5EF4-FFF2-40B4-BE49-F238E27FC236}">
                      <a16:creationId xmlns:a16="http://schemas.microsoft.com/office/drawing/2014/main" id="{4FF57617-329F-4762-9631-27E983028E41}"/>
                    </a:ext>
                  </a:extLst>
                </p:cNvPr>
                <p:cNvPicPr/>
                <p:nvPr/>
              </p:nvPicPr>
              <p:blipFill>
                <a:blip r:embed="rId1103"/>
                <a:stretch>
                  <a:fillRect/>
                </a:stretch>
              </p:blipFill>
              <p:spPr>
                <a:xfrm>
                  <a:off x="6934677" y="5909925"/>
                  <a:ext cx="130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65" name="Freihand 664">
                  <a:extLst>
                    <a:ext uri="{FF2B5EF4-FFF2-40B4-BE49-F238E27FC236}">
                      <a16:creationId xmlns:a16="http://schemas.microsoft.com/office/drawing/2014/main" id="{903AA106-6F27-4B47-8FE8-BDDC2123369A}"/>
                    </a:ext>
                  </a:extLst>
                </p14:cNvPr>
                <p14:cNvContentPartPr/>
                <p14:nvPr/>
              </p14:nvContentPartPr>
              <p14:xfrm>
                <a:off x="7080477" y="5906685"/>
                <a:ext cx="141120" cy="110520"/>
              </p14:xfrm>
            </p:contentPart>
          </mc:Choice>
          <mc:Fallback xmlns="">
            <p:pic>
              <p:nvPicPr>
                <p:cNvPr id="665" name="Freihand 664">
                  <a:extLst>
                    <a:ext uri="{FF2B5EF4-FFF2-40B4-BE49-F238E27FC236}">
                      <a16:creationId xmlns:a16="http://schemas.microsoft.com/office/drawing/2014/main" id="{903AA106-6F27-4B47-8FE8-BDDC2123369A}"/>
                    </a:ext>
                  </a:extLst>
                </p:cNvPr>
                <p:cNvPicPr/>
                <p:nvPr/>
              </p:nvPicPr>
              <p:blipFill>
                <a:blip r:embed="rId1105"/>
                <a:stretch>
                  <a:fillRect/>
                </a:stretch>
              </p:blipFill>
              <p:spPr>
                <a:xfrm>
                  <a:off x="7076157" y="5902365"/>
                  <a:ext cx="149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66" name="Freihand 665">
                  <a:extLst>
                    <a:ext uri="{FF2B5EF4-FFF2-40B4-BE49-F238E27FC236}">
                      <a16:creationId xmlns:a16="http://schemas.microsoft.com/office/drawing/2014/main" id="{3F6DA530-5041-4523-83EC-09A4BA2063D5}"/>
                    </a:ext>
                  </a:extLst>
                </p14:cNvPr>
                <p14:cNvContentPartPr/>
                <p14:nvPr/>
              </p14:nvContentPartPr>
              <p14:xfrm>
                <a:off x="7338957" y="5921085"/>
                <a:ext cx="24120" cy="113760"/>
              </p14:xfrm>
            </p:contentPart>
          </mc:Choice>
          <mc:Fallback xmlns="">
            <p:pic>
              <p:nvPicPr>
                <p:cNvPr id="666" name="Freihand 665">
                  <a:extLst>
                    <a:ext uri="{FF2B5EF4-FFF2-40B4-BE49-F238E27FC236}">
                      <a16:creationId xmlns:a16="http://schemas.microsoft.com/office/drawing/2014/main" id="{3F6DA530-5041-4523-83EC-09A4BA2063D5}"/>
                    </a:ext>
                  </a:extLst>
                </p:cNvPr>
                <p:cNvPicPr/>
                <p:nvPr/>
              </p:nvPicPr>
              <p:blipFill>
                <a:blip r:embed="rId1107"/>
                <a:stretch>
                  <a:fillRect/>
                </a:stretch>
              </p:blipFill>
              <p:spPr>
                <a:xfrm>
                  <a:off x="7334637" y="5916765"/>
                  <a:ext cx="32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67" name="Freihand 666">
                  <a:extLst>
                    <a:ext uri="{FF2B5EF4-FFF2-40B4-BE49-F238E27FC236}">
                      <a16:creationId xmlns:a16="http://schemas.microsoft.com/office/drawing/2014/main" id="{26CE300A-36E7-45E4-9F65-FF71BD37569B}"/>
                    </a:ext>
                  </a:extLst>
                </p14:cNvPr>
                <p14:cNvContentPartPr/>
                <p14:nvPr/>
              </p14:nvContentPartPr>
              <p14:xfrm>
                <a:off x="7270557" y="5976525"/>
                <a:ext cx="122760" cy="14400"/>
              </p14:xfrm>
            </p:contentPart>
          </mc:Choice>
          <mc:Fallback xmlns="">
            <p:pic>
              <p:nvPicPr>
                <p:cNvPr id="667" name="Freihand 666">
                  <a:extLst>
                    <a:ext uri="{FF2B5EF4-FFF2-40B4-BE49-F238E27FC236}">
                      <a16:creationId xmlns:a16="http://schemas.microsoft.com/office/drawing/2014/main" id="{26CE300A-36E7-45E4-9F65-FF71BD37569B}"/>
                    </a:ext>
                  </a:extLst>
                </p:cNvPr>
                <p:cNvPicPr/>
                <p:nvPr/>
              </p:nvPicPr>
              <p:blipFill>
                <a:blip r:embed="rId1109"/>
                <a:stretch>
                  <a:fillRect/>
                </a:stretch>
              </p:blipFill>
              <p:spPr>
                <a:xfrm>
                  <a:off x="7266237" y="5972205"/>
                  <a:ext cx="131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68" name="Freihand 667">
                  <a:extLst>
                    <a:ext uri="{FF2B5EF4-FFF2-40B4-BE49-F238E27FC236}">
                      <a16:creationId xmlns:a16="http://schemas.microsoft.com/office/drawing/2014/main" id="{1C5C0DEC-FDC4-433B-8B82-224D075C10C9}"/>
                    </a:ext>
                  </a:extLst>
                </p14:cNvPr>
                <p14:cNvContentPartPr/>
                <p14:nvPr/>
              </p14:nvContentPartPr>
              <p14:xfrm>
                <a:off x="7460997" y="5870325"/>
                <a:ext cx="134280" cy="112320"/>
              </p14:xfrm>
            </p:contentPart>
          </mc:Choice>
          <mc:Fallback xmlns="">
            <p:pic>
              <p:nvPicPr>
                <p:cNvPr id="668" name="Freihand 667">
                  <a:extLst>
                    <a:ext uri="{FF2B5EF4-FFF2-40B4-BE49-F238E27FC236}">
                      <a16:creationId xmlns:a16="http://schemas.microsoft.com/office/drawing/2014/main" id="{1C5C0DEC-FDC4-433B-8B82-224D075C10C9}"/>
                    </a:ext>
                  </a:extLst>
                </p:cNvPr>
                <p:cNvPicPr/>
                <p:nvPr/>
              </p:nvPicPr>
              <p:blipFill>
                <a:blip r:embed="rId1111"/>
                <a:stretch>
                  <a:fillRect/>
                </a:stretch>
              </p:blipFill>
              <p:spPr>
                <a:xfrm>
                  <a:off x="7456677" y="5866005"/>
                  <a:ext cx="142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69" name="Freihand 668">
                  <a:extLst>
                    <a:ext uri="{FF2B5EF4-FFF2-40B4-BE49-F238E27FC236}">
                      <a16:creationId xmlns:a16="http://schemas.microsoft.com/office/drawing/2014/main" id="{515FB470-70D1-4275-BD14-B0B4AD3EF584}"/>
                    </a:ext>
                  </a:extLst>
                </p14:cNvPr>
                <p14:cNvContentPartPr/>
                <p14:nvPr/>
              </p14:nvContentPartPr>
              <p14:xfrm>
                <a:off x="7498077" y="5854845"/>
                <a:ext cx="112680" cy="27000"/>
              </p14:xfrm>
            </p:contentPart>
          </mc:Choice>
          <mc:Fallback xmlns="">
            <p:pic>
              <p:nvPicPr>
                <p:cNvPr id="669" name="Freihand 668">
                  <a:extLst>
                    <a:ext uri="{FF2B5EF4-FFF2-40B4-BE49-F238E27FC236}">
                      <a16:creationId xmlns:a16="http://schemas.microsoft.com/office/drawing/2014/main" id="{515FB470-70D1-4275-BD14-B0B4AD3EF584}"/>
                    </a:ext>
                  </a:extLst>
                </p:cNvPr>
                <p:cNvPicPr/>
                <p:nvPr/>
              </p:nvPicPr>
              <p:blipFill>
                <a:blip r:embed="rId1113"/>
                <a:stretch>
                  <a:fillRect/>
                </a:stretch>
              </p:blipFill>
              <p:spPr>
                <a:xfrm>
                  <a:off x="7493757" y="5850525"/>
                  <a:ext cx="12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70" name="Freihand 669">
                  <a:extLst>
                    <a:ext uri="{FF2B5EF4-FFF2-40B4-BE49-F238E27FC236}">
                      <a16:creationId xmlns:a16="http://schemas.microsoft.com/office/drawing/2014/main" id="{D2E7D741-6DB4-4BB5-8EA1-E34B55418B91}"/>
                    </a:ext>
                  </a:extLst>
                </p14:cNvPr>
                <p14:cNvContentPartPr/>
                <p14:nvPr/>
              </p14:nvContentPartPr>
              <p14:xfrm>
                <a:off x="7640637" y="5854845"/>
                <a:ext cx="99000" cy="117720"/>
              </p14:xfrm>
            </p:contentPart>
          </mc:Choice>
          <mc:Fallback xmlns="">
            <p:pic>
              <p:nvPicPr>
                <p:cNvPr id="670" name="Freihand 669">
                  <a:extLst>
                    <a:ext uri="{FF2B5EF4-FFF2-40B4-BE49-F238E27FC236}">
                      <a16:creationId xmlns:a16="http://schemas.microsoft.com/office/drawing/2014/main" id="{D2E7D741-6DB4-4BB5-8EA1-E34B55418B91}"/>
                    </a:ext>
                  </a:extLst>
                </p:cNvPr>
                <p:cNvPicPr/>
                <p:nvPr/>
              </p:nvPicPr>
              <p:blipFill>
                <a:blip r:embed="rId1115"/>
                <a:stretch>
                  <a:fillRect/>
                </a:stretch>
              </p:blipFill>
              <p:spPr>
                <a:xfrm>
                  <a:off x="7636317" y="5850525"/>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71" name="Freihand 670">
                  <a:extLst>
                    <a:ext uri="{FF2B5EF4-FFF2-40B4-BE49-F238E27FC236}">
                      <a16:creationId xmlns:a16="http://schemas.microsoft.com/office/drawing/2014/main" id="{F0487AC1-A0A9-44C1-A261-F144B7425524}"/>
                    </a:ext>
                  </a:extLst>
                </p14:cNvPr>
                <p14:cNvContentPartPr/>
                <p14:nvPr/>
              </p14:nvContentPartPr>
              <p14:xfrm>
                <a:off x="7767357" y="5860245"/>
                <a:ext cx="102600" cy="88560"/>
              </p14:xfrm>
            </p:contentPart>
          </mc:Choice>
          <mc:Fallback xmlns="">
            <p:pic>
              <p:nvPicPr>
                <p:cNvPr id="671" name="Freihand 670">
                  <a:extLst>
                    <a:ext uri="{FF2B5EF4-FFF2-40B4-BE49-F238E27FC236}">
                      <a16:creationId xmlns:a16="http://schemas.microsoft.com/office/drawing/2014/main" id="{F0487AC1-A0A9-44C1-A261-F144B7425524}"/>
                    </a:ext>
                  </a:extLst>
                </p:cNvPr>
                <p:cNvPicPr/>
                <p:nvPr/>
              </p:nvPicPr>
              <p:blipFill>
                <a:blip r:embed="rId1117"/>
                <a:stretch>
                  <a:fillRect/>
                </a:stretch>
              </p:blipFill>
              <p:spPr>
                <a:xfrm>
                  <a:off x="7763037" y="5855925"/>
                  <a:ext cx="11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72" name="Freihand 671">
                  <a:extLst>
                    <a:ext uri="{FF2B5EF4-FFF2-40B4-BE49-F238E27FC236}">
                      <a16:creationId xmlns:a16="http://schemas.microsoft.com/office/drawing/2014/main" id="{1E1B89E8-590F-4342-8045-05244D3D1023}"/>
                    </a:ext>
                  </a:extLst>
                </p14:cNvPr>
                <p14:cNvContentPartPr/>
                <p14:nvPr/>
              </p14:nvContentPartPr>
              <p14:xfrm>
                <a:off x="7962117" y="5898045"/>
                <a:ext cx="27360" cy="5760"/>
              </p14:xfrm>
            </p:contentPart>
          </mc:Choice>
          <mc:Fallback xmlns="">
            <p:pic>
              <p:nvPicPr>
                <p:cNvPr id="672" name="Freihand 671">
                  <a:extLst>
                    <a:ext uri="{FF2B5EF4-FFF2-40B4-BE49-F238E27FC236}">
                      <a16:creationId xmlns:a16="http://schemas.microsoft.com/office/drawing/2014/main" id="{1E1B89E8-590F-4342-8045-05244D3D1023}"/>
                    </a:ext>
                  </a:extLst>
                </p:cNvPr>
                <p:cNvPicPr/>
                <p:nvPr/>
              </p:nvPicPr>
              <p:blipFill>
                <a:blip r:embed="rId1030"/>
                <a:stretch>
                  <a:fillRect/>
                </a:stretch>
              </p:blipFill>
              <p:spPr>
                <a:xfrm>
                  <a:off x="7957797" y="5893725"/>
                  <a:ext cx="36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73" name="Freihand 672">
                  <a:extLst>
                    <a:ext uri="{FF2B5EF4-FFF2-40B4-BE49-F238E27FC236}">
                      <a16:creationId xmlns:a16="http://schemas.microsoft.com/office/drawing/2014/main" id="{D9D1F747-318C-491B-B461-8267EE8E7771}"/>
                    </a:ext>
                  </a:extLst>
                </p14:cNvPr>
                <p14:cNvContentPartPr/>
                <p14:nvPr/>
              </p14:nvContentPartPr>
              <p14:xfrm>
                <a:off x="8074077" y="5822445"/>
                <a:ext cx="113040" cy="106560"/>
              </p14:xfrm>
            </p:contentPart>
          </mc:Choice>
          <mc:Fallback xmlns="">
            <p:pic>
              <p:nvPicPr>
                <p:cNvPr id="673" name="Freihand 672">
                  <a:extLst>
                    <a:ext uri="{FF2B5EF4-FFF2-40B4-BE49-F238E27FC236}">
                      <a16:creationId xmlns:a16="http://schemas.microsoft.com/office/drawing/2014/main" id="{D9D1F747-318C-491B-B461-8267EE8E7771}"/>
                    </a:ext>
                  </a:extLst>
                </p:cNvPr>
                <p:cNvPicPr/>
                <p:nvPr/>
              </p:nvPicPr>
              <p:blipFill>
                <a:blip r:embed="rId1120"/>
                <a:stretch>
                  <a:fillRect/>
                </a:stretch>
              </p:blipFill>
              <p:spPr>
                <a:xfrm>
                  <a:off x="8069757" y="5818125"/>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74" name="Freihand 673">
                  <a:extLst>
                    <a:ext uri="{FF2B5EF4-FFF2-40B4-BE49-F238E27FC236}">
                      <a16:creationId xmlns:a16="http://schemas.microsoft.com/office/drawing/2014/main" id="{DB3D3C78-1009-498D-9C19-4F0E4EBC728F}"/>
                    </a:ext>
                  </a:extLst>
                </p14:cNvPr>
                <p14:cNvContentPartPr/>
                <p14:nvPr/>
              </p14:nvContentPartPr>
              <p14:xfrm>
                <a:off x="8103957" y="5779965"/>
                <a:ext cx="167400" cy="16920"/>
              </p14:xfrm>
            </p:contentPart>
          </mc:Choice>
          <mc:Fallback xmlns="">
            <p:pic>
              <p:nvPicPr>
                <p:cNvPr id="674" name="Freihand 673">
                  <a:extLst>
                    <a:ext uri="{FF2B5EF4-FFF2-40B4-BE49-F238E27FC236}">
                      <a16:creationId xmlns:a16="http://schemas.microsoft.com/office/drawing/2014/main" id="{DB3D3C78-1009-498D-9C19-4F0E4EBC728F}"/>
                    </a:ext>
                  </a:extLst>
                </p:cNvPr>
                <p:cNvPicPr/>
                <p:nvPr/>
              </p:nvPicPr>
              <p:blipFill>
                <a:blip r:embed="rId1122"/>
                <a:stretch>
                  <a:fillRect/>
                </a:stretch>
              </p:blipFill>
              <p:spPr>
                <a:xfrm>
                  <a:off x="8099637" y="5775645"/>
                  <a:ext cx="176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75" name="Freihand 674">
                  <a:extLst>
                    <a:ext uri="{FF2B5EF4-FFF2-40B4-BE49-F238E27FC236}">
                      <a16:creationId xmlns:a16="http://schemas.microsoft.com/office/drawing/2014/main" id="{E36B687F-3C5B-48D2-B2D0-344133FD198A}"/>
                    </a:ext>
                  </a:extLst>
                </p14:cNvPr>
                <p14:cNvContentPartPr/>
                <p14:nvPr/>
              </p14:nvContentPartPr>
              <p14:xfrm>
                <a:off x="7283517" y="5954205"/>
                <a:ext cx="970200" cy="155160"/>
              </p14:xfrm>
            </p:contentPart>
          </mc:Choice>
          <mc:Fallback xmlns="">
            <p:pic>
              <p:nvPicPr>
                <p:cNvPr id="675" name="Freihand 674">
                  <a:extLst>
                    <a:ext uri="{FF2B5EF4-FFF2-40B4-BE49-F238E27FC236}">
                      <a16:creationId xmlns:a16="http://schemas.microsoft.com/office/drawing/2014/main" id="{E36B687F-3C5B-48D2-B2D0-344133FD198A}"/>
                    </a:ext>
                  </a:extLst>
                </p:cNvPr>
                <p:cNvPicPr/>
                <p:nvPr/>
              </p:nvPicPr>
              <p:blipFill>
                <a:blip r:embed="rId1124"/>
                <a:stretch>
                  <a:fillRect/>
                </a:stretch>
              </p:blipFill>
              <p:spPr>
                <a:xfrm>
                  <a:off x="7279197" y="5949885"/>
                  <a:ext cx="978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76" name="Freihand 675">
                  <a:extLst>
                    <a:ext uri="{FF2B5EF4-FFF2-40B4-BE49-F238E27FC236}">
                      <a16:creationId xmlns:a16="http://schemas.microsoft.com/office/drawing/2014/main" id="{0AB5AFBB-4F3B-4D30-AE61-6DE41BD9E216}"/>
                    </a:ext>
                  </a:extLst>
                </p14:cNvPr>
                <p14:cNvContentPartPr/>
                <p14:nvPr/>
              </p14:nvContentPartPr>
              <p14:xfrm>
                <a:off x="7642437" y="6100725"/>
                <a:ext cx="152280" cy="97560"/>
              </p14:xfrm>
            </p:contentPart>
          </mc:Choice>
          <mc:Fallback xmlns="">
            <p:pic>
              <p:nvPicPr>
                <p:cNvPr id="676" name="Freihand 675">
                  <a:extLst>
                    <a:ext uri="{FF2B5EF4-FFF2-40B4-BE49-F238E27FC236}">
                      <a16:creationId xmlns:a16="http://schemas.microsoft.com/office/drawing/2014/main" id="{0AB5AFBB-4F3B-4D30-AE61-6DE41BD9E216}"/>
                    </a:ext>
                  </a:extLst>
                </p:cNvPr>
                <p:cNvPicPr/>
                <p:nvPr/>
              </p:nvPicPr>
              <p:blipFill>
                <a:blip r:embed="rId1126"/>
                <a:stretch>
                  <a:fillRect/>
                </a:stretch>
              </p:blipFill>
              <p:spPr>
                <a:xfrm>
                  <a:off x="7638117" y="6096405"/>
                  <a:ext cx="160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77" name="Freihand 676">
                  <a:extLst>
                    <a:ext uri="{FF2B5EF4-FFF2-40B4-BE49-F238E27FC236}">
                      <a16:creationId xmlns:a16="http://schemas.microsoft.com/office/drawing/2014/main" id="{1A4C55CB-D448-4C57-AB22-CC97C23BCCB9}"/>
                    </a:ext>
                  </a:extLst>
                </p14:cNvPr>
                <p14:cNvContentPartPr/>
                <p14:nvPr/>
              </p14:nvContentPartPr>
              <p14:xfrm>
                <a:off x="7812357" y="6106125"/>
                <a:ext cx="133920" cy="80280"/>
              </p14:xfrm>
            </p:contentPart>
          </mc:Choice>
          <mc:Fallback xmlns="">
            <p:pic>
              <p:nvPicPr>
                <p:cNvPr id="677" name="Freihand 676">
                  <a:extLst>
                    <a:ext uri="{FF2B5EF4-FFF2-40B4-BE49-F238E27FC236}">
                      <a16:creationId xmlns:a16="http://schemas.microsoft.com/office/drawing/2014/main" id="{1A4C55CB-D448-4C57-AB22-CC97C23BCCB9}"/>
                    </a:ext>
                  </a:extLst>
                </p:cNvPr>
                <p:cNvPicPr/>
                <p:nvPr/>
              </p:nvPicPr>
              <p:blipFill>
                <a:blip r:embed="rId1128"/>
                <a:stretch>
                  <a:fillRect/>
                </a:stretch>
              </p:blipFill>
              <p:spPr>
                <a:xfrm>
                  <a:off x="7808037" y="6101805"/>
                  <a:ext cx="142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78" name="Freihand 677">
                  <a:extLst>
                    <a:ext uri="{FF2B5EF4-FFF2-40B4-BE49-F238E27FC236}">
                      <a16:creationId xmlns:a16="http://schemas.microsoft.com/office/drawing/2014/main" id="{DFFEC160-6FCE-48B3-A165-B5AEA95EF362}"/>
                    </a:ext>
                  </a:extLst>
                </p14:cNvPr>
                <p14:cNvContentPartPr/>
                <p14:nvPr/>
              </p14:nvContentPartPr>
              <p14:xfrm>
                <a:off x="7989477" y="6098925"/>
                <a:ext cx="124560" cy="82440"/>
              </p14:xfrm>
            </p:contentPart>
          </mc:Choice>
          <mc:Fallback xmlns="">
            <p:pic>
              <p:nvPicPr>
                <p:cNvPr id="678" name="Freihand 677">
                  <a:extLst>
                    <a:ext uri="{FF2B5EF4-FFF2-40B4-BE49-F238E27FC236}">
                      <a16:creationId xmlns:a16="http://schemas.microsoft.com/office/drawing/2014/main" id="{DFFEC160-6FCE-48B3-A165-B5AEA95EF362}"/>
                    </a:ext>
                  </a:extLst>
                </p:cNvPr>
                <p:cNvPicPr/>
                <p:nvPr/>
              </p:nvPicPr>
              <p:blipFill>
                <a:blip r:embed="rId1130"/>
                <a:stretch>
                  <a:fillRect/>
                </a:stretch>
              </p:blipFill>
              <p:spPr>
                <a:xfrm>
                  <a:off x="7985157" y="6094605"/>
                  <a:ext cx="133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79" name="Freihand 678">
                  <a:extLst>
                    <a:ext uri="{FF2B5EF4-FFF2-40B4-BE49-F238E27FC236}">
                      <a16:creationId xmlns:a16="http://schemas.microsoft.com/office/drawing/2014/main" id="{8F989B47-6C1F-43CD-86E6-3F7E8E21236D}"/>
                    </a:ext>
                  </a:extLst>
                </p14:cNvPr>
                <p14:cNvContentPartPr/>
                <p14:nvPr/>
              </p14:nvContentPartPr>
              <p14:xfrm>
                <a:off x="7765917" y="6074805"/>
                <a:ext cx="362520" cy="188640"/>
              </p14:xfrm>
            </p:contentPart>
          </mc:Choice>
          <mc:Fallback xmlns="">
            <p:pic>
              <p:nvPicPr>
                <p:cNvPr id="679" name="Freihand 678">
                  <a:extLst>
                    <a:ext uri="{FF2B5EF4-FFF2-40B4-BE49-F238E27FC236}">
                      <a16:creationId xmlns:a16="http://schemas.microsoft.com/office/drawing/2014/main" id="{8F989B47-6C1F-43CD-86E6-3F7E8E21236D}"/>
                    </a:ext>
                  </a:extLst>
                </p:cNvPr>
                <p:cNvPicPr/>
                <p:nvPr/>
              </p:nvPicPr>
              <p:blipFill>
                <a:blip r:embed="rId1132"/>
                <a:stretch>
                  <a:fillRect/>
                </a:stretch>
              </p:blipFill>
              <p:spPr>
                <a:xfrm>
                  <a:off x="7761597" y="6070485"/>
                  <a:ext cx="371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80" name="Freihand 679">
                  <a:extLst>
                    <a:ext uri="{FF2B5EF4-FFF2-40B4-BE49-F238E27FC236}">
                      <a16:creationId xmlns:a16="http://schemas.microsoft.com/office/drawing/2014/main" id="{E3B2559F-A14A-40D9-BBBE-C1D75174C483}"/>
                    </a:ext>
                  </a:extLst>
                </p14:cNvPr>
                <p14:cNvContentPartPr/>
                <p14:nvPr/>
              </p14:nvContentPartPr>
              <p14:xfrm>
                <a:off x="7595277" y="5840805"/>
                <a:ext cx="323640" cy="159480"/>
              </p14:xfrm>
            </p:contentPart>
          </mc:Choice>
          <mc:Fallback xmlns="">
            <p:pic>
              <p:nvPicPr>
                <p:cNvPr id="680" name="Freihand 679">
                  <a:extLst>
                    <a:ext uri="{FF2B5EF4-FFF2-40B4-BE49-F238E27FC236}">
                      <a16:creationId xmlns:a16="http://schemas.microsoft.com/office/drawing/2014/main" id="{E3B2559F-A14A-40D9-BBBE-C1D75174C483}"/>
                    </a:ext>
                  </a:extLst>
                </p:cNvPr>
                <p:cNvPicPr/>
                <p:nvPr/>
              </p:nvPicPr>
              <p:blipFill>
                <a:blip r:embed="rId1134"/>
                <a:stretch>
                  <a:fillRect/>
                </a:stretch>
              </p:blipFill>
              <p:spPr>
                <a:xfrm>
                  <a:off x="7590957" y="5836485"/>
                  <a:ext cx="33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82" name="Freihand 681">
                  <a:extLst>
                    <a:ext uri="{FF2B5EF4-FFF2-40B4-BE49-F238E27FC236}">
                      <a16:creationId xmlns:a16="http://schemas.microsoft.com/office/drawing/2014/main" id="{E11511A1-24E1-4FC4-A52A-63CE59A43A6D}"/>
                    </a:ext>
                  </a:extLst>
                </p14:cNvPr>
                <p14:cNvContentPartPr/>
                <p14:nvPr/>
              </p14:nvContentPartPr>
              <p14:xfrm>
                <a:off x="6545517" y="6450645"/>
                <a:ext cx="145440" cy="25560"/>
              </p14:xfrm>
            </p:contentPart>
          </mc:Choice>
          <mc:Fallback xmlns="">
            <p:pic>
              <p:nvPicPr>
                <p:cNvPr id="682" name="Freihand 681">
                  <a:extLst>
                    <a:ext uri="{FF2B5EF4-FFF2-40B4-BE49-F238E27FC236}">
                      <a16:creationId xmlns:a16="http://schemas.microsoft.com/office/drawing/2014/main" id="{E11511A1-24E1-4FC4-A52A-63CE59A43A6D}"/>
                    </a:ext>
                  </a:extLst>
                </p:cNvPr>
                <p:cNvPicPr/>
                <p:nvPr/>
              </p:nvPicPr>
              <p:blipFill>
                <a:blip r:embed="rId1136"/>
                <a:stretch>
                  <a:fillRect/>
                </a:stretch>
              </p:blipFill>
              <p:spPr>
                <a:xfrm>
                  <a:off x="6541197" y="6446325"/>
                  <a:ext cx="154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83" name="Freihand 682">
                  <a:extLst>
                    <a:ext uri="{FF2B5EF4-FFF2-40B4-BE49-F238E27FC236}">
                      <a16:creationId xmlns:a16="http://schemas.microsoft.com/office/drawing/2014/main" id="{08334475-A570-40D2-8022-2F4D59E3736E}"/>
                    </a:ext>
                  </a:extLst>
                </p14:cNvPr>
                <p14:cNvContentPartPr/>
                <p14:nvPr/>
              </p14:nvContentPartPr>
              <p14:xfrm>
                <a:off x="6572517" y="6498165"/>
                <a:ext cx="156960" cy="23760"/>
              </p14:xfrm>
            </p:contentPart>
          </mc:Choice>
          <mc:Fallback xmlns="">
            <p:pic>
              <p:nvPicPr>
                <p:cNvPr id="683" name="Freihand 682">
                  <a:extLst>
                    <a:ext uri="{FF2B5EF4-FFF2-40B4-BE49-F238E27FC236}">
                      <a16:creationId xmlns:a16="http://schemas.microsoft.com/office/drawing/2014/main" id="{08334475-A570-40D2-8022-2F4D59E3736E}"/>
                    </a:ext>
                  </a:extLst>
                </p:cNvPr>
                <p:cNvPicPr/>
                <p:nvPr/>
              </p:nvPicPr>
              <p:blipFill>
                <a:blip r:embed="rId1138"/>
                <a:stretch>
                  <a:fillRect/>
                </a:stretch>
              </p:blipFill>
              <p:spPr>
                <a:xfrm>
                  <a:off x="6568197" y="6493845"/>
                  <a:ext cx="165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84" name="Freihand 683">
                  <a:extLst>
                    <a:ext uri="{FF2B5EF4-FFF2-40B4-BE49-F238E27FC236}">
                      <a16:creationId xmlns:a16="http://schemas.microsoft.com/office/drawing/2014/main" id="{A2CB8BB5-77E0-4667-856D-3B96DAB68EA6}"/>
                    </a:ext>
                  </a:extLst>
                </p14:cNvPr>
                <p14:cNvContentPartPr/>
                <p14:nvPr/>
              </p14:nvContentPartPr>
              <p14:xfrm>
                <a:off x="6906237" y="6368205"/>
                <a:ext cx="93600" cy="128160"/>
              </p14:xfrm>
            </p:contentPart>
          </mc:Choice>
          <mc:Fallback xmlns="">
            <p:pic>
              <p:nvPicPr>
                <p:cNvPr id="684" name="Freihand 683">
                  <a:extLst>
                    <a:ext uri="{FF2B5EF4-FFF2-40B4-BE49-F238E27FC236}">
                      <a16:creationId xmlns:a16="http://schemas.microsoft.com/office/drawing/2014/main" id="{A2CB8BB5-77E0-4667-856D-3B96DAB68EA6}"/>
                    </a:ext>
                  </a:extLst>
                </p:cNvPr>
                <p:cNvPicPr/>
                <p:nvPr/>
              </p:nvPicPr>
              <p:blipFill>
                <a:blip r:embed="rId1140"/>
                <a:stretch>
                  <a:fillRect/>
                </a:stretch>
              </p:blipFill>
              <p:spPr>
                <a:xfrm>
                  <a:off x="6901917" y="6363885"/>
                  <a:ext cx="102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85" name="Freihand 684">
                  <a:extLst>
                    <a:ext uri="{FF2B5EF4-FFF2-40B4-BE49-F238E27FC236}">
                      <a16:creationId xmlns:a16="http://schemas.microsoft.com/office/drawing/2014/main" id="{ED951718-0447-416B-AC9A-73B9EA094536}"/>
                    </a:ext>
                  </a:extLst>
                </p14:cNvPr>
                <p14:cNvContentPartPr/>
                <p14:nvPr/>
              </p14:nvContentPartPr>
              <p14:xfrm>
                <a:off x="6974997" y="6440205"/>
                <a:ext cx="35640" cy="125280"/>
              </p14:xfrm>
            </p:contentPart>
          </mc:Choice>
          <mc:Fallback xmlns="">
            <p:pic>
              <p:nvPicPr>
                <p:cNvPr id="685" name="Freihand 684">
                  <a:extLst>
                    <a:ext uri="{FF2B5EF4-FFF2-40B4-BE49-F238E27FC236}">
                      <a16:creationId xmlns:a16="http://schemas.microsoft.com/office/drawing/2014/main" id="{ED951718-0447-416B-AC9A-73B9EA094536}"/>
                    </a:ext>
                  </a:extLst>
                </p:cNvPr>
                <p:cNvPicPr/>
                <p:nvPr/>
              </p:nvPicPr>
              <p:blipFill>
                <a:blip r:embed="rId1142"/>
                <a:stretch>
                  <a:fillRect/>
                </a:stretch>
              </p:blipFill>
              <p:spPr>
                <a:xfrm>
                  <a:off x="6970677" y="6435885"/>
                  <a:ext cx="4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86" name="Freihand 685">
                  <a:extLst>
                    <a:ext uri="{FF2B5EF4-FFF2-40B4-BE49-F238E27FC236}">
                      <a16:creationId xmlns:a16="http://schemas.microsoft.com/office/drawing/2014/main" id="{62B85A62-12C1-42CC-B741-CF1C830523D4}"/>
                    </a:ext>
                  </a:extLst>
                </p14:cNvPr>
                <p14:cNvContentPartPr/>
                <p14:nvPr/>
              </p14:nvContentPartPr>
              <p14:xfrm>
                <a:off x="7078677" y="6401325"/>
                <a:ext cx="155520" cy="124920"/>
              </p14:xfrm>
            </p:contentPart>
          </mc:Choice>
          <mc:Fallback xmlns="">
            <p:pic>
              <p:nvPicPr>
                <p:cNvPr id="686" name="Freihand 685">
                  <a:extLst>
                    <a:ext uri="{FF2B5EF4-FFF2-40B4-BE49-F238E27FC236}">
                      <a16:creationId xmlns:a16="http://schemas.microsoft.com/office/drawing/2014/main" id="{62B85A62-12C1-42CC-B741-CF1C830523D4}"/>
                    </a:ext>
                  </a:extLst>
                </p:cNvPr>
                <p:cNvPicPr/>
                <p:nvPr/>
              </p:nvPicPr>
              <p:blipFill>
                <a:blip r:embed="rId1144"/>
                <a:stretch>
                  <a:fillRect/>
                </a:stretch>
              </p:blipFill>
              <p:spPr>
                <a:xfrm>
                  <a:off x="7074357" y="6397005"/>
                  <a:ext cx="164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87" name="Freihand 686">
                  <a:extLst>
                    <a:ext uri="{FF2B5EF4-FFF2-40B4-BE49-F238E27FC236}">
                      <a16:creationId xmlns:a16="http://schemas.microsoft.com/office/drawing/2014/main" id="{8FD6F3B4-4A20-415C-9347-7F64755DA3DD}"/>
                    </a:ext>
                  </a:extLst>
                </p14:cNvPr>
                <p14:cNvContentPartPr/>
                <p14:nvPr/>
              </p14:nvContentPartPr>
              <p14:xfrm>
                <a:off x="7290717" y="6386565"/>
                <a:ext cx="199440" cy="151200"/>
              </p14:xfrm>
            </p:contentPart>
          </mc:Choice>
          <mc:Fallback xmlns="">
            <p:pic>
              <p:nvPicPr>
                <p:cNvPr id="687" name="Freihand 686">
                  <a:extLst>
                    <a:ext uri="{FF2B5EF4-FFF2-40B4-BE49-F238E27FC236}">
                      <a16:creationId xmlns:a16="http://schemas.microsoft.com/office/drawing/2014/main" id="{8FD6F3B4-4A20-415C-9347-7F64755DA3DD}"/>
                    </a:ext>
                  </a:extLst>
                </p:cNvPr>
                <p:cNvPicPr/>
                <p:nvPr/>
              </p:nvPicPr>
              <p:blipFill>
                <a:blip r:embed="rId1146"/>
                <a:stretch>
                  <a:fillRect/>
                </a:stretch>
              </p:blipFill>
              <p:spPr>
                <a:xfrm>
                  <a:off x="7286397" y="6382245"/>
                  <a:ext cx="208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9" name="Freihand 688">
                  <a:extLst>
                    <a:ext uri="{FF2B5EF4-FFF2-40B4-BE49-F238E27FC236}">
                      <a16:creationId xmlns:a16="http://schemas.microsoft.com/office/drawing/2014/main" id="{3ED44937-A40F-4BA3-98E7-203687921252}"/>
                    </a:ext>
                  </a:extLst>
                </p14:cNvPr>
                <p14:cNvContentPartPr/>
                <p14:nvPr/>
              </p14:nvContentPartPr>
              <p14:xfrm>
                <a:off x="6016317" y="6105405"/>
                <a:ext cx="321840" cy="167760"/>
              </p14:xfrm>
            </p:contentPart>
          </mc:Choice>
          <mc:Fallback xmlns="">
            <p:pic>
              <p:nvPicPr>
                <p:cNvPr id="689" name="Freihand 688">
                  <a:extLst>
                    <a:ext uri="{FF2B5EF4-FFF2-40B4-BE49-F238E27FC236}">
                      <a16:creationId xmlns:a16="http://schemas.microsoft.com/office/drawing/2014/main" id="{3ED44937-A40F-4BA3-98E7-203687921252}"/>
                    </a:ext>
                  </a:extLst>
                </p:cNvPr>
                <p:cNvPicPr/>
                <p:nvPr/>
              </p:nvPicPr>
              <p:blipFill>
                <a:blip r:embed="rId1148"/>
                <a:stretch>
                  <a:fillRect/>
                </a:stretch>
              </p:blipFill>
              <p:spPr>
                <a:xfrm>
                  <a:off x="6011997" y="6101085"/>
                  <a:ext cx="330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90" name="Freihand 689">
                  <a:extLst>
                    <a:ext uri="{FF2B5EF4-FFF2-40B4-BE49-F238E27FC236}">
                      <a16:creationId xmlns:a16="http://schemas.microsoft.com/office/drawing/2014/main" id="{F0451E17-33DB-47DD-BB4F-4A6C2C7D1E2B}"/>
                    </a:ext>
                  </a:extLst>
                </p14:cNvPr>
                <p14:cNvContentPartPr/>
                <p14:nvPr/>
              </p14:nvContentPartPr>
              <p14:xfrm>
                <a:off x="5661717" y="5862765"/>
                <a:ext cx="323640" cy="186480"/>
              </p14:xfrm>
            </p:contentPart>
          </mc:Choice>
          <mc:Fallback xmlns="">
            <p:pic>
              <p:nvPicPr>
                <p:cNvPr id="690" name="Freihand 689">
                  <a:extLst>
                    <a:ext uri="{FF2B5EF4-FFF2-40B4-BE49-F238E27FC236}">
                      <a16:creationId xmlns:a16="http://schemas.microsoft.com/office/drawing/2014/main" id="{F0451E17-33DB-47DD-BB4F-4A6C2C7D1E2B}"/>
                    </a:ext>
                  </a:extLst>
                </p:cNvPr>
                <p:cNvPicPr/>
                <p:nvPr/>
              </p:nvPicPr>
              <p:blipFill>
                <a:blip r:embed="rId1150"/>
                <a:stretch>
                  <a:fillRect/>
                </a:stretch>
              </p:blipFill>
              <p:spPr>
                <a:xfrm>
                  <a:off x="5657397" y="5858445"/>
                  <a:ext cx="332280" cy="195120"/>
                </a:xfrm>
                <a:prstGeom prst="rect">
                  <a:avLst/>
                </a:prstGeom>
              </p:spPr>
            </p:pic>
          </mc:Fallback>
        </mc:AlternateContent>
      </p:grpSp>
      <p:grpSp>
        <p:nvGrpSpPr>
          <p:cNvPr id="694" name="Gruppieren 693">
            <a:extLst>
              <a:ext uri="{FF2B5EF4-FFF2-40B4-BE49-F238E27FC236}">
                <a16:creationId xmlns:a16="http://schemas.microsoft.com/office/drawing/2014/main" id="{C42FEA3D-09B1-4DF4-83B4-C2AE6B1506C9}"/>
              </a:ext>
            </a:extLst>
          </p:cNvPr>
          <p:cNvGrpSpPr/>
          <p:nvPr/>
        </p:nvGrpSpPr>
        <p:grpSpPr>
          <a:xfrm>
            <a:off x="4257357" y="6536325"/>
            <a:ext cx="370440" cy="82080"/>
            <a:chOff x="4257357" y="6536325"/>
            <a:chExt cx="370440" cy="82080"/>
          </a:xfrm>
        </p:grpSpPr>
        <mc:AlternateContent xmlns:mc="http://schemas.openxmlformats.org/markup-compatibility/2006" xmlns:p14="http://schemas.microsoft.com/office/powerpoint/2010/main">
          <mc:Choice Requires="p14">
            <p:contentPart p14:bwMode="auto" r:id="rId1151">
              <p14:nvContentPartPr>
                <p14:cNvPr id="692" name="Freihand 691">
                  <a:extLst>
                    <a:ext uri="{FF2B5EF4-FFF2-40B4-BE49-F238E27FC236}">
                      <a16:creationId xmlns:a16="http://schemas.microsoft.com/office/drawing/2014/main" id="{998D5DEE-DB9A-4585-88E1-44B6779A7911}"/>
                    </a:ext>
                  </a:extLst>
                </p14:cNvPr>
                <p14:cNvContentPartPr/>
                <p14:nvPr/>
              </p14:nvContentPartPr>
              <p14:xfrm>
                <a:off x="4257357" y="6536325"/>
                <a:ext cx="362160" cy="38520"/>
              </p14:xfrm>
            </p:contentPart>
          </mc:Choice>
          <mc:Fallback xmlns="">
            <p:pic>
              <p:nvPicPr>
                <p:cNvPr id="692" name="Freihand 691">
                  <a:extLst>
                    <a:ext uri="{FF2B5EF4-FFF2-40B4-BE49-F238E27FC236}">
                      <a16:creationId xmlns:a16="http://schemas.microsoft.com/office/drawing/2014/main" id="{998D5DEE-DB9A-4585-88E1-44B6779A7911}"/>
                    </a:ext>
                  </a:extLst>
                </p:cNvPr>
                <p:cNvPicPr/>
                <p:nvPr/>
              </p:nvPicPr>
              <p:blipFill>
                <a:blip r:embed="rId1152"/>
                <a:stretch>
                  <a:fillRect/>
                </a:stretch>
              </p:blipFill>
              <p:spPr>
                <a:xfrm>
                  <a:off x="4253037" y="6532005"/>
                  <a:ext cx="370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93" name="Freihand 692">
                  <a:extLst>
                    <a:ext uri="{FF2B5EF4-FFF2-40B4-BE49-F238E27FC236}">
                      <a16:creationId xmlns:a16="http://schemas.microsoft.com/office/drawing/2014/main" id="{85E3C17B-F2E3-41AB-972B-899674F7A9E6}"/>
                    </a:ext>
                  </a:extLst>
                </p14:cNvPr>
                <p14:cNvContentPartPr/>
                <p14:nvPr/>
              </p14:nvContentPartPr>
              <p14:xfrm>
                <a:off x="4339797" y="6585285"/>
                <a:ext cx="288000" cy="33120"/>
              </p14:xfrm>
            </p:contentPart>
          </mc:Choice>
          <mc:Fallback xmlns="">
            <p:pic>
              <p:nvPicPr>
                <p:cNvPr id="693" name="Freihand 692">
                  <a:extLst>
                    <a:ext uri="{FF2B5EF4-FFF2-40B4-BE49-F238E27FC236}">
                      <a16:creationId xmlns:a16="http://schemas.microsoft.com/office/drawing/2014/main" id="{85E3C17B-F2E3-41AB-972B-899674F7A9E6}"/>
                    </a:ext>
                  </a:extLst>
                </p:cNvPr>
                <p:cNvPicPr/>
                <p:nvPr/>
              </p:nvPicPr>
              <p:blipFill>
                <a:blip r:embed="rId1154"/>
                <a:stretch>
                  <a:fillRect/>
                </a:stretch>
              </p:blipFill>
              <p:spPr>
                <a:xfrm>
                  <a:off x="4335477" y="6580965"/>
                  <a:ext cx="296640" cy="41760"/>
                </a:xfrm>
                <a:prstGeom prst="rect">
                  <a:avLst/>
                </a:prstGeom>
              </p:spPr>
            </p:pic>
          </mc:Fallback>
        </mc:AlternateContent>
      </p:grpSp>
      <p:grpSp>
        <p:nvGrpSpPr>
          <p:cNvPr id="701" name="Gruppieren 700">
            <a:extLst>
              <a:ext uri="{FF2B5EF4-FFF2-40B4-BE49-F238E27FC236}">
                <a16:creationId xmlns:a16="http://schemas.microsoft.com/office/drawing/2014/main" id="{BA2A0BAD-B90D-4ACE-9BBE-69DC3523ADDE}"/>
              </a:ext>
            </a:extLst>
          </p:cNvPr>
          <p:cNvGrpSpPr/>
          <p:nvPr/>
        </p:nvGrpSpPr>
        <p:grpSpPr>
          <a:xfrm>
            <a:off x="5116677" y="6446685"/>
            <a:ext cx="758880" cy="237600"/>
            <a:chOff x="5116677" y="6446685"/>
            <a:chExt cx="758880" cy="237600"/>
          </a:xfrm>
        </p:grpSpPr>
        <mc:AlternateContent xmlns:mc="http://schemas.openxmlformats.org/markup-compatibility/2006" xmlns:p14="http://schemas.microsoft.com/office/powerpoint/2010/main">
          <mc:Choice Requires="p14">
            <p:contentPart p14:bwMode="auto" r:id="rId1155">
              <p14:nvContentPartPr>
                <p14:cNvPr id="695" name="Freihand 694">
                  <a:extLst>
                    <a:ext uri="{FF2B5EF4-FFF2-40B4-BE49-F238E27FC236}">
                      <a16:creationId xmlns:a16="http://schemas.microsoft.com/office/drawing/2014/main" id="{6BD06A85-A762-4538-AF43-D9A62142A470}"/>
                    </a:ext>
                  </a:extLst>
                </p14:cNvPr>
                <p14:cNvContentPartPr/>
                <p14:nvPr/>
              </p14:nvContentPartPr>
              <p14:xfrm>
                <a:off x="5116677" y="6446685"/>
                <a:ext cx="121680" cy="87480"/>
              </p14:xfrm>
            </p:contentPart>
          </mc:Choice>
          <mc:Fallback xmlns="">
            <p:pic>
              <p:nvPicPr>
                <p:cNvPr id="695" name="Freihand 694">
                  <a:extLst>
                    <a:ext uri="{FF2B5EF4-FFF2-40B4-BE49-F238E27FC236}">
                      <a16:creationId xmlns:a16="http://schemas.microsoft.com/office/drawing/2014/main" id="{6BD06A85-A762-4538-AF43-D9A62142A470}"/>
                    </a:ext>
                  </a:extLst>
                </p:cNvPr>
                <p:cNvPicPr/>
                <p:nvPr/>
              </p:nvPicPr>
              <p:blipFill>
                <a:blip r:embed="rId1156"/>
                <a:stretch>
                  <a:fillRect/>
                </a:stretch>
              </p:blipFill>
              <p:spPr>
                <a:xfrm>
                  <a:off x="5112357" y="6442365"/>
                  <a:ext cx="130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96" name="Freihand 695">
                  <a:extLst>
                    <a:ext uri="{FF2B5EF4-FFF2-40B4-BE49-F238E27FC236}">
                      <a16:creationId xmlns:a16="http://schemas.microsoft.com/office/drawing/2014/main" id="{93DF73B8-723A-499D-8725-1DFAFF1FE892}"/>
                    </a:ext>
                  </a:extLst>
                </p14:cNvPr>
                <p14:cNvContentPartPr/>
                <p14:nvPr/>
              </p14:nvContentPartPr>
              <p14:xfrm>
                <a:off x="5199477" y="6492405"/>
                <a:ext cx="64080" cy="93240"/>
              </p14:xfrm>
            </p:contentPart>
          </mc:Choice>
          <mc:Fallback xmlns="">
            <p:pic>
              <p:nvPicPr>
                <p:cNvPr id="696" name="Freihand 695">
                  <a:extLst>
                    <a:ext uri="{FF2B5EF4-FFF2-40B4-BE49-F238E27FC236}">
                      <a16:creationId xmlns:a16="http://schemas.microsoft.com/office/drawing/2014/main" id="{93DF73B8-723A-499D-8725-1DFAFF1FE892}"/>
                    </a:ext>
                  </a:extLst>
                </p:cNvPr>
                <p:cNvPicPr/>
                <p:nvPr/>
              </p:nvPicPr>
              <p:blipFill>
                <a:blip r:embed="rId1158"/>
                <a:stretch>
                  <a:fillRect/>
                </a:stretch>
              </p:blipFill>
              <p:spPr>
                <a:xfrm>
                  <a:off x="5195157" y="6488085"/>
                  <a:ext cx="72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97" name="Freihand 696">
                  <a:extLst>
                    <a:ext uri="{FF2B5EF4-FFF2-40B4-BE49-F238E27FC236}">
                      <a16:creationId xmlns:a16="http://schemas.microsoft.com/office/drawing/2014/main" id="{5E987A6A-F7CA-4971-B0C1-384C30BD596F}"/>
                    </a:ext>
                  </a:extLst>
                </p14:cNvPr>
                <p14:cNvContentPartPr/>
                <p14:nvPr/>
              </p14:nvContentPartPr>
              <p14:xfrm>
                <a:off x="5324757" y="6459645"/>
                <a:ext cx="138600" cy="137880"/>
              </p14:xfrm>
            </p:contentPart>
          </mc:Choice>
          <mc:Fallback xmlns="">
            <p:pic>
              <p:nvPicPr>
                <p:cNvPr id="697" name="Freihand 696">
                  <a:extLst>
                    <a:ext uri="{FF2B5EF4-FFF2-40B4-BE49-F238E27FC236}">
                      <a16:creationId xmlns:a16="http://schemas.microsoft.com/office/drawing/2014/main" id="{5E987A6A-F7CA-4971-B0C1-384C30BD596F}"/>
                    </a:ext>
                  </a:extLst>
                </p:cNvPr>
                <p:cNvPicPr/>
                <p:nvPr/>
              </p:nvPicPr>
              <p:blipFill>
                <a:blip r:embed="rId1160"/>
                <a:stretch>
                  <a:fillRect/>
                </a:stretch>
              </p:blipFill>
              <p:spPr>
                <a:xfrm>
                  <a:off x="5320437" y="6455325"/>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98" name="Freihand 697">
                  <a:extLst>
                    <a:ext uri="{FF2B5EF4-FFF2-40B4-BE49-F238E27FC236}">
                      <a16:creationId xmlns:a16="http://schemas.microsoft.com/office/drawing/2014/main" id="{B95381BE-B277-47E3-A87C-311D16FA3C57}"/>
                    </a:ext>
                  </a:extLst>
                </p14:cNvPr>
                <p14:cNvContentPartPr/>
                <p14:nvPr/>
              </p14:nvContentPartPr>
              <p14:xfrm>
                <a:off x="5329437" y="6606525"/>
                <a:ext cx="210600" cy="77760"/>
              </p14:xfrm>
            </p:contentPart>
          </mc:Choice>
          <mc:Fallback xmlns="">
            <p:pic>
              <p:nvPicPr>
                <p:cNvPr id="698" name="Freihand 697">
                  <a:extLst>
                    <a:ext uri="{FF2B5EF4-FFF2-40B4-BE49-F238E27FC236}">
                      <a16:creationId xmlns:a16="http://schemas.microsoft.com/office/drawing/2014/main" id="{B95381BE-B277-47E3-A87C-311D16FA3C57}"/>
                    </a:ext>
                  </a:extLst>
                </p:cNvPr>
                <p:cNvPicPr/>
                <p:nvPr/>
              </p:nvPicPr>
              <p:blipFill>
                <a:blip r:embed="rId1162"/>
                <a:stretch>
                  <a:fillRect/>
                </a:stretch>
              </p:blipFill>
              <p:spPr>
                <a:xfrm>
                  <a:off x="5325117" y="6602205"/>
                  <a:ext cx="219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99" name="Freihand 698">
                  <a:extLst>
                    <a:ext uri="{FF2B5EF4-FFF2-40B4-BE49-F238E27FC236}">
                      <a16:creationId xmlns:a16="http://schemas.microsoft.com/office/drawing/2014/main" id="{EC3BFA6C-2DF7-4315-A3A9-8977DDA8E6BE}"/>
                    </a:ext>
                  </a:extLst>
                </p14:cNvPr>
                <p14:cNvContentPartPr/>
                <p14:nvPr/>
              </p14:nvContentPartPr>
              <p14:xfrm>
                <a:off x="5654517" y="6496725"/>
                <a:ext cx="110520" cy="128880"/>
              </p14:xfrm>
            </p:contentPart>
          </mc:Choice>
          <mc:Fallback xmlns="">
            <p:pic>
              <p:nvPicPr>
                <p:cNvPr id="699" name="Freihand 698">
                  <a:extLst>
                    <a:ext uri="{FF2B5EF4-FFF2-40B4-BE49-F238E27FC236}">
                      <a16:creationId xmlns:a16="http://schemas.microsoft.com/office/drawing/2014/main" id="{EC3BFA6C-2DF7-4315-A3A9-8977DDA8E6BE}"/>
                    </a:ext>
                  </a:extLst>
                </p:cNvPr>
                <p:cNvPicPr/>
                <p:nvPr/>
              </p:nvPicPr>
              <p:blipFill>
                <a:blip r:embed="rId1164"/>
                <a:stretch>
                  <a:fillRect/>
                </a:stretch>
              </p:blipFill>
              <p:spPr>
                <a:xfrm>
                  <a:off x="5650197" y="6492405"/>
                  <a:ext cx="119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00" name="Freihand 699">
                  <a:extLst>
                    <a:ext uri="{FF2B5EF4-FFF2-40B4-BE49-F238E27FC236}">
                      <a16:creationId xmlns:a16="http://schemas.microsoft.com/office/drawing/2014/main" id="{23C24661-B031-4A95-9762-67761C12199E}"/>
                    </a:ext>
                  </a:extLst>
                </p14:cNvPr>
                <p14:cNvContentPartPr/>
                <p14:nvPr/>
              </p14:nvContentPartPr>
              <p14:xfrm>
                <a:off x="5671797" y="6470085"/>
                <a:ext cx="203760" cy="29880"/>
              </p14:xfrm>
            </p:contentPart>
          </mc:Choice>
          <mc:Fallback xmlns="">
            <p:pic>
              <p:nvPicPr>
                <p:cNvPr id="700" name="Freihand 699">
                  <a:extLst>
                    <a:ext uri="{FF2B5EF4-FFF2-40B4-BE49-F238E27FC236}">
                      <a16:creationId xmlns:a16="http://schemas.microsoft.com/office/drawing/2014/main" id="{23C24661-B031-4A95-9762-67761C12199E}"/>
                    </a:ext>
                  </a:extLst>
                </p:cNvPr>
                <p:cNvPicPr/>
                <p:nvPr/>
              </p:nvPicPr>
              <p:blipFill>
                <a:blip r:embed="rId1166"/>
                <a:stretch>
                  <a:fillRect/>
                </a:stretch>
              </p:blipFill>
              <p:spPr>
                <a:xfrm>
                  <a:off x="5667477" y="6465765"/>
                  <a:ext cx="212400" cy="38520"/>
                </a:xfrm>
                <a:prstGeom prst="rect">
                  <a:avLst/>
                </a:prstGeom>
              </p:spPr>
            </p:pic>
          </mc:Fallback>
        </mc:AlternateContent>
      </p:grpSp>
      <p:grpSp>
        <p:nvGrpSpPr>
          <p:cNvPr id="706" name="Gruppieren 705">
            <a:extLst>
              <a:ext uri="{FF2B5EF4-FFF2-40B4-BE49-F238E27FC236}">
                <a16:creationId xmlns:a16="http://schemas.microsoft.com/office/drawing/2014/main" id="{94BEB94B-5F54-4673-8DBA-E88935FEDDDA}"/>
              </a:ext>
            </a:extLst>
          </p:cNvPr>
          <p:cNvGrpSpPr/>
          <p:nvPr/>
        </p:nvGrpSpPr>
        <p:grpSpPr>
          <a:xfrm>
            <a:off x="1589037" y="5193165"/>
            <a:ext cx="533880" cy="227520"/>
            <a:chOff x="1589037" y="5193165"/>
            <a:chExt cx="533880" cy="227520"/>
          </a:xfrm>
        </p:grpSpPr>
        <mc:AlternateContent xmlns:mc="http://schemas.openxmlformats.org/markup-compatibility/2006" xmlns:p14="http://schemas.microsoft.com/office/powerpoint/2010/main">
          <mc:Choice Requires="p14">
            <p:contentPart p14:bwMode="auto" r:id="rId1167">
              <p14:nvContentPartPr>
                <p14:cNvPr id="702" name="Freihand 701">
                  <a:extLst>
                    <a:ext uri="{FF2B5EF4-FFF2-40B4-BE49-F238E27FC236}">
                      <a16:creationId xmlns:a16="http://schemas.microsoft.com/office/drawing/2014/main" id="{0C1CE5A2-537A-42C3-9B12-6B827C391290}"/>
                    </a:ext>
                  </a:extLst>
                </p14:cNvPr>
                <p14:cNvContentPartPr/>
                <p14:nvPr/>
              </p14:nvContentPartPr>
              <p14:xfrm>
                <a:off x="1589037" y="5201445"/>
                <a:ext cx="105120" cy="140400"/>
              </p14:xfrm>
            </p:contentPart>
          </mc:Choice>
          <mc:Fallback xmlns="">
            <p:pic>
              <p:nvPicPr>
                <p:cNvPr id="702" name="Freihand 701">
                  <a:extLst>
                    <a:ext uri="{FF2B5EF4-FFF2-40B4-BE49-F238E27FC236}">
                      <a16:creationId xmlns:a16="http://schemas.microsoft.com/office/drawing/2014/main" id="{0C1CE5A2-537A-42C3-9B12-6B827C391290}"/>
                    </a:ext>
                  </a:extLst>
                </p:cNvPr>
                <p:cNvPicPr/>
                <p:nvPr/>
              </p:nvPicPr>
              <p:blipFill>
                <a:blip r:embed="rId1168"/>
                <a:stretch>
                  <a:fillRect/>
                </a:stretch>
              </p:blipFill>
              <p:spPr>
                <a:xfrm>
                  <a:off x="1584717" y="5197125"/>
                  <a:ext cx="113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03" name="Freihand 702">
                  <a:extLst>
                    <a:ext uri="{FF2B5EF4-FFF2-40B4-BE49-F238E27FC236}">
                      <a16:creationId xmlns:a16="http://schemas.microsoft.com/office/drawing/2014/main" id="{3A71904D-ADF8-42BC-8A13-A9FF1F12FDA5}"/>
                    </a:ext>
                  </a:extLst>
                </p14:cNvPr>
                <p14:cNvContentPartPr/>
                <p14:nvPr/>
              </p14:nvContentPartPr>
              <p14:xfrm>
                <a:off x="1664277" y="5279565"/>
                <a:ext cx="33840" cy="141120"/>
              </p14:xfrm>
            </p:contentPart>
          </mc:Choice>
          <mc:Fallback xmlns="">
            <p:pic>
              <p:nvPicPr>
                <p:cNvPr id="703" name="Freihand 702">
                  <a:extLst>
                    <a:ext uri="{FF2B5EF4-FFF2-40B4-BE49-F238E27FC236}">
                      <a16:creationId xmlns:a16="http://schemas.microsoft.com/office/drawing/2014/main" id="{3A71904D-ADF8-42BC-8A13-A9FF1F12FDA5}"/>
                    </a:ext>
                  </a:extLst>
                </p:cNvPr>
                <p:cNvPicPr/>
                <p:nvPr/>
              </p:nvPicPr>
              <p:blipFill>
                <a:blip r:embed="rId1170"/>
                <a:stretch>
                  <a:fillRect/>
                </a:stretch>
              </p:blipFill>
              <p:spPr>
                <a:xfrm>
                  <a:off x="1659957" y="5275245"/>
                  <a:ext cx="4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04" name="Freihand 703">
                  <a:extLst>
                    <a:ext uri="{FF2B5EF4-FFF2-40B4-BE49-F238E27FC236}">
                      <a16:creationId xmlns:a16="http://schemas.microsoft.com/office/drawing/2014/main" id="{3682FF63-4735-48BE-8BFA-DAD953AB173F}"/>
                    </a:ext>
                  </a:extLst>
                </p14:cNvPr>
                <p14:cNvContentPartPr/>
                <p14:nvPr/>
              </p14:nvContentPartPr>
              <p14:xfrm>
                <a:off x="1754997" y="5217285"/>
                <a:ext cx="158400" cy="145440"/>
              </p14:xfrm>
            </p:contentPart>
          </mc:Choice>
          <mc:Fallback xmlns="">
            <p:pic>
              <p:nvPicPr>
                <p:cNvPr id="704" name="Freihand 703">
                  <a:extLst>
                    <a:ext uri="{FF2B5EF4-FFF2-40B4-BE49-F238E27FC236}">
                      <a16:creationId xmlns:a16="http://schemas.microsoft.com/office/drawing/2014/main" id="{3682FF63-4735-48BE-8BFA-DAD953AB173F}"/>
                    </a:ext>
                  </a:extLst>
                </p:cNvPr>
                <p:cNvPicPr/>
                <p:nvPr/>
              </p:nvPicPr>
              <p:blipFill>
                <a:blip r:embed="rId1172"/>
                <a:stretch>
                  <a:fillRect/>
                </a:stretch>
              </p:blipFill>
              <p:spPr>
                <a:xfrm>
                  <a:off x="1750677" y="5212965"/>
                  <a:ext cx="16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05" name="Freihand 704">
                  <a:extLst>
                    <a:ext uri="{FF2B5EF4-FFF2-40B4-BE49-F238E27FC236}">
                      <a16:creationId xmlns:a16="http://schemas.microsoft.com/office/drawing/2014/main" id="{42AD5018-C60C-4D44-8F31-388D37067A16}"/>
                    </a:ext>
                  </a:extLst>
                </p14:cNvPr>
                <p14:cNvContentPartPr/>
                <p14:nvPr/>
              </p14:nvContentPartPr>
              <p14:xfrm>
                <a:off x="1951557" y="5193165"/>
                <a:ext cx="171360" cy="172080"/>
              </p14:xfrm>
            </p:contentPart>
          </mc:Choice>
          <mc:Fallback xmlns="">
            <p:pic>
              <p:nvPicPr>
                <p:cNvPr id="705" name="Freihand 704">
                  <a:extLst>
                    <a:ext uri="{FF2B5EF4-FFF2-40B4-BE49-F238E27FC236}">
                      <a16:creationId xmlns:a16="http://schemas.microsoft.com/office/drawing/2014/main" id="{42AD5018-C60C-4D44-8F31-388D37067A16}"/>
                    </a:ext>
                  </a:extLst>
                </p:cNvPr>
                <p:cNvPicPr/>
                <p:nvPr/>
              </p:nvPicPr>
              <p:blipFill>
                <a:blip r:embed="rId1174"/>
                <a:stretch>
                  <a:fillRect/>
                </a:stretch>
              </p:blipFill>
              <p:spPr>
                <a:xfrm>
                  <a:off x="1947237" y="5188845"/>
                  <a:ext cx="180000" cy="18072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055351F-38FA-4D50-AB3F-83DA9DD0AF59}"/>
                  </a:ext>
                </a:extLst>
              </p14:cNvPr>
              <p14:cNvContentPartPr/>
              <p14:nvPr/>
            </p14:nvContentPartPr>
            <p14:xfrm>
              <a:off x="668157" y="408765"/>
              <a:ext cx="1862640" cy="50760"/>
            </p14:xfrm>
          </p:contentPart>
        </mc:Choice>
        <mc:Fallback xmlns="">
          <p:pic>
            <p:nvPicPr>
              <p:cNvPr id="2" name="Freihand 1">
                <a:extLst>
                  <a:ext uri="{FF2B5EF4-FFF2-40B4-BE49-F238E27FC236}">
                    <a16:creationId xmlns:a16="http://schemas.microsoft.com/office/drawing/2014/main" id="{0055351F-38FA-4D50-AB3F-83DA9DD0AF59}"/>
                  </a:ext>
                </a:extLst>
              </p:cNvPr>
              <p:cNvPicPr/>
              <p:nvPr/>
            </p:nvPicPr>
            <p:blipFill>
              <a:blip r:embed="rId4"/>
              <a:stretch>
                <a:fillRect/>
              </a:stretch>
            </p:blipFill>
            <p:spPr>
              <a:xfrm>
                <a:off x="663837" y="404445"/>
                <a:ext cx="1871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750BB12-C3C9-490B-80B8-5A12EBF48EB3}"/>
                  </a:ext>
                </a:extLst>
              </p14:cNvPr>
              <p14:cNvContentPartPr/>
              <p14:nvPr/>
            </p14:nvContentPartPr>
            <p14:xfrm>
              <a:off x="7046277" y="441165"/>
              <a:ext cx="1039320" cy="47520"/>
            </p14:xfrm>
          </p:contentPart>
        </mc:Choice>
        <mc:Fallback xmlns="">
          <p:pic>
            <p:nvPicPr>
              <p:cNvPr id="3" name="Freihand 2">
                <a:extLst>
                  <a:ext uri="{FF2B5EF4-FFF2-40B4-BE49-F238E27FC236}">
                    <a16:creationId xmlns:a16="http://schemas.microsoft.com/office/drawing/2014/main" id="{0750BB12-C3C9-490B-80B8-5A12EBF48EB3}"/>
                  </a:ext>
                </a:extLst>
              </p:cNvPr>
              <p:cNvPicPr/>
              <p:nvPr/>
            </p:nvPicPr>
            <p:blipFill>
              <a:blip r:embed="rId6"/>
              <a:stretch>
                <a:fillRect/>
              </a:stretch>
            </p:blipFill>
            <p:spPr>
              <a:xfrm>
                <a:off x="7041957" y="436845"/>
                <a:ext cx="1047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AD8E0F5-A0E2-4084-9D13-5D53E70DD45B}"/>
                  </a:ext>
                </a:extLst>
              </p14:cNvPr>
              <p14:cNvContentPartPr/>
              <p14:nvPr/>
            </p14:nvContentPartPr>
            <p14:xfrm>
              <a:off x="3721677" y="6223125"/>
              <a:ext cx="797040" cy="68040"/>
            </p14:xfrm>
          </p:contentPart>
        </mc:Choice>
        <mc:Fallback xmlns="">
          <p:pic>
            <p:nvPicPr>
              <p:cNvPr id="4" name="Freihand 3">
                <a:extLst>
                  <a:ext uri="{FF2B5EF4-FFF2-40B4-BE49-F238E27FC236}">
                    <a16:creationId xmlns:a16="http://schemas.microsoft.com/office/drawing/2014/main" id="{6AD8E0F5-A0E2-4084-9D13-5D53E70DD45B}"/>
                  </a:ext>
                </a:extLst>
              </p:cNvPr>
              <p:cNvPicPr/>
              <p:nvPr/>
            </p:nvPicPr>
            <p:blipFill>
              <a:blip r:embed="rId8"/>
              <a:stretch>
                <a:fillRect/>
              </a:stretch>
            </p:blipFill>
            <p:spPr>
              <a:xfrm>
                <a:off x="3717357" y="6218805"/>
                <a:ext cx="805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16317EC-553F-4054-8495-C365CC6A618D}"/>
                  </a:ext>
                </a:extLst>
              </p14:cNvPr>
              <p14:cNvContentPartPr/>
              <p14:nvPr/>
            </p14:nvContentPartPr>
            <p14:xfrm>
              <a:off x="698757" y="2915805"/>
              <a:ext cx="241200" cy="31320"/>
            </p14:xfrm>
          </p:contentPart>
        </mc:Choice>
        <mc:Fallback xmlns="">
          <p:pic>
            <p:nvPicPr>
              <p:cNvPr id="5" name="Freihand 4">
                <a:extLst>
                  <a:ext uri="{FF2B5EF4-FFF2-40B4-BE49-F238E27FC236}">
                    <a16:creationId xmlns:a16="http://schemas.microsoft.com/office/drawing/2014/main" id="{916317EC-553F-4054-8495-C365CC6A618D}"/>
                  </a:ext>
                </a:extLst>
              </p:cNvPr>
              <p:cNvPicPr/>
              <p:nvPr/>
            </p:nvPicPr>
            <p:blipFill>
              <a:blip r:embed="rId10"/>
              <a:stretch>
                <a:fillRect/>
              </a:stretch>
            </p:blipFill>
            <p:spPr>
              <a:xfrm>
                <a:off x="694437" y="2911485"/>
                <a:ext cx="249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AE02F20-0148-4E03-BC9F-F4FB92BFB252}"/>
                  </a:ext>
                </a:extLst>
              </p14:cNvPr>
              <p14:cNvContentPartPr/>
              <p14:nvPr/>
            </p14:nvContentPartPr>
            <p14:xfrm>
              <a:off x="3784317" y="6232125"/>
              <a:ext cx="663480" cy="45720"/>
            </p14:xfrm>
          </p:contentPart>
        </mc:Choice>
        <mc:Fallback xmlns="">
          <p:pic>
            <p:nvPicPr>
              <p:cNvPr id="6" name="Freihand 5">
                <a:extLst>
                  <a:ext uri="{FF2B5EF4-FFF2-40B4-BE49-F238E27FC236}">
                    <a16:creationId xmlns:a16="http://schemas.microsoft.com/office/drawing/2014/main" id="{2AE02F20-0148-4E03-BC9F-F4FB92BFB252}"/>
                  </a:ext>
                </a:extLst>
              </p:cNvPr>
              <p:cNvPicPr/>
              <p:nvPr/>
            </p:nvPicPr>
            <p:blipFill>
              <a:blip r:embed="rId12"/>
              <a:stretch>
                <a:fillRect/>
              </a:stretch>
            </p:blipFill>
            <p:spPr>
              <a:xfrm>
                <a:off x="3779997" y="6227805"/>
                <a:ext cx="672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A2EEF72-3D42-40E9-944F-597E427B2DFE}"/>
                  </a:ext>
                </a:extLst>
              </p14:cNvPr>
              <p14:cNvContentPartPr/>
              <p14:nvPr/>
            </p14:nvContentPartPr>
            <p14:xfrm>
              <a:off x="4651557" y="2181765"/>
              <a:ext cx="597240" cy="28440"/>
            </p14:xfrm>
          </p:contentPart>
        </mc:Choice>
        <mc:Fallback xmlns="">
          <p:pic>
            <p:nvPicPr>
              <p:cNvPr id="7" name="Freihand 6">
                <a:extLst>
                  <a:ext uri="{FF2B5EF4-FFF2-40B4-BE49-F238E27FC236}">
                    <a16:creationId xmlns:a16="http://schemas.microsoft.com/office/drawing/2014/main" id="{9A2EEF72-3D42-40E9-944F-597E427B2DFE}"/>
                  </a:ext>
                </a:extLst>
              </p:cNvPr>
              <p:cNvPicPr/>
              <p:nvPr/>
            </p:nvPicPr>
            <p:blipFill>
              <a:blip r:embed="rId14"/>
              <a:stretch>
                <a:fillRect/>
              </a:stretch>
            </p:blipFill>
            <p:spPr>
              <a:xfrm>
                <a:off x="4647237" y="2177445"/>
                <a:ext cx="605880" cy="37080"/>
              </a:xfrm>
              <a:prstGeom prst="rect">
                <a:avLst/>
              </a:prstGeom>
            </p:spPr>
          </p:pic>
        </mc:Fallback>
      </mc:AlternateContent>
      <p:grpSp>
        <p:nvGrpSpPr>
          <p:cNvPr id="54" name="Gruppieren 53">
            <a:extLst>
              <a:ext uri="{FF2B5EF4-FFF2-40B4-BE49-F238E27FC236}">
                <a16:creationId xmlns:a16="http://schemas.microsoft.com/office/drawing/2014/main" id="{814C8FA1-F9C4-4C11-B7AB-8BBA472F6783}"/>
              </a:ext>
            </a:extLst>
          </p:cNvPr>
          <p:cNvGrpSpPr/>
          <p:nvPr/>
        </p:nvGrpSpPr>
        <p:grpSpPr>
          <a:xfrm>
            <a:off x="7065357" y="611805"/>
            <a:ext cx="420120" cy="184680"/>
            <a:chOff x="7065357" y="611805"/>
            <a:chExt cx="420120" cy="18468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12CD4E9-93F2-460C-9222-102C4EB00889}"/>
                    </a:ext>
                  </a:extLst>
                </p14:cNvPr>
                <p14:cNvContentPartPr/>
                <p14:nvPr/>
              </p14:nvContentPartPr>
              <p14:xfrm>
                <a:off x="7068957" y="611805"/>
                <a:ext cx="37080" cy="178920"/>
              </p14:xfrm>
            </p:contentPart>
          </mc:Choice>
          <mc:Fallback xmlns="">
            <p:pic>
              <p:nvPicPr>
                <p:cNvPr id="8" name="Freihand 7">
                  <a:extLst>
                    <a:ext uri="{FF2B5EF4-FFF2-40B4-BE49-F238E27FC236}">
                      <a16:creationId xmlns:a16="http://schemas.microsoft.com/office/drawing/2014/main" id="{B12CD4E9-93F2-460C-9222-102C4EB00889}"/>
                    </a:ext>
                  </a:extLst>
                </p:cNvPr>
                <p:cNvPicPr/>
                <p:nvPr/>
              </p:nvPicPr>
              <p:blipFill>
                <a:blip r:embed="rId16"/>
                <a:stretch>
                  <a:fillRect/>
                </a:stretch>
              </p:blipFill>
              <p:spPr>
                <a:xfrm>
                  <a:off x="7064637" y="607485"/>
                  <a:ext cx="45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2FD763E7-CB92-4311-A1BE-CF04B9D9651D}"/>
                    </a:ext>
                  </a:extLst>
                </p14:cNvPr>
                <p14:cNvContentPartPr/>
                <p14:nvPr/>
              </p14:nvContentPartPr>
              <p14:xfrm>
                <a:off x="7131597" y="630885"/>
                <a:ext cx="22320" cy="165600"/>
              </p14:xfrm>
            </p:contentPart>
          </mc:Choice>
          <mc:Fallback xmlns="">
            <p:pic>
              <p:nvPicPr>
                <p:cNvPr id="9" name="Freihand 8">
                  <a:extLst>
                    <a:ext uri="{FF2B5EF4-FFF2-40B4-BE49-F238E27FC236}">
                      <a16:creationId xmlns:a16="http://schemas.microsoft.com/office/drawing/2014/main" id="{2FD763E7-CB92-4311-A1BE-CF04B9D9651D}"/>
                    </a:ext>
                  </a:extLst>
                </p:cNvPr>
                <p:cNvPicPr/>
                <p:nvPr/>
              </p:nvPicPr>
              <p:blipFill>
                <a:blip r:embed="rId18"/>
                <a:stretch>
                  <a:fillRect/>
                </a:stretch>
              </p:blipFill>
              <p:spPr>
                <a:xfrm>
                  <a:off x="7127277" y="626565"/>
                  <a:ext cx="30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DF70A89B-39E2-42D8-B9F1-084182DB48FD}"/>
                    </a:ext>
                  </a:extLst>
                </p14:cNvPr>
                <p14:cNvContentPartPr/>
                <p14:nvPr/>
              </p14:nvContentPartPr>
              <p14:xfrm>
                <a:off x="7065357" y="714045"/>
                <a:ext cx="100080" cy="5760"/>
              </p14:xfrm>
            </p:contentPart>
          </mc:Choice>
          <mc:Fallback xmlns="">
            <p:pic>
              <p:nvPicPr>
                <p:cNvPr id="10" name="Freihand 9">
                  <a:extLst>
                    <a:ext uri="{FF2B5EF4-FFF2-40B4-BE49-F238E27FC236}">
                      <a16:creationId xmlns:a16="http://schemas.microsoft.com/office/drawing/2014/main" id="{DF70A89B-39E2-42D8-B9F1-084182DB48FD}"/>
                    </a:ext>
                  </a:extLst>
                </p:cNvPr>
                <p:cNvPicPr/>
                <p:nvPr/>
              </p:nvPicPr>
              <p:blipFill>
                <a:blip r:embed="rId20"/>
                <a:stretch>
                  <a:fillRect/>
                </a:stretch>
              </p:blipFill>
              <p:spPr>
                <a:xfrm>
                  <a:off x="7061037" y="709725"/>
                  <a:ext cx="108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20E49D60-CFE5-49EB-8777-CC4B88DF6346}"/>
                    </a:ext>
                  </a:extLst>
                </p14:cNvPr>
                <p14:cNvContentPartPr/>
                <p14:nvPr/>
              </p14:nvContentPartPr>
              <p14:xfrm>
                <a:off x="7196037" y="702885"/>
                <a:ext cx="59760" cy="79200"/>
              </p14:xfrm>
            </p:contentPart>
          </mc:Choice>
          <mc:Fallback xmlns="">
            <p:pic>
              <p:nvPicPr>
                <p:cNvPr id="11" name="Freihand 10">
                  <a:extLst>
                    <a:ext uri="{FF2B5EF4-FFF2-40B4-BE49-F238E27FC236}">
                      <a16:creationId xmlns:a16="http://schemas.microsoft.com/office/drawing/2014/main" id="{20E49D60-CFE5-49EB-8777-CC4B88DF6346}"/>
                    </a:ext>
                  </a:extLst>
                </p:cNvPr>
                <p:cNvPicPr/>
                <p:nvPr/>
              </p:nvPicPr>
              <p:blipFill>
                <a:blip r:embed="rId22"/>
                <a:stretch>
                  <a:fillRect/>
                </a:stretch>
              </p:blipFill>
              <p:spPr>
                <a:xfrm>
                  <a:off x="7191717" y="698565"/>
                  <a:ext cx="68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364C4D63-4F89-4D58-A056-2DFC6FA50ED8}"/>
                    </a:ext>
                  </a:extLst>
                </p14:cNvPr>
                <p14:cNvContentPartPr/>
                <p14:nvPr/>
              </p14:nvContentPartPr>
              <p14:xfrm>
                <a:off x="7309437" y="693525"/>
                <a:ext cx="176040" cy="88560"/>
              </p14:xfrm>
            </p:contentPart>
          </mc:Choice>
          <mc:Fallback xmlns="">
            <p:pic>
              <p:nvPicPr>
                <p:cNvPr id="12" name="Freihand 11">
                  <a:extLst>
                    <a:ext uri="{FF2B5EF4-FFF2-40B4-BE49-F238E27FC236}">
                      <a16:creationId xmlns:a16="http://schemas.microsoft.com/office/drawing/2014/main" id="{364C4D63-4F89-4D58-A056-2DFC6FA50ED8}"/>
                    </a:ext>
                  </a:extLst>
                </p:cNvPr>
                <p:cNvPicPr/>
                <p:nvPr/>
              </p:nvPicPr>
              <p:blipFill>
                <a:blip r:embed="rId24"/>
                <a:stretch>
                  <a:fillRect/>
                </a:stretch>
              </p:blipFill>
              <p:spPr>
                <a:xfrm>
                  <a:off x="7305117" y="689205"/>
                  <a:ext cx="184680" cy="97200"/>
                </a:xfrm>
                <a:prstGeom prst="rect">
                  <a:avLst/>
                </a:prstGeom>
              </p:spPr>
            </p:pic>
          </mc:Fallback>
        </mc:AlternateContent>
      </p:grpSp>
      <p:grpSp>
        <p:nvGrpSpPr>
          <p:cNvPr id="52" name="Gruppieren 51">
            <a:extLst>
              <a:ext uri="{FF2B5EF4-FFF2-40B4-BE49-F238E27FC236}">
                <a16:creationId xmlns:a16="http://schemas.microsoft.com/office/drawing/2014/main" id="{8EBBEEF6-5661-471D-B03C-B89DD5BD7FCE}"/>
              </a:ext>
            </a:extLst>
          </p:cNvPr>
          <p:cNvGrpSpPr/>
          <p:nvPr/>
        </p:nvGrpSpPr>
        <p:grpSpPr>
          <a:xfrm>
            <a:off x="7706157" y="589485"/>
            <a:ext cx="466200" cy="181800"/>
            <a:chOff x="7706157" y="589485"/>
            <a:chExt cx="466200" cy="181800"/>
          </a:xfrm>
        </p:grpSpPr>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308F8917-82F9-450C-BEB7-DB3D7A164010}"/>
                    </a:ext>
                  </a:extLst>
                </p14:cNvPr>
                <p14:cNvContentPartPr/>
                <p14:nvPr/>
              </p14:nvContentPartPr>
              <p14:xfrm>
                <a:off x="7706157" y="601005"/>
                <a:ext cx="94320" cy="170280"/>
              </p14:xfrm>
            </p:contentPart>
          </mc:Choice>
          <mc:Fallback xmlns="">
            <p:pic>
              <p:nvPicPr>
                <p:cNvPr id="13" name="Freihand 12">
                  <a:extLst>
                    <a:ext uri="{FF2B5EF4-FFF2-40B4-BE49-F238E27FC236}">
                      <a16:creationId xmlns:a16="http://schemas.microsoft.com/office/drawing/2014/main" id="{308F8917-82F9-450C-BEB7-DB3D7A164010}"/>
                    </a:ext>
                  </a:extLst>
                </p:cNvPr>
                <p:cNvPicPr/>
                <p:nvPr/>
              </p:nvPicPr>
              <p:blipFill>
                <a:blip r:embed="rId26"/>
                <a:stretch>
                  <a:fillRect/>
                </a:stretch>
              </p:blipFill>
              <p:spPr>
                <a:xfrm>
                  <a:off x="7701837" y="596685"/>
                  <a:ext cx="102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9E11661D-2EE5-4669-A8C3-B93C6A0CBDC8}"/>
                    </a:ext>
                  </a:extLst>
                </p14:cNvPr>
                <p14:cNvContentPartPr/>
                <p14:nvPr/>
              </p14:nvContentPartPr>
              <p14:xfrm>
                <a:off x="7771677" y="690645"/>
                <a:ext cx="105120" cy="74880"/>
              </p14:xfrm>
            </p:contentPart>
          </mc:Choice>
          <mc:Fallback xmlns="">
            <p:pic>
              <p:nvPicPr>
                <p:cNvPr id="14" name="Freihand 13">
                  <a:extLst>
                    <a:ext uri="{FF2B5EF4-FFF2-40B4-BE49-F238E27FC236}">
                      <a16:creationId xmlns:a16="http://schemas.microsoft.com/office/drawing/2014/main" id="{9E11661D-2EE5-4669-A8C3-B93C6A0CBDC8}"/>
                    </a:ext>
                  </a:extLst>
                </p:cNvPr>
                <p:cNvPicPr/>
                <p:nvPr/>
              </p:nvPicPr>
              <p:blipFill>
                <a:blip r:embed="rId28"/>
                <a:stretch>
                  <a:fillRect/>
                </a:stretch>
              </p:blipFill>
              <p:spPr>
                <a:xfrm>
                  <a:off x="7767357" y="686325"/>
                  <a:ext cx="11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FEFE10AB-25D9-45D0-95CD-D930DF1EA6E0}"/>
                    </a:ext>
                  </a:extLst>
                </p14:cNvPr>
                <p14:cNvContentPartPr/>
                <p14:nvPr/>
              </p14:nvContentPartPr>
              <p14:xfrm>
                <a:off x="7885437" y="682365"/>
                <a:ext cx="88200" cy="71280"/>
              </p14:xfrm>
            </p:contentPart>
          </mc:Choice>
          <mc:Fallback xmlns="">
            <p:pic>
              <p:nvPicPr>
                <p:cNvPr id="15" name="Freihand 14">
                  <a:extLst>
                    <a:ext uri="{FF2B5EF4-FFF2-40B4-BE49-F238E27FC236}">
                      <a16:creationId xmlns:a16="http://schemas.microsoft.com/office/drawing/2014/main" id="{FEFE10AB-25D9-45D0-95CD-D930DF1EA6E0}"/>
                    </a:ext>
                  </a:extLst>
                </p:cNvPr>
                <p:cNvPicPr/>
                <p:nvPr/>
              </p:nvPicPr>
              <p:blipFill>
                <a:blip r:embed="rId30"/>
                <a:stretch>
                  <a:fillRect/>
                </a:stretch>
              </p:blipFill>
              <p:spPr>
                <a:xfrm>
                  <a:off x="7881117" y="678045"/>
                  <a:ext cx="96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B67B1FB2-1FB0-4EFA-8537-C2266E7A69D9}"/>
                    </a:ext>
                  </a:extLst>
                </p14:cNvPr>
                <p14:cNvContentPartPr/>
                <p14:nvPr/>
              </p14:nvContentPartPr>
              <p14:xfrm>
                <a:off x="7986237" y="589485"/>
                <a:ext cx="97920" cy="144000"/>
              </p14:xfrm>
            </p:contentPart>
          </mc:Choice>
          <mc:Fallback xmlns="">
            <p:pic>
              <p:nvPicPr>
                <p:cNvPr id="16" name="Freihand 15">
                  <a:extLst>
                    <a:ext uri="{FF2B5EF4-FFF2-40B4-BE49-F238E27FC236}">
                      <a16:creationId xmlns:a16="http://schemas.microsoft.com/office/drawing/2014/main" id="{B67B1FB2-1FB0-4EFA-8537-C2266E7A69D9}"/>
                    </a:ext>
                  </a:extLst>
                </p:cNvPr>
                <p:cNvPicPr/>
                <p:nvPr/>
              </p:nvPicPr>
              <p:blipFill>
                <a:blip r:embed="rId32"/>
                <a:stretch>
                  <a:fillRect/>
                </a:stretch>
              </p:blipFill>
              <p:spPr>
                <a:xfrm>
                  <a:off x="7981917" y="585165"/>
                  <a:ext cx="106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E3E7E325-0F94-491B-B4BF-8DD8154C1979}"/>
                    </a:ext>
                  </a:extLst>
                </p14:cNvPr>
                <p14:cNvContentPartPr/>
                <p14:nvPr/>
              </p14:nvContentPartPr>
              <p14:xfrm>
                <a:off x="8089197" y="668685"/>
                <a:ext cx="83160" cy="82080"/>
              </p14:xfrm>
            </p:contentPart>
          </mc:Choice>
          <mc:Fallback xmlns="">
            <p:pic>
              <p:nvPicPr>
                <p:cNvPr id="17" name="Freihand 16">
                  <a:extLst>
                    <a:ext uri="{FF2B5EF4-FFF2-40B4-BE49-F238E27FC236}">
                      <a16:creationId xmlns:a16="http://schemas.microsoft.com/office/drawing/2014/main" id="{E3E7E325-0F94-491B-B4BF-8DD8154C1979}"/>
                    </a:ext>
                  </a:extLst>
                </p:cNvPr>
                <p:cNvPicPr/>
                <p:nvPr/>
              </p:nvPicPr>
              <p:blipFill>
                <a:blip r:embed="rId34"/>
                <a:stretch>
                  <a:fillRect/>
                </a:stretch>
              </p:blipFill>
              <p:spPr>
                <a:xfrm>
                  <a:off x="8084877" y="664365"/>
                  <a:ext cx="91800" cy="90720"/>
                </a:xfrm>
                <a:prstGeom prst="rect">
                  <a:avLst/>
                </a:prstGeom>
              </p:spPr>
            </p:pic>
          </mc:Fallback>
        </mc:AlternateContent>
      </p:grpSp>
      <p:grpSp>
        <p:nvGrpSpPr>
          <p:cNvPr id="49" name="Gruppieren 48">
            <a:extLst>
              <a:ext uri="{FF2B5EF4-FFF2-40B4-BE49-F238E27FC236}">
                <a16:creationId xmlns:a16="http://schemas.microsoft.com/office/drawing/2014/main" id="{5CDA4D2B-E811-4DEF-9DAA-1C3BF27B87C6}"/>
              </a:ext>
            </a:extLst>
          </p:cNvPr>
          <p:cNvGrpSpPr/>
          <p:nvPr/>
        </p:nvGrpSpPr>
        <p:grpSpPr>
          <a:xfrm>
            <a:off x="8365677" y="526485"/>
            <a:ext cx="1938600" cy="292320"/>
            <a:chOff x="8365677" y="526485"/>
            <a:chExt cx="1938600" cy="292320"/>
          </a:xfrm>
        </p:grpSpPr>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D9FF2A7E-E07E-4EAF-ACAD-1978382C9C55}"/>
                    </a:ext>
                  </a:extLst>
                </p14:cNvPr>
                <p14:cNvContentPartPr/>
                <p14:nvPr/>
              </p14:nvContentPartPr>
              <p14:xfrm>
                <a:off x="8365677" y="572565"/>
                <a:ext cx="104400" cy="162360"/>
              </p14:xfrm>
            </p:contentPart>
          </mc:Choice>
          <mc:Fallback xmlns="">
            <p:pic>
              <p:nvPicPr>
                <p:cNvPr id="19" name="Freihand 18">
                  <a:extLst>
                    <a:ext uri="{FF2B5EF4-FFF2-40B4-BE49-F238E27FC236}">
                      <a16:creationId xmlns:a16="http://schemas.microsoft.com/office/drawing/2014/main" id="{D9FF2A7E-E07E-4EAF-ACAD-1978382C9C55}"/>
                    </a:ext>
                  </a:extLst>
                </p:cNvPr>
                <p:cNvPicPr/>
                <p:nvPr/>
              </p:nvPicPr>
              <p:blipFill>
                <a:blip r:embed="rId36"/>
                <a:stretch>
                  <a:fillRect/>
                </a:stretch>
              </p:blipFill>
              <p:spPr>
                <a:xfrm>
                  <a:off x="8361357" y="568245"/>
                  <a:ext cx="113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1D02F512-0D26-4D98-89C4-6750494B83AA}"/>
                    </a:ext>
                  </a:extLst>
                </p14:cNvPr>
                <p14:cNvContentPartPr/>
                <p14:nvPr/>
              </p14:nvContentPartPr>
              <p14:xfrm>
                <a:off x="8504277" y="534405"/>
                <a:ext cx="15840" cy="27360"/>
              </p14:xfrm>
            </p:contentPart>
          </mc:Choice>
          <mc:Fallback xmlns="">
            <p:pic>
              <p:nvPicPr>
                <p:cNvPr id="20" name="Freihand 19">
                  <a:extLst>
                    <a:ext uri="{FF2B5EF4-FFF2-40B4-BE49-F238E27FC236}">
                      <a16:creationId xmlns:a16="http://schemas.microsoft.com/office/drawing/2014/main" id="{1D02F512-0D26-4D98-89C4-6750494B83AA}"/>
                    </a:ext>
                  </a:extLst>
                </p:cNvPr>
                <p:cNvPicPr/>
                <p:nvPr/>
              </p:nvPicPr>
              <p:blipFill>
                <a:blip r:embed="rId38"/>
                <a:stretch>
                  <a:fillRect/>
                </a:stretch>
              </p:blipFill>
              <p:spPr>
                <a:xfrm>
                  <a:off x="8499957" y="530085"/>
                  <a:ext cx="24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6B635CFE-681E-425A-9DE5-448C0582A750}"/>
                    </a:ext>
                  </a:extLst>
                </p14:cNvPr>
                <p14:cNvContentPartPr/>
                <p14:nvPr/>
              </p14:nvContentPartPr>
              <p14:xfrm>
                <a:off x="8525157" y="577965"/>
                <a:ext cx="117000" cy="156600"/>
              </p14:xfrm>
            </p:contentPart>
          </mc:Choice>
          <mc:Fallback xmlns="">
            <p:pic>
              <p:nvPicPr>
                <p:cNvPr id="21" name="Freihand 20">
                  <a:extLst>
                    <a:ext uri="{FF2B5EF4-FFF2-40B4-BE49-F238E27FC236}">
                      <a16:creationId xmlns:a16="http://schemas.microsoft.com/office/drawing/2014/main" id="{6B635CFE-681E-425A-9DE5-448C0582A750}"/>
                    </a:ext>
                  </a:extLst>
                </p:cNvPr>
                <p:cNvPicPr/>
                <p:nvPr/>
              </p:nvPicPr>
              <p:blipFill>
                <a:blip r:embed="rId40"/>
                <a:stretch>
                  <a:fillRect/>
                </a:stretch>
              </p:blipFill>
              <p:spPr>
                <a:xfrm>
                  <a:off x="8520837" y="573645"/>
                  <a:ext cx="125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CE0D3D3-B308-4926-9E47-7E223D4EAFE5}"/>
                    </a:ext>
                  </a:extLst>
                </p14:cNvPr>
                <p14:cNvContentPartPr/>
                <p14:nvPr/>
              </p14:nvContentPartPr>
              <p14:xfrm>
                <a:off x="8668077" y="641325"/>
                <a:ext cx="117360" cy="96120"/>
              </p14:xfrm>
            </p:contentPart>
          </mc:Choice>
          <mc:Fallback xmlns="">
            <p:pic>
              <p:nvPicPr>
                <p:cNvPr id="24" name="Freihand 23">
                  <a:extLst>
                    <a:ext uri="{FF2B5EF4-FFF2-40B4-BE49-F238E27FC236}">
                      <a16:creationId xmlns:a16="http://schemas.microsoft.com/office/drawing/2014/main" id="{8CE0D3D3-B308-4926-9E47-7E223D4EAFE5}"/>
                    </a:ext>
                  </a:extLst>
                </p:cNvPr>
                <p:cNvPicPr/>
                <p:nvPr/>
              </p:nvPicPr>
              <p:blipFill>
                <a:blip r:embed="rId42"/>
                <a:stretch>
                  <a:fillRect/>
                </a:stretch>
              </p:blipFill>
              <p:spPr>
                <a:xfrm>
                  <a:off x="8663757" y="637005"/>
                  <a:ext cx="126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E988F097-6700-427A-9760-86F8E39927D3}"/>
                    </a:ext>
                  </a:extLst>
                </p14:cNvPr>
                <p14:cNvContentPartPr/>
                <p14:nvPr/>
              </p14:nvContentPartPr>
              <p14:xfrm>
                <a:off x="8927277" y="633405"/>
                <a:ext cx="133560" cy="67680"/>
              </p14:xfrm>
            </p:contentPart>
          </mc:Choice>
          <mc:Fallback xmlns="">
            <p:pic>
              <p:nvPicPr>
                <p:cNvPr id="29" name="Freihand 28">
                  <a:extLst>
                    <a:ext uri="{FF2B5EF4-FFF2-40B4-BE49-F238E27FC236}">
                      <a16:creationId xmlns:a16="http://schemas.microsoft.com/office/drawing/2014/main" id="{E988F097-6700-427A-9760-86F8E39927D3}"/>
                    </a:ext>
                  </a:extLst>
                </p:cNvPr>
                <p:cNvPicPr/>
                <p:nvPr/>
              </p:nvPicPr>
              <p:blipFill>
                <a:blip r:embed="rId44"/>
                <a:stretch>
                  <a:fillRect/>
                </a:stretch>
              </p:blipFill>
              <p:spPr>
                <a:xfrm>
                  <a:off x="8922957" y="629085"/>
                  <a:ext cx="142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2852140-4AD5-4107-9E06-BF8BCFE92E5D}"/>
                    </a:ext>
                  </a:extLst>
                </p14:cNvPr>
                <p14:cNvContentPartPr/>
                <p14:nvPr/>
              </p14:nvContentPartPr>
              <p14:xfrm>
                <a:off x="8994597" y="629805"/>
                <a:ext cx="70200" cy="189000"/>
              </p14:xfrm>
            </p:contentPart>
          </mc:Choice>
          <mc:Fallback xmlns="">
            <p:pic>
              <p:nvPicPr>
                <p:cNvPr id="30" name="Freihand 29">
                  <a:extLst>
                    <a:ext uri="{FF2B5EF4-FFF2-40B4-BE49-F238E27FC236}">
                      <a16:creationId xmlns:a16="http://schemas.microsoft.com/office/drawing/2014/main" id="{12852140-4AD5-4107-9E06-BF8BCFE92E5D}"/>
                    </a:ext>
                  </a:extLst>
                </p:cNvPr>
                <p:cNvPicPr/>
                <p:nvPr/>
              </p:nvPicPr>
              <p:blipFill>
                <a:blip r:embed="rId46"/>
                <a:stretch>
                  <a:fillRect/>
                </a:stretch>
              </p:blipFill>
              <p:spPr>
                <a:xfrm>
                  <a:off x="8990277" y="625485"/>
                  <a:ext cx="78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3B7F5A3-B0B8-497F-8007-F6259AE5F71E}"/>
                    </a:ext>
                  </a:extLst>
                </p14:cNvPr>
                <p14:cNvContentPartPr/>
                <p14:nvPr/>
              </p14:nvContentPartPr>
              <p14:xfrm>
                <a:off x="9141837" y="549885"/>
                <a:ext cx="27720" cy="97200"/>
              </p14:xfrm>
            </p:contentPart>
          </mc:Choice>
          <mc:Fallback xmlns="">
            <p:pic>
              <p:nvPicPr>
                <p:cNvPr id="31" name="Freihand 30">
                  <a:extLst>
                    <a:ext uri="{FF2B5EF4-FFF2-40B4-BE49-F238E27FC236}">
                      <a16:creationId xmlns:a16="http://schemas.microsoft.com/office/drawing/2014/main" id="{C3B7F5A3-B0B8-497F-8007-F6259AE5F71E}"/>
                    </a:ext>
                  </a:extLst>
                </p:cNvPr>
                <p:cNvPicPr/>
                <p:nvPr/>
              </p:nvPicPr>
              <p:blipFill>
                <a:blip r:embed="rId48"/>
                <a:stretch>
                  <a:fillRect/>
                </a:stretch>
              </p:blipFill>
              <p:spPr>
                <a:xfrm>
                  <a:off x="9137517" y="545565"/>
                  <a:ext cx="36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0E0BB553-8747-42E5-B293-BC3D34F0F31F}"/>
                    </a:ext>
                  </a:extLst>
                </p14:cNvPr>
                <p14:cNvContentPartPr/>
                <p14:nvPr/>
              </p14:nvContentPartPr>
              <p14:xfrm>
                <a:off x="9079917" y="526485"/>
                <a:ext cx="146880" cy="115200"/>
              </p14:xfrm>
            </p:contentPart>
          </mc:Choice>
          <mc:Fallback xmlns="">
            <p:pic>
              <p:nvPicPr>
                <p:cNvPr id="32" name="Freihand 31">
                  <a:extLst>
                    <a:ext uri="{FF2B5EF4-FFF2-40B4-BE49-F238E27FC236}">
                      <a16:creationId xmlns:a16="http://schemas.microsoft.com/office/drawing/2014/main" id="{0E0BB553-8747-42E5-B293-BC3D34F0F31F}"/>
                    </a:ext>
                  </a:extLst>
                </p:cNvPr>
                <p:cNvPicPr/>
                <p:nvPr/>
              </p:nvPicPr>
              <p:blipFill>
                <a:blip r:embed="rId50"/>
                <a:stretch>
                  <a:fillRect/>
                </a:stretch>
              </p:blipFill>
              <p:spPr>
                <a:xfrm>
                  <a:off x="9075597" y="522165"/>
                  <a:ext cx="155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826048E-DA65-47CD-999E-C4956858942C}"/>
                    </a:ext>
                  </a:extLst>
                </p14:cNvPr>
                <p14:cNvContentPartPr/>
                <p14:nvPr/>
              </p14:nvContentPartPr>
              <p14:xfrm>
                <a:off x="9256317" y="536925"/>
                <a:ext cx="88200" cy="209160"/>
              </p14:xfrm>
            </p:contentPart>
          </mc:Choice>
          <mc:Fallback xmlns="">
            <p:pic>
              <p:nvPicPr>
                <p:cNvPr id="33" name="Freihand 32">
                  <a:extLst>
                    <a:ext uri="{FF2B5EF4-FFF2-40B4-BE49-F238E27FC236}">
                      <a16:creationId xmlns:a16="http://schemas.microsoft.com/office/drawing/2014/main" id="{5826048E-DA65-47CD-999E-C4956858942C}"/>
                    </a:ext>
                  </a:extLst>
                </p:cNvPr>
                <p:cNvPicPr/>
                <p:nvPr/>
              </p:nvPicPr>
              <p:blipFill>
                <a:blip r:embed="rId52"/>
                <a:stretch>
                  <a:fillRect/>
                </a:stretch>
              </p:blipFill>
              <p:spPr>
                <a:xfrm>
                  <a:off x="9251997" y="532605"/>
                  <a:ext cx="96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88666B34-42B3-49E7-B35B-D17B6F9CFD65}"/>
                    </a:ext>
                  </a:extLst>
                </p14:cNvPr>
                <p14:cNvContentPartPr/>
                <p14:nvPr/>
              </p14:nvContentPartPr>
              <p14:xfrm>
                <a:off x="9474837" y="578325"/>
                <a:ext cx="158040" cy="168480"/>
              </p14:xfrm>
            </p:contentPart>
          </mc:Choice>
          <mc:Fallback xmlns="">
            <p:pic>
              <p:nvPicPr>
                <p:cNvPr id="34" name="Freihand 33">
                  <a:extLst>
                    <a:ext uri="{FF2B5EF4-FFF2-40B4-BE49-F238E27FC236}">
                      <a16:creationId xmlns:a16="http://schemas.microsoft.com/office/drawing/2014/main" id="{88666B34-42B3-49E7-B35B-D17B6F9CFD65}"/>
                    </a:ext>
                  </a:extLst>
                </p:cNvPr>
                <p:cNvPicPr/>
                <p:nvPr/>
              </p:nvPicPr>
              <p:blipFill>
                <a:blip r:embed="rId54"/>
                <a:stretch>
                  <a:fillRect/>
                </a:stretch>
              </p:blipFill>
              <p:spPr>
                <a:xfrm>
                  <a:off x="9470517" y="574005"/>
                  <a:ext cx="166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ABA448A2-1A63-414F-A756-F6157F58ED47}"/>
                    </a:ext>
                  </a:extLst>
                </p14:cNvPr>
                <p14:cNvContentPartPr/>
                <p14:nvPr/>
              </p14:nvContentPartPr>
              <p14:xfrm>
                <a:off x="9741237" y="637725"/>
                <a:ext cx="7560" cy="120960"/>
              </p14:xfrm>
            </p:contentPart>
          </mc:Choice>
          <mc:Fallback xmlns="">
            <p:pic>
              <p:nvPicPr>
                <p:cNvPr id="37" name="Freihand 36">
                  <a:extLst>
                    <a:ext uri="{FF2B5EF4-FFF2-40B4-BE49-F238E27FC236}">
                      <a16:creationId xmlns:a16="http://schemas.microsoft.com/office/drawing/2014/main" id="{ABA448A2-1A63-414F-A756-F6157F58ED47}"/>
                    </a:ext>
                  </a:extLst>
                </p:cNvPr>
                <p:cNvPicPr/>
                <p:nvPr/>
              </p:nvPicPr>
              <p:blipFill>
                <a:blip r:embed="rId56"/>
                <a:stretch>
                  <a:fillRect/>
                </a:stretch>
              </p:blipFill>
              <p:spPr>
                <a:xfrm>
                  <a:off x="9736917" y="633405"/>
                  <a:ext cx="16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2851BFF5-328D-4571-B25C-7DE5CDBACE13}"/>
                    </a:ext>
                  </a:extLst>
                </p14:cNvPr>
                <p14:cNvContentPartPr/>
                <p14:nvPr/>
              </p14:nvContentPartPr>
              <p14:xfrm>
                <a:off x="9658077" y="666885"/>
                <a:ext cx="152280" cy="5400"/>
              </p14:xfrm>
            </p:contentPart>
          </mc:Choice>
          <mc:Fallback xmlns="">
            <p:pic>
              <p:nvPicPr>
                <p:cNvPr id="42" name="Freihand 41">
                  <a:extLst>
                    <a:ext uri="{FF2B5EF4-FFF2-40B4-BE49-F238E27FC236}">
                      <a16:creationId xmlns:a16="http://schemas.microsoft.com/office/drawing/2014/main" id="{2851BFF5-328D-4571-B25C-7DE5CDBACE13}"/>
                    </a:ext>
                  </a:extLst>
                </p:cNvPr>
                <p:cNvPicPr/>
                <p:nvPr/>
              </p:nvPicPr>
              <p:blipFill>
                <a:blip r:embed="rId58"/>
                <a:stretch>
                  <a:fillRect/>
                </a:stretch>
              </p:blipFill>
              <p:spPr>
                <a:xfrm>
                  <a:off x="9653757" y="662565"/>
                  <a:ext cx="160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8D4471C4-8584-4B3B-8164-689B4A17150A}"/>
                    </a:ext>
                  </a:extLst>
                </p14:cNvPr>
                <p14:cNvContentPartPr/>
                <p14:nvPr/>
              </p14:nvContentPartPr>
              <p14:xfrm>
                <a:off x="9867597" y="589485"/>
                <a:ext cx="100440" cy="140400"/>
              </p14:xfrm>
            </p:contentPart>
          </mc:Choice>
          <mc:Fallback xmlns="">
            <p:pic>
              <p:nvPicPr>
                <p:cNvPr id="43" name="Freihand 42">
                  <a:extLst>
                    <a:ext uri="{FF2B5EF4-FFF2-40B4-BE49-F238E27FC236}">
                      <a16:creationId xmlns:a16="http://schemas.microsoft.com/office/drawing/2014/main" id="{8D4471C4-8584-4B3B-8164-689B4A17150A}"/>
                    </a:ext>
                  </a:extLst>
                </p:cNvPr>
                <p:cNvPicPr/>
                <p:nvPr/>
              </p:nvPicPr>
              <p:blipFill>
                <a:blip r:embed="rId60"/>
                <a:stretch>
                  <a:fillRect/>
                </a:stretch>
              </p:blipFill>
              <p:spPr>
                <a:xfrm>
                  <a:off x="9863277" y="585165"/>
                  <a:ext cx="109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478EF43A-2CB7-44BB-875D-91A2B23F6ACA}"/>
                    </a:ext>
                  </a:extLst>
                </p14:cNvPr>
                <p14:cNvContentPartPr/>
                <p14:nvPr/>
              </p14:nvContentPartPr>
              <p14:xfrm>
                <a:off x="9836997" y="714045"/>
                <a:ext cx="162360" cy="5400"/>
              </p14:xfrm>
            </p:contentPart>
          </mc:Choice>
          <mc:Fallback xmlns="">
            <p:pic>
              <p:nvPicPr>
                <p:cNvPr id="44" name="Freihand 43">
                  <a:extLst>
                    <a:ext uri="{FF2B5EF4-FFF2-40B4-BE49-F238E27FC236}">
                      <a16:creationId xmlns:a16="http://schemas.microsoft.com/office/drawing/2014/main" id="{478EF43A-2CB7-44BB-875D-91A2B23F6ACA}"/>
                    </a:ext>
                  </a:extLst>
                </p:cNvPr>
                <p:cNvPicPr/>
                <p:nvPr/>
              </p:nvPicPr>
              <p:blipFill>
                <a:blip r:embed="rId62"/>
                <a:stretch>
                  <a:fillRect/>
                </a:stretch>
              </p:blipFill>
              <p:spPr>
                <a:xfrm>
                  <a:off x="9832677" y="709725"/>
                  <a:ext cx="171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73DC69F7-ECC2-4617-826E-83CC45EEB5FA}"/>
                    </a:ext>
                  </a:extLst>
                </p14:cNvPr>
                <p14:cNvContentPartPr/>
                <p14:nvPr/>
              </p14:nvContentPartPr>
              <p14:xfrm>
                <a:off x="10042917" y="585165"/>
                <a:ext cx="146520" cy="161640"/>
              </p14:xfrm>
            </p:contentPart>
          </mc:Choice>
          <mc:Fallback xmlns="">
            <p:pic>
              <p:nvPicPr>
                <p:cNvPr id="45" name="Freihand 44">
                  <a:extLst>
                    <a:ext uri="{FF2B5EF4-FFF2-40B4-BE49-F238E27FC236}">
                      <a16:creationId xmlns:a16="http://schemas.microsoft.com/office/drawing/2014/main" id="{73DC69F7-ECC2-4617-826E-83CC45EEB5FA}"/>
                    </a:ext>
                  </a:extLst>
                </p:cNvPr>
                <p:cNvPicPr/>
                <p:nvPr/>
              </p:nvPicPr>
              <p:blipFill>
                <a:blip r:embed="rId64"/>
                <a:stretch>
                  <a:fillRect/>
                </a:stretch>
              </p:blipFill>
              <p:spPr>
                <a:xfrm>
                  <a:off x="10038597" y="580845"/>
                  <a:ext cx="155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92674F35-CDA0-4DC6-836B-D946B71B0344}"/>
                    </a:ext>
                  </a:extLst>
                </p14:cNvPr>
                <p14:cNvContentPartPr/>
                <p14:nvPr/>
              </p14:nvContentPartPr>
              <p14:xfrm>
                <a:off x="10218597" y="530805"/>
                <a:ext cx="85680" cy="270720"/>
              </p14:xfrm>
            </p:contentPart>
          </mc:Choice>
          <mc:Fallback xmlns="">
            <p:pic>
              <p:nvPicPr>
                <p:cNvPr id="46" name="Freihand 45">
                  <a:extLst>
                    <a:ext uri="{FF2B5EF4-FFF2-40B4-BE49-F238E27FC236}">
                      <a16:creationId xmlns:a16="http://schemas.microsoft.com/office/drawing/2014/main" id="{92674F35-CDA0-4DC6-836B-D946B71B0344}"/>
                    </a:ext>
                  </a:extLst>
                </p:cNvPr>
                <p:cNvPicPr/>
                <p:nvPr/>
              </p:nvPicPr>
              <p:blipFill>
                <a:blip r:embed="rId66"/>
                <a:stretch>
                  <a:fillRect/>
                </a:stretch>
              </p:blipFill>
              <p:spPr>
                <a:xfrm>
                  <a:off x="10214277" y="526485"/>
                  <a:ext cx="94320" cy="279360"/>
                </a:xfrm>
                <a:prstGeom prst="rect">
                  <a:avLst/>
                </a:prstGeom>
              </p:spPr>
            </p:pic>
          </mc:Fallback>
        </mc:AlternateContent>
      </p:grpSp>
      <p:grpSp>
        <p:nvGrpSpPr>
          <p:cNvPr id="62" name="Gruppieren 61">
            <a:extLst>
              <a:ext uri="{FF2B5EF4-FFF2-40B4-BE49-F238E27FC236}">
                <a16:creationId xmlns:a16="http://schemas.microsoft.com/office/drawing/2014/main" id="{5B0493E2-9916-472D-9B49-E5B4761566F4}"/>
              </a:ext>
            </a:extLst>
          </p:cNvPr>
          <p:cNvGrpSpPr/>
          <p:nvPr/>
        </p:nvGrpSpPr>
        <p:grpSpPr>
          <a:xfrm>
            <a:off x="722877" y="2655165"/>
            <a:ext cx="526320" cy="520920"/>
            <a:chOff x="722877" y="2655165"/>
            <a:chExt cx="526320" cy="520920"/>
          </a:xfrm>
        </p:grpSpPr>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7FFE5A9F-9441-4A80-94A9-440E23129A1E}"/>
                    </a:ext>
                  </a:extLst>
                </p14:cNvPr>
                <p14:cNvContentPartPr/>
                <p14:nvPr/>
              </p14:nvContentPartPr>
              <p14:xfrm>
                <a:off x="1105557" y="2852445"/>
                <a:ext cx="143640" cy="323640"/>
              </p14:xfrm>
            </p:contentPart>
          </mc:Choice>
          <mc:Fallback xmlns="">
            <p:pic>
              <p:nvPicPr>
                <p:cNvPr id="56" name="Freihand 55">
                  <a:extLst>
                    <a:ext uri="{FF2B5EF4-FFF2-40B4-BE49-F238E27FC236}">
                      <a16:creationId xmlns:a16="http://schemas.microsoft.com/office/drawing/2014/main" id="{7FFE5A9F-9441-4A80-94A9-440E23129A1E}"/>
                    </a:ext>
                  </a:extLst>
                </p:cNvPr>
                <p:cNvPicPr/>
                <p:nvPr/>
              </p:nvPicPr>
              <p:blipFill>
                <a:blip r:embed="rId68"/>
                <a:stretch>
                  <a:fillRect/>
                </a:stretch>
              </p:blipFill>
              <p:spPr>
                <a:xfrm>
                  <a:off x="1101237" y="2848125"/>
                  <a:ext cx="1522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873A2860-52B8-4450-BA92-C785151F4337}"/>
                    </a:ext>
                  </a:extLst>
                </p14:cNvPr>
                <p14:cNvContentPartPr/>
                <p14:nvPr/>
              </p14:nvContentPartPr>
              <p14:xfrm>
                <a:off x="771837" y="3024165"/>
                <a:ext cx="126720" cy="90360"/>
              </p14:xfrm>
            </p:contentPart>
          </mc:Choice>
          <mc:Fallback xmlns="">
            <p:pic>
              <p:nvPicPr>
                <p:cNvPr id="57" name="Freihand 56">
                  <a:extLst>
                    <a:ext uri="{FF2B5EF4-FFF2-40B4-BE49-F238E27FC236}">
                      <a16:creationId xmlns:a16="http://schemas.microsoft.com/office/drawing/2014/main" id="{873A2860-52B8-4450-BA92-C785151F4337}"/>
                    </a:ext>
                  </a:extLst>
                </p:cNvPr>
                <p:cNvPicPr/>
                <p:nvPr/>
              </p:nvPicPr>
              <p:blipFill>
                <a:blip r:embed="rId70"/>
                <a:stretch>
                  <a:fillRect/>
                </a:stretch>
              </p:blipFill>
              <p:spPr>
                <a:xfrm>
                  <a:off x="767517" y="3019845"/>
                  <a:ext cx="135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37474CC3-9E0A-44DF-96EB-FD2620C3E8F3}"/>
                    </a:ext>
                  </a:extLst>
                </p14:cNvPr>
                <p14:cNvContentPartPr/>
                <p14:nvPr/>
              </p14:nvContentPartPr>
              <p14:xfrm>
                <a:off x="722877" y="2989965"/>
                <a:ext cx="150480" cy="76320"/>
              </p14:xfrm>
            </p:contentPart>
          </mc:Choice>
          <mc:Fallback xmlns="">
            <p:pic>
              <p:nvPicPr>
                <p:cNvPr id="59" name="Freihand 58">
                  <a:extLst>
                    <a:ext uri="{FF2B5EF4-FFF2-40B4-BE49-F238E27FC236}">
                      <a16:creationId xmlns:a16="http://schemas.microsoft.com/office/drawing/2014/main" id="{37474CC3-9E0A-44DF-96EB-FD2620C3E8F3}"/>
                    </a:ext>
                  </a:extLst>
                </p:cNvPr>
                <p:cNvPicPr/>
                <p:nvPr/>
              </p:nvPicPr>
              <p:blipFill>
                <a:blip r:embed="rId72"/>
                <a:stretch>
                  <a:fillRect/>
                </a:stretch>
              </p:blipFill>
              <p:spPr>
                <a:xfrm>
                  <a:off x="718557" y="2985645"/>
                  <a:ext cx="159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 name="Freihand 60">
                  <a:extLst>
                    <a:ext uri="{FF2B5EF4-FFF2-40B4-BE49-F238E27FC236}">
                      <a16:creationId xmlns:a16="http://schemas.microsoft.com/office/drawing/2014/main" id="{C26D96B3-B16E-4EB0-8A50-A382C3FDA60D}"/>
                    </a:ext>
                  </a:extLst>
                </p14:cNvPr>
                <p14:cNvContentPartPr/>
                <p14:nvPr/>
              </p14:nvContentPartPr>
              <p14:xfrm>
                <a:off x="732957" y="2655165"/>
                <a:ext cx="214920" cy="282600"/>
              </p14:xfrm>
            </p:contentPart>
          </mc:Choice>
          <mc:Fallback xmlns="">
            <p:pic>
              <p:nvPicPr>
                <p:cNvPr id="61" name="Freihand 60">
                  <a:extLst>
                    <a:ext uri="{FF2B5EF4-FFF2-40B4-BE49-F238E27FC236}">
                      <a16:creationId xmlns:a16="http://schemas.microsoft.com/office/drawing/2014/main" id="{C26D96B3-B16E-4EB0-8A50-A382C3FDA60D}"/>
                    </a:ext>
                  </a:extLst>
                </p:cNvPr>
                <p:cNvPicPr/>
                <p:nvPr/>
              </p:nvPicPr>
              <p:blipFill>
                <a:blip r:embed="rId74"/>
                <a:stretch>
                  <a:fillRect/>
                </a:stretch>
              </p:blipFill>
              <p:spPr>
                <a:xfrm>
                  <a:off x="728637" y="2650845"/>
                  <a:ext cx="223560" cy="29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88" name="Freihand 87">
                <a:extLst>
                  <a:ext uri="{FF2B5EF4-FFF2-40B4-BE49-F238E27FC236}">
                    <a16:creationId xmlns:a16="http://schemas.microsoft.com/office/drawing/2014/main" id="{4321AE87-D44B-4232-A188-BD1756FB112B}"/>
                  </a:ext>
                </a:extLst>
              </p14:cNvPr>
              <p14:cNvContentPartPr/>
              <p14:nvPr/>
            </p14:nvContentPartPr>
            <p14:xfrm>
              <a:off x="1904757" y="4302885"/>
              <a:ext cx="38880" cy="73080"/>
            </p14:xfrm>
          </p:contentPart>
        </mc:Choice>
        <mc:Fallback xmlns="">
          <p:pic>
            <p:nvPicPr>
              <p:cNvPr id="88" name="Freihand 87">
                <a:extLst>
                  <a:ext uri="{FF2B5EF4-FFF2-40B4-BE49-F238E27FC236}">
                    <a16:creationId xmlns:a16="http://schemas.microsoft.com/office/drawing/2014/main" id="{4321AE87-D44B-4232-A188-BD1756FB112B}"/>
                  </a:ext>
                </a:extLst>
              </p:cNvPr>
              <p:cNvPicPr/>
              <p:nvPr/>
            </p:nvPicPr>
            <p:blipFill>
              <a:blip r:embed="rId76"/>
              <a:stretch>
                <a:fillRect/>
              </a:stretch>
            </p:blipFill>
            <p:spPr>
              <a:xfrm>
                <a:off x="1900437" y="4298565"/>
                <a:ext cx="47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Freihand 88">
                <a:extLst>
                  <a:ext uri="{FF2B5EF4-FFF2-40B4-BE49-F238E27FC236}">
                    <a16:creationId xmlns:a16="http://schemas.microsoft.com/office/drawing/2014/main" id="{B504A3DC-2C4C-47E6-8892-FABB98EFBD7F}"/>
                  </a:ext>
                </a:extLst>
              </p14:cNvPr>
              <p14:cNvContentPartPr/>
              <p14:nvPr/>
            </p14:nvContentPartPr>
            <p14:xfrm>
              <a:off x="4635717" y="2156925"/>
              <a:ext cx="548640" cy="85320"/>
            </p14:xfrm>
          </p:contentPart>
        </mc:Choice>
        <mc:Fallback xmlns="">
          <p:pic>
            <p:nvPicPr>
              <p:cNvPr id="89" name="Freihand 88">
                <a:extLst>
                  <a:ext uri="{FF2B5EF4-FFF2-40B4-BE49-F238E27FC236}">
                    <a16:creationId xmlns:a16="http://schemas.microsoft.com/office/drawing/2014/main" id="{B504A3DC-2C4C-47E6-8892-FABB98EFBD7F}"/>
                  </a:ext>
                </a:extLst>
              </p:cNvPr>
              <p:cNvPicPr/>
              <p:nvPr/>
            </p:nvPicPr>
            <p:blipFill>
              <a:blip r:embed="rId78"/>
              <a:stretch>
                <a:fillRect/>
              </a:stretch>
            </p:blipFill>
            <p:spPr>
              <a:xfrm>
                <a:off x="4631397" y="2152605"/>
                <a:ext cx="557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0" name="Freihand 89">
                <a:extLst>
                  <a:ext uri="{FF2B5EF4-FFF2-40B4-BE49-F238E27FC236}">
                    <a16:creationId xmlns:a16="http://schemas.microsoft.com/office/drawing/2014/main" id="{AA494567-CA76-407D-9362-082D2D0A7142}"/>
                  </a:ext>
                </a:extLst>
              </p14:cNvPr>
              <p14:cNvContentPartPr/>
              <p14:nvPr/>
            </p14:nvContentPartPr>
            <p14:xfrm>
              <a:off x="1896117" y="4325205"/>
              <a:ext cx="28800" cy="75600"/>
            </p14:xfrm>
          </p:contentPart>
        </mc:Choice>
        <mc:Fallback xmlns="">
          <p:pic>
            <p:nvPicPr>
              <p:cNvPr id="90" name="Freihand 89">
                <a:extLst>
                  <a:ext uri="{FF2B5EF4-FFF2-40B4-BE49-F238E27FC236}">
                    <a16:creationId xmlns:a16="http://schemas.microsoft.com/office/drawing/2014/main" id="{AA494567-CA76-407D-9362-082D2D0A7142}"/>
                  </a:ext>
                </a:extLst>
              </p:cNvPr>
              <p:cNvPicPr/>
              <p:nvPr/>
            </p:nvPicPr>
            <p:blipFill>
              <a:blip r:embed="rId80"/>
              <a:stretch>
                <a:fillRect/>
              </a:stretch>
            </p:blipFill>
            <p:spPr>
              <a:xfrm>
                <a:off x="1891797" y="4320885"/>
                <a:ext cx="3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4" name="Freihand 113">
                <a:extLst>
                  <a:ext uri="{FF2B5EF4-FFF2-40B4-BE49-F238E27FC236}">
                    <a16:creationId xmlns:a16="http://schemas.microsoft.com/office/drawing/2014/main" id="{94811359-8D10-4DA5-B0B6-315F10CC0F48}"/>
                  </a:ext>
                </a:extLst>
              </p14:cNvPr>
              <p14:cNvContentPartPr/>
              <p14:nvPr/>
            </p14:nvContentPartPr>
            <p14:xfrm>
              <a:off x="3264477" y="3324405"/>
              <a:ext cx="97560" cy="221760"/>
            </p14:xfrm>
          </p:contentPart>
        </mc:Choice>
        <mc:Fallback xmlns="">
          <p:pic>
            <p:nvPicPr>
              <p:cNvPr id="114" name="Freihand 113">
                <a:extLst>
                  <a:ext uri="{FF2B5EF4-FFF2-40B4-BE49-F238E27FC236}">
                    <a16:creationId xmlns:a16="http://schemas.microsoft.com/office/drawing/2014/main" id="{94811359-8D10-4DA5-B0B6-315F10CC0F48}"/>
                  </a:ext>
                </a:extLst>
              </p:cNvPr>
              <p:cNvPicPr/>
              <p:nvPr/>
            </p:nvPicPr>
            <p:blipFill>
              <a:blip r:embed="rId82"/>
              <a:stretch>
                <a:fillRect/>
              </a:stretch>
            </p:blipFill>
            <p:spPr>
              <a:xfrm>
                <a:off x="3260157" y="3320085"/>
                <a:ext cx="106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6" name="Freihand 115">
                <a:extLst>
                  <a:ext uri="{FF2B5EF4-FFF2-40B4-BE49-F238E27FC236}">
                    <a16:creationId xmlns:a16="http://schemas.microsoft.com/office/drawing/2014/main" id="{D86B1B44-7F20-451B-995F-3168DF27AB72}"/>
                  </a:ext>
                </a:extLst>
              </p14:cNvPr>
              <p14:cNvContentPartPr/>
              <p14:nvPr/>
            </p14:nvContentPartPr>
            <p14:xfrm>
              <a:off x="1194117" y="4314405"/>
              <a:ext cx="178200" cy="42120"/>
            </p14:xfrm>
          </p:contentPart>
        </mc:Choice>
        <mc:Fallback xmlns="">
          <p:pic>
            <p:nvPicPr>
              <p:cNvPr id="116" name="Freihand 115">
                <a:extLst>
                  <a:ext uri="{FF2B5EF4-FFF2-40B4-BE49-F238E27FC236}">
                    <a16:creationId xmlns:a16="http://schemas.microsoft.com/office/drawing/2014/main" id="{D86B1B44-7F20-451B-995F-3168DF27AB72}"/>
                  </a:ext>
                </a:extLst>
              </p:cNvPr>
              <p:cNvPicPr/>
              <p:nvPr/>
            </p:nvPicPr>
            <p:blipFill>
              <a:blip r:embed="rId84"/>
              <a:stretch>
                <a:fillRect/>
              </a:stretch>
            </p:blipFill>
            <p:spPr>
              <a:xfrm>
                <a:off x="1189797" y="4310085"/>
                <a:ext cx="186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3" name="Freihand 92">
                <a:extLst>
                  <a:ext uri="{FF2B5EF4-FFF2-40B4-BE49-F238E27FC236}">
                    <a16:creationId xmlns:a16="http://schemas.microsoft.com/office/drawing/2014/main" id="{54468A19-AD8E-4707-8908-3201AC2B5E43}"/>
                  </a:ext>
                </a:extLst>
              </p14:cNvPr>
              <p14:cNvContentPartPr/>
              <p14:nvPr/>
            </p14:nvContentPartPr>
            <p14:xfrm>
              <a:off x="2664357" y="2878005"/>
              <a:ext cx="8640" cy="166680"/>
            </p14:xfrm>
          </p:contentPart>
        </mc:Choice>
        <mc:Fallback xmlns="">
          <p:pic>
            <p:nvPicPr>
              <p:cNvPr id="93" name="Freihand 92">
                <a:extLst>
                  <a:ext uri="{FF2B5EF4-FFF2-40B4-BE49-F238E27FC236}">
                    <a16:creationId xmlns:a16="http://schemas.microsoft.com/office/drawing/2014/main" id="{54468A19-AD8E-4707-8908-3201AC2B5E43}"/>
                  </a:ext>
                </a:extLst>
              </p:cNvPr>
              <p:cNvPicPr/>
              <p:nvPr/>
            </p:nvPicPr>
            <p:blipFill>
              <a:blip r:embed="rId86"/>
              <a:stretch>
                <a:fillRect/>
              </a:stretch>
            </p:blipFill>
            <p:spPr>
              <a:xfrm>
                <a:off x="2660037" y="2873685"/>
                <a:ext cx="17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4" name="Freihand 93">
                <a:extLst>
                  <a:ext uri="{FF2B5EF4-FFF2-40B4-BE49-F238E27FC236}">
                    <a16:creationId xmlns:a16="http://schemas.microsoft.com/office/drawing/2014/main" id="{B6C74274-AD41-453B-9104-00EA5CCB264B}"/>
                  </a:ext>
                </a:extLst>
              </p14:cNvPr>
              <p14:cNvContentPartPr/>
              <p14:nvPr/>
            </p14:nvContentPartPr>
            <p14:xfrm>
              <a:off x="2659317" y="3116685"/>
              <a:ext cx="4320" cy="145080"/>
            </p14:xfrm>
          </p:contentPart>
        </mc:Choice>
        <mc:Fallback xmlns="">
          <p:pic>
            <p:nvPicPr>
              <p:cNvPr id="94" name="Freihand 93">
                <a:extLst>
                  <a:ext uri="{FF2B5EF4-FFF2-40B4-BE49-F238E27FC236}">
                    <a16:creationId xmlns:a16="http://schemas.microsoft.com/office/drawing/2014/main" id="{B6C74274-AD41-453B-9104-00EA5CCB264B}"/>
                  </a:ext>
                </a:extLst>
              </p:cNvPr>
              <p:cNvPicPr/>
              <p:nvPr/>
            </p:nvPicPr>
            <p:blipFill>
              <a:blip r:embed="rId88"/>
              <a:stretch>
                <a:fillRect/>
              </a:stretch>
            </p:blipFill>
            <p:spPr>
              <a:xfrm>
                <a:off x="2654997" y="3112365"/>
                <a:ext cx="1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5" name="Freihand 94">
                <a:extLst>
                  <a:ext uri="{FF2B5EF4-FFF2-40B4-BE49-F238E27FC236}">
                    <a16:creationId xmlns:a16="http://schemas.microsoft.com/office/drawing/2014/main" id="{A53683E3-9376-45B4-BA53-27F08B03395F}"/>
                  </a:ext>
                </a:extLst>
              </p14:cNvPr>
              <p14:cNvContentPartPr/>
              <p14:nvPr/>
            </p14:nvContentPartPr>
            <p14:xfrm>
              <a:off x="2452677" y="3436365"/>
              <a:ext cx="63720" cy="107640"/>
            </p14:xfrm>
          </p:contentPart>
        </mc:Choice>
        <mc:Fallback xmlns="">
          <p:pic>
            <p:nvPicPr>
              <p:cNvPr id="95" name="Freihand 94">
                <a:extLst>
                  <a:ext uri="{FF2B5EF4-FFF2-40B4-BE49-F238E27FC236}">
                    <a16:creationId xmlns:a16="http://schemas.microsoft.com/office/drawing/2014/main" id="{A53683E3-9376-45B4-BA53-27F08B03395F}"/>
                  </a:ext>
                </a:extLst>
              </p:cNvPr>
              <p:cNvPicPr/>
              <p:nvPr/>
            </p:nvPicPr>
            <p:blipFill>
              <a:blip r:embed="rId90"/>
              <a:stretch>
                <a:fillRect/>
              </a:stretch>
            </p:blipFill>
            <p:spPr>
              <a:xfrm>
                <a:off x="2448357" y="3432045"/>
                <a:ext cx="72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6" name="Freihand 95">
                <a:extLst>
                  <a:ext uri="{FF2B5EF4-FFF2-40B4-BE49-F238E27FC236}">
                    <a16:creationId xmlns:a16="http://schemas.microsoft.com/office/drawing/2014/main" id="{6F87B6D3-EA01-45B8-B93E-3EF604D8B043}"/>
                  </a:ext>
                </a:extLst>
              </p14:cNvPr>
              <p14:cNvContentPartPr/>
              <p14:nvPr/>
            </p14:nvContentPartPr>
            <p14:xfrm>
              <a:off x="2484717" y="3462285"/>
              <a:ext cx="51840" cy="156240"/>
            </p14:xfrm>
          </p:contentPart>
        </mc:Choice>
        <mc:Fallback xmlns="">
          <p:pic>
            <p:nvPicPr>
              <p:cNvPr id="96" name="Freihand 95">
                <a:extLst>
                  <a:ext uri="{FF2B5EF4-FFF2-40B4-BE49-F238E27FC236}">
                    <a16:creationId xmlns:a16="http://schemas.microsoft.com/office/drawing/2014/main" id="{6F87B6D3-EA01-45B8-B93E-3EF604D8B043}"/>
                  </a:ext>
                </a:extLst>
              </p:cNvPr>
              <p:cNvPicPr/>
              <p:nvPr/>
            </p:nvPicPr>
            <p:blipFill>
              <a:blip r:embed="rId92"/>
              <a:stretch>
                <a:fillRect/>
              </a:stretch>
            </p:blipFill>
            <p:spPr>
              <a:xfrm>
                <a:off x="2480397" y="3457965"/>
                <a:ext cx="60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0" name="Freihand 99">
                <a:extLst>
                  <a:ext uri="{FF2B5EF4-FFF2-40B4-BE49-F238E27FC236}">
                    <a16:creationId xmlns:a16="http://schemas.microsoft.com/office/drawing/2014/main" id="{44790CDB-BF34-4B32-81B2-4C2856CB3F16}"/>
                  </a:ext>
                </a:extLst>
              </p14:cNvPr>
              <p14:cNvContentPartPr/>
              <p14:nvPr/>
            </p14:nvContentPartPr>
            <p14:xfrm>
              <a:off x="2530077" y="3569565"/>
              <a:ext cx="68040" cy="116280"/>
            </p14:xfrm>
          </p:contentPart>
        </mc:Choice>
        <mc:Fallback xmlns="">
          <p:pic>
            <p:nvPicPr>
              <p:cNvPr id="100" name="Freihand 99">
                <a:extLst>
                  <a:ext uri="{FF2B5EF4-FFF2-40B4-BE49-F238E27FC236}">
                    <a16:creationId xmlns:a16="http://schemas.microsoft.com/office/drawing/2014/main" id="{44790CDB-BF34-4B32-81B2-4C2856CB3F16}"/>
                  </a:ext>
                </a:extLst>
              </p:cNvPr>
              <p:cNvPicPr/>
              <p:nvPr/>
            </p:nvPicPr>
            <p:blipFill>
              <a:blip r:embed="rId94"/>
              <a:stretch>
                <a:fillRect/>
              </a:stretch>
            </p:blipFill>
            <p:spPr>
              <a:xfrm>
                <a:off x="2525757" y="3565245"/>
                <a:ext cx="76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1" name="Freihand 100">
                <a:extLst>
                  <a:ext uri="{FF2B5EF4-FFF2-40B4-BE49-F238E27FC236}">
                    <a16:creationId xmlns:a16="http://schemas.microsoft.com/office/drawing/2014/main" id="{F2247A67-FC8D-4FC2-8812-1876F043679E}"/>
                  </a:ext>
                </a:extLst>
              </p14:cNvPr>
              <p14:cNvContentPartPr/>
              <p14:nvPr/>
            </p14:nvContentPartPr>
            <p14:xfrm>
              <a:off x="2556357" y="3368685"/>
              <a:ext cx="120240" cy="130680"/>
            </p14:xfrm>
          </p:contentPart>
        </mc:Choice>
        <mc:Fallback xmlns="">
          <p:pic>
            <p:nvPicPr>
              <p:cNvPr id="101" name="Freihand 100">
                <a:extLst>
                  <a:ext uri="{FF2B5EF4-FFF2-40B4-BE49-F238E27FC236}">
                    <a16:creationId xmlns:a16="http://schemas.microsoft.com/office/drawing/2014/main" id="{F2247A67-FC8D-4FC2-8812-1876F043679E}"/>
                  </a:ext>
                </a:extLst>
              </p:cNvPr>
              <p:cNvPicPr/>
              <p:nvPr/>
            </p:nvPicPr>
            <p:blipFill>
              <a:blip r:embed="rId96"/>
              <a:stretch>
                <a:fillRect/>
              </a:stretch>
            </p:blipFill>
            <p:spPr>
              <a:xfrm>
                <a:off x="2552037" y="3364365"/>
                <a:ext cx="128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2" name="Freihand 101">
                <a:extLst>
                  <a:ext uri="{FF2B5EF4-FFF2-40B4-BE49-F238E27FC236}">
                    <a16:creationId xmlns:a16="http://schemas.microsoft.com/office/drawing/2014/main" id="{56BF48E9-7730-452A-ABB6-3628701DB14A}"/>
                  </a:ext>
                </a:extLst>
              </p14:cNvPr>
              <p14:cNvContentPartPr/>
              <p14:nvPr/>
            </p14:nvContentPartPr>
            <p14:xfrm>
              <a:off x="2675877" y="3373725"/>
              <a:ext cx="73080" cy="195480"/>
            </p14:xfrm>
          </p:contentPart>
        </mc:Choice>
        <mc:Fallback xmlns="">
          <p:pic>
            <p:nvPicPr>
              <p:cNvPr id="102" name="Freihand 101">
                <a:extLst>
                  <a:ext uri="{FF2B5EF4-FFF2-40B4-BE49-F238E27FC236}">
                    <a16:creationId xmlns:a16="http://schemas.microsoft.com/office/drawing/2014/main" id="{56BF48E9-7730-452A-ABB6-3628701DB14A}"/>
                  </a:ext>
                </a:extLst>
              </p:cNvPr>
              <p:cNvPicPr/>
              <p:nvPr/>
            </p:nvPicPr>
            <p:blipFill>
              <a:blip r:embed="rId98"/>
              <a:stretch>
                <a:fillRect/>
              </a:stretch>
            </p:blipFill>
            <p:spPr>
              <a:xfrm>
                <a:off x="2671557" y="3369405"/>
                <a:ext cx="81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4" name="Freihand 103">
                <a:extLst>
                  <a:ext uri="{FF2B5EF4-FFF2-40B4-BE49-F238E27FC236}">
                    <a16:creationId xmlns:a16="http://schemas.microsoft.com/office/drawing/2014/main" id="{C6EAA5D4-24F5-4D4E-B999-1C7FA42AA5B7}"/>
                  </a:ext>
                </a:extLst>
              </p14:cNvPr>
              <p14:cNvContentPartPr/>
              <p14:nvPr/>
            </p14:nvContentPartPr>
            <p14:xfrm>
              <a:off x="2828877" y="3419445"/>
              <a:ext cx="360" cy="360"/>
            </p14:xfrm>
          </p:contentPart>
        </mc:Choice>
        <mc:Fallback xmlns="">
          <p:pic>
            <p:nvPicPr>
              <p:cNvPr id="104" name="Freihand 103">
                <a:extLst>
                  <a:ext uri="{FF2B5EF4-FFF2-40B4-BE49-F238E27FC236}">
                    <a16:creationId xmlns:a16="http://schemas.microsoft.com/office/drawing/2014/main" id="{C6EAA5D4-24F5-4D4E-B999-1C7FA42AA5B7}"/>
                  </a:ext>
                </a:extLst>
              </p:cNvPr>
              <p:cNvPicPr/>
              <p:nvPr/>
            </p:nvPicPr>
            <p:blipFill>
              <a:blip r:embed="rId100"/>
              <a:stretch>
                <a:fillRect/>
              </a:stretch>
            </p:blipFill>
            <p:spPr>
              <a:xfrm>
                <a:off x="2824557" y="34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6" name="Freihand 105">
                <a:extLst>
                  <a:ext uri="{FF2B5EF4-FFF2-40B4-BE49-F238E27FC236}">
                    <a16:creationId xmlns:a16="http://schemas.microsoft.com/office/drawing/2014/main" id="{F36F7356-0DA3-4EAE-BDDC-E27E384E54A7}"/>
                  </a:ext>
                </a:extLst>
              </p14:cNvPr>
              <p14:cNvContentPartPr/>
              <p14:nvPr/>
            </p14:nvContentPartPr>
            <p14:xfrm>
              <a:off x="2809077" y="3424125"/>
              <a:ext cx="2160" cy="360"/>
            </p14:xfrm>
          </p:contentPart>
        </mc:Choice>
        <mc:Fallback xmlns="">
          <p:pic>
            <p:nvPicPr>
              <p:cNvPr id="106" name="Freihand 105">
                <a:extLst>
                  <a:ext uri="{FF2B5EF4-FFF2-40B4-BE49-F238E27FC236}">
                    <a16:creationId xmlns:a16="http://schemas.microsoft.com/office/drawing/2014/main" id="{F36F7356-0DA3-4EAE-BDDC-E27E384E54A7}"/>
                  </a:ext>
                </a:extLst>
              </p:cNvPr>
              <p:cNvPicPr/>
              <p:nvPr/>
            </p:nvPicPr>
            <p:blipFill>
              <a:blip r:embed="rId102"/>
              <a:stretch>
                <a:fillRect/>
              </a:stretch>
            </p:blipFill>
            <p:spPr>
              <a:xfrm>
                <a:off x="2804757" y="3419805"/>
                <a:ext cx="10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7" name="Freihand 106">
                <a:extLst>
                  <a:ext uri="{FF2B5EF4-FFF2-40B4-BE49-F238E27FC236}">
                    <a16:creationId xmlns:a16="http://schemas.microsoft.com/office/drawing/2014/main" id="{F9743B3A-E1DC-4FD3-A1C3-230298385268}"/>
                  </a:ext>
                </a:extLst>
              </p14:cNvPr>
              <p14:cNvContentPartPr/>
              <p14:nvPr/>
            </p14:nvContentPartPr>
            <p14:xfrm>
              <a:off x="2794677" y="3369045"/>
              <a:ext cx="99000" cy="158400"/>
            </p14:xfrm>
          </p:contentPart>
        </mc:Choice>
        <mc:Fallback xmlns="">
          <p:pic>
            <p:nvPicPr>
              <p:cNvPr id="107" name="Freihand 106">
                <a:extLst>
                  <a:ext uri="{FF2B5EF4-FFF2-40B4-BE49-F238E27FC236}">
                    <a16:creationId xmlns:a16="http://schemas.microsoft.com/office/drawing/2014/main" id="{F9743B3A-E1DC-4FD3-A1C3-230298385268}"/>
                  </a:ext>
                </a:extLst>
              </p:cNvPr>
              <p:cNvPicPr/>
              <p:nvPr/>
            </p:nvPicPr>
            <p:blipFill>
              <a:blip r:embed="rId104"/>
              <a:stretch>
                <a:fillRect/>
              </a:stretch>
            </p:blipFill>
            <p:spPr>
              <a:xfrm>
                <a:off x="2790357" y="3364725"/>
                <a:ext cx="107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8" name="Freihand 107">
                <a:extLst>
                  <a:ext uri="{FF2B5EF4-FFF2-40B4-BE49-F238E27FC236}">
                    <a16:creationId xmlns:a16="http://schemas.microsoft.com/office/drawing/2014/main" id="{C24C6589-5E18-440F-BC58-02B490E7C1C1}"/>
                  </a:ext>
                </a:extLst>
              </p14:cNvPr>
              <p14:cNvContentPartPr/>
              <p14:nvPr/>
            </p14:nvContentPartPr>
            <p14:xfrm>
              <a:off x="2924277" y="3406125"/>
              <a:ext cx="74160" cy="106920"/>
            </p14:xfrm>
          </p:contentPart>
        </mc:Choice>
        <mc:Fallback xmlns="">
          <p:pic>
            <p:nvPicPr>
              <p:cNvPr id="108" name="Freihand 107">
                <a:extLst>
                  <a:ext uri="{FF2B5EF4-FFF2-40B4-BE49-F238E27FC236}">
                    <a16:creationId xmlns:a16="http://schemas.microsoft.com/office/drawing/2014/main" id="{C24C6589-5E18-440F-BC58-02B490E7C1C1}"/>
                  </a:ext>
                </a:extLst>
              </p:cNvPr>
              <p:cNvPicPr/>
              <p:nvPr/>
            </p:nvPicPr>
            <p:blipFill>
              <a:blip r:embed="rId106"/>
              <a:stretch>
                <a:fillRect/>
              </a:stretch>
            </p:blipFill>
            <p:spPr>
              <a:xfrm>
                <a:off x="2919957" y="3401805"/>
                <a:ext cx="82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9" name="Freihand 108">
                <a:extLst>
                  <a:ext uri="{FF2B5EF4-FFF2-40B4-BE49-F238E27FC236}">
                    <a16:creationId xmlns:a16="http://schemas.microsoft.com/office/drawing/2014/main" id="{6E7BAB29-B4D6-4229-8787-D7941BBB566D}"/>
                  </a:ext>
                </a:extLst>
              </p14:cNvPr>
              <p14:cNvContentPartPr/>
              <p14:nvPr/>
            </p14:nvContentPartPr>
            <p14:xfrm>
              <a:off x="3026517" y="3385965"/>
              <a:ext cx="50040" cy="113040"/>
            </p14:xfrm>
          </p:contentPart>
        </mc:Choice>
        <mc:Fallback xmlns="">
          <p:pic>
            <p:nvPicPr>
              <p:cNvPr id="109" name="Freihand 108">
                <a:extLst>
                  <a:ext uri="{FF2B5EF4-FFF2-40B4-BE49-F238E27FC236}">
                    <a16:creationId xmlns:a16="http://schemas.microsoft.com/office/drawing/2014/main" id="{6E7BAB29-B4D6-4229-8787-D7941BBB566D}"/>
                  </a:ext>
                </a:extLst>
              </p:cNvPr>
              <p:cNvPicPr/>
              <p:nvPr/>
            </p:nvPicPr>
            <p:blipFill>
              <a:blip r:embed="rId108"/>
              <a:stretch>
                <a:fillRect/>
              </a:stretch>
            </p:blipFill>
            <p:spPr>
              <a:xfrm>
                <a:off x="3022197" y="3381645"/>
                <a:ext cx="58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0" name="Freihand 109">
                <a:extLst>
                  <a:ext uri="{FF2B5EF4-FFF2-40B4-BE49-F238E27FC236}">
                    <a16:creationId xmlns:a16="http://schemas.microsoft.com/office/drawing/2014/main" id="{4659D022-E818-4E3A-A989-B3FD0E02B94B}"/>
                  </a:ext>
                </a:extLst>
              </p14:cNvPr>
              <p14:cNvContentPartPr/>
              <p14:nvPr/>
            </p14:nvContentPartPr>
            <p14:xfrm>
              <a:off x="3018237" y="3379485"/>
              <a:ext cx="98640" cy="120600"/>
            </p14:xfrm>
          </p:contentPart>
        </mc:Choice>
        <mc:Fallback xmlns="">
          <p:pic>
            <p:nvPicPr>
              <p:cNvPr id="110" name="Freihand 109">
                <a:extLst>
                  <a:ext uri="{FF2B5EF4-FFF2-40B4-BE49-F238E27FC236}">
                    <a16:creationId xmlns:a16="http://schemas.microsoft.com/office/drawing/2014/main" id="{4659D022-E818-4E3A-A989-B3FD0E02B94B}"/>
                  </a:ext>
                </a:extLst>
              </p:cNvPr>
              <p:cNvPicPr/>
              <p:nvPr/>
            </p:nvPicPr>
            <p:blipFill>
              <a:blip r:embed="rId110"/>
              <a:stretch>
                <a:fillRect/>
              </a:stretch>
            </p:blipFill>
            <p:spPr>
              <a:xfrm>
                <a:off x="3013917" y="3375165"/>
                <a:ext cx="107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1" name="Freihand 110">
                <a:extLst>
                  <a:ext uri="{FF2B5EF4-FFF2-40B4-BE49-F238E27FC236}">
                    <a16:creationId xmlns:a16="http://schemas.microsoft.com/office/drawing/2014/main" id="{559FE195-4686-4199-8B3A-22ADB227A69F}"/>
                  </a:ext>
                </a:extLst>
              </p14:cNvPr>
              <p14:cNvContentPartPr/>
              <p14:nvPr/>
            </p14:nvContentPartPr>
            <p14:xfrm>
              <a:off x="3154677" y="3367245"/>
              <a:ext cx="103320" cy="130320"/>
            </p14:xfrm>
          </p:contentPart>
        </mc:Choice>
        <mc:Fallback xmlns="">
          <p:pic>
            <p:nvPicPr>
              <p:cNvPr id="111" name="Freihand 110">
                <a:extLst>
                  <a:ext uri="{FF2B5EF4-FFF2-40B4-BE49-F238E27FC236}">
                    <a16:creationId xmlns:a16="http://schemas.microsoft.com/office/drawing/2014/main" id="{559FE195-4686-4199-8B3A-22ADB227A69F}"/>
                  </a:ext>
                </a:extLst>
              </p:cNvPr>
              <p:cNvPicPr/>
              <p:nvPr/>
            </p:nvPicPr>
            <p:blipFill>
              <a:blip r:embed="rId112"/>
              <a:stretch>
                <a:fillRect/>
              </a:stretch>
            </p:blipFill>
            <p:spPr>
              <a:xfrm>
                <a:off x="3150357" y="3362925"/>
                <a:ext cx="111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2" name="Freihand 111">
                <a:extLst>
                  <a:ext uri="{FF2B5EF4-FFF2-40B4-BE49-F238E27FC236}">
                    <a16:creationId xmlns:a16="http://schemas.microsoft.com/office/drawing/2014/main" id="{36A809DA-BE33-4255-9DC3-63FF6E4ADC3D}"/>
                  </a:ext>
                </a:extLst>
              </p14:cNvPr>
              <p14:cNvContentPartPr/>
              <p14:nvPr/>
            </p14:nvContentPartPr>
            <p14:xfrm>
              <a:off x="3234237" y="3334485"/>
              <a:ext cx="86760" cy="245160"/>
            </p14:xfrm>
          </p:contentPart>
        </mc:Choice>
        <mc:Fallback xmlns="">
          <p:pic>
            <p:nvPicPr>
              <p:cNvPr id="112" name="Freihand 111">
                <a:extLst>
                  <a:ext uri="{FF2B5EF4-FFF2-40B4-BE49-F238E27FC236}">
                    <a16:creationId xmlns:a16="http://schemas.microsoft.com/office/drawing/2014/main" id="{36A809DA-BE33-4255-9DC3-63FF6E4ADC3D}"/>
                  </a:ext>
                </a:extLst>
              </p:cNvPr>
              <p:cNvPicPr/>
              <p:nvPr/>
            </p:nvPicPr>
            <p:blipFill>
              <a:blip r:embed="rId114"/>
              <a:stretch>
                <a:fillRect/>
              </a:stretch>
            </p:blipFill>
            <p:spPr>
              <a:xfrm>
                <a:off x="3229917" y="3330165"/>
                <a:ext cx="95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7" name="Freihand 116">
                <a:extLst>
                  <a:ext uri="{FF2B5EF4-FFF2-40B4-BE49-F238E27FC236}">
                    <a16:creationId xmlns:a16="http://schemas.microsoft.com/office/drawing/2014/main" id="{9A76000B-FEBF-4578-99D7-EA70DBDD1230}"/>
                  </a:ext>
                </a:extLst>
              </p14:cNvPr>
              <p14:cNvContentPartPr/>
              <p14:nvPr/>
            </p14:nvContentPartPr>
            <p14:xfrm>
              <a:off x="2659317" y="3245925"/>
              <a:ext cx="2880" cy="49320"/>
            </p14:xfrm>
          </p:contentPart>
        </mc:Choice>
        <mc:Fallback xmlns="">
          <p:pic>
            <p:nvPicPr>
              <p:cNvPr id="117" name="Freihand 116">
                <a:extLst>
                  <a:ext uri="{FF2B5EF4-FFF2-40B4-BE49-F238E27FC236}">
                    <a16:creationId xmlns:a16="http://schemas.microsoft.com/office/drawing/2014/main" id="{9A76000B-FEBF-4578-99D7-EA70DBDD1230}"/>
                  </a:ext>
                </a:extLst>
              </p:cNvPr>
              <p:cNvPicPr/>
              <p:nvPr/>
            </p:nvPicPr>
            <p:blipFill>
              <a:blip r:embed="rId116"/>
              <a:stretch>
                <a:fillRect/>
              </a:stretch>
            </p:blipFill>
            <p:spPr>
              <a:xfrm>
                <a:off x="2654997" y="3241605"/>
                <a:ext cx="11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8" name="Freihand 117">
                <a:extLst>
                  <a:ext uri="{FF2B5EF4-FFF2-40B4-BE49-F238E27FC236}">
                    <a16:creationId xmlns:a16="http://schemas.microsoft.com/office/drawing/2014/main" id="{A9A7A52F-1DC7-4EA8-98FD-A6B47636CEF4}"/>
                  </a:ext>
                </a:extLst>
              </p14:cNvPr>
              <p14:cNvContentPartPr/>
              <p14:nvPr/>
            </p14:nvContentPartPr>
            <p14:xfrm>
              <a:off x="2669037" y="3458325"/>
              <a:ext cx="12240" cy="101520"/>
            </p14:xfrm>
          </p:contentPart>
        </mc:Choice>
        <mc:Fallback xmlns="">
          <p:pic>
            <p:nvPicPr>
              <p:cNvPr id="118" name="Freihand 117">
                <a:extLst>
                  <a:ext uri="{FF2B5EF4-FFF2-40B4-BE49-F238E27FC236}">
                    <a16:creationId xmlns:a16="http://schemas.microsoft.com/office/drawing/2014/main" id="{A9A7A52F-1DC7-4EA8-98FD-A6B47636CEF4}"/>
                  </a:ext>
                </a:extLst>
              </p:cNvPr>
              <p:cNvPicPr/>
              <p:nvPr/>
            </p:nvPicPr>
            <p:blipFill>
              <a:blip r:embed="rId118"/>
              <a:stretch>
                <a:fillRect/>
              </a:stretch>
            </p:blipFill>
            <p:spPr>
              <a:xfrm>
                <a:off x="2664717" y="3454005"/>
                <a:ext cx="20880" cy="110160"/>
              </a:xfrm>
              <a:prstGeom prst="rect">
                <a:avLst/>
              </a:prstGeom>
            </p:spPr>
          </p:pic>
        </mc:Fallback>
      </mc:AlternateContent>
      <p:grpSp>
        <p:nvGrpSpPr>
          <p:cNvPr id="130" name="Gruppieren 129">
            <a:extLst>
              <a:ext uri="{FF2B5EF4-FFF2-40B4-BE49-F238E27FC236}">
                <a16:creationId xmlns:a16="http://schemas.microsoft.com/office/drawing/2014/main" id="{57184503-940A-46A0-ACB8-C42F3D20D6AD}"/>
              </a:ext>
            </a:extLst>
          </p:cNvPr>
          <p:cNvGrpSpPr/>
          <p:nvPr/>
        </p:nvGrpSpPr>
        <p:grpSpPr>
          <a:xfrm>
            <a:off x="1285197" y="1115085"/>
            <a:ext cx="4413240" cy="1346760"/>
            <a:chOff x="1285197" y="1115085"/>
            <a:chExt cx="4413240" cy="1346760"/>
          </a:xfrm>
        </p:grpSpPr>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94901FE8-0D81-45A7-A2CA-65B13C9BE0CB}"/>
                    </a:ext>
                  </a:extLst>
                </p14:cNvPr>
                <p14:cNvContentPartPr/>
                <p14:nvPr/>
              </p14:nvContentPartPr>
              <p14:xfrm>
                <a:off x="1285197" y="1754085"/>
                <a:ext cx="1954440" cy="707760"/>
              </p14:xfrm>
            </p:contentPart>
          </mc:Choice>
          <mc:Fallback xmlns="">
            <p:pic>
              <p:nvPicPr>
                <p:cNvPr id="63" name="Freihand 62">
                  <a:extLst>
                    <a:ext uri="{FF2B5EF4-FFF2-40B4-BE49-F238E27FC236}">
                      <a16:creationId xmlns:a16="http://schemas.microsoft.com/office/drawing/2014/main" id="{94901FE8-0D81-45A7-A2CA-65B13C9BE0CB}"/>
                    </a:ext>
                  </a:extLst>
                </p:cNvPr>
                <p:cNvPicPr/>
                <p:nvPr/>
              </p:nvPicPr>
              <p:blipFill>
                <a:blip r:embed="rId120"/>
                <a:stretch>
                  <a:fillRect/>
                </a:stretch>
              </p:blipFill>
              <p:spPr>
                <a:xfrm>
                  <a:off x="1280877" y="1749765"/>
                  <a:ext cx="196308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8506948F-F4F9-4CF0-A475-645750D8A364}"/>
                    </a:ext>
                  </a:extLst>
                </p14:cNvPr>
                <p14:cNvContentPartPr/>
                <p14:nvPr/>
              </p14:nvContentPartPr>
              <p14:xfrm>
                <a:off x="3179877" y="1414605"/>
                <a:ext cx="1204560" cy="362880"/>
              </p14:xfrm>
            </p:contentPart>
          </mc:Choice>
          <mc:Fallback xmlns="">
            <p:pic>
              <p:nvPicPr>
                <p:cNvPr id="64" name="Freihand 63">
                  <a:extLst>
                    <a:ext uri="{FF2B5EF4-FFF2-40B4-BE49-F238E27FC236}">
                      <a16:creationId xmlns:a16="http://schemas.microsoft.com/office/drawing/2014/main" id="{8506948F-F4F9-4CF0-A475-645750D8A364}"/>
                    </a:ext>
                  </a:extLst>
                </p:cNvPr>
                <p:cNvPicPr/>
                <p:nvPr/>
              </p:nvPicPr>
              <p:blipFill>
                <a:blip r:embed="rId122"/>
                <a:stretch>
                  <a:fillRect/>
                </a:stretch>
              </p:blipFill>
              <p:spPr>
                <a:xfrm>
                  <a:off x="3175557" y="1410285"/>
                  <a:ext cx="12132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52DBFAFC-CD90-43BE-9E24-E57A259CD10B}"/>
                    </a:ext>
                  </a:extLst>
                </p14:cNvPr>
                <p14:cNvContentPartPr/>
                <p14:nvPr/>
              </p14:nvContentPartPr>
              <p14:xfrm>
                <a:off x="4542117" y="1314165"/>
                <a:ext cx="77040" cy="43920"/>
              </p14:xfrm>
            </p:contentPart>
          </mc:Choice>
          <mc:Fallback xmlns="">
            <p:pic>
              <p:nvPicPr>
                <p:cNvPr id="71" name="Freihand 70">
                  <a:extLst>
                    <a:ext uri="{FF2B5EF4-FFF2-40B4-BE49-F238E27FC236}">
                      <a16:creationId xmlns:a16="http://schemas.microsoft.com/office/drawing/2014/main" id="{52DBFAFC-CD90-43BE-9E24-E57A259CD10B}"/>
                    </a:ext>
                  </a:extLst>
                </p:cNvPr>
                <p:cNvPicPr/>
                <p:nvPr/>
              </p:nvPicPr>
              <p:blipFill>
                <a:blip r:embed="rId124"/>
                <a:stretch>
                  <a:fillRect/>
                </a:stretch>
              </p:blipFill>
              <p:spPr>
                <a:xfrm>
                  <a:off x="4537797" y="1309845"/>
                  <a:ext cx="85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4EFF9A0D-20EB-4DBF-BF58-9509CBCFA7DE}"/>
                    </a:ext>
                  </a:extLst>
                </p14:cNvPr>
                <p14:cNvContentPartPr/>
                <p14:nvPr/>
              </p14:nvContentPartPr>
              <p14:xfrm>
                <a:off x="4591077" y="1309125"/>
                <a:ext cx="39240" cy="153360"/>
              </p14:xfrm>
            </p:contentPart>
          </mc:Choice>
          <mc:Fallback xmlns="">
            <p:pic>
              <p:nvPicPr>
                <p:cNvPr id="72" name="Freihand 71">
                  <a:extLst>
                    <a:ext uri="{FF2B5EF4-FFF2-40B4-BE49-F238E27FC236}">
                      <a16:creationId xmlns:a16="http://schemas.microsoft.com/office/drawing/2014/main" id="{4EFF9A0D-20EB-4DBF-BF58-9509CBCFA7DE}"/>
                    </a:ext>
                  </a:extLst>
                </p:cNvPr>
                <p:cNvPicPr/>
                <p:nvPr/>
              </p:nvPicPr>
              <p:blipFill>
                <a:blip r:embed="rId126"/>
                <a:stretch>
                  <a:fillRect/>
                </a:stretch>
              </p:blipFill>
              <p:spPr>
                <a:xfrm>
                  <a:off x="4586757" y="1304805"/>
                  <a:ext cx="47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A255A7BB-98CB-40C8-87FA-2157C2A02D09}"/>
                    </a:ext>
                  </a:extLst>
                </p14:cNvPr>
                <p14:cNvContentPartPr/>
                <p14:nvPr/>
              </p14:nvContentPartPr>
              <p14:xfrm>
                <a:off x="4719957" y="1210125"/>
                <a:ext cx="4320" cy="104040"/>
              </p14:xfrm>
            </p:contentPart>
          </mc:Choice>
          <mc:Fallback xmlns="">
            <p:pic>
              <p:nvPicPr>
                <p:cNvPr id="73" name="Freihand 72">
                  <a:extLst>
                    <a:ext uri="{FF2B5EF4-FFF2-40B4-BE49-F238E27FC236}">
                      <a16:creationId xmlns:a16="http://schemas.microsoft.com/office/drawing/2014/main" id="{A255A7BB-98CB-40C8-87FA-2157C2A02D09}"/>
                    </a:ext>
                  </a:extLst>
                </p:cNvPr>
                <p:cNvPicPr/>
                <p:nvPr/>
              </p:nvPicPr>
              <p:blipFill>
                <a:blip r:embed="rId128"/>
                <a:stretch>
                  <a:fillRect/>
                </a:stretch>
              </p:blipFill>
              <p:spPr>
                <a:xfrm>
                  <a:off x="4715637" y="1205805"/>
                  <a:ext cx="12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0B3EBB73-48C2-4A02-B3D9-EFBF0332E263}"/>
                    </a:ext>
                  </a:extLst>
                </p14:cNvPr>
                <p14:cNvContentPartPr/>
                <p14:nvPr/>
              </p14:nvContentPartPr>
              <p14:xfrm>
                <a:off x="4627797" y="1194645"/>
                <a:ext cx="176760" cy="125280"/>
              </p14:xfrm>
            </p:contentPart>
          </mc:Choice>
          <mc:Fallback xmlns="">
            <p:pic>
              <p:nvPicPr>
                <p:cNvPr id="74" name="Freihand 73">
                  <a:extLst>
                    <a:ext uri="{FF2B5EF4-FFF2-40B4-BE49-F238E27FC236}">
                      <a16:creationId xmlns:a16="http://schemas.microsoft.com/office/drawing/2014/main" id="{0B3EBB73-48C2-4A02-B3D9-EFBF0332E263}"/>
                    </a:ext>
                  </a:extLst>
                </p:cNvPr>
                <p:cNvPicPr/>
                <p:nvPr/>
              </p:nvPicPr>
              <p:blipFill>
                <a:blip r:embed="rId130"/>
                <a:stretch>
                  <a:fillRect/>
                </a:stretch>
              </p:blipFill>
              <p:spPr>
                <a:xfrm>
                  <a:off x="4623477" y="1190325"/>
                  <a:ext cx="185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BFEF3890-A997-4ECB-8CD7-C96477B69A95}"/>
                    </a:ext>
                  </a:extLst>
                </p14:cNvPr>
                <p14:cNvContentPartPr/>
                <p14:nvPr/>
              </p14:nvContentPartPr>
              <p14:xfrm>
                <a:off x="4809237" y="1209045"/>
                <a:ext cx="99720" cy="186840"/>
              </p14:xfrm>
            </p:contentPart>
          </mc:Choice>
          <mc:Fallback xmlns="">
            <p:pic>
              <p:nvPicPr>
                <p:cNvPr id="76" name="Freihand 75">
                  <a:extLst>
                    <a:ext uri="{FF2B5EF4-FFF2-40B4-BE49-F238E27FC236}">
                      <a16:creationId xmlns:a16="http://schemas.microsoft.com/office/drawing/2014/main" id="{BFEF3890-A997-4ECB-8CD7-C96477B69A95}"/>
                    </a:ext>
                  </a:extLst>
                </p:cNvPr>
                <p:cNvPicPr/>
                <p:nvPr/>
              </p:nvPicPr>
              <p:blipFill>
                <a:blip r:embed="rId132"/>
                <a:stretch>
                  <a:fillRect/>
                </a:stretch>
              </p:blipFill>
              <p:spPr>
                <a:xfrm>
                  <a:off x="4804917" y="1204725"/>
                  <a:ext cx="108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FFCB298B-F575-47AF-BF62-42F6DD3FC83B}"/>
                    </a:ext>
                  </a:extLst>
                </p14:cNvPr>
                <p14:cNvContentPartPr/>
                <p14:nvPr/>
              </p14:nvContentPartPr>
              <p14:xfrm>
                <a:off x="4939557" y="1232085"/>
                <a:ext cx="119880" cy="142920"/>
              </p14:xfrm>
            </p:contentPart>
          </mc:Choice>
          <mc:Fallback xmlns="">
            <p:pic>
              <p:nvPicPr>
                <p:cNvPr id="77" name="Freihand 76">
                  <a:extLst>
                    <a:ext uri="{FF2B5EF4-FFF2-40B4-BE49-F238E27FC236}">
                      <a16:creationId xmlns:a16="http://schemas.microsoft.com/office/drawing/2014/main" id="{FFCB298B-F575-47AF-BF62-42F6DD3FC83B}"/>
                    </a:ext>
                  </a:extLst>
                </p:cNvPr>
                <p:cNvPicPr/>
                <p:nvPr/>
              </p:nvPicPr>
              <p:blipFill>
                <a:blip r:embed="rId134"/>
                <a:stretch>
                  <a:fillRect/>
                </a:stretch>
              </p:blipFill>
              <p:spPr>
                <a:xfrm>
                  <a:off x="4935237" y="1227765"/>
                  <a:ext cx="128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92E54035-A194-42A2-B5EB-C68D9DCD734A}"/>
                    </a:ext>
                  </a:extLst>
                </p14:cNvPr>
                <p14:cNvContentPartPr/>
                <p14:nvPr/>
              </p14:nvContentPartPr>
              <p14:xfrm>
                <a:off x="5132877" y="1237845"/>
                <a:ext cx="15840" cy="114120"/>
              </p14:xfrm>
            </p:contentPart>
          </mc:Choice>
          <mc:Fallback xmlns="">
            <p:pic>
              <p:nvPicPr>
                <p:cNvPr id="78" name="Freihand 77">
                  <a:extLst>
                    <a:ext uri="{FF2B5EF4-FFF2-40B4-BE49-F238E27FC236}">
                      <a16:creationId xmlns:a16="http://schemas.microsoft.com/office/drawing/2014/main" id="{92E54035-A194-42A2-B5EB-C68D9DCD734A}"/>
                    </a:ext>
                  </a:extLst>
                </p:cNvPr>
                <p:cNvPicPr/>
                <p:nvPr/>
              </p:nvPicPr>
              <p:blipFill>
                <a:blip r:embed="rId136"/>
                <a:stretch>
                  <a:fillRect/>
                </a:stretch>
              </p:blipFill>
              <p:spPr>
                <a:xfrm>
                  <a:off x="5128557" y="1233525"/>
                  <a:ext cx="24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6A585428-3CFD-4BC6-A780-206A2CFA128A}"/>
                    </a:ext>
                  </a:extLst>
                </p14:cNvPr>
                <p14:cNvContentPartPr/>
                <p14:nvPr/>
              </p14:nvContentPartPr>
              <p14:xfrm>
                <a:off x="5090397" y="1277085"/>
                <a:ext cx="117360" cy="8280"/>
              </p14:xfrm>
            </p:contentPart>
          </mc:Choice>
          <mc:Fallback xmlns="">
            <p:pic>
              <p:nvPicPr>
                <p:cNvPr id="79" name="Freihand 78">
                  <a:extLst>
                    <a:ext uri="{FF2B5EF4-FFF2-40B4-BE49-F238E27FC236}">
                      <a16:creationId xmlns:a16="http://schemas.microsoft.com/office/drawing/2014/main" id="{6A585428-3CFD-4BC6-A780-206A2CFA128A}"/>
                    </a:ext>
                  </a:extLst>
                </p:cNvPr>
                <p:cNvPicPr/>
                <p:nvPr/>
              </p:nvPicPr>
              <p:blipFill>
                <a:blip r:embed="rId138"/>
                <a:stretch>
                  <a:fillRect/>
                </a:stretch>
              </p:blipFill>
              <p:spPr>
                <a:xfrm>
                  <a:off x="5086077" y="1272765"/>
                  <a:ext cx="126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BFF56427-245F-4241-91A8-E4DBA40A715A}"/>
                    </a:ext>
                  </a:extLst>
                </p14:cNvPr>
                <p14:cNvContentPartPr/>
                <p14:nvPr/>
              </p14:nvContentPartPr>
              <p14:xfrm>
                <a:off x="5226837" y="1192485"/>
                <a:ext cx="119160" cy="146160"/>
              </p14:xfrm>
            </p:contentPart>
          </mc:Choice>
          <mc:Fallback xmlns="">
            <p:pic>
              <p:nvPicPr>
                <p:cNvPr id="81" name="Freihand 80">
                  <a:extLst>
                    <a:ext uri="{FF2B5EF4-FFF2-40B4-BE49-F238E27FC236}">
                      <a16:creationId xmlns:a16="http://schemas.microsoft.com/office/drawing/2014/main" id="{BFF56427-245F-4241-91A8-E4DBA40A715A}"/>
                    </a:ext>
                  </a:extLst>
                </p:cNvPr>
                <p:cNvPicPr/>
                <p:nvPr/>
              </p:nvPicPr>
              <p:blipFill>
                <a:blip r:embed="rId140"/>
                <a:stretch>
                  <a:fillRect/>
                </a:stretch>
              </p:blipFill>
              <p:spPr>
                <a:xfrm>
                  <a:off x="5222517" y="1188165"/>
                  <a:ext cx="127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B917D1DF-B0F9-4698-BDA3-356373E027EC}"/>
                    </a:ext>
                  </a:extLst>
                </p14:cNvPr>
                <p14:cNvContentPartPr/>
                <p14:nvPr/>
              </p14:nvContentPartPr>
              <p14:xfrm>
                <a:off x="5346717" y="1196085"/>
                <a:ext cx="37080" cy="166320"/>
              </p14:xfrm>
            </p:contentPart>
          </mc:Choice>
          <mc:Fallback xmlns="">
            <p:pic>
              <p:nvPicPr>
                <p:cNvPr id="82" name="Freihand 81">
                  <a:extLst>
                    <a:ext uri="{FF2B5EF4-FFF2-40B4-BE49-F238E27FC236}">
                      <a16:creationId xmlns:a16="http://schemas.microsoft.com/office/drawing/2014/main" id="{B917D1DF-B0F9-4698-BDA3-356373E027EC}"/>
                    </a:ext>
                  </a:extLst>
                </p:cNvPr>
                <p:cNvPicPr/>
                <p:nvPr/>
              </p:nvPicPr>
              <p:blipFill>
                <a:blip r:embed="rId142"/>
                <a:stretch>
                  <a:fillRect/>
                </a:stretch>
              </p:blipFill>
              <p:spPr>
                <a:xfrm>
                  <a:off x="5342397" y="1191765"/>
                  <a:ext cx="45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7FA6F963-56DB-4140-AFD0-126EE1817014}"/>
                    </a:ext>
                  </a:extLst>
                </p14:cNvPr>
                <p14:cNvContentPartPr/>
                <p14:nvPr/>
              </p14:nvContentPartPr>
              <p14:xfrm>
                <a:off x="5231157" y="1334685"/>
                <a:ext cx="183240" cy="21600"/>
              </p14:xfrm>
            </p:contentPart>
          </mc:Choice>
          <mc:Fallback xmlns="">
            <p:pic>
              <p:nvPicPr>
                <p:cNvPr id="83" name="Freihand 82">
                  <a:extLst>
                    <a:ext uri="{FF2B5EF4-FFF2-40B4-BE49-F238E27FC236}">
                      <a16:creationId xmlns:a16="http://schemas.microsoft.com/office/drawing/2014/main" id="{7FA6F963-56DB-4140-AFD0-126EE1817014}"/>
                    </a:ext>
                  </a:extLst>
                </p:cNvPr>
                <p:cNvPicPr/>
                <p:nvPr/>
              </p:nvPicPr>
              <p:blipFill>
                <a:blip r:embed="rId144"/>
                <a:stretch>
                  <a:fillRect/>
                </a:stretch>
              </p:blipFill>
              <p:spPr>
                <a:xfrm>
                  <a:off x="5226837" y="1330365"/>
                  <a:ext cx="191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83976016-CC17-40B0-96D9-2B177E8E2791}"/>
                    </a:ext>
                  </a:extLst>
                </p14:cNvPr>
                <p14:cNvContentPartPr/>
                <p14:nvPr/>
              </p14:nvContentPartPr>
              <p14:xfrm>
                <a:off x="5441757" y="1151085"/>
                <a:ext cx="155160" cy="188280"/>
              </p14:xfrm>
            </p:contentPart>
          </mc:Choice>
          <mc:Fallback xmlns="">
            <p:pic>
              <p:nvPicPr>
                <p:cNvPr id="85" name="Freihand 84">
                  <a:extLst>
                    <a:ext uri="{FF2B5EF4-FFF2-40B4-BE49-F238E27FC236}">
                      <a16:creationId xmlns:a16="http://schemas.microsoft.com/office/drawing/2014/main" id="{83976016-CC17-40B0-96D9-2B177E8E2791}"/>
                    </a:ext>
                  </a:extLst>
                </p:cNvPr>
                <p:cNvPicPr/>
                <p:nvPr/>
              </p:nvPicPr>
              <p:blipFill>
                <a:blip r:embed="rId146"/>
                <a:stretch>
                  <a:fillRect/>
                </a:stretch>
              </p:blipFill>
              <p:spPr>
                <a:xfrm>
                  <a:off x="5437437" y="1146765"/>
                  <a:ext cx="163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960B0CC5-7C61-423B-82AC-36090EC71DF2}"/>
                    </a:ext>
                  </a:extLst>
                </p14:cNvPr>
                <p14:cNvContentPartPr/>
                <p14:nvPr/>
              </p14:nvContentPartPr>
              <p14:xfrm>
                <a:off x="5568477" y="1115085"/>
                <a:ext cx="129960" cy="323280"/>
              </p14:xfrm>
            </p:contentPart>
          </mc:Choice>
          <mc:Fallback xmlns="">
            <p:pic>
              <p:nvPicPr>
                <p:cNvPr id="86" name="Freihand 85">
                  <a:extLst>
                    <a:ext uri="{FF2B5EF4-FFF2-40B4-BE49-F238E27FC236}">
                      <a16:creationId xmlns:a16="http://schemas.microsoft.com/office/drawing/2014/main" id="{960B0CC5-7C61-423B-82AC-36090EC71DF2}"/>
                    </a:ext>
                  </a:extLst>
                </p:cNvPr>
                <p:cNvPicPr/>
                <p:nvPr/>
              </p:nvPicPr>
              <p:blipFill>
                <a:blip r:embed="rId148"/>
                <a:stretch>
                  <a:fillRect/>
                </a:stretch>
              </p:blipFill>
              <p:spPr>
                <a:xfrm>
                  <a:off x="5564157" y="1110765"/>
                  <a:ext cx="1386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CF920869-3A41-4665-AEF2-D51C9BCE2904}"/>
                    </a:ext>
                  </a:extLst>
                </p14:cNvPr>
                <p14:cNvContentPartPr/>
                <p14:nvPr/>
              </p14:nvContentPartPr>
              <p14:xfrm>
                <a:off x="2699997" y="1974765"/>
                <a:ext cx="13320" cy="110880"/>
              </p14:xfrm>
            </p:contentPart>
          </mc:Choice>
          <mc:Fallback xmlns="">
            <p:pic>
              <p:nvPicPr>
                <p:cNvPr id="91" name="Freihand 90">
                  <a:extLst>
                    <a:ext uri="{FF2B5EF4-FFF2-40B4-BE49-F238E27FC236}">
                      <a16:creationId xmlns:a16="http://schemas.microsoft.com/office/drawing/2014/main" id="{CF920869-3A41-4665-AEF2-D51C9BCE2904}"/>
                    </a:ext>
                  </a:extLst>
                </p:cNvPr>
                <p:cNvPicPr/>
                <p:nvPr/>
              </p:nvPicPr>
              <p:blipFill>
                <a:blip r:embed="rId150"/>
                <a:stretch>
                  <a:fillRect/>
                </a:stretch>
              </p:blipFill>
              <p:spPr>
                <a:xfrm>
                  <a:off x="2695677" y="1970445"/>
                  <a:ext cx="2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83960730-2B00-40B8-B57A-04601E7B7B10}"/>
                    </a:ext>
                  </a:extLst>
                </p14:cNvPr>
                <p14:cNvContentPartPr/>
                <p14:nvPr/>
              </p14:nvContentPartPr>
              <p14:xfrm>
                <a:off x="2710077" y="2183565"/>
                <a:ext cx="5760" cy="153360"/>
              </p14:xfrm>
            </p:contentPart>
          </mc:Choice>
          <mc:Fallback xmlns="">
            <p:pic>
              <p:nvPicPr>
                <p:cNvPr id="92" name="Freihand 91">
                  <a:extLst>
                    <a:ext uri="{FF2B5EF4-FFF2-40B4-BE49-F238E27FC236}">
                      <a16:creationId xmlns:a16="http://schemas.microsoft.com/office/drawing/2014/main" id="{83960730-2B00-40B8-B57A-04601E7B7B10}"/>
                    </a:ext>
                  </a:extLst>
                </p:cNvPr>
                <p:cNvPicPr/>
                <p:nvPr/>
              </p:nvPicPr>
              <p:blipFill>
                <a:blip r:embed="rId152"/>
                <a:stretch>
                  <a:fillRect/>
                </a:stretch>
              </p:blipFill>
              <p:spPr>
                <a:xfrm>
                  <a:off x="2705757" y="2179245"/>
                  <a:ext cx="14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6" name="Freihand 125">
                  <a:extLst>
                    <a:ext uri="{FF2B5EF4-FFF2-40B4-BE49-F238E27FC236}">
                      <a16:creationId xmlns:a16="http://schemas.microsoft.com/office/drawing/2014/main" id="{21567FAC-13E4-4FB8-98F0-6F350384EDEC}"/>
                    </a:ext>
                  </a:extLst>
                </p14:cNvPr>
                <p14:cNvContentPartPr/>
                <p14:nvPr/>
              </p14:nvContentPartPr>
              <p14:xfrm>
                <a:off x="4875837" y="1456005"/>
                <a:ext cx="680760" cy="58320"/>
              </p14:xfrm>
            </p:contentPart>
          </mc:Choice>
          <mc:Fallback xmlns="">
            <p:pic>
              <p:nvPicPr>
                <p:cNvPr id="126" name="Freihand 125">
                  <a:extLst>
                    <a:ext uri="{FF2B5EF4-FFF2-40B4-BE49-F238E27FC236}">
                      <a16:creationId xmlns:a16="http://schemas.microsoft.com/office/drawing/2014/main" id="{21567FAC-13E4-4FB8-98F0-6F350384EDEC}"/>
                    </a:ext>
                  </a:extLst>
                </p:cNvPr>
                <p:cNvPicPr/>
                <p:nvPr/>
              </p:nvPicPr>
              <p:blipFill>
                <a:blip r:embed="rId154"/>
                <a:stretch>
                  <a:fillRect/>
                </a:stretch>
              </p:blipFill>
              <p:spPr>
                <a:xfrm>
                  <a:off x="4871517" y="1451685"/>
                  <a:ext cx="689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7" name="Freihand 126">
                  <a:extLst>
                    <a:ext uri="{FF2B5EF4-FFF2-40B4-BE49-F238E27FC236}">
                      <a16:creationId xmlns:a16="http://schemas.microsoft.com/office/drawing/2014/main" id="{D42733C2-8D52-4EFB-894F-C05E80BDE4CD}"/>
                    </a:ext>
                  </a:extLst>
                </p14:cNvPr>
                <p14:cNvContentPartPr/>
                <p14:nvPr/>
              </p14:nvContentPartPr>
              <p14:xfrm>
                <a:off x="5232237" y="1465005"/>
                <a:ext cx="383400" cy="23040"/>
              </p14:xfrm>
            </p:contentPart>
          </mc:Choice>
          <mc:Fallback xmlns="">
            <p:pic>
              <p:nvPicPr>
                <p:cNvPr id="127" name="Freihand 126">
                  <a:extLst>
                    <a:ext uri="{FF2B5EF4-FFF2-40B4-BE49-F238E27FC236}">
                      <a16:creationId xmlns:a16="http://schemas.microsoft.com/office/drawing/2014/main" id="{D42733C2-8D52-4EFB-894F-C05E80BDE4CD}"/>
                    </a:ext>
                  </a:extLst>
                </p:cNvPr>
                <p:cNvPicPr/>
                <p:nvPr/>
              </p:nvPicPr>
              <p:blipFill>
                <a:blip r:embed="rId156"/>
                <a:stretch>
                  <a:fillRect/>
                </a:stretch>
              </p:blipFill>
              <p:spPr>
                <a:xfrm>
                  <a:off x="5227917" y="1460685"/>
                  <a:ext cx="392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9" name="Freihand 128">
                  <a:extLst>
                    <a:ext uri="{FF2B5EF4-FFF2-40B4-BE49-F238E27FC236}">
                      <a16:creationId xmlns:a16="http://schemas.microsoft.com/office/drawing/2014/main" id="{F1A7DF92-0036-4BFD-8B44-E20ABDE509C8}"/>
                    </a:ext>
                  </a:extLst>
                </p14:cNvPr>
                <p14:cNvContentPartPr/>
                <p14:nvPr/>
              </p14:nvContentPartPr>
              <p14:xfrm>
                <a:off x="4965837" y="1447365"/>
                <a:ext cx="619200" cy="38880"/>
              </p14:xfrm>
            </p:contentPart>
          </mc:Choice>
          <mc:Fallback xmlns="">
            <p:pic>
              <p:nvPicPr>
                <p:cNvPr id="129" name="Freihand 128">
                  <a:extLst>
                    <a:ext uri="{FF2B5EF4-FFF2-40B4-BE49-F238E27FC236}">
                      <a16:creationId xmlns:a16="http://schemas.microsoft.com/office/drawing/2014/main" id="{F1A7DF92-0036-4BFD-8B44-E20ABDE509C8}"/>
                    </a:ext>
                  </a:extLst>
                </p:cNvPr>
                <p:cNvPicPr/>
                <p:nvPr/>
              </p:nvPicPr>
              <p:blipFill>
                <a:blip r:embed="rId158"/>
                <a:stretch>
                  <a:fillRect/>
                </a:stretch>
              </p:blipFill>
              <p:spPr>
                <a:xfrm>
                  <a:off x="4961517" y="1443045"/>
                  <a:ext cx="62784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41" name="Freihand 140">
                <a:extLst>
                  <a:ext uri="{FF2B5EF4-FFF2-40B4-BE49-F238E27FC236}">
                    <a16:creationId xmlns:a16="http://schemas.microsoft.com/office/drawing/2014/main" id="{C6F62B5A-1DDC-43F3-BFE7-87FDEF161ADB}"/>
                  </a:ext>
                </a:extLst>
              </p14:cNvPr>
              <p14:cNvContentPartPr/>
              <p14:nvPr/>
            </p14:nvContentPartPr>
            <p14:xfrm>
              <a:off x="1919157" y="4388565"/>
              <a:ext cx="360" cy="360"/>
            </p14:xfrm>
          </p:contentPart>
        </mc:Choice>
        <mc:Fallback xmlns="">
          <p:pic>
            <p:nvPicPr>
              <p:cNvPr id="141" name="Freihand 140">
                <a:extLst>
                  <a:ext uri="{FF2B5EF4-FFF2-40B4-BE49-F238E27FC236}">
                    <a16:creationId xmlns:a16="http://schemas.microsoft.com/office/drawing/2014/main" id="{C6F62B5A-1DDC-43F3-BFE7-87FDEF161ADB}"/>
                  </a:ext>
                </a:extLst>
              </p:cNvPr>
              <p:cNvPicPr/>
              <p:nvPr/>
            </p:nvPicPr>
            <p:blipFill>
              <a:blip r:embed="rId100"/>
              <a:stretch>
                <a:fillRect/>
              </a:stretch>
            </p:blipFill>
            <p:spPr>
              <a:xfrm>
                <a:off x="1914837" y="4384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2" name="Freihand 141">
                <a:extLst>
                  <a:ext uri="{FF2B5EF4-FFF2-40B4-BE49-F238E27FC236}">
                    <a16:creationId xmlns:a16="http://schemas.microsoft.com/office/drawing/2014/main" id="{64ED91A3-86FB-44A7-920C-AE186A466BAA}"/>
                  </a:ext>
                </a:extLst>
              </p14:cNvPr>
              <p14:cNvContentPartPr/>
              <p14:nvPr/>
            </p14:nvContentPartPr>
            <p14:xfrm>
              <a:off x="2582997" y="4296765"/>
              <a:ext cx="46080" cy="2880"/>
            </p14:xfrm>
          </p:contentPart>
        </mc:Choice>
        <mc:Fallback xmlns="">
          <p:pic>
            <p:nvPicPr>
              <p:cNvPr id="142" name="Freihand 141">
                <a:extLst>
                  <a:ext uri="{FF2B5EF4-FFF2-40B4-BE49-F238E27FC236}">
                    <a16:creationId xmlns:a16="http://schemas.microsoft.com/office/drawing/2014/main" id="{64ED91A3-86FB-44A7-920C-AE186A466BAA}"/>
                  </a:ext>
                </a:extLst>
              </p:cNvPr>
              <p:cNvPicPr/>
              <p:nvPr/>
            </p:nvPicPr>
            <p:blipFill>
              <a:blip r:embed="rId161"/>
              <a:stretch>
                <a:fillRect/>
              </a:stretch>
            </p:blipFill>
            <p:spPr>
              <a:xfrm>
                <a:off x="2578677" y="4292445"/>
                <a:ext cx="54720" cy="11520"/>
              </a:xfrm>
              <a:prstGeom prst="rect">
                <a:avLst/>
              </a:prstGeom>
            </p:spPr>
          </p:pic>
        </mc:Fallback>
      </mc:AlternateContent>
      <p:grpSp>
        <p:nvGrpSpPr>
          <p:cNvPr id="165" name="Gruppieren 164">
            <a:extLst>
              <a:ext uri="{FF2B5EF4-FFF2-40B4-BE49-F238E27FC236}">
                <a16:creationId xmlns:a16="http://schemas.microsoft.com/office/drawing/2014/main" id="{D17899B5-0B6E-429D-A161-708DAE6EADF2}"/>
              </a:ext>
            </a:extLst>
          </p:cNvPr>
          <p:cNvGrpSpPr/>
          <p:nvPr/>
        </p:nvGrpSpPr>
        <p:grpSpPr>
          <a:xfrm>
            <a:off x="2151717" y="3703125"/>
            <a:ext cx="3720600" cy="2598480"/>
            <a:chOff x="2151717" y="3703125"/>
            <a:chExt cx="3720600" cy="2598480"/>
          </a:xfrm>
        </p:grpSpPr>
        <mc:AlternateContent xmlns:mc="http://schemas.openxmlformats.org/markup-compatibility/2006" xmlns:p14="http://schemas.microsoft.com/office/powerpoint/2010/main">
          <mc:Choice Requires="p14">
            <p:contentPart p14:bwMode="auto" r:id="rId162">
              <p14:nvContentPartPr>
                <p14:cNvPr id="119" name="Freihand 118">
                  <a:extLst>
                    <a:ext uri="{FF2B5EF4-FFF2-40B4-BE49-F238E27FC236}">
                      <a16:creationId xmlns:a16="http://schemas.microsoft.com/office/drawing/2014/main" id="{C80F73F5-9F36-49C2-A5DC-8DEE8D857780}"/>
                    </a:ext>
                  </a:extLst>
                </p14:cNvPr>
                <p14:cNvContentPartPr/>
                <p14:nvPr/>
              </p14:nvContentPartPr>
              <p14:xfrm>
                <a:off x="2672277" y="3703125"/>
                <a:ext cx="21960" cy="396360"/>
              </p14:xfrm>
            </p:contentPart>
          </mc:Choice>
          <mc:Fallback xmlns="">
            <p:pic>
              <p:nvPicPr>
                <p:cNvPr id="119" name="Freihand 118">
                  <a:extLst>
                    <a:ext uri="{FF2B5EF4-FFF2-40B4-BE49-F238E27FC236}">
                      <a16:creationId xmlns:a16="http://schemas.microsoft.com/office/drawing/2014/main" id="{C80F73F5-9F36-49C2-A5DC-8DEE8D857780}"/>
                    </a:ext>
                  </a:extLst>
                </p:cNvPr>
                <p:cNvPicPr/>
                <p:nvPr/>
              </p:nvPicPr>
              <p:blipFill>
                <a:blip r:embed="rId163"/>
                <a:stretch>
                  <a:fillRect/>
                </a:stretch>
              </p:blipFill>
              <p:spPr>
                <a:xfrm>
                  <a:off x="2667957" y="3698805"/>
                  <a:ext cx="306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0" name="Freihand 119">
                  <a:extLst>
                    <a:ext uri="{FF2B5EF4-FFF2-40B4-BE49-F238E27FC236}">
                      <a16:creationId xmlns:a16="http://schemas.microsoft.com/office/drawing/2014/main" id="{91FAF81F-4D5E-4D18-873D-D68C22646239}"/>
                    </a:ext>
                  </a:extLst>
                </p14:cNvPr>
                <p14:cNvContentPartPr/>
                <p14:nvPr/>
              </p14:nvContentPartPr>
              <p14:xfrm>
                <a:off x="2639877" y="4308645"/>
                <a:ext cx="35640" cy="45720"/>
              </p14:xfrm>
            </p:contentPart>
          </mc:Choice>
          <mc:Fallback xmlns="">
            <p:pic>
              <p:nvPicPr>
                <p:cNvPr id="120" name="Freihand 119">
                  <a:extLst>
                    <a:ext uri="{FF2B5EF4-FFF2-40B4-BE49-F238E27FC236}">
                      <a16:creationId xmlns:a16="http://schemas.microsoft.com/office/drawing/2014/main" id="{91FAF81F-4D5E-4D18-873D-D68C22646239}"/>
                    </a:ext>
                  </a:extLst>
                </p:cNvPr>
                <p:cNvPicPr/>
                <p:nvPr/>
              </p:nvPicPr>
              <p:blipFill>
                <a:blip r:embed="rId165"/>
                <a:stretch>
                  <a:fillRect/>
                </a:stretch>
              </p:blipFill>
              <p:spPr>
                <a:xfrm>
                  <a:off x="2635557" y="4304325"/>
                  <a:ext cx="44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Freihand 123">
                  <a:extLst>
                    <a:ext uri="{FF2B5EF4-FFF2-40B4-BE49-F238E27FC236}">
                      <a16:creationId xmlns:a16="http://schemas.microsoft.com/office/drawing/2014/main" id="{1AA157BB-9844-4D8F-ABA3-ED9E773241CA}"/>
                    </a:ext>
                  </a:extLst>
                </p14:cNvPr>
                <p14:cNvContentPartPr/>
                <p14:nvPr/>
              </p14:nvContentPartPr>
              <p14:xfrm>
                <a:off x="2707557" y="5398725"/>
                <a:ext cx="2880" cy="151920"/>
              </p14:xfrm>
            </p:contentPart>
          </mc:Choice>
          <mc:Fallback xmlns="">
            <p:pic>
              <p:nvPicPr>
                <p:cNvPr id="124" name="Freihand 123">
                  <a:extLst>
                    <a:ext uri="{FF2B5EF4-FFF2-40B4-BE49-F238E27FC236}">
                      <a16:creationId xmlns:a16="http://schemas.microsoft.com/office/drawing/2014/main" id="{1AA157BB-9844-4D8F-ABA3-ED9E773241CA}"/>
                    </a:ext>
                  </a:extLst>
                </p:cNvPr>
                <p:cNvPicPr/>
                <p:nvPr/>
              </p:nvPicPr>
              <p:blipFill>
                <a:blip r:embed="rId167"/>
                <a:stretch>
                  <a:fillRect/>
                </a:stretch>
              </p:blipFill>
              <p:spPr>
                <a:xfrm>
                  <a:off x="2703237" y="5394405"/>
                  <a:ext cx="11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Freihand 124">
                  <a:extLst>
                    <a:ext uri="{FF2B5EF4-FFF2-40B4-BE49-F238E27FC236}">
                      <a16:creationId xmlns:a16="http://schemas.microsoft.com/office/drawing/2014/main" id="{C7DA9A56-D480-470F-BB52-C5E0E341BC75}"/>
                    </a:ext>
                  </a:extLst>
                </p14:cNvPr>
                <p14:cNvContentPartPr/>
                <p14:nvPr/>
              </p14:nvContentPartPr>
              <p14:xfrm>
                <a:off x="2681997" y="5768445"/>
                <a:ext cx="20520" cy="533160"/>
              </p14:xfrm>
            </p:contentPart>
          </mc:Choice>
          <mc:Fallback xmlns="">
            <p:pic>
              <p:nvPicPr>
                <p:cNvPr id="125" name="Freihand 124">
                  <a:extLst>
                    <a:ext uri="{FF2B5EF4-FFF2-40B4-BE49-F238E27FC236}">
                      <a16:creationId xmlns:a16="http://schemas.microsoft.com/office/drawing/2014/main" id="{C7DA9A56-D480-470F-BB52-C5E0E341BC75}"/>
                    </a:ext>
                  </a:extLst>
                </p:cNvPr>
                <p:cNvPicPr/>
                <p:nvPr/>
              </p:nvPicPr>
              <p:blipFill>
                <a:blip r:embed="rId169"/>
                <a:stretch>
                  <a:fillRect/>
                </a:stretch>
              </p:blipFill>
              <p:spPr>
                <a:xfrm>
                  <a:off x="2677677" y="5764125"/>
                  <a:ext cx="2916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Freihand 133">
                  <a:extLst>
                    <a:ext uri="{FF2B5EF4-FFF2-40B4-BE49-F238E27FC236}">
                      <a16:creationId xmlns:a16="http://schemas.microsoft.com/office/drawing/2014/main" id="{63F003FD-9864-4691-BBBA-7F8287BC9D17}"/>
                    </a:ext>
                  </a:extLst>
                </p14:cNvPr>
                <p14:cNvContentPartPr/>
                <p14:nvPr/>
              </p14:nvContentPartPr>
              <p14:xfrm>
                <a:off x="3035157" y="5242485"/>
                <a:ext cx="46080" cy="32400"/>
              </p14:xfrm>
            </p:contentPart>
          </mc:Choice>
          <mc:Fallback xmlns="">
            <p:pic>
              <p:nvPicPr>
                <p:cNvPr id="134" name="Freihand 133">
                  <a:extLst>
                    <a:ext uri="{FF2B5EF4-FFF2-40B4-BE49-F238E27FC236}">
                      <a16:creationId xmlns:a16="http://schemas.microsoft.com/office/drawing/2014/main" id="{63F003FD-9864-4691-BBBA-7F8287BC9D17}"/>
                    </a:ext>
                  </a:extLst>
                </p:cNvPr>
                <p:cNvPicPr/>
                <p:nvPr/>
              </p:nvPicPr>
              <p:blipFill>
                <a:blip r:embed="rId171"/>
                <a:stretch>
                  <a:fillRect/>
                </a:stretch>
              </p:blipFill>
              <p:spPr>
                <a:xfrm>
                  <a:off x="3030837" y="5238165"/>
                  <a:ext cx="54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 name="Freihand 134">
                  <a:extLst>
                    <a:ext uri="{FF2B5EF4-FFF2-40B4-BE49-F238E27FC236}">
                      <a16:creationId xmlns:a16="http://schemas.microsoft.com/office/drawing/2014/main" id="{5283258D-4808-4580-8746-AF900336B9D2}"/>
                    </a:ext>
                  </a:extLst>
                </p14:cNvPr>
                <p14:cNvContentPartPr/>
                <p14:nvPr/>
              </p14:nvContentPartPr>
              <p14:xfrm>
                <a:off x="3221997" y="5371005"/>
                <a:ext cx="60120" cy="36000"/>
              </p14:xfrm>
            </p:contentPart>
          </mc:Choice>
          <mc:Fallback xmlns="">
            <p:pic>
              <p:nvPicPr>
                <p:cNvPr id="135" name="Freihand 134">
                  <a:extLst>
                    <a:ext uri="{FF2B5EF4-FFF2-40B4-BE49-F238E27FC236}">
                      <a16:creationId xmlns:a16="http://schemas.microsoft.com/office/drawing/2014/main" id="{5283258D-4808-4580-8746-AF900336B9D2}"/>
                    </a:ext>
                  </a:extLst>
                </p:cNvPr>
                <p:cNvPicPr/>
                <p:nvPr/>
              </p:nvPicPr>
              <p:blipFill>
                <a:blip r:embed="rId173"/>
                <a:stretch>
                  <a:fillRect/>
                </a:stretch>
              </p:blipFill>
              <p:spPr>
                <a:xfrm>
                  <a:off x="3217677" y="5366685"/>
                  <a:ext cx="68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46E0589C-E725-4315-ADEF-D7F8713F31C7}"/>
                    </a:ext>
                  </a:extLst>
                </p14:cNvPr>
                <p14:cNvContentPartPr/>
                <p14:nvPr/>
              </p14:nvContentPartPr>
              <p14:xfrm>
                <a:off x="3384357" y="5491965"/>
                <a:ext cx="38880" cy="14040"/>
              </p14:xfrm>
            </p:contentPart>
          </mc:Choice>
          <mc:Fallback xmlns="">
            <p:pic>
              <p:nvPicPr>
                <p:cNvPr id="136" name="Freihand 135">
                  <a:extLst>
                    <a:ext uri="{FF2B5EF4-FFF2-40B4-BE49-F238E27FC236}">
                      <a16:creationId xmlns:a16="http://schemas.microsoft.com/office/drawing/2014/main" id="{46E0589C-E725-4315-ADEF-D7F8713F31C7}"/>
                    </a:ext>
                  </a:extLst>
                </p:cNvPr>
                <p:cNvPicPr/>
                <p:nvPr/>
              </p:nvPicPr>
              <p:blipFill>
                <a:blip r:embed="rId175"/>
                <a:stretch>
                  <a:fillRect/>
                </a:stretch>
              </p:blipFill>
              <p:spPr>
                <a:xfrm>
                  <a:off x="3380037" y="5487645"/>
                  <a:ext cx="47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7" name="Freihand 136">
                  <a:extLst>
                    <a:ext uri="{FF2B5EF4-FFF2-40B4-BE49-F238E27FC236}">
                      <a16:creationId xmlns:a16="http://schemas.microsoft.com/office/drawing/2014/main" id="{D30591E4-6B8F-4794-834F-59C5875AD5DC}"/>
                    </a:ext>
                  </a:extLst>
                </p14:cNvPr>
                <p14:cNvContentPartPr/>
                <p14:nvPr/>
              </p14:nvContentPartPr>
              <p14:xfrm>
                <a:off x="3638157" y="5673045"/>
                <a:ext cx="33120" cy="33480"/>
              </p14:xfrm>
            </p:contentPart>
          </mc:Choice>
          <mc:Fallback xmlns="">
            <p:pic>
              <p:nvPicPr>
                <p:cNvPr id="137" name="Freihand 136">
                  <a:extLst>
                    <a:ext uri="{FF2B5EF4-FFF2-40B4-BE49-F238E27FC236}">
                      <a16:creationId xmlns:a16="http://schemas.microsoft.com/office/drawing/2014/main" id="{D30591E4-6B8F-4794-834F-59C5875AD5DC}"/>
                    </a:ext>
                  </a:extLst>
                </p:cNvPr>
                <p:cNvPicPr/>
                <p:nvPr/>
              </p:nvPicPr>
              <p:blipFill>
                <a:blip r:embed="rId177"/>
                <a:stretch>
                  <a:fillRect/>
                </a:stretch>
              </p:blipFill>
              <p:spPr>
                <a:xfrm>
                  <a:off x="3633837" y="5668725"/>
                  <a:ext cx="41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 name="Freihand 137">
                  <a:extLst>
                    <a:ext uri="{FF2B5EF4-FFF2-40B4-BE49-F238E27FC236}">
                      <a16:creationId xmlns:a16="http://schemas.microsoft.com/office/drawing/2014/main" id="{AA310992-0D35-4696-916D-ADBC60EC4B64}"/>
                    </a:ext>
                  </a:extLst>
                </p14:cNvPr>
                <p14:cNvContentPartPr/>
                <p14:nvPr/>
              </p14:nvContentPartPr>
              <p14:xfrm>
                <a:off x="3738597" y="5766285"/>
                <a:ext cx="18000" cy="18720"/>
              </p14:xfrm>
            </p:contentPart>
          </mc:Choice>
          <mc:Fallback xmlns="">
            <p:pic>
              <p:nvPicPr>
                <p:cNvPr id="138" name="Freihand 137">
                  <a:extLst>
                    <a:ext uri="{FF2B5EF4-FFF2-40B4-BE49-F238E27FC236}">
                      <a16:creationId xmlns:a16="http://schemas.microsoft.com/office/drawing/2014/main" id="{AA310992-0D35-4696-916D-ADBC60EC4B64}"/>
                    </a:ext>
                  </a:extLst>
                </p:cNvPr>
                <p:cNvPicPr/>
                <p:nvPr/>
              </p:nvPicPr>
              <p:blipFill>
                <a:blip r:embed="rId179"/>
                <a:stretch>
                  <a:fillRect/>
                </a:stretch>
              </p:blipFill>
              <p:spPr>
                <a:xfrm>
                  <a:off x="3734277" y="5761965"/>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22C8E741-5632-44E4-8EFC-D631117F4423}"/>
                    </a:ext>
                  </a:extLst>
                </p14:cNvPr>
                <p14:cNvContentPartPr/>
                <p14:nvPr/>
              </p14:nvContentPartPr>
              <p14:xfrm>
                <a:off x="2652117" y="4413765"/>
                <a:ext cx="9360" cy="91800"/>
              </p14:xfrm>
            </p:contentPart>
          </mc:Choice>
          <mc:Fallback xmlns="">
            <p:pic>
              <p:nvPicPr>
                <p:cNvPr id="122" name="Freihand 121">
                  <a:extLst>
                    <a:ext uri="{FF2B5EF4-FFF2-40B4-BE49-F238E27FC236}">
                      <a16:creationId xmlns:a16="http://schemas.microsoft.com/office/drawing/2014/main" id="{22C8E741-5632-44E4-8EFC-D631117F4423}"/>
                    </a:ext>
                  </a:extLst>
                </p:cNvPr>
                <p:cNvPicPr/>
                <p:nvPr/>
              </p:nvPicPr>
              <p:blipFill>
                <a:blip r:embed="rId181"/>
                <a:stretch>
                  <a:fillRect/>
                </a:stretch>
              </p:blipFill>
              <p:spPr>
                <a:xfrm>
                  <a:off x="2647797" y="4409445"/>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CFDEC3C6-7280-485E-9C54-EE24909967A4}"/>
                    </a:ext>
                  </a:extLst>
                </p14:cNvPr>
                <p14:cNvContentPartPr/>
                <p14:nvPr/>
              </p14:nvContentPartPr>
              <p14:xfrm>
                <a:off x="2678757" y="4659645"/>
                <a:ext cx="24840" cy="393480"/>
              </p14:xfrm>
            </p:contentPart>
          </mc:Choice>
          <mc:Fallback xmlns="">
            <p:pic>
              <p:nvPicPr>
                <p:cNvPr id="123" name="Freihand 122">
                  <a:extLst>
                    <a:ext uri="{FF2B5EF4-FFF2-40B4-BE49-F238E27FC236}">
                      <a16:creationId xmlns:a16="http://schemas.microsoft.com/office/drawing/2014/main" id="{CFDEC3C6-7280-485E-9C54-EE24909967A4}"/>
                    </a:ext>
                  </a:extLst>
                </p:cNvPr>
                <p:cNvPicPr/>
                <p:nvPr/>
              </p:nvPicPr>
              <p:blipFill>
                <a:blip r:embed="rId183"/>
                <a:stretch>
                  <a:fillRect/>
                </a:stretch>
              </p:blipFill>
              <p:spPr>
                <a:xfrm>
                  <a:off x="2674437" y="4655325"/>
                  <a:ext cx="334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Freihand 130">
                  <a:extLst>
                    <a:ext uri="{FF2B5EF4-FFF2-40B4-BE49-F238E27FC236}">
                      <a16:creationId xmlns:a16="http://schemas.microsoft.com/office/drawing/2014/main" id="{3DF25691-895A-478D-95DF-A5AD3637811E}"/>
                    </a:ext>
                  </a:extLst>
                </p14:cNvPr>
                <p14:cNvContentPartPr/>
                <p14:nvPr/>
              </p14:nvContentPartPr>
              <p14:xfrm>
                <a:off x="2209317" y="4591605"/>
                <a:ext cx="45000" cy="29160"/>
              </p14:xfrm>
            </p:contentPart>
          </mc:Choice>
          <mc:Fallback xmlns="">
            <p:pic>
              <p:nvPicPr>
                <p:cNvPr id="131" name="Freihand 130">
                  <a:extLst>
                    <a:ext uri="{FF2B5EF4-FFF2-40B4-BE49-F238E27FC236}">
                      <a16:creationId xmlns:a16="http://schemas.microsoft.com/office/drawing/2014/main" id="{3DF25691-895A-478D-95DF-A5AD3637811E}"/>
                    </a:ext>
                  </a:extLst>
                </p:cNvPr>
                <p:cNvPicPr/>
                <p:nvPr/>
              </p:nvPicPr>
              <p:blipFill>
                <a:blip r:embed="rId185"/>
                <a:stretch>
                  <a:fillRect/>
                </a:stretch>
              </p:blipFill>
              <p:spPr>
                <a:xfrm>
                  <a:off x="2204997" y="4587285"/>
                  <a:ext cx="53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 name="Freihand 131">
                  <a:extLst>
                    <a:ext uri="{FF2B5EF4-FFF2-40B4-BE49-F238E27FC236}">
                      <a16:creationId xmlns:a16="http://schemas.microsoft.com/office/drawing/2014/main" id="{8E5B27A6-9D9A-4B75-AE43-E64C4A698F01}"/>
                    </a:ext>
                  </a:extLst>
                </p14:cNvPr>
                <p14:cNvContentPartPr/>
                <p14:nvPr/>
              </p14:nvContentPartPr>
              <p14:xfrm>
                <a:off x="2472477" y="4796445"/>
                <a:ext cx="56520" cy="32040"/>
              </p14:xfrm>
            </p:contentPart>
          </mc:Choice>
          <mc:Fallback xmlns="">
            <p:pic>
              <p:nvPicPr>
                <p:cNvPr id="132" name="Freihand 131">
                  <a:extLst>
                    <a:ext uri="{FF2B5EF4-FFF2-40B4-BE49-F238E27FC236}">
                      <a16:creationId xmlns:a16="http://schemas.microsoft.com/office/drawing/2014/main" id="{8E5B27A6-9D9A-4B75-AE43-E64C4A698F01}"/>
                    </a:ext>
                  </a:extLst>
                </p:cNvPr>
                <p:cNvPicPr/>
                <p:nvPr/>
              </p:nvPicPr>
              <p:blipFill>
                <a:blip r:embed="rId187"/>
                <a:stretch>
                  <a:fillRect/>
                </a:stretch>
              </p:blipFill>
              <p:spPr>
                <a:xfrm>
                  <a:off x="2468157" y="4792125"/>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3" name="Freihand 132">
                  <a:extLst>
                    <a:ext uri="{FF2B5EF4-FFF2-40B4-BE49-F238E27FC236}">
                      <a16:creationId xmlns:a16="http://schemas.microsoft.com/office/drawing/2014/main" id="{76B8B981-E5C4-4357-B630-CA957CCA79F6}"/>
                    </a:ext>
                  </a:extLst>
                </p14:cNvPr>
                <p14:cNvContentPartPr/>
                <p14:nvPr/>
              </p14:nvContentPartPr>
              <p14:xfrm>
                <a:off x="2758317" y="5024325"/>
                <a:ext cx="43560" cy="20520"/>
              </p14:xfrm>
            </p:contentPart>
          </mc:Choice>
          <mc:Fallback xmlns="">
            <p:pic>
              <p:nvPicPr>
                <p:cNvPr id="133" name="Freihand 132">
                  <a:extLst>
                    <a:ext uri="{FF2B5EF4-FFF2-40B4-BE49-F238E27FC236}">
                      <a16:creationId xmlns:a16="http://schemas.microsoft.com/office/drawing/2014/main" id="{76B8B981-E5C4-4357-B630-CA957CCA79F6}"/>
                    </a:ext>
                  </a:extLst>
                </p:cNvPr>
                <p:cNvPicPr/>
                <p:nvPr/>
              </p:nvPicPr>
              <p:blipFill>
                <a:blip r:embed="rId189"/>
                <a:stretch>
                  <a:fillRect/>
                </a:stretch>
              </p:blipFill>
              <p:spPr>
                <a:xfrm>
                  <a:off x="2753997" y="5020005"/>
                  <a:ext cx="52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3" name="Freihand 142">
                  <a:extLst>
                    <a:ext uri="{FF2B5EF4-FFF2-40B4-BE49-F238E27FC236}">
                      <a16:creationId xmlns:a16="http://schemas.microsoft.com/office/drawing/2014/main" id="{98C449D2-1B7E-400D-9155-39D4ED6A2101}"/>
                    </a:ext>
                  </a:extLst>
                </p14:cNvPr>
                <p14:cNvContentPartPr/>
                <p14:nvPr/>
              </p14:nvContentPartPr>
              <p14:xfrm>
                <a:off x="2324877" y="4549485"/>
                <a:ext cx="309600" cy="39600"/>
              </p14:xfrm>
            </p:contentPart>
          </mc:Choice>
          <mc:Fallback xmlns="">
            <p:pic>
              <p:nvPicPr>
                <p:cNvPr id="143" name="Freihand 142">
                  <a:extLst>
                    <a:ext uri="{FF2B5EF4-FFF2-40B4-BE49-F238E27FC236}">
                      <a16:creationId xmlns:a16="http://schemas.microsoft.com/office/drawing/2014/main" id="{98C449D2-1B7E-400D-9155-39D4ED6A2101}"/>
                    </a:ext>
                  </a:extLst>
                </p:cNvPr>
                <p:cNvPicPr/>
                <p:nvPr/>
              </p:nvPicPr>
              <p:blipFill>
                <a:blip r:embed="rId191"/>
                <a:stretch>
                  <a:fillRect/>
                </a:stretch>
              </p:blipFill>
              <p:spPr>
                <a:xfrm>
                  <a:off x="2320557" y="4545165"/>
                  <a:ext cx="318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187507EA-6429-4AF3-B471-AC08C2D9FED2}"/>
                    </a:ext>
                  </a:extLst>
                </p14:cNvPr>
                <p14:cNvContentPartPr/>
                <p14:nvPr/>
              </p14:nvContentPartPr>
              <p14:xfrm>
                <a:off x="2860197" y="4509885"/>
                <a:ext cx="28080" cy="20880"/>
              </p14:xfrm>
            </p:contentPart>
          </mc:Choice>
          <mc:Fallback xmlns="">
            <p:pic>
              <p:nvPicPr>
                <p:cNvPr id="147" name="Freihand 146">
                  <a:extLst>
                    <a:ext uri="{FF2B5EF4-FFF2-40B4-BE49-F238E27FC236}">
                      <a16:creationId xmlns:a16="http://schemas.microsoft.com/office/drawing/2014/main" id="{187507EA-6429-4AF3-B471-AC08C2D9FED2}"/>
                    </a:ext>
                  </a:extLst>
                </p:cNvPr>
                <p:cNvPicPr/>
                <p:nvPr/>
              </p:nvPicPr>
              <p:blipFill>
                <a:blip r:embed="rId193"/>
                <a:stretch>
                  <a:fillRect/>
                </a:stretch>
              </p:blipFill>
              <p:spPr>
                <a:xfrm>
                  <a:off x="2855877" y="4505565"/>
                  <a:ext cx="36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Freihand 143">
                  <a:extLst>
                    <a:ext uri="{FF2B5EF4-FFF2-40B4-BE49-F238E27FC236}">
                      <a16:creationId xmlns:a16="http://schemas.microsoft.com/office/drawing/2014/main" id="{91282C9A-A50C-4535-A41B-6499A0ED6EBA}"/>
                    </a:ext>
                  </a:extLst>
                </p14:cNvPr>
                <p14:cNvContentPartPr/>
                <p14:nvPr/>
              </p14:nvContentPartPr>
              <p14:xfrm>
                <a:off x="2640597" y="4798605"/>
                <a:ext cx="299160" cy="6480"/>
              </p14:xfrm>
            </p:contentPart>
          </mc:Choice>
          <mc:Fallback xmlns="">
            <p:pic>
              <p:nvPicPr>
                <p:cNvPr id="144" name="Freihand 143">
                  <a:extLst>
                    <a:ext uri="{FF2B5EF4-FFF2-40B4-BE49-F238E27FC236}">
                      <a16:creationId xmlns:a16="http://schemas.microsoft.com/office/drawing/2014/main" id="{91282C9A-A50C-4535-A41B-6499A0ED6EBA}"/>
                    </a:ext>
                  </a:extLst>
                </p:cNvPr>
                <p:cNvPicPr/>
                <p:nvPr/>
              </p:nvPicPr>
              <p:blipFill>
                <a:blip r:embed="rId195"/>
                <a:stretch>
                  <a:fillRect/>
                </a:stretch>
              </p:blipFill>
              <p:spPr>
                <a:xfrm>
                  <a:off x="2636277" y="4794285"/>
                  <a:ext cx="307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8" name="Freihand 147">
                  <a:extLst>
                    <a:ext uri="{FF2B5EF4-FFF2-40B4-BE49-F238E27FC236}">
                      <a16:creationId xmlns:a16="http://schemas.microsoft.com/office/drawing/2014/main" id="{6B94FCCC-5BA3-4AD3-905E-33D1BA8B1054}"/>
                    </a:ext>
                  </a:extLst>
                </p14:cNvPr>
                <p14:cNvContentPartPr/>
                <p14:nvPr/>
              </p14:nvContentPartPr>
              <p14:xfrm>
                <a:off x="3093477" y="4727685"/>
                <a:ext cx="22320" cy="3240"/>
              </p14:xfrm>
            </p:contentPart>
          </mc:Choice>
          <mc:Fallback xmlns="">
            <p:pic>
              <p:nvPicPr>
                <p:cNvPr id="148" name="Freihand 147">
                  <a:extLst>
                    <a:ext uri="{FF2B5EF4-FFF2-40B4-BE49-F238E27FC236}">
                      <a16:creationId xmlns:a16="http://schemas.microsoft.com/office/drawing/2014/main" id="{6B94FCCC-5BA3-4AD3-905E-33D1BA8B1054}"/>
                    </a:ext>
                  </a:extLst>
                </p:cNvPr>
                <p:cNvPicPr/>
                <p:nvPr/>
              </p:nvPicPr>
              <p:blipFill>
                <a:blip r:embed="rId197"/>
                <a:stretch>
                  <a:fillRect/>
                </a:stretch>
              </p:blipFill>
              <p:spPr>
                <a:xfrm>
                  <a:off x="3089157" y="4723365"/>
                  <a:ext cx="30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5" name="Freihand 144">
                  <a:extLst>
                    <a:ext uri="{FF2B5EF4-FFF2-40B4-BE49-F238E27FC236}">
                      <a16:creationId xmlns:a16="http://schemas.microsoft.com/office/drawing/2014/main" id="{DC74050A-679B-4A70-8456-5A7F01E3D437}"/>
                    </a:ext>
                  </a:extLst>
                </p14:cNvPr>
                <p14:cNvContentPartPr/>
                <p14:nvPr/>
              </p14:nvContentPartPr>
              <p14:xfrm>
                <a:off x="2987997" y="4972125"/>
                <a:ext cx="255240" cy="37800"/>
              </p14:xfrm>
            </p:contentPart>
          </mc:Choice>
          <mc:Fallback xmlns="">
            <p:pic>
              <p:nvPicPr>
                <p:cNvPr id="145" name="Freihand 144">
                  <a:extLst>
                    <a:ext uri="{FF2B5EF4-FFF2-40B4-BE49-F238E27FC236}">
                      <a16:creationId xmlns:a16="http://schemas.microsoft.com/office/drawing/2014/main" id="{DC74050A-679B-4A70-8456-5A7F01E3D437}"/>
                    </a:ext>
                  </a:extLst>
                </p:cNvPr>
                <p:cNvPicPr/>
                <p:nvPr/>
              </p:nvPicPr>
              <p:blipFill>
                <a:blip r:embed="rId199"/>
                <a:stretch>
                  <a:fillRect/>
                </a:stretch>
              </p:blipFill>
              <p:spPr>
                <a:xfrm>
                  <a:off x="2983677" y="4967805"/>
                  <a:ext cx="263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9" name="Freihand 148">
                  <a:extLst>
                    <a:ext uri="{FF2B5EF4-FFF2-40B4-BE49-F238E27FC236}">
                      <a16:creationId xmlns:a16="http://schemas.microsoft.com/office/drawing/2014/main" id="{0DB9D809-34ED-4D98-A785-3A95303B9C86}"/>
                    </a:ext>
                  </a:extLst>
                </p14:cNvPr>
                <p14:cNvContentPartPr/>
                <p14:nvPr/>
              </p14:nvContentPartPr>
              <p14:xfrm>
                <a:off x="3318117" y="4896525"/>
                <a:ext cx="32400" cy="20520"/>
              </p14:xfrm>
            </p:contentPart>
          </mc:Choice>
          <mc:Fallback xmlns="">
            <p:pic>
              <p:nvPicPr>
                <p:cNvPr id="149" name="Freihand 148">
                  <a:extLst>
                    <a:ext uri="{FF2B5EF4-FFF2-40B4-BE49-F238E27FC236}">
                      <a16:creationId xmlns:a16="http://schemas.microsoft.com/office/drawing/2014/main" id="{0DB9D809-34ED-4D98-A785-3A95303B9C86}"/>
                    </a:ext>
                  </a:extLst>
                </p:cNvPr>
                <p:cNvPicPr/>
                <p:nvPr/>
              </p:nvPicPr>
              <p:blipFill>
                <a:blip r:embed="rId201"/>
                <a:stretch>
                  <a:fillRect/>
                </a:stretch>
              </p:blipFill>
              <p:spPr>
                <a:xfrm>
                  <a:off x="3313797" y="4892205"/>
                  <a:ext cx="41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EF13A40B-36C9-4752-B9A6-B712C7F1F864}"/>
                    </a:ext>
                  </a:extLst>
                </p14:cNvPr>
                <p14:cNvContentPartPr/>
                <p14:nvPr/>
              </p14:nvContentPartPr>
              <p14:xfrm>
                <a:off x="2151717" y="3927765"/>
                <a:ext cx="2120400" cy="1712880"/>
              </p14:xfrm>
            </p:contentPart>
          </mc:Choice>
          <mc:Fallback xmlns="">
            <p:pic>
              <p:nvPicPr>
                <p:cNvPr id="152" name="Freihand 151">
                  <a:extLst>
                    <a:ext uri="{FF2B5EF4-FFF2-40B4-BE49-F238E27FC236}">
                      <a16:creationId xmlns:a16="http://schemas.microsoft.com/office/drawing/2014/main" id="{EF13A40B-36C9-4752-B9A6-B712C7F1F864}"/>
                    </a:ext>
                  </a:extLst>
                </p:cNvPr>
                <p:cNvPicPr/>
                <p:nvPr/>
              </p:nvPicPr>
              <p:blipFill>
                <a:blip r:embed="rId203"/>
                <a:stretch>
                  <a:fillRect/>
                </a:stretch>
              </p:blipFill>
              <p:spPr>
                <a:xfrm>
                  <a:off x="2147397" y="3923445"/>
                  <a:ext cx="2129040" cy="1721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Freihand 153">
                  <a:extLst>
                    <a:ext uri="{FF2B5EF4-FFF2-40B4-BE49-F238E27FC236}">
                      <a16:creationId xmlns:a16="http://schemas.microsoft.com/office/drawing/2014/main" id="{D1E2AC58-AADD-46DE-8A24-BEAE11AB3123}"/>
                    </a:ext>
                  </a:extLst>
                </p14:cNvPr>
                <p14:cNvContentPartPr/>
                <p14:nvPr/>
              </p14:nvContentPartPr>
              <p14:xfrm>
                <a:off x="4512237" y="5556405"/>
                <a:ext cx="30240" cy="180000"/>
              </p14:xfrm>
            </p:contentPart>
          </mc:Choice>
          <mc:Fallback xmlns="">
            <p:pic>
              <p:nvPicPr>
                <p:cNvPr id="154" name="Freihand 153">
                  <a:extLst>
                    <a:ext uri="{FF2B5EF4-FFF2-40B4-BE49-F238E27FC236}">
                      <a16:creationId xmlns:a16="http://schemas.microsoft.com/office/drawing/2014/main" id="{D1E2AC58-AADD-46DE-8A24-BEAE11AB3123}"/>
                    </a:ext>
                  </a:extLst>
                </p:cNvPr>
                <p:cNvPicPr/>
                <p:nvPr/>
              </p:nvPicPr>
              <p:blipFill>
                <a:blip r:embed="rId205"/>
                <a:stretch>
                  <a:fillRect/>
                </a:stretch>
              </p:blipFill>
              <p:spPr>
                <a:xfrm>
                  <a:off x="4507917" y="5552085"/>
                  <a:ext cx="38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Freihand 154">
                  <a:extLst>
                    <a:ext uri="{FF2B5EF4-FFF2-40B4-BE49-F238E27FC236}">
                      <a16:creationId xmlns:a16="http://schemas.microsoft.com/office/drawing/2014/main" id="{E71EB4E9-E32B-4EB6-9930-81F82115D62A}"/>
                    </a:ext>
                  </a:extLst>
                </p14:cNvPr>
                <p14:cNvContentPartPr/>
                <p14:nvPr/>
              </p14:nvContentPartPr>
              <p14:xfrm>
                <a:off x="4422597" y="5720205"/>
                <a:ext cx="226800" cy="28800"/>
              </p14:xfrm>
            </p:contentPart>
          </mc:Choice>
          <mc:Fallback xmlns="">
            <p:pic>
              <p:nvPicPr>
                <p:cNvPr id="155" name="Freihand 154">
                  <a:extLst>
                    <a:ext uri="{FF2B5EF4-FFF2-40B4-BE49-F238E27FC236}">
                      <a16:creationId xmlns:a16="http://schemas.microsoft.com/office/drawing/2014/main" id="{E71EB4E9-E32B-4EB6-9930-81F82115D62A}"/>
                    </a:ext>
                  </a:extLst>
                </p:cNvPr>
                <p:cNvPicPr/>
                <p:nvPr/>
              </p:nvPicPr>
              <p:blipFill>
                <a:blip r:embed="rId207"/>
                <a:stretch>
                  <a:fillRect/>
                </a:stretch>
              </p:blipFill>
              <p:spPr>
                <a:xfrm>
                  <a:off x="4418277" y="5715885"/>
                  <a:ext cx="235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6" name="Freihand 155">
                  <a:extLst>
                    <a:ext uri="{FF2B5EF4-FFF2-40B4-BE49-F238E27FC236}">
                      <a16:creationId xmlns:a16="http://schemas.microsoft.com/office/drawing/2014/main" id="{CB2009E9-3E92-4AFF-8A46-FE856C555426}"/>
                    </a:ext>
                  </a:extLst>
                </p14:cNvPr>
                <p14:cNvContentPartPr/>
                <p14:nvPr/>
              </p14:nvContentPartPr>
              <p14:xfrm>
                <a:off x="4429797" y="5556405"/>
                <a:ext cx="157320" cy="22680"/>
              </p14:xfrm>
            </p:contentPart>
          </mc:Choice>
          <mc:Fallback xmlns="">
            <p:pic>
              <p:nvPicPr>
                <p:cNvPr id="156" name="Freihand 155">
                  <a:extLst>
                    <a:ext uri="{FF2B5EF4-FFF2-40B4-BE49-F238E27FC236}">
                      <a16:creationId xmlns:a16="http://schemas.microsoft.com/office/drawing/2014/main" id="{CB2009E9-3E92-4AFF-8A46-FE856C555426}"/>
                    </a:ext>
                  </a:extLst>
                </p:cNvPr>
                <p:cNvPicPr/>
                <p:nvPr/>
              </p:nvPicPr>
              <p:blipFill>
                <a:blip r:embed="rId209"/>
                <a:stretch>
                  <a:fillRect/>
                </a:stretch>
              </p:blipFill>
              <p:spPr>
                <a:xfrm>
                  <a:off x="4425477" y="5552085"/>
                  <a:ext cx="165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7" name="Freihand 156">
                  <a:extLst>
                    <a:ext uri="{FF2B5EF4-FFF2-40B4-BE49-F238E27FC236}">
                      <a16:creationId xmlns:a16="http://schemas.microsoft.com/office/drawing/2014/main" id="{E74870E3-6C69-4F41-8FDF-06E3205B62B9}"/>
                    </a:ext>
                  </a:extLst>
                </p14:cNvPr>
                <p14:cNvContentPartPr/>
                <p14:nvPr/>
              </p14:nvContentPartPr>
              <p14:xfrm>
                <a:off x="4658757" y="5522925"/>
                <a:ext cx="147240" cy="212400"/>
              </p14:xfrm>
            </p:contentPart>
          </mc:Choice>
          <mc:Fallback xmlns="">
            <p:pic>
              <p:nvPicPr>
                <p:cNvPr id="157" name="Freihand 156">
                  <a:extLst>
                    <a:ext uri="{FF2B5EF4-FFF2-40B4-BE49-F238E27FC236}">
                      <a16:creationId xmlns:a16="http://schemas.microsoft.com/office/drawing/2014/main" id="{E74870E3-6C69-4F41-8FDF-06E3205B62B9}"/>
                    </a:ext>
                  </a:extLst>
                </p:cNvPr>
                <p:cNvPicPr/>
                <p:nvPr/>
              </p:nvPicPr>
              <p:blipFill>
                <a:blip r:embed="rId211"/>
                <a:stretch>
                  <a:fillRect/>
                </a:stretch>
              </p:blipFill>
              <p:spPr>
                <a:xfrm>
                  <a:off x="4654437" y="5518605"/>
                  <a:ext cx="155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8" name="Freihand 157">
                  <a:extLst>
                    <a:ext uri="{FF2B5EF4-FFF2-40B4-BE49-F238E27FC236}">
                      <a16:creationId xmlns:a16="http://schemas.microsoft.com/office/drawing/2014/main" id="{6C489BB5-346C-4796-A695-240242498FE1}"/>
                    </a:ext>
                  </a:extLst>
                </p14:cNvPr>
                <p14:cNvContentPartPr/>
                <p14:nvPr/>
              </p14:nvContentPartPr>
              <p14:xfrm>
                <a:off x="4901397" y="5459565"/>
                <a:ext cx="93960" cy="266760"/>
              </p14:xfrm>
            </p:contentPart>
          </mc:Choice>
          <mc:Fallback xmlns="">
            <p:pic>
              <p:nvPicPr>
                <p:cNvPr id="158" name="Freihand 157">
                  <a:extLst>
                    <a:ext uri="{FF2B5EF4-FFF2-40B4-BE49-F238E27FC236}">
                      <a16:creationId xmlns:a16="http://schemas.microsoft.com/office/drawing/2014/main" id="{6C489BB5-346C-4796-A695-240242498FE1}"/>
                    </a:ext>
                  </a:extLst>
                </p:cNvPr>
                <p:cNvPicPr/>
                <p:nvPr/>
              </p:nvPicPr>
              <p:blipFill>
                <a:blip r:embed="rId213"/>
                <a:stretch>
                  <a:fillRect/>
                </a:stretch>
              </p:blipFill>
              <p:spPr>
                <a:xfrm>
                  <a:off x="4897077" y="5455245"/>
                  <a:ext cx="1026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9" name="Freihand 158">
                  <a:extLst>
                    <a:ext uri="{FF2B5EF4-FFF2-40B4-BE49-F238E27FC236}">
                      <a16:creationId xmlns:a16="http://schemas.microsoft.com/office/drawing/2014/main" id="{B0C10FDF-C781-49F7-A7ED-7CDC05B55760}"/>
                    </a:ext>
                  </a:extLst>
                </p14:cNvPr>
                <p14:cNvContentPartPr/>
                <p14:nvPr/>
              </p14:nvContentPartPr>
              <p14:xfrm>
                <a:off x="5047917" y="5502405"/>
                <a:ext cx="166320" cy="191160"/>
              </p14:xfrm>
            </p:contentPart>
          </mc:Choice>
          <mc:Fallback xmlns="">
            <p:pic>
              <p:nvPicPr>
                <p:cNvPr id="159" name="Freihand 158">
                  <a:extLst>
                    <a:ext uri="{FF2B5EF4-FFF2-40B4-BE49-F238E27FC236}">
                      <a16:creationId xmlns:a16="http://schemas.microsoft.com/office/drawing/2014/main" id="{B0C10FDF-C781-49F7-A7ED-7CDC05B55760}"/>
                    </a:ext>
                  </a:extLst>
                </p:cNvPr>
                <p:cNvPicPr/>
                <p:nvPr/>
              </p:nvPicPr>
              <p:blipFill>
                <a:blip r:embed="rId215"/>
                <a:stretch>
                  <a:fillRect/>
                </a:stretch>
              </p:blipFill>
              <p:spPr>
                <a:xfrm>
                  <a:off x="5043597" y="5498085"/>
                  <a:ext cx="174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0" name="Freihand 159">
                  <a:extLst>
                    <a:ext uri="{FF2B5EF4-FFF2-40B4-BE49-F238E27FC236}">
                      <a16:creationId xmlns:a16="http://schemas.microsoft.com/office/drawing/2014/main" id="{26BEFEA0-6153-475D-837E-EA24F10F4F68}"/>
                    </a:ext>
                  </a:extLst>
                </p14:cNvPr>
                <p14:cNvContentPartPr/>
                <p14:nvPr/>
              </p14:nvContentPartPr>
              <p14:xfrm>
                <a:off x="5264637" y="5541645"/>
                <a:ext cx="31680" cy="126720"/>
              </p14:xfrm>
            </p:contentPart>
          </mc:Choice>
          <mc:Fallback xmlns="">
            <p:pic>
              <p:nvPicPr>
                <p:cNvPr id="160" name="Freihand 159">
                  <a:extLst>
                    <a:ext uri="{FF2B5EF4-FFF2-40B4-BE49-F238E27FC236}">
                      <a16:creationId xmlns:a16="http://schemas.microsoft.com/office/drawing/2014/main" id="{26BEFEA0-6153-475D-837E-EA24F10F4F68}"/>
                    </a:ext>
                  </a:extLst>
                </p:cNvPr>
                <p:cNvPicPr/>
                <p:nvPr/>
              </p:nvPicPr>
              <p:blipFill>
                <a:blip r:embed="rId217"/>
                <a:stretch>
                  <a:fillRect/>
                </a:stretch>
              </p:blipFill>
              <p:spPr>
                <a:xfrm>
                  <a:off x="5260317" y="5537325"/>
                  <a:ext cx="4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1" name="Freihand 160">
                  <a:extLst>
                    <a:ext uri="{FF2B5EF4-FFF2-40B4-BE49-F238E27FC236}">
                      <a16:creationId xmlns:a16="http://schemas.microsoft.com/office/drawing/2014/main" id="{349B5575-F35D-4F7C-83F0-E32E6F51D751}"/>
                    </a:ext>
                  </a:extLst>
                </p14:cNvPr>
                <p14:cNvContentPartPr/>
                <p14:nvPr/>
              </p14:nvContentPartPr>
              <p14:xfrm>
                <a:off x="5212797" y="5527245"/>
                <a:ext cx="279720" cy="121320"/>
              </p14:xfrm>
            </p:contentPart>
          </mc:Choice>
          <mc:Fallback xmlns="">
            <p:pic>
              <p:nvPicPr>
                <p:cNvPr id="161" name="Freihand 160">
                  <a:extLst>
                    <a:ext uri="{FF2B5EF4-FFF2-40B4-BE49-F238E27FC236}">
                      <a16:creationId xmlns:a16="http://schemas.microsoft.com/office/drawing/2014/main" id="{349B5575-F35D-4F7C-83F0-E32E6F51D751}"/>
                    </a:ext>
                  </a:extLst>
                </p:cNvPr>
                <p:cNvPicPr/>
                <p:nvPr/>
              </p:nvPicPr>
              <p:blipFill>
                <a:blip r:embed="rId219"/>
                <a:stretch>
                  <a:fillRect/>
                </a:stretch>
              </p:blipFill>
              <p:spPr>
                <a:xfrm>
                  <a:off x="5208477" y="5522925"/>
                  <a:ext cx="288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2" name="Freihand 161">
                  <a:extLst>
                    <a:ext uri="{FF2B5EF4-FFF2-40B4-BE49-F238E27FC236}">
                      <a16:creationId xmlns:a16="http://schemas.microsoft.com/office/drawing/2014/main" id="{FE8BAF5B-FD2F-4095-BECC-4935C1DA0B81}"/>
                    </a:ext>
                  </a:extLst>
                </p14:cNvPr>
                <p14:cNvContentPartPr/>
                <p14:nvPr/>
              </p14:nvContentPartPr>
              <p14:xfrm>
                <a:off x="5367957" y="5523285"/>
                <a:ext cx="161640" cy="142200"/>
              </p14:xfrm>
            </p:contentPart>
          </mc:Choice>
          <mc:Fallback xmlns="">
            <p:pic>
              <p:nvPicPr>
                <p:cNvPr id="162" name="Freihand 161">
                  <a:extLst>
                    <a:ext uri="{FF2B5EF4-FFF2-40B4-BE49-F238E27FC236}">
                      <a16:creationId xmlns:a16="http://schemas.microsoft.com/office/drawing/2014/main" id="{FE8BAF5B-FD2F-4095-BECC-4935C1DA0B81}"/>
                    </a:ext>
                  </a:extLst>
                </p:cNvPr>
                <p:cNvPicPr/>
                <p:nvPr/>
              </p:nvPicPr>
              <p:blipFill>
                <a:blip r:embed="rId221"/>
                <a:stretch>
                  <a:fillRect/>
                </a:stretch>
              </p:blipFill>
              <p:spPr>
                <a:xfrm>
                  <a:off x="5363637" y="5518965"/>
                  <a:ext cx="170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3" name="Freihand 162">
                  <a:extLst>
                    <a:ext uri="{FF2B5EF4-FFF2-40B4-BE49-F238E27FC236}">
                      <a16:creationId xmlns:a16="http://schemas.microsoft.com/office/drawing/2014/main" id="{48F542B2-0980-4541-8E96-5E94D2DBCF17}"/>
                    </a:ext>
                  </a:extLst>
                </p14:cNvPr>
                <p14:cNvContentPartPr/>
                <p14:nvPr/>
              </p14:nvContentPartPr>
              <p14:xfrm>
                <a:off x="5552997" y="5534805"/>
                <a:ext cx="159840" cy="168480"/>
              </p14:xfrm>
            </p:contentPart>
          </mc:Choice>
          <mc:Fallback xmlns="">
            <p:pic>
              <p:nvPicPr>
                <p:cNvPr id="163" name="Freihand 162">
                  <a:extLst>
                    <a:ext uri="{FF2B5EF4-FFF2-40B4-BE49-F238E27FC236}">
                      <a16:creationId xmlns:a16="http://schemas.microsoft.com/office/drawing/2014/main" id="{48F542B2-0980-4541-8E96-5E94D2DBCF17}"/>
                    </a:ext>
                  </a:extLst>
                </p:cNvPr>
                <p:cNvPicPr/>
                <p:nvPr/>
              </p:nvPicPr>
              <p:blipFill>
                <a:blip r:embed="rId223"/>
                <a:stretch>
                  <a:fillRect/>
                </a:stretch>
              </p:blipFill>
              <p:spPr>
                <a:xfrm>
                  <a:off x="5548677" y="5530485"/>
                  <a:ext cx="168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4" name="Freihand 163">
                  <a:extLst>
                    <a:ext uri="{FF2B5EF4-FFF2-40B4-BE49-F238E27FC236}">
                      <a16:creationId xmlns:a16="http://schemas.microsoft.com/office/drawing/2014/main" id="{3887AB76-65F3-46C7-8EF5-88134B0C144E}"/>
                    </a:ext>
                  </a:extLst>
                </p14:cNvPr>
                <p14:cNvContentPartPr/>
                <p14:nvPr/>
              </p14:nvContentPartPr>
              <p14:xfrm>
                <a:off x="5705637" y="5482965"/>
                <a:ext cx="166680" cy="272160"/>
              </p14:xfrm>
            </p:contentPart>
          </mc:Choice>
          <mc:Fallback xmlns="">
            <p:pic>
              <p:nvPicPr>
                <p:cNvPr id="164" name="Freihand 163">
                  <a:extLst>
                    <a:ext uri="{FF2B5EF4-FFF2-40B4-BE49-F238E27FC236}">
                      <a16:creationId xmlns:a16="http://schemas.microsoft.com/office/drawing/2014/main" id="{3887AB76-65F3-46C7-8EF5-88134B0C144E}"/>
                    </a:ext>
                  </a:extLst>
                </p:cNvPr>
                <p:cNvPicPr/>
                <p:nvPr/>
              </p:nvPicPr>
              <p:blipFill>
                <a:blip r:embed="rId225"/>
                <a:stretch>
                  <a:fillRect/>
                </a:stretch>
              </p:blipFill>
              <p:spPr>
                <a:xfrm>
                  <a:off x="5701317" y="5478645"/>
                  <a:ext cx="175320" cy="280800"/>
                </a:xfrm>
                <a:prstGeom prst="rect">
                  <a:avLst/>
                </a:prstGeom>
              </p:spPr>
            </p:pic>
          </mc:Fallback>
        </mc:AlternateContent>
      </p:grpSp>
      <p:grpSp>
        <p:nvGrpSpPr>
          <p:cNvPr id="179" name="Gruppieren 178">
            <a:extLst>
              <a:ext uri="{FF2B5EF4-FFF2-40B4-BE49-F238E27FC236}">
                <a16:creationId xmlns:a16="http://schemas.microsoft.com/office/drawing/2014/main" id="{B827768B-398F-41F2-9A65-BD506AB062C8}"/>
              </a:ext>
            </a:extLst>
          </p:cNvPr>
          <p:cNvGrpSpPr/>
          <p:nvPr/>
        </p:nvGrpSpPr>
        <p:grpSpPr>
          <a:xfrm>
            <a:off x="4439517" y="4288845"/>
            <a:ext cx="585000" cy="183240"/>
            <a:chOff x="4439517" y="4288845"/>
            <a:chExt cx="585000" cy="183240"/>
          </a:xfrm>
        </p:grpSpPr>
        <mc:AlternateContent xmlns:mc="http://schemas.openxmlformats.org/markup-compatibility/2006" xmlns:p14="http://schemas.microsoft.com/office/powerpoint/2010/main">
          <mc:Choice Requires="p14">
            <p:contentPart p14:bwMode="auto" r:id="rId226">
              <p14:nvContentPartPr>
                <p14:cNvPr id="166" name="Freihand 165">
                  <a:extLst>
                    <a:ext uri="{FF2B5EF4-FFF2-40B4-BE49-F238E27FC236}">
                      <a16:creationId xmlns:a16="http://schemas.microsoft.com/office/drawing/2014/main" id="{1C1B3686-DBA0-4DE9-9E71-9CFD37896FFC}"/>
                    </a:ext>
                  </a:extLst>
                </p14:cNvPr>
                <p14:cNvContentPartPr/>
                <p14:nvPr/>
              </p14:nvContentPartPr>
              <p14:xfrm>
                <a:off x="4439517" y="4379205"/>
                <a:ext cx="341640" cy="92880"/>
              </p14:xfrm>
            </p:contentPart>
          </mc:Choice>
          <mc:Fallback xmlns="">
            <p:pic>
              <p:nvPicPr>
                <p:cNvPr id="166" name="Freihand 165">
                  <a:extLst>
                    <a:ext uri="{FF2B5EF4-FFF2-40B4-BE49-F238E27FC236}">
                      <a16:creationId xmlns:a16="http://schemas.microsoft.com/office/drawing/2014/main" id="{1C1B3686-DBA0-4DE9-9E71-9CFD37896FFC}"/>
                    </a:ext>
                  </a:extLst>
                </p:cNvPr>
                <p:cNvPicPr/>
                <p:nvPr/>
              </p:nvPicPr>
              <p:blipFill>
                <a:blip r:embed="rId227"/>
                <a:stretch>
                  <a:fillRect/>
                </a:stretch>
              </p:blipFill>
              <p:spPr>
                <a:xfrm>
                  <a:off x="4435197" y="4374885"/>
                  <a:ext cx="350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7" name="Freihand 166">
                  <a:extLst>
                    <a:ext uri="{FF2B5EF4-FFF2-40B4-BE49-F238E27FC236}">
                      <a16:creationId xmlns:a16="http://schemas.microsoft.com/office/drawing/2014/main" id="{D8D11ECD-8B5F-4EC0-A3B8-A0F7BBBCCE31}"/>
                    </a:ext>
                  </a:extLst>
                </p14:cNvPr>
                <p14:cNvContentPartPr/>
                <p14:nvPr/>
              </p14:nvContentPartPr>
              <p14:xfrm>
                <a:off x="4789437" y="4288845"/>
                <a:ext cx="235080" cy="183240"/>
              </p14:xfrm>
            </p:contentPart>
          </mc:Choice>
          <mc:Fallback xmlns="">
            <p:pic>
              <p:nvPicPr>
                <p:cNvPr id="167" name="Freihand 166">
                  <a:extLst>
                    <a:ext uri="{FF2B5EF4-FFF2-40B4-BE49-F238E27FC236}">
                      <a16:creationId xmlns:a16="http://schemas.microsoft.com/office/drawing/2014/main" id="{D8D11ECD-8B5F-4EC0-A3B8-A0F7BBBCCE31}"/>
                    </a:ext>
                  </a:extLst>
                </p:cNvPr>
                <p:cNvPicPr/>
                <p:nvPr/>
              </p:nvPicPr>
              <p:blipFill>
                <a:blip r:embed="rId229"/>
                <a:stretch>
                  <a:fillRect/>
                </a:stretch>
              </p:blipFill>
              <p:spPr>
                <a:xfrm>
                  <a:off x="4785117" y="4284525"/>
                  <a:ext cx="243720" cy="191880"/>
                </a:xfrm>
                <a:prstGeom prst="rect">
                  <a:avLst/>
                </a:prstGeom>
              </p:spPr>
            </p:pic>
          </mc:Fallback>
        </mc:AlternateContent>
      </p:grpSp>
      <p:grpSp>
        <p:nvGrpSpPr>
          <p:cNvPr id="211" name="Gruppieren 210">
            <a:extLst>
              <a:ext uri="{FF2B5EF4-FFF2-40B4-BE49-F238E27FC236}">
                <a16:creationId xmlns:a16="http://schemas.microsoft.com/office/drawing/2014/main" id="{53D9AAFF-2B61-4ACF-B6F5-677DDC4C9A35}"/>
              </a:ext>
            </a:extLst>
          </p:cNvPr>
          <p:cNvGrpSpPr/>
          <p:nvPr/>
        </p:nvGrpSpPr>
        <p:grpSpPr>
          <a:xfrm>
            <a:off x="5238717" y="2668485"/>
            <a:ext cx="3902400" cy="1865880"/>
            <a:chOff x="5238717" y="2668485"/>
            <a:chExt cx="3902400" cy="1865880"/>
          </a:xfrm>
        </p:grpSpPr>
        <mc:AlternateContent xmlns:mc="http://schemas.openxmlformats.org/markup-compatibility/2006" xmlns:p14="http://schemas.microsoft.com/office/powerpoint/2010/main">
          <mc:Choice Requires="p14">
            <p:contentPart p14:bwMode="auto" r:id="rId230">
              <p14:nvContentPartPr>
                <p14:cNvPr id="168" name="Freihand 167">
                  <a:extLst>
                    <a:ext uri="{FF2B5EF4-FFF2-40B4-BE49-F238E27FC236}">
                      <a16:creationId xmlns:a16="http://schemas.microsoft.com/office/drawing/2014/main" id="{6CD6AB93-2B1F-4655-BEA7-32023EF2F751}"/>
                    </a:ext>
                  </a:extLst>
                </p14:cNvPr>
                <p14:cNvContentPartPr/>
                <p14:nvPr/>
              </p14:nvContentPartPr>
              <p14:xfrm>
                <a:off x="5318637" y="4074285"/>
                <a:ext cx="59040" cy="175320"/>
              </p14:xfrm>
            </p:contentPart>
          </mc:Choice>
          <mc:Fallback xmlns="">
            <p:pic>
              <p:nvPicPr>
                <p:cNvPr id="168" name="Freihand 167">
                  <a:extLst>
                    <a:ext uri="{FF2B5EF4-FFF2-40B4-BE49-F238E27FC236}">
                      <a16:creationId xmlns:a16="http://schemas.microsoft.com/office/drawing/2014/main" id="{6CD6AB93-2B1F-4655-BEA7-32023EF2F751}"/>
                    </a:ext>
                  </a:extLst>
                </p:cNvPr>
                <p:cNvPicPr/>
                <p:nvPr/>
              </p:nvPicPr>
              <p:blipFill>
                <a:blip r:embed="rId231"/>
                <a:stretch>
                  <a:fillRect/>
                </a:stretch>
              </p:blipFill>
              <p:spPr>
                <a:xfrm>
                  <a:off x="5314317" y="4069965"/>
                  <a:ext cx="67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9" name="Freihand 168">
                  <a:extLst>
                    <a:ext uri="{FF2B5EF4-FFF2-40B4-BE49-F238E27FC236}">
                      <a16:creationId xmlns:a16="http://schemas.microsoft.com/office/drawing/2014/main" id="{718EB62A-B7EF-4194-A6F0-CC11220F37DB}"/>
                    </a:ext>
                  </a:extLst>
                </p14:cNvPr>
                <p14:cNvContentPartPr/>
                <p14:nvPr/>
              </p14:nvContentPartPr>
              <p14:xfrm>
                <a:off x="5275077" y="4185525"/>
                <a:ext cx="176040" cy="108720"/>
              </p14:xfrm>
            </p:contentPart>
          </mc:Choice>
          <mc:Fallback xmlns="">
            <p:pic>
              <p:nvPicPr>
                <p:cNvPr id="169" name="Freihand 168">
                  <a:extLst>
                    <a:ext uri="{FF2B5EF4-FFF2-40B4-BE49-F238E27FC236}">
                      <a16:creationId xmlns:a16="http://schemas.microsoft.com/office/drawing/2014/main" id="{718EB62A-B7EF-4194-A6F0-CC11220F37DB}"/>
                    </a:ext>
                  </a:extLst>
                </p:cNvPr>
                <p:cNvPicPr/>
                <p:nvPr/>
              </p:nvPicPr>
              <p:blipFill>
                <a:blip r:embed="rId233"/>
                <a:stretch>
                  <a:fillRect/>
                </a:stretch>
              </p:blipFill>
              <p:spPr>
                <a:xfrm>
                  <a:off x="5270757" y="4181205"/>
                  <a:ext cx="184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0" name="Freihand 169">
                  <a:extLst>
                    <a:ext uri="{FF2B5EF4-FFF2-40B4-BE49-F238E27FC236}">
                      <a16:creationId xmlns:a16="http://schemas.microsoft.com/office/drawing/2014/main" id="{63474CE3-7437-44D5-B89C-35943A79A4AF}"/>
                    </a:ext>
                  </a:extLst>
                </p14:cNvPr>
                <p14:cNvContentPartPr/>
                <p14:nvPr/>
              </p14:nvContentPartPr>
              <p14:xfrm>
                <a:off x="5238717" y="4011285"/>
                <a:ext cx="346680" cy="160560"/>
              </p14:xfrm>
            </p:contentPart>
          </mc:Choice>
          <mc:Fallback xmlns="">
            <p:pic>
              <p:nvPicPr>
                <p:cNvPr id="170" name="Freihand 169">
                  <a:extLst>
                    <a:ext uri="{FF2B5EF4-FFF2-40B4-BE49-F238E27FC236}">
                      <a16:creationId xmlns:a16="http://schemas.microsoft.com/office/drawing/2014/main" id="{63474CE3-7437-44D5-B89C-35943A79A4AF}"/>
                    </a:ext>
                  </a:extLst>
                </p:cNvPr>
                <p:cNvPicPr/>
                <p:nvPr/>
              </p:nvPicPr>
              <p:blipFill>
                <a:blip r:embed="rId235"/>
                <a:stretch>
                  <a:fillRect/>
                </a:stretch>
              </p:blipFill>
              <p:spPr>
                <a:xfrm>
                  <a:off x="5234397" y="4006965"/>
                  <a:ext cx="355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1" name="Freihand 170">
                  <a:extLst>
                    <a:ext uri="{FF2B5EF4-FFF2-40B4-BE49-F238E27FC236}">
                      <a16:creationId xmlns:a16="http://schemas.microsoft.com/office/drawing/2014/main" id="{65548DDB-3C38-4780-9593-CD0315B6B962}"/>
                    </a:ext>
                  </a:extLst>
                </p14:cNvPr>
                <p14:cNvContentPartPr/>
                <p14:nvPr/>
              </p14:nvContentPartPr>
              <p14:xfrm>
                <a:off x="5647677" y="3997965"/>
                <a:ext cx="108360" cy="114120"/>
              </p14:xfrm>
            </p:contentPart>
          </mc:Choice>
          <mc:Fallback xmlns="">
            <p:pic>
              <p:nvPicPr>
                <p:cNvPr id="171" name="Freihand 170">
                  <a:extLst>
                    <a:ext uri="{FF2B5EF4-FFF2-40B4-BE49-F238E27FC236}">
                      <a16:creationId xmlns:a16="http://schemas.microsoft.com/office/drawing/2014/main" id="{65548DDB-3C38-4780-9593-CD0315B6B962}"/>
                    </a:ext>
                  </a:extLst>
                </p:cNvPr>
                <p:cNvPicPr/>
                <p:nvPr/>
              </p:nvPicPr>
              <p:blipFill>
                <a:blip r:embed="rId237"/>
                <a:stretch>
                  <a:fillRect/>
                </a:stretch>
              </p:blipFill>
              <p:spPr>
                <a:xfrm>
                  <a:off x="5643357" y="3993645"/>
                  <a:ext cx="117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2" name="Freihand 171">
                  <a:extLst>
                    <a:ext uri="{FF2B5EF4-FFF2-40B4-BE49-F238E27FC236}">
                      <a16:creationId xmlns:a16="http://schemas.microsoft.com/office/drawing/2014/main" id="{93178847-4C2D-4255-A7D0-394E0A5E1CBA}"/>
                    </a:ext>
                  </a:extLst>
                </p14:cNvPr>
                <p14:cNvContentPartPr/>
                <p14:nvPr/>
              </p14:nvContentPartPr>
              <p14:xfrm>
                <a:off x="5772237" y="3930285"/>
                <a:ext cx="152280" cy="154440"/>
              </p14:xfrm>
            </p:contentPart>
          </mc:Choice>
          <mc:Fallback xmlns="">
            <p:pic>
              <p:nvPicPr>
                <p:cNvPr id="172" name="Freihand 171">
                  <a:extLst>
                    <a:ext uri="{FF2B5EF4-FFF2-40B4-BE49-F238E27FC236}">
                      <a16:creationId xmlns:a16="http://schemas.microsoft.com/office/drawing/2014/main" id="{93178847-4C2D-4255-A7D0-394E0A5E1CBA}"/>
                    </a:ext>
                  </a:extLst>
                </p:cNvPr>
                <p:cNvPicPr/>
                <p:nvPr/>
              </p:nvPicPr>
              <p:blipFill>
                <a:blip r:embed="rId239"/>
                <a:stretch>
                  <a:fillRect/>
                </a:stretch>
              </p:blipFill>
              <p:spPr>
                <a:xfrm>
                  <a:off x="5767917" y="3925965"/>
                  <a:ext cx="160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3" name="Freihand 172">
                  <a:extLst>
                    <a:ext uri="{FF2B5EF4-FFF2-40B4-BE49-F238E27FC236}">
                      <a16:creationId xmlns:a16="http://schemas.microsoft.com/office/drawing/2014/main" id="{0D3E8892-0A48-46F3-A26E-B340E177EC9A}"/>
                    </a:ext>
                  </a:extLst>
                </p14:cNvPr>
                <p14:cNvContentPartPr/>
                <p14:nvPr/>
              </p14:nvContentPartPr>
              <p14:xfrm>
                <a:off x="5937477" y="3911565"/>
                <a:ext cx="104040" cy="79560"/>
              </p14:xfrm>
            </p:contentPart>
          </mc:Choice>
          <mc:Fallback xmlns="">
            <p:pic>
              <p:nvPicPr>
                <p:cNvPr id="173" name="Freihand 172">
                  <a:extLst>
                    <a:ext uri="{FF2B5EF4-FFF2-40B4-BE49-F238E27FC236}">
                      <a16:creationId xmlns:a16="http://schemas.microsoft.com/office/drawing/2014/main" id="{0D3E8892-0A48-46F3-A26E-B340E177EC9A}"/>
                    </a:ext>
                  </a:extLst>
                </p:cNvPr>
                <p:cNvPicPr/>
                <p:nvPr/>
              </p:nvPicPr>
              <p:blipFill>
                <a:blip r:embed="rId241"/>
                <a:stretch>
                  <a:fillRect/>
                </a:stretch>
              </p:blipFill>
              <p:spPr>
                <a:xfrm>
                  <a:off x="5933157" y="3907245"/>
                  <a:ext cx="112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4" name="Freihand 173">
                  <a:extLst>
                    <a:ext uri="{FF2B5EF4-FFF2-40B4-BE49-F238E27FC236}">
                      <a16:creationId xmlns:a16="http://schemas.microsoft.com/office/drawing/2014/main" id="{7DE83BDE-1AFE-42A9-AF51-4DA335C0F498}"/>
                    </a:ext>
                  </a:extLst>
                </p14:cNvPr>
                <p14:cNvContentPartPr/>
                <p14:nvPr/>
              </p14:nvContentPartPr>
              <p14:xfrm>
                <a:off x="6028197" y="3857925"/>
                <a:ext cx="113400" cy="97920"/>
              </p14:xfrm>
            </p:contentPart>
          </mc:Choice>
          <mc:Fallback xmlns="">
            <p:pic>
              <p:nvPicPr>
                <p:cNvPr id="174" name="Freihand 173">
                  <a:extLst>
                    <a:ext uri="{FF2B5EF4-FFF2-40B4-BE49-F238E27FC236}">
                      <a16:creationId xmlns:a16="http://schemas.microsoft.com/office/drawing/2014/main" id="{7DE83BDE-1AFE-42A9-AF51-4DA335C0F498}"/>
                    </a:ext>
                  </a:extLst>
                </p:cNvPr>
                <p:cNvPicPr/>
                <p:nvPr/>
              </p:nvPicPr>
              <p:blipFill>
                <a:blip r:embed="rId243"/>
                <a:stretch>
                  <a:fillRect/>
                </a:stretch>
              </p:blipFill>
              <p:spPr>
                <a:xfrm>
                  <a:off x="6023877" y="3853605"/>
                  <a:ext cx="122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5" name="Freihand 174">
                  <a:extLst>
                    <a:ext uri="{FF2B5EF4-FFF2-40B4-BE49-F238E27FC236}">
                      <a16:creationId xmlns:a16="http://schemas.microsoft.com/office/drawing/2014/main" id="{E73C4059-F884-46D3-8986-AA7B42EE2940}"/>
                    </a:ext>
                  </a:extLst>
                </p14:cNvPr>
                <p14:cNvContentPartPr/>
                <p14:nvPr/>
              </p14:nvContentPartPr>
              <p14:xfrm>
                <a:off x="6146637" y="3763605"/>
                <a:ext cx="237240" cy="119880"/>
              </p14:xfrm>
            </p:contentPart>
          </mc:Choice>
          <mc:Fallback xmlns="">
            <p:pic>
              <p:nvPicPr>
                <p:cNvPr id="175" name="Freihand 174">
                  <a:extLst>
                    <a:ext uri="{FF2B5EF4-FFF2-40B4-BE49-F238E27FC236}">
                      <a16:creationId xmlns:a16="http://schemas.microsoft.com/office/drawing/2014/main" id="{E73C4059-F884-46D3-8986-AA7B42EE2940}"/>
                    </a:ext>
                  </a:extLst>
                </p:cNvPr>
                <p:cNvPicPr/>
                <p:nvPr/>
              </p:nvPicPr>
              <p:blipFill>
                <a:blip r:embed="rId245"/>
                <a:stretch>
                  <a:fillRect/>
                </a:stretch>
              </p:blipFill>
              <p:spPr>
                <a:xfrm>
                  <a:off x="6142317" y="3759285"/>
                  <a:ext cx="245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6" name="Freihand 175">
                  <a:extLst>
                    <a:ext uri="{FF2B5EF4-FFF2-40B4-BE49-F238E27FC236}">
                      <a16:creationId xmlns:a16="http://schemas.microsoft.com/office/drawing/2014/main" id="{4DC5FAB3-5C2B-4BA5-90D3-3335D0572111}"/>
                    </a:ext>
                  </a:extLst>
                </p14:cNvPr>
                <p14:cNvContentPartPr/>
                <p14:nvPr/>
              </p14:nvContentPartPr>
              <p14:xfrm>
                <a:off x="6339597" y="3730485"/>
                <a:ext cx="40320" cy="2880"/>
              </p14:xfrm>
            </p:contentPart>
          </mc:Choice>
          <mc:Fallback xmlns="">
            <p:pic>
              <p:nvPicPr>
                <p:cNvPr id="176" name="Freihand 175">
                  <a:extLst>
                    <a:ext uri="{FF2B5EF4-FFF2-40B4-BE49-F238E27FC236}">
                      <a16:creationId xmlns:a16="http://schemas.microsoft.com/office/drawing/2014/main" id="{4DC5FAB3-5C2B-4BA5-90D3-3335D0572111}"/>
                    </a:ext>
                  </a:extLst>
                </p:cNvPr>
                <p:cNvPicPr/>
                <p:nvPr/>
              </p:nvPicPr>
              <p:blipFill>
                <a:blip r:embed="rId247"/>
                <a:stretch>
                  <a:fillRect/>
                </a:stretch>
              </p:blipFill>
              <p:spPr>
                <a:xfrm>
                  <a:off x="6335277" y="3726165"/>
                  <a:ext cx="48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7" name="Freihand 176">
                  <a:extLst>
                    <a:ext uri="{FF2B5EF4-FFF2-40B4-BE49-F238E27FC236}">
                      <a16:creationId xmlns:a16="http://schemas.microsoft.com/office/drawing/2014/main" id="{81B90189-882C-498E-AAD4-8D1F6EA61596}"/>
                    </a:ext>
                  </a:extLst>
                </p14:cNvPr>
                <p14:cNvContentPartPr/>
                <p14:nvPr/>
              </p14:nvContentPartPr>
              <p14:xfrm>
                <a:off x="6431757" y="3724725"/>
                <a:ext cx="169560" cy="245880"/>
              </p14:xfrm>
            </p:contentPart>
          </mc:Choice>
          <mc:Fallback xmlns="">
            <p:pic>
              <p:nvPicPr>
                <p:cNvPr id="177" name="Freihand 176">
                  <a:extLst>
                    <a:ext uri="{FF2B5EF4-FFF2-40B4-BE49-F238E27FC236}">
                      <a16:creationId xmlns:a16="http://schemas.microsoft.com/office/drawing/2014/main" id="{81B90189-882C-498E-AAD4-8D1F6EA61596}"/>
                    </a:ext>
                  </a:extLst>
                </p:cNvPr>
                <p:cNvPicPr/>
                <p:nvPr/>
              </p:nvPicPr>
              <p:blipFill>
                <a:blip r:embed="rId249"/>
                <a:stretch>
                  <a:fillRect/>
                </a:stretch>
              </p:blipFill>
              <p:spPr>
                <a:xfrm>
                  <a:off x="6427437" y="3720405"/>
                  <a:ext cx="178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Freihand 179">
                  <a:extLst>
                    <a:ext uri="{FF2B5EF4-FFF2-40B4-BE49-F238E27FC236}">
                      <a16:creationId xmlns:a16="http://schemas.microsoft.com/office/drawing/2014/main" id="{39CB42F1-F49F-491A-B9A4-9E7C5B27A662}"/>
                    </a:ext>
                  </a:extLst>
                </p14:cNvPr>
                <p14:cNvContentPartPr/>
                <p14:nvPr/>
              </p14:nvContentPartPr>
              <p14:xfrm>
                <a:off x="6762237" y="3431325"/>
                <a:ext cx="164160" cy="238320"/>
              </p14:xfrm>
            </p:contentPart>
          </mc:Choice>
          <mc:Fallback xmlns="">
            <p:pic>
              <p:nvPicPr>
                <p:cNvPr id="180" name="Freihand 179">
                  <a:extLst>
                    <a:ext uri="{FF2B5EF4-FFF2-40B4-BE49-F238E27FC236}">
                      <a16:creationId xmlns:a16="http://schemas.microsoft.com/office/drawing/2014/main" id="{39CB42F1-F49F-491A-B9A4-9E7C5B27A662}"/>
                    </a:ext>
                  </a:extLst>
                </p:cNvPr>
                <p:cNvPicPr/>
                <p:nvPr/>
              </p:nvPicPr>
              <p:blipFill>
                <a:blip r:embed="rId251"/>
                <a:stretch>
                  <a:fillRect/>
                </a:stretch>
              </p:blipFill>
              <p:spPr>
                <a:xfrm>
                  <a:off x="6757917" y="3427005"/>
                  <a:ext cx="1728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1" name="Freihand 180">
                  <a:extLst>
                    <a:ext uri="{FF2B5EF4-FFF2-40B4-BE49-F238E27FC236}">
                      <a16:creationId xmlns:a16="http://schemas.microsoft.com/office/drawing/2014/main" id="{D1131E4A-BFBB-4371-9166-C96FC5CD784B}"/>
                    </a:ext>
                  </a:extLst>
                </p14:cNvPr>
                <p14:cNvContentPartPr/>
                <p14:nvPr/>
              </p14:nvContentPartPr>
              <p14:xfrm>
                <a:off x="7101717" y="3256005"/>
                <a:ext cx="107640" cy="253080"/>
              </p14:xfrm>
            </p:contentPart>
          </mc:Choice>
          <mc:Fallback xmlns="">
            <p:pic>
              <p:nvPicPr>
                <p:cNvPr id="181" name="Freihand 180">
                  <a:extLst>
                    <a:ext uri="{FF2B5EF4-FFF2-40B4-BE49-F238E27FC236}">
                      <a16:creationId xmlns:a16="http://schemas.microsoft.com/office/drawing/2014/main" id="{D1131E4A-BFBB-4371-9166-C96FC5CD784B}"/>
                    </a:ext>
                  </a:extLst>
                </p:cNvPr>
                <p:cNvPicPr/>
                <p:nvPr/>
              </p:nvPicPr>
              <p:blipFill>
                <a:blip r:embed="rId253"/>
                <a:stretch>
                  <a:fillRect/>
                </a:stretch>
              </p:blipFill>
              <p:spPr>
                <a:xfrm>
                  <a:off x="7097397" y="3251685"/>
                  <a:ext cx="116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Freihand 181">
                  <a:extLst>
                    <a:ext uri="{FF2B5EF4-FFF2-40B4-BE49-F238E27FC236}">
                      <a16:creationId xmlns:a16="http://schemas.microsoft.com/office/drawing/2014/main" id="{275C7EE6-F590-46A4-9F39-35FB2BDDC976}"/>
                    </a:ext>
                  </a:extLst>
                </p14:cNvPr>
                <p14:cNvContentPartPr/>
                <p14:nvPr/>
              </p14:nvContentPartPr>
              <p14:xfrm>
                <a:off x="7252917" y="3344925"/>
                <a:ext cx="92160" cy="227160"/>
              </p14:xfrm>
            </p:contentPart>
          </mc:Choice>
          <mc:Fallback xmlns="">
            <p:pic>
              <p:nvPicPr>
                <p:cNvPr id="182" name="Freihand 181">
                  <a:extLst>
                    <a:ext uri="{FF2B5EF4-FFF2-40B4-BE49-F238E27FC236}">
                      <a16:creationId xmlns:a16="http://schemas.microsoft.com/office/drawing/2014/main" id="{275C7EE6-F590-46A4-9F39-35FB2BDDC976}"/>
                    </a:ext>
                  </a:extLst>
                </p:cNvPr>
                <p:cNvPicPr/>
                <p:nvPr/>
              </p:nvPicPr>
              <p:blipFill>
                <a:blip r:embed="rId255"/>
                <a:stretch>
                  <a:fillRect/>
                </a:stretch>
              </p:blipFill>
              <p:spPr>
                <a:xfrm>
                  <a:off x="7248597" y="3340605"/>
                  <a:ext cx="100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A333565E-1E4D-4AC8-8A0F-DBA5384A6FA6}"/>
                    </a:ext>
                  </a:extLst>
                </p14:cNvPr>
                <p14:cNvContentPartPr/>
                <p14:nvPr/>
              </p14:nvContentPartPr>
              <p14:xfrm>
                <a:off x="7469637" y="3116685"/>
                <a:ext cx="88920" cy="209160"/>
              </p14:xfrm>
            </p:contentPart>
          </mc:Choice>
          <mc:Fallback xmlns="">
            <p:pic>
              <p:nvPicPr>
                <p:cNvPr id="183" name="Freihand 182">
                  <a:extLst>
                    <a:ext uri="{FF2B5EF4-FFF2-40B4-BE49-F238E27FC236}">
                      <a16:creationId xmlns:a16="http://schemas.microsoft.com/office/drawing/2014/main" id="{A333565E-1E4D-4AC8-8A0F-DBA5384A6FA6}"/>
                    </a:ext>
                  </a:extLst>
                </p:cNvPr>
                <p:cNvPicPr/>
                <p:nvPr/>
              </p:nvPicPr>
              <p:blipFill>
                <a:blip r:embed="rId257"/>
                <a:stretch>
                  <a:fillRect/>
                </a:stretch>
              </p:blipFill>
              <p:spPr>
                <a:xfrm>
                  <a:off x="7465317" y="3112365"/>
                  <a:ext cx="97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05B8C82C-FABB-40E5-9D22-416CDD71792B}"/>
                    </a:ext>
                  </a:extLst>
                </p14:cNvPr>
                <p14:cNvContentPartPr/>
                <p14:nvPr/>
              </p14:nvContentPartPr>
              <p14:xfrm>
                <a:off x="7466037" y="3256365"/>
                <a:ext cx="96120" cy="46800"/>
              </p14:xfrm>
            </p:contentPart>
          </mc:Choice>
          <mc:Fallback xmlns="">
            <p:pic>
              <p:nvPicPr>
                <p:cNvPr id="184" name="Freihand 183">
                  <a:extLst>
                    <a:ext uri="{FF2B5EF4-FFF2-40B4-BE49-F238E27FC236}">
                      <a16:creationId xmlns:a16="http://schemas.microsoft.com/office/drawing/2014/main" id="{05B8C82C-FABB-40E5-9D22-416CDD71792B}"/>
                    </a:ext>
                  </a:extLst>
                </p:cNvPr>
                <p:cNvPicPr/>
                <p:nvPr/>
              </p:nvPicPr>
              <p:blipFill>
                <a:blip r:embed="rId259"/>
                <a:stretch>
                  <a:fillRect/>
                </a:stretch>
              </p:blipFill>
              <p:spPr>
                <a:xfrm>
                  <a:off x="7461717" y="3252045"/>
                  <a:ext cx="104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F6113CFC-4F6B-4DCE-9D94-EEC452FE2DA0}"/>
                    </a:ext>
                  </a:extLst>
                </p14:cNvPr>
                <p14:cNvContentPartPr/>
                <p14:nvPr/>
              </p14:nvContentPartPr>
              <p14:xfrm>
                <a:off x="7630917" y="3043245"/>
                <a:ext cx="171720" cy="204480"/>
              </p14:xfrm>
            </p:contentPart>
          </mc:Choice>
          <mc:Fallback xmlns="">
            <p:pic>
              <p:nvPicPr>
                <p:cNvPr id="185" name="Freihand 184">
                  <a:extLst>
                    <a:ext uri="{FF2B5EF4-FFF2-40B4-BE49-F238E27FC236}">
                      <a16:creationId xmlns:a16="http://schemas.microsoft.com/office/drawing/2014/main" id="{F6113CFC-4F6B-4DCE-9D94-EEC452FE2DA0}"/>
                    </a:ext>
                  </a:extLst>
                </p:cNvPr>
                <p:cNvPicPr/>
                <p:nvPr/>
              </p:nvPicPr>
              <p:blipFill>
                <a:blip r:embed="rId261"/>
                <a:stretch>
                  <a:fillRect/>
                </a:stretch>
              </p:blipFill>
              <p:spPr>
                <a:xfrm>
                  <a:off x="7626597" y="3038925"/>
                  <a:ext cx="1803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Freihand 186">
                  <a:extLst>
                    <a:ext uri="{FF2B5EF4-FFF2-40B4-BE49-F238E27FC236}">
                      <a16:creationId xmlns:a16="http://schemas.microsoft.com/office/drawing/2014/main" id="{719403A4-38E1-42DB-A7BD-51C3B40E37AB}"/>
                    </a:ext>
                  </a:extLst>
                </p14:cNvPr>
                <p14:cNvContentPartPr/>
                <p14:nvPr/>
              </p14:nvContentPartPr>
              <p14:xfrm>
                <a:off x="7977597" y="2953605"/>
                <a:ext cx="160920" cy="144360"/>
              </p14:xfrm>
            </p:contentPart>
          </mc:Choice>
          <mc:Fallback xmlns="">
            <p:pic>
              <p:nvPicPr>
                <p:cNvPr id="187" name="Freihand 186">
                  <a:extLst>
                    <a:ext uri="{FF2B5EF4-FFF2-40B4-BE49-F238E27FC236}">
                      <a16:creationId xmlns:a16="http://schemas.microsoft.com/office/drawing/2014/main" id="{719403A4-38E1-42DB-A7BD-51C3B40E37AB}"/>
                    </a:ext>
                  </a:extLst>
                </p:cNvPr>
                <p:cNvPicPr/>
                <p:nvPr/>
              </p:nvPicPr>
              <p:blipFill>
                <a:blip r:embed="rId263"/>
                <a:stretch>
                  <a:fillRect/>
                </a:stretch>
              </p:blipFill>
              <p:spPr>
                <a:xfrm>
                  <a:off x="7973277" y="2949285"/>
                  <a:ext cx="169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8" name="Freihand 187">
                  <a:extLst>
                    <a:ext uri="{FF2B5EF4-FFF2-40B4-BE49-F238E27FC236}">
                      <a16:creationId xmlns:a16="http://schemas.microsoft.com/office/drawing/2014/main" id="{917BBA4C-DF82-4FD1-97E3-BC410DAA0809}"/>
                    </a:ext>
                  </a:extLst>
                </p14:cNvPr>
                <p14:cNvContentPartPr/>
                <p14:nvPr/>
              </p14:nvContentPartPr>
              <p14:xfrm>
                <a:off x="8196837" y="2876205"/>
                <a:ext cx="63000" cy="131040"/>
              </p14:xfrm>
            </p:contentPart>
          </mc:Choice>
          <mc:Fallback xmlns="">
            <p:pic>
              <p:nvPicPr>
                <p:cNvPr id="188" name="Freihand 187">
                  <a:extLst>
                    <a:ext uri="{FF2B5EF4-FFF2-40B4-BE49-F238E27FC236}">
                      <a16:creationId xmlns:a16="http://schemas.microsoft.com/office/drawing/2014/main" id="{917BBA4C-DF82-4FD1-97E3-BC410DAA0809}"/>
                    </a:ext>
                  </a:extLst>
                </p:cNvPr>
                <p:cNvPicPr/>
                <p:nvPr/>
              </p:nvPicPr>
              <p:blipFill>
                <a:blip r:embed="rId265"/>
                <a:stretch>
                  <a:fillRect/>
                </a:stretch>
              </p:blipFill>
              <p:spPr>
                <a:xfrm>
                  <a:off x="8192517" y="2871885"/>
                  <a:ext cx="71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9" name="Freihand 188">
                  <a:extLst>
                    <a:ext uri="{FF2B5EF4-FFF2-40B4-BE49-F238E27FC236}">
                      <a16:creationId xmlns:a16="http://schemas.microsoft.com/office/drawing/2014/main" id="{B4CF1F20-65D2-4BD1-A8C2-A2D3E563F74E}"/>
                    </a:ext>
                  </a:extLst>
                </p14:cNvPr>
                <p14:cNvContentPartPr/>
                <p14:nvPr/>
              </p14:nvContentPartPr>
              <p14:xfrm>
                <a:off x="8279277" y="2813925"/>
                <a:ext cx="225360" cy="144360"/>
              </p14:xfrm>
            </p:contentPart>
          </mc:Choice>
          <mc:Fallback xmlns="">
            <p:pic>
              <p:nvPicPr>
                <p:cNvPr id="189" name="Freihand 188">
                  <a:extLst>
                    <a:ext uri="{FF2B5EF4-FFF2-40B4-BE49-F238E27FC236}">
                      <a16:creationId xmlns:a16="http://schemas.microsoft.com/office/drawing/2014/main" id="{B4CF1F20-65D2-4BD1-A8C2-A2D3E563F74E}"/>
                    </a:ext>
                  </a:extLst>
                </p:cNvPr>
                <p:cNvPicPr/>
                <p:nvPr/>
              </p:nvPicPr>
              <p:blipFill>
                <a:blip r:embed="rId267"/>
                <a:stretch>
                  <a:fillRect/>
                </a:stretch>
              </p:blipFill>
              <p:spPr>
                <a:xfrm>
                  <a:off x="8274957" y="2809605"/>
                  <a:ext cx="234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0" name="Freihand 189">
                  <a:extLst>
                    <a:ext uri="{FF2B5EF4-FFF2-40B4-BE49-F238E27FC236}">
                      <a16:creationId xmlns:a16="http://schemas.microsoft.com/office/drawing/2014/main" id="{64739325-C2A9-4A25-9919-DF5640EAD2A8}"/>
                    </a:ext>
                  </a:extLst>
                </p14:cNvPr>
                <p14:cNvContentPartPr/>
                <p14:nvPr/>
              </p14:nvContentPartPr>
              <p14:xfrm>
                <a:off x="8559357" y="2709885"/>
                <a:ext cx="95040" cy="133200"/>
              </p14:xfrm>
            </p:contentPart>
          </mc:Choice>
          <mc:Fallback xmlns="">
            <p:pic>
              <p:nvPicPr>
                <p:cNvPr id="190" name="Freihand 189">
                  <a:extLst>
                    <a:ext uri="{FF2B5EF4-FFF2-40B4-BE49-F238E27FC236}">
                      <a16:creationId xmlns:a16="http://schemas.microsoft.com/office/drawing/2014/main" id="{64739325-C2A9-4A25-9919-DF5640EAD2A8}"/>
                    </a:ext>
                  </a:extLst>
                </p:cNvPr>
                <p:cNvPicPr/>
                <p:nvPr/>
              </p:nvPicPr>
              <p:blipFill>
                <a:blip r:embed="rId269"/>
                <a:stretch>
                  <a:fillRect/>
                </a:stretch>
              </p:blipFill>
              <p:spPr>
                <a:xfrm>
                  <a:off x="8555037" y="2705565"/>
                  <a:ext cx="103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2" name="Freihand 191">
                  <a:extLst>
                    <a:ext uri="{FF2B5EF4-FFF2-40B4-BE49-F238E27FC236}">
                      <a16:creationId xmlns:a16="http://schemas.microsoft.com/office/drawing/2014/main" id="{E386CB60-56F4-4700-A7D1-3772B4DB3D8C}"/>
                    </a:ext>
                  </a:extLst>
                </p14:cNvPr>
                <p14:cNvContentPartPr/>
                <p14:nvPr/>
              </p14:nvContentPartPr>
              <p14:xfrm>
                <a:off x="5659917" y="4426005"/>
                <a:ext cx="143280" cy="108360"/>
              </p14:xfrm>
            </p:contentPart>
          </mc:Choice>
          <mc:Fallback xmlns="">
            <p:pic>
              <p:nvPicPr>
                <p:cNvPr id="192" name="Freihand 191">
                  <a:extLst>
                    <a:ext uri="{FF2B5EF4-FFF2-40B4-BE49-F238E27FC236}">
                      <a16:creationId xmlns:a16="http://schemas.microsoft.com/office/drawing/2014/main" id="{E386CB60-56F4-4700-A7D1-3772B4DB3D8C}"/>
                    </a:ext>
                  </a:extLst>
                </p:cNvPr>
                <p:cNvPicPr/>
                <p:nvPr/>
              </p:nvPicPr>
              <p:blipFill>
                <a:blip r:embed="rId271"/>
                <a:stretch>
                  <a:fillRect/>
                </a:stretch>
              </p:blipFill>
              <p:spPr>
                <a:xfrm>
                  <a:off x="5655597" y="4421685"/>
                  <a:ext cx="151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3" name="Freihand 192">
                  <a:extLst>
                    <a:ext uri="{FF2B5EF4-FFF2-40B4-BE49-F238E27FC236}">
                      <a16:creationId xmlns:a16="http://schemas.microsoft.com/office/drawing/2014/main" id="{22BB04C7-626A-4ED3-8227-149260F2307B}"/>
                    </a:ext>
                  </a:extLst>
                </p14:cNvPr>
                <p14:cNvContentPartPr/>
                <p14:nvPr/>
              </p14:nvContentPartPr>
              <p14:xfrm>
                <a:off x="5930997" y="4242045"/>
                <a:ext cx="201960" cy="164880"/>
              </p14:xfrm>
            </p:contentPart>
          </mc:Choice>
          <mc:Fallback xmlns="">
            <p:pic>
              <p:nvPicPr>
                <p:cNvPr id="193" name="Freihand 192">
                  <a:extLst>
                    <a:ext uri="{FF2B5EF4-FFF2-40B4-BE49-F238E27FC236}">
                      <a16:creationId xmlns:a16="http://schemas.microsoft.com/office/drawing/2014/main" id="{22BB04C7-626A-4ED3-8227-149260F2307B}"/>
                    </a:ext>
                  </a:extLst>
                </p:cNvPr>
                <p:cNvPicPr/>
                <p:nvPr/>
              </p:nvPicPr>
              <p:blipFill>
                <a:blip r:embed="rId273"/>
                <a:stretch>
                  <a:fillRect/>
                </a:stretch>
              </p:blipFill>
              <p:spPr>
                <a:xfrm>
                  <a:off x="5926677" y="4237725"/>
                  <a:ext cx="210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4" name="Freihand 193">
                  <a:extLst>
                    <a:ext uri="{FF2B5EF4-FFF2-40B4-BE49-F238E27FC236}">
                      <a16:creationId xmlns:a16="http://schemas.microsoft.com/office/drawing/2014/main" id="{29028748-2351-4FE3-A51A-1D0C8AEC0152}"/>
                    </a:ext>
                  </a:extLst>
                </p14:cNvPr>
                <p14:cNvContentPartPr/>
                <p14:nvPr/>
              </p14:nvContentPartPr>
              <p14:xfrm>
                <a:off x="6056997" y="4190565"/>
                <a:ext cx="61920" cy="48240"/>
              </p14:xfrm>
            </p:contentPart>
          </mc:Choice>
          <mc:Fallback xmlns="">
            <p:pic>
              <p:nvPicPr>
                <p:cNvPr id="194" name="Freihand 193">
                  <a:extLst>
                    <a:ext uri="{FF2B5EF4-FFF2-40B4-BE49-F238E27FC236}">
                      <a16:creationId xmlns:a16="http://schemas.microsoft.com/office/drawing/2014/main" id="{29028748-2351-4FE3-A51A-1D0C8AEC0152}"/>
                    </a:ext>
                  </a:extLst>
                </p:cNvPr>
                <p:cNvPicPr/>
                <p:nvPr/>
              </p:nvPicPr>
              <p:blipFill>
                <a:blip r:embed="rId275"/>
                <a:stretch>
                  <a:fillRect/>
                </a:stretch>
              </p:blipFill>
              <p:spPr>
                <a:xfrm>
                  <a:off x="6052677" y="4186245"/>
                  <a:ext cx="70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5" name="Freihand 194">
                  <a:extLst>
                    <a:ext uri="{FF2B5EF4-FFF2-40B4-BE49-F238E27FC236}">
                      <a16:creationId xmlns:a16="http://schemas.microsoft.com/office/drawing/2014/main" id="{FD810A39-F351-4DED-B8E7-81EBE8E11AE1}"/>
                    </a:ext>
                  </a:extLst>
                </p14:cNvPr>
                <p14:cNvContentPartPr/>
                <p14:nvPr/>
              </p14:nvContentPartPr>
              <p14:xfrm>
                <a:off x="6138357" y="4060965"/>
                <a:ext cx="249480" cy="374400"/>
              </p14:xfrm>
            </p:contentPart>
          </mc:Choice>
          <mc:Fallback xmlns="">
            <p:pic>
              <p:nvPicPr>
                <p:cNvPr id="195" name="Freihand 194">
                  <a:extLst>
                    <a:ext uri="{FF2B5EF4-FFF2-40B4-BE49-F238E27FC236}">
                      <a16:creationId xmlns:a16="http://schemas.microsoft.com/office/drawing/2014/main" id="{FD810A39-F351-4DED-B8E7-81EBE8E11AE1}"/>
                    </a:ext>
                  </a:extLst>
                </p:cNvPr>
                <p:cNvPicPr/>
                <p:nvPr/>
              </p:nvPicPr>
              <p:blipFill>
                <a:blip r:embed="rId277"/>
                <a:stretch>
                  <a:fillRect/>
                </a:stretch>
              </p:blipFill>
              <p:spPr>
                <a:xfrm>
                  <a:off x="6134037" y="4056645"/>
                  <a:ext cx="2581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6" name="Freihand 195">
                  <a:extLst>
                    <a:ext uri="{FF2B5EF4-FFF2-40B4-BE49-F238E27FC236}">
                      <a16:creationId xmlns:a16="http://schemas.microsoft.com/office/drawing/2014/main" id="{D1429F8F-2933-4D80-B7E0-3078B4FFCF2D}"/>
                    </a:ext>
                  </a:extLst>
                </p14:cNvPr>
                <p14:cNvContentPartPr/>
                <p14:nvPr/>
              </p14:nvContentPartPr>
              <p14:xfrm>
                <a:off x="6523557" y="4006605"/>
                <a:ext cx="110520" cy="55080"/>
              </p14:xfrm>
            </p:contentPart>
          </mc:Choice>
          <mc:Fallback xmlns="">
            <p:pic>
              <p:nvPicPr>
                <p:cNvPr id="196" name="Freihand 195">
                  <a:extLst>
                    <a:ext uri="{FF2B5EF4-FFF2-40B4-BE49-F238E27FC236}">
                      <a16:creationId xmlns:a16="http://schemas.microsoft.com/office/drawing/2014/main" id="{D1429F8F-2933-4D80-B7E0-3078B4FFCF2D}"/>
                    </a:ext>
                  </a:extLst>
                </p:cNvPr>
                <p:cNvPicPr/>
                <p:nvPr/>
              </p:nvPicPr>
              <p:blipFill>
                <a:blip r:embed="rId279"/>
                <a:stretch>
                  <a:fillRect/>
                </a:stretch>
              </p:blipFill>
              <p:spPr>
                <a:xfrm>
                  <a:off x="6519237" y="4002285"/>
                  <a:ext cx="119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7" name="Freihand 196">
                  <a:extLst>
                    <a:ext uri="{FF2B5EF4-FFF2-40B4-BE49-F238E27FC236}">
                      <a16:creationId xmlns:a16="http://schemas.microsoft.com/office/drawing/2014/main" id="{3028EE27-89B0-4B18-B5E5-9A469FEB1BCF}"/>
                    </a:ext>
                  </a:extLst>
                </p14:cNvPr>
                <p14:cNvContentPartPr/>
                <p14:nvPr/>
              </p14:nvContentPartPr>
              <p14:xfrm>
                <a:off x="6664677" y="3939285"/>
                <a:ext cx="100080" cy="119880"/>
              </p14:xfrm>
            </p:contentPart>
          </mc:Choice>
          <mc:Fallback xmlns="">
            <p:pic>
              <p:nvPicPr>
                <p:cNvPr id="197" name="Freihand 196">
                  <a:extLst>
                    <a:ext uri="{FF2B5EF4-FFF2-40B4-BE49-F238E27FC236}">
                      <a16:creationId xmlns:a16="http://schemas.microsoft.com/office/drawing/2014/main" id="{3028EE27-89B0-4B18-B5E5-9A469FEB1BCF}"/>
                    </a:ext>
                  </a:extLst>
                </p:cNvPr>
                <p:cNvPicPr/>
                <p:nvPr/>
              </p:nvPicPr>
              <p:blipFill>
                <a:blip r:embed="rId281"/>
                <a:stretch>
                  <a:fillRect/>
                </a:stretch>
              </p:blipFill>
              <p:spPr>
                <a:xfrm>
                  <a:off x="6660357" y="3934965"/>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8" name="Freihand 197">
                  <a:extLst>
                    <a:ext uri="{FF2B5EF4-FFF2-40B4-BE49-F238E27FC236}">
                      <a16:creationId xmlns:a16="http://schemas.microsoft.com/office/drawing/2014/main" id="{5BAFBE22-89A3-47E5-9E8C-030821457346}"/>
                    </a:ext>
                  </a:extLst>
                </p14:cNvPr>
                <p14:cNvContentPartPr/>
                <p14:nvPr/>
              </p14:nvContentPartPr>
              <p14:xfrm>
                <a:off x="6752877" y="3834165"/>
                <a:ext cx="172440" cy="129960"/>
              </p14:xfrm>
            </p:contentPart>
          </mc:Choice>
          <mc:Fallback xmlns="">
            <p:pic>
              <p:nvPicPr>
                <p:cNvPr id="198" name="Freihand 197">
                  <a:extLst>
                    <a:ext uri="{FF2B5EF4-FFF2-40B4-BE49-F238E27FC236}">
                      <a16:creationId xmlns:a16="http://schemas.microsoft.com/office/drawing/2014/main" id="{5BAFBE22-89A3-47E5-9E8C-030821457346}"/>
                    </a:ext>
                  </a:extLst>
                </p:cNvPr>
                <p:cNvPicPr/>
                <p:nvPr/>
              </p:nvPicPr>
              <p:blipFill>
                <a:blip r:embed="rId283"/>
                <a:stretch>
                  <a:fillRect/>
                </a:stretch>
              </p:blipFill>
              <p:spPr>
                <a:xfrm>
                  <a:off x="6748557" y="3829845"/>
                  <a:ext cx="181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9" name="Freihand 198">
                  <a:extLst>
                    <a:ext uri="{FF2B5EF4-FFF2-40B4-BE49-F238E27FC236}">
                      <a16:creationId xmlns:a16="http://schemas.microsoft.com/office/drawing/2014/main" id="{2C16854E-E7F6-4815-81F1-00BDB6CD65BF}"/>
                    </a:ext>
                  </a:extLst>
                </p14:cNvPr>
                <p14:cNvContentPartPr/>
                <p14:nvPr/>
              </p14:nvContentPartPr>
              <p14:xfrm>
                <a:off x="6849717" y="3797445"/>
                <a:ext cx="360" cy="360"/>
              </p14:xfrm>
            </p:contentPart>
          </mc:Choice>
          <mc:Fallback xmlns="">
            <p:pic>
              <p:nvPicPr>
                <p:cNvPr id="199" name="Freihand 198">
                  <a:extLst>
                    <a:ext uri="{FF2B5EF4-FFF2-40B4-BE49-F238E27FC236}">
                      <a16:creationId xmlns:a16="http://schemas.microsoft.com/office/drawing/2014/main" id="{2C16854E-E7F6-4815-81F1-00BDB6CD65BF}"/>
                    </a:ext>
                  </a:extLst>
                </p:cNvPr>
                <p:cNvPicPr/>
                <p:nvPr/>
              </p:nvPicPr>
              <p:blipFill>
                <a:blip r:embed="rId100"/>
                <a:stretch>
                  <a:fillRect/>
                </a:stretch>
              </p:blipFill>
              <p:spPr>
                <a:xfrm>
                  <a:off x="6845397" y="3793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0" name="Freihand 199">
                  <a:extLst>
                    <a:ext uri="{FF2B5EF4-FFF2-40B4-BE49-F238E27FC236}">
                      <a16:creationId xmlns:a16="http://schemas.microsoft.com/office/drawing/2014/main" id="{5075D2A2-1B7F-4110-82C4-7E7625EF26A1}"/>
                    </a:ext>
                  </a:extLst>
                </p14:cNvPr>
                <p14:cNvContentPartPr/>
                <p14:nvPr/>
              </p14:nvContentPartPr>
              <p14:xfrm>
                <a:off x="6936837" y="3740925"/>
                <a:ext cx="195120" cy="248040"/>
              </p14:xfrm>
            </p:contentPart>
          </mc:Choice>
          <mc:Fallback xmlns="">
            <p:pic>
              <p:nvPicPr>
                <p:cNvPr id="200" name="Freihand 199">
                  <a:extLst>
                    <a:ext uri="{FF2B5EF4-FFF2-40B4-BE49-F238E27FC236}">
                      <a16:creationId xmlns:a16="http://schemas.microsoft.com/office/drawing/2014/main" id="{5075D2A2-1B7F-4110-82C4-7E7625EF26A1}"/>
                    </a:ext>
                  </a:extLst>
                </p:cNvPr>
                <p:cNvPicPr/>
                <p:nvPr/>
              </p:nvPicPr>
              <p:blipFill>
                <a:blip r:embed="rId286"/>
                <a:stretch>
                  <a:fillRect/>
                </a:stretch>
              </p:blipFill>
              <p:spPr>
                <a:xfrm>
                  <a:off x="6932517" y="3736605"/>
                  <a:ext cx="203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1" name="Freihand 200">
                  <a:extLst>
                    <a:ext uri="{FF2B5EF4-FFF2-40B4-BE49-F238E27FC236}">
                      <a16:creationId xmlns:a16="http://schemas.microsoft.com/office/drawing/2014/main" id="{B10EB6BE-EA7F-42D2-9485-105E3A81F56F}"/>
                    </a:ext>
                  </a:extLst>
                </p14:cNvPr>
                <p14:cNvContentPartPr/>
                <p14:nvPr/>
              </p14:nvContentPartPr>
              <p14:xfrm>
                <a:off x="7295757" y="3575685"/>
                <a:ext cx="267840" cy="275760"/>
              </p14:xfrm>
            </p:contentPart>
          </mc:Choice>
          <mc:Fallback xmlns="">
            <p:pic>
              <p:nvPicPr>
                <p:cNvPr id="201" name="Freihand 200">
                  <a:extLst>
                    <a:ext uri="{FF2B5EF4-FFF2-40B4-BE49-F238E27FC236}">
                      <a16:creationId xmlns:a16="http://schemas.microsoft.com/office/drawing/2014/main" id="{B10EB6BE-EA7F-42D2-9485-105E3A81F56F}"/>
                    </a:ext>
                  </a:extLst>
                </p:cNvPr>
                <p:cNvPicPr/>
                <p:nvPr/>
              </p:nvPicPr>
              <p:blipFill>
                <a:blip r:embed="rId288"/>
                <a:stretch>
                  <a:fillRect/>
                </a:stretch>
              </p:blipFill>
              <p:spPr>
                <a:xfrm>
                  <a:off x="7291437" y="3571365"/>
                  <a:ext cx="276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2" name="Freihand 201">
                  <a:extLst>
                    <a:ext uri="{FF2B5EF4-FFF2-40B4-BE49-F238E27FC236}">
                      <a16:creationId xmlns:a16="http://schemas.microsoft.com/office/drawing/2014/main" id="{16E9B761-160D-47B8-B824-EF8252B82E62}"/>
                    </a:ext>
                  </a:extLst>
                </p14:cNvPr>
                <p14:cNvContentPartPr/>
                <p14:nvPr/>
              </p14:nvContentPartPr>
              <p14:xfrm>
                <a:off x="7699677" y="3425205"/>
                <a:ext cx="238320" cy="177480"/>
              </p14:xfrm>
            </p:contentPart>
          </mc:Choice>
          <mc:Fallback xmlns="">
            <p:pic>
              <p:nvPicPr>
                <p:cNvPr id="202" name="Freihand 201">
                  <a:extLst>
                    <a:ext uri="{FF2B5EF4-FFF2-40B4-BE49-F238E27FC236}">
                      <a16:creationId xmlns:a16="http://schemas.microsoft.com/office/drawing/2014/main" id="{16E9B761-160D-47B8-B824-EF8252B82E62}"/>
                    </a:ext>
                  </a:extLst>
                </p:cNvPr>
                <p:cNvPicPr/>
                <p:nvPr/>
              </p:nvPicPr>
              <p:blipFill>
                <a:blip r:embed="rId290"/>
                <a:stretch>
                  <a:fillRect/>
                </a:stretch>
              </p:blipFill>
              <p:spPr>
                <a:xfrm>
                  <a:off x="7695357" y="3420885"/>
                  <a:ext cx="246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3" name="Freihand 202">
                  <a:extLst>
                    <a:ext uri="{FF2B5EF4-FFF2-40B4-BE49-F238E27FC236}">
                      <a16:creationId xmlns:a16="http://schemas.microsoft.com/office/drawing/2014/main" id="{A6946944-FAC2-435E-9BA4-5EF753989072}"/>
                    </a:ext>
                  </a:extLst>
                </p14:cNvPr>
                <p14:cNvContentPartPr/>
                <p14:nvPr/>
              </p14:nvContentPartPr>
              <p14:xfrm>
                <a:off x="8105037" y="3306405"/>
                <a:ext cx="95400" cy="139320"/>
              </p14:xfrm>
            </p:contentPart>
          </mc:Choice>
          <mc:Fallback xmlns="">
            <p:pic>
              <p:nvPicPr>
                <p:cNvPr id="203" name="Freihand 202">
                  <a:extLst>
                    <a:ext uri="{FF2B5EF4-FFF2-40B4-BE49-F238E27FC236}">
                      <a16:creationId xmlns:a16="http://schemas.microsoft.com/office/drawing/2014/main" id="{A6946944-FAC2-435E-9BA4-5EF753989072}"/>
                    </a:ext>
                  </a:extLst>
                </p:cNvPr>
                <p:cNvPicPr/>
                <p:nvPr/>
              </p:nvPicPr>
              <p:blipFill>
                <a:blip r:embed="rId292"/>
                <a:stretch>
                  <a:fillRect/>
                </a:stretch>
              </p:blipFill>
              <p:spPr>
                <a:xfrm>
                  <a:off x="8100717" y="3302085"/>
                  <a:ext cx="104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4" name="Freihand 203">
                  <a:extLst>
                    <a:ext uri="{FF2B5EF4-FFF2-40B4-BE49-F238E27FC236}">
                      <a16:creationId xmlns:a16="http://schemas.microsoft.com/office/drawing/2014/main" id="{27059843-B5FD-4C42-8A1E-F01F2CE7AA8B}"/>
                    </a:ext>
                  </a:extLst>
                </p14:cNvPr>
                <p14:cNvContentPartPr/>
                <p14:nvPr/>
              </p14:nvContentPartPr>
              <p14:xfrm>
                <a:off x="8078397" y="3382365"/>
                <a:ext cx="149760" cy="97920"/>
              </p14:xfrm>
            </p:contentPart>
          </mc:Choice>
          <mc:Fallback xmlns="">
            <p:pic>
              <p:nvPicPr>
                <p:cNvPr id="204" name="Freihand 203">
                  <a:extLst>
                    <a:ext uri="{FF2B5EF4-FFF2-40B4-BE49-F238E27FC236}">
                      <a16:creationId xmlns:a16="http://schemas.microsoft.com/office/drawing/2014/main" id="{27059843-B5FD-4C42-8A1E-F01F2CE7AA8B}"/>
                    </a:ext>
                  </a:extLst>
                </p:cNvPr>
                <p:cNvPicPr/>
                <p:nvPr/>
              </p:nvPicPr>
              <p:blipFill>
                <a:blip r:embed="rId294"/>
                <a:stretch>
                  <a:fillRect/>
                </a:stretch>
              </p:blipFill>
              <p:spPr>
                <a:xfrm>
                  <a:off x="8074077" y="3378045"/>
                  <a:ext cx="158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5" name="Freihand 204">
                  <a:extLst>
                    <a:ext uri="{FF2B5EF4-FFF2-40B4-BE49-F238E27FC236}">
                      <a16:creationId xmlns:a16="http://schemas.microsoft.com/office/drawing/2014/main" id="{185B27E0-89E0-4E76-8B92-7EB481D4CB5C}"/>
                    </a:ext>
                  </a:extLst>
                </p14:cNvPr>
                <p14:cNvContentPartPr/>
                <p14:nvPr/>
              </p14:nvContentPartPr>
              <p14:xfrm>
                <a:off x="8029797" y="3264645"/>
                <a:ext cx="117720" cy="67320"/>
              </p14:xfrm>
            </p:contentPart>
          </mc:Choice>
          <mc:Fallback xmlns="">
            <p:pic>
              <p:nvPicPr>
                <p:cNvPr id="205" name="Freihand 204">
                  <a:extLst>
                    <a:ext uri="{FF2B5EF4-FFF2-40B4-BE49-F238E27FC236}">
                      <a16:creationId xmlns:a16="http://schemas.microsoft.com/office/drawing/2014/main" id="{185B27E0-89E0-4E76-8B92-7EB481D4CB5C}"/>
                    </a:ext>
                  </a:extLst>
                </p:cNvPr>
                <p:cNvPicPr/>
                <p:nvPr/>
              </p:nvPicPr>
              <p:blipFill>
                <a:blip r:embed="rId296"/>
                <a:stretch>
                  <a:fillRect/>
                </a:stretch>
              </p:blipFill>
              <p:spPr>
                <a:xfrm>
                  <a:off x="8025477" y="3260325"/>
                  <a:ext cx="126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6" name="Freihand 205">
                  <a:extLst>
                    <a:ext uri="{FF2B5EF4-FFF2-40B4-BE49-F238E27FC236}">
                      <a16:creationId xmlns:a16="http://schemas.microsoft.com/office/drawing/2014/main" id="{69B2439F-EE55-4C70-8642-B98A5CF28D0B}"/>
                    </a:ext>
                  </a:extLst>
                </p14:cNvPr>
                <p14:cNvContentPartPr/>
                <p14:nvPr/>
              </p14:nvContentPartPr>
              <p14:xfrm>
                <a:off x="8237517" y="3146565"/>
                <a:ext cx="235440" cy="212760"/>
              </p14:xfrm>
            </p:contentPart>
          </mc:Choice>
          <mc:Fallback xmlns="">
            <p:pic>
              <p:nvPicPr>
                <p:cNvPr id="206" name="Freihand 205">
                  <a:extLst>
                    <a:ext uri="{FF2B5EF4-FFF2-40B4-BE49-F238E27FC236}">
                      <a16:creationId xmlns:a16="http://schemas.microsoft.com/office/drawing/2014/main" id="{69B2439F-EE55-4C70-8642-B98A5CF28D0B}"/>
                    </a:ext>
                  </a:extLst>
                </p:cNvPr>
                <p:cNvPicPr/>
                <p:nvPr/>
              </p:nvPicPr>
              <p:blipFill>
                <a:blip r:embed="rId298"/>
                <a:stretch>
                  <a:fillRect/>
                </a:stretch>
              </p:blipFill>
              <p:spPr>
                <a:xfrm>
                  <a:off x="8233197" y="3142245"/>
                  <a:ext cx="244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7" name="Freihand 206">
                  <a:extLst>
                    <a:ext uri="{FF2B5EF4-FFF2-40B4-BE49-F238E27FC236}">
                      <a16:creationId xmlns:a16="http://schemas.microsoft.com/office/drawing/2014/main" id="{AC482734-BA1D-4CA1-B77B-FA765AD889E9}"/>
                    </a:ext>
                  </a:extLst>
                </p14:cNvPr>
                <p14:cNvContentPartPr/>
                <p14:nvPr/>
              </p14:nvContentPartPr>
              <p14:xfrm>
                <a:off x="8554317" y="3069885"/>
                <a:ext cx="80280" cy="83520"/>
              </p14:xfrm>
            </p:contentPart>
          </mc:Choice>
          <mc:Fallback xmlns="">
            <p:pic>
              <p:nvPicPr>
                <p:cNvPr id="207" name="Freihand 206">
                  <a:extLst>
                    <a:ext uri="{FF2B5EF4-FFF2-40B4-BE49-F238E27FC236}">
                      <a16:creationId xmlns:a16="http://schemas.microsoft.com/office/drawing/2014/main" id="{AC482734-BA1D-4CA1-B77B-FA765AD889E9}"/>
                    </a:ext>
                  </a:extLst>
                </p:cNvPr>
                <p:cNvPicPr/>
                <p:nvPr/>
              </p:nvPicPr>
              <p:blipFill>
                <a:blip r:embed="rId300"/>
                <a:stretch>
                  <a:fillRect/>
                </a:stretch>
              </p:blipFill>
              <p:spPr>
                <a:xfrm>
                  <a:off x="8549997" y="3065565"/>
                  <a:ext cx="88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8" name="Freihand 207">
                  <a:extLst>
                    <a:ext uri="{FF2B5EF4-FFF2-40B4-BE49-F238E27FC236}">
                      <a16:creationId xmlns:a16="http://schemas.microsoft.com/office/drawing/2014/main" id="{17C417DE-6842-468F-8415-AEAA234164AB}"/>
                    </a:ext>
                  </a:extLst>
                </p14:cNvPr>
                <p14:cNvContentPartPr/>
                <p14:nvPr/>
              </p14:nvContentPartPr>
              <p14:xfrm>
                <a:off x="8647197" y="2891685"/>
                <a:ext cx="374760" cy="219600"/>
              </p14:xfrm>
            </p:contentPart>
          </mc:Choice>
          <mc:Fallback xmlns="">
            <p:pic>
              <p:nvPicPr>
                <p:cNvPr id="208" name="Freihand 207">
                  <a:extLst>
                    <a:ext uri="{FF2B5EF4-FFF2-40B4-BE49-F238E27FC236}">
                      <a16:creationId xmlns:a16="http://schemas.microsoft.com/office/drawing/2014/main" id="{17C417DE-6842-468F-8415-AEAA234164AB}"/>
                    </a:ext>
                  </a:extLst>
                </p:cNvPr>
                <p:cNvPicPr/>
                <p:nvPr/>
              </p:nvPicPr>
              <p:blipFill>
                <a:blip r:embed="rId302"/>
                <a:stretch>
                  <a:fillRect/>
                </a:stretch>
              </p:blipFill>
              <p:spPr>
                <a:xfrm>
                  <a:off x="8642877" y="2887365"/>
                  <a:ext cx="383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9" name="Freihand 208">
                  <a:extLst>
                    <a:ext uri="{FF2B5EF4-FFF2-40B4-BE49-F238E27FC236}">
                      <a16:creationId xmlns:a16="http://schemas.microsoft.com/office/drawing/2014/main" id="{1235F996-EEE8-4A82-8E5B-3B3223C0FCE8}"/>
                    </a:ext>
                  </a:extLst>
                </p14:cNvPr>
                <p14:cNvContentPartPr/>
                <p14:nvPr/>
              </p14:nvContentPartPr>
              <p14:xfrm>
                <a:off x="9078477" y="2668485"/>
                <a:ext cx="37080" cy="163800"/>
              </p14:xfrm>
            </p:contentPart>
          </mc:Choice>
          <mc:Fallback xmlns="">
            <p:pic>
              <p:nvPicPr>
                <p:cNvPr id="209" name="Freihand 208">
                  <a:extLst>
                    <a:ext uri="{FF2B5EF4-FFF2-40B4-BE49-F238E27FC236}">
                      <a16:creationId xmlns:a16="http://schemas.microsoft.com/office/drawing/2014/main" id="{1235F996-EEE8-4A82-8E5B-3B3223C0FCE8}"/>
                    </a:ext>
                  </a:extLst>
                </p:cNvPr>
                <p:cNvPicPr/>
                <p:nvPr/>
              </p:nvPicPr>
              <p:blipFill>
                <a:blip r:embed="rId304"/>
                <a:stretch>
                  <a:fillRect/>
                </a:stretch>
              </p:blipFill>
              <p:spPr>
                <a:xfrm>
                  <a:off x="9074157" y="2664165"/>
                  <a:ext cx="45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0" name="Freihand 209">
                  <a:extLst>
                    <a:ext uri="{FF2B5EF4-FFF2-40B4-BE49-F238E27FC236}">
                      <a16:creationId xmlns:a16="http://schemas.microsoft.com/office/drawing/2014/main" id="{78CEE377-0C53-422A-A9B2-C99FAD138A34}"/>
                    </a:ext>
                  </a:extLst>
                </p14:cNvPr>
                <p14:cNvContentPartPr/>
                <p14:nvPr/>
              </p14:nvContentPartPr>
              <p14:xfrm>
                <a:off x="9114117" y="2937045"/>
                <a:ext cx="27000" cy="15480"/>
              </p14:xfrm>
            </p:contentPart>
          </mc:Choice>
          <mc:Fallback xmlns="">
            <p:pic>
              <p:nvPicPr>
                <p:cNvPr id="210" name="Freihand 209">
                  <a:extLst>
                    <a:ext uri="{FF2B5EF4-FFF2-40B4-BE49-F238E27FC236}">
                      <a16:creationId xmlns:a16="http://schemas.microsoft.com/office/drawing/2014/main" id="{78CEE377-0C53-422A-A9B2-C99FAD138A34}"/>
                    </a:ext>
                  </a:extLst>
                </p:cNvPr>
                <p:cNvPicPr/>
                <p:nvPr/>
              </p:nvPicPr>
              <p:blipFill>
                <a:blip r:embed="rId306"/>
                <a:stretch>
                  <a:fillRect/>
                </a:stretch>
              </p:blipFill>
              <p:spPr>
                <a:xfrm>
                  <a:off x="9109797" y="2932725"/>
                  <a:ext cx="35640" cy="2412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4C99003-E0CE-4DFF-A92C-5D4290C61DDF}"/>
                  </a:ext>
                </a:extLst>
              </p14:cNvPr>
              <p14:cNvContentPartPr/>
              <p14:nvPr/>
            </p14:nvContentPartPr>
            <p14:xfrm>
              <a:off x="4882041" y="891165"/>
              <a:ext cx="727200" cy="53640"/>
            </p14:xfrm>
          </p:contentPart>
        </mc:Choice>
        <mc:Fallback xmlns="">
          <p:pic>
            <p:nvPicPr>
              <p:cNvPr id="3" name="Freihand 2">
                <a:extLst>
                  <a:ext uri="{FF2B5EF4-FFF2-40B4-BE49-F238E27FC236}">
                    <a16:creationId xmlns:a16="http://schemas.microsoft.com/office/drawing/2014/main" id="{74C99003-E0CE-4DFF-A92C-5D4290C61DDF}"/>
                  </a:ext>
                </a:extLst>
              </p:cNvPr>
              <p:cNvPicPr/>
              <p:nvPr/>
            </p:nvPicPr>
            <p:blipFill>
              <a:blip r:embed="rId4"/>
              <a:stretch>
                <a:fillRect/>
              </a:stretch>
            </p:blipFill>
            <p:spPr>
              <a:xfrm>
                <a:off x="4877721" y="886845"/>
                <a:ext cx="735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945DF6C-A0FA-4D9A-ABDC-697FA41C5DEE}"/>
                  </a:ext>
                </a:extLst>
              </p14:cNvPr>
              <p14:cNvContentPartPr/>
              <p14:nvPr/>
            </p14:nvContentPartPr>
            <p14:xfrm>
              <a:off x="5566041" y="129045"/>
              <a:ext cx="504000" cy="533520"/>
            </p14:xfrm>
          </p:contentPart>
        </mc:Choice>
        <mc:Fallback xmlns="">
          <p:pic>
            <p:nvPicPr>
              <p:cNvPr id="5" name="Freihand 4">
                <a:extLst>
                  <a:ext uri="{FF2B5EF4-FFF2-40B4-BE49-F238E27FC236}">
                    <a16:creationId xmlns:a16="http://schemas.microsoft.com/office/drawing/2014/main" id="{F945DF6C-A0FA-4D9A-ABDC-697FA41C5DEE}"/>
                  </a:ext>
                </a:extLst>
              </p:cNvPr>
              <p:cNvPicPr/>
              <p:nvPr/>
            </p:nvPicPr>
            <p:blipFill>
              <a:blip r:embed="rId6"/>
              <a:stretch>
                <a:fillRect/>
              </a:stretch>
            </p:blipFill>
            <p:spPr>
              <a:xfrm>
                <a:off x="5561721" y="124725"/>
                <a:ext cx="512640" cy="542160"/>
              </a:xfrm>
              <a:prstGeom prst="rect">
                <a:avLst/>
              </a:prstGeom>
            </p:spPr>
          </p:pic>
        </mc:Fallback>
      </mc:AlternateContent>
      <p:grpSp>
        <p:nvGrpSpPr>
          <p:cNvPr id="24" name="Gruppieren 23">
            <a:extLst>
              <a:ext uri="{FF2B5EF4-FFF2-40B4-BE49-F238E27FC236}">
                <a16:creationId xmlns:a16="http://schemas.microsoft.com/office/drawing/2014/main" id="{69E70C1E-2E6E-4C07-96DA-843617A7391D}"/>
              </a:ext>
            </a:extLst>
          </p:cNvPr>
          <p:cNvGrpSpPr/>
          <p:nvPr/>
        </p:nvGrpSpPr>
        <p:grpSpPr>
          <a:xfrm>
            <a:off x="6221601" y="526845"/>
            <a:ext cx="1184400" cy="366120"/>
            <a:chOff x="6221601" y="526845"/>
            <a:chExt cx="1184400" cy="36612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F31CAFF-DCA5-42A6-AA40-27C50F26BE4F}"/>
                    </a:ext>
                  </a:extLst>
                </p14:cNvPr>
                <p14:cNvContentPartPr/>
                <p14:nvPr/>
              </p14:nvContentPartPr>
              <p14:xfrm>
                <a:off x="6221601" y="540165"/>
                <a:ext cx="180720" cy="278640"/>
              </p14:xfrm>
            </p:contentPart>
          </mc:Choice>
          <mc:Fallback xmlns="">
            <p:pic>
              <p:nvPicPr>
                <p:cNvPr id="7" name="Freihand 6">
                  <a:extLst>
                    <a:ext uri="{FF2B5EF4-FFF2-40B4-BE49-F238E27FC236}">
                      <a16:creationId xmlns:a16="http://schemas.microsoft.com/office/drawing/2014/main" id="{1F31CAFF-DCA5-42A6-AA40-27C50F26BE4F}"/>
                    </a:ext>
                  </a:extLst>
                </p:cNvPr>
                <p:cNvPicPr/>
                <p:nvPr/>
              </p:nvPicPr>
              <p:blipFill>
                <a:blip r:embed="rId8"/>
                <a:stretch>
                  <a:fillRect/>
                </a:stretch>
              </p:blipFill>
              <p:spPr>
                <a:xfrm>
                  <a:off x="6217281" y="535845"/>
                  <a:ext cx="189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F73BD266-DF10-40C5-B2A1-78C2941DA7F3}"/>
                    </a:ext>
                  </a:extLst>
                </p14:cNvPr>
                <p14:cNvContentPartPr/>
                <p14:nvPr/>
              </p14:nvContentPartPr>
              <p14:xfrm>
                <a:off x="6460641" y="733125"/>
                <a:ext cx="124200" cy="148680"/>
              </p14:xfrm>
            </p:contentPart>
          </mc:Choice>
          <mc:Fallback xmlns="">
            <p:pic>
              <p:nvPicPr>
                <p:cNvPr id="15" name="Freihand 14">
                  <a:extLst>
                    <a:ext uri="{FF2B5EF4-FFF2-40B4-BE49-F238E27FC236}">
                      <a16:creationId xmlns:a16="http://schemas.microsoft.com/office/drawing/2014/main" id="{F73BD266-DF10-40C5-B2A1-78C2941DA7F3}"/>
                    </a:ext>
                  </a:extLst>
                </p:cNvPr>
                <p:cNvPicPr/>
                <p:nvPr/>
              </p:nvPicPr>
              <p:blipFill>
                <a:blip r:embed="rId10"/>
                <a:stretch>
                  <a:fillRect/>
                </a:stretch>
              </p:blipFill>
              <p:spPr>
                <a:xfrm>
                  <a:off x="6456321" y="728805"/>
                  <a:ext cx="132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C0C2C366-35A1-48EF-AEFF-6E7DB77CDD7F}"/>
                    </a:ext>
                  </a:extLst>
                </p14:cNvPr>
                <p14:cNvContentPartPr/>
                <p14:nvPr/>
              </p14:nvContentPartPr>
              <p14:xfrm>
                <a:off x="6720201" y="617205"/>
                <a:ext cx="213840" cy="118080"/>
              </p14:xfrm>
            </p:contentPart>
          </mc:Choice>
          <mc:Fallback xmlns="">
            <p:pic>
              <p:nvPicPr>
                <p:cNvPr id="18" name="Freihand 17">
                  <a:extLst>
                    <a:ext uri="{FF2B5EF4-FFF2-40B4-BE49-F238E27FC236}">
                      <a16:creationId xmlns:a16="http://schemas.microsoft.com/office/drawing/2014/main" id="{C0C2C366-35A1-48EF-AEFF-6E7DB77CDD7F}"/>
                    </a:ext>
                  </a:extLst>
                </p:cNvPr>
                <p:cNvPicPr/>
                <p:nvPr/>
              </p:nvPicPr>
              <p:blipFill>
                <a:blip r:embed="rId12"/>
                <a:stretch>
                  <a:fillRect/>
                </a:stretch>
              </p:blipFill>
              <p:spPr>
                <a:xfrm>
                  <a:off x="6715881" y="612885"/>
                  <a:ext cx="222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88FF3AD-7E7A-4F6A-8C3F-FFD45A9AF0AB}"/>
                    </a:ext>
                  </a:extLst>
                </p14:cNvPr>
                <p14:cNvContentPartPr/>
                <p14:nvPr/>
              </p14:nvContentPartPr>
              <p14:xfrm>
                <a:off x="7041681" y="526845"/>
                <a:ext cx="216000" cy="286560"/>
              </p14:xfrm>
            </p:contentPart>
          </mc:Choice>
          <mc:Fallback xmlns="">
            <p:pic>
              <p:nvPicPr>
                <p:cNvPr id="20" name="Freihand 19">
                  <a:extLst>
                    <a:ext uri="{FF2B5EF4-FFF2-40B4-BE49-F238E27FC236}">
                      <a16:creationId xmlns:a16="http://schemas.microsoft.com/office/drawing/2014/main" id="{B88FF3AD-7E7A-4F6A-8C3F-FFD45A9AF0AB}"/>
                    </a:ext>
                  </a:extLst>
                </p:cNvPr>
                <p:cNvPicPr/>
                <p:nvPr/>
              </p:nvPicPr>
              <p:blipFill>
                <a:blip r:embed="rId14"/>
                <a:stretch>
                  <a:fillRect/>
                </a:stretch>
              </p:blipFill>
              <p:spPr>
                <a:xfrm>
                  <a:off x="7037361" y="522525"/>
                  <a:ext cx="2246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13A36B68-37CE-482A-A935-D32EEC29E220}"/>
                    </a:ext>
                  </a:extLst>
                </p14:cNvPr>
                <p14:cNvContentPartPr/>
                <p14:nvPr/>
              </p14:nvContentPartPr>
              <p14:xfrm>
                <a:off x="7282521" y="721605"/>
                <a:ext cx="123480" cy="171360"/>
              </p14:xfrm>
            </p:contentPart>
          </mc:Choice>
          <mc:Fallback xmlns="">
            <p:pic>
              <p:nvPicPr>
                <p:cNvPr id="23" name="Freihand 22">
                  <a:extLst>
                    <a:ext uri="{FF2B5EF4-FFF2-40B4-BE49-F238E27FC236}">
                      <a16:creationId xmlns:a16="http://schemas.microsoft.com/office/drawing/2014/main" id="{13A36B68-37CE-482A-A935-D32EEC29E220}"/>
                    </a:ext>
                  </a:extLst>
                </p:cNvPr>
                <p:cNvPicPr/>
                <p:nvPr/>
              </p:nvPicPr>
              <p:blipFill>
                <a:blip r:embed="rId16"/>
                <a:stretch>
                  <a:fillRect/>
                </a:stretch>
              </p:blipFill>
              <p:spPr>
                <a:xfrm>
                  <a:off x="7278201" y="717285"/>
                  <a:ext cx="132120" cy="180000"/>
                </a:xfrm>
                <a:prstGeom prst="rect">
                  <a:avLst/>
                </a:prstGeom>
              </p:spPr>
            </p:pic>
          </mc:Fallback>
        </mc:AlternateContent>
      </p:grpSp>
      <p:grpSp>
        <p:nvGrpSpPr>
          <p:cNvPr id="35" name="Gruppieren 34">
            <a:extLst>
              <a:ext uri="{FF2B5EF4-FFF2-40B4-BE49-F238E27FC236}">
                <a16:creationId xmlns:a16="http://schemas.microsoft.com/office/drawing/2014/main" id="{A6A45D71-5554-4257-B6CD-B45B62915DD1}"/>
              </a:ext>
            </a:extLst>
          </p:cNvPr>
          <p:cNvGrpSpPr/>
          <p:nvPr/>
        </p:nvGrpSpPr>
        <p:grpSpPr>
          <a:xfrm>
            <a:off x="2763801" y="688125"/>
            <a:ext cx="2205360" cy="2107080"/>
            <a:chOff x="2763801" y="688125"/>
            <a:chExt cx="2205360" cy="2107080"/>
          </a:xfrm>
        </p:grpSpPr>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C9F63F34-9064-4437-80B1-DA06C72D0969}"/>
                    </a:ext>
                  </a:extLst>
                </p14:cNvPr>
                <p14:cNvContentPartPr/>
                <p14:nvPr/>
              </p14:nvContentPartPr>
              <p14:xfrm>
                <a:off x="2831841" y="999885"/>
                <a:ext cx="2137320" cy="1795320"/>
              </p14:xfrm>
            </p:contentPart>
          </mc:Choice>
          <mc:Fallback xmlns="">
            <p:pic>
              <p:nvPicPr>
                <p:cNvPr id="25" name="Freihand 24">
                  <a:extLst>
                    <a:ext uri="{FF2B5EF4-FFF2-40B4-BE49-F238E27FC236}">
                      <a16:creationId xmlns:a16="http://schemas.microsoft.com/office/drawing/2014/main" id="{C9F63F34-9064-4437-80B1-DA06C72D0969}"/>
                    </a:ext>
                  </a:extLst>
                </p:cNvPr>
                <p:cNvPicPr/>
                <p:nvPr/>
              </p:nvPicPr>
              <p:blipFill>
                <a:blip r:embed="rId18"/>
                <a:stretch>
                  <a:fillRect/>
                </a:stretch>
              </p:blipFill>
              <p:spPr>
                <a:xfrm>
                  <a:off x="2827521" y="995565"/>
                  <a:ext cx="2145960" cy="1803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09D955AA-FD0E-4CD4-A1D6-8DD67E8BF8D9}"/>
                    </a:ext>
                  </a:extLst>
                </p14:cNvPr>
                <p14:cNvContentPartPr/>
                <p14:nvPr/>
              </p14:nvContentPartPr>
              <p14:xfrm>
                <a:off x="2867121" y="747165"/>
                <a:ext cx="5760" cy="149040"/>
              </p14:xfrm>
            </p:contentPart>
          </mc:Choice>
          <mc:Fallback xmlns="">
            <p:pic>
              <p:nvPicPr>
                <p:cNvPr id="26" name="Freihand 25">
                  <a:extLst>
                    <a:ext uri="{FF2B5EF4-FFF2-40B4-BE49-F238E27FC236}">
                      <a16:creationId xmlns:a16="http://schemas.microsoft.com/office/drawing/2014/main" id="{09D955AA-FD0E-4CD4-A1D6-8DD67E8BF8D9}"/>
                    </a:ext>
                  </a:extLst>
                </p:cNvPr>
                <p:cNvPicPr/>
                <p:nvPr/>
              </p:nvPicPr>
              <p:blipFill>
                <a:blip r:embed="rId20"/>
                <a:stretch>
                  <a:fillRect/>
                </a:stretch>
              </p:blipFill>
              <p:spPr>
                <a:xfrm>
                  <a:off x="2862801" y="742845"/>
                  <a:ext cx="14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52D526C4-38B2-4429-A148-8417EC112D28}"/>
                    </a:ext>
                  </a:extLst>
                </p14:cNvPr>
                <p14:cNvContentPartPr/>
                <p14:nvPr/>
              </p14:nvContentPartPr>
              <p14:xfrm>
                <a:off x="2809521" y="870285"/>
                <a:ext cx="158400" cy="18000"/>
              </p14:xfrm>
            </p:contentPart>
          </mc:Choice>
          <mc:Fallback xmlns="">
            <p:pic>
              <p:nvPicPr>
                <p:cNvPr id="27" name="Freihand 26">
                  <a:extLst>
                    <a:ext uri="{FF2B5EF4-FFF2-40B4-BE49-F238E27FC236}">
                      <a16:creationId xmlns:a16="http://schemas.microsoft.com/office/drawing/2014/main" id="{52D526C4-38B2-4429-A148-8417EC112D28}"/>
                    </a:ext>
                  </a:extLst>
                </p:cNvPr>
                <p:cNvPicPr/>
                <p:nvPr/>
              </p:nvPicPr>
              <p:blipFill>
                <a:blip r:embed="rId22"/>
                <a:stretch>
                  <a:fillRect/>
                </a:stretch>
              </p:blipFill>
              <p:spPr>
                <a:xfrm>
                  <a:off x="2805201" y="865965"/>
                  <a:ext cx="167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1E21C749-4D35-46EB-BCAA-3CA99246EA80}"/>
                    </a:ext>
                  </a:extLst>
                </p14:cNvPr>
                <p14:cNvContentPartPr/>
                <p14:nvPr/>
              </p14:nvContentPartPr>
              <p14:xfrm>
                <a:off x="2763801" y="736365"/>
                <a:ext cx="118080" cy="35280"/>
              </p14:xfrm>
            </p:contentPart>
          </mc:Choice>
          <mc:Fallback xmlns="">
            <p:pic>
              <p:nvPicPr>
                <p:cNvPr id="29" name="Freihand 28">
                  <a:extLst>
                    <a:ext uri="{FF2B5EF4-FFF2-40B4-BE49-F238E27FC236}">
                      <a16:creationId xmlns:a16="http://schemas.microsoft.com/office/drawing/2014/main" id="{1E21C749-4D35-46EB-BCAA-3CA99246EA80}"/>
                    </a:ext>
                  </a:extLst>
                </p:cNvPr>
                <p:cNvPicPr/>
                <p:nvPr/>
              </p:nvPicPr>
              <p:blipFill>
                <a:blip r:embed="rId24"/>
                <a:stretch>
                  <a:fillRect/>
                </a:stretch>
              </p:blipFill>
              <p:spPr>
                <a:xfrm>
                  <a:off x="2759481" y="732045"/>
                  <a:ext cx="126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72E5F5E6-7E23-4CC8-B759-F4FFD01E3A28}"/>
                    </a:ext>
                  </a:extLst>
                </p14:cNvPr>
                <p14:cNvContentPartPr/>
                <p14:nvPr/>
              </p14:nvContentPartPr>
              <p14:xfrm>
                <a:off x="2956761" y="703605"/>
                <a:ext cx="132480" cy="172080"/>
              </p14:xfrm>
            </p:contentPart>
          </mc:Choice>
          <mc:Fallback xmlns="">
            <p:pic>
              <p:nvPicPr>
                <p:cNvPr id="30" name="Freihand 29">
                  <a:extLst>
                    <a:ext uri="{FF2B5EF4-FFF2-40B4-BE49-F238E27FC236}">
                      <a16:creationId xmlns:a16="http://schemas.microsoft.com/office/drawing/2014/main" id="{72E5F5E6-7E23-4CC8-B759-F4FFD01E3A28}"/>
                    </a:ext>
                  </a:extLst>
                </p:cNvPr>
                <p:cNvPicPr/>
                <p:nvPr/>
              </p:nvPicPr>
              <p:blipFill>
                <a:blip r:embed="rId26"/>
                <a:stretch>
                  <a:fillRect/>
                </a:stretch>
              </p:blipFill>
              <p:spPr>
                <a:xfrm>
                  <a:off x="2952441" y="699285"/>
                  <a:ext cx="141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C153D18D-4D26-4A6C-9384-90FD55024A5D}"/>
                    </a:ext>
                  </a:extLst>
                </p14:cNvPr>
                <p14:cNvContentPartPr/>
                <p14:nvPr/>
              </p14:nvContentPartPr>
              <p14:xfrm>
                <a:off x="3135321" y="688125"/>
                <a:ext cx="91080" cy="182520"/>
              </p14:xfrm>
            </p:contentPart>
          </mc:Choice>
          <mc:Fallback xmlns="">
            <p:pic>
              <p:nvPicPr>
                <p:cNvPr id="31" name="Freihand 30">
                  <a:extLst>
                    <a:ext uri="{FF2B5EF4-FFF2-40B4-BE49-F238E27FC236}">
                      <a16:creationId xmlns:a16="http://schemas.microsoft.com/office/drawing/2014/main" id="{C153D18D-4D26-4A6C-9384-90FD55024A5D}"/>
                    </a:ext>
                  </a:extLst>
                </p:cNvPr>
                <p:cNvPicPr/>
                <p:nvPr/>
              </p:nvPicPr>
              <p:blipFill>
                <a:blip r:embed="rId28"/>
                <a:stretch>
                  <a:fillRect/>
                </a:stretch>
              </p:blipFill>
              <p:spPr>
                <a:xfrm>
                  <a:off x="3131001" y="683805"/>
                  <a:ext cx="99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8CB183A5-AC7F-4879-BEA5-8B3F3220D5A5}"/>
                    </a:ext>
                  </a:extLst>
                </p14:cNvPr>
                <p14:cNvContentPartPr/>
                <p14:nvPr/>
              </p14:nvContentPartPr>
              <p14:xfrm>
                <a:off x="3244401" y="737085"/>
                <a:ext cx="158040" cy="162360"/>
              </p14:xfrm>
            </p:contentPart>
          </mc:Choice>
          <mc:Fallback xmlns="">
            <p:pic>
              <p:nvPicPr>
                <p:cNvPr id="32" name="Freihand 31">
                  <a:extLst>
                    <a:ext uri="{FF2B5EF4-FFF2-40B4-BE49-F238E27FC236}">
                      <a16:creationId xmlns:a16="http://schemas.microsoft.com/office/drawing/2014/main" id="{8CB183A5-AC7F-4879-BEA5-8B3F3220D5A5}"/>
                    </a:ext>
                  </a:extLst>
                </p:cNvPr>
                <p:cNvPicPr/>
                <p:nvPr/>
              </p:nvPicPr>
              <p:blipFill>
                <a:blip r:embed="rId30"/>
                <a:stretch>
                  <a:fillRect/>
                </a:stretch>
              </p:blipFill>
              <p:spPr>
                <a:xfrm>
                  <a:off x="3240081" y="732765"/>
                  <a:ext cx="166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0C743E41-FF34-413A-9817-052501E61272}"/>
                    </a:ext>
                  </a:extLst>
                </p14:cNvPr>
                <p14:cNvContentPartPr/>
                <p14:nvPr/>
              </p14:nvContentPartPr>
              <p14:xfrm>
                <a:off x="3430881" y="860565"/>
                <a:ext cx="141120" cy="99000"/>
              </p14:xfrm>
            </p:contentPart>
          </mc:Choice>
          <mc:Fallback xmlns="">
            <p:pic>
              <p:nvPicPr>
                <p:cNvPr id="33" name="Freihand 32">
                  <a:extLst>
                    <a:ext uri="{FF2B5EF4-FFF2-40B4-BE49-F238E27FC236}">
                      <a16:creationId xmlns:a16="http://schemas.microsoft.com/office/drawing/2014/main" id="{0C743E41-FF34-413A-9817-052501E61272}"/>
                    </a:ext>
                  </a:extLst>
                </p:cNvPr>
                <p:cNvPicPr/>
                <p:nvPr/>
              </p:nvPicPr>
              <p:blipFill>
                <a:blip r:embed="rId32"/>
                <a:stretch>
                  <a:fillRect/>
                </a:stretch>
              </p:blipFill>
              <p:spPr>
                <a:xfrm>
                  <a:off x="3426561" y="856245"/>
                  <a:ext cx="149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268AD8D7-1C97-41A9-9E2A-E4AC8E1D87DE}"/>
                    </a:ext>
                  </a:extLst>
                </p14:cNvPr>
                <p14:cNvContentPartPr/>
                <p14:nvPr/>
              </p14:nvContentPartPr>
              <p14:xfrm>
                <a:off x="3558321" y="717645"/>
                <a:ext cx="122760" cy="178560"/>
              </p14:xfrm>
            </p:contentPart>
          </mc:Choice>
          <mc:Fallback xmlns="">
            <p:pic>
              <p:nvPicPr>
                <p:cNvPr id="34" name="Freihand 33">
                  <a:extLst>
                    <a:ext uri="{FF2B5EF4-FFF2-40B4-BE49-F238E27FC236}">
                      <a16:creationId xmlns:a16="http://schemas.microsoft.com/office/drawing/2014/main" id="{268AD8D7-1C97-41A9-9E2A-E4AC8E1D87DE}"/>
                    </a:ext>
                  </a:extLst>
                </p:cNvPr>
                <p:cNvPicPr/>
                <p:nvPr/>
              </p:nvPicPr>
              <p:blipFill>
                <a:blip r:embed="rId34"/>
                <a:stretch>
                  <a:fillRect/>
                </a:stretch>
              </p:blipFill>
              <p:spPr>
                <a:xfrm>
                  <a:off x="3554001" y="713325"/>
                  <a:ext cx="13140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43" name="Freihand 42">
                <a:extLst>
                  <a:ext uri="{FF2B5EF4-FFF2-40B4-BE49-F238E27FC236}">
                    <a16:creationId xmlns:a16="http://schemas.microsoft.com/office/drawing/2014/main" id="{6FA65CD0-A06B-4215-8E4B-E2B197699FA6}"/>
                  </a:ext>
                </a:extLst>
              </p14:cNvPr>
              <p14:cNvContentPartPr/>
              <p14:nvPr/>
            </p14:nvContentPartPr>
            <p14:xfrm>
              <a:off x="2168721" y="2023005"/>
              <a:ext cx="198360" cy="360"/>
            </p14:xfrm>
          </p:contentPart>
        </mc:Choice>
        <mc:Fallback xmlns="">
          <p:pic>
            <p:nvPicPr>
              <p:cNvPr id="43" name="Freihand 42">
                <a:extLst>
                  <a:ext uri="{FF2B5EF4-FFF2-40B4-BE49-F238E27FC236}">
                    <a16:creationId xmlns:a16="http://schemas.microsoft.com/office/drawing/2014/main" id="{6FA65CD0-A06B-4215-8E4B-E2B197699FA6}"/>
                  </a:ext>
                </a:extLst>
              </p:cNvPr>
              <p:cNvPicPr/>
              <p:nvPr/>
            </p:nvPicPr>
            <p:blipFill>
              <a:blip r:embed="rId36"/>
              <a:stretch>
                <a:fillRect/>
              </a:stretch>
            </p:blipFill>
            <p:spPr>
              <a:xfrm>
                <a:off x="2164401" y="2018685"/>
                <a:ext cx="20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Freihand 43">
                <a:extLst>
                  <a:ext uri="{FF2B5EF4-FFF2-40B4-BE49-F238E27FC236}">
                    <a16:creationId xmlns:a16="http://schemas.microsoft.com/office/drawing/2014/main" id="{0CF1A690-7015-479D-B7FE-5EDDB47FCF3A}"/>
                  </a:ext>
                </a:extLst>
              </p14:cNvPr>
              <p14:cNvContentPartPr/>
              <p14:nvPr/>
            </p14:nvContentPartPr>
            <p14:xfrm>
              <a:off x="1456641" y="1989525"/>
              <a:ext cx="511920" cy="12960"/>
            </p14:xfrm>
          </p:contentPart>
        </mc:Choice>
        <mc:Fallback xmlns="">
          <p:pic>
            <p:nvPicPr>
              <p:cNvPr id="44" name="Freihand 43">
                <a:extLst>
                  <a:ext uri="{FF2B5EF4-FFF2-40B4-BE49-F238E27FC236}">
                    <a16:creationId xmlns:a16="http://schemas.microsoft.com/office/drawing/2014/main" id="{0CF1A690-7015-479D-B7FE-5EDDB47FCF3A}"/>
                  </a:ext>
                </a:extLst>
              </p:cNvPr>
              <p:cNvPicPr/>
              <p:nvPr/>
            </p:nvPicPr>
            <p:blipFill>
              <a:blip r:embed="rId38"/>
              <a:stretch>
                <a:fillRect/>
              </a:stretch>
            </p:blipFill>
            <p:spPr>
              <a:xfrm>
                <a:off x="1452321" y="1985205"/>
                <a:ext cx="520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5" name="Freihand 44">
                <a:extLst>
                  <a:ext uri="{FF2B5EF4-FFF2-40B4-BE49-F238E27FC236}">
                    <a16:creationId xmlns:a16="http://schemas.microsoft.com/office/drawing/2014/main" id="{A0F6D2AA-4743-4AA8-919F-E6D8BFFB7222}"/>
                  </a:ext>
                </a:extLst>
              </p14:cNvPr>
              <p14:cNvContentPartPr/>
              <p14:nvPr/>
            </p14:nvContentPartPr>
            <p14:xfrm>
              <a:off x="753561" y="2003925"/>
              <a:ext cx="412200" cy="15840"/>
            </p14:xfrm>
          </p:contentPart>
        </mc:Choice>
        <mc:Fallback xmlns="">
          <p:pic>
            <p:nvPicPr>
              <p:cNvPr id="45" name="Freihand 44">
                <a:extLst>
                  <a:ext uri="{FF2B5EF4-FFF2-40B4-BE49-F238E27FC236}">
                    <a16:creationId xmlns:a16="http://schemas.microsoft.com/office/drawing/2014/main" id="{A0F6D2AA-4743-4AA8-919F-E6D8BFFB7222}"/>
                  </a:ext>
                </a:extLst>
              </p:cNvPr>
              <p:cNvPicPr/>
              <p:nvPr/>
            </p:nvPicPr>
            <p:blipFill>
              <a:blip r:embed="rId40"/>
              <a:stretch>
                <a:fillRect/>
              </a:stretch>
            </p:blipFill>
            <p:spPr>
              <a:xfrm>
                <a:off x="749241" y="1999605"/>
                <a:ext cx="420840" cy="24480"/>
              </a:xfrm>
              <a:prstGeom prst="rect">
                <a:avLst/>
              </a:prstGeom>
            </p:spPr>
          </p:pic>
        </mc:Fallback>
      </mc:AlternateContent>
      <p:grpSp>
        <p:nvGrpSpPr>
          <p:cNvPr id="67" name="Gruppieren 66">
            <a:extLst>
              <a:ext uri="{FF2B5EF4-FFF2-40B4-BE49-F238E27FC236}">
                <a16:creationId xmlns:a16="http://schemas.microsoft.com/office/drawing/2014/main" id="{82DBE35F-843F-4902-B7AF-668FA437BDA1}"/>
              </a:ext>
            </a:extLst>
          </p:cNvPr>
          <p:cNvGrpSpPr/>
          <p:nvPr/>
        </p:nvGrpSpPr>
        <p:grpSpPr>
          <a:xfrm>
            <a:off x="523881" y="1985925"/>
            <a:ext cx="115920" cy="277920"/>
            <a:chOff x="523881" y="1985925"/>
            <a:chExt cx="115920" cy="277920"/>
          </a:xfrm>
        </p:grpSpPr>
        <mc:AlternateContent xmlns:mc="http://schemas.openxmlformats.org/markup-compatibility/2006" xmlns:p14="http://schemas.microsoft.com/office/powerpoint/2010/main">
          <mc:Choice Requires="p14">
            <p:contentPart p14:bwMode="auto" r:id="rId41">
              <p14:nvContentPartPr>
                <p14:cNvPr id="65" name="Freihand 64">
                  <a:extLst>
                    <a:ext uri="{FF2B5EF4-FFF2-40B4-BE49-F238E27FC236}">
                      <a16:creationId xmlns:a16="http://schemas.microsoft.com/office/drawing/2014/main" id="{1EA125D0-4248-42CD-B9A5-241FFD826B04}"/>
                    </a:ext>
                  </a:extLst>
                </p14:cNvPr>
                <p14:cNvContentPartPr/>
                <p14:nvPr/>
              </p14:nvContentPartPr>
              <p14:xfrm>
                <a:off x="596241" y="2058285"/>
                <a:ext cx="30240" cy="205560"/>
              </p14:xfrm>
            </p:contentPart>
          </mc:Choice>
          <mc:Fallback xmlns="">
            <p:pic>
              <p:nvPicPr>
                <p:cNvPr id="65" name="Freihand 64">
                  <a:extLst>
                    <a:ext uri="{FF2B5EF4-FFF2-40B4-BE49-F238E27FC236}">
                      <a16:creationId xmlns:a16="http://schemas.microsoft.com/office/drawing/2014/main" id="{1EA125D0-4248-42CD-B9A5-241FFD826B04}"/>
                    </a:ext>
                  </a:extLst>
                </p:cNvPr>
                <p:cNvPicPr/>
                <p:nvPr/>
              </p:nvPicPr>
              <p:blipFill>
                <a:blip r:embed="rId42"/>
                <a:stretch>
                  <a:fillRect/>
                </a:stretch>
              </p:blipFill>
              <p:spPr>
                <a:xfrm>
                  <a:off x="591921" y="2053965"/>
                  <a:ext cx="38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6" name="Freihand 65">
                  <a:extLst>
                    <a:ext uri="{FF2B5EF4-FFF2-40B4-BE49-F238E27FC236}">
                      <a16:creationId xmlns:a16="http://schemas.microsoft.com/office/drawing/2014/main" id="{D49558FC-5498-4332-A0F6-EC7FAB364E7B}"/>
                    </a:ext>
                  </a:extLst>
                </p14:cNvPr>
                <p14:cNvContentPartPr/>
                <p14:nvPr/>
              </p14:nvContentPartPr>
              <p14:xfrm>
                <a:off x="523881" y="1985925"/>
                <a:ext cx="115920" cy="158400"/>
              </p14:xfrm>
            </p:contentPart>
          </mc:Choice>
          <mc:Fallback xmlns="">
            <p:pic>
              <p:nvPicPr>
                <p:cNvPr id="66" name="Freihand 65">
                  <a:extLst>
                    <a:ext uri="{FF2B5EF4-FFF2-40B4-BE49-F238E27FC236}">
                      <a16:creationId xmlns:a16="http://schemas.microsoft.com/office/drawing/2014/main" id="{D49558FC-5498-4332-A0F6-EC7FAB364E7B}"/>
                    </a:ext>
                  </a:extLst>
                </p:cNvPr>
                <p:cNvPicPr/>
                <p:nvPr/>
              </p:nvPicPr>
              <p:blipFill>
                <a:blip r:embed="rId44"/>
                <a:stretch>
                  <a:fillRect/>
                </a:stretch>
              </p:blipFill>
              <p:spPr>
                <a:xfrm>
                  <a:off x="519561" y="1981605"/>
                  <a:ext cx="124560" cy="167040"/>
                </a:xfrm>
                <a:prstGeom prst="rect">
                  <a:avLst/>
                </a:prstGeom>
              </p:spPr>
            </p:pic>
          </mc:Fallback>
        </mc:AlternateContent>
      </p:grpSp>
      <p:grpSp>
        <p:nvGrpSpPr>
          <p:cNvPr id="80" name="Gruppieren 79">
            <a:extLst>
              <a:ext uri="{FF2B5EF4-FFF2-40B4-BE49-F238E27FC236}">
                <a16:creationId xmlns:a16="http://schemas.microsoft.com/office/drawing/2014/main" id="{E3B667E4-0749-4649-99B4-B9FC1934CACD}"/>
              </a:ext>
            </a:extLst>
          </p:cNvPr>
          <p:cNvGrpSpPr/>
          <p:nvPr/>
        </p:nvGrpSpPr>
        <p:grpSpPr>
          <a:xfrm>
            <a:off x="6319521" y="1124085"/>
            <a:ext cx="350640" cy="166680"/>
            <a:chOff x="6319521" y="1124085"/>
            <a:chExt cx="350640" cy="166680"/>
          </a:xfrm>
        </p:grpSpPr>
        <mc:AlternateContent xmlns:mc="http://schemas.openxmlformats.org/markup-compatibility/2006" xmlns:p14="http://schemas.microsoft.com/office/powerpoint/2010/main">
          <mc:Choice Requires="p14">
            <p:contentPart p14:bwMode="auto" r:id="rId45">
              <p14:nvContentPartPr>
                <p14:cNvPr id="68" name="Freihand 67">
                  <a:extLst>
                    <a:ext uri="{FF2B5EF4-FFF2-40B4-BE49-F238E27FC236}">
                      <a16:creationId xmlns:a16="http://schemas.microsoft.com/office/drawing/2014/main" id="{FCE389C9-92EE-4D65-80F8-02AE60B9214B}"/>
                    </a:ext>
                  </a:extLst>
                </p14:cNvPr>
                <p14:cNvContentPartPr/>
                <p14:nvPr/>
              </p14:nvContentPartPr>
              <p14:xfrm>
                <a:off x="6347601" y="1159365"/>
                <a:ext cx="236520" cy="27360"/>
              </p14:xfrm>
            </p:contentPart>
          </mc:Choice>
          <mc:Fallback xmlns="">
            <p:pic>
              <p:nvPicPr>
                <p:cNvPr id="68" name="Freihand 67">
                  <a:extLst>
                    <a:ext uri="{FF2B5EF4-FFF2-40B4-BE49-F238E27FC236}">
                      <a16:creationId xmlns:a16="http://schemas.microsoft.com/office/drawing/2014/main" id="{FCE389C9-92EE-4D65-80F8-02AE60B9214B}"/>
                    </a:ext>
                  </a:extLst>
                </p:cNvPr>
                <p:cNvPicPr/>
                <p:nvPr/>
              </p:nvPicPr>
              <p:blipFill>
                <a:blip r:embed="rId46"/>
                <a:stretch>
                  <a:fillRect/>
                </a:stretch>
              </p:blipFill>
              <p:spPr>
                <a:xfrm>
                  <a:off x="6343281" y="1155045"/>
                  <a:ext cx="24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9" name="Freihand 68">
                  <a:extLst>
                    <a:ext uri="{FF2B5EF4-FFF2-40B4-BE49-F238E27FC236}">
                      <a16:creationId xmlns:a16="http://schemas.microsoft.com/office/drawing/2014/main" id="{3900122A-825B-402F-8754-493A11300CB5}"/>
                    </a:ext>
                  </a:extLst>
                </p14:cNvPr>
                <p14:cNvContentPartPr/>
                <p14:nvPr/>
              </p14:nvContentPartPr>
              <p14:xfrm>
                <a:off x="6319521" y="1202925"/>
                <a:ext cx="264240" cy="10080"/>
              </p14:xfrm>
            </p:contentPart>
          </mc:Choice>
          <mc:Fallback xmlns="">
            <p:pic>
              <p:nvPicPr>
                <p:cNvPr id="69" name="Freihand 68">
                  <a:extLst>
                    <a:ext uri="{FF2B5EF4-FFF2-40B4-BE49-F238E27FC236}">
                      <a16:creationId xmlns:a16="http://schemas.microsoft.com/office/drawing/2014/main" id="{3900122A-825B-402F-8754-493A11300CB5}"/>
                    </a:ext>
                  </a:extLst>
                </p:cNvPr>
                <p:cNvPicPr/>
                <p:nvPr/>
              </p:nvPicPr>
              <p:blipFill>
                <a:blip r:embed="rId48"/>
                <a:stretch>
                  <a:fillRect/>
                </a:stretch>
              </p:blipFill>
              <p:spPr>
                <a:xfrm>
                  <a:off x="6315201" y="1198605"/>
                  <a:ext cx="2728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 name="Freihand 69">
                  <a:extLst>
                    <a:ext uri="{FF2B5EF4-FFF2-40B4-BE49-F238E27FC236}">
                      <a16:creationId xmlns:a16="http://schemas.microsoft.com/office/drawing/2014/main" id="{410B2F4F-4829-46E0-8283-F5F256B69CCE}"/>
                    </a:ext>
                  </a:extLst>
                </p14:cNvPr>
                <p14:cNvContentPartPr/>
                <p14:nvPr/>
              </p14:nvContentPartPr>
              <p14:xfrm>
                <a:off x="6582681" y="1124085"/>
                <a:ext cx="87480" cy="166680"/>
              </p14:xfrm>
            </p:contentPart>
          </mc:Choice>
          <mc:Fallback xmlns="">
            <p:pic>
              <p:nvPicPr>
                <p:cNvPr id="70" name="Freihand 69">
                  <a:extLst>
                    <a:ext uri="{FF2B5EF4-FFF2-40B4-BE49-F238E27FC236}">
                      <a16:creationId xmlns:a16="http://schemas.microsoft.com/office/drawing/2014/main" id="{410B2F4F-4829-46E0-8283-F5F256B69CCE}"/>
                    </a:ext>
                  </a:extLst>
                </p:cNvPr>
                <p:cNvPicPr/>
                <p:nvPr/>
              </p:nvPicPr>
              <p:blipFill>
                <a:blip r:embed="rId50"/>
                <a:stretch>
                  <a:fillRect/>
                </a:stretch>
              </p:blipFill>
              <p:spPr>
                <a:xfrm>
                  <a:off x="6578361" y="1119765"/>
                  <a:ext cx="96120" cy="175320"/>
                </a:xfrm>
                <a:prstGeom prst="rect">
                  <a:avLst/>
                </a:prstGeom>
              </p:spPr>
            </p:pic>
          </mc:Fallback>
        </mc:AlternateContent>
      </p:grpSp>
      <p:grpSp>
        <p:nvGrpSpPr>
          <p:cNvPr id="79" name="Gruppieren 78">
            <a:extLst>
              <a:ext uri="{FF2B5EF4-FFF2-40B4-BE49-F238E27FC236}">
                <a16:creationId xmlns:a16="http://schemas.microsoft.com/office/drawing/2014/main" id="{1A6F0031-9FF2-43CA-AF3A-8C728FBE0B32}"/>
              </a:ext>
            </a:extLst>
          </p:cNvPr>
          <p:cNvGrpSpPr/>
          <p:nvPr/>
        </p:nvGrpSpPr>
        <p:grpSpPr>
          <a:xfrm>
            <a:off x="6916761" y="1081245"/>
            <a:ext cx="1152360" cy="275040"/>
            <a:chOff x="6916761" y="1081245"/>
            <a:chExt cx="1152360" cy="275040"/>
          </a:xfrm>
        </p:grpSpPr>
        <mc:AlternateContent xmlns:mc="http://schemas.openxmlformats.org/markup-compatibility/2006" xmlns:p14="http://schemas.microsoft.com/office/powerpoint/2010/main">
          <mc:Choice Requires="p14">
            <p:contentPart p14:bwMode="auto" r:id="rId51">
              <p14:nvContentPartPr>
                <p14:cNvPr id="71" name="Freihand 70">
                  <a:extLst>
                    <a:ext uri="{FF2B5EF4-FFF2-40B4-BE49-F238E27FC236}">
                      <a16:creationId xmlns:a16="http://schemas.microsoft.com/office/drawing/2014/main" id="{EB179828-28BC-4DA1-8544-D92ED88E42FF}"/>
                    </a:ext>
                  </a:extLst>
                </p14:cNvPr>
                <p14:cNvContentPartPr/>
                <p14:nvPr/>
              </p14:nvContentPartPr>
              <p14:xfrm>
                <a:off x="6916761" y="1162605"/>
                <a:ext cx="227520" cy="98640"/>
              </p14:xfrm>
            </p:contentPart>
          </mc:Choice>
          <mc:Fallback xmlns="">
            <p:pic>
              <p:nvPicPr>
                <p:cNvPr id="71" name="Freihand 70">
                  <a:extLst>
                    <a:ext uri="{FF2B5EF4-FFF2-40B4-BE49-F238E27FC236}">
                      <a16:creationId xmlns:a16="http://schemas.microsoft.com/office/drawing/2014/main" id="{EB179828-28BC-4DA1-8544-D92ED88E42FF}"/>
                    </a:ext>
                  </a:extLst>
                </p:cNvPr>
                <p:cNvPicPr/>
                <p:nvPr/>
              </p:nvPicPr>
              <p:blipFill>
                <a:blip r:embed="rId52"/>
                <a:stretch>
                  <a:fillRect/>
                </a:stretch>
              </p:blipFill>
              <p:spPr>
                <a:xfrm>
                  <a:off x="6912441" y="1158285"/>
                  <a:ext cx="236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2" name="Freihand 71">
                  <a:extLst>
                    <a:ext uri="{FF2B5EF4-FFF2-40B4-BE49-F238E27FC236}">
                      <a16:creationId xmlns:a16="http://schemas.microsoft.com/office/drawing/2014/main" id="{B01D02AC-9BF6-469B-A86D-629CF5287BA9}"/>
                    </a:ext>
                  </a:extLst>
                </p14:cNvPr>
                <p14:cNvContentPartPr/>
                <p14:nvPr/>
              </p14:nvContentPartPr>
              <p14:xfrm>
                <a:off x="7142481" y="1081245"/>
                <a:ext cx="14400" cy="42120"/>
              </p14:xfrm>
            </p:contentPart>
          </mc:Choice>
          <mc:Fallback xmlns="">
            <p:pic>
              <p:nvPicPr>
                <p:cNvPr id="72" name="Freihand 71">
                  <a:extLst>
                    <a:ext uri="{FF2B5EF4-FFF2-40B4-BE49-F238E27FC236}">
                      <a16:creationId xmlns:a16="http://schemas.microsoft.com/office/drawing/2014/main" id="{B01D02AC-9BF6-469B-A86D-629CF5287BA9}"/>
                    </a:ext>
                  </a:extLst>
                </p:cNvPr>
                <p:cNvPicPr/>
                <p:nvPr/>
              </p:nvPicPr>
              <p:blipFill>
                <a:blip r:embed="rId54"/>
                <a:stretch>
                  <a:fillRect/>
                </a:stretch>
              </p:blipFill>
              <p:spPr>
                <a:xfrm>
                  <a:off x="7138161" y="1076925"/>
                  <a:ext cx="23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3" name="Freihand 72">
                  <a:extLst>
                    <a:ext uri="{FF2B5EF4-FFF2-40B4-BE49-F238E27FC236}">
                      <a16:creationId xmlns:a16="http://schemas.microsoft.com/office/drawing/2014/main" id="{DDC96C24-EF86-4DC8-B981-1CAD21E4A6D4}"/>
                    </a:ext>
                  </a:extLst>
                </p14:cNvPr>
                <p14:cNvContentPartPr/>
                <p14:nvPr/>
              </p14:nvContentPartPr>
              <p14:xfrm>
                <a:off x="7194681" y="1146765"/>
                <a:ext cx="128880" cy="109800"/>
              </p14:xfrm>
            </p:contentPart>
          </mc:Choice>
          <mc:Fallback xmlns="">
            <p:pic>
              <p:nvPicPr>
                <p:cNvPr id="73" name="Freihand 72">
                  <a:extLst>
                    <a:ext uri="{FF2B5EF4-FFF2-40B4-BE49-F238E27FC236}">
                      <a16:creationId xmlns:a16="http://schemas.microsoft.com/office/drawing/2014/main" id="{DDC96C24-EF86-4DC8-B981-1CAD21E4A6D4}"/>
                    </a:ext>
                  </a:extLst>
                </p:cNvPr>
                <p:cNvPicPr/>
                <p:nvPr/>
              </p:nvPicPr>
              <p:blipFill>
                <a:blip r:embed="rId56"/>
                <a:stretch>
                  <a:fillRect/>
                </a:stretch>
              </p:blipFill>
              <p:spPr>
                <a:xfrm>
                  <a:off x="7190361" y="1142445"/>
                  <a:ext cx="137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4" name="Freihand 73">
                  <a:extLst>
                    <a:ext uri="{FF2B5EF4-FFF2-40B4-BE49-F238E27FC236}">
                      <a16:creationId xmlns:a16="http://schemas.microsoft.com/office/drawing/2014/main" id="{1D9F2FB3-0F93-4EBE-8B4C-5BEFDE8D7C89}"/>
                    </a:ext>
                  </a:extLst>
                </p14:cNvPr>
                <p14:cNvContentPartPr/>
                <p14:nvPr/>
              </p14:nvContentPartPr>
              <p14:xfrm>
                <a:off x="7346961" y="1143525"/>
                <a:ext cx="159480" cy="121320"/>
              </p14:xfrm>
            </p:contentPart>
          </mc:Choice>
          <mc:Fallback xmlns="">
            <p:pic>
              <p:nvPicPr>
                <p:cNvPr id="74" name="Freihand 73">
                  <a:extLst>
                    <a:ext uri="{FF2B5EF4-FFF2-40B4-BE49-F238E27FC236}">
                      <a16:creationId xmlns:a16="http://schemas.microsoft.com/office/drawing/2014/main" id="{1D9F2FB3-0F93-4EBE-8B4C-5BEFDE8D7C89}"/>
                    </a:ext>
                  </a:extLst>
                </p:cNvPr>
                <p:cNvPicPr/>
                <p:nvPr/>
              </p:nvPicPr>
              <p:blipFill>
                <a:blip r:embed="rId58"/>
                <a:stretch>
                  <a:fillRect/>
                </a:stretch>
              </p:blipFill>
              <p:spPr>
                <a:xfrm>
                  <a:off x="7342641" y="1139205"/>
                  <a:ext cx="168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5" name="Freihand 74">
                  <a:extLst>
                    <a:ext uri="{FF2B5EF4-FFF2-40B4-BE49-F238E27FC236}">
                      <a16:creationId xmlns:a16="http://schemas.microsoft.com/office/drawing/2014/main" id="{336463C6-46D1-45D3-A9CF-3F4986D728B7}"/>
                    </a:ext>
                  </a:extLst>
                </p14:cNvPr>
                <p14:cNvContentPartPr/>
                <p14:nvPr/>
              </p14:nvContentPartPr>
              <p14:xfrm>
                <a:off x="7490961" y="1142085"/>
                <a:ext cx="231480" cy="120240"/>
              </p14:xfrm>
            </p:contentPart>
          </mc:Choice>
          <mc:Fallback xmlns="">
            <p:pic>
              <p:nvPicPr>
                <p:cNvPr id="75" name="Freihand 74">
                  <a:extLst>
                    <a:ext uri="{FF2B5EF4-FFF2-40B4-BE49-F238E27FC236}">
                      <a16:creationId xmlns:a16="http://schemas.microsoft.com/office/drawing/2014/main" id="{336463C6-46D1-45D3-A9CF-3F4986D728B7}"/>
                    </a:ext>
                  </a:extLst>
                </p:cNvPr>
                <p:cNvPicPr/>
                <p:nvPr/>
              </p:nvPicPr>
              <p:blipFill>
                <a:blip r:embed="rId60"/>
                <a:stretch>
                  <a:fillRect/>
                </a:stretch>
              </p:blipFill>
              <p:spPr>
                <a:xfrm>
                  <a:off x="7486641" y="1137765"/>
                  <a:ext cx="24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6" name="Freihand 75">
                  <a:extLst>
                    <a:ext uri="{FF2B5EF4-FFF2-40B4-BE49-F238E27FC236}">
                      <a16:creationId xmlns:a16="http://schemas.microsoft.com/office/drawing/2014/main" id="{76236A83-67C3-485A-BD61-892307DF7833}"/>
                    </a:ext>
                  </a:extLst>
                </p14:cNvPr>
                <p14:cNvContentPartPr/>
                <p14:nvPr/>
              </p14:nvContentPartPr>
              <p14:xfrm>
                <a:off x="7755201" y="1143525"/>
                <a:ext cx="208440" cy="53640"/>
              </p14:xfrm>
            </p:contentPart>
          </mc:Choice>
          <mc:Fallback xmlns="">
            <p:pic>
              <p:nvPicPr>
                <p:cNvPr id="76" name="Freihand 75">
                  <a:extLst>
                    <a:ext uri="{FF2B5EF4-FFF2-40B4-BE49-F238E27FC236}">
                      <a16:creationId xmlns:a16="http://schemas.microsoft.com/office/drawing/2014/main" id="{76236A83-67C3-485A-BD61-892307DF7833}"/>
                    </a:ext>
                  </a:extLst>
                </p:cNvPr>
                <p:cNvPicPr/>
                <p:nvPr/>
              </p:nvPicPr>
              <p:blipFill>
                <a:blip r:embed="rId62"/>
                <a:stretch>
                  <a:fillRect/>
                </a:stretch>
              </p:blipFill>
              <p:spPr>
                <a:xfrm>
                  <a:off x="7750881" y="1139205"/>
                  <a:ext cx="217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7" name="Freihand 76">
                  <a:extLst>
                    <a:ext uri="{FF2B5EF4-FFF2-40B4-BE49-F238E27FC236}">
                      <a16:creationId xmlns:a16="http://schemas.microsoft.com/office/drawing/2014/main" id="{74712B70-B083-4759-AD31-018B279EA89C}"/>
                    </a:ext>
                  </a:extLst>
                </p14:cNvPr>
                <p14:cNvContentPartPr/>
                <p14:nvPr/>
              </p14:nvContentPartPr>
              <p14:xfrm>
                <a:off x="7919001" y="1106445"/>
                <a:ext cx="50040" cy="14040"/>
              </p14:xfrm>
            </p:contentPart>
          </mc:Choice>
          <mc:Fallback xmlns="">
            <p:pic>
              <p:nvPicPr>
                <p:cNvPr id="77" name="Freihand 76">
                  <a:extLst>
                    <a:ext uri="{FF2B5EF4-FFF2-40B4-BE49-F238E27FC236}">
                      <a16:creationId xmlns:a16="http://schemas.microsoft.com/office/drawing/2014/main" id="{74712B70-B083-4759-AD31-018B279EA89C}"/>
                    </a:ext>
                  </a:extLst>
                </p:cNvPr>
                <p:cNvPicPr/>
                <p:nvPr/>
              </p:nvPicPr>
              <p:blipFill>
                <a:blip r:embed="rId64"/>
                <a:stretch>
                  <a:fillRect/>
                </a:stretch>
              </p:blipFill>
              <p:spPr>
                <a:xfrm>
                  <a:off x="7914681" y="1102125"/>
                  <a:ext cx="58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8" name="Freihand 77">
                  <a:extLst>
                    <a:ext uri="{FF2B5EF4-FFF2-40B4-BE49-F238E27FC236}">
                      <a16:creationId xmlns:a16="http://schemas.microsoft.com/office/drawing/2014/main" id="{E5CF326B-8CD6-4306-B8CD-09A80C07FBE6}"/>
                    </a:ext>
                  </a:extLst>
                </p14:cNvPr>
                <p14:cNvContentPartPr/>
                <p14:nvPr/>
              </p14:nvContentPartPr>
              <p14:xfrm>
                <a:off x="7917201" y="1145325"/>
                <a:ext cx="151920" cy="210960"/>
              </p14:xfrm>
            </p:contentPart>
          </mc:Choice>
          <mc:Fallback xmlns="">
            <p:pic>
              <p:nvPicPr>
                <p:cNvPr id="78" name="Freihand 77">
                  <a:extLst>
                    <a:ext uri="{FF2B5EF4-FFF2-40B4-BE49-F238E27FC236}">
                      <a16:creationId xmlns:a16="http://schemas.microsoft.com/office/drawing/2014/main" id="{E5CF326B-8CD6-4306-B8CD-09A80C07FBE6}"/>
                    </a:ext>
                  </a:extLst>
                </p:cNvPr>
                <p:cNvPicPr/>
                <p:nvPr/>
              </p:nvPicPr>
              <p:blipFill>
                <a:blip r:embed="rId66"/>
                <a:stretch>
                  <a:fillRect/>
                </a:stretch>
              </p:blipFill>
              <p:spPr>
                <a:xfrm>
                  <a:off x="7912881" y="1141005"/>
                  <a:ext cx="160560" cy="219600"/>
                </a:xfrm>
                <a:prstGeom prst="rect">
                  <a:avLst/>
                </a:prstGeom>
              </p:spPr>
            </p:pic>
          </mc:Fallback>
        </mc:AlternateContent>
      </p:grpSp>
      <p:grpSp>
        <p:nvGrpSpPr>
          <p:cNvPr id="90" name="Gruppieren 89">
            <a:extLst>
              <a:ext uri="{FF2B5EF4-FFF2-40B4-BE49-F238E27FC236}">
                <a16:creationId xmlns:a16="http://schemas.microsoft.com/office/drawing/2014/main" id="{07552552-FA3A-4E50-AA33-F9DE0B8560C5}"/>
              </a:ext>
            </a:extLst>
          </p:cNvPr>
          <p:cNvGrpSpPr/>
          <p:nvPr/>
        </p:nvGrpSpPr>
        <p:grpSpPr>
          <a:xfrm>
            <a:off x="8226441" y="1045245"/>
            <a:ext cx="774360" cy="179640"/>
            <a:chOff x="8226441" y="1045245"/>
            <a:chExt cx="774360" cy="179640"/>
          </a:xfrm>
        </p:grpSpPr>
        <mc:AlternateContent xmlns:mc="http://schemas.openxmlformats.org/markup-compatibility/2006" xmlns:p14="http://schemas.microsoft.com/office/powerpoint/2010/main">
          <mc:Choice Requires="p14">
            <p:contentPart p14:bwMode="auto" r:id="rId67">
              <p14:nvContentPartPr>
                <p14:cNvPr id="81" name="Freihand 80">
                  <a:extLst>
                    <a:ext uri="{FF2B5EF4-FFF2-40B4-BE49-F238E27FC236}">
                      <a16:creationId xmlns:a16="http://schemas.microsoft.com/office/drawing/2014/main" id="{01A979C0-D564-45B7-9B95-060926FD81B2}"/>
                    </a:ext>
                  </a:extLst>
                </p14:cNvPr>
                <p14:cNvContentPartPr/>
                <p14:nvPr/>
              </p14:nvContentPartPr>
              <p14:xfrm>
                <a:off x="8226441" y="1131645"/>
                <a:ext cx="193320" cy="93240"/>
              </p14:xfrm>
            </p:contentPart>
          </mc:Choice>
          <mc:Fallback xmlns="">
            <p:pic>
              <p:nvPicPr>
                <p:cNvPr id="81" name="Freihand 80">
                  <a:extLst>
                    <a:ext uri="{FF2B5EF4-FFF2-40B4-BE49-F238E27FC236}">
                      <a16:creationId xmlns:a16="http://schemas.microsoft.com/office/drawing/2014/main" id="{01A979C0-D564-45B7-9B95-060926FD81B2}"/>
                    </a:ext>
                  </a:extLst>
                </p:cNvPr>
                <p:cNvPicPr/>
                <p:nvPr/>
              </p:nvPicPr>
              <p:blipFill>
                <a:blip r:embed="rId68"/>
                <a:stretch>
                  <a:fillRect/>
                </a:stretch>
              </p:blipFill>
              <p:spPr>
                <a:xfrm>
                  <a:off x="8222121" y="1127325"/>
                  <a:ext cx="20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2" name="Freihand 81">
                  <a:extLst>
                    <a:ext uri="{FF2B5EF4-FFF2-40B4-BE49-F238E27FC236}">
                      <a16:creationId xmlns:a16="http://schemas.microsoft.com/office/drawing/2014/main" id="{C986653B-9C81-439B-B2DC-3802D99B64AC}"/>
                    </a:ext>
                  </a:extLst>
                </p14:cNvPr>
                <p14:cNvContentPartPr/>
                <p14:nvPr/>
              </p14:nvContentPartPr>
              <p14:xfrm>
                <a:off x="8419761" y="1045245"/>
                <a:ext cx="15480" cy="25920"/>
              </p14:xfrm>
            </p:contentPart>
          </mc:Choice>
          <mc:Fallback xmlns="">
            <p:pic>
              <p:nvPicPr>
                <p:cNvPr id="82" name="Freihand 81">
                  <a:extLst>
                    <a:ext uri="{FF2B5EF4-FFF2-40B4-BE49-F238E27FC236}">
                      <a16:creationId xmlns:a16="http://schemas.microsoft.com/office/drawing/2014/main" id="{C986653B-9C81-439B-B2DC-3802D99B64AC}"/>
                    </a:ext>
                  </a:extLst>
                </p:cNvPr>
                <p:cNvPicPr/>
                <p:nvPr/>
              </p:nvPicPr>
              <p:blipFill>
                <a:blip r:embed="rId70"/>
                <a:stretch>
                  <a:fillRect/>
                </a:stretch>
              </p:blipFill>
              <p:spPr>
                <a:xfrm>
                  <a:off x="8415441" y="1040925"/>
                  <a:ext cx="2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3" name="Freihand 82">
                  <a:extLst>
                    <a:ext uri="{FF2B5EF4-FFF2-40B4-BE49-F238E27FC236}">
                      <a16:creationId xmlns:a16="http://schemas.microsoft.com/office/drawing/2014/main" id="{840407F4-19D5-4A7C-8586-508B51A0DC8E}"/>
                    </a:ext>
                  </a:extLst>
                </p14:cNvPr>
                <p14:cNvContentPartPr/>
                <p14:nvPr/>
              </p14:nvContentPartPr>
              <p14:xfrm>
                <a:off x="8465121" y="1107525"/>
                <a:ext cx="102600" cy="101160"/>
              </p14:xfrm>
            </p:contentPart>
          </mc:Choice>
          <mc:Fallback xmlns="">
            <p:pic>
              <p:nvPicPr>
                <p:cNvPr id="83" name="Freihand 82">
                  <a:extLst>
                    <a:ext uri="{FF2B5EF4-FFF2-40B4-BE49-F238E27FC236}">
                      <a16:creationId xmlns:a16="http://schemas.microsoft.com/office/drawing/2014/main" id="{840407F4-19D5-4A7C-8586-508B51A0DC8E}"/>
                    </a:ext>
                  </a:extLst>
                </p:cNvPr>
                <p:cNvPicPr/>
                <p:nvPr/>
              </p:nvPicPr>
              <p:blipFill>
                <a:blip r:embed="rId72"/>
                <a:stretch>
                  <a:fillRect/>
                </a:stretch>
              </p:blipFill>
              <p:spPr>
                <a:xfrm>
                  <a:off x="8460801" y="1103205"/>
                  <a:ext cx="111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4" name="Freihand 83">
                  <a:extLst>
                    <a:ext uri="{FF2B5EF4-FFF2-40B4-BE49-F238E27FC236}">
                      <a16:creationId xmlns:a16="http://schemas.microsoft.com/office/drawing/2014/main" id="{C594EFC3-F331-46F5-BB3E-90A24A048780}"/>
                    </a:ext>
                  </a:extLst>
                </p14:cNvPr>
                <p14:cNvContentPartPr/>
                <p14:nvPr/>
              </p14:nvContentPartPr>
              <p14:xfrm>
                <a:off x="8572401" y="1111845"/>
                <a:ext cx="282960" cy="68760"/>
              </p14:xfrm>
            </p:contentPart>
          </mc:Choice>
          <mc:Fallback xmlns="">
            <p:pic>
              <p:nvPicPr>
                <p:cNvPr id="84" name="Freihand 83">
                  <a:extLst>
                    <a:ext uri="{FF2B5EF4-FFF2-40B4-BE49-F238E27FC236}">
                      <a16:creationId xmlns:a16="http://schemas.microsoft.com/office/drawing/2014/main" id="{C594EFC3-F331-46F5-BB3E-90A24A048780}"/>
                    </a:ext>
                  </a:extLst>
                </p:cNvPr>
                <p:cNvPicPr/>
                <p:nvPr/>
              </p:nvPicPr>
              <p:blipFill>
                <a:blip r:embed="rId74"/>
                <a:stretch>
                  <a:fillRect/>
                </a:stretch>
              </p:blipFill>
              <p:spPr>
                <a:xfrm>
                  <a:off x="8568081" y="1107525"/>
                  <a:ext cx="291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5" name="Freihand 84">
                  <a:extLst>
                    <a:ext uri="{FF2B5EF4-FFF2-40B4-BE49-F238E27FC236}">
                      <a16:creationId xmlns:a16="http://schemas.microsoft.com/office/drawing/2014/main" id="{47525A52-45CA-4240-B763-5A85832A71E8}"/>
                    </a:ext>
                  </a:extLst>
                </p14:cNvPr>
                <p14:cNvContentPartPr/>
                <p14:nvPr/>
              </p14:nvContentPartPr>
              <p14:xfrm>
                <a:off x="8909721" y="1072965"/>
                <a:ext cx="91080" cy="91800"/>
              </p14:xfrm>
            </p:contentPart>
          </mc:Choice>
          <mc:Fallback xmlns="">
            <p:pic>
              <p:nvPicPr>
                <p:cNvPr id="85" name="Freihand 84">
                  <a:extLst>
                    <a:ext uri="{FF2B5EF4-FFF2-40B4-BE49-F238E27FC236}">
                      <a16:creationId xmlns:a16="http://schemas.microsoft.com/office/drawing/2014/main" id="{47525A52-45CA-4240-B763-5A85832A71E8}"/>
                    </a:ext>
                  </a:extLst>
                </p:cNvPr>
                <p:cNvPicPr/>
                <p:nvPr/>
              </p:nvPicPr>
              <p:blipFill>
                <a:blip r:embed="rId76"/>
                <a:stretch>
                  <a:fillRect/>
                </a:stretch>
              </p:blipFill>
              <p:spPr>
                <a:xfrm>
                  <a:off x="8905401" y="1068645"/>
                  <a:ext cx="99720" cy="100440"/>
                </a:xfrm>
                <a:prstGeom prst="rect">
                  <a:avLst/>
                </a:prstGeom>
              </p:spPr>
            </p:pic>
          </mc:Fallback>
        </mc:AlternateContent>
      </p:grpSp>
      <p:grpSp>
        <p:nvGrpSpPr>
          <p:cNvPr id="89" name="Gruppieren 88">
            <a:extLst>
              <a:ext uri="{FF2B5EF4-FFF2-40B4-BE49-F238E27FC236}">
                <a16:creationId xmlns:a16="http://schemas.microsoft.com/office/drawing/2014/main" id="{95036970-25BB-4A2F-9FB2-B99D61055F42}"/>
              </a:ext>
            </a:extLst>
          </p:cNvPr>
          <p:cNvGrpSpPr/>
          <p:nvPr/>
        </p:nvGrpSpPr>
        <p:grpSpPr>
          <a:xfrm>
            <a:off x="9301041" y="1014645"/>
            <a:ext cx="509040" cy="140400"/>
            <a:chOff x="9301041" y="1014645"/>
            <a:chExt cx="509040" cy="140400"/>
          </a:xfrm>
        </p:grpSpPr>
        <mc:AlternateContent xmlns:mc="http://schemas.openxmlformats.org/markup-compatibility/2006" xmlns:p14="http://schemas.microsoft.com/office/powerpoint/2010/main">
          <mc:Choice Requires="p14">
            <p:contentPart p14:bwMode="auto" r:id="rId77">
              <p14:nvContentPartPr>
                <p14:cNvPr id="86" name="Freihand 85">
                  <a:extLst>
                    <a:ext uri="{FF2B5EF4-FFF2-40B4-BE49-F238E27FC236}">
                      <a16:creationId xmlns:a16="http://schemas.microsoft.com/office/drawing/2014/main" id="{289A881D-B7CB-4CB4-9D47-2B096BF5FC94}"/>
                    </a:ext>
                  </a:extLst>
                </p14:cNvPr>
                <p14:cNvContentPartPr/>
                <p14:nvPr/>
              </p14:nvContentPartPr>
              <p14:xfrm>
                <a:off x="9301041" y="1093125"/>
                <a:ext cx="277200" cy="61920"/>
              </p14:xfrm>
            </p:contentPart>
          </mc:Choice>
          <mc:Fallback xmlns="">
            <p:pic>
              <p:nvPicPr>
                <p:cNvPr id="86" name="Freihand 85">
                  <a:extLst>
                    <a:ext uri="{FF2B5EF4-FFF2-40B4-BE49-F238E27FC236}">
                      <a16:creationId xmlns:a16="http://schemas.microsoft.com/office/drawing/2014/main" id="{289A881D-B7CB-4CB4-9D47-2B096BF5FC94}"/>
                    </a:ext>
                  </a:extLst>
                </p:cNvPr>
                <p:cNvPicPr/>
                <p:nvPr/>
              </p:nvPicPr>
              <p:blipFill>
                <a:blip r:embed="rId78"/>
                <a:stretch>
                  <a:fillRect/>
                </a:stretch>
              </p:blipFill>
              <p:spPr>
                <a:xfrm>
                  <a:off x="9296721" y="1088805"/>
                  <a:ext cx="285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7" name="Freihand 86">
                  <a:extLst>
                    <a:ext uri="{FF2B5EF4-FFF2-40B4-BE49-F238E27FC236}">
                      <a16:creationId xmlns:a16="http://schemas.microsoft.com/office/drawing/2014/main" id="{AA34F76D-D5E6-44E2-9C3B-898F0C7F30F1}"/>
                    </a:ext>
                  </a:extLst>
                </p14:cNvPr>
                <p14:cNvContentPartPr/>
                <p14:nvPr/>
              </p14:nvContentPartPr>
              <p14:xfrm>
                <a:off x="9640881" y="1014645"/>
                <a:ext cx="169200" cy="139680"/>
              </p14:xfrm>
            </p:contentPart>
          </mc:Choice>
          <mc:Fallback xmlns="">
            <p:pic>
              <p:nvPicPr>
                <p:cNvPr id="87" name="Freihand 86">
                  <a:extLst>
                    <a:ext uri="{FF2B5EF4-FFF2-40B4-BE49-F238E27FC236}">
                      <a16:creationId xmlns:a16="http://schemas.microsoft.com/office/drawing/2014/main" id="{AA34F76D-D5E6-44E2-9C3B-898F0C7F30F1}"/>
                    </a:ext>
                  </a:extLst>
                </p:cNvPr>
                <p:cNvPicPr/>
                <p:nvPr/>
              </p:nvPicPr>
              <p:blipFill>
                <a:blip r:embed="rId80"/>
                <a:stretch>
                  <a:fillRect/>
                </a:stretch>
              </p:blipFill>
              <p:spPr>
                <a:xfrm>
                  <a:off x="9636561" y="1010325"/>
                  <a:ext cx="17784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88" name="Freihand 87">
                <a:extLst>
                  <a:ext uri="{FF2B5EF4-FFF2-40B4-BE49-F238E27FC236}">
                    <a16:creationId xmlns:a16="http://schemas.microsoft.com/office/drawing/2014/main" id="{AA6A2927-301F-4F3E-89D5-C098BDD46692}"/>
                  </a:ext>
                </a:extLst>
              </p14:cNvPr>
              <p14:cNvContentPartPr/>
              <p14:nvPr/>
            </p14:nvContentPartPr>
            <p14:xfrm>
              <a:off x="7516521" y="1553925"/>
              <a:ext cx="114480" cy="87840"/>
            </p14:xfrm>
          </p:contentPart>
        </mc:Choice>
        <mc:Fallback xmlns="">
          <p:pic>
            <p:nvPicPr>
              <p:cNvPr id="88" name="Freihand 87">
                <a:extLst>
                  <a:ext uri="{FF2B5EF4-FFF2-40B4-BE49-F238E27FC236}">
                    <a16:creationId xmlns:a16="http://schemas.microsoft.com/office/drawing/2014/main" id="{AA6A2927-301F-4F3E-89D5-C098BDD46692}"/>
                  </a:ext>
                </a:extLst>
              </p:cNvPr>
              <p:cNvPicPr/>
              <p:nvPr/>
            </p:nvPicPr>
            <p:blipFill>
              <a:blip r:embed="rId82"/>
              <a:stretch>
                <a:fillRect/>
              </a:stretch>
            </p:blipFill>
            <p:spPr>
              <a:xfrm>
                <a:off x="7512201" y="1549605"/>
                <a:ext cx="123120" cy="96480"/>
              </a:xfrm>
              <a:prstGeom prst="rect">
                <a:avLst/>
              </a:prstGeom>
            </p:spPr>
          </p:pic>
        </mc:Fallback>
      </mc:AlternateContent>
      <p:grpSp>
        <p:nvGrpSpPr>
          <p:cNvPr id="99" name="Gruppieren 98">
            <a:extLst>
              <a:ext uri="{FF2B5EF4-FFF2-40B4-BE49-F238E27FC236}">
                <a16:creationId xmlns:a16="http://schemas.microsoft.com/office/drawing/2014/main" id="{B4B268E4-22CA-4976-8759-EA54DA14BCA2}"/>
              </a:ext>
            </a:extLst>
          </p:cNvPr>
          <p:cNvGrpSpPr/>
          <p:nvPr/>
        </p:nvGrpSpPr>
        <p:grpSpPr>
          <a:xfrm>
            <a:off x="8254521" y="1388685"/>
            <a:ext cx="1262520" cy="216360"/>
            <a:chOff x="8254521" y="1388685"/>
            <a:chExt cx="1262520" cy="216360"/>
          </a:xfrm>
        </p:grpSpPr>
        <mc:AlternateContent xmlns:mc="http://schemas.openxmlformats.org/markup-compatibility/2006" xmlns:p14="http://schemas.microsoft.com/office/powerpoint/2010/main">
          <mc:Choice Requires="p14">
            <p:contentPart p14:bwMode="auto" r:id="rId83">
              <p14:nvContentPartPr>
                <p14:cNvPr id="91" name="Freihand 90">
                  <a:extLst>
                    <a:ext uri="{FF2B5EF4-FFF2-40B4-BE49-F238E27FC236}">
                      <a16:creationId xmlns:a16="http://schemas.microsoft.com/office/drawing/2014/main" id="{D0FCE222-BD3E-454C-8AE2-E6E3C5CF7497}"/>
                    </a:ext>
                  </a:extLst>
                </p14:cNvPr>
                <p14:cNvContentPartPr/>
                <p14:nvPr/>
              </p14:nvContentPartPr>
              <p14:xfrm>
                <a:off x="8254521" y="1484085"/>
                <a:ext cx="77400" cy="120960"/>
              </p14:xfrm>
            </p:contentPart>
          </mc:Choice>
          <mc:Fallback xmlns="">
            <p:pic>
              <p:nvPicPr>
                <p:cNvPr id="91" name="Freihand 90">
                  <a:extLst>
                    <a:ext uri="{FF2B5EF4-FFF2-40B4-BE49-F238E27FC236}">
                      <a16:creationId xmlns:a16="http://schemas.microsoft.com/office/drawing/2014/main" id="{D0FCE222-BD3E-454C-8AE2-E6E3C5CF7497}"/>
                    </a:ext>
                  </a:extLst>
                </p:cNvPr>
                <p:cNvPicPr/>
                <p:nvPr/>
              </p:nvPicPr>
              <p:blipFill>
                <a:blip r:embed="rId84"/>
                <a:stretch>
                  <a:fillRect/>
                </a:stretch>
              </p:blipFill>
              <p:spPr>
                <a:xfrm>
                  <a:off x="8250201" y="1479765"/>
                  <a:ext cx="86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2" name="Freihand 91">
                  <a:extLst>
                    <a:ext uri="{FF2B5EF4-FFF2-40B4-BE49-F238E27FC236}">
                      <a16:creationId xmlns:a16="http://schemas.microsoft.com/office/drawing/2014/main" id="{3D790D3B-EAE9-481A-A533-2434EB49EFC6}"/>
                    </a:ext>
                  </a:extLst>
                </p14:cNvPr>
                <p14:cNvContentPartPr/>
                <p14:nvPr/>
              </p14:nvContentPartPr>
              <p14:xfrm>
                <a:off x="8356401" y="1504965"/>
                <a:ext cx="122760" cy="81720"/>
              </p14:xfrm>
            </p:contentPart>
          </mc:Choice>
          <mc:Fallback xmlns="">
            <p:pic>
              <p:nvPicPr>
                <p:cNvPr id="92" name="Freihand 91">
                  <a:extLst>
                    <a:ext uri="{FF2B5EF4-FFF2-40B4-BE49-F238E27FC236}">
                      <a16:creationId xmlns:a16="http://schemas.microsoft.com/office/drawing/2014/main" id="{3D790D3B-EAE9-481A-A533-2434EB49EFC6}"/>
                    </a:ext>
                  </a:extLst>
                </p:cNvPr>
                <p:cNvPicPr/>
                <p:nvPr/>
              </p:nvPicPr>
              <p:blipFill>
                <a:blip r:embed="rId86"/>
                <a:stretch>
                  <a:fillRect/>
                </a:stretch>
              </p:blipFill>
              <p:spPr>
                <a:xfrm>
                  <a:off x="8352081" y="1500645"/>
                  <a:ext cx="131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3" name="Freihand 92">
                  <a:extLst>
                    <a:ext uri="{FF2B5EF4-FFF2-40B4-BE49-F238E27FC236}">
                      <a16:creationId xmlns:a16="http://schemas.microsoft.com/office/drawing/2014/main" id="{33DACAC9-EE9D-4049-B0C5-F7826E678679}"/>
                    </a:ext>
                  </a:extLst>
                </p14:cNvPr>
                <p14:cNvContentPartPr/>
                <p14:nvPr/>
              </p14:nvContentPartPr>
              <p14:xfrm>
                <a:off x="8497161" y="1414245"/>
                <a:ext cx="279720" cy="158400"/>
              </p14:xfrm>
            </p:contentPart>
          </mc:Choice>
          <mc:Fallback xmlns="">
            <p:pic>
              <p:nvPicPr>
                <p:cNvPr id="93" name="Freihand 92">
                  <a:extLst>
                    <a:ext uri="{FF2B5EF4-FFF2-40B4-BE49-F238E27FC236}">
                      <a16:creationId xmlns:a16="http://schemas.microsoft.com/office/drawing/2014/main" id="{33DACAC9-EE9D-4049-B0C5-F7826E678679}"/>
                    </a:ext>
                  </a:extLst>
                </p:cNvPr>
                <p:cNvPicPr/>
                <p:nvPr/>
              </p:nvPicPr>
              <p:blipFill>
                <a:blip r:embed="rId88"/>
                <a:stretch>
                  <a:fillRect/>
                </a:stretch>
              </p:blipFill>
              <p:spPr>
                <a:xfrm>
                  <a:off x="8492841" y="1409925"/>
                  <a:ext cx="28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5" name="Freihand 94">
                  <a:extLst>
                    <a:ext uri="{FF2B5EF4-FFF2-40B4-BE49-F238E27FC236}">
                      <a16:creationId xmlns:a16="http://schemas.microsoft.com/office/drawing/2014/main" id="{0D3069E8-A29A-4D4C-8C0B-1F62D8871146}"/>
                    </a:ext>
                  </a:extLst>
                </p14:cNvPr>
                <p14:cNvContentPartPr/>
                <p14:nvPr/>
              </p14:nvContentPartPr>
              <p14:xfrm>
                <a:off x="8813241" y="1483365"/>
                <a:ext cx="71280" cy="86040"/>
              </p14:xfrm>
            </p:contentPart>
          </mc:Choice>
          <mc:Fallback xmlns="">
            <p:pic>
              <p:nvPicPr>
                <p:cNvPr id="95" name="Freihand 94">
                  <a:extLst>
                    <a:ext uri="{FF2B5EF4-FFF2-40B4-BE49-F238E27FC236}">
                      <a16:creationId xmlns:a16="http://schemas.microsoft.com/office/drawing/2014/main" id="{0D3069E8-A29A-4D4C-8C0B-1F62D8871146}"/>
                    </a:ext>
                  </a:extLst>
                </p:cNvPr>
                <p:cNvPicPr/>
                <p:nvPr/>
              </p:nvPicPr>
              <p:blipFill>
                <a:blip r:embed="rId90"/>
                <a:stretch>
                  <a:fillRect/>
                </a:stretch>
              </p:blipFill>
              <p:spPr>
                <a:xfrm>
                  <a:off x="8808921" y="1479045"/>
                  <a:ext cx="79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6" name="Freihand 95">
                  <a:extLst>
                    <a:ext uri="{FF2B5EF4-FFF2-40B4-BE49-F238E27FC236}">
                      <a16:creationId xmlns:a16="http://schemas.microsoft.com/office/drawing/2014/main" id="{5F5678DD-345E-4A77-9176-C7EEECAD7611}"/>
                    </a:ext>
                  </a:extLst>
                </p14:cNvPr>
                <p14:cNvContentPartPr/>
                <p14:nvPr/>
              </p14:nvContentPartPr>
              <p14:xfrm>
                <a:off x="8892801" y="1421085"/>
                <a:ext cx="92520" cy="136440"/>
              </p14:xfrm>
            </p:contentPart>
          </mc:Choice>
          <mc:Fallback xmlns="">
            <p:pic>
              <p:nvPicPr>
                <p:cNvPr id="96" name="Freihand 95">
                  <a:extLst>
                    <a:ext uri="{FF2B5EF4-FFF2-40B4-BE49-F238E27FC236}">
                      <a16:creationId xmlns:a16="http://schemas.microsoft.com/office/drawing/2014/main" id="{5F5678DD-345E-4A77-9176-C7EEECAD7611}"/>
                    </a:ext>
                  </a:extLst>
                </p:cNvPr>
                <p:cNvPicPr/>
                <p:nvPr/>
              </p:nvPicPr>
              <p:blipFill>
                <a:blip r:embed="rId92"/>
                <a:stretch>
                  <a:fillRect/>
                </a:stretch>
              </p:blipFill>
              <p:spPr>
                <a:xfrm>
                  <a:off x="8888481" y="1416765"/>
                  <a:ext cx="10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7" name="Freihand 96">
                  <a:extLst>
                    <a:ext uri="{FF2B5EF4-FFF2-40B4-BE49-F238E27FC236}">
                      <a16:creationId xmlns:a16="http://schemas.microsoft.com/office/drawing/2014/main" id="{C9E1D4D6-AA15-4C4A-A457-C74AD4F26938}"/>
                    </a:ext>
                  </a:extLst>
                </p14:cNvPr>
                <p14:cNvContentPartPr/>
                <p14:nvPr/>
              </p14:nvContentPartPr>
              <p14:xfrm>
                <a:off x="9051921" y="1388685"/>
                <a:ext cx="361440" cy="161640"/>
              </p14:xfrm>
            </p:contentPart>
          </mc:Choice>
          <mc:Fallback xmlns="">
            <p:pic>
              <p:nvPicPr>
                <p:cNvPr id="97" name="Freihand 96">
                  <a:extLst>
                    <a:ext uri="{FF2B5EF4-FFF2-40B4-BE49-F238E27FC236}">
                      <a16:creationId xmlns:a16="http://schemas.microsoft.com/office/drawing/2014/main" id="{C9E1D4D6-AA15-4C4A-A457-C74AD4F26938}"/>
                    </a:ext>
                  </a:extLst>
                </p:cNvPr>
                <p:cNvPicPr/>
                <p:nvPr/>
              </p:nvPicPr>
              <p:blipFill>
                <a:blip r:embed="rId94"/>
                <a:stretch>
                  <a:fillRect/>
                </a:stretch>
              </p:blipFill>
              <p:spPr>
                <a:xfrm>
                  <a:off x="9047601" y="1384365"/>
                  <a:ext cx="370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8" name="Freihand 97">
                  <a:extLst>
                    <a:ext uri="{FF2B5EF4-FFF2-40B4-BE49-F238E27FC236}">
                      <a16:creationId xmlns:a16="http://schemas.microsoft.com/office/drawing/2014/main" id="{D1E65818-FFCB-4092-861C-3F8E8DC4C9F3}"/>
                    </a:ext>
                  </a:extLst>
                </p14:cNvPr>
                <p14:cNvContentPartPr/>
                <p14:nvPr/>
              </p14:nvContentPartPr>
              <p14:xfrm>
                <a:off x="9406521" y="1416765"/>
                <a:ext cx="110520" cy="121680"/>
              </p14:xfrm>
            </p:contentPart>
          </mc:Choice>
          <mc:Fallback xmlns="">
            <p:pic>
              <p:nvPicPr>
                <p:cNvPr id="98" name="Freihand 97">
                  <a:extLst>
                    <a:ext uri="{FF2B5EF4-FFF2-40B4-BE49-F238E27FC236}">
                      <a16:creationId xmlns:a16="http://schemas.microsoft.com/office/drawing/2014/main" id="{D1E65818-FFCB-4092-861C-3F8E8DC4C9F3}"/>
                    </a:ext>
                  </a:extLst>
                </p:cNvPr>
                <p:cNvPicPr/>
                <p:nvPr/>
              </p:nvPicPr>
              <p:blipFill>
                <a:blip r:embed="rId96"/>
                <a:stretch>
                  <a:fillRect/>
                </a:stretch>
              </p:blipFill>
              <p:spPr>
                <a:xfrm>
                  <a:off x="9402201" y="1412445"/>
                  <a:ext cx="119160" cy="130320"/>
                </a:xfrm>
                <a:prstGeom prst="rect">
                  <a:avLst/>
                </a:prstGeom>
              </p:spPr>
            </p:pic>
          </mc:Fallback>
        </mc:AlternateContent>
      </p:grpSp>
      <p:grpSp>
        <p:nvGrpSpPr>
          <p:cNvPr id="103" name="Gruppieren 102">
            <a:extLst>
              <a:ext uri="{FF2B5EF4-FFF2-40B4-BE49-F238E27FC236}">
                <a16:creationId xmlns:a16="http://schemas.microsoft.com/office/drawing/2014/main" id="{72C9B4A9-56C5-45D0-891F-DAEB50FEE1B5}"/>
              </a:ext>
            </a:extLst>
          </p:cNvPr>
          <p:cNvGrpSpPr/>
          <p:nvPr/>
        </p:nvGrpSpPr>
        <p:grpSpPr>
          <a:xfrm>
            <a:off x="579321" y="4861245"/>
            <a:ext cx="420480" cy="300600"/>
            <a:chOff x="579321" y="4861245"/>
            <a:chExt cx="420480" cy="300600"/>
          </a:xfrm>
        </p:grpSpPr>
        <mc:AlternateContent xmlns:mc="http://schemas.openxmlformats.org/markup-compatibility/2006" xmlns:p14="http://schemas.microsoft.com/office/powerpoint/2010/main">
          <mc:Choice Requires="p14">
            <p:contentPart p14:bwMode="auto" r:id="rId97">
              <p14:nvContentPartPr>
                <p14:cNvPr id="100" name="Freihand 99">
                  <a:extLst>
                    <a:ext uri="{FF2B5EF4-FFF2-40B4-BE49-F238E27FC236}">
                      <a16:creationId xmlns:a16="http://schemas.microsoft.com/office/drawing/2014/main" id="{C4A9F90D-A6AA-405F-87E8-4B5FC1E6859E}"/>
                    </a:ext>
                  </a:extLst>
                </p14:cNvPr>
                <p14:cNvContentPartPr/>
                <p14:nvPr/>
              </p14:nvContentPartPr>
              <p14:xfrm>
                <a:off x="579321" y="4969245"/>
                <a:ext cx="166680" cy="192600"/>
              </p14:xfrm>
            </p:contentPart>
          </mc:Choice>
          <mc:Fallback xmlns="">
            <p:pic>
              <p:nvPicPr>
                <p:cNvPr id="100" name="Freihand 99">
                  <a:extLst>
                    <a:ext uri="{FF2B5EF4-FFF2-40B4-BE49-F238E27FC236}">
                      <a16:creationId xmlns:a16="http://schemas.microsoft.com/office/drawing/2014/main" id="{C4A9F90D-A6AA-405F-87E8-4B5FC1E6859E}"/>
                    </a:ext>
                  </a:extLst>
                </p:cNvPr>
                <p:cNvPicPr/>
                <p:nvPr/>
              </p:nvPicPr>
              <p:blipFill>
                <a:blip r:embed="rId98"/>
                <a:stretch>
                  <a:fillRect/>
                </a:stretch>
              </p:blipFill>
              <p:spPr>
                <a:xfrm>
                  <a:off x="575001" y="4964925"/>
                  <a:ext cx="17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1" name="Freihand 100">
                  <a:extLst>
                    <a:ext uri="{FF2B5EF4-FFF2-40B4-BE49-F238E27FC236}">
                      <a16:creationId xmlns:a16="http://schemas.microsoft.com/office/drawing/2014/main" id="{9EFCEE9B-4531-43EA-B616-A3DF7A2DD840}"/>
                    </a:ext>
                  </a:extLst>
                </p14:cNvPr>
                <p14:cNvContentPartPr/>
                <p14:nvPr/>
              </p14:nvContentPartPr>
              <p14:xfrm>
                <a:off x="913041" y="4986165"/>
                <a:ext cx="10440" cy="160920"/>
              </p14:xfrm>
            </p:contentPart>
          </mc:Choice>
          <mc:Fallback xmlns="">
            <p:pic>
              <p:nvPicPr>
                <p:cNvPr id="101" name="Freihand 100">
                  <a:extLst>
                    <a:ext uri="{FF2B5EF4-FFF2-40B4-BE49-F238E27FC236}">
                      <a16:creationId xmlns:a16="http://schemas.microsoft.com/office/drawing/2014/main" id="{9EFCEE9B-4531-43EA-B616-A3DF7A2DD840}"/>
                    </a:ext>
                  </a:extLst>
                </p:cNvPr>
                <p:cNvPicPr/>
                <p:nvPr/>
              </p:nvPicPr>
              <p:blipFill>
                <a:blip r:embed="rId100"/>
                <a:stretch>
                  <a:fillRect/>
                </a:stretch>
              </p:blipFill>
              <p:spPr>
                <a:xfrm>
                  <a:off x="908721" y="4981845"/>
                  <a:ext cx="19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2" name="Freihand 101">
                  <a:extLst>
                    <a:ext uri="{FF2B5EF4-FFF2-40B4-BE49-F238E27FC236}">
                      <a16:creationId xmlns:a16="http://schemas.microsoft.com/office/drawing/2014/main" id="{552C7F32-2832-4C51-A7CF-84C731686242}"/>
                    </a:ext>
                  </a:extLst>
                </p14:cNvPr>
                <p14:cNvContentPartPr/>
                <p14:nvPr/>
              </p14:nvContentPartPr>
              <p14:xfrm>
                <a:off x="798201" y="4861245"/>
                <a:ext cx="201600" cy="169200"/>
              </p14:xfrm>
            </p:contentPart>
          </mc:Choice>
          <mc:Fallback xmlns="">
            <p:pic>
              <p:nvPicPr>
                <p:cNvPr id="102" name="Freihand 101">
                  <a:extLst>
                    <a:ext uri="{FF2B5EF4-FFF2-40B4-BE49-F238E27FC236}">
                      <a16:creationId xmlns:a16="http://schemas.microsoft.com/office/drawing/2014/main" id="{552C7F32-2832-4C51-A7CF-84C731686242}"/>
                    </a:ext>
                  </a:extLst>
                </p:cNvPr>
                <p:cNvPicPr/>
                <p:nvPr/>
              </p:nvPicPr>
              <p:blipFill>
                <a:blip r:embed="rId102"/>
                <a:stretch>
                  <a:fillRect/>
                </a:stretch>
              </p:blipFill>
              <p:spPr>
                <a:xfrm>
                  <a:off x="793881" y="4856925"/>
                  <a:ext cx="210240" cy="177840"/>
                </a:xfrm>
                <a:prstGeom prst="rect">
                  <a:avLst/>
                </a:prstGeom>
              </p:spPr>
            </p:pic>
          </mc:Fallback>
        </mc:AlternateContent>
      </p:grpSp>
      <p:grpSp>
        <p:nvGrpSpPr>
          <p:cNvPr id="106" name="Gruppieren 105">
            <a:extLst>
              <a:ext uri="{FF2B5EF4-FFF2-40B4-BE49-F238E27FC236}">
                <a16:creationId xmlns:a16="http://schemas.microsoft.com/office/drawing/2014/main" id="{FA5A053E-C4E1-48ED-8B88-1BD89E5E4398}"/>
              </a:ext>
            </a:extLst>
          </p:cNvPr>
          <p:cNvGrpSpPr/>
          <p:nvPr/>
        </p:nvGrpSpPr>
        <p:grpSpPr>
          <a:xfrm>
            <a:off x="1188801" y="5029005"/>
            <a:ext cx="376920" cy="139320"/>
            <a:chOff x="1188801" y="5029005"/>
            <a:chExt cx="376920" cy="139320"/>
          </a:xfrm>
        </p:grpSpPr>
        <mc:AlternateContent xmlns:mc="http://schemas.openxmlformats.org/markup-compatibility/2006" xmlns:p14="http://schemas.microsoft.com/office/powerpoint/2010/main">
          <mc:Choice Requires="p14">
            <p:contentPart p14:bwMode="auto" r:id="rId103">
              <p14:nvContentPartPr>
                <p14:cNvPr id="104" name="Freihand 103">
                  <a:extLst>
                    <a:ext uri="{FF2B5EF4-FFF2-40B4-BE49-F238E27FC236}">
                      <a16:creationId xmlns:a16="http://schemas.microsoft.com/office/drawing/2014/main" id="{6F8E0571-0F3A-42C9-A9B6-C83FBFFBD508}"/>
                    </a:ext>
                  </a:extLst>
                </p14:cNvPr>
                <p14:cNvContentPartPr/>
                <p14:nvPr/>
              </p14:nvContentPartPr>
              <p14:xfrm>
                <a:off x="1188801" y="5103525"/>
                <a:ext cx="220320" cy="3600"/>
              </p14:xfrm>
            </p:contentPart>
          </mc:Choice>
          <mc:Fallback xmlns="">
            <p:pic>
              <p:nvPicPr>
                <p:cNvPr id="104" name="Freihand 103">
                  <a:extLst>
                    <a:ext uri="{FF2B5EF4-FFF2-40B4-BE49-F238E27FC236}">
                      <a16:creationId xmlns:a16="http://schemas.microsoft.com/office/drawing/2014/main" id="{6F8E0571-0F3A-42C9-A9B6-C83FBFFBD508}"/>
                    </a:ext>
                  </a:extLst>
                </p:cNvPr>
                <p:cNvPicPr/>
                <p:nvPr/>
              </p:nvPicPr>
              <p:blipFill>
                <a:blip r:embed="rId104"/>
                <a:stretch>
                  <a:fillRect/>
                </a:stretch>
              </p:blipFill>
              <p:spPr>
                <a:xfrm>
                  <a:off x="1184481" y="5099205"/>
                  <a:ext cx="228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5" name="Freihand 104">
                  <a:extLst>
                    <a:ext uri="{FF2B5EF4-FFF2-40B4-BE49-F238E27FC236}">
                      <a16:creationId xmlns:a16="http://schemas.microsoft.com/office/drawing/2014/main" id="{6AEDA337-03B8-4580-ACC7-98B1BFE0A7D1}"/>
                    </a:ext>
                  </a:extLst>
                </p14:cNvPr>
                <p14:cNvContentPartPr/>
                <p14:nvPr/>
              </p14:nvContentPartPr>
              <p14:xfrm>
                <a:off x="1398681" y="5029005"/>
                <a:ext cx="167040" cy="139320"/>
              </p14:xfrm>
            </p:contentPart>
          </mc:Choice>
          <mc:Fallback xmlns="">
            <p:pic>
              <p:nvPicPr>
                <p:cNvPr id="105" name="Freihand 104">
                  <a:extLst>
                    <a:ext uri="{FF2B5EF4-FFF2-40B4-BE49-F238E27FC236}">
                      <a16:creationId xmlns:a16="http://schemas.microsoft.com/office/drawing/2014/main" id="{6AEDA337-03B8-4580-ACC7-98B1BFE0A7D1}"/>
                    </a:ext>
                  </a:extLst>
                </p:cNvPr>
                <p:cNvPicPr/>
                <p:nvPr/>
              </p:nvPicPr>
              <p:blipFill>
                <a:blip r:embed="rId106"/>
                <a:stretch>
                  <a:fillRect/>
                </a:stretch>
              </p:blipFill>
              <p:spPr>
                <a:xfrm>
                  <a:off x="1394361" y="5024685"/>
                  <a:ext cx="175680" cy="147960"/>
                </a:xfrm>
                <a:prstGeom prst="rect">
                  <a:avLst/>
                </a:prstGeom>
              </p:spPr>
            </p:pic>
          </mc:Fallback>
        </mc:AlternateContent>
      </p:grpSp>
      <p:grpSp>
        <p:nvGrpSpPr>
          <p:cNvPr id="320" name="Gruppieren 319">
            <a:extLst>
              <a:ext uri="{FF2B5EF4-FFF2-40B4-BE49-F238E27FC236}">
                <a16:creationId xmlns:a16="http://schemas.microsoft.com/office/drawing/2014/main" id="{DB2DE23D-B1F0-46E7-8E2B-25836926F73B}"/>
              </a:ext>
            </a:extLst>
          </p:cNvPr>
          <p:cNvGrpSpPr/>
          <p:nvPr/>
        </p:nvGrpSpPr>
        <p:grpSpPr>
          <a:xfrm>
            <a:off x="1639521" y="4342845"/>
            <a:ext cx="6724800" cy="2402280"/>
            <a:chOff x="1639521" y="4342845"/>
            <a:chExt cx="6724800" cy="2402280"/>
          </a:xfrm>
        </p:grpSpPr>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37B17094-055B-4F68-8B20-EBDA2F8F58AF}"/>
                    </a:ext>
                  </a:extLst>
                </p14:cNvPr>
                <p14:cNvContentPartPr/>
                <p14:nvPr/>
              </p14:nvContentPartPr>
              <p14:xfrm>
                <a:off x="3944601" y="4438605"/>
                <a:ext cx="89280" cy="75960"/>
              </p14:xfrm>
            </p:contentPart>
          </mc:Choice>
          <mc:Fallback xmlns="">
            <p:pic>
              <p:nvPicPr>
                <p:cNvPr id="51" name="Freihand 50">
                  <a:extLst>
                    <a:ext uri="{FF2B5EF4-FFF2-40B4-BE49-F238E27FC236}">
                      <a16:creationId xmlns:a16="http://schemas.microsoft.com/office/drawing/2014/main" id="{37B17094-055B-4F68-8B20-EBDA2F8F58AF}"/>
                    </a:ext>
                  </a:extLst>
                </p:cNvPr>
                <p:cNvPicPr/>
                <p:nvPr/>
              </p:nvPicPr>
              <p:blipFill>
                <a:blip r:embed="rId108"/>
                <a:stretch>
                  <a:fillRect/>
                </a:stretch>
              </p:blipFill>
              <p:spPr>
                <a:xfrm>
                  <a:off x="3940281" y="4434285"/>
                  <a:ext cx="97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73E48389-56E3-43B9-9C59-7A12F0AD22F3}"/>
                    </a:ext>
                  </a:extLst>
                </p14:cNvPr>
                <p14:cNvContentPartPr/>
                <p14:nvPr/>
              </p14:nvContentPartPr>
              <p14:xfrm>
                <a:off x="3983121" y="4435365"/>
                <a:ext cx="79560" cy="227160"/>
              </p14:xfrm>
            </p:contentPart>
          </mc:Choice>
          <mc:Fallback xmlns="">
            <p:pic>
              <p:nvPicPr>
                <p:cNvPr id="52" name="Freihand 51">
                  <a:extLst>
                    <a:ext uri="{FF2B5EF4-FFF2-40B4-BE49-F238E27FC236}">
                      <a16:creationId xmlns:a16="http://schemas.microsoft.com/office/drawing/2014/main" id="{73E48389-56E3-43B9-9C59-7A12F0AD22F3}"/>
                    </a:ext>
                  </a:extLst>
                </p:cNvPr>
                <p:cNvPicPr/>
                <p:nvPr/>
              </p:nvPicPr>
              <p:blipFill>
                <a:blip r:embed="rId110"/>
                <a:stretch>
                  <a:fillRect/>
                </a:stretch>
              </p:blipFill>
              <p:spPr>
                <a:xfrm>
                  <a:off x="3978801" y="4431045"/>
                  <a:ext cx="88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 name="Freihand 54">
                  <a:extLst>
                    <a:ext uri="{FF2B5EF4-FFF2-40B4-BE49-F238E27FC236}">
                      <a16:creationId xmlns:a16="http://schemas.microsoft.com/office/drawing/2014/main" id="{E9E504AF-1F6F-498B-8D05-CD66E7E2C6C2}"/>
                    </a:ext>
                  </a:extLst>
                </p14:cNvPr>
                <p14:cNvContentPartPr/>
                <p14:nvPr/>
              </p14:nvContentPartPr>
              <p14:xfrm>
                <a:off x="4085721" y="4342845"/>
                <a:ext cx="106920" cy="136080"/>
              </p14:xfrm>
            </p:contentPart>
          </mc:Choice>
          <mc:Fallback xmlns="">
            <p:pic>
              <p:nvPicPr>
                <p:cNvPr id="55" name="Freihand 54">
                  <a:extLst>
                    <a:ext uri="{FF2B5EF4-FFF2-40B4-BE49-F238E27FC236}">
                      <a16:creationId xmlns:a16="http://schemas.microsoft.com/office/drawing/2014/main" id="{E9E504AF-1F6F-498B-8D05-CD66E7E2C6C2}"/>
                    </a:ext>
                  </a:extLst>
                </p:cNvPr>
                <p:cNvPicPr/>
                <p:nvPr/>
              </p:nvPicPr>
              <p:blipFill>
                <a:blip r:embed="rId112"/>
                <a:stretch>
                  <a:fillRect/>
                </a:stretch>
              </p:blipFill>
              <p:spPr>
                <a:xfrm>
                  <a:off x="4081401" y="4338525"/>
                  <a:ext cx="115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6" name="Freihand 55">
                  <a:extLst>
                    <a:ext uri="{FF2B5EF4-FFF2-40B4-BE49-F238E27FC236}">
                      <a16:creationId xmlns:a16="http://schemas.microsoft.com/office/drawing/2014/main" id="{50F754A2-2BBA-4DFC-957B-01C7CB879E05}"/>
                    </a:ext>
                  </a:extLst>
                </p14:cNvPr>
                <p14:cNvContentPartPr/>
                <p14:nvPr/>
              </p14:nvContentPartPr>
              <p14:xfrm>
                <a:off x="4200201" y="4397565"/>
                <a:ext cx="78840" cy="162720"/>
              </p14:xfrm>
            </p:contentPart>
          </mc:Choice>
          <mc:Fallback xmlns="">
            <p:pic>
              <p:nvPicPr>
                <p:cNvPr id="56" name="Freihand 55">
                  <a:extLst>
                    <a:ext uri="{FF2B5EF4-FFF2-40B4-BE49-F238E27FC236}">
                      <a16:creationId xmlns:a16="http://schemas.microsoft.com/office/drawing/2014/main" id="{50F754A2-2BBA-4DFC-957B-01C7CB879E05}"/>
                    </a:ext>
                  </a:extLst>
                </p:cNvPr>
                <p:cNvPicPr/>
                <p:nvPr/>
              </p:nvPicPr>
              <p:blipFill>
                <a:blip r:embed="rId114"/>
                <a:stretch>
                  <a:fillRect/>
                </a:stretch>
              </p:blipFill>
              <p:spPr>
                <a:xfrm>
                  <a:off x="4195881" y="4393245"/>
                  <a:ext cx="87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7" name="Freihand 56">
                  <a:extLst>
                    <a:ext uri="{FF2B5EF4-FFF2-40B4-BE49-F238E27FC236}">
                      <a16:creationId xmlns:a16="http://schemas.microsoft.com/office/drawing/2014/main" id="{AABA7971-C884-466E-8F98-92A99CCF990B}"/>
                    </a:ext>
                  </a:extLst>
                </p14:cNvPr>
                <p14:cNvContentPartPr/>
                <p14:nvPr/>
              </p14:nvContentPartPr>
              <p14:xfrm>
                <a:off x="4313601" y="4427805"/>
                <a:ext cx="92880" cy="151920"/>
              </p14:xfrm>
            </p:contentPart>
          </mc:Choice>
          <mc:Fallback xmlns="">
            <p:pic>
              <p:nvPicPr>
                <p:cNvPr id="57" name="Freihand 56">
                  <a:extLst>
                    <a:ext uri="{FF2B5EF4-FFF2-40B4-BE49-F238E27FC236}">
                      <a16:creationId xmlns:a16="http://schemas.microsoft.com/office/drawing/2014/main" id="{AABA7971-C884-466E-8F98-92A99CCF990B}"/>
                    </a:ext>
                  </a:extLst>
                </p:cNvPr>
                <p:cNvPicPr/>
                <p:nvPr/>
              </p:nvPicPr>
              <p:blipFill>
                <a:blip r:embed="rId116"/>
                <a:stretch>
                  <a:fillRect/>
                </a:stretch>
              </p:blipFill>
              <p:spPr>
                <a:xfrm>
                  <a:off x="4309281" y="4423485"/>
                  <a:ext cx="101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9" name="Freihand 58">
                  <a:extLst>
                    <a:ext uri="{FF2B5EF4-FFF2-40B4-BE49-F238E27FC236}">
                      <a16:creationId xmlns:a16="http://schemas.microsoft.com/office/drawing/2014/main" id="{B9728F10-E0C8-4A26-AFEE-456FA9C4B8C0}"/>
                    </a:ext>
                  </a:extLst>
                </p14:cNvPr>
                <p14:cNvContentPartPr/>
                <p14:nvPr/>
              </p14:nvContentPartPr>
              <p14:xfrm>
                <a:off x="4434561" y="4526805"/>
                <a:ext cx="106200" cy="94320"/>
              </p14:xfrm>
            </p:contentPart>
          </mc:Choice>
          <mc:Fallback xmlns="">
            <p:pic>
              <p:nvPicPr>
                <p:cNvPr id="59" name="Freihand 58">
                  <a:extLst>
                    <a:ext uri="{FF2B5EF4-FFF2-40B4-BE49-F238E27FC236}">
                      <a16:creationId xmlns:a16="http://schemas.microsoft.com/office/drawing/2014/main" id="{B9728F10-E0C8-4A26-AFEE-456FA9C4B8C0}"/>
                    </a:ext>
                  </a:extLst>
                </p:cNvPr>
                <p:cNvPicPr/>
                <p:nvPr/>
              </p:nvPicPr>
              <p:blipFill>
                <a:blip r:embed="rId118"/>
                <a:stretch>
                  <a:fillRect/>
                </a:stretch>
              </p:blipFill>
              <p:spPr>
                <a:xfrm>
                  <a:off x="4430241" y="4522485"/>
                  <a:ext cx="11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0" name="Freihand 59">
                  <a:extLst>
                    <a:ext uri="{FF2B5EF4-FFF2-40B4-BE49-F238E27FC236}">
                      <a16:creationId xmlns:a16="http://schemas.microsoft.com/office/drawing/2014/main" id="{C3240F47-FB4D-429B-89D9-8DF308C70F4E}"/>
                    </a:ext>
                  </a:extLst>
                </p14:cNvPr>
                <p14:cNvContentPartPr/>
                <p14:nvPr/>
              </p14:nvContentPartPr>
              <p14:xfrm>
                <a:off x="4529961" y="4411245"/>
                <a:ext cx="76320" cy="258120"/>
              </p14:xfrm>
            </p:contentPart>
          </mc:Choice>
          <mc:Fallback xmlns="">
            <p:pic>
              <p:nvPicPr>
                <p:cNvPr id="60" name="Freihand 59">
                  <a:extLst>
                    <a:ext uri="{FF2B5EF4-FFF2-40B4-BE49-F238E27FC236}">
                      <a16:creationId xmlns:a16="http://schemas.microsoft.com/office/drawing/2014/main" id="{C3240F47-FB4D-429B-89D9-8DF308C70F4E}"/>
                    </a:ext>
                  </a:extLst>
                </p:cNvPr>
                <p:cNvPicPr/>
                <p:nvPr/>
              </p:nvPicPr>
              <p:blipFill>
                <a:blip r:embed="rId120"/>
                <a:stretch>
                  <a:fillRect/>
                </a:stretch>
              </p:blipFill>
              <p:spPr>
                <a:xfrm>
                  <a:off x="4525641" y="4406925"/>
                  <a:ext cx="849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2" name="Freihand 61">
                  <a:extLst>
                    <a:ext uri="{FF2B5EF4-FFF2-40B4-BE49-F238E27FC236}">
                      <a16:creationId xmlns:a16="http://schemas.microsoft.com/office/drawing/2014/main" id="{7FDBC5D4-9515-4B6E-856F-7A0983ED66D9}"/>
                    </a:ext>
                  </a:extLst>
                </p14:cNvPr>
                <p14:cNvContentPartPr/>
                <p14:nvPr/>
              </p14:nvContentPartPr>
              <p14:xfrm>
                <a:off x="3646881" y="4786005"/>
                <a:ext cx="351720" cy="15480"/>
              </p14:xfrm>
            </p:contentPart>
          </mc:Choice>
          <mc:Fallback xmlns="">
            <p:pic>
              <p:nvPicPr>
                <p:cNvPr id="62" name="Freihand 61">
                  <a:extLst>
                    <a:ext uri="{FF2B5EF4-FFF2-40B4-BE49-F238E27FC236}">
                      <a16:creationId xmlns:a16="http://schemas.microsoft.com/office/drawing/2014/main" id="{7FDBC5D4-9515-4B6E-856F-7A0983ED66D9}"/>
                    </a:ext>
                  </a:extLst>
                </p:cNvPr>
                <p:cNvPicPr/>
                <p:nvPr/>
              </p:nvPicPr>
              <p:blipFill>
                <a:blip r:embed="rId122"/>
                <a:stretch>
                  <a:fillRect/>
                </a:stretch>
              </p:blipFill>
              <p:spPr>
                <a:xfrm>
                  <a:off x="3642561" y="4781685"/>
                  <a:ext cx="360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3" name="Freihand 62">
                  <a:extLst>
                    <a:ext uri="{FF2B5EF4-FFF2-40B4-BE49-F238E27FC236}">
                      <a16:creationId xmlns:a16="http://schemas.microsoft.com/office/drawing/2014/main" id="{34C9F73C-319E-441B-926A-FC2DB1ACC50C}"/>
                    </a:ext>
                  </a:extLst>
                </p14:cNvPr>
                <p14:cNvContentPartPr/>
                <p14:nvPr/>
              </p14:nvContentPartPr>
              <p14:xfrm>
                <a:off x="3894921" y="4718325"/>
                <a:ext cx="147960" cy="188280"/>
              </p14:xfrm>
            </p:contentPart>
          </mc:Choice>
          <mc:Fallback xmlns="">
            <p:pic>
              <p:nvPicPr>
                <p:cNvPr id="63" name="Freihand 62">
                  <a:extLst>
                    <a:ext uri="{FF2B5EF4-FFF2-40B4-BE49-F238E27FC236}">
                      <a16:creationId xmlns:a16="http://schemas.microsoft.com/office/drawing/2014/main" id="{34C9F73C-319E-441B-926A-FC2DB1ACC50C}"/>
                    </a:ext>
                  </a:extLst>
                </p:cNvPr>
                <p:cNvPicPr/>
                <p:nvPr/>
              </p:nvPicPr>
              <p:blipFill>
                <a:blip r:embed="rId124"/>
                <a:stretch>
                  <a:fillRect/>
                </a:stretch>
              </p:blipFill>
              <p:spPr>
                <a:xfrm>
                  <a:off x="3890601" y="4714005"/>
                  <a:ext cx="156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7" name="Freihand 106">
                  <a:extLst>
                    <a:ext uri="{FF2B5EF4-FFF2-40B4-BE49-F238E27FC236}">
                      <a16:creationId xmlns:a16="http://schemas.microsoft.com/office/drawing/2014/main" id="{D393C2A5-B0AD-4248-A220-8DA73E1D6E8A}"/>
                    </a:ext>
                  </a:extLst>
                </p14:cNvPr>
                <p14:cNvContentPartPr/>
                <p14:nvPr/>
              </p14:nvContentPartPr>
              <p14:xfrm>
                <a:off x="1684881" y="5001645"/>
                <a:ext cx="98640" cy="79560"/>
              </p14:xfrm>
            </p:contentPart>
          </mc:Choice>
          <mc:Fallback xmlns="">
            <p:pic>
              <p:nvPicPr>
                <p:cNvPr id="107" name="Freihand 106">
                  <a:extLst>
                    <a:ext uri="{FF2B5EF4-FFF2-40B4-BE49-F238E27FC236}">
                      <a16:creationId xmlns:a16="http://schemas.microsoft.com/office/drawing/2014/main" id="{D393C2A5-B0AD-4248-A220-8DA73E1D6E8A}"/>
                    </a:ext>
                  </a:extLst>
                </p:cNvPr>
                <p:cNvPicPr/>
                <p:nvPr/>
              </p:nvPicPr>
              <p:blipFill>
                <a:blip r:embed="rId126"/>
                <a:stretch>
                  <a:fillRect/>
                </a:stretch>
              </p:blipFill>
              <p:spPr>
                <a:xfrm>
                  <a:off x="1680561" y="4997325"/>
                  <a:ext cx="107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8" name="Freihand 107">
                  <a:extLst>
                    <a:ext uri="{FF2B5EF4-FFF2-40B4-BE49-F238E27FC236}">
                      <a16:creationId xmlns:a16="http://schemas.microsoft.com/office/drawing/2014/main" id="{CD1F2673-D935-4D83-AB0E-49FAAD5A7719}"/>
                    </a:ext>
                  </a:extLst>
                </p14:cNvPr>
                <p14:cNvContentPartPr/>
                <p14:nvPr/>
              </p14:nvContentPartPr>
              <p14:xfrm>
                <a:off x="1752561" y="5018925"/>
                <a:ext cx="56160" cy="147960"/>
              </p14:xfrm>
            </p:contentPart>
          </mc:Choice>
          <mc:Fallback xmlns="">
            <p:pic>
              <p:nvPicPr>
                <p:cNvPr id="108" name="Freihand 107">
                  <a:extLst>
                    <a:ext uri="{FF2B5EF4-FFF2-40B4-BE49-F238E27FC236}">
                      <a16:creationId xmlns:a16="http://schemas.microsoft.com/office/drawing/2014/main" id="{CD1F2673-D935-4D83-AB0E-49FAAD5A7719}"/>
                    </a:ext>
                  </a:extLst>
                </p:cNvPr>
                <p:cNvPicPr/>
                <p:nvPr/>
              </p:nvPicPr>
              <p:blipFill>
                <a:blip r:embed="rId128"/>
                <a:stretch>
                  <a:fillRect/>
                </a:stretch>
              </p:blipFill>
              <p:spPr>
                <a:xfrm>
                  <a:off x="1748241" y="5014605"/>
                  <a:ext cx="64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9" name="Freihand 108">
                  <a:extLst>
                    <a:ext uri="{FF2B5EF4-FFF2-40B4-BE49-F238E27FC236}">
                      <a16:creationId xmlns:a16="http://schemas.microsoft.com/office/drawing/2014/main" id="{2383E7E3-8209-4B68-AF27-DB158145838A}"/>
                    </a:ext>
                  </a:extLst>
                </p14:cNvPr>
                <p14:cNvContentPartPr/>
                <p14:nvPr/>
              </p14:nvContentPartPr>
              <p14:xfrm>
                <a:off x="1868121" y="4903005"/>
                <a:ext cx="19440" cy="100800"/>
              </p14:xfrm>
            </p:contentPart>
          </mc:Choice>
          <mc:Fallback xmlns="">
            <p:pic>
              <p:nvPicPr>
                <p:cNvPr id="109" name="Freihand 108">
                  <a:extLst>
                    <a:ext uri="{FF2B5EF4-FFF2-40B4-BE49-F238E27FC236}">
                      <a16:creationId xmlns:a16="http://schemas.microsoft.com/office/drawing/2014/main" id="{2383E7E3-8209-4B68-AF27-DB158145838A}"/>
                    </a:ext>
                  </a:extLst>
                </p:cNvPr>
                <p:cNvPicPr/>
                <p:nvPr/>
              </p:nvPicPr>
              <p:blipFill>
                <a:blip r:embed="rId130"/>
                <a:stretch>
                  <a:fillRect/>
                </a:stretch>
              </p:blipFill>
              <p:spPr>
                <a:xfrm>
                  <a:off x="1863801" y="4898685"/>
                  <a:ext cx="28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0" name="Freihand 109">
                  <a:extLst>
                    <a:ext uri="{FF2B5EF4-FFF2-40B4-BE49-F238E27FC236}">
                      <a16:creationId xmlns:a16="http://schemas.microsoft.com/office/drawing/2014/main" id="{AD8C841A-B6C0-47EA-B7B0-A97A82F48404}"/>
                    </a:ext>
                  </a:extLst>
                </p14:cNvPr>
                <p14:cNvContentPartPr/>
                <p14:nvPr/>
              </p14:nvContentPartPr>
              <p14:xfrm>
                <a:off x="1823121" y="4892205"/>
                <a:ext cx="117720" cy="103320"/>
              </p14:xfrm>
            </p:contentPart>
          </mc:Choice>
          <mc:Fallback xmlns="">
            <p:pic>
              <p:nvPicPr>
                <p:cNvPr id="110" name="Freihand 109">
                  <a:extLst>
                    <a:ext uri="{FF2B5EF4-FFF2-40B4-BE49-F238E27FC236}">
                      <a16:creationId xmlns:a16="http://schemas.microsoft.com/office/drawing/2014/main" id="{AD8C841A-B6C0-47EA-B7B0-A97A82F48404}"/>
                    </a:ext>
                  </a:extLst>
                </p:cNvPr>
                <p:cNvPicPr/>
                <p:nvPr/>
              </p:nvPicPr>
              <p:blipFill>
                <a:blip r:embed="rId132"/>
                <a:stretch>
                  <a:fillRect/>
                </a:stretch>
              </p:blipFill>
              <p:spPr>
                <a:xfrm>
                  <a:off x="1818801" y="4887885"/>
                  <a:ext cx="126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1" name="Freihand 110">
                  <a:extLst>
                    <a:ext uri="{FF2B5EF4-FFF2-40B4-BE49-F238E27FC236}">
                      <a16:creationId xmlns:a16="http://schemas.microsoft.com/office/drawing/2014/main" id="{6E1E2D9B-5AB3-4FAA-B448-D3BA695C80D8}"/>
                    </a:ext>
                  </a:extLst>
                </p14:cNvPr>
                <p14:cNvContentPartPr/>
                <p14:nvPr/>
              </p14:nvContentPartPr>
              <p14:xfrm>
                <a:off x="2058201" y="5004885"/>
                <a:ext cx="24480" cy="108360"/>
              </p14:xfrm>
            </p:contentPart>
          </mc:Choice>
          <mc:Fallback xmlns="">
            <p:pic>
              <p:nvPicPr>
                <p:cNvPr id="111" name="Freihand 110">
                  <a:extLst>
                    <a:ext uri="{FF2B5EF4-FFF2-40B4-BE49-F238E27FC236}">
                      <a16:creationId xmlns:a16="http://schemas.microsoft.com/office/drawing/2014/main" id="{6E1E2D9B-5AB3-4FAA-B448-D3BA695C80D8}"/>
                    </a:ext>
                  </a:extLst>
                </p:cNvPr>
                <p:cNvPicPr/>
                <p:nvPr/>
              </p:nvPicPr>
              <p:blipFill>
                <a:blip r:embed="rId134"/>
                <a:stretch>
                  <a:fillRect/>
                </a:stretch>
              </p:blipFill>
              <p:spPr>
                <a:xfrm>
                  <a:off x="2053881" y="5000565"/>
                  <a:ext cx="33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2" name="Freihand 111">
                  <a:extLst>
                    <a:ext uri="{FF2B5EF4-FFF2-40B4-BE49-F238E27FC236}">
                      <a16:creationId xmlns:a16="http://schemas.microsoft.com/office/drawing/2014/main" id="{91CB2A0D-9320-4C07-8529-444690D50C55}"/>
                    </a:ext>
                  </a:extLst>
                </p14:cNvPr>
                <p14:cNvContentPartPr/>
                <p14:nvPr/>
              </p14:nvContentPartPr>
              <p14:xfrm>
                <a:off x="2001681" y="4906605"/>
                <a:ext cx="166680" cy="105840"/>
              </p14:xfrm>
            </p:contentPart>
          </mc:Choice>
          <mc:Fallback xmlns="">
            <p:pic>
              <p:nvPicPr>
                <p:cNvPr id="112" name="Freihand 111">
                  <a:extLst>
                    <a:ext uri="{FF2B5EF4-FFF2-40B4-BE49-F238E27FC236}">
                      <a16:creationId xmlns:a16="http://schemas.microsoft.com/office/drawing/2014/main" id="{91CB2A0D-9320-4C07-8529-444690D50C55}"/>
                    </a:ext>
                  </a:extLst>
                </p:cNvPr>
                <p:cNvPicPr/>
                <p:nvPr/>
              </p:nvPicPr>
              <p:blipFill>
                <a:blip r:embed="rId136"/>
                <a:stretch>
                  <a:fillRect/>
                </a:stretch>
              </p:blipFill>
              <p:spPr>
                <a:xfrm>
                  <a:off x="1997361" y="4902285"/>
                  <a:ext cx="175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 name="Freihand 113">
                  <a:extLst>
                    <a:ext uri="{FF2B5EF4-FFF2-40B4-BE49-F238E27FC236}">
                      <a16:creationId xmlns:a16="http://schemas.microsoft.com/office/drawing/2014/main" id="{02D49259-9563-4556-89FE-B1B2A6A83EBF}"/>
                    </a:ext>
                  </a:extLst>
                </p14:cNvPr>
                <p14:cNvContentPartPr/>
                <p14:nvPr/>
              </p14:nvContentPartPr>
              <p14:xfrm>
                <a:off x="2314161" y="5033685"/>
                <a:ext cx="144000" cy="9720"/>
              </p14:xfrm>
            </p:contentPart>
          </mc:Choice>
          <mc:Fallback xmlns="">
            <p:pic>
              <p:nvPicPr>
                <p:cNvPr id="114" name="Freihand 113">
                  <a:extLst>
                    <a:ext uri="{FF2B5EF4-FFF2-40B4-BE49-F238E27FC236}">
                      <a16:creationId xmlns:a16="http://schemas.microsoft.com/office/drawing/2014/main" id="{02D49259-9563-4556-89FE-B1B2A6A83EBF}"/>
                    </a:ext>
                  </a:extLst>
                </p:cNvPr>
                <p:cNvPicPr/>
                <p:nvPr/>
              </p:nvPicPr>
              <p:blipFill>
                <a:blip r:embed="rId138"/>
                <a:stretch>
                  <a:fillRect/>
                </a:stretch>
              </p:blipFill>
              <p:spPr>
                <a:xfrm>
                  <a:off x="2309841" y="5029365"/>
                  <a:ext cx="152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 name="Freihand 114">
                  <a:extLst>
                    <a:ext uri="{FF2B5EF4-FFF2-40B4-BE49-F238E27FC236}">
                      <a16:creationId xmlns:a16="http://schemas.microsoft.com/office/drawing/2014/main" id="{0B23A063-D633-4CE2-B384-7B9EAAEAFC10}"/>
                    </a:ext>
                  </a:extLst>
                </p14:cNvPr>
                <p14:cNvContentPartPr/>
                <p14:nvPr/>
              </p14:nvContentPartPr>
              <p14:xfrm>
                <a:off x="2433681" y="5000205"/>
                <a:ext cx="85320" cy="104400"/>
              </p14:xfrm>
            </p:contentPart>
          </mc:Choice>
          <mc:Fallback xmlns="">
            <p:pic>
              <p:nvPicPr>
                <p:cNvPr id="115" name="Freihand 114">
                  <a:extLst>
                    <a:ext uri="{FF2B5EF4-FFF2-40B4-BE49-F238E27FC236}">
                      <a16:creationId xmlns:a16="http://schemas.microsoft.com/office/drawing/2014/main" id="{0B23A063-D633-4CE2-B384-7B9EAAEAFC10}"/>
                    </a:ext>
                  </a:extLst>
                </p:cNvPr>
                <p:cNvPicPr/>
                <p:nvPr/>
              </p:nvPicPr>
              <p:blipFill>
                <a:blip r:embed="rId140"/>
                <a:stretch>
                  <a:fillRect/>
                </a:stretch>
              </p:blipFill>
              <p:spPr>
                <a:xfrm>
                  <a:off x="2429361" y="4995885"/>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6" name="Freihand 115">
                  <a:extLst>
                    <a:ext uri="{FF2B5EF4-FFF2-40B4-BE49-F238E27FC236}">
                      <a16:creationId xmlns:a16="http://schemas.microsoft.com/office/drawing/2014/main" id="{BA51980D-6EC2-4688-949C-EDE7E6F6EAF8}"/>
                    </a:ext>
                  </a:extLst>
                </p14:cNvPr>
                <p14:cNvContentPartPr/>
                <p14:nvPr/>
              </p14:nvContentPartPr>
              <p14:xfrm>
                <a:off x="2633481" y="4997325"/>
                <a:ext cx="113400" cy="75240"/>
              </p14:xfrm>
            </p:contentPart>
          </mc:Choice>
          <mc:Fallback xmlns="">
            <p:pic>
              <p:nvPicPr>
                <p:cNvPr id="116" name="Freihand 115">
                  <a:extLst>
                    <a:ext uri="{FF2B5EF4-FFF2-40B4-BE49-F238E27FC236}">
                      <a16:creationId xmlns:a16="http://schemas.microsoft.com/office/drawing/2014/main" id="{BA51980D-6EC2-4688-949C-EDE7E6F6EAF8}"/>
                    </a:ext>
                  </a:extLst>
                </p:cNvPr>
                <p:cNvPicPr/>
                <p:nvPr/>
              </p:nvPicPr>
              <p:blipFill>
                <a:blip r:embed="rId142"/>
                <a:stretch>
                  <a:fillRect/>
                </a:stretch>
              </p:blipFill>
              <p:spPr>
                <a:xfrm>
                  <a:off x="2629161" y="4993005"/>
                  <a:ext cx="122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7" name="Freihand 116">
                  <a:extLst>
                    <a:ext uri="{FF2B5EF4-FFF2-40B4-BE49-F238E27FC236}">
                      <a16:creationId xmlns:a16="http://schemas.microsoft.com/office/drawing/2014/main" id="{4C30A75C-8D60-4E5D-A475-647EE8E53F5C}"/>
                    </a:ext>
                  </a:extLst>
                </p14:cNvPr>
                <p14:cNvContentPartPr/>
                <p14:nvPr/>
              </p14:nvContentPartPr>
              <p14:xfrm>
                <a:off x="2701881" y="5021445"/>
                <a:ext cx="54000" cy="137520"/>
              </p14:xfrm>
            </p:contentPart>
          </mc:Choice>
          <mc:Fallback xmlns="">
            <p:pic>
              <p:nvPicPr>
                <p:cNvPr id="117" name="Freihand 116">
                  <a:extLst>
                    <a:ext uri="{FF2B5EF4-FFF2-40B4-BE49-F238E27FC236}">
                      <a16:creationId xmlns:a16="http://schemas.microsoft.com/office/drawing/2014/main" id="{4C30A75C-8D60-4E5D-A475-647EE8E53F5C}"/>
                    </a:ext>
                  </a:extLst>
                </p:cNvPr>
                <p:cNvPicPr/>
                <p:nvPr/>
              </p:nvPicPr>
              <p:blipFill>
                <a:blip r:embed="rId144"/>
                <a:stretch>
                  <a:fillRect/>
                </a:stretch>
              </p:blipFill>
              <p:spPr>
                <a:xfrm>
                  <a:off x="2697561" y="5017125"/>
                  <a:ext cx="62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8" name="Freihand 117">
                  <a:extLst>
                    <a:ext uri="{FF2B5EF4-FFF2-40B4-BE49-F238E27FC236}">
                      <a16:creationId xmlns:a16="http://schemas.microsoft.com/office/drawing/2014/main" id="{588BA780-04AB-4B7C-A887-2155EFB3C9D2}"/>
                    </a:ext>
                  </a:extLst>
                </p14:cNvPr>
                <p14:cNvContentPartPr/>
                <p14:nvPr/>
              </p14:nvContentPartPr>
              <p14:xfrm>
                <a:off x="2862081" y="5000925"/>
                <a:ext cx="14400" cy="96840"/>
              </p14:xfrm>
            </p:contentPart>
          </mc:Choice>
          <mc:Fallback xmlns="">
            <p:pic>
              <p:nvPicPr>
                <p:cNvPr id="118" name="Freihand 117">
                  <a:extLst>
                    <a:ext uri="{FF2B5EF4-FFF2-40B4-BE49-F238E27FC236}">
                      <a16:creationId xmlns:a16="http://schemas.microsoft.com/office/drawing/2014/main" id="{588BA780-04AB-4B7C-A887-2155EFB3C9D2}"/>
                    </a:ext>
                  </a:extLst>
                </p:cNvPr>
                <p:cNvPicPr/>
                <p:nvPr/>
              </p:nvPicPr>
              <p:blipFill>
                <a:blip r:embed="rId146"/>
                <a:stretch>
                  <a:fillRect/>
                </a:stretch>
              </p:blipFill>
              <p:spPr>
                <a:xfrm>
                  <a:off x="2857761" y="4996605"/>
                  <a:ext cx="23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9" name="Freihand 118">
                  <a:extLst>
                    <a:ext uri="{FF2B5EF4-FFF2-40B4-BE49-F238E27FC236}">
                      <a16:creationId xmlns:a16="http://schemas.microsoft.com/office/drawing/2014/main" id="{E9FB65E5-1B8F-4371-86C2-145F565C6978}"/>
                    </a:ext>
                  </a:extLst>
                </p14:cNvPr>
                <p14:cNvContentPartPr/>
                <p14:nvPr/>
              </p14:nvContentPartPr>
              <p14:xfrm>
                <a:off x="2794041" y="4909845"/>
                <a:ext cx="146160" cy="81720"/>
              </p14:xfrm>
            </p:contentPart>
          </mc:Choice>
          <mc:Fallback xmlns="">
            <p:pic>
              <p:nvPicPr>
                <p:cNvPr id="119" name="Freihand 118">
                  <a:extLst>
                    <a:ext uri="{FF2B5EF4-FFF2-40B4-BE49-F238E27FC236}">
                      <a16:creationId xmlns:a16="http://schemas.microsoft.com/office/drawing/2014/main" id="{E9FB65E5-1B8F-4371-86C2-145F565C6978}"/>
                    </a:ext>
                  </a:extLst>
                </p:cNvPr>
                <p:cNvPicPr/>
                <p:nvPr/>
              </p:nvPicPr>
              <p:blipFill>
                <a:blip r:embed="rId148"/>
                <a:stretch>
                  <a:fillRect/>
                </a:stretch>
              </p:blipFill>
              <p:spPr>
                <a:xfrm>
                  <a:off x="2789721" y="4905525"/>
                  <a:ext cx="154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F3D31AC4-1C9D-42BC-8A14-B4B6B85DC11C}"/>
                    </a:ext>
                  </a:extLst>
                </p14:cNvPr>
                <p14:cNvContentPartPr/>
                <p14:nvPr/>
              </p14:nvContentPartPr>
              <p14:xfrm>
                <a:off x="3072681" y="5075805"/>
                <a:ext cx="158400" cy="13320"/>
              </p14:xfrm>
            </p:contentPart>
          </mc:Choice>
          <mc:Fallback xmlns="">
            <p:pic>
              <p:nvPicPr>
                <p:cNvPr id="121" name="Freihand 120">
                  <a:extLst>
                    <a:ext uri="{FF2B5EF4-FFF2-40B4-BE49-F238E27FC236}">
                      <a16:creationId xmlns:a16="http://schemas.microsoft.com/office/drawing/2014/main" id="{F3D31AC4-1C9D-42BC-8A14-B4B6B85DC11C}"/>
                    </a:ext>
                  </a:extLst>
                </p:cNvPr>
                <p:cNvPicPr/>
                <p:nvPr/>
              </p:nvPicPr>
              <p:blipFill>
                <a:blip r:embed="rId150"/>
                <a:stretch>
                  <a:fillRect/>
                </a:stretch>
              </p:blipFill>
              <p:spPr>
                <a:xfrm>
                  <a:off x="3068361" y="5071485"/>
                  <a:ext cx="167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AABD8398-CF40-4735-9C9C-27159EDB7B4F}"/>
                    </a:ext>
                  </a:extLst>
                </p14:cNvPr>
                <p14:cNvContentPartPr/>
                <p14:nvPr/>
              </p14:nvContentPartPr>
              <p14:xfrm>
                <a:off x="3216321" y="5014965"/>
                <a:ext cx="90720" cy="114120"/>
              </p14:xfrm>
            </p:contentPart>
          </mc:Choice>
          <mc:Fallback xmlns="">
            <p:pic>
              <p:nvPicPr>
                <p:cNvPr id="122" name="Freihand 121">
                  <a:extLst>
                    <a:ext uri="{FF2B5EF4-FFF2-40B4-BE49-F238E27FC236}">
                      <a16:creationId xmlns:a16="http://schemas.microsoft.com/office/drawing/2014/main" id="{AABD8398-CF40-4735-9C9C-27159EDB7B4F}"/>
                    </a:ext>
                  </a:extLst>
                </p:cNvPr>
                <p:cNvPicPr/>
                <p:nvPr/>
              </p:nvPicPr>
              <p:blipFill>
                <a:blip r:embed="rId152"/>
                <a:stretch>
                  <a:fillRect/>
                </a:stretch>
              </p:blipFill>
              <p:spPr>
                <a:xfrm>
                  <a:off x="3212001" y="5010645"/>
                  <a:ext cx="99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4" name="Freihand 123">
                  <a:extLst>
                    <a:ext uri="{FF2B5EF4-FFF2-40B4-BE49-F238E27FC236}">
                      <a16:creationId xmlns:a16="http://schemas.microsoft.com/office/drawing/2014/main" id="{0EBBE9A5-8A2E-460B-939A-3A00A566DF26}"/>
                    </a:ext>
                  </a:extLst>
                </p14:cNvPr>
                <p14:cNvContentPartPr/>
                <p14:nvPr/>
              </p14:nvContentPartPr>
              <p14:xfrm>
                <a:off x="3441321" y="5005245"/>
                <a:ext cx="93240" cy="108360"/>
              </p14:xfrm>
            </p:contentPart>
          </mc:Choice>
          <mc:Fallback xmlns="">
            <p:pic>
              <p:nvPicPr>
                <p:cNvPr id="124" name="Freihand 123">
                  <a:extLst>
                    <a:ext uri="{FF2B5EF4-FFF2-40B4-BE49-F238E27FC236}">
                      <a16:creationId xmlns:a16="http://schemas.microsoft.com/office/drawing/2014/main" id="{0EBBE9A5-8A2E-460B-939A-3A00A566DF26}"/>
                    </a:ext>
                  </a:extLst>
                </p:cNvPr>
                <p:cNvPicPr/>
                <p:nvPr/>
              </p:nvPicPr>
              <p:blipFill>
                <a:blip r:embed="rId154"/>
                <a:stretch>
                  <a:fillRect/>
                </a:stretch>
              </p:blipFill>
              <p:spPr>
                <a:xfrm>
                  <a:off x="3437001" y="5000925"/>
                  <a:ext cx="101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5" name="Freihand 124">
                  <a:extLst>
                    <a:ext uri="{FF2B5EF4-FFF2-40B4-BE49-F238E27FC236}">
                      <a16:creationId xmlns:a16="http://schemas.microsoft.com/office/drawing/2014/main" id="{82C70D29-5ABC-42ED-9A3A-2B43152DBBA0}"/>
                    </a:ext>
                  </a:extLst>
                </p14:cNvPr>
                <p14:cNvContentPartPr/>
                <p14:nvPr/>
              </p14:nvContentPartPr>
              <p14:xfrm>
                <a:off x="3561201" y="4937565"/>
                <a:ext cx="10440" cy="75600"/>
              </p14:xfrm>
            </p:contentPart>
          </mc:Choice>
          <mc:Fallback xmlns="">
            <p:pic>
              <p:nvPicPr>
                <p:cNvPr id="125" name="Freihand 124">
                  <a:extLst>
                    <a:ext uri="{FF2B5EF4-FFF2-40B4-BE49-F238E27FC236}">
                      <a16:creationId xmlns:a16="http://schemas.microsoft.com/office/drawing/2014/main" id="{82C70D29-5ABC-42ED-9A3A-2B43152DBBA0}"/>
                    </a:ext>
                  </a:extLst>
                </p:cNvPr>
                <p:cNvPicPr/>
                <p:nvPr/>
              </p:nvPicPr>
              <p:blipFill>
                <a:blip r:embed="rId156"/>
                <a:stretch>
                  <a:fillRect/>
                </a:stretch>
              </p:blipFill>
              <p:spPr>
                <a:xfrm>
                  <a:off x="3556881" y="4933245"/>
                  <a:ext cx="19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6" name="Freihand 125">
                  <a:extLst>
                    <a:ext uri="{FF2B5EF4-FFF2-40B4-BE49-F238E27FC236}">
                      <a16:creationId xmlns:a16="http://schemas.microsoft.com/office/drawing/2014/main" id="{3F32339B-1F7F-4278-AE96-35BCC3CD45B1}"/>
                    </a:ext>
                  </a:extLst>
                </p14:cNvPr>
                <p14:cNvContentPartPr/>
                <p14:nvPr/>
              </p14:nvContentPartPr>
              <p14:xfrm>
                <a:off x="3502161" y="4938645"/>
                <a:ext cx="134280" cy="57960"/>
              </p14:xfrm>
            </p:contentPart>
          </mc:Choice>
          <mc:Fallback xmlns="">
            <p:pic>
              <p:nvPicPr>
                <p:cNvPr id="126" name="Freihand 125">
                  <a:extLst>
                    <a:ext uri="{FF2B5EF4-FFF2-40B4-BE49-F238E27FC236}">
                      <a16:creationId xmlns:a16="http://schemas.microsoft.com/office/drawing/2014/main" id="{3F32339B-1F7F-4278-AE96-35BCC3CD45B1}"/>
                    </a:ext>
                  </a:extLst>
                </p:cNvPr>
                <p:cNvPicPr/>
                <p:nvPr/>
              </p:nvPicPr>
              <p:blipFill>
                <a:blip r:embed="rId158"/>
                <a:stretch>
                  <a:fillRect/>
                </a:stretch>
              </p:blipFill>
              <p:spPr>
                <a:xfrm>
                  <a:off x="3497841" y="4934325"/>
                  <a:ext cx="142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152ABC6A-2277-4E0C-B486-8AA39AB1C418}"/>
                    </a:ext>
                  </a:extLst>
                </p14:cNvPr>
                <p14:cNvContentPartPr/>
                <p14:nvPr/>
              </p14:nvContentPartPr>
              <p14:xfrm>
                <a:off x="3752361" y="5029005"/>
                <a:ext cx="10440" cy="102240"/>
              </p14:xfrm>
            </p:contentPart>
          </mc:Choice>
          <mc:Fallback xmlns="">
            <p:pic>
              <p:nvPicPr>
                <p:cNvPr id="128" name="Freihand 127">
                  <a:extLst>
                    <a:ext uri="{FF2B5EF4-FFF2-40B4-BE49-F238E27FC236}">
                      <a16:creationId xmlns:a16="http://schemas.microsoft.com/office/drawing/2014/main" id="{152ABC6A-2277-4E0C-B486-8AA39AB1C418}"/>
                    </a:ext>
                  </a:extLst>
                </p:cNvPr>
                <p:cNvPicPr/>
                <p:nvPr/>
              </p:nvPicPr>
              <p:blipFill>
                <a:blip r:embed="rId160"/>
                <a:stretch>
                  <a:fillRect/>
                </a:stretch>
              </p:blipFill>
              <p:spPr>
                <a:xfrm>
                  <a:off x="3748041" y="5024685"/>
                  <a:ext cx="19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9" name="Freihand 128">
                  <a:extLst>
                    <a:ext uri="{FF2B5EF4-FFF2-40B4-BE49-F238E27FC236}">
                      <a16:creationId xmlns:a16="http://schemas.microsoft.com/office/drawing/2014/main" id="{7282D26D-01C7-4B37-98BD-292215AA592E}"/>
                    </a:ext>
                  </a:extLst>
                </p14:cNvPr>
                <p14:cNvContentPartPr/>
                <p14:nvPr/>
              </p14:nvContentPartPr>
              <p14:xfrm>
                <a:off x="3695121" y="4947645"/>
                <a:ext cx="131400" cy="70560"/>
              </p14:xfrm>
            </p:contentPart>
          </mc:Choice>
          <mc:Fallback xmlns="">
            <p:pic>
              <p:nvPicPr>
                <p:cNvPr id="129" name="Freihand 128">
                  <a:extLst>
                    <a:ext uri="{FF2B5EF4-FFF2-40B4-BE49-F238E27FC236}">
                      <a16:creationId xmlns:a16="http://schemas.microsoft.com/office/drawing/2014/main" id="{7282D26D-01C7-4B37-98BD-292215AA592E}"/>
                    </a:ext>
                  </a:extLst>
                </p:cNvPr>
                <p:cNvPicPr/>
                <p:nvPr/>
              </p:nvPicPr>
              <p:blipFill>
                <a:blip r:embed="rId162"/>
                <a:stretch>
                  <a:fillRect/>
                </a:stretch>
              </p:blipFill>
              <p:spPr>
                <a:xfrm>
                  <a:off x="3690801" y="4943325"/>
                  <a:ext cx="140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18BECA5E-6E8B-453A-BFF8-8779EA8199F2}"/>
                    </a:ext>
                  </a:extLst>
                </p14:cNvPr>
                <p14:cNvContentPartPr/>
                <p14:nvPr/>
              </p14:nvContentPartPr>
              <p14:xfrm>
                <a:off x="3939201" y="5079765"/>
                <a:ext cx="137160" cy="10800"/>
              </p14:xfrm>
            </p:contentPart>
          </mc:Choice>
          <mc:Fallback xmlns="">
            <p:pic>
              <p:nvPicPr>
                <p:cNvPr id="131" name="Freihand 130">
                  <a:extLst>
                    <a:ext uri="{FF2B5EF4-FFF2-40B4-BE49-F238E27FC236}">
                      <a16:creationId xmlns:a16="http://schemas.microsoft.com/office/drawing/2014/main" id="{18BECA5E-6E8B-453A-BFF8-8779EA8199F2}"/>
                    </a:ext>
                  </a:extLst>
                </p:cNvPr>
                <p:cNvPicPr/>
                <p:nvPr/>
              </p:nvPicPr>
              <p:blipFill>
                <a:blip r:embed="rId164"/>
                <a:stretch>
                  <a:fillRect/>
                </a:stretch>
              </p:blipFill>
              <p:spPr>
                <a:xfrm>
                  <a:off x="3934881" y="5075445"/>
                  <a:ext cx="145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27BE69D4-22BD-444D-A7E5-6D977C66310A}"/>
                    </a:ext>
                  </a:extLst>
                </p14:cNvPr>
                <p14:cNvContentPartPr/>
                <p14:nvPr/>
              </p14:nvContentPartPr>
              <p14:xfrm>
                <a:off x="4068441" y="5045925"/>
                <a:ext cx="90360" cy="93960"/>
              </p14:xfrm>
            </p:contentPart>
          </mc:Choice>
          <mc:Fallback xmlns="">
            <p:pic>
              <p:nvPicPr>
                <p:cNvPr id="132" name="Freihand 131">
                  <a:extLst>
                    <a:ext uri="{FF2B5EF4-FFF2-40B4-BE49-F238E27FC236}">
                      <a16:creationId xmlns:a16="http://schemas.microsoft.com/office/drawing/2014/main" id="{27BE69D4-22BD-444D-A7E5-6D977C66310A}"/>
                    </a:ext>
                  </a:extLst>
                </p:cNvPr>
                <p:cNvPicPr/>
                <p:nvPr/>
              </p:nvPicPr>
              <p:blipFill>
                <a:blip r:embed="rId166"/>
                <a:stretch>
                  <a:fillRect/>
                </a:stretch>
              </p:blipFill>
              <p:spPr>
                <a:xfrm>
                  <a:off x="4064121" y="5041605"/>
                  <a:ext cx="99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4" name="Freihand 133">
                  <a:extLst>
                    <a:ext uri="{FF2B5EF4-FFF2-40B4-BE49-F238E27FC236}">
                      <a16:creationId xmlns:a16="http://schemas.microsoft.com/office/drawing/2014/main" id="{D8E05A2E-0758-4F89-A733-976FC0EA059A}"/>
                    </a:ext>
                  </a:extLst>
                </p14:cNvPr>
                <p14:cNvContentPartPr/>
                <p14:nvPr/>
              </p14:nvContentPartPr>
              <p14:xfrm>
                <a:off x="4375521" y="5010285"/>
                <a:ext cx="38160" cy="81720"/>
              </p14:xfrm>
            </p:contentPart>
          </mc:Choice>
          <mc:Fallback xmlns="">
            <p:pic>
              <p:nvPicPr>
                <p:cNvPr id="134" name="Freihand 133">
                  <a:extLst>
                    <a:ext uri="{FF2B5EF4-FFF2-40B4-BE49-F238E27FC236}">
                      <a16:creationId xmlns:a16="http://schemas.microsoft.com/office/drawing/2014/main" id="{D8E05A2E-0758-4F89-A733-976FC0EA059A}"/>
                    </a:ext>
                  </a:extLst>
                </p:cNvPr>
                <p:cNvPicPr/>
                <p:nvPr/>
              </p:nvPicPr>
              <p:blipFill>
                <a:blip r:embed="rId168"/>
                <a:stretch>
                  <a:fillRect/>
                </a:stretch>
              </p:blipFill>
              <p:spPr>
                <a:xfrm>
                  <a:off x="4371201" y="5005965"/>
                  <a:ext cx="46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EDD865BC-112B-432E-B8EE-D30EC68344D3}"/>
                    </a:ext>
                  </a:extLst>
                </p14:cNvPr>
                <p14:cNvContentPartPr/>
                <p14:nvPr/>
              </p14:nvContentPartPr>
              <p14:xfrm>
                <a:off x="4343121" y="4912725"/>
                <a:ext cx="21240" cy="5040"/>
              </p14:xfrm>
            </p:contentPart>
          </mc:Choice>
          <mc:Fallback xmlns="">
            <p:pic>
              <p:nvPicPr>
                <p:cNvPr id="135" name="Freihand 134">
                  <a:extLst>
                    <a:ext uri="{FF2B5EF4-FFF2-40B4-BE49-F238E27FC236}">
                      <a16:creationId xmlns:a16="http://schemas.microsoft.com/office/drawing/2014/main" id="{EDD865BC-112B-432E-B8EE-D30EC68344D3}"/>
                    </a:ext>
                  </a:extLst>
                </p:cNvPr>
                <p:cNvPicPr/>
                <p:nvPr/>
              </p:nvPicPr>
              <p:blipFill>
                <a:blip r:embed="rId170"/>
                <a:stretch>
                  <a:fillRect/>
                </a:stretch>
              </p:blipFill>
              <p:spPr>
                <a:xfrm>
                  <a:off x="4338801" y="4908405"/>
                  <a:ext cx="29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68F35ECD-9707-4C16-B50D-482878D36826}"/>
                    </a:ext>
                  </a:extLst>
                </p14:cNvPr>
                <p14:cNvContentPartPr/>
                <p14:nvPr/>
              </p14:nvContentPartPr>
              <p14:xfrm>
                <a:off x="4605201" y="5000205"/>
                <a:ext cx="5040" cy="81360"/>
              </p14:xfrm>
            </p:contentPart>
          </mc:Choice>
          <mc:Fallback xmlns="">
            <p:pic>
              <p:nvPicPr>
                <p:cNvPr id="136" name="Freihand 135">
                  <a:extLst>
                    <a:ext uri="{FF2B5EF4-FFF2-40B4-BE49-F238E27FC236}">
                      <a16:creationId xmlns:a16="http://schemas.microsoft.com/office/drawing/2014/main" id="{68F35ECD-9707-4C16-B50D-482878D36826}"/>
                    </a:ext>
                  </a:extLst>
                </p:cNvPr>
                <p:cNvPicPr/>
                <p:nvPr/>
              </p:nvPicPr>
              <p:blipFill>
                <a:blip r:embed="rId172"/>
                <a:stretch>
                  <a:fillRect/>
                </a:stretch>
              </p:blipFill>
              <p:spPr>
                <a:xfrm>
                  <a:off x="4600881" y="4995885"/>
                  <a:ext cx="13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Freihand 136">
                  <a:extLst>
                    <a:ext uri="{FF2B5EF4-FFF2-40B4-BE49-F238E27FC236}">
                      <a16:creationId xmlns:a16="http://schemas.microsoft.com/office/drawing/2014/main" id="{EEC8E2C3-6751-46CD-AF6A-C133181C7722}"/>
                    </a:ext>
                  </a:extLst>
                </p14:cNvPr>
                <p14:cNvContentPartPr/>
                <p14:nvPr/>
              </p14:nvContentPartPr>
              <p14:xfrm>
                <a:off x="4504041" y="4895085"/>
                <a:ext cx="180720" cy="97200"/>
              </p14:xfrm>
            </p:contentPart>
          </mc:Choice>
          <mc:Fallback xmlns="">
            <p:pic>
              <p:nvPicPr>
                <p:cNvPr id="137" name="Freihand 136">
                  <a:extLst>
                    <a:ext uri="{FF2B5EF4-FFF2-40B4-BE49-F238E27FC236}">
                      <a16:creationId xmlns:a16="http://schemas.microsoft.com/office/drawing/2014/main" id="{EEC8E2C3-6751-46CD-AF6A-C133181C7722}"/>
                    </a:ext>
                  </a:extLst>
                </p:cNvPr>
                <p:cNvPicPr/>
                <p:nvPr/>
              </p:nvPicPr>
              <p:blipFill>
                <a:blip r:embed="rId174"/>
                <a:stretch>
                  <a:fillRect/>
                </a:stretch>
              </p:blipFill>
              <p:spPr>
                <a:xfrm>
                  <a:off x="4499721" y="4890765"/>
                  <a:ext cx="18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9" name="Freihand 138">
                  <a:extLst>
                    <a:ext uri="{FF2B5EF4-FFF2-40B4-BE49-F238E27FC236}">
                      <a16:creationId xmlns:a16="http://schemas.microsoft.com/office/drawing/2014/main" id="{B97415C6-DD93-41CF-B6F7-EC490485D93F}"/>
                    </a:ext>
                  </a:extLst>
                </p14:cNvPr>
                <p14:cNvContentPartPr/>
                <p14:nvPr/>
              </p14:nvContentPartPr>
              <p14:xfrm>
                <a:off x="4839561" y="5031885"/>
                <a:ext cx="149400" cy="2520"/>
              </p14:xfrm>
            </p:contentPart>
          </mc:Choice>
          <mc:Fallback xmlns="">
            <p:pic>
              <p:nvPicPr>
                <p:cNvPr id="139" name="Freihand 138">
                  <a:extLst>
                    <a:ext uri="{FF2B5EF4-FFF2-40B4-BE49-F238E27FC236}">
                      <a16:creationId xmlns:a16="http://schemas.microsoft.com/office/drawing/2014/main" id="{B97415C6-DD93-41CF-B6F7-EC490485D93F}"/>
                    </a:ext>
                  </a:extLst>
                </p:cNvPr>
                <p:cNvPicPr/>
                <p:nvPr/>
              </p:nvPicPr>
              <p:blipFill>
                <a:blip r:embed="rId176"/>
                <a:stretch>
                  <a:fillRect/>
                </a:stretch>
              </p:blipFill>
              <p:spPr>
                <a:xfrm>
                  <a:off x="4835241" y="5027565"/>
                  <a:ext cx="1580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0" name="Freihand 139">
                  <a:extLst>
                    <a:ext uri="{FF2B5EF4-FFF2-40B4-BE49-F238E27FC236}">
                      <a16:creationId xmlns:a16="http://schemas.microsoft.com/office/drawing/2014/main" id="{7B0D66CA-F95C-4B94-AFF9-FDE2042EBCDD}"/>
                    </a:ext>
                  </a:extLst>
                </p14:cNvPr>
                <p14:cNvContentPartPr/>
                <p14:nvPr/>
              </p14:nvContentPartPr>
              <p14:xfrm>
                <a:off x="4970241" y="4976085"/>
                <a:ext cx="123120" cy="148680"/>
              </p14:xfrm>
            </p:contentPart>
          </mc:Choice>
          <mc:Fallback xmlns="">
            <p:pic>
              <p:nvPicPr>
                <p:cNvPr id="140" name="Freihand 139">
                  <a:extLst>
                    <a:ext uri="{FF2B5EF4-FFF2-40B4-BE49-F238E27FC236}">
                      <a16:creationId xmlns:a16="http://schemas.microsoft.com/office/drawing/2014/main" id="{7B0D66CA-F95C-4B94-AFF9-FDE2042EBCDD}"/>
                    </a:ext>
                  </a:extLst>
                </p:cNvPr>
                <p:cNvPicPr/>
                <p:nvPr/>
              </p:nvPicPr>
              <p:blipFill>
                <a:blip r:embed="rId178"/>
                <a:stretch>
                  <a:fillRect/>
                </a:stretch>
              </p:blipFill>
              <p:spPr>
                <a:xfrm>
                  <a:off x="4965921" y="4971765"/>
                  <a:ext cx="131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2" name="Freihand 141">
                  <a:extLst>
                    <a:ext uri="{FF2B5EF4-FFF2-40B4-BE49-F238E27FC236}">
                      <a16:creationId xmlns:a16="http://schemas.microsoft.com/office/drawing/2014/main" id="{2491463B-981E-4B1F-B6FA-C4DBD8459A02}"/>
                    </a:ext>
                  </a:extLst>
                </p14:cNvPr>
                <p14:cNvContentPartPr/>
                <p14:nvPr/>
              </p14:nvContentPartPr>
              <p14:xfrm>
                <a:off x="5287761" y="4926045"/>
                <a:ext cx="23760" cy="130680"/>
              </p14:xfrm>
            </p:contentPart>
          </mc:Choice>
          <mc:Fallback xmlns="">
            <p:pic>
              <p:nvPicPr>
                <p:cNvPr id="142" name="Freihand 141">
                  <a:extLst>
                    <a:ext uri="{FF2B5EF4-FFF2-40B4-BE49-F238E27FC236}">
                      <a16:creationId xmlns:a16="http://schemas.microsoft.com/office/drawing/2014/main" id="{2491463B-981E-4B1F-B6FA-C4DBD8459A02}"/>
                    </a:ext>
                  </a:extLst>
                </p:cNvPr>
                <p:cNvPicPr/>
                <p:nvPr/>
              </p:nvPicPr>
              <p:blipFill>
                <a:blip r:embed="rId180"/>
                <a:stretch>
                  <a:fillRect/>
                </a:stretch>
              </p:blipFill>
              <p:spPr>
                <a:xfrm>
                  <a:off x="5283441" y="4921725"/>
                  <a:ext cx="32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 name="Freihand 142">
                  <a:extLst>
                    <a:ext uri="{FF2B5EF4-FFF2-40B4-BE49-F238E27FC236}">
                      <a16:creationId xmlns:a16="http://schemas.microsoft.com/office/drawing/2014/main" id="{06285A0D-40E0-48C7-8BF0-689C2E47843E}"/>
                    </a:ext>
                  </a:extLst>
                </p14:cNvPr>
                <p14:cNvContentPartPr/>
                <p14:nvPr/>
              </p14:nvContentPartPr>
              <p14:xfrm>
                <a:off x="5242041" y="5030445"/>
                <a:ext cx="139680" cy="24480"/>
              </p14:xfrm>
            </p:contentPart>
          </mc:Choice>
          <mc:Fallback xmlns="">
            <p:pic>
              <p:nvPicPr>
                <p:cNvPr id="143" name="Freihand 142">
                  <a:extLst>
                    <a:ext uri="{FF2B5EF4-FFF2-40B4-BE49-F238E27FC236}">
                      <a16:creationId xmlns:a16="http://schemas.microsoft.com/office/drawing/2014/main" id="{06285A0D-40E0-48C7-8BF0-689C2E47843E}"/>
                    </a:ext>
                  </a:extLst>
                </p:cNvPr>
                <p:cNvPicPr/>
                <p:nvPr/>
              </p:nvPicPr>
              <p:blipFill>
                <a:blip r:embed="rId182"/>
                <a:stretch>
                  <a:fillRect/>
                </a:stretch>
              </p:blipFill>
              <p:spPr>
                <a:xfrm>
                  <a:off x="5237721" y="5026125"/>
                  <a:ext cx="148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Freihand 143">
                  <a:extLst>
                    <a:ext uri="{FF2B5EF4-FFF2-40B4-BE49-F238E27FC236}">
                      <a16:creationId xmlns:a16="http://schemas.microsoft.com/office/drawing/2014/main" id="{E4245C1A-4F19-4A7D-A0C8-7D4227B712E5}"/>
                    </a:ext>
                  </a:extLst>
                </p14:cNvPr>
                <p14:cNvContentPartPr/>
                <p14:nvPr/>
              </p14:nvContentPartPr>
              <p14:xfrm>
                <a:off x="5211801" y="4903005"/>
                <a:ext cx="164520" cy="33480"/>
              </p14:xfrm>
            </p:contentPart>
          </mc:Choice>
          <mc:Fallback xmlns="">
            <p:pic>
              <p:nvPicPr>
                <p:cNvPr id="144" name="Freihand 143">
                  <a:extLst>
                    <a:ext uri="{FF2B5EF4-FFF2-40B4-BE49-F238E27FC236}">
                      <a16:creationId xmlns:a16="http://schemas.microsoft.com/office/drawing/2014/main" id="{E4245C1A-4F19-4A7D-A0C8-7D4227B712E5}"/>
                    </a:ext>
                  </a:extLst>
                </p:cNvPr>
                <p:cNvPicPr/>
                <p:nvPr/>
              </p:nvPicPr>
              <p:blipFill>
                <a:blip r:embed="rId184"/>
                <a:stretch>
                  <a:fillRect/>
                </a:stretch>
              </p:blipFill>
              <p:spPr>
                <a:xfrm>
                  <a:off x="5207481" y="4898685"/>
                  <a:ext cx="173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6" name="Freihand 145">
                  <a:extLst>
                    <a:ext uri="{FF2B5EF4-FFF2-40B4-BE49-F238E27FC236}">
                      <a16:creationId xmlns:a16="http://schemas.microsoft.com/office/drawing/2014/main" id="{A41F4727-4474-462F-AD77-0A52C4880C61}"/>
                    </a:ext>
                  </a:extLst>
                </p14:cNvPr>
                <p14:cNvContentPartPr/>
                <p14:nvPr/>
              </p14:nvContentPartPr>
              <p14:xfrm>
                <a:off x="5589441" y="4861605"/>
                <a:ext cx="10800" cy="149040"/>
              </p14:xfrm>
            </p:contentPart>
          </mc:Choice>
          <mc:Fallback xmlns="">
            <p:pic>
              <p:nvPicPr>
                <p:cNvPr id="146" name="Freihand 145">
                  <a:extLst>
                    <a:ext uri="{FF2B5EF4-FFF2-40B4-BE49-F238E27FC236}">
                      <a16:creationId xmlns:a16="http://schemas.microsoft.com/office/drawing/2014/main" id="{A41F4727-4474-462F-AD77-0A52C4880C61}"/>
                    </a:ext>
                  </a:extLst>
                </p:cNvPr>
                <p:cNvPicPr/>
                <p:nvPr/>
              </p:nvPicPr>
              <p:blipFill>
                <a:blip r:embed="rId186"/>
                <a:stretch>
                  <a:fillRect/>
                </a:stretch>
              </p:blipFill>
              <p:spPr>
                <a:xfrm>
                  <a:off x="5585121" y="4857285"/>
                  <a:ext cx="19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7" name="Freihand 146">
                  <a:extLst>
                    <a:ext uri="{FF2B5EF4-FFF2-40B4-BE49-F238E27FC236}">
                      <a16:creationId xmlns:a16="http://schemas.microsoft.com/office/drawing/2014/main" id="{61A3D8D3-AA5E-4599-85CC-65BADFF63527}"/>
                    </a:ext>
                  </a:extLst>
                </p14:cNvPr>
                <p14:cNvContentPartPr/>
                <p14:nvPr/>
              </p14:nvContentPartPr>
              <p14:xfrm>
                <a:off x="5521041" y="4964205"/>
                <a:ext cx="157680" cy="132840"/>
              </p14:xfrm>
            </p:contentPart>
          </mc:Choice>
          <mc:Fallback xmlns="">
            <p:pic>
              <p:nvPicPr>
                <p:cNvPr id="147" name="Freihand 146">
                  <a:extLst>
                    <a:ext uri="{FF2B5EF4-FFF2-40B4-BE49-F238E27FC236}">
                      <a16:creationId xmlns:a16="http://schemas.microsoft.com/office/drawing/2014/main" id="{61A3D8D3-AA5E-4599-85CC-65BADFF63527}"/>
                    </a:ext>
                  </a:extLst>
                </p:cNvPr>
                <p:cNvPicPr/>
                <p:nvPr/>
              </p:nvPicPr>
              <p:blipFill>
                <a:blip r:embed="rId188"/>
                <a:stretch>
                  <a:fillRect/>
                </a:stretch>
              </p:blipFill>
              <p:spPr>
                <a:xfrm>
                  <a:off x="5516721" y="4959885"/>
                  <a:ext cx="166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 name="Freihand 148">
                  <a:extLst>
                    <a:ext uri="{FF2B5EF4-FFF2-40B4-BE49-F238E27FC236}">
                      <a16:creationId xmlns:a16="http://schemas.microsoft.com/office/drawing/2014/main" id="{55896161-9ABC-4108-8718-14B83182515F}"/>
                    </a:ext>
                  </a:extLst>
                </p14:cNvPr>
                <p14:cNvContentPartPr/>
                <p14:nvPr/>
              </p14:nvContentPartPr>
              <p14:xfrm>
                <a:off x="1642401" y="5475405"/>
                <a:ext cx="203040" cy="20160"/>
              </p14:xfrm>
            </p:contentPart>
          </mc:Choice>
          <mc:Fallback xmlns="">
            <p:pic>
              <p:nvPicPr>
                <p:cNvPr id="149" name="Freihand 148">
                  <a:extLst>
                    <a:ext uri="{FF2B5EF4-FFF2-40B4-BE49-F238E27FC236}">
                      <a16:creationId xmlns:a16="http://schemas.microsoft.com/office/drawing/2014/main" id="{55896161-9ABC-4108-8718-14B83182515F}"/>
                    </a:ext>
                  </a:extLst>
                </p:cNvPr>
                <p:cNvPicPr/>
                <p:nvPr/>
              </p:nvPicPr>
              <p:blipFill>
                <a:blip r:embed="rId190"/>
                <a:stretch>
                  <a:fillRect/>
                </a:stretch>
              </p:blipFill>
              <p:spPr>
                <a:xfrm>
                  <a:off x="1638081" y="5471085"/>
                  <a:ext cx="211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0" name="Freihand 149">
                  <a:extLst>
                    <a:ext uri="{FF2B5EF4-FFF2-40B4-BE49-F238E27FC236}">
                      <a16:creationId xmlns:a16="http://schemas.microsoft.com/office/drawing/2014/main" id="{84852C9C-95E9-4B0C-95AF-1AD34F4D455B}"/>
                    </a:ext>
                  </a:extLst>
                </p14:cNvPr>
                <p14:cNvContentPartPr/>
                <p14:nvPr/>
              </p14:nvContentPartPr>
              <p14:xfrm>
                <a:off x="1639521" y="5524725"/>
                <a:ext cx="204480" cy="18360"/>
              </p14:xfrm>
            </p:contentPart>
          </mc:Choice>
          <mc:Fallback xmlns="">
            <p:pic>
              <p:nvPicPr>
                <p:cNvPr id="150" name="Freihand 149">
                  <a:extLst>
                    <a:ext uri="{FF2B5EF4-FFF2-40B4-BE49-F238E27FC236}">
                      <a16:creationId xmlns:a16="http://schemas.microsoft.com/office/drawing/2014/main" id="{84852C9C-95E9-4B0C-95AF-1AD34F4D455B}"/>
                    </a:ext>
                  </a:extLst>
                </p:cNvPr>
                <p:cNvPicPr/>
                <p:nvPr/>
              </p:nvPicPr>
              <p:blipFill>
                <a:blip r:embed="rId192"/>
                <a:stretch>
                  <a:fillRect/>
                </a:stretch>
              </p:blipFill>
              <p:spPr>
                <a:xfrm>
                  <a:off x="1635201" y="5520405"/>
                  <a:ext cx="213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1" name="Freihand 150">
                  <a:extLst>
                    <a:ext uri="{FF2B5EF4-FFF2-40B4-BE49-F238E27FC236}">
                      <a16:creationId xmlns:a16="http://schemas.microsoft.com/office/drawing/2014/main" id="{3CDCD5B0-9CD0-43B0-88A8-94125FAAEAE0}"/>
                    </a:ext>
                  </a:extLst>
                </p14:cNvPr>
                <p14:cNvContentPartPr/>
                <p14:nvPr/>
              </p14:nvContentPartPr>
              <p14:xfrm>
                <a:off x="1882161" y="5428245"/>
                <a:ext cx="100080" cy="149400"/>
              </p14:xfrm>
            </p:contentPart>
          </mc:Choice>
          <mc:Fallback xmlns="">
            <p:pic>
              <p:nvPicPr>
                <p:cNvPr id="151" name="Freihand 150">
                  <a:extLst>
                    <a:ext uri="{FF2B5EF4-FFF2-40B4-BE49-F238E27FC236}">
                      <a16:creationId xmlns:a16="http://schemas.microsoft.com/office/drawing/2014/main" id="{3CDCD5B0-9CD0-43B0-88A8-94125FAAEAE0}"/>
                    </a:ext>
                  </a:extLst>
                </p:cNvPr>
                <p:cNvPicPr/>
                <p:nvPr/>
              </p:nvPicPr>
              <p:blipFill>
                <a:blip r:embed="rId194"/>
                <a:stretch>
                  <a:fillRect/>
                </a:stretch>
              </p:blipFill>
              <p:spPr>
                <a:xfrm>
                  <a:off x="1877841" y="5423925"/>
                  <a:ext cx="108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2" name="Freihand 151">
                  <a:extLst>
                    <a:ext uri="{FF2B5EF4-FFF2-40B4-BE49-F238E27FC236}">
                      <a16:creationId xmlns:a16="http://schemas.microsoft.com/office/drawing/2014/main" id="{24F9BE15-63CC-4A89-8D94-1B506521C53F}"/>
                    </a:ext>
                  </a:extLst>
                </p14:cNvPr>
                <p14:cNvContentPartPr/>
                <p14:nvPr/>
              </p14:nvContentPartPr>
              <p14:xfrm>
                <a:off x="2220201" y="5445165"/>
                <a:ext cx="160560" cy="64080"/>
              </p14:xfrm>
            </p:contentPart>
          </mc:Choice>
          <mc:Fallback xmlns="">
            <p:pic>
              <p:nvPicPr>
                <p:cNvPr id="152" name="Freihand 151">
                  <a:extLst>
                    <a:ext uri="{FF2B5EF4-FFF2-40B4-BE49-F238E27FC236}">
                      <a16:creationId xmlns:a16="http://schemas.microsoft.com/office/drawing/2014/main" id="{24F9BE15-63CC-4A89-8D94-1B506521C53F}"/>
                    </a:ext>
                  </a:extLst>
                </p:cNvPr>
                <p:cNvPicPr/>
                <p:nvPr/>
              </p:nvPicPr>
              <p:blipFill>
                <a:blip r:embed="rId196"/>
                <a:stretch>
                  <a:fillRect/>
                </a:stretch>
              </p:blipFill>
              <p:spPr>
                <a:xfrm>
                  <a:off x="2215881" y="5440845"/>
                  <a:ext cx="169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3" name="Freihand 152">
                  <a:extLst>
                    <a:ext uri="{FF2B5EF4-FFF2-40B4-BE49-F238E27FC236}">
                      <a16:creationId xmlns:a16="http://schemas.microsoft.com/office/drawing/2014/main" id="{C946BC68-2B49-4357-A2E8-436CA893127D}"/>
                    </a:ext>
                  </a:extLst>
                </p14:cNvPr>
                <p14:cNvContentPartPr/>
                <p14:nvPr/>
              </p14:nvContentPartPr>
              <p14:xfrm>
                <a:off x="2345121" y="5387205"/>
                <a:ext cx="24840" cy="7200"/>
              </p14:xfrm>
            </p:contentPart>
          </mc:Choice>
          <mc:Fallback xmlns="">
            <p:pic>
              <p:nvPicPr>
                <p:cNvPr id="153" name="Freihand 152">
                  <a:extLst>
                    <a:ext uri="{FF2B5EF4-FFF2-40B4-BE49-F238E27FC236}">
                      <a16:creationId xmlns:a16="http://schemas.microsoft.com/office/drawing/2014/main" id="{C946BC68-2B49-4357-A2E8-436CA893127D}"/>
                    </a:ext>
                  </a:extLst>
                </p:cNvPr>
                <p:cNvPicPr/>
                <p:nvPr/>
              </p:nvPicPr>
              <p:blipFill>
                <a:blip r:embed="rId198"/>
                <a:stretch>
                  <a:fillRect/>
                </a:stretch>
              </p:blipFill>
              <p:spPr>
                <a:xfrm>
                  <a:off x="2340801" y="5382885"/>
                  <a:ext cx="33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4" name="Freihand 153">
                  <a:extLst>
                    <a:ext uri="{FF2B5EF4-FFF2-40B4-BE49-F238E27FC236}">
                      <a16:creationId xmlns:a16="http://schemas.microsoft.com/office/drawing/2014/main" id="{86A27923-77AC-468A-A95D-651AEC19924A}"/>
                    </a:ext>
                  </a:extLst>
                </p14:cNvPr>
                <p14:cNvContentPartPr/>
                <p14:nvPr/>
              </p14:nvContentPartPr>
              <p14:xfrm>
                <a:off x="2561481" y="5353005"/>
                <a:ext cx="225360" cy="146520"/>
              </p14:xfrm>
            </p:contentPart>
          </mc:Choice>
          <mc:Fallback xmlns="">
            <p:pic>
              <p:nvPicPr>
                <p:cNvPr id="154" name="Freihand 153">
                  <a:extLst>
                    <a:ext uri="{FF2B5EF4-FFF2-40B4-BE49-F238E27FC236}">
                      <a16:creationId xmlns:a16="http://schemas.microsoft.com/office/drawing/2014/main" id="{86A27923-77AC-468A-A95D-651AEC19924A}"/>
                    </a:ext>
                  </a:extLst>
                </p:cNvPr>
                <p:cNvPicPr/>
                <p:nvPr/>
              </p:nvPicPr>
              <p:blipFill>
                <a:blip r:embed="rId200"/>
                <a:stretch>
                  <a:fillRect/>
                </a:stretch>
              </p:blipFill>
              <p:spPr>
                <a:xfrm>
                  <a:off x="2557161" y="5348685"/>
                  <a:ext cx="234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5" name="Freihand 154">
                  <a:extLst>
                    <a:ext uri="{FF2B5EF4-FFF2-40B4-BE49-F238E27FC236}">
                      <a16:creationId xmlns:a16="http://schemas.microsoft.com/office/drawing/2014/main" id="{5C093FE7-86EC-4AAC-A620-320666B10716}"/>
                    </a:ext>
                  </a:extLst>
                </p14:cNvPr>
                <p14:cNvContentPartPr/>
                <p14:nvPr/>
              </p14:nvContentPartPr>
              <p14:xfrm>
                <a:off x="2921121" y="5401605"/>
                <a:ext cx="258480" cy="70200"/>
              </p14:xfrm>
            </p:contentPart>
          </mc:Choice>
          <mc:Fallback xmlns="">
            <p:pic>
              <p:nvPicPr>
                <p:cNvPr id="155" name="Freihand 154">
                  <a:extLst>
                    <a:ext uri="{FF2B5EF4-FFF2-40B4-BE49-F238E27FC236}">
                      <a16:creationId xmlns:a16="http://schemas.microsoft.com/office/drawing/2014/main" id="{5C093FE7-86EC-4AAC-A620-320666B10716}"/>
                    </a:ext>
                  </a:extLst>
                </p:cNvPr>
                <p:cNvPicPr/>
                <p:nvPr/>
              </p:nvPicPr>
              <p:blipFill>
                <a:blip r:embed="rId202"/>
                <a:stretch>
                  <a:fillRect/>
                </a:stretch>
              </p:blipFill>
              <p:spPr>
                <a:xfrm>
                  <a:off x="2916801" y="5397285"/>
                  <a:ext cx="267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6" name="Freihand 155">
                  <a:extLst>
                    <a:ext uri="{FF2B5EF4-FFF2-40B4-BE49-F238E27FC236}">
                      <a16:creationId xmlns:a16="http://schemas.microsoft.com/office/drawing/2014/main" id="{72623550-6EFF-49CA-9369-A210F1C6B701}"/>
                    </a:ext>
                  </a:extLst>
                </p14:cNvPr>
                <p14:cNvContentPartPr/>
                <p14:nvPr/>
              </p14:nvContentPartPr>
              <p14:xfrm>
                <a:off x="3216681" y="5352645"/>
                <a:ext cx="169560" cy="111240"/>
              </p14:xfrm>
            </p:contentPart>
          </mc:Choice>
          <mc:Fallback xmlns="">
            <p:pic>
              <p:nvPicPr>
                <p:cNvPr id="156" name="Freihand 155">
                  <a:extLst>
                    <a:ext uri="{FF2B5EF4-FFF2-40B4-BE49-F238E27FC236}">
                      <a16:creationId xmlns:a16="http://schemas.microsoft.com/office/drawing/2014/main" id="{72623550-6EFF-49CA-9369-A210F1C6B701}"/>
                    </a:ext>
                  </a:extLst>
                </p:cNvPr>
                <p:cNvPicPr/>
                <p:nvPr/>
              </p:nvPicPr>
              <p:blipFill>
                <a:blip r:embed="rId204"/>
                <a:stretch>
                  <a:fillRect/>
                </a:stretch>
              </p:blipFill>
              <p:spPr>
                <a:xfrm>
                  <a:off x="3212361" y="5348325"/>
                  <a:ext cx="178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0" name="Freihand 159">
                  <a:extLst>
                    <a:ext uri="{FF2B5EF4-FFF2-40B4-BE49-F238E27FC236}">
                      <a16:creationId xmlns:a16="http://schemas.microsoft.com/office/drawing/2014/main" id="{628C0CDA-FCA0-4253-8014-AA79D0B63112}"/>
                    </a:ext>
                  </a:extLst>
                </p14:cNvPr>
                <p14:cNvContentPartPr/>
                <p14:nvPr/>
              </p14:nvContentPartPr>
              <p14:xfrm>
                <a:off x="3589281" y="5324205"/>
                <a:ext cx="242640" cy="120960"/>
              </p14:xfrm>
            </p:contentPart>
          </mc:Choice>
          <mc:Fallback xmlns="">
            <p:pic>
              <p:nvPicPr>
                <p:cNvPr id="160" name="Freihand 159">
                  <a:extLst>
                    <a:ext uri="{FF2B5EF4-FFF2-40B4-BE49-F238E27FC236}">
                      <a16:creationId xmlns:a16="http://schemas.microsoft.com/office/drawing/2014/main" id="{628C0CDA-FCA0-4253-8014-AA79D0B63112}"/>
                    </a:ext>
                  </a:extLst>
                </p:cNvPr>
                <p:cNvPicPr/>
                <p:nvPr/>
              </p:nvPicPr>
              <p:blipFill>
                <a:blip r:embed="rId206"/>
                <a:stretch>
                  <a:fillRect/>
                </a:stretch>
              </p:blipFill>
              <p:spPr>
                <a:xfrm>
                  <a:off x="3584961" y="5319885"/>
                  <a:ext cx="251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1" name="Freihand 160">
                  <a:extLst>
                    <a:ext uri="{FF2B5EF4-FFF2-40B4-BE49-F238E27FC236}">
                      <a16:creationId xmlns:a16="http://schemas.microsoft.com/office/drawing/2014/main" id="{35B41DD9-1D83-4D09-AC9D-11FFEFFCB1DF}"/>
                    </a:ext>
                  </a:extLst>
                </p14:cNvPr>
                <p14:cNvContentPartPr/>
                <p14:nvPr/>
              </p14:nvContentPartPr>
              <p14:xfrm>
                <a:off x="4137561" y="5357325"/>
                <a:ext cx="83880" cy="173520"/>
              </p14:xfrm>
            </p:contentPart>
          </mc:Choice>
          <mc:Fallback xmlns="">
            <p:pic>
              <p:nvPicPr>
                <p:cNvPr id="161" name="Freihand 160">
                  <a:extLst>
                    <a:ext uri="{FF2B5EF4-FFF2-40B4-BE49-F238E27FC236}">
                      <a16:creationId xmlns:a16="http://schemas.microsoft.com/office/drawing/2014/main" id="{35B41DD9-1D83-4D09-AC9D-11FFEFFCB1DF}"/>
                    </a:ext>
                  </a:extLst>
                </p:cNvPr>
                <p:cNvPicPr/>
                <p:nvPr/>
              </p:nvPicPr>
              <p:blipFill>
                <a:blip r:embed="rId208"/>
                <a:stretch>
                  <a:fillRect/>
                </a:stretch>
              </p:blipFill>
              <p:spPr>
                <a:xfrm>
                  <a:off x="4133241" y="5353005"/>
                  <a:ext cx="92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2" name="Freihand 161">
                  <a:extLst>
                    <a:ext uri="{FF2B5EF4-FFF2-40B4-BE49-F238E27FC236}">
                      <a16:creationId xmlns:a16="http://schemas.microsoft.com/office/drawing/2014/main" id="{17CFA368-0AA1-4FFE-B9AB-A919057933CD}"/>
                    </a:ext>
                  </a:extLst>
                </p14:cNvPr>
                <p14:cNvContentPartPr/>
                <p14:nvPr/>
              </p14:nvContentPartPr>
              <p14:xfrm>
                <a:off x="4259961" y="5358405"/>
                <a:ext cx="59760" cy="59760"/>
              </p14:xfrm>
            </p:contentPart>
          </mc:Choice>
          <mc:Fallback xmlns="">
            <p:pic>
              <p:nvPicPr>
                <p:cNvPr id="162" name="Freihand 161">
                  <a:extLst>
                    <a:ext uri="{FF2B5EF4-FFF2-40B4-BE49-F238E27FC236}">
                      <a16:creationId xmlns:a16="http://schemas.microsoft.com/office/drawing/2014/main" id="{17CFA368-0AA1-4FFE-B9AB-A919057933CD}"/>
                    </a:ext>
                  </a:extLst>
                </p:cNvPr>
                <p:cNvPicPr/>
                <p:nvPr/>
              </p:nvPicPr>
              <p:blipFill>
                <a:blip r:embed="rId210"/>
                <a:stretch>
                  <a:fillRect/>
                </a:stretch>
              </p:blipFill>
              <p:spPr>
                <a:xfrm>
                  <a:off x="4255641" y="5354085"/>
                  <a:ext cx="68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3" name="Freihand 162">
                  <a:extLst>
                    <a:ext uri="{FF2B5EF4-FFF2-40B4-BE49-F238E27FC236}">
                      <a16:creationId xmlns:a16="http://schemas.microsoft.com/office/drawing/2014/main" id="{01FEB1E6-3EE1-4DFB-B9F5-A7BFCAB2B4E5}"/>
                    </a:ext>
                  </a:extLst>
                </p14:cNvPr>
                <p14:cNvContentPartPr/>
                <p14:nvPr/>
              </p14:nvContentPartPr>
              <p14:xfrm>
                <a:off x="4382001" y="5338605"/>
                <a:ext cx="67680" cy="57240"/>
              </p14:xfrm>
            </p:contentPart>
          </mc:Choice>
          <mc:Fallback xmlns="">
            <p:pic>
              <p:nvPicPr>
                <p:cNvPr id="163" name="Freihand 162">
                  <a:extLst>
                    <a:ext uri="{FF2B5EF4-FFF2-40B4-BE49-F238E27FC236}">
                      <a16:creationId xmlns:a16="http://schemas.microsoft.com/office/drawing/2014/main" id="{01FEB1E6-3EE1-4DFB-B9F5-A7BFCAB2B4E5}"/>
                    </a:ext>
                  </a:extLst>
                </p:cNvPr>
                <p:cNvPicPr/>
                <p:nvPr/>
              </p:nvPicPr>
              <p:blipFill>
                <a:blip r:embed="rId212"/>
                <a:stretch>
                  <a:fillRect/>
                </a:stretch>
              </p:blipFill>
              <p:spPr>
                <a:xfrm>
                  <a:off x="4377681" y="5334285"/>
                  <a:ext cx="76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4" name="Freihand 163">
                  <a:extLst>
                    <a:ext uri="{FF2B5EF4-FFF2-40B4-BE49-F238E27FC236}">
                      <a16:creationId xmlns:a16="http://schemas.microsoft.com/office/drawing/2014/main" id="{12E49310-50CD-4A65-B9AE-44ED4773DDF5}"/>
                    </a:ext>
                  </a:extLst>
                </p14:cNvPr>
                <p14:cNvContentPartPr/>
                <p14:nvPr/>
              </p14:nvContentPartPr>
              <p14:xfrm>
                <a:off x="4484961" y="5335005"/>
                <a:ext cx="10440" cy="50040"/>
              </p14:xfrm>
            </p:contentPart>
          </mc:Choice>
          <mc:Fallback xmlns="">
            <p:pic>
              <p:nvPicPr>
                <p:cNvPr id="164" name="Freihand 163">
                  <a:extLst>
                    <a:ext uri="{FF2B5EF4-FFF2-40B4-BE49-F238E27FC236}">
                      <a16:creationId xmlns:a16="http://schemas.microsoft.com/office/drawing/2014/main" id="{12E49310-50CD-4A65-B9AE-44ED4773DDF5}"/>
                    </a:ext>
                  </a:extLst>
                </p:cNvPr>
                <p:cNvPicPr/>
                <p:nvPr/>
              </p:nvPicPr>
              <p:blipFill>
                <a:blip r:embed="rId214"/>
                <a:stretch>
                  <a:fillRect/>
                </a:stretch>
              </p:blipFill>
              <p:spPr>
                <a:xfrm>
                  <a:off x="4480641" y="5330685"/>
                  <a:ext cx="19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5" name="Freihand 164">
                  <a:extLst>
                    <a:ext uri="{FF2B5EF4-FFF2-40B4-BE49-F238E27FC236}">
                      <a16:creationId xmlns:a16="http://schemas.microsoft.com/office/drawing/2014/main" id="{83209786-C781-4C74-A9D0-528D1E19B637}"/>
                    </a:ext>
                  </a:extLst>
                </p14:cNvPr>
                <p14:cNvContentPartPr/>
                <p14:nvPr/>
              </p14:nvContentPartPr>
              <p14:xfrm>
                <a:off x="4581441" y="5242125"/>
                <a:ext cx="350640" cy="132840"/>
              </p14:xfrm>
            </p:contentPart>
          </mc:Choice>
          <mc:Fallback xmlns="">
            <p:pic>
              <p:nvPicPr>
                <p:cNvPr id="165" name="Freihand 164">
                  <a:extLst>
                    <a:ext uri="{FF2B5EF4-FFF2-40B4-BE49-F238E27FC236}">
                      <a16:creationId xmlns:a16="http://schemas.microsoft.com/office/drawing/2014/main" id="{83209786-C781-4C74-A9D0-528D1E19B637}"/>
                    </a:ext>
                  </a:extLst>
                </p:cNvPr>
                <p:cNvPicPr/>
                <p:nvPr/>
              </p:nvPicPr>
              <p:blipFill>
                <a:blip r:embed="rId216"/>
                <a:stretch>
                  <a:fillRect/>
                </a:stretch>
              </p:blipFill>
              <p:spPr>
                <a:xfrm>
                  <a:off x="4577121" y="5237805"/>
                  <a:ext cx="359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 name="Freihand 165">
                  <a:extLst>
                    <a:ext uri="{FF2B5EF4-FFF2-40B4-BE49-F238E27FC236}">
                      <a16:creationId xmlns:a16="http://schemas.microsoft.com/office/drawing/2014/main" id="{B4FE3D39-EDBB-4F75-B068-3B07A674FD48}"/>
                    </a:ext>
                  </a:extLst>
                </p14:cNvPr>
                <p14:cNvContentPartPr/>
                <p14:nvPr/>
              </p14:nvContentPartPr>
              <p14:xfrm>
                <a:off x="4810401" y="5179125"/>
                <a:ext cx="27720" cy="8280"/>
              </p14:xfrm>
            </p:contentPart>
          </mc:Choice>
          <mc:Fallback xmlns="">
            <p:pic>
              <p:nvPicPr>
                <p:cNvPr id="166" name="Freihand 165">
                  <a:extLst>
                    <a:ext uri="{FF2B5EF4-FFF2-40B4-BE49-F238E27FC236}">
                      <a16:creationId xmlns:a16="http://schemas.microsoft.com/office/drawing/2014/main" id="{B4FE3D39-EDBB-4F75-B068-3B07A674FD48}"/>
                    </a:ext>
                  </a:extLst>
                </p:cNvPr>
                <p:cNvPicPr/>
                <p:nvPr/>
              </p:nvPicPr>
              <p:blipFill>
                <a:blip r:embed="rId218"/>
                <a:stretch>
                  <a:fillRect/>
                </a:stretch>
              </p:blipFill>
              <p:spPr>
                <a:xfrm>
                  <a:off x="4806081" y="5174805"/>
                  <a:ext cx="3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 name="Freihand 173">
                  <a:extLst>
                    <a:ext uri="{FF2B5EF4-FFF2-40B4-BE49-F238E27FC236}">
                      <a16:creationId xmlns:a16="http://schemas.microsoft.com/office/drawing/2014/main" id="{C0E8C0C9-1E2C-47F2-AFAA-4D0DD8A72CE5}"/>
                    </a:ext>
                  </a:extLst>
                </p14:cNvPr>
                <p14:cNvContentPartPr/>
                <p14:nvPr/>
              </p14:nvContentPartPr>
              <p14:xfrm>
                <a:off x="6368841" y="5133765"/>
                <a:ext cx="124560" cy="164880"/>
              </p14:xfrm>
            </p:contentPart>
          </mc:Choice>
          <mc:Fallback xmlns="">
            <p:pic>
              <p:nvPicPr>
                <p:cNvPr id="174" name="Freihand 173">
                  <a:extLst>
                    <a:ext uri="{FF2B5EF4-FFF2-40B4-BE49-F238E27FC236}">
                      <a16:creationId xmlns:a16="http://schemas.microsoft.com/office/drawing/2014/main" id="{C0E8C0C9-1E2C-47F2-AFAA-4D0DD8A72CE5}"/>
                    </a:ext>
                  </a:extLst>
                </p:cNvPr>
                <p:cNvPicPr/>
                <p:nvPr/>
              </p:nvPicPr>
              <p:blipFill>
                <a:blip r:embed="rId220"/>
                <a:stretch>
                  <a:fillRect/>
                </a:stretch>
              </p:blipFill>
              <p:spPr>
                <a:xfrm>
                  <a:off x="6364521" y="5129445"/>
                  <a:ext cx="133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5" name="Freihand 174">
                  <a:extLst>
                    <a:ext uri="{FF2B5EF4-FFF2-40B4-BE49-F238E27FC236}">
                      <a16:creationId xmlns:a16="http://schemas.microsoft.com/office/drawing/2014/main" id="{4A378107-36A6-4806-BDBE-CFB551A88D1A}"/>
                    </a:ext>
                  </a:extLst>
                </p14:cNvPr>
                <p14:cNvContentPartPr/>
                <p14:nvPr/>
              </p14:nvContentPartPr>
              <p14:xfrm>
                <a:off x="6603201" y="5141325"/>
                <a:ext cx="26280" cy="123480"/>
              </p14:xfrm>
            </p:contentPart>
          </mc:Choice>
          <mc:Fallback xmlns="">
            <p:pic>
              <p:nvPicPr>
                <p:cNvPr id="175" name="Freihand 174">
                  <a:extLst>
                    <a:ext uri="{FF2B5EF4-FFF2-40B4-BE49-F238E27FC236}">
                      <a16:creationId xmlns:a16="http://schemas.microsoft.com/office/drawing/2014/main" id="{4A378107-36A6-4806-BDBE-CFB551A88D1A}"/>
                    </a:ext>
                  </a:extLst>
                </p:cNvPr>
                <p:cNvPicPr/>
                <p:nvPr/>
              </p:nvPicPr>
              <p:blipFill>
                <a:blip r:embed="rId222"/>
                <a:stretch>
                  <a:fillRect/>
                </a:stretch>
              </p:blipFill>
              <p:spPr>
                <a:xfrm>
                  <a:off x="6598881" y="5137005"/>
                  <a:ext cx="3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6" name="Freihand 175">
                  <a:extLst>
                    <a:ext uri="{FF2B5EF4-FFF2-40B4-BE49-F238E27FC236}">
                      <a16:creationId xmlns:a16="http://schemas.microsoft.com/office/drawing/2014/main" id="{D5F57C46-C2E3-4CC0-BC45-34C7FE8B9033}"/>
                    </a:ext>
                  </a:extLst>
                </p14:cNvPr>
                <p14:cNvContentPartPr/>
                <p14:nvPr/>
              </p14:nvContentPartPr>
              <p14:xfrm>
                <a:off x="6525441" y="5042685"/>
                <a:ext cx="145080" cy="118080"/>
              </p14:xfrm>
            </p:contentPart>
          </mc:Choice>
          <mc:Fallback xmlns="">
            <p:pic>
              <p:nvPicPr>
                <p:cNvPr id="176" name="Freihand 175">
                  <a:extLst>
                    <a:ext uri="{FF2B5EF4-FFF2-40B4-BE49-F238E27FC236}">
                      <a16:creationId xmlns:a16="http://schemas.microsoft.com/office/drawing/2014/main" id="{D5F57C46-C2E3-4CC0-BC45-34C7FE8B9033}"/>
                    </a:ext>
                  </a:extLst>
                </p:cNvPr>
                <p:cNvPicPr/>
                <p:nvPr/>
              </p:nvPicPr>
              <p:blipFill>
                <a:blip r:embed="rId224"/>
                <a:stretch>
                  <a:fillRect/>
                </a:stretch>
              </p:blipFill>
              <p:spPr>
                <a:xfrm>
                  <a:off x="6521121" y="5038365"/>
                  <a:ext cx="153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8" name="Freihand 177">
                  <a:extLst>
                    <a:ext uri="{FF2B5EF4-FFF2-40B4-BE49-F238E27FC236}">
                      <a16:creationId xmlns:a16="http://schemas.microsoft.com/office/drawing/2014/main" id="{A97915DA-BA29-4C06-8EC7-247BF0E86DBE}"/>
                    </a:ext>
                  </a:extLst>
                </p14:cNvPr>
                <p14:cNvContentPartPr/>
                <p14:nvPr/>
              </p14:nvContentPartPr>
              <p14:xfrm>
                <a:off x="6802641" y="5183085"/>
                <a:ext cx="314280" cy="98640"/>
              </p14:xfrm>
            </p:contentPart>
          </mc:Choice>
          <mc:Fallback xmlns="">
            <p:pic>
              <p:nvPicPr>
                <p:cNvPr id="178" name="Freihand 177">
                  <a:extLst>
                    <a:ext uri="{FF2B5EF4-FFF2-40B4-BE49-F238E27FC236}">
                      <a16:creationId xmlns:a16="http://schemas.microsoft.com/office/drawing/2014/main" id="{A97915DA-BA29-4C06-8EC7-247BF0E86DBE}"/>
                    </a:ext>
                  </a:extLst>
                </p:cNvPr>
                <p:cNvPicPr/>
                <p:nvPr/>
              </p:nvPicPr>
              <p:blipFill>
                <a:blip r:embed="rId226"/>
                <a:stretch>
                  <a:fillRect/>
                </a:stretch>
              </p:blipFill>
              <p:spPr>
                <a:xfrm>
                  <a:off x="6798321" y="5178765"/>
                  <a:ext cx="322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9" name="Freihand 178">
                  <a:extLst>
                    <a:ext uri="{FF2B5EF4-FFF2-40B4-BE49-F238E27FC236}">
                      <a16:creationId xmlns:a16="http://schemas.microsoft.com/office/drawing/2014/main" id="{7F22014A-37EC-4923-9E03-E93976AA3E71}"/>
                    </a:ext>
                  </a:extLst>
                </p14:cNvPr>
                <p14:cNvContentPartPr/>
                <p14:nvPr/>
              </p14:nvContentPartPr>
              <p14:xfrm>
                <a:off x="2306241" y="5704365"/>
                <a:ext cx="110520" cy="83520"/>
              </p14:xfrm>
            </p:contentPart>
          </mc:Choice>
          <mc:Fallback xmlns="">
            <p:pic>
              <p:nvPicPr>
                <p:cNvPr id="179" name="Freihand 178">
                  <a:extLst>
                    <a:ext uri="{FF2B5EF4-FFF2-40B4-BE49-F238E27FC236}">
                      <a16:creationId xmlns:a16="http://schemas.microsoft.com/office/drawing/2014/main" id="{7F22014A-37EC-4923-9E03-E93976AA3E71}"/>
                    </a:ext>
                  </a:extLst>
                </p:cNvPr>
                <p:cNvPicPr/>
                <p:nvPr/>
              </p:nvPicPr>
              <p:blipFill>
                <a:blip r:embed="rId228"/>
                <a:stretch>
                  <a:fillRect/>
                </a:stretch>
              </p:blipFill>
              <p:spPr>
                <a:xfrm>
                  <a:off x="2301921" y="5700045"/>
                  <a:ext cx="119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0" name="Freihand 179">
                  <a:extLst>
                    <a:ext uri="{FF2B5EF4-FFF2-40B4-BE49-F238E27FC236}">
                      <a16:creationId xmlns:a16="http://schemas.microsoft.com/office/drawing/2014/main" id="{E0F073F7-5EA0-43AF-8D08-28FD64405601}"/>
                    </a:ext>
                  </a:extLst>
                </p14:cNvPr>
                <p14:cNvContentPartPr/>
                <p14:nvPr/>
              </p14:nvContentPartPr>
              <p14:xfrm>
                <a:off x="2467161" y="5623365"/>
                <a:ext cx="658080" cy="181440"/>
              </p14:xfrm>
            </p:contentPart>
          </mc:Choice>
          <mc:Fallback xmlns="">
            <p:pic>
              <p:nvPicPr>
                <p:cNvPr id="180" name="Freihand 179">
                  <a:extLst>
                    <a:ext uri="{FF2B5EF4-FFF2-40B4-BE49-F238E27FC236}">
                      <a16:creationId xmlns:a16="http://schemas.microsoft.com/office/drawing/2014/main" id="{E0F073F7-5EA0-43AF-8D08-28FD64405601}"/>
                    </a:ext>
                  </a:extLst>
                </p:cNvPr>
                <p:cNvPicPr/>
                <p:nvPr/>
              </p:nvPicPr>
              <p:blipFill>
                <a:blip r:embed="rId230"/>
                <a:stretch>
                  <a:fillRect/>
                </a:stretch>
              </p:blipFill>
              <p:spPr>
                <a:xfrm>
                  <a:off x="2462841" y="5619045"/>
                  <a:ext cx="666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1" name="Freihand 180">
                  <a:extLst>
                    <a:ext uri="{FF2B5EF4-FFF2-40B4-BE49-F238E27FC236}">
                      <a16:creationId xmlns:a16="http://schemas.microsoft.com/office/drawing/2014/main" id="{F439FFF2-0427-4C6B-9C64-FB334C447597}"/>
                    </a:ext>
                  </a:extLst>
                </p14:cNvPr>
                <p14:cNvContentPartPr/>
                <p14:nvPr/>
              </p14:nvContentPartPr>
              <p14:xfrm>
                <a:off x="3217401" y="5711205"/>
                <a:ext cx="43560" cy="12600"/>
              </p14:xfrm>
            </p:contentPart>
          </mc:Choice>
          <mc:Fallback xmlns="">
            <p:pic>
              <p:nvPicPr>
                <p:cNvPr id="181" name="Freihand 180">
                  <a:extLst>
                    <a:ext uri="{FF2B5EF4-FFF2-40B4-BE49-F238E27FC236}">
                      <a16:creationId xmlns:a16="http://schemas.microsoft.com/office/drawing/2014/main" id="{F439FFF2-0427-4C6B-9C64-FB334C447597}"/>
                    </a:ext>
                  </a:extLst>
                </p:cNvPr>
                <p:cNvPicPr/>
                <p:nvPr/>
              </p:nvPicPr>
              <p:blipFill>
                <a:blip r:embed="rId232"/>
                <a:stretch>
                  <a:fillRect/>
                </a:stretch>
              </p:blipFill>
              <p:spPr>
                <a:xfrm>
                  <a:off x="3213081" y="5706885"/>
                  <a:ext cx="52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3" name="Freihand 182">
                  <a:extLst>
                    <a:ext uri="{FF2B5EF4-FFF2-40B4-BE49-F238E27FC236}">
                      <a16:creationId xmlns:a16="http://schemas.microsoft.com/office/drawing/2014/main" id="{596C4CD9-9DE8-45D0-8D6F-E531B86DD3E3}"/>
                    </a:ext>
                  </a:extLst>
                </p14:cNvPr>
                <p14:cNvContentPartPr/>
                <p14:nvPr/>
              </p14:nvContentPartPr>
              <p14:xfrm>
                <a:off x="3268521" y="5684205"/>
                <a:ext cx="194760" cy="74160"/>
              </p14:xfrm>
            </p:contentPart>
          </mc:Choice>
          <mc:Fallback xmlns="">
            <p:pic>
              <p:nvPicPr>
                <p:cNvPr id="183" name="Freihand 182">
                  <a:extLst>
                    <a:ext uri="{FF2B5EF4-FFF2-40B4-BE49-F238E27FC236}">
                      <a16:creationId xmlns:a16="http://schemas.microsoft.com/office/drawing/2014/main" id="{596C4CD9-9DE8-45D0-8D6F-E531B86DD3E3}"/>
                    </a:ext>
                  </a:extLst>
                </p:cNvPr>
                <p:cNvPicPr/>
                <p:nvPr/>
              </p:nvPicPr>
              <p:blipFill>
                <a:blip r:embed="rId234"/>
                <a:stretch>
                  <a:fillRect/>
                </a:stretch>
              </p:blipFill>
              <p:spPr>
                <a:xfrm>
                  <a:off x="3264201" y="5679885"/>
                  <a:ext cx="203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4" name="Freihand 183">
                  <a:extLst>
                    <a:ext uri="{FF2B5EF4-FFF2-40B4-BE49-F238E27FC236}">
                      <a16:creationId xmlns:a16="http://schemas.microsoft.com/office/drawing/2014/main" id="{60288DE9-C4BD-42DC-BAD1-2897C1D54E78}"/>
                    </a:ext>
                  </a:extLst>
                </p14:cNvPr>
                <p14:cNvContentPartPr/>
                <p14:nvPr/>
              </p14:nvContentPartPr>
              <p14:xfrm>
                <a:off x="3436281" y="5664045"/>
                <a:ext cx="19800" cy="1800"/>
              </p14:xfrm>
            </p:contentPart>
          </mc:Choice>
          <mc:Fallback xmlns="">
            <p:pic>
              <p:nvPicPr>
                <p:cNvPr id="184" name="Freihand 183">
                  <a:extLst>
                    <a:ext uri="{FF2B5EF4-FFF2-40B4-BE49-F238E27FC236}">
                      <a16:creationId xmlns:a16="http://schemas.microsoft.com/office/drawing/2014/main" id="{60288DE9-C4BD-42DC-BAD1-2897C1D54E78}"/>
                    </a:ext>
                  </a:extLst>
                </p:cNvPr>
                <p:cNvPicPr/>
                <p:nvPr/>
              </p:nvPicPr>
              <p:blipFill>
                <a:blip r:embed="rId236"/>
                <a:stretch>
                  <a:fillRect/>
                </a:stretch>
              </p:blipFill>
              <p:spPr>
                <a:xfrm>
                  <a:off x="3431961" y="5659725"/>
                  <a:ext cx="28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5" name="Freihand 184">
                  <a:extLst>
                    <a:ext uri="{FF2B5EF4-FFF2-40B4-BE49-F238E27FC236}">
                      <a16:creationId xmlns:a16="http://schemas.microsoft.com/office/drawing/2014/main" id="{91537A91-77CD-4746-8218-516919E75936}"/>
                    </a:ext>
                  </a:extLst>
                </p14:cNvPr>
                <p14:cNvContentPartPr/>
                <p14:nvPr/>
              </p14:nvContentPartPr>
              <p14:xfrm>
                <a:off x="3505761" y="5677725"/>
                <a:ext cx="108720" cy="86760"/>
              </p14:xfrm>
            </p:contentPart>
          </mc:Choice>
          <mc:Fallback xmlns="">
            <p:pic>
              <p:nvPicPr>
                <p:cNvPr id="185" name="Freihand 184">
                  <a:extLst>
                    <a:ext uri="{FF2B5EF4-FFF2-40B4-BE49-F238E27FC236}">
                      <a16:creationId xmlns:a16="http://schemas.microsoft.com/office/drawing/2014/main" id="{91537A91-77CD-4746-8218-516919E75936}"/>
                    </a:ext>
                  </a:extLst>
                </p:cNvPr>
                <p:cNvPicPr/>
                <p:nvPr/>
              </p:nvPicPr>
              <p:blipFill>
                <a:blip r:embed="rId238"/>
                <a:stretch>
                  <a:fillRect/>
                </a:stretch>
              </p:blipFill>
              <p:spPr>
                <a:xfrm>
                  <a:off x="3501441" y="5673405"/>
                  <a:ext cx="11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6" name="Freihand 185">
                  <a:extLst>
                    <a:ext uri="{FF2B5EF4-FFF2-40B4-BE49-F238E27FC236}">
                      <a16:creationId xmlns:a16="http://schemas.microsoft.com/office/drawing/2014/main" id="{D96E317E-3B00-436C-8C68-4BC965578968}"/>
                    </a:ext>
                  </a:extLst>
                </p14:cNvPr>
                <p14:cNvContentPartPr/>
                <p14:nvPr/>
              </p14:nvContentPartPr>
              <p14:xfrm>
                <a:off x="3647601" y="5677725"/>
                <a:ext cx="253800" cy="66600"/>
              </p14:xfrm>
            </p:contentPart>
          </mc:Choice>
          <mc:Fallback xmlns="">
            <p:pic>
              <p:nvPicPr>
                <p:cNvPr id="186" name="Freihand 185">
                  <a:extLst>
                    <a:ext uri="{FF2B5EF4-FFF2-40B4-BE49-F238E27FC236}">
                      <a16:creationId xmlns:a16="http://schemas.microsoft.com/office/drawing/2014/main" id="{D96E317E-3B00-436C-8C68-4BC965578968}"/>
                    </a:ext>
                  </a:extLst>
                </p:cNvPr>
                <p:cNvPicPr/>
                <p:nvPr/>
              </p:nvPicPr>
              <p:blipFill>
                <a:blip r:embed="rId240"/>
                <a:stretch>
                  <a:fillRect/>
                </a:stretch>
              </p:blipFill>
              <p:spPr>
                <a:xfrm>
                  <a:off x="3643281" y="5673405"/>
                  <a:ext cx="262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7" name="Freihand 186">
                  <a:extLst>
                    <a:ext uri="{FF2B5EF4-FFF2-40B4-BE49-F238E27FC236}">
                      <a16:creationId xmlns:a16="http://schemas.microsoft.com/office/drawing/2014/main" id="{55EB1E5A-C91A-48CC-954C-6A97BFDF79DA}"/>
                    </a:ext>
                  </a:extLst>
                </p14:cNvPr>
                <p14:cNvContentPartPr/>
                <p14:nvPr/>
              </p14:nvContentPartPr>
              <p14:xfrm>
                <a:off x="3969441" y="5659005"/>
                <a:ext cx="138960" cy="85320"/>
              </p14:xfrm>
            </p:contentPart>
          </mc:Choice>
          <mc:Fallback xmlns="">
            <p:pic>
              <p:nvPicPr>
                <p:cNvPr id="187" name="Freihand 186">
                  <a:extLst>
                    <a:ext uri="{FF2B5EF4-FFF2-40B4-BE49-F238E27FC236}">
                      <a16:creationId xmlns:a16="http://schemas.microsoft.com/office/drawing/2014/main" id="{55EB1E5A-C91A-48CC-954C-6A97BFDF79DA}"/>
                    </a:ext>
                  </a:extLst>
                </p:cNvPr>
                <p:cNvPicPr/>
                <p:nvPr/>
              </p:nvPicPr>
              <p:blipFill>
                <a:blip r:embed="rId242"/>
                <a:stretch>
                  <a:fillRect/>
                </a:stretch>
              </p:blipFill>
              <p:spPr>
                <a:xfrm>
                  <a:off x="3965121" y="5654685"/>
                  <a:ext cx="147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9" name="Freihand 188">
                  <a:extLst>
                    <a:ext uri="{FF2B5EF4-FFF2-40B4-BE49-F238E27FC236}">
                      <a16:creationId xmlns:a16="http://schemas.microsoft.com/office/drawing/2014/main" id="{24C8E0CF-C95E-456F-B62D-F708BD37EFF2}"/>
                    </a:ext>
                  </a:extLst>
                </p14:cNvPr>
                <p14:cNvContentPartPr/>
                <p14:nvPr/>
              </p14:nvContentPartPr>
              <p14:xfrm>
                <a:off x="4248081" y="5655045"/>
                <a:ext cx="125640" cy="156600"/>
              </p14:xfrm>
            </p:contentPart>
          </mc:Choice>
          <mc:Fallback xmlns="">
            <p:pic>
              <p:nvPicPr>
                <p:cNvPr id="189" name="Freihand 188">
                  <a:extLst>
                    <a:ext uri="{FF2B5EF4-FFF2-40B4-BE49-F238E27FC236}">
                      <a16:creationId xmlns:a16="http://schemas.microsoft.com/office/drawing/2014/main" id="{24C8E0CF-C95E-456F-B62D-F708BD37EFF2}"/>
                    </a:ext>
                  </a:extLst>
                </p:cNvPr>
                <p:cNvPicPr/>
                <p:nvPr/>
              </p:nvPicPr>
              <p:blipFill>
                <a:blip r:embed="rId244"/>
                <a:stretch>
                  <a:fillRect/>
                </a:stretch>
              </p:blipFill>
              <p:spPr>
                <a:xfrm>
                  <a:off x="4243761" y="5650725"/>
                  <a:ext cx="134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0" name="Freihand 189">
                  <a:extLst>
                    <a:ext uri="{FF2B5EF4-FFF2-40B4-BE49-F238E27FC236}">
                      <a16:creationId xmlns:a16="http://schemas.microsoft.com/office/drawing/2014/main" id="{E461382A-AAB7-47A0-B8FD-761E6398E3AC}"/>
                    </a:ext>
                  </a:extLst>
                </p14:cNvPr>
                <p14:cNvContentPartPr/>
                <p14:nvPr/>
              </p14:nvContentPartPr>
              <p14:xfrm>
                <a:off x="4621761" y="5651805"/>
                <a:ext cx="3600" cy="74880"/>
              </p14:xfrm>
            </p:contentPart>
          </mc:Choice>
          <mc:Fallback xmlns="">
            <p:pic>
              <p:nvPicPr>
                <p:cNvPr id="190" name="Freihand 189">
                  <a:extLst>
                    <a:ext uri="{FF2B5EF4-FFF2-40B4-BE49-F238E27FC236}">
                      <a16:creationId xmlns:a16="http://schemas.microsoft.com/office/drawing/2014/main" id="{E461382A-AAB7-47A0-B8FD-761E6398E3AC}"/>
                    </a:ext>
                  </a:extLst>
                </p:cNvPr>
                <p:cNvPicPr/>
                <p:nvPr/>
              </p:nvPicPr>
              <p:blipFill>
                <a:blip r:embed="rId246"/>
                <a:stretch>
                  <a:fillRect/>
                </a:stretch>
              </p:blipFill>
              <p:spPr>
                <a:xfrm>
                  <a:off x="4617441" y="5647485"/>
                  <a:ext cx="12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1" name="Freihand 190">
                  <a:extLst>
                    <a:ext uri="{FF2B5EF4-FFF2-40B4-BE49-F238E27FC236}">
                      <a16:creationId xmlns:a16="http://schemas.microsoft.com/office/drawing/2014/main" id="{9CE9EADC-65B4-448F-BCCE-FAA837E8442D}"/>
                    </a:ext>
                  </a:extLst>
                </p14:cNvPr>
                <p14:cNvContentPartPr/>
                <p14:nvPr/>
              </p14:nvContentPartPr>
              <p14:xfrm>
                <a:off x="4602681" y="5576565"/>
                <a:ext cx="57960" cy="15840"/>
              </p14:xfrm>
            </p:contentPart>
          </mc:Choice>
          <mc:Fallback xmlns="">
            <p:pic>
              <p:nvPicPr>
                <p:cNvPr id="191" name="Freihand 190">
                  <a:extLst>
                    <a:ext uri="{FF2B5EF4-FFF2-40B4-BE49-F238E27FC236}">
                      <a16:creationId xmlns:a16="http://schemas.microsoft.com/office/drawing/2014/main" id="{9CE9EADC-65B4-448F-BCCE-FAA837E8442D}"/>
                    </a:ext>
                  </a:extLst>
                </p:cNvPr>
                <p:cNvPicPr/>
                <p:nvPr/>
              </p:nvPicPr>
              <p:blipFill>
                <a:blip r:embed="rId248"/>
                <a:stretch>
                  <a:fillRect/>
                </a:stretch>
              </p:blipFill>
              <p:spPr>
                <a:xfrm>
                  <a:off x="4598361" y="5572245"/>
                  <a:ext cx="66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2" name="Freihand 191">
                  <a:extLst>
                    <a:ext uri="{FF2B5EF4-FFF2-40B4-BE49-F238E27FC236}">
                      <a16:creationId xmlns:a16="http://schemas.microsoft.com/office/drawing/2014/main" id="{CA757844-DDC1-4DE0-BE5A-00226AF3DC36}"/>
                    </a:ext>
                  </a:extLst>
                </p14:cNvPr>
                <p14:cNvContentPartPr/>
                <p14:nvPr/>
              </p14:nvContentPartPr>
              <p14:xfrm>
                <a:off x="4684041" y="5632005"/>
                <a:ext cx="92880" cy="94680"/>
              </p14:xfrm>
            </p:contentPart>
          </mc:Choice>
          <mc:Fallback xmlns="">
            <p:pic>
              <p:nvPicPr>
                <p:cNvPr id="192" name="Freihand 191">
                  <a:extLst>
                    <a:ext uri="{FF2B5EF4-FFF2-40B4-BE49-F238E27FC236}">
                      <a16:creationId xmlns:a16="http://schemas.microsoft.com/office/drawing/2014/main" id="{CA757844-DDC1-4DE0-BE5A-00226AF3DC36}"/>
                    </a:ext>
                  </a:extLst>
                </p:cNvPr>
                <p:cNvPicPr/>
                <p:nvPr/>
              </p:nvPicPr>
              <p:blipFill>
                <a:blip r:embed="rId250"/>
                <a:stretch>
                  <a:fillRect/>
                </a:stretch>
              </p:blipFill>
              <p:spPr>
                <a:xfrm>
                  <a:off x="4679721" y="5627685"/>
                  <a:ext cx="101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3" name="Freihand 192">
                  <a:extLst>
                    <a:ext uri="{FF2B5EF4-FFF2-40B4-BE49-F238E27FC236}">
                      <a16:creationId xmlns:a16="http://schemas.microsoft.com/office/drawing/2014/main" id="{A61E8D57-45B9-494E-A2E5-90A7CB9E8E56}"/>
                    </a:ext>
                  </a:extLst>
                </p14:cNvPr>
                <p14:cNvContentPartPr/>
                <p14:nvPr/>
              </p14:nvContentPartPr>
              <p14:xfrm>
                <a:off x="4952961" y="5590605"/>
                <a:ext cx="27000" cy="137880"/>
              </p14:xfrm>
            </p:contentPart>
          </mc:Choice>
          <mc:Fallback xmlns="">
            <p:pic>
              <p:nvPicPr>
                <p:cNvPr id="193" name="Freihand 192">
                  <a:extLst>
                    <a:ext uri="{FF2B5EF4-FFF2-40B4-BE49-F238E27FC236}">
                      <a16:creationId xmlns:a16="http://schemas.microsoft.com/office/drawing/2014/main" id="{A61E8D57-45B9-494E-A2E5-90A7CB9E8E56}"/>
                    </a:ext>
                  </a:extLst>
                </p:cNvPr>
                <p:cNvPicPr/>
                <p:nvPr/>
              </p:nvPicPr>
              <p:blipFill>
                <a:blip r:embed="rId252"/>
                <a:stretch>
                  <a:fillRect/>
                </a:stretch>
              </p:blipFill>
              <p:spPr>
                <a:xfrm>
                  <a:off x="4948641" y="5586285"/>
                  <a:ext cx="35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4" name="Freihand 193">
                  <a:extLst>
                    <a:ext uri="{FF2B5EF4-FFF2-40B4-BE49-F238E27FC236}">
                      <a16:creationId xmlns:a16="http://schemas.microsoft.com/office/drawing/2014/main" id="{FDBF8B8C-A595-42F8-92D4-E339943FD5D5}"/>
                    </a:ext>
                  </a:extLst>
                </p14:cNvPr>
                <p14:cNvContentPartPr/>
                <p14:nvPr/>
              </p14:nvContentPartPr>
              <p14:xfrm>
                <a:off x="5017761" y="5607885"/>
                <a:ext cx="104040" cy="100080"/>
              </p14:xfrm>
            </p:contentPart>
          </mc:Choice>
          <mc:Fallback xmlns="">
            <p:pic>
              <p:nvPicPr>
                <p:cNvPr id="194" name="Freihand 193">
                  <a:extLst>
                    <a:ext uri="{FF2B5EF4-FFF2-40B4-BE49-F238E27FC236}">
                      <a16:creationId xmlns:a16="http://schemas.microsoft.com/office/drawing/2014/main" id="{FDBF8B8C-A595-42F8-92D4-E339943FD5D5}"/>
                    </a:ext>
                  </a:extLst>
                </p:cNvPr>
                <p:cNvPicPr/>
                <p:nvPr/>
              </p:nvPicPr>
              <p:blipFill>
                <a:blip r:embed="rId254"/>
                <a:stretch>
                  <a:fillRect/>
                </a:stretch>
              </p:blipFill>
              <p:spPr>
                <a:xfrm>
                  <a:off x="5013441" y="5603565"/>
                  <a:ext cx="112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5" name="Freihand 194">
                  <a:extLst>
                    <a:ext uri="{FF2B5EF4-FFF2-40B4-BE49-F238E27FC236}">
                      <a16:creationId xmlns:a16="http://schemas.microsoft.com/office/drawing/2014/main" id="{71A73B80-DF0B-4A7B-A2BD-C5B99C3B1195}"/>
                    </a:ext>
                  </a:extLst>
                </p14:cNvPr>
                <p14:cNvContentPartPr/>
                <p14:nvPr/>
              </p14:nvContentPartPr>
              <p14:xfrm>
                <a:off x="5143401" y="5621565"/>
                <a:ext cx="108360" cy="77040"/>
              </p14:xfrm>
            </p:contentPart>
          </mc:Choice>
          <mc:Fallback xmlns="">
            <p:pic>
              <p:nvPicPr>
                <p:cNvPr id="195" name="Freihand 194">
                  <a:extLst>
                    <a:ext uri="{FF2B5EF4-FFF2-40B4-BE49-F238E27FC236}">
                      <a16:creationId xmlns:a16="http://schemas.microsoft.com/office/drawing/2014/main" id="{71A73B80-DF0B-4A7B-A2BD-C5B99C3B1195}"/>
                    </a:ext>
                  </a:extLst>
                </p:cNvPr>
                <p:cNvPicPr/>
                <p:nvPr/>
              </p:nvPicPr>
              <p:blipFill>
                <a:blip r:embed="rId256"/>
                <a:stretch>
                  <a:fillRect/>
                </a:stretch>
              </p:blipFill>
              <p:spPr>
                <a:xfrm>
                  <a:off x="5139081" y="5617245"/>
                  <a:ext cx="117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6" name="Freihand 195">
                  <a:extLst>
                    <a:ext uri="{FF2B5EF4-FFF2-40B4-BE49-F238E27FC236}">
                      <a16:creationId xmlns:a16="http://schemas.microsoft.com/office/drawing/2014/main" id="{08F0184F-3523-4122-9EF1-74A9A08AC8EC}"/>
                    </a:ext>
                  </a:extLst>
                </p14:cNvPr>
                <p14:cNvContentPartPr/>
                <p14:nvPr/>
              </p14:nvContentPartPr>
              <p14:xfrm>
                <a:off x="5293161" y="5597445"/>
                <a:ext cx="89640" cy="96840"/>
              </p14:xfrm>
            </p:contentPart>
          </mc:Choice>
          <mc:Fallback xmlns="">
            <p:pic>
              <p:nvPicPr>
                <p:cNvPr id="196" name="Freihand 195">
                  <a:extLst>
                    <a:ext uri="{FF2B5EF4-FFF2-40B4-BE49-F238E27FC236}">
                      <a16:creationId xmlns:a16="http://schemas.microsoft.com/office/drawing/2014/main" id="{08F0184F-3523-4122-9EF1-74A9A08AC8EC}"/>
                    </a:ext>
                  </a:extLst>
                </p:cNvPr>
                <p:cNvPicPr/>
                <p:nvPr/>
              </p:nvPicPr>
              <p:blipFill>
                <a:blip r:embed="rId258"/>
                <a:stretch>
                  <a:fillRect/>
                </a:stretch>
              </p:blipFill>
              <p:spPr>
                <a:xfrm>
                  <a:off x="5288841" y="5593125"/>
                  <a:ext cx="98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 name="Freihand 166">
                  <a:extLst>
                    <a:ext uri="{FF2B5EF4-FFF2-40B4-BE49-F238E27FC236}">
                      <a16:creationId xmlns:a16="http://schemas.microsoft.com/office/drawing/2014/main" id="{B953D89F-6255-4D5C-A728-D80B648238A4}"/>
                    </a:ext>
                  </a:extLst>
                </p14:cNvPr>
                <p14:cNvContentPartPr/>
                <p14:nvPr/>
              </p14:nvContentPartPr>
              <p14:xfrm>
                <a:off x="5124681" y="5270205"/>
                <a:ext cx="135000" cy="91800"/>
              </p14:xfrm>
            </p:contentPart>
          </mc:Choice>
          <mc:Fallback xmlns="">
            <p:pic>
              <p:nvPicPr>
                <p:cNvPr id="167" name="Freihand 166">
                  <a:extLst>
                    <a:ext uri="{FF2B5EF4-FFF2-40B4-BE49-F238E27FC236}">
                      <a16:creationId xmlns:a16="http://schemas.microsoft.com/office/drawing/2014/main" id="{B953D89F-6255-4D5C-A728-D80B648238A4}"/>
                    </a:ext>
                  </a:extLst>
                </p:cNvPr>
                <p:cNvPicPr/>
                <p:nvPr/>
              </p:nvPicPr>
              <p:blipFill>
                <a:blip r:embed="rId260"/>
                <a:stretch>
                  <a:fillRect/>
                </a:stretch>
              </p:blipFill>
              <p:spPr>
                <a:xfrm>
                  <a:off x="5120361" y="5265885"/>
                  <a:ext cx="143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 name="Freihand 167">
                  <a:extLst>
                    <a:ext uri="{FF2B5EF4-FFF2-40B4-BE49-F238E27FC236}">
                      <a16:creationId xmlns:a16="http://schemas.microsoft.com/office/drawing/2014/main" id="{4C414705-F803-49AC-8966-FCD9962BFC6D}"/>
                    </a:ext>
                  </a:extLst>
                </p14:cNvPr>
                <p14:cNvContentPartPr/>
                <p14:nvPr/>
              </p14:nvContentPartPr>
              <p14:xfrm>
                <a:off x="5284521" y="5198205"/>
                <a:ext cx="227880" cy="192960"/>
              </p14:xfrm>
            </p:contentPart>
          </mc:Choice>
          <mc:Fallback xmlns="">
            <p:pic>
              <p:nvPicPr>
                <p:cNvPr id="168" name="Freihand 167">
                  <a:extLst>
                    <a:ext uri="{FF2B5EF4-FFF2-40B4-BE49-F238E27FC236}">
                      <a16:creationId xmlns:a16="http://schemas.microsoft.com/office/drawing/2014/main" id="{4C414705-F803-49AC-8966-FCD9962BFC6D}"/>
                    </a:ext>
                  </a:extLst>
                </p:cNvPr>
                <p:cNvPicPr/>
                <p:nvPr/>
              </p:nvPicPr>
              <p:blipFill>
                <a:blip r:embed="rId262"/>
                <a:stretch>
                  <a:fillRect/>
                </a:stretch>
              </p:blipFill>
              <p:spPr>
                <a:xfrm>
                  <a:off x="5280201" y="5193885"/>
                  <a:ext cx="236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 name="Freihand 168">
                  <a:extLst>
                    <a:ext uri="{FF2B5EF4-FFF2-40B4-BE49-F238E27FC236}">
                      <a16:creationId xmlns:a16="http://schemas.microsoft.com/office/drawing/2014/main" id="{544DC7E5-4865-415D-87E5-3FDBB632E542}"/>
                    </a:ext>
                  </a:extLst>
                </p14:cNvPr>
                <p14:cNvContentPartPr/>
                <p14:nvPr/>
              </p14:nvContentPartPr>
              <p14:xfrm>
                <a:off x="5545521" y="5257605"/>
                <a:ext cx="110880" cy="62640"/>
              </p14:xfrm>
            </p:contentPart>
          </mc:Choice>
          <mc:Fallback xmlns="">
            <p:pic>
              <p:nvPicPr>
                <p:cNvPr id="169" name="Freihand 168">
                  <a:extLst>
                    <a:ext uri="{FF2B5EF4-FFF2-40B4-BE49-F238E27FC236}">
                      <a16:creationId xmlns:a16="http://schemas.microsoft.com/office/drawing/2014/main" id="{544DC7E5-4865-415D-87E5-3FDBB632E542}"/>
                    </a:ext>
                  </a:extLst>
                </p:cNvPr>
                <p:cNvPicPr/>
                <p:nvPr/>
              </p:nvPicPr>
              <p:blipFill>
                <a:blip r:embed="rId264"/>
                <a:stretch>
                  <a:fillRect/>
                </a:stretch>
              </p:blipFill>
              <p:spPr>
                <a:xfrm>
                  <a:off x="5541201" y="5253285"/>
                  <a:ext cx="119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0" name="Freihand 169">
                  <a:extLst>
                    <a:ext uri="{FF2B5EF4-FFF2-40B4-BE49-F238E27FC236}">
                      <a16:creationId xmlns:a16="http://schemas.microsoft.com/office/drawing/2014/main" id="{6B8C5B31-C8FC-487F-A1BF-38BF67AE5EAE}"/>
                    </a:ext>
                  </a:extLst>
                </p14:cNvPr>
                <p14:cNvContentPartPr/>
                <p14:nvPr/>
              </p14:nvContentPartPr>
              <p14:xfrm>
                <a:off x="5659641" y="5183805"/>
                <a:ext cx="103320" cy="136440"/>
              </p14:xfrm>
            </p:contentPart>
          </mc:Choice>
          <mc:Fallback xmlns="">
            <p:pic>
              <p:nvPicPr>
                <p:cNvPr id="170" name="Freihand 169">
                  <a:extLst>
                    <a:ext uri="{FF2B5EF4-FFF2-40B4-BE49-F238E27FC236}">
                      <a16:creationId xmlns:a16="http://schemas.microsoft.com/office/drawing/2014/main" id="{6B8C5B31-C8FC-487F-A1BF-38BF67AE5EAE}"/>
                    </a:ext>
                  </a:extLst>
                </p:cNvPr>
                <p:cNvPicPr/>
                <p:nvPr/>
              </p:nvPicPr>
              <p:blipFill>
                <a:blip r:embed="rId266"/>
                <a:stretch>
                  <a:fillRect/>
                </a:stretch>
              </p:blipFill>
              <p:spPr>
                <a:xfrm>
                  <a:off x="5655321" y="5179485"/>
                  <a:ext cx="11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B4A53A30-9683-472B-97C8-4C48E2D16B83}"/>
                    </a:ext>
                  </a:extLst>
                </p14:cNvPr>
                <p14:cNvContentPartPr/>
                <p14:nvPr/>
              </p14:nvContentPartPr>
              <p14:xfrm>
                <a:off x="5924961" y="5164365"/>
                <a:ext cx="235080" cy="235440"/>
              </p14:xfrm>
            </p:contentPart>
          </mc:Choice>
          <mc:Fallback xmlns="">
            <p:pic>
              <p:nvPicPr>
                <p:cNvPr id="173" name="Freihand 172">
                  <a:extLst>
                    <a:ext uri="{FF2B5EF4-FFF2-40B4-BE49-F238E27FC236}">
                      <a16:creationId xmlns:a16="http://schemas.microsoft.com/office/drawing/2014/main" id="{B4A53A30-9683-472B-97C8-4C48E2D16B83}"/>
                    </a:ext>
                  </a:extLst>
                </p:cNvPr>
                <p:cNvPicPr/>
                <p:nvPr/>
              </p:nvPicPr>
              <p:blipFill>
                <a:blip r:embed="rId268"/>
                <a:stretch>
                  <a:fillRect/>
                </a:stretch>
              </p:blipFill>
              <p:spPr>
                <a:xfrm>
                  <a:off x="5920641" y="5160045"/>
                  <a:ext cx="2437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7" name="Freihand 196">
                  <a:extLst>
                    <a:ext uri="{FF2B5EF4-FFF2-40B4-BE49-F238E27FC236}">
                      <a16:creationId xmlns:a16="http://schemas.microsoft.com/office/drawing/2014/main" id="{D7033633-6BD5-487B-B268-ACEA2367E15A}"/>
                    </a:ext>
                  </a:extLst>
                </p14:cNvPr>
                <p14:cNvContentPartPr/>
                <p14:nvPr/>
              </p14:nvContentPartPr>
              <p14:xfrm>
                <a:off x="5113881" y="5143125"/>
                <a:ext cx="686520" cy="37440"/>
              </p14:xfrm>
            </p:contentPart>
          </mc:Choice>
          <mc:Fallback xmlns="">
            <p:pic>
              <p:nvPicPr>
                <p:cNvPr id="197" name="Freihand 196">
                  <a:extLst>
                    <a:ext uri="{FF2B5EF4-FFF2-40B4-BE49-F238E27FC236}">
                      <a16:creationId xmlns:a16="http://schemas.microsoft.com/office/drawing/2014/main" id="{D7033633-6BD5-487B-B268-ACEA2367E15A}"/>
                    </a:ext>
                  </a:extLst>
                </p:cNvPr>
                <p:cNvPicPr/>
                <p:nvPr/>
              </p:nvPicPr>
              <p:blipFill>
                <a:blip r:embed="rId270"/>
                <a:stretch>
                  <a:fillRect/>
                </a:stretch>
              </p:blipFill>
              <p:spPr>
                <a:xfrm>
                  <a:off x="5109561" y="5138805"/>
                  <a:ext cx="695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2" name="Freihand 201">
                  <a:extLst>
                    <a:ext uri="{FF2B5EF4-FFF2-40B4-BE49-F238E27FC236}">
                      <a16:creationId xmlns:a16="http://schemas.microsoft.com/office/drawing/2014/main" id="{D24B3F65-ECE2-4A3B-A9F3-0F253D14B92C}"/>
                    </a:ext>
                  </a:extLst>
                </p14:cNvPr>
                <p14:cNvContentPartPr/>
                <p14:nvPr/>
              </p14:nvContentPartPr>
              <p14:xfrm>
                <a:off x="5574321" y="5538405"/>
                <a:ext cx="184680" cy="150480"/>
              </p14:xfrm>
            </p:contentPart>
          </mc:Choice>
          <mc:Fallback xmlns="">
            <p:pic>
              <p:nvPicPr>
                <p:cNvPr id="202" name="Freihand 201">
                  <a:extLst>
                    <a:ext uri="{FF2B5EF4-FFF2-40B4-BE49-F238E27FC236}">
                      <a16:creationId xmlns:a16="http://schemas.microsoft.com/office/drawing/2014/main" id="{D24B3F65-ECE2-4A3B-A9F3-0F253D14B92C}"/>
                    </a:ext>
                  </a:extLst>
                </p:cNvPr>
                <p:cNvPicPr/>
                <p:nvPr/>
              </p:nvPicPr>
              <p:blipFill>
                <a:blip r:embed="rId272"/>
                <a:stretch>
                  <a:fillRect/>
                </a:stretch>
              </p:blipFill>
              <p:spPr>
                <a:xfrm>
                  <a:off x="5570001" y="5534085"/>
                  <a:ext cx="193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3" name="Freihand 202">
                  <a:extLst>
                    <a:ext uri="{FF2B5EF4-FFF2-40B4-BE49-F238E27FC236}">
                      <a16:creationId xmlns:a16="http://schemas.microsoft.com/office/drawing/2014/main" id="{65B36544-C2DF-4B2F-8716-D170727DCFC1}"/>
                    </a:ext>
                  </a:extLst>
                </p14:cNvPr>
                <p14:cNvContentPartPr/>
                <p14:nvPr/>
              </p14:nvContentPartPr>
              <p14:xfrm>
                <a:off x="5801121" y="5595645"/>
                <a:ext cx="96840" cy="86040"/>
              </p14:xfrm>
            </p:contentPart>
          </mc:Choice>
          <mc:Fallback xmlns="">
            <p:pic>
              <p:nvPicPr>
                <p:cNvPr id="203" name="Freihand 202">
                  <a:extLst>
                    <a:ext uri="{FF2B5EF4-FFF2-40B4-BE49-F238E27FC236}">
                      <a16:creationId xmlns:a16="http://schemas.microsoft.com/office/drawing/2014/main" id="{65B36544-C2DF-4B2F-8716-D170727DCFC1}"/>
                    </a:ext>
                  </a:extLst>
                </p:cNvPr>
                <p:cNvPicPr/>
                <p:nvPr/>
              </p:nvPicPr>
              <p:blipFill>
                <a:blip r:embed="rId274"/>
                <a:stretch>
                  <a:fillRect/>
                </a:stretch>
              </p:blipFill>
              <p:spPr>
                <a:xfrm>
                  <a:off x="5796801" y="5591325"/>
                  <a:ext cx="10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5" name="Freihand 204">
                  <a:extLst>
                    <a:ext uri="{FF2B5EF4-FFF2-40B4-BE49-F238E27FC236}">
                      <a16:creationId xmlns:a16="http://schemas.microsoft.com/office/drawing/2014/main" id="{B829D9F8-1702-47CD-AAD9-A6AE9E454A2F}"/>
                    </a:ext>
                  </a:extLst>
                </p14:cNvPr>
                <p14:cNvContentPartPr/>
                <p14:nvPr/>
              </p14:nvContentPartPr>
              <p14:xfrm>
                <a:off x="5926401" y="5617965"/>
                <a:ext cx="102600" cy="58320"/>
              </p14:xfrm>
            </p:contentPart>
          </mc:Choice>
          <mc:Fallback xmlns="">
            <p:pic>
              <p:nvPicPr>
                <p:cNvPr id="205" name="Freihand 204">
                  <a:extLst>
                    <a:ext uri="{FF2B5EF4-FFF2-40B4-BE49-F238E27FC236}">
                      <a16:creationId xmlns:a16="http://schemas.microsoft.com/office/drawing/2014/main" id="{B829D9F8-1702-47CD-AAD9-A6AE9E454A2F}"/>
                    </a:ext>
                  </a:extLst>
                </p:cNvPr>
                <p:cNvPicPr/>
                <p:nvPr/>
              </p:nvPicPr>
              <p:blipFill>
                <a:blip r:embed="rId276"/>
                <a:stretch>
                  <a:fillRect/>
                </a:stretch>
              </p:blipFill>
              <p:spPr>
                <a:xfrm>
                  <a:off x="5922081" y="5613645"/>
                  <a:ext cx="111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7" name="Freihand 206">
                  <a:extLst>
                    <a:ext uri="{FF2B5EF4-FFF2-40B4-BE49-F238E27FC236}">
                      <a16:creationId xmlns:a16="http://schemas.microsoft.com/office/drawing/2014/main" id="{C20B92BA-94E1-47F7-BCD4-5F308CCE05C8}"/>
                    </a:ext>
                  </a:extLst>
                </p14:cNvPr>
                <p14:cNvContentPartPr/>
                <p14:nvPr/>
              </p14:nvContentPartPr>
              <p14:xfrm>
                <a:off x="6151761" y="5573325"/>
                <a:ext cx="92160" cy="102600"/>
              </p14:xfrm>
            </p:contentPart>
          </mc:Choice>
          <mc:Fallback xmlns="">
            <p:pic>
              <p:nvPicPr>
                <p:cNvPr id="207" name="Freihand 206">
                  <a:extLst>
                    <a:ext uri="{FF2B5EF4-FFF2-40B4-BE49-F238E27FC236}">
                      <a16:creationId xmlns:a16="http://schemas.microsoft.com/office/drawing/2014/main" id="{C20B92BA-94E1-47F7-BCD4-5F308CCE05C8}"/>
                    </a:ext>
                  </a:extLst>
                </p:cNvPr>
                <p:cNvPicPr/>
                <p:nvPr/>
              </p:nvPicPr>
              <p:blipFill>
                <a:blip r:embed="rId278"/>
                <a:stretch>
                  <a:fillRect/>
                </a:stretch>
              </p:blipFill>
              <p:spPr>
                <a:xfrm>
                  <a:off x="6147441" y="5569005"/>
                  <a:ext cx="100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8" name="Freihand 207">
                  <a:extLst>
                    <a:ext uri="{FF2B5EF4-FFF2-40B4-BE49-F238E27FC236}">
                      <a16:creationId xmlns:a16="http://schemas.microsoft.com/office/drawing/2014/main" id="{8DA1CF18-0D6A-4E6F-8ED3-DE6BAB99239D}"/>
                    </a:ext>
                  </a:extLst>
                </p14:cNvPr>
                <p14:cNvContentPartPr/>
                <p14:nvPr/>
              </p14:nvContentPartPr>
              <p14:xfrm>
                <a:off x="6141681" y="5509605"/>
                <a:ext cx="224640" cy="162720"/>
              </p14:xfrm>
            </p:contentPart>
          </mc:Choice>
          <mc:Fallback xmlns="">
            <p:pic>
              <p:nvPicPr>
                <p:cNvPr id="208" name="Freihand 207">
                  <a:extLst>
                    <a:ext uri="{FF2B5EF4-FFF2-40B4-BE49-F238E27FC236}">
                      <a16:creationId xmlns:a16="http://schemas.microsoft.com/office/drawing/2014/main" id="{8DA1CF18-0D6A-4E6F-8ED3-DE6BAB99239D}"/>
                    </a:ext>
                  </a:extLst>
                </p:cNvPr>
                <p:cNvPicPr/>
                <p:nvPr/>
              </p:nvPicPr>
              <p:blipFill>
                <a:blip r:embed="rId280"/>
                <a:stretch>
                  <a:fillRect/>
                </a:stretch>
              </p:blipFill>
              <p:spPr>
                <a:xfrm>
                  <a:off x="6137361" y="5505285"/>
                  <a:ext cx="233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9" name="Freihand 208">
                  <a:extLst>
                    <a:ext uri="{FF2B5EF4-FFF2-40B4-BE49-F238E27FC236}">
                      <a16:creationId xmlns:a16="http://schemas.microsoft.com/office/drawing/2014/main" id="{F7A0CB3F-58DA-4B80-BFF8-42B1289D5E35}"/>
                    </a:ext>
                  </a:extLst>
                </p14:cNvPr>
                <p14:cNvContentPartPr/>
                <p14:nvPr/>
              </p14:nvContentPartPr>
              <p14:xfrm>
                <a:off x="6481161" y="5557485"/>
                <a:ext cx="229320" cy="57960"/>
              </p14:xfrm>
            </p:contentPart>
          </mc:Choice>
          <mc:Fallback xmlns="">
            <p:pic>
              <p:nvPicPr>
                <p:cNvPr id="209" name="Freihand 208">
                  <a:extLst>
                    <a:ext uri="{FF2B5EF4-FFF2-40B4-BE49-F238E27FC236}">
                      <a16:creationId xmlns:a16="http://schemas.microsoft.com/office/drawing/2014/main" id="{F7A0CB3F-58DA-4B80-BFF8-42B1289D5E35}"/>
                    </a:ext>
                  </a:extLst>
                </p:cNvPr>
                <p:cNvPicPr/>
                <p:nvPr/>
              </p:nvPicPr>
              <p:blipFill>
                <a:blip r:embed="rId282"/>
                <a:stretch>
                  <a:fillRect/>
                </a:stretch>
              </p:blipFill>
              <p:spPr>
                <a:xfrm>
                  <a:off x="6476841" y="5553165"/>
                  <a:ext cx="237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0" name="Freihand 209">
                  <a:extLst>
                    <a:ext uri="{FF2B5EF4-FFF2-40B4-BE49-F238E27FC236}">
                      <a16:creationId xmlns:a16="http://schemas.microsoft.com/office/drawing/2014/main" id="{F7D8A860-0B34-478E-BD8E-8A4EC1A2494F}"/>
                    </a:ext>
                  </a:extLst>
                </p14:cNvPr>
                <p14:cNvContentPartPr/>
                <p14:nvPr/>
              </p14:nvContentPartPr>
              <p14:xfrm>
                <a:off x="6736401" y="5502045"/>
                <a:ext cx="34920" cy="23040"/>
              </p14:xfrm>
            </p:contentPart>
          </mc:Choice>
          <mc:Fallback xmlns="">
            <p:pic>
              <p:nvPicPr>
                <p:cNvPr id="210" name="Freihand 209">
                  <a:extLst>
                    <a:ext uri="{FF2B5EF4-FFF2-40B4-BE49-F238E27FC236}">
                      <a16:creationId xmlns:a16="http://schemas.microsoft.com/office/drawing/2014/main" id="{F7D8A860-0B34-478E-BD8E-8A4EC1A2494F}"/>
                    </a:ext>
                  </a:extLst>
                </p:cNvPr>
                <p:cNvPicPr/>
                <p:nvPr/>
              </p:nvPicPr>
              <p:blipFill>
                <a:blip r:embed="rId284"/>
                <a:stretch>
                  <a:fillRect/>
                </a:stretch>
              </p:blipFill>
              <p:spPr>
                <a:xfrm>
                  <a:off x="6732081" y="5497725"/>
                  <a:ext cx="4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 name="Freihand 210">
                  <a:extLst>
                    <a:ext uri="{FF2B5EF4-FFF2-40B4-BE49-F238E27FC236}">
                      <a16:creationId xmlns:a16="http://schemas.microsoft.com/office/drawing/2014/main" id="{C559A764-2AB9-4B3D-BCF2-364D6040B6FE}"/>
                    </a:ext>
                  </a:extLst>
                </p14:cNvPr>
                <p14:cNvContentPartPr/>
                <p14:nvPr/>
              </p14:nvContentPartPr>
              <p14:xfrm>
                <a:off x="6808041" y="5526525"/>
                <a:ext cx="117720" cy="179640"/>
              </p14:xfrm>
            </p:contentPart>
          </mc:Choice>
          <mc:Fallback xmlns="">
            <p:pic>
              <p:nvPicPr>
                <p:cNvPr id="211" name="Freihand 210">
                  <a:extLst>
                    <a:ext uri="{FF2B5EF4-FFF2-40B4-BE49-F238E27FC236}">
                      <a16:creationId xmlns:a16="http://schemas.microsoft.com/office/drawing/2014/main" id="{C559A764-2AB9-4B3D-BCF2-364D6040B6FE}"/>
                    </a:ext>
                  </a:extLst>
                </p:cNvPr>
                <p:cNvPicPr/>
                <p:nvPr/>
              </p:nvPicPr>
              <p:blipFill>
                <a:blip r:embed="rId286"/>
                <a:stretch>
                  <a:fillRect/>
                </a:stretch>
              </p:blipFill>
              <p:spPr>
                <a:xfrm>
                  <a:off x="6803721" y="5522205"/>
                  <a:ext cx="126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3" name="Freihand 212">
                  <a:extLst>
                    <a:ext uri="{FF2B5EF4-FFF2-40B4-BE49-F238E27FC236}">
                      <a16:creationId xmlns:a16="http://schemas.microsoft.com/office/drawing/2014/main" id="{C3E1B9C2-CDE9-4ABC-AEF6-FFA0A997F7FC}"/>
                    </a:ext>
                  </a:extLst>
                </p14:cNvPr>
                <p14:cNvContentPartPr/>
                <p14:nvPr/>
              </p14:nvContentPartPr>
              <p14:xfrm>
                <a:off x="7002801" y="5521125"/>
                <a:ext cx="161640" cy="73080"/>
              </p14:xfrm>
            </p:contentPart>
          </mc:Choice>
          <mc:Fallback xmlns="">
            <p:pic>
              <p:nvPicPr>
                <p:cNvPr id="213" name="Freihand 212">
                  <a:extLst>
                    <a:ext uri="{FF2B5EF4-FFF2-40B4-BE49-F238E27FC236}">
                      <a16:creationId xmlns:a16="http://schemas.microsoft.com/office/drawing/2014/main" id="{C3E1B9C2-CDE9-4ABC-AEF6-FFA0A997F7FC}"/>
                    </a:ext>
                  </a:extLst>
                </p:cNvPr>
                <p:cNvPicPr/>
                <p:nvPr/>
              </p:nvPicPr>
              <p:blipFill>
                <a:blip r:embed="rId288"/>
                <a:stretch>
                  <a:fillRect/>
                </a:stretch>
              </p:blipFill>
              <p:spPr>
                <a:xfrm>
                  <a:off x="6998481" y="5516805"/>
                  <a:ext cx="170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4" name="Freihand 213">
                  <a:extLst>
                    <a:ext uri="{FF2B5EF4-FFF2-40B4-BE49-F238E27FC236}">
                      <a16:creationId xmlns:a16="http://schemas.microsoft.com/office/drawing/2014/main" id="{0C2657AA-5F27-4537-B47B-B78F533A3016}"/>
                    </a:ext>
                  </a:extLst>
                </p14:cNvPr>
                <p14:cNvContentPartPr/>
                <p14:nvPr/>
              </p14:nvContentPartPr>
              <p14:xfrm>
                <a:off x="7152561" y="5518245"/>
                <a:ext cx="78840" cy="58680"/>
              </p14:xfrm>
            </p:contentPart>
          </mc:Choice>
          <mc:Fallback xmlns="">
            <p:pic>
              <p:nvPicPr>
                <p:cNvPr id="214" name="Freihand 213">
                  <a:extLst>
                    <a:ext uri="{FF2B5EF4-FFF2-40B4-BE49-F238E27FC236}">
                      <a16:creationId xmlns:a16="http://schemas.microsoft.com/office/drawing/2014/main" id="{0C2657AA-5F27-4537-B47B-B78F533A3016}"/>
                    </a:ext>
                  </a:extLst>
                </p:cNvPr>
                <p:cNvPicPr/>
                <p:nvPr/>
              </p:nvPicPr>
              <p:blipFill>
                <a:blip r:embed="rId290"/>
                <a:stretch>
                  <a:fillRect/>
                </a:stretch>
              </p:blipFill>
              <p:spPr>
                <a:xfrm>
                  <a:off x="7148241" y="5513925"/>
                  <a:ext cx="87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5" name="Freihand 214">
                  <a:extLst>
                    <a:ext uri="{FF2B5EF4-FFF2-40B4-BE49-F238E27FC236}">
                      <a16:creationId xmlns:a16="http://schemas.microsoft.com/office/drawing/2014/main" id="{34A49FB5-6EA0-4830-BE63-C693C3E3B341}"/>
                    </a:ext>
                  </a:extLst>
                </p14:cNvPr>
                <p14:cNvContentPartPr/>
                <p14:nvPr/>
              </p14:nvContentPartPr>
              <p14:xfrm>
                <a:off x="7247241" y="5426085"/>
                <a:ext cx="153720" cy="167760"/>
              </p14:xfrm>
            </p:contentPart>
          </mc:Choice>
          <mc:Fallback xmlns="">
            <p:pic>
              <p:nvPicPr>
                <p:cNvPr id="215" name="Freihand 214">
                  <a:extLst>
                    <a:ext uri="{FF2B5EF4-FFF2-40B4-BE49-F238E27FC236}">
                      <a16:creationId xmlns:a16="http://schemas.microsoft.com/office/drawing/2014/main" id="{34A49FB5-6EA0-4830-BE63-C693C3E3B341}"/>
                    </a:ext>
                  </a:extLst>
                </p:cNvPr>
                <p:cNvPicPr/>
                <p:nvPr/>
              </p:nvPicPr>
              <p:blipFill>
                <a:blip r:embed="rId292"/>
                <a:stretch>
                  <a:fillRect/>
                </a:stretch>
              </p:blipFill>
              <p:spPr>
                <a:xfrm>
                  <a:off x="7242921" y="5421765"/>
                  <a:ext cx="16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6" name="Freihand 215">
                  <a:extLst>
                    <a:ext uri="{FF2B5EF4-FFF2-40B4-BE49-F238E27FC236}">
                      <a16:creationId xmlns:a16="http://schemas.microsoft.com/office/drawing/2014/main" id="{4DE2CF87-7EE3-45E7-B6C5-7A7C44A7AE8C}"/>
                    </a:ext>
                  </a:extLst>
                </p14:cNvPr>
                <p14:cNvContentPartPr/>
                <p14:nvPr/>
              </p14:nvContentPartPr>
              <p14:xfrm>
                <a:off x="2456721" y="5962845"/>
                <a:ext cx="196920" cy="74880"/>
              </p14:xfrm>
            </p:contentPart>
          </mc:Choice>
          <mc:Fallback xmlns="">
            <p:pic>
              <p:nvPicPr>
                <p:cNvPr id="216" name="Freihand 215">
                  <a:extLst>
                    <a:ext uri="{FF2B5EF4-FFF2-40B4-BE49-F238E27FC236}">
                      <a16:creationId xmlns:a16="http://schemas.microsoft.com/office/drawing/2014/main" id="{4DE2CF87-7EE3-45E7-B6C5-7A7C44A7AE8C}"/>
                    </a:ext>
                  </a:extLst>
                </p:cNvPr>
                <p:cNvPicPr/>
                <p:nvPr/>
              </p:nvPicPr>
              <p:blipFill>
                <a:blip r:embed="rId294"/>
                <a:stretch>
                  <a:fillRect/>
                </a:stretch>
              </p:blipFill>
              <p:spPr>
                <a:xfrm>
                  <a:off x="2452401" y="5958525"/>
                  <a:ext cx="205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7" name="Freihand 216">
                  <a:extLst>
                    <a:ext uri="{FF2B5EF4-FFF2-40B4-BE49-F238E27FC236}">
                      <a16:creationId xmlns:a16="http://schemas.microsoft.com/office/drawing/2014/main" id="{0471CA4C-9DA1-4940-B97E-0D50DA77BDD4}"/>
                    </a:ext>
                  </a:extLst>
                </p14:cNvPr>
                <p14:cNvContentPartPr/>
                <p14:nvPr/>
              </p14:nvContentPartPr>
              <p14:xfrm>
                <a:off x="2622681" y="5961045"/>
                <a:ext cx="79560" cy="60840"/>
              </p14:xfrm>
            </p:contentPart>
          </mc:Choice>
          <mc:Fallback xmlns="">
            <p:pic>
              <p:nvPicPr>
                <p:cNvPr id="217" name="Freihand 216">
                  <a:extLst>
                    <a:ext uri="{FF2B5EF4-FFF2-40B4-BE49-F238E27FC236}">
                      <a16:creationId xmlns:a16="http://schemas.microsoft.com/office/drawing/2014/main" id="{0471CA4C-9DA1-4940-B97E-0D50DA77BDD4}"/>
                    </a:ext>
                  </a:extLst>
                </p:cNvPr>
                <p:cNvPicPr/>
                <p:nvPr/>
              </p:nvPicPr>
              <p:blipFill>
                <a:blip r:embed="rId296"/>
                <a:stretch>
                  <a:fillRect/>
                </a:stretch>
              </p:blipFill>
              <p:spPr>
                <a:xfrm>
                  <a:off x="2618361" y="5956725"/>
                  <a:ext cx="88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8" name="Freihand 217">
                  <a:extLst>
                    <a:ext uri="{FF2B5EF4-FFF2-40B4-BE49-F238E27FC236}">
                      <a16:creationId xmlns:a16="http://schemas.microsoft.com/office/drawing/2014/main" id="{9EE0399D-CF67-4620-BE96-F70DEC7FAACB}"/>
                    </a:ext>
                  </a:extLst>
                </p14:cNvPr>
                <p14:cNvContentPartPr/>
                <p14:nvPr/>
              </p14:nvContentPartPr>
              <p14:xfrm>
                <a:off x="2920401" y="5892285"/>
                <a:ext cx="239760" cy="122040"/>
              </p14:xfrm>
            </p:contentPart>
          </mc:Choice>
          <mc:Fallback xmlns="">
            <p:pic>
              <p:nvPicPr>
                <p:cNvPr id="218" name="Freihand 217">
                  <a:extLst>
                    <a:ext uri="{FF2B5EF4-FFF2-40B4-BE49-F238E27FC236}">
                      <a16:creationId xmlns:a16="http://schemas.microsoft.com/office/drawing/2014/main" id="{9EE0399D-CF67-4620-BE96-F70DEC7FAACB}"/>
                    </a:ext>
                  </a:extLst>
                </p:cNvPr>
                <p:cNvPicPr/>
                <p:nvPr/>
              </p:nvPicPr>
              <p:blipFill>
                <a:blip r:embed="rId298"/>
                <a:stretch>
                  <a:fillRect/>
                </a:stretch>
              </p:blipFill>
              <p:spPr>
                <a:xfrm>
                  <a:off x="2916081" y="5887965"/>
                  <a:ext cx="248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9" name="Freihand 218">
                  <a:extLst>
                    <a:ext uri="{FF2B5EF4-FFF2-40B4-BE49-F238E27FC236}">
                      <a16:creationId xmlns:a16="http://schemas.microsoft.com/office/drawing/2014/main" id="{F7F8F492-D6C5-4923-9423-C01B94F85177}"/>
                    </a:ext>
                  </a:extLst>
                </p14:cNvPr>
                <p14:cNvContentPartPr/>
                <p14:nvPr/>
              </p14:nvContentPartPr>
              <p14:xfrm>
                <a:off x="3317841" y="5944485"/>
                <a:ext cx="92880" cy="159840"/>
              </p14:xfrm>
            </p:contentPart>
          </mc:Choice>
          <mc:Fallback xmlns="">
            <p:pic>
              <p:nvPicPr>
                <p:cNvPr id="219" name="Freihand 218">
                  <a:extLst>
                    <a:ext uri="{FF2B5EF4-FFF2-40B4-BE49-F238E27FC236}">
                      <a16:creationId xmlns:a16="http://schemas.microsoft.com/office/drawing/2014/main" id="{F7F8F492-D6C5-4923-9423-C01B94F85177}"/>
                    </a:ext>
                  </a:extLst>
                </p:cNvPr>
                <p:cNvPicPr/>
                <p:nvPr/>
              </p:nvPicPr>
              <p:blipFill>
                <a:blip r:embed="rId300"/>
                <a:stretch>
                  <a:fillRect/>
                </a:stretch>
              </p:blipFill>
              <p:spPr>
                <a:xfrm>
                  <a:off x="3313521" y="5940165"/>
                  <a:ext cx="101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0" name="Freihand 219">
                  <a:extLst>
                    <a:ext uri="{FF2B5EF4-FFF2-40B4-BE49-F238E27FC236}">
                      <a16:creationId xmlns:a16="http://schemas.microsoft.com/office/drawing/2014/main" id="{CE604DDA-8A94-4026-A782-9D54F3DAD969}"/>
                    </a:ext>
                  </a:extLst>
                </p14:cNvPr>
                <p14:cNvContentPartPr/>
                <p14:nvPr/>
              </p14:nvContentPartPr>
              <p14:xfrm>
                <a:off x="3451041" y="5940525"/>
                <a:ext cx="262080" cy="75960"/>
              </p14:xfrm>
            </p:contentPart>
          </mc:Choice>
          <mc:Fallback xmlns="">
            <p:pic>
              <p:nvPicPr>
                <p:cNvPr id="220" name="Freihand 219">
                  <a:extLst>
                    <a:ext uri="{FF2B5EF4-FFF2-40B4-BE49-F238E27FC236}">
                      <a16:creationId xmlns:a16="http://schemas.microsoft.com/office/drawing/2014/main" id="{CE604DDA-8A94-4026-A782-9D54F3DAD969}"/>
                    </a:ext>
                  </a:extLst>
                </p:cNvPr>
                <p:cNvPicPr/>
                <p:nvPr/>
              </p:nvPicPr>
              <p:blipFill>
                <a:blip r:embed="rId302"/>
                <a:stretch>
                  <a:fillRect/>
                </a:stretch>
              </p:blipFill>
              <p:spPr>
                <a:xfrm>
                  <a:off x="3446721" y="5936205"/>
                  <a:ext cx="270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1" name="Freihand 220">
                  <a:extLst>
                    <a:ext uri="{FF2B5EF4-FFF2-40B4-BE49-F238E27FC236}">
                      <a16:creationId xmlns:a16="http://schemas.microsoft.com/office/drawing/2014/main" id="{83EF6294-5A4B-4A95-87C4-FCF6CE44C029}"/>
                    </a:ext>
                  </a:extLst>
                </p14:cNvPr>
                <p14:cNvContentPartPr/>
                <p14:nvPr/>
              </p14:nvContentPartPr>
              <p14:xfrm>
                <a:off x="3885201" y="5930445"/>
                <a:ext cx="108720" cy="73080"/>
              </p14:xfrm>
            </p:contentPart>
          </mc:Choice>
          <mc:Fallback xmlns="">
            <p:pic>
              <p:nvPicPr>
                <p:cNvPr id="221" name="Freihand 220">
                  <a:extLst>
                    <a:ext uri="{FF2B5EF4-FFF2-40B4-BE49-F238E27FC236}">
                      <a16:creationId xmlns:a16="http://schemas.microsoft.com/office/drawing/2014/main" id="{83EF6294-5A4B-4A95-87C4-FCF6CE44C029}"/>
                    </a:ext>
                  </a:extLst>
                </p:cNvPr>
                <p:cNvPicPr/>
                <p:nvPr/>
              </p:nvPicPr>
              <p:blipFill>
                <a:blip r:embed="rId304"/>
                <a:stretch>
                  <a:fillRect/>
                </a:stretch>
              </p:blipFill>
              <p:spPr>
                <a:xfrm>
                  <a:off x="3880881" y="5926125"/>
                  <a:ext cx="117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2" name="Freihand 221">
                  <a:extLst>
                    <a:ext uri="{FF2B5EF4-FFF2-40B4-BE49-F238E27FC236}">
                      <a16:creationId xmlns:a16="http://schemas.microsoft.com/office/drawing/2014/main" id="{E735DCA4-0A3A-415F-9ED6-901A83E47A39}"/>
                    </a:ext>
                  </a:extLst>
                </p14:cNvPr>
                <p14:cNvContentPartPr/>
                <p14:nvPr/>
              </p14:nvContentPartPr>
              <p14:xfrm>
                <a:off x="4000401" y="5949165"/>
                <a:ext cx="326520" cy="50040"/>
              </p14:xfrm>
            </p:contentPart>
          </mc:Choice>
          <mc:Fallback xmlns="">
            <p:pic>
              <p:nvPicPr>
                <p:cNvPr id="222" name="Freihand 221">
                  <a:extLst>
                    <a:ext uri="{FF2B5EF4-FFF2-40B4-BE49-F238E27FC236}">
                      <a16:creationId xmlns:a16="http://schemas.microsoft.com/office/drawing/2014/main" id="{E735DCA4-0A3A-415F-9ED6-901A83E47A39}"/>
                    </a:ext>
                  </a:extLst>
                </p:cNvPr>
                <p:cNvPicPr/>
                <p:nvPr/>
              </p:nvPicPr>
              <p:blipFill>
                <a:blip r:embed="rId306"/>
                <a:stretch>
                  <a:fillRect/>
                </a:stretch>
              </p:blipFill>
              <p:spPr>
                <a:xfrm>
                  <a:off x="3996081" y="5944845"/>
                  <a:ext cx="335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3" name="Freihand 222">
                  <a:extLst>
                    <a:ext uri="{FF2B5EF4-FFF2-40B4-BE49-F238E27FC236}">
                      <a16:creationId xmlns:a16="http://schemas.microsoft.com/office/drawing/2014/main" id="{05F7A623-7327-4D9C-A2DB-E6CF37DFAA67}"/>
                    </a:ext>
                  </a:extLst>
                </p14:cNvPr>
                <p14:cNvContentPartPr/>
                <p14:nvPr/>
              </p14:nvContentPartPr>
              <p14:xfrm>
                <a:off x="4344921" y="5944485"/>
                <a:ext cx="195120" cy="42840"/>
              </p14:xfrm>
            </p:contentPart>
          </mc:Choice>
          <mc:Fallback xmlns="">
            <p:pic>
              <p:nvPicPr>
                <p:cNvPr id="223" name="Freihand 222">
                  <a:extLst>
                    <a:ext uri="{FF2B5EF4-FFF2-40B4-BE49-F238E27FC236}">
                      <a16:creationId xmlns:a16="http://schemas.microsoft.com/office/drawing/2014/main" id="{05F7A623-7327-4D9C-A2DB-E6CF37DFAA67}"/>
                    </a:ext>
                  </a:extLst>
                </p:cNvPr>
                <p:cNvPicPr/>
                <p:nvPr/>
              </p:nvPicPr>
              <p:blipFill>
                <a:blip r:embed="rId308"/>
                <a:stretch>
                  <a:fillRect/>
                </a:stretch>
              </p:blipFill>
              <p:spPr>
                <a:xfrm>
                  <a:off x="4340601" y="5940165"/>
                  <a:ext cx="203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4" name="Freihand 223">
                  <a:extLst>
                    <a:ext uri="{FF2B5EF4-FFF2-40B4-BE49-F238E27FC236}">
                      <a16:creationId xmlns:a16="http://schemas.microsoft.com/office/drawing/2014/main" id="{8B96DA47-57BB-4F96-809D-DB7A708D8F71}"/>
                    </a:ext>
                  </a:extLst>
                </p14:cNvPr>
                <p14:cNvContentPartPr/>
                <p14:nvPr/>
              </p14:nvContentPartPr>
              <p14:xfrm>
                <a:off x="4592601" y="5889405"/>
                <a:ext cx="325080" cy="110880"/>
              </p14:xfrm>
            </p:contentPart>
          </mc:Choice>
          <mc:Fallback xmlns="">
            <p:pic>
              <p:nvPicPr>
                <p:cNvPr id="224" name="Freihand 223">
                  <a:extLst>
                    <a:ext uri="{FF2B5EF4-FFF2-40B4-BE49-F238E27FC236}">
                      <a16:creationId xmlns:a16="http://schemas.microsoft.com/office/drawing/2014/main" id="{8B96DA47-57BB-4F96-809D-DB7A708D8F71}"/>
                    </a:ext>
                  </a:extLst>
                </p:cNvPr>
                <p:cNvPicPr/>
                <p:nvPr/>
              </p:nvPicPr>
              <p:blipFill>
                <a:blip r:embed="rId310"/>
                <a:stretch>
                  <a:fillRect/>
                </a:stretch>
              </p:blipFill>
              <p:spPr>
                <a:xfrm>
                  <a:off x="4588281" y="5885085"/>
                  <a:ext cx="333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8" name="Freihand 227">
                  <a:extLst>
                    <a:ext uri="{FF2B5EF4-FFF2-40B4-BE49-F238E27FC236}">
                      <a16:creationId xmlns:a16="http://schemas.microsoft.com/office/drawing/2014/main" id="{B79BDD9D-07EC-4A5D-8A35-9FD577237E9F}"/>
                    </a:ext>
                  </a:extLst>
                </p14:cNvPr>
                <p14:cNvContentPartPr/>
                <p14:nvPr/>
              </p14:nvContentPartPr>
              <p14:xfrm>
                <a:off x="4975641" y="5837205"/>
                <a:ext cx="207720" cy="266760"/>
              </p14:xfrm>
            </p:contentPart>
          </mc:Choice>
          <mc:Fallback xmlns="">
            <p:pic>
              <p:nvPicPr>
                <p:cNvPr id="228" name="Freihand 227">
                  <a:extLst>
                    <a:ext uri="{FF2B5EF4-FFF2-40B4-BE49-F238E27FC236}">
                      <a16:creationId xmlns:a16="http://schemas.microsoft.com/office/drawing/2014/main" id="{B79BDD9D-07EC-4A5D-8A35-9FD577237E9F}"/>
                    </a:ext>
                  </a:extLst>
                </p:cNvPr>
                <p:cNvPicPr/>
                <p:nvPr/>
              </p:nvPicPr>
              <p:blipFill>
                <a:blip r:embed="rId312"/>
                <a:stretch>
                  <a:fillRect/>
                </a:stretch>
              </p:blipFill>
              <p:spPr>
                <a:xfrm>
                  <a:off x="4971321" y="5832885"/>
                  <a:ext cx="216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9" name="Freihand 228">
                  <a:extLst>
                    <a:ext uri="{FF2B5EF4-FFF2-40B4-BE49-F238E27FC236}">
                      <a16:creationId xmlns:a16="http://schemas.microsoft.com/office/drawing/2014/main" id="{5293BF7A-94C2-47A3-A9B4-176C0D08FF2D}"/>
                    </a:ext>
                  </a:extLst>
                </p14:cNvPr>
                <p14:cNvContentPartPr/>
                <p14:nvPr/>
              </p14:nvContentPartPr>
              <p14:xfrm>
                <a:off x="5303601" y="5900565"/>
                <a:ext cx="209880" cy="72360"/>
              </p14:xfrm>
            </p:contentPart>
          </mc:Choice>
          <mc:Fallback xmlns="">
            <p:pic>
              <p:nvPicPr>
                <p:cNvPr id="229" name="Freihand 228">
                  <a:extLst>
                    <a:ext uri="{FF2B5EF4-FFF2-40B4-BE49-F238E27FC236}">
                      <a16:creationId xmlns:a16="http://schemas.microsoft.com/office/drawing/2014/main" id="{5293BF7A-94C2-47A3-A9B4-176C0D08FF2D}"/>
                    </a:ext>
                  </a:extLst>
                </p:cNvPr>
                <p:cNvPicPr/>
                <p:nvPr/>
              </p:nvPicPr>
              <p:blipFill>
                <a:blip r:embed="rId314"/>
                <a:stretch>
                  <a:fillRect/>
                </a:stretch>
              </p:blipFill>
              <p:spPr>
                <a:xfrm>
                  <a:off x="5299281" y="5896245"/>
                  <a:ext cx="218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0" name="Freihand 229">
                  <a:extLst>
                    <a:ext uri="{FF2B5EF4-FFF2-40B4-BE49-F238E27FC236}">
                      <a16:creationId xmlns:a16="http://schemas.microsoft.com/office/drawing/2014/main" id="{FB076E91-5E7C-4BCD-9C48-33D8B2B92146}"/>
                    </a:ext>
                  </a:extLst>
                </p14:cNvPr>
                <p14:cNvContentPartPr/>
                <p14:nvPr/>
              </p14:nvContentPartPr>
              <p14:xfrm>
                <a:off x="5520681" y="5877885"/>
                <a:ext cx="192240" cy="79200"/>
              </p14:xfrm>
            </p:contentPart>
          </mc:Choice>
          <mc:Fallback xmlns="">
            <p:pic>
              <p:nvPicPr>
                <p:cNvPr id="230" name="Freihand 229">
                  <a:extLst>
                    <a:ext uri="{FF2B5EF4-FFF2-40B4-BE49-F238E27FC236}">
                      <a16:creationId xmlns:a16="http://schemas.microsoft.com/office/drawing/2014/main" id="{FB076E91-5E7C-4BCD-9C48-33D8B2B92146}"/>
                    </a:ext>
                  </a:extLst>
                </p:cNvPr>
                <p:cNvPicPr/>
                <p:nvPr/>
              </p:nvPicPr>
              <p:blipFill>
                <a:blip r:embed="rId316"/>
                <a:stretch>
                  <a:fillRect/>
                </a:stretch>
              </p:blipFill>
              <p:spPr>
                <a:xfrm>
                  <a:off x="5516361" y="5873565"/>
                  <a:ext cx="20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1" name="Freihand 230">
                  <a:extLst>
                    <a:ext uri="{FF2B5EF4-FFF2-40B4-BE49-F238E27FC236}">
                      <a16:creationId xmlns:a16="http://schemas.microsoft.com/office/drawing/2014/main" id="{880ECFDB-A847-4CFB-BBC3-C767411B6947}"/>
                    </a:ext>
                  </a:extLst>
                </p14:cNvPr>
                <p14:cNvContentPartPr/>
                <p14:nvPr/>
              </p14:nvContentPartPr>
              <p14:xfrm>
                <a:off x="5690961" y="5824245"/>
                <a:ext cx="107640" cy="111240"/>
              </p14:xfrm>
            </p:contentPart>
          </mc:Choice>
          <mc:Fallback xmlns="">
            <p:pic>
              <p:nvPicPr>
                <p:cNvPr id="231" name="Freihand 230">
                  <a:extLst>
                    <a:ext uri="{FF2B5EF4-FFF2-40B4-BE49-F238E27FC236}">
                      <a16:creationId xmlns:a16="http://schemas.microsoft.com/office/drawing/2014/main" id="{880ECFDB-A847-4CFB-BBC3-C767411B6947}"/>
                    </a:ext>
                  </a:extLst>
                </p:cNvPr>
                <p:cNvPicPr/>
                <p:nvPr/>
              </p:nvPicPr>
              <p:blipFill>
                <a:blip r:embed="rId318"/>
                <a:stretch>
                  <a:fillRect/>
                </a:stretch>
              </p:blipFill>
              <p:spPr>
                <a:xfrm>
                  <a:off x="5686641" y="5819925"/>
                  <a:ext cx="116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2" name="Freihand 231">
                  <a:extLst>
                    <a:ext uri="{FF2B5EF4-FFF2-40B4-BE49-F238E27FC236}">
                      <a16:creationId xmlns:a16="http://schemas.microsoft.com/office/drawing/2014/main" id="{BD5A80FF-D94C-4B66-B617-57D593CC7ED3}"/>
                    </a:ext>
                  </a:extLst>
                </p14:cNvPr>
                <p14:cNvContentPartPr/>
                <p14:nvPr/>
              </p14:nvContentPartPr>
              <p14:xfrm>
                <a:off x="5791761" y="5836845"/>
                <a:ext cx="185760" cy="133200"/>
              </p14:xfrm>
            </p:contentPart>
          </mc:Choice>
          <mc:Fallback xmlns="">
            <p:pic>
              <p:nvPicPr>
                <p:cNvPr id="232" name="Freihand 231">
                  <a:extLst>
                    <a:ext uri="{FF2B5EF4-FFF2-40B4-BE49-F238E27FC236}">
                      <a16:creationId xmlns:a16="http://schemas.microsoft.com/office/drawing/2014/main" id="{BD5A80FF-D94C-4B66-B617-57D593CC7ED3}"/>
                    </a:ext>
                  </a:extLst>
                </p:cNvPr>
                <p:cNvPicPr/>
                <p:nvPr/>
              </p:nvPicPr>
              <p:blipFill>
                <a:blip r:embed="rId320"/>
                <a:stretch>
                  <a:fillRect/>
                </a:stretch>
              </p:blipFill>
              <p:spPr>
                <a:xfrm>
                  <a:off x="5787441" y="5832525"/>
                  <a:ext cx="194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4" name="Freihand 233">
                  <a:extLst>
                    <a:ext uri="{FF2B5EF4-FFF2-40B4-BE49-F238E27FC236}">
                      <a16:creationId xmlns:a16="http://schemas.microsoft.com/office/drawing/2014/main" id="{839246B7-799F-4D7F-BF5D-7D8AA9763889}"/>
                    </a:ext>
                  </a:extLst>
                </p14:cNvPr>
                <p14:cNvContentPartPr/>
                <p14:nvPr/>
              </p14:nvContentPartPr>
              <p14:xfrm>
                <a:off x="6124041" y="5892645"/>
                <a:ext cx="199800" cy="69480"/>
              </p14:xfrm>
            </p:contentPart>
          </mc:Choice>
          <mc:Fallback xmlns="">
            <p:pic>
              <p:nvPicPr>
                <p:cNvPr id="234" name="Freihand 233">
                  <a:extLst>
                    <a:ext uri="{FF2B5EF4-FFF2-40B4-BE49-F238E27FC236}">
                      <a16:creationId xmlns:a16="http://schemas.microsoft.com/office/drawing/2014/main" id="{839246B7-799F-4D7F-BF5D-7D8AA9763889}"/>
                    </a:ext>
                  </a:extLst>
                </p:cNvPr>
                <p:cNvPicPr/>
                <p:nvPr/>
              </p:nvPicPr>
              <p:blipFill>
                <a:blip r:embed="rId322"/>
                <a:stretch>
                  <a:fillRect/>
                </a:stretch>
              </p:blipFill>
              <p:spPr>
                <a:xfrm>
                  <a:off x="6119721" y="5888325"/>
                  <a:ext cx="208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5" name="Freihand 234">
                  <a:extLst>
                    <a:ext uri="{FF2B5EF4-FFF2-40B4-BE49-F238E27FC236}">
                      <a16:creationId xmlns:a16="http://schemas.microsoft.com/office/drawing/2014/main" id="{F5FA423A-79B2-4844-94A9-EB9EAFEE2CEE}"/>
                    </a:ext>
                  </a:extLst>
                </p14:cNvPr>
                <p14:cNvContentPartPr/>
                <p14:nvPr/>
              </p14:nvContentPartPr>
              <p14:xfrm>
                <a:off x="6325281" y="5881485"/>
                <a:ext cx="78480" cy="75600"/>
              </p14:xfrm>
            </p:contentPart>
          </mc:Choice>
          <mc:Fallback xmlns="">
            <p:pic>
              <p:nvPicPr>
                <p:cNvPr id="235" name="Freihand 234">
                  <a:extLst>
                    <a:ext uri="{FF2B5EF4-FFF2-40B4-BE49-F238E27FC236}">
                      <a16:creationId xmlns:a16="http://schemas.microsoft.com/office/drawing/2014/main" id="{F5FA423A-79B2-4844-94A9-EB9EAFEE2CEE}"/>
                    </a:ext>
                  </a:extLst>
                </p:cNvPr>
                <p:cNvPicPr/>
                <p:nvPr/>
              </p:nvPicPr>
              <p:blipFill>
                <a:blip r:embed="rId324"/>
                <a:stretch>
                  <a:fillRect/>
                </a:stretch>
              </p:blipFill>
              <p:spPr>
                <a:xfrm>
                  <a:off x="6320961" y="5877165"/>
                  <a:ext cx="87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6" name="Freihand 235">
                  <a:extLst>
                    <a:ext uri="{FF2B5EF4-FFF2-40B4-BE49-F238E27FC236}">
                      <a16:creationId xmlns:a16="http://schemas.microsoft.com/office/drawing/2014/main" id="{1F7DA7B9-EBAC-4814-9D95-07A46F33F118}"/>
                    </a:ext>
                  </a:extLst>
                </p14:cNvPr>
                <p14:cNvContentPartPr/>
                <p14:nvPr/>
              </p14:nvContentPartPr>
              <p14:xfrm>
                <a:off x="6432201" y="5825325"/>
                <a:ext cx="113040" cy="127440"/>
              </p14:xfrm>
            </p:contentPart>
          </mc:Choice>
          <mc:Fallback xmlns="">
            <p:pic>
              <p:nvPicPr>
                <p:cNvPr id="236" name="Freihand 235">
                  <a:extLst>
                    <a:ext uri="{FF2B5EF4-FFF2-40B4-BE49-F238E27FC236}">
                      <a16:creationId xmlns:a16="http://schemas.microsoft.com/office/drawing/2014/main" id="{1F7DA7B9-EBAC-4814-9D95-07A46F33F118}"/>
                    </a:ext>
                  </a:extLst>
                </p:cNvPr>
                <p:cNvPicPr/>
                <p:nvPr/>
              </p:nvPicPr>
              <p:blipFill>
                <a:blip r:embed="rId326"/>
                <a:stretch>
                  <a:fillRect/>
                </a:stretch>
              </p:blipFill>
              <p:spPr>
                <a:xfrm>
                  <a:off x="6427881" y="5821005"/>
                  <a:ext cx="12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7" name="Freihand 236">
                  <a:extLst>
                    <a:ext uri="{FF2B5EF4-FFF2-40B4-BE49-F238E27FC236}">
                      <a16:creationId xmlns:a16="http://schemas.microsoft.com/office/drawing/2014/main" id="{CE1731EA-B679-4215-9253-8DAF8A8F36CA}"/>
                    </a:ext>
                  </a:extLst>
                </p14:cNvPr>
                <p14:cNvContentPartPr/>
                <p14:nvPr/>
              </p14:nvContentPartPr>
              <p14:xfrm>
                <a:off x="6569361" y="5787165"/>
                <a:ext cx="213480" cy="165240"/>
              </p14:xfrm>
            </p:contentPart>
          </mc:Choice>
          <mc:Fallback xmlns="">
            <p:pic>
              <p:nvPicPr>
                <p:cNvPr id="237" name="Freihand 236">
                  <a:extLst>
                    <a:ext uri="{FF2B5EF4-FFF2-40B4-BE49-F238E27FC236}">
                      <a16:creationId xmlns:a16="http://schemas.microsoft.com/office/drawing/2014/main" id="{CE1731EA-B679-4215-9253-8DAF8A8F36CA}"/>
                    </a:ext>
                  </a:extLst>
                </p:cNvPr>
                <p:cNvPicPr/>
                <p:nvPr/>
              </p:nvPicPr>
              <p:blipFill>
                <a:blip r:embed="rId328"/>
                <a:stretch>
                  <a:fillRect/>
                </a:stretch>
              </p:blipFill>
              <p:spPr>
                <a:xfrm>
                  <a:off x="6565041" y="5782845"/>
                  <a:ext cx="222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9" name="Freihand 238">
                  <a:extLst>
                    <a:ext uri="{FF2B5EF4-FFF2-40B4-BE49-F238E27FC236}">
                      <a16:creationId xmlns:a16="http://schemas.microsoft.com/office/drawing/2014/main" id="{BF167FAF-1870-456B-91AD-EAF2323F4AE1}"/>
                    </a:ext>
                  </a:extLst>
                </p14:cNvPr>
                <p14:cNvContentPartPr/>
                <p14:nvPr/>
              </p14:nvContentPartPr>
              <p14:xfrm>
                <a:off x="6953481" y="5847645"/>
                <a:ext cx="64080" cy="83880"/>
              </p14:xfrm>
            </p:contentPart>
          </mc:Choice>
          <mc:Fallback xmlns="">
            <p:pic>
              <p:nvPicPr>
                <p:cNvPr id="239" name="Freihand 238">
                  <a:extLst>
                    <a:ext uri="{FF2B5EF4-FFF2-40B4-BE49-F238E27FC236}">
                      <a16:creationId xmlns:a16="http://schemas.microsoft.com/office/drawing/2014/main" id="{BF167FAF-1870-456B-91AD-EAF2323F4AE1}"/>
                    </a:ext>
                  </a:extLst>
                </p:cNvPr>
                <p:cNvPicPr/>
                <p:nvPr/>
              </p:nvPicPr>
              <p:blipFill>
                <a:blip r:embed="rId330"/>
                <a:stretch>
                  <a:fillRect/>
                </a:stretch>
              </p:blipFill>
              <p:spPr>
                <a:xfrm>
                  <a:off x="6949161" y="5843325"/>
                  <a:ext cx="72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0" name="Freihand 239">
                  <a:extLst>
                    <a:ext uri="{FF2B5EF4-FFF2-40B4-BE49-F238E27FC236}">
                      <a16:creationId xmlns:a16="http://schemas.microsoft.com/office/drawing/2014/main" id="{98FC546C-C6C6-4710-A127-A053841FC14E}"/>
                    </a:ext>
                  </a:extLst>
                </p14:cNvPr>
                <p14:cNvContentPartPr/>
                <p14:nvPr/>
              </p14:nvContentPartPr>
              <p14:xfrm>
                <a:off x="7087041" y="5850885"/>
                <a:ext cx="192240" cy="50400"/>
              </p14:xfrm>
            </p:contentPart>
          </mc:Choice>
          <mc:Fallback xmlns="">
            <p:pic>
              <p:nvPicPr>
                <p:cNvPr id="240" name="Freihand 239">
                  <a:extLst>
                    <a:ext uri="{FF2B5EF4-FFF2-40B4-BE49-F238E27FC236}">
                      <a16:creationId xmlns:a16="http://schemas.microsoft.com/office/drawing/2014/main" id="{98FC546C-C6C6-4710-A127-A053841FC14E}"/>
                    </a:ext>
                  </a:extLst>
                </p:cNvPr>
                <p:cNvPicPr/>
                <p:nvPr/>
              </p:nvPicPr>
              <p:blipFill>
                <a:blip r:embed="rId332"/>
                <a:stretch>
                  <a:fillRect/>
                </a:stretch>
              </p:blipFill>
              <p:spPr>
                <a:xfrm>
                  <a:off x="7082721" y="5846565"/>
                  <a:ext cx="200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1" name="Freihand 240">
                  <a:extLst>
                    <a:ext uri="{FF2B5EF4-FFF2-40B4-BE49-F238E27FC236}">
                      <a16:creationId xmlns:a16="http://schemas.microsoft.com/office/drawing/2014/main" id="{5E0D9B75-2CFF-4E84-9256-EE4D77C0682F}"/>
                    </a:ext>
                  </a:extLst>
                </p14:cNvPr>
                <p14:cNvContentPartPr/>
                <p14:nvPr/>
              </p14:nvContentPartPr>
              <p14:xfrm>
                <a:off x="7282161" y="5772045"/>
                <a:ext cx="56160" cy="30960"/>
              </p14:xfrm>
            </p:contentPart>
          </mc:Choice>
          <mc:Fallback xmlns="">
            <p:pic>
              <p:nvPicPr>
                <p:cNvPr id="241" name="Freihand 240">
                  <a:extLst>
                    <a:ext uri="{FF2B5EF4-FFF2-40B4-BE49-F238E27FC236}">
                      <a16:creationId xmlns:a16="http://schemas.microsoft.com/office/drawing/2014/main" id="{5E0D9B75-2CFF-4E84-9256-EE4D77C0682F}"/>
                    </a:ext>
                  </a:extLst>
                </p:cNvPr>
                <p:cNvPicPr/>
                <p:nvPr/>
              </p:nvPicPr>
              <p:blipFill>
                <a:blip r:embed="rId334"/>
                <a:stretch>
                  <a:fillRect/>
                </a:stretch>
              </p:blipFill>
              <p:spPr>
                <a:xfrm>
                  <a:off x="7277841" y="5767725"/>
                  <a:ext cx="64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2" name="Freihand 241">
                  <a:extLst>
                    <a:ext uri="{FF2B5EF4-FFF2-40B4-BE49-F238E27FC236}">
                      <a16:creationId xmlns:a16="http://schemas.microsoft.com/office/drawing/2014/main" id="{40422525-6A7E-439E-BA24-F16B61CA27C7}"/>
                    </a:ext>
                  </a:extLst>
                </p14:cNvPr>
                <p14:cNvContentPartPr/>
                <p14:nvPr/>
              </p14:nvContentPartPr>
              <p14:xfrm>
                <a:off x="7356681" y="5811645"/>
                <a:ext cx="287640" cy="99720"/>
              </p14:xfrm>
            </p:contentPart>
          </mc:Choice>
          <mc:Fallback xmlns="">
            <p:pic>
              <p:nvPicPr>
                <p:cNvPr id="242" name="Freihand 241">
                  <a:extLst>
                    <a:ext uri="{FF2B5EF4-FFF2-40B4-BE49-F238E27FC236}">
                      <a16:creationId xmlns:a16="http://schemas.microsoft.com/office/drawing/2014/main" id="{40422525-6A7E-439E-BA24-F16B61CA27C7}"/>
                    </a:ext>
                  </a:extLst>
                </p:cNvPr>
                <p:cNvPicPr/>
                <p:nvPr/>
              </p:nvPicPr>
              <p:blipFill>
                <a:blip r:embed="rId336"/>
                <a:stretch>
                  <a:fillRect/>
                </a:stretch>
              </p:blipFill>
              <p:spPr>
                <a:xfrm>
                  <a:off x="7352361" y="5807325"/>
                  <a:ext cx="296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4" name="Freihand 243">
                  <a:extLst>
                    <a:ext uri="{FF2B5EF4-FFF2-40B4-BE49-F238E27FC236}">
                      <a16:creationId xmlns:a16="http://schemas.microsoft.com/office/drawing/2014/main" id="{237D45A3-18AB-43DF-AD3B-E0794560CB52}"/>
                    </a:ext>
                  </a:extLst>
                </p14:cNvPr>
                <p14:cNvContentPartPr/>
                <p14:nvPr/>
              </p14:nvContentPartPr>
              <p14:xfrm>
                <a:off x="2551041" y="6181005"/>
                <a:ext cx="257760" cy="129600"/>
              </p14:xfrm>
            </p:contentPart>
          </mc:Choice>
          <mc:Fallback xmlns="">
            <p:pic>
              <p:nvPicPr>
                <p:cNvPr id="244" name="Freihand 243">
                  <a:extLst>
                    <a:ext uri="{FF2B5EF4-FFF2-40B4-BE49-F238E27FC236}">
                      <a16:creationId xmlns:a16="http://schemas.microsoft.com/office/drawing/2014/main" id="{237D45A3-18AB-43DF-AD3B-E0794560CB52}"/>
                    </a:ext>
                  </a:extLst>
                </p:cNvPr>
                <p:cNvPicPr/>
                <p:nvPr/>
              </p:nvPicPr>
              <p:blipFill>
                <a:blip r:embed="rId338"/>
                <a:stretch>
                  <a:fillRect/>
                </a:stretch>
              </p:blipFill>
              <p:spPr>
                <a:xfrm>
                  <a:off x="2546721" y="6176685"/>
                  <a:ext cx="266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5" name="Freihand 244">
                  <a:extLst>
                    <a:ext uri="{FF2B5EF4-FFF2-40B4-BE49-F238E27FC236}">
                      <a16:creationId xmlns:a16="http://schemas.microsoft.com/office/drawing/2014/main" id="{23E109F2-DB59-4D70-BBED-1099395EB2D5}"/>
                    </a:ext>
                  </a:extLst>
                </p14:cNvPr>
                <p14:cNvContentPartPr/>
                <p14:nvPr/>
              </p14:nvContentPartPr>
              <p14:xfrm>
                <a:off x="2981961" y="6214125"/>
                <a:ext cx="182520" cy="78480"/>
              </p14:xfrm>
            </p:contentPart>
          </mc:Choice>
          <mc:Fallback xmlns="">
            <p:pic>
              <p:nvPicPr>
                <p:cNvPr id="245" name="Freihand 244">
                  <a:extLst>
                    <a:ext uri="{FF2B5EF4-FFF2-40B4-BE49-F238E27FC236}">
                      <a16:creationId xmlns:a16="http://schemas.microsoft.com/office/drawing/2014/main" id="{23E109F2-DB59-4D70-BBED-1099395EB2D5}"/>
                    </a:ext>
                  </a:extLst>
                </p:cNvPr>
                <p:cNvPicPr/>
                <p:nvPr/>
              </p:nvPicPr>
              <p:blipFill>
                <a:blip r:embed="rId340"/>
                <a:stretch>
                  <a:fillRect/>
                </a:stretch>
              </p:blipFill>
              <p:spPr>
                <a:xfrm>
                  <a:off x="2977641" y="6209805"/>
                  <a:ext cx="191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6" name="Freihand 245">
                  <a:extLst>
                    <a:ext uri="{FF2B5EF4-FFF2-40B4-BE49-F238E27FC236}">
                      <a16:creationId xmlns:a16="http://schemas.microsoft.com/office/drawing/2014/main" id="{14D889BC-F313-431C-B636-E07B51445CF2}"/>
                    </a:ext>
                  </a:extLst>
                </p14:cNvPr>
                <p14:cNvContentPartPr/>
                <p14:nvPr/>
              </p14:nvContentPartPr>
              <p14:xfrm>
                <a:off x="3149001" y="6174525"/>
                <a:ext cx="39960" cy="32400"/>
              </p14:xfrm>
            </p:contentPart>
          </mc:Choice>
          <mc:Fallback xmlns="">
            <p:pic>
              <p:nvPicPr>
                <p:cNvPr id="246" name="Freihand 245">
                  <a:extLst>
                    <a:ext uri="{FF2B5EF4-FFF2-40B4-BE49-F238E27FC236}">
                      <a16:creationId xmlns:a16="http://schemas.microsoft.com/office/drawing/2014/main" id="{14D889BC-F313-431C-B636-E07B51445CF2}"/>
                    </a:ext>
                  </a:extLst>
                </p:cNvPr>
                <p:cNvPicPr/>
                <p:nvPr/>
              </p:nvPicPr>
              <p:blipFill>
                <a:blip r:embed="rId342"/>
                <a:stretch>
                  <a:fillRect/>
                </a:stretch>
              </p:blipFill>
              <p:spPr>
                <a:xfrm>
                  <a:off x="3144681" y="6170205"/>
                  <a:ext cx="48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7" name="Freihand 246">
                  <a:extLst>
                    <a:ext uri="{FF2B5EF4-FFF2-40B4-BE49-F238E27FC236}">
                      <a16:creationId xmlns:a16="http://schemas.microsoft.com/office/drawing/2014/main" id="{484819BE-1BE8-4658-A0AD-A082BCA2B844}"/>
                    </a:ext>
                  </a:extLst>
                </p14:cNvPr>
                <p14:cNvContentPartPr/>
                <p14:nvPr/>
              </p14:nvContentPartPr>
              <p14:xfrm>
                <a:off x="3249441" y="6215925"/>
                <a:ext cx="103680" cy="86760"/>
              </p14:xfrm>
            </p:contentPart>
          </mc:Choice>
          <mc:Fallback xmlns="">
            <p:pic>
              <p:nvPicPr>
                <p:cNvPr id="247" name="Freihand 246">
                  <a:extLst>
                    <a:ext uri="{FF2B5EF4-FFF2-40B4-BE49-F238E27FC236}">
                      <a16:creationId xmlns:a16="http://schemas.microsoft.com/office/drawing/2014/main" id="{484819BE-1BE8-4658-A0AD-A082BCA2B844}"/>
                    </a:ext>
                  </a:extLst>
                </p:cNvPr>
                <p:cNvPicPr/>
                <p:nvPr/>
              </p:nvPicPr>
              <p:blipFill>
                <a:blip r:embed="rId344"/>
                <a:stretch>
                  <a:fillRect/>
                </a:stretch>
              </p:blipFill>
              <p:spPr>
                <a:xfrm>
                  <a:off x="3245121" y="6211605"/>
                  <a:ext cx="112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8" name="Freihand 247">
                  <a:extLst>
                    <a:ext uri="{FF2B5EF4-FFF2-40B4-BE49-F238E27FC236}">
                      <a16:creationId xmlns:a16="http://schemas.microsoft.com/office/drawing/2014/main" id="{49ED05BA-435C-4E89-A735-57001D972006}"/>
                    </a:ext>
                  </a:extLst>
                </p14:cNvPr>
                <p14:cNvContentPartPr/>
                <p14:nvPr/>
              </p14:nvContentPartPr>
              <p14:xfrm>
                <a:off x="3383721" y="6205125"/>
                <a:ext cx="182160" cy="97920"/>
              </p14:xfrm>
            </p:contentPart>
          </mc:Choice>
          <mc:Fallback xmlns="">
            <p:pic>
              <p:nvPicPr>
                <p:cNvPr id="248" name="Freihand 247">
                  <a:extLst>
                    <a:ext uri="{FF2B5EF4-FFF2-40B4-BE49-F238E27FC236}">
                      <a16:creationId xmlns:a16="http://schemas.microsoft.com/office/drawing/2014/main" id="{49ED05BA-435C-4E89-A735-57001D972006}"/>
                    </a:ext>
                  </a:extLst>
                </p:cNvPr>
                <p:cNvPicPr/>
                <p:nvPr/>
              </p:nvPicPr>
              <p:blipFill>
                <a:blip r:embed="rId346"/>
                <a:stretch>
                  <a:fillRect/>
                </a:stretch>
              </p:blipFill>
              <p:spPr>
                <a:xfrm>
                  <a:off x="3379401" y="6200805"/>
                  <a:ext cx="190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9" name="Freihand 248">
                  <a:extLst>
                    <a:ext uri="{FF2B5EF4-FFF2-40B4-BE49-F238E27FC236}">
                      <a16:creationId xmlns:a16="http://schemas.microsoft.com/office/drawing/2014/main" id="{EB111C06-21A8-47B9-A00F-AF1B5340ED1D}"/>
                    </a:ext>
                  </a:extLst>
                </p14:cNvPr>
                <p14:cNvContentPartPr/>
                <p14:nvPr/>
              </p14:nvContentPartPr>
              <p14:xfrm>
                <a:off x="3583161" y="6217005"/>
                <a:ext cx="101520" cy="72000"/>
              </p14:xfrm>
            </p:contentPart>
          </mc:Choice>
          <mc:Fallback xmlns="">
            <p:pic>
              <p:nvPicPr>
                <p:cNvPr id="249" name="Freihand 248">
                  <a:extLst>
                    <a:ext uri="{FF2B5EF4-FFF2-40B4-BE49-F238E27FC236}">
                      <a16:creationId xmlns:a16="http://schemas.microsoft.com/office/drawing/2014/main" id="{EB111C06-21A8-47B9-A00F-AF1B5340ED1D}"/>
                    </a:ext>
                  </a:extLst>
                </p:cNvPr>
                <p:cNvPicPr/>
                <p:nvPr/>
              </p:nvPicPr>
              <p:blipFill>
                <a:blip r:embed="rId348"/>
                <a:stretch>
                  <a:fillRect/>
                </a:stretch>
              </p:blipFill>
              <p:spPr>
                <a:xfrm>
                  <a:off x="3578841" y="6212685"/>
                  <a:ext cx="110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0" name="Freihand 249">
                  <a:extLst>
                    <a:ext uri="{FF2B5EF4-FFF2-40B4-BE49-F238E27FC236}">
                      <a16:creationId xmlns:a16="http://schemas.microsoft.com/office/drawing/2014/main" id="{A135365E-03E5-432B-B182-B9828B029613}"/>
                    </a:ext>
                  </a:extLst>
                </p14:cNvPr>
                <p14:cNvContentPartPr/>
                <p14:nvPr/>
              </p14:nvContentPartPr>
              <p14:xfrm>
                <a:off x="3708441" y="6199725"/>
                <a:ext cx="82080" cy="72000"/>
              </p14:xfrm>
            </p:contentPart>
          </mc:Choice>
          <mc:Fallback xmlns="">
            <p:pic>
              <p:nvPicPr>
                <p:cNvPr id="250" name="Freihand 249">
                  <a:extLst>
                    <a:ext uri="{FF2B5EF4-FFF2-40B4-BE49-F238E27FC236}">
                      <a16:creationId xmlns:a16="http://schemas.microsoft.com/office/drawing/2014/main" id="{A135365E-03E5-432B-B182-B9828B029613}"/>
                    </a:ext>
                  </a:extLst>
                </p:cNvPr>
                <p:cNvPicPr/>
                <p:nvPr/>
              </p:nvPicPr>
              <p:blipFill>
                <a:blip r:embed="rId350"/>
                <a:stretch>
                  <a:fillRect/>
                </a:stretch>
              </p:blipFill>
              <p:spPr>
                <a:xfrm>
                  <a:off x="3704121" y="6195405"/>
                  <a:ext cx="90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1" name="Freihand 250">
                  <a:extLst>
                    <a:ext uri="{FF2B5EF4-FFF2-40B4-BE49-F238E27FC236}">
                      <a16:creationId xmlns:a16="http://schemas.microsoft.com/office/drawing/2014/main" id="{95102771-36AC-4B51-882B-9C1CE0111676}"/>
                    </a:ext>
                  </a:extLst>
                </p14:cNvPr>
                <p14:cNvContentPartPr/>
                <p14:nvPr/>
              </p14:nvContentPartPr>
              <p14:xfrm>
                <a:off x="3844161" y="6186045"/>
                <a:ext cx="88200" cy="70920"/>
              </p14:xfrm>
            </p:contentPart>
          </mc:Choice>
          <mc:Fallback xmlns="">
            <p:pic>
              <p:nvPicPr>
                <p:cNvPr id="251" name="Freihand 250">
                  <a:extLst>
                    <a:ext uri="{FF2B5EF4-FFF2-40B4-BE49-F238E27FC236}">
                      <a16:creationId xmlns:a16="http://schemas.microsoft.com/office/drawing/2014/main" id="{95102771-36AC-4B51-882B-9C1CE0111676}"/>
                    </a:ext>
                  </a:extLst>
                </p:cNvPr>
                <p:cNvPicPr/>
                <p:nvPr/>
              </p:nvPicPr>
              <p:blipFill>
                <a:blip r:embed="rId352"/>
                <a:stretch>
                  <a:fillRect/>
                </a:stretch>
              </p:blipFill>
              <p:spPr>
                <a:xfrm>
                  <a:off x="3839841" y="6181725"/>
                  <a:ext cx="96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2" name="Freihand 251">
                  <a:extLst>
                    <a:ext uri="{FF2B5EF4-FFF2-40B4-BE49-F238E27FC236}">
                      <a16:creationId xmlns:a16="http://schemas.microsoft.com/office/drawing/2014/main" id="{209DA7EF-8DBE-4C20-A280-B2439D85C4C9}"/>
                    </a:ext>
                  </a:extLst>
                </p14:cNvPr>
                <p14:cNvContentPartPr/>
                <p14:nvPr/>
              </p14:nvContentPartPr>
              <p14:xfrm>
                <a:off x="3964401" y="6130245"/>
                <a:ext cx="149400" cy="115200"/>
              </p14:xfrm>
            </p:contentPart>
          </mc:Choice>
          <mc:Fallback xmlns="">
            <p:pic>
              <p:nvPicPr>
                <p:cNvPr id="252" name="Freihand 251">
                  <a:extLst>
                    <a:ext uri="{FF2B5EF4-FFF2-40B4-BE49-F238E27FC236}">
                      <a16:creationId xmlns:a16="http://schemas.microsoft.com/office/drawing/2014/main" id="{209DA7EF-8DBE-4C20-A280-B2439D85C4C9}"/>
                    </a:ext>
                  </a:extLst>
                </p:cNvPr>
                <p:cNvPicPr/>
                <p:nvPr/>
              </p:nvPicPr>
              <p:blipFill>
                <a:blip r:embed="rId354"/>
                <a:stretch>
                  <a:fillRect/>
                </a:stretch>
              </p:blipFill>
              <p:spPr>
                <a:xfrm>
                  <a:off x="3960081" y="6125925"/>
                  <a:ext cx="158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4" name="Freihand 253">
                  <a:extLst>
                    <a:ext uri="{FF2B5EF4-FFF2-40B4-BE49-F238E27FC236}">
                      <a16:creationId xmlns:a16="http://schemas.microsoft.com/office/drawing/2014/main" id="{8FBB7058-6FFD-4A01-B1F8-B609BD51576F}"/>
                    </a:ext>
                  </a:extLst>
                </p14:cNvPr>
                <p14:cNvContentPartPr/>
                <p14:nvPr/>
              </p14:nvContentPartPr>
              <p14:xfrm>
                <a:off x="4272921" y="6183165"/>
                <a:ext cx="190080" cy="66240"/>
              </p14:xfrm>
            </p:contentPart>
          </mc:Choice>
          <mc:Fallback xmlns="">
            <p:pic>
              <p:nvPicPr>
                <p:cNvPr id="254" name="Freihand 253">
                  <a:extLst>
                    <a:ext uri="{FF2B5EF4-FFF2-40B4-BE49-F238E27FC236}">
                      <a16:creationId xmlns:a16="http://schemas.microsoft.com/office/drawing/2014/main" id="{8FBB7058-6FFD-4A01-B1F8-B609BD51576F}"/>
                    </a:ext>
                  </a:extLst>
                </p:cNvPr>
                <p:cNvPicPr/>
                <p:nvPr/>
              </p:nvPicPr>
              <p:blipFill>
                <a:blip r:embed="rId356"/>
                <a:stretch>
                  <a:fillRect/>
                </a:stretch>
              </p:blipFill>
              <p:spPr>
                <a:xfrm>
                  <a:off x="4268601" y="6178485"/>
                  <a:ext cx="19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5" name="Freihand 254">
                  <a:extLst>
                    <a:ext uri="{FF2B5EF4-FFF2-40B4-BE49-F238E27FC236}">
                      <a16:creationId xmlns:a16="http://schemas.microsoft.com/office/drawing/2014/main" id="{463FDD44-7182-4030-856A-FDCC8A915126}"/>
                    </a:ext>
                  </a:extLst>
                </p14:cNvPr>
                <p14:cNvContentPartPr/>
                <p14:nvPr/>
              </p14:nvContentPartPr>
              <p14:xfrm>
                <a:off x="4472721" y="6108645"/>
                <a:ext cx="53280" cy="45000"/>
              </p14:xfrm>
            </p:contentPart>
          </mc:Choice>
          <mc:Fallback xmlns="">
            <p:pic>
              <p:nvPicPr>
                <p:cNvPr id="255" name="Freihand 254">
                  <a:extLst>
                    <a:ext uri="{FF2B5EF4-FFF2-40B4-BE49-F238E27FC236}">
                      <a16:creationId xmlns:a16="http://schemas.microsoft.com/office/drawing/2014/main" id="{463FDD44-7182-4030-856A-FDCC8A915126}"/>
                    </a:ext>
                  </a:extLst>
                </p:cNvPr>
                <p:cNvPicPr/>
                <p:nvPr/>
              </p:nvPicPr>
              <p:blipFill>
                <a:blip r:embed="rId358"/>
                <a:stretch>
                  <a:fillRect/>
                </a:stretch>
              </p:blipFill>
              <p:spPr>
                <a:xfrm>
                  <a:off x="4468401" y="6104325"/>
                  <a:ext cx="61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7" name="Freihand 256">
                  <a:extLst>
                    <a:ext uri="{FF2B5EF4-FFF2-40B4-BE49-F238E27FC236}">
                      <a16:creationId xmlns:a16="http://schemas.microsoft.com/office/drawing/2014/main" id="{B23F2295-17C3-4947-94D2-61C0EDF53C15}"/>
                    </a:ext>
                  </a:extLst>
                </p14:cNvPr>
                <p14:cNvContentPartPr/>
                <p14:nvPr/>
              </p14:nvContentPartPr>
              <p14:xfrm>
                <a:off x="4532121" y="6102525"/>
                <a:ext cx="290880" cy="154800"/>
              </p14:xfrm>
            </p:contentPart>
          </mc:Choice>
          <mc:Fallback xmlns="">
            <p:pic>
              <p:nvPicPr>
                <p:cNvPr id="257" name="Freihand 256">
                  <a:extLst>
                    <a:ext uri="{FF2B5EF4-FFF2-40B4-BE49-F238E27FC236}">
                      <a16:creationId xmlns:a16="http://schemas.microsoft.com/office/drawing/2014/main" id="{B23F2295-17C3-4947-94D2-61C0EDF53C15}"/>
                    </a:ext>
                  </a:extLst>
                </p:cNvPr>
                <p:cNvPicPr/>
                <p:nvPr/>
              </p:nvPicPr>
              <p:blipFill>
                <a:blip r:embed="rId360"/>
                <a:stretch>
                  <a:fillRect/>
                </a:stretch>
              </p:blipFill>
              <p:spPr>
                <a:xfrm>
                  <a:off x="4527801" y="6098205"/>
                  <a:ext cx="29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8" name="Freihand 257">
                  <a:extLst>
                    <a:ext uri="{FF2B5EF4-FFF2-40B4-BE49-F238E27FC236}">
                      <a16:creationId xmlns:a16="http://schemas.microsoft.com/office/drawing/2014/main" id="{05658EE9-8E4C-4CD6-A877-B055DC916364}"/>
                    </a:ext>
                  </a:extLst>
                </p14:cNvPr>
                <p14:cNvContentPartPr/>
                <p14:nvPr/>
              </p14:nvContentPartPr>
              <p14:xfrm>
                <a:off x="4859001" y="6101085"/>
                <a:ext cx="165240" cy="150120"/>
              </p14:xfrm>
            </p:contentPart>
          </mc:Choice>
          <mc:Fallback xmlns="">
            <p:pic>
              <p:nvPicPr>
                <p:cNvPr id="258" name="Freihand 257">
                  <a:extLst>
                    <a:ext uri="{FF2B5EF4-FFF2-40B4-BE49-F238E27FC236}">
                      <a16:creationId xmlns:a16="http://schemas.microsoft.com/office/drawing/2014/main" id="{05658EE9-8E4C-4CD6-A877-B055DC916364}"/>
                    </a:ext>
                  </a:extLst>
                </p:cNvPr>
                <p:cNvPicPr/>
                <p:nvPr/>
              </p:nvPicPr>
              <p:blipFill>
                <a:blip r:embed="rId362"/>
                <a:stretch>
                  <a:fillRect/>
                </a:stretch>
              </p:blipFill>
              <p:spPr>
                <a:xfrm>
                  <a:off x="4854681" y="6096765"/>
                  <a:ext cx="173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9" name="Freihand 258">
                  <a:extLst>
                    <a:ext uri="{FF2B5EF4-FFF2-40B4-BE49-F238E27FC236}">
                      <a16:creationId xmlns:a16="http://schemas.microsoft.com/office/drawing/2014/main" id="{45356437-1FEC-45C5-A69A-41A965D197B1}"/>
                    </a:ext>
                  </a:extLst>
                </p14:cNvPr>
                <p14:cNvContentPartPr/>
                <p14:nvPr/>
              </p14:nvContentPartPr>
              <p14:xfrm>
                <a:off x="5184441" y="6143925"/>
                <a:ext cx="109080" cy="91800"/>
              </p14:xfrm>
            </p:contentPart>
          </mc:Choice>
          <mc:Fallback xmlns="">
            <p:pic>
              <p:nvPicPr>
                <p:cNvPr id="259" name="Freihand 258">
                  <a:extLst>
                    <a:ext uri="{FF2B5EF4-FFF2-40B4-BE49-F238E27FC236}">
                      <a16:creationId xmlns:a16="http://schemas.microsoft.com/office/drawing/2014/main" id="{45356437-1FEC-45C5-A69A-41A965D197B1}"/>
                    </a:ext>
                  </a:extLst>
                </p:cNvPr>
                <p:cNvPicPr/>
                <p:nvPr/>
              </p:nvPicPr>
              <p:blipFill>
                <a:blip r:embed="rId364"/>
                <a:stretch>
                  <a:fillRect/>
                </a:stretch>
              </p:blipFill>
              <p:spPr>
                <a:xfrm>
                  <a:off x="5180121" y="6139605"/>
                  <a:ext cx="117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1" name="Freihand 260">
                  <a:extLst>
                    <a:ext uri="{FF2B5EF4-FFF2-40B4-BE49-F238E27FC236}">
                      <a16:creationId xmlns:a16="http://schemas.microsoft.com/office/drawing/2014/main" id="{040202D0-E8E3-4EC9-87CD-F43088732F84}"/>
                    </a:ext>
                  </a:extLst>
                </p14:cNvPr>
                <p14:cNvContentPartPr/>
                <p14:nvPr/>
              </p14:nvContentPartPr>
              <p14:xfrm>
                <a:off x="5305401" y="6062205"/>
                <a:ext cx="275760" cy="153360"/>
              </p14:xfrm>
            </p:contentPart>
          </mc:Choice>
          <mc:Fallback xmlns="">
            <p:pic>
              <p:nvPicPr>
                <p:cNvPr id="261" name="Freihand 260">
                  <a:extLst>
                    <a:ext uri="{FF2B5EF4-FFF2-40B4-BE49-F238E27FC236}">
                      <a16:creationId xmlns:a16="http://schemas.microsoft.com/office/drawing/2014/main" id="{040202D0-E8E3-4EC9-87CD-F43088732F84}"/>
                    </a:ext>
                  </a:extLst>
                </p:cNvPr>
                <p:cNvPicPr/>
                <p:nvPr/>
              </p:nvPicPr>
              <p:blipFill>
                <a:blip r:embed="rId366"/>
                <a:stretch>
                  <a:fillRect/>
                </a:stretch>
              </p:blipFill>
              <p:spPr>
                <a:xfrm>
                  <a:off x="5301081" y="6057885"/>
                  <a:ext cx="284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2" name="Freihand 261">
                  <a:extLst>
                    <a:ext uri="{FF2B5EF4-FFF2-40B4-BE49-F238E27FC236}">
                      <a16:creationId xmlns:a16="http://schemas.microsoft.com/office/drawing/2014/main" id="{F61D6101-2B92-4594-A19B-092C2F9863B1}"/>
                    </a:ext>
                  </a:extLst>
                </p14:cNvPr>
                <p14:cNvContentPartPr/>
                <p14:nvPr/>
              </p14:nvContentPartPr>
              <p14:xfrm>
                <a:off x="5629041" y="6110085"/>
                <a:ext cx="83520" cy="79920"/>
              </p14:xfrm>
            </p:contentPart>
          </mc:Choice>
          <mc:Fallback xmlns="">
            <p:pic>
              <p:nvPicPr>
                <p:cNvPr id="262" name="Freihand 261">
                  <a:extLst>
                    <a:ext uri="{FF2B5EF4-FFF2-40B4-BE49-F238E27FC236}">
                      <a16:creationId xmlns:a16="http://schemas.microsoft.com/office/drawing/2014/main" id="{F61D6101-2B92-4594-A19B-092C2F9863B1}"/>
                    </a:ext>
                  </a:extLst>
                </p:cNvPr>
                <p:cNvPicPr/>
                <p:nvPr/>
              </p:nvPicPr>
              <p:blipFill>
                <a:blip r:embed="rId368"/>
                <a:stretch>
                  <a:fillRect/>
                </a:stretch>
              </p:blipFill>
              <p:spPr>
                <a:xfrm>
                  <a:off x="5624721" y="6105765"/>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3" name="Freihand 262">
                  <a:extLst>
                    <a:ext uri="{FF2B5EF4-FFF2-40B4-BE49-F238E27FC236}">
                      <a16:creationId xmlns:a16="http://schemas.microsoft.com/office/drawing/2014/main" id="{1E699F5B-5ECE-435A-A2C6-77C008A2B15C}"/>
                    </a:ext>
                  </a:extLst>
                </p14:cNvPr>
                <p14:cNvContentPartPr/>
                <p14:nvPr/>
              </p14:nvContentPartPr>
              <p14:xfrm>
                <a:off x="5941521" y="6112605"/>
                <a:ext cx="263160" cy="85320"/>
              </p14:xfrm>
            </p:contentPart>
          </mc:Choice>
          <mc:Fallback xmlns="">
            <p:pic>
              <p:nvPicPr>
                <p:cNvPr id="263" name="Freihand 262">
                  <a:extLst>
                    <a:ext uri="{FF2B5EF4-FFF2-40B4-BE49-F238E27FC236}">
                      <a16:creationId xmlns:a16="http://schemas.microsoft.com/office/drawing/2014/main" id="{1E699F5B-5ECE-435A-A2C6-77C008A2B15C}"/>
                    </a:ext>
                  </a:extLst>
                </p:cNvPr>
                <p:cNvPicPr/>
                <p:nvPr/>
              </p:nvPicPr>
              <p:blipFill>
                <a:blip r:embed="rId370"/>
                <a:stretch>
                  <a:fillRect/>
                </a:stretch>
              </p:blipFill>
              <p:spPr>
                <a:xfrm>
                  <a:off x="5937201" y="6108285"/>
                  <a:ext cx="271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4" name="Freihand 263">
                  <a:extLst>
                    <a:ext uri="{FF2B5EF4-FFF2-40B4-BE49-F238E27FC236}">
                      <a16:creationId xmlns:a16="http://schemas.microsoft.com/office/drawing/2014/main" id="{663B3171-B535-471E-BD5D-CDC952ED6DDE}"/>
                    </a:ext>
                  </a:extLst>
                </p14:cNvPr>
                <p14:cNvContentPartPr/>
                <p14:nvPr/>
              </p14:nvContentPartPr>
              <p14:xfrm>
                <a:off x="6436161" y="6068325"/>
                <a:ext cx="133560" cy="135000"/>
              </p14:xfrm>
            </p:contentPart>
          </mc:Choice>
          <mc:Fallback xmlns="">
            <p:pic>
              <p:nvPicPr>
                <p:cNvPr id="264" name="Freihand 263">
                  <a:extLst>
                    <a:ext uri="{FF2B5EF4-FFF2-40B4-BE49-F238E27FC236}">
                      <a16:creationId xmlns:a16="http://schemas.microsoft.com/office/drawing/2014/main" id="{663B3171-B535-471E-BD5D-CDC952ED6DDE}"/>
                    </a:ext>
                  </a:extLst>
                </p:cNvPr>
                <p:cNvPicPr/>
                <p:nvPr/>
              </p:nvPicPr>
              <p:blipFill>
                <a:blip r:embed="rId372"/>
                <a:stretch>
                  <a:fillRect/>
                </a:stretch>
              </p:blipFill>
              <p:spPr>
                <a:xfrm>
                  <a:off x="6431841" y="6064005"/>
                  <a:ext cx="14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5" name="Freihand 264">
                  <a:extLst>
                    <a:ext uri="{FF2B5EF4-FFF2-40B4-BE49-F238E27FC236}">
                      <a16:creationId xmlns:a16="http://schemas.microsoft.com/office/drawing/2014/main" id="{C5E5DC79-E73E-4A6F-A943-CEC2858F63D1}"/>
                    </a:ext>
                  </a:extLst>
                </p14:cNvPr>
                <p14:cNvContentPartPr/>
                <p14:nvPr/>
              </p14:nvContentPartPr>
              <p14:xfrm>
                <a:off x="6584121" y="6123405"/>
                <a:ext cx="98640" cy="73800"/>
              </p14:xfrm>
            </p:contentPart>
          </mc:Choice>
          <mc:Fallback xmlns="">
            <p:pic>
              <p:nvPicPr>
                <p:cNvPr id="265" name="Freihand 264">
                  <a:extLst>
                    <a:ext uri="{FF2B5EF4-FFF2-40B4-BE49-F238E27FC236}">
                      <a16:creationId xmlns:a16="http://schemas.microsoft.com/office/drawing/2014/main" id="{C5E5DC79-E73E-4A6F-A943-CEC2858F63D1}"/>
                    </a:ext>
                  </a:extLst>
                </p:cNvPr>
                <p:cNvPicPr/>
                <p:nvPr/>
              </p:nvPicPr>
              <p:blipFill>
                <a:blip r:embed="rId374"/>
                <a:stretch>
                  <a:fillRect/>
                </a:stretch>
              </p:blipFill>
              <p:spPr>
                <a:xfrm>
                  <a:off x="6579801" y="6119085"/>
                  <a:ext cx="107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6" name="Freihand 265">
                  <a:extLst>
                    <a:ext uri="{FF2B5EF4-FFF2-40B4-BE49-F238E27FC236}">
                      <a16:creationId xmlns:a16="http://schemas.microsoft.com/office/drawing/2014/main" id="{E26A1C49-2489-4989-B805-0B65D30F79D8}"/>
                    </a:ext>
                  </a:extLst>
                </p14:cNvPr>
                <p14:cNvContentPartPr/>
                <p14:nvPr/>
              </p14:nvContentPartPr>
              <p14:xfrm>
                <a:off x="6727041" y="6111525"/>
                <a:ext cx="129600" cy="81360"/>
              </p14:xfrm>
            </p:contentPart>
          </mc:Choice>
          <mc:Fallback xmlns="">
            <p:pic>
              <p:nvPicPr>
                <p:cNvPr id="266" name="Freihand 265">
                  <a:extLst>
                    <a:ext uri="{FF2B5EF4-FFF2-40B4-BE49-F238E27FC236}">
                      <a16:creationId xmlns:a16="http://schemas.microsoft.com/office/drawing/2014/main" id="{E26A1C49-2489-4989-B805-0B65D30F79D8}"/>
                    </a:ext>
                  </a:extLst>
                </p:cNvPr>
                <p:cNvPicPr/>
                <p:nvPr/>
              </p:nvPicPr>
              <p:blipFill>
                <a:blip r:embed="rId376"/>
                <a:stretch>
                  <a:fillRect/>
                </a:stretch>
              </p:blipFill>
              <p:spPr>
                <a:xfrm>
                  <a:off x="6722721" y="6107205"/>
                  <a:ext cx="138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7" name="Freihand 266">
                  <a:extLst>
                    <a:ext uri="{FF2B5EF4-FFF2-40B4-BE49-F238E27FC236}">
                      <a16:creationId xmlns:a16="http://schemas.microsoft.com/office/drawing/2014/main" id="{E9010125-3208-4CA2-9A24-0E9AAE6353A5}"/>
                    </a:ext>
                  </a:extLst>
                </p14:cNvPr>
                <p14:cNvContentPartPr/>
                <p14:nvPr/>
              </p14:nvContentPartPr>
              <p14:xfrm>
                <a:off x="6892281" y="6094605"/>
                <a:ext cx="157320" cy="91800"/>
              </p14:xfrm>
            </p:contentPart>
          </mc:Choice>
          <mc:Fallback xmlns="">
            <p:pic>
              <p:nvPicPr>
                <p:cNvPr id="267" name="Freihand 266">
                  <a:extLst>
                    <a:ext uri="{FF2B5EF4-FFF2-40B4-BE49-F238E27FC236}">
                      <a16:creationId xmlns:a16="http://schemas.microsoft.com/office/drawing/2014/main" id="{E9010125-3208-4CA2-9A24-0E9AAE6353A5}"/>
                    </a:ext>
                  </a:extLst>
                </p:cNvPr>
                <p:cNvPicPr/>
                <p:nvPr/>
              </p:nvPicPr>
              <p:blipFill>
                <a:blip r:embed="rId378"/>
                <a:stretch>
                  <a:fillRect/>
                </a:stretch>
              </p:blipFill>
              <p:spPr>
                <a:xfrm>
                  <a:off x="6887961" y="6090285"/>
                  <a:ext cx="16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8" name="Freihand 267">
                  <a:extLst>
                    <a:ext uri="{FF2B5EF4-FFF2-40B4-BE49-F238E27FC236}">
                      <a16:creationId xmlns:a16="http://schemas.microsoft.com/office/drawing/2014/main" id="{AEDFF4DE-F645-4AB8-8040-A35C4B67A60A}"/>
                    </a:ext>
                  </a:extLst>
                </p14:cNvPr>
                <p14:cNvContentPartPr/>
                <p14:nvPr/>
              </p14:nvContentPartPr>
              <p14:xfrm>
                <a:off x="7071561" y="6059325"/>
                <a:ext cx="217080" cy="126000"/>
              </p14:xfrm>
            </p:contentPart>
          </mc:Choice>
          <mc:Fallback xmlns="">
            <p:pic>
              <p:nvPicPr>
                <p:cNvPr id="268" name="Freihand 267">
                  <a:extLst>
                    <a:ext uri="{FF2B5EF4-FFF2-40B4-BE49-F238E27FC236}">
                      <a16:creationId xmlns:a16="http://schemas.microsoft.com/office/drawing/2014/main" id="{AEDFF4DE-F645-4AB8-8040-A35C4B67A60A}"/>
                    </a:ext>
                  </a:extLst>
                </p:cNvPr>
                <p:cNvPicPr/>
                <p:nvPr/>
              </p:nvPicPr>
              <p:blipFill>
                <a:blip r:embed="rId380"/>
                <a:stretch>
                  <a:fillRect/>
                </a:stretch>
              </p:blipFill>
              <p:spPr>
                <a:xfrm>
                  <a:off x="7067241" y="6055005"/>
                  <a:ext cx="225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9" name="Freihand 268">
                  <a:extLst>
                    <a:ext uri="{FF2B5EF4-FFF2-40B4-BE49-F238E27FC236}">
                      <a16:creationId xmlns:a16="http://schemas.microsoft.com/office/drawing/2014/main" id="{6C1D6E0C-4EBC-4A67-B5F4-4408EF4C1CDC}"/>
                    </a:ext>
                  </a:extLst>
                </p14:cNvPr>
                <p14:cNvContentPartPr/>
                <p14:nvPr/>
              </p14:nvContentPartPr>
              <p14:xfrm>
                <a:off x="7325001" y="6069045"/>
                <a:ext cx="214560" cy="72360"/>
              </p14:xfrm>
            </p:contentPart>
          </mc:Choice>
          <mc:Fallback xmlns="">
            <p:pic>
              <p:nvPicPr>
                <p:cNvPr id="269" name="Freihand 268">
                  <a:extLst>
                    <a:ext uri="{FF2B5EF4-FFF2-40B4-BE49-F238E27FC236}">
                      <a16:creationId xmlns:a16="http://schemas.microsoft.com/office/drawing/2014/main" id="{6C1D6E0C-4EBC-4A67-B5F4-4408EF4C1CDC}"/>
                    </a:ext>
                  </a:extLst>
                </p:cNvPr>
                <p:cNvPicPr/>
                <p:nvPr/>
              </p:nvPicPr>
              <p:blipFill>
                <a:blip r:embed="rId382"/>
                <a:stretch>
                  <a:fillRect/>
                </a:stretch>
              </p:blipFill>
              <p:spPr>
                <a:xfrm>
                  <a:off x="7320681" y="6064725"/>
                  <a:ext cx="22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0" name="Freihand 269">
                  <a:extLst>
                    <a:ext uri="{FF2B5EF4-FFF2-40B4-BE49-F238E27FC236}">
                      <a16:creationId xmlns:a16="http://schemas.microsoft.com/office/drawing/2014/main" id="{0D7A93F4-8BB3-451C-9FB2-8D08D303AB10}"/>
                    </a:ext>
                  </a:extLst>
                </p14:cNvPr>
                <p14:cNvContentPartPr/>
                <p14:nvPr/>
              </p14:nvContentPartPr>
              <p14:xfrm>
                <a:off x="7490241" y="6040965"/>
                <a:ext cx="39600" cy="29880"/>
              </p14:xfrm>
            </p:contentPart>
          </mc:Choice>
          <mc:Fallback xmlns="">
            <p:pic>
              <p:nvPicPr>
                <p:cNvPr id="270" name="Freihand 269">
                  <a:extLst>
                    <a:ext uri="{FF2B5EF4-FFF2-40B4-BE49-F238E27FC236}">
                      <a16:creationId xmlns:a16="http://schemas.microsoft.com/office/drawing/2014/main" id="{0D7A93F4-8BB3-451C-9FB2-8D08D303AB10}"/>
                    </a:ext>
                  </a:extLst>
                </p:cNvPr>
                <p:cNvPicPr/>
                <p:nvPr/>
              </p:nvPicPr>
              <p:blipFill>
                <a:blip r:embed="rId384"/>
                <a:stretch>
                  <a:fillRect/>
                </a:stretch>
              </p:blipFill>
              <p:spPr>
                <a:xfrm>
                  <a:off x="7485921" y="6036645"/>
                  <a:ext cx="4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1" name="Freihand 270">
                  <a:extLst>
                    <a:ext uri="{FF2B5EF4-FFF2-40B4-BE49-F238E27FC236}">
                      <a16:creationId xmlns:a16="http://schemas.microsoft.com/office/drawing/2014/main" id="{C8E9EC26-9968-483A-A0BD-AF9699E0BF0E}"/>
                    </a:ext>
                  </a:extLst>
                </p14:cNvPr>
                <p14:cNvContentPartPr/>
                <p14:nvPr/>
              </p14:nvContentPartPr>
              <p14:xfrm>
                <a:off x="7529481" y="6054645"/>
                <a:ext cx="174960" cy="179280"/>
              </p14:xfrm>
            </p:contentPart>
          </mc:Choice>
          <mc:Fallback xmlns="">
            <p:pic>
              <p:nvPicPr>
                <p:cNvPr id="271" name="Freihand 270">
                  <a:extLst>
                    <a:ext uri="{FF2B5EF4-FFF2-40B4-BE49-F238E27FC236}">
                      <a16:creationId xmlns:a16="http://schemas.microsoft.com/office/drawing/2014/main" id="{C8E9EC26-9968-483A-A0BD-AF9699E0BF0E}"/>
                    </a:ext>
                  </a:extLst>
                </p:cNvPr>
                <p:cNvPicPr/>
                <p:nvPr/>
              </p:nvPicPr>
              <p:blipFill>
                <a:blip r:embed="rId386"/>
                <a:stretch>
                  <a:fillRect/>
                </a:stretch>
              </p:blipFill>
              <p:spPr>
                <a:xfrm>
                  <a:off x="7525161" y="6050325"/>
                  <a:ext cx="1836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4" name="Freihand 273">
                  <a:extLst>
                    <a:ext uri="{FF2B5EF4-FFF2-40B4-BE49-F238E27FC236}">
                      <a16:creationId xmlns:a16="http://schemas.microsoft.com/office/drawing/2014/main" id="{9DB37590-D86C-4197-A373-DD2BDD5A3103}"/>
                    </a:ext>
                  </a:extLst>
                </p14:cNvPr>
                <p14:cNvContentPartPr/>
                <p14:nvPr/>
              </p14:nvContentPartPr>
              <p14:xfrm>
                <a:off x="2630961" y="6445965"/>
                <a:ext cx="11160" cy="140760"/>
              </p14:xfrm>
            </p:contentPart>
          </mc:Choice>
          <mc:Fallback xmlns="">
            <p:pic>
              <p:nvPicPr>
                <p:cNvPr id="274" name="Freihand 273">
                  <a:extLst>
                    <a:ext uri="{FF2B5EF4-FFF2-40B4-BE49-F238E27FC236}">
                      <a16:creationId xmlns:a16="http://schemas.microsoft.com/office/drawing/2014/main" id="{9DB37590-D86C-4197-A373-DD2BDD5A3103}"/>
                    </a:ext>
                  </a:extLst>
                </p:cNvPr>
                <p:cNvPicPr/>
                <p:nvPr/>
              </p:nvPicPr>
              <p:blipFill>
                <a:blip r:embed="rId388"/>
                <a:stretch>
                  <a:fillRect/>
                </a:stretch>
              </p:blipFill>
              <p:spPr>
                <a:xfrm>
                  <a:off x="2626641" y="6441645"/>
                  <a:ext cx="19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5" name="Freihand 274">
                  <a:extLst>
                    <a:ext uri="{FF2B5EF4-FFF2-40B4-BE49-F238E27FC236}">
                      <a16:creationId xmlns:a16="http://schemas.microsoft.com/office/drawing/2014/main" id="{03A812D4-37BE-430F-A249-CC8FADE53E26}"/>
                    </a:ext>
                  </a:extLst>
                </p14:cNvPr>
                <p14:cNvContentPartPr/>
                <p14:nvPr/>
              </p14:nvContentPartPr>
              <p14:xfrm>
                <a:off x="2566521" y="6532725"/>
                <a:ext cx="147240" cy="42480"/>
              </p14:xfrm>
            </p:contentPart>
          </mc:Choice>
          <mc:Fallback xmlns="">
            <p:pic>
              <p:nvPicPr>
                <p:cNvPr id="275" name="Freihand 274">
                  <a:extLst>
                    <a:ext uri="{FF2B5EF4-FFF2-40B4-BE49-F238E27FC236}">
                      <a16:creationId xmlns:a16="http://schemas.microsoft.com/office/drawing/2014/main" id="{03A812D4-37BE-430F-A249-CC8FADE53E26}"/>
                    </a:ext>
                  </a:extLst>
                </p:cNvPr>
                <p:cNvPicPr/>
                <p:nvPr/>
              </p:nvPicPr>
              <p:blipFill>
                <a:blip r:embed="rId390"/>
                <a:stretch>
                  <a:fillRect/>
                </a:stretch>
              </p:blipFill>
              <p:spPr>
                <a:xfrm>
                  <a:off x="2562201" y="6528405"/>
                  <a:ext cx="155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6" name="Freihand 275">
                  <a:extLst>
                    <a:ext uri="{FF2B5EF4-FFF2-40B4-BE49-F238E27FC236}">
                      <a16:creationId xmlns:a16="http://schemas.microsoft.com/office/drawing/2014/main" id="{D63CF4EC-9B44-488C-B12F-A70C81A08411}"/>
                    </a:ext>
                  </a:extLst>
                </p14:cNvPr>
                <p14:cNvContentPartPr/>
                <p14:nvPr/>
              </p14:nvContentPartPr>
              <p14:xfrm>
                <a:off x="2533401" y="6434805"/>
                <a:ext cx="284760" cy="138960"/>
              </p14:xfrm>
            </p:contentPart>
          </mc:Choice>
          <mc:Fallback xmlns="">
            <p:pic>
              <p:nvPicPr>
                <p:cNvPr id="276" name="Freihand 275">
                  <a:extLst>
                    <a:ext uri="{FF2B5EF4-FFF2-40B4-BE49-F238E27FC236}">
                      <a16:creationId xmlns:a16="http://schemas.microsoft.com/office/drawing/2014/main" id="{D63CF4EC-9B44-488C-B12F-A70C81A08411}"/>
                    </a:ext>
                  </a:extLst>
                </p:cNvPr>
                <p:cNvPicPr/>
                <p:nvPr/>
              </p:nvPicPr>
              <p:blipFill>
                <a:blip r:embed="rId392"/>
                <a:stretch>
                  <a:fillRect/>
                </a:stretch>
              </p:blipFill>
              <p:spPr>
                <a:xfrm>
                  <a:off x="2529081" y="6430485"/>
                  <a:ext cx="293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7" name="Freihand 276">
                  <a:extLst>
                    <a:ext uri="{FF2B5EF4-FFF2-40B4-BE49-F238E27FC236}">
                      <a16:creationId xmlns:a16="http://schemas.microsoft.com/office/drawing/2014/main" id="{8F002F3E-54D7-4E57-A32D-270F063C55C8}"/>
                    </a:ext>
                  </a:extLst>
                </p14:cNvPr>
                <p14:cNvContentPartPr/>
                <p14:nvPr/>
              </p14:nvContentPartPr>
              <p14:xfrm>
                <a:off x="2875761" y="6465045"/>
                <a:ext cx="174240" cy="103680"/>
              </p14:xfrm>
            </p:contentPart>
          </mc:Choice>
          <mc:Fallback xmlns="">
            <p:pic>
              <p:nvPicPr>
                <p:cNvPr id="277" name="Freihand 276">
                  <a:extLst>
                    <a:ext uri="{FF2B5EF4-FFF2-40B4-BE49-F238E27FC236}">
                      <a16:creationId xmlns:a16="http://schemas.microsoft.com/office/drawing/2014/main" id="{8F002F3E-54D7-4E57-A32D-270F063C55C8}"/>
                    </a:ext>
                  </a:extLst>
                </p:cNvPr>
                <p:cNvPicPr/>
                <p:nvPr/>
              </p:nvPicPr>
              <p:blipFill>
                <a:blip r:embed="rId394"/>
                <a:stretch>
                  <a:fillRect/>
                </a:stretch>
              </p:blipFill>
              <p:spPr>
                <a:xfrm>
                  <a:off x="2871441" y="6460725"/>
                  <a:ext cx="182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8" name="Freihand 277">
                  <a:extLst>
                    <a:ext uri="{FF2B5EF4-FFF2-40B4-BE49-F238E27FC236}">
                      <a16:creationId xmlns:a16="http://schemas.microsoft.com/office/drawing/2014/main" id="{EFD563EA-A832-40D7-A7BD-F99907F4826C}"/>
                    </a:ext>
                  </a:extLst>
                </p14:cNvPr>
                <p14:cNvContentPartPr/>
                <p14:nvPr/>
              </p14:nvContentPartPr>
              <p14:xfrm>
                <a:off x="3094641" y="6465765"/>
                <a:ext cx="73080" cy="84600"/>
              </p14:xfrm>
            </p:contentPart>
          </mc:Choice>
          <mc:Fallback xmlns="">
            <p:pic>
              <p:nvPicPr>
                <p:cNvPr id="278" name="Freihand 277">
                  <a:extLst>
                    <a:ext uri="{FF2B5EF4-FFF2-40B4-BE49-F238E27FC236}">
                      <a16:creationId xmlns:a16="http://schemas.microsoft.com/office/drawing/2014/main" id="{EFD563EA-A832-40D7-A7BD-F99907F4826C}"/>
                    </a:ext>
                  </a:extLst>
                </p:cNvPr>
                <p:cNvPicPr/>
                <p:nvPr/>
              </p:nvPicPr>
              <p:blipFill>
                <a:blip r:embed="rId396"/>
                <a:stretch>
                  <a:fillRect/>
                </a:stretch>
              </p:blipFill>
              <p:spPr>
                <a:xfrm>
                  <a:off x="3090321" y="6461445"/>
                  <a:ext cx="8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9" name="Freihand 278">
                  <a:extLst>
                    <a:ext uri="{FF2B5EF4-FFF2-40B4-BE49-F238E27FC236}">
                      <a16:creationId xmlns:a16="http://schemas.microsoft.com/office/drawing/2014/main" id="{6760BB78-84D9-46EC-A8C7-711075117153}"/>
                    </a:ext>
                  </a:extLst>
                </p14:cNvPr>
                <p14:cNvContentPartPr/>
                <p14:nvPr/>
              </p14:nvContentPartPr>
              <p14:xfrm>
                <a:off x="3209841" y="6406725"/>
                <a:ext cx="317520" cy="124920"/>
              </p14:xfrm>
            </p:contentPart>
          </mc:Choice>
          <mc:Fallback xmlns="">
            <p:pic>
              <p:nvPicPr>
                <p:cNvPr id="279" name="Freihand 278">
                  <a:extLst>
                    <a:ext uri="{FF2B5EF4-FFF2-40B4-BE49-F238E27FC236}">
                      <a16:creationId xmlns:a16="http://schemas.microsoft.com/office/drawing/2014/main" id="{6760BB78-84D9-46EC-A8C7-711075117153}"/>
                    </a:ext>
                  </a:extLst>
                </p:cNvPr>
                <p:cNvPicPr/>
                <p:nvPr/>
              </p:nvPicPr>
              <p:blipFill>
                <a:blip r:embed="rId398"/>
                <a:stretch>
                  <a:fillRect/>
                </a:stretch>
              </p:blipFill>
              <p:spPr>
                <a:xfrm>
                  <a:off x="3205521" y="6402405"/>
                  <a:ext cx="326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0" name="Freihand 279">
                  <a:extLst>
                    <a:ext uri="{FF2B5EF4-FFF2-40B4-BE49-F238E27FC236}">
                      <a16:creationId xmlns:a16="http://schemas.microsoft.com/office/drawing/2014/main" id="{E8E5799C-7F75-4C7B-A210-9D1E016FAD50}"/>
                    </a:ext>
                  </a:extLst>
                </p14:cNvPr>
                <p14:cNvContentPartPr/>
                <p14:nvPr/>
              </p14:nvContentPartPr>
              <p14:xfrm>
                <a:off x="3583161" y="6375405"/>
                <a:ext cx="282960" cy="153720"/>
              </p14:xfrm>
            </p:contentPart>
          </mc:Choice>
          <mc:Fallback xmlns="">
            <p:pic>
              <p:nvPicPr>
                <p:cNvPr id="280" name="Freihand 279">
                  <a:extLst>
                    <a:ext uri="{FF2B5EF4-FFF2-40B4-BE49-F238E27FC236}">
                      <a16:creationId xmlns:a16="http://schemas.microsoft.com/office/drawing/2014/main" id="{E8E5799C-7F75-4C7B-A210-9D1E016FAD50}"/>
                    </a:ext>
                  </a:extLst>
                </p:cNvPr>
                <p:cNvPicPr/>
                <p:nvPr/>
              </p:nvPicPr>
              <p:blipFill>
                <a:blip r:embed="rId400"/>
                <a:stretch>
                  <a:fillRect/>
                </a:stretch>
              </p:blipFill>
              <p:spPr>
                <a:xfrm>
                  <a:off x="3578841" y="6371085"/>
                  <a:ext cx="291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2" name="Freihand 281">
                  <a:extLst>
                    <a:ext uri="{FF2B5EF4-FFF2-40B4-BE49-F238E27FC236}">
                      <a16:creationId xmlns:a16="http://schemas.microsoft.com/office/drawing/2014/main" id="{85F402D7-ADF2-4766-AB6F-1E43B8B83723}"/>
                    </a:ext>
                  </a:extLst>
                </p14:cNvPr>
                <p14:cNvContentPartPr/>
                <p14:nvPr/>
              </p14:nvContentPartPr>
              <p14:xfrm>
                <a:off x="4031001" y="6501765"/>
                <a:ext cx="208080" cy="21960"/>
              </p14:xfrm>
            </p:contentPart>
          </mc:Choice>
          <mc:Fallback xmlns="">
            <p:pic>
              <p:nvPicPr>
                <p:cNvPr id="282" name="Freihand 281">
                  <a:extLst>
                    <a:ext uri="{FF2B5EF4-FFF2-40B4-BE49-F238E27FC236}">
                      <a16:creationId xmlns:a16="http://schemas.microsoft.com/office/drawing/2014/main" id="{85F402D7-ADF2-4766-AB6F-1E43B8B83723}"/>
                    </a:ext>
                  </a:extLst>
                </p:cNvPr>
                <p:cNvPicPr/>
                <p:nvPr/>
              </p:nvPicPr>
              <p:blipFill>
                <a:blip r:embed="rId402"/>
                <a:stretch>
                  <a:fillRect/>
                </a:stretch>
              </p:blipFill>
              <p:spPr>
                <a:xfrm>
                  <a:off x="4026681" y="6497445"/>
                  <a:ext cx="216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3" name="Freihand 282">
                  <a:extLst>
                    <a:ext uri="{FF2B5EF4-FFF2-40B4-BE49-F238E27FC236}">
                      <a16:creationId xmlns:a16="http://schemas.microsoft.com/office/drawing/2014/main" id="{2DD02DC0-60D2-4734-8171-B017AE836D23}"/>
                    </a:ext>
                  </a:extLst>
                </p14:cNvPr>
                <p14:cNvContentPartPr/>
                <p14:nvPr/>
              </p14:nvContentPartPr>
              <p14:xfrm>
                <a:off x="4184361" y="6432645"/>
                <a:ext cx="175320" cy="163800"/>
              </p14:xfrm>
            </p:contentPart>
          </mc:Choice>
          <mc:Fallback xmlns="">
            <p:pic>
              <p:nvPicPr>
                <p:cNvPr id="283" name="Freihand 282">
                  <a:extLst>
                    <a:ext uri="{FF2B5EF4-FFF2-40B4-BE49-F238E27FC236}">
                      <a16:creationId xmlns:a16="http://schemas.microsoft.com/office/drawing/2014/main" id="{2DD02DC0-60D2-4734-8171-B017AE836D23}"/>
                    </a:ext>
                  </a:extLst>
                </p:cNvPr>
                <p:cNvPicPr/>
                <p:nvPr/>
              </p:nvPicPr>
              <p:blipFill>
                <a:blip r:embed="rId404"/>
                <a:stretch>
                  <a:fillRect/>
                </a:stretch>
              </p:blipFill>
              <p:spPr>
                <a:xfrm>
                  <a:off x="4180041" y="6428325"/>
                  <a:ext cx="183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5" name="Freihand 284">
                  <a:extLst>
                    <a:ext uri="{FF2B5EF4-FFF2-40B4-BE49-F238E27FC236}">
                      <a16:creationId xmlns:a16="http://schemas.microsoft.com/office/drawing/2014/main" id="{B8A8EE75-6E44-4CB5-95F6-FB803B1FC121}"/>
                    </a:ext>
                  </a:extLst>
                </p14:cNvPr>
                <p14:cNvContentPartPr/>
                <p14:nvPr/>
              </p14:nvContentPartPr>
              <p14:xfrm>
                <a:off x="4548321" y="6408165"/>
                <a:ext cx="109440" cy="195840"/>
              </p14:xfrm>
            </p:contentPart>
          </mc:Choice>
          <mc:Fallback xmlns="">
            <p:pic>
              <p:nvPicPr>
                <p:cNvPr id="285" name="Freihand 284">
                  <a:extLst>
                    <a:ext uri="{FF2B5EF4-FFF2-40B4-BE49-F238E27FC236}">
                      <a16:creationId xmlns:a16="http://schemas.microsoft.com/office/drawing/2014/main" id="{B8A8EE75-6E44-4CB5-95F6-FB803B1FC121}"/>
                    </a:ext>
                  </a:extLst>
                </p:cNvPr>
                <p:cNvPicPr/>
                <p:nvPr/>
              </p:nvPicPr>
              <p:blipFill>
                <a:blip r:embed="rId406"/>
                <a:stretch>
                  <a:fillRect/>
                </a:stretch>
              </p:blipFill>
              <p:spPr>
                <a:xfrm>
                  <a:off x="4544001" y="6403845"/>
                  <a:ext cx="118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6" name="Freihand 285">
                  <a:extLst>
                    <a:ext uri="{FF2B5EF4-FFF2-40B4-BE49-F238E27FC236}">
                      <a16:creationId xmlns:a16="http://schemas.microsoft.com/office/drawing/2014/main" id="{F49759F3-DA53-4566-A476-81B07EB3686A}"/>
                    </a:ext>
                  </a:extLst>
                </p14:cNvPr>
                <p14:cNvContentPartPr/>
                <p14:nvPr/>
              </p14:nvContentPartPr>
              <p14:xfrm>
                <a:off x="4697001" y="6397365"/>
                <a:ext cx="411480" cy="98640"/>
              </p14:xfrm>
            </p:contentPart>
          </mc:Choice>
          <mc:Fallback xmlns="">
            <p:pic>
              <p:nvPicPr>
                <p:cNvPr id="286" name="Freihand 285">
                  <a:extLst>
                    <a:ext uri="{FF2B5EF4-FFF2-40B4-BE49-F238E27FC236}">
                      <a16:creationId xmlns:a16="http://schemas.microsoft.com/office/drawing/2014/main" id="{F49759F3-DA53-4566-A476-81B07EB3686A}"/>
                    </a:ext>
                  </a:extLst>
                </p:cNvPr>
                <p:cNvPicPr/>
                <p:nvPr/>
              </p:nvPicPr>
              <p:blipFill>
                <a:blip r:embed="rId408"/>
                <a:stretch>
                  <a:fillRect/>
                </a:stretch>
              </p:blipFill>
              <p:spPr>
                <a:xfrm>
                  <a:off x="4692681" y="6393045"/>
                  <a:ext cx="420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7" name="Freihand 286">
                  <a:extLst>
                    <a:ext uri="{FF2B5EF4-FFF2-40B4-BE49-F238E27FC236}">
                      <a16:creationId xmlns:a16="http://schemas.microsoft.com/office/drawing/2014/main" id="{4CAEA22E-9B22-48CD-8071-9E4C41A7EB3E}"/>
                    </a:ext>
                  </a:extLst>
                </p14:cNvPr>
                <p14:cNvContentPartPr/>
                <p14:nvPr/>
              </p14:nvContentPartPr>
              <p14:xfrm>
                <a:off x="5136561" y="6337965"/>
                <a:ext cx="585360" cy="142560"/>
              </p14:xfrm>
            </p:contentPart>
          </mc:Choice>
          <mc:Fallback xmlns="">
            <p:pic>
              <p:nvPicPr>
                <p:cNvPr id="287" name="Freihand 286">
                  <a:extLst>
                    <a:ext uri="{FF2B5EF4-FFF2-40B4-BE49-F238E27FC236}">
                      <a16:creationId xmlns:a16="http://schemas.microsoft.com/office/drawing/2014/main" id="{4CAEA22E-9B22-48CD-8071-9E4C41A7EB3E}"/>
                    </a:ext>
                  </a:extLst>
                </p:cNvPr>
                <p:cNvPicPr/>
                <p:nvPr/>
              </p:nvPicPr>
              <p:blipFill>
                <a:blip r:embed="rId410"/>
                <a:stretch>
                  <a:fillRect/>
                </a:stretch>
              </p:blipFill>
              <p:spPr>
                <a:xfrm>
                  <a:off x="5132241" y="6333645"/>
                  <a:ext cx="594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8" name="Freihand 287">
                  <a:extLst>
                    <a:ext uri="{FF2B5EF4-FFF2-40B4-BE49-F238E27FC236}">
                      <a16:creationId xmlns:a16="http://schemas.microsoft.com/office/drawing/2014/main" id="{26595598-ED91-4D2A-86D6-5765ED452767}"/>
                    </a:ext>
                  </a:extLst>
                </p14:cNvPr>
                <p14:cNvContentPartPr/>
                <p14:nvPr/>
              </p14:nvContentPartPr>
              <p14:xfrm>
                <a:off x="5787081" y="6359925"/>
                <a:ext cx="134640" cy="89640"/>
              </p14:xfrm>
            </p:contentPart>
          </mc:Choice>
          <mc:Fallback xmlns="">
            <p:pic>
              <p:nvPicPr>
                <p:cNvPr id="288" name="Freihand 287">
                  <a:extLst>
                    <a:ext uri="{FF2B5EF4-FFF2-40B4-BE49-F238E27FC236}">
                      <a16:creationId xmlns:a16="http://schemas.microsoft.com/office/drawing/2014/main" id="{26595598-ED91-4D2A-86D6-5765ED452767}"/>
                    </a:ext>
                  </a:extLst>
                </p:cNvPr>
                <p:cNvPicPr/>
                <p:nvPr/>
              </p:nvPicPr>
              <p:blipFill>
                <a:blip r:embed="rId412"/>
                <a:stretch>
                  <a:fillRect/>
                </a:stretch>
              </p:blipFill>
              <p:spPr>
                <a:xfrm>
                  <a:off x="5782761" y="6355605"/>
                  <a:ext cx="143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9" name="Freihand 288">
                  <a:extLst>
                    <a:ext uri="{FF2B5EF4-FFF2-40B4-BE49-F238E27FC236}">
                      <a16:creationId xmlns:a16="http://schemas.microsoft.com/office/drawing/2014/main" id="{E6727232-DC5F-4A2C-A498-72576302C352}"/>
                    </a:ext>
                  </a:extLst>
                </p14:cNvPr>
                <p14:cNvContentPartPr/>
                <p14:nvPr/>
              </p14:nvContentPartPr>
              <p14:xfrm>
                <a:off x="5914161" y="6347325"/>
                <a:ext cx="93240" cy="118800"/>
              </p14:xfrm>
            </p:contentPart>
          </mc:Choice>
          <mc:Fallback xmlns="">
            <p:pic>
              <p:nvPicPr>
                <p:cNvPr id="289" name="Freihand 288">
                  <a:extLst>
                    <a:ext uri="{FF2B5EF4-FFF2-40B4-BE49-F238E27FC236}">
                      <a16:creationId xmlns:a16="http://schemas.microsoft.com/office/drawing/2014/main" id="{E6727232-DC5F-4A2C-A498-72576302C352}"/>
                    </a:ext>
                  </a:extLst>
                </p:cNvPr>
                <p:cNvPicPr/>
                <p:nvPr/>
              </p:nvPicPr>
              <p:blipFill>
                <a:blip r:embed="rId414"/>
                <a:stretch>
                  <a:fillRect/>
                </a:stretch>
              </p:blipFill>
              <p:spPr>
                <a:xfrm>
                  <a:off x="5909841" y="6343005"/>
                  <a:ext cx="101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0" name="Freihand 289">
                  <a:extLst>
                    <a:ext uri="{FF2B5EF4-FFF2-40B4-BE49-F238E27FC236}">
                      <a16:creationId xmlns:a16="http://schemas.microsoft.com/office/drawing/2014/main" id="{6CBF2EBE-3FDF-4CD6-9929-EF30656DA4B4}"/>
                    </a:ext>
                  </a:extLst>
                </p14:cNvPr>
                <p14:cNvContentPartPr/>
                <p14:nvPr/>
              </p14:nvContentPartPr>
              <p14:xfrm>
                <a:off x="6027921" y="6363165"/>
                <a:ext cx="102600" cy="172800"/>
              </p14:xfrm>
            </p:contentPart>
          </mc:Choice>
          <mc:Fallback xmlns="">
            <p:pic>
              <p:nvPicPr>
                <p:cNvPr id="290" name="Freihand 289">
                  <a:extLst>
                    <a:ext uri="{FF2B5EF4-FFF2-40B4-BE49-F238E27FC236}">
                      <a16:creationId xmlns:a16="http://schemas.microsoft.com/office/drawing/2014/main" id="{6CBF2EBE-3FDF-4CD6-9929-EF30656DA4B4}"/>
                    </a:ext>
                  </a:extLst>
                </p:cNvPr>
                <p:cNvPicPr/>
                <p:nvPr/>
              </p:nvPicPr>
              <p:blipFill>
                <a:blip r:embed="rId416"/>
                <a:stretch>
                  <a:fillRect/>
                </a:stretch>
              </p:blipFill>
              <p:spPr>
                <a:xfrm>
                  <a:off x="6023601" y="6358845"/>
                  <a:ext cx="11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1" name="Freihand 290">
                  <a:extLst>
                    <a:ext uri="{FF2B5EF4-FFF2-40B4-BE49-F238E27FC236}">
                      <a16:creationId xmlns:a16="http://schemas.microsoft.com/office/drawing/2014/main" id="{DA51E9F3-255B-4DEB-8BFA-AC24B601AE03}"/>
                    </a:ext>
                  </a:extLst>
                </p14:cNvPr>
                <p14:cNvContentPartPr/>
                <p14:nvPr/>
              </p14:nvContentPartPr>
              <p14:xfrm>
                <a:off x="6174081" y="6368925"/>
                <a:ext cx="163800" cy="38520"/>
              </p14:xfrm>
            </p:contentPart>
          </mc:Choice>
          <mc:Fallback xmlns="">
            <p:pic>
              <p:nvPicPr>
                <p:cNvPr id="291" name="Freihand 290">
                  <a:extLst>
                    <a:ext uri="{FF2B5EF4-FFF2-40B4-BE49-F238E27FC236}">
                      <a16:creationId xmlns:a16="http://schemas.microsoft.com/office/drawing/2014/main" id="{DA51E9F3-255B-4DEB-8BFA-AC24B601AE03}"/>
                    </a:ext>
                  </a:extLst>
                </p:cNvPr>
                <p:cNvPicPr/>
                <p:nvPr/>
              </p:nvPicPr>
              <p:blipFill>
                <a:blip r:embed="rId418"/>
                <a:stretch>
                  <a:fillRect/>
                </a:stretch>
              </p:blipFill>
              <p:spPr>
                <a:xfrm>
                  <a:off x="6169761" y="6364605"/>
                  <a:ext cx="172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2" name="Freihand 291">
                  <a:extLst>
                    <a:ext uri="{FF2B5EF4-FFF2-40B4-BE49-F238E27FC236}">
                      <a16:creationId xmlns:a16="http://schemas.microsoft.com/office/drawing/2014/main" id="{630699D6-CFB9-45B0-95F5-8AC73D8F5E76}"/>
                    </a:ext>
                  </a:extLst>
                </p14:cNvPr>
                <p14:cNvContentPartPr/>
                <p14:nvPr/>
              </p14:nvContentPartPr>
              <p14:xfrm>
                <a:off x="6372801" y="6330405"/>
                <a:ext cx="204480" cy="79560"/>
              </p14:xfrm>
            </p:contentPart>
          </mc:Choice>
          <mc:Fallback xmlns="">
            <p:pic>
              <p:nvPicPr>
                <p:cNvPr id="292" name="Freihand 291">
                  <a:extLst>
                    <a:ext uri="{FF2B5EF4-FFF2-40B4-BE49-F238E27FC236}">
                      <a16:creationId xmlns:a16="http://schemas.microsoft.com/office/drawing/2014/main" id="{630699D6-CFB9-45B0-95F5-8AC73D8F5E76}"/>
                    </a:ext>
                  </a:extLst>
                </p:cNvPr>
                <p:cNvPicPr/>
                <p:nvPr/>
              </p:nvPicPr>
              <p:blipFill>
                <a:blip r:embed="rId420"/>
                <a:stretch>
                  <a:fillRect/>
                </a:stretch>
              </p:blipFill>
              <p:spPr>
                <a:xfrm>
                  <a:off x="6368481" y="6326085"/>
                  <a:ext cx="21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3" name="Freihand 292">
                  <a:extLst>
                    <a:ext uri="{FF2B5EF4-FFF2-40B4-BE49-F238E27FC236}">
                      <a16:creationId xmlns:a16="http://schemas.microsoft.com/office/drawing/2014/main" id="{BBB63885-46A9-4301-BDFC-ED2A61C6B364}"/>
                    </a:ext>
                  </a:extLst>
                </p14:cNvPr>
                <p14:cNvContentPartPr/>
                <p14:nvPr/>
              </p14:nvContentPartPr>
              <p14:xfrm>
                <a:off x="6574401" y="6293325"/>
                <a:ext cx="20160" cy="34920"/>
              </p14:xfrm>
            </p:contentPart>
          </mc:Choice>
          <mc:Fallback xmlns="">
            <p:pic>
              <p:nvPicPr>
                <p:cNvPr id="293" name="Freihand 292">
                  <a:extLst>
                    <a:ext uri="{FF2B5EF4-FFF2-40B4-BE49-F238E27FC236}">
                      <a16:creationId xmlns:a16="http://schemas.microsoft.com/office/drawing/2014/main" id="{BBB63885-46A9-4301-BDFC-ED2A61C6B364}"/>
                    </a:ext>
                  </a:extLst>
                </p:cNvPr>
                <p:cNvPicPr/>
                <p:nvPr/>
              </p:nvPicPr>
              <p:blipFill>
                <a:blip r:embed="rId422"/>
                <a:stretch>
                  <a:fillRect/>
                </a:stretch>
              </p:blipFill>
              <p:spPr>
                <a:xfrm>
                  <a:off x="6570081" y="6289005"/>
                  <a:ext cx="28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4" name="Freihand 293">
                  <a:extLst>
                    <a:ext uri="{FF2B5EF4-FFF2-40B4-BE49-F238E27FC236}">
                      <a16:creationId xmlns:a16="http://schemas.microsoft.com/office/drawing/2014/main" id="{31A0379C-B1FB-4D23-A1AB-3C3E7E0E2DF5}"/>
                    </a:ext>
                  </a:extLst>
                </p14:cNvPr>
                <p14:cNvContentPartPr/>
                <p14:nvPr/>
              </p14:nvContentPartPr>
              <p14:xfrm>
                <a:off x="6621561" y="6285405"/>
                <a:ext cx="317880" cy="126360"/>
              </p14:xfrm>
            </p:contentPart>
          </mc:Choice>
          <mc:Fallback xmlns="">
            <p:pic>
              <p:nvPicPr>
                <p:cNvPr id="294" name="Freihand 293">
                  <a:extLst>
                    <a:ext uri="{FF2B5EF4-FFF2-40B4-BE49-F238E27FC236}">
                      <a16:creationId xmlns:a16="http://schemas.microsoft.com/office/drawing/2014/main" id="{31A0379C-B1FB-4D23-A1AB-3C3E7E0E2DF5}"/>
                    </a:ext>
                  </a:extLst>
                </p:cNvPr>
                <p:cNvPicPr/>
                <p:nvPr/>
              </p:nvPicPr>
              <p:blipFill>
                <a:blip r:embed="rId424"/>
                <a:stretch>
                  <a:fillRect/>
                </a:stretch>
              </p:blipFill>
              <p:spPr>
                <a:xfrm>
                  <a:off x="6617241" y="6281085"/>
                  <a:ext cx="326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6" name="Freihand 295">
                  <a:extLst>
                    <a:ext uri="{FF2B5EF4-FFF2-40B4-BE49-F238E27FC236}">
                      <a16:creationId xmlns:a16="http://schemas.microsoft.com/office/drawing/2014/main" id="{28F580C3-1394-4343-8EB9-394967A13240}"/>
                    </a:ext>
                  </a:extLst>
                </p14:cNvPr>
                <p14:cNvContentPartPr/>
                <p14:nvPr/>
              </p14:nvContentPartPr>
              <p14:xfrm>
                <a:off x="7117281" y="6341565"/>
                <a:ext cx="2520" cy="74880"/>
              </p14:xfrm>
            </p:contentPart>
          </mc:Choice>
          <mc:Fallback xmlns="">
            <p:pic>
              <p:nvPicPr>
                <p:cNvPr id="296" name="Freihand 295">
                  <a:extLst>
                    <a:ext uri="{FF2B5EF4-FFF2-40B4-BE49-F238E27FC236}">
                      <a16:creationId xmlns:a16="http://schemas.microsoft.com/office/drawing/2014/main" id="{28F580C3-1394-4343-8EB9-394967A13240}"/>
                    </a:ext>
                  </a:extLst>
                </p:cNvPr>
                <p:cNvPicPr/>
                <p:nvPr/>
              </p:nvPicPr>
              <p:blipFill>
                <a:blip r:embed="rId426"/>
                <a:stretch>
                  <a:fillRect/>
                </a:stretch>
              </p:blipFill>
              <p:spPr>
                <a:xfrm>
                  <a:off x="7112961" y="6337245"/>
                  <a:ext cx="11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7" name="Freihand 296">
                  <a:extLst>
                    <a:ext uri="{FF2B5EF4-FFF2-40B4-BE49-F238E27FC236}">
                      <a16:creationId xmlns:a16="http://schemas.microsoft.com/office/drawing/2014/main" id="{B8F46EAD-8359-41F2-A0E8-36694CD9D584}"/>
                    </a:ext>
                  </a:extLst>
                </p14:cNvPr>
                <p14:cNvContentPartPr/>
                <p14:nvPr/>
              </p14:nvContentPartPr>
              <p14:xfrm>
                <a:off x="7115481" y="6295125"/>
                <a:ext cx="51120" cy="32760"/>
              </p14:xfrm>
            </p:contentPart>
          </mc:Choice>
          <mc:Fallback xmlns="">
            <p:pic>
              <p:nvPicPr>
                <p:cNvPr id="297" name="Freihand 296">
                  <a:extLst>
                    <a:ext uri="{FF2B5EF4-FFF2-40B4-BE49-F238E27FC236}">
                      <a16:creationId xmlns:a16="http://schemas.microsoft.com/office/drawing/2014/main" id="{B8F46EAD-8359-41F2-A0E8-36694CD9D584}"/>
                    </a:ext>
                  </a:extLst>
                </p:cNvPr>
                <p:cNvPicPr/>
                <p:nvPr/>
              </p:nvPicPr>
              <p:blipFill>
                <a:blip r:embed="rId428"/>
                <a:stretch>
                  <a:fillRect/>
                </a:stretch>
              </p:blipFill>
              <p:spPr>
                <a:xfrm>
                  <a:off x="7111161" y="6290805"/>
                  <a:ext cx="59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8" name="Freihand 297">
                  <a:extLst>
                    <a:ext uri="{FF2B5EF4-FFF2-40B4-BE49-F238E27FC236}">
                      <a16:creationId xmlns:a16="http://schemas.microsoft.com/office/drawing/2014/main" id="{9FB2E19F-A9AA-49FE-8AE7-2044170B2B9E}"/>
                    </a:ext>
                  </a:extLst>
                </p14:cNvPr>
                <p14:cNvContentPartPr/>
                <p14:nvPr/>
              </p14:nvContentPartPr>
              <p14:xfrm>
                <a:off x="7182081" y="6326445"/>
                <a:ext cx="74520" cy="75960"/>
              </p14:xfrm>
            </p:contentPart>
          </mc:Choice>
          <mc:Fallback xmlns="">
            <p:pic>
              <p:nvPicPr>
                <p:cNvPr id="298" name="Freihand 297">
                  <a:extLst>
                    <a:ext uri="{FF2B5EF4-FFF2-40B4-BE49-F238E27FC236}">
                      <a16:creationId xmlns:a16="http://schemas.microsoft.com/office/drawing/2014/main" id="{9FB2E19F-A9AA-49FE-8AE7-2044170B2B9E}"/>
                    </a:ext>
                  </a:extLst>
                </p:cNvPr>
                <p:cNvPicPr/>
                <p:nvPr/>
              </p:nvPicPr>
              <p:blipFill>
                <a:blip r:embed="rId430"/>
                <a:stretch>
                  <a:fillRect/>
                </a:stretch>
              </p:blipFill>
              <p:spPr>
                <a:xfrm>
                  <a:off x="7177761" y="6322125"/>
                  <a:ext cx="83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9" name="Freihand 298">
                  <a:extLst>
                    <a:ext uri="{FF2B5EF4-FFF2-40B4-BE49-F238E27FC236}">
                      <a16:creationId xmlns:a16="http://schemas.microsoft.com/office/drawing/2014/main" id="{E0EC7F09-F201-4243-AC7B-9868D465AD55}"/>
                    </a:ext>
                  </a:extLst>
                </p14:cNvPr>
                <p14:cNvContentPartPr/>
                <p14:nvPr/>
              </p14:nvContentPartPr>
              <p14:xfrm>
                <a:off x="7394481" y="6338685"/>
                <a:ext cx="82080" cy="69480"/>
              </p14:xfrm>
            </p:contentPart>
          </mc:Choice>
          <mc:Fallback xmlns="">
            <p:pic>
              <p:nvPicPr>
                <p:cNvPr id="299" name="Freihand 298">
                  <a:extLst>
                    <a:ext uri="{FF2B5EF4-FFF2-40B4-BE49-F238E27FC236}">
                      <a16:creationId xmlns:a16="http://schemas.microsoft.com/office/drawing/2014/main" id="{E0EC7F09-F201-4243-AC7B-9868D465AD55}"/>
                    </a:ext>
                  </a:extLst>
                </p:cNvPr>
                <p:cNvPicPr/>
                <p:nvPr/>
              </p:nvPicPr>
              <p:blipFill>
                <a:blip r:embed="rId432"/>
                <a:stretch>
                  <a:fillRect/>
                </a:stretch>
              </p:blipFill>
              <p:spPr>
                <a:xfrm>
                  <a:off x="7390161" y="6334365"/>
                  <a:ext cx="90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0" name="Freihand 299">
                  <a:extLst>
                    <a:ext uri="{FF2B5EF4-FFF2-40B4-BE49-F238E27FC236}">
                      <a16:creationId xmlns:a16="http://schemas.microsoft.com/office/drawing/2014/main" id="{02C684AC-2A85-4978-8585-7DD9F229E484}"/>
                    </a:ext>
                  </a:extLst>
                </p14:cNvPr>
                <p14:cNvContentPartPr/>
                <p14:nvPr/>
              </p14:nvContentPartPr>
              <p14:xfrm>
                <a:off x="7510761" y="6340485"/>
                <a:ext cx="128160" cy="43920"/>
              </p14:xfrm>
            </p:contentPart>
          </mc:Choice>
          <mc:Fallback xmlns="">
            <p:pic>
              <p:nvPicPr>
                <p:cNvPr id="300" name="Freihand 299">
                  <a:extLst>
                    <a:ext uri="{FF2B5EF4-FFF2-40B4-BE49-F238E27FC236}">
                      <a16:creationId xmlns:a16="http://schemas.microsoft.com/office/drawing/2014/main" id="{02C684AC-2A85-4978-8585-7DD9F229E484}"/>
                    </a:ext>
                  </a:extLst>
                </p:cNvPr>
                <p:cNvPicPr/>
                <p:nvPr/>
              </p:nvPicPr>
              <p:blipFill>
                <a:blip r:embed="rId434"/>
                <a:stretch>
                  <a:fillRect/>
                </a:stretch>
              </p:blipFill>
              <p:spPr>
                <a:xfrm>
                  <a:off x="7506441" y="6336165"/>
                  <a:ext cx="136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1" name="Freihand 300">
                  <a:extLst>
                    <a:ext uri="{FF2B5EF4-FFF2-40B4-BE49-F238E27FC236}">
                      <a16:creationId xmlns:a16="http://schemas.microsoft.com/office/drawing/2014/main" id="{66DE8616-79D0-428D-AC3E-AF4EA3499EB6}"/>
                    </a:ext>
                  </a:extLst>
                </p14:cNvPr>
                <p14:cNvContentPartPr/>
                <p14:nvPr/>
              </p14:nvContentPartPr>
              <p14:xfrm>
                <a:off x="7605081" y="6332565"/>
                <a:ext cx="291240" cy="66600"/>
              </p14:xfrm>
            </p:contentPart>
          </mc:Choice>
          <mc:Fallback xmlns="">
            <p:pic>
              <p:nvPicPr>
                <p:cNvPr id="301" name="Freihand 300">
                  <a:extLst>
                    <a:ext uri="{FF2B5EF4-FFF2-40B4-BE49-F238E27FC236}">
                      <a16:creationId xmlns:a16="http://schemas.microsoft.com/office/drawing/2014/main" id="{66DE8616-79D0-428D-AC3E-AF4EA3499EB6}"/>
                    </a:ext>
                  </a:extLst>
                </p:cNvPr>
                <p:cNvPicPr/>
                <p:nvPr/>
              </p:nvPicPr>
              <p:blipFill>
                <a:blip r:embed="rId436"/>
                <a:stretch>
                  <a:fillRect/>
                </a:stretch>
              </p:blipFill>
              <p:spPr>
                <a:xfrm>
                  <a:off x="7600761" y="6328245"/>
                  <a:ext cx="299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2" name="Freihand 301">
                  <a:extLst>
                    <a:ext uri="{FF2B5EF4-FFF2-40B4-BE49-F238E27FC236}">
                      <a16:creationId xmlns:a16="http://schemas.microsoft.com/office/drawing/2014/main" id="{83201D03-1E0F-471E-9B90-93CCFC1D2FD9}"/>
                    </a:ext>
                  </a:extLst>
                </p14:cNvPr>
                <p14:cNvContentPartPr/>
                <p14:nvPr/>
              </p14:nvContentPartPr>
              <p14:xfrm>
                <a:off x="7917561" y="6259845"/>
                <a:ext cx="321840" cy="109080"/>
              </p14:xfrm>
            </p:contentPart>
          </mc:Choice>
          <mc:Fallback xmlns="">
            <p:pic>
              <p:nvPicPr>
                <p:cNvPr id="302" name="Freihand 301">
                  <a:extLst>
                    <a:ext uri="{FF2B5EF4-FFF2-40B4-BE49-F238E27FC236}">
                      <a16:creationId xmlns:a16="http://schemas.microsoft.com/office/drawing/2014/main" id="{83201D03-1E0F-471E-9B90-93CCFC1D2FD9}"/>
                    </a:ext>
                  </a:extLst>
                </p:cNvPr>
                <p:cNvPicPr/>
                <p:nvPr/>
              </p:nvPicPr>
              <p:blipFill>
                <a:blip r:embed="rId438"/>
                <a:stretch>
                  <a:fillRect/>
                </a:stretch>
              </p:blipFill>
              <p:spPr>
                <a:xfrm>
                  <a:off x="7913241" y="6255525"/>
                  <a:ext cx="330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3" name="Freihand 302">
                  <a:extLst>
                    <a:ext uri="{FF2B5EF4-FFF2-40B4-BE49-F238E27FC236}">
                      <a16:creationId xmlns:a16="http://schemas.microsoft.com/office/drawing/2014/main" id="{0E3C8DD3-46F5-4847-8F30-80C76F0DCCB4}"/>
                    </a:ext>
                  </a:extLst>
                </p14:cNvPr>
                <p14:cNvContentPartPr/>
                <p14:nvPr/>
              </p14:nvContentPartPr>
              <p14:xfrm>
                <a:off x="8228241" y="6272805"/>
                <a:ext cx="15120" cy="25920"/>
              </p14:xfrm>
            </p:contentPart>
          </mc:Choice>
          <mc:Fallback xmlns="">
            <p:pic>
              <p:nvPicPr>
                <p:cNvPr id="303" name="Freihand 302">
                  <a:extLst>
                    <a:ext uri="{FF2B5EF4-FFF2-40B4-BE49-F238E27FC236}">
                      <a16:creationId xmlns:a16="http://schemas.microsoft.com/office/drawing/2014/main" id="{0E3C8DD3-46F5-4847-8F30-80C76F0DCCB4}"/>
                    </a:ext>
                  </a:extLst>
                </p:cNvPr>
                <p:cNvPicPr/>
                <p:nvPr/>
              </p:nvPicPr>
              <p:blipFill>
                <a:blip r:embed="rId440"/>
                <a:stretch>
                  <a:fillRect/>
                </a:stretch>
              </p:blipFill>
              <p:spPr>
                <a:xfrm>
                  <a:off x="8223921" y="6268485"/>
                  <a:ext cx="23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4" name="Freihand 303">
                  <a:extLst>
                    <a:ext uri="{FF2B5EF4-FFF2-40B4-BE49-F238E27FC236}">
                      <a16:creationId xmlns:a16="http://schemas.microsoft.com/office/drawing/2014/main" id="{CC627AE5-0DCD-4AD4-9E62-FEB96DC3D19D}"/>
                    </a:ext>
                  </a:extLst>
                </p14:cNvPr>
                <p14:cNvContentPartPr/>
                <p14:nvPr/>
              </p14:nvContentPartPr>
              <p14:xfrm>
                <a:off x="8204481" y="6301245"/>
                <a:ext cx="159840" cy="166320"/>
              </p14:xfrm>
            </p:contentPart>
          </mc:Choice>
          <mc:Fallback xmlns="">
            <p:pic>
              <p:nvPicPr>
                <p:cNvPr id="304" name="Freihand 303">
                  <a:extLst>
                    <a:ext uri="{FF2B5EF4-FFF2-40B4-BE49-F238E27FC236}">
                      <a16:creationId xmlns:a16="http://schemas.microsoft.com/office/drawing/2014/main" id="{CC627AE5-0DCD-4AD4-9E62-FEB96DC3D19D}"/>
                    </a:ext>
                  </a:extLst>
                </p:cNvPr>
                <p:cNvPicPr/>
                <p:nvPr/>
              </p:nvPicPr>
              <p:blipFill>
                <a:blip r:embed="rId442"/>
                <a:stretch>
                  <a:fillRect/>
                </a:stretch>
              </p:blipFill>
              <p:spPr>
                <a:xfrm>
                  <a:off x="8200161" y="6296925"/>
                  <a:ext cx="168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5" name="Freihand 304">
                  <a:extLst>
                    <a:ext uri="{FF2B5EF4-FFF2-40B4-BE49-F238E27FC236}">
                      <a16:creationId xmlns:a16="http://schemas.microsoft.com/office/drawing/2014/main" id="{4D30929C-D19A-43EF-892D-9ECC2565FE73}"/>
                    </a:ext>
                  </a:extLst>
                </p14:cNvPr>
                <p14:cNvContentPartPr/>
                <p14:nvPr/>
              </p14:nvContentPartPr>
              <p14:xfrm>
                <a:off x="4679721" y="6567645"/>
                <a:ext cx="377280" cy="154080"/>
              </p14:xfrm>
            </p:contentPart>
          </mc:Choice>
          <mc:Fallback xmlns="">
            <p:pic>
              <p:nvPicPr>
                <p:cNvPr id="305" name="Freihand 304">
                  <a:extLst>
                    <a:ext uri="{FF2B5EF4-FFF2-40B4-BE49-F238E27FC236}">
                      <a16:creationId xmlns:a16="http://schemas.microsoft.com/office/drawing/2014/main" id="{4D30929C-D19A-43EF-892D-9ECC2565FE73}"/>
                    </a:ext>
                  </a:extLst>
                </p:cNvPr>
                <p:cNvPicPr/>
                <p:nvPr/>
              </p:nvPicPr>
              <p:blipFill>
                <a:blip r:embed="rId444"/>
                <a:stretch>
                  <a:fillRect/>
                </a:stretch>
              </p:blipFill>
              <p:spPr>
                <a:xfrm>
                  <a:off x="4675401" y="6563325"/>
                  <a:ext cx="385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6" name="Freihand 305">
                  <a:extLst>
                    <a:ext uri="{FF2B5EF4-FFF2-40B4-BE49-F238E27FC236}">
                      <a16:creationId xmlns:a16="http://schemas.microsoft.com/office/drawing/2014/main" id="{18C4FFFF-32D5-4B3D-833F-D50CAC9FE1EE}"/>
                    </a:ext>
                  </a:extLst>
                </p14:cNvPr>
                <p14:cNvContentPartPr/>
                <p14:nvPr/>
              </p14:nvContentPartPr>
              <p14:xfrm>
                <a:off x="5163201" y="6596445"/>
                <a:ext cx="95760" cy="148680"/>
              </p14:xfrm>
            </p:contentPart>
          </mc:Choice>
          <mc:Fallback xmlns="">
            <p:pic>
              <p:nvPicPr>
                <p:cNvPr id="306" name="Freihand 305">
                  <a:extLst>
                    <a:ext uri="{FF2B5EF4-FFF2-40B4-BE49-F238E27FC236}">
                      <a16:creationId xmlns:a16="http://schemas.microsoft.com/office/drawing/2014/main" id="{18C4FFFF-32D5-4B3D-833F-D50CAC9FE1EE}"/>
                    </a:ext>
                  </a:extLst>
                </p:cNvPr>
                <p:cNvPicPr/>
                <p:nvPr/>
              </p:nvPicPr>
              <p:blipFill>
                <a:blip r:embed="rId446"/>
                <a:stretch>
                  <a:fillRect/>
                </a:stretch>
              </p:blipFill>
              <p:spPr>
                <a:xfrm>
                  <a:off x="5158881" y="6592125"/>
                  <a:ext cx="104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7" name="Freihand 306">
                  <a:extLst>
                    <a:ext uri="{FF2B5EF4-FFF2-40B4-BE49-F238E27FC236}">
                      <a16:creationId xmlns:a16="http://schemas.microsoft.com/office/drawing/2014/main" id="{FFFB3C52-E3DB-4D12-AF01-86591A5D7786}"/>
                    </a:ext>
                  </a:extLst>
                </p14:cNvPr>
                <p14:cNvContentPartPr/>
                <p14:nvPr/>
              </p14:nvContentPartPr>
              <p14:xfrm>
                <a:off x="5301081" y="6612285"/>
                <a:ext cx="55800" cy="68040"/>
              </p14:xfrm>
            </p:contentPart>
          </mc:Choice>
          <mc:Fallback xmlns="">
            <p:pic>
              <p:nvPicPr>
                <p:cNvPr id="307" name="Freihand 306">
                  <a:extLst>
                    <a:ext uri="{FF2B5EF4-FFF2-40B4-BE49-F238E27FC236}">
                      <a16:creationId xmlns:a16="http://schemas.microsoft.com/office/drawing/2014/main" id="{FFFB3C52-E3DB-4D12-AF01-86591A5D7786}"/>
                    </a:ext>
                  </a:extLst>
                </p:cNvPr>
                <p:cNvPicPr/>
                <p:nvPr/>
              </p:nvPicPr>
              <p:blipFill>
                <a:blip r:embed="rId448"/>
                <a:stretch>
                  <a:fillRect/>
                </a:stretch>
              </p:blipFill>
              <p:spPr>
                <a:xfrm>
                  <a:off x="5296761" y="6607965"/>
                  <a:ext cx="64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8" name="Freihand 307">
                  <a:extLst>
                    <a:ext uri="{FF2B5EF4-FFF2-40B4-BE49-F238E27FC236}">
                      <a16:creationId xmlns:a16="http://schemas.microsoft.com/office/drawing/2014/main" id="{90486B29-5193-42E3-8F84-81758F049BA3}"/>
                    </a:ext>
                  </a:extLst>
                </p14:cNvPr>
                <p14:cNvContentPartPr/>
                <p14:nvPr/>
              </p14:nvContentPartPr>
              <p14:xfrm>
                <a:off x="5384961" y="6612285"/>
                <a:ext cx="3240" cy="75600"/>
              </p14:xfrm>
            </p:contentPart>
          </mc:Choice>
          <mc:Fallback xmlns="">
            <p:pic>
              <p:nvPicPr>
                <p:cNvPr id="308" name="Freihand 307">
                  <a:extLst>
                    <a:ext uri="{FF2B5EF4-FFF2-40B4-BE49-F238E27FC236}">
                      <a16:creationId xmlns:a16="http://schemas.microsoft.com/office/drawing/2014/main" id="{90486B29-5193-42E3-8F84-81758F049BA3}"/>
                    </a:ext>
                  </a:extLst>
                </p:cNvPr>
                <p:cNvPicPr/>
                <p:nvPr/>
              </p:nvPicPr>
              <p:blipFill>
                <a:blip r:embed="rId450"/>
                <a:stretch>
                  <a:fillRect/>
                </a:stretch>
              </p:blipFill>
              <p:spPr>
                <a:xfrm>
                  <a:off x="5380641" y="6607965"/>
                  <a:ext cx="11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9" name="Freihand 308">
                  <a:extLst>
                    <a:ext uri="{FF2B5EF4-FFF2-40B4-BE49-F238E27FC236}">
                      <a16:creationId xmlns:a16="http://schemas.microsoft.com/office/drawing/2014/main" id="{030CF7E6-3A1E-412C-BC9F-CAD3E2CCF61C}"/>
                    </a:ext>
                  </a:extLst>
                </p14:cNvPr>
                <p14:cNvContentPartPr/>
                <p14:nvPr/>
              </p14:nvContentPartPr>
              <p14:xfrm>
                <a:off x="5391081" y="6572325"/>
                <a:ext cx="22680" cy="10080"/>
              </p14:xfrm>
            </p:contentPart>
          </mc:Choice>
          <mc:Fallback xmlns="">
            <p:pic>
              <p:nvPicPr>
                <p:cNvPr id="309" name="Freihand 308">
                  <a:extLst>
                    <a:ext uri="{FF2B5EF4-FFF2-40B4-BE49-F238E27FC236}">
                      <a16:creationId xmlns:a16="http://schemas.microsoft.com/office/drawing/2014/main" id="{030CF7E6-3A1E-412C-BC9F-CAD3E2CCF61C}"/>
                    </a:ext>
                  </a:extLst>
                </p:cNvPr>
                <p:cNvPicPr/>
                <p:nvPr/>
              </p:nvPicPr>
              <p:blipFill>
                <a:blip r:embed="rId452"/>
                <a:stretch>
                  <a:fillRect/>
                </a:stretch>
              </p:blipFill>
              <p:spPr>
                <a:xfrm>
                  <a:off x="5386761" y="6568005"/>
                  <a:ext cx="31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0" name="Freihand 309">
                  <a:extLst>
                    <a:ext uri="{FF2B5EF4-FFF2-40B4-BE49-F238E27FC236}">
                      <a16:creationId xmlns:a16="http://schemas.microsoft.com/office/drawing/2014/main" id="{E8A5D641-3606-4FBB-9B93-7028907508E0}"/>
                    </a:ext>
                  </a:extLst>
                </p14:cNvPr>
                <p14:cNvContentPartPr/>
                <p14:nvPr/>
              </p14:nvContentPartPr>
              <p14:xfrm>
                <a:off x="5437161" y="6591765"/>
                <a:ext cx="154800" cy="95400"/>
              </p14:xfrm>
            </p:contentPart>
          </mc:Choice>
          <mc:Fallback xmlns="">
            <p:pic>
              <p:nvPicPr>
                <p:cNvPr id="310" name="Freihand 309">
                  <a:extLst>
                    <a:ext uri="{FF2B5EF4-FFF2-40B4-BE49-F238E27FC236}">
                      <a16:creationId xmlns:a16="http://schemas.microsoft.com/office/drawing/2014/main" id="{E8A5D641-3606-4FBB-9B93-7028907508E0}"/>
                    </a:ext>
                  </a:extLst>
                </p:cNvPr>
                <p:cNvPicPr/>
                <p:nvPr/>
              </p:nvPicPr>
              <p:blipFill>
                <a:blip r:embed="rId454"/>
                <a:stretch>
                  <a:fillRect/>
                </a:stretch>
              </p:blipFill>
              <p:spPr>
                <a:xfrm>
                  <a:off x="5432841" y="6587445"/>
                  <a:ext cx="163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1" name="Freihand 310">
                  <a:extLst>
                    <a:ext uri="{FF2B5EF4-FFF2-40B4-BE49-F238E27FC236}">
                      <a16:creationId xmlns:a16="http://schemas.microsoft.com/office/drawing/2014/main" id="{3F584C57-7DC9-41AB-86C7-48786CA22AA9}"/>
                    </a:ext>
                  </a:extLst>
                </p14:cNvPr>
                <p14:cNvContentPartPr/>
                <p14:nvPr/>
              </p14:nvContentPartPr>
              <p14:xfrm>
                <a:off x="5583321" y="6554325"/>
                <a:ext cx="297720" cy="140400"/>
              </p14:xfrm>
            </p:contentPart>
          </mc:Choice>
          <mc:Fallback xmlns="">
            <p:pic>
              <p:nvPicPr>
                <p:cNvPr id="311" name="Freihand 310">
                  <a:extLst>
                    <a:ext uri="{FF2B5EF4-FFF2-40B4-BE49-F238E27FC236}">
                      <a16:creationId xmlns:a16="http://schemas.microsoft.com/office/drawing/2014/main" id="{3F584C57-7DC9-41AB-86C7-48786CA22AA9}"/>
                    </a:ext>
                  </a:extLst>
                </p:cNvPr>
                <p:cNvPicPr/>
                <p:nvPr/>
              </p:nvPicPr>
              <p:blipFill>
                <a:blip r:embed="rId456"/>
                <a:stretch>
                  <a:fillRect/>
                </a:stretch>
              </p:blipFill>
              <p:spPr>
                <a:xfrm>
                  <a:off x="5579001" y="6550005"/>
                  <a:ext cx="306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2" name="Freihand 311">
                  <a:extLst>
                    <a:ext uri="{FF2B5EF4-FFF2-40B4-BE49-F238E27FC236}">
                      <a16:creationId xmlns:a16="http://schemas.microsoft.com/office/drawing/2014/main" id="{25C059B1-6475-4703-A9DA-5CBFBAA7075A}"/>
                    </a:ext>
                  </a:extLst>
                </p14:cNvPr>
                <p14:cNvContentPartPr/>
                <p14:nvPr/>
              </p14:nvContentPartPr>
              <p14:xfrm>
                <a:off x="6131601" y="6617325"/>
                <a:ext cx="23040" cy="109080"/>
              </p14:xfrm>
            </p:contentPart>
          </mc:Choice>
          <mc:Fallback xmlns="">
            <p:pic>
              <p:nvPicPr>
                <p:cNvPr id="312" name="Freihand 311">
                  <a:extLst>
                    <a:ext uri="{FF2B5EF4-FFF2-40B4-BE49-F238E27FC236}">
                      <a16:creationId xmlns:a16="http://schemas.microsoft.com/office/drawing/2014/main" id="{25C059B1-6475-4703-A9DA-5CBFBAA7075A}"/>
                    </a:ext>
                  </a:extLst>
                </p:cNvPr>
                <p:cNvPicPr/>
                <p:nvPr/>
              </p:nvPicPr>
              <p:blipFill>
                <a:blip r:embed="rId458"/>
                <a:stretch>
                  <a:fillRect/>
                </a:stretch>
              </p:blipFill>
              <p:spPr>
                <a:xfrm>
                  <a:off x="6127281" y="6613005"/>
                  <a:ext cx="31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3" name="Freihand 312">
                  <a:extLst>
                    <a:ext uri="{FF2B5EF4-FFF2-40B4-BE49-F238E27FC236}">
                      <a16:creationId xmlns:a16="http://schemas.microsoft.com/office/drawing/2014/main" id="{65D66616-C084-48C6-ABBE-7535A3211AF9}"/>
                    </a:ext>
                  </a:extLst>
                </p14:cNvPr>
                <p14:cNvContentPartPr/>
                <p14:nvPr/>
              </p14:nvContentPartPr>
              <p14:xfrm>
                <a:off x="6057441" y="6580605"/>
                <a:ext cx="189000" cy="135720"/>
              </p14:xfrm>
            </p:contentPart>
          </mc:Choice>
          <mc:Fallback xmlns="">
            <p:pic>
              <p:nvPicPr>
                <p:cNvPr id="313" name="Freihand 312">
                  <a:extLst>
                    <a:ext uri="{FF2B5EF4-FFF2-40B4-BE49-F238E27FC236}">
                      <a16:creationId xmlns:a16="http://schemas.microsoft.com/office/drawing/2014/main" id="{65D66616-C084-48C6-ABBE-7535A3211AF9}"/>
                    </a:ext>
                  </a:extLst>
                </p:cNvPr>
                <p:cNvPicPr/>
                <p:nvPr/>
              </p:nvPicPr>
              <p:blipFill>
                <a:blip r:embed="rId460"/>
                <a:stretch>
                  <a:fillRect/>
                </a:stretch>
              </p:blipFill>
              <p:spPr>
                <a:xfrm>
                  <a:off x="6053121" y="6576285"/>
                  <a:ext cx="197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4" name="Freihand 313">
                  <a:extLst>
                    <a:ext uri="{FF2B5EF4-FFF2-40B4-BE49-F238E27FC236}">
                      <a16:creationId xmlns:a16="http://schemas.microsoft.com/office/drawing/2014/main" id="{00ADF23D-7432-4400-9432-F0C46BD5A212}"/>
                    </a:ext>
                  </a:extLst>
                </p14:cNvPr>
                <p14:cNvContentPartPr/>
                <p14:nvPr/>
              </p14:nvContentPartPr>
              <p14:xfrm>
                <a:off x="6244641" y="6601125"/>
                <a:ext cx="105480" cy="85320"/>
              </p14:xfrm>
            </p:contentPart>
          </mc:Choice>
          <mc:Fallback xmlns="">
            <p:pic>
              <p:nvPicPr>
                <p:cNvPr id="314" name="Freihand 313">
                  <a:extLst>
                    <a:ext uri="{FF2B5EF4-FFF2-40B4-BE49-F238E27FC236}">
                      <a16:creationId xmlns:a16="http://schemas.microsoft.com/office/drawing/2014/main" id="{00ADF23D-7432-4400-9432-F0C46BD5A212}"/>
                    </a:ext>
                  </a:extLst>
                </p:cNvPr>
                <p:cNvPicPr/>
                <p:nvPr/>
              </p:nvPicPr>
              <p:blipFill>
                <a:blip r:embed="rId462"/>
                <a:stretch>
                  <a:fillRect/>
                </a:stretch>
              </p:blipFill>
              <p:spPr>
                <a:xfrm>
                  <a:off x="6240321" y="6596805"/>
                  <a:ext cx="114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16" name="Freihand 315">
                  <a:extLst>
                    <a:ext uri="{FF2B5EF4-FFF2-40B4-BE49-F238E27FC236}">
                      <a16:creationId xmlns:a16="http://schemas.microsoft.com/office/drawing/2014/main" id="{34196D24-DE3A-4431-BCED-07E6DEEBB9CD}"/>
                    </a:ext>
                  </a:extLst>
                </p14:cNvPr>
                <p14:cNvContentPartPr/>
                <p14:nvPr/>
              </p14:nvContentPartPr>
              <p14:xfrm>
                <a:off x="6415641" y="6616245"/>
                <a:ext cx="218520" cy="71640"/>
              </p14:xfrm>
            </p:contentPart>
          </mc:Choice>
          <mc:Fallback xmlns="">
            <p:pic>
              <p:nvPicPr>
                <p:cNvPr id="316" name="Freihand 315">
                  <a:extLst>
                    <a:ext uri="{FF2B5EF4-FFF2-40B4-BE49-F238E27FC236}">
                      <a16:creationId xmlns:a16="http://schemas.microsoft.com/office/drawing/2014/main" id="{34196D24-DE3A-4431-BCED-07E6DEEBB9CD}"/>
                    </a:ext>
                  </a:extLst>
                </p:cNvPr>
                <p:cNvPicPr/>
                <p:nvPr/>
              </p:nvPicPr>
              <p:blipFill>
                <a:blip r:embed="rId464"/>
                <a:stretch>
                  <a:fillRect/>
                </a:stretch>
              </p:blipFill>
              <p:spPr>
                <a:xfrm>
                  <a:off x="6411321" y="6611925"/>
                  <a:ext cx="227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17" name="Freihand 316">
                  <a:extLst>
                    <a:ext uri="{FF2B5EF4-FFF2-40B4-BE49-F238E27FC236}">
                      <a16:creationId xmlns:a16="http://schemas.microsoft.com/office/drawing/2014/main" id="{2F39C52E-6A65-4BE5-91E4-57022931392C}"/>
                    </a:ext>
                  </a:extLst>
                </p14:cNvPr>
                <p14:cNvContentPartPr/>
                <p14:nvPr/>
              </p14:nvContentPartPr>
              <p14:xfrm>
                <a:off x="6639561" y="6595725"/>
                <a:ext cx="114480" cy="102960"/>
              </p14:xfrm>
            </p:contentPart>
          </mc:Choice>
          <mc:Fallback xmlns="">
            <p:pic>
              <p:nvPicPr>
                <p:cNvPr id="317" name="Freihand 316">
                  <a:extLst>
                    <a:ext uri="{FF2B5EF4-FFF2-40B4-BE49-F238E27FC236}">
                      <a16:creationId xmlns:a16="http://schemas.microsoft.com/office/drawing/2014/main" id="{2F39C52E-6A65-4BE5-91E4-57022931392C}"/>
                    </a:ext>
                  </a:extLst>
                </p:cNvPr>
                <p:cNvPicPr/>
                <p:nvPr/>
              </p:nvPicPr>
              <p:blipFill>
                <a:blip r:embed="rId466"/>
                <a:stretch>
                  <a:fillRect/>
                </a:stretch>
              </p:blipFill>
              <p:spPr>
                <a:xfrm>
                  <a:off x="6635241" y="6591405"/>
                  <a:ext cx="123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18" name="Freihand 317">
                  <a:extLst>
                    <a:ext uri="{FF2B5EF4-FFF2-40B4-BE49-F238E27FC236}">
                      <a16:creationId xmlns:a16="http://schemas.microsoft.com/office/drawing/2014/main" id="{6CC64296-5818-4C31-9378-A1C450713CEE}"/>
                    </a:ext>
                  </a:extLst>
                </p14:cNvPr>
                <p14:cNvContentPartPr/>
                <p14:nvPr/>
              </p14:nvContentPartPr>
              <p14:xfrm>
                <a:off x="6751521" y="6533445"/>
                <a:ext cx="375840" cy="151920"/>
              </p14:xfrm>
            </p:contentPart>
          </mc:Choice>
          <mc:Fallback xmlns="">
            <p:pic>
              <p:nvPicPr>
                <p:cNvPr id="318" name="Freihand 317">
                  <a:extLst>
                    <a:ext uri="{FF2B5EF4-FFF2-40B4-BE49-F238E27FC236}">
                      <a16:creationId xmlns:a16="http://schemas.microsoft.com/office/drawing/2014/main" id="{6CC64296-5818-4C31-9378-A1C450713CEE}"/>
                    </a:ext>
                  </a:extLst>
                </p:cNvPr>
                <p:cNvPicPr/>
                <p:nvPr/>
              </p:nvPicPr>
              <p:blipFill>
                <a:blip r:embed="rId468"/>
                <a:stretch>
                  <a:fillRect/>
                </a:stretch>
              </p:blipFill>
              <p:spPr>
                <a:xfrm>
                  <a:off x="6747201" y="6529125"/>
                  <a:ext cx="384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19" name="Freihand 318">
                  <a:extLst>
                    <a:ext uri="{FF2B5EF4-FFF2-40B4-BE49-F238E27FC236}">
                      <a16:creationId xmlns:a16="http://schemas.microsoft.com/office/drawing/2014/main" id="{79002AFD-2B9E-4B20-8684-C84B30774FCA}"/>
                    </a:ext>
                  </a:extLst>
                </p14:cNvPr>
                <p14:cNvContentPartPr/>
                <p14:nvPr/>
              </p14:nvContentPartPr>
              <p14:xfrm>
                <a:off x="7202241" y="6540645"/>
                <a:ext cx="459000" cy="154800"/>
              </p14:xfrm>
            </p:contentPart>
          </mc:Choice>
          <mc:Fallback xmlns="">
            <p:pic>
              <p:nvPicPr>
                <p:cNvPr id="319" name="Freihand 318">
                  <a:extLst>
                    <a:ext uri="{FF2B5EF4-FFF2-40B4-BE49-F238E27FC236}">
                      <a16:creationId xmlns:a16="http://schemas.microsoft.com/office/drawing/2014/main" id="{79002AFD-2B9E-4B20-8684-C84B30774FCA}"/>
                    </a:ext>
                  </a:extLst>
                </p:cNvPr>
                <p:cNvPicPr/>
                <p:nvPr/>
              </p:nvPicPr>
              <p:blipFill>
                <a:blip r:embed="rId470"/>
                <a:stretch>
                  <a:fillRect/>
                </a:stretch>
              </p:blipFill>
              <p:spPr>
                <a:xfrm>
                  <a:off x="7197921" y="6536325"/>
                  <a:ext cx="467640" cy="163440"/>
                </a:xfrm>
                <a:prstGeom prst="rect">
                  <a:avLst/>
                </a:prstGeom>
              </p:spPr>
            </p:pic>
          </mc:Fallback>
        </mc:AlternateContent>
      </p:grpSp>
      <p:grpSp>
        <p:nvGrpSpPr>
          <p:cNvPr id="351" name="Gruppieren 350">
            <a:extLst>
              <a:ext uri="{FF2B5EF4-FFF2-40B4-BE49-F238E27FC236}">
                <a16:creationId xmlns:a16="http://schemas.microsoft.com/office/drawing/2014/main" id="{FBAAC0E5-575F-42FE-B5A9-43C9EC29107E}"/>
              </a:ext>
            </a:extLst>
          </p:cNvPr>
          <p:cNvGrpSpPr/>
          <p:nvPr/>
        </p:nvGrpSpPr>
        <p:grpSpPr>
          <a:xfrm>
            <a:off x="2578761" y="1963605"/>
            <a:ext cx="5468040" cy="2239560"/>
            <a:chOff x="2578761" y="1963605"/>
            <a:chExt cx="5468040" cy="2239560"/>
          </a:xfrm>
        </p:grpSpPr>
        <mc:AlternateContent xmlns:mc="http://schemas.openxmlformats.org/markup-compatibility/2006" xmlns:p14="http://schemas.microsoft.com/office/powerpoint/2010/main">
          <mc:Choice Requires="p14">
            <p:contentPart p14:bwMode="auto" r:id="rId471">
              <p14:nvContentPartPr>
                <p14:cNvPr id="49" name="Freihand 48">
                  <a:extLst>
                    <a:ext uri="{FF2B5EF4-FFF2-40B4-BE49-F238E27FC236}">
                      <a16:creationId xmlns:a16="http://schemas.microsoft.com/office/drawing/2014/main" id="{8D4DA8E8-04D0-4D32-8902-67F5145ECA58}"/>
                    </a:ext>
                  </a:extLst>
                </p14:cNvPr>
                <p14:cNvContentPartPr/>
                <p14:nvPr/>
              </p14:nvContentPartPr>
              <p14:xfrm>
                <a:off x="4104441" y="3720765"/>
                <a:ext cx="19080" cy="343440"/>
              </p14:xfrm>
            </p:contentPart>
          </mc:Choice>
          <mc:Fallback xmlns="">
            <p:pic>
              <p:nvPicPr>
                <p:cNvPr id="49" name="Freihand 48">
                  <a:extLst>
                    <a:ext uri="{FF2B5EF4-FFF2-40B4-BE49-F238E27FC236}">
                      <a16:creationId xmlns:a16="http://schemas.microsoft.com/office/drawing/2014/main" id="{8D4DA8E8-04D0-4D32-8902-67F5145ECA58}"/>
                    </a:ext>
                  </a:extLst>
                </p:cNvPr>
                <p:cNvPicPr/>
                <p:nvPr/>
              </p:nvPicPr>
              <p:blipFill>
                <a:blip r:embed="rId472"/>
                <a:stretch>
                  <a:fillRect/>
                </a:stretch>
              </p:blipFill>
              <p:spPr>
                <a:xfrm>
                  <a:off x="4100121" y="3716445"/>
                  <a:ext cx="277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9" name="Freihand 38">
                  <a:extLst>
                    <a:ext uri="{FF2B5EF4-FFF2-40B4-BE49-F238E27FC236}">
                      <a16:creationId xmlns:a16="http://schemas.microsoft.com/office/drawing/2014/main" id="{AD9FC088-989F-4834-8F1A-30E728F1535A}"/>
                    </a:ext>
                  </a:extLst>
                </p14:cNvPr>
                <p14:cNvContentPartPr/>
                <p14:nvPr/>
              </p14:nvContentPartPr>
              <p14:xfrm>
                <a:off x="3857481" y="1989525"/>
                <a:ext cx="78480" cy="9360"/>
              </p14:xfrm>
            </p:contentPart>
          </mc:Choice>
          <mc:Fallback xmlns="">
            <p:pic>
              <p:nvPicPr>
                <p:cNvPr id="39" name="Freihand 38">
                  <a:extLst>
                    <a:ext uri="{FF2B5EF4-FFF2-40B4-BE49-F238E27FC236}">
                      <a16:creationId xmlns:a16="http://schemas.microsoft.com/office/drawing/2014/main" id="{AD9FC088-989F-4834-8F1A-30E728F1535A}"/>
                    </a:ext>
                  </a:extLst>
                </p:cNvPr>
                <p:cNvPicPr/>
                <p:nvPr/>
              </p:nvPicPr>
              <p:blipFill>
                <a:blip r:embed="rId474"/>
                <a:stretch>
                  <a:fillRect/>
                </a:stretch>
              </p:blipFill>
              <p:spPr>
                <a:xfrm>
                  <a:off x="3853161" y="1985205"/>
                  <a:ext cx="87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0" name="Freihand 39">
                  <a:extLst>
                    <a:ext uri="{FF2B5EF4-FFF2-40B4-BE49-F238E27FC236}">
                      <a16:creationId xmlns:a16="http://schemas.microsoft.com/office/drawing/2014/main" id="{9CE51D38-C561-47AB-9E6A-2479DF0DAFA3}"/>
                    </a:ext>
                  </a:extLst>
                </p14:cNvPr>
                <p14:cNvContentPartPr/>
                <p14:nvPr/>
              </p14:nvContentPartPr>
              <p14:xfrm>
                <a:off x="3064761" y="1989165"/>
                <a:ext cx="658800" cy="11520"/>
              </p14:xfrm>
            </p:contentPart>
          </mc:Choice>
          <mc:Fallback xmlns="">
            <p:pic>
              <p:nvPicPr>
                <p:cNvPr id="40" name="Freihand 39">
                  <a:extLst>
                    <a:ext uri="{FF2B5EF4-FFF2-40B4-BE49-F238E27FC236}">
                      <a16:creationId xmlns:a16="http://schemas.microsoft.com/office/drawing/2014/main" id="{9CE51D38-C561-47AB-9E6A-2479DF0DAFA3}"/>
                    </a:ext>
                  </a:extLst>
                </p:cNvPr>
                <p:cNvPicPr/>
                <p:nvPr/>
              </p:nvPicPr>
              <p:blipFill>
                <a:blip r:embed="rId476"/>
                <a:stretch>
                  <a:fillRect/>
                </a:stretch>
              </p:blipFill>
              <p:spPr>
                <a:xfrm>
                  <a:off x="3060441" y="1984845"/>
                  <a:ext cx="667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1" name="Freihand 40">
                  <a:extLst>
                    <a:ext uri="{FF2B5EF4-FFF2-40B4-BE49-F238E27FC236}">
                      <a16:creationId xmlns:a16="http://schemas.microsoft.com/office/drawing/2014/main" id="{E17DCBAC-3824-46E8-848D-8F1F98298F93}"/>
                    </a:ext>
                  </a:extLst>
                </p14:cNvPr>
                <p14:cNvContentPartPr/>
                <p14:nvPr/>
              </p14:nvContentPartPr>
              <p14:xfrm>
                <a:off x="2578761" y="1984845"/>
                <a:ext cx="357840" cy="50040"/>
              </p14:xfrm>
            </p:contentPart>
          </mc:Choice>
          <mc:Fallback xmlns="">
            <p:pic>
              <p:nvPicPr>
                <p:cNvPr id="41" name="Freihand 40">
                  <a:extLst>
                    <a:ext uri="{FF2B5EF4-FFF2-40B4-BE49-F238E27FC236}">
                      <a16:creationId xmlns:a16="http://schemas.microsoft.com/office/drawing/2014/main" id="{E17DCBAC-3824-46E8-848D-8F1F98298F93}"/>
                    </a:ext>
                  </a:extLst>
                </p:cNvPr>
                <p:cNvPicPr/>
                <p:nvPr/>
              </p:nvPicPr>
              <p:blipFill>
                <a:blip r:embed="rId478"/>
                <a:stretch>
                  <a:fillRect/>
                </a:stretch>
              </p:blipFill>
              <p:spPr>
                <a:xfrm>
                  <a:off x="2574441" y="1980525"/>
                  <a:ext cx="366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7" name="Freihand 46">
                  <a:extLst>
                    <a:ext uri="{FF2B5EF4-FFF2-40B4-BE49-F238E27FC236}">
                      <a16:creationId xmlns:a16="http://schemas.microsoft.com/office/drawing/2014/main" id="{B29A9386-4A06-4B42-AED2-037B022AC1A8}"/>
                    </a:ext>
                  </a:extLst>
                </p14:cNvPr>
                <p14:cNvContentPartPr/>
                <p14:nvPr/>
              </p14:nvContentPartPr>
              <p14:xfrm>
                <a:off x="4013361" y="1963605"/>
                <a:ext cx="26280" cy="198000"/>
              </p14:xfrm>
            </p:contentPart>
          </mc:Choice>
          <mc:Fallback xmlns="">
            <p:pic>
              <p:nvPicPr>
                <p:cNvPr id="47" name="Freihand 46">
                  <a:extLst>
                    <a:ext uri="{FF2B5EF4-FFF2-40B4-BE49-F238E27FC236}">
                      <a16:creationId xmlns:a16="http://schemas.microsoft.com/office/drawing/2014/main" id="{B29A9386-4A06-4B42-AED2-037B022AC1A8}"/>
                    </a:ext>
                  </a:extLst>
                </p:cNvPr>
                <p:cNvPicPr/>
                <p:nvPr/>
              </p:nvPicPr>
              <p:blipFill>
                <a:blip r:embed="rId480"/>
                <a:stretch>
                  <a:fillRect/>
                </a:stretch>
              </p:blipFill>
              <p:spPr>
                <a:xfrm>
                  <a:off x="4009041" y="1959285"/>
                  <a:ext cx="34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6" name="Freihand 35">
                  <a:extLst>
                    <a:ext uri="{FF2B5EF4-FFF2-40B4-BE49-F238E27FC236}">
                      <a16:creationId xmlns:a16="http://schemas.microsoft.com/office/drawing/2014/main" id="{D7316D5D-9FFB-4278-A636-01223F7F65A9}"/>
                    </a:ext>
                  </a:extLst>
                </p14:cNvPr>
                <p14:cNvContentPartPr/>
                <p14:nvPr/>
              </p14:nvContentPartPr>
              <p14:xfrm>
                <a:off x="3887001" y="2549325"/>
                <a:ext cx="308160" cy="20520"/>
              </p14:xfrm>
            </p:contentPart>
          </mc:Choice>
          <mc:Fallback xmlns="">
            <p:pic>
              <p:nvPicPr>
                <p:cNvPr id="36" name="Freihand 35">
                  <a:extLst>
                    <a:ext uri="{FF2B5EF4-FFF2-40B4-BE49-F238E27FC236}">
                      <a16:creationId xmlns:a16="http://schemas.microsoft.com/office/drawing/2014/main" id="{D7316D5D-9FFB-4278-A636-01223F7F65A9}"/>
                    </a:ext>
                  </a:extLst>
                </p:cNvPr>
                <p:cNvPicPr/>
                <p:nvPr/>
              </p:nvPicPr>
              <p:blipFill>
                <a:blip r:embed="rId482"/>
                <a:stretch>
                  <a:fillRect/>
                </a:stretch>
              </p:blipFill>
              <p:spPr>
                <a:xfrm>
                  <a:off x="3882681" y="2545005"/>
                  <a:ext cx="316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7" name="Freihand 36">
                  <a:extLst>
                    <a:ext uri="{FF2B5EF4-FFF2-40B4-BE49-F238E27FC236}">
                      <a16:creationId xmlns:a16="http://schemas.microsoft.com/office/drawing/2014/main" id="{28C1AAD5-3801-41C4-8123-594B8DED97C8}"/>
                    </a:ext>
                  </a:extLst>
                </p14:cNvPr>
                <p14:cNvContentPartPr/>
                <p14:nvPr/>
              </p14:nvContentPartPr>
              <p14:xfrm>
                <a:off x="4237281" y="2497125"/>
                <a:ext cx="221040" cy="168120"/>
              </p14:xfrm>
            </p:contentPart>
          </mc:Choice>
          <mc:Fallback xmlns="">
            <p:pic>
              <p:nvPicPr>
                <p:cNvPr id="37" name="Freihand 36">
                  <a:extLst>
                    <a:ext uri="{FF2B5EF4-FFF2-40B4-BE49-F238E27FC236}">
                      <a16:creationId xmlns:a16="http://schemas.microsoft.com/office/drawing/2014/main" id="{28C1AAD5-3801-41C4-8123-594B8DED97C8}"/>
                    </a:ext>
                  </a:extLst>
                </p:cNvPr>
                <p:cNvPicPr/>
                <p:nvPr/>
              </p:nvPicPr>
              <p:blipFill>
                <a:blip r:embed="rId484"/>
                <a:stretch>
                  <a:fillRect/>
                </a:stretch>
              </p:blipFill>
              <p:spPr>
                <a:xfrm>
                  <a:off x="4232961" y="2492805"/>
                  <a:ext cx="22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8" name="Freihand 47">
                  <a:extLst>
                    <a:ext uri="{FF2B5EF4-FFF2-40B4-BE49-F238E27FC236}">
                      <a16:creationId xmlns:a16="http://schemas.microsoft.com/office/drawing/2014/main" id="{7A4D6DA1-9791-4E3C-AB05-BEB41AEA0659}"/>
                    </a:ext>
                  </a:extLst>
                </p14:cNvPr>
                <p14:cNvContentPartPr/>
                <p14:nvPr/>
              </p14:nvContentPartPr>
              <p14:xfrm>
                <a:off x="4053321" y="2413605"/>
                <a:ext cx="18000" cy="167760"/>
              </p14:xfrm>
            </p:contentPart>
          </mc:Choice>
          <mc:Fallback xmlns="">
            <p:pic>
              <p:nvPicPr>
                <p:cNvPr id="48" name="Freihand 47">
                  <a:extLst>
                    <a:ext uri="{FF2B5EF4-FFF2-40B4-BE49-F238E27FC236}">
                      <a16:creationId xmlns:a16="http://schemas.microsoft.com/office/drawing/2014/main" id="{7A4D6DA1-9791-4E3C-AB05-BEB41AEA0659}"/>
                    </a:ext>
                  </a:extLst>
                </p:cNvPr>
                <p:cNvPicPr/>
                <p:nvPr/>
              </p:nvPicPr>
              <p:blipFill>
                <a:blip r:embed="rId486"/>
                <a:stretch>
                  <a:fillRect/>
                </a:stretch>
              </p:blipFill>
              <p:spPr>
                <a:xfrm>
                  <a:off x="4049001" y="2409285"/>
                  <a:ext cx="26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21" name="Freihand 320">
                  <a:extLst>
                    <a:ext uri="{FF2B5EF4-FFF2-40B4-BE49-F238E27FC236}">
                      <a16:creationId xmlns:a16="http://schemas.microsoft.com/office/drawing/2014/main" id="{8D0F7897-9630-404E-8D72-4DED83ABCF78}"/>
                    </a:ext>
                  </a:extLst>
                </p14:cNvPr>
                <p14:cNvContentPartPr/>
                <p14:nvPr/>
              </p14:nvContentPartPr>
              <p14:xfrm>
                <a:off x="3362481" y="2250525"/>
                <a:ext cx="58680" cy="286200"/>
              </p14:xfrm>
            </p:contentPart>
          </mc:Choice>
          <mc:Fallback xmlns="">
            <p:pic>
              <p:nvPicPr>
                <p:cNvPr id="321" name="Freihand 320">
                  <a:extLst>
                    <a:ext uri="{FF2B5EF4-FFF2-40B4-BE49-F238E27FC236}">
                      <a16:creationId xmlns:a16="http://schemas.microsoft.com/office/drawing/2014/main" id="{8D0F7897-9630-404E-8D72-4DED83ABCF78}"/>
                    </a:ext>
                  </a:extLst>
                </p:cNvPr>
                <p:cNvPicPr/>
                <p:nvPr/>
              </p:nvPicPr>
              <p:blipFill>
                <a:blip r:embed="rId488"/>
                <a:stretch>
                  <a:fillRect/>
                </a:stretch>
              </p:blipFill>
              <p:spPr>
                <a:xfrm>
                  <a:off x="3358161" y="2246205"/>
                  <a:ext cx="673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2" name="Freihand 321">
                  <a:extLst>
                    <a:ext uri="{FF2B5EF4-FFF2-40B4-BE49-F238E27FC236}">
                      <a16:creationId xmlns:a16="http://schemas.microsoft.com/office/drawing/2014/main" id="{400084FC-90A4-4190-BC5D-94F72E0C095E}"/>
                    </a:ext>
                  </a:extLst>
                </p14:cNvPr>
                <p14:cNvContentPartPr/>
                <p14:nvPr/>
              </p14:nvContentPartPr>
              <p14:xfrm>
                <a:off x="4463361" y="2241165"/>
                <a:ext cx="46080" cy="178560"/>
              </p14:xfrm>
            </p:contentPart>
          </mc:Choice>
          <mc:Fallback xmlns="">
            <p:pic>
              <p:nvPicPr>
                <p:cNvPr id="322" name="Freihand 321">
                  <a:extLst>
                    <a:ext uri="{FF2B5EF4-FFF2-40B4-BE49-F238E27FC236}">
                      <a16:creationId xmlns:a16="http://schemas.microsoft.com/office/drawing/2014/main" id="{400084FC-90A4-4190-BC5D-94F72E0C095E}"/>
                    </a:ext>
                  </a:extLst>
                </p:cNvPr>
                <p:cNvPicPr/>
                <p:nvPr/>
              </p:nvPicPr>
              <p:blipFill>
                <a:blip r:embed="rId490"/>
                <a:stretch>
                  <a:fillRect/>
                </a:stretch>
              </p:blipFill>
              <p:spPr>
                <a:xfrm>
                  <a:off x="4459041" y="2236845"/>
                  <a:ext cx="54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3" name="Freihand 322">
                  <a:extLst>
                    <a:ext uri="{FF2B5EF4-FFF2-40B4-BE49-F238E27FC236}">
                      <a16:creationId xmlns:a16="http://schemas.microsoft.com/office/drawing/2014/main" id="{A8F90CA3-B0F6-4D80-B9A9-901BC879C0B3}"/>
                    </a:ext>
                  </a:extLst>
                </p14:cNvPr>
                <p14:cNvContentPartPr/>
                <p14:nvPr/>
              </p14:nvContentPartPr>
              <p14:xfrm>
                <a:off x="3417921" y="2361765"/>
                <a:ext cx="1132200" cy="82080"/>
              </p14:xfrm>
            </p:contentPart>
          </mc:Choice>
          <mc:Fallback xmlns="">
            <p:pic>
              <p:nvPicPr>
                <p:cNvPr id="323" name="Freihand 322">
                  <a:extLst>
                    <a:ext uri="{FF2B5EF4-FFF2-40B4-BE49-F238E27FC236}">
                      <a16:creationId xmlns:a16="http://schemas.microsoft.com/office/drawing/2014/main" id="{A8F90CA3-B0F6-4D80-B9A9-901BC879C0B3}"/>
                    </a:ext>
                  </a:extLst>
                </p:cNvPr>
                <p:cNvPicPr/>
                <p:nvPr/>
              </p:nvPicPr>
              <p:blipFill>
                <a:blip r:embed="rId492"/>
                <a:stretch>
                  <a:fillRect/>
                </a:stretch>
              </p:blipFill>
              <p:spPr>
                <a:xfrm>
                  <a:off x="3413601" y="2357445"/>
                  <a:ext cx="1140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5" name="Freihand 324">
                  <a:extLst>
                    <a:ext uri="{FF2B5EF4-FFF2-40B4-BE49-F238E27FC236}">
                      <a16:creationId xmlns:a16="http://schemas.microsoft.com/office/drawing/2014/main" id="{5F70378E-2ED3-4098-8C6F-943EAD604712}"/>
                    </a:ext>
                  </a:extLst>
                </p14:cNvPr>
                <p14:cNvContentPartPr/>
                <p14:nvPr/>
              </p14:nvContentPartPr>
              <p14:xfrm>
                <a:off x="4497921" y="2495685"/>
                <a:ext cx="360" cy="360"/>
              </p14:xfrm>
            </p:contentPart>
          </mc:Choice>
          <mc:Fallback xmlns="">
            <p:pic>
              <p:nvPicPr>
                <p:cNvPr id="325" name="Freihand 324">
                  <a:extLst>
                    <a:ext uri="{FF2B5EF4-FFF2-40B4-BE49-F238E27FC236}">
                      <a16:creationId xmlns:a16="http://schemas.microsoft.com/office/drawing/2014/main" id="{5F70378E-2ED3-4098-8C6F-943EAD604712}"/>
                    </a:ext>
                  </a:extLst>
                </p:cNvPr>
                <p:cNvPicPr/>
                <p:nvPr/>
              </p:nvPicPr>
              <p:blipFill>
                <a:blip r:embed="rId494"/>
                <a:stretch>
                  <a:fillRect/>
                </a:stretch>
              </p:blipFill>
              <p:spPr>
                <a:xfrm>
                  <a:off x="4493601" y="2491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6" name="Freihand 325">
                  <a:extLst>
                    <a:ext uri="{FF2B5EF4-FFF2-40B4-BE49-F238E27FC236}">
                      <a16:creationId xmlns:a16="http://schemas.microsoft.com/office/drawing/2014/main" id="{623DCD54-7C04-4EFB-BA60-AF20085F51BF}"/>
                    </a:ext>
                  </a:extLst>
                </p14:cNvPr>
                <p14:cNvContentPartPr/>
                <p14:nvPr/>
              </p14:nvContentPartPr>
              <p14:xfrm>
                <a:off x="4500441" y="2436645"/>
                <a:ext cx="360" cy="360"/>
              </p14:xfrm>
            </p:contentPart>
          </mc:Choice>
          <mc:Fallback xmlns="">
            <p:pic>
              <p:nvPicPr>
                <p:cNvPr id="326" name="Freihand 325">
                  <a:extLst>
                    <a:ext uri="{FF2B5EF4-FFF2-40B4-BE49-F238E27FC236}">
                      <a16:creationId xmlns:a16="http://schemas.microsoft.com/office/drawing/2014/main" id="{623DCD54-7C04-4EFB-BA60-AF20085F51BF}"/>
                    </a:ext>
                  </a:extLst>
                </p:cNvPr>
                <p:cNvPicPr/>
                <p:nvPr/>
              </p:nvPicPr>
              <p:blipFill>
                <a:blip r:embed="rId494"/>
                <a:stretch>
                  <a:fillRect/>
                </a:stretch>
              </p:blipFill>
              <p:spPr>
                <a:xfrm>
                  <a:off x="4496121" y="2432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7" name="Freihand 326">
                  <a:extLst>
                    <a:ext uri="{FF2B5EF4-FFF2-40B4-BE49-F238E27FC236}">
                      <a16:creationId xmlns:a16="http://schemas.microsoft.com/office/drawing/2014/main" id="{3666BCCF-FB28-4EDB-B03B-36445C03BB3D}"/>
                    </a:ext>
                  </a:extLst>
                </p14:cNvPr>
                <p14:cNvContentPartPr/>
                <p14:nvPr/>
              </p14:nvContentPartPr>
              <p14:xfrm>
                <a:off x="4496481" y="2381925"/>
                <a:ext cx="109800" cy="1821240"/>
              </p14:xfrm>
            </p:contentPart>
          </mc:Choice>
          <mc:Fallback xmlns="">
            <p:pic>
              <p:nvPicPr>
                <p:cNvPr id="327" name="Freihand 326">
                  <a:extLst>
                    <a:ext uri="{FF2B5EF4-FFF2-40B4-BE49-F238E27FC236}">
                      <a16:creationId xmlns:a16="http://schemas.microsoft.com/office/drawing/2014/main" id="{3666BCCF-FB28-4EDB-B03B-36445C03BB3D}"/>
                    </a:ext>
                  </a:extLst>
                </p:cNvPr>
                <p:cNvPicPr/>
                <p:nvPr/>
              </p:nvPicPr>
              <p:blipFill>
                <a:blip r:embed="rId497"/>
                <a:stretch>
                  <a:fillRect/>
                </a:stretch>
              </p:blipFill>
              <p:spPr>
                <a:xfrm>
                  <a:off x="4492161" y="2377605"/>
                  <a:ext cx="118440" cy="1829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8" name="Freihand 327">
                  <a:extLst>
                    <a:ext uri="{FF2B5EF4-FFF2-40B4-BE49-F238E27FC236}">
                      <a16:creationId xmlns:a16="http://schemas.microsoft.com/office/drawing/2014/main" id="{03F47F56-3DBC-45AA-9CB1-0F2AC87A1BFF}"/>
                    </a:ext>
                  </a:extLst>
                </p14:cNvPr>
                <p14:cNvContentPartPr/>
                <p14:nvPr/>
              </p14:nvContentPartPr>
              <p14:xfrm>
                <a:off x="3443121" y="2429085"/>
                <a:ext cx="389880" cy="163440"/>
              </p14:xfrm>
            </p:contentPart>
          </mc:Choice>
          <mc:Fallback xmlns="">
            <p:pic>
              <p:nvPicPr>
                <p:cNvPr id="328" name="Freihand 327">
                  <a:extLst>
                    <a:ext uri="{FF2B5EF4-FFF2-40B4-BE49-F238E27FC236}">
                      <a16:creationId xmlns:a16="http://schemas.microsoft.com/office/drawing/2014/main" id="{03F47F56-3DBC-45AA-9CB1-0F2AC87A1BFF}"/>
                    </a:ext>
                  </a:extLst>
                </p:cNvPr>
                <p:cNvPicPr/>
                <p:nvPr/>
              </p:nvPicPr>
              <p:blipFill>
                <a:blip r:embed="rId499"/>
                <a:stretch>
                  <a:fillRect/>
                </a:stretch>
              </p:blipFill>
              <p:spPr>
                <a:xfrm>
                  <a:off x="3438801" y="2424405"/>
                  <a:ext cx="398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9" name="Freihand 328">
                  <a:extLst>
                    <a:ext uri="{FF2B5EF4-FFF2-40B4-BE49-F238E27FC236}">
                      <a16:creationId xmlns:a16="http://schemas.microsoft.com/office/drawing/2014/main" id="{95FDB905-BBAC-43A2-BACD-C5E16492796D}"/>
                    </a:ext>
                  </a:extLst>
                </p14:cNvPr>
                <p14:cNvContentPartPr/>
                <p14:nvPr/>
              </p14:nvContentPartPr>
              <p14:xfrm>
                <a:off x="3837681" y="2507205"/>
                <a:ext cx="498600" cy="135720"/>
              </p14:xfrm>
            </p:contentPart>
          </mc:Choice>
          <mc:Fallback xmlns="">
            <p:pic>
              <p:nvPicPr>
                <p:cNvPr id="329" name="Freihand 328">
                  <a:extLst>
                    <a:ext uri="{FF2B5EF4-FFF2-40B4-BE49-F238E27FC236}">
                      <a16:creationId xmlns:a16="http://schemas.microsoft.com/office/drawing/2014/main" id="{95FDB905-BBAC-43A2-BACD-C5E16492796D}"/>
                    </a:ext>
                  </a:extLst>
                </p:cNvPr>
                <p:cNvPicPr/>
                <p:nvPr/>
              </p:nvPicPr>
              <p:blipFill>
                <a:blip r:embed="rId501"/>
                <a:stretch>
                  <a:fillRect/>
                </a:stretch>
              </p:blipFill>
              <p:spPr>
                <a:xfrm>
                  <a:off x="3833361" y="2502885"/>
                  <a:ext cx="507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0" name="Freihand 329">
                  <a:extLst>
                    <a:ext uri="{FF2B5EF4-FFF2-40B4-BE49-F238E27FC236}">
                      <a16:creationId xmlns:a16="http://schemas.microsoft.com/office/drawing/2014/main" id="{10C6F981-DE73-408A-8301-EB722A514F2B}"/>
                    </a:ext>
                  </a:extLst>
                </p14:cNvPr>
                <p14:cNvContentPartPr/>
                <p14:nvPr/>
              </p14:nvContentPartPr>
              <p14:xfrm>
                <a:off x="4060521" y="2750205"/>
                <a:ext cx="1606320" cy="87480"/>
              </p14:xfrm>
            </p:contentPart>
          </mc:Choice>
          <mc:Fallback xmlns="">
            <p:pic>
              <p:nvPicPr>
                <p:cNvPr id="330" name="Freihand 329">
                  <a:extLst>
                    <a:ext uri="{FF2B5EF4-FFF2-40B4-BE49-F238E27FC236}">
                      <a16:creationId xmlns:a16="http://schemas.microsoft.com/office/drawing/2014/main" id="{10C6F981-DE73-408A-8301-EB722A514F2B}"/>
                    </a:ext>
                  </a:extLst>
                </p:cNvPr>
                <p:cNvPicPr/>
                <p:nvPr/>
              </p:nvPicPr>
              <p:blipFill>
                <a:blip r:embed="rId503"/>
                <a:stretch>
                  <a:fillRect/>
                </a:stretch>
              </p:blipFill>
              <p:spPr>
                <a:xfrm>
                  <a:off x="4056201" y="2745885"/>
                  <a:ext cx="161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1" name="Freihand 330">
                  <a:extLst>
                    <a:ext uri="{FF2B5EF4-FFF2-40B4-BE49-F238E27FC236}">
                      <a16:creationId xmlns:a16="http://schemas.microsoft.com/office/drawing/2014/main" id="{31C0423C-A246-473E-9B7A-49A7DBF111DA}"/>
                    </a:ext>
                  </a:extLst>
                </p14:cNvPr>
                <p14:cNvContentPartPr/>
                <p14:nvPr/>
              </p14:nvContentPartPr>
              <p14:xfrm>
                <a:off x="3966561" y="2694045"/>
                <a:ext cx="302400" cy="158040"/>
              </p14:xfrm>
            </p:contentPart>
          </mc:Choice>
          <mc:Fallback xmlns="">
            <p:pic>
              <p:nvPicPr>
                <p:cNvPr id="331" name="Freihand 330">
                  <a:extLst>
                    <a:ext uri="{FF2B5EF4-FFF2-40B4-BE49-F238E27FC236}">
                      <a16:creationId xmlns:a16="http://schemas.microsoft.com/office/drawing/2014/main" id="{31C0423C-A246-473E-9B7A-49A7DBF111DA}"/>
                    </a:ext>
                  </a:extLst>
                </p:cNvPr>
                <p:cNvPicPr/>
                <p:nvPr/>
              </p:nvPicPr>
              <p:blipFill>
                <a:blip r:embed="rId505"/>
                <a:stretch>
                  <a:fillRect/>
                </a:stretch>
              </p:blipFill>
              <p:spPr>
                <a:xfrm>
                  <a:off x="3962241" y="2689725"/>
                  <a:ext cx="311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3" name="Freihand 332">
                  <a:extLst>
                    <a:ext uri="{FF2B5EF4-FFF2-40B4-BE49-F238E27FC236}">
                      <a16:creationId xmlns:a16="http://schemas.microsoft.com/office/drawing/2014/main" id="{FC7AA6D4-9750-4BC6-884D-9FB362527AB1}"/>
                    </a:ext>
                  </a:extLst>
                </p14:cNvPr>
                <p14:cNvContentPartPr/>
                <p14:nvPr/>
              </p14:nvContentPartPr>
              <p14:xfrm>
                <a:off x="5860521" y="2721405"/>
                <a:ext cx="3960" cy="128880"/>
              </p14:xfrm>
            </p:contentPart>
          </mc:Choice>
          <mc:Fallback xmlns="">
            <p:pic>
              <p:nvPicPr>
                <p:cNvPr id="333" name="Freihand 332">
                  <a:extLst>
                    <a:ext uri="{FF2B5EF4-FFF2-40B4-BE49-F238E27FC236}">
                      <a16:creationId xmlns:a16="http://schemas.microsoft.com/office/drawing/2014/main" id="{FC7AA6D4-9750-4BC6-884D-9FB362527AB1}"/>
                    </a:ext>
                  </a:extLst>
                </p:cNvPr>
                <p:cNvPicPr/>
                <p:nvPr/>
              </p:nvPicPr>
              <p:blipFill>
                <a:blip r:embed="rId507"/>
                <a:stretch>
                  <a:fillRect/>
                </a:stretch>
              </p:blipFill>
              <p:spPr>
                <a:xfrm>
                  <a:off x="5856201" y="2717085"/>
                  <a:ext cx="12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4" name="Freihand 333">
                  <a:extLst>
                    <a:ext uri="{FF2B5EF4-FFF2-40B4-BE49-F238E27FC236}">
                      <a16:creationId xmlns:a16="http://schemas.microsoft.com/office/drawing/2014/main" id="{0069121E-C631-41CD-A284-ED6388992A30}"/>
                    </a:ext>
                  </a:extLst>
                </p14:cNvPr>
                <p14:cNvContentPartPr/>
                <p14:nvPr/>
              </p14:nvContentPartPr>
              <p14:xfrm>
                <a:off x="5857281" y="2723565"/>
                <a:ext cx="117720" cy="71640"/>
              </p14:xfrm>
            </p:contentPart>
          </mc:Choice>
          <mc:Fallback xmlns="">
            <p:pic>
              <p:nvPicPr>
                <p:cNvPr id="334" name="Freihand 333">
                  <a:extLst>
                    <a:ext uri="{FF2B5EF4-FFF2-40B4-BE49-F238E27FC236}">
                      <a16:creationId xmlns:a16="http://schemas.microsoft.com/office/drawing/2014/main" id="{0069121E-C631-41CD-A284-ED6388992A30}"/>
                    </a:ext>
                  </a:extLst>
                </p:cNvPr>
                <p:cNvPicPr/>
                <p:nvPr/>
              </p:nvPicPr>
              <p:blipFill>
                <a:blip r:embed="rId509"/>
                <a:stretch>
                  <a:fillRect/>
                </a:stretch>
              </p:blipFill>
              <p:spPr>
                <a:xfrm>
                  <a:off x="5852961" y="2719245"/>
                  <a:ext cx="126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5" name="Freihand 334">
                  <a:extLst>
                    <a:ext uri="{FF2B5EF4-FFF2-40B4-BE49-F238E27FC236}">
                      <a16:creationId xmlns:a16="http://schemas.microsoft.com/office/drawing/2014/main" id="{3CFF3A61-0668-4083-9240-755750B634D4}"/>
                    </a:ext>
                  </a:extLst>
                </p14:cNvPr>
                <p14:cNvContentPartPr/>
                <p14:nvPr/>
              </p14:nvContentPartPr>
              <p14:xfrm>
                <a:off x="5881401" y="2823645"/>
                <a:ext cx="113400" cy="23040"/>
              </p14:xfrm>
            </p:contentPart>
          </mc:Choice>
          <mc:Fallback xmlns="">
            <p:pic>
              <p:nvPicPr>
                <p:cNvPr id="335" name="Freihand 334">
                  <a:extLst>
                    <a:ext uri="{FF2B5EF4-FFF2-40B4-BE49-F238E27FC236}">
                      <a16:creationId xmlns:a16="http://schemas.microsoft.com/office/drawing/2014/main" id="{3CFF3A61-0668-4083-9240-755750B634D4}"/>
                    </a:ext>
                  </a:extLst>
                </p:cNvPr>
                <p:cNvPicPr/>
                <p:nvPr/>
              </p:nvPicPr>
              <p:blipFill>
                <a:blip r:embed="rId511"/>
                <a:stretch>
                  <a:fillRect/>
                </a:stretch>
              </p:blipFill>
              <p:spPr>
                <a:xfrm>
                  <a:off x="5877081" y="2819325"/>
                  <a:ext cx="122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6" name="Freihand 335">
                  <a:extLst>
                    <a:ext uri="{FF2B5EF4-FFF2-40B4-BE49-F238E27FC236}">
                      <a16:creationId xmlns:a16="http://schemas.microsoft.com/office/drawing/2014/main" id="{4EFCA53E-C958-46B1-BE64-73B19390CC48}"/>
                    </a:ext>
                  </a:extLst>
                </p14:cNvPr>
                <p14:cNvContentPartPr/>
                <p14:nvPr/>
              </p14:nvContentPartPr>
              <p14:xfrm>
                <a:off x="6053121" y="2671005"/>
                <a:ext cx="107640" cy="250920"/>
              </p14:xfrm>
            </p:contentPart>
          </mc:Choice>
          <mc:Fallback xmlns="">
            <p:pic>
              <p:nvPicPr>
                <p:cNvPr id="336" name="Freihand 335">
                  <a:extLst>
                    <a:ext uri="{FF2B5EF4-FFF2-40B4-BE49-F238E27FC236}">
                      <a16:creationId xmlns:a16="http://schemas.microsoft.com/office/drawing/2014/main" id="{4EFCA53E-C958-46B1-BE64-73B19390CC48}"/>
                    </a:ext>
                  </a:extLst>
                </p:cNvPr>
                <p:cNvPicPr/>
                <p:nvPr/>
              </p:nvPicPr>
              <p:blipFill>
                <a:blip r:embed="rId513"/>
                <a:stretch>
                  <a:fillRect/>
                </a:stretch>
              </p:blipFill>
              <p:spPr>
                <a:xfrm>
                  <a:off x="6048801" y="2666685"/>
                  <a:ext cx="116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7" name="Freihand 336">
                  <a:extLst>
                    <a:ext uri="{FF2B5EF4-FFF2-40B4-BE49-F238E27FC236}">
                      <a16:creationId xmlns:a16="http://schemas.microsoft.com/office/drawing/2014/main" id="{FF9D3BB5-368B-443A-A6F3-68600481B9F4}"/>
                    </a:ext>
                  </a:extLst>
                </p14:cNvPr>
                <p14:cNvContentPartPr/>
                <p14:nvPr/>
              </p14:nvContentPartPr>
              <p14:xfrm>
                <a:off x="6142401" y="2671725"/>
                <a:ext cx="172440" cy="183600"/>
              </p14:xfrm>
            </p:contentPart>
          </mc:Choice>
          <mc:Fallback xmlns="">
            <p:pic>
              <p:nvPicPr>
                <p:cNvPr id="337" name="Freihand 336">
                  <a:extLst>
                    <a:ext uri="{FF2B5EF4-FFF2-40B4-BE49-F238E27FC236}">
                      <a16:creationId xmlns:a16="http://schemas.microsoft.com/office/drawing/2014/main" id="{FF9D3BB5-368B-443A-A6F3-68600481B9F4}"/>
                    </a:ext>
                  </a:extLst>
                </p:cNvPr>
                <p:cNvPicPr/>
                <p:nvPr/>
              </p:nvPicPr>
              <p:blipFill>
                <a:blip r:embed="rId515"/>
                <a:stretch>
                  <a:fillRect/>
                </a:stretch>
              </p:blipFill>
              <p:spPr>
                <a:xfrm>
                  <a:off x="6138081" y="2667405"/>
                  <a:ext cx="181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8" name="Freihand 337">
                  <a:extLst>
                    <a:ext uri="{FF2B5EF4-FFF2-40B4-BE49-F238E27FC236}">
                      <a16:creationId xmlns:a16="http://schemas.microsoft.com/office/drawing/2014/main" id="{FF579D0F-DD22-4A01-98DA-43A26DDBCD18}"/>
                    </a:ext>
                  </a:extLst>
                </p14:cNvPr>
                <p14:cNvContentPartPr/>
                <p14:nvPr/>
              </p14:nvContentPartPr>
              <p14:xfrm>
                <a:off x="6324921" y="2735085"/>
                <a:ext cx="99000" cy="64800"/>
              </p14:xfrm>
            </p:contentPart>
          </mc:Choice>
          <mc:Fallback xmlns="">
            <p:pic>
              <p:nvPicPr>
                <p:cNvPr id="338" name="Freihand 337">
                  <a:extLst>
                    <a:ext uri="{FF2B5EF4-FFF2-40B4-BE49-F238E27FC236}">
                      <a16:creationId xmlns:a16="http://schemas.microsoft.com/office/drawing/2014/main" id="{FF579D0F-DD22-4A01-98DA-43A26DDBCD18}"/>
                    </a:ext>
                  </a:extLst>
                </p:cNvPr>
                <p:cNvPicPr/>
                <p:nvPr/>
              </p:nvPicPr>
              <p:blipFill>
                <a:blip r:embed="rId517"/>
                <a:stretch>
                  <a:fillRect/>
                </a:stretch>
              </p:blipFill>
              <p:spPr>
                <a:xfrm>
                  <a:off x="6320601" y="2730765"/>
                  <a:ext cx="107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9" name="Freihand 338">
                  <a:extLst>
                    <a:ext uri="{FF2B5EF4-FFF2-40B4-BE49-F238E27FC236}">
                      <a16:creationId xmlns:a16="http://schemas.microsoft.com/office/drawing/2014/main" id="{A76E2A7A-4B5E-421B-86CE-BE5891DDE4E1}"/>
                    </a:ext>
                  </a:extLst>
                </p14:cNvPr>
                <p14:cNvContentPartPr/>
                <p14:nvPr/>
              </p14:nvContentPartPr>
              <p14:xfrm>
                <a:off x="6411681" y="2633565"/>
                <a:ext cx="105480" cy="143640"/>
              </p14:xfrm>
            </p:contentPart>
          </mc:Choice>
          <mc:Fallback xmlns="">
            <p:pic>
              <p:nvPicPr>
                <p:cNvPr id="339" name="Freihand 338">
                  <a:extLst>
                    <a:ext uri="{FF2B5EF4-FFF2-40B4-BE49-F238E27FC236}">
                      <a16:creationId xmlns:a16="http://schemas.microsoft.com/office/drawing/2014/main" id="{A76E2A7A-4B5E-421B-86CE-BE5891DDE4E1}"/>
                    </a:ext>
                  </a:extLst>
                </p:cNvPr>
                <p:cNvPicPr/>
                <p:nvPr/>
              </p:nvPicPr>
              <p:blipFill>
                <a:blip r:embed="rId519"/>
                <a:stretch>
                  <a:fillRect/>
                </a:stretch>
              </p:blipFill>
              <p:spPr>
                <a:xfrm>
                  <a:off x="6407361" y="2629245"/>
                  <a:ext cx="114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0" name="Freihand 339">
                  <a:extLst>
                    <a:ext uri="{FF2B5EF4-FFF2-40B4-BE49-F238E27FC236}">
                      <a16:creationId xmlns:a16="http://schemas.microsoft.com/office/drawing/2014/main" id="{EC4849F4-C988-4BAC-BBE1-381B449DFD4F}"/>
                    </a:ext>
                  </a:extLst>
                </p14:cNvPr>
                <p14:cNvContentPartPr/>
                <p14:nvPr/>
              </p14:nvContentPartPr>
              <p14:xfrm>
                <a:off x="6662601" y="2635365"/>
                <a:ext cx="237600" cy="225720"/>
              </p14:xfrm>
            </p:contentPart>
          </mc:Choice>
          <mc:Fallback xmlns="">
            <p:pic>
              <p:nvPicPr>
                <p:cNvPr id="340" name="Freihand 339">
                  <a:extLst>
                    <a:ext uri="{FF2B5EF4-FFF2-40B4-BE49-F238E27FC236}">
                      <a16:creationId xmlns:a16="http://schemas.microsoft.com/office/drawing/2014/main" id="{EC4849F4-C988-4BAC-BBE1-381B449DFD4F}"/>
                    </a:ext>
                  </a:extLst>
                </p:cNvPr>
                <p:cNvPicPr/>
                <p:nvPr/>
              </p:nvPicPr>
              <p:blipFill>
                <a:blip r:embed="rId521"/>
                <a:stretch>
                  <a:fillRect/>
                </a:stretch>
              </p:blipFill>
              <p:spPr>
                <a:xfrm>
                  <a:off x="6658281" y="2631045"/>
                  <a:ext cx="246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1" name="Freihand 340">
                  <a:extLst>
                    <a:ext uri="{FF2B5EF4-FFF2-40B4-BE49-F238E27FC236}">
                      <a16:creationId xmlns:a16="http://schemas.microsoft.com/office/drawing/2014/main" id="{0FA916D8-1C79-4FE3-A078-D3F25542D915}"/>
                    </a:ext>
                  </a:extLst>
                </p14:cNvPr>
                <p14:cNvContentPartPr/>
                <p14:nvPr/>
              </p14:nvContentPartPr>
              <p14:xfrm>
                <a:off x="6987681" y="2644365"/>
                <a:ext cx="89640" cy="126720"/>
              </p14:xfrm>
            </p:contentPart>
          </mc:Choice>
          <mc:Fallback xmlns="">
            <p:pic>
              <p:nvPicPr>
                <p:cNvPr id="341" name="Freihand 340">
                  <a:extLst>
                    <a:ext uri="{FF2B5EF4-FFF2-40B4-BE49-F238E27FC236}">
                      <a16:creationId xmlns:a16="http://schemas.microsoft.com/office/drawing/2014/main" id="{0FA916D8-1C79-4FE3-A078-D3F25542D915}"/>
                    </a:ext>
                  </a:extLst>
                </p:cNvPr>
                <p:cNvPicPr/>
                <p:nvPr/>
              </p:nvPicPr>
              <p:blipFill>
                <a:blip r:embed="rId523"/>
                <a:stretch>
                  <a:fillRect/>
                </a:stretch>
              </p:blipFill>
              <p:spPr>
                <a:xfrm>
                  <a:off x="6983361" y="2640045"/>
                  <a:ext cx="98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2" name="Freihand 341">
                  <a:extLst>
                    <a:ext uri="{FF2B5EF4-FFF2-40B4-BE49-F238E27FC236}">
                      <a16:creationId xmlns:a16="http://schemas.microsoft.com/office/drawing/2014/main" id="{9161489F-53DC-42EA-9DCB-18163A6F03CB}"/>
                    </a:ext>
                  </a:extLst>
                </p14:cNvPr>
                <p14:cNvContentPartPr/>
                <p14:nvPr/>
              </p14:nvContentPartPr>
              <p14:xfrm>
                <a:off x="6984801" y="2741565"/>
                <a:ext cx="133920" cy="21600"/>
              </p14:xfrm>
            </p:contentPart>
          </mc:Choice>
          <mc:Fallback xmlns="">
            <p:pic>
              <p:nvPicPr>
                <p:cNvPr id="342" name="Freihand 341">
                  <a:extLst>
                    <a:ext uri="{FF2B5EF4-FFF2-40B4-BE49-F238E27FC236}">
                      <a16:creationId xmlns:a16="http://schemas.microsoft.com/office/drawing/2014/main" id="{9161489F-53DC-42EA-9DCB-18163A6F03CB}"/>
                    </a:ext>
                  </a:extLst>
                </p:cNvPr>
                <p:cNvPicPr/>
                <p:nvPr/>
              </p:nvPicPr>
              <p:blipFill>
                <a:blip r:embed="rId525"/>
                <a:stretch>
                  <a:fillRect/>
                </a:stretch>
              </p:blipFill>
              <p:spPr>
                <a:xfrm>
                  <a:off x="6980481" y="2737245"/>
                  <a:ext cx="142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3" name="Freihand 342">
                  <a:extLst>
                    <a:ext uri="{FF2B5EF4-FFF2-40B4-BE49-F238E27FC236}">
                      <a16:creationId xmlns:a16="http://schemas.microsoft.com/office/drawing/2014/main" id="{67CE543E-32E3-45FE-B03C-33F435DB1480}"/>
                    </a:ext>
                  </a:extLst>
                </p14:cNvPr>
                <p14:cNvContentPartPr/>
                <p14:nvPr/>
              </p14:nvContentPartPr>
              <p14:xfrm>
                <a:off x="7155081" y="2615925"/>
                <a:ext cx="157320" cy="163080"/>
              </p14:xfrm>
            </p:contentPart>
          </mc:Choice>
          <mc:Fallback xmlns="">
            <p:pic>
              <p:nvPicPr>
                <p:cNvPr id="343" name="Freihand 342">
                  <a:extLst>
                    <a:ext uri="{FF2B5EF4-FFF2-40B4-BE49-F238E27FC236}">
                      <a16:creationId xmlns:a16="http://schemas.microsoft.com/office/drawing/2014/main" id="{67CE543E-32E3-45FE-B03C-33F435DB1480}"/>
                    </a:ext>
                  </a:extLst>
                </p:cNvPr>
                <p:cNvPicPr/>
                <p:nvPr/>
              </p:nvPicPr>
              <p:blipFill>
                <a:blip r:embed="rId527"/>
                <a:stretch>
                  <a:fillRect/>
                </a:stretch>
              </p:blipFill>
              <p:spPr>
                <a:xfrm>
                  <a:off x="7150761" y="2611605"/>
                  <a:ext cx="165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4" name="Freihand 343">
                  <a:extLst>
                    <a:ext uri="{FF2B5EF4-FFF2-40B4-BE49-F238E27FC236}">
                      <a16:creationId xmlns:a16="http://schemas.microsoft.com/office/drawing/2014/main" id="{511FC812-3829-49BD-9F9F-9A7C62E2ACA3}"/>
                    </a:ext>
                  </a:extLst>
                </p14:cNvPr>
                <p14:cNvContentPartPr/>
                <p14:nvPr/>
              </p14:nvContentPartPr>
              <p14:xfrm>
                <a:off x="7505001" y="2668485"/>
                <a:ext cx="230040" cy="81000"/>
              </p14:xfrm>
            </p:contentPart>
          </mc:Choice>
          <mc:Fallback xmlns="">
            <p:pic>
              <p:nvPicPr>
                <p:cNvPr id="344" name="Freihand 343">
                  <a:extLst>
                    <a:ext uri="{FF2B5EF4-FFF2-40B4-BE49-F238E27FC236}">
                      <a16:creationId xmlns:a16="http://schemas.microsoft.com/office/drawing/2014/main" id="{511FC812-3829-49BD-9F9F-9A7C62E2ACA3}"/>
                    </a:ext>
                  </a:extLst>
                </p:cNvPr>
                <p:cNvPicPr/>
                <p:nvPr/>
              </p:nvPicPr>
              <p:blipFill>
                <a:blip r:embed="rId529"/>
                <a:stretch>
                  <a:fillRect/>
                </a:stretch>
              </p:blipFill>
              <p:spPr>
                <a:xfrm>
                  <a:off x="7500681" y="2664165"/>
                  <a:ext cx="238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6" name="Freihand 345">
                  <a:extLst>
                    <a:ext uri="{FF2B5EF4-FFF2-40B4-BE49-F238E27FC236}">
                      <a16:creationId xmlns:a16="http://schemas.microsoft.com/office/drawing/2014/main" id="{AA94B299-2948-4030-8953-CD949787A0E5}"/>
                    </a:ext>
                  </a:extLst>
                </p14:cNvPr>
                <p14:cNvContentPartPr/>
                <p14:nvPr/>
              </p14:nvContentPartPr>
              <p14:xfrm>
                <a:off x="7919721" y="2618445"/>
                <a:ext cx="117000" cy="99720"/>
              </p14:xfrm>
            </p:contentPart>
          </mc:Choice>
          <mc:Fallback xmlns="">
            <p:pic>
              <p:nvPicPr>
                <p:cNvPr id="346" name="Freihand 345">
                  <a:extLst>
                    <a:ext uri="{FF2B5EF4-FFF2-40B4-BE49-F238E27FC236}">
                      <a16:creationId xmlns:a16="http://schemas.microsoft.com/office/drawing/2014/main" id="{AA94B299-2948-4030-8953-CD949787A0E5}"/>
                    </a:ext>
                  </a:extLst>
                </p:cNvPr>
                <p:cNvPicPr/>
                <p:nvPr/>
              </p:nvPicPr>
              <p:blipFill>
                <a:blip r:embed="rId531"/>
                <a:stretch>
                  <a:fillRect/>
                </a:stretch>
              </p:blipFill>
              <p:spPr>
                <a:xfrm>
                  <a:off x="7915401" y="2614125"/>
                  <a:ext cx="125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7" name="Freihand 346">
                  <a:extLst>
                    <a:ext uri="{FF2B5EF4-FFF2-40B4-BE49-F238E27FC236}">
                      <a16:creationId xmlns:a16="http://schemas.microsoft.com/office/drawing/2014/main" id="{AE776014-B829-4C57-9B7E-2E3551DC174F}"/>
                    </a:ext>
                  </a:extLst>
                </p14:cNvPr>
                <p14:cNvContentPartPr/>
                <p14:nvPr/>
              </p14:nvContentPartPr>
              <p14:xfrm>
                <a:off x="8012241" y="2614485"/>
                <a:ext cx="34560" cy="186480"/>
              </p14:xfrm>
            </p:contentPart>
          </mc:Choice>
          <mc:Fallback xmlns="">
            <p:pic>
              <p:nvPicPr>
                <p:cNvPr id="347" name="Freihand 346">
                  <a:extLst>
                    <a:ext uri="{FF2B5EF4-FFF2-40B4-BE49-F238E27FC236}">
                      <a16:creationId xmlns:a16="http://schemas.microsoft.com/office/drawing/2014/main" id="{AE776014-B829-4C57-9B7E-2E3551DC174F}"/>
                    </a:ext>
                  </a:extLst>
                </p:cNvPr>
                <p:cNvPicPr/>
                <p:nvPr/>
              </p:nvPicPr>
              <p:blipFill>
                <a:blip r:embed="rId533"/>
                <a:stretch>
                  <a:fillRect/>
                </a:stretch>
              </p:blipFill>
              <p:spPr>
                <a:xfrm>
                  <a:off x="8007921" y="2610165"/>
                  <a:ext cx="43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9" name="Freihand 348">
                  <a:extLst>
                    <a:ext uri="{FF2B5EF4-FFF2-40B4-BE49-F238E27FC236}">
                      <a16:creationId xmlns:a16="http://schemas.microsoft.com/office/drawing/2014/main" id="{9970EE9A-E3AA-4ED0-A9FF-D4C054103F15}"/>
                    </a:ext>
                  </a:extLst>
                </p14:cNvPr>
                <p14:cNvContentPartPr/>
                <p14:nvPr/>
              </p14:nvContentPartPr>
              <p14:xfrm>
                <a:off x="3452841" y="2458605"/>
                <a:ext cx="532080" cy="178560"/>
              </p14:xfrm>
            </p:contentPart>
          </mc:Choice>
          <mc:Fallback xmlns="">
            <p:pic>
              <p:nvPicPr>
                <p:cNvPr id="349" name="Freihand 348">
                  <a:extLst>
                    <a:ext uri="{FF2B5EF4-FFF2-40B4-BE49-F238E27FC236}">
                      <a16:creationId xmlns:a16="http://schemas.microsoft.com/office/drawing/2014/main" id="{9970EE9A-E3AA-4ED0-A9FF-D4C054103F15}"/>
                    </a:ext>
                  </a:extLst>
                </p:cNvPr>
                <p:cNvPicPr/>
                <p:nvPr/>
              </p:nvPicPr>
              <p:blipFill>
                <a:blip r:embed="rId535"/>
                <a:stretch>
                  <a:fillRect/>
                </a:stretch>
              </p:blipFill>
              <p:spPr>
                <a:xfrm>
                  <a:off x="3448521" y="2454285"/>
                  <a:ext cx="540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0" name="Freihand 349">
                  <a:extLst>
                    <a:ext uri="{FF2B5EF4-FFF2-40B4-BE49-F238E27FC236}">
                      <a16:creationId xmlns:a16="http://schemas.microsoft.com/office/drawing/2014/main" id="{D09D5B62-0395-4509-837F-A7D0D3A4F52C}"/>
                    </a:ext>
                  </a:extLst>
                </p14:cNvPr>
                <p14:cNvContentPartPr/>
                <p14:nvPr/>
              </p14:nvContentPartPr>
              <p14:xfrm>
                <a:off x="3960801" y="2419005"/>
                <a:ext cx="532440" cy="195120"/>
              </p14:xfrm>
            </p:contentPart>
          </mc:Choice>
          <mc:Fallback xmlns="">
            <p:pic>
              <p:nvPicPr>
                <p:cNvPr id="350" name="Freihand 349">
                  <a:extLst>
                    <a:ext uri="{FF2B5EF4-FFF2-40B4-BE49-F238E27FC236}">
                      <a16:creationId xmlns:a16="http://schemas.microsoft.com/office/drawing/2014/main" id="{D09D5B62-0395-4509-837F-A7D0D3A4F52C}"/>
                    </a:ext>
                  </a:extLst>
                </p:cNvPr>
                <p:cNvPicPr/>
                <p:nvPr/>
              </p:nvPicPr>
              <p:blipFill>
                <a:blip r:embed="rId537"/>
                <a:stretch>
                  <a:fillRect/>
                </a:stretch>
              </p:blipFill>
              <p:spPr>
                <a:xfrm>
                  <a:off x="3956481" y="2414685"/>
                  <a:ext cx="541080" cy="203760"/>
                </a:xfrm>
                <a:prstGeom prst="rect">
                  <a:avLst/>
                </a:prstGeom>
              </p:spPr>
            </p:pic>
          </mc:Fallback>
        </mc:AlternateContent>
      </p:grpSp>
      <p:grpSp>
        <p:nvGrpSpPr>
          <p:cNvPr id="356" name="Gruppieren 355">
            <a:extLst>
              <a:ext uri="{FF2B5EF4-FFF2-40B4-BE49-F238E27FC236}">
                <a16:creationId xmlns:a16="http://schemas.microsoft.com/office/drawing/2014/main" id="{5A709832-0C59-45BA-BA76-A46FE8F86358}"/>
              </a:ext>
            </a:extLst>
          </p:cNvPr>
          <p:cNvGrpSpPr/>
          <p:nvPr/>
        </p:nvGrpSpPr>
        <p:grpSpPr>
          <a:xfrm>
            <a:off x="8312481" y="2539605"/>
            <a:ext cx="804240" cy="268200"/>
            <a:chOff x="8312481" y="2539605"/>
            <a:chExt cx="804240" cy="268200"/>
          </a:xfrm>
        </p:grpSpPr>
        <mc:AlternateContent xmlns:mc="http://schemas.openxmlformats.org/markup-compatibility/2006" xmlns:p14="http://schemas.microsoft.com/office/powerpoint/2010/main">
          <mc:Choice Requires="p14">
            <p:contentPart p14:bwMode="auto" r:id="rId538">
              <p14:nvContentPartPr>
                <p14:cNvPr id="352" name="Freihand 351">
                  <a:extLst>
                    <a:ext uri="{FF2B5EF4-FFF2-40B4-BE49-F238E27FC236}">
                      <a16:creationId xmlns:a16="http://schemas.microsoft.com/office/drawing/2014/main" id="{28C3F224-51F3-4F56-84A4-029F033A4021}"/>
                    </a:ext>
                  </a:extLst>
                </p14:cNvPr>
                <p14:cNvContentPartPr/>
                <p14:nvPr/>
              </p14:nvContentPartPr>
              <p14:xfrm>
                <a:off x="8312481" y="2681085"/>
                <a:ext cx="263160" cy="126720"/>
              </p14:xfrm>
            </p:contentPart>
          </mc:Choice>
          <mc:Fallback xmlns="">
            <p:pic>
              <p:nvPicPr>
                <p:cNvPr id="352" name="Freihand 351">
                  <a:extLst>
                    <a:ext uri="{FF2B5EF4-FFF2-40B4-BE49-F238E27FC236}">
                      <a16:creationId xmlns:a16="http://schemas.microsoft.com/office/drawing/2014/main" id="{28C3F224-51F3-4F56-84A4-029F033A4021}"/>
                    </a:ext>
                  </a:extLst>
                </p:cNvPr>
                <p:cNvPicPr/>
                <p:nvPr/>
              </p:nvPicPr>
              <p:blipFill>
                <a:blip r:embed="rId539"/>
                <a:stretch>
                  <a:fillRect/>
                </a:stretch>
              </p:blipFill>
              <p:spPr>
                <a:xfrm>
                  <a:off x="8308161" y="2676765"/>
                  <a:ext cx="271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3" name="Freihand 352">
                  <a:extLst>
                    <a:ext uri="{FF2B5EF4-FFF2-40B4-BE49-F238E27FC236}">
                      <a16:creationId xmlns:a16="http://schemas.microsoft.com/office/drawing/2014/main" id="{D94328FB-26A7-45AD-9A8E-8354A6D43D9D}"/>
                    </a:ext>
                  </a:extLst>
                </p14:cNvPr>
                <p14:cNvContentPartPr/>
                <p14:nvPr/>
              </p14:nvContentPartPr>
              <p14:xfrm>
                <a:off x="8622441" y="2584605"/>
                <a:ext cx="146880" cy="156960"/>
              </p14:xfrm>
            </p:contentPart>
          </mc:Choice>
          <mc:Fallback xmlns="">
            <p:pic>
              <p:nvPicPr>
                <p:cNvPr id="353" name="Freihand 352">
                  <a:extLst>
                    <a:ext uri="{FF2B5EF4-FFF2-40B4-BE49-F238E27FC236}">
                      <a16:creationId xmlns:a16="http://schemas.microsoft.com/office/drawing/2014/main" id="{D94328FB-26A7-45AD-9A8E-8354A6D43D9D}"/>
                    </a:ext>
                  </a:extLst>
                </p:cNvPr>
                <p:cNvPicPr/>
                <p:nvPr/>
              </p:nvPicPr>
              <p:blipFill>
                <a:blip r:embed="rId541"/>
                <a:stretch>
                  <a:fillRect/>
                </a:stretch>
              </p:blipFill>
              <p:spPr>
                <a:xfrm>
                  <a:off x="8618121" y="2580285"/>
                  <a:ext cx="155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4" name="Freihand 353">
                  <a:extLst>
                    <a:ext uri="{FF2B5EF4-FFF2-40B4-BE49-F238E27FC236}">
                      <a16:creationId xmlns:a16="http://schemas.microsoft.com/office/drawing/2014/main" id="{ED4C68FF-5A40-4208-A39A-2BDA8E9FC08B}"/>
                    </a:ext>
                  </a:extLst>
                </p14:cNvPr>
                <p14:cNvContentPartPr/>
                <p14:nvPr/>
              </p14:nvContentPartPr>
              <p14:xfrm>
                <a:off x="8620641" y="2539605"/>
                <a:ext cx="42840" cy="39960"/>
              </p14:xfrm>
            </p:contentPart>
          </mc:Choice>
          <mc:Fallback xmlns="">
            <p:pic>
              <p:nvPicPr>
                <p:cNvPr id="354" name="Freihand 353">
                  <a:extLst>
                    <a:ext uri="{FF2B5EF4-FFF2-40B4-BE49-F238E27FC236}">
                      <a16:creationId xmlns:a16="http://schemas.microsoft.com/office/drawing/2014/main" id="{ED4C68FF-5A40-4208-A39A-2BDA8E9FC08B}"/>
                    </a:ext>
                  </a:extLst>
                </p:cNvPr>
                <p:cNvPicPr/>
                <p:nvPr/>
              </p:nvPicPr>
              <p:blipFill>
                <a:blip r:embed="rId543"/>
                <a:stretch>
                  <a:fillRect/>
                </a:stretch>
              </p:blipFill>
              <p:spPr>
                <a:xfrm>
                  <a:off x="8616321" y="2535285"/>
                  <a:ext cx="51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5" name="Freihand 354">
                  <a:extLst>
                    <a:ext uri="{FF2B5EF4-FFF2-40B4-BE49-F238E27FC236}">
                      <a16:creationId xmlns:a16="http://schemas.microsoft.com/office/drawing/2014/main" id="{CAD1937A-A409-4192-B01F-C1795AB74E7B}"/>
                    </a:ext>
                  </a:extLst>
                </p14:cNvPr>
                <p14:cNvContentPartPr/>
                <p14:nvPr/>
              </p14:nvContentPartPr>
              <p14:xfrm>
                <a:off x="8826201" y="2539605"/>
                <a:ext cx="290520" cy="187560"/>
              </p14:xfrm>
            </p:contentPart>
          </mc:Choice>
          <mc:Fallback xmlns="">
            <p:pic>
              <p:nvPicPr>
                <p:cNvPr id="355" name="Freihand 354">
                  <a:extLst>
                    <a:ext uri="{FF2B5EF4-FFF2-40B4-BE49-F238E27FC236}">
                      <a16:creationId xmlns:a16="http://schemas.microsoft.com/office/drawing/2014/main" id="{CAD1937A-A409-4192-B01F-C1795AB74E7B}"/>
                    </a:ext>
                  </a:extLst>
                </p:cNvPr>
                <p:cNvPicPr/>
                <p:nvPr/>
              </p:nvPicPr>
              <p:blipFill>
                <a:blip r:embed="rId545"/>
                <a:stretch>
                  <a:fillRect/>
                </a:stretch>
              </p:blipFill>
              <p:spPr>
                <a:xfrm>
                  <a:off x="8821881" y="2535285"/>
                  <a:ext cx="299160" cy="196200"/>
                </a:xfrm>
                <a:prstGeom prst="rect">
                  <a:avLst/>
                </a:prstGeom>
              </p:spPr>
            </p:pic>
          </mc:Fallback>
        </mc:AlternateContent>
      </p:grpSp>
      <p:grpSp>
        <p:nvGrpSpPr>
          <p:cNvPr id="365" name="Gruppieren 364">
            <a:extLst>
              <a:ext uri="{FF2B5EF4-FFF2-40B4-BE49-F238E27FC236}">
                <a16:creationId xmlns:a16="http://schemas.microsoft.com/office/drawing/2014/main" id="{75596D46-F669-4922-B1A6-9621E6ADD84C}"/>
              </a:ext>
            </a:extLst>
          </p:cNvPr>
          <p:cNvGrpSpPr/>
          <p:nvPr/>
        </p:nvGrpSpPr>
        <p:grpSpPr>
          <a:xfrm>
            <a:off x="9338841" y="2487765"/>
            <a:ext cx="1416960" cy="337680"/>
            <a:chOff x="9338841" y="2487765"/>
            <a:chExt cx="1416960" cy="337680"/>
          </a:xfrm>
        </p:grpSpPr>
        <mc:AlternateContent xmlns:mc="http://schemas.openxmlformats.org/markup-compatibility/2006" xmlns:p14="http://schemas.microsoft.com/office/powerpoint/2010/main">
          <mc:Choice Requires="p14">
            <p:contentPart p14:bwMode="auto" r:id="rId546">
              <p14:nvContentPartPr>
                <p14:cNvPr id="357" name="Freihand 356">
                  <a:extLst>
                    <a:ext uri="{FF2B5EF4-FFF2-40B4-BE49-F238E27FC236}">
                      <a16:creationId xmlns:a16="http://schemas.microsoft.com/office/drawing/2014/main" id="{1930187E-8415-49B0-97FA-C6515DB7C269}"/>
                    </a:ext>
                  </a:extLst>
                </p14:cNvPr>
                <p14:cNvContentPartPr/>
                <p14:nvPr/>
              </p14:nvContentPartPr>
              <p14:xfrm>
                <a:off x="9338841" y="2609085"/>
                <a:ext cx="217080" cy="105480"/>
              </p14:xfrm>
            </p:contentPart>
          </mc:Choice>
          <mc:Fallback xmlns="">
            <p:pic>
              <p:nvPicPr>
                <p:cNvPr id="357" name="Freihand 356">
                  <a:extLst>
                    <a:ext uri="{FF2B5EF4-FFF2-40B4-BE49-F238E27FC236}">
                      <a16:creationId xmlns:a16="http://schemas.microsoft.com/office/drawing/2014/main" id="{1930187E-8415-49B0-97FA-C6515DB7C269}"/>
                    </a:ext>
                  </a:extLst>
                </p:cNvPr>
                <p:cNvPicPr/>
                <p:nvPr/>
              </p:nvPicPr>
              <p:blipFill>
                <a:blip r:embed="rId547"/>
                <a:stretch>
                  <a:fillRect/>
                </a:stretch>
              </p:blipFill>
              <p:spPr>
                <a:xfrm>
                  <a:off x="9334521" y="2604765"/>
                  <a:ext cx="225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8" name="Freihand 357">
                  <a:extLst>
                    <a:ext uri="{FF2B5EF4-FFF2-40B4-BE49-F238E27FC236}">
                      <a16:creationId xmlns:a16="http://schemas.microsoft.com/office/drawing/2014/main" id="{13B264C1-DB0D-480C-ADB7-6439DA0058AD}"/>
                    </a:ext>
                  </a:extLst>
                </p14:cNvPr>
                <p14:cNvContentPartPr/>
                <p14:nvPr/>
              </p14:nvContentPartPr>
              <p14:xfrm>
                <a:off x="9552681" y="2620965"/>
                <a:ext cx="176400" cy="69480"/>
              </p14:xfrm>
            </p:contentPart>
          </mc:Choice>
          <mc:Fallback xmlns="">
            <p:pic>
              <p:nvPicPr>
                <p:cNvPr id="358" name="Freihand 357">
                  <a:extLst>
                    <a:ext uri="{FF2B5EF4-FFF2-40B4-BE49-F238E27FC236}">
                      <a16:creationId xmlns:a16="http://schemas.microsoft.com/office/drawing/2014/main" id="{13B264C1-DB0D-480C-ADB7-6439DA0058AD}"/>
                    </a:ext>
                  </a:extLst>
                </p:cNvPr>
                <p:cNvPicPr/>
                <p:nvPr/>
              </p:nvPicPr>
              <p:blipFill>
                <a:blip r:embed="rId549"/>
                <a:stretch>
                  <a:fillRect/>
                </a:stretch>
              </p:blipFill>
              <p:spPr>
                <a:xfrm>
                  <a:off x="9548361" y="2616645"/>
                  <a:ext cx="185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9" name="Freihand 358">
                  <a:extLst>
                    <a:ext uri="{FF2B5EF4-FFF2-40B4-BE49-F238E27FC236}">
                      <a16:creationId xmlns:a16="http://schemas.microsoft.com/office/drawing/2014/main" id="{4D38AC30-90A7-49A5-9C54-3CE4BDDF803A}"/>
                    </a:ext>
                  </a:extLst>
                </p14:cNvPr>
                <p14:cNvContentPartPr/>
                <p14:nvPr/>
              </p14:nvContentPartPr>
              <p14:xfrm>
                <a:off x="9764721" y="2612325"/>
                <a:ext cx="153720" cy="213120"/>
              </p14:xfrm>
            </p:contentPart>
          </mc:Choice>
          <mc:Fallback xmlns="">
            <p:pic>
              <p:nvPicPr>
                <p:cNvPr id="359" name="Freihand 358">
                  <a:extLst>
                    <a:ext uri="{FF2B5EF4-FFF2-40B4-BE49-F238E27FC236}">
                      <a16:creationId xmlns:a16="http://schemas.microsoft.com/office/drawing/2014/main" id="{4D38AC30-90A7-49A5-9C54-3CE4BDDF803A}"/>
                    </a:ext>
                  </a:extLst>
                </p:cNvPr>
                <p:cNvPicPr/>
                <p:nvPr/>
              </p:nvPicPr>
              <p:blipFill>
                <a:blip r:embed="rId551"/>
                <a:stretch>
                  <a:fillRect/>
                </a:stretch>
              </p:blipFill>
              <p:spPr>
                <a:xfrm>
                  <a:off x="9760401" y="2608005"/>
                  <a:ext cx="162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0" name="Freihand 359">
                  <a:extLst>
                    <a:ext uri="{FF2B5EF4-FFF2-40B4-BE49-F238E27FC236}">
                      <a16:creationId xmlns:a16="http://schemas.microsoft.com/office/drawing/2014/main" id="{C1B4F800-2F0F-4968-A739-21E7567D75B4}"/>
                    </a:ext>
                  </a:extLst>
                </p14:cNvPr>
                <p14:cNvContentPartPr/>
                <p14:nvPr/>
              </p14:nvContentPartPr>
              <p14:xfrm>
                <a:off x="10081161" y="2601885"/>
                <a:ext cx="145080" cy="90000"/>
              </p14:xfrm>
            </p:contentPart>
          </mc:Choice>
          <mc:Fallback xmlns="">
            <p:pic>
              <p:nvPicPr>
                <p:cNvPr id="360" name="Freihand 359">
                  <a:extLst>
                    <a:ext uri="{FF2B5EF4-FFF2-40B4-BE49-F238E27FC236}">
                      <a16:creationId xmlns:a16="http://schemas.microsoft.com/office/drawing/2014/main" id="{C1B4F800-2F0F-4968-A739-21E7567D75B4}"/>
                    </a:ext>
                  </a:extLst>
                </p:cNvPr>
                <p:cNvPicPr/>
                <p:nvPr/>
              </p:nvPicPr>
              <p:blipFill>
                <a:blip r:embed="rId553"/>
                <a:stretch>
                  <a:fillRect/>
                </a:stretch>
              </p:blipFill>
              <p:spPr>
                <a:xfrm>
                  <a:off x="10076841" y="2597565"/>
                  <a:ext cx="153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1" name="Freihand 360">
                  <a:extLst>
                    <a:ext uri="{FF2B5EF4-FFF2-40B4-BE49-F238E27FC236}">
                      <a16:creationId xmlns:a16="http://schemas.microsoft.com/office/drawing/2014/main" id="{EF6203D0-8DFE-4482-9561-BDBCB10CD8D8}"/>
                    </a:ext>
                  </a:extLst>
                </p14:cNvPr>
                <p14:cNvContentPartPr/>
                <p14:nvPr/>
              </p14:nvContentPartPr>
              <p14:xfrm>
                <a:off x="10256121" y="2599005"/>
                <a:ext cx="158760" cy="105840"/>
              </p14:xfrm>
            </p:contentPart>
          </mc:Choice>
          <mc:Fallback xmlns="">
            <p:pic>
              <p:nvPicPr>
                <p:cNvPr id="361" name="Freihand 360">
                  <a:extLst>
                    <a:ext uri="{FF2B5EF4-FFF2-40B4-BE49-F238E27FC236}">
                      <a16:creationId xmlns:a16="http://schemas.microsoft.com/office/drawing/2014/main" id="{EF6203D0-8DFE-4482-9561-BDBCB10CD8D8}"/>
                    </a:ext>
                  </a:extLst>
                </p:cNvPr>
                <p:cNvPicPr/>
                <p:nvPr/>
              </p:nvPicPr>
              <p:blipFill>
                <a:blip r:embed="rId555"/>
                <a:stretch>
                  <a:fillRect/>
                </a:stretch>
              </p:blipFill>
              <p:spPr>
                <a:xfrm>
                  <a:off x="10251801" y="2594685"/>
                  <a:ext cx="167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2" name="Freihand 361">
                  <a:extLst>
                    <a:ext uri="{FF2B5EF4-FFF2-40B4-BE49-F238E27FC236}">
                      <a16:creationId xmlns:a16="http://schemas.microsoft.com/office/drawing/2014/main" id="{2A30901F-66DE-4EF5-B9B3-F5E6F010C37E}"/>
                    </a:ext>
                  </a:extLst>
                </p14:cNvPr>
                <p14:cNvContentPartPr/>
                <p14:nvPr/>
              </p14:nvContentPartPr>
              <p14:xfrm>
                <a:off x="10406601" y="2511885"/>
                <a:ext cx="100080" cy="160560"/>
              </p14:xfrm>
            </p:contentPart>
          </mc:Choice>
          <mc:Fallback xmlns="">
            <p:pic>
              <p:nvPicPr>
                <p:cNvPr id="362" name="Freihand 361">
                  <a:extLst>
                    <a:ext uri="{FF2B5EF4-FFF2-40B4-BE49-F238E27FC236}">
                      <a16:creationId xmlns:a16="http://schemas.microsoft.com/office/drawing/2014/main" id="{2A30901F-66DE-4EF5-B9B3-F5E6F010C37E}"/>
                    </a:ext>
                  </a:extLst>
                </p:cNvPr>
                <p:cNvPicPr/>
                <p:nvPr/>
              </p:nvPicPr>
              <p:blipFill>
                <a:blip r:embed="rId557"/>
                <a:stretch>
                  <a:fillRect/>
                </a:stretch>
              </p:blipFill>
              <p:spPr>
                <a:xfrm>
                  <a:off x="10402281" y="2507565"/>
                  <a:ext cx="108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3" name="Freihand 362">
                  <a:extLst>
                    <a:ext uri="{FF2B5EF4-FFF2-40B4-BE49-F238E27FC236}">
                      <a16:creationId xmlns:a16="http://schemas.microsoft.com/office/drawing/2014/main" id="{90962CC0-EEBD-4165-A91F-23C3E83E3DEB}"/>
                    </a:ext>
                  </a:extLst>
                </p14:cNvPr>
                <p14:cNvContentPartPr/>
                <p14:nvPr/>
              </p14:nvContentPartPr>
              <p14:xfrm>
                <a:off x="10468881" y="2636085"/>
                <a:ext cx="34920" cy="35280"/>
              </p14:xfrm>
            </p:contentPart>
          </mc:Choice>
          <mc:Fallback xmlns="">
            <p:pic>
              <p:nvPicPr>
                <p:cNvPr id="363" name="Freihand 362">
                  <a:extLst>
                    <a:ext uri="{FF2B5EF4-FFF2-40B4-BE49-F238E27FC236}">
                      <a16:creationId xmlns:a16="http://schemas.microsoft.com/office/drawing/2014/main" id="{90962CC0-EEBD-4165-A91F-23C3E83E3DEB}"/>
                    </a:ext>
                  </a:extLst>
                </p:cNvPr>
                <p:cNvPicPr/>
                <p:nvPr/>
              </p:nvPicPr>
              <p:blipFill>
                <a:blip r:embed="rId559"/>
                <a:stretch>
                  <a:fillRect/>
                </a:stretch>
              </p:blipFill>
              <p:spPr>
                <a:xfrm>
                  <a:off x="10464561" y="2631765"/>
                  <a:ext cx="43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4" name="Freihand 363">
                  <a:extLst>
                    <a:ext uri="{FF2B5EF4-FFF2-40B4-BE49-F238E27FC236}">
                      <a16:creationId xmlns:a16="http://schemas.microsoft.com/office/drawing/2014/main" id="{6F5F7268-3E85-4EDE-9D7E-1FC2699CB3CC}"/>
                    </a:ext>
                  </a:extLst>
                </p14:cNvPr>
                <p14:cNvContentPartPr/>
                <p14:nvPr/>
              </p14:nvContentPartPr>
              <p14:xfrm>
                <a:off x="10528281" y="2487765"/>
                <a:ext cx="227520" cy="186480"/>
              </p14:xfrm>
            </p:contentPart>
          </mc:Choice>
          <mc:Fallback xmlns="">
            <p:pic>
              <p:nvPicPr>
                <p:cNvPr id="364" name="Freihand 363">
                  <a:extLst>
                    <a:ext uri="{FF2B5EF4-FFF2-40B4-BE49-F238E27FC236}">
                      <a16:creationId xmlns:a16="http://schemas.microsoft.com/office/drawing/2014/main" id="{6F5F7268-3E85-4EDE-9D7E-1FC2699CB3CC}"/>
                    </a:ext>
                  </a:extLst>
                </p:cNvPr>
                <p:cNvPicPr/>
                <p:nvPr/>
              </p:nvPicPr>
              <p:blipFill>
                <a:blip r:embed="rId561"/>
                <a:stretch>
                  <a:fillRect/>
                </a:stretch>
              </p:blipFill>
              <p:spPr>
                <a:xfrm>
                  <a:off x="10523961" y="2483445"/>
                  <a:ext cx="236160" cy="195120"/>
                </a:xfrm>
                <a:prstGeom prst="rect">
                  <a:avLst/>
                </a:prstGeom>
              </p:spPr>
            </p:pic>
          </mc:Fallback>
        </mc:AlternateContent>
      </p:grpSp>
      <p:grpSp>
        <p:nvGrpSpPr>
          <p:cNvPr id="371" name="Gruppieren 370">
            <a:extLst>
              <a:ext uri="{FF2B5EF4-FFF2-40B4-BE49-F238E27FC236}">
                <a16:creationId xmlns:a16="http://schemas.microsoft.com/office/drawing/2014/main" id="{346D3371-B906-4404-AFFC-BBD2F916EB61}"/>
              </a:ext>
            </a:extLst>
          </p:cNvPr>
          <p:cNvGrpSpPr/>
          <p:nvPr/>
        </p:nvGrpSpPr>
        <p:grpSpPr>
          <a:xfrm>
            <a:off x="3381561" y="1522245"/>
            <a:ext cx="3117240" cy="940320"/>
            <a:chOff x="3381561" y="1522245"/>
            <a:chExt cx="3117240" cy="940320"/>
          </a:xfrm>
        </p:grpSpPr>
        <mc:AlternateContent xmlns:mc="http://schemas.openxmlformats.org/markup-compatibility/2006" xmlns:p14="http://schemas.microsoft.com/office/powerpoint/2010/main">
          <mc:Choice Requires="p14">
            <p:contentPart p14:bwMode="auto" r:id="rId562">
              <p14:nvContentPartPr>
                <p14:cNvPr id="366" name="Freihand 365">
                  <a:extLst>
                    <a:ext uri="{FF2B5EF4-FFF2-40B4-BE49-F238E27FC236}">
                      <a16:creationId xmlns:a16="http://schemas.microsoft.com/office/drawing/2014/main" id="{9E345741-6F1F-4770-8216-3937CB8E66D2}"/>
                    </a:ext>
                  </a:extLst>
                </p14:cNvPr>
                <p14:cNvContentPartPr/>
                <p14:nvPr/>
              </p14:nvContentPartPr>
              <p14:xfrm>
                <a:off x="3381561" y="1938045"/>
                <a:ext cx="19080" cy="524520"/>
              </p14:xfrm>
            </p:contentPart>
          </mc:Choice>
          <mc:Fallback xmlns="">
            <p:pic>
              <p:nvPicPr>
                <p:cNvPr id="366" name="Freihand 365">
                  <a:extLst>
                    <a:ext uri="{FF2B5EF4-FFF2-40B4-BE49-F238E27FC236}">
                      <a16:creationId xmlns:a16="http://schemas.microsoft.com/office/drawing/2014/main" id="{9E345741-6F1F-4770-8216-3937CB8E66D2}"/>
                    </a:ext>
                  </a:extLst>
                </p:cNvPr>
                <p:cNvPicPr/>
                <p:nvPr/>
              </p:nvPicPr>
              <p:blipFill>
                <a:blip r:embed="rId563"/>
                <a:stretch>
                  <a:fillRect/>
                </a:stretch>
              </p:blipFill>
              <p:spPr>
                <a:xfrm>
                  <a:off x="3377241" y="1933725"/>
                  <a:ext cx="277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7" name="Freihand 366">
                  <a:extLst>
                    <a:ext uri="{FF2B5EF4-FFF2-40B4-BE49-F238E27FC236}">
                      <a16:creationId xmlns:a16="http://schemas.microsoft.com/office/drawing/2014/main" id="{869A226B-EA0B-4A3F-828E-0C7DE89F6E7B}"/>
                    </a:ext>
                  </a:extLst>
                </p14:cNvPr>
                <p14:cNvContentPartPr/>
                <p14:nvPr/>
              </p14:nvContentPartPr>
              <p14:xfrm>
                <a:off x="3963681" y="1805205"/>
                <a:ext cx="57240" cy="556200"/>
              </p14:xfrm>
            </p:contentPart>
          </mc:Choice>
          <mc:Fallback xmlns="">
            <p:pic>
              <p:nvPicPr>
                <p:cNvPr id="367" name="Freihand 366">
                  <a:extLst>
                    <a:ext uri="{FF2B5EF4-FFF2-40B4-BE49-F238E27FC236}">
                      <a16:creationId xmlns:a16="http://schemas.microsoft.com/office/drawing/2014/main" id="{869A226B-EA0B-4A3F-828E-0C7DE89F6E7B}"/>
                    </a:ext>
                  </a:extLst>
                </p:cNvPr>
                <p:cNvPicPr/>
                <p:nvPr/>
              </p:nvPicPr>
              <p:blipFill>
                <a:blip r:embed="rId565"/>
                <a:stretch>
                  <a:fillRect/>
                </a:stretch>
              </p:blipFill>
              <p:spPr>
                <a:xfrm>
                  <a:off x="3959361" y="1800885"/>
                  <a:ext cx="6588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8" name="Freihand 367">
                  <a:extLst>
                    <a:ext uri="{FF2B5EF4-FFF2-40B4-BE49-F238E27FC236}">
                      <a16:creationId xmlns:a16="http://schemas.microsoft.com/office/drawing/2014/main" id="{D19EDB67-596E-416C-844E-2FE9B3DA0F9A}"/>
                    </a:ext>
                  </a:extLst>
                </p14:cNvPr>
                <p14:cNvContentPartPr/>
                <p14:nvPr/>
              </p14:nvContentPartPr>
              <p14:xfrm>
                <a:off x="3441681" y="1756245"/>
                <a:ext cx="283320" cy="222480"/>
              </p14:xfrm>
            </p:contentPart>
          </mc:Choice>
          <mc:Fallback xmlns="">
            <p:pic>
              <p:nvPicPr>
                <p:cNvPr id="368" name="Freihand 367">
                  <a:extLst>
                    <a:ext uri="{FF2B5EF4-FFF2-40B4-BE49-F238E27FC236}">
                      <a16:creationId xmlns:a16="http://schemas.microsoft.com/office/drawing/2014/main" id="{D19EDB67-596E-416C-844E-2FE9B3DA0F9A}"/>
                    </a:ext>
                  </a:extLst>
                </p:cNvPr>
                <p:cNvPicPr/>
                <p:nvPr/>
              </p:nvPicPr>
              <p:blipFill>
                <a:blip r:embed="rId567"/>
                <a:stretch>
                  <a:fillRect/>
                </a:stretch>
              </p:blipFill>
              <p:spPr>
                <a:xfrm>
                  <a:off x="3437361" y="1751925"/>
                  <a:ext cx="2919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9" name="Freihand 368">
                  <a:extLst>
                    <a:ext uri="{FF2B5EF4-FFF2-40B4-BE49-F238E27FC236}">
                      <a16:creationId xmlns:a16="http://schemas.microsoft.com/office/drawing/2014/main" id="{78A5D44E-E4D5-4988-8D06-AFC5A36B7A4C}"/>
                    </a:ext>
                  </a:extLst>
                </p14:cNvPr>
                <p14:cNvContentPartPr/>
                <p14:nvPr/>
              </p14:nvContentPartPr>
              <p14:xfrm>
                <a:off x="3706641" y="1765245"/>
                <a:ext cx="253080" cy="154800"/>
              </p14:xfrm>
            </p:contentPart>
          </mc:Choice>
          <mc:Fallback xmlns="">
            <p:pic>
              <p:nvPicPr>
                <p:cNvPr id="369" name="Freihand 368">
                  <a:extLst>
                    <a:ext uri="{FF2B5EF4-FFF2-40B4-BE49-F238E27FC236}">
                      <a16:creationId xmlns:a16="http://schemas.microsoft.com/office/drawing/2014/main" id="{78A5D44E-E4D5-4988-8D06-AFC5A36B7A4C}"/>
                    </a:ext>
                  </a:extLst>
                </p:cNvPr>
                <p:cNvPicPr/>
                <p:nvPr/>
              </p:nvPicPr>
              <p:blipFill>
                <a:blip r:embed="rId569"/>
                <a:stretch>
                  <a:fillRect/>
                </a:stretch>
              </p:blipFill>
              <p:spPr>
                <a:xfrm>
                  <a:off x="3702321" y="1760925"/>
                  <a:ext cx="261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0" name="Freihand 369">
                  <a:extLst>
                    <a:ext uri="{FF2B5EF4-FFF2-40B4-BE49-F238E27FC236}">
                      <a16:creationId xmlns:a16="http://schemas.microsoft.com/office/drawing/2014/main" id="{134A316E-C456-4154-AE78-66D1C7956FCE}"/>
                    </a:ext>
                  </a:extLst>
                </p14:cNvPr>
                <p14:cNvContentPartPr/>
                <p14:nvPr/>
              </p14:nvContentPartPr>
              <p14:xfrm>
                <a:off x="3758481" y="1522245"/>
                <a:ext cx="2740320" cy="448560"/>
              </p14:xfrm>
            </p:contentPart>
          </mc:Choice>
          <mc:Fallback xmlns="">
            <p:pic>
              <p:nvPicPr>
                <p:cNvPr id="370" name="Freihand 369">
                  <a:extLst>
                    <a:ext uri="{FF2B5EF4-FFF2-40B4-BE49-F238E27FC236}">
                      <a16:creationId xmlns:a16="http://schemas.microsoft.com/office/drawing/2014/main" id="{134A316E-C456-4154-AE78-66D1C7956FCE}"/>
                    </a:ext>
                  </a:extLst>
                </p:cNvPr>
                <p:cNvPicPr/>
                <p:nvPr/>
              </p:nvPicPr>
              <p:blipFill>
                <a:blip r:embed="rId571"/>
                <a:stretch>
                  <a:fillRect/>
                </a:stretch>
              </p:blipFill>
              <p:spPr>
                <a:xfrm>
                  <a:off x="3754161" y="1517925"/>
                  <a:ext cx="2748960" cy="457200"/>
                </a:xfrm>
                <a:prstGeom prst="rect">
                  <a:avLst/>
                </a:prstGeom>
              </p:spPr>
            </p:pic>
          </mc:Fallback>
        </mc:AlternateContent>
      </p:grpSp>
      <p:grpSp>
        <p:nvGrpSpPr>
          <p:cNvPr id="398" name="Gruppieren 397">
            <a:extLst>
              <a:ext uri="{FF2B5EF4-FFF2-40B4-BE49-F238E27FC236}">
                <a16:creationId xmlns:a16="http://schemas.microsoft.com/office/drawing/2014/main" id="{C028AD2D-C2E1-4402-8489-626A92111E5C}"/>
              </a:ext>
            </a:extLst>
          </p:cNvPr>
          <p:cNvGrpSpPr/>
          <p:nvPr/>
        </p:nvGrpSpPr>
        <p:grpSpPr>
          <a:xfrm>
            <a:off x="6719121" y="1860645"/>
            <a:ext cx="2048760" cy="279360"/>
            <a:chOff x="6719121" y="1860645"/>
            <a:chExt cx="2048760" cy="279360"/>
          </a:xfrm>
        </p:grpSpPr>
        <mc:AlternateContent xmlns:mc="http://schemas.openxmlformats.org/markup-compatibility/2006" xmlns:p14="http://schemas.microsoft.com/office/powerpoint/2010/main">
          <mc:Choice Requires="p14">
            <p:contentPart p14:bwMode="auto" r:id="rId572">
              <p14:nvContentPartPr>
                <p14:cNvPr id="372" name="Freihand 371">
                  <a:extLst>
                    <a:ext uri="{FF2B5EF4-FFF2-40B4-BE49-F238E27FC236}">
                      <a16:creationId xmlns:a16="http://schemas.microsoft.com/office/drawing/2014/main" id="{DAC9EE0B-56B5-4F19-8EEC-AD1C63B9DBD0}"/>
                    </a:ext>
                  </a:extLst>
                </p14:cNvPr>
                <p14:cNvContentPartPr/>
                <p14:nvPr/>
              </p14:nvContentPartPr>
              <p14:xfrm>
                <a:off x="6719121" y="1911765"/>
                <a:ext cx="19080" cy="118800"/>
              </p14:xfrm>
            </p:contentPart>
          </mc:Choice>
          <mc:Fallback xmlns="">
            <p:pic>
              <p:nvPicPr>
                <p:cNvPr id="372" name="Freihand 371">
                  <a:extLst>
                    <a:ext uri="{FF2B5EF4-FFF2-40B4-BE49-F238E27FC236}">
                      <a16:creationId xmlns:a16="http://schemas.microsoft.com/office/drawing/2014/main" id="{DAC9EE0B-56B5-4F19-8EEC-AD1C63B9DBD0}"/>
                    </a:ext>
                  </a:extLst>
                </p:cNvPr>
                <p:cNvPicPr/>
                <p:nvPr/>
              </p:nvPicPr>
              <p:blipFill>
                <a:blip r:embed="rId573"/>
                <a:stretch>
                  <a:fillRect/>
                </a:stretch>
              </p:blipFill>
              <p:spPr>
                <a:xfrm>
                  <a:off x="6714801" y="1907445"/>
                  <a:ext cx="27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3" name="Freihand 372">
                  <a:extLst>
                    <a:ext uri="{FF2B5EF4-FFF2-40B4-BE49-F238E27FC236}">
                      <a16:creationId xmlns:a16="http://schemas.microsoft.com/office/drawing/2014/main" id="{E38E5989-971B-42CE-A806-57E381474A60}"/>
                    </a:ext>
                  </a:extLst>
                </p14:cNvPr>
                <p14:cNvContentPartPr/>
                <p14:nvPr/>
              </p14:nvContentPartPr>
              <p14:xfrm>
                <a:off x="6720201" y="1888005"/>
                <a:ext cx="136080" cy="23040"/>
              </p14:xfrm>
            </p:contentPart>
          </mc:Choice>
          <mc:Fallback xmlns="">
            <p:pic>
              <p:nvPicPr>
                <p:cNvPr id="373" name="Freihand 372">
                  <a:extLst>
                    <a:ext uri="{FF2B5EF4-FFF2-40B4-BE49-F238E27FC236}">
                      <a16:creationId xmlns:a16="http://schemas.microsoft.com/office/drawing/2014/main" id="{E38E5989-971B-42CE-A806-57E381474A60}"/>
                    </a:ext>
                  </a:extLst>
                </p:cNvPr>
                <p:cNvPicPr/>
                <p:nvPr/>
              </p:nvPicPr>
              <p:blipFill>
                <a:blip r:embed="rId575"/>
                <a:stretch>
                  <a:fillRect/>
                </a:stretch>
              </p:blipFill>
              <p:spPr>
                <a:xfrm>
                  <a:off x="6715881" y="1883685"/>
                  <a:ext cx="144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4" name="Freihand 373">
                  <a:extLst>
                    <a:ext uri="{FF2B5EF4-FFF2-40B4-BE49-F238E27FC236}">
                      <a16:creationId xmlns:a16="http://schemas.microsoft.com/office/drawing/2014/main" id="{56623D5F-1C4A-4A0F-8EF3-B0C8CA0EDDFC}"/>
                    </a:ext>
                  </a:extLst>
                </p14:cNvPr>
                <p14:cNvContentPartPr/>
                <p14:nvPr/>
              </p14:nvContentPartPr>
              <p14:xfrm>
                <a:off x="6725241" y="1933365"/>
                <a:ext cx="143280" cy="82440"/>
              </p14:xfrm>
            </p:contentPart>
          </mc:Choice>
          <mc:Fallback xmlns="">
            <p:pic>
              <p:nvPicPr>
                <p:cNvPr id="374" name="Freihand 373">
                  <a:extLst>
                    <a:ext uri="{FF2B5EF4-FFF2-40B4-BE49-F238E27FC236}">
                      <a16:creationId xmlns:a16="http://schemas.microsoft.com/office/drawing/2014/main" id="{56623D5F-1C4A-4A0F-8EF3-B0C8CA0EDDFC}"/>
                    </a:ext>
                  </a:extLst>
                </p:cNvPr>
                <p:cNvPicPr/>
                <p:nvPr/>
              </p:nvPicPr>
              <p:blipFill>
                <a:blip r:embed="rId577"/>
                <a:stretch>
                  <a:fillRect/>
                </a:stretch>
              </p:blipFill>
              <p:spPr>
                <a:xfrm>
                  <a:off x="6720921" y="1929045"/>
                  <a:ext cx="151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5" name="Freihand 374">
                  <a:extLst>
                    <a:ext uri="{FF2B5EF4-FFF2-40B4-BE49-F238E27FC236}">
                      <a16:creationId xmlns:a16="http://schemas.microsoft.com/office/drawing/2014/main" id="{A41D91DF-E725-46DF-9FC9-D955FD828926}"/>
                    </a:ext>
                  </a:extLst>
                </p14:cNvPr>
                <p14:cNvContentPartPr/>
                <p14:nvPr/>
              </p14:nvContentPartPr>
              <p14:xfrm>
                <a:off x="6990201" y="1885485"/>
                <a:ext cx="89280" cy="179640"/>
              </p14:xfrm>
            </p:contentPart>
          </mc:Choice>
          <mc:Fallback xmlns="">
            <p:pic>
              <p:nvPicPr>
                <p:cNvPr id="375" name="Freihand 374">
                  <a:extLst>
                    <a:ext uri="{FF2B5EF4-FFF2-40B4-BE49-F238E27FC236}">
                      <a16:creationId xmlns:a16="http://schemas.microsoft.com/office/drawing/2014/main" id="{A41D91DF-E725-46DF-9FC9-D955FD828926}"/>
                    </a:ext>
                  </a:extLst>
                </p:cNvPr>
                <p:cNvPicPr/>
                <p:nvPr/>
              </p:nvPicPr>
              <p:blipFill>
                <a:blip r:embed="rId579"/>
                <a:stretch>
                  <a:fillRect/>
                </a:stretch>
              </p:blipFill>
              <p:spPr>
                <a:xfrm>
                  <a:off x="6985881" y="1881165"/>
                  <a:ext cx="97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6" name="Freihand 375">
                  <a:extLst>
                    <a:ext uri="{FF2B5EF4-FFF2-40B4-BE49-F238E27FC236}">
                      <a16:creationId xmlns:a16="http://schemas.microsoft.com/office/drawing/2014/main" id="{40B10788-C757-4518-80BF-DCB0FB1E627F}"/>
                    </a:ext>
                  </a:extLst>
                </p14:cNvPr>
                <p14:cNvContentPartPr/>
                <p14:nvPr/>
              </p14:nvContentPartPr>
              <p14:xfrm>
                <a:off x="7101441" y="1884765"/>
                <a:ext cx="146880" cy="186840"/>
              </p14:xfrm>
            </p:contentPart>
          </mc:Choice>
          <mc:Fallback xmlns="">
            <p:pic>
              <p:nvPicPr>
                <p:cNvPr id="376" name="Freihand 375">
                  <a:extLst>
                    <a:ext uri="{FF2B5EF4-FFF2-40B4-BE49-F238E27FC236}">
                      <a16:creationId xmlns:a16="http://schemas.microsoft.com/office/drawing/2014/main" id="{40B10788-C757-4518-80BF-DCB0FB1E627F}"/>
                    </a:ext>
                  </a:extLst>
                </p:cNvPr>
                <p:cNvPicPr/>
                <p:nvPr/>
              </p:nvPicPr>
              <p:blipFill>
                <a:blip r:embed="rId581"/>
                <a:stretch>
                  <a:fillRect/>
                </a:stretch>
              </p:blipFill>
              <p:spPr>
                <a:xfrm>
                  <a:off x="7097121" y="1880445"/>
                  <a:ext cx="155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7" name="Freihand 376">
                  <a:extLst>
                    <a:ext uri="{FF2B5EF4-FFF2-40B4-BE49-F238E27FC236}">
                      <a16:creationId xmlns:a16="http://schemas.microsoft.com/office/drawing/2014/main" id="{D9A2A518-69AC-4DD9-A11E-BD3FC01E0C1A}"/>
                    </a:ext>
                  </a:extLst>
                </p14:cNvPr>
                <p14:cNvContentPartPr/>
                <p14:nvPr/>
              </p14:nvContentPartPr>
              <p14:xfrm>
                <a:off x="7287561" y="1936605"/>
                <a:ext cx="150480" cy="76320"/>
              </p14:xfrm>
            </p:contentPart>
          </mc:Choice>
          <mc:Fallback xmlns="">
            <p:pic>
              <p:nvPicPr>
                <p:cNvPr id="377" name="Freihand 376">
                  <a:extLst>
                    <a:ext uri="{FF2B5EF4-FFF2-40B4-BE49-F238E27FC236}">
                      <a16:creationId xmlns:a16="http://schemas.microsoft.com/office/drawing/2014/main" id="{D9A2A518-69AC-4DD9-A11E-BD3FC01E0C1A}"/>
                    </a:ext>
                  </a:extLst>
                </p:cNvPr>
                <p:cNvPicPr/>
                <p:nvPr/>
              </p:nvPicPr>
              <p:blipFill>
                <a:blip r:embed="rId583"/>
                <a:stretch>
                  <a:fillRect/>
                </a:stretch>
              </p:blipFill>
              <p:spPr>
                <a:xfrm>
                  <a:off x="7283241" y="1932285"/>
                  <a:ext cx="159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8" name="Freihand 377">
                  <a:extLst>
                    <a:ext uri="{FF2B5EF4-FFF2-40B4-BE49-F238E27FC236}">
                      <a16:creationId xmlns:a16="http://schemas.microsoft.com/office/drawing/2014/main" id="{7F8A0E76-D8DF-4156-BBF0-98C3FB6C3D10}"/>
                    </a:ext>
                  </a:extLst>
                </p14:cNvPr>
                <p14:cNvContentPartPr/>
                <p14:nvPr/>
              </p14:nvContentPartPr>
              <p14:xfrm>
                <a:off x="7402761" y="1860645"/>
                <a:ext cx="123840" cy="165240"/>
              </p14:xfrm>
            </p:contentPart>
          </mc:Choice>
          <mc:Fallback xmlns="">
            <p:pic>
              <p:nvPicPr>
                <p:cNvPr id="378" name="Freihand 377">
                  <a:extLst>
                    <a:ext uri="{FF2B5EF4-FFF2-40B4-BE49-F238E27FC236}">
                      <a16:creationId xmlns:a16="http://schemas.microsoft.com/office/drawing/2014/main" id="{7F8A0E76-D8DF-4156-BBF0-98C3FB6C3D10}"/>
                    </a:ext>
                  </a:extLst>
                </p:cNvPr>
                <p:cNvPicPr/>
                <p:nvPr/>
              </p:nvPicPr>
              <p:blipFill>
                <a:blip r:embed="rId585"/>
                <a:stretch>
                  <a:fillRect/>
                </a:stretch>
              </p:blipFill>
              <p:spPr>
                <a:xfrm>
                  <a:off x="7398441" y="1856325"/>
                  <a:ext cx="132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0" name="Freihand 379">
                  <a:extLst>
                    <a:ext uri="{FF2B5EF4-FFF2-40B4-BE49-F238E27FC236}">
                      <a16:creationId xmlns:a16="http://schemas.microsoft.com/office/drawing/2014/main" id="{DBDB05B3-D7C5-4785-B8ED-698A693D3D7F}"/>
                    </a:ext>
                  </a:extLst>
                </p14:cNvPr>
                <p14:cNvContentPartPr/>
                <p14:nvPr/>
              </p14:nvContentPartPr>
              <p14:xfrm>
                <a:off x="7641441" y="1870365"/>
                <a:ext cx="194040" cy="269640"/>
              </p14:xfrm>
            </p:contentPart>
          </mc:Choice>
          <mc:Fallback xmlns="">
            <p:pic>
              <p:nvPicPr>
                <p:cNvPr id="380" name="Freihand 379">
                  <a:extLst>
                    <a:ext uri="{FF2B5EF4-FFF2-40B4-BE49-F238E27FC236}">
                      <a16:creationId xmlns:a16="http://schemas.microsoft.com/office/drawing/2014/main" id="{DBDB05B3-D7C5-4785-B8ED-698A693D3D7F}"/>
                    </a:ext>
                  </a:extLst>
                </p:cNvPr>
                <p:cNvPicPr/>
                <p:nvPr/>
              </p:nvPicPr>
              <p:blipFill>
                <a:blip r:embed="rId587"/>
                <a:stretch>
                  <a:fillRect/>
                </a:stretch>
              </p:blipFill>
              <p:spPr>
                <a:xfrm>
                  <a:off x="7637121" y="1866045"/>
                  <a:ext cx="2026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1" name="Freihand 380">
                  <a:extLst>
                    <a:ext uri="{FF2B5EF4-FFF2-40B4-BE49-F238E27FC236}">
                      <a16:creationId xmlns:a16="http://schemas.microsoft.com/office/drawing/2014/main" id="{7697A903-F086-492C-8CF2-3385441548EC}"/>
                    </a:ext>
                  </a:extLst>
                </p14:cNvPr>
                <p14:cNvContentPartPr/>
                <p14:nvPr/>
              </p14:nvContentPartPr>
              <p14:xfrm>
                <a:off x="7950681" y="1881165"/>
                <a:ext cx="73440" cy="135720"/>
              </p14:xfrm>
            </p:contentPart>
          </mc:Choice>
          <mc:Fallback xmlns="">
            <p:pic>
              <p:nvPicPr>
                <p:cNvPr id="381" name="Freihand 380">
                  <a:extLst>
                    <a:ext uri="{FF2B5EF4-FFF2-40B4-BE49-F238E27FC236}">
                      <a16:creationId xmlns:a16="http://schemas.microsoft.com/office/drawing/2014/main" id="{7697A903-F086-492C-8CF2-3385441548EC}"/>
                    </a:ext>
                  </a:extLst>
                </p:cNvPr>
                <p:cNvPicPr/>
                <p:nvPr/>
              </p:nvPicPr>
              <p:blipFill>
                <a:blip r:embed="rId589"/>
                <a:stretch>
                  <a:fillRect/>
                </a:stretch>
              </p:blipFill>
              <p:spPr>
                <a:xfrm>
                  <a:off x="7946361" y="1876845"/>
                  <a:ext cx="82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2" name="Freihand 381">
                  <a:extLst>
                    <a:ext uri="{FF2B5EF4-FFF2-40B4-BE49-F238E27FC236}">
                      <a16:creationId xmlns:a16="http://schemas.microsoft.com/office/drawing/2014/main" id="{E71F4953-78C4-4E29-8574-ECFAA44BDE21}"/>
                    </a:ext>
                  </a:extLst>
                </p14:cNvPr>
                <p14:cNvContentPartPr/>
                <p14:nvPr/>
              </p14:nvContentPartPr>
              <p14:xfrm>
                <a:off x="7958601" y="1887285"/>
                <a:ext cx="90360" cy="137880"/>
              </p14:xfrm>
            </p:contentPart>
          </mc:Choice>
          <mc:Fallback xmlns="">
            <p:pic>
              <p:nvPicPr>
                <p:cNvPr id="382" name="Freihand 381">
                  <a:extLst>
                    <a:ext uri="{FF2B5EF4-FFF2-40B4-BE49-F238E27FC236}">
                      <a16:creationId xmlns:a16="http://schemas.microsoft.com/office/drawing/2014/main" id="{E71F4953-78C4-4E29-8574-ECFAA44BDE21}"/>
                    </a:ext>
                  </a:extLst>
                </p:cNvPr>
                <p:cNvPicPr/>
                <p:nvPr/>
              </p:nvPicPr>
              <p:blipFill>
                <a:blip r:embed="rId591"/>
                <a:stretch>
                  <a:fillRect/>
                </a:stretch>
              </p:blipFill>
              <p:spPr>
                <a:xfrm>
                  <a:off x="7954281" y="1882965"/>
                  <a:ext cx="9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3" name="Freihand 382">
                  <a:extLst>
                    <a:ext uri="{FF2B5EF4-FFF2-40B4-BE49-F238E27FC236}">
                      <a16:creationId xmlns:a16="http://schemas.microsoft.com/office/drawing/2014/main" id="{79DD72A6-1560-4AD3-BCD4-6211056ECD0C}"/>
                    </a:ext>
                  </a:extLst>
                </p14:cNvPr>
                <p14:cNvContentPartPr/>
                <p14:nvPr/>
              </p14:nvContentPartPr>
              <p14:xfrm>
                <a:off x="8092161" y="1873605"/>
                <a:ext cx="125640" cy="181800"/>
              </p14:xfrm>
            </p:contentPart>
          </mc:Choice>
          <mc:Fallback xmlns="">
            <p:pic>
              <p:nvPicPr>
                <p:cNvPr id="383" name="Freihand 382">
                  <a:extLst>
                    <a:ext uri="{FF2B5EF4-FFF2-40B4-BE49-F238E27FC236}">
                      <a16:creationId xmlns:a16="http://schemas.microsoft.com/office/drawing/2014/main" id="{79DD72A6-1560-4AD3-BCD4-6211056ECD0C}"/>
                    </a:ext>
                  </a:extLst>
                </p:cNvPr>
                <p:cNvPicPr/>
                <p:nvPr/>
              </p:nvPicPr>
              <p:blipFill>
                <a:blip r:embed="rId593"/>
                <a:stretch>
                  <a:fillRect/>
                </a:stretch>
              </p:blipFill>
              <p:spPr>
                <a:xfrm>
                  <a:off x="8087841" y="1869285"/>
                  <a:ext cx="134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5" name="Freihand 384">
                  <a:extLst>
                    <a:ext uri="{FF2B5EF4-FFF2-40B4-BE49-F238E27FC236}">
                      <a16:creationId xmlns:a16="http://schemas.microsoft.com/office/drawing/2014/main" id="{37D1B731-A72C-4125-8637-3501F4987AAB}"/>
                    </a:ext>
                  </a:extLst>
                </p14:cNvPr>
                <p14:cNvContentPartPr/>
                <p14:nvPr/>
              </p14:nvContentPartPr>
              <p14:xfrm>
                <a:off x="8345241" y="1965045"/>
                <a:ext cx="218160" cy="77760"/>
              </p14:xfrm>
            </p:contentPart>
          </mc:Choice>
          <mc:Fallback xmlns="">
            <p:pic>
              <p:nvPicPr>
                <p:cNvPr id="385" name="Freihand 384">
                  <a:extLst>
                    <a:ext uri="{FF2B5EF4-FFF2-40B4-BE49-F238E27FC236}">
                      <a16:creationId xmlns:a16="http://schemas.microsoft.com/office/drawing/2014/main" id="{37D1B731-A72C-4125-8637-3501F4987AAB}"/>
                    </a:ext>
                  </a:extLst>
                </p:cNvPr>
                <p:cNvPicPr/>
                <p:nvPr/>
              </p:nvPicPr>
              <p:blipFill>
                <a:blip r:embed="rId595"/>
                <a:stretch>
                  <a:fillRect/>
                </a:stretch>
              </p:blipFill>
              <p:spPr>
                <a:xfrm>
                  <a:off x="8340921" y="1960725"/>
                  <a:ext cx="226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6" name="Freihand 385">
                  <a:extLst>
                    <a:ext uri="{FF2B5EF4-FFF2-40B4-BE49-F238E27FC236}">
                      <a16:creationId xmlns:a16="http://schemas.microsoft.com/office/drawing/2014/main" id="{421795EB-D975-4AE3-80E8-417906FBB8ED}"/>
                    </a:ext>
                  </a:extLst>
                </p14:cNvPr>
                <p14:cNvContentPartPr/>
                <p14:nvPr/>
              </p14:nvContentPartPr>
              <p14:xfrm>
                <a:off x="8670321" y="1955685"/>
                <a:ext cx="97560" cy="145440"/>
              </p14:xfrm>
            </p:contentPart>
          </mc:Choice>
          <mc:Fallback xmlns="">
            <p:pic>
              <p:nvPicPr>
                <p:cNvPr id="386" name="Freihand 385">
                  <a:extLst>
                    <a:ext uri="{FF2B5EF4-FFF2-40B4-BE49-F238E27FC236}">
                      <a16:creationId xmlns:a16="http://schemas.microsoft.com/office/drawing/2014/main" id="{421795EB-D975-4AE3-80E8-417906FBB8ED}"/>
                    </a:ext>
                  </a:extLst>
                </p:cNvPr>
                <p:cNvPicPr/>
                <p:nvPr/>
              </p:nvPicPr>
              <p:blipFill>
                <a:blip r:embed="rId597"/>
                <a:stretch>
                  <a:fillRect/>
                </a:stretch>
              </p:blipFill>
              <p:spPr>
                <a:xfrm>
                  <a:off x="8666001" y="1951365"/>
                  <a:ext cx="106200" cy="154080"/>
                </a:xfrm>
                <a:prstGeom prst="rect">
                  <a:avLst/>
                </a:prstGeom>
              </p:spPr>
            </p:pic>
          </mc:Fallback>
        </mc:AlternateContent>
      </p:grpSp>
      <p:grpSp>
        <p:nvGrpSpPr>
          <p:cNvPr id="397" name="Gruppieren 396">
            <a:extLst>
              <a:ext uri="{FF2B5EF4-FFF2-40B4-BE49-F238E27FC236}">
                <a16:creationId xmlns:a16="http://schemas.microsoft.com/office/drawing/2014/main" id="{553B9FAB-8035-4AFA-925E-2F4C900AD72C}"/>
              </a:ext>
            </a:extLst>
          </p:cNvPr>
          <p:cNvGrpSpPr/>
          <p:nvPr/>
        </p:nvGrpSpPr>
        <p:grpSpPr>
          <a:xfrm>
            <a:off x="8994321" y="1711965"/>
            <a:ext cx="2336040" cy="369360"/>
            <a:chOff x="8994321" y="1711965"/>
            <a:chExt cx="2336040" cy="369360"/>
          </a:xfrm>
        </p:grpSpPr>
        <mc:AlternateContent xmlns:mc="http://schemas.openxmlformats.org/markup-compatibility/2006" xmlns:p14="http://schemas.microsoft.com/office/powerpoint/2010/main">
          <mc:Choice Requires="p14">
            <p:contentPart p14:bwMode="auto" r:id="rId598">
              <p14:nvContentPartPr>
                <p14:cNvPr id="387" name="Freihand 386">
                  <a:extLst>
                    <a:ext uri="{FF2B5EF4-FFF2-40B4-BE49-F238E27FC236}">
                      <a16:creationId xmlns:a16="http://schemas.microsoft.com/office/drawing/2014/main" id="{2DED65E5-38E0-49A8-84B0-12DCA374AB64}"/>
                    </a:ext>
                  </a:extLst>
                </p14:cNvPr>
                <p14:cNvContentPartPr/>
                <p14:nvPr/>
              </p14:nvContentPartPr>
              <p14:xfrm>
                <a:off x="8994321" y="1922205"/>
                <a:ext cx="262440" cy="98640"/>
              </p14:xfrm>
            </p:contentPart>
          </mc:Choice>
          <mc:Fallback xmlns="">
            <p:pic>
              <p:nvPicPr>
                <p:cNvPr id="387" name="Freihand 386">
                  <a:extLst>
                    <a:ext uri="{FF2B5EF4-FFF2-40B4-BE49-F238E27FC236}">
                      <a16:creationId xmlns:a16="http://schemas.microsoft.com/office/drawing/2014/main" id="{2DED65E5-38E0-49A8-84B0-12DCA374AB64}"/>
                    </a:ext>
                  </a:extLst>
                </p:cNvPr>
                <p:cNvPicPr/>
                <p:nvPr/>
              </p:nvPicPr>
              <p:blipFill>
                <a:blip r:embed="rId599"/>
                <a:stretch>
                  <a:fillRect/>
                </a:stretch>
              </p:blipFill>
              <p:spPr>
                <a:xfrm>
                  <a:off x="8990001" y="1917885"/>
                  <a:ext cx="27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8" name="Freihand 387">
                  <a:extLst>
                    <a:ext uri="{FF2B5EF4-FFF2-40B4-BE49-F238E27FC236}">
                      <a16:creationId xmlns:a16="http://schemas.microsoft.com/office/drawing/2014/main" id="{6C537FD5-9603-4D1C-9038-97F0A06005C9}"/>
                    </a:ext>
                  </a:extLst>
                </p14:cNvPr>
                <p14:cNvContentPartPr/>
                <p14:nvPr/>
              </p14:nvContentPartPr>
              <p14:xfrm>
                <a:off x="9312921" y="1813125"/>
                <a:ext cx="188640" cy="188280"/>
              </p14:xfrm>
            </p:contentPart>
          </mc:Choice>
          <mc:Fallback xmlns="">
            <p:pic>
              <p:nvPicPr>
                <p:cNvPr id="388" name="Freihand 387">
                  <a:extLst>
                    <a:ext uri="{FF2B5EF4-FFF2-40B4-BE49-F238E27FC236}">
                      <a16:creationId xmlns:a16="http://schemas.microsoft.com/office/drawing/2014/main" id="{6C537FD5-9603-4D1C-9038-97F0A06005C9}"/>
                    </a:ext>
                  </a:extLst>
                </p:cNvPr>
                <p:cNvPicPr/>
                <p:nvPr/>
              </p:nvPicPr>
              <p:blipFill>
                <a:blip r:embed="rId601"/>
                <a:stretch>
                  <a:fillRect/>
                </a:stretch>
              </p:blipFill>
              <p:spPr>
                <a:xfrm>
                  <a:off x="9308601" y="1808805"/>
                  <a:ext cx="197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9" name="Freihand 388">
                  <a:extLst>
                    <a:ext uri="{FF2B5EF4-FFF2-40B4-BE49-F238E27FC236}">
                      <a16:creationId xmlns:a16="http://schemas.microsoft.com/office/drawing/2014/main" id="{CE0CD98D-CBA0-4BC3-87CD-55023F7DFD2E}"/>
                    </a:ext>
                  </a:extLst>
                </p14:cNvPr>
                <p14:cNvContentPartPr/>
                <p14:nvPr/>
              </p14:nvContentPartPr>
              <p14:xfrm>
                <a:off x="9289521" y="1733565"/>
                <a:ext cx="360" cy="360"/>
              </p14:xfrm>
            </p:contentPart>
          </mc:Choice>
          <mc:Fallback xmlns="">
            <p:pic>
              <p:nvPicPr>
                <p:cNvPr id="389" name="Freihand 388">
                  <a:extLst>
                    <a:ext uri="{FF2B5EF4-FFF2-40B4-BE49-F238E27FC236}">
                      <a16:creationId xmlns:a16="http://schemas.microsoft.com/office/drawing/2014/main" id="{CE0CD98D-CBA0-4BC3-87CD-55023F7DFD2E}"/>
                    </a:ext>
                  </a:extLst>
                </p:cNvPr>
                <p:cNvPicPr/>
                <p:nvPr/>
              </p:nvPicPr>
              <p:blipFill>
                <a:blip r:embed="rId603"/>
                <a:stretch>
                  <a:fillRect/>
                </a:stretch>
              </p:blipFill>
              <p:spPr>
                <a:xfrm>
                  <a:off x="9285201" y="1729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0" name="Freihand 389">
                  <a:extLst>
                    <a:ext uri="{FF2B5EF4-FFF2-40B4-BE49-F238E27FC236}">
                      <a16:creationId xmlns:a16="http://schemas.microsoft.com/office/drawing/2014/main" id="{F7B63016-5124-43B2-BDA0-5A6B2632CC22}"/>
                    </a:ext>
                  </a:extLst>
                </p14:cNvPr>
                <p14:cNvContentPartPr/>
                <p14:nvPr/>
              </p14:nvContentPartPr>
              <p14:xfrm>
                <a:off x="9671481" y="1867485"/>
                <a:ext cx="196560" cy="106920"/>
              </p14:xfrm>
            </p:contentPart>
          </mc:Choice>
          <mc:Fallback xmlns="">
            <p:pic>
              <p:nvPicPr>
                <p:cNvPr id="390" name="Freihand 389">
                  <a:extLst>
                    <a:ext uri="{FF2B5EF4-FFF2-40B4-BE49-F238E27FC236}">
                      <a16:creationId xmlns:a16="http://schemas.microsoft.com/office/drawing/2014/main" id="{F7B63016-5124-43B2-BDA0-5A6B2632CC22}"/>
                    </a:ext>
                  </a:extLst>
                </p:cNvPr>
                <p:cNvPicPr/>
                <p:nvPr/>
              </p:nvPicPr>
              <p:blipFill>
                <a:blip r:embed="rId605"/>
                <a:stretch>
                  <a:fillRect/>
                </a:stretch>
              </p:blipFill>
              <p:spPr>
                <a:xfrm>
                  <a:off x="9667161" y="1863165"/>
                  <a:ext cx="205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1" name="Freihand 390">
                  <a:extLst>
                    <a:ext uri="{FF2B5EF4-FFF2-40B4-BE49-F238E27FC236}">
                      <a16:creationId xmlns:a16="http://schemas.microsoft.com/office/drawing/2014/main" id="{0DCD0301-8EED-414B-A42F-D6B671DF55A8}"/>
                    </a:ext>
                  </a:extLst>
                </p14:cNvPr>
                <p14:cNvContentPartPr/>
                <p14:nvPr/>
              </p14:nvContentPartPr>
              <p14:xfrm>
                <a:off x="9918081" y="1876485"/>
                <a:ext cx="225720" cy="78120"/>
              </p14:xfrm>
            </p:contentPart>
          </mc:Choice>
          <mc:Fallback xmlns="">
            <p:pic>
              <p:nvPicPr>
                <p:cNvPr id="391" name="Freihand 390">
                  <a:extLst>
                    <a:ext uri="{FF2B5EF4-FFF2-40B4-BE49-F238E27FC236}">
                      <a16:creationId xmlns:a16="http://schemas.microsoft.com/office/drawing/2014/main" id="{0DCD0301-8EED-414B-A42F-D6B671DF55A8}"/>
                    </a:ext>
                  </a:extLst>
                </p:cNvPr>
                <p:cNvPicPr/>
                <p:nvPr/>
              </p:nvPicPr>
              <p:blipFill>
                <a:blip r:embed="rId607"/>
                <a:stretch>
                  <a:fillRect/>
                </a:stretch>
              </p:blipFill>
              <p:spPr>
                <a:xfrm>
                  <a:off x="9913761" y="1872165"/>
                  <a:ext cx="234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2" name="Freihand 391">
                  <a:extLst>
                    <a:ext uri="{FF2B5EF4-FFF2-40B4-BE49-F238E27FC236}">
                      <a16:creationId xmlns:a16="http://schemas.microsoft.com/office/drawing/2014/main" id="{F93EEEE9-2642-460F-B274-5F02F8776A49}"/>
                    </a:ext>
                  </a:extLst>
                </p14:cNvPr>
                <p14:cNvContentPartPr/>
                <p14:nvPr/>
              </p14:nvContentPartPr>
              <p14:xfrm>
                <a:off x="10180161" y="1855245"/>
                <a:ext cx="252720" cy="226080"/>
              </p14:xfrm>
            </p:contentPart>
          </mc:Choice>
          <mc:Fallback xmlns="">
            <p:pic>
              <p:nvPicPr>
                <p:cNvPr id="392" name="Freihand 391">
                  <a:extLst>
                    <a:ext uri="{FF2B5EF4-FFF2-40B4-BE49-F238E27FC236}">
                      <a16:creationId xmlns:a16="http://schemas.microsoft.com/office/drawing/2014/main" id="{F93EEEE9-2642-460F-B274-5F02F8776A49}"/>
                    </a:ext>
                  </a:extLst>
                </p:cNvPr>
                <p:cNvPicPr/>
                <p:nvPr/>
              </p:nvPicPr>
              <p:blipFill>
                <a:blip r:embed="rId609"/>
                <a:stretch>
                  <a:fillRect/>
                </a:stretch>
              </p:blipFill>
              <p:spPr>
                <a:xfrm>
                  <a:off x="10175841" y="1850925"/>
                  <a:ext cx="261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3" name="Freihand 392">
                  <a:extLst>
                    <a:ext uri="{FF2B5EF4-FFF2-40B4-BE49-F238E27FC236}">
                      <a16:creationId xmlns:a16="http://schemas.microsoft.com/office/drawing/2014/main" id="{016973C5-82EE-4266-8517-DE00CACFD682}"/>
                    </a:ext>
                  </a:extLst>
                </p14:cNvPr>
                <p14:cNvContentPartPr/>
                <p14:nvPr/>
              </p14:nvContentPartPr>
              <p14:xfrm>
                <a:off x="10547361" y="1836165"/>
                <a:ext cx="363600" cy="83160"/>
              </p14:xfrm>
            </p:contentPart>
          </mc:Choice>
          <mc:Fallback xmlns="">
            <p:pic>
              <p:nvPicPr>
                <p:cNvPr id="393" name="Freihand 392">
                  <a:extLst>
                    <a:ext uri="{FF2B5EF4-FFF2-40B4-BE49-F238E27FC236}">
                      <a16:creationId xmlns:a16="http://schemas.microsoft.com/office/drawing/2014/main" id="{016973C5-82EE-4266-8517-DE00CACFD682}"/>
                    </a:ext>
                  </a:extLst>
                </p:cNvPr>
                <p:cNvPicPr/>
                <p:nvPr/>
              </p:nvPicPr>
              <p:blipFill>
                <a:blip r:embed="rId611"/>
                <a:stretch>
                  <a:fillRect/>
                </a:stretch>
              </p:blipFill>
              <p:spPr>
                <a:xfrm>
                  <a:off x="10543041" y="1831845"/>
                  <a:ext cx="372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4" name="Freihand 393">
                  <a:extLst>
                    <a:ext uri="{FF2B5EF4-FFF2-40B4-BE49-F238E27FC236}">
                      <a16:creationId xmlns:a16="http://schemas.microsoft.com/office/drawing/2014/main" id="{D737A015-6CBD-4F71-B6BF-2BE86070AAEB}"/>
                    </a:ext>
                  </a:extLst>
                </p14:cNvPr>
                <p14:cNvContentPartPr/>
                <p14:nvPr/>
              </p14:nvContentPartPr>
              <p14:xfrm>
                <a:off x="10923921" y="1726365"/>
                <a:ext cx="145440" cy="152280"/>
              </p14:xfrm>
            </p:contentPart>
          </mc:Choice>
          <mc:Fallback xmlns="">
            <p:pic>
              <p:nvPicPr>
                <p:cNvPr id="394" name="Freihand 393">
                  <a:extLst>
                    <a:ext uri="{FF2B5EF4-FFF2-40B4-BE49-F238E27FC236}">
                      <a16:creationId xmlns:a16="http://schemas.microsoft.com/office/drawing/2014/main" id="{D737A015-6CBD-4F71-B6BF-2BE86070AAEB}"/>
                    </a:ext>
                  </a:extLst>
                </p:cNvPr>
                <p:cNvPicPr/>
                <p:nvPr/>
              </p:nvPicPr>
              <p:blipFill>
                <a:blip r:embed="rId613"/>
                <a:stretch>
                  <a:fillRect/>
                </a:stretch>
              </p:blipFill>
              <p:spPr>
                <a:xfrm>
                  <a:off x="10919601" y="1722045"/>
                  <a:ext cx="154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5" name="Freihand 394">
                  <a:extLst>
                    <a:ext uri="{FF2B5EF4-FFF2-40B4-BE49-F238E27FC236}">
                      <a16:creationId xmlns:a16="http://schemas.microsoft.com/office/drawing/2014/main" id="{0F4410BC-BB96-4E1A-8723-05F0937BE5DF}"/>
                    </a:ext>
                  </a:extLst>
                </p14:cNvPr>
                <p14:cNvContentPartPr/>
                <p14:nvPr/>
              </p14:nvContentPartPr>
              <p14:xfrm>
                <a:off x="11003841" y="1841925"/>
                <a:ext cx="52200" cy="24840"/>
              </p14:xfrm>
            </p:contentPart>
          </mc:Choice>
          <mc:Fallback xmlns="">
            <p:pic>
              <p:nvPicPr>
                <p:cNvPr id="395" name="Freihand 394">
                  <a:extLst>
                    <a:ext uri="{FF2B5EF4-FFF2-40B4-BE49-F238E27FC236}">
                      <a16:creationId xmlns:a16="http://schemas.microsoft.com/office/drawing/2014/main" id="{0F4410BC-BB96-4E1A-8723-05F0937BE5DF}"/>
                    </a:ext>
                  </a:extLst>
                </p:cNvPr>
                <p:cNvPicPr/>
                <p:nvPr/>
              </p:nvPicPr>
              <p:blipFill>
                <a:blip r:embed="rId615"/>
                <a:stretch>
                  <a:fillRect/>
                </a:stretch>
              </p:blipFill>
              <p:spPr>
                <a:xfrm>
                  <a:off x="10999521" y="1837605"/>
                  <a:ext cx="60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6" name="Freihand 395">
                  <a:extLst>
                    <a:ext uri="{FF2B5EF4-FFF2-40B4-BE49-F238E27FC236}">
                      <a16:creationId xmlns:a16="http://schemas.microsoft.com/office/drawing/2014/main" id="{619E4CDE-54C4-41F1-8F49-8325A428D676}"/>
                    </a:ext>
                  </a:extLst>
                </p14:cNvPr>
                <p14:cNvContentPartPr/>
                <p14:nvPr/>
              </p14:nvContentPartPr>
              <p14:xfrm>
                <a:off x="11070441" y="1711965"/>
                <a:ext cx="259920" cy="154800"/>
              </p14:xfrm>
            </p:contentPart>
          </mc:Choice>
          <mc:Fallback xmlns="">
            <p:pic>
              <p:nvPicPr>
                <p:cNvPr id="396" name="Freihand 395">
                  <a:extLst>
                    <a:ext uri="{FF2B5EF4-FFF2-40B4-BE49-F238E27FC236}">
                      <a16:creationId xmlns:a16="http://schemas.microsoft.com/office/drawing/2014/main" id="{619E4CDE-54C4-41F1-8F49-8325A428D676}"/>
                    </a:ext>
                  </a:extLst>
                </p:cNvPr>
                <p:cNvPicPr/>
                <p:nvPr/>
              </p:nvPicPr>
              <p:blipFill>
                <a:blip r:embed="rId617"/>
                <a:stretch>
                  <a:fillRect/>
                </a:stretch>
              </p:blipFill>
              <p:spPr>
                <a:xfrm>
                  <a:off x="11066121" y="1707645"/>
                  <a:ext cx="268560" cy="163440"/>
                </a:xfrm>
                <a:prstGeom prst="rect">
                  <a:avLst/>
                </a:prstGeom>
              </p:spPr>
            </p:pic>
          </mc:Fallback>
        </mc:AlternateContent>
      </p:grpSp>
      <p:grpSp>
        <p:nvGrpSpPr>
          <p:cNvPr id="413" name="Gruppieren 412">
            <a:extLst>
              <a:ext uri="{FF2B5EF4-FFF2-40B4-BE49-F238E27FC236}">
                <a16:creationId xmlns:a16="http://schemas.microsoft.com/office/drawing/2014/main" id="{1DAB350D-F92A-4383-A1E1-1207390D9338}"/>
              </a:ext>
            </a:extLst>
          </p:cNvPr>
          <p:cNvGrpSpPr/>
          <p:nvPr/>
        </p:nvGrpSpPr>
        <p:grpSpPr>
          <a:xfrm>
            <a:off x="4059081" y="2102925"/>
            <a:ext cx="4538880" cy="1587240"/>
            <a:chOff x="4059081" y="2102925"/>
            <a:chExt cx="4538880" cy="1587240"/>
          </a:xfrm>
        </p:grpSpPr>
        <mc:AlternateContent xmlns:mc="http://schemas.openxmlformats.org/markup-compatibility/2006" xmlns:p14="http://schemas.microsoft.com/office/powerpoint/2010/main">
          <mc:Choice Requires="p14">
            <p:contentPart p14:bwMode="auto" r:id="rId618">
              <p14:nvContentPartPr>
                <p14:cNvPr id="399" name="Freihand 398">
                  <a:extLst>
                    <a:ext uri="{FF2B5EF4-FFF2-40B4-BE49-F238E27FC236}">
                      <a16:creationId xmlns:a16="http://schemas.microsoft.com/office/drawing/2014/main" id="{ED84C792-CD2B-47F9-9AE7-1B316A943AAF}"/>
                    </a:ext>
                  </a:extLst>
                </p14:cNvPr>
                <p14:cNvContentPartPr/>
                <p14:nvPr/>
              </p14:nvContentPartPr>
              <p14:xfrm>
                <a:off x="4059081" y="2187525"/>
                <a:ext cx="263880" cy="179280"/>
              </p14:xfrm>
            </p:contentPart>
          </mc:Choice>
          <mc:Fallback xmlns="">
            <p:pic>
              <p:nvPicPr>
                <p:cNvPr id="399" name="Freihand 398">
                  <a:extLst>
                    <a:ext uri="{FF2B5EF4-FFF2-40B4-BE49-F238E27FC236}">
                      <a16:creationId xmlns:a16="http://schemas.microsoft.com/office/drawing/2014/main" id="{ED84C792-CD2B-47F9-9AE7-1B316A943AAF}"/>
                    </a:ext>
                  </a:extLst>
                </p:cNvPr>
                <p:cNvPicPr/>
                <p:nvPr/>
              </p:nvPicPr>
              <p:blipFill>
                <a:blip r:embed="rId619"/>
                <a:stretch>
                  <a:fillRect/>
                </a:stretch>
              </p:blipFill>
              <p:spPr>
                <a:xfrm>
                  <a:off x="4054761" y="2183205"/>
                  <a:ext cx="272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00" name="Freihand 399">
                  <a:extLst>
                    <a:ext uri="{FF2B5EF4-FFF2-40B4-BE49-F238E27FC236}">
                      <a16:creationId xmlns:a16="http://schemas.microsoft.com/office/drawing/2014/main" id="{C9B34B21-D6A0-42C5-8FA7-463A7BC44EDC}"/>
                    </a:ext>
                  </a:extLst>
                </p14:cNvPr>
                <p14:cNvContentPartPr/>
                <p14:nvPr/>
              </p14:nvContentPartPr>
              <p14:xfrm>
                <a:off x="4316121" y="2186085"/>
                <a:ext cx="124200" cy="165240"/>
              </p14:xfrm>
            </p:contentPart>
          </mc:Choice>
          <mc:Fallback xmlns="">
            <p:pic>
              <p:nvPicPr>
                <p:cNvPr id="400" name="Freihand 399">
                  <a:extLst>
                    <a:ext uri="{FF2B5EF4-FFF2-40B4-BE49-F238E27FC236}">
                      <a16:creationId xmlns:a16="http://schemas.microsoft.com/office/drawing/2014/main" id="{C9B34B21-D6A0-42C5-8FA7-463A7BC44EDC}"/>
                    </a:ext>
                  </a:extLst>
                </p:cNvPr>
                <p:cNvPicPr/>
                <p:nvPr/>
              </p:nvPicPr>
              <p:blipFill>
                <a:blip r:embed="rId621"/>
                <a:stretch>
                  <a:fillRect/>
                </a:stretch>
              </p:blipFill>
              <p:spPr>
                <a:xfrm>
                  <a:off x="4311801" y="2181765"/>
                  <a:ext cx="132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1" name="Freihand 400">
                  <a:extLst>
                    <a:ext uri="{FF2B5EF4-FFF2-40B4-BE49-F238E27FC236}">
                      <a16:creationId xmlns:a16="http://schemas.microsoft.com/office/drawing/2014/main" id="{7229C349-BC6F-4CA2-A88D-E99814A67510}"/>
                    </a:ext>
                  </a:extLst>
                </p14:cNvPr>
                <p14:cNvContentPartPr/>
                <p14:nvPr/>
              </p14:nvContentPartPr>
              <p14:xfrm>
                <a:off x="4348161" y="2102925"/>
                <a:ext cx="1578240" cy="1409400"/>
              </p14:xfrm>
            </p:contentPart>
          </mc:Choice>
          <mc:Fallback xmlns="">
            <p:pic>
              <p:nvPicPr>
                <p:cNvPr id="401" name="Freihand 400">
                  <a:extLst>
                    <a:ext uri="{FF2B5EF4-FFF2-40B4-BE49-F238E27FC236}">
                      <a16:creationId xmlns:a16="http://schemas.microsoft.com/office/drawing/2014/main" id="{7229C349-BC6F-4CA2-A88D-E99814A67510}"/>
                    </a:ext>
                  </a:extLst>
                </p:cNvPr>
                <p:cNvPicPr/>
                <p:nvPr/>
              </p:nvPicPr>
              <p:blipFill>
                <a:blip r:embed="rId623"/>
                <a:stretch>
                  <a:fillRect/>
                </a:stretch>
              </p:blipFill>
              <p:spPr>
                <a:xfrm>
                  <a:off x="4343841" y="2098605"/>
                  <a:ext cx="1586880" cy="1418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2" name="Freihand 401">
                  <a:extLst>
                    <a:ext uri="{FF2B5EF4-FFF2-40B4-BE49-F238E27FC236}">
                      <a16:creationId xmlns:a16="http://schemas.microsoft.com/office/drawing/2014/main" id="{77491394-6B40-4B76-88AE-FCD5265439B0}"/>
                    </a:ext>
                  </a:extLst>
                </p14:cNvPr>
                <p14:cNvContentPartPr/>
                <p14:nvPr/>
              </p14:nvContentPartPr>
              <p14:xfrm>
                <a:off x="6097401" y="3426285"/>
                <a:ext cx="112320" cy="142560"/>
              </p14:xfrm>
            </p:contentPart>
          </mc:Choice>
          <mc:Fallback xmlns="">
            <p:pic>
              <p:nvPicPr>
                <p:cNvPr id="402" name="Freihand 401">
                  <a:extLst>
                    <a:ext uri="{FF2B5EF4-FFF2-40B4-BE49-F238E27FC236}">
                      <a16:creationId xmlns:a16="http://schemas.microsoft.com/office/drawing/2014/main" id="{77491394-6B40-4B76-88AE-FCD5265439B0}"/>
                    </a:ext>
                  </a:extLst>
                </p:cNvPr>
                <p:cNvPicPr/>
                <p:nvPr/>
              </p:nvPicPr>
              <p:blipFill>
                <a:blip r:embed="rId625"/>
                <a:stretch>
                  <a:fillRect/>
                </a:stretch>
              </p:blipFill>
              <p:spPr>
                <a:xfrm>
                  <a:off x="6093081" y="3421965"/>
                  <a:ext cx="120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3" name="Freihand 402">
                  <a:extLst>
                    <a:ext uri="{FF2B5EF4-FFF2-40B4-BE49-F238E27FC236}">
                      <a16:creationId xmlns:a16="http://schemas.microsoft.com/office/drawing/2014/main" id="{46C30CFE-FDB5-465A-9D0D-CDB92F40A94F}"/>
                    </a:ext>
                  </a:extLst>
                </p14:cNvPr>
                <p14:cNvContentPartPr/>
                <p14:nvPr/>
              </p14:nvContentPartPr>
              <p14:xfrm>
                <a:off x="6243201" y="3458325"/>
                <a:ext cx="52920" cy="69480"/>
              </p14:xfrm>
            </p:contentPart>
          </mc:Choice>
          <mc:Fallback xmlns="">
            <p:pic>
              <p:nvPicPr>
                <p:cNvPr id="403" name="Freihand 402">
                  <a:extLst>
                    <a:ext uri="{FF2B5EF4-FFF2-40B4-BE49-F238E27FC236}">
                      <a16:creationId xmlns:a16="http://schemas.microsoft.com/office/drawing/2014/main" id="{46C30CFE-FDB5-465A-9D0D-CDB92F40A94F}"/>
                    </a:ext>
                  </a:extLst>
                </p:cNvPr>
                <p:cNvPicPr/>
                <p:nvPr/>
              </p:nvPicPr>
              <p:blipFill>
                <a:blip r:embed="rId627"/>
                <a:stretch>
                  <a:fillRect/>
                </a:stretch>
              </p:blipFill>
              <p:spPr>
                <a:xfrm>
                  <a:off x="6238881" y="3454005"/>
                  <a:ext cx="61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4" name="Freihand 403">
                  <a:extLst>
                    <a:ext uri="{FF2B5EF4-FFF2-40B4-BE49-F238E27FC236}">
                      <a16:creationId xmlns:a16="http://schemas.microsoft.com/office/drawing/2014/main" id="{275B0170-C85D-4E81-9756-5008DEB4066C}"/>
                    </a:ext>
                  </a:extLst>
                </p14:cNvPr>
                <p14:cNvContentPartPr/>
                <p14:nvPr/>
              </p14:nvContentPartPr>
              <p14:xfrm>
                <a:off x="6261921" y="3436365"/>
                <a:ext cx="108720" cy="170280"/>
              </p14:xfrm>
            </p:contentPart>
          </mc:Choice>
          <mc:Fallback xmlns="">
            <p:pic>
              <p:nvPicPr>
                <p:cNvPr id="404" name="Freihand 403">
                  <a:extLst>
                    <a:ext uri="{FF2B5EF4-FFF2-40B4-BE49-F238E27FC236}">
                      <a16:creationId xmlns:a16="http://schemas.microsoft.com/office/drawing/2014/main" id="{275B0170-C85D-4E81-9756-5008DEB4066C}"/>
                    </a:ext>
                  </a:extLst>
                </p:cNvPr>
                <p:cNvPicPr/>
                <p:nvPr/>
              </p:nvPicPr>
              <p:blipFill>
                <a:blip r:embed="rId629"/>
                <a:stretch>
                  <a:fillRect/>
                </a:stretch>
              </p:blipFill>
              <p:spPr>
                <a:xfrm>
                  <a:off x="6257601" y="3432045"/>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5" name="Freihand 404">
                  <a:extLst>
                    <a:ext uri="{FF2B5EF4-FFF2-40B4-BE49-F238E27FC236}">
                      <a16:creationId xmlns:a16="http://schemas.microsoft.com/office/drawing/2014/main" id="{0BD560D5-DE21-4B2A-9B12-89A2C0717D93}"/>
                    </a:ext>
                  </a:extLst>
                </p14:cNvPr>
                <p14:cNvContentPartPr/>
                <p14:nvPr/>
              </p14:nvContentPartPr>
              <p14:xfrm>
                <a:off x="6358401" y="3463365"/>
                <a:ext cx="309960" cy="97200"/>
              </p14:xfrm>
            </p:contentPart>
          </mc:Choice>
          <mc:Fallback xmlns="">
            <p:pic>
              <p:nvPicPr>
                <p:cNvPr id="405" name="Freihand 404">
                  <a:extLst>
                    <a:ext uri="{FF2B5EF4-FFF2-40B4-BE49-F238E27FC236}">
                      <a16:creationId xmlns:a16="http://schemas.microsoft.com/office/drawing/2014/main" id="{0BD560D5-DE21-4B2A-9B12-89A2C0717D93}"/>
                    </a:ext>
                  </a:extLst>
                </p:cNvPr>
                <p:cNvPicPr/>
                <p:nvPr/>
              </p:nvPicPr>
              <p:blipFill>
                <a:blip r:embed="rId631"/>
                <a:stretch>
                  <a:fillRect/>
                </a:stretch>
              </p:blipFill>
              <p:spPr>
                <a:xfrm>
                  <a:off x="6354081" y="3459045"/>
                  <a:ext cx="318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6" name="Freihand 405">
                  <a:extLst>
                    <a:ext uri="{FF2B5EF4-FFF2-40B4-BE49-F238E27FC236}">
                      <a16:creationId xmlns:a16="http://schemas.microsoft.com/office/drawing/2014/main" id="{C7118BB2-44F1-4118-8586-BBF72B648C83}"/>
                    </a:ext>
                  </a:extLst>
                </p14:cNvPr>
                <p14:cNvContentPartPr/>
                <p14:nvPr/>
              </p14:nvContentPartPr>
              <p14:xfrm>
                <a:off x="6704721" y="3382365"/>
                <a:ext cx="430920" cy="169920"/>
              </p14:xfrm>
            </p:contentPart>
          </mc:Choice>
          <mc:Fallback xmlns="">
            <p:pic>
              <p:nvPicPr>
                <p:cNvPr id="406" name="Freihand 405">
                  <a:extLst>
                    <a:ext uri="{FF2B5EF4-FFF2-40B4-BE49-F238E27FC236}">
                      <a16:creationId xmlns:a16="http://schemas.microsoft.com/office/drawing/2014/main" id="{C7118BB2-44F1-4118-8586-BBF72B648C83}"/>
                    </a:ext>
                  </a:extLst>
                </p:cNvPr>
                <p:cNvPicPr/>
                <p:nvPr/>
              </p:nvPicPr>
              <p:blipFill>
                <a:blip r:embed="rId633"/>
                <a:stretch>
                  <a:fillRect/>
                </a:stretch>
              </p:blipFill>
              <p:spPr>
                <a:xfrm>
                  <a:off x="6700401" y="3378045"/>
                  <a:ext cx="439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7" name="Freihand 406">
                  <a:extLst>
                    <a:ext uri="{FF2B5EF4-FFF2-40B4-BE49-F238E27FC236}">
                      <a16:creationId xmlns:a16="http://schemas.microsoft.com/office/drawing/2014/main" id="{50BDDE59-AFA1-4418-89B2-898FA442E094}"/>
                    </a:ext>
                  </a:extLst>
                </p14:cNvPr>
                <p14:cNvContentPartPr/>
                <p14:nvPr/>
              </p14:nvContentPartPr>
              <p14:xfrm>
                <a:off x="7087761" y="3459045"/>
                <a:ext cx="125280" cy="231120"/>
              </p14:xfrm>
            </p:contentPart>
          </mc:Choice>
          <mc:Fallback xmlns="">
            <p:pic>
              <p:nvPicPr>
                <p:cNvPr id="407" name="Freihand 406">
                  <a:extLst>
                    <a:ext uri="{FF2B5EF4-FFF2-40B4-BE49-F238E27FC236}">
                      <a16:creationId xmlns:a16="http://schemas.microsoft.com/office/drawing/2014/main" id="{50BDDE59-AFA1-4418-89B2-898FA442E094}"/>
                    </a:ext>
                  </a:extLst>
                </p:cNvPr>
                <p:cNvPicPr/>
                <p:nvPr/>
              </p:nvPicPr>
              <p:blipFill>
                <a:blip r:embed="rId635"/>
                <a:stretch>
                  <a:fillRect/>
                </a:stretch>
              </p:blipFill>
              <p:spPr>
                <a:xfrm>
                  <a:off x="7083441" y="3454725"/>
                  <a:ext cx="133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9" name="Freihand 408">
                  <a:extLst>
                    <a:ext uri="{FF2B5EF4-FFF2-40B4-BE49-F238E27FC236}">
                      <a16:creationId xmlns:a16="http://schemas.microsoft.com/office/drawing/2014/main" id="{1E37F132-8941-454F-8303-6E5FBDB76844}"/>
                    </a:ext>
                  </a:extLst>
                </p14:cNvPr>
                <p14:cNvContentPartPr/>
                <p14:nvPr/>
              </p14:nvContentPartPr>
              <p14:xfrm>
                <a:off x="7361001" y="3347445"/>
                <a:ext cx="463320" cy="184320"/>
              </p14:xfrm>
            </p:contentPart>
          </mc:Choice>
          <mc:Fallback xmlns="">
            <p:pic>
              <p:nvPicPr>
                <p:cNvPr id="409" name="Freihand 408">
                  <a:extLst>
                    <a:ext uri="{FF2B5EF4-FFF2-40B4-BE49-F238E27FC236}">
                      <a16:creationId xmlns:a16="http://schemas.microsoft.com/office/drawing/2014/main" id="{1E37F132-8941-454F-8303-6E5FBDB76844}"/>
                    </a:ext>
                  </a:extLst>
                </p:cNvPr>
                <p:cNvPicPr/>
                <p:nvPr/>
              </p:nvPicPr>
              <p:blipFill>
                <a:blip r:embed="rId637"/>
                <a:stretch>
                  <a:fillRect/>
                </a:stretch>
              </p:blipFill>
              <p:spPr>
                <a:xfrm>
                  <a:off x="7356681" y="3343125"/>
                  <a:ext cx="471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1" name="Freihand 410">
                  <a:extLst>
                    <a:ext uri="{FF2B5EF4-FFF2-40B4-BE49-F238E27FC236}">
                      <a16:creationId xmlns:a16="http://schemas.microsoft.com/office/drawing/2014/main" id="{71FF0EED-BC0E-41A0-A877-05DDCF1D28D6}"/>
                    </a:ext>
                  </a:extLst>
                </p14:cNvPr>
                <p14:cNvContentPartPr/>
                <p14:nvPr/>
              </p14:nvContentPartPr>
              <p14:xfrm>
                <a:off x="7994961" y="3430245"/>
                <a:ext cx="134640" cy="237960"/>
              </p14:xfrm>
            </p:contentPart>
          </mc:Choice>
          <mc:Fallback xmlns="">
            <p:pic>
              <p:nvPicPr>
                <p:cNvPr id="411" name="Freihand 410">
                  <a:extLst>
                    <a:ext uri="{FF2B5EF4-FFF2-40B4-BE49-F238E27FC236}">
                      <a16:creationId xmlns:a16="http://schemas.microsoft.com/office/drawing/2014/main" id="{71FF0EED-BC0E-41A0-A877-05DDCF1D28D6}"/>
                    </a:ext>
                  </a:extLst>
                </p:cNvPr>
                <p:cNvPicPr/>
                <p:nvPr/>
              </p:nvPicPr>
              <p:blipFill>
                <a:blip r:embed="rId639"/>
                <a:stretch>
                  <a:fillRect/>
                </a:stretch>
              </p:blipFill>
              <p:spPr>
                <a:xfrm>
                  <a:off x="7990641" y="3425925"/>
                  <a:ext cx="143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2" name="Freihand 411">
                  <a:extLst>
                    <a:ext uri="{FF2B5EF4-FFF2-40B4-BE49-F238E27FC236}">
                      <a16:creationId xmlns:a16="http://schemas.microsoft.com/office/drawing/2014/main" id="{10170FF8-111A-4B86-8526-A534C2D1B039}"/>
                    </a:ext>
                  </a:extLst>
                </p14:cNvPr>
                <p14:cNvContentPartPr/>
                <p14:nvPr/>
              </p14:nvContentPartPr>
              <p14:xfrm>
                <a:off x="8159841" y="3334125"/>
                <a:ext cx="438120" cy="190080"/>
              </p14:xfrm>
            </p:contentPart>
          </mc:Choice>
          <mc:Fallback xmlns="">
            <p:pic>
              <p:nvPicPr>
                <p:cNvPr id="412" name="Freihand 411">
                  <a:extLst>
                    <a:ext uri="{FF2B5EF4-FFF2-40B4-BE49-F238E27FC236}">
                      <a16:creationId xmlns:a16="http://schemas.microsoft.com/office/drawing/2014/main" id="{10170FF8-111A-4B86-8526-A534C2D1B039}"/>
                    </a:ext>
                  </a:extLst>
                </p:cNvPr>
                <p:cNvPicPr/>
                <p:nvPr/>
              </p:nvPicPr>
              <p:blipFill>
                <a:blip r:embed="rId641"/>
                <a:stretch>
                  <a:fillRect/>
                </a:stretch>
              </p:blipFill>
              <p:spPr>
                <a:xfrm>
                  <a:off x="8155521" y="3329805"/>
                  <a:ext cx="446760" cy="19872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732395"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732395"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0DE1FE59-A3B1-4090-A5DC-E2209EB10AD9}"/>
                  </a:ext>
                </a:extLst>
              </p14:cNvPr>
              <p14:cNvContentPartPr/>
              <p14:nvPr/>
            </p14:nvContentPartPr>
            <p14:xfrm>
              <a:off x="8203677" y="924285"/>
              <a:ext cx="1189440" cy="25560"/>
            </p14:xfrm>
          </p:contentPart>
        </mc:Choice>
        <mc:Fallback xmlns="">
          <p:pic>
            <p:nvPicPr>
              <p:cNvPr id="2" name="Freihand 1">
                <a:extLst>
                  <a:ext uri="{FF2B5EF4-FFF2-40B4-BE49-F238E27FC236}">
                    <a16:creationId xmlns:a16="http://schemas.microsoft.com/office/drawing/2014/main" id="{0DE1FE59-A3B1-4090-A5DC-E2209EB10AD9}"/>
                  </a:ext>
                </a:extLst>
              </p:cNvPr>
              <p:cNvPicPr/>
              <p:nvPr/>
            </p:nvPicPr>
            <p:blipFill>
              <a:blip r:embed="rId10"/>
              <a:stretch>
                <a:fillRect/>
              </a:stretch>
            </p:blipFill>
            <p:spPr>
              <a:xfrm>
                <a:off x="8199357" y="919965"/>
                <a:ext cx="1198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0F6726DE-2576-4FC1-A4D9-1ECB7D26EB4D}"/>
                  </a:ext>
                </a:extLst>
              </p14:cNvPr>
              <p14:cNvContentPartPr/>
              <p14:nvPr/>
            </p14:nvContentPartPr>
            <p14:xfrm>
              <a:off x="8819277" y="501645"/>
              <a:ext cx="326880" cy="493560"/>
            </p14:xfrm>
          </p:contentPart>
        </mc:Choice>
        <mc:Fallback xmlns="">
          <p:pic>
            <p:nvPicPr>
              <p:cNvPr id="3" name="Freihand 2">
                <a:extLst>
                  <a:ext uri="{FF2B5EF4-FFF2-40B4-BE49-F238E27FC236}">
                    <a16:creationId xmlns:a16="http://schemas.microsoft.com/office/drawing/2014/main" id="{0F6726DE-2576-4FC1-A4D9-1ECB7D26EB4D}"/>
                  </a:ext>
                </a:extLst>
              </p:cNvPr>
              <p:cNvPicPr/>
              <p:nvPr/>
            </p:nvPicPr>
            <p:blipFill>
              <a:blip r:embed="rId12"/>
              <a:stretch>
                <a:fillRect/>
              </a:stretch>
            </p:blipFill>
            <p:spPr>
              <a:xfrm>
                <a:off x="8814957" y="497325"/>
                <a:ext cx="33552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434BD3FC-81EC-4284-B4D0-5F7CE0DCAA0C}"/>
                  </a:ext>
                </a:extLst>
              </p14:cNvPr>
              <p14:cNvContentPartPr/>
              <p14:nvPr/>
            </p14:nvContentPartPr>
            <p14:xfrm>
              <a:off x="8018637" y="360165"/>
              <a:ext cx="894240" cy="120240"/>
            </p14:xfrm>
          </p:contentPart>
        </mc:Choice>
        <mc:Fallback xmlns="">
          <p:pic>
            <p:nvPicPr>
              <p:cNvPr id="4" name="Freihand 3">
                <a:extLst>
                  <a:ext uri="{FF2B5EF4-FFF2-40B4-BE49-F238E27FC236}">
                    <a16:creationId xmlns:a16="http://schemas.microsoft.com/office/drawing/2014/main" id="{434BD3FC-81EC-4284-B4D0-5F7CE0DCAA0C}"/>
                  </a:ext>
                </a:extLst>
              </p:cNvPr>
              <p:cNvPicPr/>
              <p:nvPr/>
            </p:nvPicPr>
            <p:blipFill>
              <a:blip r:embed="rId14"/>
              <a:stretch>
                <a:fillRect/>
              </a:stretch>
            </p:blipFill>
            <p:spPr>
              <a:xfrm>
                <a:off x="8014317" y="355845"/>
                <a:ext cx="902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F208C7B8-4597-48C2-96FD-414564DA9783}"/>
                  </a:ext>
                </a:extLst>
              </p14:cNvPr>
              <p14:cNvContentPartPr/>
              <p14:nvPr/>
            </p14:nvContentPartPr>
            <p14:xfrm>
              <a:off x="4580637" y="3758925"/>
              <a:ext cx="162360" cy="10440"/>
            </p14:xfrm>
          </p:contentPart>
        </mc:Choice>
        <mc:Fallback xmlns="">
          <p:pic>
            <p:nvPicPr>
              <p:cNvPr id="5" name="Freihand 4">
                <a:extLst>
                  <a:ext uri="{FF2B5EF4-FFF2-40B4-BE49-F238E27FC236}">
                    <a16:creationId xmlns:a16="http://schemas.microsoft.com/office/drawing/2014/main" id="{F208C7B8-4597-48C2-96FD-414564DA9783}"/>
                  </a:ext>
                </a:extLst>
              </p:cNvPr>
              <p:cNvPicPr/>
              <p:nvPr/>
            </p:nvPicPr>
            <p:blipFill>
              <a:blip r:embed="rId16"/>
              <a:stretch>
                <a:fillRect/>
              </a:stretch>
            </p:blipFill>
            <p:spPr>
              <a:xfrm>
                <a:off x="4576317" y="3754605"/>
                <a:ext cx="171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0F13265-CDE5-4694-B27F-A47F95A4D41D}"/>
                  </a:ext>
                </a:extLst>
              </p14:cNvPr>
              <p14:cNvContentPartPr/>
              <p14:nvPr/>
            </p14:nvContentPartPr>
            <p14:xfrm>
              <a:off x="1910877" y="1920405"/>
              <a:ext cx="47880" cy="32040"/>
            </p14:xfrm>
          </p:contentPart>
        </mc:Choice>
        <mc:Fallback xmlns="">
          <p:pic>
            <p:nvPicPr>
              <p:cNvPr id="10" name="Freihand 9">
                <a:extLst>
                  <a:ext uri="{FF2B5EF4-FFF2-40B4-BE49-F238E27FC236}">
                    <a16:creationId xmlns:a16="http://schemas.microsoft.com/office/drawing/2014/main" id="{E0F13265-CDE5-4694-B27F-A47F95A4D41D}"/>
                  </a:ext>
                </a:extLst>
              </p:cNvPr>
              <p:cNvPicPr/>
              <p:nvPr/>
            </p:nvPicPr>
            <p:blipFill>
              <a:blip r:embed="rId18"/>
              <a:stretch>
                <a:fillRect/>
              </a:stretch>
            </p:blipFill>
            <p:spPr>
              <a:xfrm>
                <a:off x="1906557" y="1916085"/>
                <a:ext cx="56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D215464F-FBF8-48C4-B63B-1E328BA0EAA8}"/>
                  </a:ext>
                </a:extLst>
              </p14:cNvPr>
              <p14:cNvContentPartPr/>
              <p14:nvPr/>
            </p14:nvContentPartPr>
            <p14:xfrm>
              <a:off x="7352277" y="1932285"/>
              <a:ext cx="52920" cy="49680"/>
            </p14:xfrm>
          </p:contentPart>
        </mc:Choice>
        <mc:Fallback xmlns="">
          <p:pic>
            <p:nvPicPr>
              <p:cNvPr id="12" name="Freihand 11">
                <a:extLst>
                  <a:ext uri="{FF2B5EF4-FFF2-40B4-BE49-F238E27FC236}">
                    <a16:creationId xmlns:a16="http://schemas.microsoft.com/office/drawing/2014/main" id="{D215464F-FBF8-48C4-B63B-1E328BA0EAA8}"/>
                  </a:ext>
                </a:extLst>
              </p:cNvPr>
              <p:cNvPicPr/>
              <p:nvPr/>
            </p:nvPicPr>
            <p:blipFill>
              <a:blip r:embed="rId20"/>
              <a:stretch>
                <a:fillRect/>
              </a:stretch>
            </p:blipFill>
            <p:spPr>
              <a:xfrm>
                <a:off x="7347957" y="1927965"/>
                <a:ext cx="61560" cy="58320"/>
              </a:xfrm>
              <a:prstGeom prst="rect">
                <a:avLst/>
              </a:prstGeom>
            </p:spPr>
          </p:pic>
        </mc:Fallback>
      </mc:AlternateContent>
      <p:grpSp>
        <p:nvGrpSpPr>
          <p:cNvPr id="19" name="Gruppieren 18">
            <a:extLst>
              <a:ext uri="{FF2B5EF4-FFF2-40B4-BE49-F238E27FC236}">
                <a16:creationId xmlns:a16="http://schemas.microsoft.com/office/drawing/2014/main" id="{8131353E-8CC0-4C7A-A4D9-2CE6FACEB203}"/>
              </a:ext>
            </a:extLst>
          </p:cNvPr>
          <p:cNvGrpSpPr/>
          <p:nvPr/>
        </p:nvGrpSpPr>
        <p:grpSpPr>
          <a:xfrm>
            <a:off x="5434557" y="1803045"/>
            <a:ext cx="183960" cy="240840"/>
            <a:chOff x="5434557" y="1803045"/>
            <a:chExt cx="183960" cy="24084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F451792-5DEA-4D63-8D84-F301DA105ED8}"/>
                    </a:ext>
                  </a:extLst>
                </p14:cNvPr>
                <p14:cNvContentPartPr/>
                <p14:nvPr/>
              </p14:nvContentPartPr>
              <p14:xfrm>
                <a:off x="5434557" y="1860645"/>
                <a:ext cx="59760" cy="166320"/>
              </p14:xfrm>
            </p:contentPart>
          </mc:Choice>
          <mc:Fallback xmlns="">
            <p:pic>
              <p:nvPicPr>
                <p:cNvPr id="14" name="Freihand 13">
                  <a:extLst>
                    <a:ext uri="{FF2B5EF4-FFF2-40B4-BE49-F238E27FC236}">
                      <a16:creationId xmlns:a16="http://schemas.microsoft.com/office/drawing/2014/main" id="{DF451792-5DEA-4D63-8D84-F301DA105ED8}"/>
                    </a:ext>
                  </a:extLst>
                </p:cNvPr>
                <p:cNvPicPr/>
                <p:nvPr/>
              </p:nvPicPr>
              <p:blipFill>
                <a:blip r:embed="rId22"/>
                <a:stretch>
                  <a:fillRect/>
                </a:stretch>
              </p:blipFill>
              <p:spPr>
                <a:xfrm>
                  <a:off x="5430237" y="1856325"/>
                  <a:ext cx="68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1AA8B2FD-932A-44A2-802B-57723E881F19}"/>
                    </a:ext>
                  </a:extLst>
                </p14:cNvPr>
                <p14:cNvContentPartPr/>
                <p14:nvPr/>
              </p14:nvContentPartPr>
              <p14:xfrm>
                <a:off x="5450037" y="1803045"/>
                <a:ext cx="19800" cy="32040"/>
              </p14:xfrm>
            </p:contentPart>
          </mc:Choice>
          <mc:Fallback xmlns="">
            <p:pic>
              <p:nvPicPr>
                <p:cNvPr id="15" name="Freihand 14">
                  <a:extLst>
                    <a:ext uri="{FF2B5EF4-FFF2-40B4-BE49-F238E27FC236}">
                      <a16:creationId xmlns:a16="http://schemas.microsoft.com/office/drawing/2014/main" id="{1AA8B2FD-932A-44A2-802B-57723E881F19}"/>
                    </a:ext>
                  </a:extLst>
                </p:cNvPr>
                <p:cNvPicPr/>
                <p:nvPr/>
              </p:nvPicPr>
              <p:blipFill>
                <a:blip r:embed="rId24"/>
                <a:stretch>
                  <a:fillRect/>
                </a:stretch>
              </p:blipFill>
              <p:spPr>
                <a:xfrm>
                  <a:off x="5445717" y="1798725"/>
                  <a:ext cx="28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F1918DEA-E58D-4545-98C4-76867E1539B1}"/>
                    </a:ext>
                  </a:extLst>
                </p14:cNvPr>
                <p14:cNvContentPartPr/>
                <p14:nvPr/>
              </p14:nvContentPartPr>
              <p14:xfrm>
                <a:off x="5556957" y="1963965"/>
                <a:ext cx="61560" cy="79920"/>
              </p14:xfrm>
            </p:contentPart>
          </mc:Choice>
          <mc:Fallback xmlns="">
            <p:pic>
              <p:nvPicPr>
                <p:cNvPr id="18" name="Freihand 17">
                  <a:extLst>
                    <a:ext uri="{FF2B5EF4-FFF2-40B4-BE49-F238E27FC236}">
                      <a16:creationId xmlns:a16="http://schemas.microsoft.com/office/drawing/2014/main" id="{F1918DEA-E58D-4545-98C4-76867E1539B1}"/>
                    </a:ext>
                  </a:extLst>
                </p:cNvPr>
                <p:cNvPicPr/>
                <p:nvPr/>
              </p:nvPicPr>
              <p:blipFill>
                <a:blip r:embed="rId26"/>
                <a:stretch>
                  <a:fillRect/>
                </a:stretch>
              </p:blipFill>
              <p:spPr>
                <a:xfrm>
                  <a:off x="5552637" y="1959645"/>
                  <a:ext cx="7020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C299738-E377-4D43-817E-27FD7F791CFC}"/>
                  </a:ext>
                </a:extLst>
              </p14:cNvPr>
              <p14:cNvContentPartPr/>
              <p14:nvPr/>
            </p14:nvContentPartPr>
            <p14:xfrm>
              <a:off x="7445157" y="3713565"/>
              <a:ext cx="63720" cy="104400"/>
            </p14:xfrm>
          </p:contentPart>
        </mc:Choice>
        <mc:Fallback xmlns="">
          <p:pic>
            <p:nvPicPr>
              <p:cNvPr id="20" name="Freihand 19">
                <a:extLst>
                  <a:ext uri="{FF2B5EF4-FFF2-40B4-BE49-F238E27FC236}">
                    <a16:creationId xmlns:a16="http://schemas.microsoft.com/office/drawing/2014/main" id="{CC299738-E377-4D43-817E-27FD7F791CFC}"/>
                  </a:ext>
                </a:extLst>
              </p:cNvPr>
              <p:cNvPicPr/>
              <p:nvPr/>
            </p:nvPicPr>
            <p:blipFill>
              <a:blip r:embed="rId28"/>
              <a:stretch>
                <a:fillRect/>
              </a:stretch>
            </p:blipFill>
            <p:spPr>
              <a:xfrm>
                <a:off x="7440837" y="3709245"/>
                <a:ext cx="72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EA13AC2-72C7-4FF9-8C22-3C0059F1406B}"/>
                  </a:ext>
                </a:extLst>
              </p14:cNvPr>
              <p14:cNvContentPartPr/>
              <p14:nvPr/>
            </p14:nvContentPartPr>
            <p14:xfrm>
              <a:off x="4588557" y="3760005"/>
              <a:ext cx="167040" cy="26280"/>
            </p14:xfrm>
          </p:contentPart>
        </mc:Choice>
        <mc:Fallback xmlns="">
          <p:pic>
            <p:nvPicPr>
              <p:cNvPr id="21" name="Freihand 20">
                <a:extLst>
                  <a:ext uri="{FF2B5EF4-FFF2-40B4-BE49-F238E27FC236}">
                    <a16:creationId xmlns:a16="http://schemas.microsoft.com/office/drawing/2014/main" id="{8EA13AC2-72C7-4FF9-8C22-3C0059F1406B}"/>
                  </a:ext>
                </a:extLst>
              </p:cNvPr>
              <p:cNvPicPr/>
              <p:nvPr/>
            </p:nvPicPr>
            <p:blipFill>
              <a:blip r:embed="rId30"/>
              <a:stretch>
                <a:fillRect/>
              </a:stretch>
            </p:blipFill>
            <p:spPr>
              <a:xfrm>
                <a:off x="4584237" y="3755685"/>
                <a:ext cx="175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FC05131-D011-45AE-9AEE-85F9FE48FABE}"/>
                  </a:ext>
                </a:extLst>
              </p14:cNvPr>
              <p14:cNvContentPartPr/>
              <p14:nvPr/>
            </p14:nvContentPartPr>
            <p14:xfrm>
              <a:off x="8148597" y="383565"/>
              <a:ext cx="693000" cy="73800"/>
            </p14:xfrm>
          </p:contentPart>
        </mc:Choice>
        <mc:Fallback xmlns="">
          <p:pic>
            <p:nvPicPr>
              <p:cNvPr id="22" name="Freihand 21">
                <a:extLst>
                  <a:ext uri="{FF2B5EF4-FFF2-40B4-BE49-F238E27FC236}">
                    <a16:creationId xmlns:a16="http://schemas.microsoft.com/office/drawing/2014/main" id="{CFC05131-D011-45AE-9AEE-85F9FE48FABE}"/>
                  </a:ext>
                </a:extLst>
              </p:cNvPr>
              <p:cNvPicPr/>
              <p:nvPr/>
            </p:nvPicPr>
            <p:blipFill>
              <a:blip r:embed="rId32"/>
              <a:stretch>
                <a:fillRect/>
              </a:stretch>
            </p:blipFill>
            <p:spPr>
              <a:xfrm>
                <a:off x="8144277" y="379245"/>
                <a:ext cx="701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7DCB82A-4739-43EC-A4FC-F2F5D9EC11C6}"/>
                  </a:ext>
                </a:extLst>
              </p14:cNvPr>
              <p14:cNvContentPartPr/>
              <p14:nvPr/>
            </p14:nvContentPartPr>
            <p14:xfrm>
              <a:off x="8912157" y="693525"/>
              <a:ext cx="1080" cy="13320"/>
            </p14:xfrm>
          </p:contentPart>
        </mc:Choice>
        <mc:Fallback xmlns="">
          <p:pic>
            <p:nvPicPr>
              <p:cNvPr id="23" name="Freihand 22">
                <a:extLst>
                  <a:ext uri="{FF2B5EF4-FFF2-40B4-BE49-F238E27FC236}">
                    <a16:creationId xmlns:a16="http://schemas.microsoft.com/office/drawing/2014/main" id="{87DCB82A-4739-43EC-A4FC-F2F5D9EC11C6}"/>
                  </a:ext>
                </a:extLst>
              </p:cNvPr>
              <p:cNvPicPr/>
              <p:nvPr/>
            </p:nvPicPr>
            <p:blipFill>
              <a:blip r:embed="rId34"/>
              <a:stretch>
                <a:fillRect/>
              </a:stretch>
            </p:blipFill>
            <p:spPr>
              <a:xfrm>
                <a:off x="8907837" y="689205"/>
                <a:ext cx="9720" cy="21960"/>
              </a:xfrm>
              <a:prstGeom prst="rect">
                <a:avLst/>
              </a:prstGeom>
            </p:spPr>
          </p:pic>
        </mc:Fallback>
      </mc:AlternateContent>
      <p:grpSp>
        <p:nvGrpSpPr>
          <p:cNvPr id="45" name="Gruppieren 44">
            <a:extLst>
              <a:ext uri="{FF2B5EF4-FFF2-40B4-BE49-F238E27FC236}">
                <a16:creationId xmlns:a16="http://schemas.microsoft.com/office/drawing/2014/main" id="{15B47B47-1FCE-4A07-AAA5-72CB2726B1B8}"/>
              </a:ext>
            </a:extLst>
          </p:cNvPr>
          <p:cNvGrpSpPr/>
          <p:nvPr/>
        </p:nvGrpSpPr>
        <p:grpSpPr>
          <a:xfrm>
            <a:off x="4401357" y="3498645"/>
            <a:ext cx="106200" cy="66960"/>
            <a:chOff x="4401357" y="3498645"/>
            <a:chExt cx="106200" cy="66960"/>
          </a:xfrm>
        </p:grpSpPr>
        <mc:AlternateContent xmlns:mc="http://schemas.openxmlformats.org/markup-compatibility/2006" xmlns:p14="http://schemas.microsoft.com/office/powerpoint/2010/main">
          <mc:Choice Requires="p14">
            <p:contentPart p14:bwMode="auto" r:id="rId35">
              <p14:nvContentPartPr>
                <p14:cNvPr id="42" name="Freihand 41">
                  <a:extLst>
                    <a:ext uri="{FF2B5EF4-FFF2-40B4-BE49-F238E27FC236}">
                      <a16:creationId xmlns:a16="http://schemas.microsoft.com/office/drawing/2014/main" id="{39DD880A-532C-4D6E-878E-C6FC87D0D618}"/>
                    </a:ext>
                  </a:extLst>
                </p14:cNvPr>
                <p14:cNvContentPartPr/>
                <p14:nvPr/>
              </p14:nvContentPartPr>
              <p14:xfrm>
                <a:off x="4426557" y="3500805"/>
                <a:ext cx="27720" cy="64800"/>
              </p14:xfrm>
            </p:contentPart>
          </mc:Choice>
          <mc:Fallback xmlns="">
            <p:pic>
              <p:nvPicPr>
                <p:cNvPr id="42" name="Freihand 41">
                  <a:extLst>
                    <a:ext uri="{FF2B5EF4-FFF2-40B4-BE49-F238E27FC236}">
                      <a16:creationId xmlns:a16="http://schemas.microsoft.com/office/drawing/2014/main" id="{39DD880A-532C-4D6E-878E-C6FC87D0D618}"/>
                    </a:ext>
                  </a:extLst>
                </p:cNvPr>
                <p:cNvPicPr/>
                <p:nvPr/>
              </p:nvPicPr>
              <p:blipFill>
                <a:blip r:embed="rId36"/>
                <a:stretch>
                  <a:fillRect/>
                </a:stretch>
              </p:blipFill>
              <p:spPr>
                <a:xfrm>
                  <a:off x="4422237" y="3496485"/>
                  <a:ext cx="36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Freihand 43">
                  <a:extLst>
                    <a:ext uri="{FF2B5EF4-FFF2-40B4-BE49-F238E27FC236}">
                      <a16:creationId xmlns:a16="http://schemas.microsoft.com/office/drawing/2014/main" id="{485FFEA6-DF99-431B-9E50-E72036D7106B}"/>
                    </a:ext>
                  </a:extLst>
                </p14:cNvPr>
                <p14:cNvContentPartPr/>
                <p14:nvPr/>
              </p14:nvContentPartPr>
              <p14:xfrm>
                <a:off x="4401357" y="3498645"/>
                <a:ext cx="106200" cy="66600"/>
              </p14:xfrm>
            </p:contentPart>
          </mc:Choice>
          <mc:Fallback xmlns="">
            <p:pic>
              <p:nvPicPr>
                <p:cNvPr id="44" name="Freihand 43">
                  <a:extLst>
                    <a:ext uri="{FF2B5EF4-FFF2-40B4-BE49-F238E27FC236}">
                      <a16:creationId xmlns:a16="http://schemas.microsoft.com/office/drawing/2014/main" id="{485FFEA6-DF99-431B-9E50-E72036D7106B}"/>
                    </a:ext>
                  </a:extLst>
                </p:cNvPr>
                <p:cNvPicPr/>
                <p:nvPr/>
              </p:nvPicPr>
              <p:blipFill>
                <a:blip r:embed="rId38"/>
                <a:stretch>
                  <a:fillRect/>
                </a:stretch>
              </p:blipFill>
              <p:spPr>
                <a:xfrm>
                  <a:off x="4397037" y="3494325"/>
                  <a:ext cx="114840" cy="75240"/>
                </a:xfrm>
                <a:prstGeom prst="rect">
                  <a:avLst/>
                </a:prstGeom>
              </p:spPr>
            </p:pic>
          </mc:Fallback>
        </mc:AlternateContent>
      </p:grpSp>
      <p:grpSp>
        <p:nvGrpSpPr>
          <p:cNvPr id="103" name="Gruppieren 102">
            <a:extLst>
              <a:ext uri="{FF2B5EF4-FFF2-40B4-BE49-F238E27FC236}">
                <a16:creationId xmlns:a16="http://schemas.microsoft.com/office/drawing/2014/main" id="{ED97E80B-ACD0-4424-9B43-6B99D4B79BBE}"/>
              </a:ext>
            </a:extLst>
          </p:cNvPr>
          <p:cNvGrpSpPr/>
          <p:nvPr/>
        </p:nvGrpSpPr>
        <p:grpSpPr>
          <a:xfrm>
            <a:off x="231117" y="3910125"/>
            <a:ext cx="3350520" cy="840960"/>
            <a:chOff x="231117" y="3910125"/>
            <a:chExt cx="3350520" cy="840960"/>
          </a:xfrm>
        </p:grpSpPr>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036E525D-0AA8-4E9C-8BDD-41A11C8A2933}"/>
                    </a:ext>
                  </a:extLst>
                </p14:cNvPr>
                <p14:cNvContentPartPr/>
                <p14:nvPr/>
              </p14:nvContentPartPr>
              <p14:xfrm>
                <a:off x="253797" y="4096605"/>
                <a:ext cx="174600" cy="141480"/>
              </p14:xfrm>
            </p:contentPart>
          </mc:Choice>
          <mc:Fallback xmlns="">
            <p:pic>
              <p:nvPicPr>
                <p:cNvPr id="27" name="Freihand 26">
                  <a:extLst>
                    <a:ext uri="{FF2B5EF4-FFF2-40B4-BE49-F238E27FC236}">
                      <a16:creationId xmlns:a16="http://schemas.microsoft.com/office/drawing/2014/main" id="{036E525D-0AA8-4E9C-8BDD-41A11C8A2933}"/>
                    </a:ext>
                  </a:extLst>
                </p:cNvPr>
                <p:cNvPicPr/>
                <p:nvPr/>
              </p:nvPicPr>
              <p:blipFill>
                <a:blip r:embed="rId40"/>
                <a:stretch>
                  <a:fillRect/>
                </a:stretch>
              </p:blipFill>
              <p:spPr>
                <a:xfrm>
                  <a:off x="249477" y="4092285"/>
                  <a:ext cx="183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86E3F7A8-DA79-415B-B07E-AC633112076E}"/>
                    </a:ext>
                  </a:extLst>
                </p14:cNvPr>
                <p14:cNvContentPartPr/>
                <p14:nvPr/>
              </p14:nvContentPartPr>
              <p14:xfrm>
                <a:off x="468357" y="4044765"/>
                <a:ext cx="98640" cy="169560"/>
              </p14:xfrm>
            </p:contentPart>
          </mc:Choice>
          <mc:Fallback xmlns="">
            <p:pic>
              <p:nvPicPr>
                <p:cNvPr id="29" name="Freihand 28">
                  <a:extLst>
                    <a:ext uri="{FF2B5EF4-FFF2-40B4-BE49-F238E27FC236}">
                      <a16:creationId xmlns:a16="http://schemas.microsoft.com/office/drawing/2014/main" id="{86E3F7A8-DA79-415B-B07E-AC633112076E}"/>
                    </a:ext>
                  </a:extLst>
                </p:cNvPr>
                <p:cNvPicPr/>
                <p:nvPr/>
              </p:nvPicPr>
              <p:blipFill>
                <a:blip r:embed="rId42"/>
                <a:stretch>
                  <a:fillRect/>
                </a:stretch>
              </p:blipFill>
              <p:spPr>
                <a:xfrm>
                  <a:off x="464037" y="4040445"/>
                  <a:ext cx="107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205FFC56-831C-43A4-A1CE-AF8B212F519B}"/>
                    </a:ext>
                  </a:extLst>
                </p14:cNvPr>
                <p14:cNvContentPartPr/>
                <p14:nvPr/>
              </p14:nvContentPartPr>
              <p14:xfrm>
                <a:off x="596517" y="4062405"/>
                <a:ext cx="155160" cy="149040"/>
              </p14:xfrm>
            </p:contentPart>
          </mc:Choice>
          <mc:Fallback xmlns="">
            <p:pic>
              <p:nvPicPr>
                <p:cNvPr id="30" name="Freihand 29">
                  <a:extLst>
                    <a:ext uri="{FF2B5EF4-FFF2-40B4-BE49-F238E27FC236}">
                      <a16:creationId xmlns:a16="http://schemas.microsoft.com/office/drawing/2014/main" id="{205FFC56-831C-43A4-A1CE-AF8B212F519B}"/>
                    </a:ext>
                  </a:extLst>
                </p:cNvPr>
                <p:cNvPicPr/>
                <p:nvPr/>
              </p:nvPicPr>
              <p:blipFill>
                <a:blip r:embed="rId44"/>
                <a:stretch>
                  <a:fillRect/>
                </a:stretch>
              </p:blipFill>
              <p:spPr>
                <a:xfrm>
                  <a:off x="592197" y="4058085"/>
                  <a:ext cx="163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21332068-E18A-4D5B-8F00-C538CF4C43C4}"/>
                    </a:ext>
                  </a:extLst>
                </p14:cNvPr>
                <p14:cNvContentPartPr/>
                <p14:nvPr/>
              </p14:nvContentPartPr>
              <p14:xfrm>
                <a:off x="887037" y="4050885"/>
                <a:ext cx="111960" cy="128520"/>
              </p14:xfrm>
            </p:contentPart>
          </mc:Choice>
          <mc:Fallback xmlns="">
            <p:pic>
              <p:nvPicPr>
                <p:cNvPr id="31" name="Freihand 30">
                  <a:extLst>
                    <a:ext uri="{FF2B5EF4-FFF2-40B4-BE49-F238E27FC236}">
                      <a16:creationId xmlns:a16="http://schemas.microsoft.com/office/drawing/2014/main" id="{21332068-E18A-4D5B-8F00-C538CF4C43C4}"/>
                    </a:ext>
                  </a:extLst>
                </p:cNvPr>
                <p:cNvPicPr/>
                <p:nvPr/>
              </p:nvPicPr>
              <p:blipFill>
                <a:blip r:embed="rId46"/>
                <a:stretch>
                  <a:fillRect/>
                </a:stretch>
              </p:blipFill>
              <p:spPr>
                <a:xfrm>
                  <a:off x="882717" y="4046565"/>
                  <a:ext cx="120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2ECDFEC6-4DC0-4173-89A5-000D8F021DB9}"/>
                    </a:ext>
                  </a:extLst>
                </p14:cNvPr>
                <p14:cNvContentPartPr/>
                <p14:nvPr/>
              </p14:nvContentPartPr>
              <p14:xfrm>
                <a:off x="1000437" y="4102005"/>
                <a:ext cx="80640" cy="60840"/>
              </p14:xfrm>
            </p:contentPart>
          </mc:Choice>
          <mc:Fallback xmlns="">
            <p:pic>
              <p:nvPicPr>
                <p:cNvPr id="32" name="Freihand 31">
                  <a:extLst>
                    <a:ext uri="{FF2B5EF4-FFF2-40B4-BE49-F238E27FC236}">
                      <a16:creationId xmlns:a16="http://schemas.microsoft.com/office/drawing/2014/main" id="{2ECDFEC6-4DC0-4173-89A5-000D8F021DB9}"/>
                    </a:ext>
                  </a:extLst>
                </p:cNvPr>
                <p:cNvPicPr/>
                <p:nvPr/>
              </p:nvPicPr>
              <p:blipFill>
                <a:blip r:embed="rId48"/>
                <a:stretch>
                  <a:fillRect/>
                </a:stretch>
              </p:blipFill>
              <p:spPr>
                <a:xfrm>
                  <a:off x="996117" y="4097685"/>
                  <a:ext cx="89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A3C58608-FAF6-4FA4-B801-17677616F3B0}"/>
                    </a:ext>
                  </a:extLst>
                </p14:cNvPr>
                <p14:cNvContentPartPr/>
                <p14:nvPr/>
              </p14:nvContentPartPr>
              <p14:xfrm>
                <a:off x="1084317" y="4104165"/>
                <a:ext cx="109800" cy="189720"/>
              </p14:xfrm>
            </p:contentPart>
          </mc:Choice>
          <mc:Fallback xmlns="">
            <p:pic>
              <p:nvPicPr>
                <p:cNvPr id="33" name="Freihand 32">
                  <a:extLst>
                    <a:ext uri="{FF2B5EF4-FFF2-40B4-BE49-F238E27FC236}">
                      <a16:creationId xmlns:a16="http://schemas.microsoft.com/office/drawing/2014/main" id="{A3C58608-FAF6-4FA4-B801-17677616F3B0}"/>
                    </a:ext>
                  </a:extLst>
                </p:cNvPr>
                <p:cNvPicPr/>
                <p:nvPr/>
              </p:nvPicPr>
              <p:blipFill>
                <a:blip r:embed="rId50"/>
                <a:stretch>
                  <a:fillRect/>
                </a:stretch>
              </p:blipFill>
              <p:spPr>
                <a:xfrm>
                  <a:off x="1079997" y="4099845"/>
                  <a:ext cx="118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6365FB9D-57BC-47C9-8610-3388D7E6F30A}"/>
                    </a:ext>
                  </a:extLst>
                </p14:cNvPr>
                <p14:cNvContentPartPr/>
                <p14:nvPr/>
              </p14:nvContentPartPr>
              <p14:xfrm>
                <a:off x="1192317" y="4097325"/>
                <a:ext cx="104040" cy="189360"/>
              </p14:xfrm>
            </p:contentPart>
          </mc:Choice>
          <mc:Fallback xmlns="">
            <p:pic>
              <p:nvPicPr>
                <p:cNvPr id="35" name="Freihand 34">
                  <a:extLst>
                    <a:ext uri="{FF2B5EF4-FFF2-40B4-BE49-F238E27FC236}">
                      <a16:creationId xmlns:a16="http://schemas.microsoft.com/office/drawing/2014/main" id="{6365FB9D-57BC-47C9-8610-3388D7E6F30A}"/>
                    </a:ext>
                  </a:extLst>
                </p:cNvPr>
                <p:cNvPicPr/>
                <p:nvPr/>
              </p:nvPicPr>
              <p:blipFill>
                <a:blip r:embed="rId52"/>
                <a:stretch>
                  <a:fillRect/>
                </a:stretch>
              </p:blipFill>
              <p:spPr>
                <a:xfrm>
                  <a:off x="1187997" y="4093005"/>
                  <a:ext cx="112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7D287F45-06FF-47BF-8D4B-38FBBDF58B2D}"/>
                    </a:ext>
                  </a:extLst>
                </p14:cNvPr>
                <p14:cNvContentPartPr/>
                <p14:nvPr/>
              </p14:nvContentPartPr>
              <p14:xfrm>
                <a:off x="1347837" y="4095165"/>
                <a:ext cx="222120" cy="55080"/>
              </p14:xfrm>
            </p:contentPart>
          </mc:Choice>
          <mc:Fallback xmlns="">
            <p:pic>
              <p:nvPicPr>
                <p:cNvPr id="36" name="Freihand 35">
                  <a:extLst>
                    <a:ext uri="{FF2B5EF4-FFF2-40B4-BE49-F238E27FC236}">
                      <a16:creationId xmlns:a16="http://schemas.microsoft.com/office/drawing/2014/main" id="{7D287F45-06FF-47BF-8D4B-38FBBDF58B2D}"/>
                    </a:ext>
                  </a:extLst>
                </p:cNvPr>
                <p:cNvPicPr/>
                <p:nvPr/>
              </p:nvPicPr>
              <p:blipFill>
                <a:blip r:embed="rId54"/>
                <a:stretch>
                  <a:fillRect/>
                </a:stretch>
              </p:blipFill>
              <p:spPr>
                <a:xfrm>
                  <a:off x="1343517" y="4090845"/>
                  <a:ext cx="230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DA1B701B-30D1-4960-8D8E-C8F2C91CCFCC}"/>
                    </a:ext>
                  </a:extLst>
                </p14:cNvPr>
                <p14:cNvContentPartPr/>
                <p14:nvPr/>
              </p14:nvContentPartPr>
              <p14:xfrm>
                <a:off x="1562037" y="4086885"/>
                <a:ext cx="133920" cy="102240"/>
              </p14:xfrm>
            </p:contentPart>
          </mc:Choice>
          <mc:Fallback xmlns="">
            <p:pic>
              <p:nvPicPr>
                <p:cNvPr id="39" name="Freihand 38">
                  <a:extLst>
                    <a:ext uri="{FF2B5EF4-FFF2-40B4-BE49-F238E27FC236}">
                      <a16:creationId xmlns:a16="http://schemas.microsoft.com/office/drawing/2014/main" id="{DA1B701B-30D1-4960-8D8E-C8F2C91CCFCC}"/>
                    </a:ext>
                  </a:extLst>
                </p:cNvPr>
                <p:cNvPicPr/>
                <p:nvPr/>
              </p:nvPicPr>
              <p:blipFill>
                <a:blip r:embed="rId56"/>
                <a:stretch>
                  <a:fillRect/>
                </a:stretch>
              </p:blipFill>
              <p:spPr>
                <a:xfrm>
                  <a:off x="1557717" y="4082565"/>
                  <a:ext cx="142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642A29D9-7E5A-4B3B-AFBB-16223115A002}"/>
                    </a:ext>
                  </a:extLst>
                </p14:cNvPr>
                <p14:cNvContentPartPr/>
                <p14:nvPr/>
              </p14:nvContentPartPr>
              <p14:xfrm>
                <a:off x="1886037" y="4020645"/>
                <a:ext cx="10800" cy="143280"/>
              </p14:xfrm>
            </p:contentPart>
          </mc:Choice>
          <mc:Fallback xmlns="">
            <p:pic>
              <p:nvPicPr>
                <p:cNvPr id="47" name="Freihand 46">
                  <a:extLst>
                    <a:ext uri="{FF2B5EF4-FFF2-40B4-BE49-F238E27FC236}">
                      <a16:creationId xmlns:a16="http://schemas.microsoft.com/office/drawing/2014/main" id="{642A29D9-7E5A-4B3B-AFBB-16223115A002}"/>
                    </a:ext>
                  </a:extLst>
                </p:cNvPr>
                <p:cNvPicPr/>
                <p:nvPr/>
              </p:nvPicPr>
              <p:blipFill>
                <a:blip r:embed="rId58"/>
                <a:stretch>
                  <a:fillRect/>
                </a:stretch>
              </p:blipFill>
              <p:spPr>
                <a:xfrm>
                  <a:off x="1881717" y="4016325"/>
                  <a:ext cx="19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76C3458F-EBA3-4C3C-972D-A525915889C2}"/>
                    </a:ext>
                  </a:extLst>
                </p14:cNvPr>
                <p14:cNvContentPartPr/>
                <p14:nvPr/>
              </p14:nvContentPartPr>
              <p14:xfrm>
                <a:off x="1851117" y="4104165"/>
                <a:ext cx="112680" cy="5400"/>
              </p14:xfrm>
            </p:contentPart>
          </mc:Choice>
          <mc:Fallback xmlns="">
            <p:pic>
              <p:nvPicPr>
                <p:cNvPr id="48" name="Freihand 47">
                  <a:extLst>
                    <a:ext uri="{FF2B5EF4-FFF2-40B4-BE49-F238E27FC236}">
                      <a16:creationId xmlns:a16="http://schemas.microsoft.com/office/drawing/2014/main" id="{76C3458F-EBA3-4C3C-972D-A525915889C2}"/>
                    </a:ext>
                  </a:extLst>
                </p:cNvPr>
                <p:cNvPicPr/>
                <p:nvPr/>
              </p:nvPicPr>
              <p:blipFill>
                <a:blip r:embed="rId60"/>
                <a:stretch>
                  <a:fillRect/>
                </a:stretch>
              </p:blipFill>
              <p:spPr>
                <a:xfrm>
                  <a:off x="1846797" y="4099845"/>
                  <a:ext cx="1213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2A023DCE-6CB3-4F2F-A4CF-50394AB05179}"/>
                    </a:ext>
                  </a:extLst>
                </p14:cNvPr>
                <p14:cNvContentPartPr/>
                <p14:nvPr/>
              </p14:nvContentPartPr>
              <p14:xfrm>
                <a:off x="1966317" y="4091565"/>
                <a:ext cx="72720" cy="48960"/>
              </p14:xfrm>
            </p:contentPart>
          </mc:Choice>
          <mc:Fallback xmlns="">
            <p:pic>
              <p:nvPicPr>
                <p:cNvPr id="49" name="Freihand 48">
                  <a:extLst>
                    <a:ext uri="{FF2B5EF4-FFF2-40B4-BE49-F238E27FC236}">
                      <a16:creationId xmlns:a16="http://schemas.microsoft.com/office/drawing/2014/main" id="{2A023DCE-6CB3-4F2F-A4CF-50394AB05179}"/>
                    </a:ext>
                  </a:extLst>
                </p:cNvPr>
                <p:cNvPicPr/>
                <p:nvPr/>
              </p:nvPicPr>
              <p:blipFill>
                <a:blip r:embed="rId62"/>
                <a:stretch>
                  <a:fillRect/>
                </a:stretch>
              </p:blipFill>
              <p:spPr>
                <a:xfrm>
                  <a:off x="1961997" y="4087245"/>
                  <a:ext cx="81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7FE4A9D5-18EA-4BEC-A290-B6929495046F}"/>
                    </a:ext>
                  </a:extLst>
                </p14:cNvPr>
                <p14:cNvContentPartPr/>
                <p14:nvPr/>
              </p14:nvContentPartPr>
              <p14:xfrm>
                <a:off x="2667237" y="4090845"/>
                <a:ext cx="7560" cy="60480"/>
              </p14:xfrm>
            </p:contentPart>
          </mc:Choice>
          <mc:Fallback xmlns="">
            <p:pic>
              <p:nvPicPr>
                <p:cNvPr id="56" name="Freihand 55">
                  <a:extLst>
                    <a:ext uri="{FF2B5EF4-FFF2-40B4-BE49-F238E27FC236}">
                      <a16:creationId xmlns:a16="http://schemas.microsoft.com/office/drawing/2014/main" id="{7FE4A9D5-18EA-4BEC-A290-B6929495046F}"/>
                    </a:ext>
                  </a:extLst>
                </p:cNvPr>
                <p:cNvPicPr/>
                <p:nvPr/>
              </p:nvPicPr>
              <p:blipFill>
                <a:blip r:embed="rId64"/>
                <a:stretch>
                  <a:fillRect/>
                </a:stretch>
              </p:blipFill>
              <p:spPr>
                <a:xfrm>
                  <a:off x="2662917" y="4086525"/>
                  <a:ext cx="16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873836B5-A759-4105-94A3-1FF0679DEBC2}"/>
                    </a:ext>
                  </a:extLst>
                </p14:cNvPr>
                <p14:cNvContentPartPr/>
                <p14:nvPr/>
              </p14:nvContentPartPr>
              <p14:xfrm>
                <a:off x="2652837" y="4001565"/>
                <a:ext cx="57960" cy="16560"/>
              </p14:xfrm>
            </p:contentPart>
          </mc:Choice>
          <mc:Fallback xmlns="">
            <p:pic>
              <p:nvPicPr>
                <p:cNvPr id="57" name="Freihand 56">
                  <a:extLst>
                    <a:ext uri="{FF2B5EF4-FFF2-40B4-BE49-F238E27FC236}">
                      <a16:creationId xmlns:a16="http://schemas.microsoft.com/office/drawing/2014/main" id="{873836B5-A759-4105-94A3-1FF0679DEBC2}"/>
                    </a:ext>
                  </a:extLst>
                </p:cNvPr>
                <p:cNvPicPr/>
                <p:nvPr/>
              </p:nvPicPr>
              <p:blipFill>
                <a:blip r:embed="rId66"/>
                <a:stretch>
                  <a:fillRect/>
                </a:stretch>
              </p:blipFill>
              <p:spPr>
                <a:xfrm>
                  <a:off x="2648517" y="3997245"/>
                  <a:ext cx="66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094A82A9-E919-40EE-AE89-62192B16ADE0}"/>
                    </a:ext>
                  </a:extLst>
                </p14:cNvPr>
                <p14:cNvContentPartPr/>
                <p14:nvPr/>
              </p14:nvContentPartPr>
              <p14:xfrm>
                <a:off x="2745717" y="4060245"/>
                <a:ext cx="88200" cy="78840"/>
              </p14:xfrm>
            </p:contentPart>
          </mc:Choice>
          <mc:Fallback xmlns="">
            <p:pic>
              <p:nvPicPr>
                <p:cNvPr id="58" name="Freihand 57">
                  <a:extLst>
                    <a:ext uri="{FF2B5EF4-FFF2-40B4-BE49-F238E27FC236}">
                      <a16:creationId xmlns:a16="http://schemas.microsoft.com/office/drawing/2014/main" id="{094A82A9-E919-40EE-AE89-62192B16ADE0}"/>
                    </a:ext>
                  </a:extLst>
                </p:cNvPr>
                <p:cNvPicPr/>
                <p:nvPr/>
              </p:nvPicPr>
              <p:blipFill>
                <a:blip r:embed="rId68"/>
                <a:stretch>
                  <a:fillRect/>
                </a:stretch>
              </p:blipFill>
              <p:spPr>
                <a:xfrm>
                  <a:off x="2741397" y="4055925"/>
                  <a:ext cx="96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66E861BF-7AC3-46A4-95A1-F44D28BB16D0}"/>
                    </a:ext>
                  </a:extLst>
                </p14:cNvPr>
                <p14:cNvContentPartPr/>
                <p14:nvPr/>
              </p14:nvContentPartPr>
              <p14:xfrm>
                <a:off x="2769477" y="3976365"/>
                <a:ext cx="120600" cy="237240"/>
              </p14:xfrm>
            </p:contentPart>
          </mc:Choice>
          <mc:Fallback xmlns="">
            <p:pic>
              <p:nvPicPr>
                <p:cNvPr id="59" name="Freihand 58">
                  <a:extLst>
                    <a:ext uri="{FF2B5EF4-FFF2-40B4-BE49-F238E27FC236}">
                      <a16:creationId xmlns:a16="http://schemas.microsoft.com/office/drawing/2014/main" id="{66E861BF-7AC3-46A4-95A1-F44D28BB16D0}"/>
                    </a:ext>
                  </a:extLst>
                </p:cNvPr>
                <p:cNvPicPr/>
                <p:nvPr/>
              </p:nvPicPr>
              <p:blipFill>
                <a:blip r:embed="rId70"/>
                <a:stretch>
                  <a:fillRect/>
                </a:stretch>
              </p:blipFill>
              <p:spPr>
                <a:xfrm>
                  <a:off x="2765157" y="3972045"/>
                  <a:ext cx="1292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Freihand 64">
                  <a:extLst>
                    <a:ext uri="{FF2B5EF4-FFF2-40B4-BE49-F238E27FC236}">
                      <a16:creationId xmlns:a16="http://schemas.microsoft.com/office/drawing/2014/main" id="{64069D5B-DA69-4D3C-9870-6DCE82B8C9B3}"/>
                    </a:ext>
                  </a:extLst>
                </p14:cNvPr>
                <p14:cNvContentPartPr/>
                <p14:nvPr/>
              </p14:nvContentPartPr>
              <p14:xfrm>
                <a:off x="2102397" y="4023165"/>
                <a:ext cx="93600" cy="114840"/>
              </p14:xfrm>
            </p:contentPart>
          </mc:Choice>
          <mc:Fallback xmlns="">
            <p:pic>
              <p:nvPicPr>
                <p:cNvPr id="65" name="Freihand 64">
                  <a:extLst>
                    <a:ext uri="{FF2B5EF4-FFF2-40B4-BE49-F238E27FC236}">
                      <a16:creationId xmlns:a16="http://schemas.microsoft.com/office/drawing/2014/main" id="{64069D5B-DA69-4D3C-9870-6DCE82B8C9B3}"/>
                    </a:ext>
                  </a:extLst>
                </p:cNvPr>
                <p:cNvPicPr/>
                <p:nvPr/>
              </p:nvPicPr>
              <p:blipFill>
                <a:blip r:embed="rId72"/>
                <a:stretch>
                  <a:fillRect/>
                </a:stretch>
              </p:blipFill>
              <p:spPr>
                <a:xfrm>
                  <a:off x="2098077" y="4018845"/>
                  <a:ext cx="102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6" name="Freihand 65">
                  <a:extLst>
                    <a:ext uri="{FF2B5EF4-FFF2-40B4-BE49-F238E27FC236}">
                      <a16:creationId xmlns:a16="http://schemas.microsoft.com/office/drawing/2014/main" id="{E4CEA2D3-B6E2-4344-9A64-59CA085A5573}"/>
                    </a:ext>
                  </a:extLst>
                </p14:cNvPr>
                <p14:cNvContentPartPr/>
                <p14:nvPr/>
              </p14:nvContentPartPr>
              <p14:xfrm>
                <a:off x="2212917" y="4065645"/>
                <a:ext cx="75600" cy="84600"/>
              </p14:xfrm>
            </p:contentPart>
          </mc:Choice>
          <mc:Fallback xmlns="">
            <p:pic>
              <p:nvPicPr>
                <p:cNvPr id="66" name="Freihand 65">
                  <a:extLst>
                    <a:ext uri="{FF2B5EF4-FFF2-40B4-BE49-F238E27FC236}">
                      <a16:creationId xmlns:a16="http://schemas.microsoft.com/office/drawing/2014/main" id="{E4CEA2D3-B6E2-4344-9A64-59CA085A5573}"/>
                    </a:ext>
                  </a:extLst>
                </p:cNvPr>
                <p:cNvPicPr/>
                <p:nvPr/>
              </p:nvPicPr>
              <p:blipFill>
                <a:blip r:embed="rId74"/>
                <a:stretch>
                  <a:fillRect/>
                </a:stretch>
              </p:blipFill>
              <p:spPr>
                <a:xfrm>
                  <a:off x="2208597" y="4061325"/>
                  <a:ext cx="84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7EC9BB6E-3C4D-4263-9727-4ED34C614D89}"/>
                    </a:ext>
                  </a:extLst>
                </p14:cNvPr>
                <p14:cNvContentPartPr/>
                <p14:nvPr/>
              </p14:nvContentPartPr>
              <p14:xfrm>
                <a:off x="2275197" y="4061685"/>
                <a:ext cx="75240" cy="177840"/>
              </p14:xfrm>
            </p:contentPart>
          </mc:Choice>
          <mc:Fallback xmlns="">
            <p:pic>
              <p:nvPicPr>
                <p:cNvPr id="67" name="Freihand 66">
                  <a:extLst>
                    <a:ext uri="{FF2B5EF4-FFF2-40B4-BE49-F238E27FC236}">
                      <a16:creationId xmlns:a16="http://schemas.microsoft.com/office/drawing/2014/main" id="{7EC9BB6E-3C4D-4263-9727-4ED34C614D89}"/>
                    </a:ext>
                  </a:extLst>
                </p:cNvPr>
                <p:cNvPicPr/>
                <p:nvPr/>
              </p:nvPicPr>
              <p:blipFill>
                <a:blip r:embed="rId76"/>
                <a:stretch>
                  <a:fillRect/>
                </a:stretch>
              </p:blipFill>
              <p:spPr>
                <a:xfrm>
                  <a:off x="2270877" y="4057365"/>
                  <a:ext cx="83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2886C38C-DF19-4A17-975B-6F197E309670}"/>
                    </a:ext>
                  </a:extLst>
                </p14:cNvPr>
                <p14:cNvContentPartPr/>
                <p14:nvPr/>
              </p14:nvContentPartPr>
              <p14:xfrm>
                <a:off x="2346837" y="4064925"/>
                <a:ext cx="64440" cy="157320"/>
              </p14:xfrm>
            </p:contentPart>
          </mc:Choice>
          <mc:Fallback xmlns="">
            <p:pic>
              <p:nvPicPr>
                <p:cNvPr id="68" name="Freihand 67">
                  <a:extLst>
                    <a:ext uri="{FF2B5EF4-FFF2-40B4-BE49-F238E27FC236}">
                      <a16:creationId xmlns:a16="http://schemas.microsoft.com/office/drawing/2014/main" id="{2886C38C-DF19-4A17-975B-6F197E309670}"/>
                    </a:ext>
                  </a:extLst>
                </p:cNvPr>
                <p:cNvPicPr/>
                <p:nvPr/>
              </p:nvPicPr>
              <p:blipFill>
                <a:blip r:embed="rId78"/>
                <a:stretch>
                  <a:fillRect/>
                </a:stretch>
              </p:blipFill>
              <p:spPr>
                <a:xfrm>
                  <a:off x="2342517" y="4060605"/>
                  <a:ext cx="73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 name="Freihand 69">
                  <a:extLst>
                    <a:ext uri="{FF2B5EF4-FFF2-40B4-BE49-F238E27FC236}">
                      <a16:creationId xmlns:a16="http://schemas.microsoft.com/office/drawing/2014/main" id="{12BF80B7-11B3-49E6-A863-6A5C41D0D552}"/>
                    </a:ext>
                  </a:extLst>
                </p14:cNvPr>
                <p14:cNvContentPartPr/>
                <p14:nvPr/>
              </p14:nvContentPartPr>
              <p14:xfrm>
                <a:off x="2440797" y="3996885"/>
                <a:ext cx="144360" cy="323640"/>
              </p14:xfrm>
            </p:contentPart>
          </mc:Choice>
          <mc:Fallback xmlns="">
            <p:pic>
              <p:nvPicPr>
                <p:cNvPr id="70" name="Freihand 69">
                  <a:extLst>
                    <a:ext uri="{FF2B5EF4-FFF2-40B4-BE49-F238E27FC236}">
                      <a16:creationId xmlns:a16="http://schemas.microsoft.com/office/drawing/2014/main" id="{12BF80B7-11B3-49E6-A863-6A5C41D0D552}"/>
                    </a:ext>
                  </a:extLst>
                </p:cNvPr>
                <p:cNvPicPr/>
                <p:nvPr/>
              </p:nvPicPr>
              <p:blipFill>
                <a:blip r:embed="rId80"/>
                <a:stretch>
                  <a:fillRect/>
                </a:stretch>
              </p:blipFill>
              <p:spPr>
                <a:xfrm>
                  <a:off x="2436477" y="3992565"/>
                  <a:ext cx="1530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68FD7541-99F1-4EFC-ADDE-882962B91331}"/>
                    </a:ext>
                  </a:extLst>
                </p14:cNvPr>
                <p14:cNvContentPartPr/>
                <p14:nvPr/>
              </p14:nvContentPartPr>
              <p14:xfrm>
                <a:off x="3157197" y="3985005"/>
                <a:ext cx="137880" cy="141840"/>
              </p14:xfrm>
            </p:contentPart>
          </mc:Choice>
          <mc:Fallback xmlns="">
            <p:pic>
              <p:nvPicPr>
                <p:cNvPr id="61" name="Freihand 60">
                  <a:extLst>
                    <a:ext uri="{FF2B5EF4-FFF2-40B4-BE49-F238E27FC236}">
                      <a16:creationId xmlns:a16="http://schemas.microsoft.com/office/drawing/2014/main" id="{68FD7541-99F1-4EFC-ADDE-882962B91331}"/>
                    </a:ext>
                  </a:extLst>
                </p:cNvPr>
                <p:cNvPicPr/>
                <p:nvPr/>
              </p:nvPicPr>
              <p:blipFill>
                <a:blip r:embed="rId82"/>
                <a:stretch>
                  <a:fillRect/>
                </a:stretch>
              </p:blipFill>
              <p:spPr>
                <a:xfrm>
                  <a:off x="3152877" y="3980685"/>
                  <a:ext cx="146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5BD7A610-0D67-4EAF-B67F-0FBFA8AF30EB}"/>
                    </a:ext>
                  </a:extLst>
                </p14:cNvPr>
                <p14:cNvContentPartPr/>
                <p14:nvPr/>
              </p14:nvContentPartPr>
              <p14:xfrm>
                <a:off x="3482637" y="4002645"/>
                <a:ext cx="18720" cy="136080"/>
              </p14:xfrm>
            </p:contentPart>
          </mc:Choice>
          <mc:Fallback xmlns="">
            <p:pic>
              <p:nvPicPr>
                <p:cNvPr id="62" name="Freihand 61">
                  <a:extLst>
                    <a:ext uri="{FF2B5EF4-FFF2-40B4-BE49-F238E27FC236}">
                      <a16:creationId xmlns:a16="http://schemas.microsoft.com/office/drawing/2014/main" id="{5BD7A610-0D67-4EAF-B67F-0FBFA8AF30EB}"/>
                    </a:ext>
                  </a:extLst>
                </p:cNvPr>
                <p:cNvPicPr/>
                <p:nvPr/>
              </p:nvPicPr>
              <p:blipFill>
                <a:blip r:embed="rId84"/>
                <a:stretch>
                  <a:fillRect/>
                </a:stretch>
              </p:blipFill>
              <p:spPr>
                <a:xfrm>
                  <a:off x="3478317" y="3998325"/>
                  <a:ext cx="27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BC8765AD-05D8-4BF8-AA72-C8F05CCD6334}"/>
                    </a:ext>
                  </a:extLst>
                </p14:cNvPr>
                <p14:cNvContentPartPr/>
                <p14:nvPr/>
              </p14:nvContentPartPr>
              <p14:xfrm>
                <a:off x="3401277" y="3910125"/>
                <a:ext cx="180360" cy="120240"/>
              </p14:xfrm>
            </p:contentPart>
          </mc:Choice>
          <mc:Fallback xmlns="">
            <p:pic>
              <p:nvPicPr>
                <p:cNvPr id="63" name="Freihand 62">
                  <a:extLst>
                    <a:ext uri="{FF2B5EF4-FFF2-40B4-BE49-F238E27FC236}">
                      <a16:creationId xmlns:a16="http://schemas.microsoft.com/office/drawing/2014/main" id="{BC8765AD-05D8-4BF8-AA72-C8F05CCD6334}"/>
                    </a:ext>
                  </a:extLst>
                </p:cNvPr>
                <p:cNvPicPr/>
                <p:nvPr/>
              </p:nvPicPr>
              <p:blipFill>
                <a:blip r:embed="rId86"/>
                <a:stretch>
                  <a:fillRect/>
                </a:stretch>
              </p:blipFill>
              <p:spPr>
                <a:xfrm>
                  <a:off x="3396957" y="3905805"/>
                  <a:ext cx="189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Freihand 71">
                  <a:extLst>
                    <a:ext uri="{FF2B5EF4-FFF2-40B4-BE49-F238E27FC236}">
                      <a16:creationId xmlns:a16="http://schemas.microsoft.com/office/drawing/2014/main" id="{4CE2C112-78D5-4932-B7DF-657B9393096F}"/>
                    </a:ext>
                  </a:extLst>
                </p14:cNvPr>
                <p14:cNvContentPartPr/>
                <p14:nvPr/>
              </p14:nvContentPartPr>
              <p14:xfrm>
                <a:off x="3490197" y="4018845"/>
                <a:ext cx="15120" cy="96840"/>
              </p14:xfrm>
            </p:contentPart>
          </mc:Choice>
          <mc:Fallback xmlns="">
            <p:pic>
              <p:nvPicPr>
                <p:cNvPr id="72" name="Freihand 71">
                  <a:extLst>
                    <a:ext uri="{FF2B5EF4-FFF2-40B4-BE49-F238E27FC236}">
                      <a16:creationId xmlns:a16="http://schemas.microsoft.com/office/drawing/2014/main" id="{4CE2C112-78D5-4932-B7DF-657B9393096F}"/>
                    </a:ext>
                  </a:extLst>
                </p:cNvPr>
                <p:cNvPicPr/>
                <p:nvPr/>
              </p:nvPicPr>
              <p:blipFill>
                <a:blip r:embed="rId88"/>
                <a:stretch>
                  <a:fillRect/>
                </a:stretch>
              </p:blipFill>
              <p:spPr>
                <a:xfrm>
                  <a:off x="3485877" y="4014525"/>
                  <a:ext cx="2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Freihand 72">
                  <a:extLst>
                    <a:ext uri="{FF2B5EF4-FFF2-40B4-BE49-F238E27FC236}">
                      <a16:creationId xmlns:a16="http://schemas.microsoft.com/office/drawing/2014/main" id="{E187FC7F-13AE-443C-AAED-418B99943EF2}"/>
                    </a:ext>
                  </a:extLst>
                </p14:cNvPr>
                <p14:cNvContentPartPr/>
                <p14:nvPr/>
              </p14:nvContentPartPr>
              <p14:xfrm>
                <a:off x="3398397" y="3922365"/>
                <a:ext cx="154440" cy="122760"/>
              </p14:xfrm>
            </p:contentPart>
          </mc:Choice>
          <mc:Fallback xmlns="">
            <p:pic>
              <p:nvPicPr>
                <p:cNvPr id="73" name="Freihand 72">
                  <a:extLst>
                    <a:ext uri="{FF2B5EF4-FFF2-40B4-BE49-F238E27FC236}">
                      <a16:creationId xmlns:a16="http://schemas.microsoft.com/office/drawing/2014/main" id="{E187FC7F-13AE-443C-AAED-418B99943EF2}"/>
                    </a:ext>
                  </a:extLst>
                </p:cNvPr>
                <p:cNvPicPr/>
                <p:nvPr/>
              </p:nvPicPr>
              <p:blipFill>
                <a:blip r:embed="rId90"/>
                <a:stretch>
                  <a:fillRect/>
                </a:stretch>
              </p:blipFill>
              <p:spPr>
                <a:xfrm>
                  <a:off x="3394077" y="3918045"/>
                  <a:ext cx="163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 name="Freihand 74">
                  <a:extLst>
                    <a:ext uri="{FF2B5EF4-FFF2-40B4-BE49-F238E27FC236}">
                      <a16:creationId xmlns:a16="http://schemas.microsoft.com/office/drawing/2014/main" id="{75B5078C-24E3-45AC-958F-56861EBA6E38}"/>
                    </a:ext>
                  </a:extLst>
                </p14:cNvPr>
                <p14:cNvContentPartPr/>
                <p14:nvPr/>
              </p14:nvContentPartPr>
              <p14:xfrm>
                <a:off x="231117" y="4429245"/>
                <a:ext cx="161280" cy="12960"/>
              </p14:xfrm>
            </p:contentPart>
          </mc:Choice>
          <mc:Fallback xmlns="">
            <p:pic>
              <p:nvPicPr>
                <p:cNvPr id="75" name="Freihand 74">
                  <a:extLst>
                    <a:ext uri="{FF2B5EF4-FFF2-40B4-BE49-F238E27FC236}">
                      <a16:creationId xmlns:a16="http://schemas.microsoft.com/office/drawing/2014/main" id="{75B5078C-24E3-45AC-958F-56861EBA6E38}"/>
                    </a:ext>
                  </a:extLst>
                </p:cNvPr>
                <p:cNvPicPr/>
                <p:nvPr/>
              </p:nvPicPr>
              <p:blipFill>
                <a:blip r:embed="rId92"/>
                <a:stretch>
                  <a:fillRect/>
                </a:stretch>
              </p:blipFill>
              <p:spPr>
                <a:xfrm>
                  <a:off x="226797" y="4424925"/>
                  <a:ext cx="169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Freihand 75">
                  <a:extLst>
                    <a:ext uri="{FF2B5EF4-FFF2-40B4-BE49-F238E27FC236}">
                      <a16:creationId xmlns:a16="http://schemas.microsoft.com/office/drawing/2014/main" id="{779258FD-5DA7-4BCD-817C-4C34D4454708}"/>
                    </a:ext>
                  </a:extLst>
                </p14:cNvPr>
                <p14:cNvContentPartPr/>
                <p14:nvPr/>
              </p14:nvContentPartPr>
              <p14:xfrm>
                <a:off x="248397" y="4447605"/>
                <a:ext cx="181440" cy="27720"/>
              </p14:xfrm>
            </p:contentPart>
          </mc:Choice>
          <mc:Fallback xmlns="">
            <p:pic>
              <p:nvPicPr>
                <p:cNvPr id="76" name="Freihand 75">
                  <a:extLst>
                    <a:ext uri="{FF2B5EF4-FFF2-40B4-BE49-F238E27FC236}">
                      <a16:creationId xmlns:a16="http://schemas.microsoft.com/office/drawing/2014/main" id="{779258FD-5DA7-4BCD-817C-4C34D4454708}"/>
                    </a:ext>
                  </a:extLst>
                </p:cNvPr>
                <p:cNvPicPr/>
                <p:nvPr/>
              </p:nvPicPr>
              <p:blipFill>
                <a:blip r:embed="rId94"/>
                <a:stretch>
                  <a:fillRect/>
                </a:stretch>
              </p:blipFill>
              <p:spPr>
                <a:xfrm>
                  <a:off x="244077" y="4443285"/>
                  <a:ext cx="190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81F30998-386B-4E5C-BFC7-EAADECE370D0}"/>
                    </a:ext>
                  </a:extLst>
                </p14:cNvPr>
                <p14:cNvContentPartPr/>
                <p14:nvPr/>
              </p14:nvContentPartPr>
              <p14:xfrm>
                <a:off x="409677" y="4386765"/>
                <a:ext cx="104400" cy="123480"/>
              </p14:xfrm>
            </p:contentPart>
          </mc:Choice>
          <mc:Fallback xmlns="">
            <p:pic>
              <p:nvPicPr>
                <p:cNvPr id="77" name="Freihand 76">
                  <a:extLst>
                    <a:ext uri="{FF2B5EF4-FFF2-40B4-BE49-F238E27FC236}">
                      <a16:creationId xmlns:a16="http://schemas.microsoft.com/office/drawing/2014/main" id="{81F30998-386B-4E5C-BFC7-EAADECE370D0}"/>
                    </a:ext>
                  </a:extLst>
                </p:cNvPr>
                <p:cNvPicPr/>
                <p:nvPr/>
              </p:nvPicPr>
              <p:blipFill>
                <a:blip r:embed="rId96"/>
                <a:stretch>
                  <a:fillRect/>
                </a:stretch>
              </p:blipFill>
              <p:spPr>
                <a:xfrm>
                  <a:off x="405357" y="4382445"/>
                  <a:ext cx="113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9" name="Freihand 78">
                  <a:extLst>
                    <a:ext uri="{FF2B5EF4-FFF2-40B4-BE49-F238E27FC236}">
                      <a16:creationId xmlns:a16="http://schemas.microsoft.com/office/drawing/2014/main" id="{26956BAE-32DB-4B01-91F2-B75529B7BFA8}"/>
                    </a:ext>
                  </a:extLst>
                </p14:cNvPr>
                <p14:cNvContentPartPr/>
                <p14:nvPr/>
              </p14:nvContentPartPr>
              <p14:xfrm>
                <a:off x="798837" y="4315125"/>
                <a:ext cx="133920" cy="134640"/>
              </p14:xfrm>
            </p:contentPart>
          </mc:Choice>
          <mc:Fallback xmlns="">
            <p:pic>
              <p:nvPicPr>
                <p:cNvPr id="79" name="Freihand 78">
                  <a:extLst>
                    <a:ext uri="{FF2B5EF4-FFF2-40B4-BE49-F238E27FC236}">
                      <a16:creationId xmlns:a16="http://schemas.microsoft.com/office/drawing/2014/main" id="{26956BAE-32DB-4B01-91F2-B75529B7BFA8}"/>
                    </a:ext>
                  </a:extLst>
                </p:cNvPr>
                <p:cNvPicPr/>
                <p:nvPr/>
              </p:nvPicPr>
              <p:blipFill>
                <a:blip r:embed="rId98"/>
                <a:stretch>
                  <a:fillRect/>
                </a:stretch>
              </p:blipFill>
              <p:spPr>
                <a:xfrm>
                  <a:off x="794517" y="4310805"/>
                  <a:ext cx="142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0" name="Freihand 79">
                  <a:extLst>
                    <a:ext uri="{FF2B5EF4-FFF2-40B4-BE49-F238E27FC236}">
                      <a16:creationId xmlns:a16="http://schemas.microsoft.com/office/drawing/2014/main" id="{FAE8DB9B-B623-45D7-B983-5F4A0EC82534}"/>
                    </a:ext>
                  </a:extLst>
                </p14:cNvPr>
                <p14:cNvContentPartPr/>
                <p14:nvPr/>
              </p14:nvContentPartPr>
              <p14:xfrm>
                <a:off x="731517" y="4467765"/>
                <a:ext cx="284040" cy="27720"/>
              </p14:xfrm>
            </p:contentPart>
          </mc:Choice>
          <mc:Fallback xmlns="">
            <p:pic>
              <p:nvPicPr>
                <p:cNvPr id="80" name="Freihand 79">
                  <a:extLst>
                    <a:ext uri="{FF2B5EF4-FFF2-40B4-BE49-F238E27FC236}">
                      <a16:creationId xmlns:a16="http://schemas.microsoft.com/office/drawing/2014/main" id="{FAE8DB9B-B623-45D7-B983-5F4A0EC82534}"/>
                    </a:ext>
                  </a:extLst>
                </p:cNvPr>
                <p:cNvPicPr/>
                <p:nvPr/>
              </p:nvPicPr>
              <p:blipFill>
                <a:blip r:embed="rId100"/>
                <a:stretch>
                  <a:fillRect/>
                </a:stretch>
              </p:blipFill>
              <p:spPr>
                <a:xfrm>
                  <a:off x="727197" y="4463445"/>
                  <a:ext cx="292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1" name="Freihand 80">
                  <a:extLst>
                    <a:ext uri="{FF2B5EF4-FFF2-40B4-BE49-F238E27FC236}">
                      <a16:creationId xmlns:a16="http://schemas.microsoft.com/office/drawing/2014/main" id="{6316701C-1C19-456E-9472-C62E2EEF23A0}"/>
                    </a:ext>
                  </a:extLst>
                </p14:cNvPr>
                <p14:cNvContentPartPr/>
                <p14:nvPr/>
              </p14:nvContentPartPr>
              <p14:xfrm>
                <a:off x="824037" y="4529325"/>
                <a:ext cx="158040" cy="221760"/>
              </p14:xfrm>
            </p:contentPart>
          </mc:Choice>
          <mc:Fallback xmlns="">
            <p:pic>
              <p:nvPicPr>
                <p:cNvPr id="81" name="Freihand 80">
                  <a:extLst>
                    <a:ext uri="{FF2B5EF4-FFF2-40B4-BE49-F238E27FC236}">
                      <a16:creationId xmlns:a16="http://schemas.microsoft.com/office/drawing/2014/main" id="{6316701C-1C19-456E-9472-C62E2EEF23A0}"/>
                    </a:ext>
                  </a:extLst>
                </p:cNvPr>
                <p:cNvPicPr/>
                <p:nvPr/>
              </p:nvPicPr>
              <p:blipFill>
                <a:blip r:embed="rId102"/>
                <a:stretch>
                  <a:fillRect/>
                </a:stretch>
              </p:blipFill>
              <p:spPr>
                <a:xfrm>
                  <a:off x="819717" y="4525005"/>
                  <a:ext cx="166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67D92C77-E959-4F0E-868C-1BA3B4AA0B7D}"/>
                    </a:ext>
                  </a:extLst>
                </p14:cNvPr>
                <p14:cNvContentPartPr/>
                <p14:nvPr/>
              </p14:nvContentPartPr>
              <p14:xfrm>
                <a:off x="1154877" y="4480005"/>
                <a:ext cx="360" cy="360"/>
              </p14:xfrm>
            </p:contentPart>
          </mc:Choice>
          <mc:Fallback xmlns="">
            <p:pic>
              <p:nvPicPr>
                <p:cNvPr id="83" name="Freihand 82">
                  <a:extLst>
                    <a:ext uri="{FF2B5EF4-FFF2-40B4-BE49-F238E27FC236}">
                      <a16:creationId xmlns:a16="http://schemas.microsoft.com/office/drawing/2014/main" id="{67D92C77-E959-4F0E-868C-1BA3B4AA0B7D}"/>
                    </a:ext>
                  </a:extLst>
                </p:cNvPr>
                <p:cNvPicPr/>
                <p:nvPr/>
              </p:nvPicPr>
              <p:blipFill>
                <a:blip r:embed="rId104"/>
                <a:stretch>
                  <a:fillRect/>
                </a:stretch>
              </p:blipFill>
              <p:spPr>
                <a:xfrm>
                  <a:off x="1150557" y="4475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5CAC5CB0-E90E-4480-BC83-27F60EEB5933}"/>
                    </a:ext>
                  </a:extLst>
                </p14:cNvPr>
                <p14:cNvContentPartPr/>
                <p14:nvPr/>
              </p14:nvContentPartPr>
              <p14:xfrm>
                <a:off x="1160637" y="4460565"/>
                <a:ext cx="148320" cy="10440"/>
              </p14:xfrm>
            </p:contentPart>
          </mc:Choice>
          <mc:Fallback xmlns="">
            <p:pic>
              <p:nvPicPr>
                <p:cNvPr id="84" name="Freihand 83">
                  <a:extLst>
                    <a:ext uri="{FF2B5EF4-FFF2-40B4-BE49-F238E27FC236}">
                      <a16:creationId xmlns:a16="http://schemas.microsoft.com/office/drawing/2014/main" id="{5CAC5CB0-E90E-4480-BC83-27F60EEB5933}"/>
                    </a:ext>
                  </a:extLst>
                </p:cNvPr>
                <p:cNvPicPr/>
                <p:nvPr/>
              </p:nvPicPr>
              <p:blipFill>
                <a:blip r:embed="rId106"/>
                <a:stretch>
                  <a:fillRect/>
                </a:stretch>
              </p:blipFill>
              <p:spPr>
                <a:xfrm>
                  <a:off x="1156317" y="4456245"/>
                  <a:ext cx="156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6" name="Freihand 85">
                  <a:extLst>
                    <a:ext uri="{FF2B5EF4-FFF2-40B4-BE49-F238E27FC236}">
                      <a16:creationId xmlns:a16="http://schemas.microsoft.com/office/drawing/2014/main" id="{61AA4EFA-3FC2-49B3-A3C1-6B420587C05C}"/>
                    </a:ext>
                  </a:extLst>
                </p14:cNvPr>
                <p14:cNvContentPartPr/>
                <p14:nvPr/>
              </p14:nvContentPartPr>
              <p14:xfrm>
                <a:off x="1212837" y="4443645"/>
                <a:ext cx="3960" cy="119160"/>
              </p14:xfrm>
            </p:contentPart>
          </mc:Choice>
          <mc:Fallback xmlns="">
            <p:pic>
              <p:nvPicPr>
                <p:cNvPr id="86" name="Freihand 85">
                  <a:extLst>
                    <a:ext uri="{FF2B5EF4-FFF2-40B4-BE49-F238E27FC236}">
                      <a16:creationId xmlns:a16="http://schemas.microsoft.com/office/drawing/2014/main" id="{61AA4EFA-3FC2-49B3-A3C1-6B420587C05C}"/>
                    </a:ext>
                  </a:extLst>
                </p:cNvPr>
                <p:cNvPicPr/>
                <p:nvPr/>
              </p:nvPicPr>
              <p:blipFill>
                <a:blip r:embed="rId108"/>
                <a:stretch>
                  <a:fillRect/>
                </a:stretch>
              </p:blipFill>
              <p:spPr>
                <a:xfrm>
                  <a:off x="1208517" y="4439325"/>
                  <a:ext cx="1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Freihand 86">
                  <a:extLst>
                    <a:ext uri="{FF2B5EF4-FFF2-40B4-BE49-F238E27FC236}">
                      <a16:creationId xmlns:a16="http://schemas.microsoft.com/office/drawing/2014/main" id="{A3B3EBBF-68D9-4A91-9FCF-D3C53152AA8E}"/>
                    </a:ext>
                  </a:extLst>
                </p14:cNvPr>
                <p14:cNvContentPartPr/>
                <p14:nvPr/>
              </p14:nvContentPartPr>
              <p14:xfrm>
                <a:off x="1258197" y="4441125"/>
                <a:ext cx="119160" cy="92520"/>
              </p14:xfrm>
            </p:contentPart>
          </mc:Choice>
          <mc:Fallback xmlns="">
            <p:pic>
              <p:nvPicPr>
                <p:cNvPr id="87" name="Freihand 86">
                  <a:extLst>
                    <a:ext uri="{FF2B5EF4-FFF2-40B4-BE49-F238E27FC236}">
                      <a16:creationId xmlns:a16="http://schemas.microsoft.com/office/drawing/2014/main" id="{A3B3EBBF-68D9-4A91-9FCF-D3C53152AA8E}"/>
                    </a:ext>
                  </a:extLst>
                </p:cNvPr>
                <p:cNvPicPr/>
                <p:nvPr/>
              </p:nvPicPr>
              <p:blipFill>
                <a:blip r:embed="rId110"/>
                <a:stretch>
                  <a:fillRect/>
                </a:stretch>
              </p:blipFill>
              <p:spPr>
                <a:xfrm>
                  <a:off x="1253877" y="4436805"/>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Freihand 87">
                  <a:extLst>
                    <a:ext uri="{FF2B5EF4-FFF2-40B4-BE49-F238E27FC236}">
                      <a16:creationId xmlns:a16="http://schemas.microsoft.com/office/drawing/2014/main" id="{361D181C-EAE7-419C-B049-6A4A05F9382F}"/>
                    </a:ext>
                  </a:extLst>
                </p14:cNvPr>
                <p14:cNvContentPartPr/>
                <p14:nvPr/>
              </p14:nvContentPartPr>
              <p14:xfrm>
                <a:off x="1273677" y="4344285"/>
                <a:ext cx="360" cy="360"/>
              </p14:xfrm>
            </p:contentPart>
          </mc:Choice>
          <mc:Fallback xmlns="">
            <p:pic>
              <p:nvPicPr>
                <p:cNvPr id="88" name="Freihand 87">
                  <a:extLst>
                    <a:ext uri="{FF2B5EF4-FFF2-40B4-BE49-F238E27FC236}">
                      <a16:creationId xmlns:a16="http://schemas.microsoft.com/office/drawing/2014/main" id="{361D181C-EAE7-419C-B049-6A4A05F9382F}"/>
                    </a:ext>
                  </a:extLst>
                </p:cNvPr>
                <p:cNvPicPr/>
                <p:nvPr/>
              </p:nvPicPr>
              <p:blipFill>
                <a:blip r:embed="rId104"/>
                <a:stretch>
                  <a:fillRect/>
                </a:stretch>
              </p:blipFill>
              <p:spPr>
                <a:xfrm>
                  <a:off x="1269357" y="4339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9" name="Freihand 88">
                  <a:extLst>
                    <a:ext uri="{FF2B5EF4-FFF2-40B4-BE49-F238E27FC236}">
                      <a16:creationId xmlns:a16="http://schemas.microsoft.com/office/drawing/2014/main" id="{EA5AB7DD-F447-40F9-925C-E9D344F08879}"/>
                    </a:ext>
                  </a:extLst>
                </p14:cNvPr>
                <p14:cNvContentPartPr/>
                <p14:nvPr/>
              </p14:nvContentPartPr>
              <p14:xfrm>
                <a:off x="1526037" y="4387125"/>
                <a:ext cx="136080" cy="120960"/>
              </p14:xfrm>
            </p:contentPart>
          </mc:Choice>
          <mc:Fallback xmlns="">
            <p:pic>
              <p:nvPicPr>
                <p:cNvPr id="89" name="Freihand 88">
                  <a:extLst>
                    <a:ext uri="{FF2B5EF4-FFF2-40B4-BE49-F238E27FC236}">
                      <a16:creationId xmlns:a16="http://schemas.microsoft.com/office/drawing/2014/main" id="{EA5AB7DD-F447-40F9-925C-E9D344F08879}"/>
                    </a:ext>
                  </a:extLst>
                </p:cNvPr>
                <p:cNvPicPr/>
                <p:nvPr/>
              </p:nvPicPr>
              <p:blipFill>
                <a:blip r:embed="rId113"/>
                <a:stretch>
                  <a:fillRect/>
                </a:stretch>
              </p:blipFill>
              <p:spPr>
                <a:xfrm>
                  <a:off x="1521717" y="4382805"/>
                  <a:ext cx="144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Freihand 89">
                  <a:extLst>
                    <a:ext uri="{FF2B5EF4-FFF2-40B4-BE49-F238E27FC236}">
                      <a16:creationId xmlns:a16="http://schemas.microsoft.com/office/drawing/2014/main" id="{18DDEF5E-934D-4B91-8857-21B262435D7B}"/>
                    </a:ext>
                  </a:extLst>
                </p14:cNvPr>
                <p14:cNvContentPartPr/>
                <p14:nvPr/>
              </p14:nvContentPartPr>
              <p14:xfrm>
                <a:off x="1702077" y="4315845"/>
                <a:ext cx="29880" cy="178920"/>
              </p14:xfrm>
            </p:contentPart>
          </mc:Choice>
          <mc:Fallback xmlns="">
            <p:pic>
              <p:nvPicPr>
                <p:cNvPr id="90" name="Freihand 89">
                  <a:extLst>
                    <a:ext uri="{FF2B5EF4-FFF2-40B4-BE49-F238E27FC236}">
                      <a16:creationId xmlns:a16="http://schemas.microsoft.com/office/drawing/2014/main" id="{18DDEF5E-934D-4B91-8857-21B262435D7B}"/>
                    </a:ext>
                  </a:extLst>
                </p:cNvPr>
                <p:cNvPicPr/>
                <p:nvPr/>
              </p:nvPicPr>
              <p:blipFill>
                <a:blip r:embed="rId115"/>
                <a:stretch>
                  <a:fillRect/>
                </a:stretch>
              </p:blipFill>
              <p:spPr>
                <a:xfrm>
                  <a:off x="1697757" y="4311525"/>
                  <a:ext cx="38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Freihand 90">
                  <a:extLst>
                    <a:ext uri="{FF2B5EF4-FFF2-40B4-BE49-F238E27FC236}">
                      <a16:creationId xmlns:a16="http://schemas.microsoft.com/office/drawing/2014/main" id="{176F2ED5-B3BB-4F12-A60A-0F31CF487131}"/>
                    </a:ext>
                  </a:extLst>
                </p14:cNvPr>
                <p14:cNvContentPartPr/>
                <p14:nvPr/>
              </p14:nvContentPartPr>
              <p14:xfrm>
                <a:off x="1784517" y="4415205"/>
                <a:ext cx="104040" cy="88920"/>
              </p14:xfrm>
            </p:contentPart>
          </mc:Choice>
          <mc:Fallback xmlns="">
            <p:pic>
              <p:nvPicPr>
                <p:cNvPr id="91" name="Freihand 90">
                  <a:extLst>
                    <a:ext uri="{FF2B5EF4-FFF2-40B4-BE49-F238E27FC236}">
                      <a16:creationId xmlns:a16="http://schemas.microsoft.com/office/drawing/2014/main" id="{176F2ED5-B3BB-4F12-A60A-0F31CF487131}"/>
                    </a:ext>
                  </a:extLst>
                </p:cNvPr>
                <p:cNvPicPr/>
                <p:nvPr/>
              </p:nvPicPr>
              <p:blipFill>
                <a:blip r:embed="rId117"/>
                <a:stretch>
                  <a:fillRect/>
                </a:stretch>
              </p:blipFill>
              <p:spPr>
                <a:xfrm>
                  <a:off x="1780197" y="4410885"/>
                  <a:ext cx="112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2" name="Freihand 91">
                  <a:extLst>
                    <a:ext uri="{FF2B5EF4-FFF2-40B4-BE49-F238E27FC236}">
                      <a16:creationId xmlns:a16="http://schemas.microsoft.com/office/drawing/2014/main" id="{1760A342-A170-4944-A019-86DC07C1B17E}"/>
                    </a:ext>
                  </a:extLst>
                </p14:cNvPr>
                <p14:cNvContentPartPr/>
                <p14:nvPr/>
              </p14:nvContentPartPr>
              <p14:xfrm>
                <a:off x="1916637" y="4424565"/>
                <a:ext cx="70920" cy="59760"/>
              </p14:xfrm>
            </p:contentPart>
          </mc:Choice>
          <mc:Fallback xmlns="">
            <p:pic>
              <p:nvPicPr>
                <p:cNvPr id="92" name="Freihand 91">
                  <a:extLst>
                    <a:ext uri="{FF2B5EF4-FFF2-40B4-BE49-F238E27FC236}">
                      <a16:creationId xmlns:a16="http://schemas.microsoft.com/office/drawing/2014/main" id="{1760A342-A170-4944-A019-86DC07C1B17E}"/>
                    </a:ext>
                  </a:extLst>
                </p:cNvPr>
                <p:cNvPicPr/>
                <p:nvPr/>
              </p:nvPicPr>
              <p:blipFill>
                <a:blip r:embed="rId119"/>
                <a:stretch>
                  <a:fillRect/>
                </a:stretch>
              </p:blipFill>
              <p:spPr>
                <a:xfrm>
                  <a:off x="1912317" y="4420245"/>
                  <a:ext cx="7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Freihand 92">
                  <a:extLst>
                    <a:ext uri="{FF2B5EF4-FFF2-40B4-BE49-F238E27FC236}">
                      <a16:creationId xmlns:a16="http://schemas.microsoft.com/office/drawing/2014/main" id="{22285B5D-BD07-493E-A498-56B17BDF856B}"/>
                    </a:ext>
                  </a:extLst>
                </p14:cNvPr>
                <p14:cNvContentPartPr/>
                <p14:nvPr/>
              </p14:nvContentPartPr>
              <p14:xfrm>
                <a:off x="2126157" y="4429605"/>
                <a:ext cx="172800" cy="68760"/>
              </p14:xfrm>
            </p:contentPart>
          </mc:Choice>
          <mc:Fallback xmlns="">
            <p:pic>
              <p:nvPicPr>
                <p:cNvPr id="93" name="Freihand 92">
                  <a:extLst>
                    <a:ext uri="{FF2B5EF4-FFF2-40B4-BE49-F238E27FC236}">
                      <a16:creationId xmlns:a16="http://schemas.microsoft.com/office/drawing/2014/main" id="{22285B5D-BD07-493E-A498-56B17BDF856B}"/>
                    </a:ext>
                  </a:extLst>
                </p:cNvPr>
                <p:cNvPicPr/>
                <p:nvPr/>
              </p:nvPicPr>
              <p:blipFill>
                <a:blip r:embed="rId121"/>
                <a:stretch>
                  <a:fillRect/>
                </a:stretch>
              </p:blipFill>
              <p:spPr>
                <a:xfrm>
                  <a:off x="2121837" y="4425285"/>
                  <a:ext cx="181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4" name="Freihand 93">
                  <a:extLst>
                    <a:ext uri="{FF2B5EF4-FFF2-40B4-BE49-F238E27FC236}">
                      <a16:creationId xmlns:a16="http://schemas.microsoft.com/office/drawing/2014/main" id="{D9C44AE0-F9B5-46AD-A970-0D9A9381F6B1}"/>
                    </a:ext>
                  </a:extLst>
                </p14:cNvPr>
                <p14:cNvContentPartPr/>
                <p14:nvPr/>
              </p14:nvContentPartPr>
              <p14:xfrm>
                <a:off x="2244597" y="4400445"/>
                <a:ext cx="360" cy="360"/>
              </p14:xfrm>
            </p:contentPart>
          </mc:Choice>
          <mc:Fallback xmlns="">
            <p:pic>
              <p:nvPicPr>
                <p:cNvPr id="94" name="Freihand 93">
                  <a:extLst>
                    <a:ext uri="{FF2B5EF4-FFF2-40B4-BE49-F238E27FC236}">
                      <a16:creationId xmlns:a16="http://schemas.microsoft.com/office/drawing/2014/main" id="{D9C44AE0-F9B5-46AD-A970-0D9A9381F6B1}"/>
                    </a:ext>
                  </a:extLst>
                </p:cNvPr>
                <p:cNvPicPr/>
                <p:nvPr/>
              </p:nvPicPr>
              <p:blipFill>
                <a:blip r:embed="rId104"/>
                <a:stretch>
                  <a:fillRect/>
                </a:stretch>
              </p:blipFill>
              <p:spPr>
                <a:xfrm>
                  <a:off x="2240277" y="4396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5" name="Freihand 94">
                  <a:extLst>
                    <a:ext uri="{FF2B5EF4-FFF2-40B4-BE49-F238E27FC236}">
                      <a16:creationId xmlns:a16="http://schemas.microsoft.com/office/drawing/2014/main" id="{582EAF45-9665-42F3-8362-D56B05519F97}"/>
                    </a:ext>
                  </a:extLst>
                </p14:cNvPr>
                <p14:cNvContentPartPr/>
                <p14:nvPr/>
              </p14:nvContentPartPr>
              <p14:xfrm>
                <a:off x="2348277" y="4431045"/>
                <a:ext cx="107640" cy="64080"/>
              </p14:xfrm>
            </p:contentPart>
          </mc:Choice>
          <mc:Fallback xmlns="">
            <p:pic>
              <p:nvPicPr>
                <p:cNvPr id="95" name="Freihand 94">
                  <a:extLst>
                    <a:ext uri="{FF2B5EF4-FFF2-40B4-BE49-F238E27FC236}">
                      <a16:creationId xmlns:a16="http://schemas.microsoft.com/office/drawing/2014/main" id="{582EAF45-9665-42F3-8362-D56B05519F97}"/>
                    </a:ext>
                  </a:extLst>
                </p:cNvPr>
                <p:cNvPicPr/>
                <p:nvPr/>
              </p:nvPicPr>
              <p:blipFill>
                <a:blip r:embed="rId124"/>
                <a:stretch>
                  <a:fillRect/>
                </a:stretch>
              </p:blipFill>
              <p:spPr>
                <a:xfrm>
                  <a:off x="2343957" y="4426725"/>
                  <a:ext cx="116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6" name="Freihand 95">
                  <a:extLst>
                    <a:ext uri="{FF2B5EF4-FFF2-40B4-BE49-F238E27FC236}">
                      <a16:creationId xmlns:a16="http://schemas.microsoft.com/office/drawing/2014/main" id="{EDDB7978-9882-4415-8B9C-C87359B9D045}"/>
                    </a:ext>
                  </a:extLst>
                </p14:cNvPr>
                <p14:cNvContentPartPr/>
                <p14:nvPr/>
              </p14:nvContentPartPr>
              <p14:xfrm>
                <a:off x="2513157" y="4414125"/>
                <a:ext cx="167400" cy="75600"/>
              </p14:xfrm>
            </p:contentPart>
          </mc:Choice>
          <mc:Fallback xmlns="">
            <p:pic>
              <p:nvPicPr>
                <p:cNvPr id="96" name="Freihand 95">
                  <a:extLst>
                    <a:ext uri="{FF2B5EF4-FFF2-40B4-BE49-F238E27FC236}">
                      <a16:creationId xmlns:a16="http://schemas.microsoft.com/office/drawing/2014/main" id="{EDDB7978-9882-4415-8B9C-C87359B9D045}"/>
                    </a:ext>
                  </a:extLst>
                </p:cNvPr>
                <p:cNvPicPr/>
                <p:nvPr/>
              </p:nvPicPr>
              <p:blipFill>
                <a:blip r:embed="rId126"/>
                <a:stretch>
                  <a:fillRect/>
                </a:stretch>
              </p:blipFill>
              <p:spPr>
                <a:xfrm>
                  <a:off x="2508837" y="4409805"/>
                  <a:ext cx="176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C9D9650C-6F41-4A51-9AAF-8E90C57C081A}"/>
                    </a:ext>
                  </a:extLst>
                </p14:cNvPr>
                <p14:cNvContentPartPr/>
                <p14:nvPr/>
              </p14:nvContentPartPr>
              <p14:xfrm>
                <a:off x="2690997" y="4416285"/>
                <a:ext cx="119520" cy="59760"/>
              </p14:xfrm>
            </p:contentPart>
          </mc:Choice>
          <mc:Fallback xmlns="">
            <p:pic>
              <p:nvPicPr>
                <p:cNvPr id="97" name="Freihand 96">
                  <a:extLst>
                    <a:ext uri="{FF2B5EF4-FFF2-40B4-BE49-F238E27FC236}">
                      <a16:creationId xmlns:a16="http://schemas.microsoft.com/office/drawing/2014/main" id="{C9D9650C-6F41-4A51-9AAF-8E90C57C081A}"/>
                    </a:ext>
                  </a:extLst>
                </p:cNvPr>
                <p:cNvPicPr/>
                <p:nvPr/>
              </p:nvPicPr>
              <p:blipFill>
                <a:blip r:embed="rId128"/>
                <a:stretch>
                  <a:fillRect/>
                </a:stretch>
              </p:blipFill>
              <p:spPr>
                <a:xfrm>
                  <a:off x="2686677" y="4411965"/>
                  <a:ext cx="128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6EBD3339-A403-4E4F-91A8-BF36959B2CDD}"/>
                    </a:ext>
                  </a:extLst>
                </p14:cNvPr>
                <p14:cNvContentPartPr/>
                <p14:nvPr/>
              </p14:nvContentPartPr>
              <p14:xfrm>
                <a:off x="2811957" y="4414125"/>
                <a:ext cx="83160" cy="51840"/>
              </p14:xfrm>
            </p:contentPart>
          </mc:Choice>
          <mc:Fallback xmlns="">
            <p:pic>
              <p:nvPicPr>
                <p:cNvPr id="98" name="Freihand 97">
                  <a:extLst>
                    <a:ext uri="{FF2B5EF4-FFF2-40B4-BE49-F238E27FC236}">
                      <a16:creationId xmlns:a16="http://schemas.microsoft.com/office/drawing/2014/main" id="{6EBD3339-A403-4E4F-91A8-BF36959B2CDD}"/>
                    </a:ext>
                  </a:extLst>
                </p:cNvPr>
                <p:cNvPicPr/>
                <p:nvPr/>
              </p:nvPicPr>
              <p:blipFill>
                <a:blip r:embed="rId130"/>
                <a:stretch>
                  <a:fillRect/>
                </a:stretch>
              </p:blipFill>
              <p:spPr>
                <a:xfrm>
                  <a:off x="2807637" y="4409805"/>
                  <a:ext cx="91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CC49D2AC-A6D0-4505-AEC3-E69A384C9D87}"/>
                    </a:ext>
                  </a:extLst>
                </p14:cNvPr>
                <p14:cNvContentPartPr/>
                <p14:nvPr/>
              </p14:nvContentPartPr>
              <p14:xfrm>
                <a:off x="2930757" y="4397925"/>
                <a:ext cx="178920" cy="44280"/>
              </p14:xfrm>
            </p:contentPart>
          </mc:Choice>
          <mc:Fallback xmlns="">
            <p:pic>
              <p:nvPicPr>
                <p:cNvPr id="99" name="Freihand 98">
                  <a:extLst>
                    <a:ext uri="{FF2B5EF4-FFF2-40B4-BE49-F238E27FC236}">
                      <a16:creationId xmlns:a16="http://schemas.microsoft.com/office/drawing/2014/main" id="{CC49D2AC-A6D0-4505-AEC3-E69A384C9D87}"/>
                    </a:ext>
                  </a:extLst>
                </p:cNvPr>
                <p:cNvPicPr/>
                <p:nvPr/>
              </p:nvPicPr>
              <p:blipFill>
                <a:blip r:embed="rId132"/>
                <a:stretch>
                  <a:fillRect/>
                </a:stretch>
              </p:blipFill>
              <p:spPr>
                <a:xfrm>
                  <a:off x="2926437" y="4393605"/>
                  <a:ext cx="187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Freihand 99">
                  <a:extLst>
                    <a:ext uri="{FF2B5EF4-FFF2-40B4-BE49-F238E27FC236}">
                      <a16:creationId xmlns:a16="http://schemas.microsoft.com/office/drawing/2014/main" id="{5A0D80AE-59AB-44BE-8B1B-1FA6934E0E42}"/>
                    </a:ext>
                  </a:extLst>
                </p14:cNvPr>
                <p14:cNvContentPartPr/>
                <p14:nvPr/>
              </p14:nvContentPartPr>
              <p14:xfrm>
                <a:off x="3090957" y="4360125"/>
                <a:ext cx="48960" cy="13320"/>
              </p14:xfrm>
            </p:contentPart>
          </mc:Choice>
          <mc:Fallback xmlns="">
            <p:pic>
              <p:nvPicPr>
                <p:cNvPr id="100" name="Freihand 99">
                  <a:extLst>
                    <a:ext uri="{FF2B5EF4-FFF2-40B4-BE49-F238E27FC236}">
                      <a16:creationId xmlns:a16="http://schemas.microsoft.com/office/drawing/2014/main" id="{5A0D80AE-59AB-44BE-8B1B-1FA6934E0E42}"/>
                    </a:ext>
                  </a:extLst>
                </p:cNvPr>
                <p:cNvPicPr/>
                <p:nvPr/>
              </p:nvPicPr>
              <p:blipFill>
                <a:blip r:embed="rId134"/>
                <a:stretch>
                  <a:fillRect/>
                </a:stretch>
              </p:blipFill>
              <p:spPr>
                <a:xfrm>
                  <a:off x="3086637" y="4355805"/>
                  <a:ext cx="57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Freihand 100">
                  <a:extLst>
                    <a:ext uri="{FF2B5EF4-FFF2-40B4-BE49-F238E27FC236}">
                      <a16:creationId xmlns:a16="http://schemas.microsoft.com/office/drawing/2014/main" id="{F1F00FC7-357A-487B-B3C5-58D7F1274024}"/>
                    </a:ext>
                  </a:extLst>
                </p14:cNvPr>
                <p14:cNvContentPartPr/>
                <p14:nvPr/>
              </p14:nvContentPartPr>
              <p14:xfrm>
                <a:off x="3128397" y="4380285"/>
                <a:ext cx="101160" cy="191520"/>
              </p14:xfrm>
            </p:contentPart>
          </mc:Choice>
          <mc:Fallback xmlns="">
            <p:pic>
              <p:nvPicPr>
                <p:cNvPr id="101" name="Freihand 100">
                  <a:extLst>
                    <a:ext uri="{FF2B5EF4-FFF2-40B4-BE49-F238E27FC236}">
                      <a16:creationId xmlns:a16="http://schemas.microsoft.com/office/drawing/2014/main" id="{F1F00FC7-357A-487B-B3C5-58D7F1274024}"/>
                    </a:ext>
                  </a:extLst>
                </p:cNvPr>
                <p:cNvPicPr/>
                <p:nvPr/>
              </p:nvPicPr>
              <p:blipFill>
                <a:blip r:embed="rId136"/>
                <a:stretch>
                  <a:fillRect/>
                </a:stretch>
              </p:blipFill>
              <p:spPr>
                <a:xfrm>
                  <a:off x="3124077" y="4375965"/>
                  <a:ext cx="109800" cy="20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104" name="Freihand 103">
                <a:extLst>
                  <a:ext uri="{FF2B5EF4-FFF2-40B4-BE49-F238E27FC236}">
                    <a16:creationId xmlns:a16="http://schemas.microsoft.com/office/drawing/2014/main" id="{1C4FA36A-B2C9-497B-B0CB-E56AAD85BA5C}"/>
                  </a:ext>
                </a:extLst>
              </p14:cNvPr>
              <p14:cNvContentPartPr/>
              <p14:nvPr/>
            </p14:nvContentPartPr>
            <p14:xfrm>
              <a:off x="2638077" y="935085"/>
              <a:ext cx="117000" cy="2886480"/>
            </p14:xfrm>
          </p:contentPart>
        </mc:Choice>
        <mc:Fallback xmlns="">
          <p:pic>
            <p:nvPicPr>
              <p:cNvPr id="104" name="Freihand 103">
                <a:extLst>
                  <a:ext uri="{FF2B5EF4-FFF2-40B4-BE49-F238E27FC236}">
                    <a16:creationId xmlns:a16="http://schemas.microsoft.com/office/drawing/2014/main" id="{1C4FA36A-B2C9-497B-B0CB-E56AAD85BA5C}"/>
                  </a:ext>
                </a:extLst>
              </p:cNvPr>
              <p:cNvPicPr/>
              <p:nvPr/>
            </p:nvPicPr>
            <p:blipFill>
              <a:blip r:embed="rId138"/>
              <a:stretch>
                <a:fillRect/>
              </a:stretch>
            </p:blipFill>
            <p:spPr>
              <a:xfrm>
                <a:off x="2633757" y="930765"/>
                <a:ext cx="125640" cy="2895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 name="Freihand 113">
                <a:extLst>
                  <a:ext uri="{FF2B5EF4-FFF2-40B4-BE49-F238E27FC236}">
                    <a16:creationId xmlns:a16="http://schemas.microsoft.com/office/drawing/2014/main" id="{669A21B7-F281-49A6-BAD5-BF2451495AD5}"/>
                  </a:ext>
                </a:extLst>
              </p14:cNvPr>
              <p14:cNvContentPartPr/>
              <p14:nvPr/>
            </p14:nvContentPartPr>
            <p14:xfrm>
              <a:off x="4578117" y="3774045"/>
              <a:ext cx="173520" cy="19800"/>
            </p14:xfrm>
          </p:contentPart>
        </mc:Choice>
        <mc:Fallback xmlns="">
          <p:pic>
            <p:nvPicPr>
              <p:cNvPr id="114" name="Freihand 113">
                <a:extLst>
                  <a:ext uri="{FF2B5EF4-FFF2-40B4-BE49-F238E27FC236}">
                    <a16:creationId xmlns:a16="http://schemas.microsoft.com/office/drawing/2014/main" id="{669A21B7-F281-49A6-BAD5-BF2451495AD5}"/>
                  </a:ext>
                </a:extLst>
              </p:cNvPr>
              <p:cNvPicPr/>
              <p:nvPr/>
            </p:nvPicPr>
            <p:blipFill>
              <a:blip r:embed="rId140"/>
              <a:stretch>
                <a:fillRect/>
              </a:stretch>
            </p:blipFill>
            <p:spPr>
              <a:xfrm>
                <a:off x="4573797" y="3769725"/>
                <a:ext cx="182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 name="Freihand 114">
                <a:extLst>
                  <a:ext uri="{FF2B5EF4-FFF2-40B4-BE49-F238E27FC236}">
                    <a16:creationId xmlns:a16="http://schemas.microsoft.com/office/drawing/2014/main" id="{A0DD8862-E1B3-465E-B37A-BEABDCFCC53F}"/>
                  </a:ext>
                </a:extLst>
              </p14:cNvPr>
              <p14:cNvContentPartPr/>
              <p14:nvPr/>
            </p14:nvContentPartPr>
            <p14:xfrm>
              <a:off x="4540317" y="3798165"/>
              <a:ext cx="200520" cy="28800"/>
            </p14:xfrm>
          </p:contentPart>
        </mc:Choice>
        <mc:Fallback xmlns="">
          <p:pic>
            <p:nvPicPr>
              <p:cNvPr id="115" name="Freihand 114">
                <a:extLst>
                  <a:ext uri="{FF2B5EF4-FFF2-40B4-BE49-F238E27FC236}">
                    <a16:creationId xmlns:a16="http://schemas.microsoft.com/office/drawing/2014/main" id="{A0DD8862-E1B3-465E-B37A-BEABDCFCC53F}"/>
                  </a:ext>
                </a:extLst>
              </p:cNvPr>
              <p:cNvPicPr/>
              <p:nvPr/>
            </p:nvPicPr>
            <p:blipFill>
              <a:blip r:embed="rId142"/>
              <a:stretch>
                <a:fillRect/>
              </a:stretch>
            </p:blipFill>
            <p:spPr>
              <a:xfrm>
                <a:off x="4535997" y="3793845"/>
                <a:ext cx="209160" cy="37440"/>
              </a:xfrm>
              <a:prstGeom prst="rect">
                <a:avLst/>
              </a:prstGeom>
            </p:spPr>
          </p:pic>
        </mc:Fallback>
      </mc:AlternateContent>
      <p:grpSp>
        <p:nvGrpSpPr>
          <p:cNvPr id="118" name="Gruppieren 117">
            <a:extLst>
              <a:ext uri="{FF2B5EF4-FFF2-40B4-BE49-F238E27FC236}">
                <a16:creationId xmlns:a16="http://schemas.microsoft.com/office/drawing/2014/main" id="{0E703C14-7827-480E-979C-8978EC2F7CE6}"/>
              </a:ext>
            </a:extLst>
          </p:cNvPr>
          <p:cNvGrpSpPr/>
          <p:nvPr/>
        </p:nvGrpSpPr>
        <p:grpSpPr>
          <a:xfrm>
            <a:off x="559797" y="2060805"/>
            <a:ext cx="208800" cy="34920"/>
            <a:chOff x="559797" y="2060805"/>
            <a:chExt cx="208800" cy="34920"/>
          </a:xfrm>
        </p:grpSpPr>
        <mc:AlternateContent xmlns:mc="http://schemas.openxmlformats.org/markup-compatibility/2006" xmlns:p14="http://schemas.microsoft.com/office/powerpoint/2010/main">
          <mc:Choice Requires="p14">
            <p:contentPart p14:bwMode="auto" r:id="rId143">
              <p14:nvContentPartPr>
                <p14:cNvPr id="116" name="Freihand 115">
                  <a:extLst>
                    <a:ext uri="{FF2B5EF4-FFF2-40B4-BE49-F238E27FC236}">
                      <a16:creationId xmlns:a16="http://schemas.microsoft.com/office/drawing/2014/main" id="{E7EBEE9C-99F4-4032-B589-A4A2CC42CE64}"/>
                    </a:ext>
                  </a:extLst>
                </p14:cNvPr>
                <p14:cNvContentPartPr/>
                <p14:nvPr/>
              </p14:nvContentPartPr>
              <p14:xfrm>
                <a:off x="609837" y="2077365"/>
                <a:ext cx="360" cy="360"/>
              </p14:xfrm>
            </p:contentPart>
          </mc:Choice>
          <mc:Fallback xmlns="">
            <p:pic>
              <p:nvPicPr>
                <p:cNvPr id="116" name="Freihand 115">
                  <a:extLst>
                    <a:ext uri="{FF2B5EF4-FFF2-40B4-BE49-F238E27FC236}">
                      <a16:creationId xmlns:a16="http://schemas.microsoft.com/office/drawing/2014/main" id="{E7EBEE9C-99F4-4032-B589-A4A2CC42CE64}"/>
                    </a:ext>
                  </a:extLst>
                </p:cNvPr>
                <p:cNvPicPr/>
                <p:nvPr/>
              </p:nvPicPr>
              <p:blipFill>
                <a:blip r:embed="rId104"/>
                <a:stretch>
                  <a:fillRect/>
                </a:stretch>
              </p:blipFill>
              <p:spPr>
                <a:xfrm>
                  <a:off x="605517" y="2073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 name="Freihand 116">
                  <a:extLst>
                    <a:ext uri="{FF2B5EF4-FFF2-40B4-BE49-F238E27FC236}">
                      <a16:creationId xmlns:a16="http://schemas.microsoft.com/office/drawing/2014/main" id="{052A5A86-B6DA-41E2-8614-4F6AC6371E6D}"/>
                    </a:ext>
                  </a:extLst>
                </p14:cNvPr>
                <p14:cNvContentPartPr/>
                <p14:nvPr/>
              </p14:nvContentPartPr>
              <p14:xfrm>
                <a:off x="559797" y="2060805"/>
                <a:ext cx="208800" cy="34920"/>
              </p14:xfrm>
            </p:contentPart>
          </mc:Choice>
          <mc:Fallback xmlns="">
            <p:pic>
              <p:nvPicPr>
                <p:cNvPr id="117" name="Freihand 116">
                  <a:extLst>
                    <a:ext uri="{FF2B5EF4-FFF2-40B4-BE49-F238E27FC236}">
                      <a16:creationId xmlns:a16="http://schemas.microsoft.com/office/drawing/2014/main" id="{052A5A86-B6DA-41E2-8614-4F6AC6371E6D}"/>
                    </a:ext>
                  </a:extLst>
                </p:cNvPr>
                <p:cNvPicPr/>
                <p:nvPr/>
              </p:nvPicPr>
              <p:blipFill>
                <a:blip r:embed="rId145"/>
                <a:stretch>
                  <a:fillRect/>
                </a:stretch>
              </p:blipFill>
              <p:spPr>
                <a:xfrm>
                  <a:off x="555477" y="2056485"/>
                  <a:ext cx="217440" cy="43560"/>
                </a:xfrm>
                <a:prstGeom prst="rect">
                  <a:avLst/>
                </a:prstGeom>
              </p:spPr>
            </p:pic>
          </mc:Fallback>
        </mc:AlternateContent>
      </p:grpSp>
      <p:grpSp>
        <p:nvGrpSpPr>
          <p:cNvPr id="142" name="Gruppieren 141">
            <a:extLst>
              <a:ext uri="{FF2B5EF4-FFF2-40B4-BE49-F238E27FC236}">
                <a16:creationId xmlns:a16="http://schemas.microsoft.com/office/drawing/2014/main" id="{C1EA145D-D966-494A-81B7-649E6F016551}"/>
              </a:ext>
            </a:extLst>
          </p:cNvPr>
          <p:cNvGrpSpPr/>
          <p:nvPr/>
        </p:nvGrpSpPr>
        <p:grpSpPr>
          <a:xfrm>
            <a:off x="584637" y="2285085"/>
            <a:ext cx="2297160" cy="355680"/>
            <a:chOff x="584637" y="2285085"/>
            <a:chExt cx="2297160" cy="355680"/>
          </a:xfrm>
        </p:grpSpPr>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C9BB89C6-6934-4CBB-A106-2FC94232E460}"/>
                    </a:ext>
                  </a:extLst>
                </p14:cNvPr>
                <p14:cNvContentPartPr/>
                <p14:nvPr/>
              </p14:nvContentPartPr>
              <p14:xfrm>
                <a:off x="2662557" y="2432325"/>
                <a:ext cx="46800" cy="2160"/>
              </p14:xfrm>
            </p:contentPart>
          </mc:Choice>
          <mc:Fallback xmlns="">
            <p:pic>
              <p:nvPicPr>
                <p:cNvPr id="119" name="Freihand 118">
                  <a:extLst>
                    <a:ext uri="{FF2B5EF4-FFF2-40B4-BE49-F238E27FC236}">
                      <a16:creationId xmlns:a16="http://schemas.microsoft.com/office/drawing/2014/main" id="{C9BB89C6-6934-4CBB-A106-2FC94232E460}"/>
                    </a:ext>
                  </a:extLst>
                </p:cNvPr>
                <p:cNvPicPr/>
                <p:nvPr/>
              </p:nvPicPr>
              <p:blipFill>
                <a:blip r:embed="rId147"/>
                <a:stretch>
                  <a:fillRect/>
                </a:stretch>
              </p:blipFill>
              <p:spPr>
                <a:xfrm>
                  <a:off x="2658237" y="2428005"/>
                  <a:ext cx="554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Freihand 119">
                  <a:extLst>
                    <a:ext uri="{FF2B5EF4-FFF2-40B4-BE49-F238E27FC236}">
                      <a16:creationId xmlns:a16="http://schemas.microsoft.com/office/drawing/2014/main" id="{0C8B3CEB-F761-4BB4-BE16-74FA93CE676E}"/>
                    </a:ext>
                  </a:extLst>
                </p14:cNvPr>
                <p14:cNvContentPartPr/>
                <p14:nvPr/>
              </p14:nvContentPartPr>
              <p14:xfrm>
                <a:off x="2602797" y="2432325"/>
                <a:ext cx="45000" cy="2160"/>
              </p14:xfrm>
            </p:contentPart>
          </mc:Choice>
          <mc:Fallback xmlns="">
            <p:pic>
              <p:nvPicPr>
                <p:cNvPr id="120" name="Freihand 119">
                  <a:extLst>
                    <a:ext uri="{FF2B5EF4-FFF2-40B4-BE49-F238E27FC236}">
                      <a16:creationId xmlns:a16="http://schemas.microsoft.com/office/drawing/2014/main" id="{0C8B3CEB-F761-4BB4-BE16-74FA93CE676E}"/>
                    </a:ext>
                  </a:extLst>
                </p:cNvPr>
                <p:cNvPicPr/>
                <p:nvPr/>
              </p:nvPicPr>
              <p:blipFill>
                <a:blip r:embed="rId149"/>
                <a:stretch>
                  <a:fillRect/>
                </a:stretch>
              </p:blipFill>
              <p:spPr>
                <a:xfrm>
                  <a:off x="2598477" y="2428005"/>
                  <a:ext cx="53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Freihand 120">
                  <a:extLst>
                    <a:ext uri="{FF2B5EF4-FFF2-40B4-BE49-F238E27FC236}">
                      <a16:creationId xmlns:a16="http://schemas.microsoft.com/office/drawing/2014/main" id="{299CB85E-83F8-49B2-B337-CBF91A94FAD5}"/>
                    </a:ext>
                  </a:extLst>
                </p14:cNvPr>
                <p14:cNvContentPartPr/>
                <p14:nvPr/>
              </p14:nvContentPartPr>
              <p14:xfrm>
                <a:off x="2058117" y="2418285"/>
                <a:ext cx="516240" cy="16200"/>
              </p14:xfrm>
            </p:contentPart>
          </mc:Choice>
          <mc:Fallback xmlns="">
            <p:pic>
              <p:nvPicPr>
                <p:cNvPr id="121" name="Freihand 120">
                  <a:extLst>
                    <a:ext uri="{FF2B5EF4-FFF2-40B4-BE49-F238E27FC236}">
                      <a16:creationId xmlns:a16="http://schemas.microsoft.com/office/drawing/2014/main" id="{299CB85E-83F8-49B2-B337-CBF91A94FAD5}"/>
                    </a:ext>
                  </a:extLst>
                </p:cNvPr>
                <p:cNvPicPr/>
                <p:nvPr/>
              </p:nvPicPr>
              <p:blipFill>
                <a:blip r:embed="rId151"/>
                <a:stretch>
                  <a:fillRect/>
                </a:stretch>
              </p:blipFill>
              <p:spPr>
                <a:xfrm>
                  <a:off x="2053797" y="2413965"/>
                  <a:ext cx="524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2" name="Freihand 121">
                  <a:extLst>
                    <a:ext uri="{FF2B5EF4-FFF2-40B4-BE49-F238E27FC236}">
                      <a16:creationId xmlns:a16="http://schemas.microsoft.com/office/drawing/2014/main" id="{5FC3A13B-7C8A-403B-A46D-95D0FBA6B844}"/>
                    </a:ext>
                  </a:extLst>
                </p14:cNvPr>
                <p14:cNvContentPartPr/>
                <p14:nvPr/>
              </p14:nvContentPartPr>
              <p14:xfrm>
                <a:off x="1669677" y="2448165"/>
                <a:ext cx="240120" cy="24120"/>
              </p14:xfrm>
            </p:contentPart>
          </mc:Choice>
          <mc:Fallback xmlns="">
            <p:pic>
              <p:nvPicPr>
                <p:cNvPr id="122" name="Freihand 121">
                  <a:extLst>
                    <a:ext uri="{FF2B5EF4-FFF2-40B4-BE49-F238E27FC236}">
                      <a16:creationId xmlns:a16="http://schemas.microsoft.com/office/drawing/2014/main" id="{5FC3A13B-7C8A-403B-A46D-95D0FBA6B844}"/>
                    </a:ext>
                  </a:extLst>
                </p:cNvPr>
                <p:cNvPicPr/>
                <p:nvPr/>
              </p:nvPicPr>
              <p:blipFill>
                <a:blip r:embed="rId153"/>
                <a:stretch>
                  <a:fillRect/>
                </a:stretch>
              </p:blipFill>
              <p:spPr>
                <a:xfrm>
                  <a:off x="1665357" y="2443845"/>
                  <a:ext cx="248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Freihand 122">
                  <a:extLst>
                    <a:ext uri="{FF2B5EF4-FFF2-40B4-BE49-F238E27FC236}">
                      <a16:creationId xmlns:a16="http://schemas.microsoft.com/office/drawing/2014/main" id="{12608304-94D7-48FD-B734-C30EE0F04CE8}"/>
                    </a:ext>
                  </a:extLst>
                </p14:cNvPr>
                <p14:cNvContentPartPr/>
                <p14:nvPr/>
              </p14:nvContentPartPr>
              <p14:xfrm>
                <a:off x="1230117" y="2491365"/>
                <a:ext cx="306360" cy="17280"/>
              </p14:xfrm>
            </p:contentPart>
          </mc:Choice>
          <mc:Fallback xmlns="">
            <p:pic>
              <p:nvPicPr>
                <p:cNvPr id="123" name="Freihand 122">
                  <a:extLst>
                    <a:ext uri="{FF2B5EF4-FFF2-40B4-BE49-F238E27FC236}">
                      <a16:creationId xmlns:a16="http://schemas.microsoft.com/office/drawing/2014/main" id="{12608304-94D7-48FD-B734-C30EE0F04CE8}"/>
                    </a:ext>
                  </a:extLst>
                </p:cNvPr>
                <p:cNvPicPr/>
                <p:nvPr/>
              </p:nvPicPr>
              <p:blipFill>
                <a:blip r:embed="rId155"/>
                <a:stretch>
                  <a:fillRect/>
                </a:stretch>
              </p:blipFill>
              <p:spPr>
                <a:xfrm>
                  <a:off x="1225797" y="2487045"/>
                  <a:ext cx="315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5" name="Freihand 124">
                  <a:extLst>
                    <a:ext uri="{FF2B5EF4-FFF2-40B4-BE49-F238E27FC236}">
                      <a16:creationId xmlns:a16="http://schemas.microsoft.com/office/drawing/2014/main" id="{F3249B58-0B75-4000-A83C-6B6F2FF03E72}"/>
                    </a:ext>
                  </a:extLst>
                </p14:cNvPr>
                <p14:cNvContentPartPr/>
                <p14:nvPr/>
              </p14:nvContentPartPr>
              <p14:xfrm>
                <a:off x="584637" y="2459685"/>
                <a:ext cx="76680" cy="158760"/>
              </p14:xfrm>
            </p:contentPart>
          </mc:Choice>
          <mc:Fallback xmlns="">
            <p:pic>
              <p:nvPicPr>
                <p:cNvPr id="125" name="Freihand 124">
                  <a:extLst>
                    <a:ext uri="{FF2B5EF4-FFF2-40B4-BE49-F238E27FC236}">
                      <a16:creationId xmlns:a16="http://schemas.microsoft.com/office/drawing/2014/main" id="{F3249B58-0B75-4000-A83C-6B6F2FF03E72}"/>
                    </a:ext>
                  </a:extLst>
                </p:cNvPr>
                <p:cNvPicPr/>
                <p:nvPr/>
              </p:nvPicPr>
              <p:blipFill>
                <a:blip r:embed="rId157"/>
                <a:stretch>
                  <a:fillRect/>
                </a:stretch>
              </p:blipFill>
              <p:spPr>
                <a:xfrm>
                  <a:off x="580317" y="2455365"/>
                  <a:ext cx="85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6" name="Freihand 125">
                  <a:extLst>
                    <a:ext uri="{FF2B5EF4-FFF2-40B4-BE49-F238E27FC236}">
                      <a16:creationId xmlns:a16="http://schemas.microsoft.com/office/drawing/2014/main" id="{695F13BD-3A63-4BAC-9D22-38FB9360D38A}"/>
                    </a:ext>
                  </a:extLst>
                </p14:cNvPr>
                <p14:cNvContentPartPr/>
                <p14:nvPr/>
              </p14:nvContentPartPr>
              <p14:xfrm>
                <a:off x="594357" y="2382285"/>
                <a:ext cx="2520" cy="12960"/>
              </p14:xfrm>
            </p:contentPart>
          </mc:Choice>
          <mc:Fallback xmlns="">
            <p:pic>
              <p:nvPicPr>
                <p:cNvPr id="126" name="Freihand 125">
                  <a:extLst>
                    <a:ext uri="{FF2B5EF4-FFF2-40B4-BE49-F238E27FC236}">
                      <a16:creationId xmlns:a16="http://schemas.microsoft.com/office/drawing/2014/main" id="{695F13BD-3A63-4BAC-9D22-38FB9360D38A}"/>
                    </a:ext>
                  </a:extLst>
                </p:cNvPr>
                <p:cNvPicPr/>
                <p:nvPr/>
              </p:nvPicPr>
              <p:blipFill>
                <a:blip r:embed="rId159"/>
                <a:stretch>
                  <a:fillRect/>
                </a:stretch>
              </p:blipFill>
              <p:spPr>
                <a:xfrm>
                  <a:off x="590037" y="2377965"/>
                  <a:ext cx="11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8" name="Freihand 127">
                  <a:extLst>
                    <a:ext uri="{FF2B5EF4-FFF2-40B4-BE49-F238E27FC236}">
                      <a16:creationId xmlns:a16="http://schemas.microsoft.com/office/drawing/2014/main" id="{598321AE-8D8F-45DF-8E3D-86573321160B}"/>
                    </a:ext>
                  </a:extLst>
                </p14:cNvPr>
                <p14:cNvContentPartPr/>
                <p14:nvPr/>
              </p14:nvContentPartPr>
              <p14:xfrm>
                <a:off x="672117" y="2593965"/>
                <a:ext cx="42120" cy="46800"/>
              </p14:xfrm>
            </p:contentPart>
          </mc:Choice>
          <mc:Fallback xmlns="">
            <p:pic>
              <p:nvPicPr>
                <p:cNvPr id="128" name="Freihand 127">
                  <a:extLst>
                    <a:ext uri="{FF2B5EF4-FFF2-40B4-BE49-F238E27FC236}">
                      <a16:creationId xmlns:a16="http://schemas.microsoft.com/office/drawing/2014/main" id="{598321AE-8D8F-45DF-8E3D-86573321160B}"/>
                    </a:ext>
                  </a:extLst>
                </p:cNvPr>
                <p:cNvPicPr/>
                <p:nvPr/>
              </p:nvPicPr>
              <p:blipFill>
                <a:blip r:embed="rId161"/>
                <a:stretch>
                  <a:fillRect/>
                </a:stretch>
              </p:blipFill>
              <p:spPr>
                <a:xfrm>
                  <a:off x="667797" y="2589645"/>
                  <a:ext cx="50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DCF74788-7126-455E-9526-E02EC2EA6566}"/>
                    </a:ext>
                  </a:extLst>
                </p14:cNvPr>
                <p14:cNvContentPartPr/>
                <p14:nvPr/>
              </p14:nvContentPartPr>
              <p14:xfrm>
                <a:off x="712437" y="2285085"/>
                <a:ext cx="9000" cy="117360"/>
              </p14:xfrm>
            </p:contentPart>
          </mc:Choice>
          <mc:Fallback xmlns="">
            <p:pic>
              <p:nvPicPr>
                <p:cNvPr id="130" name="Freihand 129">
                  <a:extLst>
                    <a:ext uri="{FF2B5EF4-FFF2-40B4-BE49-F238E27FC236}">
                      <a16:creationId xmlns:a16="http://schemas.microsoft.com/office/drawing/2014/main" id="{DCF74788-7126-455E-9526-E02EC2EA6566}"/>
                    </a:ext>
                  </a:extLst>
                </p:cNvPr>
                <p:cNvPicPr/>
                <p:nvPr/>
              </p:nvPicPr>
              <p:blipFill>
                <a:blip r:embed="rId163"/>
                <a:stretch>
                  <a:fillRect/>
                </a:stretch>
              </p:blipFill>
              <p:spPr>
                <a:xfrm>
                  <a:off x="708117" y="2280765"/>
                  <a:ext cx="1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4F1A2794-E93F-46AF-B2FE-221A795B2DEA}"/>
                    </a:ext>
                  </a:extLst>
                </p14:cNvPr>
                <p14:cNvContentPartPr/>
                <p14:nvPr/>
              </p14:nvContentPartPr>
              <p14:xfrm>
                <a:off x="786237" y="2374005"/>
                <a:ext cx="58680" cy="223560"/>
              </p14:xfrm>
            </p:contentPart>
          </mc:Choice>
          <mc:Fallback xmlns="">
            <p:pic>
              <p:nvPicPr>
                <p:cNvPr id="131" name="Freihand 130">
                  <a:extLst>
                    <a:ext uri="{FF2B5EF4-FFF2-40B4-BE49-F238E27FC236}">
                      <a16:creationId xmlns:a16="http://schemas.microsoft.com/office/drawing/2014/main" id="{4F1A2794-E93F-46AF-B2FE-221A795B2DEA}"/>
                    </a:ext>
                  </a:extLst>
                </p:cNvPr>
                <p:cNvPicPr/>
                <p:nvPr/>
              </p:nvPicPr>
              <p:blipFill>
                <a:blip r:embed="rId165"/>
                <a:stretch>
                  <a:fillRect/>
                </a:stretch>
              </p:blipFill>
              <p:spPr>
                <a:xfrm>
                  <a:off x="781917" y="2369685"/>
                  <a:ext cx="67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Freihand 131">
                  <a:extLst>
                    <a:ext uri="{FF2B5EF4-FFF2-40B4-BE49-F238E27FC236}">
                      <a16:creationId xmlns:a16="http://schemas.microsoft.com/office/drawing/2014/main" id="{C583D348-09F2-4A0A-AC42-D20C952C3EF2}"/>
                    </a:ext>
                  </a:extLst>
                </p14:cNvPr>
                <p14:cNvContentPartPr/>
                <p14:nvPr/>
              </p14:nvContentPartPr>
              <p14:xfrm>
                <a:off x="866877" y="2405325"/>
                <a:ext cx="72000" cy="123120"/>
              </p14:xfrm>
            </p:contentPart>
          </mc:Choice>
          <mc:Fallback xmlns="">
            <p:pic>
              <p:nvPicPr>
                <p:cNvPr id="132" name="Freihand 131">
                  <a:extLst>
                    <a:ext uri="{FF2B5EF4-FFF2-40B4-BE49-F238E27FC236}">
                      <a16:creationId xmlns:a16="http://schemas.microsoft.com/office/drawing/2014/main" id="{C583D348-09F2-4A0A-AC42-D20C952C3EF2}"/>
                    </a:ext>
                  </a:extLst>
                </p:cNvPr>
                <p:cNvPicPr/>
                <p:nvPr/>
              </p:nvPicPr>
              <p:blipFill>
                <a:blip r:embed="rId167"/>
                <a:stretch>
                  <a:fillRect/>
                </a:stretch>
              </p:blipFill>
              <p:spPr>
                <a:xfrm>
                  <a:off x="862557" y="2401005"/>
                  <a:ext cx="80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3" name="Freihand 132">
                  <a:extLst>
                    <a:ext uri="{FF2B5EF4-FFF2-40B4-BE49-F238E27FC236}">
                      <a16:creationId xmlns:a16="http://schemas.microsoft.com/office/drawing/2014/main" id="{F6308FF0-8984-4548-B032-E710E7321C32}"/>
                    </a:ext>
                  </a:extLst>
                </p14:cNvPr>
                <p14:cNvContentPartPr/>
                <p14:nvPr/>
              </p14:nvContentPartPr>
              <p14:xfrm>
                <a:off x="979557" y="2449605"/>
                <a:ext cx="8280" cy="97560"/>
              </p14:xfrm>
            </p:contentPart>
          </mc:Choice>
          <mc:Fallback xmlns="">
            <p:pic>
              <p:nvPicPr>
                <p:cNvPr id="133" name="Freihand 132">
                  <a:extLst>
                    <a:ext uri="{FF2B5EF4-FFF2-40B4-BE49-F238E27FC236}">
                      <a16:creationId xmlns:a16="http://schemas.microsoft.com/office/drawing/2014/main" id="{F6308FF0-8984-4548-B032-E710E7321C32}"/>
                    </a:ext>
                  </a:extLst>
                </p:cNvPr>
                <p:cNvPicPr/>
                <p:nvPr/>
              </p:nvPicPr>
              <p:blipFill>
                <a:blip r:embed="rId169"/>
                <a:stretch>
                  <a:fillRect/>
                </a:stretch>
              </p:blipFill>
              <p:spPr>
                <a:xfrm>
                  <a:off x="975237" y="2445285"/>
                  <a:ext cx="16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Freihand 133">
                  <a:extLst>
                    <a:ext uri="{FF2B5EF4-FFF2-40B4-BE49-F238E27FC236}">
                      <a16:creationId xmlns:a16="http://schemas.microsoft.com/office/drawing/2014/main" id="{4E3DF8E9-BEC8-46DD-A345-EC9237631B8E}"/>
                    </a:ext>
                  </a:extLst>
                </p14:cNvPr>
                <p14:cNvContentPartPr/>
                <p14:nvPr/>
              </p14:nvContentPartPr>
              <p14:xfrm>
                <a:off x="962997" y="2478045"/>
                <a:ext cx="63360" cy="12240"/>
              </p14:xfrm>
            </p:contentPart>
          </mc:Choice>
          <mc:Fallback xmlns="">
            <p:pic>
              <p:nvPicPr>
                <p:cNvPr id="134" name="Freihand 133">
                  <a:extLst>
                    <a:ext uri="{FF2B5EF4-FFF2-40B4-BE49-F238E27FC236}">
                      <a16:creationId xmlns:a16="http://schemas.microsoft.com/office/drawing/2014/main" id="{4E3DF8E9-BEC8-46DD-A345-EC9237631B8E}"/>
                    </a:ext>
                  </a:extLst>
                </p:cNvPr>
                <p:cNvPicPr/>
                <p:nvPr/>
              </p:nvPicPr>
              <p:blipFill>
                <a:blip r:embed="rId171"/>
                <a:stretch>
                  <a:fillRect/>
                </a:stretch>
              </p:blipFill>
              <p:spPr>
                <a:xfrm>
                  <a:off x="958677" y="2473725"/>
                  <a:ext cx="72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 name="Freihand 134">
                  <a:extLst>
                    <a:ext uri="{FF2B5EF4-FFF2-40B4-BE49-F238E27FC236}">
                      <a16:creationId xmlns:a16="http://schemas.microsoft.com/office/drawing/2014/main" id="{8CEE6556-39EB-4FF7-B690-4DDD61AF80D7}"/>
                    </a:ext>
                  </a:extLst>
                </p14:cNvPr>
                <p14:cNvContentPartPr/>
                <p14:nvPr/>
              </p14:nvContentPartPr>
              <p14:xfrm>
                <a:off x="1043637" y="2418285"/>
                <a:ext cx="54360" cy="124920"/>
              </p14:xfrm>
            </p:contentPart>
          </mc:Choice>
          <mc:Fallback xmlns="">
            <p:pic>
              <p:nvPicPr>
                <p:cNvPr id="135" name="Freihand 134">
                  <a:extLst>
                    <a:ext uri="{FF2B5EF4-FFF2-40B4-BE49-F238E27FC236}">
                      <a16:creationId xmlns:a16="http://schemas.microsoft.com/office/drawing/2014/main" id="{8CEE6556-39EB-4FF7-B690-4DDD61AF80D7}"/>
                    </a:ext>
                  </a:extLst>
                </p:cNvPr>
                <p:cNvPicPr/>
                <p:nvPr/>
              </p:nvPicPr>
              <p:blipFill>
                <a:blip r:embed="rId173"/>
                <a:stretch>
                  <a:fillRect/>
                </a:stretch>
              </p:blipFill>
              <p:spPr>
                <a:xfrm>
                  <a:off x="1039317" y="2413965"/>
                  <a:ext cx="63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C82C23FE-E3AC-4009-A616-50ADE4530C2F}"/>
                    </a:ext>
                  </a:extLst>
                </p14:cNvPr>
                <p14:cNvContentPartPr/>
                <p14:nvPr/>
              </p14:nvContentPartPr>
              <p14:xfrm>
                <a:off x="1036797" y="2529165"/>
                <a:ext cx="89640" cy="15840"/>
              </p14:xfrm>
            </p:contentPart>
          </mc:Choice>
          <mc:Fallback xmlns="">
            <p:pic>
              <p:nvPicPr>
                <p:cNvPr id="136" name="Freihand 135">
                  <a:extLst>
                    <a:ext uri="{FF2B5EF4-FFF2-40B4-BE49-F238E27FC236}">
                      <a16:creationId xmlns:a16="http://schemas.microsoft.com/office/drawing/2014/main" id="{C82C23FE-E3AC-4009-A616-50ADE4530C2F}"/>
                    </a:ext>
                  </a:extLst>
                </p:cNvPr>
                <p:cNvPicPr/>
                <p:nvPr/>
              </p:nvPicPr>
              <p:blipFill>
                <a:blip r:embed="rId175"/>
                <a:stretch>
                  <a:fillRect/>
                </a:stretch>
              </p:blipFill>
              <p:spPr>
                <a:xfrm>
                  <a:off x="1032477" y="2524845"/>
                  <a:ext cx="98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7" name="Freihand 136">
                  <a:extLst>
                    <a:ext uri="{FF2B5EF4-FFF2-40B4-BE49-F238E27FC236}">
                      <a16:creationId xmlns:a16="http://schemas.microsoft.com/office/drawing/2014/main" id="{D9CFCBF7-55F7-41AB-83F0-6467862229DC}"/>
                    </a:ext>
                  </a:extLst>
                </p14:cNvPr>
                <p14:cNvContentPartPr/>
                <p14:nvPr/>
              </p14:nvContentPartPr>
              <p14:xfrm>
                <a:off x="1129317" y="2444205"/>
                <a:ext cx="55800" cy="78480"/>
              </p14:xfrm>
            </p:contentPart>
          </mc:Choice>
          <mc:Fallback xmlns="">
            <p:pic>
              <p:nvPicPr>
                <p:cNvPr id="137" name="Freihand 136">
                  <a:extLst>
                    <a:ext uri="{FF2B5EF4-FFF2-40B4-BE49-F238E27FC236}">
                      <a16:creationId xmlns:a16="http://schemas.microsoft.com/office/drawing/2014/main" id="{D9CFCBF7-55F7-41AB-83F0-6467862229DC}"/>
                    </a:ext>
                  </a:extLst>
                </p:cNvPr>
                <p:cNvPicPr/>
                <p:nvPr/>
              </p:nvPicPr>
              <p:blipFill>
                <a:blip r:embed="rId177"/>
                <a:stretch>
                  <a:fillRect/>
                </a:stretch>
              </p:blipFill>
              <p:spPr>
                <a:xfrm>
                  <a:off x="1124997" y="2439885"/>
                  <a:ext cx="64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 name="Freihand 137">
                  <a:extLst>
                    <a:ext uri="{FF2B5EF4-FFF2-40B4-BE49-F238E27FC236}">
                      <a16:creationId xmlns:a16="http://schemas.microsoft.com/office/drawing/2014/main" id="{66D4F966-6473-42EA-9BF9-6CFEC7DEE79B}"/>
                    </a:ext>
                  </a:extLst>
                </p14:cNvPr>
                <p14:cNvContentPartPr/>
                <p14:nvPr/>
              </p14:nvContentPartPr>
              <p14:xfrm>
                <a:off x="1147677" y="2355645"/>
                <a:ext cx="55440" cy="267840"/>
              </p14:xfrm>
            </p:contentPart>
          </mc:Choice>
          <mc:Fallback xmlns="">
            <p:pic>
              <p:nvPicPr>
                <p:cNvPr id="138" name="Freihand 137">
                  <a:extLst>
                    <a:ext uri="{FF2B5EF4-FFF2-40B4-BE49-F238E27FC236}">
                      <a16:creationId xmlns:a16="http://schemas.microsoft.com/office/drawing/2014/main" id="{66D4F966-6473-42EA-9BF9-6CFEC7DEE79B}"/>
                    </a:ext>
                  </a:extLst>
                </p:cNvPr>
                <p:cNvPicPr/>
                <p:nvPr/>
              </p:nvPicPr>
              <p:blipFill>
                <a:blip r:embed="rId179"/>
                <a:stretch>
                  <a:fillRect/>
                </a:stretch>
              </p:blipFill>
              <p:spPr>
                <a:xfrm>
                  <a:off x="1143357" y="2351325"/>
                  <a:ext cx="64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0" name="Freihand 139">
                  <a:extLst>
                    <a:ext uri="{FF2B5EF4-FFF2-40B4-BE49-F238E27FC236}">
                      <a16:creationId xmlns:a16="http://schemas.microsoft.com/office/drawing/2014/main" id="{0197C77B-C255-4448-AA89-D1ECA88C259F}"/>
                    </a:ext>
                  </a:extLst>
                </p14:cNvPr>
                <p14:cNvContentPartPr/>
                <p14:nvPr/>
              </p14:nvContentPartPr>
              <p14:xfrm>
                <a:off x="2767677" y="2418645"/>
                <a:ext cx="114120" cy="13320"/>
              </p14:xfrm>
            </p:contentPart>
          </mc:Choice>
          <mc:Fallback xmlns="">
            <p:pic>
              <p:nvPicPr>
                <p:cNvPr id="140" name="Freihand 139">
                  <a:extLst>
                    <a:ext uri="{FF2B5EF4-FFF2-40B4-BE49-F238E27FC236}">
                      <a16:creationId xmlns:a16="http://schemas.microsoft.com/office/drawing/2014/main" id="{0197C77B-C255-4448-AA89-D1ECA88C259F}"/>
                    </a:ext>
                  </a:extLst>
                </p:cNvPr>
                <p:cNvPicPr/>
                <p:nvPr/>
              </p:nvPicPr>
              <p:blipFill>
                <a:blip r:embed="rId181"/>
                <a:stretch>
                  <a:fillRect/>
                </a:stretch>
              </p:blipFill>
              <p:spPr>
                <a:xfrm>
                  <a:off x="2763357" y="2414325"/>
                  <a:ext cx="12276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2">
            <p14:nvContentPartPr>
              <p14:cNvPr id="141" name="Freihand 140">
                <a:extLst>
                  <a:ext uri="{FF2B5EF4-FFF2-40B4-BE49-F238E27FC236}">
                    <a16:creationId xmlns:a16="http://schemas.microsoft.com/office/drawing/2014/main" id="{FFEF7C14-EB26-4A0C-82C8-8F6BE430024D}"/>
                  </a:ext>
                </a:extLst>
              </p14:cNvPr>
              <p14:cNvContentPartPr/>
              <p14:nvPr/>
            </p14:nvContentPartPr>
            <p14:xfrm>
              <a:off x="3041277" y="2420445"/>
              <a:ext cx="766800" cy="36000"/>
            </p14:xfrm>
          </p:contentPart>
        </mc:Choice>
        <mc:Fallback xmlns="">
          <p:pic>
            <p:nvPicPr>
              <p:cNvPr id="141" name="Freihand 140">
                <a:extLst>
                  <a:ext uri="{FF2B5EF4-FFF2-40B4-BE49-F238E27FC236}">
                    <a16:creationId xmlns:a16="http://schemas.microsoft.com/office/drawing/2014/main" id="{FFEF7C14-EB26-4A0C-82C8-8F6BE430024D}"/>
                  </a:ext>
                </a:extLst>
              </p:cNvPr>
              <p:cNvPicPr/>
              <p:nvPr/>
            </p:nvPicPr>
            <p:blipFill>
              <a:blip r:embed="rId183"/>
              <a:stretch>
                <a:fillRect/>
              </a:stretch>
            </p:blipFill>
            <p:spPr>
              <a:xfrm>
                <a:off x="3036957" y="2416125"/>
                <a:ext cx="775440" cy="44640"/>
              </a:xfrm>
              <a:prstGeom prst="rect">
                <a:avLst/>
              </a:prstGeom>
            </p:spPr>
          </p:pic>
        </mc:Fallback>
      </mc:AlternateContent>
      <p:grpSp>
        <p:nvGrpSpPr>
          <p:cNvPr id="160" name="Gruppieren 159">
            <a:extLst>
              <a:ext uri="{FF2B5EF4-FFF2-40B4-BE49-F238E27FC236}">
                <a16:creationId xmlns:a16="http://schemas.microsoft.com/office/drawing/2014/main" id="{9E7C5ADE-3FB9-488B-9CEE-DDCDAD2CAF7D}"/>
              </a:ext>
            </a:extLst>
          </p:cNvPr>
          <p:cNvGrpSpPr/>
          <p:nvPr/>
        </p:nvGrpSpPr>
        <p:grpSpPr>
          <a:xfrm>
            <a:off x="4240437" y="2240085"/>
            <a:ext cx="1479960" cy="298800"/>
            <a:chOff x="4240437" y="2240085"/>
            <a:chExt cx="1479960" cy="298800"/>
          </a:xfrm>
        </p:grpSpPr>
        <mc:AlternateContent xmlns:mc="http://schemas.openxmlformats.org/markup-compatibility/2006" xmlns:p14="http://schemas.microsoft.com/office/powerpoint/2010/main">
          <mc:Choice Requires="p14">
            <p:contentPart p14:bwMode="auto" r:id="rId184">
              <p14:nvContentPartPr>
                <p14:cNvPr id="143" name="Freihand 142">
                  <a:extLst>
                    <a:ext uri="{FF2B5EF4-FFF2-40B4-BE49-F238E27FC236}">
                      <a16:creationId xmlns:a16="http://schemas.microsoft.com/office/drawing/2014/main" id="{DC4A54BB-B7F1-4B53-8622-3EBB3EAAD85C}"/>
                    </a:ext>
                  </a:extLst>
                </p14:cNvPr>
                <p14:cNvContentPartPr/>
                <p14:nvPr/>
              </p14:nvContentPartPr>
              <p14:xfrm>
                <a:off x="4240437" y="2444205"/>
                <a:ext cx="187560" cy="2520"/>
              </p14:xfrm>
            </p:contentPart>
          </mc:Choice>
          <mc:Fallback xmlns="">
            <p:pic>
              <p:nvPicPr>
                <p:cNvPr id="143" name="Freihand 142">
                  <a:extLst>
                    <a:ext uri="{FF2B5EF4-FFF2-40B4-BE49-F238E27FC236}">
                      <a16:creationId xmlns:a16="http://schemas.microsoft.com/office/drawing/2014/main" id="{DC4A54BB-B7F1-4B53-8622-3EBB3EAAD85C}"/>
                    </a:ext>
                  </a:extLst>
                </p:cNvPr>
                <p:cNvPicPr/>
                <p:nvPr/>
              </p:nvPicPr>
              <p:blipFill>
                <a:blip r:embed="rId185"/>
                <a:stretch>
                  <a:fillRect/>
                </a:stretch>
              </p:blipFill>
              <p:spPr>
                <a:xfrm>
                  <a:off x="4236117" y="2439885"/>
                  <a:ext cx="196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Freihand 143">
                  <a:extLst>
                    <a:ext uri="{FF2B5EF4-FFF2-40B4-BE49-F238E27FC236}">
                      <a16:creationId xmlns:a16="http://schemas.microsoft.com/office/drawing/2014/main" id="{AD0AE1FB-9F1D-4BCB-AF4F-9208451EE4AC}"/>
                    </a:ext>
                  </a:extLst>
                </p14:cNvPr>
                <p14:cNvContentPartPr/>
                <p14:nvPr/>
              </p14:nvContentPartPr>
              <p14:xfrm>
                <a:off x="4580637" y="2435925"/>
                <a:ext cx="424080" cy="8640"/>
              </p14:xfrm>
            </p:contentPart>
          </mc:Choice>
          <mc:Fallback xmlns="">
            <p:pic>
              <p:nvPicPr>
                <p:cNvPr id="144" name="Freihand 143">
                  <a:extLst>
                    <a:ext uri="{FF2B5EF4-FFF2-40B4-BE49-F238E27FC236}">
                      <a16:creationId xmlns:a16="http://schemas.microsoft.com/office/drawing/2014/main" id="{AD0AE1FB-9F1D-4BCB-AF4F-9208451EE4AC}"/>
                    </a:ext>
                  </a:extLst>
                </p:cNvPr>
                <p:cNvPicPr/>
                <p:nvPr/>
              </p:nvPicPr>
              <p:blipFill>
                <a:blip r:embed="rId187"/>
                <a:stretch>
                  <a:fillRect/>
                </a:stretch>
              </p:blipFill>
              <p:spPr>
                <a:xfrm>
                  <a:off x="4576317" y="2431605"/>
                  <a:ext cx="432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8365083C-AC9B-42D3-AF81-4191C46926B6}"/>
                    </a:ext>
                  </a:extLst>
                </p14:cNvPr>
                <p14:cNvContentPartPr/>
                <p14:nvPr/>
              </p14:nvContentPartPr>
              <p14:xfrm>
                <a:off x="5144397" y="2442765"/>
                <a:ext cx="468360" cy="14040"/>
              </p14:xfrm>
            </p:contentPart>
          </mc:Choice>
          <mc:Fallback xmlns="">
            <p:pic>
              <p:nvPicPr>
                <p:cNvPr id="145" name="Freihand 144">
                  <a:extLst>
                    <a:ext uri="{FF2B5EF4-FFF2-40B4-BE49-F238E27FC236}">
                      <a16:creationId xmlns:a16="http://schemas.microsoft.com/office/drawing/2014/main" id="{8365083C-AC9B-42D3-AF81-4191C46926B6}"/>
                    </a:ext>
                  </a:extLst>
                </p:cNvPr>
                <p:cNvPicPr/>
                <p:nvPr/>
              </p:nvPicPr>
              <p:blipFill>
                <a:blip r:embed="rId189"/>
                <a:stretch>
                  <a:fillRect/>
                </a:stretch>
              </p:blipFill>
              <p:spPr>
                <a:xfrm>
                  <a:off x="5140077" y="2438445"/>
                  <a:ext cx="477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43DC5366-DE94-4D8E-8C10-0C761582F791}"/>
                    </a:ext>
                  </a:extLst>
                </p14:cNvPr>
                <p14:cNvContentPartPr/>
                <p14:nvPr/>
              </p14:nvContentPartPr>
              <p14:xfrm>
                <a:off x="5639397" y="2443845"/>
                <a:ext cx="65160" cy="9720"/>
              </p14:xfrm>
            </p:contentPart>
          </mc:Choice>
          <mc:Fallback xmlns="">
            <p:pic>
              <p:nvPicPr>
                <p:cNvPr id="146" name="Freihand 145">
                  <a:extLst>
                    <a:ext uri="{FF2B5EF4-FFF2-40B4-BE49-F238E27FC236}">
                      <a16:creationId xmlns:a16="http://schemas.microsoft.com/office/drawing/2014/main" id="{43DC5366-DE94-4D8E-8C10-0C761582F791}"/>
                    </a:ext>
                  </a:extLst>
                </p:cNvPr>
                <p:cNvPicPr/>
                <p:nvPr/>
              </p:nvPicPr>
              <p:blipFill>
                <a:blip r:embed="rId191"/>
                <a:stretch>
                  <a:fillRect/>
                </a:stretch>
              </p:blipFill>
              <p:spPr>
                <a:xfrm>
                  <a:off x="5635077" y="2439525"/>
                  <a:ext cx="73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8" name="Freihand 147">
                  <a:extLst>
                    <a:ext uri="{FF2B5EF4-FFF2-40B4-BE49-F238E27FC236}">
                      <a16:creationId xmlns:a16="http://schemas.microsoft.com/office/drawing/2014/main" id="{F554C905-33E5-489F-9CD5-8F81A6DFE87A}"/>
                    </a:ext>
                  </a:extLst>
                </p14:cNvPr>
                <p14:cNvContentPartPr/>
                <p14:nvPr/>
              </p14:nvContentPartPr>
              <p14:xfrm>
                <a:off x="5145117" y="2367885"/>
                <a:ext cx="39240" cy="138240"/>
              </p14:xfrm>
            </p:contentPart>
          </mc:Choice>
          <mc:Fallback xmlns="">
            <p:pic>
              <p:nvPicPr>
                <p:cNvPr id="148" name="Freihand 147">
                  <a:extLst>
                    <a:ext uri="{FF2B5EF4-FFF2-40B4-BE49-F238E27FC236}">
                      <a16:creationId xmlns:a16="http://schemas.microsoft.com/office/drawing/2014/main" id="{F554C905-33E5-489F-9CD5-8F81A6DFE87A}"/>
                    </a:ext>
                  </a:extLst>
                </p:cNvPr>
                <p:cNvPicPr/>
                <p:nvPr/>
              </p:nvPicPr>
              <p:blipFill>
                <a:blip r:embed="rId193"/>
                <a:stretch>
                  <a:fillRect/>
                </a:stretch>
              </p:blipFill>
              <p:spPr>
                <a:xfrm>
                  <a:off x="5140797" y="2363565"/>
                  <a:ext cx="47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9" name="Freihand 148">
                  <a:extLst>
                    <a:ext uri="{FF2B5EF4-FFF2-40B4-BE49-F238E27FC236}">
                      <a16:creationId xmlns:a16="http://schemas.microsoft.com/office/drawing/2014/main" id="{8DF0806D-8CE1-4660-9423-210BC6DFEA36}"/>
                    </a:ext>
                  </a:extLst>
                </p14:cNvPr>
                <p14:cNvContentPartPr/>
                <p14:nvPr/>
              </p14:nvContentPartPr>
              <p14:xfrm>
                <a:off x="5160957" y="2311365"/>
                <a:ext cx="14400" cy="29880"/>
              </p14:xfrm>
            </p:contentPart>
          </mc:Choice>
          <mc:Fallback xmlns="">
            <p:pic>
              <p:nvPicPr>
                <p:cNvPr id="149" name="Freihand 148">
                  <a:extLst>
                    <a:ext uri="{FF2B5EF4-FFF2-40B4-BE49-F238E27FC236}">
                      <a16:creationId xmlns:a16="http://schemas.microsoft.com/office/drawing/2014/main" id="{8DF0806D-8CE1-4660-9423-210BC6DFEA36}"/>
                    </a:ext>
                  </a:extLst>
                </p:cNvPr>
                <p:cNvPicPr/>
                <p:nvPr/>
              </p:nvPicPr>
              <p:blipFill>
                <a:blip r:embed="rId195"/>
                <a:stretch>
                  <a:fillRect/>
                </a:stretch>
              </p:blipFill>
              <p:spPr>
                <a:xfrm>
                  <a:off x="5156637" y="2307045"/>
                  <a:ext cx="23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0" name="Freihand 149">
                  <a:extLst>
                    <a:ext uri="{FF2B5EF4-FFF2-40B4-BE49-F238E27FC236}">
                      <a16:creationId xmlns:a16="http://schemas.microsoft.com/office/drawing/2014/main" id="{A8986D95-C8F4-4731-A17D-54F691B4DD97}"/>
                    </a:ext>
                  </a:extLst>
                </p14:cNvPr>
                <p14:cNvContentPartPr/>
                <p14:nvPr/>
              </p14:nvContentPartPr>
              <p14:xfrm>
                <a:off x="5216397" y="2456805"/>
                <a:ext cx="50040" cy="80280"/>
              </p14:xfrm>
            </p:contentPart>
          </mc:Choice>
          <mc:Fallback xmlns="">
            <p:pic>
              <p:nvPicPr>
                <p:cNvPr id="150" name="Freihand 149">
                  <a:extLst>
                    <a:ext uri="{FF2B5EF4-FFF2-40B4-BE49-F238E27FC236}">
                      <a16:creationId xmlns:a16="http://schemas.microsoft.com/office/drawing/2014/main" id="{A8986D95-C8F4-4731-A17D-54F691B4DD97}"/>
                    </a:ext>
                  </a:extLst>
                </p:cNvPr>
                <p:cNvPicPr/>
                <p:nvPr/>
              </p:nvPicPr>
              <p:blipFill>
                <a:blip r:embed="rId197"/>
                <a:stretch>
                  <a:fillRect/>
                </a:stretch>
              </p:blipFill>
              <p:spPr>
                <a:xfrm>
                  <a:off x="5212077" y="2452485"/>
                  <a:ext cx="58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1" name="Freihand 150">
                  <a:extLst>
                    <a:ext uri="{FF2B5EF4-FFF2-40B4-BE49-F238E27FC236}">
                      <a16:creationId xmlns:a16="http://schemas.microsoft.com/office/drawing/2014/main" id="{C2AFFAC2-507D-4FF2-A8E1-F21479974326}"/>
                    </a:ext>
                  </a:extLst>
                </p14:cNvPr>
                <p14:cNvContentPartPr/>
                <p14:nvPr/>
              </p14:nvContentPartPr>
              <p14:xfrm>
                <a:off x="5241597" y="2240085"/>
                <a:ext cx="36000" cy="123480"/>
              </p14:xfrm>
            </p:contentPart>
          </mc:Choice>
          <mc:Fallback xmlns="">
            <p:pic>
              <p:nvPicPr>
                <p:cNvPr id="151" name="Freihand 150">
                  <a:extLst>
                    <a:ext uri="{FF2B5EF4-FFF2-40B4-BE49-F238E27FC236}">
                      <a16:creationId xmlns:a16="http://schemas.microsoft.com/office/drawing/2014/main" id="{C2AFFAC2-507D-4FF2-A8E1-F21479974326}"/>
                    </a:ext>
                  </a:extLst>
                </p:cNvPr>
                <p:cNvPicPr/>
                <p:nvPr/>
              </p:nvPicPr>
              <p:blipFill>
                <a:blip r:embed="rId199"/>
                <a:stretch>
                  <a:fillRect/>
                </a:stretch>
              </p:blipFill>
              <p:spPr>
                <a:xfrm>
                  <a:off x="5237277" y="2235765"/>
                  <a:ext cx="44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2" name="Freihand 151">
                  <a:extLst>
                    <a:ext uri="{FF2B5EF4-FFF2-40B4-BE49-F238E27FC236}">
                      <a16:creationId xmlns:a16="http://schemas.microsoft.com/office/drawing/2014/main" id="{DE0D9C9E-22DD-418C-B926-916821593B29}"/>
                    </a:ext>
                  </a:extLst>
                </p14:cNvPr>
                <p14:cNvContentPartPr/>
                <p14:nvPr/>
              </p14:nvContentPartPr>
              <p14:xfrm>
                <a:off x="5304957" y="2322525"/>
                <a:ext cx="69840" cy="187200"/>
              </p14:xfrm>
            </p:contentPart>
          </mc:Choice>
          <mc:Fallback xmlns="">
            <p:pic>
              <p:nvPicPr>
                <p:cNvPr id="152" name="Freihand 151">
                  <a:extLst>
                    <a:ext uri="{FF2B5EF4-FFF2-40B4-BE49-F238E27FC236}">
                      <a16:creationId xmlns:a16="http://schemas.microsoft.com/office/drawing/2014/main" id="{DE0D9C9E-22DD-418C-B926-916821593B29}"/>
                    </a:ext>
                  </a:extLst>
                </p:cNvPr>
                <p:cNvPicPr/>
                <p:nvPr/>
              </p:nvPicPr>
              <p:blipFill>
                <a:blip r:embed="rId201"/>
                <a:stretch>
                  <a:fillRect/>
                </a:stretch>
              </p:blipFill>
              <p:spPr>
                <a:xfrm>
                  <a:off x="5300637" y="2318205"/>
                  <a:ext cx="78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4" name="Freihand 153">
                  <a:extLst>
                    <a:ext uri="{FF2B5EF4-FFF2-40B4-BE49-F238E27FC236}">
                      <a16:creationId xmlns:a16="http://schemas.microsoft.com/office/drawing/2014/main" id="{23B0FE8C-880C-4923-966F-85B14E5CAE42}"/>
                    </a:ext>
                  </a:extLst>
                </p14:cNvPr>
                <p14:cNvContentPartPr/>
                <p14:nvPr/>
              </p14:nvContentPartPr>
              <p14:xfrm>
                <a:off x="5377317" y="2351325"/>
                <a:ext cx="79920" cy="105840"/>
              </p14:xfrm>
            </p:contentPart>
          </mc:Choice>
          <mc:Fallback xmlns="">
            <p:pic>
              <p:nvPicPr>
                <p:cNvPr id="154" name="Freihand 153">
                  <a:extLst>
                    <a:ext uri="{FF2B5EF4-FFF2-40B4-BE49-F238E27FC236}">
                      <a16:creationId xmlns:a16="http://schemas.microsoft.com/office/drawing/2014/main" id="{23B0FE8C-880C-4923-966F-85B14E5CAE42}"/>
                    </a:ext>
                  </a:extLst>
                </p:cNvPr>
                <p:cNvPicPr/>
                <p:nvPr/>
              </p:nvPicPr>
              <p:blipFill>
                <a:blip r:embed="rId203"/>
                <a:stretch>
                  <a:fillRect/>
                </a:stretch>
              </p:blipFill>
              <p:spPr>
                <a:xfrm>
                  <a:off x="5372997" y="2347005"/>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5" name="Freihand 154">
                  <a:extLst>
                    <a:ext uri="{FF2B5EF4-FFF2-40B4-BE49-F238E27FC236}">
                      <a16:creationId xmlns:a16="http://schemas.microsoft.com/office/drawing/2014/main" id="{FCBA9964-1F57-4F72-B9D0-7677ACE71D50}"/>
                    </a:ext>
                  </a:extLst>
                </p14:cNvPr>
                <p14:cNvContentPartPr/>
                <p14:nvPr/>
              </p14:nvContentPartPr>
              <p14:xfrm>
                <a:off x="5483877" y="2392725"/>
                <a:ext cx="7560" cy="80280"/>
              </p14:xfrm>
            </p:contentPart>
          </mc:Choice>
          <mc:Fallback xmlns="">
            <p:pic>
              <p:nvPicPr>
                <p:cNvPr id="155" name="Freihand 154">
                  <a:extLst>
                    <a:ext uri="{FF2B5EF4-FFF2-40B4-BE49-F238E27FC236}">
                      <a16:creationId xmlns:a16="http://schemas.microsoft.com/office/drawing/2014/main" id="{FCBA9964-1F57-4F72-B9D0-7677ACE71D50}"/>
                    </a:ext>
                  </a:extLst>
                </p:cNvPr>
                <p:cNvPicPr/>
                <p:nvPr/>
              </p:nvPicPr>
              <p:blipFill>
                <a:blip r:embed="rId205"/>
                <a:stretch>
                  <a:fillRect/>
                </a:stretch>
              </p:blipFill>
              <p:spPr>
                <a:xfrm>
                  <a:off x="5479557" y="2388405"/>
                  <a:ext cx="16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6" name="Freihand 155">
                  <a:extLst>
                    <a:ext uri="{FF2B5EF4-FFF2-40B4-BE49-F238E27FC236}">
                      <a16:creationId xmlns:a16="http://schemas.microsoft.com/office/drawing/2014/main" id="{ACCAC6CE-FC31-458A-812C-C86B4FC0F299}"/>
                    </a:ext>
                  </a:extLst>
                </p14:cNvPr>
                <p14:cNvContentPartPr/>
                <p14:nvPr/>
              </p14:nvContentPartPr>
              <p14:xfrm>
                <a:off x="5466957" y="2361045"/>
                <a:ext cx="137880" cy="102960"/>
              </p14:xfrm>
            </p:contentPart>
          </mc:Choice>
          <mc:Fallback xmlns="">
            <p:pic>
              <p:nvPicPr>
                <p:cNvPr id="156" name="Freihand 155">
                  <a:extLst>
                    <a:ext uri="{FF2B5EF4-FFF2-40B4-BE49-F238E27FC236}">
                      <a16:creationId xmlns:a16="http://schemas.microsoft.com/office/drawing/2014/main" id="{ACCAC6CE-FC31-458A-812C-C86B4FC0F299}"/>
                    </a:ext>
                  </a:extLst>
                </p:cNvPr>
                <p:cNvPicPr/>
                <p:nvPr/>
              </p:nvPicPr>
              <p:blipFill>
                <a:blip r:embed="rId207"/>
                <a:stretch>
                  <a:fillRect/>
                </a:stretch>
              </p:blipFill>
              <p:spPr>
                <a:xfrm>
                  <a:off x="5462637" y="2356725"/>
                  <a:ext cx="146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Freihand 156">
                  <a:extLst>
                    <a:ext uri="{FF2B5EF4-FFF2-40B4-BE49-F238E27FC236}">
                      <a16:creationId xmlns:a16="http://schemas.microsoft.com/office/drawing/2014/main" id="{0FDAF7A6-13D6-4753-9D73-AF7AD696301E}"/>
                    </a:ext>
                  </a:extLst>
                </p14:cNvPr>
                <p14:cNvContentPartPr/>
                <p14:nvPr/>
              </p14:nvContentPartPr>
              <p14:xfrm>
                <a:off x="5538957" y="2359605"/>
                <a:ext cx="77400" cy="99720"/>
              </p14:xfrm>
            </p:contentPart>
          </mc:Choice>
          <mc:Fallback xmlns="">
            <p:pic>
              <p:nvPicPr>
                <p:cNvPr id="157" name="Freihand 156">
                  <a:extLst>
                    <a:ext uri="{FF2B5EF4-FFF2-40B4-BE49-F238E27FC236}">
                      <a16:creationId xmlns:a16="http://schemas.microsoft.com/office/drawing/2014/main" id="{0FDAF7A6-13D6-4753-9D73-AF7AD696301E}"/>
                    </a:ext>
                  </a:extLst>
                </p:cNvPr>
                <p:cNvPicPr/>
                <p:nvPr/>
              </p:nvPicPr>
              <p:blipFill>
                <a:blip r:embed="rId209"/>
                <a:stretch>
                  <a:fillRect/>
                </a:stretch>
              </p:blipFill>
              <p:spPr>
                <a:xfrm>
                  <a:off x="5534637" y="2355285"/>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8" name="Freihand 157">
                  <a:extLst>
                    <a:ext uri="{FF2B5EF4-FFF2-40B4-BE49-F238E27FC236}">
                      <a16:creationId xmlns:a16="http://schemas.microsoft.com/office/drawing/2014/main" id="{4BCAAE36-96A6-450B-A661-A67600D4FCDB}"/>
                    </a:ext>
                  </a:extLst>
                </p14:cNvPr>
                <p14:cNvContentPartPr/>
                <p14:nvPr/>
              </p14:nvContentPartPr>
              <p14:xfrm>
                <a:off x="5617437" y="2356725"/>
                <a:ext cx="63000" cy="101520"/>
              </p14:xfrm>
            </p:contentPart>
          </mc:Choice>
          <mc:Fallback xmlns="">
            <p:pic>
              <p:nvPicPr>
                <p:cNvPr id="158" name="Freihand 157">
                  <a:extLst>
                    <a:ext uri="{FF2B5EF4-FFF2-40B4-BE49-F238E27FC236}">
                      <a16:creationId xmlns:a16="http://schemas.microsoft.com/office/drawing/2014/main" id="{4BCAAE36-96A6-450B-A661-A67600D4FCDB}"/>
                    </a:ext>
                  </a:extLst>
                </p:cNvPr>
                <p:cNvPicPr/>
                <p:nvPr/>
              </p:nvPicPr>
              <p:blipFill>
                <a:blip r:embed="rId211"/>
                <a:stretch>
                  <a:fillRect/>
                </a:stretch>
              </p:blipFill>
              <p:spPr>
                <a:xfrm>
                  <a:off x="5613117" y="2352405"/>
                  <a:ext cx="71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9" name="Freihand 158">
                  <a:extLst>
                    <a:ext uri="{FF2B5EF4-FFF2-40B4-BE49-F238E27FC236}">
                      <a16:creationId xmlns:a16="http://schemas.microsoft.com/office/drawing/2014/main" id="{55730BE6-533A-4624-A660-D2DB92789B95}"/>
                    </a:ext>
                  </a:extLst>
                </p14:cNvPr>
                <p14:cNvContentPartPr/>
                <p14:nvPr/>
              </p14:nvContentPartPr>
              <p14:xfrm>
                <a:off x="5671797" y="2304885"/>
                <a:ext cx="48600" cy="234000"/>
              </p14:xfrm>
            </p:contentPart>
          </mc:Choice>
          <mc:Fallback xmlns="">
            <p:pic>
              <p:nvPicPr>
                <p:cNvPr id="159" name="Freihand 158">
                  <a:extLst>
                    <a:ext uri="{FF2B5EF4-FFF2-40B4-BE49-F238E27FC236}">
                      <a16:creationId xmlns:a16="http://schemas.microsoft.com/office/drawing/2014/main" id="{55730BE6-533A-4624-A660-D2DB92789B95}"/>
                    </a:ext>
                  </a:extLst>
                </p:cNvPr>
                <p:cNvPicPr/>
                <p:nvPr/>
              </p:nvPicPr>
              <p:blipFill>
                <a:blip r:embed="rId213"/>
                <a:stretch>
                  <a:fillRect/>
                </a:stretch>
              </p:blipFill>
              <p:spPr>
                <a:xfrm>
                  <a:off x="5667477" y="2300565"/>
                  <a:ext cx="57240" cy="24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0E1F30E1-3DB6-4F6B-94DE-02CB1E399A0B}"/>
                  </a:ext>
                </a:extLst>
              </p14:cNvPr>
              <p14:cNvContentPartPr/>
              <p14:nvPr/>
            </p14:nvContentPartPr>
            <p14:xfrm>
              <a:off x="7375677" y="1934085"/>
              <a:ext cx="23040" cy="75600"/>
            </p14:xfrm>
          </p:contentPart>
        </mc:Choice>
        <mc:Fallback xmlns="">
          <p:pic>
            <p:nvPicPr>
              <p:cNvPr id="161" name="Freihand 160">
                <a:extLst>
                  <a:ext uri="{FF2B5EF4-FFF2-40B4-BE49-F238E27FC236}">
                    <a16:creationId xmlns:a16="http://schemas.microsoft.com/office/drawing/2014/main" id="{0E1F30E1-3DB6-4F6B-94DE-02CB1E399A0B}"/>
                  </a:ext>
                </a:extLst>
              </p:cNvPr>
              <p:cNvPicPr/>
              <p:nvPr/>
            </p:nvPicPr>
            <p:blipFill>
              <a:blip r:embed="rId215"/>
              <a:stretch>
                <a:fillRect/>
              </a:stretch>
            </p:blipFill>
            <p:spPr>
              <a:xfrm>
                <a:off x="7371357" y="1929765"/>
                <a:ext cx="31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2" name="Freihand 161">
                <a:extLst>
                  <a:ext uri="{FF2B5EF4-FFF2-40B4-BE49-F238E27FC236}">
                    <a16:creationId xmlns:a16="http://schemas.microsoft.com/office/drawing/2014/main" id="{5B1A535D-71D9-4DE3-BAED-33F0F15C5320}"/>
                  </a:ext>
                </a:extLst>
              </p14:cNvPr>
              <p14:cNvContentPartPr/>
              <p14:nvPr/>
            </p14:nvContentPartPr>
            <p14:xfrm>
              <a:off x="7379997" y="2379405"/>
              <a:ext cx="26640" cy="64440"/>
            </p14:xfrm>
          </p:contentPart>
        </mc:Choice>
        <mc:Fallback xmlns="">
          <p:pic>
            <p:nvPicPr>
              <p:cNvPr id="162" name="Freihand 161">
                <a:extLst>
                  <a:ext uri="{FF2B5EF4-FFF2-40B4-BE49-F238E27FC236}">
                    <a16:creationId xmlns:a16="http://schemas.microsoft.com/office/drawing/2014/main" id="{5B1A535D-71D9-4DE3-BAED-33F0F15C5320}"/>
                  </a:ext>
                </a:extLst>
              </p:cNvPr>
              <p:cNvPicPr/>
              <p:nvPr/>
            </p:nvPicPr>
            <p:blipFill>
              <a:blip r:embed="rId217"/>
              <a:stretch>
                <a:fillRect/>
              </a:stretch>
            </p:blipFill>
            <p:spPr>
              <a:xfrm>
                <a:off x="7375677" y="2375085"/>
                <a:ext cx="35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3" name="Freihand 162">
                <a:extLst>
                  <a:ext uri="{FF2B5EF4-FFF2-40B4-BE49-F238E27FC236}">
                    <a16:creationId xmlns:a16="http://schemas.microsoft.com/office/drawing/2014/main" id="{35C20A29-CAF3-490D-A1B2-131BFF653962}"/>
                  </a:ext>
                </a:extLst>
              </p14:cNvPr>
              <p14:cNvContentPartPr/>
              <p14:nvPr/>
            </p14:nvContentPartPr>
            <p14:xfrm>
              <a:off x="7391157" y="2069445"/>
              <a:ext cx="5760" cy="153360"/>
            </p14:xfrm>
          </p:contentPart>
        </mc:Choice>
        <mc:Fallback xmlns="">
          <p:pic>
            <p:nvPicPr>
              <p:cNvPr id="163" name="Freihand 162">
                <a:extLst>
                  <a:ext uri="{FF2B5EF4-FFF2-40B4-BE49-F238E27FC236}">
                    <a16:creationId xmlns:a16="http://schemas.microsoft.com/office/drawing/2014/main" id="{35C20A29-CAF3-490D-A1B2-131BFF653962}"/>
                  </a:ext>
                </a:extLst>
              </p:cNvPr>
              <p:cNvPicPr/>
              <p:nvPr/>
            </p:nvPicPr>
            <p:blipFill>
              <a:blip r:embed="rId219"/>
              <a:stretch>
                <a:fillRect/>
              </a:stretch>
            </p:blipFill>
            <p:spPr>
              <a:xfrm>
                <a:off x="7386837" y="2065125"/>
                <a:ext cx="14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4" name="Freihand 163">
                <a:extLst>
                  <a:ext uri="{FF2B5EF4-FFF2-40B4-BE49-F238E27FC236}">
                    <a16:creationId xmlns:a16="http://schemas.microsoft.com/office/drawing/2014/main" id="{3EE4E8D9-AA93-4455-967D-F794939AAA33}"/>
                  </a:ext>
                </a:extLst>
              </p14:cNvPr>
              <p14:cNvContentPartPr/>
              <p14:nvPr/>
            </p14:nvContentPartPr>
            <p14:xfrm>
              <a:off x="7355517" y="2156205"/>
              <a:ext cx="117000" cy="136800"/>
            </p14:xfrm>
          </p:contentPart>
        </mc:Choice>
        <mc:Fallback xmlns="">
          <p:pic>
            <p:nvPicPr>
              <p:cNvPr id="164" name="Freihand 163">
                <a:extLst>
                  <a:ext uri="{FF2B5EF4-FFF2-40B4-BE49-F238E27FC236}">
                    <a16:creationId xmlns:a16="http://schemas.microsoft.com/office/drawing/2014/main" id="{3EE4E8D9-AA93-4455-967D-F794939AAA33}"/>
                  </a:ext>
                </a:extLst>
              </p:cNvPr>
              <p:cNvPicPr/>
              <p:nvPr/>
            </p:nvPicPr>
            <p:blipFill>
              <a:blip r:embed="rId221"/>
              <a:stretch>
                <a:fillRect/>
              </a:stretch>
            </p:blipFill>
            <p:spPr>
              <a:xfrm>
                <a:off x="7351197" y="2151885"/>
                <a:ext cx="12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 name="Freihand 165">
                <a:extLst>
                  <a:ext uri="{FF2B5EF4-FFF2-40B4-BE49-F238E27FC236}">
                    <a16:creationId xmlns:a16="http://schemas.microsoft.com/office/drawing/2014/main" id="{F9B360AC-3BC4-47D8-8F70-32DF3B1F3311}"/>
                  </a:ext>
                </a:extLst>
              </p14:cNvPr>
              <p14:cNvContentPartPr/>
              <p14:nvPr/>
            </p14:nvContentPartPr>
            <p14:xfrm>
              <a:off x="6796797" y="2452845"/>
              <a:ext cx="34200" cy="10080"/>
            </p14:xfrm>
          </p:contentPart>
        </mc:Choice>
        <mc:Fallback xmlns="">
          <p:pic>
            <p:nvPicPr>
              <p:cNvPr id="166" name="Freihand 165">
                <a:extLst>
                  <a:ext uri="{FF2B5EF4-FFF2-40B4-BE49-F238E27FC236}">
                    <a16:creationId xmlns:a16="http://schemas.microsoft.com/office/drawing/2014/main" id="{F9B360AC-3BC4-47D8-8F70-32DF3B1F3311}"/>
                  </a:ext>
                </a:extLst>
              </p:cNvPr>
              <p:cNvPicPr/>
              <p:nvPr/>
            </p:nvPicPr>
            <p:blipFill>
              <a:blip r:embed="rId223"/>
              <a:stretch>
                <a:fillRect/>
              </a:stretch>
            </p:blipFill>
            <p:spPr>
              <a:xfrm>
                <a:off x="6792477" y="2448525"/>
                <a:ext cx="42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7" name="Freihand 166">
                <a:extLst>
                  <a:ext uri="{FF2B5EF4-FFF2-40B4-BE49-F238E27FC236}">
                    <a16:creationId xmlns:a16="http://schemas.microsoft.com/office/drawing/2014/main" id="{061044AB-AE3D-44EC-8CF9-310241E17DD6}"/>
                  </a:ext>
                </a:extLst>
              </p14:cNvPr>
              <p14:cNvContentPartPr/>
              <p14:nvPr/>
            </p14:nvContentPartPr>
            <p14:xfrm>
              <a:off x="6983637" y="2265645"/>
              <a:ext cx="42840" cy="39960"/>
            </p14:xfrm>
          </p:contentPart>
        </mc:Choice>
        <mc:Fallback xmlns="">
          <p:pic>
            <p:nvPicPr>
              <p:cNvPr id="167" name="Freihand 166">
                <a:extLst>
                  <a:ext uri="{FF2B5EF4-FFF2-40B4-BE49-F238E27FC236}">
                    <a16:creationId xmlns:a16="http://schemas.microsoft.com/office/drawing/2014/main" id="{061044AB-AE3D-44EC-8CF9-310241E17DD6}"/>
                  </a:ext>
                </a:extLst>
              </p:cNvPr>
              <p:cNvPicPr/>
              <p:nvPr/>
            </p:nvPicPr>
            <p:blipFill>
              <a:blip r:embed="rId225"/>
              <a:stretch>
                <a:fillRect/>
              </a:stretch>
            </p:blipFill>
            <p:spPr>
              <a:xfrm>
                <a:off x="6979317" y="2261325"/>
                <a:ext cx="51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1" name="Freihand 180">
                <a:extLst>
                  <a:ext uri="{FF2B5EF4-FFF2-40B4-BE49-F238E27FC236}">
                    <a16:creationId xmlns:a16="http://schemas.microsoft.com/office/drawing/2014/main" id="{1539D334-9A2E-4843-9C76-9DB7E03D53AA}"/>
                  </a:ext>
                </a:extLst>
              </p14:cNvPr>
              <p14:cNvContentPartPr/>
              <p14:nvPr/>
            </p14:nvContentPartPr>
            <p14:xfrm>
              <a:off x="7212597" y="2127765"/>
              <a:ext cx="18360" cy="98640"/>
            </p14:xfrm>
          </p:contentPart>
        </mc:Choice>
        <mc:Fallback xmlns="">
          <p:pic>
            <p:nvPicPr>
              <p:cNvPr id="181" name="Freihand 180">
                <a:extLst>
                  <a:ext uri="{FF2B5EF4-FFF2-40B4-BE49-F238E27FC236}">
                    <a16:creationId xmlns:a16="http://schemas.microsoft.com/office/drawing/2014/main" id="{1539D334-9A2E-4843-9C76-9DB7E03D53AA}"/>
                  </a:ext>
                </a:extLst>
              </p:cNvPr>
              <p:cNvPicPr/>
              <p:nvPr/>
            </p:nvPicPr>
            <p:blipFill>
              <a:blip r:embed="rId227"/>
              <a:stretch>
                <a:fillRect/>
              </a:stretch>
            </p:blipFill>
            <p:spPr>
              <a:xfrm>
                <a:off x="7208277" y="2123445"/>
                <a:ext cx="27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2" name="Freihand 181">
                <a:extLst>
                  <a:ext uri="{FF2B5EF4-FFF2-40B4-BE49-F238E27FC236}">
                    <a16:creationId xmlns:a16="http://schemas.microsoft.com/office/drawing/2014/main" id="{2BE8F817-9137-4EF3-A1AB-26D5E1E2348A}"/>
                  </a:ext>
                </a:extLst>
              </p14:cNvPr>
              <p14:cNvContentPartPr/>
              <p14:nvPr/>
            </p14:nvContentPartPr>
            <p14:xfrm>
              <a:off x="7086597" y="2313165"/>
              <a:ext cx="10800" cy="116640"/>
            </p14:xfrm>
          </p:contentPart>
        </mc:Choice>
        <mc:Fallback xmlns="">
          <p:pic>
            <p:nvPicPr>
              <p:cNvPr id="182" name="Freihand 181">
                <a:extLst>
                  <a:ext uri="{FF2B5EF4-FFF2-40B4-BE49-F238E27FC236}">
                    <a16:creationId xmlns:a16="http://schemas.microsoft.com/office/drawing/2014/main" id="{2BE8F817-9137-4EF3-A1AB-26D5E1E2348A}"/>
                  </a:ext>
                </a:extLst>
              </p:cNvPr>
              <p:cNvPicPr/>
              <p:nvPr/>
            </p:nvPicPr>
            <p:blipFill>
              <a:blip r:embed="rId229"/>
              <a:stretch>
                <a:fillRect/>
              </a:stretch>
            </p:blipFill>
            <p:spPr>
              <a:xfrm>
                <a:off x="7082277" y="2308845"/>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3" name="Freihand 182">
                <a:extLst>
                  <a:ext uri="{FF2B5EF4-FFF2-40B4-BE49-F238E27FC236}">
                    <a16:creationId xmlns:a16="http://schemas.microsoft.com/office/drawing/2014/main" id="{82C015B1-22BF-4D8F-B3FC-3B23CCB3099D}"/>
                  </a:ext>
                </a:extLst>
              </p14:cNvPr>
              <p14:cNvContentPartPr/>
              <p14:nvPr/>
            </p14:nvContentPartPr>
            <p14:xfrm>
              <a:off x="7105677" y="2379045"/>
              <a:ext cx="11880" cy="49320"/>
            </p14:xfrm>
          </p:contentPart>
        </mc:Choice>
        <mc:Fallback xmlns="">
          <p:pic>
            <p:nvPicPr>
              <p:cNvPr id="183" name="Freihand 182">
                <a:extLst>
                  <a:ext uri="{FF2B5EF4-FFF2-40B4-BE49-F238E27FC236}">
                    <a16:creationId xmlns:a16="http://schemas.microsoft.com/office/drawing/2014/main" id="{82C015B1-22BF-4D8F-B3FC-3B23CCB3099D}"/>
                  </a:ext>
                </a:extLst>
              </p:cNvPr>
              <p:cNvPicPr/>
              <p:nvPr/>
            </p:nvPicPr>
            <p:blipFill>
              <a:blip r:embed="rId231"/>
              <a:stretch>
                <a:fillRect/>
              </a:stretch>
            </p:blipFill>
            <p:spPr>
              <a:xfrm>
                <a:off x="7101357" y="2374725"/>
                <a:ext cx="20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6" name="Freihand 185">
                <a:extLst>
                  <a:ext uri="{FF2B5EF4-FFF2-40B4-BE49-F238E27FC236}">
                    <a16:creationId xmlns:a16="http://schemas.microsoft.com/office/drawing/2014/main" id="{ECFF4633-ADAA-44CA-AC50-18C7A4914E63}"/>
                  </a:ext>
                </a:extLst>
              </p14:cNvPr>
              <p14:cNvContentPartPr/>
              <p14:nvPr/>
            </p14:nvContentPartPr>
            <p14:xfrm>
              <a:off x="6784197" y="1269885"/>
              <a:ext cx="1919160" cy="1631160"/>
            </p14:xfrm>
          </p:contentPart>
        </mc:Choice>
        <mc:Fallback xmlns="">
          <p:pic>
            <p:nvPicPr>
              <p:cNvPr id="186" name="Freihand 185">
                <a:extLst>
                  <a:ext uri="{FF2B5EF4-FFF2-40B4-BE49-F238E27FC236}">
                    <a16:creationId xmlns:a16="http://schemas.microsoft.com/office/drawing/2014/main" id="{ECFF4633-ADAA-44CA-AC50-18C7A4914E63}"/>
                  </a:ext>
                </a:extLst>
              </p:cNvPr>
              <p:cNvPicPr/>
              <p:nvPr/>
            </p:nvPicPr>
            <p:blipFill>
              <a:blip r:embed="rId233"/>
              <a:stretch>
                <a:fillRect/>
              </a:stretch>
            </p:blipFill>
            <p:spPr>
              <a:xfrm>
                <a:off x="6779877" y="1265565"/>
                <a:ext cx="1927800" cy="1639800"/>
              </a:xfrm>
              <a:prstGeom prst="rect">
                <a:avLst/>
              </a:prstGeom>
            </p:spPr>
          </p:pic>
        </mc:Fallback>
      </mc:AlternateContent>
      <p:grpSp>
        <p:nvGrpSpPr>
          <p:cNvPr id="190" name="Gruppieren 189">
            <a:extLst>
              <a:ext uri="{FF2B5EF4-FFF2-40B4-BE49-F238E27FC236}">
                <a16:creationId xmlns:a16="http://schemas.microsoft.com/office/drawing/2014/main" id="{D07E75D2-F584-47F7-A80C-151E5CEA6C95}"/>
              </a:ext>
            </a:extLst>
          </p:cNvPr>
          <p:cNvGrpSpPr/>
          <p:nvPr/>
        </p:nvGrpSpPr>
        <p:grpSpPr>
          <a:xfrm>
            <a:off x="7576557" y="1077645"/>
            <a:ext cx="867240" cy="726120"/>
            <a:chOff x="7576557" y="1077645"/>
            <a:chExt cx="867240" cy="726120"/>
          </a:xfrm>
        </p:grpSpPr>
        <mc:AlternateContent xmlns:mc="http://schemas.openxmlformats.org/markup-compatibility/2006" xmlns:p14="http://schemas.microsoft.com/office/powerpoint/2010/main">
          <mc:Choice Requires="p14">
            <p:contentPart p14:bwMode="auto" r:id="rId234">
              <p14:nvContentPartPr>
                <p14:cNvPr id="168" name="Freihand 167">
                  <a:extLst>
                    <a:ext uri="{FF2B5EF4-FFF2-40B4-BE49-F238E27FC236}">
                      <a16:creationId xmlns:a16="http://schemas.microsoft.com/office/drawing/2014/main" id="{5A62F4D8-E2A8-430D-9660-B36BBC738A08}"/>
                    </a:ext>
                  </a:extLst>
                </p14:cNvPr>
                <p14:cNvContentPartPr/>
                <p14:nvPr/>
              </p14:nvContentPartPr>
              <p14:xfrm>
                <a:off x="7576557" y="1763085"/>
                <a:ext cx="36720" cy="40680"/>
              </p14:xfrm>
            </p:contentPart>
          </mc:Choice>
          <mc:Fallback xmlns="">
            <p:pic>
              <p:nvPicPr>
                <p:cNvPr id="168" name="Freihand 167">
                  <a:extLst>
                    <a:ext uri="{FF2B5EF4-FFF2-40B4-BE49-F238E27FC236}">
                      <a16:creationId xmlns:a16="http://schemas.microsoft.com/office/drawing/2014/main" id="{5A62F4D8-E2A8-430D-9660-B36BBC738A08}"/>
                    </a:ext>
                  </a:extLst>
                </p:cNvPr>
                <p:cNvPicPr/>
                <p:nvPr/>
              </p:nvPicPr>
              <p:blipFill>
                <a:blip r:embed="rId235"/>
                <a:stretch>
                  <a:fillRect/>
                </a:stretch>
              </p:blipFill>
              <p:spPr>
                <a:xfrm>
                  <a:off x="7572237" y="1758765"/>
                  <a:ext cx="45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9" name="Freihand 168">
                  <a:extLst>
                    <a:ext uri="{FF2B5EF4-FFF2-40B4-BE49-F238E27FC236}">
                      <a16:creationId xmlns:a16="http://schemas.microsoft.com/office/drawing/2014/main" id="{F3732647-E33F-4279-B53D-03C6DE3C60F6}"/>
                    </a:ext>
                  </a:extLst>
                </p14:cNvPr>
                <p14:cNvContentPartPr/>
                <p14:nvPr/>
              </p14:nvContentPartPr>
              <p14:xfrm>
                <a:off x="7764477" y="1603605"/>
                <a:ext cx="25560" cy="27720"/>
              </p14:xfrm>
            </p:contentPart>
          </mc:Choice>
          <mc:Fallback xmlns="">
            <p:pic>
              <p:nvPicPr>
                <p:cNvPr id="169" name="Freihand 168">
                  <a:extLst>
                    <a:ext uri="{FF2B5EF4-FFF2-40B4-BE49-F238E27FC236}">
                      <a16:creationId xmlns:a16="http://schemas.microsoft.com/office/drawing/2014/main" id="{F3732647-E33F-4279-B53D-03C6DE3C60F6}"/>
                    </a:ext>
                  </a:extLst>
                </p:cNvPr>
                <p:cNvPicPr/>
                <p:nvPr/>
              </p:nvPicPr>
              <p:blipFill>
                <a:blip r:embed="rId237"/>
                <a:stretch>
                  <a:fillRect/>
                </a:stretch>
              </p:blipFill>
              <p:spPr>
                <a:xfrm>
                  <a:off x="7760157" y="1599285"/>
                  <a:ext cx="34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0" name="Freihand 169">
                  <a:extLst>
                    <a:ext uri="{FF2B5EF4-FFF2-40B4-BE49-F238E27FC236}">
                      <a16:creationId xmlns:a16="http://schemas.microsoft.com/office/drawing/2014/main" id="{E331E988-6C94-4EE0-BF38-914207EF4E86}"/>
                    </a:ext>
                  </a:extLst>
                </p14:cNvPr>
                <p14:cNvContentPartPr/>
                <p14:nvPr/>
              </p14:nvContentPartPr>
              <p14:xfrm>
                <a:off x="7824597" y="1459245"/>
                <a:ext cx="145080" cy="117000"/>
              </p14:xfrm>
            </p:contentPart>
          </mc:Choice>
          <mc:Fallback xmlns="">
            <p:pic>
              <p:nvPicPr>
                <p:cNvPr id="170" name="Freihand 169">
                  <a:extLst>
                    <a:ext uri="{FF2B5EF4-FFF2-40B4-BE49-F238E27FC236}">
                      <a16:creationId xmlns:a16="http://schemas.microsoft.com/office/drawing/2014/main" id="{E331E988-6C94-4EE0-BF38-914207EF4E86}"/>
                    </a:ext>
                  </a:extLst>
                </p:cNvPr>
                <p:cNvPicPr/>
                <p:nvPr/>
              </p:nvPicPr>
              <p:blipFill>
                <a:blip r:embed="rId239"/>
                <a:stretch>
                  <a:fillRect/>
                </a:stretch>
              </p:blipFill>
              <p:spPr>
                <a:xfrm>
                  <a:off x="7820277" y="1454925"/>
                  <a:ext cx="153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1" name="Freihand 170">
                  <a:extLst>
                    <a:ext uri="{FF2B5EF4-FFF2-40B4-BE49-F238E27FC236}">
                      <a16:creationId xmlns:a16="http://schemas.microsoft.com/office/drawing/2014/main" id="{3C82BD9F-0572-40ED-B088-C71422E459EA}"/>
                    </a:ext>
                  </a:extLst>
                </p14:cNvPr>
                <p14:cNvContentPartPr/>
                <p14:nvPr/>
              </p14:nvContentPartPr>
              <p14:xfrm>
                <a:off x="8036997" y="1312725"/>
                <a:ext cx="101520" cy="99360"/>
              </p14:xfrm>
            </p:contentPart>
          </mc:Choice>
          <mc:Fallback xmlns="">
            <p:pic>
              <p:nvPicPr>
                <p:cNvPr id="171" name="Freihand 170">
                  <a:extLst>
                    <a:ext uri="{FF2B5EF4-FFF2-40B4-BE49-F238E27FC236}">
                      <a16:creationId xmlns:a16="http://schemas.microsoft.com/office/drawing/2014/main" id="{3C82BD9F-0572-40ED-B088-C71422E459EA}"/>
                    </a:ext>
                  </a:extLst>
                </p:cNvPr>
                <p:cNvPicPr/>
                <p:nvPr/>
              </p:nvPicPr>
              <p:blipFill>
                <a:blip r:embed="rId241"/>
                <a:stretch>
                  <a:fillRect/>
                </a:stretch>
              </p:blipFill>
              <p:spPr>
                <a:xfrm>
                  <a:off x="8032677" y="1308405"/>
                  <a:ext cx="110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Freihand 171">
                  <a:extLst>
                    <a:ext uri="{FF2B5EF4-FFF2-40B4-BE49-F238E27FC236}">
                      <a16:creationId xmlns:a16="http://schemas.microsoft.com/office/drawing/2014/main" id="{97DBA6A2-A4EC-4A71-A335-DDAC8ACEF5C4}"/>
                    </a:ext>
                  </a:extLst>
                </p14:cNvPr>
                <p14:cNvContentPartPr/>
                <p14:nvPr/>
              </p14:nvContentPartPr>
              <p14:xfrm>
                <a:off x="8209797" y="1243245"/>
                <a:ext cx="17640" cy="23400"/>
              </p14:xfrm>
            </p:contentPart>
          </mc:Choice>
          <mc:Fallback xmlns="">
            <p:pic>
              <p:nvPicPr>
                <p:cNvPr id="172" name="Freihand 171">
                  <a:extLst>
                    <a:ext uri="{FF2B5EF4-FFF2-40B4-BE49-F238E27FC236}">
                      <a16:creationId xmlns:a16="http://schemas.microsoft.com/office/drawing/2014/main" id="{97DBA6A2-A4EC-4A71-A335-DDAC8ACEF5C4}"/>
                    </a:ext>
                  </a:extLst>
                </p:cNvPr>
                <p:cNvPicPr/>
                <p:nvPr/>
              </p:nvPicPr>
              <p:blipFill>
                <a:blip r:embed="rId243"/>
                <a:stretch>
                  <a:fillRect/>
                </a:stretch>
              </p:blipFill>
              <p:spPr>
                <a:xfrm>
                  <a:off x="8205477" y="1238925"/>
                  <a:ext cx="26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Freihand 172">
                  <a:extLst>
                    <a:ext uri="{FF2B5EF4-FFF2-40B4-BE49-F238E27FC236}">
                      <a16:creationId xmlns:a16="http://schemas.microsoft.com/office/drawing/2014/main" id="{FFCEC2D7-0C6A-43CE-A6E8-FA27C1A26606}"/>
                    </a:ext>
                  </a:extLst>
                </p14:cNvPr>
                <p14:cNvContentPartPr/>
                <p14:nvPr/>
              </p14:nvContentPartPr>
              <p14:xfrm>
                <a:off x="8283597" y="1114365"/>
                <a:ext cx="61560" cy="59040"/>
              </p14:xfrm>
            </p:contentPart>
          </mc:Choice>
          <mc:Fallback xmlns="">
            <p:pic>
              <p:nvPicPr>
                <p:cNvPr id="173" name="Freihand 172">
                  <a:extLst>
                    <a:ext uri="{FF2B5EF4-FFF2-40B4-BE49-F238E27FC236}">
                      <a16:creationId xmlns:a16="http://schemas.microsoft.com/office/drawing/2014/main" id="{FFCEC2D7-0C6A-43CE-A6E8-FA27C1A26606}"/>
                    </a:ext>
                  </a:extLst>
                </p:cNvPr>
                <p:cNvPicPr/>
                <p:nvPr/>
              </p:nvPicPr>
              <p:blipFill>
                <a:blip r:embed="rId245"/>
                <a:stretch>
                  <a:fillRect/>
                </a:stretch>
              </p:blipFill>
              <p:spPr>
                <a:xfrm>
                  <a:off x="8279277" y="1110045"/>
                  <a:ext cx="70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 name="Freihand 173">
                  <a:extLst>
                    <a:ext uri="{FF2B5EF4-FFF2-40B4-BE49-F238E27FC236}">
                      <a16:creationId xmlns:a16="http://schemas.microsoft.com/office/drawing/2014/main" id="{87D7A90E-B055-42E4-9876-7B919C5B2D71}"/>
                    </a:ext>
                  </a:extLst>
                </p14:cNvPr>
                <p14:cNvContentPartPr/>
                <p14:nvPr/>
              </p14:nvContentPartPr>
              <p14:xfrm>
                <a:off x="8374317" y="1077645"/>
                <a:ext cx="25560" cy="24840"/>
              </p14:xfrm>
            </p:contentPart>
          </mc:Choice>
          <mc:Fallback xmlns="">
            <p:pic>
              <p:nvPicPr>
                <p:cNvPr id="174" name="Freihand 173">
                  <a:extLst>
                    <a:ext uri="{FF2B5EF4-FFF2-40B4-BE49-F238E27FC236}">
                      <a16:creationId xmlns:a16="http://schemas.microsoft.com/office/drawing/2014/main" id="{87D7A90E-B055-42E4-9876-7B919C5B2D71}"/>
                    </a:ext>
                  </a:extLst>
                </p:cNvPr>
                <p:cNvPicPr/>
                <p:nvPr/>
              </p:nvPicPr>
              <p:blipFill>
                <a:blip r:embed="rId247"/>
                <a:stretch>
                  <a:fillRect/>
                </a:stretch>
              </p:blipFill>
              <p:spPr>
                <a:xfrm>
                  <a:off x="8369997" y="1073325"/>
                  <a:ext cx="34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6" name="Freihand 175">
                  <a:extLst>
                    <a:ext uri="{FF2B5EF4-FFF2-40B4-BE49-F238E27FC236}">
                      <a16:creationId xmlns:a16="http://schemas.microsoft.com/office/drawing/2014/main" id="{DBA7E4AB-1B13-4070-AEB8-7C9D626FE6BC}"/>
                    </a:ext>
                  </a:extLst>
                </p14:cNvPr>
                <p14:cNvContentPartPr/>
                <p14:nvPr/>
              </p14:nvContentPartPr>
              <p14:xfrm>
                <a:off x="8373957" y="1210125"/>
                <a:ext cx="360" cy="360"/>
              </p14:xfrm>
            </p:contentPart>
          </mc:Choice>
          <mc:Fallback xmlns="">
            <p:pic>
              <p:nvPicPr>
                <p:cNvPr id="176" name="Freihand 175">
                  <a:extLst>
                    <a:ext uri="{FF2B5EF4-FFF2-40B4-BE49-F238E27FC236}">
                      <a16:creationId xmlns:a16="http://schemas.microsoft.com/office/drawing/2014/main" id="{DBA7E4AB-1B13-4070-AEB8-7C9D626FE6BC}"/>
                    </a:ext>
                  </a:extLst>
                </p:cNvPr>
                <p:cNvPicPr/>
                <p:nvPr/>
              </p:nvPicPr>
              <p:blipFill>
                <a:blip r:embed="rId104"/>
                <a:stretch>
                  <a:fillRect/>
                </a:stretch>
              </p:blipFill>
              <p:spPr>
                <a:xfrm>
                  <a:off x="8369637" y="1205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C53E075B-CFAC-481D-AA07-C4F292F635A2}"/>
                    </a:ext>
                  </a:extLst>
                </p14:cNvPr>
                <p14:cNvContentPartPr/>
                <p14:nvPr/>
              </p14:nvContentPartPr>
              <p14:xfrm>
                <a:off x="8381157" y="1159005"/>
                <a:ext cx="18000" cy="139680"/>
              </p14:xfrm>
            </p:contentPart>
          </mc:Choice>
          <mc:Fallback xmlns="">
            <p:pic>
              <p:nvPicPr>
                <p:cNvPr id="177" name="Freihand 176">
                  <a:extLst>
                    <a:ext uri="{FF2B5EF4-FFF2-40B4-BE49-F238E27FC236}">
                      <a16:creationId xmlns:a16="http://schemas.microsoft.com/office/drawing/2014/main" id="{C53E075B-CFAC-481D-AA07-C4F292F635A2}"/>
                    </a:ext>
                  </a:extLst>
                </p:cNvPr>
                <p:cNvPicPr/>
                <p:nvPr/>
              </p:nvPicPr>
              <p:blipFill>
                <a:blip r:embed="rId250"/>
                <a:stretch>
                  <a:fillRect/>
                </a:stretch>
              </p:blipFill>
              <p:spPr>
                <a:xfrm>
                  <a:off x="8376837" y="1154685"/>
                  <a:ext cx="26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345B48C2-9847-48B8-8F8E-661EA60012F1}"/>
                    </a:ext>
                  </a:extLst>
                </p14:cNvPr>
                <p14:cNvContentPartPr/>
                <p14:nvPr/>
              </p14:nvContentPartPr>
              <p14:xfrm>
                <a:off x="8237877" y="1283205"/>
                <a:ext cx="12960" cy="151200"/>
              </p14:xfrm>
            </p:contentPart>
          </mc:Choice>
          <mc:Fallback xmlns="">
            <p:pic>
              <p:nvPicPr>
                <p:cNvPr id="178" name="Freihand 177">
                  <a:extLst>
                    <a:ext uri="{FF2B5EF4-FFF2-40B4-BE49-F238E27FC236}">
                      <a16:creationId xmlns:a16="http://schemas.microsoft.com/office/drawing/2014/main" id="{345B48C2-9847-48B8-8F8E-661EA60012F1}"/>
                    </a:ext>
                  </a:extLst>
                </p:cNvPr>
                <p:cNvPicPr/>
                <p:nvPr/>
              </p:nvPicPr>
              <p:blipFill>
                <a:blip r:embed="rId252"/>
                <a:stretch>
                  <a:fillRect/>
                </a:stretch>
              </p:blipFill>
              <p:spPr>
                <a:xfrm>
                  <a:off x="8233557" y="1278885"/>
                  <a:ext cx="21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Freihand 178">
                  <a:extLst>
                    <a:ext uri="{FF2B5EF4-FFF2-40B4-BE49-F238E27FC236}">
                      <a16:creationId xmlns:a16="http://schemas.microsoft.com/office/drawing/2014/main" id="{DB98B40B-D8AA-4FAD-99C6-023C959BC1C6}"/>
                    </a:ext>
                  </a:extLst>
                </p14:cNvPr>
                <p14:cNvContentPartPr/>
                <p14:nvPr/>
              </p14:nvContentPartPr>
              <p14:xfrm>
                <a:off x="8085237" y="1417845"/>
                <a:ext cx="20160" cy="129960"/>
              </p14:xfrm>
            </p:contentPart>
          </mc:Choice>
          <mc:Fallback xmlns="">
            <p:pic>
              <p:nvPicPr>
                <p:cNvPr id="179" name="Freihand 178">
                  <a:extLst>
                    <a:ext uri="{FF2B5EF4-FFF2-40B4-BE49-F238E27FC236}">
                      <a16:creationId xmlns:a16="http://schemas.microsoft.com/office/drawing/2014/main" id="{DB98B40B-D8AA-4FAD-99C6-023C959BC1C6}"/>
                    </a:ext>
                  </a:extLst>
                </p:cNvPr>
                <p:cNvPicPr/>
                <p:nvPr/>
              </p:nvPicPr>
              <p:blipFill>
                <a:blip r:embed="rId254"/>
                <a:stretch>
                  <a:fillRect/>
                </a:stretch>
              </p:blipFill>
              <p:spPr>
                <a:xfrm>
                  <a:off x="8080917" y="1413525"/>
                  <a:ext cx="28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0" name="Freihand 179">
                  <a:extLst>
                    <a:ext uri="{FF2B5EF4-FFF2-40B4-BE49-F238E27FC236}">
                      <a16:creationId xmlns:a16="http://schemas.microsoft.com/office/drawing/2014/main" id="{9F55689A-C2AE-4944-99E5-F9B4D850A80E}"/>
                    </a:ext>
                  </a:extLst>
                </p14:cNvPr>
                <p14:cNvContentPartPr/>
                <p14:nvPr/>
              </p14:nvContentPartPr>
              <p14:xfrm>
                <a:off x="7941957" y="1536285"/>
                <a:ext cx="7920" cy="156960"/>
              </p14:xfrm>
            </p:contentPart>
          </mc:Choice>
          <mc:Fallback xmlns="">
            <p:pic>
              <p:nvPicPr>
                <p:cNvPr id="180" name="Freihand 179">
                  <a:extLst>
                    <a:ext uri="{FF2B5EF4-FFF2-40B4-BE49-F238E27FC236}">
                      <a16:creationId xmlns:a16="http://schemas.microsoft.com/office/drawing/2014/main" id="{9F55689A-C2AE-4944-99E5-F9B4D850A80E}"/>
                    </a:ext>
                  </a:extLst>
                </p:cNvPr>
                <p:cNvPicPr/>
                <p:nvPr/>
              </p:nvPicPr>
              <p:blipFill>
                <a:blip r:embed="rId256"/>
                <a:stretch>
                  <a:fillRect/>
                </a:stretch>
              </p:blipFill>
              <p:spPr>
                <a:xfrm>
                  <a:off x="7937637" y="1531965"/>
                  <a:ext cx="16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8" name="Freihand 187">
                  <a:extLst>
                    <a:ext uri="{FF2B5EF4-FFF2-40B4-BE49-F238E27FC236}">
                      <a16:creationId xmlns:a16="http://schemas.microsoft.com/office/drawing/2014/main" id="{3E48F8DC-B7A2-4735-A2E6-D2D919F87926}"/>
                    </a:ext>
                  </a:extLst>
                </p14:cNvPr>
                <p14:cNvContentPartPr/>
                <p14:nvPr/>
              </p14:nvContentPartPr>
              <p14:xfrm>
                <a:off x="8322117" y="1183125"/>
                <a:ext cx="10440" cy="217800"/>
              </p14:xfrm>
            </p:contentPart>
          </mc:Choice>
          <mc:Fallback xmlns="">
            <p:pic>
              <p:nvPicPr>
                <p:cNvPr id="188" name="Freihand 187">
                  <a:extLst>
                    <a:ext uri="{FF2B5EF4-FFF2-40B4-BE49-F238E27FC236}">
                      <a16:creationId xmlns:a16="http://schemas.microsoft.com/office/drawing/2014/main" id="{3E48F8DC-B7A2-4735-A2E6-D2D919F87926}"/>
                    </a:ext>
                  </a:extLst>
                </p:cNvPr>
                <p:cNvPicPr/>
                <p:nvPr/>
              </p:nvPicPr>
              <p:blipFill>
                <a:blip r:embed="rId258"/>
                <a:stretch>
                  <a:fillRect/>
                </a:stretch>
              </p:blipFill>
              <p:spPr>
                <a:xfrm>
                  <a:off x="8317797" y="1178805"/>
                  <a:ext cx="19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9" name="Freihand 188">
                  <a:extLst>
                    <a:ext uri="{FF2B5EF4-FFF2-40B4-BE49-F238E27FC236}">
                      <a16:creationId xmlns:a16="http://schemas.microsoft.com/office/drawing/2014/main" id="{35030EA0-7195-4193-8C7B-6BC06ECC31DB}"/>
                    </a:ext>
                  </a:extLst>
                </p14:cNvPr>
                <p14:cNvContentPartPr/>
                <p14:nvPr/>
              </p14:nvContentPartPr>
              <p14:xfrm>
                <a:off x="8237517" y="1293645"/>
                <a:ext cx="206280" cy="224640"/>
              </p14:xfrm>
            </p:contentPart>
          </mc:Choice>
          <mc:Fallback xmlns="">
            <p:pic>
              <p:nvPicPr>
                <p:cNvPr id="189" name="Freihand 188">
                  <a:extLst>
                    <a:ext uri="{FF2B5EF4-FFF2-40B4-BE49-F238E27FC236}">
                      <a16:creationId xmlns:a16="http://schemas.microsoft.com/office/drawing/2014/main" id="{35030EA0-7195-4193-8C7B-6BC06ECC31DB}"/>
                    </a:ext>
                  </a:extLst>
                </p:cNvPr>
                <p:cNvPicPr/>
                <p:nvPr/>
              </p:nvPicPr>
              <p:blipFill>
                <a:blip r:embed="rId260"/>
                <a:stretch>
                  <a:fillRect/>
                </a:stretch>
              </p:blipFill>
              <p:spPr>
                <a:xfrm>
                  <a:off x="8233197" y="1289325"/>
                  <a:ext cx="214920" cy="233280"/>
                </a:xfrm>
                <a:prstGeom prst="rect">
                  <a:avLst/>
                </a:prstGeom>
              </p:spPr>
            </p:pic>
          </mc:Fallback>
        </mc:AlternateContent>
      </p:grpSp>
      <p:grpSp>
        <p:nvGrpSpPr>
          <p:cNvPr id="207" name="Gruppieren 206">
            <a:extLst>
              <a:ext uri="{FF2B5EF4-FFF2-40B4-BE49-F238E27FC236}">
                <a16:creationId xmlns:a16="http://schemas.microsoft.com/office/drawing/2014/main" id="{D756FD6C-A7AB-4877-93D8-34A34F24B093}"/>
              </a:ext>
            </a:extLst>
          </p:cNvPr>
          <p:cNvGrpSpPr/>
          <p:nvPr/>
        </p:nvGrpSpPr>
        <p:grpSpPr>
          <a:xfrm>
            <a:off x="795957" y="4919565"/>
            <a:ext cx="456120" cy="207360"/>
            <a:chOff x="795957" y="4919565"/>
            <a:chExt cx="456120" cy="207360"/>
          </a:xfrm>
        </p:grpSpPr>
        <mc:AlternateContent xmlns:mc="http://schemas.openxmlformats.org/markup-compatibility/2006" xmlns:p14="http://schemas.microsoft.com/office/powerpoint/2010/main">
          <mc:Choice Requires="p14">
            <p:contentPart p14:bwMode="auto" r:id="rId261">
              <p14:nvContentPartPr>
                <p14:cNvPr id="204" name="Freihand 203">
                  <a:extLst>
                    <a:ext uri="{FF2B5EF4-FFF2-40B4-BE49-F238E27FC236}">
                      <a16:creationId xmlns:a16="http://schemas.microsoft.com/office/drawing/2014/main" id="{3E773E33-DF3D-4F43-9BA5-3477BA4D168F}"/>
                    </a:ext>
                  </a:extLst>
                </p14:cNvPr>
                <p14:cNvContentPartPr/>
                <p14:nvPr/>
              </p14:nvContentPartPr>
              <p14:xfrm>
                <a:off x="809637" y="4968525"/>
                <a:ext cx="255960" cy="12960"/>
              </p14:xfrm>
            </p:contentPart>
          </mc:Choice>
          <mc:Fallback xmlns="">
            <p:pic>
              <p:nvPicPr>
                <p:cNvPr id="204" name="Freihand 203">
                  <a:extLst>
                    <a:ext uri="{FF2B5EF4-FFF2-40B4-BE49-F238E27FC236}">
                      <a16:creationId xmlns:a16="http://schemas.microsoft.com/office/drawing/2014/main" id="{3E773E33-DF3D-4F43-9BA5-3477BA4D168F}"/>
                    </a:ext>
                  </a:extLst>
                </p:cNvPr>
                <p:cNvPicPr/>
                <p:nvPr/>
              </p:nvPicPr>
              <p:blipFill>
                <a:blip r:embed="rId262"/>
                <a:stretch>
                  <a:fillRect/>
                </a:stretch>
              </p:blipFill>
              <p:spPr>
                <a:xfrm>
                  <a:off x="805317" y="4964205"/>
                  <a:ext cx="264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5" name="Freihand 204">
                  <a:extLst>
                    <a:ext uri="{FF2B5EF4-FFF2-40B4-BE49-F238E27FC236}">
                      <a16:creationId xmlns:a16="http://schemas.microsoft.com/office/drawing/2014/main" id="{D95188D8-E34F-4D8B-A907-E6E7631717D2}"/>
                    </a:ext>
                  </a:extLst>
                </p14:cNvPr>
                <p14:cNvContentPartPr/>
                <p14:nvPr/>
              </p14:nvContentPartPr>
              <p14:xfrm>
                <a:off x="795957" y="5001645"/>
                <a:ext cx="302040" cy="12240"/>
              </p14:xfrm>
            </p:contentPart>
          </mc:Choice>
          <mc:Fallback xmlns="">
            <p:pic>
              <p:nvPicPr>
                <p:cNvPr id="205" name="Freihand 204">
                  <a:extLst>
                    <a:ext uri="{FF2B5EF4-FFF2-40B4-BE49-F238E27FC236}">
                      <a16:creationId xmlns:a16="http://schemas.microsoft.com/office/drawing/2014/main" id="{D95188D8-E34F-4D8B-A907-E6E7631717D2}"/>
                    </a:ext>
                  </a:extLst>
                </p:cNvPr>
                <p:cNvPicPr/>
                <p:nvPr/>
              </p:nvPicPr>
              <p:blipFill>
                <a:blip r:embed="rId264"/>
                <a:stretch>
                  <a:fillRect/>
                </a:stretch>
              </p:blipFill>
              <p:spPr>
                <a:xfrm>
                  <a:off x="791637" y="4997325"/>
                  <a:ext cx="310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6" name="Freihand 205">
                  <a:extLst>
                    <a:ext uri="{FF2B5EF4-FFF2-40B4-BE49-F238E27FC236}">
                      <a16:creationId xmlns:a16="http://schemas.microsoft.com/office/drawing/2014/main" id="{7E9B5F5E-CD2A-4400-AC74-C2EEA48D656F}"/>
                    </a:ext>
                  </a:extLst>
                </p14:cNvPr>
                <p14:cNvContentPartPr/>
                <p14:nvPr/>
              </p14:nvContentPartPr>
              <p14:xfrm>
                <a:off x="1070637" y="4919565"/>
                <a:ext cx="181440" cy="207360"/>
              </p14:xfrm>
            </p:contentPart>
          </mc:Choice>
          <mc:Fallback xmlns="">
            <p:pic>
              <p:nvPicPr>
                <p:cNvPr id="206" name="Freihand 205">
                  <a:extLst>
                    <a:ext uri="{FF2B5EF4-FFF2-40B4-BE49-F238E27FC236}">
                      <a16:creationId xmlns:a16="http://schemas.microsoft.com/office/drawing/2014/main" id="{7E9B5F5E-CD2A-4400-AC74-C2EEA48D656F}"/>
                    </a:ext>
                  </a:extLst>
                </p:cNvPr>
                <p:cNvPicPr/>
                <p:nvPr/>
              </p:nvPicPr>
              <p:blipFill>
                <a:blip r:embed="rId266"/>
                <a:stretch>
                  <a:fillRect/>
                </a:stretch>
              </p:blipFill>
              <p:spPr>
                <a:xfrm>
                  <a:off x="1066317" y="4915245"/>
                  <a:ext cx="190080" cy="21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208" name="Freihand 207">
                <a:extLst>
                  <a:ext uri="{FF2B5EF4-FFF2-40B4-BE49-F238E27FC236}">
                    <a16:creationId xmlns:a16="http://schemas.microsoft.com/office/drawing/2014/main" id="{2531136B-86ED-44E9-821A-13833696D3F0}"/>
                  </a:ext>
                </a:extLst>
              </p14:cNvPr>
              <p14:cNvContentPartPr/>
              <p14:nvPr/>
            </p14:nvContentPartPr>
            <p14:xfrm>
              <a:off x="1462677" y="4888965"/>
              <a:ext cx="424800" cy="105120"/>
            </p14:xfrm>
          </p:contentPart>
        </mc:Choice>
        <mc:Fallback xmlns="">
          <p:pic>
            <p:nvPicPr>
              <p:cNvPr id="208" name="Freihand 207">
                <a:extLst>
                  <a:ext uri="{FF2B5EF4-FFF2-40B4-BE49-F238E27FC236}">
                    <a16:creationId xmlns:a16="http://schemas.microsoft.com/office/drawing/2014/main" id="{2531136B-86ED-44E9-821A-13833696D3F0}"/>
                  </a:ext>
                </a:extLst>
              </p:cNvPr>
              <p:cNvPicPr/>
              <p:nvPr/>
            </p:nvPicPr>
            <p:blipFill>
              <a:blip r:embed="rId268"/>
              <a:stretch>
                <a:fillRect/>
              </a:stretch>
            </p:blipFill>
            <p:spPr>
              <a:xfrm>
                <a:off x="1458357" y="4884645"/>
                <a:ext cx="433440" cy="113760"/>
              </a:xfrm>
              <a:prstGeom prst="rect">
                <a:avLst/>
              </a:prstGeom>
            </p:spPr>
          </p:pic>
        </mc:Fallback>
      </mc:AlternateContent>
      <p:grpSp>
        <p:nvGrpSpPr>
          <p:cNvPr id="237" name="Gruppieren 236">
            <a:extLst>
              <a:ext uri="{FF2B5EF4-FFF2-40B4-BE49-F238E27FC236}">
                <a16:creationId xmlns:a16="http://schemas.microsoft.com/office/drawing/2014/main" id="{B2CCE14D-BBAA-47D3-9BD5-76FACB565F87}"/>
              </a:ext>
            </a:extLst>
          </p:cNvPr>
          <p:cNvGrpSpPr/>
          <p:nvPr/>
        </p:nvGrpSpPr>
        <p:grpSpPr>
          <a:xfrm>
            <a:off x="2114277" y="4711125"/>
            <a:ext cx="683280" cy="252720"/>
            <a:chOff x="2114277" y="4711125"/>
            <a:chExt cx="683280" cy="252720"/>
          </a:xfrm>
        </p:grpSpPr>
        <mc:AlternateContent xmlns:mc="http://schemas.openxmlformats.org/markup-compatibility/2006" xmlns:p14="http://schemas.microsoft.com/office/powerpoint/2010/main">
          <mc:Choice Requires="p14">
            <p:contentPart p14:bwMode="auto" r:id="rId269">
              <p14:nvContentPartPr>
                <p14:cNvPr id="209" name="Freihand 208">
                  <a:extLst>
                    <a:ext uri="{FF2B5EF4-FFF2-40B4-BE49-F238E27FC236}">
                      <a16:creationId xmlns:a16="http://schemas.microsoft.com/office/drawing/2014/main" id="{A862FD78-E909-4CBB-A28A-18B7505762B3}"/>
                    </a:ext>
                  </a:extLst>
                </p14:cNvPr>
                <p14:cNvContentPartPr/>
                <p14:nvPr/>
              </p14:nvContentPartPr>
              <p14:xfrm>
                <a:off x="2114277" y="4870245"/>
                <a:ext cx="103680" cy="82800"/>
              </p14:xfrm>
            </p:contentPart>
          </mc:Choice>
          <mc:Fallback xmlns="">
            <p:pic>
              <p:nvPicPr>
                <p:cNvPr id="209" name="Freihand 208">
                  <a:extLst>
                    <a:ext uri="{FF2B5EF4-FFF2-40B4-BE49-F238E27FC236}">
                      <a16:creationId xmlns:a16="http://schemas.microsoft.com/office/drawing/2014/main" id="{A862FD78-E909-4CBB-A28A-18B7505762B3}"/>
                    </a:ext>
                  </a:extLst>
                </p:cNvPr>
                <p:cNvPicPr/>
                <p:nvPr/>
              </p:nvPicPr>
              <p:blipFill>
                <a:blip r:embed="rId270"/>
                <a:stretch>
                  <a:fillRect/>
                </a:stretch>
              </p:blipFill>
              <p:spPr>
                <a:xfrm>
                  <a:off x="2109957" y="4865925"/>
                  <a:ext cx="112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0" name="Freihand 209">
                  <a:extLst>
                    <a:ext uri="{FF2B5EF4-FFF2-40B4-BE49-F238E27FC236}">
                      <a16:creationId xmlns:a16="http://schemas.microsoft.com/office/drawing/2014/main" id="{2A9B31F0-05E0-48B4-B516-B2EB41000A24}"/>
                    </a:ext>
                  </a:extLst>
                </p14:cNvPr>
                <p14:cNvContentPartPr/>
                <p14:nvPr/>
              </p14:nvContentPartPr>
              <p14:xfrm>
                <a:off x="2232357" y="4805445"/>
                <a:ext cx="108720" cy="158400"/>
              </p14:xfrm>
            </p:contentPart>
          </mc:Choice>
          <mc:Fallback xmlns="">
            <p:pic>
              <p:nvPicPr>
                <p:cNvPr id="210" name="Freihand 209">
                  <a:extLst>
                    <a:ext uri="{FF2B5EF4-FFF2-40B4-BE49-F238E27FC236}">
                      <a16:creationId xmlns:a16="http://schemas.microsoft.com/office/drawing/2014/main" id="{2A9B31F0-05E0-48B4-B516-B2EB41000A24}"/>
                    </a:ext>
                  </a:extLst>
                </p:cNvPr>
                <p:cNvPicPr/>
                <p:nvPr/>
              </p:nvPicPr>
              <p:blipFill>
                <a:blip r:embed="rId272"/>
                <a:stretch>
                  <a:fillRect/>
                </a:stretch>
              </p:blipFill>
              <p:spPr>
                <a:xfrm>
                  <a:off x="2228037" y="4801125"/>
                  <a:ext cx="117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1" name="Freihand 210">
                  <a:extLst>
                    <a:ext uri="{FF2B5EF4-FFF2-40B4-BE49-F238E27FC236}">
                      <a16:creationId xmlns:a16="http://schemas.microsoft.com/office/drawing/2014/main" id="{8A6D6A1D-41A9-4E88-B803-6FBCEFEC2EF5}"/>
                    </a:ext>
                  </a:extLst>
                </p14:cNvPr>
                <p14:cNvContentPartPr/>
                <p14:nvPr/>
              </p14:nvContentPartPr>
              <p14:xfrm>
                <a:off x="2395077" y="4789245"/>
                <a:ext cx="124560" cy="167400"/>
              </p14:xfrm>
            </p:contentPart>
          </mc:Choice>
          <mc:Fallback xmlns="">
            <p:pic>
              <p:nvPicPr>
                <p:cNvPr id="211" name="Freihand 210">
                  <a:extLst>
                    <a:ext uri="{FF2B5EF4-FFF2-40B4-BE49-F238E27FC236}">
                      <a16:creationId xmlns:a16="http://schemas.microsoft.com/office/drawing/2014/main" id="{8A6D6A1D-41A9-4E88-B803-6FBCEFEC2EF5}"/>
                    </a:ext>
                  </a:extLst>
                </p:cNvPr>
                <p:cNvPicPr/>
                <p:nvPr/>
              </p:nvPicPr>
              <p:blipFill>
                <a:blip r:embed="rId274"/>
                <a:stretch>
                  <a:fillRect/>
                </a:stretch>
              </p:blipFill>
              <p:spPr>
                <a:xfrm>
                  <a:off x="2390757" y="4784925"/>
                  <a:ext cx="133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3" name="Freihand 212">
                  <a:extLst>
                    <a:ext uri="{FF2B5EF4-FFF2-40B4-BE49-F238E27FC236}">
                      <a16:creationId xmlns:a16="http://schemas.microsoft.com/office/drawing/2014/main" id="{107655B8-46CD-4478-AC7B-67408B9FB215}"/>
                    </a:ext>
                  </a:extLst>
                </p14:cNvPr>
                <p14:cNvContentPartPr/>
                <p14:nvPr/>
              </p14:nvContentPartPr>
              <p14:xfrm>
                <a:off x="2514957" y="4841805"/>
                <a:ext cx="103680" cy="87120"/>
              </p14:xfrm>
            </p:contentPart>
          </mc:Choice>
          <mc:Fallback xmlns="">
            <p:pic>
              <p:nvPicPr>
                <p:cNvPr id="213" name="Freihand 212">
                  <a:extLst>
                    <a:ext uri="{FF2B5EF4-FFF2-40B4-BE49-F238E27FC236}">
                      <a16:creationId xmlns:a16="http://schemas.microsoft.com/office/drawing/2014/main" id="{107655B8-46CD-4478-AC7B-67408B9FB215}"/>
                    </a:ext>
                  </a:extLst>
                </p:cNvPr>
                <p:cNvPicPr/>
                <p:nvPr/>
              </p:nvPicPr>
              <p:blipFill>
                <a:blip r:embed="rId276"/>
                <a:stretch>
                  <a:fillRect/>
                </a:stretch>
              </p:blipFill>
              <p:spPr>
                <a:xfrm>
                  <a:off x="2510637" y="4837485"/>
                  <a:ext cx="112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4" name="Freihand 213">
                  <a:extLst>
                    <a:ext uri="{FF2B5EF4-FFF2-40B4-BE49-F238E27FC236}">
                      <a16:creationId xmlns:a16="http://schemas.microsoft.com/office/drawing/2014/main" id="{9FCBF10E-311A-41FE-AFDD-19109C6A2BE1}"/>
                    </a:ext>
                  </a:extLst>
                </p14:cNvPr>
                <p14:cNvContentPartPr/>
                <p14:nvPr/>
              </p14:nvContentPartPr>
              <p14:xfrm>
                <a:off x="2654637" y="4836045"/>
                <a:ext cx="2160" cy="97200"/>
              </p14:xfrm>
            </p:contentPart>
          </mc:Choice>
          <mc:Fallback xmlns="">
            <p:pic>
              <p:nvPicPr>
                <p:cNvPr id="214" name="Freihand 213">
                  <a:extLst>
                    <a:ext uri="{FF2B5EF4-FFF2-40B4-BE49-F238E27FC236}">
                      <a16:creationId xmlns:a16="http://schemas.microsoft.com/office/drawing/2014/main" id="{9FCBF10E-311A-41FE-AFDD-19109C6A2BE1}"/>
                    </a:ext>
                  </a:extLst>
                </p:cNvPr>
                <p:cNvPicPr/>
                <p:nvPr/>
              </p:nvPicPr>
              <p:blipFill>
                <a:blip r:embed="rId278"/>
                <a:stretch>
                  <a:fillRect/>
                </a:stretch>
              </p:blipFill>
              <p:spPr>
                <a:xfrm>
                  <a:off x="2650317" y="4831725"/>
                  <a:ext cx="10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5" name="Freihand 214">
                  <a:extLst>
                    <a:ext uri="{FF2B5EF4-FFF2-40B4-BE49-F238E27FC236}">
                      <a16:creationId xmlns:a16="http://schemas.microsoft.com/office/drawing/2014/main" id="{C8764B02-B0B5-48B8-A112-24BB8DBB9A0B}"/>
                    </a:ext>
                  </a:extLst>
                </p14:cNvPr>
                <p14:cNvContentPartPr/>
                <p14:nvPr/>
              </p14:nvContentPartPr>
              <p14:xfrm>
                <a:off x="2661837" y="4787805"/>
                <a:ext cx="20880" cy="5760"/>
              </p14:xfrm>
            </p:contentPart>
          </mc:Choice>
          <mc:Fallback xmlns="">
            <p:pic>
              <p:nvPicPr>
                <p:cNvPr id="215" name="Freihand 214">
                  <a:extLst>
                    <a:ext uri="{FF2B5EF4-FFF2-40B4-BE49-F238E27FC236}">
                      <a16:creationId xmlns:a16="http://schemas.microsoft.com/office/drawing/2014/main" id="{C8764B02-B0B5-48B8-A112-24BB8DBB9A0B}"/>
                    </a:ext>
                  </a:extLst>
                </p:cNvPr>
                <p:cNvPicPr/>
                <p:nvPr/>
              </p:nvPicPr>
              <p:blipFill>
                <a:blip r:embed="rId280"/>
                <a:stretch>
                  <a:fillRect/>
                </a:stretch>
              </p:blipFill>
              <p:spPr>
                <a:xfrm>
                  <a:off x="2657517" y="4783485"/>
                  <a:ext cx="29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6" name="Freihand 215">
                  <a:extLst>
                    <a:ext uri="{FF2B5EF4-FFF2-40B4-BE49-F238E27FC236}">
                      <a16:creationId xmlns:a16="http://schemas.microsoft.com/office/drawing/2014/main" id="{7445FD43-E8BC-4F20-8C5E-96972FE87B4E}"/>
                    </a:ext>
                  </a:extLst>
                </p14:cNvPr>
                <p14:cNvContentPartPr/>
                <p14:nvPr/>
              </p14:nvContentPartPr>
              <p14:xfrm>
                <a:off x="2704677" y="4711125"/>
                <a:ext cx="92880" cy="194760"/>
              </p14:xfrm>
            </p:contentPart>
          </mc:Choice>
          <mc:Fallback xmlns="">
            <p:pic>
              <p:nvPicPr>
                <p:cNvPr id="216" name="Freihand 215">
                  <a:extLst>
                    <a:ext uri="{FF2B5EF4-FFF2-40B4-BE49-F238E27FC236}">
                      <a16:creationId xmlns:a16="http://schemas.microsoft.com/office/drawing/2014/main" id="{7445FD43-E8BC-4F20-8C5E-96972FE87B4E}"/>
                    </a:ext>
                  </a:extLst>
                </p:cNvPr>
                <p:cNvPicPr/>
                <p:nvPr/>
              </p:nvPicPr>
              <p:blipFill>
                <a:blip r:embed="rId282"/>
                <a:stretch>
                  <a:fillRect/>
                </a:stretch>
              </p:blipFill>
              <p:spPr>
                <a:xfrm>
                  <a:off x="2700357" y="4706805"/>
                  <a:ext cx="10152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217" name="Freihand 216">
                <a:extLst>
                  <a:ext uri="{FF2B5EF4-FFF2-40B4-BE49-F238E27FC236}">
                    <a16:creationId xmlns:a16="http://schemas.microsoft.com/office/drawing/2014/main" id="{7DD01955-17F9-4814-8D1C-0CBBE5C662C2}"/>
                  </a:ext>
                </a:extLst>
              </p14:cNvPr>
              <p14:cNvContentPartPr/>
              <p14:nvPr/>
            </p14:nvContentPartPr>
            <p14:xfrm>
              <a:off x="3059997" y="4790685"/>
              <a:ext cx="149040" cy="86040"/>
            </p14:xfrm>
          </p:contentPart>
        </mc:Choice>
        <mc:Fallback xmlns="">
          <p:pic>
            <p:nvPicPr>
              <p:cNvPr id="217" name="Freihand 216">
                <a:extLst>
                  <a:ext uri="{FF2B5EF4-FFF2-40B4-BE49-F238E27FC236}">
                    <a16:creationId xmlns:a16="http://schemas.microsoft.com/office/drawing/2014/main" id="{7DD01955-17F9-4814-8D1C-0CBBE5C662C2}"/>
                  </a:ext>
                </a:extLst>
              </p:cNvPr>
              <p:cNvPicPr/>
              <p:nvPr/>
            </p:nvPicPr>
            <p:blipFill>
              <a:blip r:embed="rId284"/>
              <a:stretch>
                <a:fillRect/>
              </a:stretch>
            </p:blipFill>
            <p:spPr>
              <a:xfrm>
                <a:off x="3055677" y="4786365"/>
                <a:ext cx="157680" cy="94680"/>
              </a:xfrm>
              <a:prstGeom prst="rect">
                <a:avLst/>
              </a:prstGeom>
            </p:spPr>
          </p:pic>
        </mc:Fallback>
      </mc:AlternateContent>
      <p:grpSp>
        <p:nvGrpSpPr>
          <p:cNvPr id="236" name="Gruppieren 235">
            <a:extLst>
              <a:ext uri="{FF2B5EF4-FFF2-40B4-BE49-F238E27FC236}">
                <a16:creationId xmlns:a16="http://schemas.microsoft.com/office/drawing/2014/main" id="{1177026B-DDDF-4781-9FC0-743DF23E6DF8}"/>
              </a:ext>
            </a:extLst>
          </p:cNvPr>
          <p:cNvGrpSpPr/>
          <p:nvPr/>
        </p:nvGrpSpPr>
        <p:grpSpPr>
          <a:xfrm>
            <a:off x="3402717" y="4652805"/>
            <a:ext cx="1221840" cy="190800"/>
            <a:chOff x="3402717" y="4652805"/>
            <a:chExt cx="1221840" cy="190800"/>
          </a:xfrm>
        </p:grpSpPr>
        <mc:AlternateContent xmlns:mc="http://schemas.openxmlformats.org/markup-compatibility/2006" xmlns:p14="http://schemas.microsoft.com/office/powerpoint/2010/main">
          <mc:Choice Requires="p14">
            <p:contentPart p14:bwMode="auto" r:id="rId285">
              <p14:nvContentPartPr>
                <p14:cNvPr id="218" name="Freihand 217">
                  <a:extLst>
                    <a:ext uri="{FF2B5EF4-FFF2-40B4-BE49-F238E27FC236}">
                      <a16:creationId xmlns:a16="http://schemas.microsoft.com/office/drawing/2014/main" id="{46A78EDD-5CDA-4E70-B2F6-12090CFC9F0A}"/>
                    </a:ext>
                  </a:extLst>
                </p14:cNvPr>
                <p14:cNvContentPartPr/>
                <p14:nvPr/>
              </p14:nvContentPartPr>
              <p14:xfrm>
                <a:off x="3402717" y="4683405"/>
                <a:ext cx="144720" cy="160200"/>
              </p14:xfrm>
            </p:contentPart>
          </mc:Choice>
          <mc:Fallback xmlns="">
            <p:pic>
              <p:nvPicPr>
                <p:cNvPr id="218" name="Freihand 217">
                  <a:extLst>
                    <a:ext uri="{FF2B5EF4-FFF2-40B4-BE49-F238E27FC236}">
                      <a16:creationId xmlns:a16="http://schemas.microsoft.com/office/drawing/2014/main" id="{46A78EDD-5CDA-4E70-B2F6-12090CFC9F0A}"/>
                    </a:ext>
                  </a:extLst>
                </p:cNvPr>
                <p:cNvPicPr/>
                <p:nvPr/>
              </p:nvPicPr>
              <p:blipFill>
                <a:blip r:embed="rId286"/>
                <a:stretch>
                  <a:fillRect/>
                </a:stretch>
              </p:blipFill>
              <p:spPr>
                <a:xfrm>
                  <a:off x="3398397" y="4679085"/>
                  <a:ext cx="153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9" name="Freihand 218">
                  <a:extLst>
                    <a:ext uri="{FF2B5EF4-FFF2-40B4-BE49-F238E27FC236}">
                      <a16:creationId xmlns:a16="http://schemas.microsoft.com/office/drawing/2014/main" id="{D52C9C8A-C57A-4883-9794-0595CE6AF41F}"/>
                    </a:ext>
                  </a:extLst>
                </p14:cNvPr>
                <p14:cNvContentPartPr/>
                <p14:nvPr/>
              </p14:nvContentPartPr>
              <p14:xfrm>
                <a:off x="3584157" y="4759005"/>
                <a:ext cx="428040" cy="74520"/>
              </p14:xfrm>
            </p:contentPart>
          </mc:Choice>
          <mc:Fallback xmlns="">
            <p:pic>
              <p:nvPicPr>
                <p:cNvPr id="219" name="Freihand 218">
                  <a:extLst>
                    <a:ext uri="{FF2B5EF4-FFF2-40B4-BE49-F238E27FC236}">
                      <a16:creationId xmlns:a16="http://schemas.microsoft.com/office/drawing/2014/main" id="{D52C9C8A-C57A-4883-9794-0595CE6AF41F}"/>
                    </a:ext>
                  </a:extLst>
                </p:cNvPr>
                <p:cNvPicPr/>
                <p:nvPr/>
              </p:nvPicPr>
              <p:blipFill>
                <a:blip r:embed="rId288"/>
                <a:stretch>
                  <a:fillRect/>
                </a:stretch>
              </p:blipFill>
              <p:spPr>
                <a:xfrm>
                  <a:off x="3579837" y="4754685"/>
                  <a:ext cx="436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0" name="Freihand 219">
                  <a:extLst>
                    <a:ext uri="{FF2B5EF4-FFF2-40B4-BE49-F238E27FC236}">
                      <a16:creationId xmlns:a16="http://schemas.microsoft.com/office/drawing/2014/main" id="{D976D3C7-356B-4B28-840B-4B13DA32438A}"/>
                    </a:ext>
                  </a:extLst>
                </p14:cNvPr>
                <p14:cNvContentPartPr/>
                <p14:nvPr/>
              </p14:nvContentPartPr>
              <p14:xfrm>
                <a:off x="4098237" y="4745325"/>
                <a:ext cx="199800" cy="73440"/>
              </p14:xfrm>
            </p:contentPart>
          </mc:Choice>
          <mc:Fallback xmlns="">
            <p:pic>
              <p:nvPicPr>
                <p:cNvPr id="220" name="Freihand 219">
                  <a:extLst>
                    <a:ext uri="{FF2B5EF4-FFF2-40B4-BE49-F238E27FC236}">
                      <a16:creationId xmlns:a16="http://schemas.microsoft.com/office/drawing/2014/main" id="{D976D3C7-356B-4B28-840B-4B13DA32438A}"/>
                    </a:ext>
                  </a:extLst>
                </p:cNvPr>
                <p:cNvPicPr/>
                <p:nvPr/>
              </p:nvPicPr>
              <p:blipFill>
                <a:blip r:embed="rId290"/>
                <a:stretch>
                  <a:fillRect/>
                </a:stretch>
              </p:blipFill>
              <p:spPr>
                <a:xfrm>
                  <a:off x="4093917" y="4741005"/>
                  <a:ext cx="208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1" name="Freihand 220">
                  <a:extLst>
                    <a:ext uri="{FF2B5EF4-FFF2-40B4-BE49-F238E27FC236}">
                      <a16:creationId xmlns:a16="http://schemas.microsoft.com/office/drawing/2014/main" id="{E557CC3F-DFF0-41CD-91E9-3A7887D54826}"/>
                    </a:ext>
                  </a:extLst>
                </p14:cNvPr>
                <p14:cNvContentPartPr/>
                <p14:nvPr/>
              </p14:nvContentPartPr>
              <p14:xfrm>
                <a:off x="4303437" y="4728405"/>
                <a:ext cx="182520" cy="57960"/>
              </p14:xfrm>
            </p:contentPart>
          </mc:Choice>
          <mc:Fallback xmlns="">
            <p:pic>
              <p:nvPicPr>
                <p:cNvPr id="221" name="Freihand 220">
                  <a:extLst>
                    <a:ext uri="{FF2B5EF4-FFF2-40B4-BE49-F238E27FC236}">
                      <a16:creationId xmlns:a16="http://schemas.microsoft.com/office/drawing/2014/main" id="{E557CC3F-DFF0-41CD-91E9-3A7887D54826}"/>
                    </a:ext>
                  </a:extLst>
                </p:cNvPr>
                <p:cNvPicPr/>
                <p:nvPr/>
              </p:nvPicPr>
              <p:blipFill>
                <a:blip r:embed="rId292"/>
                <a:stretch>
                  <a:fillRect/>
                </a:stretch>
              </p:blipFill>
              <p:spPr>
                <a:xfrm>
                  <a:off x="4299117" y="4724085"/>
                  <a:ext cx="191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2" name="Freihand 221">
                  <a:extLst>
                    <a:ext uri="{FF2B5EF4-FFF2-40B4-BE49-F238E27FC236}">
                      <a16:creationId xmlns:a16="http://schemas.microsoft.com/office/drawing/2014/main" id="{389BC539-CC8B-493E-8341-F1E190B99FDA}"/>
                    </a:ext>
                  </a:extLst>
                </p14:cNvPr>
                <p14:cNvContentPartPr/>
                <p14:nvPr/>
              </p14:nvContentPartPr>
              <p14:xfrm>
                <a:off x="4489557" y="4652805"/>
                <a:ext cx="135000" cy="117360"/>
              </p14:xfrm>
            </p:contentPart>
          </mc:Choice>
          <mc:Fallback xmlns="">
            <p:pic>
              <p:nvPicPr>
                <p:cNvPr id="222" name="Freihand 221">
                  <a:extLst>
                    <a:ext uri="{FF2B5EF4-FFF2-40B4-BE49-F238E27FC236}">
                      <a16:creationId xmlns:a16="http://schemas.microsoft.com/office/drawing/2014/main" id="{389BC539-CC8B-493E-8341-F1E190B99FDA}"/>
                    </a:ext>
                  </a:extLst>
                </p:cNvPr>
                <p:cNvPicPr/>
                <p:nvPr/>
              </p:nvPicPr>
              <p:blipFill>
                <a:blip r:embed="rId294"/>
                <a:stretch>
                  <a:fillRect/>
                </a:stretch>
              </p:blipFill>
              <p:spPr>
                <a:xfrm>
                  <a:off x="4485237" y="4648485"/>
                  <a:ext cx="143640" cy="126000"/>
                </a:xfrm>
                <a:prstGeom prst="rect">
                  <a:avLst/>
                </a:prstGeom>
              </p:spPr>
            </p:pic>
          </mc:Fallback>
        </mc:AlternateContent>
      </p:grpSp>
      <p:grpSp>
        <p:nvGrpSpPr>
          <p:cNvPr id="235" name="Gruppieren 234">
            <a:extLst>
              <a:ext uri="{FF2B5EF4-FFF2-40B4-BE49-F238E27FC236}">
                <a16:creationId xmlns:a16="http://schemas.microsoft.com/office/drawing/2014/main" id="{E069CC48-F712-4630-97DA-4965A6FCA536}"/>
              </a:ext>
            </a:extLst>
          </p:cNvPr>
          <p:cNvGrpSpPr/>
          <p:nvPr/>
        </p:nvGrpSpPr>
        <p:grpSpPr>
          <a:xfrm>
            <a:off x="4790157" y="4459845"/>
            <a:ext cx="1197720" cy="344880"/>
            <a:chOff x="4790157" y="4459845"/>
            <a:chExt cx="1197720" cy="344880"/>
          </a:xfrm>
        </p:grpSpPr>
        <mc:AlternateContent xmlns:mc="http://schemas.openxmlformats.org/markup-compatibility/2006" xmlns:p14="http://schemas.microsoft.com/office/powerpoint/2010/main">
          <mc:Choice Requires="p14">
            <p:contentPart p14:bwMode="auto" r:id="rId295">
              <p14:nvContentPartPr>
                <p14:cNvPr id="223" name="Freihand 222">
                  <a:extLst>
                    <a:ext uri="{FF2B5EF4-FFF2-40B4-BE49-F238E27FC236}">
                      <a16:creationId xmlns:a16="http://schemas.microsoft.com/office/drawing/2014/main" id="{5773B3CD-5CC3-4CE0-9484-30F950EA67D1}"/>
                    </a:ext>
                  </a:extLst>
                </p14:cNvPr>
                <p14:cNvContentPartPr/>
                <p14:nvPr/>
              </p14:nvContentPartPr>
              <p14:xfrm>
                <a:off x="4790157" y="4658205"/>
                <a:ext cx="117360" cy="110520"/>
              </p14:xfrm>
            </p:contentPart>
          </mc:Choice>
          <mc:Fallback xmlns="">
            <p:pic>
              <p:nvPicPr>
                <p:cNvPr id="223" name="Freihand 222">
                  <a:extLst>
                    <a:ext uri="{FF2B5EF4-FFF2-40B4-BE49-F238E27FC236}">
                      <a16:creationId xmlns:a16="http://schemas.microsoft.com/office/drawing/2014/main" id="{5773B3CD-5CC3-4CE0-9484-30F950EA67D1}"/>
                    </a:ext>
                  </a:extLst>
                </p:cNvPr>
                <p:cNvPicPr/>
                <p:nvPr/>
              </p:nvPicPr>
              <p:blipFill>
                <a:blip r:embed="rId296"/>
                <a:stretch>
                  <a:fillRect/>
                </a:stretch>
              </p:blipFill>
              <p:spPr>
                <a:xfrm>
                  <a:off x="4785837" y="4653885"/>
                  <a:ext cx="126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4" name="Freihand 223">
                  <a:extLst>
                    <a:ext uri="{FF2B5EF4-FFF2-40B4-BE49-F238E27FC236}">
                      <a16:creationId xmlns:a16="http://schemas.microsoft.com/office/drawing/2014/main" id="{FE158E28-4299-4321-90B5-19FA9DFDE099}"/>
                    </a:ext>
                  </a:extLst>
                </p14:cNvPr>
                <p14:cNvContentPartPr/>
                <p14:nvPr/>
              </p14:nvContentPartPr>
              <p14:xfrm>
                <a:off x="4910037" y="4596645"/>
                <a:ext cx="187560" cy="129960"/>
              </p14:xfrm>
            </p:contentPart>
          </mc:Choice>
          <mc:Fallback xmlns="">
            <p:pic>
              <p:nvPicPr>
                <p:cNvPr id="224" name="Freihand 223">
                  <a:extLst>
                    <a:ext uri="{FF2B5EF4-FFF2-40B4-BE49-F238E27FC236}">
                      <a16:creationId xmlns:a16="http://schemas.microsoft.com/office/drawing/2014/main" id="{FE158E28-4299-4321-90B5-19FA9DFDE099}"/>
                    </a:ext>
                  </a:extLst>
                </p:cNvPr>
                <p:cNvPicPr/>
                <p:nvPr/>
              </p:nvPicPr>
              <p:blipFill>
                <a:blip r:embed="rId298"/>
                <a:stretch>
                  <a:fillRect/>
                </a:stretch>
              </p:blipFill>
              <p:spPr>
                <a:xfrm>
                  <a:off x="4905717" y="4592325"/>
                  <a:ext cx="196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5" name="Freihand 224">
                  <a:extLst>
                    <a:ext uri="{FF2B5EF4-FFF2-40B4-BE49-F238E27FC236}">
                      <a16:creationId xmlns:a16="http://schemas.microsoft.com/office/drawing/2014/main" id="{658BD37A-115D-4815-A3FC-2E857AAB8AD8}"/>
                    </a:ext>
                  </a:extLst>
                </p14:cNvPr>
                <p14:cNvContentPartPr/>
                <p14:nvPr/>
              </p14:nvContentPartPr>
              <p14:xfrm>
                <a:off x="5123877" y="4563525"/>
                <a:ext cx="118080" cy="227520"/>
              </p14:xfrm>
            </p:contentPart>
          </mc:Choice>
          <mc:Fallback xmlns="">
            <p:pic>
              <p:nvPicPr>
                <p:cNvPr id="225" name="Freihand 224">
                  <a:extLst>
                    <a:ext uri="{FF2B5EF4-FFF2-40B4-BE49-F238E27FC236}">
                      <a16:creationId xmlns:a16="http://schemas.microsoft.com/office/drawing/2014/main" id="{658BD37A-115D-4815-A3FC-2E857AAB8AD8}"/>
                    </a:ext>
                  </a:extLst>
                </p:cNvPr>
                <p:cNvPicPr/>
                <p:nvPr/>
              </p:nvPicPr>
              <p:blipFill>
                <a:blip r:embed="rId300"/>
                <a:stretch>
                  <a:fillRect/>
                </a:stretch>
              </p:blipFill>
              <p:spPr>
                <a:xfrm>
                  <a:off x="5119557" y="4559205"/>
                  <a:ext cx="126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6" name="Freihand 225">
                  <a:extLst>
                    <a:ext uri="{FF2B5EF4-FFF2-40B4-BE49-F238E27FC236}">
                      <a16:creationId xmlns:a16="http://schemas.microsoft.com/office/drawing/2014/main" id="{4142B06D-EE77-4659-AC6C-6BEC21BBB27E}"/>
                    </a:ext>
                  </a:extLst>
                </p14:cNvPr>
                <p14:cNvContentPartPr/>
                <p14:nvPr/>
              </p14:nvContentPartPr>
              <p14:xfrm>
                <a:off x="5033157" y="4459845"/>
                <a:ext cx="45000" cy="19080"/>
              </p14:xfrm>
            </p:contentPart>
          </mc:Choice>
          <mc:Fallback xmlns="">
            <p:pic>
              <p:nvPicPr>
                <p:cNvPr id="226" name="Freihand 225">
                  <a:extLst>
                    <a:ext uri="{FF2B5EF4-FFF2-40B4-BE49-F238E27FC236}">
                      <a16:creationId xmlns:a16="http://schemas.microsoft.com/office/drawing/2014/main" id="{4142B06D-EE77-4659-AC6C-6BEC21BBB27E}"/>
                    </a:ext>
                  </a:extLst>
                </p:cNvPr>
                <p:cNvPicPr/>
                <p:nvPr/>
              </p:nvPicPr>
              <p:blipFill>
                <a:blip r:embed="rId302"/>
                <a:stretch>
                  <a:fillRect/>
                </a:stretch>
              </p:blipFill>
              <p:spPr>
                <a:xfrm>
                  <a:off x="5028837" y="4455525"/>
                  <a:ext cx="53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7" name="Freihand 226">
                  <a:extLst>
                    <a:ext uri="{FF2B5EF4-FFF2-40B4-BE49-F238E27FC236}">
                      <a16:creationId xmlns:a16="http://schemas.microsoft.com/office/drawing/2014/main" id="{E5B47356-5A2B-42A0-94AF-47C62DA4C454}"/>
                    </a:ext>
                  </a:extLst>
                </p14:cNvPr>
                <p14:cNvContentPartPr/>
                <p14:nvPr/>
              </p14:nvContentPartPr>
              <p14:xfrm>
                <a:off x="5388837" y="4570005"/>
                <a:ext cx="209880" cy="234720"/>
              </p14:xfrm>
            </p:contentPart>
          </mc:Choice>
          <mc:Fallback xmlns="">
            <p:pic>
              <p:nvPicPr>
                <p:cNvPr id="227" name="Freihand 226">
                  <a:extLst>
                    <a:ext uri="{FF2B5EF4-FFF2-40B4-BE49-F238E27FC236}">
                      <a16:creationId xmlns:a16="http://schemas.microsoft.com/office/drawing/2014/main" id="{E5B47356-5A2B-42A0-94AF-47C62DA4C454}"/>
                    </a:ext>
                  </a:extLst>
                </p:cNvPr>
                <p:cNvPicPr/>
                <p:nvPr/>
              </p:nvPicPr>
              <p:blipFill>
                <a:blip r:embed="rId304"/>
                <a:stretch>
                  <a:fillRect/>
                </a:stretch>
              </p:blipFill>
              <p:spPr>
                <a:xfrm>
                  <a:off x="5384517" y="4565685"/>
                  <a:ext cx="218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8" name="Freihand 227">
                  <a:extLst>
                    <a:ext uri="{FF2B5EF4-FFF2-40B4-BE49-F238E27FC236}">
                      <a16:creationId xmlns:a16="http://schemas.microsoft.com/office/drawing/2014/main" id="{D6C19D8E-BD05-4186-8C2A-1C51825EAF6B}"/>
                    </a:ext>
                  </a:extLst>
                </p14:cNvPr>
                <p14:cNvContentPartPr/>
                <p14:nvPr/>
              </p14:nvContentPartPr>
              <p14:xfrm>
                <a:off x="5755677" y="4514205"/>
                <a:ext cx="232200" cy="174600"/>
              </p14:xfrm>
            </p:contentPart>
          </mc:Choice>
          <mc:Fallback xmlns="">
            <p:pic>
              <p:nvPicPr>
                <p:cNvPr id="228" name="Freihand 227">
                  <a:extLst>
                    <a:ext uri="{FF2B5EF4-FFF2-40B4-BE49-F238E27FC236}">
                      <a16:creationId xmlns:a16="http://schemas.microsoft.com/office/drawing/2014/main" id="{D6C19D8E-BD05-4186-8C2A-1C51825EAF6B}"/>
                    </a:ext>
                  </a:extLst>
                </p:cNvPr>
                <p:cNvPicPr/>
                <p:nvPr/>
              </p:nvPicPr>
              <p:blipFill>
                <a:blip r:embed="rId306"/>
                <a:stretch>
                  <a:fillRect/>
                </a:stretch>
              </p:blipFill>
              <p:spPr>
                <a:xfrm>
                  <a:off x="5751357" y="4509885"/>
                  <a:ext cx="240840" cy="183240"/>
                </a:xfrm>
                <a:prstGeom prst="rect">
                  <a:avLst/>
                </a:prstGeom>
              </p:spPr>
            </p:pic>
          </mc:Fallback>
        </mc:AlternateContent>
      </p:grpSp>
      <p:grpSp>
        <p:nvGrpSpPr>
          <p:cNvPr id="234" name="Gruppieren 233">
            <a:extLst>
              <a:ext uri="{FF2B5EF4-FFF2-40B4-BE49-F238E27FC236}">
                <a16:creationId xmlns:a16="http://schemas.microsoft.com/office/drawing/2014/main" id="{55A4C6DB-A88B-41C7-8BD2-06F21F0DEA28}"/>
              </a:ext>
            </a:extLst>
          </p:cNvPr>
          <p:cNvGrpSpPr/>
          <p:nvPr/>
        </p:nvGrpSpPr>
        <p:grpSpPr>
          <a:xfrm>
            <a:off x="6171837" y="4478205"/>
            <a:ext cx="1236600" cy="200520"/>
            <a:chOff x="6171837" y="4478205"/>
            <a:chExt cx="1236600" cy="200520"/>
          </a:xfrm>
        </p:grpSpPr>
        <mc:AlternateContent xmlns:mc="http://schemas.openxmlformats.org/markup-compatibility/2006" xmlns:p14="http://schemas.microsoft.com/office/powerpoint/2010/main">
          <mc:Choice Requires="p14">
            <p:contentPart p14:bwMode="auto" r:id="rId307">
              <p14:nvContentPartPr>
                <p14:cNvPr id="229" name="Freihand 228">
                  <a:extLst>
                    <a:ext uri="{FF2B5EF4-FFF2-40B4-BE49-F238E27FC236}">
                      <a16:creationId xmlns:a16="http://schemas.microsoft.com/office/drawing/2014/main" id="{A554FE45-924D-4395-BE97-0027A8C2811E}"/>
                    </a:ext>
                  </a:extLst>
                </p14:cNvPr>
                <p14:cNvContentPartPr/>
                <p14:nvPr/>
              </p14:nvContentPartPr>
              <p14:xfrm>
                <a:off x="6171837" y="4478205"/>
                <a:ext cx="142200" cy="200520"/>
              </p14:xfrm>
            </p:contentPart>
          </mc:Choice>
          <mc:Fallback xmlns="">
            <p:pic>
              <p:nvPicPr>
                <p:cNvPr id="229" name="Freihand 228">
                  <a:extLst>
                    <a:ext uri="{FF2B5EF4-FFF2-40B4-BE49-F238E27FC236}">
                      <a16:creationId xmlns:a16="http://schemas.microsoft.com/office/drawing/2014/main" id="{A554FE45-924D-4395-BE97-0027A8C2811E}"/>
                    </a:ext>
                  </a:extLst>
                </p:cNvPr>
                <p:cNvPicPr/>
                <p:nvPr/>
              </p:nvPicPr>
              <p:blipFill>
                <a:blip r:embed="rId308"/>
                <a:stretch>
                  <a:fillRect/>
                </a:stretch>
              </p:blipFill>
              <p:spPr>
                <a:xfrm>
                  <a:off x="6167517" y="4473885"/>
                  <a:ext cx="150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0" name="Freihand 229">
                  <a:extLst>
                    <a:ext uri="{FF2B5EF4-FFF2-40B4-BE49-F238E27FC236}">
                      <a16:creationId xmlns:a16="http://schemas.microsoft.com/office/drawing/2014/main" id="{CF9DF2DD-31C5-4C37-8AA2-35ED341161C1}"/>
                    </a:ext>
                  </a:extLst>
                </p14:cNvPr>
                <p14:cNvContentPartPr/>
                <p14:nvPr/>
              </p14:nvContentPartPr>
              <p14:xfrm>
                <a:off x="6317277" y="4500525"/>
                <a:ext cx="141120" cy="145080"/>
              </p14:xfrm>
            </p:contentPart>
          </mc:Choice>
          <mc:Fallback xmlns="">
            <p:pic>
              <p:nvPicPr>
                <p:cNvPr id="230" name="Freihand 229">
                  <a:extLst>
                    <a:ext uri="{FF2B5EF4-FFF2-40B4-BE49-F238E27FC236}">
                      <a16:creationId xmlns:a16="http://schemas.microsoft.com/office/drawing/2014/main" id="{CF9DF2DD-31C5-4C37-8AA2-35ED341161C1}"/>
                    </a:ext>
                  </a:extLst>
                </p:cNvPr>
                <p:cNvPicPr/>
                <p:nvPr/>
              </p:nvPicPr>
              <p:blipFill>
                <a:blip r:embed="rId310"/>
                <a:stretch>
                  <a:fillRect/>
                </a:stretch>
              </p:blipFill>
              <p:spPr>
                <a:xfrm>
                  <a:off x="6312957" y="4496205"/>
                  <a:ext cx="149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1" name="Freihand 230">
                  <a:extLst>
                    <a:ext uri="{FF2B5EF4-FFF2-40B4-BE49-F238E27FC236}">
                      <a16:creationId xmlns:a16="http://schemas.microsoft.com/office/drawing/2014/main" id="{FB994254-5376-4A1D-B5F0-E10680414613}"/>
                    </a:ext>
                  </a:extLst>
                </p14:cNvPr>
                <p14:cNvContentPartPr/>
                <p14:nvPr/>
              </p14:nvContentPartPr>
              <p14:xfrm>
                <a:off x="6513837" y="4574325"/>
                <a:ext cx="93600" cy="14400"/>
              </p14:xfrm>
            </p:contentPart>
          </mc:Choice>
          <mc:Fallback xmlns="">
            <p:pic>
              <p:nvPicPr>
                <p:cNvPr id="231" name="Freihand 230">
                  <a:extLst>
                    <a:ext uri="{FF2B5EF4-FFF2-40B4-BE49-F238E27FC236}">
                      <a16:creationId xmlns:a16="http://schemas.microsoft.com/office/drawing/2014/main" id="{FB994254-5376-4A1D-B5F0-E10680414613}"/>
                    </a:ext>
                  </a:extLst>
                </p:cNvPr>
                <p:cNvPicPr/>
                <p:nvPr/>
              </p:nvPicPr>
              <p:blipFill>
                <a:blip r:embed="rId312"/>
                <a:stretch>
                  <a:fillRect/>
                </a:stretch>
              </p:blipFill>
              <p:spPr>
                <a:xfrm>
                  <a:off x="6509517" y="4570005"/>
                  <a:ext cx="102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2" name="Freihand 231">
                  <a:extLst>
                    <a:ext uri="{FF2B5EF4-FFF2-40B4-BE49-F238E27FC236}">
                      <a16:creationId xmlns:a16="http://schemas.microsoft.com/office/drawing/2014/main" id="{80CCE79C-E26D-438F-A3EA-62641BDBD292}"/>
                    </a:ext>
                  </a:extLst>
                </p14:cNvPr>
                <p14:cNvContentPartPr/>
                <p14:nvPr/>
              </p14:nvContentPartPr>
              <p14:xfrm>
                <a:off x="6689877" y="4523925"/>
                <a:ext cx="123480" cy="129600"/>
              </p14:xfrm>
            </p:contentPart>
          </mc:Choice>
          <mc:Fallback xmlns="">
            <p:pic>
              <p:nvPicPr>
                <p:cNvPr id="232" name="Freihand 231">
                  <a:extLst>
                    <a:ext uri="{FF2B5EF4-FFF2-40B4-BE49-F238E27FC236}">
                      <a16:creationId xmlns:a16="http://schemas.microsoft.com/office/drawing/2014/main" id="{80CCE79C-E26D-438F-A3EA-62641BDBD292}"/>
                    </a:ext>
                  </a:extLst>
                </p:cNvPr>
                <p:cNvPicPr/>
                <p:nvPr/>
              </p:nvPicPr>
              <p:blipFill>
                <a:blip r:embed="rId314"/>
                <a:stretch>
                  <a:fillRect/>
                </a:stretch>
              </p:blipFill>
              <p:spPr>
                <a:xfrm>
                  <a:off x="6685557" y="4519605"/>
                  <a:ext cx="132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3" name="Freihand 232">
                  <a:extLst>
                    <a:ext uri="{FF2B5EF4-FFF2-40B4-BE49-F238E27FC236}">
                      <a16:creationId xmlns:a16="http://schemas.microsoft.com/office/drawing/2014/main" id="{72608A08-5AEC-49EE-A083-CF3CD0AA350D}"/>
                    </a:ext>
                  </a:extLst>
                </p14:cNvPr>
                <p14:cNvContentPartPr/>
                <p14:nvPr/>
              </p14:nvContentPartPr>
              <p14:xfrm>
                <a:off x="6821637" y="4509525"/>
                <a:ext cx="586800" cy="127800"/>
              </p14:xfrm>
            </p:contentPart>
          </mc:Choice>
          <mc:Fallback xmlns="">
            <p:pic>
              <p:nvPicPr>
                <p:cNvPr id="233" name="Freihand 232">
                  <a:extLst>
                    <a:ext uri="{FF2B5EF4-FFF2-40B4-BE49-F238E27FC236}">
                      <a16:creationId xmlns:a16="http://schemas.microsoft.com/office/drawing/2014/main" id="{72608A08-5AEC-49EE-A083-CF3CD0AA350D}"/>
                    </a:ext>
                  </a:extLst>
                </p:cNvPr>
                <p:cNvPicPr/>
                <p:nvPr/>
              </p:nvPicPr>
              <p:blipFill>
                <a:blip r:embed="rId316"/>
                <a:stretch>
                  <a:fillRect/>
                </a:stretch>
              </p:blipFill>
              <p:spPr>
                <a:xfrm>
                  <a:off x="6817317" y="4505205"/>
                  <a:ext cx="595440" cy="136440"/>
                </a:xfrm>
                <a:prstGeom prst="rect">
                  <a:avLst/>
                </a:prstGeom>
              </p:spPr>
            </p:pic>
          </mc:Fallback>
        </mc:AlternateContent>
      </p:grpSp>
      <p:grpSp>
        <p:nvGrpSpPr>
          <p:cNvPr id="242" name="Gruppieren 241">
            <a:extLst>
              <a:ext uri="{FF2B5EF4-FFF2-40B4-BE49-F238E27FC236}">
                <a16:creationId xmlns:a16="http://schemas.microsoft.com/office/drawing/2014/main" id="{1921590B-D60B-4BE3-8394-2ADC6190AB8B}"/>
              </a:ext>
            </a:extLst>
          </p:cNvPr>
          <p:cNvGrpSpPr/>
          <p:nvPr/>
        </p:nvGrpSpPr>
        <p:grpSpPr>
          <a:xfrm>
            <a:off x="8839797" y="1041285"/>
            <a:ext cx="1454760" cy="423720"/>
            <a:chOff x="8839797" y="1041285"/>
            <a:chExt cx="1454760" cy="423720"/>
          </a:xfrm>
        </p:grpSpPr>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FEC5A9F0-E7F8-4099-B6E3-854928238199}"/>
                    </a:ext>
                  </a:extLst>
                </p14:cNvPr>
                <p14:cNvContentPartPr/>
                <p14:nvPr/>
              </p14:nvContentPartPr>
              <p14:xfrm>
                <a:off x="8839797" y="1291125"/>
                <a:ext cx="164520" cy="173880"/>
              </p14:xfrm>
            </p:contentPart>
          </mc:Choice>
          <mc:Fallback xmlns="">
            <p:pic>
              <p:nvPicPr>
                <p:cNvPr id="191" name="Freihand 190">
                  <a:extLst>
                    <a:ext uri="{FF2B5EF4-FFF2-40B4-BE49-F238E27FC236}">
                      <a16:creationId xmlns:a16="http://schemas.microsoft.com/office/drawing/2014/main" id="{FEC5A9F0-E7F8-4099-B6E3-854928238199}"/>
                    </a:ext>
                  </a:extLst>
                </p:cNvPr>
                <p:cNvPicPr/>
                <p:nvPr/>
              </p:nvPicPr>
              <p:blipFill>
                <a:blip r:embed="rId318"/>
                <a:stretch>
                  <a:fillRect/>
                </a:stretch>
              </p:blipFill>
              <p:spPr>
                <a:xfrm>
                  <a:off x="8835477" y="1286805"/>
                  <a:ext cx="173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654DBEA1-E3F1-4198-B68A-F4E45E333C28}"/>
                    </a:ext>
                  </a:extLst>
                </p14:cNvPr>
                <p14:cNvContentPartPr/>
                <p14:nvPr/>
              </p14:nvContentPartPr>
              <p14:xfrm>
                <a:off x="9000357" y="1265205"/>
                <a:ext cx="121320" cy="159120"/>
              </p14:xfrm>
            </p:contentPart>
          </mc:Choice>
          <mc:Fallback xmlns="">
            <p:pic>
              <p:nvPicPr>
                <p:cNvPr id="192" name="Freihand 191">
                  <a:extLst>
                    <a:ext uri="{FF2B5EF4-FFF2-40B4-BE49-F238E27FC236}">
                      <a16:creationId xmlns:a16="http://schemas.microsoft.com/office/drawing/2014/main" id="{654DBEA1-E3F1-4198-B68A-F4E45E333C28}"/>
                    </a:ext>
                  </a:extLst>
                </p:cNvPr>
                <p:cNvPicPr/>
                <p:nvPr/>
              </p:nvPicPr>
              <p:blipFill>
                <a:blip r:embed="rId320"/>
                <a:stretch>
                  <a:fillRect/>
                </a:stretch>
              </p:blipFill>
              <p:spPr>
                <a:xfrm>
                  <a:off x="8996037" y="1260885"/>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3" name="Freihand 192">
                  <a:extLst>
                    <a:ext uri="{FF2B5EF4-FFF2-40B4-BE49-F238E27FC236}">
                      <a16:creationId xmlns:a16="http://schemas.microsoft.com/office/drawing/2014/main" id="{32D2AE61-A508-46D0-ADCD-AF7D9EF69DF9}"/>
                    </a:ext>
                  </a:extLst>
                </p14:cNvPr>
                <p14:cNvContentPartPr/>
                <p14:nvPr/>
              </p14:nvContentPartPr>
              <p14:xfrm>
                <a:off x="9249477" y="1152525"/>
                <a:ext cx="109440" cy="269280"/>
              </p14:xfrm>
            </p:contentPart>
          </mc:Choice>
          <mc:Fallback xmlns="">
            <p:pic>
              <p:nvPicPr>
                <p:cNvPr id="193" name="Freihand 192">
                  <a:extLst>
                    <a:ext uri="{FF2B5EF4-FFF2-40B4-BE49-F238E27FC236}">
                      <a16:creationId xmlns:a16="http://schemas.microsoft.com/office/drawing/2014/main" id="{32D2AE61-A508-46D0-ADCD-AF7D9EF69DF9}"/>
                    </a:ext>
                  </a:extLst>
                </p:cNvPr>
                <p:cNvPicPr/>
                <p:nvPr/>
              </p:nvPicPr>
              <p:blipFill>
                <a:blip r:embed="rId322"/>
                <a:stretch>
                  <a:fillRect/>
                </a:stretch>
              </p:blipFill>
              <p:spPr>
                <a:xfrm>
                  <a:off x="9245157" y="1148205"/>
                  <a:ext cx="118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4" name="Freihand 193">
                  <a:extLst>
                    <a:ext uri="{FF2B5EF4-FFF2-40B4-BE49-F238E27FC236}">
                      <a16:creationId xmlns:a16="http://schemas.microsoft.com/office/drawing/2014/main" id="{E79E17DF-258B-4F33-8929-B09D2F1539CF}"/>
                    </a:ext>
                  </a:extLst>
                </p14:cNvPr>
                <p14:cNvContentPartPr/>
                <p14:nvPr/>
              </p14:nvContentPartPr>
              <p14:xfrm>
                <a:off x="9443157" y="1157925"/>
                <a:ext cx="158400" cy="168480"/>
              </p14:xfrm>
            </p:contentPart>
          </mc:Choice>
          <mc:Fallback xmlns="">
            <p:pic>
              <p:nvPicPr>
                <p:cNvPr id="194" name="Freihand 193">
                  <a:extLst>
                    <a:ext uri="{FF2B5EF4-FFF2-40B4-BE49-F238E27FC236}">
                      <a16:creationId xmlns:a16="http://schemas.microsoft.com/office/drawing/2014/main" id="{E79E17DF-258B-4F33-8929-B09D2F1539CF}"/>
                    </a:ext>
                  </a:extLst>
                </p:cNvPr>
                <p:cNvPicPr/>
                <p:nvPr/>
              </p:nvPicPr>
              <p:blipFill>
                <a:blip r:embed="rId324"/>
                <a:stretch>
                  <a:fillRect/>
                </a:stretch>
              </p:blipFill>
              <p:spPr>
                <a:xfrm>
                  <a:off x="9438837" y="1153605"/>
                  <a:ext cx="167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5" name="Freihand 194">
                  <a:extLst>
                    <a:ext uri="{FF2B5EF4-FFF2-40B4-BE49-F238E27FC236}">
                      <a16:creationId xmlns:a16="http://schemas.microsoft.com/office/drawing/2014/main" id="{0C051D9C-B360-4ED8-BE11-787902ABF10B}"/>
                    </a:ext>
                  </a:extLst>
                </p14:cNvPr>
                <p14:cNvContentPartPr/>
                <p14:nvPr/>
              </p14:nvContentPartPr>
              <p14:xfrm>
                <a:off x="9676437" y="1232085"/>
                <a:ext cx="136800" cy="19440"/>
              </p14:xfrm>
            </p:contentPart>
          </mc:Choice>
          <mc:Fallback xmlns="">
            <p:pic>
              <p:nvPicPr>
                <p:cNvPr id="195" name="Freihand 194">
                  <a:extLst>
                    <a:ext uri="{FF2B5EF4-FFF2-40B4-BE49-F238E27FC236}">
                      <a16:creationId xmlns:a16="http://schemas.microsoft.com/office/drawing/2014/main" id="{0C051D9C-B360-4ED8-BE11-787902ABF10B}"/>
                    </a:ext>
                  </a:extLst>
                </p:cNvPr>
                <p:cNvPicPr/>
                <p:nvPr/>
              </p:nvPicPr>
              <p:blipFill>
                <a:blip r:embed="rId326"/>
                <a:stretch>
                  <a:fillRect/>
                </a:stretch>
              </p:blipFill>
              <p:spPr>
                <a:xfrm>
                  <a:off x="9672117" y="1227765"/>
                  <a:ext cx="145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7" name="Freihand 196">
                  <a:extLst>
                    <a:ext uri="{FF2B5EF4-FFF2-40B4-BE49-F238E27FC236}">
                      <a16:creationId xmlns:a16="http://schemas.microsoft.com/office/drawing/2014/main" id="{0F9DA390-E955-4AC9-8146-5928CB152AA0}"/>
                    </a:ext>
                  </a:extLst>
                </p14:cNvPr>
                <p14:cNvContentPartPr/>
                <p14:nvPr/>
              </p14:nvContentPartPr>
              <p14:xfrm>
                <a:off x="9748077" y="1157925"/>
                <a:ext cx="21960" cy="126360"/>
              </p14:xfrm>
            </p:contentPart>
          </mc:Choice>
          <mc:Fallback xmlns="">
            <p:pic>
              <p:nvPicPr>
                <p:cNvPr id="197" name="Freihand 196">
                  <a:extLst>
                    <a:ext uri="{FF2B5EF4-FFF2-40B4-BE49-F238E27FC236}">
                      <a16:creationId xmlns:a16="http://schemas.microsoft.com/office/drawing/2014/main" id="{0F9DA390-E955-4AC9-8146-5928CB152AA0}"/>
                    </a:ext>
                  </a:extLst>
                </p:cNvPr>
                <p:cNvPicPr/>
                <p:nvPr/>
              </p:nvPicPr>
              <p:blipFill>
                <a:blip r:embed="rId328"/>
                <a:stretch>
                  <a:fillRect/>
                </a:stretch>
              </p:blipFill>
              <p:spPr>
                <a:xfrm>
                  <a:off x="9743757" y="1153605"/>
                  <a:ext cx="30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8" name="Freihand 197">
                  <a:extLst>
                    <a:ext uri="{FF2B5EF4-FFF2-40B4-BE49-F238E27FC236}">
                      <a16:creationId xmlns:a16="http://schemas.microsoft.com/office/drawing/2014/main" id="{789AC967-469C-48D3-89CD-558315E95FA6}"/>
                    </a:ext>
                  </a:extLst>
                </p14:cNvPr>
                <p14:cNvContentPartPr/>
                <p14:nvPr/>
              </p14:nvContentPartPr>
              <p14:xfrm>
                <a:off x="9895317" y="1133805"/>
                <a:ext cx="106200" cy="156600"/>
              </p14:xfrm>
            </p:contentPart>
          </mc:Choice>
          <mc:Fallback xmlns="">
            <p:pic>
              <p:nvPicPr>
                <p:cNvPr id="198" name="Freihand 197">
                  <a:extLst>
                    <a:ext uri="{FF2B5EF4-FFF2-40B4-BE49-F238E27FC236}">
                      <a16:creationId xmlns:a16="http://schemas.microsoft.com/office/drawing/2014/main" id="{789AC967-469C-48D3-89CD-558315E95FA6}"/>
                    </a:ext>
                  </a:extLst>
                </p:cNvPr>
                <p:cNvPicPr/>
                <p:nvPr/>
              </p:nvPicPr>
              <p:blipFill>
                <a:blip r:embed="rId330"/>
                <a:stretch>
                  <a:fillRect/>
                </a:stretch>
              </p:blipFill>
              <p:spPr>
                <a:xfrm>
                  <a:off x="9890997" y="1129485"/>
                  <a:ext cx="114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9" name="Freihand 198">
                  <a:extLst>
                    <a:ext uri="{FF2B5EF4-FFF2-40B4-BE49-F238E27FC236}">
                      <a16:creationId xmlns:a16="http://schemas.microsoft.com/office/drawing/2014/main" id="{56BD63EC-2589-47EF-A147-1721BAD50105}"/>
                    </a:ext>
                  </a:extLst>
                </p14:cNvPr>
                <p14:cNvContentPartPr/>
                <p14:nvPr/>
              </p14:nvContentPartPr>
              <p14:xfrm>
                <a:off x="9980277" y="1134165"/>
                <a:ext cx="31320" cy="133920"/>
              </p14:xfrm>
            </p:contentPart>
          </mc:Choice>
          <mc:Fallback xmlns="">
            <p:pic>
              <p:nvPicPr>
                <p:cNvPr id="199" name="Freihand 198">
                  <a:extLst>
                    <a:ext uri="{FF2B5EF4-FFF2-40B4-BE49-F238E27FC236}">
                      <a16:creationId xmlns:a16="http://schemas.microsoft.com/office/drawing/2014/main" id="{56BD63EC-2589-47EF-A147-1721BAD50105}"/>
                    </a:ext>
                  </a:extLst>
                </p:cNvPr>
                <p:cNvPicPr/>
                <p:nvPr/>
              </p:nvPicPr>
              <p:blipFill>
                <a:blip r:embed="rId332"/>
                <a:stretch>
                  <a:fillRect/>
                </a:stretch>
              </p:blipFill>
              <p:spPr>
                <a:xfrm>
                  <a:off x="9975957" y="1129845"/>
                  <a:ext cx="39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0" name="Freihand 199">
                  <a:extLst>
                    <a:ext uri="{FF2B5EF4-FFF2-40B4-BE49-F238E27FC236}">
                      <a16:creationId xmlns:a16="http://schemas.microsoft.com/office/drawing/2014/main" id="{19CF8A36-56A9-4E73-9D8B-3973E0AC3F67}"/>
                    </a:ext>
                  </a:extLst>
                </p14:cNvPr>
                <p14:cNvContentPartPr/>
                <p14:nvPr/>
              </p14:nvContentPartPr>
              <p14:xfrm>
                <a:off x="9903237" y="1241085"/>
                <a:ext cx="168840" cy="39240"/>
              </p14:xfrm>
            </p:contentPart>
          </mc:Choice>
          <mc:Fallback xmlns="">
            <p:pic>
              <p:nvPicPr>
                <p:cNvPr id="200" name="Freihand 199">
                  <a:extLst>
                    <a:ext uri="{FF2B5EF4-FFF2-40B4-BE49-F238E27FC236}">
                      <a16:creationId xmlns:a16="http://schemas.microsoft.com/office/drawing/2014/main" id="{19CF8A36-56A9-4E73-9D8B-3973E0AC3F67}"/>
                    </a:ext>
                  </a:extLst>
                </p:cNvPr>
                <p:cNvPicPr/>
                <p:nvPr/>
              </p:nvPicPr>
              <p:blipFill>
                <a:blip r:embed="rId334"/>
                <a:stretch>
                  <a:fillRect/>
                </a:stretch>
              </p:blipFill>
              <p:spPr>
                <a:xfrm>
                  <a:off x="9898917" y="1236765"/>
                  <a:ext cx="177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2" name="Freihand 201">
                  <a:extLst>
                    <a:ext uri="{FF2B5EF4-FFF2-40B4-BE49-F238E27FC236}">
                      <a16:creationId xmlns:a16="http://schemas.microsoft.com/office/drawing/2014/main" id="{D1763F4D-D178-41F3-8FBC-505190E91B59}"/>
                    </a:ext>
                  </a:extLst>
                </p14:cNvPr>
                <p14:cNvContentPartPr/>
                <p14:nvPr/>
              </p14:nvContentPartPr>
              <p14:xfrm>
                <a:off x="10194117" y="1060005"/>
                <a:ext cx="100440" cy="296640"/>
              </p14:xfrm>
            </p:contentPart>
          </mc:Choice>
          <mc:Fallback xmlns="">
            <p:pic>
              <p:nvPicPr>
                <p:cNvPr id="202" name="Freihand 201">
                  <a:extLst>
                    <a:ext uri="{FF2B5EF4-FFF2-40B4-BE49-F238E27FC236}">
                      <a16:creationId xmlns:a16="http://schemas.microsoft.com/office/drawing/2014/main" id="{D1763F4D-D178-41F3-8FBC-505190E91B59}"/>
                    </a:ext>
                  </a:extLst>
                </p:cNvPr>
                <p:cNvPicPr/>
                <p:nvPr/>
              </p:nvPicPr>
              <p:blipFill>
                <a:blip r:embed="rId336"/>
                <a:stretch>
                  <a:fillRect/>
                </a:stretch>
              </p:blipFill>
              <p:spPr>
                <a:xfrm>
                  <a:off x="10189797" y="1055685"/>
                  <a:ext cx="1090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8" name="Freihand 237">
                  <a:extLst>
                    <a:ext uri="{FF2B5EF4-FFF2-40B4-BE49-F238E27FC236}">
                      <a16:creationId xmlns:a16="http://schemas.microsoft.com/office/drawing/2014/main" id="{BC215034-A08A-49EA-A3AC-A11C36351A6F}"/>
                    </a:ext>
                  </a:extLst>
                </p14:cNvPr>
                <p14:cNvContentPartPr/>
                <p14:nvPr/>
              </p14:nvContentPartPr>
              <p14:xfrm>
                <a:off x="9444957" y="1423965"/>
                <a:ext cx="11880" cy="3960"/>
              </p14:xfrm>
            </p:contentPart>
          </mc:Choice>
          <mc:Fallback xmlns="">
            <p:pic>
              <p:nvPicPr>
                <p:cNvPr id="238" name="Freihand 237">
                  <a:extLst>
                    <a:ext uri="{FF2B5EF4-FFF2-40B4-BE49-F238E27FC236}">
                      <a16:creationId xmlns:a16="http://schemas.microsoft.com/office/drawing/2014/main" id="{BC215034-A08A-49EA-A3AC-A11C36351A6F}"/>
                    </a:ext>
                  </a:extLst>
                </p:cNvPr>
                <p:cNvPicPr/>
                <p:nvPr/>
              </p:nvPicPr>
              <p:blipFill>
                <a:blip r:embed="rId338"/>
                <a:stretch>
                  <a:fillRect/>
                </a:stretch>
              </p:blipFill>
              <p:spPr>
                <a:xfrm>
                  <a:off x="9440637" y="1419645"/>
                  <a:ext cx="20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9" name="Freihand 238">
                  <a:extLst>
                    <a:ext uri="{FF2B5EF4-FFF2-40B4-BE49-F238E27FC236}">
                      <a16:creationId xmlns:a16="http://schemas.microsoft.com/office/drawing/2014/main" id="{4FCBF2F4-391C-415C-BB98-45C374ABFDF3}"/>
                    </a:ext>
                  </a:extLst>
                </p14:cNvPr>
                <p14:cNvContentPartPr/>
                <p14:nvPr/>
              </p14:nvContentPartPr>
              <p14:xfrm>
                <a:off x="9433077" y="1424325"/>
                <a:ext cx="4680" cy="3600"/>
              </p14:xfrm>
            </p:contentPart>
          </mc:Choice>
          <mc:Fallback xmlns="">
            <p:pic>
              <p:nvPicPr>
                <p:cNvPr id="239" name="Freihand 238">
                  <a:extLst>
                    <a:ext uri="{FF2B5EF4-FFF2-40B4-BE49-F238E27FC236}">
                      <a16:creationId xmlns:a16="http://schemas.microsoft.com/office/drawing/2014/main" id="{4FCBF2F4-391C-415C-BB98-45C374ABFDF3}"/>
                    </a:ext>
                  </a:extLst>
                </p:cNvPr>
                <p:cNvPicPr/>
                <p:nvPr/>
              </p:nvPicPr>
              <p:blipFill>
                <a:blip r:embed="rId340"/>
                <a:stretch>
                  <a:fillRect/>
                </a:stretch>
              </p:blipFill>
              <p:spPr>
                <a:xfrm>
                  <a:off x="9428757" y="1420005"/>
                  <a:ext cx="13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1" name="Freihand 240">
                  <a:extLst>
                    <a:ext uri="{FF2B5EF4-FFF2-40B4-BE49-F238E27FC236}">
                      <a16:creationId xmlns:a16="http://schemas.microsoft.com/office/drawing/2014/main" id="{09BAED9A-10AF-4829-8895-E876BC577424}"/>
                    </a:ext>
                  </a:extLst>
                </p14:cNvPr>
                <p14:cNvContentPartPr/>
                <p14:nvPr/>
              </p14:nvContentPartPr>
              <p14:xfrm>
                <a:off x="10104477" y="1041285"/>
                <a:ext cx="94680" cy="223200"/>
              </p14:xfrm>
            </p:contentPart>
          </mc:Choice>
          <mc:Fallback xmlns="">
            <p:pic>
              <p:nvPicPr>
                <p:cNvPr id="241" name="Freihand 240">
                  <a:extLst>
                    <a:ext uri="{FF2B5EF4-FFF2-40B4-BE49-F238E27FC236}">
                      <a16:creationId xmlns:a16="http://schemas.microsoft.com/office/drawing/2014/main" id="{09BAED9A-10AF-4829-8895-E876BC577424}"/>
                    </a:ext>
                  </a:extLst>
                </p:cNvPr>
                <p:cNvPicPr/>
                <p:nvPr/>
              </p:nvPicPr>
              <p:blipFill>
                <a:blip r:embed="rId342"/>
                <a:stretch>
                  <a:fillRect/>
                </a:stretch>
              </p:blipFill>
              <p:spPr>
                <a:xfrm>
                  <a:off x="10100157" y="1036965"/>
                  <a:ext cx="103320" cy="231840"/>
                </a:xfrm>
                <a:prstGeom prst="rect">
                  <a:avLst/>
                </a:prstGeom>
              </p:spPr>
            </p:pic>
          </mc:Fallback>
        </mc:AlternateContent>
      </p:grpSp>
      <p:grpSp>
        <p:nvGrpSpPr>
          <p:cNvPr id="244" name="Gruppieren 243">
            <a:extLst>
              <a:ext uri="{FF2B5EF4-FFF2-40B4-BE49-F238E27FC236}">
                <a16:creationId xmlns:a16="http://schemas.microsoft.com/office/drawing/2014/main" id="{DF49BD84-5164-46BE-8363-248B46076651}"/>
              </a:ext>
            </a:extLst>
          </p:cNvPr>
          <p:cNvGrpSpPr/>
          <p:nvPr/>
        </p:nvGrpSpPr>
        <p:grpSpPr>
          <a:xfrm>
            <a:off x="2401917" y="523605"/>
            <a:ext cx="878760" cy="564840"/>
            <a:chOff x="2401917" y="523605"/>
            <a:chExt cx="878760" cy="564840"/>
          </a:xfrm>
        </p:grpSpPr>
        <mc:AlternateContent xmlns:mc="http://schemas.openxmlformats.org/markup-compatibility/2006" xmlns:p14="http://schemas.microsoft.com/office/powerpoint/2010/main">
          <mc:Choice Requires="p14">
            <p:contentPart p14:bwMode="auto" r:id="rId343">
              <p14:nvContentPartPr>
                <p14:cNvPr id="105" name="Freihand 104">
                  <a:extLst>
                    <a:ext uri="{FF2B5EF4-FFF2-40B4-BE49-F238E27FC236}">
                      <a16:creationId xmlns:a16="http://schemas.microsoft.com/office/drawing/2014/main" id="{98200223-B377-4E3C-AFCC-9B03C363C810}"/>
                    </a:ext>
                  </a:extLst>
                </p14:cNvPr>
                <p14:cNvContentPartPr/>
                <p14:nvPr/>
              </p14:nvContentPartPr>
              <p14:xfrm>
                <a:off x="2494077" y="551685"/>
                <a:ext cx="129960" cy="174240"/>
              </p14:xfrm>
            </p:contentPart>
          </mc:Choice>
          <mc:Fallback xmlns="">
            <p:pic>
              <p:nvPicPr>
                <p:cNvPr id="105" name="Freihand 104">
                  <a:extLst>
                    <a:ext uri="{FF2B5EF4-FFF2-40B4-BE49-F238E27FC236}">
                      <a16:creationId xmlns:a16="http://schemas.microsoft.com/office/drawing/2014/main" id="{98200223-B377-4E3C-AFCC-9B03C363C810}"/>
                    </a:ext>
                  </a:extLst>
                </p:cNvPr>
                <p:cNvPicPr/>
                <p:nvPr/>
              </p:nvPicPr>
              <p:blipFill>
                <a:blip r:embed="rId344"/>
                <a:stretch>
                  <a:fillRect/>
                </a:stretch>
              </p:blipFill>
              <p:spPr>
                <a:xfrm>
                  <a:off x="2489757" y="547365"/>
                  <a:ext cx="138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06" name="Freihand 105">
                  <a:extLst>
                    <a:ext uri="{FF2B5EF4-FFF2-40B4-BE49-F238E27FC236}">
                      <a16:creationId xmlns:a16="http://schemas.microsoft.com/office/drawing/2014/main" id="{49873947-C12A-48FE-A1CF-E51C1C3B161D}"/>
                    </a:ext>
                  </a:extLst>
                </p14:cNvPr>
                <p14:cNvContentPartPr/>
                <p14:nvPr/>
              </p14:nvContentPartPr>
              <p14:xfrm>
                <a:off x="2671557" y="604965"/>
                <a:ext cx="30240" cy="102960"/>
              </p14:xfrm>
            </p:contentPart>
          </mc:Choice>
          <mc:Fallback xmlns="">
            <p:pic>
              <p:nvPicPr>
                <p:cNvPr id="106" name="Freihand 105">
                  <a:extLst>
                    <a:ext uri="{FF2B5EF4-FFF2-40B4-BE49-F238E27FC236}">
                      <a16:creationId xmlns:a16="http://schemas.microsoft.com/office/drawing/2014/main" id="{49873947-C12A-48FE-A1CF-E51C1C3B161D}"/>
                    </a:ext>
                  </a:extLst>
                </p:cNvPr>
                <p:cNvPicPr/>
                <p:nvPr/>
              </p:nvPicPr>
              <p:blipFill>
                <a:blip r:embed="rId346"/>
                <a:stretch>
                  <a:fillRect/>
                </a:stretch>
              </p:blipFill>
              <p:spPr>
                <a:xfrm>
                  <a:off x="2667237" y="600645"/>
                  <a:ext cx="38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07" name="Freihand 106">
                  <a:extLst>
                    <a:ext uri="{FF2B5EF4-FFF2-40B4-BE49-F238E27FC236}">
                      <a16:creationId xmlns:a16="http://schemas.microsoft.com/office/drawing/2014/main" id="{3B875E70-2151-4F1C-92DA-EC3F46BE6B10}"/>
                    </a:ext>
                  </a:extLst>
                </p14:cNvPr>
                <p14:cNvContentPartPr/>
                <p14:nvPr/>
              </p14:nvContentPartPr>
              <p14:xfrm>
                <a:off x="2643837" y="638805"/>
                <a:ext cx="101520" cy="20520"/>
              </p14:xfrm>
            </p:contentPart>
          </mc:Choice>
          <mc:Fallback xmlns="">
            <p:pic>
              <p:nvPicPr>
                <p:cNvPr id="107" name="Freihand 106">
                  <a:extLst>
                    <a:ext uri="{FF2B5EF4-FFF2-40B4-BE49-F238E27FC236}">
                      <a16:creationId xmlns:a16="http://schemas.microsoft.com/office/drawing/2014/main" id="{3B875E70-2151-4F1C-92DA-EC3F46BE6B10}"/>
                    </a:ext>
                  </a:extLst>
                </p:cNvPr>
                <p:cNvPicPr/>
                <p:nvPr/>
              </p:nvPicPr>
              <p:blipFill>
                <a:blip r:embed="rId348"/>
                <a:stretch>
                  <a:fillRect/>
                </a:stretch>
              </p:blipFill>
              <p:spPr>
                <a:xfrm>
                  <a:off x="2639517" y="634485"/>
                  <a:ext cx="110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08" name="Freihand 107">
                  <a:extLst>
                    <a:ext uri="{FF2B5EF4-FFF2-40B4-BE49-F238E27FC236}">
                      <a16:creationId xmlns:a16="http://schemas.microsoft.com/office/drawing/2014/main" id="{08624422-DD9F-4891-BB44-E51D000A5EC0}"/>
                    </a:ext>
                  </a:extLst>
                </p14:cNvPr>
                <p14:cNvContentPartPr/>
                <p14:nvPr/>
              </p14:nvContentPartPr>
              <p14:xfrm>
                <a:off x="2813757" y="532245"/>
                <a:ext cx="102240" cy="156960"/>
              </p14:xfrm>
            </p:contentPart>
          </mc:Choice>
          <mc:Fallback xmlns="">
            <p:pic>
              <p:nvPicPr>
                <p:cNvPr id="108" name="Freihand 107">
                  <a:extLst>
                    <a:ext uri="{FF2B5EF4-FFF2-40B4-BE49-F238E27FC236}">
                      <a16:creationId xmlns:a16="http://schemas.microsoft.com/office/drawing/2014/main" id="{08624422-DD9F-4891-BB44-E51D000A5EC0}"/>
                    </a:ext>
                  </a:extLst>
                </p:cNvPr>
                <p:cNvPicPr/>
                <p:nvPr/>
              </p:nvPicPr>
              <p:blipFill>
                <a:blip r:embed="rId350"/>
                <a:stretch>
                  <a:fillRect/>
                </a:stretch>
              </p:blipFill>
              <p:spPr>
                <a:xfrm>
                  <a:off x="2809437" y="527925"/>
                  <a:ext cx="11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09" name="Freihand 108">
                  <a:extLst>
                    <a:ext uri="{FF2B5EF4-FFF2-40B4-BE49-F238E27FC236}">
                      <a16:creationId xmlns:a16="http://schemas.microsoft.com/office/drawing/2014/main" id="{8C8B42E9-C992-4DA7-A451-1D2285AD28B6}"/>
                    </a:ext>
                  </a:extLst>
                </p14:cNvPr>
                <p14:cNvContentPartPr/>
                <p14:nvPr/>
              </p14:nvContentPartPr>
              <p14:xfrm>
                <a:off x="2813757" y="670125"/>
                <a:ext cx="124200" cy="24120"/>
              </p14:xfrm>
            </p:contentPart>
          </mc:Choice>
          <mc:Fallback xmlns="">
            <p:pic>
              <p:nvPicPr>
                <p:cNvPr id="109" name="Freihand 108">
                  <a:extLst>
                    <a:ext uri="{FF2B5EF4-FFF2-40B4-BE49-F238E27FC236}">
                      <a16:creationId xmlns:a16="http://schemas.microsoft.com/office/drawing/2014/main" id="{8C8B42E9-C992-4DA7-A451-1D2285AD28B6}"/>
                    </a:ext>
                  </a:extLst>
                </p:cNvPr>
                <p:cNvPicPr/>
                <p:nvPr/>
              </p:nvPicPr>
              <p:blipFill>
                <a:blip r:embed="rId352"/>
                <a:stretch>
                  <a:fillRect/>
                </a:stretch>
              </p:blipFill>
              <p:spPr>
                <a:xfrm>
                  <a:off x="2809437" y="665805"/>
                  <a:ext cx="132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10" name="Freihand 109">
                  <a:extLst>
                    <a:ext uri="{FF2B5EF4-FFF2-40B4-BE49-F238E27FC236}">
                      <a16:creationId xmlns:a16="http://schemas.microsoft.com/office/drawing/2014/main" id="{DCBBA4CD-72EF-4C9C-A4ED-CCDFF69714A1}"/>
                    </a:ext>
                  </a:extLst>
                </p14:cNvPr>
                <p14:cNvContentPartPr/>
                <p14:nvPr/>
              </p14:nvContentPartPr>
              <p14:xfrm>
                <a:off x="2973237" y="523605"/>
                <a:ext cx="123480" cy="145440"/>
              </p14:xfrm>
            </p:contentPart>
          </mc:Choice>
          <mc:Fallback xmlns="">
            <p:pic>
              <p:nvPicPr>
                <p:cNvPr id="110" name="Freihand 109">
                  <a:extLst>
                    <a:ext uri="{FF2B5EF4-FFF2-40B4-BE49-F238E27FC236}">
                      <a16:creationId xmlns:a16="http://schemas.microsoft.com/office/drawing/2014/main" id="{DCBBA4CD-72EF-4C9C-A4ED-CCDFF69714A1}"/>
                    </a:ext>
                  </a:extLst>
                </p:cNvPr>
                <p:cNvPicPr/>
                <p:nvPr/>
              </p:nvPicPr>
              <p:blipFill>
                <a:blip r:embed="rId354"/>
                <a:stretch>
                  <a:fillRect/>
                </a:stretch>
              </p:blipFill>
              <p:spPr>
                <a:xfrm>
                  <a:off x="2968917" y="519285"/>
                  <a:ext cx="132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11" name="Freihand 110">
                  <a:extLst>
                    <a:ext uri="{FF2B5EF4-FFF2-40B4-BE49-F238E27FC236}">
                      <a16:creationId xmlns:a16="http://schemas.microsoft.com/office/drawing/2014/main" id="{A4988795-2FE9-401F-AE45-8B1B2DDA6164}"/>
                    </a:ext>
                  </a:extLst>
                </p14:cNvPr>
                <p14:cNvContentPartPr/>
                <p14:nvPr/>
              </p14:nvContentPartPr>
              <p14:xfrm>
                <a:off x="2401917" y="697485"/>
                <a:ext cx="878760" cy="109440"/>
              </p14:xfrm>
            </p:contentPart>
          </mc:Choice>
          <mc:Fallback xmlns="">
            <p:pic>
              <p:nvPicPr>
                <p:cNvPr id="111" name="Freihand 110">
                  <a:extLst>
                    <a:ext uri="{FF2B5EF4-FFF2-40B4-BE49-F238E27FC236}">
                      <a16:creationId xmlns:a16="http://schemas.microsoft.com/office/drawing/2014/main" id="{A4988795-2FE9-401F-AE45-8B1B2DDA6164}"/>
                    </a:ext>
                  </a:extLst>
                </p:cNvPr>
                <p:cNvPicPr/>
                <p:nvPr/>
              </p:nvPicPr>
              <p:blipFill>
                <a:blip r:embed="rId356"/>
                <a:stretch>
                  <a:fillRect/>
                </a:stretch>
              </p:blipFill>
              <p:spPr>
                <a:xfrm>
                  <a:off x="2397597" y="693165"/>
                  <a:ext cx="887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12" name="Freihand 111">
                  <a:extLst>
                    <a:ext uri="{FF2B5EF4-FFF2-40B4-BE49-F238E27FC236}">
                      <a16:creationId xmlns:a16="http://schemas.microsoft.com/office/drawing/2014/main" id="{21E18324-68F9-47C4-AF8A-89BE900B5156}"/>
                    </a:ext>
                  </a:extLst>
                </p14:cNvPr>
                <p14:cNvContentPartPr/>
                <p14:nvPr/>
              </p14:nvContentPartPr>
              <p14:xfrm>
                <a:off x="2782437" y="801165"/>
                <a:ext cx="169560" cy="190080"/>
              </p14:xfrm>
            </p:contentPart>
          </mc:Choice>
          <mc:Fallback xmlns="">
            <p:pic>
              <p:nvPicPr>
                <p:cNvPr id="112" name="Freihand 111">
                  <a:extLst>
                    <a:ext uri="{FF2B5EF4-FFF2-40B4-BE49-F238E27FC236}">
                      <a16:creationId xmlns:a16="http://schemas.microsoft.com/office/drawing/2014/main" id="{21E18324-68F9-47C4-AF8A-89BE900B5156}"/>
                    </a:ext>
                  </a:extLst>
                </p:cNvPr>
                <p:cNvPicPr/>
                <p:nvPr/>
              </p:nvPicPr>
              <p:blipFill>
                <a:blip r:embed="rId358"/>
                <a:stretch>
                  <a:fillRect/>
                </a:stretch>
              </p:blipFill>
              <p:spPr>
                <a:xfrm>
                  <a:off x="2778117" y="796845"/>
                  <a:ext cx="178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6986BA47-37F7-4DB5-B427-4CB57AFBE726}"/>
                    </a:ext>
                  </a:extLst>
                </p14:cNvPr>
                <p14:cNvContentPartPr/>
                <p14:nvPr/>
              </p14:nvContentPartPr>
              <p14:xfrm>
                <a:off x="2662557" y="666885"/>
                <a:ext cx="408600" cy="421560"/>
              </p14:xfrm>
            </p:contentPart>
          </mc:Choice>
          <mc:Fallback xmlns="">
            <p:pic>
              <p:nvPicPr>
                <p:cNvPr id="243" name="Freihand 242">
                  <a:extLst>
                    <a:ext uri="{FF2B5EF4-FFF2-40B4-BE49-F238E27FC236}">
                      <a16:creationId xmlns:a16="http://schemas.microsoft.com/office/drawing/2014/main" id="{6986BA47-37F7-4DB5-B427-4CB57AFBE726}"/>
                    </a:ext>
                  </a:extLst>
                </p:cNvPr>
                <p:cNvPicPr/>
                <p:nvPr/>
              </p:nvPicPr>
              <p:blipFill>
                <a:blip r:embed="rId360"/>
                <a:stretch>
                  <a:fillRect/>
                </a:stretch>
              </p:blipFill>
              <p:spPr>
                <a:xfrm>
                  <a:off x="2658237" y="662565"/>
                  <a:ext cx="417240" cy="4302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2116</Words>
  <Application>Microsoft Office PowerPoint</Application>
  <PresentationFormat>Breitbild</PresentationFormat>
  <Paragraphs>373</Paragraphs>
  <Slides>42</Slides>
  <Notes>31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42</vt:i4>
      </vt:variant>
    </vt:vector>
  </HeadingPairs>
  <TitlesOfParts>
    <vt:vector size="51" baseType="lpstr">
      <vt:lpstr>Arial</vt:lpstr>
      <vt:lpstr>Arial Unicode MS</vt:lpstr>
      <vt:lpstr>Calibri</vt:lpstr>
      <vt:lpstr>Cambria Math</vt:lpstr>
      <vt:lpstr>Helvetica Neue</vt:lpstr>
      <vt:lpstr>Sparkasse Rg</vt:lpstr>
      <vt:lpstr>Times New Roman</vt:lpstr>
      <vt:lpstr>Wingdings</vt:lpstr>
      <vt:lpstr>Office</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422</cp:revision>
  <cp:lastPrinted>2022-03-02T20:18:27Z</cp:lastPrinted>
  <dcterms:created xsi:type="dcterms:W3CDTF">2022-03-01T20:52:11Z</dcterms:created>
  <dcterms:modified xsi:type="dcterms:W3CDTF">2024-12-03T09:01:09Z</dcterms:modified>
</cp:coreProperties>
</file>